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2" r:id="rId2"/>
    <p:sldMasterId id="2147483702" r:id="rId3"/>
  </p:sldMasterIdLst>
  <p:notesMasterIdLst>
    <p:notesMasterId r:id="rId69"/>
  </p:notesMasterIdLst>
  <p:sldIdLst>
    <p:sldId id="376" r:id="rId4"/>
    <p:sldId id="377" r:id="rId5"/>
    <p:sldId id="259" r:id="rId6"/>
    <p:sldId id="389" r:id="rId7"/>
    <p:sldId id="426" r:id="rId8"/>
    <p:sldId id="427" r:id="rId9"/>
    <p:sldId id="411" r:id="rId10"/>
    <p:sldId id="388" r:id="rId11"/>
    <p:sldId id="390" r:id="rId12"/>
    <p:sldId id="395" r:id="rId13"/>
    <p:sldId id="398" r:id="rId14"/>
    <p:sldId id="394" r:id="rId15"/>
    <p:sldId id="381" r:id="rId16"/>
    <p:sldId id="382" r:id="rId17"/>
    <p:sldId id="383" r:id="rId18"/>
    <p:sldId id="384" r:id="rId19"/>
    <p:sldId id="404" r:id="rId20"/>
    <p:sldId id="387" r:id="rId21"/>
    <p:sldId id="378" r:id="rId22"/>
    <p:sldId id="403" r:id="rId23"/>
    <p:sldId id="385" r:id="rId24"/>
    <p:sldId id="386" r:id="rId25"/>
    <p:sldId id="410" r:id="rId26"/>
    <p:sldId id="400" r:id="rId27"/>
    <p:sldId id="401" r:id="rId28"/>
    <p:sldId id="380" r:id="rId29"/>
    <p:sldId id="405" r:id="rId30"/>
    <p:sldId id="407" r:id="rId31"/>
    <p:sldId id="406" r:id="rId32"/>
    <p:sldId id="423" r:id="rId33"/>
    <p:sldId id="424" r:id="rId34"/>
    <p:sldId id="396" r:id="rId35"/>
    <p:sldId id="397" r:id="rId36"/>
    <p:sldId id="399" r:id="rId37"/>
    <p:sldId id="379" r:id="rId38"/>
    <p:sldId id="408" r:id="rId39"/>
    <p:sldId id="409" r:id="rId40"/>
    <p:sldId id="391" r:id="rId41"/>
    <p:sldId id="392" r:id="rId42"/>
    <p:sldId id="393" r:id="rId43"/>
    <p:sldId id="402" r:id="rId44"/>
    <p:sldId id="428" r:id="rId45"/>
    <p:sldId id="429" r:id="rId46"/>
    <p:sldId id="430" r:id="rId47"/>
    <p:sldId id="431" r:id="rId48"/>
    <p:sldId id="412" r:id="rId49"/>
    <p:sldId id="432" r:id="rId50"/>
    <p:sldId id="420" r:id="rId51"/>
    <p:sldId id="422" r:id="rId52"/>
    <p:sldId id="421" r:id="rId53"/>
    <p:sldId id="439" r:id="rId54"/>
    <p:sldId id="414" r:id="rId55"/>
    <p:sldId id="415" r:id="rId56"/>
    <p:sldId id="416" r:id="rId57"/>
    <p:sldId id="417" r:id="rId58"/>
    <p:sldId id="433" r:id="rId59"/>
    <p:sldId id="434" r:id="rId60"/>
    <p:sldId id="435" r:id="rId61"/>
    <p:sldId id="436" r:id="rId62"/>
    <p:sldId id="437" r:id="rId63"/>
    <p:sldId id="438" r:id="rId64"/>
    <p:sldId id="418" r:id="rId65"/>
    <p:sldId id="271" r:id="rId66"/>
    <p:sldId id="1723" r:id="rId67"/>
    <p:sldId id="1728"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及目录页" id="{93DFAADA-3F94-42C1-8C30-04B40B078996}">
          <p14:sldIdLst>
            <p14:sldId id="376"/>
            <p14:sldId id="377"/>
          </p14:sldIdLst>
        </p14:section>
        <p14:section name="章节1：厚重海大" id="{911BB8EC-BE1A-477E-9B14-B4FADCCBF349}">
          <p14:sldIdLst>
            <p14:sldId id="259"/>
            <p14:sldId id="389"/>
            <p14:sldId id="426"/>
            <p14:sldId id="427"/>
            <p14:sldId id="411"/>
            <p14:sldId id="388"/>
            <p14:sldId id="390"/>
            <p14:sldId id="395"/>
            <p14:sldId id="398"/>
            <p14:sldId id="394"/>
            <p14:sldId id="381"/>
            <p14:sldId id="382"/>
            <p14:sldId id="383"/>
            <p14:sldId id="384"/>
            <p14:sldId id="404"/>
            <p14:sldId id="387"/>
          </p14:sldIdLst>
        </p14:section>
        <p14:section name="章节2：魅力海大" id="{7322B571-6372-4A56-BB76-9140729BA495}">
          <p14:sldIdLst>
            <p14:sldId id="378"/>
            <p14:sldId id="403"/>
            <p14:sldId id="385"/>
            <p14:sldId id="386"/>
            <p14:sldId id="410"/>
            <p14:sldId id="400"/>
            <p14:sldId id="401"/>
          </p14:sldIdLst>
        </p14:section>
        <p14:section name="章节3：学术海大" id="{34A46A1D-5D6E-447C-B30B-E3E8743DD4B2}">
          <p14:sldIdLst>
            <p14:sldId id="380"/>
            <p14:sldId id="405"/>
            <p14:sldId id="407"/>
            <p14:sldId id="406"/>
            <p14:sldId id="423"/>
            <p14:sldId id="424"/>
            <p14:sldId id="396"/>
            <p14:sldId id="397"/>
            <p14:sldId id="399"/>
          </p14:sldIdLst>
        </p14:section>
        <p14:section name="章节4：梦想海大" id="{A8531E9A-805D-486D-A2FC-7476CD7818E8}">
          <p14:sldIdLst>
            <p14:sldId id="379"/>
            <p14:sldId id="408"/>
            <p14:sldId id="409"/>
            <p14:sldId id="391"/>
            <p14:sldId id="392"/>
            <p14:sldId id="393"/>
            <p14:sldId id="402"/>
            <p14:sldId id="428"/>
            <p14:sldId id="429"/>
            <p14:sldId id="430"/>
            <p14:sldId id="431"/>
          </p14:sldIdLst>
        </p14:section>
        <p14:section name="结尾页" id="{6394BCE4-36E7-4EDF-9DEC-06CE78700DE0}">
          <p14:sldIdLst>
            <p14:sldId id="412"/>
            <p14:sldId id="432"/>
          </p14:sldIdLst>
        </p14:section>
        <p14:section name="备用页面" id="{0E9E0604-2D6B-4DA9-A841-174F3B73B9DD}">
          <p14:sldIdLst>
            <p14:sldId id="420"/>
            <p14:sldId id="422"/>
            <p14:sldId id="421"/>
          </p14:sldIdLst>
        </p14:section>
        <p14:section name="模板应用指南" id="{80D0642F-A850-4308-A05F-AB9B84F34184}">
          <p14:sldIdLst>
            <p14:sldId id="439"/>
            <p14:sldId id="414"/>
            <p14:sldId id="415"/>
            <p14:sldId id="416"/>
            <p14:sldId id="417"/>
            <p14:sldId id="433"/>
            <p14:sldId id="434"/>
            <p14:sldId id="435"/>
            <p14:sldId id="436"/>
            <p14:sldId id="437"/>
            <p14:sldId id="438"/>
            <p14:sldId id="418"/>
            <p14:sldId id="271"/>
            <p14:sldId id="1723"/>
            <p14:sldId id="1728"/>
          </p14:sldIdLst>
        </p14:section>
      </p14:sectionLst>
    </p:ext>
    <p:ext uri="{EFAFB233-063F-42B5-8137-9DF3F51BA10A}">
      <p15:sldGuideLst xmlns:p15="http://schemas.microsoft.com/office/powerpoint/2012/main">
        <p15:guide id="3" pos="551" userDrawn="1">
          <p15:clr>
            <a:srgbClr val="A4A3A4"/>
          </p15:clr>
        </p15:guide>
        <p15:guide id="4" pos="7129" userDrawn="1">
          <p15:clr>
            <a:srgbClr val="A4A3A4"/>
          </p15:clr>
        </p15:guide>
        <p15:guide id="5" orient="horz" pos="436" userDrawn="1">
          <p15:clr>
            <a:srgbClr val="A4A3A4"/>
          </p15:clr>
        </p15:guide>
        <p15:guide id="6" orient="horz" pos="3929" userDrawn="1">
          <p15:clr>
            <a:srgbClr val="A4A3A4"/>
          </p15:clr>
        </p15:guide>
        <p15:guide id="7" orient="horz" pos="822" userDrawn="1">
          <p15:clr>
            <a:srgbClr val="A4A3A4"/>
          </p15:clr>
        </p15:guide>
        <p15:guide id="8" orient="horz" pos="3521" userDrawn="1">
          <p15:clr>
            <a:srgbClr val="A4A3A4"/>
          </p15:clr>
        </p15:guide>
        <p15:guide id="9" pos="3296" userDrawn="1">
          <p15:clr>
            <a:srgbClr val="A4A3A4"/>
          </p15:clr>
        </p15:guide>
        <p15:guide id="10" orient="horz" pos="411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长军" initials="陈" lastIdx="1" clrIdx="0">
    <p:extLst>
      <p:ext uri="{19B8F6BF-5375-455C-9EA6-DF929625EA0E}">
        <p15:presenceInfo xmlns:p15="http://schemas.microsoft.com/office/powerpoint/2012/main" userId="15bfd7e6129d01f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D9CB9"/>
    <a:srgbClr val="5EFCDB"/>
    <a:srgbClr val="B7B9FC"/>
    <a:srgbClr val="9497FA"/>
    <a:srgbClr val="4C51F7"/>
    <a:srgbClr val="5559F7"/>
    <a:srgbClr val="474BF7"/>
    <a:srgbClr val="1EC0FF"/>
    <a:srgbClr val="3D44C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3475" autoAdjust="0"/>
  </p:normalViewPr>
  <p:slideViewPr>
    <p:cSldViewPr snapToGrid="0" showGuides="1">
      <p:cViewPr varScale="1">
        <p:scale>
          <a:sx n="72" d="100"/>
          <a:sy n="72" d="100"/>
        </p:scale>
        <p:origin x="78" y="294"/>
      </p:cViewPr>
      <p:guideLst>
        <p:guide pos="551"/>
        <p:guide pos="7129"/>
        <p:guide orient="horz" pos="436"/>
        <p:guide orient="horz" pos="3929"/>
        <p:guide orient="horz" pos="822"/>
        <p:guide orient="horz" pos="3521"/>
        <p:guide pos="3296"/>
        <p:guide orient="horz" pos="4110"/>
      </p:guideLst>
    </p:cSldViewPr>
  </p:slideViewPr>
  <p:notesTextViewPr>
    <p:cViewPr>
      <p:scale>
        <a:sx n="50" d="100"/>
        <a:sy n="50" d="100"/>
      </p:scale>
      <p:origin x="0" y="0"/>
    </p:cViewPr>
  </p:notesTextViewPr>
  <p:sorterViewPr>
    <p:cViewPr>
      <p:scale>
        <a:sx n="20" d="100"/>
        <a:sy n="20" d="100"/>
      </p:scale>
      <p:origin x="0" y="-25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 Type="http://schemas.openxmlformats.org/officeDocument/2006/relationships/slide" Target="slides/slide4.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image" Target="../media/image44.png"/><Relationship Id="rId1" Type="http://schemas.openxmlformats.org/officeDocument/2006/relationships/image" Target="../media/image43.png"/></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image" Target="../media/image46.png"/><Relationship Id="rId1" Type="http://schemas.openxmlformats.org/officeDocument/2006/relationships/image" Target="../media/image45.png"/></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2017年</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本科</c:v>
                </c:pt>
                <c:pt idx="1">
                  <c:v>硕士</c:v>
                </c:pt>
                <c:pt idx="2">
                  <c:v>博士</c:v>
                </c:pt>
                <c:pt idx="3">
                  <c:v>留学生</c:v>
                </c:pt>
              </c:strCache>
            </c:strRef>
          </c:cat>
          <c:val>
            <c:numRef>
              <c:f>Sheet1!$B$2:$B$5</c:f>
              <c:numCache>
                <c:formatCode>General</c:formatCode>
                <c:ptCount val="4"/>
                <c:pt idx="0">
                  <c:v>2300</c:v>
                </c:pt>
                <c:pt idx="1">
                  <c:v>1000</c:v>
                </c:pt>
                <c:pt idx="2">
                  <c:v>800</c:v>
                </c:pt>
                <c:pt idx="3">
                  <c:v>300</c:v>
                </c:pt>
              </c:numCache>
            </c:numRef>
          </c:val>
          <c:extLst>
            <c:ext xmlns:c16="http://schemas.microsoft.com/office/drawing/2014/chart" uri="{C3380CC4-5D6E-409C-BE32-E72D297353CC}">
              <c16:uniqueId val="{00000000-EFCD-413B-A667-39B1B3D4D307}"/>
            </c:ext>
          </c:extLst>
        </c:ser>
        <c:ser>
          <c:idx val="1"/>
          <c:order val="1"/>
          <c:tx>
            <c:strRef>
              <c:f>Sheet1!$C$1</c:f>
              <c:strCache>
                <c:ptCount val="1"/>
                <c:pt idx="0">
                  <c:v>2018年</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本科</c:v>
                </c:pt>
                <c:pt idx="1">
                  <c:v>硕士</c:v>
                </c:pt>
                <c:pt idx="2">
                  <c:v>博士</c:v>
                </c:pt>
                <c:pt idx="3">
                  <c:v>留学生</c:v>
                </c:pt>
              </c:strCache>
            </c:strRef>
          </c:cat>
          <c:val>
            <c:numRef>
              <c:f>Sheet1!$C$2:$C$5</c:f>
              <c:numCache>
                <c:formatCode>General</c:formatCode>
                <c:ptCount val="4"/>
                <c:pt idx="0">
                  <c:v>2800</c:v>
                </c:pt>
                <c:pt idx="1">
                  <c:v>1500</c:v>
                </c:pt>
                <c:pt idx="2">
                  <c:v>680</c:v>
                </c:pt>
                <c:pt idx="3">
                  <c:v>150</c:v>
                </c:pt>
              </c:numCache>
            </c:numRef>
          </c:val>
          <c:extLst>
            <c:ext xmlns:c16="http://schemas.microsoft.com/office/drawing/2014/chart" uri="{C3380CC4-5D6E-409C-BE32-E72D297353CC}">
              <c16:uniqueId val="{00000001-EFCD-413B-A667-39B1B3D4D307}"/>
            </c:ext>
          </c:extLst>
        </c:ser>
        <c:ser>
          <c:idx val="2"/>
          <c:order val="2"/>
          <c:tx>
            <c:strRef>
              <c:f>Sheet1!$D$1</c:f>
              <c:strCache>
                <c:ptCount val="1"/>
                <c:pt idx="0">
                  <c:v>2019年</c:v>
                </c:pt>
              </c:strCache>
            </c:strRef>
          </c:tx>
          <c:spPr>
            <a:solidFill>
              <a:schemeClr val="accent1">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本科</c:v>
                </c:pt>
                <c:pt idx="1">
                  <c:v>硕士</c:v>
                </c:pt>
                <c:pt idx="2">
                  <c:v>博士</c:v>
                </c:pt>
                <c:pt idx="3">
                  <c:v>留学生</c:v>
                </c:pt>
              </c:strCache>
            </c:strRef>
          </c:cat>
          <c:val>
            <c:numRef>
              <c:f>Sheet1!$D$2:$D$5</c:f>
              <c:numCache>
                <c:formatCode>General</c:formatCode>
                <c:ptCount val="4"/>
                <c:pt idx="0">
                  <c:v>3300</c:v>
                </c:pt>
                <c:pt idx="1">
                  <c:v>2000</c:v>
                </c:pt>
                <c:pt idx="2">
                  <c:v>1000</c:v>
                </c:pt>
                <c:pt idx="3">
                  <c:v>550</c:v>
                </c:pt>
              </c:numCache>
            </c:numRef>
          </c:val>
          <c:extLst>
            <c:ext xmlns:c16="http://schemas.microsoft.com/office/drawing/2014/chart" uri="{C3380CC4-5D6E-409C-BE32-E72D297353CC}">
              <c16:uniqueId val="{00000002-EFCD-413B-A667-39B1B3D4D307}"/>
            </c:ext>
          </c:extLst>
        </c:ser>
        <c:dLbls>
          <c:dLblPos val="outEnd"/>
          <c:showLegendKey val="0"/>
          <c:showVal val="1"/>
          <c:showCatName val="0"/>
          <c:showSerName val="0"/>
          <c:showPercent val="0"/>
          <c:showBubbleSize val="0"/>
        </c:dLbls>
        <c:gapWidth val="219"/>
        <c:overlap val="-27"/>
        <c:axId val="1097899935"/>
        <c:axId val="1038077663"/>
      </c:barChart>
      <c:catAx>
        <c:axId val="109789993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微软雅黑 Light" panose="020B0502040204020203" pitchFamily="34" charset="-122"/>
                <a:ea typeface="微软雅黑 Light" panose="020B0502040204020203" pitchFamily="34" charset="-122"/>
                <a:cs typeface="+mn-cs"/>
              </a:defRPr>
            </a:pPr>
            <a:endParaRPr lang="zh-CN"/>
          </a:p>
        </c:txPr>
        <c:crossAx val="1038077663"/>
        <c:crosses val="autoZero"/>
        <c:auto val="1"/>
        <c:lblAlgn val="ctr"/>
        <c:lblOffset val="100"/>
        <c:noMultiLvlLbl val="0"/>
      </c:catAx>
      <c:valAx>
        <c:axId val="1038077663"/>
        <c:scaling>
          <c:orientation val="minMax"/>
        </c:scaling>
        <c:delete val="1"/>
        <c:axPos val="l"/>
        <c:numFmt formatCode="General" sourceLinked="1"/>
        <c:majorTickMark val="out"/>
        <c:minorTickMark val="none"/>
        <c:tickLblPos val="nextTo"/>
        <c:crossAx val="1097899935"/>
        <c:crosses val="autoZero"/>
        <c:crossBetween val="between"/>
      </c:valAx>
      <c:spPr>
        <a:noFill/>
        <a:ln w="25400">
          <a:noFill/>
        </a:ln>
        <a:effectLst/>
      </c:spPr>
    </c:plotArea>
    <c:legend>
      <c:legendPos val="t"/>
      <c:layout>
        <c:manualLayout>
          <c:xMode val="edge"/>
          <c:yMode val="edge"/>
          <c:x val="0.54264545521444485"/>
          <c:y val="6.5951761801430892E-2"/>
          <c:w val="0.3985235384234575"/>
          <c:h val="6.294658302700356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人数</c:v>
                </c:pt>
              </c:strCache>
            </c:strRef>
          </c:tx>
          <c:spPr>
            <a:solidFill>
              <a:schemeClr val="accent1">
                <a:lumMod val="40000"/>
                <a:lumOff val="60000"/>
              </a:schemeClr>
            </a:solidFill>
          </c:spPr>
          <c:dPt>
            <c:idx val="0"/>
            <c:bubble3D val="0"/>
            <c:spPr>
              <a:solidFill>
                <a:schemeClr val="accent1"/>
              </a:solidFill>
              <a:ln w="19050">
                <a:noFill/>
              </a:ln>
              <a:effectLst/>
            </c:spPr>
            <c:extLst>
              <c:ext xmlns:c16="http://schemas.microsoft.com/office/drawing/2014/chart" uri="{C3380CC4-5D6E-409C-BE32-E72D297353CC}">
                <c16:uniqueId val="{00000001-3E82-493A-9EFB-D40E7DD05B4D}"/>
              </c:ext>
            </c:extLst>
          </c:dPt>
          <c:dPt>
            <c:idx val="1"/>
            <c:bubble3D val="0"/>
            <c:spPr>
              <a:solidFill>
                <a:schemeClr val="accent1">
                  <a:lumMod val="20000"/>
                  <a:lumOff val="80000"/>
                </a:schemeClr>
              </a:solidFill>
              <a:ln w="19050">
                <a:noFill/>
              </a:ln>
              <a:effectLst/>
            </c:spPr>
            <c:extLst>
              <c:ext xmlns:c16="http://schemas.microsoft.com/office/drawing/2014/chart" uri="{C3380CC4-5D6E-409C-BE32-E72D297353CC}">
                <c16:uniqueId val="{00000003-3E82-493A-9EFB-D40E7DD05B4D}"/>
              </c:ext>
            </c:extLst>
          </c:dPt>
          <c:cat>
            <c:strRef>
              <c:f>Sheet1!$A$2:$A$3</c:f>
              <c:strCache>
                <c:ptCount val="2"/>
                <c:pt idx="0">
                  <c:v>就业</c:v>
                </c:pt>
                <c:pt idx="1">
                  <c:v>待业</c:v>
                </c:pt>
              </c:strCache>
            </c:strRef>
          </c:cat>
          <c:val>
            <c:numRef>
              <c:f>Sheet1!$B$2:$B$3</c:f>
              <c:numCache>
                <c:formatCode>General</c:formatCode>
                <c:ptCount val="2"/>
                <c:pt idx="0">
                  <c:v>65</c:v>
                </c:pt>
                <c:pt idx="1">
                  <c:v>35</c:v>
                </c:pt>
              </c:numCache>
            </c:numRef>
          </c:val>
          <c:extLst>
            <c:ext xmlns:c16="http://schemas.microsoft.com/office/drawing/2014/chart" uri="{C3380CC4-5D6E-409C-BE32-E72D297353CC}">
              <c16:uniqueId val="{00000004-3E82-493A-9EFB-D40E7DD05B4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人数</c:v>
                </c:pt>
              </c:strCache>
            </c:strRef>
          </c:tx>
          <c:spPr>
            <a:solidFill>
              <a:schemeClr val="accent1">
                <a:lumMod val="40000"/>
                <a:lumOff val="60000"/>
              </a:schemeClr>
            </a:solidFill>
          </c:spPr>
          <c:dPt>
            <c:idx val="0"/>
            <c:bubble3D val="0"/>
            <c:spPr>
              <a:solidFill>
                <a:schemeClr val="accent1"/>
              </a:solidFill>
              <a:ln w="19050">
                <a:noFill/>
              </a:ln>
              <a:effectLst/>
            </c:spPr>
            <c:extLst>
              <c:ext xmlns:c16="http://schemas.microsoft.com/office/drawing/2014/chart" uri="{C3380CC4-5D6E-409C-BE32-E72D297353CC}">
                <c16:uniqueId val="{00000001-6D46-4693-9F0C-B1C9D7ECF2D2}"/>
              </c:ext>
            </c:extLst>
          </c:dPt>
          <c:dPt>
            <c:idx val="1"/>
            <c:bubble3D val="0"/>
            <c:spPr>
              <a:solidFill>
                <a:schemeClr val="accent1">
                  <a:lumMod val="20000"/>
                  <a:lumOff val="80000"/>
                </a:schemeClr>
              </a:solidFill>
              <a:ln w="19050">
                <a:noFill/>
              </a:ln>
              <a:effectLst/>
            </c:spPr>
            <c:extLst>
              <c:ext xmlns:c16="http://schemas.microsoft.com/office/drawing/2014/chart" uri="{C3380CC4-5D6E-409C-BE32-E72D297353CC}">
                <c16:uniqueId val="{00000003-6D46-4693-9F0C-B1C9D7ECF2D2}"/>
              </c:ext>
            </c:extLst>
          </c:dPt>
          <c:cat>
            <c:strRef>
              <c:f>Sheet1!$A$2:$A$3</c:f>
              <c:strCache>
                <c:ptCount val="2"/>
                <c:pt idx="0">
                  <c:v>就业人数</c:v>
                </c:pt>
                <c:pt idx="1">
                  <c:v>未就业</c:v>
                </c:pt>
              </c:strCache>
            </c:strRef>
          </c:cat>
          <c:val>
            <c:numRef>
              <c:f>Sheet1!$B$2:$B$3</c:f>
              <c:numCache>
                <c:formatCode>General</c:formatCode>
                <c:ptCount val="2"/>
                <c:pt idx="0">
                  <c:v>40</c:v>
                </c:pt>
                <c:pt idx="1">
                  <c:v>60</c:v>
                </c:pt>
              </c:numCache>
            </c:numRef>
          </c:val>
          <c:extLst>
            <c:ext xmlns:c16="http://schemas.microsoft.com/office/drawing/2014/chart" uri="{C3380CC4-5D6E-409C-BE32-E72D297353CC}">
              <c16:uniqueId val="{00000004-6D46-4693-9F0C-B1C9D7ECF2D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237407192926351"/>
          <c:y val="7.0311607265105519E-2"/>
          <c:w val="0.3768876056930579"/>
          <c:h val="0.73409218265778453"/>
        </c:manualLayout>
      </c:layout>
      <c:pieChart>
        <c:varyColors val="1"/>
        <c:ser>
          <c:idx val="0"/>
          <c:order val="0"/>
          <c:tx>
            <c:strRef>
              <c:f>Sheet1!$B$1</c:f>
              <c:strCache>
                <c:ptCount val="1"/>
                <c:pt idx="0">
                  <c:v>人数</c:v>
                </c:pt>
              </c:strCache>
            </c:strRef>
          </c:tx>
          <c:spPr>
            <a:ln>
              <a:noFill/>
            </a:ln>
          </c:spPr>
          <c:dPt>
            <c:idx val="0"/>
            <c:bubble3D val="0"/>
            <c:explosion val="9"/>
            <c:spPr>
              <a:solidFill>
                <a:schemeClr val="accent1"/>
              </a:solidFill>
              <a:ln w="19050">
                <a:noFill/>
              </a:ln>
              <a:effectLst/>
            </c:spPr>
            <c:extLst>
              <c:ext xmlns:c16="http://schemas.microsoft.com/office/drawing/2014/chart" uri="{C3380CC4-5D6E-409C-BE32-E72D297353CC}">
                <c16:uniqueId val="{00000001-895B-4392-A9FC-E712FCD1E8C8}"/>
              </c:ext>
            </c:extLst>
          </c:dPt>
          <c:dPt>
            <c:idx val="1"/>
            <c:bubble3D val="0"/>
            <c:spPr>
              <a:solidFill>
                <a:schemeClr val="accent1">
                  <a:lumMod val="60000"/>
                  <a:lumOff val="40000"/>
                </a:schemeClr>
              </a:solidFill>
              <a:ln w="19050">
                <a:noFill/>
              </a:ln>
              <a:effectLst/>
            </c:spPr>
            <c:extLst>
              <c:ext xmlns:c16="http://schemas.microsoft.com/office/drawing/2014/chart" uri="{C3380CC4-5D6E-409C-BE32-E72D297353CC}">
                <c16:uniqueId val="{00000003-895B-4392-A9FC-E712FCD1E8C8}"/>
              </c:ext>
            </c:extLst>
          </c:dPt>
          <c:dPt>
            <c:idx val="2"/>
            <c:bubble3D val="0"/>
            <c:spPr>
              <a:solidFill>
                <a:schemeClr val="accent1">
                  <a:lumMod val="40000"/>
                  <a:lumOff val="60000"/>
                </a:schemeClr>
              </a:solidFill>
              <a:ln w="19050">
                <a:noFill/>
              </a:ln>
              <a:effectLst/>
            </c:spPr>
            <c:extLst>
              <c:ext xmlns:c16="http://schemas.microsoft.com/office/drawing/2014/chart" uri="{C3380CC4-5D6E-409C-BE32-E72D297353CC}">
                <c16:uniqueId val="{00000005-895B-4392-A9FC-E712FCD1E8C8}"/>
              </c:ext>
            </c:extLst>
          </c:dPt>
          <c:dPt>
            <c:idx val="3"/>
            <c:bubble3D val="0"/>
            <c:spPr>
              <a:solidFill>
                <a:schemeClr val="accent2"/>
              </a:solidFill>
              <a:ln w="19050">
                <a:noFill/>
              </a:ln>
              <a:effectLst/>
            </c:spPr>
            <c:extLst>
              <c:ext xmlns:c16="http://schemas.microsoft.com/office/drawing/2014/chart" uri="{C3380CC4-5D6E-409C-BE32-E72D297353CC}">
                <c16:uniqueId val="{00000007-895B-4392-A9FC-E712FCD1E8C8}"/>
              </c:ext>
            </c:extLst>
          </c:dPt>
          <c:dPt>
            <c:idx val="4"/>
            <c:bubble3D val="0"/>
            <c:spPr>
              <a:solidFill>
                <a:schemeClr val="accent3"/>
              </a:solidFill>
              <a:ln w="19050">
                <a:noFill/>
              </a:ln>
              <a:effectLst/>
            </c:spPr>
            <c:extLst>
              <c:ext xmlns:c16="http://schemas.microsoft.com/office/drawing/2014/chart" uri="{C3380CC4-5D6E-409C-BE32-E72D297353CC}">
                <c16:uniqueId val="{00000009-895B-4392-A9FC-E712FCD1E8C8}"/>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mn-ea"/>
                    <a:cs typeface="Segoe UI" panose="020B0502040204020203" pitchFamily="34" charset="0"/>
                  </a:defRPr>
                </a:pPr>
                <a:endParaRPr lang="zh-CN"/>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本科生</c:v>
                </c:pt>
                <c:pt idx="1">
                  <c:v>硕士研究生</c:v>
                </c:pt>
                <c:pt idx="2">
                  <c:v>博士研究生</c:v>
                </c:pt>
                <c:pt idx="3">
                  <c:v>留学生</c:v>
                </c:pt>
                <c:pt idx="4">
                  <c:v>专任教师</c:v>
                </c:pt>
              </c:strCache>
            </c:strRef>
          </c:cat>
          <c:val>
            <c:numRef>
              <c:f>Sheet1!$B$2:$B$6</c:f>
              <c:numCache>
                <c:formatCode>General</c:formatCode>
                <c:ptCount val="5"/>
                <c:pt idx="0">
                  <c:v>6600</c:v>
                </c:pt>
                <c:pt idx="1">
                  <c:v>4300</c:v>
                </c:pt>
                <c:pt idx="2">
                  <c:v>2100</c:v>
                </c:pt>
                <c:pt idx="3">
                  <c:v>800</c:v>
                </c:pt>
                <c:pt idx="4">
                  <c:v>2000</c:v>
                </c:pt>
              </c:numCache>
            </c:numRef>
          </c:val>
          <c:extLst>
            <c:ext xmlns:c16="http://schemas.microsoft.com/office/drawing/2014/chart" uri="{C3380CC4-5D6E-409C-BE32-E72D297353CC}">
              <c16:uniqueId val="{0000000A-895B-4392-A9FC-E712FCD1E8C8}"/>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52799121844127328"/>
          <c:y val="0.8529975646406549"/>
          <c:w val="0.37128490905560951"/>
          <c:h val="0.12739122124503585"/>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微软雅黑 Light" panose="020B0502040204020203" pitchFamily="34" charset="-122"/>
              <a:ea typeface="微软雅黑 Light" panose="020B0502040204020203" pitchFamily="34" charset="-122"/>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系列1</c:v>
                </c:pt>
              </c:strCache>
            </c:strRef>
          </c:tx>
          <c:spPr>
            <a:solidFill>
              <a:srgbClr val="1ABC9C">
                <a:alpha val="52000"/>
              </a:srgbClr>
            </a:solidFill>
            <a:ln>
              <a:noFill/>
            </a:ln>
            <a:effectLst/>
          </c:spPr>
          <c:invertIfNegative val="0"/>
          <c:dPt>
            <c:idx val="0"/>
            <c:invertIfNegative val="0"/>
            <c:bubble3D val="0"/>
            <c:spPr>
              <a:solidFill>
                <a:schemeClr val="accent1">
                  <a:alpha val="52000"/>
                </a:schemeClr>
              </a:solidFill>
              <a:ln>
                <a:noFill/>
              </a:ln>
              <a:effectLst/>
            </c:spPr>
            <c:extLst>
              <c:ext xmlns:c16="http://schemas.microsoft.com/office/drawing/2014/chart" uri="{C3380CC4-5D6E-409C-BE32-E72D297353CC}">
                <c16:uniqueId val="{00000001-2AD5-4739-A838-C79315C43D76}"/>
              </c:ext>
            </c:extLst>
          </c:dPt>
          <c:dPt>
            <c:idx val="1"/>
            <c:invertIfNegative val="0"/>
            <c:bubble3D val="0"/>
            <c:spPr>
              <a:solidFill>
                <a:schemeClr val="accent1">
                  <a:alpha val="52000"/>
                </a:schemeClr>
              </a:solidFill>
              <a:ln>
                <a:noFill/>
              </a:ln>
              <a:effectLst/>
            </c:spPr>
            <c:extLst>
              <c:ext xmlns:c16="http://schemas.microsoft.com/office/drawing/2014/chart" uri="{C3380CC4-5D6E-409C-BE32-E72D297353CC}">
                <c16:uniqueId val="{00000003-2AD5-4739-A838-C79315C43D76}"/>
              </c:ext>
            </c:extLst>
          </c:dPt>
          <c:dPt>
            <c:idx val="2"/>
            <c:invertIfNegative val="0"/>
            <c:bubble3D val="0"/>
            <c:spPr>
              <a:solidFill>
                <a:schemeClr val="accent1">
                  <a:alpha val="52000"/>
                </a:schemeClr>
              </a:solidFill>
              <a:ln>
                <a:noFill/>
              </a:ln>
              <a:effectLst/>
            </c:spPr>
            <c:extLst>
              <c:ext xmlns:c16="http://schemas.microsoft.com/office/drawing/2014/chart" uri="{C3380CC4-5D6E-409C-BE32-E72D297353CC}">
                <c16:uniqueId val="{00000005-2AD5-4739-A838-C79315C43D76}"/>
              </c:ext>
            </c:extLst>
          </c:dPt>
          <c:dPt>
            <c:idx val="3"/>
            <c:invertIfNegative val="0"/>
            <c:bubble3D val="0"/>
            <c:spPr>
              <a:solidFill>
                <a:schemeClr val="accent1">
                  <a:alpha val="52000"/>
                </a:schemeClr>
              </a:solidFill>
              <a:ln>
                <a:noFill/>
              </a:ln>
              <a:effectLst/>
            </c:spPr>
            <c:extLst>
              <c:ext xmlns:c16="http://schemas.microsoft.com/office/drawing/2014/chart" uri="{C3380CC4-5D6E-409C-BE32-E72D297353CC}">
                <c16:uniqueId val="{00000007-2AD5-4739-A838-C79315C43D76}"/>
              </c:ext>
            </c:extLst>
          </c:dPt>
          <c:dPt>
            <c:idx val="4"/>
            <c:invertIfNegative val="0"/>
            <c:bubble3D val="0"/>
            <c:spPr>
              <a:solidFill>
                <a:schemeClr val="accent1">
                  <a:alpha val="52000"/>
                </a:schemeClr>
              </a:solidFill>
              <a:ln>
                <a:noFill/>
              </a:ln>
              <a:effectLst/>
            </c:spPr>
            <c:extLst>
              <c:ext xmlns:c16="http://schemas.microsoft.com/office/drawing/2014/chart" uri="{C3380CC4-5D6E-409C-BE32-E72D297353CC}">
                <c16:uniqueId val="{00000009-2AD5-4739-A838-C79315C43D76}"/>
              </c:ext>
            </c:extLst>
          </c:dPt>
          <c:dPt>
            <c:idx val="5"/>
            <c:invertIfNegative val="0"/>
            <c:bubble3D val="0"/>
            <c:spPr>
              <a:solidFill>
                <a:schemeClr val="accent1">
                  <a:alpha val="52000"/>
                </a:schemeClr>
              </a:solidFill>
              <a:ln>
                <a:noFill/>
              </a:ln>
              <a:effectLst/>
            </c:spPr>
            <c:extLst>
              <c:ext xmlns:c16="http://schemas.microsoft.com/office/drawing/2014/chart" uri="{C3380CC4-5D6E-409C-BE32-E72D297353CC}">
                <c16:uniqueId val="{0000000B-2AD5-4739-A838-C79315C43D76}"/>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D-2AD5-4739-A838-C79315C43D76}"/>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accent1"/>
                    </a:solidFill>
                    <a:latin typeface="Segoe UI" panose="020B0502040204020203" pitchFamily="34" charset="0"/>
                    <a:ea typeface="+mn-ea"/>
                    <a:cs typeface="Segoe UI" panose="020B0502040204020203"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2009</c:v>
                </c:pt>
                <c:pt idx="1">
                  <c:v>2010</c:v>
                </c:pt>
                <c:pt idx="2">
                  <c:v>2011</c:v>
                </c:pt>
                <c:pt idx="3">
                  <c:v>2012</c:v>
                </c:pt>
                <c:pt idx="4">
                  <c:v>2013</c:v>
                </c:pt>
                <c:pt idx="5">
                  <c:v>2014</c:v>
                </c:pt>
                <c:pt idx="6">
                  <c:v>2015</c:v>
                </c:pt>
              </c:numCache>
            </c:numRef>
          </c:cat>
          <c:val>
            <c:numRef>
              <c:f>Sheet1!$B$2:$B$8</c:f>
              <c:numCache>
                <c:formatCode>0.0%</c:formatCode>
                <c:ptCount val="7"/>
                <c:pt idx="0">
                  <c:v>7.0000000000000001E-3</c:v>
                </c:pt>
                <c:pt idx="1">
                  <c:v>2.9000000000000001E-2</c:v>
                </c:pt>
                <c:pt idx="2">
                  <c:v>6.0999999999999999E-2</c:v>
                </c:pt>
                <c:pt idx="3">
                  <c:v>0.109</c:v>
                </c:pt>
                <c:pt idx="4">
                  <c:v>0.17</c:v>
                </c:pt>
                <c:pt idx="5">
                  <c:v>0.28899999999999998</c:v>
                </c:pt>
                <c:pt idx="6">
                  <c:v>0.33400000000000002</c:v>
                </c:pt>
              </c:numCache>
            </c:numRef>
          </c:val>
          <c:extLst>
            <c:ext xmlns:c16="http://schemas.microsoft.com/office/drawing/2014/chart" uri="{C3380CC4-5D6E-409C-BE32-E72D297353CC}">
              <c16:uniqueId val="{0000000E-2AD5-4739-A838-C79315C43D76}"/>
            </c:ext>
          </c:extLst>
        </c:ser>
        <c:dLbls>
          <c:dLblPos val="outEnd"/>
          <c:showLegendKey val="0"/>
          <c:showVal val="1"/>
          <c:showCatName val="0"/>
          <c:showSerName val="0"/>
          <c:showPercent val="0"/>
          <c:showBubbleSize val="0"/>
        </c:dLbls>
        <c:gapWidth val="69"/>
        <c:overlap val="7"/>
        <c:axId val="199682463"/>
        <c:axId val="199683711"/>
      </c:barChart>
      <c:catAx>
        <c:axId val="199682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zh-CN"/>
          </a:p>
        </c:txPr>
        <c:crossAx val="199683711"/>
        <c:crosses val="autoZero"/>
        <c:auto val="1"/>
        <c:lblAlgn val="ctr"/>
        <c:lblOffset val="100"/>
        <c:noMultiLvlLbl val="0"/>
      </c:catAx>
      <c:valAx>
        <c:axId val="199683711"/>
        <c:scaling>
          <c:orientation val="minMax"/>
        </c:scaling>
        <c:delete val="1"/>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19968246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0"/>
          <c:tx>
            <c:strRef>
              <c:f>Sheet1!$C$1</c:f>
              <c:strCache>
                <c:ptCount val="1"/>
                <c:pt idx="0">
                  <c:v>系列2</c:v>
                </c:pt>
              </c:strCache>
            </c:strRef>
          </c:tx>
          <c:spPr>
            <a:blipFill>
              <a:blip xmlns:r="http://schemas.openxmlformats.org/officeDocument/2006/relationships" r:embed="rId1"/>
              <a:stretch>
                <a:fillRect/>
              </a:stretch>
            </a:blipFill>
            <a:ln>
              <a:noFill/>
            </a:ln>
            <a:effectLst/>
          </c:spPr>
          <c:invertIfNegative val="0"/>
          <c:pictureOptions>
            <c:pictureFormat val="stack"/>
          </c:pictureOptions>
          <c:cat>
            <c:strRef>
              <c:f>Sheet1!$A$2:$A$5</c:f>
              <c:strCache>
                <c:ptCount val="4"/>
                <c:pt idx="0">
                  <c:v>海口</c:v>
                </c:pt>
                <c:pt idx="1">
                  <c:v>陵水</c:v>
                </c:pt>
                <c:pt idx="2">
                  <c:v>三亚</c:v>
                </c:pt>
                <c:pt idx="3">
                  <c:v>文昌</c:v>
                </c:pt>
              </c:strCache>
            </c:strRef>
          </c:cat>
          <c:val>
            <c:numRef>
              <c:f>Sheet1!$C$2:$C$5</c:f>
              <c:numCache>
                <c:formatCode>General</c:formatCode>
                <c:ptCount val="4"/>
                <c:pt idx="0">
                  <c:v>100</c:v>
                </c:pt>
                <c:pt idx="1">
                  <c:v>100</c:v>
                </c:pt>
                <c:pt idx="2">
                  <c:v>100</c:v>
                </c:pt>
                <c:pt idx="3">
                  <c:v>100</c:v>
                </c:pt>
              </c:numCache>
            </c:numRef>
          </c:val>
          <c:extLst>
            <c:ext xmlns:c16="http://schemas.microsoft.com/office/drawing/2014/chart" uri="{C3380CC4-5D6E-409C-BE32-E72D297353CC}">
              <c16:uniqueId val="{00000000-7CFB-4D1C-A062-74F0BE7852AC}"/>
            </c:ext>
          </c:extLst>
        </c:ser>
        <c:ser>
          <c:idx val="0"/>
          <c:order val="1"/>
          <c:tx>
            <c:strRef>
              <c:f>Sheet1!$B$1</c:f>
              <c:strCache>
                <c:ptCount val="1"/>
                <c:pt idx="0">
                  <c:v>系列 1</c:v>
                </c:pt>
              </c:strCache>
            </c:strRef>
          </c:tx>
          <c:spPr>
            <a:blipFill>
              <a:blip xmlns:r="http://schemas.openxmlformats.org/officeDocument/2006/relationships" r:embed="rId2"/>
              <a:stretch>
                <a:fillRect/>
              </a:stretch>
            </a:blipFill>
            <a:ln>
              <a:noFill/>
            </a:ln>
            <a:effectLst/>
          </c:spPr>
          <c:invertIfNegative val="0"/>
          <c:pictureOptions>
            <c:pictureFormat val="stack"/>
          </c:pictureOptions>
          <c:cat>
            <c:strRef>
              <c:f>Sheet1!$A$2:$A$5</c:f>
              <c:strCache>
                <c:ptCount val="4"/>
                <c:pt idx="0">
                  <c:v>海口</c:v>
                </c:pt>
                <c:pt idx="1">
                  <c:v>陵水</c:v>
                </c:pt>
                <c:pt idx="2">
                  <c:v>三亚</c:v>
                </c:pt>
                <c:pt idx="3">
                  <c:v>文昌</c:v>
                </c:pt>
              </c:strCache>
            </c:strRef>
          </c:cat>
          <c:val>
            <c:numRef>
              <c:f>Sheet1!$B$2:$B$5</c:f>
              <c:numCache>
                <c:formatCode>General</c:formatCode>
                <c:ptCount val="4"/>
                <c:pt idx="0">
                  <c:v>50</c:v>
                </c:pt>
                <c:pt idx="1">
                  <c:v>60</c:v>
                </c:pt>
                <c:pt idx="2">
                  <c:v>70</c:v>
                </c:pt>
                <c:pt idx="3">
                  <c:v>85</c:v>
                </c:pt>
              </c:numCache>
            </c:numRef>
          </c:val>
          <c:extLst>
            <c:ext xmlns:c16="http://schemas.microsoft.com/office/drawing/2014/chart" uri="{C3380CC4-5D6E-409C-BE32-E72D297353CC}">
              <c16:uniqueId val="{00000001-7CFB-4D1C-A062-74F0BE7852AC}"/>
            </c:ext>
          </c:extLst>
        </c:ser>
        <c:dLbls>
          <c:showLegendKey val="0"/>
          <c:showVal val="0"/>
          <c:showCatName val="0"/>
          <c:showSerName val="0"/>
          <c:showPercent val="0"/>
          <c:showBubbleSize val="0"/>
        </c:dLbls>
        <c:gapWidth val="52"/>
        <c:overlap val="100"/>
        <c:axId val="541263360"/>
        <c:axId val="541264896"/>
      </c:barChart>
      <c:catAx>
        <c:axId val="541263360"/>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crossAx val="541264896"/>
        <c:crosses val="autoZero"/>
        <c:auto val="1"/>
        <c:lblAlgn val="ctr"/>
        <c:lblOffset val="100"/>
        <c:noMultiLvlLbl val="0"/>
      </c:catAx>
      <c:valAx>
        <c:axId val="541264896"/>
        <c:scaling>
          <c:orientation val="minMax"/>
        </c:scaling>
        <c:delete val="1"/>
        <c:axPos val="b"/>
        <c:numFmt formatCode="General" sourceLinked="1"/>
        <c:majorTickMark val="none"/>
        <c:minorTickMark val="none"/>
        <c:tickLblPos val="nextTo"/>
        <c:crossAx val="541263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639241018347479E-2"/>
          <c:y val="3.8647701167232505E-2"/>
          <c:w val="0.89259013420141142"/>
          <c:h val="0.92270459766553503"/>
        </c:manualLayout>
      </c:layout>
      <c:barChart>
        <c:barDir val="bar"/>
        <c:grouping val="clustered"/>
        <c:varyColors val="0"/>
        <c:ser>
          <c:idx val="1"/>
          <c:order val="0"/>
          <c:tx>
            <c:strRef>
              <c:f>Sheet1!$C$1</c:f>
              <c:strCache>
                <c:ptCount val="1"/>
                <c:pt idx="0">
                  <c:v>系列2</c:v>
                </c:pt>
              </c:strCache>
            </c:strRef>
          </c:tx>
          <c:spPr>
            <a:blipFill>
              <a:blip xmlns:r="http://schemas.openxmlformats.org/officeDocument/2006/relationships" r:embed="rId1"/>
              <a:stretch>
                <a:fillRect/>
              </a:stretch>
            </a:blipFill>
            <a:ln>
              <a:noFill/>
            </a:ln>
            <a:effectLst/>
          </c:spPr>
          <c:invertIfNegative val="0"/>
          <c:pictureOptions>
            <c:pictureFormat val="stack"/>
          </c:pictureOptions>
          <c:cat>
            <c:strRef>
              <c:f>Sheet1!$A$2:$A$5</c:f>
              <c:strCache>
                <c:ptCount val="4"/>
                <c:pt idx="0">
                  <c:v>澄迈县</c:v>
                </c:pt>
                <c:pt idx="1">
                  <c:v>三亚</c:v>
                </c:pt>
                <c:pt idx="2">
                  <c:v>儋州</c:v>
                </c:pt>
                <c:pt idx="3">
                  <c:v>海口</c:v>
                </c:pt>
              </c:strCache>
            </c:strRef>
          </c:cat>
          <c:val>
            <c:numRef>
              <c:f>Sheet1!$C$2:$C$5</c:f>
              <c:numCache>
                <c:formatCode>General</c:formatCode>
                <c:ptCount val="4"/>
                <c:pt idx="0">
                  <c:v>967.9</c:v>
                </c:pt>
                <c:pt idx="1">
                  <c:v>967.9</c:v>
                </c:pt>
                <c:pt idx="2">
                  <c:v>967.9</c:v>
                </c:pt>
                <c:pt idx="3">
                  <c:v>967.9</c:v>
                </c:pt>
              </c:numCache>
            </c:numRef>
          </c:val>
          <c:extLst>
            <c:ext xmlns:c16="http://schemas.microsoft.com/office/drawing/2014/chart" uri="{C3380CC4-5D6E-409C-BE32-E72D297353CC}">
              <c16:uniqueId val="{00000000-616C-4FD1-9204-243D92499327}"/>
            </c:ext>
          </c:extLst>
        </c:ser>
        <c:ser>
          <c:idx val="0"/>
          <c:order val="1"/>
          <c:tx>
            <c:strRef>
              <c:f>Sheet1!$B$1</c:f>
              <c:strCache>
                <c:ptCount val="1"/>
                <c:pt idx="0">
                  <c:v>系列 1</c:v>
                </c:pt>
              </c:strCache>
            </c:strRef>
          </c:tx>
          <c:spPr>
            <a:blipFill>
              <a:blip xmlns:r="http://schemas.openxmlformats.org/officeDocument/2006/relationships" r:embed="rId2"/>
              <a:stretch>
                <a:fillRect/>
              </a:stretch>
            </a:blipFill>
            <a:ln>
              <a:noFill/>
            </a:ln>
            <a:effectLst/>
          </c:spPr>
          <c:invertIfNegative val="0"/>
          <c:pictureOptions>
            <c:pictureFormat val="stack"/>
          </c:pictureOptions>
          <c:cat>
            <c:strRef>
              <c:f>Sheet1!$A$2:$A$5</c:f>
              <c:strCache>
                <c:ptCount val="4"/>
                <c:pt idx="0">
                  <c:v>澄迈县</c:v>
                </c:pt>
                <c:pt idx="1">
                  <c:v>三亚</c:v>
                </c:pt>
                <c:pt idx="2">
                  <c:v>儋州</c:v>
                </c:pt>
                <c:pt idx="3">
                  <c:v>海口</c:v>
                </c:pt>
              </c:strCache>
            </c:strRef>
          </c:cat>
          <c:val>
            <c:numRef>
              <c:f>Sheet1!$B$2:$B$5</c:f>
              <c:numCache>
                <c:formatCode>General</c:formatCode>
                <c:ptCount val="4"/>
                <c:pt idx="0">
                  <c:v>59.6</c:v>
                </c:pt>
                <c:pt idx="1">
                  <c:v>76.8</c:v>
                </c:pt>
                <c:pt idx="2">
                  <c:v>104.1</c:v>
                </c:pt>
                <c:pt idx="3">
                  <c:v>226.8</c:v>
                </c:pt>
              </c:numCache>
            </c:numRef>
          </c:val>
          <c:extLst>
            <c:ext xmlns:c16="http://schemas.microsoft.com/office/drawing/2014/chart" uri="{C3380CC4-5D6E-409C-BE32-E72D297353CC}">
              <c16:uniqueId val="{00000001-616C-4FD1-9204-243D92499327}"/>
            </c:ext>
          </c:extLst>
        </c:ser>
        <c:dLbls>
          <c:showLegendKey val="0"/>
          <c:showVal val="0"/>
          <c:showCatName val="0"/>
          <c:showSerName val="0"/>
          <c:showPercent val="0"/>
          <c:showBubbleSize val="0"/>
        </c:dLbls>
        <c:gapWidth val="52"/>
        <c:overlap val="100"/>
        <c:axId val="541263360"/>
        <c:axId val="541264896"/>
      </c:barChart>
      <c:catAx>
        <c:axId val="541263360"/>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crossAx val="541264896"/>
        <c:crosses val="autoZero"/>
        <c:auto val="1"/>
        <c:lblAlgn val="ctr"/>
        <c:lblOffset val="100"/>
        <c:noMultiLvlLbl val="0"/>
      </c:catAx>
      <c:valAx>
        <c:axId val="541264896"/>
        <c:scaling>
          <c:orientation val="minMax"/>
        </c:scaling>
        <c:delete val="1"/>
        <c:axPos val="b"/>
        <c:numFmt formatCode="General" sourceLinked="1"/>
        <c:majorTickMark val="none"/>
        <c:minorTickMark val="none"/>
        <c:tickLblPos val="nextTo"/>
        <c:crossAx val="541263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86443541301447E-2"/>
          <c:y val="5.4373981692173341E-2"/>
          <c:w val="0.97564670017272637"/>
          <c:h val="0.85267172044314443"/>
        </c:manualLayout>
      </c:layout>
      <c:lineChart>
        <c:grouping val="standard"/>
        <c:varyColors val="0"/>
        <c:ser>
          <c:idx val="0"/>
          <c:order val="0"/>
          <c:tx>
            <c:strRef>
              <c:f>Sheet1!$B$1</c:f>
              <c:strCache>
                <c:ptCount val="1"/>
                <c:pt idx="0">
                  <c:v>本科</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General</c:formatCode>
                <c:ptCount val="4"/>
                <c:pt idx="0">
                  <c:v>0.6</c:v>
                </c:pt>
                <c:pt idx="1">
                  <c:v>0.88</c:v>
                </c:pt>
                <c:pt idx="2">
                  <c:v>0.7</c:v>
                </c:pt>
                <c:pt idx="3">
                  <c:v>0.6</c:v>
                </c:pt>
              </c:numCache>
            </c:numRef>
          </c:val>
          <c:smooth val="1"/>
          <c:extLst>
            <c:ext xmlns:c16="http://schemas.microsoft.com/office/drawing/2014/chart" uri="{C3380CC4-5D6E-409C-BE32-E72D297353CC}">
              <c16:uniqueId val="{00000000-B42E-4A23-8A86-64BB0C9C86EC}"/>
            </c:ext>
          </c:extLst>
        </c:ser>
        <c:ser>
          <c:idx val="1"/>
          <c:order val="1"/>
          <c:tx>
            <c:strRef>
              <c:f>Sheet1!$C$1</c:f>
              <c:strCache>
                <c:ptCount val="1"/>
                <c:pt idx="0">
                  <c:v>硕士</c:v>
                </c:pt>
              </c:strCache>
            </c:strRef>
          </c:tx>
          <c:spPr>
            <a:ln w="28575" cap="rnd">
              <a:solidFill>
                <a:srgbClr val="5EFCDB"/>
              </a:solidFill>
              <a:round/>
            </a:ln>
            <a:effectLst/>
          </c:spPr>
          <c:marker>
            <c:symbol val="none"/>
          </c:marker>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General</c:formatCode>
                <c:ptCount val="4"/>
                <c:pt idx="0">
                  <c:v>0.78</c:v>
                </c:pt>
                <c:pt idx="1">
                  <c:v>0.7</c:v>
                </c:pt>
                <c:pt idx="2">
                  <c:v>0.6</c:v>
                </c:pt>
                <c:pt idx="3">
                  <c:v>0.68</c:v>
                </c:pt>
              </c:numCache>
            </c:numRef>
          </c:val>
          <c:smooth val="1"/>
          <c:extLst>
            <c:ext xmlns:c16="http://schemas.microsoft.com/office/drawing/2014/chart" uri="{C3380CC4-5D6E-409C-BE32-E72D297353CC}">
              <c16:uniqueId val="{00000001-B42E-4A23-8A86-64BB0C9C86EC}"/>
            </c:ext>
          </c:extLst>
        </c:ser>
        <c:ser>
          <c:idx val="2"/>
          <c:order val="2"/>
          <c:tx>
            <c:strRef>
              <c:f>Sheet1!$D$1</c:f>
              <c:strCache>
                <c:ptCount val="1"/>
                <c:pt idx="0">
                  <c:v>博士</c:v>
                </c:pt>
              </c:strCache>
            </c:strRef>
          </c:tx>
          <c:spPr>
            <a:ln w="28575" cap="rnd">
              <a:solidFill>
                <a:srgbClr val="1EC0FF"/>
              </a:solidFill>
              <a:round/>
            </a:ln>
            <a:effectLst/>
          </c:spPr>
          <c:marker>
            <c:symbol val="none"/>
          </c:marker>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Sheet1!$D$2:$D$5</c:f>
              <c:numCache>
                <c:formatCode>General</c:formatCode>
                <c:ptCount val="4"/>
                <c:pt idx="0">
                  <c:v>0.9</c:v>
                </c:pt>
                <c:pt idx="1">
                  <c:v>0.96</c:v>
                </c:pt>
                <c:pt idx="2">
                  <c:v>0.87</c:v>
                </c:pt>
                <c:pt idx="3">
                  <c:v>0.98</c:v>
                </c:pt>
              </c:numCache>
            </c:numRef>
          </c:val>
          <c:smooth val="1"/>
          <c:extLst>
            <c:ext xmlns:c16="http://schemas.microsoft.com/office/drawing/2014/chart" uri="{C3380CC4-5D6E-409C-BE32-E72D297353CC}">
              <c16:uniqueId val="{00000002-B42E-4A23-8A86-64BB0C9C86EC}"/>
            </c:ext>
          </c:extLst>
        </c:ser>
        <c:dLbls>
          <c:dLblPos val="t"/>
          <c:showLegendKey val="0"/>
          <c:showVal val="1"/>
          <c:showCatName val="0"/>
          <c:showSerName val="0"/>
          <c:showPercent val="0"/>
          <c:showBubbleSize val="0"/>
        </c:dLbls>
        <c:smooth val="0"/>
        <c:axId val="848106127"/>
        <c:axId val="704389999"/>
      </c:lineChart>
      <c:catAx>
        <c:axId val="84810612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zh-CN"/>
          </a:p>
        </c:txPr>
        <c:crossAx val="704389999"/>
        <c:crosses val="autoZero"/>
        <c:auto val="1"/>
        <c:lblAlgn val="ctr"/>
        <c:lblOffset val="100"/>
        <c:noMultiLvlLbl val="0"/>
      </c:catAx>
      <c:valAx>
        <c:axId val="704389999"/>
        <c:scaling>
          <c:orientation val="minMax"/>
          <c:min val="0.5"/>
        </c:scaling>
        <c:delete val="1"/>
        <c:axPos val="l"/>
        <c:numFmt formatCode="General" sourceLinked="1"/>
        <c:majorTickMark val="out"/>
        <c:minorTickMark val="none"/>
        <c:tickLblPos val="nextTo"/>
        <c:crossAx val="848106127"/>
        <c:crosses val="autoZero"/>
        <c:crossBetween val="between"/>
        <c:majorUnit val="0.2"/>
      </c:valAx>
      <c:spPr>
        <a:noFill/>
        <a:ln>
          <a:noFill/>
        </a:ln>
        <a:effectLst/>
      </c:spPr>
    </c:plotArea>
    <c:legend>
      <c:legendPos val="b"/>
      <c:layout>
        <c:manualLayout>
          <c:xMode val="edge"/>
          <c:yMode val="edge"/>
          <c:x val="0.38203552409994995"/>
          <c:y val="8.5879349758699514E-2"/>
          <c:w val="0.24283138474666868"/>
          <c:h val="5.100184233502446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微软雅黑 Light" panose="020B0502040204020203" pitchFamily="34" charset="-122"/>
              <a:ea typeface="微软雅黑 Light" panose="020B0502040204020203"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人数</c:v>
                </c:pt>
              </c:strCache>
            </c:strRef>
          </c:tx>
          <c:dPt>
            <c:idx val="0"/>
            <c:bubble3D val="0"/>
            <c:spPr>
              <a:solidFill>
                <a:schemeClr val="accent1"/>
              </a:solidFill>
              <a:ln w="19050">
                <a:noFill/>
              </a:ln>
              <a:effectLst/>
            </c:spPr>
            <c:extLst>
              <c:ext xmlns:c16="http://schemas.microsoft.com/office/drawing/2014/chart" uri="{C3380CC4-5D6E-409C-BE32-E72D297353CC}">
                <c16:uniqueId val="{00000001-E0F3-4A61-90EB-47C3FE52AC6F}"/>
              </c:ext>
            </c:extLst>
          </c:dPt>
          <c:dPt>
            <c:idx val="1"/>
            <c:bubble3D val="0"/>
            <c:spPr>
              <a:solidFill>
                <a:schemeClr val="accent1">
                  <a:lumMod val="20000"/>
                  <a:lumOff val="80000"/>
                </a:schemeClr>
              </a:solidFill>
              <a:ln w="19050">
                <a:noFill/>
              </a:ln>
              <a:effectLst/>
            </c:spPr>
            <c:extLst>
              <c:ext xmlns:c16="http://schemas.microsoft.com/office/drawing/2014/chart" uri="{C3380CC4-5D6E-409C-BE32-E72D297353CC}">
                <c16:uniqueId val="{00000003-E0F3-4A61-90EB-47C3FE52AC6F}"/>
              </c:ext>
            </c:extLst>
          </c:dPt>
          <c:cat>
            <c:strRef>
              <c:f>Sheet1!$A$2:$A$3</c:f>
              <c:strCache>
                <c:ptCount val="2"/>
                <c:pt idx="0">
                  <c:v>就业</c:v>
                </c:pt>
                <c:pt idx="1">
                  <c:v>待业</c:v>
                </c:pt>
              </c:strCache>
            </c:strRef>
          </c:cat>
          <c:val>
            <c:numRef>
              <c:f>Sheet1!$B$2:$B$3</c:f>
              <c:numCache>
                <c:formatCode>General</c:formatCode>
                <c:ptCount val="2"/>
                <c:pt idx="0">
                  <c:v>88</c:v>
                </c:pt>
                <c:pt idx="1">
                  <c:v>22</c:v>
                </c:pt>
              </c:numCache>
            </c:numRef>
          </c:val>
          <c:extLst>
            <c:ext xmlns:c16="http://schemas.microsoft.com/office/drawing/2014/chart" uri="{C3380CC4-5D6E-409C-BE32-E72D297353CC}">
              <c16:uniqueId val="{00000004-E0F3-4A61-90EB-47C3FE52AC6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人数</c:v>
                </c:pt>
              </c:strCache>
            </c:strRef>
          </c:tx>
          <c:dPt>
            <c:idx val="0"/>
            <c:bubble3D val="0"/>
            <c:spPr>
              <a:solidFill>
                <a:schemeClr val="accent1"/>
              </a:solidFill>
              <a:ln w="19050">
                <a:noFill/>
              </a:ln>
              <a:effectLst/>
            </c:spPr>
            <c:extLst>
              <c:ext xmlns:c16="http://schemas.microsoft.com/office/drawing/2014/chart" uri="{C3380CC4-5D6E-409C-BE32-E72D297353CC}">
                <c16:uniqueId val="{00000001-0924-4642-96B0-698DDC70B20C}"/>
              </c:ext>
            </c:extLst>
          </c:dPt>
          <c:dPt>
            <c:idx val="1"/>
            <c:bubble3D val="0"/>
            <c:spPr>
              <a:solidFill>
                <a:schemeClr val="accent1">
                  <a:lumMod val="20000"/>
                  <a:lumOff val="80000"/>
                </a:schemeClr>
              </a:solidFill>
              <a:ln w="19050">
                <a:noFill/>
              </a:ln>
              <a:effectLst/>
            </c:spPr>
            <c:extLst>
              <c:ext xmlns:c16="http://schemas.microsoft.com/office/drawing/2014/chart" uri="{C3380CC4-5D6E-409C-BE32-E72D297353CC}">
                <c16:uniqueId val="{00000003-0924-4642-96B0-698DDC70B20C}"/>
              </c:ext>
            </c:extLst>
          </c:dPt>
          <c:cat>
            <c:strRef>
              <c:f>Sheet1!$A$2:$A$3</c:f>
              <c:strCache>
                <c:ptCount val="2"/>
                <c:pt idx="0">
                  <c:v>就业</c:v>
                </c:pt>
                <c:pt idx="1">
                  <c:v>待业</c:v>
                </c:pt>
              </c:strCache>
            </c:strRef>
          </c:cat>
          <c:val>
            <c:numRef>
              <c:f>Sheet1!$B$2:$B$3</c:f>
              <c:numCache>
                <c:formatCode>General</c:formatCode>
                <c:ptCount val="2"/>
                <c:pt idx="0">
                  <c:v>55</c:v>
                </c:pt>
                <c:pt idx="1">
                  <c:v>45</c:v>
                </c:pt>
              </c:numCache>
            </c:numRef>
          </c:val>
          <c:extLst>
            <c:ext xmlns:c16="http://schemas.microsoft.com/office/drawing/2014/chart" uri="{C3380CC4-5D6E-409C-BE32-E72D297353CC}">
              <c16:uniqueId val="{00000004-0924-4642-96B0-698DDC70B2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人数</c:v>
                </c:pt>
              </c:strCache>
            </c:strRef>
          </c:tx>
          <c:spPr>
            <a:solidFill>
              <a:schemeClr val="accent1">
                <a:lumMod val="40000"/>
                <a:lumOff val="60000"/>
              </a:schemeClr>
            </a:solidFill>
          </c:spPr>
          <c:dPt>
            <c:idx val="0"/>
            <c:bubble3D val="0"/>
            <c:spPr>
              <a:solidFill>
                <a:schemeClr val="accent1"/>
              </a:solidFill>
              <a:ln w="19050">
                <a:noFill/>
              </a:ln>
              <a:effectLst/>
            </c:spPr>
            <c:extLst>
              <c:ext xmlns:c16="http://schemas.microsoft.com/office/drawing/2014/chart" uri="{C3380CC4-5D6E-409C-BE32-E72D297353CC}">
                <c16:uniqueId val="{00000001-A242-45D1-8B9F-E48DC3C0FC4D}"/>
              </c:ext>
            </c:extLst>
          </c:dPt>
          <c:dPt>
            <c:idx val="1"/>
            <c:bubble3D val="0"/>
            <c:spPr>
              <a:solidFill>
                <a:schemeClr val="accent1">
                  <a:lumMod val="20000"/>
                  <a:lumOff val="80000"/>
                </a:schemeClr>
              </a:solidFill>
              <a:ln w="19050">
                <a:noFill/>
              </a:ln>
              <a:effectLst/>
            </c:spPr>
            <c:extLst>
              <c:ext xmlns:c16="http://schemas.microsoft.com/office/drawing/2014/chart" uri="{C3380CC4-5D6E-409C-BE32-E72D297353CC}">
                <c16:uniqueId val="{00000003-A242-45D1-8B9F-E48DC3C0FC4D}"/>
              </c:ext>
            </c:extLst>
          </c:dPt>
          <c:cat>
            <c:strRef>
              <c:f>Sheet1!$A$2:$A$3</c:f>
              <c:strCache>
                <c:ptCount val="2"/>
                <c:pt idx="0">
                  <c:v>就业</c:v>
                </c:pt>
                <c:pt idx="1">
                  <c:v>待业</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A242-45D1-8B9F-E48DC3C0FC4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B5ACF1-E089-4100-85C1-8834DA2BC4B7}" type="datetimeFigureOut">
              <a:rPr lang="zh-CN" altLang="en-US" smtClean="0"/>
              <a:t>2019/4/13 Saturday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B72879-2600-44EF-B9F0-A072ECD4D7A0}" type="slidenum">
              <a:rPr lang="zh-CN" altLang="en-US" smtClean="0"/>
              <a:t>‹#›</a:t>
            </a:fld>
            <a:endParaRPr lang="zh-CN" altLang="en-US"/>
          </a:p>
        </p:txBody>
      </p:sp>
    </p:spTree>
    <p:extLst>
      <p:ext uri="{BB962C8B-B14F-4D97-AF65-F5344CB8AC3E}">
        <p14:creationId xmlns:p14="http://schemas.microsoft.com/office/powerpoint/2010/main" val="1560993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本小节主要介绍海大的地位、历史沿革以及办学规模，页面排版适用于汇报时情境分析介绍、研究概况等。</a:t>
            </a:r>
          </a:p>
        </p:txBody>
      </p:sp>
      <p:sp>
        <p:nvSpPr>
          <p:cNvPr id="4" name="灯片编号占位符 3"/>
          <p:cNvSpPr>
            <a:spLocks noGrp="1"/>
          </p:cNvSpPr>
          <p:nvPr>
            <p:ph type="sldNum" sz="quarter" idx="5"/>
          </p:nvPr>
        </p:nvSpPr>
        <p:spPr/>
        <p:txBody>
          <a:bodyPr/>
          <a:lstStyle/>
          <a:p>
            <a:fld id="{9EB72879-2600-44EF-B9F0-A072ECD4D7A0}" type="slidenum">
              <a:rPr lang="zh-CN" altLang="en-US" smtClean="0"/>
              <a:t>3</a:t>
            </a:fld>
            <a:endParaRPr lang="zh-CN" altLang="en-US"/>
          </a:p>
        </p:txBody>
      </p:sp>
    </p:spTree>
    <p:extLst>
      <p:ext uri="{BB962C8B-B14F-4D97-AF65-F5344CB8AC3E}">
        <p14:creationId xmlns:p14="http://schemas.microsoft.com/office/powerpoint/2010/main" val="38505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此页面适用于地图展示，全部为可编辑地图</a:t>
            </a:r>
          </a:p>
        </p:txBody>
      </p:sp>
      <p:sp>
        <p:nvSpPr>
          <p:cNvPr id="4" name="灯片编号占位符 3"/>
          <p:cNvSpPr>
            <a:spLocks noGrp="1"/>
          </p:cNvSpPr>
          <p:nvPr>
            <p:ph type="sldNum" sz="quarter" idx="5"/>
          </p:nvPr>
        </p:nvSpPr>
        <p:spPr/>
        <p:txBody>
          <a:bodyPr/>
          <a:lstStyle/>
          <a:p>
            <a:fld id="{9EB72879-2600-44EF-B9F0-A072ECD4D7A0}" type="slidenum">
              <a:rPr lang="zh-CN" altLang="en-US" smtClean="0"/>
              <a:t>42</a:t>
            </a:fld>
            <a:endParaRPr lang="zh-CN" altLang="en-US"/>
          </a:p>
        </p:txBody>
      </p:sp>
    </p:spTree>
    <p:extLst>
      <p:ext uri="{BB962C8B-B14F-4D97-AF65-F5344CB8AC3E}">
        <p14:creationId xmlns:p14="http://schemas.microsoft.com/office/powerpoint/2010/main" val="1210166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图片提供者：新浪微博</a:t>
            </a:r>
            <a:r>
              <a:rPr lang="en-US" altLang="zh-CN" dirty="0"/>
              <a:t>@</a:t>
            </a:r>
            <a:r>
              <a:rPr lang="zh-CN" altLang="en-US" dirty="0"/>
              <a:t>易小洁</a:t>
            </a:r>
            <a:r>
              <a:rPr lang="en-US" altLang="zh-CN" dirty="0" err="1"/>
              <a:t>ly</a:t>
            </a:r>
            <a:r>
              <a:rPr lang="en-US" altLang="zh-CN" dirty="0"/>
              <a:t> </a:t>
            </a:r>
            <a:r>
              <a:rPr lang="zh-CN" altLang="en-US" dirty="0"/>
              <a:t>，保留所有权。</a:t>
            </a:r>
          </a:p>
        </p:txBody>
      </p:sp>
      <p:sp>
        <p:nvSpPr>
          <p:cNvPr id="4" name="灯片编号占位符 3"/>
          <p:cNvSpPr>
            <a:spLocks noGrp="1"/>
          </p:cNvSpPr>
          <p:nvPr>
            <p:ph type="sldNum" sz="quarter" idx="5"/>
          </p:nvPr>
        </p:nvSpPr>
        <p:spPr/>
        <p:txBody>
          <a:bodyPr/>
          <a:lstStyle/>
          <a:p>
            <a:fld id="{9EB72879-2600-44EF-B9F0-A072ECD4D7A0}" type="slidenum">
              <a:rPr lang="zh-CN" altLang="en-US" smtClean="0"/>
              <a:t>46</a:t>
            </a:fld>
            <a:endParaRPr lang="zh-CN" altLang="en-US"/>
          </a:p>
        </p:txBody>
      </p:sp>
    </p:spTree>
    <p:extLst>
      <p:ext uri="{BB962C8B-B14F-4D97-AF65-F5344CB8AC3E}">
        <p14:creationId xmlns:p14="http://schemas.microsoft.com/office/powerpoint/2010/main" val="76508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图片提供者：新浪微博</a:t>
            </a:r>
            <a:r>
              <a:rPr lang="en-US" altLang="zh-CN" dirty="0"/>
              <a:t>@</a:t>
            </a:r>
            <a:r>
              <a:rPr lang="zh-CN" altLang="en-US" dirty="0"/>
              <a:t>易小洁</a:t>
            </a:r>
            <a:r>
              <a:rPr lang="en-US" altLang="zh-CN" dirty="0" err="1"/>
              <a:t>ly</a:t>
            </a:r>
            <a:r>
              <a:rPr lang="en-US" altLang="zh-CN" dirty="0"/>
              <a:t> </a:t>
            </a:r>
            <a:r>
              <a:rPr lang="zh-CN" altLang="en-US" dirty="0"/>
              <a:t>，保留所有权。</a:t>
            </a:r>
          </a:p>
          <a:p>
            <a:endParaRPr lang="zh-CN" altLang="en-US" dirty="0"/>
          </a:p>
        </p:txBody>
      </p:sp>
      <p:sp>
        <p:nvSpPr>
          <p:cNvPr id="4" name="灯片编号占位符 3"/>
          <p:cNvSpPr>
            <a:spLocks noGrp="1"/>
          </p:cNvSpPr>
          <p:nvPr>
            <p:ph type="sldNum" sz="quarter" idx="5"/>
          </p:nvPr>
        </p:nvSpPr>
        <p:spPr/>
        <p:txBody>
          <a:bodyPr/>
          <a:lstStyle/>
          <a:p>
            <a:fld id="{9EB72879-2600-44EF-B9F0-A072ECD4D7A0}" type="slidenum">
              <a:rPr lang="zh-CN" altLang="en-US" smtClean="0"/>
              <a:t>48</a:t>
            </a:fld>
            <a:endParaRPr lang="zh-CN" altLang="en-US"/>
          </a:p>
        </p:txBody>
      </p:sp>
    </p:spTree>
    <p:extLst>
      <p:ext uri="{BB962C8B-B14F-4D97-AF65-F5344CB8AC3E}">
        <p14:creationId xmlns:p14="http://schemas.microsoft.com/office/powerpoint/2010/main" val="648424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EB72879-2600-44EF-B9F0-A072ECD4D7A0}" type="slidenum">
              <a:rPr lang="zh-CN" altLang="en-US" smtClean="0"/>
              <a:t>9</a:t>
            </a:fld>
            <a:endParaRPr lang="zh-CN" altLang="en-US"/>
          </a:p>
        </p:txBody>
      </p:sp>
    </p:spTree>
    <p:extLst>
      <p:ext uri="{BB962C8B-B14F-4D97-AF65-F5344CB8AC3E}">
        <p14:creationId xmlns:p14="http://schemas.microsoft.com/office/powerpoint/2010/main" val="1532818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EB72879-2600-44EF-B9F0-A072ECD4D7A0}" type="slidenum">
              <a:rPr lang="zh-CN" altLang="en-US" smtClean="0"/>
              <a:t>10</a:t>
            </a:fld>
            <a:endParaRPr lang="zh-CN" altLang="en-US"/>
          </a:p>
        </p:txBody>
      </p:sp>
    </p:spTree>
    <p:extLst>
      <p:ext uri="{BB962C8B-B14F-4D97-AF65-F5344CB8AC3E}">
        <p14:creationId xmlns:p14="http://schemas.microsoft.com/office/powerpoint/2010/main" val="121322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Segoe UI Semilight" panose="020B0402040204020203" pitchFamily="34" charset="0"/>
              </a:rPr>
              <a:t>本小节页面着重介绍海大校园风景以及地理位置，配有精美图表，页面版式适用于多图片展示、图文排版、地理位置展示以及数据展示。</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4" name="灯片编号占位符 3"/>
          <p:cNvSpPr>
            <a:spLocks noGrp="1"/>
          </p:cNvSpPr>
          <p:nvPr>
            <p:ph type="sldNum" sz="quarter" idx="5"/>
          </p:nvPr>
        </p:nvSpPr>
        <p:spPr/>
        <p:txBody>
          <a:bodyPr/>
          <a:lstStyle/>
          <a:p>
            <a:fld id="{9EB72879-2600-44EF-B9F0-A072ECD4D7A0}" type="slidenum">
              <a:rPr lang="zh-CN" altLang="en-US" smtClean="0"/>
              <a:t>19</a:t>
            </a:fld>
            <a:endParaRPr lang="zh-CN" altLang="en-US"/>
          </a:p>
        </p:txBody>
      </p:sp>
    </p:spTree>
    <p:extLst>
      <p:ext uri="{BB962C8B-B14F-4D97-AF65-F5344CB8AC3E}">
        <p14:creationId xmlns:p14="http://schemas.microsoft.com/office/powerpoint/2010/main" val="1254580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00" dirty="0">
                <a:latin typeface="微软雅黑" panose="020B0503020204020204" pitchFamily="34" charset="-122"/>
                <a:ea typeface="微软雅黑" panose="020B0503020204020204" pitchFamily="34" charset="-122"/>
              </a:rPr>
              <a:t>注意：</a:t>
            </a:r>
            <a:r>
              <a:rPr lang="zh-CN" altLang="en-US" sz="3200" dirty="0">
                <a:latin typeface="微软雅黑" panose="020B0503020204020204" pitchFamily="34" charset="-122"/>
                <a:ea typeface="微软雅黑" panose="020B0503020204020204" pitchFamily="34" charset="-122"/>
              </a:rPr>
              <a:t>海大夜景图片由微博账号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易小洁</a:t>
            </a:r>
            <a:r>
              <a:rPr lang="en-US" altLang="zh-CN" sz="2000" dirty="0" err="1">
                <a:latin typeface="微软雅黑" panose="020B0503020204020204" pitchFamily="34" charset="-122"/>
                <a:ea typeface="微软雅黑" panose="020B0503020204020204" pitchFamily="34" charset="-122"/>
              </a:rPr>
              <a:t>ly</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提供，其可保留所有权，如若公共场合使用请私信获得授权。</a:t>
            </a:r>
          </a:p>
        </p:txBody>
      </p:sp>
      <p:sp>
        <p:nvSpPr>
          <p:cNvPr id="4" name="灯片编号占位符 3"/>
          <p:cNvSpPr>
            <a:spLocks noGrp="1"/>
          </p:cNvSpPr>
          <p:nvPr>
            <p:ph type="sldNum" sz="quarter" idx="5"/>
          </p:nvPr>
        </p:nvSpPr>
        <p:spPr/>
        <p:txBody>
          <a:bodyPr/>
          <a:lstStyle/>
          <a:p>
            <a:fld id="{9EB72879-2600-44EF-B9F0-A072ECD4D7A0}" type="slidenum">
              <a:rPr lang="zh-CN" altLang="en-US" smtClean="0"/>
              <a:t>21</a:t>
            </a:fld>
            <a:endParaRPr lang="zh-CN" altLang="en-US"/>
          </a:p>
        </p:txBody>
      </p:sp>
    </p:spTree>
    <p:extLst>
      <p:ext uri="{BB962C8B-B14F-4D97-AF65-F5344CB8AC3E}">
        <p14:creationId xmlns:p14="http://schemas.microsoft.com/office/powerpoint/2010/main" val="3300854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Segoe UI Semilight" panose="020B0402040204020203" pitchFamily="34" charset="0"/>
              </a:rPr>
              <a:t>本小节页面主要介绍数字海大以及教育教学情况，页面版式适用于人物介绍以及数字指标展示。</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4" name="灯片编号占位符 3"/>
          <p:cNvSpPr>
            <a:spLocks noGrp="1"/>
          </p:cNvSpPr>
          <p:nvPr>
            <p:ph type="sldNum" sz="quarter" idx="5"/>
          </p:nvPr>
        </p:nvSpPr>
        <p:spPr/>
        <p:txBody>
          <a:bodyPr/>
          <a:lstStyle/>
          <a:p>
            <a:fld id="{9EB72879-2600-44EF-B9F0-A072ECD4D7A0}" type="slidenum">
              <a:rPr lang="zh-CN" altLang="en-US" smtClean="0"/>
              <a:t>26</a:t>
            </a:fld>
            <a:endParaRPr lang="zh-CN" altLang="en-US"/>
          </a:p>
        </p:txBody>
      </p:sp>
    </p:spTree>
    <p:extLst>
      <p:ext uri="{BB962C8B-B14F-4D97-AF65-F5344CB8AC3E}">
        <p14:creationId xmlns:p14="http://schemas.microsoft.com/office/powerpoint/2010/main" val="303355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EB72879-2600-44EF-B9F0-A072ECD4D7A0}" type="slidenum">
              <a:rPr lang="zh-CN" altLang="en-US" smtClean="0"/>
              <a:t>28</a:t>
            </a:fld>
            <a:endParaRPr lang="zh-CN" altLang="en-US"/>
          </a:p>
        </p:txBody>
      </p:sp>
    </p:spTree>
    <p:extLst>
      <p:ext uri="{BB962C8B-B14F-4D97-AF65-F5344CB8AC3E}">
        <p14:creationId xmlns:p14="http://schemas.microsoft.com/office/powerpoint/2010/main" val="904579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Segoe UI Semilight" panose="020B0402040204020203" pitchFamily="34" charset="0"/>
              </a:rPr>
              <a:t>本小节页面主要为步骤类内容展示设计，适用于展示工作成果、工作步骤等情形。</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Segoe UI Semilight" panose="020B0402040204020203" pitchFamily="34" charset="0"/>
            </a:endParaRPr>
          </a:p>
          <a:p>
            <a:endParaRPr lang="zh-CN" altLang="en-US" dirty="0"/>
          </a:p>
        </p:txBody>
      </p:sp>
      <p:sp>
        <p:nvSpPr>
          <p:cNvPr id="4" name="灯片编号占位符 3"/>
          <p:cNvSpPr>
            <a:spLocks noGrp="1"/>
          </p:cNvSpPr>
          <p:nvPr>
            <p:ph type="sldNum" sz="quarter" idx="5"/>
          </p:nvPr>
        </p:nvSpPr>
        <p:spPr/>
        <p:txBody>
          <a:bodyPr/>
          <a:lstStyle/>
          <a:p>
            <a:fld id="{9EB72879-2600-44EF-B9F0-A072ECD4D7A0}" type="slidenum">
              <a:rPr lang="zh-CN" altLang="en-US" smtClean="0"/>
              <a:t>35</a:t>
            </a:fld>
            <a:endParaRPr lang="zh-CN" altLang="en-US"/>
          </a:p>
        </p:txBody>
      </p:sp>
    </p:spTree>
    <p:extLst>
      <p:ext uri="{BB962C8B-B14F-4D97-AF65-F5344CB8AC3E}">
        <p14:creationId xmlns:p14="http://schemas.microsoft.com/office/powerpoint/2010/main" val="359031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EB72879-2600-44EF-B9F0-A072ECD4D7A0}" type="slidenum">
              <a:rPr lang="zh-CN" altLang="en-US" smtClean="0"/>
              <a:t>36</a:t>
            </a:fld>
            <a:endParaRPr lang="zh-CN" altLang="en-US"/>
          </a:p>
        </p:txBody>
      </p:sp>
    </p:spTree>
    <p:extLst>
      <p:ext uri="{BB962C8B-B14F-4D97-AF65-F5344CB8AC3E}">
        <p14:creationId xmlns:p14="http://schemas.microsoft.com/office/powerpoint/2010/main" val="16608881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56826CE-1B32-4D04-B3F1-B0BCC779FB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10" t="3169" r="1710" b="42393"/>
          <a:stretch/>
        </p:blipFill>
        <p:spPr>
          <a:xfrm>
            <a:off x="0" y="0"/>
            <a:ext cx="12192000" cy="6858000"/>
          </a:xfrm>
          <a:prstGeom prst="rect">
            <a:avLst/>
          </a:prstGeom>
        </p:spPr>
      </p:pic>
      <p:sp>
        <p:nvSpPr>
          <p:cNvPr id="9" name="任意多边形: 形状 8">
            <a:extLst>
              <a:ext uri="{FF2B5EF4-FFF2-40B4-BE49-F238E27FC236}">
                <a16:creationId xmlns:a16="http://schemas.microsoft.com/office/drawing/2014/main" id="{9333C375-69D6-43D7-9D0B-E7407DFE7D90}"/>
              </a:ext>
            </a:extLst>
          </p:cNvPr>
          <p:cNvSpPr/>
          <p:nvPr userDrawn="1"/>
        </p:nvSpPr>
        <p:spPr>
          <a:xfrm>
            <a:off x="0" y="139700"/>
            <a:ext cx="12192000" cy="3816673"/>
          </a:xfrm>
          <a:custGeom>
            <a:avLst/>
            <a:gdLst>
              <a:gd name="connsiteX0" fmla="*/ 0 w 12192000"/>
              <a:gd name="connsiteY0" fmla="*/ 0 h 3816673"/>
              <a:gd name="connsiteX1" fmla="*/ 12192000 w 12192000"/>
              <a:gd name="connsiteY1" fmla="*/ 0 h 3816673"/>
              <a:gd name="connsiteX2" fmla="*/ 12192000 w 12192000"/>
              <a:gd name="connsiteY2" fmla="*/ 3429000 h 3816673"/>
              <a:gd name="connsiteX3" fmla="*/ 12192000 w 12192000"/>
              <a:gd name="connsiteY3" fmla="*/ 3446839 h 3816673"/>
              <a:gd name="connsiteX4" fmla="*/ 10822461 w 12192000"/>
              <a:gd name="connsiteY4" fmla="*/ 3571349 h 3816673"/>
              <a:gd name="connsiteX5" fmla="*/ 6115881 w 12192000"/>
              <a:gd name="connsiteY5" fmla="*/ 3816673 h 3816673"/>
              <a:gd name="connsiteX6" fmla="*/ 1384139 w 12192000"/>
              <a:gd name="connsiteY6" fmla="*/ 3571349 h 3816673"/>
              <a:gd name="connsiteX7" fmla="*/ 0 w 12192000"/>
              <a:gd name="connsiteY7" fmla="*/ 3446674 h 3816673"/>
              <a:gd name="connsiteX8" fmla="*/ 0 w 12192000"/>
              <a:gd name="connsiteY8" fmla="*/ 3429000 h 381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816673">
                <a:moveTo>
                  <a:pt x="0" y="0"/>
                </a:moveTo>
                <a:lnTo>
                  <a:pt x="12192000" y="0"/>
                </a:lnTo>
                <a:lnTo>
                  <a:pt x="12192000" y="3429000"/>
                </a:lnTo>
                <a:lnTo>
                  <a:pt x="12192000" y="3446839"/>
                </a:lnTo>
                <a:lnTo>
                  <a:pt x="10822461" y="3571349"/>
                </a:lnTo>
                <a:cubicBezTo>
                  <a:pt x="9256396" y="3707640"/>
                  <a:pt x="7688934" y="3816673"/>
                  <a:pt x="6115881" y="3816673"/>
                </a:cubicBezTo>
                <a:cubicBezTo>
                  <a:pt x="4542827" y="3816673"/>
                  <a:pt x="2964182" y="3707640"/>
                  <a:pt x="1384139" y="3571349"/>
                </a:cubicBezTo>
                <a:lnTo>
                  <a:pt x="0" y="3446674"/>
                </a:lnTo>
                <a:lnTo>
                  <a:pt x="0" y="3429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BC0D0C5B-DA56-448E-BB34-C07AB3802A43}"/>
              </a:ext>
            </a:extLst>
          </p:cNvPr>
          <p:cNvSpPr/>
          <p:nvPr userDrawn="1"/>
        </p:nvSpPr>
        <p:spPr>
          <a:xfrm>
            <a:off x="0" y="0"/>
            <a:ext cx="12192000" cy="3816673"/>
          </a:xfrm>
          <a:custGeom>
            <a:avLst/>
            <a:gdLst>
              <a:gd name="connsiteX0" fmla="*/ 0 w 12192000"/>
              <a:gd name="connsiteY0" fmla="*/ 0 h 3816673"/>
              <a:gd name="connsiteX1" fmla="*/ 12192000 w 12192000"/>
              <a:gd name="connsiteY1" fmla="*/ 0 h 3816673"/>
              <a:gd name="connsiteX2" fmla="*/ 12192000 w 12192000"/>
              <a:gd name="connsiteY2" fmla="*/ 3429000 h 3816673"/>
              <a:gd name="connsiteX3" fmla="*/ 12192000 w 12192000"/>
              <a:gd name="connsiteY3" fmla="*/ 3446839 h 3816673"/>
              <a:gd name="connsiteX4" fmla="*/ 10822461 w 12192000"/>
              <a:gd name="connsiteY4" fmla="*/ 3571349 h 3816673"/>
              <a:gd name="connsiteX5" fmla="*/ 6115881 w 12192000"/>
              <a:gd name="connsiteY5" fmla="*/ 3816673 h 3816673"/>
              <a:gd name="connsiteX6" fmla="*/ 1384139 w 12192000"/>
              <a:gd name="connsiteY6" fmla="*/ 3571349 h 3816673"/>
              <a:gd name="connsiteX7" fmla="*/ 0 w 12192000"/>
              <a:gd name="connsiteY7" fmla="*/ 3446674 h 3816673"/>
              <a:gd name="connsiteX8" fmla="*/ 0 w 12192000"/>
              <a:gd name="connsiteY8" fmla="*/ 3429000 h 381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816673">
                <a:moveTo>
                  <a:pt x="0" y="0"/>
                </a:moveTo>
                <a:lnTo>
                  <a:pt x="12192000" y="0"/>
                </a:lnTo>
                <a:lnTo>
                  <a:pt x="12192000" y="3429000"/>
                </a:lnTo>
                <a:lnTo>
                  <a:pt x="12192000" y="3446839"/>
                </a:lnTo>
                <a:lnTo>
                  <a:pt x="10822461" y="3571349"/>
                </a:lnTo>
                <a:cubicBezTo>
                  <a:pt x="9256396" y="3707640"/>
                  <a:pt x="7688934" y="3816673"/>
                  <a:pt x="6115881" y="3816673"/>
                </a:cubicBezTo>
                <a:cubicBezTo>
                  <a:pt x="4542827" y="3816673"/>
                  <a:pt x="2964182" y="3707640"/>
                  <a:pt x="1384139" y="3571349"/>
                </a:cubicBezTo>
                <a:lnTo>
                  <a:pt x="0" y="3446674"/>
                </a:lnTo>
                <a:lnTo>
                  <a:pt x="0" y="3429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a:extLst>
              <a:ext uri="{FF2B5EF4-FFF2-40B4-BE49-F238E27FC236}">
                <a16:creationId xmlns:a16="http://schemas.microsoft.com/office/drawing/2014/main" id="{9880D79C-683D-46C8-8F74-D0D5DA1614C5}"/>
              </a:ext>
            </a:extLst>
          </p:cNvPr>
          <p:cNvPicPr>
            <a:picLocks noChangeAspect="1"/>
          </p:cNvPicPr>
          <p:nvPr userDrawn="1"/>
        </p:nvPicPr>
        <p:blipFill rotWithShape="1">
          <a:blip r:embed="rId3">
            <a:biLevel thresh="5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6002" t="-1451" r="10846" b="476"/>
          <a:stretch/>
        </p:blipFill>
        <p:spPr>
          <a:xfrm>
            <a:off x="4787900" y="406401"/>
            <a:ext cx="2616200" cy="723900"/>
          </a:xfrm>
          <a:prstGeom prst="rect">
            <a:avLst/>
          </a:prstGeom>
        </p:spPr>
      </p:pic>
      <p:grpSp>
        <p:nvGrpSpPr>
          <p:cNvPr id="4" name="组合 3">
            <a:extLst>
              <a:ext uri="{FF2B5EF4-FFF2-40B4-BE49-F238E27FC236}">
                <a16:creationId xmlns:a16="http://schemas.microsoft.com/office/drawing/2014/main" id="{3654E375-774E-43A2-88C6-4A99ACADB254}"/>
              </a:ext>
            </a:extLst>
          </p:cNvPr>
          <p:cNvGrpSpPr/>
          <p:nvPr userDrawn="1"/>
        </p:nvGrpSpPr>
        <p:grpSpPr>
          <a:xfrm>
            <a:off x="183099" y="657225"/>
            <a:ext cx="3157001" cy="3031911"/>
            <a:chOff x="183099" y="657225"/>
            <a:chExt cx="3157001" cy="3031911"/>
          </a:xfrm>
        </p:grpSpPr>
        <p:sp>
          <p:nvSpPr>
            <p:cNvPr id="15" name="Freeform 3174">
              <a:extLst>
                <a:ext uri="{FF2B5EF4-FFF2-40B4-BE49-F238E27FC236}">
                  <a16:creationId xmlns:a16="http://schemas.microsoft.com/office/drawing/2014/main" id="{EE8B38E3-F491-4491-A5C3-40E7CCA2E9B8}"/>
                </a:ext>
              </a:extLst>
            </p:cNvPr>
            <p:cNvSpPr>
              <a:spLocks/>
            </p:cNvSpPr>
            <p:nvPr userDrawn="1"/>
          </p:nvSpPr>
          <p:spPr bwMode="auto">
            <a:xfrm rot="20762117">
              <a:off x="183099" y="1012824"/>
              <a:ext cx="2369601" cy="2676312"/>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rgbClr val="474BF7"/>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9" name="Freeform 3174">
              <a:extLst>
                <a:ext uri="{FF2B5EF4-FFF2-40B4-BE49-F238E27FC236}">
                  <a16:creationId xmlns:a16="http://schemas.microsoft.com/office/drawing/2014/main" id="{82D3DDBB-53B8-402C-8F55-0AFE7E165448}"/>
                </a:ext>
              </a:extLst>
            </p:cNvPr>
            <p:cNvSpPr>
              <a:spLocks/>
            </p:cNvSpPr>
            <p:nvPr userDrawn="1"/>
          </p:nvSpPr>
          <p:spPr bwMode="auto">
            <a:xfrm>
              <a:off x="1821147" y="2387600"/>
              <a:ext cx="922053" cy="1041400"/>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rgbClr val="474BF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3174">
              <a:extLst>
                <a:ext uri="{FF2B5EF4-FFF2-40B4-BE49-F238E27FC236}">
                  <a16:creationId xmlns:a16="http://schemas.microsoft.com/office/drawing/2014/main" id="{ED3F7237-407D-4800-B300-CFA0C373BD92}"/>
                </a:ext>
              </a:extLst>
            </p:cNvPr>
            <p:cNvSpPr>
              <a:spLocks/>
            </p:cNvSpPr>
            <p:nvPr userDrawn="1"/>
          </p:nvSpPr>
          <p:spPr bwMode="auto">
            <a:xfrm>
              <a:off x="2418047" y="657225"/>
              <a:ext cx="922053" cy="1041400"/>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rgbClr val="474BF7"/>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3" name="文本框 22">
            <a:extLst>
              <a:ext uri="{FF2B5EF4-FFF2-40B4-BE49-F238E27FC236}">
                <a16:creationId xmlns:a16="http://schemas.microsoft.com/office/drawing/2014/main" id="{FFBABCE5-7EFA-4119-A213-077C747C8288}"/>
              </a:ext>
            </a:extLst>
          </p:cNvPr>
          <p:cNvSpPr txBox="1"/>
          <p:nvPr userDrawn="1"/>
        </p:nvSpPr>
        <p:spPr>
          <a:xfrm>
            <a:off x="5069654" y="3429000"/>
            <a:ext cx="2052692" cy="197069"/>
          </a:xfrm>
          <a:prstGeom prst="rect">
            <a:avLst/>
          </a:prstGeom>
        </p:spPr>
        <p:txBody>
          <a:bodyPr vert="horz" lIns="91440" tIns="45720" rIns="91440" bIns="45720" rtlCol="0" anchor="ctr"/>
          <a:lstStyle>
            <a:defPPr>
              <a:defRPr lang="zh-CN"/>
            </a:defPPr>
            <a:lvl1pPr algn="dist">
              <a:defRPr sz="1200">
                <a:solidFill>
                  <a:schemeClr val="bg1"/>
                </a:solidFill>
                <a:latin typeface="微软雅黑 Light" panose="020B0502040204020203" pitchFamily="34" charset="-122"/>
                <a:ea typeface="微软雅黑 Light" panose="020B0502040204020203" pitchFamily="34" charset="-122"/>
              </a:defRPr>
            </a:lvl1pPr>
          </a:lstStyle>
          <a:p>
            <a:pPr lvl="0"/>
            <a:r>
              <a:rPr lang="zh-CN" altLang="en-US" sz="1050" dirty="0">
                <a:solidFill>
                  <a:schemeClr val="bg1">
                    <a:lumMod val="95000"/>
                  </a:schemeClr>
                </a:solidFill>
              </a:rPr>
              <a:t>海纳百川，大道致远</a:t>
            </a:r>
          </a:p>
        </p:txBody>
      </p:sp>
      <p:grpSp>
        <p:nvGrpSpPr>
          <p:cNvPr id="24" name="组合 23">
            <a:extLst>
              <a:ext uri="{FF2B5EF4-FFF2-40B4-BE49-F238E27FC236}">
                <a16:creationId xmlns:a16="http://schemas.microsoft.com/office/drawing/2014/main" id="{CE2EE518-CBFF-4DDA-845F-BAB9B28B0F5B}"/>
              </a:ext>
            </a:extLst>
          </p:cNvPr>
          <p:cNvGrpSpPr/>
          <p:nvPr userDrawn="1"/>
        </p:nvGrpSpPr>
        <p:grpSpPr>
          <a:xfrm flipH="1">
            <a:off x="8780999" y="657225"/>
            <a:ext cx="3157001" cy="3031911"/>
            <a:chOff x="183099" y="657225"/>
            <a:chExt cx="3157001" cy="3031911"/>
          </a:xfrm>
        </p:grpSpPr>
        <p:sp>
          <p:nvSpPr>
            <p:cNvPr id="25" name="Freeform 3174">
              <a:extLst>
                <a:ext uri="{FF2B5EF4-FFF2-40B4-BE49-F238E27FC236}">
                  <a16:creationId xmlns:a16="http://schemas.microsoft.com/office/drawing/2014/main" id="{CA282361-C4E9-4CDB-9710-CC7E6742FCED}"/>
                </a:ext>
              </a:extLst>
            </p:cNvPr>
            <p:cNvSpPr>
              <a:spLocks/>
            </p:cNvSpPr>
            <p:nvPr userDrawn="1"/>
          </p:nvSpPr>
          <p:spPr bwMode="auto">
            <a:xfrm rot="20762117">
              <a:off x="183099" y="1012824"/>
              <a:ext cx="2369601" cy="2676312"/>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rgbClr val="474BF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3174">
              <a:extLst>
                <a:ext uri="{FF2B5EF4-FFF2-40B4-BE49-F238E27FC236}">
                  <a16:creationId xmlns:a16="http://schemas.microsoft.com/office/drawing/2014/main" id="{DD306BB5-3F57-4ACE-A4BD-EEFAC9214433}"/>
                </a:ext>
              </a:extLst>
            </p:cNvPr>
            <p:cNvSpPr>
              <a:spLocks/>
            </p:cNvSpPr>
            <p:nvPr userDrawn="1"/>
          </p:nvSpPr>
          <p:spPr bwMode="auto">
            <a:xfrm>
              <a:off x="1821147" y="2387600"/>
              <a:ext cx="922053" cy="1041400"/>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rgbClr val="474BF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3174">
              <a:extLst>
                <a:ext uri="{FF2B5EF4-FFF2-40B4-BE49-F238E27FC236}">
                  <a16:creationId xmlns:a16="http://schemas.microsoft.com/office/drawing/2014/main" id="{040B1D3D-2B4B-4FD0-A9CC-539FF8284B3E}"/>
                </a:ext>
              </a:extLst>
            </p:cNvPr>
            <p:cNvSpPr>
              <a:spLocks/>
            </p:cNvSpPr>
            <p:nvPr userDrawn="1"/>
          </p:nvSpPr>
          <p:spPr bwMode="auto">
            <a:xfrm>
              <a:off x="2418047" y="657225"/>
              <a:ext cx="922053" cy="1041400"/>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rgbClr val="474BF7"/>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 name="标题 1">
            <a:extLst>
              <a:ext uri="{FF2B5EF4-FFF2-40B4-BE49-F238E27FC236}">
                <a16:creationId xmlns:a16="http://schemas.microsoft.com/office/drawing/2014/main" id="{F718B5C9-3A1C-4D49-B627-DA53122E5C8E}"/>
              </a:ext>
            </a:extLst>
          </p:cNvPr>
          <p:cNvSpPr>
            <a:spLocks noGrp="1"/>
          </p:cNvSpPr>
          <p:nvPr>
            <p:ph type="ctrTitle" hasCustomPrompt="1"/>
          </p:nvPr>
        </p:nvSpPr>
        <p:spPr>
          <a:xfrm>
            <a:off x="1534510" y="1481959"/>
            <a:ext cx="9144000" cy="840828"/>
          </a:xfrm>
        </p:spPr>
        <p:txBody>
          <a:bodyPr vert="horz" lIns="91440" tIns="45720" rIns="91440" bIns="45720" rtlCol="0" anchor="ctr">
            <a:normAutofit/>
          </a:bodyPr>
          <a:lstStyle>
            <a:lvl1pPr>
              <a:defRPr lang="zh-CN" altLang="en-US" sz="4800" b="1" spc="600" baseline="0" dirty="0">
                <a:solidFill>
                  <a:schemeClr val="bg1"/>
                </a:solidFill>
                <a:latin typeface="微软雅黑" panose="020B0503020204020204" pitchFamily="34" charset="-122"/>
                <a:ea typeface="微软雅黑" panose="020B0503020204020204" pitchFamily="34" charset="-122"/>
                <a:cs typeface="+mn-cs"/>
              </a:defRPr>
            </a:lvl1pPr>
          </a:lstStyle>
          <a:p>
            <a:pPr lvl="0" algn="ctr"/>
            <a:r>
              <a:rPr lang="zh-CN" altLang="en-US" dirty="0"/>
              <a:t>海南大学汇报通用模板</a:t>
            </a:r>
          </a:p>
        </p:txBody>
      </p:sp>
      <p:sp>
        <p:nvSpPr>
          <p:cNvPr id="3" name="副标题 2">
            <a:extLst>
              <a:ext uri="{FF2B5EF4-FFF2-40B4-BE49-F238E27FC236}">
                <a16:creationId xmlns:a16="http://schemas.microsoft.com/office/drawing/2014/main" id="{93FEBC47-94AA-45F9-B420-B59C4401D478}"/>
              </a:ext>
            </a:extLst>
          </p:cNvPr>
          <p:cNvSpPr>
            <a:spLocks noGrp="1"/>
          </p:cNvSpPr>
          <p:nvPr>
            <p:ph type="subTitle" idx="1" hasCustomPrompt="1"/>
          </p:nvPr>
        </p:nvSpPr>
        <p:spPr>
          <a:xfrm>
            <a:off x="2690647" y="2291749"/>
            <a:ext cx="6810705" cy="318321"/>
          </a:xfrm>
        </p:spPr>
        <p:txBody>
          <a:bodyPr>
            <a:noAutofit/>
          </a:bodyPr>
          <a:lstStyle>
            <a:lvl1pPr marL="0" indent="0" algn="dist">
              <a:buNone/>
              <a:defRPr sz="1400">
                <a:solidFill>
                  <a:schemeClr val="bg1">
                    <a:lumMod val="95000"/>
                  </a:schemeClr>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GENERAL PPT TEMPLATE FOR SUMMARY OF HNU</a:t>
            </a:r>
          </a:p>
        </p:txBody>
      </p:sp>
    </p:spTree>
    <p:extLst>
      <p:ext uri="{BB962C8B-B14F-4D97-AF65-F5344CB8AC3E}">
        <p14:creationId xmlns:p14="http://schemas.microsoft.com/office/powerpoint/2010/main" val="1169313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B37103C-C234-4C92-A6B5-9461BB303C98}"/>
              </a:ext>
            </a:extLst>
          </p:cNvPr>
          <p:cNvPicPr>
            <a:picLocks noChangeAspect="1"/>
          </p:cNvPicPr>
          <p:nvPr userDrawn="1"/>
        </p:nvPicPr>
        <p:blipFill rotWithShape="1">
          <a:blip r:embed="rId2">
            <a:duotone>
              <a:schemeClr val="bg2">
                <a:shade val="45000"/>
                <a:satMod val="135000"/>
              </a:schemeClr>
              <a:prstClr val="white"/>
            </a:duotone>
            <a:alphaModFix amt="8000"/>
            <a:extLst>
              <a:ext uri="{28A0092B-C50C-407E-A947-70E740481C1C}">
                <a14:useLocalDpi xmlns:a14="http://schemas.microsoft.com/office/drawing/2010/main" val="0"/>
              </a:ext>
            </a:extLst>
          </a:blip>
          <a:srcRect t="5291" r="50689" b="5541"/>
          <a:stretch/>
        </p:blipFill>
        <p:spPr>
          <a:xfrm>
            <a:off x="8902701" y="-1"/>
            <a:ext cx="3289300" cy="6929683"/>
          </a:xfrm>
          <a:prstGeom prst="rect">
            <a:avLst/>
          </a:prstGeom>
        </p:spPr>
      </p:pic>
      <p:pic>
        <p:nvPicPr>
          <p:cNvPr id="8" name="图片 7">
            <a:extLst>
              <a:ext uri="{FF2B5EF4-FFF2-40B4-BE49-F238E27FC236}">
                <a16:creationId xmlns:a16="http://schemas.microsoft.com/office/drawing/2014/main" id="{8BC6CE8B-84BD-4C9D-ACB0-DB4AF94F4F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58865" y="156418"/>
            <a:ext cx="1933135" cy="440482"/>
          </a:xfrm>
          <a:prstGeom prst="rect">
            <a:avLst/>
          </a:prstGeom>
        </p:spPr>
      </p:pic>
    </p:spTree>
    <p:extLst>
      <p:ext uri="{BB962C8B-B14F-4D97-AF65-F5344CB8AC3E}">
        <p14:creationId xmlns:p14="http://schemas.microsoft.com/office/powerpoint/2010/main" val="993076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649B50E-4617-431E-9338-3D7F44D7CDFE}"/>
              </a:ext>
            </a:extLst>
          </p:cNvPr>
          <p:cNvPicPr>
            <a:picLocks noChangeAspect="1"/>
          </p:cNvPicPr>
          <p:nvPr userDrawn="1"/>
        </p:nvPicPr>
        <p:blipFill rotWithShape="1">
          <a:blip r:embed="rId2">
            <a:duotone>
              <a:schemeClr val="bg2">
                <a:shade val="45000"/>
                <a:satMod val="135000"/>
              </a:schemeClr>
              <a:prstClr val="white"/>
            </a:duotone>
            <a:alphaModFix amt="8000"/>
            <a:extLst>
              <a:ext uri="{28A0092B-C50C-407E-A947-70E740481C1C}">
                <a14:useLocalDpi xmlns:a14="http://schemas.microsoft.com/office/drawing/2010/main" val="0"/>
              </a:ext>
            </a:extLst>
          </a:blip>
          <a:srcRect l="1" t="5291" r="4614" b="5541"/>
          <a:stretch/>
        </p:blipFill>
        <p:spPr>
          <a:xfrm>
            <a:off x="2774950" y="-46282"/>
            <a:ext cx="6362699" cy="6929683"/>
          </a:xfrm>
          <a:prstGeom prst="rect">
            <a:avLst/>
          </a:prstGeom>
        </p:spPr>
      </p:pic>
      <p:pic>
        <p:nvPicPr>
          <p:cNvPr id="7" name="图片 6">
            <a:extLst>
              <a:ext uri="{FF2B5EF4-FFF2-40B4-BE49-F238E27FC236}">
                <a16:creationId xmlns:a16="http://schemas.microsoft.com/office/drawing/2014/main" id="{607DA73B-85B4-499B-BC39-27A6962122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58865" y="156418"/>
            <a:ext cx="1933135" cy="440482"/>
          </a:xfrm>
          <a:prstGeom prst="rect">
            <a:avLst/>
          </a:prstGeom>
        </p:spPr>
      </p:pic>
    </p:spTree>
    <p:extLst>
      <p:ext uri="{BB962C8B-B14F-4D97-AF65-F5344CB8AC3E}">
        <p14:creationId xmlns:p14="http://schemas.microsoft.com/office/powerpoint/2010/main" val="3728755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02352A0-9D02-4DA7-8EBE-D6126CABA7F9}"/>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DFB0E71B-420D-4438-83CD-B12892F028A9}"/>
              </a:ext>
            </a:extLst>
          </p:cNvPr>
          <p:cNvPicPr>
            <a:picLocks noChangeAspect="1"/>
          </p:cNvPicPr>
          <p:nvPr userDrawn="1"/>
        </p:nvPicPr>
        <p:blipFill rotWithShape="1">
          <a:blip r:embed="rId2">
            <a:biLevel thresh="50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6002" t="-1451" r="10846" b="476"/>
          <a:stretch/>
        </p:blipFill>
        <p:spPr>
          <a:xfrm>
            <a:off x="10373711" y="172125"/>
            <a:ext cx="1534510" cy="424597"/>
          </a:xfrm>
          <a:prstGeom prst="rect">
            <a:avLst/>
          </a:prstGeom>
        </p:spPr>
      </p:pic>
    </p:spTree>
    <p:extLst>
      <p:ext uri="{BB962C8B-B14F-4D97-AF65-F5344CB8AC3E}">
        <p14:creationId xmlns:p14="http://schemas.microsoft.com/office/powerpoint/2010/main" val="2185703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F5253FB-5FF4-47BC-8143-E950BA3F7C95}"/>
              </a:ext>
            </a:extLst>
          </p:cNvPr>
          <p:cNvSpPr/>
          <p:nvPr userDrawn="1"/>
        </p:nvSpPr>
        <p:spPr>
          <a:xfrm>
            <a:off x="2281359" y="-509704"/>
            <a:ext cx="1591279" cy="2588273"/>
          </a:xfrm>
          <a:prstGeom prst="rect">
            <a:avLst/>
          </a:prstGeom>
        </p:spPr>
        <p:txBody>
          <a:bodyPr wrap="square">
            <a:spAutoFit/>
          </a:bodyPr>
          <a:lstStyle/>
          <a:p>
            <a:pPr lvl="0" algn="ctr">
              <a:lnSpc>
                <a:spcPct val="130000"/>
              </a:lnSpc>
              <a:defRPr/>
            </a:pPr>
            <a:r>
              <a:rPr kumimoji="0" lang="en-US" altLang="zh-CN" sz="13800" b="1" i="1" u="none" strike="noStrike" kern="1200" cap="none" spc="300" normalizeH="0" baseline="0" noProof="0" dirty="0">
                <a:ln>
                  <a:noFill/>
                </a:ln>
                <a:solidFill>
                  <a:srgbClr val="F6F6F6"/>
                </a:solidFill>
                <a:effectLst/>
                <a:uLnTx/>
                <a:uFillTx/>
                <a:latin typeface="Microsoft YaHei UI" panose="020B0503020204020204" pitchFamily="34" charset="-122"/>
                <a:ea typeface="Microsoft YaHei UI" panose="020B0503020204020204" pitchFamily="34" charset="-122"/>
              </a:rPr>
              <a:t>3</a:t>
            </a:r>
            <a:endParaRPr kumimoji="0" lang="zh-CN" altLang="en-US" sz="13800" b="1" i="1" u="none" strike="noStrike" kern="1200" cap="none" spc="300" normalizeH="0" baseline="0" noProof="0" dirty="0">
              <a:ln>
                <a:noFill/>
              </a:ln>
              <a:solidFill>
                <a:srgbClr val="F6F6F6"/>
              </a:solidFill>
              <a:effectLst/>
              <a:uLnTx/>
              <a:uFillTx/>
              <a:latin typeface="Microsoft YaHei UI" panose="020B0503020204020204" pitchFamily="34" charset="-122"/>
              <a:ea typeface="Microsoft YaHei UI" panose="020B0503020204020204" pitchFamily="34" charset="-122"/>
            </a:endParaRPr>
          </a:p>
        </p:txBody>
      </p:sp>
      <p:sp>
        <p:nvSpPr>
          <p:cNvPr id="7" name="文本框 6">
            <a:extLst>
              <a:ext uri="{FF2B5EF4-FFF2-40B4-BE49-F238E27FC236}">
                <a16:creationId xmlns:a16="http://schemas.microsoft.com/office/drawing/2014/main" id="{4D3859E6-B902-41AF-88C7-8D674F61615F}"/>
              </a:ext>
            </a:extLst>
          </p:cNvPr>
          <p:cNvSpPr txBox="1"/>
          <p:nvPr userDrawn="1"/>
        </p:nvSpPr>
        <p:spPr>
          <a:xfrm>
            <a:off x="885951" y="644044"/>
            <a:ext cx="26981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accent1"/>
                </a:solidFill>
                <a:latin typeface="微软雅黑" panose="020B0503020204020204" pitchFamily="34" charset="-122"/>
                <a:ea typeface="微软雅黑" panose="020B0503020204020204" pitchFamily="34" charset="-122"/>
                <a:cs typeface="+mn-ea"/>
                <a:sym typeface="+mn-lt"/>
              </a:rPr>
              <a:t>我们的工作流程</a:t>
            </a:r>
            <a:endParaRPr kumimoji="0" lang="zh-CN" altLang="en-US" sz="2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 name="文本框 7">
            <a:extLst>
              <a:ext uri="{FF2B5EF4-FFF2-40B4-BE49-F238E27FC236}">
                <a16:creationId xmlns:a16="http://schemas.microsoft.com/office/drawing/2014/main" id="{B1752FA8-9144-49CC-B52C-47A3AF3217EE}"/>
              </a:ext>
            </a:extLst>
          </p:cNvPr>
          <p:cNvSpPr txBox="1"/>
          <p:nvPr userDrawn="1"/>
        </p:nvSpPr>
        <p:spPr>
          <a:xfrm>
            <a:off x="885951" y="1061470"/>
            <a:ext cx="22503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300" normalizeH="0" baseline="0" noProof="0" dirty="0">
                <a:ln>
                  <a:noFill/>
                </a:ln>
                <a:solidFill>
                  <a:srgbClr val="E7E6E6"/>
                </a:solidFill>
                <a:effectLst/>
                <a:uLnTx/>
                <a:uFillTx/>
                <a:latin typeface="Segoe UI" panose="020B0502040204020203" pitchFamily="34" charset="0"/>
                <a:ea typeface="微软雅黑 Light"/>
                <a:cs typeface="Segoe UI" panose="020B0502040204020203" pitchFamily="34" charset="0"/>
              </a:rPr>
              <a:t>OUR WORKFLOW</a:t>
            </a:r>
            <a:endParaRPr kumimoji="0" lang="zh-CN" altLang="en-US" sz="1600" b="0" i="0" u="none" strike="noStrike" kern="1200" cap="none" spc="300" normalizeH="0" baseline="0" noProof="0" dirty="0">
              <a:ln>
                <a:noFill/>
              </a:ln>
              <a:solidFill>
                <a:srgbClr val="E7E6E6"/>
              </a:solidFill>
              <a:effectLst/>
              <a:uLnTx/>
              <a:uFillTx/>
              <a:latin typeface="Segoe UI" panose="020B0502040204020203" pitchFamily="34" charset="0"/>
              <a:ea typeface="微软雅黑 Light"/>
              <a:cs typeface="Segoe UI" panose="020B0502040204020203" pitchFamily="34" charset="0"/>
            </a:endParaRPr>
          </a:p>
        </p:txBody>
      </p:sp>
      <p:sp>
        <p:nvSpPr>
          <p:cNvPr id="9" name="矩形 8">
            <a:extLst>
              <a:ext uri="{FF2B5EF4-FFF2-40B4-BE49-F238E27FC236}">
                <a16:creationId xmlns:a16="http://schemas.microsoft.com/office/drawing/2014/main" id="{2A74E33A-D1DB-4BDB-9C76-6CD72AF00C43}"/>
              </a:ext>
            </a:extLst>
          </p:cNvPr>
          <p:cNvSpPr/>
          <p:nvPr userDrawn="1"/>
        </p:nvSpPr>
        <p:spPr>
          <a:xfrm>
            <a:off x="0" y="6475678"/>
            <a:ext cx="12192000" cy="382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14">
            <a:extLst>
              <a:ext uri="{FF2B5EF4-FFF2-40B4-BE49-F238E27FC236}">
                <a16:creationId xmlns:a16="http://schemas.microsoft.com/office/drawing/2014/main" id="{BE738F35-9090-4AD6-A9ED-B938FE4E0FE4}"/>
              </a:ext>
            </a:extLst>
          </p:cNvPr>
          <p:cNvSpPr>
            <a:spLocks noGrp="1"/>
          </p:cNvSpPr>
          <p:nvPr>
            <p:ph type="sldNum" sz="quarter" idx="13"/>
          </p:nvPr>
        </p:nvSpPr>
        <p:spPr>
          <a:xfrm>
            <a:off x="8953500" y="6492875"/>
            <a:ext cx="2743200" cy="365125"/>
          </a:xfrm>
        </p:spPr>
        <p:txBody>
          <a:bodyPr/>
          <a:lstStyle>
            <a:lvl1pPr>
              <a:defRPr>
                <a:solidFill>
                  <a:schemeClr val="bg1"/>
                </a:solidFill>
              </a:defRPr>
            </a:lvl1pPr>
          </a:lstStyle>
          <a:p>
            <a:fld id="{C24E614A-BD44-4B8E-9413-968999D71F2F}" type="slidenum">
              <a:rPr lang="zh-CN" altLang="en-US" smtClean="0"/>
              <a:pPr/>
              <a:t>‹#›</a:t>
            </a:fld>
            <a:endParaRPr lang="zh-CN" altLang="en-US"/>
          </a:p>
        </p:txBody>
      </p:sp>
      <p:sp>
        <p:nvSpPr>
          <p:cNvPr id="11" name="文本框 10">
            <a:extLst>
              <a:ext uri="{FF2B5EF4-FFF2-40B4-BE49-F238E27FC236}">
                <a16:creationId xmlns:a16="http://schemas.microsoft.com/office/drawing/2014/main" id="{783BFB34-E144-4988-8B2B-C9DA59C8A6F0}"/>
              </a:ext>
            </a:extLst>
          </p:cNvPr>
          <p:cNvSpPr txBox="1"/>
          <p:nvPr userDrawn="1"/>
        </p:nvSpPr>
        <p:spPr>
          <a:xfrm>
            <a:off x="4264025" y="6530201"/>
            <a:ext cx="3663950" cy="226199"/>
          </a:xfrm>
          <a:prstGeom prst="rect">
            <a:avLst/>
          </a:prstGeom>
        </p:spPr>
        <p:txBody>
          <a:bodyPr vert="horz" lIns="91440" tIns="45720" rIns="91440" bIns="45720" rtlCol="0" anchor="ctr"/>
          <a:lstStyle>
            <a:defPPr>
              <a:defRPr lang="zh-CN"/>
            </a:defPPr>
            <a:lvl1pPr algn="dist">
              <a:defRPr sz="1200">
                <a:solidFill>
                  <a:schemeClr val="bg1"/>
                </a:solidFill>
                <a:latin typeface="微软雅黑 Light" panose="020B0502040204020203" pitchFamily="34" charset="-122"/>
                <a:ea typeface="微软雅黑 Light" panose="020B0502040204020203" pitchFamily="34" charset="-122"/>
              </a:defRPr>
            </a:lvl1pPr>
          </a:lstStyle>
          <a:p>
            <a:pPr lvl="0"/>
            <a:r>
              <a:rPr lang="zh-CN" altLang="en-US" dirty="0"/>
              <a:t>海纳百川，大道致远</a:t>
            </a:r>
          </a:p>
        </p:txBody>
      </p:sp>
      <p:pic>
        <p:nvPicPr>
          <p:cNvPr id="12" name="图片 11">
            <a:extLst>
              <a:ext uri="{FF2B5EF4-FFF2-40B4-BE49-F238E27FC236}">
                <a16:creationId xmlns:a16="http://schemas.microsoft.com/office/drawing/2014/main" id="{0A3679CC-AB2B-4D76-B1D4-E9015E0A81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58865" y="156418"/>
            <a:ext cx="1933135" cy="440482"/>
          </a:xfrm>
          <a:prstGeom prst="rect">
            <a:avLst/>
          </a:prstGeom>
        </p:spPr>
      </p:pic>
      <p:pic>
        <p:nvPicPr>
          <p:cNvPr id="13" name="图片 12">
            <a:extLst>
              <a:ext uri="{FF2B5EF4-FFF2-40B4-BE49-F238E27FC236}">
                <a16:creationId xmlns:a16="http://schemas.microsoft.com/office/drawing/2014/main" id="{7D531373-2DF0-43A9-A231-CC104ED01842}"/>
              </a:ext>
            </a:extLst>
          </p:cNvPr>
          <p:cNvPicPr>
            <a:picLocks noChangeAspect="1"/>
          </p:cNvPicPr>
          <p:nvPr userDrawn="1"/>
        </p:nvPicPr>
        <p:blipFill rotWithShape="1">
          <a:blip r:embed="rId3">
            <a:duotone>
              <a:schemeClr val="bg2">
                <a:shade val="45000"/>
                <a:satMod val="135000"/>
              </a:schemeClr>
              <a:prstClr val="white"/>
            </a:duotone>
            <a:alphaModFix amt="8000"/>
            <a:extLst>
              <a:ext uri="{28A0092B-C50C-407E-A947-70E740481C1C}">
                <a14:useLocalDpi xmlns:a14="http://schemas.microsoft.com/office/drawing/2010/main" val="0"/>
              </a:ext>
            </a:extLst>
          </a:blip>
          <a:srcRect t="5291" r="50689" b="5541"/>
          <a:stretch/>
        </p:blipFill>
        <p:spPr>
          <a:xfrm>
            <a:off x="9129631" y="0"/>
            <a:ext cx="3062369" cy="6451600"/>
          </a:xfrm>
          <a:prstGeom prst="rect">
            <a:avLst/>
          </a:prstGeom>
        </p:spPr>
      </p:pic>
    </p:spTree>
    <p:extLst>
      <p:ext uri="{BB962C8B-B14F-4D97-AF65-F5344CB8AC3E}">
        <p14:creationId xmlns:p14="http://schemas.microsoft.com/office/powerpoint/2010/main" val="4123835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AAFBA7-A886-4852-9FA4-B4F5DEB440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813300"/>
          </a:xfrm>
          <a:prstGeom prst="rect">
            <a:avLst/>
          </a:prstGeom>
        </p:spPr>
      </p:pic>
      <p:sp>
        <p:nvSpPr>
          <p:cNvPr id="9" name="矩形 8">
            <a:extLst>
              <a:ext uri="{FF2B5EF4-FFF2-40B4-BE49-F238E27FC236}">
                <a16:creationId xmlns:a16="http://schemas.microsoft.com/office/drawing/2014/main" id="{C56F1799-63FE-415C-8F4C-1A5E37F46893}"/>
              </a:ext>
            </a:extLst>
          </p:cNvPr>
          <p:cNvSpPr/>
          <p:nvPr userDrawn="1"/>
        </p:nvSpPr>
        <p:spPr>
          <a:xfrm>
            <a:off x="0" y="4660900"/>
            <a:ext cx="12192000" cy="207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18334F2-AEF4-4A63-9681-68F1FF991479}"/>
              </a:ext>
            </a:extLst>
          </p:cNvPr>
          <p:cNvSpPr/>
          <p:nvPr userDrawn="1"/>
        </p:nvSpPr>
        <p:spPr>
          <a:xfrm>
            <a:off x="0" y="4876800"/>
            <a:ext cx="12192000" cy="1981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1079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8736BD-D1C5-4776-8C6B-F9103717A1F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A1E0B21-14B3-4BBD-AD70-9F754897C0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C273DFF-1A6B-4B20-877B-2ECD7FE85A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2731A4-0E5B-4B38-BF7B-0C50EE36B395}"/>
              </a:ext>
            </a:extLst>
          </p:cNvPr>
          <p:cNvSpPr>
            <a:spLocks noGrp="1"/>
          </p:cNvSpPr>
          <p:nvPr>
            <p:ph type="dt" sz="half" idx="10"/>
          </p:nvPr>
        </p:nvSpPr>
        <p:spPr/>
        <p:txBody>
          <a:bodyPr/>
          <a:lstStyle/>
          <a:p>
            <a:fld id="{35A115B9-5BE1-43D3-9379-561D78C17590}"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0F60FBFF-8D99-451C-9328-DD547C6876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FAFD04-8FFF-4705-B0BF-FD693518697E}"/>
              </a:ext>
            </a:extLst>
          </p:cNvPr>
          <p:cNvSpPr>
            <a:spLocks noGrp="1"/>
          </p:cNvSpPr>
          <p:nvPr>
            <p:ph type="sldNum" sz="quarter" idx="12"/>
          </p:nvPr>
        </p:nvSpPr>
        <p:spPr/>
        <p:txBody>
          <a:bodyPr/>
          <a:lstStyle/>
          <a:p>
            <a:fld id="{C24E614A-BD44-4B8E-9413-968999D71F2F}" type="slidenum">
              <a:rPr lang="zh-CN" altLang="en-US" smtClean="0"/>
              <a:t>‹#›</a:t>
            </a:fld>
            <a:endParaRPr lang="zh-CN" altLang="en-US"/>
          </a:p>
        </p:txBody>
      </p:sp>
    </p:spTree>
    <p:extLst>
      <p:ext uri="{BB962C8B-B14F-4D97-AF65-F5344CB8AC3E}">
        <p14:creationId xmlns:p14="http://schemas.microsoft.com/office/powerpoint/2010/main" val="3551659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50D65F-DA11-4E5F-8562-91A405A91D1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60C3746-A717-4EAA-9B9E-B079CDD756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6FD79E1-07CF-4D7C-8B7B-99C0208771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D1D411B-A76F-4AD0-9954-0B98848E0918}"/>
              </a:ext>
            </a:extLst>
          </p:cNvPr>
          <p:cNvSpPr>
            <a:spLocks noGrp="1"/>
          </p:cNvSpPr>
          <p:nvPr>
            <p:ph type="dt" sz="half" idx="10"/>
          </p:nvPr>
        </p:nvSpPr>
        <p:spPr/>
        <p:txBody>
          <a:bodyPr/>
          <a:lstStyle/>
          <a:p>
            <a:fld id="{35A115B9-5BE1-43D3-9379-561D78C17590}"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0BCD9B59-EBB2-4486-BE94-6EC0791AEC1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595AEAA-0D61-448F-8F59-3C41C6523ED8}"/>
              </a:ext>
            </a:extLst>
          </p:cNvPr>
          <p:cNvSpPr>
            <a:spLocks noGrp="1"/>
          </p:cNvSpPr>
          <p:nvPr>
            <p:ph type="sldNum" sz="quarter" idx="12"/>
          </p:nvPr>
        </p:nvSpPr>
        <p:spPr/>
        <p:txBody>
          <a:bodyPr/>
          <a:lstStyle/>
          <a:p>
            <a:fld id="{C24E614A-BD44-4B8E-9413-968999D71F2F}" type="slidenum">
              <a:rPr lang="zh-CN" altLang="en-US" smtClean="0"/>
              <a:t>‹#›</a:t>
            </a:fld>
            <a:endParaRPr lang="zh-CN" altLang="en-US"/>
          </a:p>
        </p:txBody>
      </p:sp>
    </p:spTree>
    <p:extLst>
      <p:ext uri="{BB962C8B-B14F-4D97-AF65-F5344CB8AC3E}">
        <p14:creationId xmlns:p14="http://schemas.microsoft.com/office/powerpoint/2010/main" val="1316680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23D4C8F-ACC0-49EF-894E-F1EC71165D14}"/>
              </a:ext>
            </a:extLst>
          </p:cNvPr>
          <p:cNvSpPr/>
          <p:nvPr userDrawn="1"/>
        </p:nvSpPr>
        <p:spPr>
          <a:xfrm>
            <a:off x="572349" y="780466"/>
            <a:ext cx="11047307" cy="5297075"/>
          </a:xfrm>
          <a:prstGeom prst="rect">
            <a:avLst/>
          </a:prstGeom>
          <a:solidFill>
            <a:srgbClr val="FFFFFF"/>
          </a:solidFill>
          <a:ln w="28575">
            <a:solidFill>
              <a:schemeClr val="tx1">
                <a:lumMod val="75000"/>
                <a:lumOff val="25000"/>
              </a:schemeClr>
            </a:solidFill>
          </a:ln>
          <a:effectLst>
            <a:outerShdw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a:solidFill>
                <a:prstClr val="white"/>
              </a:solidFill>
              <a:latin typeface="Arial"/>
              <a:ea typeface="微软雅黑"/>
            </a:endParaRPr>
          </a:p>
        </p:txBody>
      </p:sp>
      <p:grpSp>
        <p:nvGrpSpPr>
          <p:cNvPr id="3" name="组合 2">
            <a:extLst>
              <a:ext uri="{FF2B5EF4-FFF2-40B4-BE49-F238E27FC236}">
                <a16:creationId xmlns:a16="http://schemas.microsoft.com/office/drawing/2014/main" id="{7697B832-E759-40C9-9571-34DD2FBD8446}"/>
              </a:ext>
            </a:extLst>
          </p:cNvPr>
          <p:cNvGrpSpPr/>
          <p:nvPr userDrawn="1"/>
        </p:nvGrpSpPr>
        <p:grpSpPr>
          <a:xfrm>
            <a:off x="1168907" y="547410"/>
            <a:ext cx="2529333" cy="811255"/>
            <a:chOff x="876679" y="527088"/>
            <a:chExt cx="1897001" cy="811254"/>
          </a:xfrm>
        </p:grpSpPr>
        <p:sp>
          <p:nvSpPr>
            <p:cNvPr id="4" name="直角三角形 3">
              <a:extLst>
                <a:ext uri="{FF2B5EF4-FFF2-40B4-BE49-F238E27FC236}">
                  <a16:creationId xmlns:a16="http://schemas.microsoft.com/office/drawing/2014/main" id="{8CA4AD1E-9035-4304-817F-D49FDFBFB8F0}"/>
                </a:ext>
              </a:extLst>
            </p:cNvPr>
            <p:cNvSpPr/>
            <p:nvPr/>
          </p:nvSpPr>
          <p:spPr>
            <a:xfrm flipH="1">
              <a:off x="876679" y="555909"/>
              <a:ext cx="106136" cy="190654"/>
            </a:xfrm>
            <a:prstGeom prst="rtTriangle">
              <a:avLst/>
            </a:prstGeom>
            <a:solidFill>
              <a:srgbClr val="656B6E"/>
            </a:solidFill>
            <a:ln w="28575">
              <a:solidFill>
                <a:schemeClr val="tx1">
                  <a:lumMod val="75000"/>
                  <a:lumOff val="25000"/>
                </a:schemeClr>
              </a:solid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dirty="0">
                <a:solidFill>
                  <a:prstClr val="white"/>
                </a:solidFill>
                <a:latin typeface="Arial"/>
                <a:ea typeface="微软雅黑"/>
              </a:endParaRPr>
            </a:p>
          </p:txBody>
        </p:sp>
        <p:sp>
          <p:nvSpPr>
            <p:cNvPr id="5" name="矩形 4">
              <a:extLst>
                <a:ext uri="{FF2B5EF4-FFF2-40B4-BE49-F238E27FC236}">
                  <a16:creationId xmlns:a16="http://schemas.microsoft.com/office/drawing/2014/main" id="{743E1BCA-5ECB-43F0-AE4A-35946797788C}"/>
                </a:ext>
              </a:extLst>
            </p:cNvPr>
            <p:cNvSpPr/>
            <p:nvPr/>
          </p:nvSpPr>
          <p:spPr>
            <a:xfrm>
              <a:off x="990053" y="527088"/>
              <a:ext cx="1783627" cy="811254"/>
            </a:xfrm>
            <a:prstGeom prst="rect">
              <a:avLst/>
            </a:prstGeom>
            <a:solidFill>
              <a:srgbClr val="808C94"/>
            </a:solidFill>
            <a:ln w="28575">
              <a:solidFill>
                <a:schemeClr val="tx1">
                  <a:lumMod val="75000"/>
                  <a:lumOff val="25000"/>
                </a:schemeClr>
              </a:solid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a:solidFill>
                  <a:prstClr val="white"/>
                </a:solidFill>
                <a:latin typeface="Arial"/>
                <a:ea typeface="微软雅黑"/>
              </a:endParaRPr>
            </a:p>
          </p:txBody>
        </p:sp>
      </p:grpSp>
      <p:grpSp>
        <p:nvGrpSpPr>
          <p:cNvPr id="6" name="组合 5">
            <a:extLst>
              <a:ext uri="{FF2B5EF4-FFF2-40B4-BE49-F238E27FC236}">
                <a16:creationId xmlns:a16="http://schemas.microsoft.com/office/drawing/2014/main" id="{B86CCDDB-46E0-4506-82D2-EB4A463D6955}"/>
              </a:ext>
            </a:extLst>
          </p:cNvPr>
          <p:cNvGrpSpPr/>
          <p:nvPr userDrawn="1"/>
        </p:nvGrpSpPr>
        <p:grpSpPr>
          <a:xfrm>
            <a:off x="4718231" y="6323884"/>
            <a:ext cx="3019698" cy="361855"/>
            <a:chOff x="3336324" y="6323884"/>
            <a:chExt cx="3019698" cy="361855"/>
          </a:xfrm>
        </p:grpSpPr>
        <p:grpSp>
          <p:nvGrpSpPr>
            <p:cNvPr id="21" name="PA_组合 2">
              <a:extLst>
                <a:ext uri="{FF2B5EF4-FFF2-40B4-BE49-F238E27FC236}">
                  <a16:creationId xmlns:a16="http://schemas.microsoft.com/office/drawing/2014/main" id="{A315260C-0BF2-4EAF-ADA2-5B777D0FEC07}"/>
                </a:ext>
              </a:extLst>
            </p:cNvPr>
            <p:cNvGrpSpPr/>
            <p:nvPr userDrawn="1">
              <p:custDataLst>
                <p:tags r:id="rId1"/>
              </p:custDataLst>
            </p:nvPr>
          </p:nvGrpSpPr>
          <p:grpSpPr>
            <a:xfrm>
              <a:off x="3336324" y="6388864"/>
              <a:ext cx="736171" cy="263181"/>
              <a:chOff x="9668623" y="5462875"/>
              <a:chExt cx="2145277" cy="766937"/>
            </a:xfrm>
            <a:solidFill>
              <a:srgbClr val="BB1C22"/>
            </a:solidFill>
          </p:grpSpPr>
          <p:sp>
            <p:nvSpPr>
              <p:cNvPr id="22" name="Freeform 51">
                <a:extLst>
                  <a:ext uri="{FF2B5EF4-FFF2-40B4-BE49-F238E27FC236}">
                    <a16:creationId xmlns:a16="http://schemas.microsoft.com/office/drawing/2014/main" id="{1DA26C2C-9DCE-4F65-875D-1D48CF49D055}"/>
                  </a:ext>
                </a:extLst>
              </p:cNvPr>
              <p:cNvSpPr>
                <a:spLocks/>
              </p:cNvSpPr>
              <p:nvPr/>
            </p:nvSpPr>
            <p:spPr bwMode="auto">
              <a:xfrm>
                <a:off x="10891431" y="5484328"/>
                <a:ext cx="445145" cy="745484"/>
              </a:xfrm>
              <a:custGeom>
                <a:avLst/>
                <a:gdLst>
                  <a:gd name="T0" fmla="*/ 83 w 83"/>
                  <a:gd name="T1" fmla="*/ 46 h 139"/>
                  <a:gd name="T2" fmla="*/ 50 w 83"/>
                  <a:gd name="T3" fmla="*/ 46 h 139"/>
                  <a:gd name="T4" fmla="*/ 50 w 83"/>
                  <a:gd name="T5" fmla="*/ 0 h 139"/>
                  <a:gd name="T6" fmla="*/ 33 w 83"/>
                  <a:gd name="T7" fmla="*/ 0 h 139"/>
                  <a:gd name="T8" fmla="*/ 33 w 83"/>
                  <a:gd name="T9" fmla="*/ 46 h 139"/>
                  <a:gd name="T10" fmla="*/ 0 w 83"/>
                  <a:gd name="T11" fmla="*/ 46 h 139"/>
                  <a:gd name="T12" fmla="*/ 0 w 83"/>
                  <a:gd name="T13" fmla="*/ 62 h 139"/>
                  <a:gd name="T14" fmla="*/ 33 w 83"/>
                  <a:gd name="T15" fmla="*/ 62 h 139"/>
                  <a:gd name="T16" fmla="*/ 33 w 83"/>
                  <a:gd name="T17" fmla="*/ 139 h 139"/>
                  <a:gd name="T18" fmla="*/ 50 w 83"/>
                  <a:gd name="T19" fmla="*/ 139 h 139"/>
                  <a:gd name="T20" fmla="*/ 50 w 83"/>
                  <a:gd name="T21" fmla="*/ 62 h 139"/>
                  <a:gd name="T22" fmla="*/ 83 w 83"/>
                  <a:gd name="T23" fmla="*/ 62 h 139"/>
                  <a:gd name="T24" fmla="*/ 83 w 83"/>
                  <a:gd name="T25" fmla="*/ 4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9">
                    <a:moveTo>
                      <a:pt x="83" y="46"/>
                    </a:moveTo>
                    <a:lnTo>
                      <a:pt x="50" y="46"/>
                    </a:lnTo>
                    <a:lnTo>
                      <a:pt x="50" y="0"/>
                    </a:lnTo>
                    <a:lnTo>
                      <a:pt x="33" y="0"/>
                    </a:lnTo>
                    <a:lnTo>
                      <a:pt x="33" y="46"/>
                    </a:lnTo>
                    <a:lnTo>
                      <a:pt x="0" y="46"/>
                    </a:lnTo>
                    <a:lnTo>
                      <a:pt x="0" y="62"/>
                    </a:lnTo>
                    <a:lnTo>
                      <a:pt x="33" y="62"/>
                    </a:lnTo>
                    <a:lnTo>
                      <a:pt x="33" y="139"/>
                    </a:lnTo>
                    <a:lnTo>
                      <a:pt x="50" y="139"/>
                    </a:lnTo>
                    <a:lnTo>
                      <a:pt x="50" y="62"/>
                    </a:lnTo>
                    <a:lnTo>
                      <a:pt x="83" y="62"/>
                    </a:lnTo>
                    <a:lnTo>
                      <a:pt x="8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3" name="Freeform 52">
                <a:extLst>
                  <a:ext uri="{FF2B5EF4-FFF2-40B4-BE49-F238E27FC236}">
                    <a16:creationId xmlns:a16="http://schemas.microsoft.com/office/drawing/2014/main" id="{1FB13653-45E6-4D11-BCC2-9B24CF030746}"/>
                  </a:ext>
                </a:extLst>
              </p:cNvPr>
              <p:cNvSpPr>
                <a:spLocks noEditPoints="1"/>
              </p:cNvSpPr>
              <p:nvPr/>
            </p:nvSpPr>
            <p:spPr bwMode="auto">
              <a:xfrm>
                <a:off x="10580366" y="5489691"/>
                <a:ext cx="268160" cy="740120"/>
              </a:xfrm>
              <a:custGeom>
                <a:avLst/>
                <a:gdLst>
                  <a:gd name="T0" fmla="*/ 0 w 50"/>
                  <a:gd name="T1" fmla="*/ 0 h 138"/>
                  <a:gd name="T2" fmla="*/ 0 w 50"/>
                  <a:gd name="T3" fmla="*/ 13 h 138"/>
                  <a:gd name="T4" fmla="*/ 0 w 50"/>
                  <a:gd name="T5" fmla="*/ 124 h 138"/>
                  <a:gd name="T6" fmla="*/ 0 w 50"/>
                  <a:gd name="T7" fmla="*/ 138 h 138"/>
                  <a:gd name="T8" fmla="*/ 14 w 50"/>
                  <a:gd name="T9" fmla="*/ 138 h 138"/>
                  <a:gd name="T10" fmla="*/ 35 w 50"/>
                  <a:gd name="T11" fmla="*/ 138 h 138"/>
                  <a:gd name="T12" fmla="*/ 50 w 50"/>
                  <a:gd name="T13" fmla="*/ 138 h 138"/>
                  <a:gd name="T14" fmla="*/ 50 w 50"/>
                  <a:gd name="T15" fmla="*/ 124 h 138"/>
                  <a:gd name="T16" fmla="*/ 50 w 50"/>
                  <a:gd name="T17" fmla="*/ 13 h 138"/>
                  <a:gd name="T18" fmla="*/ 50 w 50"/>
                  <a:gd name="T19" fmla="*/ 0 h 138"/>
                  <a:gd name="T20" fmla="*/ 50 w 50"/>
                  <a:gd name="T21" fmla="*/ 0 h 138"/>
                  <a:gd name="T22" fmla="*/ 0 w 50"/>
                  <a:gd name="T23" fmla="*/ 0 h 138"/>
                  <a:gd name="T24" fmla="*/ 0 w 50"/>
                  <a:gd name="T25" fmla="*/ 0 h 138"/>
                  <a:gd name="T26" fmla="*/ 35 w 50"/>
                  <a:gd name="T27" fmla="*/ 124 h 138"/>
                  <a:gd name="T28" fmla="*/ 14 w 50"/>
                  <a:gd name="T29" fmla="*/ 124 h 138"/>
                  <a:gd name="T30" fmla="*/ 14 w 50"/>
                  <a:gd name="T31" fmla="*/ 13 h 138"/>
                  <a:gd name="T32" fmla="*/ 35 w 50"/>
                  <a:gd name="T33" fmla="*/ 13 h 138"/>
                  <a:gd name="T34" fmla="*/ 35 w 50"/>
                  <a:gd name="T35" fmla="*/ 1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38">
                    <a:moveTo>
                      <a:pt x="0" y="0"/>
                    </a:moveTo>
                    <a:lnTo>
                      <a:pt x="0" y="13"/>
                    </a:lnTo>
                    <a:lnTo>
                      <a:pt x="0" y="124"/>
                    </a:lnTo>
                    <a:lnTo>
                      <a:pt x="0" y="138"/>
                    </a:lnTo>
                    <a:lnTo>
                      <a:pt x="14" y="138"/>
                    </a:lnTo>
                    <a:lnTo>
                      <a:pt x="35" y="138"/>
                    </a:lnTo>
                    <a:lnTo>
                      <a:pt x="50" y="138"/>
                    </a:lnTo>
                    <a:lnTo>
                      <a:pt x="50" y="124"/>
                    </a:lnTo>
                    <a:lnTo>
                      <a:pt x="50" y="13"/>
                    </a:lnTo>
                    <a:lnTo>
                      <a:pt x="50" y="0"/>
                    </a:lnTo>
                    <a:lnTo>
                      <a:pt x="50" y="0"/>
                    </a:lnTo>
                    <a:lnTo>
                      <a:pt x="0" y="0"/>
                    </a:lnTo>
                    <a:lnTo>
                      <a:pt x="0" y="0"/>
                    </a:lnTo>
                    <a:close/>
                    <a:moveTo>
                      <a:pt x="35" y="124"/>
                    </a:moveTo>
                    <a:lnTo>
                      <a:pt x="14" y="124"/>
                    </a:lnTo>
                    <a:lnTo>
                      <a:pt x="14" y="13"/>
                    </a:lnTo>
                    <a:lnTo>
                      <a:pt x="35" y="13"/>
                    </a:lnTo>
                    <a:lnTo>
                      <a:pt x="3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6" name="Freeform 53">
                <a:extLst>
                  <a:ext uri="{FF2B5EF4-FFF2-40B4-BE49-F238E27FC236}">
                    <a16:creationId xmlns:a16="http://schemas.microsoft.com/office/drawing/2014/main" id="{306BEB0A-B8ED-410C-8F50-5D5102CF646D}"/>
                  </a:ext>
                </a:extLst>
              </p:cNvPr>
              <p:cNvSpPr>
                <a:spLocks/>
              </p:cNvSpPr>
              <p:nvPr/>
            </p:nvSpPr>
            <p:spPr bwMode="auto">
              <a:xfrm>
                <a:off x="10891431" y="5484328"/>
                <a:ext cx="445145" cy="745484"/>
              </a:xfrm>
              <a:custGeom>
                <a:avLst/>
                <a:gdLst>
                  <a:gd name="T0" fmla="*/ 83 w 83"/>
                  <a:gd name="T1" fmla="*/ 46 h 139"/>
                  <a:gd name="T2" fmla="*/ 50 w 83"/>
                  <a:gd name="T3" fmla="*/ 46 h 139"/>
                  <a:gd name="T4" fmla="*/ 50 w 83"/>
                  <a:gd name="T5" fmla="*/ 0 h 139"/>
                  <a:gd name="T6" fmla="*/ 33 w 83"/>
                  <a:gd name="T7" fmla="*/ 0 h 139"/>
                  <a:gd name="T8" fmla="*/ 33 w 83"/>
                  <a:gd name="T9" fmla="*/ 46 h 139"/>
                  <a:gd name="T10" fmla="*/ 0 w 83"/>
                  <a:gd name="T11" fmla="*/ 46 h 139"/>
                  <a:gd name="T12" fmla="*/ 0 w 83"/>
                  <a:gd name="T13" fmla="*/ 62 h 139"/>
                  <a:gd name="T14" fmla="*/ 33 w 83"/>
                  <a:gd name="T15" fmla="*/ 62 h 139"/>
                  <a:gd name="T16" fmla="*/ 33 w 83"/>
                  <a:gd name="T17" fmla="*/ 139 h 139"/>
                  <a:gd name="T18" fmla="*/ 50 w 83"/>
                  <a:gd name="T19" fmla="*/ 139 h 139"/>
                  <a:gd name="T20" fmla="*/ 50 w 83"/>
                  <a:gd name="T21" fmla="*/ 62 h 139"/>
                  <a:gd name="T22" fmla="*/ 83 w 83"/>
                  <a:gd name="T23" fmla="*/ 62 h 139"/>
                  <a:gd name="T24" fmla="*/ 83 w 83"/>
                  <a:gd name="T25" fmla="*/ 4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9">
                    <a:moveTo>
                      <a:pt x="83" y="46"/>
                    </a:moveTo>
                    <a:lnTo>
                      <a:pt x="50" y="46"/>
                    </a:lnTo>
                    <a:lnTo>
                      <a:pt x="50" y="0"/>
                    </a:lnTo>
                    <a:lnTo>
                      <a:pt x="33" y="0"/>
                    </a:lnTo>
                    <a:lnTo>
                      <a:pt x="33" y="46"/>
                    </a:lnTo>
                    <a:lnTo>
                      <a:pt x="0" y="46"/>
                    </a:lnTo>
                    <a:lnTo>
                      <a:pt x="0" y="62"/>
                    </a:lnTo>
                    <a:lnTo>
                      <a:pt x="33" y="62"/>
                    </a:lnTo>
                    <a:lnTo>
                      <a:pt x="33" y="139"/>
                    </a:lnTo>
                    <a:lnTo>
                      <a:pt x="50" y="139"/>
                    </a:lnTo>
                    <a:lnTo>
                      <a:pt x="50" y="62"/>
                    </a:lnTo>
                    <a:lnTo>
                      <a:pt x="83" y="62"/>
                    </a:lnTo>
                    <a:lnTo>
                      <a:pt x="8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7" name="Freeform 54">
                <a:extLst>
                  <a:ext uri="{FF2B5EF4-FFF2-40B4-BE49-F238E27FC236}">
                    <a16:creationId xmlns:a16="http://schemas.microsoft.com/office/drawing/2014/main" id="{21D1DCD2-BC9B-4C79-B5B2-D50A9BB818B4}"/>
                  </a:ext>
                </a:extLst>
              </p:cNvPr>
              <p:cNvSpPr>
                <a:spLocks noEditPoints="1"/>
              </p:cNvSpPr>
              <p:nvPr/>
            </p:nvSpPr>
            <p:spPr bwMode="auto">
              <a:xfrm>
                <a:off x="10580366" y="5489691"/>
                <a:ext cx="268160" cy="740120"/>
              </a:xfrm>
              <a:custGeom>
                <a:avLst/>
                <a:gdLst>
                  <a:gd name="T0" fmla="*/ 0 w 50"/>
                  <a:gd name="T1" fmla="*/ 0 h 138"/>
                  <a:gd name="T2" fmla="*/ 0 w 50"/>
                  <a:gd name="T3" fmla="*/ 13 h 138"/>
                  <a:gd name="T4" fmla="*/ 0 w 50"/>
                  <a:gd name="T5" fmla="*/ 124 h 138"/>
                  <a:gd name="T6" fmla="*/ 0 w 50"/>
                  <a:gd name="T7" fmla="*/ 138 h 138"/>
                  <a:gd name="T8" fmla="*/ 14 w 50"/>
                  <a:gd name="T9" fmla="*/ 138 h 138"/>
                  <a:gd name="T10" fmla="*/ 35 w 50"/>
                  <a:gd name="T11" fmla="*/ 138 h 138"/>
                  <a:gd name="T12" fmla="*/ 50 w 50"/>
                  <a:gd name="T13" fmla="*/ 138 h 138"/>
                  <a:gd name="T14" fmla="*/ 50 w 50"/>
                  <a:gd name="T15" fmla="*/ 124 h 138"/>
                  <a:gd name="T16" fmla="*/ 50 w 50"/>
                  <a:gd name="T17" fmla="*/ 13 h 138"/>
                  <a:gd name="T18" fmla="*/ 50 w 50"/>
                  <a:gd name="T19" fmla="*/ 0 h 138"/>
                  <a:gd name="T20" fmla="*/ 50 w 50"/>
                  <a:gd name="T21" fmla="*/ 0 h 138"/>
                  <a:gd name="T22" fmla="*/ 0 w 50"/>
                  <a:gd name="T23" fmla="*/ 0 h 138"/>
                  <a:gd name="T24" fmla="*/ 0 w 50"/>
                  <a:gd name="T25" fmla="*/ 0 h 138"/>
                  <a:gd name="T26" fmla="*/ 35 w 50"/>
                  <a:gd name="T27" fmla="*/ 124 h 138"/>
                  <a:gd name="T28" fmla="*/ 14 w 50"/>
                  <a:gd name="T29" fmla="*/ 124 h 138"/>
                  <a:gd name="T30" fmla="*/ 14 w 50"/>
                  <a:gd name="T31" fmla="*/ 13 h 138"/>
                  <a:gd name="T32" fmla="*/ 35 w 50"/>
                  <a:gd name="T33" fmla="*/ 13 h 138"/>
                  <a:gd name="T34" fmla="*/ 35 w 50"/>
                  <a:gd name="T35" fmla="*/ 1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38">
                    <a:moveTo>
                      <a:pt x="0" y="0"/>
                    </a:moveTo>
                    <a:lnTo>
                      <a:pt x="0" y="13"/>
                    </a:lnTo>
                    <a:lnTo>
                      <a:pt x="0" y="124"/>
                    </a:lnTo>
                    <a:lnTo>
                      <a:pt x="0" y="138"/>
                    </a:lnTo>
                    <a:lnTo>
                      <a:pt x="14" y="138"/>
                    </a:lnTo>
                    <a:lnTo>
                      <a:pt x="35" y="138"/>
                    </a:lnTo>
                    <a:lnTo>
                      <a:pt x="50" y="138"/>
                    </a:lnTo>
                    <a:lnTo>
                      <a:pt x="50" y="124"/>
                    </a:lnTo>
                    <a:lnTo>
                      <a:pt x="50" y="13"/>
                    </a:lnTo>
                    <a:lnTo>
                      <a:pt x="50" y="0"/>
                    </a:lnTo>
                    <a:lnTo>
                      <a:pt x="50" y="0"/>
                    </a:lnTo>
                    <a:lnTo>
                      <a:pt x="0" y="0"/>
                    </a:lnTo>
                    <a:lnTo>
                      <a:pt x="0" y="0"/>
                    </a:lnTo>
                    <a:close/>
                    <a:moveTo>
                      <a:pt x="35" y="124"/>
                    </a:moveTo>
                    <a:lnTo>
                      <a:pt x="14" y="124"/>
                    </a:lnTo>
                    <a:lnTo>
                      <a:pt x="14" y="13"/>
                    </a:lnTo>
                    <a:lnTo>
                      <a:pt x="35" y="13"/>
                    </a:lnTo>
                    <a:lnTo>
                      <a:pt x="3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8" name="Freeform 55">
                <a:extLst>
                  <a:ext uri="{FF2B5EF4-FFF2-40B4-BE49-F238E27FC236}">
                    <a16:creationId xmlns:a16="http://schemas.microsoft.com/office/drawing/2014/main" id="{39319923-E9DA-4BB3-8986-BBD08904CF12}"/>
                  </a:ext>
                </a:extLst>
              </p:cNvPr>
              <p:cNvSpPr>
                <a:spLocks/>
              </p:cNvSpPr>
              <p:nvPr/>
            </p:nvSpPr>
            <p:spPr bwMode="auto">
              <a:xfrm>
                <a:off x="9947509" y="5489691"/>
                <a:ext cx="316428" cy="740120"/>
              </a:xfrm>
              <a:custGeom>
                <a:avLst/>
                <a:gdLst>
                  <a:gd name="T0" fmla="*/ 59 w 59"/>
                  <a:gd name="T1" fmla="*/ 93 h 138"/>
                  <a:gd name="T2" fmla="*/ 59 w 59"/>
                  <a:gd name="T3" fmla="*/ 93 h 138"/>
                  <a:gd name="T4" fmla="*/ 59 w 59"/>
                  <a:gd name="T5" fmla="*/ 0 h 138"/>
                  <a:gd name="T6" fmla="*/ 43 w 59"/>
                  <a:gd name="T7" fmla="*/ 0 h 138"/>
                  <a:gd name="T8" fmla="*/ 43 w 59"/>
                  <a:gd name="T9" fmla="*/ 88 h 138"/>
                  <a:gd name="T10" fmla="*/ 0 w 59"/>
                  <a:gd name="T11" fmla="*/ 138 h 138"/>
                  <a:gd name="T12" fmla="*/ 22 w 59"/>
                  <a:gd name="T13" fmla="*/ 138 h 138"/>
                  <a:gd name="T14" fmla="*/ 59 w 59"/>
                  <a:gd name="T15" fmla="*/ 93 h 138"/>
                  <a:gd name="T16" fmla="*/ 59 w 59"/>
                  <a:gd name="T17" fmla="*/ 9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38">
                    <a:moveTo>
                      <a:pt x="59" y="93"/>
                    </a:moveTo>
                    <a:lnTo>
                      <a:pt x="59" y="93"/>
                    </a:lnTo>
                    <a:lnTo>
                      <a:pt x="59" y="0"/>
                    </a:lnTo>
                    <a:lnTo>
                      <a:pt x="43" y="0"/>
                    </a:lnTo>
                    <a:lnTo>
                      <a:pt x="43" y="88"/>
                    </a:lnTo>
                    <a:lnTo>
                      <a:pt x="0" y="138"/>
                    </a:lnTo>
                    <a:lnTo>
                      <a:pt x="22" y="138"/>
                    </a:lnTo>
                    <a:lnTo>
                      <a:pt x="59" y="93"/>
                    </a:lnTo>
                    <a:lnTo>
                      <a:pt x="59"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9" name="Freeform 56">
                <a:extLst>
                  <a:ext uri="{FF2B5EF4-FFF2-40B4-BE49-F238E27FC236}">
                    <a16:creationId xmlns:a16="http://schemas.microsoft.com/office/drawing/2014/main" id="{2216833F-463E-48C1-863A-EA9BD7ADD0D4}"/>
                  </a:ext>
                </a:extLst>
              </p:cNvPr>
              <p:cNvSpPr>
                <a:spLocks/>
              </p:cNvSpPr>
              <p:nvPr/>
            </p:nvSpPr>
            <p:spPr bwMode="auto">
              <a:xfrm>
                <a:off x="10237121" y="5999195"/>
                <a:ext cx="252070" cy="230617"/>
              </a:xfrm>
              <a:custGeom>
                <a:avLst/>
                <a:gdLst>
                  <a:gd name="T0" fmla="*/ 9 w 47"/>
                  <a:gd name="T1" fmla="*/ 0 h 43"/>
                  <a:gd name="T2" fmla="*/ 0 w 47"/>
                  <a:gd name="T3" fmla="*/ 11 h 43"/>
                  <a:gd name="T4" fmla="*/ 27 w 47"/>
                  <a:gd name="T5" fmla="*/ 43 h 43"/>
                  <a:gd name="T6" fmla="*/ 47 w 47"/>
                  <a:gd name="T7" fmla="*/ 43 h 43"/>
                  <a:gd name="T8" fmla="*/ 9 w 47"/>
                  <a:gd name="T9" fmla="*/ 0 h 43"/>
                </a:gdLst>
                <a:ahLst/>
                <a:cxnLst>
                  <a:cxn ang="0">
                    <a:pos x="T0" y="T1"/>
                  </a:cxn>
                  <a:cxn ang="0">
                    <a:pos x="T2" y="T3"/>
                  </a:cxn>
                  <a:cxn ang="0">
                    <a:pos x="T4" y="T5"/>
                  </a:cxn>
                  <a:cxn ang="0">
                    <a:pos x="T6" y="T7"/>
                  </a:cxn>
                  <a:cxn ang="0">
                    <a:pos x="T8" y="T9"/>
                  </a:cxn>
                </a:cxnLst>
                <a:rect l="0" t="0" r="r" b="b"/>
                <a:pathLst>
                  <a:path w="47" h="43">
                    <a:moveTo>
                      <a:pt x="9" y="0"/>
                    </a:moveTo>
                    <a:lnTo>
                      <a:pt x="0" y="11"/>
                    </a:lnTo>
                    <a:lnTo>
                      <a:pt x="27" y="43"/>
                    </a:lnTo>
                    <a:lnTo>
                      <a:pt x="47" y="4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0" name="Rectangle 57">
                <a:extLst>
                  <a:ext uri="{FF2B5EF4-FFF2-40B4-BE49-F238E27FC236}">
                    <a16:creationId xmlns:a16="http://schemas.microsoft.com/office/drawing/2014/main" id="{86222ECA-BCD5-4916-9AA0-FD440F535BCD}"/>
                  </a:ext>
                </a:extLst>
              </p:cNvPr>
              <p:cNvSpPr>
                <a:spLocks noChangeArrowheads="1"/>
              </p:cNvSpPr>
              <p:nvPr/>
            </p:nvSpPr>
            <p:spPr bwMode="auto">
              <a:xfrm>
                <a:off x="9668623" y="5800756"/>
                <a:ext cx="91174" cy="4290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1" name="Rectangle 58">
                <a:extLst>
                  <a:ext uri="{FF2B5EF4-FFF2-40B4-BE49-F238E27FC236}">
                    <a16:creationId xmlns:a16="http://schemas.microsoft.com/office/drawing/2014/main" id="{E36AD84B-64DD-4868-92C4-7A8CCBA36FD1}"/>
                  </a:ext>
                </a:extLst>
              </p:cNvPr>
              <p:cNvSpPr>
                <a:spLocks noChangeArrowheads="1"/>
              </p:cNvSpPr>
              <p:nvPr/>
            </p:nvSpPr>
            <p:spPr bwMode="auto">
              <a:xfrm>
                <a:off x="10017231" y="5489691"/>
                <a:ext cx="80448" cy="418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2" name="Rectangle 59">
                <a:extLst>
                  <a:ext uri="{FF2B5EF4-FFF2-40B4-BE49-F238E27FC236}">
                    <a16:creationId xmlns:a16="http://schemas.microsoft.com/office/drawing/2014/main" id="{EFD3F554-6E71-4AC5-9BCA-DD8AF04D6317}"/>
                  </a:ext>
                </a:extLst>
              </p:cNvPr>
              <p:cNvSpPr>
                <a:spLocks noChangeArrowheads="1"/>
              </p:cNvSpPr>
              <p:nvPr/>
            </p:nvSpPr>
            <p:spPr bwMode="auto">
              <a:xfrm>
                <a:off x="10333659" y="5489691"/>
                <a:ext cx="85811" cy="418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3" name="Freeform 60">
                <a:extLst>
                  <a:ext uri="{FF2B5EF4-FFF2-40B4-BE49-F238E27FC236}">
                    <a16:creationId xmlns:a16="http://schemas.microsoft.com/office/drawing/2014/main" id="{D5294EA9-0EAA-4160-8361-D7C5F3A5847F}"/>
                  </a:ext>
                </a:extLst>
              </p:cNvPr>
              <p:cNvSpPr>
                <a:spLocks/>
              </p:cNvSpPr>
              <p:nvPr/>
            </p:nvSpPr>
            <p:spPr bwMode="auto">
              <a:xfrm>
                <a:off x="9668623" y="5489691"/>
                <a:ext cx="278886" cy="740120"/>
              </a:xfrm>
              <a:custGeom>
                <a:avLst/>
                <a:gdLst>
                  <a:gd name="T0" fmla="*/ 52 w 52"/>
                  <a:gd name="T1" fmla="*/ 92 h 138"/>
                  <a:gd name="T2" fmla="*/ 52 w 52"/>
                  <a:gd name="T3" fmla="*/ 78 h 138"/>
                  <a:gd name="T4" fmla="*/ 45 w 52"/>
                  <a:gd name="T5" fmla="*/ 78 h 138"/>
                  <a:gd name="T6" fmla="*/ 45 w 52"/>
                  <a:gd name="T7" fmla="*/ 49 h 138"/>
                  <a:gd name="T8" fmla="*/ 52 w 52"/>
                  <a:gd name="T9" fmla="*/ 49 h 138"/>
                  <a:gd name="T10" fmla="*/ 52 w 52"/>
                  <a:gd name="T11" fmla="*/ 35 h 138"/>
                  <a:gd name="T12" fmla="*/ 45 w 52"/>
                  <a:gd name="T13" fmla="*/ 35 h 138"/>
                  <a:gd name="T14" fmla="*/ 45 w 52"/>
                  <a:gd name="T15" fmla="*/ 13 h 138"/>
                  <a:gd name="T16" fmla="*/ 52 w 52"/>
                  <a:gd name="T17" fmla="*/ 13 h 138"/>
                  <a:gd name="T18" fmla="*/ 52 w 52"/>
                  <a:gd name="T19" fmla="*/ 0 h 138"/>
                  <a:gd name="T20" fmla="*/ 45 w 52"/>
                  <a:gd name="T21" fmla="*/ 0 h 138"/>
                  <a:gd name="T22" fmla="*/ 29 w 52"/>
                  <a:gd name="T23" fmla="*/ 0 h 138"/>
                  <a:gd name="T24" fmla="*/ 0 w 52"/>
                  <a:gd name="T25" fmla="*/ 0 h 138"/>
                  <a:gd name="T26" fmla="*/ 0 w 52"/>
                  <a:gd name="T27" fmla="*/ 13 h 138"/>
                  <a:gd name="T28" fmla="*/ 29 w 52"/>
                  <a:gd name="T29" fmla="*/ 13 h 138"/>
                  <a:gd name="T30" fmla="*/ 29 w 52"/>
                  <a:gd name="T31" fmla="*/ 35 h 138"/>
                  <a:gd name="T32" fmla="*/ 0 w 52"/>
                  <a:gd name="T33" fmla="*/ 35 h 138"/>
                  <a:gd name="T34" fmla="*/ 0 w 52"/>
                  <a:gd name="T35" fmla="*/ 49 h 138"/>
                  <a:gd name="T36" fmla="*/ 29 w 52"/>
                  <a:gd name="T37" fmla="*/ 49 h 138"/>
                  <a:gd name="T38" fmla="*/ 29 w 52"/>
                  <a:gd name="T39" fmla="*/ 78 h 138"/>
                  <a:gd name="T40" fmla="*/ 29 w 52"/>
                  <a:gd name="T41" fmla="*/ 92 h 138"/>
                  <a:gd name="T42" fmla="*/ 29 w 52"/>
                  <a:gd name="T43" fmla="*/ 138 h 138"/>
                  <a:gd name="T44" fmla="*/ 45 w 52"/>
                  <a:gd name="T45" fmla="*/ 138 h 138"/>
                  <a:gd name="T46" fmla="*/ 45 w 52"/>
                  <a:gd name="T47" fmla="*/ 92 h 138"/>
                  <a:gd name="T48" fmla="*/ 52 w 52"/>
                  <a:gd name="T49" fmla="*/ 9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38">
                    <a:moveTo>
                      <a:pt x="52" y="92"/>
                    </a:moveTo>
                    <a:lnTo>
                      <a:pt x="52" y="78"/>
                    </a:lnTo>
                    <a:lnTo>
                      <a:pt x="45" y="78"/>
                    </a:lnTo>
                    <a:lnTo>
                      <a:pt x="45" y="49"/>
                    </a:lnTo>
                    <a:lnTo>
                      <a:pt x="52" y="49"/>
                    </a:lnTo>
                    <a:lnTo>
                      <a:pt x="52" y="35"/>
                    </a:lnTo>
                    <a:lnTo>
                      <a:pt x="45" y="35"/>
                    </a:lnTo>
                    <a:lnTo>
                      <a:pt x="45" y="13"/>
                    </a:lnTo>
                    <a:lnTo>
                      <a:pt x="52" y="13"/>
                    </a:lnTo>
                    <a:lnTo>
                      <a:pt x="52" y="0"/>
                    </a:lnTo>
                    <a:lnTo>
                      <a:pt x="45" y="0"/>
                    </a:lnTo>
                    <a:lnTo>
                      <a:pt x="29" y="0"/>
                    </a:lnTo>
                    <a:lnTo>
                      <a:pt x="0" y="0"/>
                    </a:lnTo>
                    <a:lnTo>
                      <a:pt x="0" y="13"/>
                    </a:lnTo>
                    <a:lnTo>
                      <a:pt x="29" y="13"/>
                    </a:lnTo>
                    <a:lnTo>
                      <a:pt x="29" y="35"/>
                    </a:lnTo>
                    <a:lnTo>
                      <a:pt x="0" y="35"/>
                    </a:lnTo>
                    <a:lnTo>
                      <a:pt x="0" y="49"/>
                    </a:lnTo>
                    <a:lnTo>
                      <a:pt x="29" y="49"/>
                    </a:lnTo>
                    <a:lnTo>
                      <a:pt x="29" y="78"/>
                    </a:lnTo>
                    <a:lnTo>
                      <a:pt x="29" y="92"/>
                    </a:lnTo>
                    <a:lnTo>
                      <a:pt x="29" y="138"/>
                    </a:lnTo>
                    <a:lnTo>
                      <a:pt x="45" y="138"/>
                    </a:lnTo>
                    <a:lnTo>
                      <a:pt x="45" y="92"/>
                    </a:lnTo>
                    <a:lnTo>
                      <a:pt x="5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4" name="Freeform 61">
                <a:extLst>
                  <a:ext uri="{FF2B5EF4-FFF2-40B4-BE49-F238E27FC236}">
                    <a16:creationId xmlns:a16="http://schemas.microsoft.com/office/drawing/2014/main" id="{753CF6CC-5791-46CC-9B56-4614471036F4}"/>
                  </a:ext>
                </a:extLst>
              </p:cNvPr>
              <p:cNvSpPr>
                <a:spLocks noEditPoints="1"/>
              </p:cNvSpPr>
              <p:nvPr/>
            </p:nvSpPr>
            <p:spPr bwMode="auto">
              <a:xfrm>
                <a:off x="11438477" y="5462875"/>
                <a:ext cx="375423" cy="386150"/>
              </a:xfrm>
              <a:custGeom>
                <a:avLst/>
                <a:gdLst>
                  <a:gd name="T0" fmla="*/ 26 w 51"/>
                  <a:gd name="T1" fmla="*/ 52 h 52"/>
                  <a:gd name="T2" fmla="*/ 7 w 51"/>
                  <a:gd name="T3" fmla="*/ 44 h 52"/>
                  <a:gd name="T4" fmla="*/ 0 w 51"/>
                  <a:gd name="T5" fmla="*/ 26 h 52"/>
                  <a:gd name="T6" fmla="*/ 7 w 51"/>
                  <a:gd name="T7" fmla="*/ 8 h 52"/>
                  <a:gd name="T8" fmla="*/ 26 w 51"/>
                  <a:gd name="T9" fmla="*/ 0 h 52"/>
                  <a:gd name="T10" fmla="*/ 44 w 51"/>
                  <a:gd name="T11" fmla="*/ 8 h 52"/>
                  <a:gd name="T12" fmla="*/ 51 w 51"/>
                  <a:gd name="T13" fmla="*/ 26 h 52"/>
                  <a:gd name="T14" fmla="*/ 44 w 51"/>
                  <a:gd name="T15" fmla="*/ 44 h 52"/>
                  <a:gd name="T16" fmla="*/ 26 w 51"/>
                  <a:gd name="T17" fmla="*/ 52 h 52"/>
                  <a:gd name="T18" fmla="*/ 26 w 51"/>
                  <a:gd name="T19" fmla="*/ 4 h 52"/>
                  <a:gd name="T20" fmla="*/ 10 w 51"/>
                  <a:gd name="T21" fmla="*/ 11 h 52"/>
                  <a:gd name="T22" fmla="*/ 4 w 51"/>
                  <a:gd name="T23" fmla="*/ 26 h 52"/>
                  <a:gd name="T24" fmla="*/ 10 w 51"/>
                  <a:gd name="T25" fmla="*/ 41 h 52"/>
                  <a:gd name="T26" fmla="*/ 26 w 51"/>
                  <a:gd name="T27" fmla="*/ 48 h 52"/>
                  <a:gd name="T28" fmla="*/ 41 w 51"/>
                  <a:gd name="T29" fmla="*/ 41 h 52"/>
                  <a:gd name="T30" fmla="*/ 47 w 51"/>
                  <a:gd name="T31" fmla="*/ 26 h 52"/>
                  <a:gd name="T32" fmla="*/ 41 w 51"/>
                  <a:gd name="T33" fmla="*/ 11 h 52"/>
                  <a:gd name="T34" fmla="*/ 26 w 51"/>
                  <a:gd name="T35" fmla="*/ 4 h 52"/>
                  <a:gd name="T36" fmla="*/ 38 w 51"/>
                  <a:gd name="T37" fmla="*/ 42 h 52"/>
                  <a:gd name="T38" fmla="*/ 32 w 51"/>
                  <a:gd name="T39" fmla="*/ 42 h 52"/>
                  <a:gd name="T40" fmla="*/ 29 w 51"/>
                  <a:gd name="T41" fmla="*/ 34 h 52"/>
                  <a:gd name="T42" fmla="*/ 23 w 51"/>
                  <a:gd name="T43" fmla="*/ 28 h 52"/>
                  <a:gd name="T44" fmla="*/ 21 w 51"/>
                  <a:gd name="T45" fmla="*/ 28 h 52"/>
                  <a:gd name="T46" fmla="*/ 21 w 51"/>
                  <a:gd name="T47" fmla="*/ 42 h 52"/>
                  <a:gd name="T48" fmla="*/ 15 w 51"/>
                  <a:gd name="T49" fmla="*/ 42 h 52"/>
                  <a:gd name="T50" fmla="*/ 15 w 51"/>
                  <a:gd name="T51" fmla="*/ 9 h 52"/>
                  <a:gd name="T52" fmla="*/ 25 w 51"/>
                  <a:gd name="T53" fmla="*/ 9 h 52"/>
                  <a:gd name="T54" fmla="*/ 34 w 51"/>
                  <a:gd name="T55" fmla="*/ 12 h 52"/>
                  <a:gd name="T56" fmla="*/ 37 w 51"/>
                  <a:gd name="T57" fmla="*/ 18 h 52"/>
                  <a:gd name="T58" fmla="*/ 35 w 51"/>
                  <a:gd name="T59" fmla="*/ 24 h 52"/>
                  <a:gd name="T60" fmla="*/ 28 w 51"/>
                  <a:gd name="T61" fmla="*/ 27 h 52"/>
                  <a:gd name="T62" fmla="*/ 28 w 51"/>
                  <a:gd name="T63" fmla="*/ 27 h 52"/>
                  <a:gd name="T64" fmla="*/ 34 w 51"/>
                  <a:gd name="T65" fmla="*/ 33 h 52"/>
                  <a:gd name="T66" fmla="*/ 38 w 51"/>
                  <a:gd name="T67" fmla="*/ 42 h 52"/>
                  <a:gd name="T68" fmla="*/ 21 w 51"/>
                  <a:gd name="T69" fmla="*/ 14 h 52"/>
                  <a:gd name="T70" fmla="*/ 21 w 51"/>
                  <a:gd name="T71" fmla="*/ 24 h 52"/>
                  <a:gd name="T72" fmla="*/ 25 w 51"/>
                  <a:gd name="T73" fmla="*/ 24 h 52"/>
                  <a:gd name="T74" fmla="*/ 31 w 51"/>
                  <a:gd name="T75" fmla="*/ 19 h 52"/>
                  <a:gd name="T76" fmla="*/ 30 w 51"/>
                  <a:gd name="T77" fmla="*/ 15 h 52"/>
                  <a:gd name="T78" fmla="*/ 24 w 51"/>
                  <a:gd name="T79" fmla="*/ 14 h 52"/>
                  <a:gd name="T80" fmla="*/ 21 w 51"/>
                  <a:gd name="T81"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 h="52">
                    <a:moveTo>
                      <a:pt x="26" y="52"/>
                    </a:moveTo>
                    <a:cubicBezTo>
                      <a:pt x="18" y="52"/>
                      <a:pt x="12" y="49"/>
                      <a:pt x="7" y="44"/>
                    </a:cubicBezTo>
                    <a:cubicBezTo>
                      <a:pt x="2" y="39"/>
                      <a:pt x="0" y="33"/>
                      <a:pt x="0" y="26"/>
                    </a:cubicBezTo>
                    <a:cubicBezTo>
                      <a:pt x="0" y="19"/>
                      <a:pt x="2" y="13"/>
                      <a:pt x="7" y="8"/>
                    </a:cubicBezTo>
                    <a:cubicBezTo>
                      <a:pt x="12" y="3"/>
                      <a:pt x="18" y="0"/>
                      <a:pt x="26" y="0"/>
                    </a:cubicBezTo>
                    <a:cubicBezTo>
                      <a:pt x="33" y="0"/>
                      <a:pt x="39" y="3"/>
                      <a:pt x="44" y="8"/>
                    </a:cubicBezTo>
                    <a:cubicBezTo>
                      <a:pt x="49" y="13"/>
                      <a:pt x="51" y="19"/>
                      <a:pt x="51" y="26"/>
                    </a:cubicBezTo>
                    <a:cubicBezTo>
                      <a:pt x="51" y="33"/>
                      <a:pt x="49" y="39"/>
                      <a:pt x="44" y="44"/>
                    </a:cubicBezTo>
                    <a:cubicBezTo>
                      <a:pt x="39" y="49"/>
                      <a:pt x="33" y="52"/>
                      <a:pt x="26" y="52"/>
                    </a:cubicBezTo>
                    <a:close/>
                    <a:moveTo>
                      <a:pt x="26" y="4"/>
                    </a:moveTo>
                    <a:cubicBezTo>
                      <a:pt x="20" y="4"/>
                      <a:pt x="14" y="6"/>
                      <a:pt x="10" y="11"/>
                    </a:cubicBezTo>
                    <a:cubicBezTo>
                      <a:pt x="6" y="15"/>
                      <a:pt x="4" y="20"/>
                      <a:pt x="4" y="26"/>
                    </a:cubicBezTo>
                    <a:cubicBezTo>
                      <a:pt x="4" y="32"/>
                      <a:pt x="6" y="37"/>
                      <a:pt x="10" y="41"/>
                    </a:cubicBezTo>
                    <a:cubicBezTo>
                      <a:pt x="14" y="46"/>
                      <a:pt x="20" y="48"/>
                      <a:pt x="26" y="48"/>
                    </a:cubicBezTo>
                    <a:cubicBezTo>
                      <a:pt x="32" y="48"/>
                      <a:pt x="37" y="46"/>
                      <a:pt x="41" y="41"/>
                    </a:cubicBezTo>
                    <a:cubicBezTo>
                      <a:pt x="45" y="37"/>
                      <a:pt x="47" y="32"/>
                      <a:pt x="47" y="26"/>
                    </a:cubicBezTo>
                    <a:cubicBezTo>
                      <a:pt x="47" y="20"/>
                      <a:pt x="45" y="15"/>
                      <a:pt x="41" y="11"/>
                    </a:cubicBezTo>
                    <a:cubicBezTo>
                      <a:pt x="37" y="6"/>
                      <a:pt x="32" y="4"/>
                      <a:pt x="26" y="4"/>
                    </a:cubicBezTo>
                    <a:close/>
                    <a:moveTo>
                      <a:pt x="38" y="42"/>
                    </a:moveTo>
                    <a:cubicBezTo>
                      <a:pt x="32" y="42"/>
                      <a:pt x="32" y="42"/>
                      <a:pt x="32" y="42"/>
                    </a:cubicBezTo>
                    <a:cubicBezTo>
                      <a:pt x="29" y="34"/>
                      <a:pt x="29" y="34"/>
                      <a:pt x="29" y="34"/>
                    </a:cubicBezTo>
                    <a:cubicBezTo>
                      <a:pt x="27" y="30"/>
                      <a:pt x="25" y="28"/>
                      <a:pt x="23" y="28"/>
                    </a:cubicBezTo>
                    <a:cubicBezTo>
                      <a:pt x="21" y="28"/>
                      <a:pt x="21" y="28"/>
                      <a:pt x="21" y="28"/>
                    </a:cubicBezTo>
                    <a:cubicBezTo>
                      <a:pt x="21" y="42"/>
                      <a:pt x="21" y="42"/>
                      <a:pt x="21" y="42"/>
                    </a:cubicBezTo>
                    <a:cubicBezTo>
                      <a:pt x="15" y="42"/>
                      <a:pt x="15" y="42"/>
                      <a:pt x="15" y="42"/>
                    </a:cubicBezTo>
                    <a:cubicBezTo>
                      <a:pt x="15" y="9"/>
                      <a:pt x="15" y="9"/>
                      <a:pt x="15" y="9"/>
                    </a:cubicBezTo>
                    <a:cubicBezTo>
                      <a:pt x="25" y="9"/>
                      <a:pt x="25" y="9"/>
                      <a:pt x="25" y="9"/>
                    </a:cubicBezTo>
                    <a:cubicBezTo>
                      <a:pt x="29" y="9"/>
                      <a:pt x="32" y="10"/>
                      <a:pt x="34" y="12"/>
                    </a:cubicBezTo>
                    <a:cubicBezTo>
                      <a:pt x="36" y="13"/>
                      <a:pt x="37" y="15"/>
                      <a:pt x="37" y="18"/>
                    </a:cubicBezTo>
                    <a:cubicBezTo>
                      <a:pt x="37" y="20"/>
                      <a:pt x="36" y="22"/>
                      <a:pt x="35" y="24"/>
                    </a:cubicBezTo>
                    <a:cubicBezTo>
                      <a:pt x="33" y="26"/>
                      <a:pt x="31" y="27"/>
                      <a:pt x="28" y="27"/>
                    </a:cubicBezTo>
                    <a:cubicBezTo>
                      <a:pt x="28" y="27"/>
                      <a:pt x="28" y="27"/>
                      <a:pt x="28" y="27"/>
                    </a:cubicBezTo>
                    <a:cubicBezTo>
                      <a:pt x="30" y="28"/>
                      <a:pt x="32" y="30"/>
                      <a:pt x="34" y="33"/>
                    </a:cubicBezTo>
                    <a:lnTo>
                      <a:pt x="38" y="42"/>
                    </a:lnTo>
                    <a:close/>
                    <a:moveTo>
                      <a:pt x="21" y="14"/>
                    </a:moveTo>
                    <a:cubicBezTo>
                      <a:pt x="21" y="24"/>
                      <a:pt x="21" y="24"/>
                      <a:pt x="21" y="24"/>
                    </a:cubicBezTo>
                    <a:cubicBezTo>
                      <a:pt x="25" y="24"/>
                      <a:pt x="25" y="24"/>
                      <a:pt x="25" y="24"/>
                    </a:cubicBezTo>
                    <a:cubicBezTo>
                      <a:pt x="29" y="24"/>
                      <a:pt x="31" y="22"/>
                      <a:pt x="31" y="19"/>
                    </a:cubicBezTo>
                    <a:cubicBezTo>
                      <a:pt x="31" y="17"/>
                      <a:pt x="31" y="15"/>
                      <a:pt x="30" y="15"/>
                    </a:cubicBezTo>
                    <a:cubicBezTo>
                      <a:pt x="28" y="14"/>
                      <a:pt x="26" y="14"/>
                      <a:pt x="24" y="14"/>
                    </a:cubicBezTo>
                    <a:lnTo>
                      <a:pt x="2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grpSp>
        <p:sp>
          <p:nvSpPr>
            <p:cNvPr id="35" name="十字形 34">
              <a:extLst>
                <a:ext uri="{FF2B5EF4-FFF2-40B4-BE49-F238E27FC236}">
                  <a16:creationId xmlns:a16="http://schemas.microsoft.com/office/drawing/2014/main" id="{8A02AAE0-42A5-4F83-A2C2-3BE323E28BA5}"/>
                </a:ext>
              </a:extLst>
            </p:cNvPr>
            <p:cNvSpPr/>
            <p:nvPr userDrawn="1"/>
          </p:nvSpPr>
          <p:spPr>
            <a:xfrm rot="2700000">
              <a:off x="4250784" y="6372326"/>
              <a:ext cx="298087" cy="298086"/>
            </a:xfrm>
            <a:prstGeom prst="plus">
              <a:avLst>
                <a:gd name="adj" fmla="val 47463"/>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6" name="Picture 74">
              <a:extLst>
                <a:ext uri="{FF2B5EF4-FFF2-40B4-BE49-F238E27FC236}">
                  <a16:creationId xmlns:a16="http://schemas.microsoft.com/office/drawing/2014/main" id="{4DEA1505-4B89-44BC-91FD-BCE81431AF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57842" y="6323884"/>
              <a:ext cx="361855" cy="361855"/>
            </a:xfrm>
            <a:prstGeom prst="rect">
              <a:avLst/>
            </a:prstGeom>
          </p:spPr>
        </p:pic>
        <p:sp>
          <p:nvSpPr>
            <p:cNvPr id="37" name="TextBox 73">
              <a:extLst>
                <a:ext uri="{FF2B5EF4-FFF2-40B4-BE49-F238E27FC236}">
                  <a16:creationId xmlns:a16="http://schemas.microsoft.com/office/drawing/2014/main" id="{17F7E357-AEB9-4ABE-8D97-682337560DF2}"/>
                </a:ext>
              </a:extLst>
            </p:cNvPr>
            <p:cNvSpPr txBox="1"/>
            <p:nvPr userDrawn="1"/>
          </p:nvSpPr>
          <p:spPr>
            <a:xfrm>
              <a:off x="5094138" y="6367486"/>
              <a:ext cx="1261884" cy="307777"/>
            </a:xfrm>
            <a:prstGeom prst="rect">
              <a:avLst/>
            </a:prstGeom>
            <a:noFill/>
          </p:spPr>
          <p:txBody>
            <a:bodyPr wrap="none" rtlCol="0">
              <a:spAutoFit/>
            </a:bodyPr>
            <a:lstStyle/>
            <a:p>
              <a:pPr algn="ctr"/>
              <a:r>
                <a:rPr lang="zh-CN" altLang="en-US" sz="1400" dirty="0">
                  <a:solidFill>
                    <a:srgbClr val="D83B01"/>
                  </a:solidFill>
                  <a:latin typeface="Microsoft YaHei Light" charset="-122"/>
                  <a:ea typeface="Microsoft YaHei Light" charset="-122"/>
                </a:rPr>
                <a:t>微软听听文档</a:t>
              </a:r>
              <a:endParaRPr lang="en-US" altLang="zh-CN" sz="1400" dirty="0">
                <a:solidFill>
                  <a:srgbClr val="D83B01"/>
                </a:solidFill>
                <a:latin typeface="Microsoft YaHei Light" charset="-122"/>
                <a:ea typeface="Microsoft YaHei Light" charset="-122"/>
              </a:endParaRPr>
            </a:p>
          </p:txBody>
        </p:sp>
      </p:grpSp>
    </p:spTree>
    <p:extLst>
      <p:ext uri="{BB962C8B-B14F-4D97-AF65-F5344CB8AC3E}">
        <p14:creationId xmlns:p14="http://schemas.microsoft.com/office/powerpoint/2010/main" val="18541048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grpSp>
        <p:nvGrpSpPr>
          <p:cNvPr id="3" name="组合 2"/>
          <p:cNvGrpSpPr/>
          <p:nvPr userDrawn="1"/>
        </p:nvGrpSpPr>
        <p:grpSpPr>
          <a:xfrm>
            <a:off x="-1533921" y="1625850"/>
            <a:ext cx="663064" cy="3942559"/>
            <a:chOff x="-1890670" y="575006"/>
            <a:chExt cx="765866" cy="6071755"/>
          </a:xfrm>
        </p:grpSpPr>
        <p:sp>
          <p:nvSpPr>
            <p:cNvPr id="4" name="椭圆 3"/>
            <p:cNvSpPr/>
            <p:nvPr/>
          </p:nvSpPr>
          <p:spPr>
            <a:xfrm>
              <a:off x="-1890670" y="1636183"/>
              <a:ext cx="765866" cy="765866"/>
            </a:xfrm>
            <a:prstGeom prst="ellipse">
              <a:avLst/>
            </a:prstGeom>
            <a:solidFill>
              <a:srgbClr val="B7D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5" name="椭圆 4"/>
            <p:cNvSpPr/>
            <p:nvPr/>
          </p:nvSpPr>
          <p:spPr>
            <a:xfrm>
              <a:off x="-1890670" y="4819716"/>
              <a:ext cx="765866" cy="765866"/>
            </a:xfrm>
            <a:prstGeom prst="ellipse">
              <a:avLst/>
            </a:prstGeom>
            <a:solidFill>
              <a:srgbClr val="E2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6" name="椭圆 5"/>
            <p:cNvSpPr/>
            <p:nvPr/>
          </p:nvSpPr>
          <p:spPr>
            <a:xfrm>
              <a:off x="-1890670" y="2697360"/>
              <a:ext cx="765866" cy="765866"/>
            </a:xfrm>
            <a:prstGeom prst="ellipse">
              <a:avLst/>
            </a:prstGeom>
            <a:solidFill>
              <a:srgbClr val="2E3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7" name="椭圆 6"/>
            <p:cNvSpPr/>
            <p:nvPr/>
          </p:nvSpPr>
          <p:spPr>
            <a:xfrm>
              <a:off x="-1890670" y="3758537"/>
              <a:ext cx="765866" cy="765866"/>
            </a:xfrm>
            <a:prstGeom prst="ellipse">
              <a:avLst/>
            </a:prstGeom>
            <a:solidFill>
              <a:srgbClr val="00A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8" name="椭圆 7"/>
            <p:cNvSpPr/>
            <p:nvPr/>
          </p:nvSpPr>
          <p:spPr>
            <a:xfrm>
              <a:off x="-1890670" y="575006"/>
              <a:ext cx="765866" cy="765866"/>
            </a:xfrm>
            <a:prstGeom prst="ellipse">
              <a:avLst/>
            </a:prstGeom>
            <a:solidFill>
              <a:srgbClr val="808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9" name="椭圆 8"/>
            <p:cNvSpPr/>
            <p:nvPr userDrawn="1"/>
          </p:nvSpPr>
          <p:spPr>
            <a:xfrm>
              <a:off x="-1890670" y="5880895"/>
              <a:ext cx="765866" cy="765866"/>
            </a:xfrm>
            <a:prstGeom prst="ellipse">
              <a:avLst/>
            </a:prstGeom>
            <a:solidFill>
              <a:srgbClr val="FFD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grpSp>
    </p:spTree>
    <p:extLst>
      <p:ext uri="{BB962C8B-B14F-4D97-AF65-F5344CB8AC3E}">
        <p14:creationId xmlns:p14="http://schemas.microsoft.com/office/powerpoint/2010/main" val="1698620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56826CE-1B32-4D04-B3F1-B0BCC779FB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10" t="3169" r="1710" b="42393"/>
          <a:stretch/>
        </p:blipFill>
        <p:spPr>
          <a:xfrm>
            <a:off x="0" y="0"/>
            <a:ext cx="12192000" cy="6858000"/>
          </a:xfrm>
          <a:prstGeom prst="rect">
            <a:avLst/>
          </a:prstGeom>
        </p:spPr>
      </p:pic>
      <p:sp>
        <p:nvSpPr>
          <p:cNvPr id="9" name="任意多边形: 形状 8">
            <a:extLst>
              <a:ext uri="{FF2B5EF4-FFF2-40B4-BE49-F238E27FC236}">
                <a16:creationId xmlns:a16="http://schemas.microsoft.com/office/drawing/2014/main" id="{9333C375-69D6-43D7-9D0B-E7407DFE7D90}"/>
              </a:ext>
            </a:extLst>
          </p:cNvPr>
          <p:cNvSpPr/>
          <p:nvPr userDrawn="1"/>
        </p:nvSpPr>
        <p:spPr>
          <a:xfrm>
            <a:off x="0" y="139700"/>
            <a:ext cx="12192000" cy="3816673"/>
          </a:xfrm>
          <a:custGeom>
            <a:avLst/>
            <a:gdLst>
              <a:gd name="connsiteX0" fmla="*/ 0 w 12192000"/>
              <a:gd name="connsiteY0" fmla="*/ 0 h 3816673"/>
              <a:gd name="connsiteX1" fmla="*/ 12192000 w 12192000"/>
              <a:gd name="connsiteY1" fmla="*/ 0 h 3816673"/>
              <a:gd name="connsiteX2" fmla="*/ 12192000 w 12192000"/>
              <a:gd name="connsiteY2" fmla="*/ 3429000 h 3816673"/>
              <a:gd name="connsiteX3" fmla="*/ 12192000 w 12192000"/>
              <a:gd name="connsiteY3" fmla="*/ 3446839 h 3816673"/>
              <a:gd name="connsiteX4" fmla="*/ 10822461 w 12192000"/>
              <a:gd name="connsiteY4" fmla="*/ 3571349 h 3816673"/>
              <a:gd name="connsiteX5" fmla="*/ 6115881 w 12192000"/>
              <a:gd name="connsiteY5" fmla="*/ 3816673 h 3816673"/>
              <a:gd name="connsiteX6" fmla="*/ 1384139 w 12192000"/>
              <a:gd name="connsiteY6" fmla="*/ 3571349 h 3816673"/>
              <a:gd name="connsiteX7" fmla="*/ 0 w 12192000"/>
              <a:gd name="connsiteY7" fmla="*/ 3446674 h 3816673"/>
              <a:gd name="connsiteX8" fmla="*/ 0 w 12192000"/>
              <a:gd name="connsiteY8" fmla="*/ 3429000 h 381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816673">
                <a:moveTo>
                  <a:pt x="0" y="0"/>
                </a:moveTo>
                <a:lnTo>
                  <a:pt x="12192000" y="0"/>
                </a:lnTo>
                <a:lnTo>
                  <a:pt x="12192000" y="3429000"/>
                </a:lnTo>
                <a:lnTo>
                  <a:pt x="12192000" y="3446839"/>
                </a:lnTo>
                <a:lnTo>
                  <a:pt x="10822461" y="3571349"/>
                </a:lnTo>
                <a:cubicBezTo>
                  <a:pt x="9256396" y="3707640"/>
                  <a:pt x="7688934" y="3816673"/>
                  <a:pt x="6115881" y="3816673"/>
                </a:cubicBezTo>
                <a:cubicBezTo>
                  <a:pt x="4542827" y="3816673"/>
                  <a:pt x="2964182" y="3707640"/>
                  <a:pt x="1384139" y="3571349"/>
                </a:cubicBezTo>
                <a:lnTo>
                  <a:pt x="0" y="3446674"/>
                </a:lnTo>
                <a:lnTo>
                  <a:pt x="0" y="3429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BC0D0C5B-DA56-448E-BB34-C07AB3802A43}"/>
              </a:ext>
            </a:extLst>
          </p:cNvPr>
          <p:cNvSpPr/>
          <p:nvPr userDrawn="1"/>
        </p:nvSpPr>
        <p:spPr>
          <a:xfrm>
            <a:off x="0" y="0"/>
            <a:ext cx="12192000" cy="3816673"/>
          </a:xfrm>
          <a:custGeom>
            <a:avLst/>
            <a:gdLst>
              <a:gd name="connsiteX0" fmla="*/ 0 w 12192000"/>
              <a:gd name="connsiteY0" fmla="*/ 0 h 3816673"/>
              <a:gd name="connsiteX1" fmla="*/ 12192000 w 12192000"/>
              <a:gd name="connsiteY1" fmla="*/ 0 h 3816673"/>
              <a:gd name="connsiteX2" fmla="*/ 12192000 w 12192000"/>
              <a:gd name="connsiteY2" fmla="*/ 3429000 h 3816673"/>
              <a:gd name="connsiteX3" fmla="*/ 12192000 w 12192000"/>
              <a:gd name="connsiteY3" fmla="*/ 3446839 h 3816673"/>
              <a:gd name="connsiteX4" fmla="*/ 10822461 w 12192000"/>
              <a:gd name="connsiteY4" fmla="*/ 3571349 h 3816673"/>
              <a:gd name="connsiteX5" fmla="*/ 6115881 w 12192000"/>
              <a:gd name="connsiteY5" fmla="*/ 3816673 h 3816673"/>
              <a:gd name="connsiteX6" fmla="*/ 1384139 w 12192000"/>
              <a:gd name="connsiteY6" fmla="*/ 3571349 h 3816673"/>
              <a:gd name="connsiteX7" fmla="*/ 0 w 12192000"/>
              <a:gd name="connsiteY7" fmla="*/ 3446674 h 3816673"/>
              <a:gd name="connsiteX8" fmla="*/ 0 w 12192000"/>
              <a:gd name="connsiteY8" fmla="*/ 3429000 h 381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816673">
                <a:moveTo>
                  <a:pt x="0" y="0"/>
                </a:moveTo>
                <a:lnTo>
                  <a:pt x="12192000" y="0"/>
                </a:lnTo>
                <a:lnTo>
                  <a:pt x="12192000" y="3429000"/>
                </a:lnTo>
                <a:lnTo>
                  <a:pt x="12192000" y="3446839"/>
                </a:lnTo>
                <a:lnTo>
                  <a:pt x="10822461" y="3571349"/>
                </a:lnTo>
                <a:cubicBezTo>
                  <a:pt x="9256396" y="3707640"/>
                  <a:pt x="7688934" y="3816673"/>
                  <a:pt x="6115881" y="3816673"/>
                </a:cubicBezTo>
                <a:cubicBezTo>
                  <a:pt x="4542827" y="3816673"/>
                  <a:pt x="2964182" y="3707640"/>
                  <a:pt x="1384139" y="3571349"/>
                </a:cubicBezTo>
                <a:lnTo>
                  <a:pt x="0" y="3446674"/>
                </a:lnTo>
                <a:lnTo>
                  <a:pt x="0" y="3429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a:extLst>
              <a:ext uri="{FF2B5EF4-FFF2-40B4-BE49-F238E27FC236}">
                <a16:creationId xmlns:a16="http://schemas.microsoft.com/office/drawing/2014/main" id="{9880D79C-683D-46C8-8F74-D0D5DA1614C5}"/>
              </a:ext>
            </a:extLst>
          </p:cNvPr>
          <p:cNvPicPr>
            <a:picLocks noChangeAspect="1"/>
          </p:cNvPicPr>
          <p:nvPr userDrawn="1"/>
        </p:nvPicPr>
        <p:blipFill rotWithShape="1">
          <a:blip r:embed="rId3">
            <a:biLevel thresh="5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6002" t="-1451" r="10846" b="476"/>
          <a:stretch/>
        </p:blipFill>
        <p:spPr>
          <a:xfrm>
            <a:off x="4787900" y="406401"/>
            <a:ext cx="2616200" cy="723900"/>
          </a:xfrm>
          <a:prstGeom prst="rect">
            <a:avLst/>
          </a:prstGeom>
        </p:spPr>
      </p:pic>
      <p:grpSp>
        <p:nvGrpSpPr>
          <p:cNvPr id="4" name="组合 3">
            <a:extLst>
              <a:ext uri="{FF2B5EF4-FFF2-40B4-BE49-F238E27FC236}">
                <a16:creationId xmlns:a16="http://schemas.microsoft.com/office/drawing/2014/main" id="{3654E375-774E-43A2-88C6-4A99ACADB254}"/>
              </a:ext>
            </a:extLst>
          </p:cNvPr>
          <p:cNvGrpSpPr/>
          <p:nvPr userDrawn="1"/>
        </p:nvGrpSpPr>
        <p:grpSpPr>
          <a:xfrm>
            <a:off x="183099" y="657225"/>
            <a:ext cx="3157001" cy="3031911"/>
            <a:chOff x="183099" y="657225"/>
            <a:chExt cx="3157001" cy="3031911"/>
          </a:xfrm>
        </p:grpSpPr>
        <p:sp>
          <p:nvSpPr>
            <p:cNvPr id="15" name="Freeform 3174">
              <a:extLst>
                <a:ext uri="{FF2B5EF4-FFF2-40B4-BE49-F238E27FC236}">
                  <a16:creationId xmlns:a16="http://schemas.microsoft.com/office/drawing/2014/main" id="{EE8B38E3-F491-4491-A5C3-40E7CCA2E9B8}"/>
                </a:ext>
              </a:extLst>
            </p:cNvPr>
            <p:cNvSpPr>
              <a:spLocks/>
            </p:cNvSpPr>
            <p:nvPr userDrawn="1"/>
          </p:nvSpPr>
          <p:spPr bwMode="auto">
            <a:xfrm rot="20762117">
              <a:off x="183099" y="1012824"/>
              <a:ext cx="2369601" cy="2676312"/>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rgbClr val="474BF7"/>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9" name="Freeform 3174">
              <a:extLst>
                <a:ext uri="{FF2B5EF4-FFF2-40B4-BE49-F238E27FC236}">
                  <a16:creationId xmlns:a16="http://schemas.microsoft.com/office/drawing/2014/main" id="{82D3DDBB-53B8-402C-8F55-0AFE7E165448}"/>
                </a:ext>
              </a:extLst>
            </p:cNvPr>
            <p:cNvSpPr>
              <a:spLocks/>
            </p:cNvSpPr>
            <p:nvPr userDrawn="1"/>
          </p:nvSpPr>
          <p:spPr bwMode="auto">
            <a:xfrm>
              <a:off x="1821147" y="2387600"/>
              <a:ext cx="922053" cy="1041400"/>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rgbClr val="474BF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3174">
              <a:extLst>
                <a:ext uri="{FF2B5EF4-FFF2-40B4-BE49-F238E27FC236}">
                  <a16:creationId xmlns:a16="http://schemas.microsoft.com/office/drawing/2014/main" id="{ED3F7237-407D-4800-B300-CFA0C373BD92}"/>
                </a:ext>
              </a:extLst>
            </p:cNvPr>
            <p:cNvSpPr>
              <a:spLocks/>
            </p:cNvSpPr>
            <p:nvPr userDrawn="1"/>
          </p:nvSpPr>
          <p:spPr bwMode="auto">
            <a:xfrm>
              <a:off x="2418047" y="657225"/>
              <a:ext cx="922053" cy="1041400"/>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rgbClr val="474BF7"/>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3" name="文本框 22">
            <a:extLst>
              <a:ext uri="{FF2B5EF4-FFF2-40B4-BE49-F238E27FC236}">
                <a16:creationId xmlns:a16="http://schemas.microsoft.com/office/drawing/2014/main" id="{FFBABCE5-7EFA-4119-A213-077C747C8288}"/>
              </a:ext>
            </a:extLst>
          </p:cNvPr>
          <p:cNvSpPr txBox="1"/>
          <p:nvPr userDrawn="1"/>
        </p:nvSpPr>
        <p:spPr>
          <a:xfrm>
            <a:off x="5069654" y="3429000"/>
            <a:ext cx="2052692" cy="197069"/>
          </a:xfrm>
          <a:prstGeom prst="rect">
            <a:avLst/>
          </a:prstGeom>
        </p:spPr>
        <p:txBody>
          <a:bodyPr vert="horz" lIns="91440" tIns="45720" rIns="91440" bIns="45720" rtlCol="0" anchor="ctr"/>
          <a:lstStyle>
            <a:defPPr>
              <a:defRPr lang="zh-CN"/>
            </a:defPPr>
            <a:lvl1pPr algn="dist">
              <a:defRPr sz="1200">
                <a:solidFill>
                  <a:schemeClr val="bg1"/>
                </a:solidFill>
                <a:latin typeface="微软雅黑 Light" panose="020B0502040204020203" pitchFamily="34" charset="-122"/>
                <a:ea typeface="微软雅黑 Light" panose="020B0502040204020203" pitchFamily="34" charset="-122"/>
              </a:defRPr>
            </a:lvl1pPr>
          </a:lstStyle>
          <a:p>
            <a:pPr lvl="0"/>
            <a:r>
              <a:rPr lang="zh-CN" altLang="en-US" sz="1050" dirty="0">
                <a:solidFill>
                  <a:schemeClr val="bg1">
                    <a:lumMod val="95000"/>
                  </a:schemeClr>
                </a:solidFill>
              </a:rPr>
              <a:t>海纳百川，大道致远</a:t>
            </a:r>
          </a:p>
        </p:txBody>
      </p:sp>
      <p:grpSp>
        <p:nvGrpSpPr>
          <p:cNvPr id="24" name="组合 23">
            <a:extLst>
              <a:ext uri="{FF2B5EF4-FFF2-40B4-BE49-F238E27FC236}">
                <a16:creationId xmlns:a16="http://schemas.microsoft.com/office/drawing/2014/main" id="{CE2EE518-CBFF-4DDA-845F-BAB9B28B0F5B}"/>
              </a:ext>
            </a:extLst>
          </p:cNvPr>
          <p:cNvGrpSpPr/>
          <p:nvPr userDrawn="1"/>
        </p:nvGrpSpPr>
        <p:grpSpPr>
          <a:xfrm flipH="1">
            <a:off x="8780999" y="657225"/>
            <a:ext cx="3157001" cy="3031911"/>
            <a:chOff x="183099" y="657225"/>
            <a:chExt cx="3157001" cy="3031911"/>
          </a:xfrm>
        </p:grpSpPr>
        <p:sp>
          <p:nvSpPr>
            <p:cNvPr id="25" name="Freeform 3174">
              <a:extLst>
                <a:ext uri="{FF2B5EF4-FFF2-40B4-BE49-F238E27FC236}">
                  <a16:creationId xmlns:a16="http://schemas.microsoft.com/office/drawing/2014/main" id="{CA282361-C4E9-4CDB-9710-CC7E6742FCED}"/>
                </a:ext>
              </a:extLst>
            </p:cNvPr>
            <p:cNvSpPr>
              <a:spLocks/>
            </p:cNvSpPr>
            <p:nvPr userDrawn="1"/>
          </p:nvSpPr>
          <p:spPr bwMode="auto">
            <a:xfrm rot="20762117">
              <a:off x="183099" y="1012824"/>
              <a:ext cx="2369601" cy="2676312"/>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rgbClr val="474BF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3174">
              <a:extLst>
                <a:ext uri="{FF2B5EF4-FFF2-40B4-BE49-F238E27FC236}">
                  <a16:creationId xmlns:a16="http://schemas.microsoft.com/office/drawing/2014/main" id="{DD306BB5-3F57-4ACE-A4BD-EEFAC9214433}"/>
                </a:ext>
              </a:extLst>
            </p:cNvPr>
            <p:cNvSpPr>
              <a:spLocks/>
            </p:cNvSpPr>
            <p:nvPr userDrawn="1"/>
          </p:nvSpPr>
          <p:spPr bwMode="auto">
            <a:xfrm>
              <a:off x="1821147" y="2387600"/>
              <a:ext cx="922053" cy="1041400"/>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rgbClr val="474BF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3174">
              <a:extLst>
                <a:ext uri="{FF2B5EF4-FFF2-40B4-BE49-F238E27FC236}">
                  <a16:creationId xmlns:a16="http://schemas.microsoft.com/office/drawing/2014/main" id="{040B1D3D-2B4B-4FD0-A9CC-539FF8284B3E}"/>
                </a:ext>
              </a:extLst>
            </p:cNvPr>
            <p:cNvSpPr>
              <a:spLocks/>
            </p:cNvSpPr>
            <p:nvPr userDrawn="1"/>
          </p:nvSpPr>
          <p:spPr bwMode="auto">
            <a:xfrm>
              <a:off x="2418047" y="657225"/>
              <a:ext cx="922053" cy="1041400"/>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rgbClr val="474BF7"/>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 name="标题 1">
            <a:extLst>
              <a:ext uri="{FF2B5EF4-FFF2-40B4-BE49-F238E27FC236}">
                <a16:creationId xmlns:a16="http://schemas.microsoft.com/office/drawing/2014/main" id="{F718B5C9-3A1C-4D49-B627-DA53122E5C8E}"/>
              </a:ext>
            </a:extLst>
          </p:cNvPr>
          <p:cNvSpPr>
            <a:spLocks noGrp="1"/>
          </p:cNvSpPr>
          <p:nvPr>
            <p:ph type="ctrTitle" hasCustomPrompt="1"/>
          </p:nvPr>
        </p:nvSpPr>
        <p:spPr>
          <a:xfrm>
            <a:off x="1534510" y="1481959"/>
            <a:ext cx="9144000" cy="840828"/>
          </a:xfrm>
        </p:spPr>
        <p:txBody>
          <a:bodyPr vert="horz" lIns="91440" tIns="45720" rIns="91440" bIns="45720" rtlCol="0" anchor="ctr">
            <a:normAutofit/>
          </a:bodyPr>
          <a:lstStyle>
            <a:lvl1pPr>
              <a:defRPr lang="zh-CN" altLang="en-US" sz="4800" b="1" spc="600" baseline="0" dirty="0">
                <a:solidFill>
                  <a:schemeClr val="bg1"/>
                </a:solidFill>
                <a:latin typeface="微软雅黑" panose="020B0503020204020204" pitchFamily="34" charset="-122"/>
                <a:ea typeface="微软雅黑" panose="020B0503020204020204" pitchFamily="34" charset="-122"/>
                <a:cs typeface="+mn-cs"/>
              </a:defRPr>
            </a:lvl1pPr>
          </a:lstStyle>
          <a:p>
            <a:pPr lvl="0" algn="ctr"/>
            <a:r>
              <a:rPr lang="zh-CN" altLang="en-US" dirty="0"/>
              <a:t>海南大学汇报通用模板</a:t>
            </a:r>
          </a:p>
        </p:txBody>
      </p:sp>
      <p:sp>
        <p:nvSpPr>
          <p:cNvPr id="3" name="副标题 2">
            <a:extLst>
              <a:ext uri="{FF2B5EF4-FFF2-40B4-BE49-F238E27FC236}">
                <a16:creationId xmlns:a16="http://schemas.microsoft.com/office/drawing/2014/main" id="{93FEBC47-94AA-45F9-B420-B59C4401D478}"/>
              </a:ext>
            </a:extLst>
          </p:cNvPr>
          <p:cNvSpPr>
            <a:spLocks noGrp="1"/>
          </p:cNvSpPr>
          <p:nvPr>
            <p:ph type="subTitle" idx="1" hasCustomPrompt="1"/>
          </p:nvPr>
        </p:nvSpPr>
        <p:spPr>
          <a:xfrm>
            <a:off x="2690647" y="2291749"/>
            <a:ext cx="6810705" cy="318321"/>
          </a:xfrm>
        </p:spPr>
        <p:txBody>
          <a:bodyPr>
            <a:noAutofit/>
          </a:bodyPr>
          <a:lstStyle>
            <a:lvl1pPr marL="0" indent="0" algn="dist">
              <a:buNone/>
              <a:defRPr sz="1400">
                <a:solidFill>
                  <a:schemeClr val="bg1">
                    <a:lumMod val="95000"/>
                  </a:schemeClr>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GENERAL PPT TEMPLATE FOR SUMMARY OF HNU</a:t>
            </a:r>
          </a:p>
        </p:txBody>
      </p:sp>
    </p:spTree>
    <p:extLst>
      <p:ext uri="{BB962C8B-B14F-4D97-AF65-F5344CB8AC3E}">
        <p14:creationId xmlns:p14="http://schemas.microsoft.com/office/powerpoint/2010/main" val="971156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DC3E4E4-BE59-4901-A942-76D914E2E7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92" y="2881"/>
            <a:ext cx="12184616" cy="6852237"/>
          </a:xfrm>
          <a:prstGeom prst="rect">
            <a:avLst/>
          </a:prstGeom>
        </p:spPr>
      </p:pic>
      <p:sp>
        <p:nvSpPr>
          <p:cNvPr id="7" name="Rectangle 34">
            <a:extLst>
              <a:ext uri="{FF2B5EF4-FFF2-40B4-BE49-F238E27FC236}">
                <a16:creationId xmlns:a16="http://schemas.microsoft.com/office/drawing/2014/main" id="{42E49B0A-A00E-4AE3-A1C3-AA5343C77D0C}"/>
              </a:ext>
            </a:extLst>
          </p:cNvPr>
          <p:cNvSpPr/>
          <p:nvPr userDrawn="1"/>
        </p:nvSpPr>
        <p:spPr>
          <a:xfrm>
            <a:off x="0" y="0"/>
            <a:ext cx="12192000" cy="6858000"/>
          </a:xfrm>
          <a:prstGeom prst="rect">
            <a:avLst/>
          </a:prstGeom>
          <a:gradFill flip="none" rotWithShape="1">
            <a:gsLst>
              <a:gs pos="0">
                <a:schemeClr val="accent1">
                  <a:alpha val="80000"/>
                </a:schemeClr>
              </a:gs>
              <a:gs pos="100000">
                <a:schemeClr val="accent3">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11">
            <a:extLst>
              <a:ext uri="{FF2B5EF4-FFF2-40B4-BE49-F238E27FC236}">
                <a16:creationId xmlns:a16="http://schemas.microsoft.com/office/drawing/2014/main" id="{04BAA7F3-457D-40E6-B741-1EC0CCBF9D9C}"/>
              </a:ext>
            </a:extLst>
          </p:cNvPr>
          <p:cNvSpPr>
            <a:spLocks/>
          </p:cNvSpPr>
          <p:nvPr userDrawn="1"/>
        </p:nvSpPr>
        <p:spPr bwMode="auto">
          <a:xfrm>
            <a:off x="-25399" y="4281757"/>
            <a:ext cx="12228696" cy="2677843"/>
          </a:xfrm>
          <a:custGeom>
            <a:avLst/>
            <a:gdLst>
              <a:gd name="T0" fmla="*/ 0 w 2402"/>
              <a:gd name="T1" fmla="*/ 170 h 590"/>
              <a:gd name="T2" fmla="*/ 944 w 2402"/>
              <a:gd name="T3" fmla="*/ 122 h 590"/>
              <a:gd name="T4" fmla="*/ 1798 w 2402"/>
              <a:gd name="T5" fmla="*/ 309 h 590"/>
              <a:gd name="T6" fmla="*/ 2402 w 2402"/>
              <a:gd name="T7" fmla="*/ 121 h 590"/>
              <a:gd name="T8" fmla="*/ 2402 w 2402"/>
              <a:gd name="T9" fmla="*/ 590 h 590"/>
              <a:gd name="T10" fmla="*/ 148 w 2402"/>
              <a:gd name="T11" fmla="*/ 590 h 590"/>
              <a:gd name="T12" fmla="*/ 0 w 2402"/>
              <a:gd name="T13" fmla="*/ 590 h 590"/>
              <a:gd name="T14" fmla="*/ 0 w 2402"/>
              <a:gd name="T15" fmla="*/ 170 h 590"/>
              <a:gd name="connsiteX0" fmla="*/ 0 w 10000"/>
              <a:gd name="connsiteY0" fmla="*/ 1545 h 8664"/>
              <a:gd name="connsiteX1" fmla="*/ 3930 w 10000"/>
              <a:gd name="connsiteY1" fmla="*/ 732 h 8664"/>
              <a:gd name="connsiteX2" fmla="*/ 7485 w 10000"/>
              <a:gd name="connsiteY2" fmla="*/ 3901 h 8664"/>
              <a:gd name="connsiteX3" fmla="*/ 10000 w 10000"/>
              <a:gd name="connsiteY3" fmla="*/ 715 h 8664"/>
              <a:gd name="connsiteX4" fmla="*/ 10000 w 10000"/>
              <a:gd name="connsiteY4" fmla="*/ 8664 h 8664"/>
              <a:gd name="connsiteX5" fmla="*/ 616 w 10000"/>
              <a:gd name="connsiteY5" fmla="*/ 8664 h 8664"/>
              <a:gd name="connsiteX6" fmla="*/ 0 w 10000"/>
              <a:gd name="connsiteY6" fmla="*/ 8664 h 8664"/>
              <a:gd name="connsiteX7" fmla="*/ 0 w 10000"/>
              <a:gd name="connsiteY7" fmla="*/ 1545 h 8664"/>
              <a:gd name="connsiteX0" fmla="*/ 0 w 10000"/>
              <a:gd name="connsiteY0" fmla="*/ 1765 h 9982"/>
              <a:gd name="connsiteX1" fmla="*/ 3930 w 10000"/>
              <a:gd name="connsiteY1" fmla="*/ 827 h 9982"/>
              <a:gd name="connsiteX2" fmla="*/ 7485 w 10000"/>
              <a:gd name="connsiteY2" fmla="*/ 4485 h 9982"/>
              <a:gd name="connsiteX3" fmla="*/ 10000 w 10000"/>
              <a:gd name="connsiteY3" fmla="*/ 807 h 9982"/>
              <a:gd name="connsiteX4" fmla="*/ 10000 w 10000"/>
              <a:gd name="connsiteY4" fmla="*/ 9982 h 9982"/>
              <a:gd name="connsiteX5" fmla="*/ 616 w 10000"/>
              <a:gd name="connsiteY5" fmla="*/ 9982 h 9982"/>
              <a:gd name="connsiteX6" fmla="*/ 0 w 10000"/>
              <a:gd name="connsiteY6" fmla="*/ 9982 h 9982"/>
              <a:gd name="connsiteX7" fmla="*/ 0 w 10000"/>
              <a:gd name="connsiteY7" fmla="*/ 1765 h 9982"/>
              <a:gd name="connsiteX0" fmla="*/ 0 w 10000"/>
              <a:gd name="connsiteY0" fmla="*/ 1768 h 10000"/>
              <a:gd name="connsiteX1" fmla="*/ 3930 w 10000"/>
              <a:gd name="connsiteY1" fmla="*/ 828 h 10000"/>
              <a:gd name="connsiteX2" fmla="*/ 7485 w 10000"/>
              <a:gd name="connsiteY2" fmla="*/ 4493 h 10000"/>
              <a:gd name="connsiteX3" fmla="*/ 10000 w 10000"/>
              <a:gd name="connsiteY3" fmla="*/ 808 h 10000"/>
              <a:gd name="connsiteX4" fmla="*/ 10000 w 10000"/>
              <a:gd name="connsiteY4" fmla="*/ 10000 h 10000"/>
              <a:gd name="connsiteX5" fmla="*/ 616 w 10000"/>
              <a:gd name="connsiteY5" fmla="*/ 10000 h 10000"/>
              <a:gd name="connsiteX6" fmla="*/ 0 w 10000"/>
              <a:gd name="connsiteY6" fmla="*/ 10000 h 10000"/>
              <a:gd name="connsiteX7" fmla="*/ 0 w 10000"/>
              <a:gd name="connsiteY7" fmla="*/ 1768 h 10000"/>
              <a:gd name="connsiteX0" fmla="*/ 0 w 10000"/>
              <a:gd name="connsiteY0" fmla="*/ 1711 h 9943"/>
              <a:gd name="connsiteX1" fmla="*/ 3930 w 10000"/>
              <a:gd name="connsiteY1" fmla="*/ 771 h 9943"/>
              <a:gd name="connsiteX2" fmla="*/ 7485 w 10000"/>
              <a:gd name="connsiteY2" fmla="*/ 4436 h 9943"/>
              <a:gd name="connsiteX3" fmla="*/ 10000 w 10000"/>
              <a:gd name="connsiteY3" fmla="*/ 751 h 9943"/>
              <a:gd name="connsiteX4" fmla="*/ 10000 w 10000"/>
              <a:gd name="connsiteY4" fmla="*/ 9943 h 9943"/>
              <a:gd name="connsiteX5" fmla="*/ 616 w 10000"/>
              <a:gd name="connsiteY5" fmla="*/ 9943 h 9943"/>
              <a:gd name="connsiteX6" fmla="*/ 0 w 10000"/>
              <a:gd name="connsiteY6" fmla="*/ 9943 h 9943"/>
              <a:gd name="connsiteX7" fmla="*/ 0 w 10000"/>
              <a:gd name="connsiteY7" fmla="*/ 1711 h 9943"/>
              <a:gd name="connsiteX0" fmla="*/ 9 w 10000"/>
              <a:gd name="connsiteY0" fmla="*/ 1267 h 9293"/>
              <a:gd name="connsiteX1" fmla="*/ 3930 w 10000"/>
              <a:gd name="connsiteY1" fmla="*/ 68 h 9293"/>
              <a:gd name="connsiteX2" fmla="*/ 7485 w 10000"/>
              <a:gd name="connsiteY2" fmla="*/ 3754 h 9293"/>
              <a:gd name="connsiteX3" fmla="*/ 10000 w 10000"/>
              <a:gd name="connsiteY3" fmla="*/ 48 h 9293"/>
              <a:gd name="connsiteX4" fmla="*/ 10000 w 10000"/>
              <a:gd name="connsiteY4" fmla="*/ 9293 h 9293"/>
              <a:gd name="connsiteX5" fmla="*/ 616 w 10000"/>
              <a:gd name="connsiteY5" fmla="*/ 9293 h 9293"/>
              <a:gd name="connsiteX6" fmla="*/ 0 w 10000"/>
              <a:gd name="connsiteY6" fmla="*/ 9293 h 9293"/>
              <a:gd name="connsiteX7" fmla="*/ 9 w 10000"/>
              <a:gd name="connsiteY7" fmla="*/ 1267 h 9293"/>
              <a:gd name="connsiteX0" fmla="*/ 9 w 10000"/>
              <a:gd name="connsiteY0" fmla="*/ 2255 h 10892"/>
              <a:gd name="connsiteX1" fmla="*/ 3930 w 10000"/>
              <a:gd name="connsiteY1" fmla="*/ 965 h 10892"/>
              <a:gd name="connsiteX2" fmla="*/ 7485 w 10000"/>
              <a:gd name="connsiteY2" fmla="*/ 4932 h 10892"/>
              <a:gd name="connsiteX3" fmla="*/ 10000 w 10000"/>
              <a:gd name="connsiteY3" fmla="*/ 944 h 10892"/>
              <a:gd name="connsiteX4" fmla="*/ 10000 w 10000"/>
              <a:gd name="connsiteY4" fmla="*/ 10892 h 10892"/>
              <a:gd name="connsiteX5" fmla="*/ 616 w 10000"/>
              <a:gd name="connsiteY5" fmla="*/ 10892 h 10892"/>
              <a:gd name="connsiteX6" fmla="*/ 0 w 10000"/>
              <a:gd name="connsiteY6" fmla="*/ 10892 h 10892"/>
              <a:gd name="connsiteX7" fmla="*/ 9 w 10000"/>
              <a:gd name="connsiteY7" fmla="*/ 2255 h 10892"/>
              <a:gd name="connsiteX0" fmla="*/ 9 w 10000"/>
              <a:gd name="connsiteY0" fmla="*/ 1369 h 10006"/>
              <a:gd name="connsiteX1" fmla="*/ 3930 w 10000"/>
              <a:gd name="connsiteY1" fmla="*/ 79 h 10006"/>
              <a:gd name="connsiteX2" fmla="*/ 7462 w 10000"/>
              <a:gd name="connsiteY2" fmla="*/ 4166 h 10006"/>
              <a:gd name="connsiteX3" fmla="*/ 10000 w 10000"/>
              <a:gd name="connsiteY3" fmla="*/ 58 h 10006"/>
              <a:gd name="connsiteX4" fmla="*/ 10000 w 10000"/>
              <a:gd name="connsiteY4" fmla="*/ 10006 h 10006"/>
              <a:gd name="connsiteX5" fmla="*/ 616 w 10000"/>
              <a:gd name="connsiteY5" fmla="*/ 10006 h 10006"/>
              <a:gd name="connsiteX6" fmla="*/ 0 w 10000"/>
              <a:gd name="connsiteY6" fmla="*/ 10006 h 10006"/>
              <a:gd name="connsiteX7" fmla="*/ 9 w 10000"/>
              <a:gd name="connsiteY7" fmla="*/ 1369 h 10006"/>
              <a:gd name="connsiteX0" fmla="*/ 9 w 10000"/>
              <a:gd name="connsiteY0" fmla="*/ 2284 h 10921"/>
              <a:gd name="connsiteX1" fmla="*/ 3930 w 10000"/>
              <a:gd name="connsiteY1" fmla="*/ 994 h 10921"/>
              <a:gd name="connsiteX2" fmla="*/ 7462 w 10000"/>
              <a:gd name="connsiteY2" fmla="*/ 5081 h 10921"/>
              <a:gd name="connsiteX3" fmla="*/ 10000 w 10000"/>
              <a:gd name="connsiteY3" fmla="*/ 973 h 10921"/>
              <a:gd name="connsiteX4" fmla="*/ 10000 w 10000"/>
              <a:gd name="connsiteY4" fmla="*/ 10921 h 10921"/>
              <a:gd name="connsiteX5" fmla="*/ 616 w 10000"/>
              <a:gd name="connsiteY5" fmla="*/ 10921 h 10921"/>
              <a:gd name="connsiteX6" fmla="*/ 0 w 10000"/>
              <a:gd name="connsiteY6" fmla="*/ 10921 h 10921"/>
              <a:gd name="connsiteX7" fmla="*/ 9 w 10000"/>
              <a:gd name="connsiteY7" fmla="*/ 2284 h 10921"/>
              <a:gd name="connsiteX0" fmla="*/ 9 w 10000"/>
              <a:gd name="connsiteY0" fmla="*/ 2284 h 10921"/>
              <a:gd name="connsiteX1" fmla="*/ 3930 w 10000"/>
              <a:gd name="connsiteY1" fmla="*/ 994 h 10921"/>
              <a:gd name="connsiteX2" fmla="*/ 7462 w 10000"/>
              <a:gd name="connsiteY2" fmla="*/ 5081 h 10921"/>
              <a:gd name="connsiteX3" fmla="*/ 10000 w 10000"/>
              <a:gd name="connsiteY3" fmla="*/ 973 h 10921"/>
              <a:gd name="connsiteX4" fmla="*/ 10000 w 10000"/>
              <a:gd name="connsiteY4" fmla="*/ 10921 h 10921"/>
              <a:gd name="connsiteX5" fmla="*/ 616 w 10000"/>
              <a:gd name="connsiteY5" fmla="*/ 10921 h 10921"/>
              <a:gd name="connsiteX6" fmla="*/ 0 w 10000"/>
              <a:gd name="connsiteY6" fmla="*/ 10921 h 10921"/>
              <a:gd name="connsiteX7" fmla="*/ 9 w 10000"/>
              <a:gd name="connsiteY7" fmla="*/ 2284 h 10921"/>
              <a:gd name="connsiteX0" fmla="*/ 9 w 10000"/>
              <a:gd name="connsiteY0" fmla="*/ 2284 h 10921"/>
              <a:gd name="connsiteX1" fmla="*/ 3930 w 10000"/>
              <a:gd name="connsiteY1" fmla="*/ 994 h 10921"/>
              <a:gd name="connsiteX2" fmla="*/ 7462 w 10000"/>
              <a:gd name="connsiteY2" fmla="*/ 5081 h 10921"/>
              <a:gd name="connsiteX3" fmla="*/ 10000 w 10000"/>
              <a:gd name="connsiteY3" fmla="*/ 973 h 10921"/>
              <a:gd name="connsiteX4" fmla="*/ 10000 w 10000"/>
              <a:gd name="connsiteY4" fmla="*/ 10921 h 10921"/>
              <a:gd name="connsiteX5" fmla="*/ 616 w 10000"/>
              <a:gd name="connsiteY5" fmla="*/ 10921 h 10921"/>
              <a:gd name="connsiteX6" fmla="*/ 0 w 10000"/>
              <a:gd name="connsiteY6" fmla="*/ 10921 h 10921"/>
              <a:gd name="connsiteX7" fmla="*/ 9 w 10000"/>
              <a:gd name="connsiteY7" fmla="*/ 2284 h 10921"/>
              <a:gd name="connsiteX0" fmla="*/ 9 w 10000"/>
              <a:gd name="connsiteY0" fmla="*/ 2284 h 10921"/>
              <a:gd name="connsiteX1" fmla="*/ 3930 w 10000"/>
              <a:gd name="connsiteY1" fmla="*/ 994 h 10921"/>
              <a:gd name="connsiteX2" fmla="*/ 7462 w 10000"/>
              <a:gd name="connsiteY2" fmla="*/ 5081 h 10921"/>
              <a:gd name="connsiteX3" fmla="*/ 10000 w 10000"/>
              <a:gd name="connsiteY3" fmla="*/ 973 h 10921"/>
              <a:gd name="connsiteX4" fmla="*/ 10000 w 10000"/>
              <a:gd name="connsiteY4" fmla="*/ 10921 h 10921"/>
              <a:gd name="connsiteX5" fmla="*/ 616 w 10000"/>
              <a:gd name="connsiteY5" fmla="*/ 10921 h 10921"/>
              <a:gd name="connsiteX6" fmla="*/ 0 w 10000"/>
              <a:gd name="connsiteY6" fmla="*/ 10921 h 10921"/>
              <a:gd name="connsiteX7" fmla="*/ 9 w 10000"/>
              <a:gd name="connsiteY7" fmla="*/ 2284 h 10921"/>
              <a:gd name="connsiteX0" fmla="*/ 9 w 10000"/>
              <a:gd name="connsiteY0" fmla="*/ 2195 h 10832"/>
              <a:gd name="connsiteX1" fmla="*/ 3930 w 10000"/>
              <a:gd name="connsiteY1" fmla="*/ 905 h 10832"/>
              <a:gd name="connsiteX2" fmla="*/ 7462 w 10000"/>
              <a:gd name="connsiteY2" fmla="*/ 4992 h 10832"/>
              <a:gd name="connsiteX3" fmla="*/ 10000 w 10000"/>
              <a:gd name="connsiteY3" fmla="*/ 884 h 10832"/>
              <a:gd name="connsiteX4" fmla="*/ 10000 w 10000"/>
              <a:gd name="connsiteY4" fmla="*/ 10832 h 10832"/>
              <a:gd name="connsiteX5" fmla="*/ 616 w 10000"/>
              <a:gd name="connsiteY5" fmla="*/ 10832 h 10832"/>
              <a:gd name="connsiteX6" fmla="*/ 0 w 10000"/>
              <a:gd name="connsiteY6" fmla="*/ 10832 h 10832"/>
              <a:gd name="connsiteX7" fmla="*/ 9 w 10000"/>
              <a:gd name="connsiteY7" fmla="*/ 2195 h 1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832">
                <a:moveTo>
                  <a:pt x="9" y="2195"/>
                </a:moveTo>
                <a:cubicBezTo>
                  <a:pt x="9" y="2195"/>
                  <a:pt x="1555" y="-1717"/>
                  <a:pt x="3930" y="905"/>
                </a:cubicBezTo>
                <a:cubicBezTo>
                  <a:pt x="4747" y="1807"/>
                  <a:pt x="6325" y="5155"/>
                  <a:pt x="7462" y="4992"/>
                </a:cubicBezTo>
                <a:cubicBezTo>
                  <a:pt x="8464" y="4848"/>
                  <a:pt x="9434" y="4597"/>
                  <a:pt x="10000" y="884"/>
                </a:cubicBezTo>
                <a:lnTo>
                  <a:pt x="10000" y="10832"/>
                </a:lnTo>
                <a:lnTo>
                  <a:pt x="616" y="10832"/>
                </a:lnTo>
                <a:lnTo>
                  <a:pt x="0" y="10832"/>
                </a:lnTo>
                <a:lnTo>
                  <a:pt x="9" y="2195"/>
                </a:lnTo>
                <a:close/>
              </a:path>
            </a:pathLst>
          </a:custGeom>
          <a:solidFill>
            <a:schemeClr val="bg1"/>
          </a:solidFill>
          <a:ln w="9525">
            <a:no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微软雅黑"/>
              <a:cs typeface="+mn-cs"/>
            </a:endParaRPr>
          </a:p>
        </p:txBody>
      </p:sp>
      <p:sp>
        <p:nvSpPr>
          <p:cNvPr id="9" name="Freeform 10">
            <a:extLst>
              <a:ext uri="{FF2B5EF4-FFF2-40B4-BE49-F238E27FC236}">
                <a16:creationId xmlns:a16="http://schemas.microsoft.com/office/drawing/2014/main" id="{B509DE6C-668F-4E46-917E-84598D82A974}"/>
              </a:ext>
            </a:extLst>
          </p:cNvPr>
          <p:cNvSpPr>
            <a:spLocks/>
          </p:cNvSpPr>
          <p:nvPr userDrawn="1"/>
        </p:nvSpPr>
        <p:spPr bwMode="auto">
          <a:xfrm>
            <a:off x="0" y="3934860"/>
            <a:ext cx="12189193" cy="1757745"/>
          </a:xfrm>
          <a:custGeom>
            <a:avLst/>
            <a:gdLst>
              <a:gd name="T0" fmla="*/ 637 w 2403"/>
              <a:gd name="T1" fmla="*/ 79 h 349"/>
              <a:gd name="T2" fmla="*/ 1305 w 2403"/>
              <a:gd name="T3" fmla="*/ 224 h 349"/>
              <a:gd name="T4" fmla="*/ 2077 w 2403"/>
              <a:gd name="T5" fmla="*/ 296 h 349"/>
              <a:gd name="T6" fmla="*/ 2403 w 2403"/>
              <a:gd name="T7" fmla="*/ 167 h 349"/>
              <a:gd name="T8" fmla="*/ 2403 w 2403"/>
              <a:gd name="T9" fmla="*/ 114 h 349"/>
              <a:gd name="T10" fmla="*/ 2015 w 2403"/>
              <a:gd name="T11" fmla="*/ 290 h 349"/>
              <a:gd name="T12" fmla="*/ 1313 w 2403"/>
              <a:gd name="T13" fmla="*/ 221 h 349"/>
              <a:gd name="T14" fmla="*/ 821 w 2403"/>
              <a:gd name="T15" fmla="*/ 82 h 349"/>
              <a:gd name="T16" fmla="*/ 0 w 2403"/>
              <a:gd name="T17" fmla="*/ 171 h 349"/>
              <a:gd name="T18" fmla="*/ 0 w 2403"/>
              <a:gd name="T19" fmla="*/ 227 h 349"/>
              <a:gd name="T20" fmla="*/ 637 w 2403"/>
              <a:gd name="T21" fmla="*/ 7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3" h="349">
                <a:moveTo>
                  <a:pt x="637" y="79"/>
                </a:moveTo>
                <a:cubicBezTo>
                  <a:pt x="834" y="80"/>
                  <a:pt x="1084" y="154"/>
                  <a:pt x="1305" y="224"/>
                </a:cubicBezTo>
                <a:cubicBezTo>
                  <a:pt x="1526" y="293"/>
                  <a:pt x="1764" y="349"/>
                  <a:pt x="2077" y="296"/>
                </a:cubicBezTo>
                <a:cubicBezTo>
                  <a:pt x="2251" y="272"/>
                  <a:pt x="2354" y="207"/>
                  <a:pt x="2403" y="167"/>
                </a:cubicBezTo>
                <a:cubicBezTo>
                  <a:pt x="2403" y="114"/>
                  <a:pt x="2403" y="114"/>
                  <a:pt x="2403" y="114"/>
                </a:cubicBezTo>
                <a:cubicBezTo>
                  <a:pt x="2284" y="260"/>
                  <a:pt x="2015" y="290"/>
                  <a:pt x="2015" y="290"/>
                </a:cubicBezTo>
                <a:cubicBezTo>
                  <a:pt x="1648" y="346"/>
                  <a:pt x="1386" y="243"/>
                  <a:pt x="1313" y="221"/>
                </a:cubicBezTo>
                <a:cubicBezTo>
                  <a:pt x="1264" y="206"/>
                  <a:pt x="1012" y="118"/>
                  <a:pt x="821" y="82"/>
                </a:cubicBezTo>
                <a:cubicBezTo>
                  <a:pt x="384" y="0"/>
                  <a:pt x="68" y="138"/>
                  <a:pt x="0" y="171"/>
                </a:cubicBezTo>
                <a:cubicBezTo>
                  <a:pt x="0" y="227"/>
                  <a:pt x="0" y="227"/>
                  <a:pt x="0" y="227"/>
                </a:cubicBezTo>
                <a:cubicBezTo>
                  <a:pt x="44" y="198"/>
                  <a:pt x="260" y="68"/>
                  <a:pt x="637" y="79"/>
                </a:cubicBezTo>
              </a:path>
            </a:pathLst>
          </a:custGeom>
          <a:gradFill flip="none" rotWithShape="1">
            <a:gsLst>
              <a:gs pos="0">
                <a:schemeClr val="accent1"/>
              </a:gs>
              <a:gs pos="54000">
                <a:schemeClr val="accent1"/>
              </a:gs>
              <a:gs pos="100000">
                <a:schemeClr val="accent3">
                  <a:alpha val="9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微软雅黑"/>
              <a:cs typeface="+mn-cs"/>
            </a:endParaRPr>
          </a:p>
        </p:txBody>
      </p:sp>
      <p:pic>
        <p:nvPicPr>
          <p:cNvPr id="10" name="图片 9">
            <a:extLst>
              <a:ext uri="{FF2B5EF4-FFF2-40B4-BE49-F238E27FC236}">
                <a16:creationId xmlns:a16="http://schemas.microsoft.com/office/drawing/2014/main" id="{199608A1-E09C-4D08-B78F-BDD710C975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1126" y="5767522"/>
            <a:ext cx="3434156" cy="782503"/>
          </a:xfrm>
          <a:prstGeom prst="rect">
            <a:avLst/>
          </a:prstGeom>
        </p:spPr>
      </p:pic>
    </p:spTree>
    <p:extLst>
      <p:ext uri="{BB962C8B-B14F-4D97-AF65-F5344CB8AC3E}">
        <p14:creationId xmlns:p14="http://schemas.microsoft.com/office/powerpoint/2010/main" val="18393057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DC3E4E4-BE59-4901-A942-76D914E2E7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92" y="2881"/>
            <a:ext cx="12184616" cy="6852237"/>
          </a:xfrm>
          <a:prstGeom prst="rect">
            <a:avLst/>
          </a:prstGeom>
        </p:spPr>
      </p:pic>
      <p:sp>
        <p:nvSpPr>
          <p:cNvPr id="7" name="Rectangle 34">
            <a:extLst>
              <a:ext uri="{FF2B5EF4-FFF2-40B4-BE49-F238E27FC236}">
                <a16:creationId xmlns:a16="http://schemas.microsoft.com/office/drawing/2014/main" id="{42E49B0A-A00E-4AE3-A1C3-AA5343C77D0C}"/>
              </a:ext>
            </a:extLst>
          </p:cNvPr>
          <p:cNvSpPr/>
          <p:nvPr userDrawn="1"/>
        </p:nvSpPr>
        <p:spPr>
          <a:xfrm>
            <a:off x="0" y="0"/>
            <a:ext cx="12192000" cy="6858000"/>
          </a:xfrm>
          <a:prstGeom prst="rect">
            <a:avLst/>
          </a:prstGeom>
          <a:gradFill flip="none" rotWithShape="1">
            <a:gsLst>
              <a:gs pos="0">
                <a:schemeClr val="accent1">
                  <a:alpha val="80000"/>
                </a:schemeClr>
              </a:gs>
              <a:gs pos="100000">
                <a:schemeClr val="accent3">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11">
            <a:extLst>
              <a:ext uri="{FF2B5EF4-FFF2-40B4-BE49-F238E27FC236}">
                <a16:creationId xmlns:a16="http://schemas.microsoft.com/office/drawing/2014/main" id="{04BAA7F3-457D-40E6-B741-1EC0CCBF9D9C}"/>
              </a:ext>
            </a:extLst>
          </p:cNvPr>
          <p:cNvSpPr>
            <a:spLocks/>
          </p:cNvSpPr>
          <p:nvPr userDrawn="1"/>
        </p:nvSpPr>
        <p:spPr bwMode="auto">
          <a:xfrm>
            <a:off x="-25399" y="4281757"/>
            <a:ext cx="12228696" cy="2677843"/>
          </a:xfrm>
          <a:custGeom>
            <a:avLst/>
            <a:gdLst>
              <a:gd name="T0" fmla="*/ 0 w 2402"/>
              <a:gd name="T1" fmla="*/ 170 h 590"/>
              <a:gd name="T2" fmla="*/ 944 w 2402"/>
              <a:gd name="T3" fmla="*/ 122 h 590"/>
              <a:gd name="T4" fmla="*/ 1798 w 2402"/>
              <a:gd name="T5" fmla="*/ 309 h 590"/>
              <a:gd name="T6" fmla="*/ 2402 w 2402"/>
              <a:gd name="T7" fmla="*/ 121 h 590"/>
              <a:gd name="T8" fmla="*/ 2402 w 2402"/>
              <a:gd name="T9" fmla="*/ 590 h 590"/>
              <a:gd name="T10" fmla="*/ 148 w 2402"/>
              <a:gd name="T11" fmla="*/ 590 h 590"/>
              <a:gd name="T12" fmla="*/ 0 w 2402"/>
              <a:gd name="T13" fmla="*/ 590 h 590"/>
              <a:gd name="T14" fmla="*/ 0 w 2402"/>
              <a:gd name="T15" fmla="*/ 170 h 590"/>
              <a:gd name="connsiteX0" fmla="*/ 0 w 10000"/>
              <a:gd name="connsiteY0" fmla="*/ 1545 h 8664"/>
              <a:gd name="connsiteX1" fmla="*/ 3930 w 10000"/>
              <a:gd name="connsiteY1" fmla="*/ 732 h 8664"/>
              <a:gd name="connsiteX2" fmla="*/ 7485 w 10000"/>
              <a:gd name="connsiteY2" fmla="*/ 3901 h 8664"/>
              <a:gd name="connsiteX3" fmla="*/ 10000 w 10000"/>
              <a:gd name="connsiteY3" fmla="*/ 715 h 8664"/>
              <a:gd name="connsiteX4" fmla="*/ 10000 w 10000"/>
              <a:gd name="connsiteY4" fmla="*/ 8664 h 8664"/>
              <a:gd name="connsiteX5" fmla="*/ 616 w 10000"/>
              <a:gd name="connsiteY5" fmla="*/ 8664 h 8664"/>
              <a:gd name="connsiteX6" fmla="*/ 0 w 10000"/>
              <a:gd name="connsiteY6" fmla="*/ 8664 h 8664"/>
              <a:gd name="connsiteX7" fmla="*/ 0 w 10000"/>
              <a:gd name="connsiteY7" fmla="*/ 1545 h 8664"/>
              <a:gd name="connsiteX0" fmla="*/ 0 w 10000"/>
              <a:gd name="connsiteY0" fmla="*/ 1765 h 9982"/>
              <a:gd name="connsiteX1" fmla="*/ 3930 w 10000"/>
              <a:gd name="connsiteY1" fmla="*/ 827 h 9982"/>
              <a:gd name="connsiteX2" fmla="*/ 7485 w 10000"/>
              <a:gd name="connsiteY2" fmla="*/ 4485 h 9982"/>
              <a:gd name="connsiteX3" fmla="*/ 10000 w 10000"/>
              <a:gd name="connsiteY3" fmla="*/ 807 h 9982"/>
              <a:gd name="connsiteX4" fmla="*/ 10000 w 10000"/>
              <a:gd name="connsiteY4" fmla="*/ 9982 h 9982"/>
              <a:gd name="connsiteX5" fmla="*/ 616 w 10000"/>
              <a:gd name="connsiteY5" fmla="*/ 9982 h 9982"/>
              <a:gd name="connsiteX6" fmla="*/ 0 w 10000"/>
              <a:gd name="connsiteY6" fmla="*/ 9982 h 9982"/>
              <a:gd name="connsiteX7" fmla="*/ 0 w 10000"/>
              <a:gd name="connsiteY7" fmla="*/ 1765 h 9982"/>
              <a:gd name="connsiteX0" fmla="*/ 0 w 10000"/>
              <a:gd name="connsiteY0" fmla="*/ 1768 h 10000"/>
              <a:gd name="connsiteX1" fmla="*/ 3930 w 10000"/>
              <a:gd name="connsiteY1" fmla="*/ 828 h 10000"/>
              <a:gd name="connsiteX2" fmla="*/ 7485 w 10000"/>
              <a:gd name="connsiteY2" fmla="*/ 4493 h 10000"/>
              <a:gd name="connsiteX3" fmla="*/ 10000 w 10000"/>
              <a:gd name="connsiteY3" fmla="*/ 808 h 10000"/>
              <a:gd name="connsiteX4" fmla="*/ 10000 w 10000"/>
              <a:gd name="connsiteY4" fmla="*/ 10000 h 10000"/>
              <a:gd name="connsiteX5" fmla="*/ 616 w 10000"/>
              <a:gd name="connsiteY5" fmla="*/ 10000 h 10000"/>
              <a:gd name="connsiteX6" fmla="*/ 0 w 10000"/>
              <a:gd name="connsiteY6" fmla="*/ 10000 h 10000"/>
              <a:gd name="connsiteX7" fmla="*/ 0 w 10000"/>
              <a:gd name="connsiteY7" fmla="*/ 1768 h 10000"/>
              <a:gd name="connsiteX0" fmla="*/ 0 w 10000"/>
              <a:gd name="connsiteY0" fmla="*/ 1711 h 9943"/>
              <a:gd name="connsiteX1" fmla="*/ 3930 w 10000"/>
              <a:gd name="connsiteY1" fmla="*/ 771 h 9943"/>
              <a:gd name="connsiteX2" fmla="*/ 7485 w 10000"/>
              <a:gd name="connsiteY2" fmla="*/ 4436 h 9943"/>
              <a:gd name="connsiteX3" fmla="*/ 10000 w 10000"/>
              <a:gd name="connsiteY3" fmla="*/ 751 h 9943"/>
              <a:gd name="connsiteX4" fmla="*/ 10000 w 10000"/>
              <a:gd name="connsiteY4" fmla="*/ 9943 h 9943"/>
              <a:gd name="connsiteX5" fmla="*/ 616 w 10000"/>
              <a:gd name="connsiteY5" fmla="*/ 9943 h 9943"/>
              <a:gd name="connsiteX6" fmla="*/ 0 w 10000"/>
              <a:gd name="connsiteY6" fmla="*/ 9943 h 9943"/>
              <a:gd name="connsiteX7" fmla="*/ 0 w 10000"/>
              <a:gd name="connsiteY7" fmla="*/ 1711 h 9943"/>
              <a:gd name="connsiteX0" fmla="*/ 9 w 10000"/>
              <a:gd name="connsiteY0" fmla="*/ 1267 h 9293"/>
              <a:gd name="connsiteX1" fmla="*/ 3930 w 10000"/>
              <a:gd name="connsiteY1" fmla="*/ 68 h 9293"/>
              <a:gd name="connsiteX2" fmla="*/ 7485 w 10000"/>
              <a:gd name="connsiteY2" fmla="*/ 3754 h 9293"/>
              <a:gd name="connsiteX3" fmla="*/ 10000 w 10000"/>
              <a:gd name="connsiteY3" fmla="*/ 48 h 9293"/>
              <a:gd name="connsiteX4" fmla="*/ 10000 w 10000"/>
              <a:gd name="connsiteY4" fmla="*/ 9293 h 9293"/>
              <a:gd name="connsiteX5" fmla="*/ 616 w 10000"/>
              <a:gd name="connsiteY5" fmla="*/ 9293 h 9293"/>
              <a:gd name="connsiteX6" fmla="*/ 0 w 10000"/>
              <a:gd name="connsiteY6" fmla="*/ 9293 h 9293"/>
              <a:gd name="connsiteX7" fmla="*/ 9 w 10000"/>
              <a:gd name="connsiteY7" fmla="*/ 1267 h 9293"/>
              <a:gd name="connsiteX0" fmla="*/ 9 w 10000"/>
              <a:gd name="connsiteY0" fmla="*/ 2255 h 10892"/>
              <a:gd name="connsiteX1" fmla="*/ 3930 w 10000"/>
              <a:gd name="connsiteY1" fmla="*/ 965 h 10892"/>
              <a:gd name="connsiteX2" fmla="*/ 7485 w 10000"/>
              <a:gd name="connsiteY2" fmla="*/ 4932 h 10892"/>
              <a:gd name="connsiteX3" fmla="*/ 10000 w 10000"/>
              <a:gd name="connsiteY3" fmla="*/ 944 h 10892"/>
              <a:gd name="connsiteX4" fmla="*/ 10000 w 10000"/>
              <a:gd name="connsiteY4" fmla="*/ 10892 h 10892"/>
              <a:gd name="connsiteX5" fmla="*/ 616 w 10000"/>
              <a:gd name="connsiteY5" fmla="*/ 10892 h 10892"/>
              <a:gd name="connsiteX6" fmla="*/ 0 w 10000"/>
              <a:gd name="connsiteY6" fmla="*/ 10892 h 10892"/>
              <a:gd name="connsiteX7" fmla="*/ 9 w 10000"/>
              <a:gd name="connsiteY7" fmla="*/ 2255 h 10892"/>
              <a:gd name="connsiteX0" fmla="*/ 9 w 10000"/>
              <a:gd name="connsiteY0" fmla="*/ 1369 h 10006"/>
              <a:gd name="connsiteX1" fmla="*/ 3930 w 10000"/>
              <a:gd name="connsiteY1" fmla="*/ 79 h 10006"/>
              <a:gd name="connsiteX2" fmla="*/ 7462 w 10000"/>
              <a:gd name="connsiteY2" fmla="*/ 4166 h 10006"/>
              <a:gd name="connsiteX3" fmla="*/ 10000 w 10000"/>
              <a:gd name="connsiteY3" fmla="*/ 58 h 10006"/>
              <a:gd name="connsiteX4" fmla="*/ 10000 w 10000"/>
              <a:gd name="connsiteY4" fmla="*/ 10006 h 10006"/>
              <a:gd name="connsiteX5" fmla="*/ 616 w 10000"/>
              <a:gd name="connsiteY5" fmla="*/ 10006 h 10006"/>
              <a:gd name="connsiteX6" fmla="*/ 0 w 10000"/>
              <a:gd name="connsiteY6" fmla="*/ 10006 h 10006"/>
              <a:gd name="connsiteX7" fmla="*/ 9 w 10000"/>
              <a:gd name="connsiteY7" fmla="*/ 1369 h 10006"/>
              <a:gd name="connsiteX0" fmla="*/ 9 w 10000"/>
              <a:gd name="connsiteY0" fmla="*/ 2284 h 10921"/>
              <a:gd name="connsiteX1" fmla="*/ 3930 w 10000"/>
              <a:gd name="connsiteY1" fmla="*/ 994 h 10921"/>
              <a:gd name="connsiteX2" fmla="*/ 7462 w 10000"/>
              <a:gd name="connsiteY2" fmla="*/ 5081 h 10921"/>
              <a:gd name="connsiteX3" fmla="*/ 10000 w 10000"/>
              <a:gd name="connsiteY3" fmla="*/ 973 h 10921"/>
              <a:gd name="connsiteX4" fmla="*/ 10000 w 10000"/>
              <a:gd name="connsiteY4" fmla="*/ 10921 h 10921"/>
              <a:gd name="connsiteX5" fmla="*/ 616 w 10000"/>
              <a:gd name="connsiteY5" fmla="*/ 10921 h 10921"/>
              <a:gd name="connsiteX6" fmla="*/ 0 w 10000"/>
              <a:gd name="connsiteY6" fmla="*/ 10921 h 10921"/>
              <a:gd name="connsiteX7" fmla="*/ 9 w 10000"/>
              <a:gd name="connsiteY7" fmla="*/ 2284 h 10921"/>
              <a:gd name="connsiteX0" fmla="*/ 9 w 10000"/>
              <a:gd name="connsiteY0" fmla="*/ 2284 h 10921"/>
              <a:gd name="connsiteX1" fmla="*/ 3930 w 10000"/>
              <a:gd name="connsiteY1" fmla="*/ 994 h 10921"/>
              <a:gd name="connsiteX2" fmla="*/ 7462 w 10000"/>
              <a:gd name="connsiteY2" fmla="*/ 5081 h 10921"/>
              <a:gd name="connsiteX3" fmla="*/ 10000 w 10000"/>
              <a:gd name="connsiteY3" fmla="*/ 973 h 10921"/>
              <a:gd name="connsiteX4" fmla="*/ 10000 w 10000"/>
              <a:gd name="connsiteY4" fmla="*/ 10921 h 10921"/>
              <a:gd name="connsiteX5" fmla="*/ 616 w 10000"/>
              <a:gd name="connsiteY5" fmla="*/ 10921 h 10921"/>
              <a:gd name="connsiteX6" fmla="*/ 0 w 10000"/>
              <a:gd name="connsiteY6" fmla="*/ 10921 h 10921"/>
              <a:gd name="connsiteX7" fmla="*/ 9 w 10000"/>
              <a:gd name="connsiteY7" fmla="*/ 2284 h 10921"/>
              <a:gd name="connsiteX0" fmla="*/ 9 w 10000"/>
              <a:gd name="connsiteY0" fmla="*/ 2284 h 10921"/>
              <a:gd name="connsiteX1" fmla="*/ 3930 w 10000"/>
              <a:gd name="connsiteY1" fmla="*/ 994 h 10921"/>
              <a:gd name="connsiteX2" fmla="*/ 7462 w 10000"/>
              <a:gd name="connsiteY2" fmla="*/ 5081 h 10921"/>
              <a:gd name="connsiteX3" fmla="*/ 10000 w 10000"/>
              <a:gd name="connsiteY3" fmla="*/ 973 h 10921"/>
              <a:gd name="connsiteX4" fmla="*/ 10000 w 10000"/>
              <a:gd name="connsiteY4" fmla="*/ 10921 h 10921"/>
              <a:gd name="connsiteX5" fmla="*/ 616 w 10000"/>
              <a:gd name="connsiteY5" fmla="*/ 10921 h 10921"/>
              <a:gd name="connsiteX6" fmla="*/ 0 w 10000"/>
              <a:gd name="connsiteY6" fmla="*/ 10921 h 10921"/>
              <a:gd name="connsiteX7" fmla="*/ 9 w 10000"/>
              <a:gd name="connsiteY7" fmla="*/ 2284 h 10921"/>
              <a:gd name="connsiteX0" fmla="*/ 9 w 10000"/>
              <a:gd name="connsiteY0" fmla="*/ 2284 h 10921"/>
              <a:gd name="connsiteX1" fmla="*/ 3930 w 10000"/>
              <a:gd name="connsiteY1" fmla="*/ 994 h 10921"/>
              <a:gd name="connsiteX2" fmla="*/ 7462 w 10000"/>
              <a:gd name="connsiteY2" fmla="*/ 5081 h 10921"/>
              <a:gd name="connsiteX3" fmla="*/ 10000 w 10000"/>
              <a:gd name="connsiteY3" fmla="*/ 973 h 10921"/>
              <a:gd name="connsiteX4" fmla="*/ 10000 w 10000"/>
              <a:gd name="connsiteY4" fmla="*/ 10921 h 10921"/>
              <a:gd name="connsiteX5" fmla="*/ 616 w 10000"/>
              <a:gd name="connsiteY5" fmla="*/ 10921 h 10921"/>
              <a:gd name="connsiteX6" fmla="*/ 0 w 10000"/>
              <a:gd name="connsiteY6" fmla="*/ 10921 h 10921"/>
              <a:gd name="connsiteX7" fmla="*/ 9 w 10000"/>
              <a:gd name="connsiteY7" fmla="*/ 2284 h 10921"/>
              <a:gd name="connsiteX0" fmla="*/ 9 w 10000"/>
              <a:gd name="connsiteY0" fmla="*/ 2195 h 10832"/>
              <a:gd name="connsiteX1" fmla="*/ 3930 w 10000"/>
              <a:gd name="connsiteY1" fmla="*/ 905 h 10832"/>
              <a:gd name="connsiteX2" fmla="*/ 7462 w 10000"/>
              <a:gd name="connsiteY2" fmla="*/ 4992 h 10832"/>
              <a:gd name="connsiteX3" fmla="*/ 10000 w 10000"/>
              <a:gd name="connsiteY3" fmla="*/ 884 h 10832"/>
              <a:gd name="connsiteX4" fmla="*/ 10000 w 10000"/>
              <a:gd name="connsiteY4" fmla="*/ 10832 h 10832"/>
              <a:gd name="connsiteX5" fmla="*/ 616 w 10000"/>
              <a:gd name="connsiteY5" fmla="*/ 10832 h 10832"/>
              <a:gd name="connsiteX6" fmla="*/ 0 w 10000"/>
              <a:gd name="connsiteY6" fmla="*/ 10832 h 10832"/>
              <a:gd name="connsiteX7" fmla="*/ 9 w 10000"/>
              <a:gd name="connsiteY7" fmla="*/ 2195 h 1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832">
                <a:moveTo>
                  <a:pt x="9" y="2195"/>
                </a:moveTo>
                <a:cubicBezTo>
                  <a:pt x="9" y="2195"/>
                  <a:pt x="1555" y="-1717"/>
                  <a:pt x="3930" y="905"/>
                </a:cubicBezTo>
                <a:cubicBezTo>
                  <a:pt x="4747" y="1807"/>
                  <a:pt x="6325" y="5155"/>
                  <a:pt x="7462" y="4992"/>
                </a:cubicBezTo>
                <a:cubicBezTo>
                  <a:pt x="8464" y="4848"/>
                  <a:pt x="9434" y="4597"/>
                  <a:pt x="10000" y="884"/>
                </a:cubicBezTo>
                <a:lnTo>
                  <a:pt x="10000" y="10832"/>
                </a:lnTo>
                <a:lnTo>
                  <a:pt x="616" y="10832"/>
                </a:lnTo>
                <a:lnTo>
                  <a:pt x="0" y="10832"/>
                </a:lnTo>
                <a:lnTo>
                  <a:pt x="9" y="2195"/>
                </a:lnTo>
                <a:close/>
              </a:path>
            </a:pathLst>
          </a:custGeom>
          <a:solidFill>
            <a:schemeClr val="bg1"/>
          </a:solidFill>
          <a:ln w="9525">
            <a:no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微软雅黑"/>
              <a:cs typeface="+mn-cs"/>
            </a:endParaRPr>
          </a:p>
        </p:txBody>
      </p:sp>
      <p:sp>
        <p:nvSpPr>
          <p:cNvPr id="9" name="Freeform 10">
            <a:extLst>
              <a:ext uri="{FF2B5EF4-FFF2-40B4-BE49-F238E27FC236}">
                <a16:creationId xmlns:a16="http://schemas.microsoft.com/office/drawing/2014/main" id="{B509DE6C-668F-4E46-917E-84598D82A974}"/>
              </a:ext>
            </a:extLst>
          </p:cNvPr>
          <p:cNvSpPr>
            <a:spLocks/>
          </p:cNvSpPr>
          <p:nvPr userDrawn="1"/>
        </p:nvSpPr>
        <p:spPr bwMode="auto">
          <a:xfrm>
            <a:off x="0" y="3934860"/>
            <a:ext cx="12189193" cy="1757745"/>
          </a:xfrm>
          <a:custGeom>
            <a:avLst/>
            <a:gdLst>
              <a:gd name="T0" fmla="*/ 637 w 2403"/>
              <a:gd name="T1" fmla="*/ 79 h 349"/>
              <a:gd name="T2" fmla="*/ 1305 w 2403"/>
              <a:gd name="T3" fmla="*/ 224 h 349"/>
              <a:gd name="T4" fmla="*/ 2077 w 2403"/>
              <a:gd name="T5" fmla="*/ 296 h 349"/>
              <a:gd name="T6" fmla="*/ 2403 w 2403"/>
              <a:gd name="T7" fmla="*/ 167 h 349"/>
              <a:gd name="T8" fmla="*/ 2403 w 2403"/>
              <a:gd name="T9" fmla="*/ 114 h 349"/>
              <a:gd name="T10" fmla="*/ 2015 w 2403"/>
              <a:gd name="T11" fmla="*/ 290 h 349"/>
              <a:gd name="T12" fmla="*/ 1313 w 2403"/>
              <a:gd name="T13" fmla="*/ 221 h 349"/>
              <a:gd name="T14" fmla="*/ 821 w 2403"/>
              <a:gd name="T15" fmla="*/ 82 h 349"/>
              <a:gd name="T16" fmla="*/ 0 w 2403"/>
              <a:gd name="T17" fmla="*/ 171 h 349"/>
              <a:gd name="T18" fmla="*/ 0 w 2403"/>
              <a:gd name="T19" fmla="*/ 227 h 349"/>
              <a:gd name="T20" fmla="*/ 637 w 2403"/>
              <a:gd name="T21" fmla="*/ 7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3" h="349">
                <a:moveTo>
                  <a:pt x="637" y="79"/>
                </a:moveTo>
                <a:cubicBezTo>
                  <a:pt x="834" y="80"/>
                  <a:pt x="1084" y="154"/>
                  <a:pt x="1305" y="224"/>
                </a:cubicBezTo>
                <a:cubicBezTo>
                  <a:pt x="1526" y="293"/>
                  <a:pt x="1764" y="349"/>
                  <a:pt x="2077" y="296"/>
                </a:cubicBezTo>
                <a:cubicBezTo>
                  <a:pt x="2251" y="272"/>
                  <a:pt x="2354" y="207"/>
                  <a:pt x="2403" y="167"/>
                </a:cubicBezTo>
                <a:cubicBezTo>
                  <a:pt x="2403" y="114"/>
                  <a:pt x="2403" y="114"/>
                  <a:pt x="2403" y="114"/>
                </a:cubicBezTo>
                <a:cubicBezTo>
                  <a:pt x="2284" y="260"/>
                  <a:pt x="2015" y="290"/>
                  <a:pt x="2015" y="290"/>
                </a:cubicBezTo>
                <a:cubicBezTo>
                  <a:pt x="1648" y="346"/>
                  <a:pt x="1386" y="243"/>
                  <a:pt x="1313" y="221"/>
                </a:cubicBezTo>
                <a:cubicBezTo>
                  <a:pt x="1264" y="206"/>
                  <a:pt x="1012" y="118"/>
                  <a:pt x="821" y="82"/>
                </a:cubicBezTo>
                <a:cubicBezTo>
                  <a:pt x="384" y="0"/>
                  <a:pt x="68" y="138"/>
                  <a:pt x="0" y="171"/>
                </a:cubicBezTo>
                <a:cubicBezTo>
                  <a:pt x="0" y="227"/>
                  <a:pt x="0" y="227"/>
                  <a:pt x="0" y="227"/>
                </a:cubicBezTo>
                <a:cubicBezTo>
                  <a:pt x="44" y="198"/>
                  <a:pt x="260" y="68"/>
                  <a:pt x="637" y="79"/>
                </a:cubicBezTo>
              </a:path>
            </a:pathLst>
          </a:custGeom>
          <a:gradFill flip="none" rotWithShape="1">
            <a:gsLst>
              <a:gs pos="0">
                <a:schemeClr val="accent1"/>
              </a:gs>
              <a:gs pos="54000">
                <a:schemeClr val="accent1"/>
              </a:gs>
              <a:gs pos="100000">
                <a:schemeClr val="accent3">
                  <a:alpha val="9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微软雅黑"/>
              <a:cs typeface="+mn-cs"/>
            </a:endParaRPr>
          </a:p>
        </p:txBody>
      </p:sp>
      <p:pic>
        <p:nvPicPr>
          <p:cNvPr id="10" name="图片 9">
            <a:extLst>
              <a:ext uri="{FF2B5EF4-FFF2-40B4-BE49-F238E27FC236}">
                <a16:creationId xmlns:a16="http://schemas.microsoft.com/office/drawing/2014/main" id="{199608A1-E09C-4D08-B78F-BDD710C975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1126" y="5767522"/>
            <a:ext cx="3434156" cy="782503"/>
          </a:xfrm>
          <a:prstGeom prst="rect">
            <a:avLst/>
          </a:prstGeom>
        </p:spPr>
      </p:pic>
    </p:spTree>
    <p:extLst>
      <p:ext uri="{BB962C8B-B14F-4D97-AF65-F5344CB8AC3E}">
        <p14:creationId xmlns:p14="http://schemas.microsoft.com/office/powerpoint/2010/main" val="3398061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59E5B860-56E5-4799-99BE-F461A704EDE3}"/>
              </a:ext>
            </a:extLst>
          </p:cNvPr>
          <p:cNvSpPr>
            <a:spLocks noGrp="1"/>
          </p:cNvSpPr>
          <p:nvPr>
            <p:ph type="pic" sz="quarter" idx="10"/>
          </p:nvPr>
        </p:nvSpPr>
        <p:spPr>
          <a:xfrm>
            <a:off x="0" y="0"/>
            <a:ext cx="5024438" cy="6858000"/>
          </a:xfrm>
        </p:spPr>
        <p:txBody>
          <a:bodyPr/>
          <a:lstStyle/>
          <a:p>
            <a:endParaRPr lang="zh-CN" altLang="en-US" dirty="0"/>
          </a:p>
        </p:txBody>
      </p:sp>
    </p:spTree>
    <p:extLst>
      <p:ext uri="{BB962C8B-B14F-4D97-AF65-F5344CB8AC3E}">
        <p14:creationId xmlns:p14="http://schemas.microsoft.com/office/powerpoint/2010/main" val="191280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71264F0-1AFD-46F0-8DB3-0DD2B246765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894" b="7537"/>
          <a:stretch/>
        </p:blipFill>
        <p:spPr>
          <a:xfrm>
            <a:off x="3924300" y="2171700"/>
            <a:ext cx="8267700" cy="2527300"/>
          </a:xfrm>
          <a:prstGeom prst="rect">
            <a:avLst/>
          </a:prstGeom>
        </p:spPr>
      </p:pic>
      <p:sp>
        <p:nvSpPr>
          <p:cNvPr id="2" name="矩形 1">
            <a:extLst>
              <a:ext uri="{FF2B5EF4-FFF2-40B4-BE49-F238E27FC236}">
                <a16:creationId xmlns:a16="http://schemas.microsoft.com/office/drawing/2014/main" id="{0139F17B-6CAC-4037-90CF-E54EF01112B3}"/>
              </a:ext>
            </a:extLst>
          </p:cNvPr>
          <p:cNvSpPr/>
          <p:nvPr userDrawn="1"/>
        </p:nvSpPr>
        <p:spPr>
          <a:xfrm>
            <a:off x="0" y="2162175"/>
            <a:ext cx="12192000" cy="2533650"/>
          </a:xfrm>
          <a:prstGeom prst="rect">
            <a:avLst/>
          </a:prstGeom>
          <a:gradFill flip="none" rotWithShape="1">
            <a:gsLst>
              <a:gs pos="49000">
                <a:schemeClr val="accent1"/>
              </a:gs>
              <a:gs pos="1000">
                <a:schemeClr val="accent1"/>
              </a:gs>
              <a:gs pos="89000">
                <a:schemeClr val="bg1">
                  <a:alpha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4">
            <a:extLst>
              <a:ext uri="{FF2B5EF4-FFF2-40B4-BE49-F238E27FC236}">
                <a16:creationId xmlns:a16="http://schemas.microsoft.com/office/drawing/2014/main" id="{D29ADAE4-E6D1-49D9-B911-576C506832C5}"/>
              </a:ext>
            </a:extLst>
          </p:cNvPr>
          <p:cNvSpPr>
            <a:spLocks noGrp="1"/>
          </p:cNvSpPr>
          <p:nvPr>
            <p:ph type="title"/>
          </p:nvPr>
        </p:nvSpPr>
        <p:spPr>
          <a:xfrm>
            <a:off x="3157174" y="3317184"/>
            <a:ext cx="5005933" cy="655431"/>
          </a:xfr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dirty="0"/>
              <a:t>章节标题</a:t>
            </a:r>
          </a:p>
        </p:txBody>
      </p:sp>
      <p:sp>
        <p:nvSpPr>
          <p:cNvPr id="9" name="TextBox 71">
            <a:extLst>
              <a:ext uri="{FF2B5EF4-FFF2-40B4-BE49-F238E27FC236}">
                <a16:creationId xmlns:a16="http://schemas.microsoft.com/office/drawing/2014/main" id="{F2765070-B930-480B-9ADE-F25DB16008C7}"/>
              </a:ext>
            </a:extLst>
          </p:cNvPr>
          <p:cNvSpPr txBox="1"/>
          <p:nvPr userDrawn="1"/>
        </p:nvSpPr>
        <p:spPr>
          <a:xfrm>
            <a:off x="7154779" y="6583172"/>
            <a:ext cx="5037221" cy="261610"/>
          </a:xfrm>
          <a:prstGeom prst="rect">
            <a:avLst/>
          </a:prstGeom>
          <a:noFill/>
        </p:spPr>
        <p:txBody>
          <a:bodyPr wrap="square" rtlCol="0">
            <a:spAutoFit/>
          </a:bodyPr>
          <a:lstStyle/>
          <a:p>
            <a:pPr algn="r"/>
            <a:r>
              <a:rPr lang="en-IN" sz="1050" spc="800" dirty="0">
                <a:solidFill>
                  <a:schemeClr val="bg1">
                    <a:lumMod val="75000"/>
                  </a:schemeClr>
                </a:solidFill>
                <a:latin typeface="微软雅黑 Light" panose="020B0502040204020203" pitchFamily="34" charset="-122"/>
                <a:ea typeface="微软雅黑 Light" panose="020B0502040204020203" pitchFamily="34" charset="-122"/>
                <a:cs typeface="Roboto" panose="02000000000000000000" pitchFamily="2" charset="0"/>
              </a:rPr>
              <a:t>ATEMPLATEJUST FOR HNU</a:t>
            </a:r>
          </a:p>
        </p:txBody>
      </p:sp>
      <p:sp>
        <p:nvSpPr>
          <p:cNvPr id="14" name="文本占位符 3">
            <a:extLst>
              <a:ext uri="{FF2B5EF4-FFF2-40B4-BE49-F238E27FC236}">
                <a16:creationId xmlns:a16="http://schemas.microsoft.com/office/drawing/2014/main" id="{72BD3837-7A3B-4528-AEC5-3293C4A5DD3A}"/>
              </a:ext>
            </a:extLst>
          </p:cNvPr>
          <p:cNvSpPr>
            <a:spLocks noGrp="1"/>
          </p:cNvSpPr>
          <p:nvPr>
            <p:ph type="body" sz="quarter" idx="14" hasCustomPrompt="1"/>
          </p:nvPr>
        </p:nvSpPr>
        <p:spPr>
          <a:xfrm>
            <a:off x="879350" y="2226042"/>
            <a:ext cx="1800905" cy="2685316"/>
          </a:xfrm>
        </p:spPr>
        <p:txBody>
          <a:bodyPr anchor="ctr">
            <a:noAutofit/>
          </a:bodyPr>
          <a:lstStyle>
            <a:lvl1pPr marL="0" indent="0" algn="ctr">
              <a:buNone/>
              <a:defRPr sz="28700" i="0">
                <a:solidFill>
                  <a:schemeClr val="bg1"/>
                </a:solidFill>
                <a:effectLst/>
                <a:latin typeface="Segoe UI" panose="020B0502040204020203" pitchFamily="34" charset="0"/>
                <a:ea typeface="微软雅黑" panose="020B0503020204020204" pitchFamily="34" charset="-122"/>
                <a:cs typeface="Segoe UI" panose="020B0502040204020203" pitchFamily="34" charset="0"/>
              </a:defRPr>
            </a:lvl1pPr>
          </a:lstStyle>
          <a:p>
            <a:r>
              <a:rPr lang="en-US" altLang="zh-CN" dirty="0"/>
              <a:t>1</a:t>
            </a:r>
            <a:endParaRPr lang="zh-CN" altLang="en-US" dirty="0"/>
          </a:p>
        </p:txBody>
      </p:sp>
      <p:sp>
        <p:nvSpPr>
          <p:cNvPr id="12" name="文本占位符 4">
            <a:extLst>
              <a:ext uri="{FF2B5EF4-FFF2-40B4-BE49-F238E27FC236}">
                <a16:creationId xmlns:a16="http://schemas.microsoft.com/office/drawing/2014/main" id="{605520E2-1511-4A4D-A01B-EED6BE730DAB}"/>
              </a:ext>
            </a:extLst>
          </p:cNvPr>
          <p:cNvSpPr>
            <a:spLocks noGrp="1"/>
          </p:cNvSpPr>
          <p:nvPr>
            <p:ph type="body" sz="quarter" idx="16"/>
          </p:nvPr>
        </p:nvSpPr>
        <p:spPr>
          <a:xfrm>
            <a:off x="2750774" y="2442536"/>
            <a:ext cx="3345226" cy="275264"/>
          </a:xfrm>
        </p:spPr>
        <p:txBody>
          <a:bodyPr>
            <a:noAutofit/>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r>
              <a:rPr lang="da-DK" altLang="zh-CN" dirty="0"/>
              <a:t>Lorem ipsum dolor sit amet</a:t>
            </a:r>
          </a:p>
        </p:txBody>
      </p:sp>
      <p:cxnSp>
        <p:nvCxnSpPr>
          <p:cNvPr id="6" name="直接连接符 5">
            <a:extLst>
              <a:ext uri="{FF2B5EF4-FFF2-40B4-BE49-F238E27FC236}">
                <a16:creationId xmlns:a16="http://schemas.microsoft.com/office/drawing/2014/main" id="{5388A25E-5DDD-42C7-AC55-5D6C4DCF98A2}"/>
              </a:ext>
            </a:extLst>
          </p:cNvPr>
          <p:cNvCxnSpPr>
            <a:cxnSpLocks/>
          </p:cNvCxnSpPr>
          <p:nvPr userDrawn="1"/>
        </p:nvCxnSpPr>
        <p:spPr>
          <a:xfrm flipH="1">
            <a:off x="7924800" y="0"/>
            <a:ext cx="1803400" cy="200660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543CEC06-E726-4ECE-B4A1-C39AD4DA8A81}"/>
              </a:ext>
            </a:extLst>
          </p:cNvPr>
          <p:cNvCxnSpPr>
            <a:cxnSpLocks/>
          </p:cNvCxnSpPr>
          <p:nvPr userDrawn="1"/>
        </p:nvCxnSpPr>
        <p:spPr>
          <a:xfrm flipH="1">
            <a:off x="2578100" y="4838700"/>
            <a:ext cx="1803400" cy="2006600"/>
          </a:xfrm>
          <a:prstGeom prst="line">
            <a:avLst/>
          </a:prstGeom>
          <a:ln w="63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545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8BF364-4E6F-4504-B428-20BEF8AF649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7BF2704-79C4-4204-A150-5A65CB01A9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F3F94-63E2-46F6-AB48-599C8B917C0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20CB406-1899-42BF-9991-6BE5593B70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D89D663-8269-4839-A5C1-05DA2BFF73A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2E319D3-3CD5-422C-87CD-6FD9414818C5}"/>
              </a:ext>
            </a:extLst>
          </p:cNvPr>
          <p:cNvSpPr>
            <a:spLocks noGrp="1"/>
          </p:cNvSpPr>
          <p:nvPr>
            <p:ph type="dt" sz="half" idx="10"/>
          </p:nvPr>
        </p:nvSpPr>
        <p:spPr/>
        <p:txBody>
          <a:bodyPr/>
          <a:lstStyle/>
          <a:p>
            <a:fld id="{35A115B9-5BE1-43D3-9379-561D78C17590}" type="datetimeFigureOut">
              <a:rPr lang="zh-CN" altLang="en-US" smtClean="0"/>
              <a:t>2019/4/13 Saturday</a:t>
            </a:fld>
            <a:endParaRPr lang="zh-CN" altLang="en-US"/>
          </a:p>
        </p:txBody>
      </p:sp>
      <p:sp>
        <p:nvSpPr>
          <p:cNvPr id="8" name="页脚占位符 7">
            <a:extLst>
              <a:ext uri="{FF2B5EF4-FFF2-40B4-BE49-F238E27FC236}">
                <a16:creationId xmlns:a16="http://schemas.microsoft.com/office/drawing/2014/main" id="{E87A48F2-CB8F-42AF-ACCE-E757B7AB67A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B35432C-7E10-4305-BC20-A9F16149153F}"/>
              </a:ext>
            </a:extLst>
          </p:cNvPr>
          <p:cNvSpPr>
            <a:spLocks noGrp="1"/>
          </p:cNvSpPr>
          <p:nvPr>
            <p:ph type="sldNum" sz="quarter" idx="12"/>
          </p:nvPr>
        </p:nvSpPr>
        <p:spPr/>
        <p:txBody>
          <a:bodyPr/>
          <a:lstStyle/>
          <a:p>
            <a:fld id="{C24E614A-BD44-4B8E-9413-968999D71F2F}" type="slidenum">
              <a:rPr lang="zh-CN" altLang="en-US" smtClean="0"/>
              <a:t>‹#›</a:t>
            </a:fld>
            <a:endParaRPr lang="zh-CN" altLang="en-US"/>
          </a:p>
        </p:txBody>
      </p:sp>
    </p:spTree>
    <p:extLst>
      <p:ext uri="{BB962C8B-B14F-4D97-AF65-F5344CB8AC3E}">
        <p14:creationId xmlns:p14="http://schemas.microsoft.com/office/powerpoint/2010/main" val="12195008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12" name="Freeform 1614">
            <a:extLst>
              <a:ext uri="{FF2B5EF4-FFF2-40B4-BE49-F238E27FC236}">
                <a16:creationId xmlns:a16="http://schemas.microsoft.com/office/drawing/2014/main" id="{2B66BBE7-B605-48B6-9445-337B32C45D3E}"/>
              </a:ext>
            </a:extLst>
          </p:cNvPr>
          <p:cNvSpPr>
            <a:spLocks/>
          </p:cNvSpPr>
          <p:nvPr userDrawn="1"/>
        </p:nvSpPr>
        <p:spPr bwMode="auto">
          <a:xfrm>
            <a:off x="723900" y="90698"/>
            <a:ext cx="536007" cy="674477"/>
          </a:xfrm>
          <a:custGeom>
            <a:avLst/>
            <a:gdLst>
              <a:gd name="T0" fmla="*/ 1628 w 6528"/>
              <a:gd name="T1" fmla="*/ 260 h 8217"/>
              <a:gd name="T2" fmla="*/ 1495 w 6528"/>
              <a:gd name="T3" fmla="*/ 297 h 8217"/>
              <a:gd name="T4" fmla="*/ 1272 w 6528"/>
              <a:gd name="T5" fmla="*/ 350 h 8217"/>
              <a:gd name="T6" fmla="*/ 622 w 6528"/>
              <a:gd name="T7" fmla="*/ 534 h 8217"/>
              <a:gd name="T8" fmla="*/ 308 w 6528"/>
              <a:gd name="T9" fmla="*/ 635 h 8217"/>
              <a:gd name="T10" fmla="*/ 151 w 6528"/>
              <a:gd name="T11" fmla="*/ 691 h 8217"/>
              <a:gd name="T12" fmla="*/ 0 w 6528"/>
              <a:gd name="T13" fmla="*/ 749 h 8217"/>
              <a:gd name="T14" fmla="*/ 0 w 6528"/>
              <a:gd name="T15" fmla="*/ 4240 h 8217"/>
              <a:gd name="T16" fmla="*/ 181 w 6528"/>
              <a:gd name="T17" fmla="*/ 5869 h 8217"/>
              <a:gd name="T18" fmla="*/ 455 w 6528"/>
              <a:gd name="T19" fmla="*/ 6497 h 8217"/>
              <a:gd name="T20" fmla="*/ 851 w 6528"/>
              <a:gd name="T21" fmla="*/ 7010 h 8217"/>
              <a:gd name="T22" fmla="*/ 1948 w 6528"/>
              <a:gd name="T23" fmla="*/ 7722 h 8217"/>
              <a:gd name="T24" fmla="*/ 2594 w 6528"/>
              <a:gd name="T25" fmla="*/ 7983 h 8217"/>
              <a:gd name="T26" fmla="*/ 2932 w 6528"/>
              <a:gd name="T27" fmla="*/ 8100 h 8217"/>
              <a:gd name="T28" fmla="*/ 3270 w 6528"/>
              <a:gd name="T29" fmla="*/ 8217 h 8217"/>
              <a:gd name="T30" fmla="*/ 3590 w 6528"/>
              <a:gd name="T31" fmla="*/ 8103 h 8217"/>
              <a:gd name="T32" fmla="*/ 3923 w 6528"/>
              <a:gd name="T33" fmla="*/ 7991 h 8217"/>
              <a:gd name="T34" fmla="*/ 4239 w 6528"/>
              <a:gd name="T35" fmla="*/ 7869 h 8217"/>
              <a:gd name="T36" fmla="*/ 4548 w 6528"/>
              <a:gd name="T37" fmla="*/ 7736 h 8217"/>
              <a:gd name="T38" fmla="*/ 5125 w 6528"/>
              <a:gd name="T39" fmla="*/ 7433 h 8217"/>
              <a:gd name="T40" fmla="*/ 5628 w 6528"/>
              <a:gd name="T41" fmla="*/ 7052 h 8217"/>
              <a:gd name="T42" fmla="*/ 6315 w 6528"/>
              <a:gd name="T43" fmla="*/ 5973 h 8217"/>
              <a:gd name="T44" fmla="*/ 6464 w 6528"/>
              <a:gd name="T45" fmla="*/ 5242 h 8217"/>
              <a:gd name="T46" fmla="*/ 6504 w 6528"/>
              <a:gd name="T47" fmla="*/ 4841 h 8217"/>
              <a:gd name="T48" fmla="*/ 6528 w 6528"/>
              <a:gd name="T49" fmla="*/ 4421 h 8217"/>
              <a:gd name="T50" fmla="*/ 6528 w 6528"/>
              <a:gd name="T51" fmla="*/ 760 h 8217"/>
              <a:gd name="T52" fmla="*/ 5799 w 6528"/>
              <a:gd name="T53" fmla="*/ 507 h 8217"/>
              <a:gd name="T54" fmla="*/ 5418 w 6528"/>
              <a:gd name="T55" fmla="*/ 398 h 8217"/>
              <a:gd name="T56" fmla="*/ 5024 w 6528"/>
              <a:gd name="T57" fmla="*/ 297 h 8217"/>
              <a:gd name="T58" fmla="*/ 4231 w 6528"/>
              <a:gd name="T59" fmla="*/ 109 h 8217"/>
              <a:gd name="T60" fmla="*/ 3356 w 6528"/>
              <a:gd name="T61" fmla="*/ 0 h 8217"/>
              <a:gd name="T62" fmla="*/ 3172 w 6528"/>
              <a:gd name="T63" fmla="*/ 0 h 8217"/>
              <a:gd name="T64" fmla="*/ 2759 w 6528"/>
              <a:gd name="T65" fmla="*/ 31 h 8217"/>
              <a:gd name="T66" fmla="*/ 2366 w 6528"/>
              <a:gd name="T67" fmla="*/ 95 h 8217"/>
              <a:gd name="T68" fmla="*/ 2185 w 6528"/>
              <a:gd name="T69" fmla="*/ 135 h 8217"/>
              <a:gd name="T70" fmla="*/ 1998 w 6528"/>
              <a:gd name="T71" fmla="*/ 175 h 8217"/>
              <a:gd name="T72" fmla="*/ 1812 w 6528"/>
              <a:gd name="T73" fmla="*/ 218 h 8217"/>
              <a:gd name="T74" fmla="*/ 1628 w 6528"/>
              <a:gd name="T75" fmla="*/ 260 h 8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28" h="8217">
                <a:moveTo>
                  <a:pt x="1628" y="260"/>
                </a:moveTo>
                <a:cubicBezTo>
                  <a:pt x="1495" y="297"/>
                  <a:pt x="1495" y="297"/>
                  <a:pt x="1495" y="297"/>
                </a:cubicBezTo>
                <a:cubicBezTo>
                  <a:pt x="1272" y="350"/>
                  <a:pt x="1272" y="350"/>
                  <a:pt x="1272" y="350"/>
                </a:cubicBezTo>
                <a:cubicBezTo>
                  <a:pt x="1242" y="372"/>
                  <a:pt x="710" y="507"/>
                  <a:pt x="622" y="534"/>
                </a:cubicBezTo>
                <a:cubicBezTo>
                  <a:pt x="516" y="566"/>
                  <a:pt x="412" y="600"/>
                  <a:pt x="308" y="635"/>
                </a:cubicBezTo>
                <a:cubicBezTo>
                  <a:pt x="258" y="651"/>
                  <a:pt x="199" y="672"/>
                  <a:pt x="151" y="691"/>
                </a:cubicBezTo>
                <a:cubicBezTo>
                  <a:pt x="109" y="707"/>
                  <a:pt x="37" y="739"/>
                  <a:pt x="0" y="749"/>
                </a:cubicBezTo>
                <a:cubicBezTo>
                  <a:pt x="0" y="4240"/>
                  <a:pt x="0" y="4240"/>
                  <a:pt x="0" y="4240"/>
                </a:cubicBezTo>
                <a:cubicBezTo>
                  <a:pt x="0" y="4819"/>
                  <a:pt x="58" y="5410"/>
                  <a:pt x="181" y="5869"/>
                </a:cubicBezTo>
                <a:cubicBezTo>
                  <a:pt x="252" y="6141"/>
                  <a:pt x="324" y="6284"/>
                  <a:pt x="455" y="6497"/>
                </a:cubicBezTo>
                <a:cubicBezTo>
                  <a:pt x="580" y="6696"/>
                  <a:pt x="686" y="6845"/>
                  <a:pt x="851" y="7010"/>
                </a:cubicBezTo>
                <a:cubicBezTo>
                  <a:pt x="1163" y="7321"/>
                  <a:pt x="1535" y="7518"/>
                  <a:pt x="1948" y="7722"/>
                </a:cubicBezTo>
                <a:cubicBezTo>
                  <a:pt x="2134" y="7818"/>
                  <a:pt x="2387" y="7914"/>
                  <a:pt x="2594" y="7983"/>
                </a:cubicBezTo>
                <a:cubicBezTo>
                  <a:pt x="2709" y="8023"/>
                  <a:pt x="2821" y="8060"/>
                  <a:pt x="2932" y="8100"/>
                </a:cubicBezTo>
                <a:cubicBezTo>
                  <a:pt x="3034" y="8137"/>
                  <a:pt x="3172" y="8196"/>
                  <a:pt x="3270" y="8217"/>
                </a:cubicBezTo>
                <a:cubicBezTo>
                  <a:pt x="3342" y="8180"/>
                  <a:pt x="3502" y="8132"/>
                  <a:pt x="3590" y="8103"/>
                </a:cubicBezTo>
                <a:cubicBezTo>
                  <a:pt x="3702" y="8065"/>
                  <a:pt x="3811" y="8026"/>
                  <a:pt x="3923" y="7991"/>
                </a:cubicBezTo>
                <a:cubicBezTo>
                  <a:pt x="3989" y="7967"/>
                  <a:pt x="4183" y="7901"/>
                  <a:pt x="4239" y="7869"/>
                </a:cubicBezTo>
                <a:cubicBezTo>
                  <a:pt x="4322" y="7823"/>
                  <a:pt x="4455" y="7784"/>
                  <a:pt x="4548" y="7736"/>
                </a:cubicBezTo>
                <a:cubicBezTo>
                  <a:pt x="4748" y="7635"/>
                  <a:pt x="4944" y="7550"/>
                  <a:pt x="5125" y="7433"/>
                </a:cubicBezTo>
                <a:cubicBezTo>
                  <a:pt x="5298" y="7321"/>
                  <a:pt x="5487" y="7196"/>
                  <a:pt x="5628" y="7052"/>
                </a:cubicBezTo>
                <a:cubicBezTo>
                  <a:pt x="5932" y="6747"/>
                  <a:pt x="6163" y="6430"/>
                  <a:pt x="6315" y="5973"/>
                </a:cubicBezTo>
                <a:cubicBezTo>
                  <a:pt x="6382" y="5776"/>
                  <a:pt x="6440" y="5473"/>
                  <a:pt x="6464" y="5242"/>
                </a:cubicBezTo>
                <a:cubicBezTo>
                  <a:pt x="6477" y="5125"/>
                  <a:pt x="6504" y="4958"/>
                  <a:pt x="6504" y="4841"/>
                </a:cubicBezTo>
                <a:cubicBezTo>
                  <a:pt x="6504" y="4705"/>
                  <a:pt x="6528" y="4551"/>
                  <a:pt x="6528" y="4421"/>
                </a:cubicBezTo>
                <a:cubicBezTo>
                  <a:pt x="6528" y="760"/>
                  <a:pt x="6528" y="760"/>
                  <a:pt x="6528" y="760"/>
                </a:cubicBezTo>
                <a:cubicBezTo>
                  <a:pt x="6528" y="720"/>
                  <a:pt x="5887" y="534"/>
                  <a:pt x="5799" y="507"/>
                </a:cubicBezTo>
                <a:cubicBezTo>
                  <a:pt x="5671" y="467"/>
                  <a:pt x="5549" y="436"/>
                  <a:pt x="5418" y="398"/>
                </a:cubicBezTo>
                <a:cubicBezTo>
                  <a:pt x="5288" y="361"/>
                  <a:pt x="5155" y="337"/>
                  <a:pt x="5024" y="297"/>
                </a:cubicBezTo>
                <a:cubicBezTo>
                  <a:pt x="4777" y="223"/>
                  <a:pt x="4492" y="167"/>
                  <a:pt x="4231" y="109"/>
                </a:cubicBezTo>
                <a:cubicBezTo>
                  <a:pt x="3994" y="55"/>
                  <a:pt x="3632" y="0"/>
                  <a:pt x="3356" y="0"/>
                </a:cubicBezTo>
                <a:cubicBezTo>
                  <a:pt x="3172" y="0"/>
                  <a:pt x="3172" y="0"/>
                  <a:pt x="3172" y="0"/>
                </a:cubicBezTo>
                <a:cubicBezTo>
                  <a:pt x="3031" y="0"/>
                  <a:pt x="2887" y="21"/>
                  <a:pt x="2759" y="31"/>
                </a:cubicBezTo>
                <a:cubicBezTo>
                  <a:pt x="2664" y="42"/>
                  <a:pt x="2443" y="71"/>
                  <a:pt x="2366" y="95"/>
                </a:cubicBezTo>
                <a:cubicBezTo>
                  <a:pt x="2318" y="109"/>
                  <a:pt x="2233" y="124"/>
                  <a:pt x="2185" y="135"/>
                </a:cubicBezTo>
                <a:cubicBezTo>
                  <a:pt x="2123" y="146"/>
                  <a:pt x="2060" y="162"/>
                  <a:pt x="1998" y="175"/>
                </a:cubicBezTo>
                <a:cubicBezTo>
                  <a:pt x="1940" y="191"/>
                  <a:pt x="1881" y="204"/>
                  <a:pt x="1812" y="218"/>
                </a:cubicBezTo>
                <a:cubicBezTo>
                  <a:pt x="1759" y="226"/>
                  <a:pt x="1690" y="260"/>
                  <a:pt x="1628" y="260"/>
                </a:cubicBezTo>
                <a:close/>
              </a:path>
            </a:pathLst>
          </a:custGeom>
          <a:solidFill>
            <a:schemeClr val="accent1"/>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Times New Roman"/>
              <a:ea typeface="华文细黑"/>
            </a:endParaRPr>
          </a:p>
        </p:txBody>
      </p:sp>
      <p:pic>
        <p:nvPicPr>
          <p:cNvPr id="17" name="图片 16">
            <a:extLst>
              <a:ext uri="{FF2B5EF4-FFF2-40B4-BE49-F238E27FC236}">
                <a16:creationId xmlns:a16="http://schemas.microsoft.com/office/drawing/2014/main" id="{B0016D65-72AF-49D8-9FCE-2664C5C78CAA}"/>
              </a:ext>
            </a:extLst>
          </p:cNvPr>
          <p:cNvPicPr>
            <a:picLocks noChangeAspect="1"/>
          </p:cNvPicPr>
          <p:nvPr userDrawn="1"/>
        </p:nvPicPr>
        <p:blipFill rotWithShape="1">
          <a:blip r:embed="rId2">
            <a:duotone>
              <a:schemeClr val="bg2">
                <a:shade val="45000"/>
                <a:satMod val="135000"/>
              </a:schemeClr>
              <a:prstClr val="white"/>
            </a:duotone>
            <a:alphaModFix amt="8000"/>
            <a:extLst>
              <a:ext uri="{28A0092B-C50C-407E-A947-70E740481C1C}">
                <a14:useLocalDpi xmlns:a14="http://schemas.microsoft.com/office/drawing/2010/main" val="0"/>
              </a:ext>
            </a:extLst>
          </a:blip>
          <a:srcRect t="5291" r="50689" b="5541"/>
          <a:stretch/>
        </p:blipFill>
        <p:spPr>
          <a:xfrm>
            <a:off x="9129631" y="0"/>
            <a:ext cx="3062369" cy="6451600"/>
          </a:xfrm>
          <a:prstGeom prst="rect">
            <a:avLst/>
          </a:prstGeom>
        </p:spPr>
      </p:pic>
      <p:sp>
        <p:nvSpPr>
          <p:cNvPr id="6" name="矩形 5">
            <a:extLst>
              <a:ext uri="{FF2B5EF4-FFF2-40B4-BE49-F238E27FC236}">
                <a16:creationId xmlns:a16="http://schemas.microsoft.com/office/drawing/2014/main" id="{50B52F7E-1E06-418B-903E-A6F7C0DB29A1}"/>
              </a:ext>
            </a:extLst>
          </p:cNvPr>
          <p:cNvSpPr/>
          <p:nvPr userDrawn="1"/>
        </p:nvSpPr>
        <p:spPr>
          <a:xfrm>
            <a:off x="0" y="6475678"/>
            <a:ext cx="12192000" cy="382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9" name="标题占位符 1">
            <a:extLst>
              <a:ext uri="{FF2B5EF4-FFF2-40B4-BE49-F238E27FC236}">
                <a16:creationId xmlns:a16="http://schemas.microsoft.com/office/drawing/2014/main" id="{33C49249-F590-4714-ACF5-1C08E69C03C8}"/>
              </a:ext>
            </a:extLst>
          </p:cNvPr>
          <p:cNvSpPr>
            <a:spLocks noGrp="1"/>
          </p:cNvSpPr>
          <p:nvPr>
            <p:ph type="title" hasCustomPrompt="1"/>
          </p:nvPr>
        </p:nvSpPr>
        <p:spPr>
          <a:xfrm>
            <a:off x="1382167" y="240262"/>
            <a:ext cx="5233433" cy="524913"/>
          </a:xfrm>
          <a:prstGeom prst="rect">
            <a:avLst/>
          </a:prstGeom>
        </p:spPr>
        <p:txBody>
          <a:bodyPr vert="horz" lIns="91440" tIns="45720" rIns="91440" bIns="45720" rtlCol="0" anchor="ctr">
            <a:noAutofit/>
          </a:bodyPr>
          <a:lstStyle>
            <a:lvl1pPr>
              <a:defRPr sz="2000" b="0">
                <a:solidFill>
                  <a:schemeClr val="accent1"/>
                </a:solidFill>
                <a:latin typeface="微软雅黑" panose="020B0503020204020204" pitchFamily="34" charset="-122"/>
                <a:ea typeface="微软雅黑" panose="020B0503020204020204" pitchFamily="34" charset="-122"/>
              </a:defRPr>
            </a:lvl1pPr>
          </a:lstStyle>
          <a:p>
            <a:r>
              <a:rPr lang="zh-CN" altLang="en-US" dirty="0"/>
              <a:t>这里是标题栏</a:t>
            </a:r>
          </a:p>
        </p:txBody>
      </p:sp>
      <p:sp>
        <p:nvSpPr>
          <p:cNvPr id="15" name="灯片编号占位符 14">
            <a:extLst>
              <a:ext uri="{FF2B5EF4-FFF2-40B4-BE49-F238E27FC236}">
                <a16:creationId xmlns:a16="http://schemas.microsoft.com/office/drawing/2014/main" id="{8E939AC1-1EC7-4A22-8DD4-F1F5AAFFA054}"/>
              </a:ext>
            </a:extLst>
          </p:cNvPr>
          <p:cNvSpPr>
            <a:spLocks noGrp="1"/>
          </p:cNvSpPr>
          <p:nvPr>
            <p:ph type="sldNum" sz="quarter" idx="13"/>
          </p:nvPr>
        </p:nvSpPr>
        <p:spPr>
          <a:xfrm>
            <a:off x="8953500" y="6492875"/>
            <a:ext cx="2743200" cy="365125"/>
          </a:xfrm>
        </p:spPr>
        <p:txBody>
          <a:bodyPr/>
          <a:lstStyle>
            <a:lvl1pPr>
              <a:defRPr>
                <a:solidFill>
                  <a:schemeClr val="bg1"/>
                </a:solidFill>
              </a:defRPr>
            </a:lvl1pPr>
          </a:lstStyle>
          <a:p>
            <a:fld id="{C24E614A-BD44-4B8E-9413-968999D71F2F}" type="slidenum">
              <a:rPr lang="zh-CN" altLang="en-US" smtClean="0"/>
              <a:pPr/>
              <a:t>‹#›</a:t>
            </a:fld>
            <a:endParaRPr lang="zh-CN" altLang="en-US"/>
          </a:p>
        </p:txBody>
      </p:sp>
      <p:sp>
        <p:nvSpPr>
          <p:cNvPr id="16" name="文本框 15">
            <a:extLst>
              <a:ext uri="{FF2B5EF4-FFF2-40B4-BE49-F238E27FC236}">
                <a16:creationId xmlns:a16="http://schemas.microsoft.com/office/drawing/2014/main" id="{8E3590AD-7120-41D3-8446-A5ADF735069C}"/>
              </a:ext>
            </a:extLst>
          </p:cNvPr>
          <p:cNvSpPr txBox="1"/>
          <p:nvPr userDrawn="1"/>
        </p:nvSpPr>
        <p:spPr>
          <a:xfrm>
            <a:off x="4264025" y="6530201"/>
            <a:ext cx="3663950" cy="226199"/>
          </a:xfrm>
          <a:prstGeom prst="rect">
            <a:avLst/>
          </a:prstGeom>
        </p:spPr>
        <p:txBody>
          <a:bodyPr vert="horz" lIns="91440" tIns="45720" rIns="91440" bIns="45720" rtlCol="0" anchor="ctr"/>
          <a:lstStyle>
            <a:defPPr>
              <a:defRPr lang="zh-CN"/>
            </a:defPPr>
            <a:lvl1pPr algn="dist">
              <a:defRPr sz="1200">
                <a:solidFill>
                  <a:schemeClr val="bg1"/>
                </a:solidFill>
                <a:latin typeface="微软雅黑 Light" panose="020B0502040204020203" pitchFamily="34" charset="-122"/>
                <a:ea typeface="微软雅黑 Light" panose="020B0502040204020203" pitchFamily="34" charset="-122"/>
              </a:defRPr>
            </a:lvl1pPr>
          </a:lstStyle>
          <a:p>
            <a:pPr lvl="0"/>
            <a:r>
              <a:rPr lang="zh-CN" altLang="en-US" dirty="0"/>
              <a:t>海纳百川，大道致远</a:t>
            </a:r>
          </a:p>
        </p:txBody>
      </p:sp>
      <p:pic>
        <p:nvPicPr>
          <p:cNvPr id="42" name="图片 41">
            <a:extLst>
              <a:ext uri="{FF2B5EF4-FFF2-40B4-BE49-F238E27FC236}">
                <a16:creationId xmlns:a16="http://schemas.microsoft.com/office/drawing/2014/main" id="{9B8A0072-FCE0-4E32-94EF-3C4B19B4A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58865" y="156418"/>
            <a:ext cx="1933135" cy="440482"/>
          </a:xfrm>
          <a:prstGeom prst="rect">
            <a:avLst/>
          </a:prstGeom>
        </p:spPr>
      </p:pic>
      <p:sp>
        <p:nvSpPr>
          <p:cNvPr id="3" name="文本占位符 2">
            <a:extLst>
              <a:ext uri="{FF2B5EF4-FFF2-40B4-BE49-F238E27FC236}">
                <a16:creationId xmlns:a16="http://schemas.microsoft.com/office/drawing/2014/main" id="{BD2814AE-91C2-4C62-AC77-C244301E34F5}"/>
              </a:ext>
            </a:extLst>
          </p:cNvPr>
          <p:cNvSpPr>
            <a:spLocks noGrp="1"/>
          </p:cNvSpPr>
          <p:nvPr>
            <p:ph type="body" sz="quarter" idx="14" hasCustomPrompt="1"/>
          </p:nvPr>
        </p:nvSpPr>
        <p:spPr>
          <a:xfrm>
            <a:off x="750603" y="275536"/>
            <a:ext cx="482600" cy="330200"/>
          </a:xfrm>
        </p:spPr>
        <p:txBody>
          <a:bodyPr vert="horz" lIns="91440" tIns="45720" rIns="91440" bIns="45720" rtlCol="0">
            <a:noAutofit/>
          </a:bodyPr>
          <a:lstStyle>
            <a:lvl1pPr>
              <a:defRPr lang="zh-CN" altLang="en-US" sz="2400" dirty="0" smtClean="0">
                <a:solidFill>
                  <a:schemeClr val="bg1"/>
                </a:solidFill>
                <a:latin typeface="Segoe UI Semibold" panose="020B0702040204020203" pitchFamily="34" charset="0"/>
                <a:cs typeface="Segoe UI Semibold" panose="020B0702040204020203" pitchFamily="34" charset="0"/>
              </a:defRPr>
            </a:lvl1pPr>
          </a:lstStyle>
          <a:p>
            <a:pPr marL="0" lvl="0" indent="0" algn="ctr">
              <a:buNone/>
            </a:pPr>
            <a:r>
              <a:rPr lang="en-US" altLang="zh-CN" dirty="0"/>
              <a:t>01</a:t>
            </a:r>
            <a:endParaRPr lang="zh-CN" altLang="en-US" dirty="0"/>
          </a:p>
        </p:txBody>
      </p:sp>
    </p:spTree>
    <p:extLst>
      <p:ext uri="{BB962C8B-B14F-4D97-AF65-F5344CB8AC3E}">
        <p14:creationId xmlns:p14="http://schemas.microsoft.com/office/powerpoint/2010/main" val="628102459"/>
      </p:ext>
    </p:extLst>
  </p:cSld>
  <p:clrMapOvr>
    <a:masterClrMapping/>
  </p:clrMapOvr>
  <p:extLst mod="1">
    <p:ext uri="{DCECCB84-F9BA-43D5-87BE-67443E8EF086}">
      <p15:sldGuideLst xmlns:p15="http://schemas.microsoft.com/office/powerpoint/2012/main">
        <p15:guide id="1" orient="horz" pos="2160">
          <p15:clr>
            <a:srgbClr val="FBAE40"/>
          </p15:clr>
        </p15:guide>
        <p15:guide id="2" orient="horz" pos="48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07CD362B-9934-441E-80D4-0FD7608DCC66}"/>
              </a:ext>
            </a:extLst>
          </p:cNvPr>
          <p:cNvSpPr/>
          <p:nvPr userDrawn="1"/>
        </p:nvSpPr>
        <p:spPr>
          <a:xfrm>
            <a:off x="0" y="6475678"/>
            <a:ext cx="12192000" cy="382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灯片编号占位符 14">
            <a:extLst>
              <a:ext uri="{FF2B5EF4-FFF2-40B4-BE49-F238E27FC236}">
                <a16:creationId xmlns:a16="http://schemas.microsoft.com/office/drawing/2014/main" id="{27A10777-BB60-4A4C-B857-C677E64FA993}"/>
              </a:ext>
            </a:extLst>
          </p:cNvPr>
          <p:cNvSpPr>
            <a:spLocks noGrp="1"/>
          </p:cNvSpPr>
          <p:nvPr>
            <p:ph type="sldNum" sz="quarter" idx="13"/>
          </p:nvPr>
        </p:nvSpPr>
        <p:spPr>
          <a:xfrm>
            <a:off x="8953500" y="6492875"/>
            <a:ext cx="2743200" cy="365125"/>
          </a:xfrm>
        </p:spPr>
        <p:txBody>
          <a:bodyPr/>
          <a:lstStyle>
            <a:lvl1pPr>
              <a:defRPr>
                <a:solidFill>
                  <a:schemeClr val="bg1"/>
                </a:solidFill>
              </a:defRPr>
            </a:lvl1pPr>
          </a:lstStyle>
          <a:p>
            <a:fld id="{C24E614A-BD44-4B8E-9413-968999D71F2F}" type="slidenum">
              <a:rPr lang="zh-CN" altLang="en-US" smtClean="0"/>
              <a:pPr/>
              <a:t>‹#›</a:t>
            </a:fld>
            <a:endParaRPr lang="zh-CN" altLang="en-US"/>
          </a:p>
        </p:txBody>
      </p:sp>
      <p:sp>
        <p:nvSpPr>
          <p:cNvPr id="50" name="文本框 49">
            <a:extLst>
              <a:ext uri="{FF2B5EF4-FFF2-40B4-BE49-F238E27FC236}">
                <a16:creationId xmlns:a16="http://schemas.microsoft.com/office/drawing/2014/main" id="{F1E07F74-274C-4F07-8E30-5251D68A05C8}"/>
              </a:ext>
            </a:extLst>
          </p:cNvPr>
          <p:cNvSpPr txBox="1"/>
          <p:nvPr userDrawn="1"/>
        </p:nvSpPr>
        <p:spPr>
          <a:xfrm>
            <a:off x="4264025" y="6530201"/>
            <a:ext cx="3663950" cy="226199"/>
          </a:xfrm>
          <a:prstGeom prst="rect">
            <a:avLst/>
          </a:prstGeom>
        </p:spPr>
        <p:txBody>
          <a:bodyPr vert="horz" lIns="91440" tIns="45720" rIns="91440" bIns="45720" rtlCol="0" anchor="ctr"/>
          <a:lstStyle>
            <a:defPPr>
              <a:defRPr lang="zh-CN"/>
            </a:defPPr>
            <a:lvl1pPr algn="dist">
              <a:defRPr sz="1200">
                <a:solidFill>
                  <a:schemeClr val="bg1"/>
                </a:solidFill>
                <a:latin typeface="微软雅黑 Light" panose="020B0502040204020203" pitchFamily="34" charset="-122"/>
                <a:ea typeface="微软雅黑 Light" panose="020B0502040204020203" pitchFamily="34" charset="-122"/>
              </a:defRPr>
            </a:lvl1pPr>
          </a:lstStyle>
          <a:p>
            <a:pPr lvl="0"/>
            <a:r>
              <a:rPr lang="zh-CN" altLang="en-US" dirty="0"/>
              <a:t>海纳百川，大道致远</a:t>
            </a:r>
          </a:p>
        </p:txBody>
      </p:sp>
      <p:pic>
        <p:nvPicPr>
          <p:cNvPr id="63" name="图片 62">
            <a:extLst>
              <a:ext uri="{FF2B5EF4-FFF2-40B4-BE49-F238E27FC236}">
                <a16:creationId xmlns:a16="http://schemas.microsoft.com/office/drawing/2014/main" id="{D952CAAF-E281-4042-888F-8CA4157604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58865" y="156418"/>
            <a:ext cx="1933135" cy="440482"/>
          </a:xfrm>
          <a:prstGeom prst="rect">
            <a:avLst/>
          </a:prstGeom>
        </p:spPr>
      </p:pic>
      <p:sp>
        <p:nvSpPr>
          <p:cNvPr id="8" name="Freeform 1614">
            <a:extLst>
              <a:ext uri="{FF2B5EF4-FFF2-40B4-BE49-F238E27FC236}">
                <a16:creationId xmlns:a16="http://schemas.microsoft.com/office/drawing/2014/main" id="{209E5165-D63D-424B-87C3-9BD418F2D25B}"/>
              </a:ext>
            </a:extLst>
          </p:cNvPr>
          <p:cNvSpPr>
            <a:spLocks/>
          </p:cNvSpPr>
          <p:nvPr userDrawn="1"/>
        </p:nvSpPr>
        <p:spPr bwMode="auto">
          <a:xfrm>
            <a:off x="723900" y="90698"/>
            <a:ext cx="536007" cy="674477"/>
          </a:xfrm>
          <a:custGeom>
            <a:avLst/>
            <a:gdLst>
              <a:gd name="T0" fmla="*/ 1628 w 6528"/>
              <a:gd name="T1" fmla="*/ 260 h 8217"/>
              <a:gd name="T2" fmla="*/ 1495 w 6528"/>
              <a:gd name="T3" fmla="*/ 297 h 8217"/>
              <a:gd name="T4" fmla="*/ 1272 w 6528"/>
              <a:gd name="T5" fmla="*/ 350 h 8217"/>
              <a:gd name="T6" fmla="*/ 622 w 6528"/>
              <a:gd name="T7" fmla="*/ 534 h 8217"/>
              <a:gd name="T8" fmla="*/ 308 w 6528"/>
              <a:gd name="T9" fmla="*/ 635 h 8217"/>
              <a:gd name="T10" fmla="*/ 151 w 6528"/>
              <a:gd name="T11" fmla="*/ 691 h 8217"/>
              <a:gd name="T12" fmla="*/ 0 w 6528"/>
              <a:gd name="T13" fmla="*/ 749 h 8217"/>
              <a:gd name="T14" fmla="*/ 0 w 6528"/>
              <a:gd name="T15" fmla="*/ 4240 h 8217"/>
              <a:gd name="T16" fmla="*/ 181 w 6528"/>
              <a:gd name="T17" fmla="*/ 5869 h 8217"/>
              <a:gd name="T18" fmla="*/ 455 w 6528"/>
              <a:gd name="T19" fmla="*/ 6497 h 8217"/>
              <a:gd name="T20" fmla="*/ 851 w 6528"/>
              <a:gd name="T21" fmla="*/ 7010 h 8217"/>
              <a:gd name="T22" fmla="*/ 1948 w 6528"/>
              <a:gd name="T23" fmla="*/ 7722 h 8217"/>
              <a:gd name="T24" fmla="*/ 2594 w 6528"/>
              <a:gd name="T25" fmla="*/ 7983 h 8217"/>
              <a:gd name="T26" fmla="*/ 2932 w 6528"/>
              <a:gd name="T27" fmla="*/ 8100 h 8217"/>
              <a:gd name="T28" fmla="*/ 3270 w 6528"/>
              <a:gd name="T29" fmla="*/ 8217 h 8217"/>
              <a:gd name="T30" fmla="*/ 3590 w 6528"/>
              <a:gd name="T31" fmla="*/ 8103 h 8217"/>
              <a:gd name="T32" fmla="*/ 3923 w 6528"/>
              <a:gd name="T33" fmla="*/ 7991 h 8217"/>
              <a:gd name="T34" fmla="*/ 4239 w 6528"/>
              <a:gd name="T35" fmla="*/ 7869 h 8217"/>
              <a:gd name="T36" fmla="*/ 4548 w 6528"/>
              <a:gd name="T37" fmla="*/ 7736 h 8217"/>
              <a:gd name="T38" fmla="*/ 5125 w 6528"/>
              <a:gd name="T39" fmla="*/ 7433 h 8217"/>
              <a:gd name="T40" fmla="*/ 5628 w 6528"/>
              <a:gd name="T41" fmla="*/ 7052 h 8217"/>
              <a:gd name="T42" fmla="*/ 6315 w 6528"/>
              <a:gd name="T43" fmla="*/ 5973 h 8217"/>
              <a:gd name="T44" fmla="*/ 6464 w 6528"/>
              <a:gd name="T45" fmla="*/ 5242 h 8217"/>
              <a:gd name="T46" fmla="*/ 6504 w 6528"/>
              <a:gd name="T47" fmla="*/ 4841 h 8217"/>
              <a:gd name="T48" fmla="*/ 6528 w 6528"/>
              <a:gd name="T49" fmla="*/ 4421 h 8217"/>
              <a:gd name="T50" fmla="*/ 6528 w 6528"/>
              <a:gd name="T51" fmla="*/ 760 h 8217"/>
              <a:gd name="T52" fmla="*/ 5799 w 6528"/>
              <a:gd name="T53" fmla="*/ 507 h 8217"/>
              <a:gd name="T54" fmla="*/ 5418 w 6528"/>
              <a:gd name="T55" fmla="*/ 398 h 8217"/>
              <a:gd name="T56" fmla="*/ 5024 w 6528"/>
              <a:gd name="T57" fmla="*/ 297 h 8217"/>
              <a:gd name="T58" fmla="*/ 4231 w 6528"/>
              <a:gd name="T59" fmla="*/ 109 h 8217"/>
              <a:gd name="T60" fmla="*/ 3356 w 6528"/>
              <a:gd name="T61" fmla="*/ 0 h 8217"/>
              <a:gd name="T62" fmla="*/ 3172 w 6528"/>
              <a:gd name="T63" fmla="*/ 0 h 8217"/>
              <a:gd name="T64" fmla="*/ 2759 w 6528"/>
              <a:gd name="T65" fmla="*/ 31 h 8217"/>
              <a:gd name="T66" fmla="*/ 2366 w 6528"/>
              <a:gd name="T67" fmla="*/ 95 h 8217"/>
              <a:gd name="T68" fmla="*/ 2185 w 6528"/>
              <a:gd name="T69" fmla="*/ 135 h 8217"/>
              <a:gd name="T70" fmla="*/ 1998 w 6528"/>
              <a:gd name="T71" fmla="*/ 175 h 8217"/>
              <a:gd name="T72" fmla="*/ 1812 w 6528"/>
              <a:gd name="T73" fmla="*/ 218 h 8217"/>
              <a:gd name="T74" fmla="*/ 1628 w 6528"/>
              <a:gd name="T75" fmla="*/ 260 h 8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28" h="8217">
                <a:moveTo>
                  <a:pt x="1628" y="260"/>
                </a:moveTo>
                <a:cubicBezTo>
                  <a:pt x="1495" y="297"/>
                  <a:pt x="1495" y="297"/>
                  <a:pt x="1495" y="297"/>
                </a:cubicBezTo>
                <a:cubicBezTo>
                  <a:pt x="1272" y="350"/>
                  <a:pt x="1272" y="350"/>
                  <a:pt x="1272" y="350"/>
                </a:cubicBezTo>
                <a:cubicBezTo>
                  <a:pt x="1242" y="372"/>
                  <a:pt x="710" y="507"/>
                  <a:pt x="622" y="534"/>
                </a:cubicBezTo>
                <a:cubicBezTo>
                  <a:pt x="516" y="566"/>
                  <a:pt x="412" y="600"/>
                  <a:pt x="308" y="635"/>
                </a:cubicBezTo>
                <a:cubicBezTo>
                  <a:pt x="258" y="651"/>
                  <a:pt x="199" y="672"/>
                  <a:pt x="151" y="691"/>
                </a:cubicBezTo>
                <a:cubicBezTo>
                  <a:pt x="109" y="707"/>
                  <a:pt x="37" y="739"/>
                  <a:pt x="0" y="749"/>
                </a:cubicBezTo>
                <a:cubicBezTo>
                  <a:pt x="0" y="4240"/>
                  <a:pt x="0" y="4240"/>
                  <a:pt x="0" y="4240"/>
                </a:cubicBezTo>
                <a:cubicBezTo>
                  <a:pt x="0" y="4819"/>
                  <a:pt x="58" y="5410"/>
                  <a:pt x="181" y="5869"/>
                </a:cubicBezTo>
                <a:cubicBezTo>
                  <a:pt x="252" y="6141"/>
                  <a:pt x="324" y="6284"/>
                  <a:pt x="455" y="6497"/>
                </a:cubicBezTo>
                <a:cubicBezTo>
                  <a:pt x="580" y="6696"/>
                  <a:pt x="686" y="6845"/>
                  <a:pt x="851" y="7010"/>
                </a:cubicBezTo>
                <a:cubicBezTo>
                  <a:pt x="1163" y="7321"/>
                  <a:pt x="1535" y="7518"/>
                  <a:pt x="1948" y="7722"/>
                </a:cubicBezTo>
                <a:cubicBezTo>
                  <a:pt x="2134" y="7818"/>
                  <a:pt x="2387" y="7914"/>
                  <a:pt x="2594" y="7983"/>
                </a:cubicBezTo>
                <a:cubicBezTo>
                  <a:pt x="2709" y="8023"/>
                  <a:pt x="2821" y="8060"/>
                  <a:pt x="2932" y="8100"/>
                </a:cubicBezTo>
                <a:cubicBezTo>
                  <a:pt x="3034" y="8137"/>
                  <a:pt x="3172" y="8196"/>
                  <a:pt x="3270" y="8217"/>
                </a:cubicBezTo>
                <a:cubicBezTo>
                  <a:pt x="3342" y="8180"/>
                  <a:pt x="3502" y="8132"/>
                  <a:pt x="3590" y="8103"/>
                </a:cubicBezTo>
                <a:cubicBezTo>
                  <a:pt x="3702" y="8065"/>
                  <a:pt x="3811" y="8026"/>
                  <a:pt x="3923" y="7991"/>
                </a:cubicBezTo>
                <a:cubicBezTo>
                  <a:pt x="3989" y="7967"/>
                  <a:pt x="4183" y="7901"/>
                  <a:pt x="4239" y="7869"/>
                </a:cubicBezTo>
                <a:cubicBezTo>
                  <a:pt x="4322" y="7823"/>
                  <a:pt x="4455" y="7784"/>
                  <a:pt x="4548" y="7736"/>
                </a:cubicBezTo>
                <a:cubicBezTo>
                  <a:pt x="4748" y="7635"/>
                  <a:pt x="4944" y="7550"/>
                  <a:pt x="5125" y="7433"/>
                </a:cubicBezTo>
                <a:cubicBezTo>
                  <a:pt x="5298" y="7321"/>
                  <a:pt x="5487" y="7196"/>
                  <a:pt x="5628" y="7052"/>
                </a:cubicBezTo>
                <a:cubicBezTo>
                  <a:pt x="5932" y="6747"/>
                  <a:pt x="6163" y="6430"/>
                  <a:pt x="6315" y="5973"/>
                </a:cubicBezTo>
                <a:cubicBezTo>
                  <a:pt x="6382" y="5776"/>
                  <a:pt x="6440" y="5473"/>
                  <a:pt x="6464" y="5242"/>
                </a:cubicBezTo>
                <a:cubicBezTo>
                  <a:pt x="6477" y="5125"/>
                  <a:pt x="6504" y="4958"/>
                  <a:pt x="6504" y="4841"/>
                </a:cubicBezTo>
                <a:cubicBezTo>
                  <a:pt x="6504" y="4705"/>
                  <a:pt x="6528" y="4551"/>
                  <a:pt x="6528" y="4421"/>
                </a:cubicBezTo>
                <a:cubicBezTo>
                  <a:pt x="6528" y="760"/>
                  <a:pt x="6528" y="760"/>
                  <a:pt x="6528" y="760"/>
                </a:cubicBezTo>
                <a:cubicBezTo>
                  <a:pt x="6528" y="720"/>
                  <a:pt x="5887" y="534"/>
                  <a:pt x="5799" y="507"/>
                </a:cubicBezTo>
                <a:cubicBezTo>
                  <a:pt x="5671" y="467"/>
                  <a:pt x="5549" y="436"/>
                  <a:pt x="5418" y="398"/>
                </a:cubicBezTo>
                <a:cubicBezTo>
                  <a:pt x="5288" y="361"/>
                  <a:pt x="5155" y="337"/>
                  <a:pt x="5024" y="297"/>
                </a:cubicBezTo>
                <a:cubicBezTo>
                  <a:pt x="4777" y="223"/>
                  <a:pt x="4492" y="167"/>
                  <a:pt x="4231" y="109"/>
                </a:cubicBezTo>
                <a:cubicBezTo>
                  <a:pt x="3994" y="55"/>
                  <a:pt x="3632" y="0"/>
                  <a:pt x="3356" y="0"/>
                </a:cubicBezTo>
                <a:cubicBezTo>
                  <a:pt x="3172" y="0"/>
                  <a:pt x="3172" y="0"/>
                  <a:pt x="3172" y="0"/>
                </a:cubicBezTo>
                <a:cubicBezTo>
                  <a:pt x="3031" y="0"/>
                  <a:pt x="2887" y="21"/>
                  <a:pt x="2759" y="31"/>
                </a:cubicBezTo>
                <a:cubicBezTo>
                  <a:pt x="2664" y="42"/>
                  <a:pt x="2443" y="71"/>
                  <a:pt x="2366" y="95"/>
                </a:cubicBezTo>
                <a:cubicBezTo>
                  <a:pt x="2318" y="109"/>
                  <a:pt x="2233" y="124"/>
                  <a:pt x="2185" y="135"/>
                </a:cubicBezTo>
                <a:cubicBezTo>
                  <a:pt x="2123" y="146"/>
                  <a:pt x="2060" y="162"/>
                  <a:pt x="1998" y="175"/>
                </a:cubicBezTo>
                <a:cubicBezTo>
                  <a:pt x="1940" y="191"/>
                  <a:pt x="1881" y="204"/>
                  <a:pt x="1812" y="218"/>
                </a:cubicBezTo>
                <a:cubicBezTo>
                  <a:pt x="1759" y="226"/>
                  <a:pt x="1690" y="260"/>
                  <a:pt x="1628" y="260"/>
                </a:cubicBezTo>
                <a:close/>
              </a:path>
            </a:pathLst>
          </a:custGeom>
          <a:solidFill>
            <a:schemeClr val="accent1"/>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Times New Roman"/>
              <a:ea typeface="华文细黑"/>
            </a:endParaRPr>
          </a:p>
        </p:txBody>
      </p:sp>
      <p:sp>
        <p:nvSpPr>
          <p:cNvPr id="10" name="文本占位符 2">
            <a:extLst>
              <a:ext uri="{FF2B5EF4-FFF2-40B4-BE49-F238E27FC236}">
                <a16:creationId xmlns:a16="http://schemas.microsoft.com/office/drawing/2014/main" id="{5535B677-ED08-4811-A629-15CD1E98B49F}"/>
              </a:ext>
            </a:extLst>
          </p:cNvPr>
          <p:cNvSpPr>
            <a:spLocks noGrp="1"/>
          </p:cNvSpPr>
          <p:nvPr>
            <p:ph type="body" sz="quarter" idx="14" hasCustomPrompt="1"/>
          </p:nvPr>
        </p:nvSpPr>
        <p:spPr>
          <a:xfrm>
            <a:off x="749300" y="292100"/>
            <a:ext cx="482600" cy="330200"/>
          </a:xfrm>
        </p:spPr>
        <p:txBody>
          <a:bodyPr>
            <a:noAutofit/>
          </a:bodyPr>
          <a:lstStyle>
            <a:lvl1pPr marL="0" indent="0" algn="ctr">
              <a:buNone/>
              <a:defRPr sz="2400">
                <a:solidFill>
                  <a:schemeClr val="bg1"/>
                </a:solidFill>
                <a:latin typeface="Segoe UI Semibold" panose="020B0702040204020203" pitchFamily="34" charset="0"/>
                <a:cs typeface="Segoe UI Semibold" panose="020B0702040204020203" pitchFamily="34" charset="0"/>
              </a:defRPr>
            </a:lvl1pPr>
          </a:lstStyle>
          <a:p>
            <a:pPr lvl="0"/>
            <a:r>
              <a:rPr lang="en-US" altLang="zh-CN" dirty="0"/>
              <a:t>01</a:t>
            </a:r>
            <a:endParaRPr lang="zh-CN" altLang="en-US" dirty="0"/>
          </a:p>
        </p:txBody>
      </p:sp>
      <p:sp>
        <p:nvSpPr>
          <p:cNvPr id="3" name="文本占位符 2">
            <a:extLst>
              <a:ext uri="{FF2B5EF4-FFF2-40B4-BE49-F238E27FC236}">
                <a16:creationId xmlns:a16="http://schemas.microsoft.com/office/drawing/2014/main" id="{13769338-9473-424D-B440-74669C09835B}"/>
              </a:ext>
            </a:extLst>
          </p:cNvPr>
          <p:cNvSpPr>
            <a:spLocks noGrp="1"/>
          </p:cNvSpPr>
          <p:nvPr>
            <p:ph type="body" sz="quarter" idx="15" hasCustomPrompt="1"/>
          </p:nvPr>
        </p:nvSpPr>
        <p:spPr>
          <a:xfrm>
            <a:off x="1409700" y="222250"/>
            <a:ext cx="4686300" cy="577850"/>
          </a:xfrm>
        </p:spPr>
        <p:txBody>
          <a:bodyPr vert="horz" lIns="91440" tIns="45720" rIns="91440" bIns="45720" rtlCol="0" anchor="ctr">
            <a:noAutofit/>
          </a:bodyPr>
          <a:lstStyle>
            <a:lvl1pPr>
              <a:defRPr lang="zh-CN" altLang="en-US" sz="2000" b="0" dirty="0">
                <a:solidFill>
                  <a:schemeClr val="accent1"/>
                </a:solidFill>
                <a:latin typeface="微软雅黑" panose="020B0503020204020204" pitchFamily="34" charset="-122"/>
                <a:ea typeface="微软雅黑" panose="020B0503020204020204" pitchFamily="34" charset="-122"/>
                <a:cs typeface="+mj-cs"/>
              </a:defRPr>
            </a:lvl1pPr>
          </a:lstStyle>
          <a:p>
            <a:pPr marL="0" lvl="0">
              <a:spcBef>
                <a:spcPct val="0"/>
              </a:spcBef>
              <a:buNone/>
            </a:pPr>
            <a:r>
              <a:rPr lang="zh-CN" altLang="en-US" dirty="0"/>
              <a:t>这里是章节标题</a:t>
            </a:r>
          </a:p>
        </p:txBody>
      </p:sp>
    </p:spTree>
    <p:extLst>
      <p:ext uri="{BB962C8B-B14F-4D97-AF65-F5344CB8AC3E}">
        <p14:creationId xmlns:p14="http://schemas.microsoft.com/office/powerpoint/2010/main" val="61013550"/>
      </p:ext>
    </p:extLst>
  </p:cSld>
  <p:clrMapOvr>
    <a:masterClrMapping/>
  </p:clrMapOvr>
  <p:extLst mod="1">
    <p:ext uri="{DCECCB84-F9BA-43D5-87BE-67443E8EF086}">
      <p15:sldGuideLst xmlns:p15="http://schemas.microsoft.com/office/powerpoint/2012/main">
        <p15:guide id="1" orient="horz" pos="640">
          <p15:clr>
            <a:srgbClr val="FBAE40"/>
          </p15:clr>
        </p15:guide>
        <p15:guide id="2" pos="415">
          <p15:clr>
            <a:srgbClr val="FBAE40"/>
          </p15:clr>
        </p15:guide>
        <p15:guide id="3" orient="horz" pos="406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A6E839F-7EC0-4CB8-BDDC-2918EE2527A3}"/>
              </a:ext>
            </a:extLst>
          </p:cNvPr>
          <p:cNvSpPr/>
          <p:nvPr userDrawn="1"/>
        </p:nvSpPr>
        <p:spPr>
          <a:xfrm>
            <a:off x="0" y="6475678"/>
            <a:ext cx="12192000" cy="382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14">
            <a:extLst>
              <a:ext uri="{FF2B5EF4-FFF2-40B4-BE49-F238E27FC236}">
                <a16:creationId xmlns:a16="http://schemas.microsoft.com/office/drawing/2014/main" id="{75CBAB6C-34E9-4150-A4FC-DE14B6B04E9B}"/>
              </a:ext>
            </a:extLst>
          </p:cNvPr>
          <p:cNvSpPr>
            <a:spLocks noGrp="1"/>
          </p:cNvSpPr>
          <p:nvPr>
            <p:ph type="sldNum" sz="quarter" idx="13"/>
          </p:nvPr>
        </p:nvSpPr>
        <p:spPr>
          <a:xfrm>
            <a:off x="8953500" y="6492875"/>
            <a:ext cx="2743200" cy="365125"/>
          </a:xfrm>
        </p:spPr>
        <p:txBody>
          <a:bodyPr/>
          <a:lstStyle>
            <a:lvl1pPr>
              <a:defRPr>
                <a:solidFill>
                  <a:schemeClr val="bg1"/>
                </a:solidFill>
              </a:defRPr>
            </a:lvl1pPr>
          </a:lstStyle>
          <a:p>
            <a:fld id="{C24E614A-BD44-4B8E-9413-968999D71F2F}" type="slidenum">
              <a:rPr lang="zh-CN" altLang="en-US" smtClean="0"/>
              <a:pPr/>
              <a:t>‹#›</a:t>
            </a:fld>
            <a:endParaRPr lang="zh-CN" altLang="en-US"/>
          </a:p>
        </p:txBody>
      </p:sp>
      <p:sp>
        <p:nvSpPr>
          <p:cNvPr id="11" name="文本框 10">
            <a:extLst>
              <a:ext uri="{FF2B5EF4-FFF2-40B4-BE49-F238E27FC236}">
                <a16:creationId xmlns:a16="http://schemas.microsoft.com/office/drawing/2014/main" id="{52907684-91D5-4883-A3D6-EA65AC1629BB}"/>
              </a:ext>
            </a:extLst>
          </p:cNvPr>
          <p:cNvSpPr txBox="1"/>
          <p:nvPr userDrawn="1"/>
        </p:nvSpPr>
        <p:spPr>
          <a:xfrm>
            <a:off x="4264025" y="6530201"/>
            <a:ext cx="3663950" cy="226199"/>
          </a:xfrm>
          <a:prstGeom prst="rect">
            <a:avLst/>
          </a:prstGeom>
        </p:spPr>
        <p:txBody>
          <a:bodyPr vert="horz" lIns="91440" tIns="45720" rIns="91440" bIns="45720" rtlCol="0" anchor="ctr"/>
          <a:lstStyle>
            <a:defPPr>
              <a:defRPr lang="zh-CN"/>
            </a:defPPr>
            <a:lvl1pPr algn="dist">
              <a:defRPr sz="1200">
                <a:solidFill>
                  <a:schemeClr val="bg1"/>
                </a:solidFill>
                <a:latin typeface="微软雅黑 Light" panose="020B0502040204020203" pitchFamily="34" charset="-122"/>
                <a:ea typeface="微软雅黑 Light" panose="020B0502040204020203" pitchFamily="34" charset="-122"/>
              </a:defRPr>
            </a:lvl1pPr>
          </a:lstStyle>
          <a:p>
            <a:pPr lvl="0"/>
            <a:r>
              <a:rPr lang="zh-CN" altLang="en-US" dirty="0"/>
              <a:t>海纳百川，大道致远</a:t>
            </a:r>
          </a:p>
        </p:txBody>
      </p:sp>
      <p:pic>
        <p:nvPicPr>
          <p:cNvPr id="12" name="图片 11">
            <a:extLst>
              <a:ext uri="{FF2B5EF4-FFF2-40B4-BE49-F238E27FC236}">
                <a16:creationId xmlns:a16="http://schemas.microsoft.com/office/drawing/2014/main" id="{ED8A9DA7-CEE1-4418-B2D3-450823A1A5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58865" y="156418"/>
            <a:ext cx="1933135" cy="440482"/>
          </a:xfrm>
          <a:prstGeom prst="rect">
            <a:avLst/>
          </a:prstGeom>
        </p:spPr>
      </p:pic>
      <p:sp>
        <p:nvSpPr>
          <p:cNvPr id="6" name="矩形 5">
            <a:extLst>
              <a:ext uri="{FF2B5EF4-FFF2-40B4-BE49-F238E27FC236}">
                <a16:creationId xmlns:a16="http://schemas.microsoft.com/office/drawing/2014/main" id="{0E1E5C92-D8FA-4A87-993D-6225F4E28703}"/>
              </a:ext>
            </a:extLst>
          </p:cNvPr>
          <p:cNvSpPr/>
          <p:nvPr userDrawn="1"/>
        </p:nvSpPr>
        <p:spPr>
          <a:xfrm>
            <a:off x="1760659" y="-479738"/>
            <a:ext cx="1591279" cy="2172326"/>
          </a:xfrm>
          <a:prstGeom prst="rect">
            <a:avLst/>
          </a:prstGeom>
        </p:spPr>
        <p:txBody>
          <a:bodyPr wrap="square">
            <a:spAutoFit/>
          </a:bodyPr>
          <a:lstStyle/>
          <a:p>
            <a:pPr lvl="0" algn="ctr">
              <a:lnSpc>
                <a:spcPct val="130000"/>
              </a:lnSpc>
              <a:defRPr/>
            </a:pPr>
            <a:r>
              <a:rPr lang="en-US" altLang="zh-CN" sz="11500" b="1" i="1" spc="300" dirty="0">
                <a:solidFill>
                  <a:srgbClr val="F6F6F6"/>
                </a:solidFill>
                <a:latin typeface="Microsoft YaHei UI" panose="020B0503020204020204" pitchFamily="34" charset="-122"/>
                <a:ea typeface="Microsoft YaHei UI" panose="020B0503020204020204" pitchFamily="34" charset="-122"/>
              </a:rPr>
              <a:t>2</a:t>
            </a:r>
            <a:endParaRPr kumimoji="0" lang="zh-CN" altLang="en-US" sz="11500" b="1" i="1" u="none" strike="noStrike" kern="1200" cap="none" spc="300" normalizeH="0" baseline="0" noProof="0" dirty="0">
              <a:ln>
                <a:noFill/>
              </a:ln>
              <a:solidFill>
                <a:srgbClr val="F6F6F6"/>
              </a:solidFill>
              <a:effectLst/>
              <a:uLnTx/>
              <a:uFillTx/>
              <a:latin typeface="Microsoft YaHei UI" panose="020B0503020204020204" pitchFamily="34" charset="-122"/>
              <a:ea typeface="Microsoft YaHei UI" panose="020B0503020204020204" pitchFamily="34" charset="-122"/>
            </a:endParaRPr>
          </a:p>
        </p:txBody>
      </p:sp>
      <p:sp>
        <p:nvSpPr>
          <p:cNvPr id="7" name="文本框 6">
            <a:extLst>
              <a:ext uri="{FF2B5EF4-FFF2-40B4-BE49-F238E27FC236}">
                <a16:creationId xmlns:a16="http://schemas.microsoft.com/office/drawing/2014/main" id="{039B5DD5-F4D3-4630-93A2-76BCCF6B7FCF}"/>
              </a:ext>
            </a:extLst>
          </p:cNvPr>
          <p:cNvSpPr txBox="1"/>
          <p:nvPr userDrawn="1"/>
        </p:nvSpPr>
        <p:spPr>
          <a:xfrm>
            <a:off x="885951" y="593244"/>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accent1"/>
                </a:solidFill>
                <a:latin typeface="微软雅黑" panose="020B0503020204020204" pitchFamily="34" charset="-122"/>
                <a:ea typeface="微软雅黑" panose="020B0503020204020204" pitchFamily="34" charset="-122"/>
                <a:cs typeface="+mn-ea"/>
                <a:sym typeface="+mn-lt"/>
              </a:rPr>
              <a:t>数据展示</a:t>
            </a:r>
            <a:endParaRPr kumimoji="0" lang="zh-CN" altLang="en-US" sz="2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 name="文本框 7">
            <a:extLst>
              <a:ext uri="{FF2B5EF4-FFF2-40B4-BE49-F238E27FC236}">
                <a16:creationId xmlns:a16="http://schemas.microsoft.com/office/drawing/2014/main" id="{620568C7-8BC1-4AA7-8FA3-45950C818229}"/>
              </a:ext>
            </a:extLst>
          </p:cNvPr>
          <p:cNvSpPr txBox="1"/>
          <p:nvPr userDrawn="1"/>
        </p:nvSpPr>
        <p:spPr>
          <a:xfrm>
            <a:off x="885951" y="1010670"/>
            <a:ext cx="2350131" cy="338554"/>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600" b="0" i="0" u="none" strike="noStrike" cap="none" spc="300" normalizeH="0" baseline="0">
                <a:ln>
                  <a:noFill/>
                </a:ln>
                <a:solidFill>
                  <a:srgbClr val="E7E6E6"/>
                </a:solidFill>
                <a:effectLst/>
                <a:uLnTx/>
                <a:uFillTx/>
                <a:latin typeface="Segoe UI" panose="020B0502040204020203" pitchFamily="34" charset="0"/>
                <a:ea typeface="微软雅黑 Light"/>
                <a:cs typeface="Segoe UI" panose="020B0502040204020203" pitchFamily="34" charset="0"/>
              </a:defRPr>
            </a:lvl1pPr>
          </a:lstStyle>
          <a:p>
            <a:r>
              <a:rPr lang="en-US" altLang="zh-CN" dirty="0"/>
              <a:t>THE DATA SHOW</a:t>
            </a:r>
            <a:endParaRPr lang="zh-CN" altLang="en-US" dirty="0"/>
          </a:p>
        </p:txBody>
      </p:sp>
    </p:spTree>
    <p:extLst>
      <p:ext uri="{BB962C8B-B14F-4D97-AF65-F5344CB8AC3E}">
        <p14:creationId xmlns:p14="http://schemas.microsoft.com/office/powerpoint/2010/main" val="34803607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4AE29C3-9D31-47E7-99FF-4C761C254A73}"/>
              </a:ext>
            </a:extLst>
          </p:cNvPr>
          <p:cNvPicPr>
            <a:picLocks noChangeAspect="1"/>
          </p:cNvPicPr>
          <p:nvPr userDrawn="1"/>
        </p:nvPicPr>
        <p:blipFill rotWithShape="1">
          <a:blip r:embed="rId2">
            <a:duotone>
              <a:schemeClr val="bg2">
                <a:shade val="45000"/>
                <a:satMod val="135000"/>
              </a:schemeClr>
              <a:prstClr val="white"/>
            </a:duotone>
            <a:alphaModFix amt="8000"/>
            <a:extLst>
              <a:ext uri="{28A0092B-C50C-407E-A947-70E740481C1C}">
                <a14:useLocalDpi xmlns:a14="http://schemas.microsoft.com/office/drawing/2010/main" val="0"/>
              </a:ext>
            </a:extLst>
          </a:blip>
          <a:srcRect t="5291" r="50689" b="5541"/>
          <a:stretch/>
        </p:blipFill>
        <p:spPr>
          <a:xfrm>
            <a:off x="9129631" y="0"/>
            <a:ext cx="3062369" cy="6451600"/>
          </a:xfrm>
          <a:prstGeom prst="rect">
            <a:avLst/>
          </a:prstGeom>
        </p:spPr>
      </p:pic>
      <p:sp>
        <p:nvSpPr>
          <p:cNvPr id="6" name="矩形 5">
            <a:extLst>
              <a:ext uri="{FF2B5EF4-FFF2-40B4-BE49-F238E27FC236}">
                <a16:creationId xmlns:a16="http://schemas.microsoft.com/office/drawing/2014/main" id="{C5C2B271-F727-47F8-9DCC-16D66144BE36}"/>
              </a:ext>
            </a:extLst>
          </p:cNvPr>
          <p:cNvSpPr/>
          <p:nvPr userDrawn="1"/>
        </p:nvSpPr>
        <p:spPr>
          <a:xfrm>
            <a:off x="0" y="6475678"/>
            <a:ext cx="12192000" cy="382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14">
            <a:extLst>
              <a:ext uri="{FF2B5EF4-FFF2-40B4-BE49-F238E27FC236}">
                <a16:creationId xmlns:a16="http://schemas.microsoft.com/office/drawing/2014/main" id="{66AA8C95-CB76-45CF-B30E-9799799A3C86}"/>
              </a:ext>
            </a:extLst>
          </p:cNvPr>
          <p:cNvSpPr>
            <a:spLocks noGrp="1"/>
          </p:cNvSpPr>
          <p:nvPr>
            <p:ph type="sldNum" sz="quarter" idx="13"/>
          </p:nvPr>
        </p:nvSpPr>
        <p:spPr>
          <a:xfrm>
            <a:off x="8953500" y="6492875"/>
            <a:ext cx="2743200" cy="365125"/>
          </a:xfrm>
        </p:spPr>
        <p:txBody>
          <a:bodyPr/>
          <a:lstStyle>
            <a:lvl1pPr>
              <a:defRPr>
                <a:solidFill>
                  <a:schemeClr val="bg1"/>
                </a:solidFill>
              </a:defRPr>
            </a:lvl1pPr>
          </a:lstStyle>
          <a:p>
            <a:fld id="{C24E614A-BD44-4B8E-9413-968999D71F2F}" type="slidenum">
              <a:rPr lang="zh-CN" altLang="en-US" smtClean="0"/>
              <a:pPr/>
              <a:t>‹#›</a:t>
            </a:fld>
            <a:endParaRPr lang="zh-CN" altLang="en-US"/>
          </a:p>
        </p:txBody>
      </p:sp>
      <p:sp>
        <p:nvSpPr>
          <p:cNvPr id="8" name="文本框 7">
            <a:extLst>
              <a:ext uri="{FF2B5EF4-FFF2-40B4-BE49-F238E27FC236}">
                <a16:creationId xmlns:a16="http://schemas.microsoft.com/office/drawing/2014/main" id="{2E5B65A6-CE1A-4F04-B4CF-303F69564562}"/>
              </a:ext>
            </a:extLst>
          </p:cNvPr>
          <p:cNvSpPr txBox="1"/>
          <p:nvPr userDrawn="1"/>
        </p:nvSpPr>
        <p:spPr>
          <a:xfrm>
            <a:off x="4264025" y="6530201"/>
            <a:ext cx="3663950" cy="226199"/>
          </a:xfrm>
          <a:prstGeom prst="rect">
            <a:avLst/>
          </a:prstGeom>
        </p:spPr>
        <p:txBody>
          <a:bodyPr vert="horz" lIns="91440" tIns="45720" rIns="91440" bIns="45720" rtlCol="0" anchor="ctr"/>
          <a:lstStyle>
            <a:defPPr>
              <a:defRPr lang="zh-CN"/>
            </a:defPPr>
            <a:lvl1pPr algn="dist">
              <a:defRPr sz="1200">
                <a:solidFill>
                  <a:schemeClr val="bg1"/>
                </a:solidFill>
                <a:latin typeface="微软雅黑 Light" panose="020B0502040204020203" pitchFamily="34" charset="-122"/>
                <a:ea typeface="微软雅黑 Light" panose="020B0502040204020203" pitchFamily="34" charset="-122"/>
              </a:defRPr>
            </a:lvl1pPr>
          </a:lstStyle>
          <a:p>
            <a:pPr lvl="0"/>
            <a:r>
              <a:rPr lang="zh-CN" altLang="en-US" dirty="0"/>
              <a:t>海纳百川，大道致远</a:t>
            </a:r>
          </a:p>
        </p:txBody>
      </p:sp>
      <p:pic>
        <p:nvPicPr>
          <p:cNvPr id="9" name="图片 8">
            <a:extLst>
              <a:ext uri="{FF2B5EF4-FFF2-40B4-BE49-F238E27FC236}">
                <a16:creationId xmlns:a16="http://schemas.microsoft.com/office/drawing/2014/main" id="{E6E04390-F986-4B00-B486-CC37D1CBE3B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58865" y="156418"/>
            <a:ext cx="1933135" cy="440482"/>
          </a:xfrm>
          <a:prstGeom prst="rect">
            <a:avLst/>
          </a:prstGeom>
        </p:spPr>
      </p:pic>
      <p:sp>
        <p:nvSpPr>
          <p:cNvPr id="11" name="Freeform 1614">
            <a:extLst>
              <a:ext uri="{FF2B5EF4-FFF2-40B4-BE49-F238E27FC236}">
                <a16:creationId xmlns:a16="http://schemas.microsoft.com/office/drawing/2014/main" id="{14B7BF55-171C-4D13-B44D-F098901BD9E0}"/>
              </a:ext>
            </a:extLst>
          </p:cNvPr>
          <p:cNvSpPr>
            <a:spLocks/>
          </p:cNvSpPr>
          <p:nvPr userDrawn="1"/>
        </p:nvSpPr>
        <p:spPr bwMode="auto">
          <a:xfrm>
            <a:off x="723900" y="90698"/>
            <a:ext cx="536007" cy="674477"/>
          </a:xfrm>
          <a:custGeom>
            <a:avLst/>
            <a:gdLst>
              <a:gd name="T0" fmla="*/ 1628 w 6528"/>
              <a:gd name="T1" fmla="*/ 260 h 8217"/>
              <a:gd name="T2" fmla="*/ 1495 w 6528"/>
              <a:gd name="T3" fmla="*/ 297 h 8217"/>
              <a:gd name="T4" fmla="*/ 1272 w 6528"/>
              <a:gd name="T5" fmla="*/ 350 h 8217"/>
              <a:gd name="T6" fmla="*/ 622 w 6528"/>
              <a:gd name="T7" fmla="*/ 534 h 8217"/>
              <a:gd name="T8" fmla="*/ 308 w 6528"/>
              <a:gd name="T9" fmla="*/ 635 h 8217"/>
              <a:gd name="T10" fmla="*/ 151 w 6528"/>
              <a:gd name="T11" fmla="*/ 691 h 8217"/>
              <a:gd name="T12" fmla="*/ 0 w 6528"/>
              <a:gd name="T13" fmla="*/ 749 h 8217"/>
              <a:gd name="T14" fmla="*/ 0 w 6528"/>
              <a:gd name="T15" fmla="*/ 4240 h 8217"/>
              <a:gd name="T16" fmla="*/ 181 w 6528"/>
              <a:gd name="T17" fmla="*/ 5869 h 8217"/>
              <a:gd name="T18" fmla="*/ 455 w 6528"/>
              <a:gd name="T19" fmla="*/ 6497 h 8217"/>
              <a:gd name="T20" fmla="*/ 851 w 6528"/>
              <a:gd name="T21" fmla="*/ 7010 h 8217"/>
              <a:gd name="T22" fmla="*/ 1948 w 6528"/>
              <a:gd name="T23" fmla="*/ 7722 h 8217"/>
              <a:gd name="T24" fmla="*/ 2594 w 6528"/>
              <a:gd name="T25" fmla="*/ 7983 h 8217"/>
              <a:gd name="T26" fmla="*/ 2932 w 6528"/>
              <a:gd name="T27" fmla="*/ 8100 h 8217"/>
              <a:gd name="T28" fmla="*/ 3270 w 6528"/>
              <a:gd name="T29" fmla="*/ 8217 h 8217"/>
              <a:gd name="T30" fmla="*/ 3590 w 6528"/>
              <a:gd name="T31" fmla="*/ 8103 h 8217"/>
              <a:gd name="T32" fmla="*/ 3923 w 6528"/>
              <a:gd name="T33" fmla="*/ 7991 h 8217"/>
              <a:gd name="T34" fmla="*/ 4239 w 6528"/>
              <a:gd name="T35" fmla="*/ 7869 h 8217"/>
              <a:gd name="T36" fmla="*/ 4548 w 6528"/>
              <a:gd name="T37" fmla="*/ 7736 h 8217"/>
              <a:gd name="T38" fmla="*/ 5125 w 6528"/>
              <a:gd name="T39" fmla="*/ 7433 h 8217"/>
              <a:gd name="T40" fmla="*/ 5628 w 6528"/>
              <a:gd name="T41" fmla="*/ 7052 h 8217"/>
              <a:gd name="T42" fmla="*/ 6315 w 6528"/>
              <a:gd name="T43" fmla="*/ 5973 h 8217"/>
              <a:gd name="T44" fmla="*/ 6464 w 6528"/>
              <a:gd name="T45" fmla="*/ 5242 h 8217"/>
              <a:gd name="T46" fmla="*/ 6504 w 6528"/>
              <a:gd name="T47" fmla="*/ 4841 h 8217"/>
              <a:gd name="T48" fmla="*/ 6528 w 6528"/>
              <a:gd name="T49" fmla="*/ 4421 h 8217"/>
              <a:gd name="T50" fmla="*/ 6528 w 6528"/>
              <a:gd name="T51" fmla="*/ 760 h 8217"/>
              <a:gd name="T52" fmla="*/ 5799 w 6528"/>
              <a:gd name="T53" fmla="*/ 507 h 8217"/>
              <a:gd name="T54" fmla="*/ 5418 w 6528"/>
              <a:gd name="T55" fmla="*/ 398 h 8217"/>
              <a:gd name="T56" fmla="*/ 5024 w 6528"/>
              <a:gd name="T57" fmla="*/ 297 h 8217"/>
              <a:gd name="T58" fmla="*/ 4231 w 6528"/>
              <a:gd name="T59" fmla="*/ 109 h 8217"/>
              <a:gd name="T60" fmla="*/ 3356 w 6528"/>
              <a:gd name="T61" fmla="*/ 0 h 8217"/>
              <a:gd name="T62" fmla="*/ 3172 w 6528"/>
              <a:gd name="T63" fmla="*/ 0 h 8217"/>
              <a:gd name="T64" fmla="*/ 2759 w 6528"/>
              <a:gd name="T65" fmla="*/ 31 h 8217"/>
              <a:gd name="T66" fmla="*/ 2366 w 6528"/>
              <a:gd name="T67" fmla="*/ 95 h 8217"/>
              <a:gd name="T68" fmla="*/ 2185 w 6528"/>
              <a:gd name="T69" fmla="*/ 135 h 8217"/>
              <a:gd name="T70" fmla="*/ 1998 w 6528"/>
              <a:gd name="T71" fmla="*/ 175 h 8217"/>
              <a:gd name="T72" fmla="*/ 1812 w 6528"/>
              <a:gd name="T73" fmla="*/ 218 h 8217"/>
              <a:gd name="T74" fmla="*/ 1628 w 6528"/>
              <a:gd name="T75" fmla="*/ 260 h 8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28" h="8217">
                <a:moveTo>
                  <a:pt x="1628" y="260"/>
                </a:moveTo>
                <a:cubicBezTo>
                  <a:pt x="1495" y="297"/>
                  <a:pt x="1495" y="297"/>
                  <a:pt x="1495" y="297"/>
                </a:cubicBezTo>
                <a:cubicBezTo>
                  <a:pt x="1272" y="350"/>
                  <a:pt x="1272" y="350"/>
                  <a:pt x="1272" y="350"/>
                </a:cubicBezTo>
                <a:cubicBezTo>
                  <a:pt x="1242" y="372"/>
                  <a:pt x="710" y="507"/>
                  <a:pt x="622" y="534"/>
                </a:cubicBezTo>
                <a:cubicBezTo>
                  <a:pt x="516" y="566"/>
                  <a:pt x="412" y="600"/>
                  <a:pt x="308" y="635"/>
                </a:cubicBezTo>
                <a:cubicBezTo>
                  <a:pt x="258" y="651"/>
                  <a:pt x="199" y="672"/>
                  <a:pt x="151" y="691"/>
                </a:cubicBezTo>
                <a:cubicBezTo>
                  <a:pt x="109" y="707"/>
                  <a:pt x="37" y="739"/>
                  <a:pt x="0" y="749"/>
                </a:cubicBezTo>
                <a:cubicBezTo>
                  <a:pt x="0" y="4240"/>
                  <a:pt x="0" y="4240"/>
                  <a:pt x="0" y="4240"/>
                </a:cubicBezTo>
                <a:cubicBezTo>
                  <a:pt x="0" y="4819"/>
                  <a:pt x="58" y="5410"/>
                  <a:pt x="181" y="5869"/>
                </a:cubicBezTo>
                <a:cubicBezTo>
                  <a:pt x="252" y="6141"/>
                  <a:pt x="324" y="6284"/>
                  <a:pt x="455" y="6497"/>
                </a:cubicBezTo>
                <a:cubicBezTo>
                  <a:pt x="580" y="6696"/>
                  <a:pt x="686" y="6845"/>
                  <a:pt x="851" y="7010"/>
                </a:cubicBezTo>
                <a:cubicBezTo>
                  <a:pt x="1163" y="7321"/>
                  <a:pt x="1535" y="7518"/>
                  <a:pt x="1948" y="7722"/>
                </a:cubicBezTo>
                <a:cubicBezTo>
                  <a:pt x="2134" y="7818"/>
                  <a:pt x="2387" y="7914"/>
                  <a:pt x="2594" y="7983"/>
                </a:cubicBezTo>
                <a:cubicBezTo>
                  <a:pt x="2709" y="8023"/>
                  <a:pt x="2821" y="8060"/>
                  <a:pt x="2932" y="8100"/>
                </a:cubicBezTo>
                <a:cubicBezTo>
                  <a:pt x="3034" y="8137"/>
                  <a:pt x="3172" y="8196"/>
                  <a:pt x="3270" y="8217"/>
                </a:cubicBezTo>
                <a:cubicBezTo>
                  <a:pt x="3342" y="8180"/>
                  <a:pt x="3502" y="8132"/>
                  <a:pt x="3590" y="8103"/>
                </a:cubicBezTo>
                <a:cubicBezTo>
                  <a:pt x="3702" y="8065"/>
                  <a:pt x="3811" y="8026"/>
                  <a:pt x="3923" y="7991"/>
                </a:cubicBezTo>
                <a:cubicBezTo>
                  <a:pt x="3989" y="7967"/>
                  <a:pt x="4183" y="7901"/>
                  <a:pt x="4239" y="7869"/>
                </a:cubicBezTo>
                <a:cubicBezTo>
                  <a:pt x="4322" y="7823"/>
                  <a:pt x="4455" y="7784"/>
                  <a:pt x="4548" y="7736"/>
                </a:cubicBezTo>
                <a:cubicBezTo>
                  <a:pt x="4748" y="7635"/>
                  <a:pt x="4944" y="7550"/>
                  <a:pt x="5125" y="7433"/>
                </a:cubicBezTo>
                <a:cubicBezTo>
                  <a:pt x="5298" y="7321"/>
                  <a:pt x="5487" y="7196"/>
                  <a:pt x="5628" y="7052"/>
                </a:cubicBezTo>
                <a:cubicBezTo>
                  <a:pt x="5932" y="6747"/>
                  <a:pt x="6163" y="6430"/>
                  <a:pt x="6315" y="5973"/>
                </a:cubicBezTo>
                <a:cubicBezTo>
                  <a:pt x="6382" y="5776"/>
                  <a:pt x="6440" y="5473"/>
                  <a:pt x="6464" y="5242"/>
                </a:cubicBezTo>
                <a:cubicBezTo>
                  <a:pt x="6477" y="5125"/>
                  <a:pt x="6504" y="4958"/>
                  <a:pt x="6504" y="4841"/>
                </a:cubicBezTo>
                <a:cubicBezTo>
                  <a:pt x="6504" y="4705"/>
                  <a:pt x="6528" y="4551"/>
                  <a:pt x="6528" y="4421"/>
                </a:cubicBezTo>
                <a:cubicBezTo>
                  <a:pt x="6528" y="760"/>
                  <a:pt x="6528" y="760"/>
                  <a:pt x="6528" y="760"/>
                </a:cubicBezTo>
                <a:cubicBezTo>
                  <a:pt x="6528" y="720"/>
                  <a:pt x="5887" y="534"/>
                  <a:pt x="5799" y="507"/>
                </a:cubicBezTo>
                <a:cubicBezTo>
                  <a:pt x="5671" y="467"/>
                  <a:pt x="5549" y="436"/>
                  <a:pt x="5418" y="398"/>
                </a:cubicBezTo>
                <a:cubicBezTo>
                  <a:pt x="5288" y="361"/>
                  <a:pt x="5155" y="337"/>
                  <a:pt x="5024" y="297"/>
                </a:cubicBezTo>
                <a:cubicBezTo>
                  <a:pt x="4777" y="223"/>
                  <a:pt x="4492" y="167"/>
                  <a:pt x="4231" y="109"/>
                </a:cubicBezTo>
                <a:cubicBezTo>
                  <a:pt x="3994" y="55"/>
                  <a:pt x="3632" y="0"/>
                  <a:pt x="3356" y="0"/>
                </a:cubicBezTo>
                <a:cubicBezTo>
                  <a:pt x="3172" y="0"/>
                  <a:pt x="3172" y="0"/>
                  <a:pt x="3172" y="0"/>
                </a:cubicBezTo>
                <a:cubicBezTo>
                  <a:pt x="3031" y="0"/>
                  <a:pt x="2887" y="21"/>
                  <a:pt x="2759" y="31"/>
                </a:cubicBezTo>
                <a:cubicBezTo>
                  <a:pt x="2664" y="42"/>
                  <a:pt x="2443" y="71"/>
                  <a:pt x="2366" y="95"/>
                </a:cubicBezTo>
                <a:cubicBezTo>
                  <a:pt x="2318" y="109"/>
                  <a:pt x="2233" y="124"/>
                  <a:pt x="2185" y="135"/>
                </a:cubicBezTo>
                <a:cubicBezTo>
                  <a:pt x="2123" y="146"/>
                  <a:pt x="2060" y="162"/>
                  <a:pt x="1998" y="175"/>
                </a:cubicBezTo>
                <a:cubicBezTo>
                  <a:pt x="1940" y="191"/>
                  <a:pt x="1881" y="204"/>
                  <a:pt x="1812" y="218"/>
                </a:cubicBezTo>
                <a:cubicBezTo>
                  <a:pt x="1759" y="226"/>
                  <a:pt x="1690" y="260"/>
                  <a:pt x="1628" y="260"/>
                </a:cubicBezTo>
                <a:close/>
              </a:path>
            </a:pathLst>
          </a:custGeom>
          <a:solidFill>
            <a:schemeClr val="accent1"/>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Times New Roman"/>
              <a:ea typeface="华文细黑"/>
            </a:endParaRPr>
          </a:p>
        </p:txBody>
      </p:sp>
      <p:sp>
        <p:nvSpPr>
          <p:cNvPr id="12" name="标题占位符 1">
            <a:extLst>
              <a:ext uri="{FF2B5EF4-FFF2-40B4-BE49-F238E27FC236}">
                <a16:creationId xmlns:a16="http://schemas.microsoft.com/office/drawing/2014/main" id="{3CEF3725-0F24-44F4-B60D-6B99921F3896}"/>
              </a:ext>
            </a:extLst>
          </p:cNvPr>
          <p:cNvSpPr>
            <a:spLocks noGrp="1"/>
          </p:cNvSpPr>
          <p:nvPr>
            <p:ph type="title" hasCustomPrompt="1"/>
          </p:nvPr>
        </p:nvSpPr>
        <p:spPr>
          <a:xfrm>
            <a:off x="1382167" y="240262"/>
            <a:ext cx="5233433" cy="524913"/>
          </a:xfrm>
          <a:prstGeom prst="rect">
            <a:avLst/>
          </a:prstGeom>
        </p:spPr>
        <p:txBody>
          <a:bodyPr vert="horz" lIns="91440" tIns="45720" rIns="91440" bIns="45720" rtlCol="0" anchor="ctr">
            <a:noAutofit/>
          </a:bodyPr>
          <a:lstStyle>
            <a:lvl1pPr>
              <a:defRPr lang="zh-CN" altLang="en-US" sz="2000" b="0" dirty="0">
                <a:solidFill>
                  <a:schemeClr val="accent1"/>
                </a:solidFill>
                <a:latin typeface="微软雅黑" panose="020B0503020204020204" pitchFamily="34" charset="-122"/>
                <a:ea typeface="微软雅黑" panose="020B0503020204020204" pitchFamily="34" charset="-122"/>
              </a:defRPr>
            </a:lvl1pPr>
          </a:lstStyle>
          <a:p>
            <a:pPr marL="0" lvl="0" indent="-228600">
              <a:buFont typeface="Arial" panose="020B0604020202020204" pitchFamily="34" charset="0"/>
            </a:pPr>
            <a:r>
              <a:rPr lang="zh-CN" altLang="en-US" dirty="0"/>
              <a:t>这里是标题栏</a:t>
            </a:r>
          </a:p>
        </p:txBody>
      </p:sp>
      <p:sp>
        <p:nvSpPr>
          <p:cNvPr id="13" name="文本占位符 2">
            <a:extLst>
              <a:ext uri="{FF2B5EF4-FFF2-40B4-BE49-F238E27FC236}">
                <a16:creationId xmlns:a16="http://schemas.microsoft.com/office/drawing/2014/main" id="{002EDBD4-67EE-4E1B-A108-C8AE993BDFF0}"/>
              </a:ext>
            </a:extLst>
          </p:cNvPr>
          <p:cNvSpPr>
            <a:spLocks noGrp="1"/>
          </p:cNvSpPr>
          <p:nvPr>
            <p:ph type="body" sz="quarter" idx="14" hasCustomPrompt="1"/>
          </p:nvPr>
        </p:nvSpPr>
        <p:spPr>
          <a:xfrm>
            <a:off x="762000" y="266700"/>
            <a:ext cx="482600" cy="330200"/>
          </a:xfrm>
        </p:spPr>
        <p:txBody>
          <a:bodyPr vert="horz" lIns="91440" tIns="45720" rIns="91440" bIns="45720" rtlCol="0">
            <a:noAutofit/>
          </a:bodyPr>
          <a:lstStyle>
            <a:lvl1pPr>
              <a:defRPr lang="zh-CN" altLang="en-US" sz="2400" dirty="0" smtClean="0">
                <a:solidFill>
                  <a:schemeClr val="bg1"/>
                </a:solidFill>
                <a:latin typeface="Segoe UI Semibold" panose="020B0702040204020203" pitchFamily="34" charset="0"/>
                <a:cs typeface="Segoe UI Semibold" panose="020B0702040204020203" pitchFamily="34" charset="0"/>
              </a:defRPr>
            </a:lvl1pPr>
          </a:lstStyle>
          <a:p>
            <a:pPr marL="0" lvl="0" indent="0" algn="ctr">
              <a:buNone/>
            </a:pPr>
            <a:r>
              <a:rPr lang="en-US" altLang="zh-CN" dirty="0"/>
              <a:t>01</a:t>
            </a:r>
            <a:endParaRPr lang="zh-CN" altLang="en-US" dirty="0"/>
          </a:p>
        </p:txBody>
      </p:sp>
    </p:spTree>
    <p:extLst>
      <p:ext uri="{BB962C8B-B14F-4D97-AF65-F5344CB8AC3E}">
        <p14:creationId xmlns:p14="http://schemas.microsoft.com/office/powerpoint/2010/main" val="2668691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B37103C-C234-4C92-A6B5-9461BB303C98}"/>
              </a:ext>
            </a:extLst>
          </p:cNvPr>
          <p:cNvPicPr>
            <a:picLocks noChangeAspect="1"/>
          </p:cNvPicPr>
          <p:nvPr userDrawn="1"/>
        </p:nvPicPr>
        <p:blipFill rotWithShape="1">
          <a:blip r:embed="rId2">
            <a:duotone>
              <a:schemeClr val="bg2">
                <a:shade val="45000"/>
                <a:satMod val="135000"/>
              </a:schemeClr>
              <a:prstClr val="white"/>
            </a:duotone>
            <a:alphaModFix amt="8000"/>
            <a:extLst>
              <a:ext uri="{28A0092B-C50C-407E-A947-70E740481C1C}">
                <a14:useLocalDpi xmlns:a14="http://schemas.microsoft.com/office/drawing/2010/main" val="0"/>
              </a:ext>
            </a:extLst>
          </a:blip>
          <a:srcRect t="5291" r="50689" b="5541"/>
          <a:stretch/>
        </p:blipFill>
        <p:spPr>
          <a:xfrm>
            <a:off x="8902701" y="-1"/>
            <a:ext cx="3289300" cy="6929683"/>
          </a:xfrm>
          <a:prstGeom prst="rect">
            <a:avLst/>
          </a:prstGeom>
        </p:spPr>
      </p:pic>
      <p:pic>
        <p:nvPicPr>
          <p:cNvPr id="8" name="图片 7">
            <a:extLst>
              <a:ext uri="{FF2B5EF4-FFF2-40B4-BE49-F238E27FC236}">
                <a16:creationId xmlns:a16="http://schemas.microsoft.com/office/drawing/2014/main" id="{8BC6CE8B-84BD-4C9D-ACB0-DB4AF94F4F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58865" y="156418"/>
            <a:ext cx="1933135" cy="440482"/>
          </a:xfrm>
          <a:prstGeom prst="rect">
            <a:avLst/>
          </a:prstGeom>
        </p:spPr>
      </p:pic>
    </p:spTree>
    <p:extLst>
      <p:ext uri="{BB962C8B-B14F-4D97-AF65-F5344CB8AC3E}">
        <p14:creationId xmlns:p14="http://schemas.microsoft.com/office/powerpoint/2010/main" val="43184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649B50E-4617-431E-9338-3D7F44D7CDFE}"/>
              </a:ext>
            </a:extLst>
          </p:cNvPr>
          <p:cNvPicPr>
            <a:picLocks noChangeAspect="1"/>
          </p:cNvPicPr>
          <p:nvPr userDrawn="1"/>
        </p:nvPicPr>
        <p:blipFill rotWithShape="1">
          <a:blip r:embed="rId2">
            <a:duotone>
              <a:schemeClr val="bg2">
                <a:shade val="45000"/>
                <a:satMod val="135000"/>
              </a:schemeClr>
              <a:prstClr val="white"/>
            </a:duotone>
            <a:alphaModFix amt="8000"/>
            <a:extLst>
              <a:ext uri="{28A0092B-C50C-407E-A947-70E740481C1C}">
                <a14:useLocalDpi xmlns:a14="http://schemas.microsoft.com/office/drawing/2010/main" val="0"/>
              </a:ext>
            </a:extLst>
          </a:blip>
          <a:srcRect l="1" t="5291" r="4614" b="5541"/>
          <a:stretch/>
        </p:blipFill>
        <p:spPr>
          <a:xfrm>
            <a:off x="2774950" y="-46282"/>
            <a:ext cx="6362699" cy="6929683"/>
          </a:xfrm>
          <a:prstGeom prst="rect">
            <a:avLst/>
          </a:prstGeom>
        </p:spPr>
      </p:pic>
      <p:pic>
        <p:nvPicPr>
          <p:cNvPr id="7" name="图片 6">
            <a:extLst>
              <a:ext uri="{FF2B5EF4-FFF2-40B4-BE49-F238E27FC236}">
                <a16:creationId xmlns:a16="http://schemas.microsoft.com/office/drawing/2014/main" id="{607DA73B-85B4-499B-BC39-27A6962122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58865" y="156418"/>
            <a:ext cx="1933135" cy="440482"/>
          </a:xfrm>
          <a:prstGeom prst="rect">
            <a:avLst/>
          </a:prstGeom>
        </p:spPr>
      </p:pic>
    </p:spTree>
    <p:extLst>
      <p:ext uri="{BB962C8B-B14F-4D97-AF65-F5344CB8AC3E}">
        <p14:creationId xmlns:p14="http://schemas.microsoft.com/office/powerpoint/2010/main" val="4226264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59E5B860-56E5-4799-99BE-F461A704EDE3}"/>
              </a:ext>
            </a:extLst>
          </p:cNvPr>
          <p:cNvSpPr>
            <a:spLocks noGrp="1"/>
          </p:cNvSpPr>
          <p:nvPr>
            <p:ph type="pic" sz="quarter" idx="10"/>
          </p:nvPr>
        </p:nvSpPr>
        <p:spPr>
          <a:xfrm>
            <a:off x="0" y="0"/>
            <a:ext cx="5024438" cy="6858000"/>
          </a:xfrm>
        </p:spPr>
        <p:txBody>
          <a:bodyPr/>
          <a:lstStyle/>
          <a:p>
            <a:endParaRPr lang="zh-CN" altLang="en-US" dirty="0"/>
          </a:p>
        </p:txBody>
      </p:sp>
    </p:spTree>
    <p:extLst>
      <p:ext uri="{BB962C8B-B14F-4D97-AF65-F5344CB8AC3E}">
        <p14:creationId xmlns:p14="http://schemas.microsoft.com/office/powerpoint/2010/main" val="1521751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02352A0-9D02-4DA7-8EBE-D6126CABA7F9}"/>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DFB0E71B-420D-4438-83CD-B12892F028A9}"/>
              </a:ext>
            </a:extLst>
          </p:cNvPr>
          <p:cNvPicPr>
            <a:picLocks noChangeAspect="1"/>
          </p:cNvPicPr>
          <p:nvPr userDrawn="1"/>
        </p:nvPicPr>
        <p:blipFill rotWithShape="1">
          <a:blip r:embed="rId2">
            <a:biLevel thresh="50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6002" t="-1451" r="10846" b="476"/>
          <a:stretch/>
        </p:blipFill>
        <p:spPr>
          <a:xfrm>
            <a:off x="10373711" y="172125"/>
            <a:ext cx="1534510" cy="424597"/>
          </a:xfrm>
          <a:prstGeom prst="rect">
            <a:avLst/>
          </a:prstGeom>
        </p:spPr>
      </p:pic>
    </p:spTree>
    <p:extLst>
      <p:ext uri="{BB962C8B-B14F-4D97-AF65-F5344CB8AC3E}">
        <p14:creationId xmlns:p14="http://schemas.microsoft.com/office/powerpoint/2010/main" val="18743985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F5253FB-5FF4-47BC-8143-E950BA3F7C95}"/>
              </a:ext>
            </a:extLst>
          </p:cNvPr>
          <p:cNvSpPr/>
          <p:nvPr userDrawn="1"/>
        </p:nvSpPr>
        <p:spPr>
          <a:xfrm>
            <a:off x="2281359" y="-509704"/>
            <a:ext cx="1591279" cy="2588273"/>
          </a:xfrm>
          <a:prstGeom prst="rect">
            <a:avLst/>
          </a:prstGeom>
        </p:spPr>
        <p:txBody>
          <a:bodyPr wrap="square">
            <a:spAutoFit/>
          </a:bodyPr>
          <a:lstStyle/>
          <a:p>
            <a:pPr lvl="0" algn="ctr">
              <a:lnSpc>
                <a:spcPct val="130000"/>
              </a:lnSpc>
              <a:defRPr/>
            </a:pPr>
            <a:r>
              <a:rPr kumimoji="0" lang="en-US" altLang="zh-CN" sz="13800" b="1" i="1" u="none" strike="noStrike" kern="1200" cap="none" spc="300" normalizeH="0" baseline="0" noProof="0" dirty="0">
                <a:ln>
                  <a:noFill/>
                </a:ln>
                <a:solidFill>
                  <a:srgbClr val="F6F6F6"/>
                </a:solidFill>
                <a:effectLst/>
                <a:uLnTx/>
                <a:uFillTx/>
                <a:latin typeface="Microsoft YaHei UI" panose="020B0503020204020204" pitchFamily="34" charset="-122"/>
                <a:ea typeface="Microsoft YaHei UI" panose="020B0503020204020204" pitchFamily="34" charset="-122"/>
              </a:rPr>
              <a:t>3</a:t>
            </a:r>
            <a:endParaRPr kumimoji="0" lang="zh-CN" altLang="en-US" sz="13800" b="1" i="1" u="none" strike="noStrike" kern="1200" cap="none" spc="300" normalizeH="0" baseline="0" noProof="0" dirty="0">
              <a:ln>
                <a:noFill/>
              </a:ln>
              <a:solidFill>
                <a:srgbClr val="F6F6F6"/>
              </a:solidFill>
              <a:effectLst/>
              <a:uLnTx/>
              <a:uFillTx/>
              <a:latin typeface="Microsoft YaHei UI" panose="020B0503020204020204" pitchFamily="34" charset="-122"/>
              <a:ea typeface="Microsoft YaHei UI" panose="020B0503020204020204" pitchFamily="34" charset="-122"/>
            </a:endParaRPr>
          </a:p>
        </p:txBody>
      </p:sp>
      <p:sp>
        <p:nvSpPr>
          <p:cNvPr id="7" name="文本框 6">
            <a:extLst>
              <a:ext uri="{FF2B5EF4-FFF2-40B4-BE49-F238E27FC236}">
                <a16:creationId xmlns:a16="http://schemas.microsoft.com/office/drawing/2014/main" id="{4D3859E6-B902-41AF-88C7-8D674F61615F}"/>
              </a:ext>
            </a:extLst>
          </p:cNvPr>
          <p:cNvSpPr txBox="1"/>
          <p:nvPr userDrawn="1"/>
        </p:nvSpPr>
        <p:spPr>
          <a:xfrm>
            <a:off x="885951" y="644044"/>
            <a:ext cx="26981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accent1"/>
                </a:solidFill>
                <a:latin typeface="微软雅黑" panose="020B0503020204020204" pitchFamily="34" charset="-122"/>
                <a:ea typeface="微软雅黑" panose="020B0503020204020204" pitchFamily="34" charset="-122"/>
                <a:cs typeface="+mn-ea"/>
                <a:sym typeface="+mn-lt"/>
              </a:rPr>
              <a:t>我们的工作流程</a:t>
            </a:r>
            <a:endParaRPr kumimoji="0" lang="zh-CN" altLang="en-US" sz="2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 name="文本框 7">
            <a:extLst>
              <a:ext uri="{FF2B5EF4-FFF2-40B4-BE49-F238E27FC236}">
                <a16:creationId xmlns:a16="http://schemas.microsoft.com/office/drawing/2014/main" id="{B1752FA8-9144-49CC-B52C-47A3AF3217EE}"/>
              </a:ext>
            </a:extLst>
          </p:cNvPr>
          <p:cNvSpPr txBox="1"/>
          <p:nvPr userDrawn="1"/>
        </p:nvSpPr>
        <p:spPr>
          <a:xfrm>
            <a:off x="885951" y="1061470"/>
            <a:ext cx="22503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300" normalizeH="0" baseline="0" noProof="0" dirty="0">
                <a:ln>
                  <a:noFill/>
                </a:ln>
                <a:solidFill>
                  <a:srgbClr val="E7E6E6"/>
                </a:solidFill>
                <a:effectLst/>
                <a:uLnTx/>
                <a:uFillTx/>
                <a:latin typeface="Segoe UI" panose="020B0502040204020203" pitchFamily="34" charset="0"/>
                <a:ea typeface="微软雅黑 Light"/>
                <a:cs typeface="Segoe UI" panose="020B0502040204020203" pitchFamily="34" charset="0"/>
              </a:rPr>
              <a:t>OUR WORKFLOW</a:t>
            </a:r>
            <a:endParaRPr kumimoji="0" lang="zh-CN" altLang="en-US" sz="1600" b="0" i="0" u="none" strike="noStrike" kern="1200" cap="none" spc="300" normalizeH="0" baseline="0" noProof="0" dirty="0">
              <a:ln>
                <a:noFill/>
              </a:ln>
              <a:solidFill>
                <a:srgbClr val="E7E6E6"/>
              </a:solidFill>
              <a:effectLst/>
              <a:uLnTx/>
              <a:uFillTx/>
              <a:latin typeface="Segoe UI" panose="020B0502040204020203" pitchFamily="34" charset="0"/>
              <a:ea typeface="微软雅黑 Light"/>
              <a:cs typeface="Segoe UI" panose="020B0502040204020203" pitchFamily="34" charset="0"/>
            </a:endParaRPr>
          </a:p>
        </p:txBody>
      </p:sp>
      <p:sp>
        <p:nvSpPr>
          <p:cNvPr id="9" name="矩形 8">
            <a:extLst>
              <a:ext uri="{FF2B5EF4-FFF2-40B4-BE49-F238E27FC236}">
                <a16:creationId xmlns:a16="http://schemas.microsoft.com/office/drawing/2014/main" id="{2A74E33A-D1DB-4BDB-9C76-6CD72AF00C43}"/>
              </a:ext>
            </a:extLst>
          </p:cNvPr>
          <p:cNvSpPr/>
          <p:nvPr userDrawn="1"/>
        </p:nvSpPr>
        <p:spPr>
          <a:xfrm>
            <a:off x="0" y="6475678"/>
            <a:ext cx="12192000" cy="382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14">
            <a:extLst>
              <a:ext uri="{FF2B5EF4-FFF2-40B4-BE49-F238E27FC236}">
                <a16:creationId xmlns:a16="http://schemas.microsoft.com/office/drawing/2014/main" id="{BE738F35-9090-4AD6-A9ED-B938FE4E0FE4}"/>
              </a:ext>
            </a:extLst>
          </p:cNvPr>
          <p:cNvSpPr>
            <a:spLocks noGrp="1"/>
          </p:cNvSpPr>
          <p:nvPr>
            <p:ph type="sldNum" sz="quarter" idx="13"/>
          </p:nvPr>
        </p:nvSpPr>
        <p:spPr>
          <a:xfrm>
            <a:off x="8953500" y="6492875"/>
            <a:ext cx="2743200" cy="365125"/>
          </a:xfrm>
        </p:spPr>
        <p:txBody>
          <a:bodyPr/>
          <a:lstStyle>
            <a:lvl1pPr>
              <a:defRPr>
                <a:solidFill>
                  <a:schemeClr val="bg1"/>
                </a:solidFill>
              </a:defRPr>
            </a:lvl1pPr>
          </a:lstStyle>
          <a:p>
            <a:fld id="{C24E614A-BD44-4B8E-9413-968999D71F2F}" type="slidenum">
              <a:rPr lang="zh-CN" altLang="en-US" smtClean="0"/>
              <a:pPr/>
              <a:t>‹#›</a:t>
            </a:fld>
            <a:endParaRPr lang="zh-CN" altLang="en-US"/>
          </a:p>
        </p:txBody>
      </p:sp>
      <p:sp>
        <p:nvSpPr>
          <p:cNvPr id="11" name="文本框 10">
            <a:extLst>
              <a:ext uri="{FF2B5EF4-FFF2-40B4-BE49-F238E27FC236}">
                <a16:creationId xmlns:a16="http://schemas.microsoft.com/office/drawing/2014/main" id="{783BFB34-E144-4988-8B2B-C9DA59C8A6F0}"/>
              </a:ext>
            </a:extLst>
          </p:cNvPr>
          <p:cNvSpPr txBox="1"/>
          <p:nvPr userDrawn="1"/>
        </p:nvSpPr>
        <p:spPr>
          <a:xfrm>
            <a:off x="4264025" y="6530201"/>
            <a:ext cx="3663950" cy="226199"/>
          </a:xfrm>
          <a:prstGeom prst="rect">
            <a:avLst/>
          </a:prstGeom>
        </p:spPr>
        <p:txBody>
          <a:bodyPr vert="horz" lIns="91440" tIns="45720" rIns="91440" bIns="45720" rtlCol="0" anchor="ctr"/>
          <a:lstStyle>
            <a:defPPr>
              <a:defRPr lang="zh-CN"/>
            </a:defPPr>
            <a:lvl1pPr algn="dist">
              <a:defRPr sz="1200">
                <a:solidFill>
                  <a:schemeClr val="bg1"/>
                </a:solidFill>
                <a:latin typeface="微软雅黑 Light" panose="020B0502040204020203" pitchFamily="34" charset="-122"/>
                <a:ea typeface="微软雅黑 Light" panose="020B0502040204020203" pitchFamily="34" charset="-122"/>
              </a:defRPr>
            </a:lvl1pPr>
          </a:lstStyle>
          <a:p>
            <a:pPr lvl="0"/>
            <a:r>
              <a:rPr lang="zh-CN" altLang="en-US" dirty="0"/>
              <a:t>海纳百川，大道致远</a:t>
            </a:r>
          </a:p>
        </p:txBody>
      </p:sp>
      <p:pic>
        <p:nvPicPr>
          <p:cNvPr id="12" name="图片 11">
            <a:extLst>
              <a:ext uri="{FF2B5EF4-FFF2-40B4-BE49-F238E27FC236}">
                <a16:creationId xmlns:a16="http://schemas.microsoft.com/office/drawing/2014/main" id="{0A3679CC-AB2B-4D76-B1D4-E9015E0A81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58865" y="156418"/>
            <a:ext cx="1933135" cy="440482"/>
          </a:xfrm>
          <a:prstGeom prst="rect">
            <a:avLst/>
          </a:prstGeom>
        </p:spPr>
      </p:pic>
      <p:pic>
        <p:nvPicPr>
          <p:cNvPr id="13" name="图片 12">
            <a:extLst>
              <a:ext uri="{FF2B5EF4-FFF2-40B4-BE49-F238E27FC236}">
                <a16:creationId xmlns:a16="http://schemas.microsoft.com/office/drawing/2014/main" id="{7D531373-2DF0-43A9-A231-CC104ED01842}"/>
              </a:ext>
            </a:extLst>
          </p:cNvPr>
          <p:cNvPicPr>
            <a:picLocks noChangeAspect="1"/>
          </p:cNvPicPr>
          <p:nvPr userDrawn="1"/>
        </p:nvPicPr>
        <p:blipFill rotWithShape="1">
          <a:blip r:embed="rId3">
            <a:duotone>
              <a:schemeClr val="bg2">
                <a:shade val="45000"/>
                <a:satMod val="135000"/>
              </a:schemeClr>
              <a:prstClr val="white"/>
            </a:duotone>
            <a:alphaModFix amt="8000"/>
            <a:extLst>
              <a:ext uri="{28A0092B-C50C-407E-A947-70E740481C1C}">
                <a14:useLocalDpi xmlns:a14="http://schemas.microsoft.com/office/drawing/2010/main" val="0"/>
              </a:ext>
            </a:extLst>
          </a:blip>
          <a:srcRect t="5291" r="50689" b="5541"/>
          <a:stretch/>
        </p:blipFill>
        <p:spPr>
          <a:xfrm>
            <a:off x="9129631" y="0"/>
            <a:ext cx="3062369" cy="6451600"/>
          </a:xfrm>
          <a:prstGeom prst="rect">
            <a:avLst/>
          </a:prstGeom>
        </p:spPr>
      </p:pic>
    </p:spTree>
    <p:extLst>
      <p:ext uri="{BB962C8B-B14F-4D97-AF65-F5344CB8AC3E}">
        <p14:creationId xmlns:p14="http://schemas.microsoft.com/office/powerpoint/2010/main" val="38579152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AAFBA7-A886-4852-9FA4-B4F5DEB440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813300"/>
          </a:xfrm>
          <a:prstGeom prst="rect">
            <a:avLst/>
          </a:prstGeom>
        </p:spPr>
      </p:pic>
      <p:sp>
        <p:nvSpPr>
          <p:cNvPr id="9" name="矩形 8">
            <a:extLst>
              <a:ext uri="{FF2B5EF4-FFF2-40B4-BE49-F238E27FC236}">
                <a16:creationId xmlns:a16="http://schemas.microsoft.com/office/drawing/2014/main" id="{C56F1799-63FE-415C-8F4C-1A5E37F46893}"/>
              </a:ext>
            </a:extLst>
          </p:cNvPr>
          <p:cNvSpPr/>
          <p:nvPr userDrawn="1"/>
        </p:nvSpPr>
        <p:spPr>
          <a:xfrm>
            <a:off x="0" y="4660900"/>
            <a:ext cx="12192000" cy="207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18334F2-AEF4-4A63-9681-68F1FF991479}"/>
              </a:ext>
            </a:extLst>
          </p:cNvPr>
          <p:cNvSpPr/>
          <p:nvPr userDrawn="1"/>
        </p:nvSpPr>
        <p:spPr>
          <a:xfrm>
            <a:off x="0" y="4876800"/>
            <a:ext cx="12192000" cy="1981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42827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8736BD-D1C5-4776-8C6B-F9103717A1F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A1E0B21-14B3-4BBD-AD70-9F754897C0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C273DFF-1A6B-4B20-877B-2ECD7FE85A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32731A4-0E5B-4B38-BF7B-0C50EE36B395}"/>
              </a:ext>
            </a:extLst>
          </p:cNvPr>
          <p:cNvSpPr>
            <a:spLocks noGrp="1"/>
          </p:cNvSpPr>
          <p:nvPr>
            <p:ph type="dt" sz="half" idx="10"/>
          </p:nvPr>
        </p:nvSpPr>
        <p:spPr/>
        <p:txBody>
          <a:bodyPr/>
          <a:lstStyle/>
          <a:p>
            <a:fld id="{35A115B9-5BE1-43D3-9379-561D78C17590}"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0F60FBFF-8D99-451C-9328-DD547C6876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FAFD04-8FFF-4705-B0BF-FD693518697E}"/>
              </a:ext>
            </a:extLst>
          </p:cNvPr>
          <p:cNvSpPr>
            <a:spLocks noGrp="1"/>
          </p:cNvSpPr>
          <p:nvPr>
            <p:ph type="sldNum" sz="quarter" idx="12"/>
          </p:nvPr>
        </p:nvSpPr>
        <p:spPr/>
        <p:txBody>
          <a:bodyPr/>
          <a:lstStyle/>
          <a:p>
            <a:fld id="{C24E614A-BD44-4B8E-9413-968999D71F2F}" type="slidenum">
              <a:rPr lang="zh-CN" altLang="en-US" smtClean="0"/>
              <a:t>‹#›</a:t>
            </a:fld>
            <a:endParaRPr lang="zh-CN" altLang="en-US"/>
          </a:p>
        </p:txBody>
      </p:sp>
    </p:spTree>
    <p:extLst>
      <p:ext uri="{BB962C8B-B14F-4D97-AF65-F5344CB8AC3E}">
        <p14:creationId xmlns:p14="http://schemas.microsoft.com/office/powerpoint/2010/main" val="1403459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50D65F-DA11-4E5F-8562-91A405A91D1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60C3746-A717-4EAA-9B9E-B079CDD756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6FD79E1-07CF-4D7C-8B7B-99C0208771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D1D411B-A76F-4AD0-9954-0B98848E0918}"/>
              </a:ext>
            </a:extLst>
          </p:cNvPr>
          <p:cNvSpPr>
            <a:spLocks noGrp="1"/>
          </p:cNvSpPr>
          <p:nvPr>
            <p:ph type="dt" sz="half" idx="10"/>
          </p:nvPr>
        </p:nvSpPr>
        <p:spPr/>
        <p:txBody>
          <a:bodyPr/>
          <a:lstStyle/>
          <a:p>
            <a:fld id="{35A115B9-5BE1-43D3-9379-561D78C17590}"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0BCD9B59-EBB2-4486-BE94-6EC0791AEC1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595AEAA-0D61-448F-8F59-3C41C6523ED8}"/>
              </a:ext>
            </a:extLst>
          </p:cNvPr>
          <p:cNvSpPr>
            <a:spLocks noGrp="1"/>
          </p:cNvSpPr>
          <p:nvPr>
            <p:ph type="sldNum" sz="quarter" idx="12"/>
          </p:nvPr>
        </p:nvSpPr>
        <p:spPr/>
        <p:txBody>
          <a:bodyPr/>
          <a:lstStyle/>
          <a:p>
            <a:fld id="{C24E614A-BD44-4B8E-9413-968999D71F2F}" type="slidenum">
              <a:rPr lang="zh-CN" altLang="en-US" smtClean="0"/>
              <a:t>‹#›</a:t>
            </a:fld>
            <a:endParaRPr lang="zh-CN" altLang="en-US"/>
          </a:p>
        </p:txBody>
      </p:sp>
    </p:spTree>
    <p:extLst>
      <p:ext uri="{BB962C8B-B14F-4D97-AF65-F5344CB8AC3E}">
        <p14:creationId xmlns:p14="http://schemas.microsoft.com/office/powerpoint/2010/main" val="6964778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40624"/>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23D4C8F-ACC0-49EF-894E-F1EC71165D14}"/>
              </a:ext>
            </a:extLst>
          </p:cNvPr>
          <p:cNvSpPr/>
          <p:nvPr userDrawn="1"/>
        </p:nvSpPr>
        <p:spPr>
          <a:xfrm>
            <a:off x="572349" y="780466"/>
            <a:ext cx="11047307" cy="5297075"/>
          </a:xfrm>
          <a:prstGeom prst="rect">
            <a:avLst/>
          </a:prstGeom>
          <a:solidFill>
            <a:srgbClr val="FFFFFF"/>
          </a:solidFill>
          <a:ln w="28575">
            <a:solidFill>
              <a:schemeClr val="tx1">
                <a:lumMod val="75000"/>
                <a:lumOff val="25000"/>
              </a:schemeClr>
            </a:solidFill>
          </a:ln>
          <a:effectLst>
            <a:outerShdw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a:solidFill>
                <a:prstClr val="white"/>
              </a:solidFill>
              <a:latin typeface="Arial"/>
              <a:ea typeface="微软雅黑"/>
            </a:endParaRPr>
          </a:p>
        </p:txBody>
      </p:sp>
      <p:grpSp>
        <p:nvGrpSpPr>
          <p:cNvPr id="3" name="组合 2">
            <a:extLst>
              <a:ext uri="{FF2B5EF4-FFF2-40B4-BE49-F238E27FC236}">
                <a16:creationId xmlns:a16="http://schemas.microsoft.com/office/drawing/2014/main" id="{7697B832-E759-40C9-9571-34DD2FBD8446}"/>
              </a:ext>
            </a:extLst>
          </p:cNvPr>
          <p:cNvGrpSpPr/>
          <p:nvPr userDrawn="1"/>
        </p:nvGrpSpPr>
        <p:grpSpPr>
          <a:xfrm>
            <a:off x="1168907" y="547410"/>
            <a:ext cx="2529333" cy="811255"/>
            <a:chOff x="876679" y="527088"/>
            <a:chExt cx="1897001" cy="811254"/>
          </a:xfrm>
        </p:grpSpPr>
        <p:sp>
          <p:nvSpPr>
            <p:cNvPr id="4" name="直角三角形 3">
              <a:extLst>
                <a:ext uri="{FF2B5EF4-FFF2-40B4-BE49-F238E27FC236}">
                  <a16:creationId xmlns:a16="http://schemas.microsoft.com/office/drawing/2014/main" id="{8CA4AD1E-9035-4304-817F-D49FDFBFB8F0}"/>
                </a:ext>
              </a:extLst>
            </p:cNvPr>
            <p:cNvSpPr/>
            <p:nvPr/>
          </p:nvSpPr>
          <p:spPr>
            <a:xfrm flipH="1">
              <a:off x="876679" y="555909"/>
              <a:ext cx="106136" cy="190654"/>
            </a:xfrm>
            <a:prstGeom prst="rtTriangle">
              <a:avLst/>
            </a:prstGeom>
            <a:solidFill>
              <a:srgbClr val="656B6E"/>
            </a:solidFill>
            <a:ln w="28575">
              <a:solidFill>
                <a:schemeClr val="tx1">
                  <a:lumMod val="75000"/>
                  <a:lumOff val="25000"/>
                </a:schemeClr>
              </a:solid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dirty="0">
                <a:solidFill>
                  <a:prstClr val="white"/>
                </a:solidFill>
                <a:latin typeface="Arial"/>
                <a:ea typeface="微软雅黑"/>
              </a:endParaRPr>
            </a:p>
          </p:txBody>
        </p:sp>
        <p:sp>
          <p:nvSpPr>
            <p:cNvPr id="5" name="矩形 4">
              <a:extLst>
                <a:ext uri="{FF2B5EF4-FFF2-40B4-BE49-F238E27FC236}">
                  <a16:creationId xmlns:a16="http://schemas.microsoft.com/office/drawing/2014/main" id="{743E1BCA-5ECB-43F0-AE4A-35946797788C}"/>
                </a:ext>
              </a:extLst>
            </p:cNvPr>
            <p:cNvSpPr/>
            <p:nvPr/>
          </p:nvSpPr>
          <p:spPr>
            <a:xfrm>
              <a:off x="990053" y="527088"/>
              <a:ext cx="1783627" cy="811254"/>
            </a:xfrm>
            <a:prstGeom prst="rect">
              <a:avLst/>
            </a:prstGeom>
            <a:solidFill>
              <a:srgbClr val="808C94"/>
            </a:solidFill>
            <a:ln w="28575">
              <a:solidFill>
                <a:schemeClr val="tx1">
                  <a:lumMod val="75000"/>
                  <a:lumOff val="25000"/>
                </a:schemeClr>
              </a:solid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a:solidFill>
                  <a:prstClr val="white"/>
                </a:solidFill>
                <a:latin typeface="Arial"/>
                <a:ea typeface="微软雅黑"/>
              </a:endParaRPr>
            </a:p>
          </p:txBody>
        </p:sp>
      </p:grpSp>
      <p:grpSp>
        <p:nvGrpSpPr>
          <p:cNvPr id="6" name="组合 5">
            <a:extLst>
              <a:ext uri="{FF2B5EF4-FFF2-40B4-BE49-F238E27FC236}">
                <a16:creationId xmlns:a16="http://schemas.microsoft.com/office/drawing/2014/main" id="{B86CCDDB-46E0-4506-82D2-EB4A463D6955}"/>
              </a:ext>
            </a:extLst>
          </p:cNvPr>
          <p:cNvGrpSpPr/>
          <p:nvPr userDrawn="1"/>
        </p:nvGrpSpPr>
        <p:grpSpPr>
          <a:xfrm>
            <a:off x="4718231" y="6323884"/>
            <a:ext cx="3019698" cy="361855"/>
            <a:chOff x="3336324" y="6323884"/>
            <a:chExt cx="3019698" cy="361855"/>
          </a:xfrm>
        </p:grpSpPr>
        <p:grpSp>
          <p:nvGrpSpPr>
            <p:cNvPr id="21" name="PA_组合 2">
              <a:extLst>
                <a:ext uri="{FF2B5EF4-FFF2-40B4-BE49-F238E27FC236}">
                  <a16:creationId xmlns:a16="http://schemas.microsoft.com/office/drawing/2014/main" id="{A315260C-0BF2-4EAF-ADA2-5B777D0FEC07}"/>
                </a:ext>
              </a:extLst>
            </p:cNvPr>
            <p:cNvGrpSpPr/>
            <p:nvPr userDrawn="1">
              <p:custDataLst>
                <p:tags r:id="rId1"/>
              </p:custDataLst>
            </p:nvPr>
          </p:nvGrpSpPr>
          <p:grpSpPr>
            <a:xfrm>
              <a:off x="3336324" y="6388864"/>
              <a:ext cx="736171" cy="263181"/>
              <a:chOff x="9668623" y="5462875"/>
              <a:chExt cx="2145277" cy="766937"/>
            </a:xfrm>
            <a:solidFill>
              <a:srgbClr val="BB1C22"/>
            </a:solidFill>
          </p:grpSpPr>
          <p:sp>
            <p:nvSpPr>
              <p:cNvPr id="22" name="Freeform 51">
                <a:extLst>
                  <a:ext uri="{FF2B5EF4-FFF2-40B4-BE49-F238E27FC236}">
                    <a16:creationId xmlns:a16="http://schemas.microsoft.com/office/drawing/2014/main" id="{1DA26C2C-9DCE-4F65-875D-1D48CF49D055}"/>
                  </a:ext>
                </a:extLst>
              </p:cNvPr>
              <p:cNvSpPr>
                <a:spLocks/>
              </p:cNvSpPr>
              <p:nvPr/>
            </p:nvSpPr>
            <p:spPr bwMode="auto">
              <a:xfrm>
                <a:off x="10891431" y="5484328"/>
                <a:ext cx="445145" cy="745484"/>
              </a:xfrm>
              <a:custGeom>
                <a:avLst/>
                <a:gdLst>
                  <a:gd name="T0" fmla="*/ 83 w 83"/>
                  <a:gd name="T1" fmla="*/ 46 h 139"/>
                  <a:gd name="T2" fmla="*/ 50 w 83"/>
                  <a:gd name="T3" fmla="*/ 46 h 139"/>
                  <a:gd name="T4" fmla="*/ 50 w 83"/>
                  <a:gd name="T5" fmla="*/ 0 h 139"/>
                  <a:gd name="T6" fmla="*/ 33 w 83"/>
                  <a:gd name="T7" fmla="*/ 0 h 139"/>
                  <a:gd name="T8" fmla="*/ 33 w 83"/>
                  <a:gd name="T9" fmla="*/ 46 h 139"/>
                  <a:gd name="T10" fmla="*/ 0 w 83"/>
                  <a:gd name="T11" fmla="*/ 46 h 139"/>
                  <a:gd name="T12" fmla="*/ 0 w 83"/>
                  <a:gd name="T13" fmla="*/ 62 h 139"/>
                  <a:gd name="T14" fmla="*/ 33 w 83"/>
                  <a:gd name="T15" fmla="*/ 62 h 139"/>
                  <a:gd name="T16" fmla="*/ 33 w 83"/>
                  <a:gd name="T17" fmla="*/ 139 h 139"/>
                  <a:gd name="T18" fmla="*/ 50 w 83"/>
                  <a:gd name="T19" fmla="*/ 139 h 139"/>
                  <a:gd name="T20" fmla="*/ 50 w 83"/>
                  <a:gd name="T21" fmla="*/ 62 h 139"/>
                  <a:gd name="T22" fmla="*/ 83 w 83"/>
                  <a:gd name="T23" fmla="*/ 62 h 139"/>
                  <a:gd name="T24" fmla="*/ 83 w 83"/>
                  <a:gd name="T25" fmla="*/ 4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9">
                    <a:moveTo>
                      <a:pt x="83" y="46"/>
                    </a:moveTo>
                    <a:lnTo>
                      <a:pt x="50" y="46"/>
                    </a:lnTo>
                    <a:lnTo>
                      <a:pt x="50" y="0"/>
                    </a:lnTo>
                    <a:lnTo>
                      <a:pt x="33" y="0"/>
                    </a:lnTo>
                    <a:lnTo>
                      <a:pt x="33" y="46"/>
                    </a:lnTo>
                    <a:lnTo>
                      <a:pt x="0" y="46"/>
                    </a:lnTo>
                    <a:lnTo>
                      <a:pt x="0" y="62"/>
                    </a:lnTo>
                    <a:lnTo>
                      <a:pt x="33" y="62"/>
                    </a:lnTo>
                    <a:lnTo>
                      <a:pt x="33" y="139"/>
                    </a:lnTo>
                    <a:lnTo>
                      <a:pt x="50" y="139"/>
                    </a:lnTo>
                    <a:lnTo>
                      <a:pt x="50" y="62"/>
                    </a:lnTo>
                    <a:lnTo>
                      <a:pt x="83" y="62"/>
                    </a:lnTo>
                    <a:lnTo>
                      <a:pt x="8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3" name="Freeform 52">
                <a:extLst>
                  <a:ext uri="{FF2B5EF4-FFF2-40B4-BE49-F238E27FC236}">
                    <a16:creationId xmlns:a16="http://schemas.microsoft.com/office/drawing/2014/main" id="{1FB13653-45E6-4D11-BCC2-9B24CF030746}"/>
                  </a:ext>
                </a:extLst>
              </p:cNvPr>
              <p:cNvSpPr>
                <a:spLocks noEditPoints="1"/>
              </p:cNvSpPr>
              <p:nvPr/>
            </p:nvSpPr>
            <p:spPr bwMode="auto">
              <a:xfrm>
                <a:off x="10580366" y="5489691"/>
                <a:ext cx="268160" cy="740120"/>
              </a:xfrm>
              <a:custGeom>
                <a:avLst/>
                <a:gdLst>
                  <a:gd name="T0" fmla="*/ 0 w 50"/>
                  <a:gd name="T1" fmla="*/ 0 h 138"/>
                  <a:gd name="T2" fmla="*/ 0 w 50"/>
                  <a:gd name="T3" fmla="*/ 13 h 138"/>
                  <a:gd name="T4" fmla="*/ 0 w 50"/>
                  <a:gd name="T5" fmla="*/ 124 h 138"/>
                  <a:gd name="T6" fmla="*/ 0 w 50"/>
                  <a:gd name="T7" fmla="*/ 138 h 138"/>
                  <a:gd name="T8" fmla="*/ 14 w 50"/>
                  <a:gd name="T9" fmla="*/ 138 h 138"/>
                  <a:gd name="T10" fmla="*/ 35 w 50"/>
                  <a:gd name="T11" fmla="*/ 138 h 138"/>
                  <a:gd name="T12" fmla="*/ 50 w 50"/>
                  <a:gd name="T13" fmla="*/ 138 h 138"/>
                  <a:gd name="T14" fmla="*/ 50 w 50"/>
                  <a:gd name="T15" fmla="*/ 124 h 138"/>
                  <a:gd name="T16" fmla="*/ 50 w 50"/>
                  <a:gd name="T17" fmla="*/ 13 h 138"/>
                  <a:gd name="T18" fmla="*/ 50 w 50"/>
                  <a:gd name="T19" fmla="*/ 0 h 138"/>
                  <a:gd name="T20" fmla="*/ 50 w 50"/>
                  <a:gd name="T21" fmla="*/ 0 h 138"/>
                  <a:gd name="T22" fmla="*/ 0 w 50"/>
                  <a:gd name="T23" fmla="*/ 0 h 138"/>
                  <a:gd name="T24" fmla="*/ 0 w 50"/>
                  <a:gd name="T25" fmla="*/ 0 h 138"/>
                  <a:gd name="T26" fmla="*/ 35 w 50"/>
                  <a:gd name="T27" fmla="*/ 124 h 138"/>
                  <a:gd name="T28" fmla="*/ 14 w 50"/>
                  <a:gd name="T29" fmla="*/ 124 h 138"/>
                  <a:gd name="T30" fmla="*/ 14 w 50"/>
                  <a:gd name="T31" fmla="*/ 13 h 138"/>
                  <a:gd name="T32" fmla="*/ 35 w 50"/>
                  <a:gd name="T33" fmla="*/ 13 h 138"/>
                  <a:gd name="T34" fmla="*/ 35 w 50"/>
                  <a:gd name="T35" fmla="*/ 1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38">
                    <a:moveTo>
                      <a:pt x="0" y="0"/>
                    </a:moveTo>
                    <a:lnTo>
                      <a:pt x="0" y="13"/>
                    </a:lnTo>
                    <a:lnTo>
                      <a:pt x="0" y="124"/>
                    </a:lnTo>
                    <a:lnTo>
                      <a:pt x="0" y="138"/>
                    </a:lnTo>
                    <a:lnTo>
                      <a:pt x="14" y="138"/>
                    </a:lnTo>
                    <a:lnTo>
                      <a:pt x="35" y="138"/>
                    </a:lnTo>
                    <a:lnTo>
                      <a:pt x="50" y="138"/>
                    </a:lnTo>
                    <a:lnTo>
                      <a:pt x="50" y="124"/>
                    </a:lnTo>
                    <a:lnTo>
                      <a:pt x="50" y="13"/>
                    </a:lnTo>
                    <a:lnTo>
                      <a:pt x="50" y="0"/>
                    </a:lnTo>
                    <a:lnTo>
                      <a:pt x="50" y="0"/>
                    </a:lnTo>
                    <a:lnTo>
                      <a:pt x="0" y="0"/>
                    </a:lnTo>
                    <a:lnTo>
                      <a:pt x="0" y="0"/>
                    </a:lnTo>
                    <a:close/>
                    <a:moveTo>
                      <a:pt x="35" y="124"/>
                    </a:moveTo>
                    <a:lnTo>
                      <a:pt x="14" y="124"/>
                    </a:lnTo>
                    <a:lnTo>
                      <a:pt x="14" y="13"/>
                    </a:lnTo>
                    <a:lnTo>
                      <a:pt x="35" y="13"/>
                    </a:lnTo>
                    <a:lnTo>
                      <a:pt x="3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6" name="Freeform 53">
                <a:extLst>
                  <a:ext uri="{FF2B5EF4-FFF2-40B4-BE49-F238E27FC236}">
                    <a16:creationId xmlns:a16="http://schemas.microsoft.com/office/drawing/2014/main" id="{306BEB0A-B8ED-410C-8F50-5D5102CF646D}"/>
                  </a:ext>
                </a:extLst>
              </p:cNvPr>
              <p:cNvSpPr>
                <a:spLocks/>
              </p:cNvSpPr>
              <p:nvPr/>
            </p:nvSpPr>
            <p:spPr bwMode="auto">
              <a:xfrm>
                <a:off x="10891431" y="5484328"/>
                <a:ext cx="445145" cy="745484"/>
              </a:xfrm>
              <a:custGeom>
                <a:avLst/>
                <a:gdLst>
                  <a:gd name="T0" fmla="*/ 83 w 83"/>
                  <a:gd name="T1" fmla="*/ 46 h 139"/>
                  <a:gd name="T2" fmla="*/ 50 w 83"/>
                  <a:gd name="T3" fmla="*/ 46 h 139"/>
                  <a:gd name="T4" fmla="*/ 50 w 83"/>
                  <a:gd name="T5" fmla="*/ 0 h 139"/>
                  <a:gd name="T6" fmla="*/ 33 w 83"/>
                  <a:gd name="T7" fmla="*/ 0 h 139"/>
                  <a:gd name="T8" fmla="*/ 33 w 83"/>
                  <a:gd name="T9" fmla="*/ 46 h 139"/>
                  <a:gd name="T10" fmla="*/ 0 w 83"/>
                  <a:gd name="T11" fmla="*/ 46 h 139"/>
                  <a:gd name="T12" fmla="*/ 0 w 83"/>
                  <a:gd name="T13" fmla="*/ 62 h 139"/>
                  <a:gd name="T14" fmla="*/ 33 w 83"/>
                  <a:gd name="T15" fmla="*/ 62 h 139"/>
                  <a:gd name="T16" fmla="*/ 33 w 83"/>
                  <a:gd name="T17" fmla="*/ 139 h 139"/>
                  <a:gd name="T18" fmla="*/ 50 w 83"/>
                  <a:gd name="T19" fmla="*/ 139 h 139"/>
                  <a:gd name="T20" fmla="*/ 50 w 83"/>
                  <a:gd name="T21" fmla="*/ 62 h 139"/>
                  <a:gd name="T22" fmla="*/ 83 w 83"/>
                  <a:gd name="T23" fmla="*/ 62 h 139"/>
                  <a:gd name="T24" fmla="*/ 83 w 83"/>
                  <a:gd name="T25" fmla="*/ 4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9">
                    <a:moveTo>
                      <a:pt x="83" y="46"/>
                    </a:moveTo>
                    <a:lnTo>
                      <a:pt x="50" y="46"/>
                    </a:lnTo>
                    <a:lnTo>
                      <a:pt x="50" y="0"/>
                    </a:lnTo>
                    <a:lnTo>
                      <a:pt x="33" y="0"/>
                    </a:lnTo>
                    <a:lnTo>
                      <a:pt x="33" y="46"/>
                    </a:lnTo>
                    <a:lnTo>
                      <a:pt x="0" y="46"/>
                    </a:lnTo>
                    <a:lnTo>
                      <a:pt x="0" y="62"/>
                    </a:lnTo>
                    <a:lnTo>
                      <a:pt x="33" y="62"/>
                    </a:lnTo>
                    <a:lnTo>
                      <a:pt x="33" y="139"/>
                    </a:lnTo>
                    <a:lnTo>
                      <a:pt x="50" y="139"/>
                    </a:lnTo>
                    <a:lnTo>
                      <a:pt x="50" y="62"/>
                    </a:lnTo>
                    <a:lnTo>
                      <a:pt x="83" y="62"/>
                    </a:lnTo>
                    <a:lnTo>
                      <a:pt x="8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7" name="Freeform 54">
                <a:extLst>
                  <a:ext uri="{FF2B5EF4-FFF2-40B4-BE49-F238E27FC236}">
                    <a16:creationId xmlns:a16="http://schemas.microsoft.com/office/drawing/2014/main" id="{21D1DCD2-BC9B-4C79-B5B2-D50A9BB818B4}"/>
                  </a:ext>
                </a:extLst>
              </p:cNvPr>
              <p:cNvSpPr>
                <a:spLocks noEditPoints="1"/>
              </p:cNvSpPr>
              <p:nvPr/>
            </p:nvSpPr>
            <p:spPr bwMode="auto">
              <a:xfrm>
                <a:off x="10580366" y="5489691"/>
                <a:ext cx="268160" cy="740120"/>
              </a:xfrm>
              <a:custGeom>
                <a:avLst/>
                <a:gdLst>
                  <a:gd name="T0" fmla="*/ 0 w 50"/>
                  <a:gd name="T1" fmla="*/ 0 h 138"/>
                  <a:gd name="T2" fmla="*/ 0 w 50"/>
                  <a:gd name="T3" fmla="*/ 13 h 138"/>
                  <a:gd name="T4" fmla="*/ 0 w 50"/>
                  <a:gd name="T5" fmla="*/ 124 h 138"/>
                  <a:gd name="T6" fmla="*/ 0 w 50"/>
                  <a:gd name="T7" fmla="*/ 138 h 138"/>
                  <a:gd name="T8" fmla="*/ 14 w 50"/>
                  <a:gd name="T9" fmla="*/ 138 h 138"/>
                  <a:gd name="T10" fmla="*/ 35 w 50"/>
                  <a:gd name="T11" fmla="*/ 138 h 138"/>
                  <a:gd name="T12" fmla="*/ 50 w 50"/>
                  <a:gd name="T13" fmla="*/ 138 h 138"/>
                  <a:gd name="T14" fmla="*/ 50 w 50"/>
                  <a:gd name="T15" fmla="*/ 124 h 138"/>
                  <a:gd name="T16" fmla="*/ 50 w 50"/>
                  <a:gd name="T17" fmla="*/ 13 h 138"/>
                  <a:gd name="T18" fmla="*/ 50 w 50"/>
                  <a:gd name="T19" fmla="*/ 0 h 138"/>
                  <a:gd name="T20" fmla="*/ 50 w 50"/>
                  <a:gd name="T21" fmla="*/ 0 h 138"/>
                  <a:gd name="T22" fmla="*/ 0 w 50"/>
                  <a:gd name="T23" fmla="*/ 0 h 138"/>
                  <a:gd name="T24" fmla="*/ 0 w 50"/>
                  <a:gd name="T25" fmla="*/ 0 h 138"/>
                  <a:gd name="T26" fmla="*/ 35 w 50"/>
                  <a:gd name="T27" fmla="*/ 124 h 138"/>
                  <a:gd name="T28" fmla="*/ 14 w 50"/>
                  <a:gd name="T29" fmla="*/ 124 h 138"/>
                  <a:gd name="T30" fmla="*/ 14 w 50"/>
                  <a:gd name="T31" fmla="*/ 13 h 138"/>
                  <a:gd name="T32" fmla="*/ 35 w 50"/>
                  <a:gd name="T33" fmla="*/ 13 h 138"/>
                  <a:gd name="T34" fmla="*/ 35 w 50"/>
                  <a:gd name="T35" fmla="*/ 1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38">
                    <a:moveTo>
                      <a:pt x="0" y="0"/>
                    </a:moveTo>
                    <a:lnTo>
                      <a:pt x="0" y="13"/>
                    </a:lnTo>
                    <a:lnTo>
                      <a:pt x="0" y="124"/>
                    </a:lnTo>
                    <a:lnTo>
                      <a:pt x="0" y="138"/>
                    </a:lnTo>
                    <a:lnTo>
                      <a:pt x="14" y="138"/>
                    </a:lnTo>
                    <a:lnTo>
                      <a:pt x="35" y="138"/>
                    </a:lnTo>
                    <a:lnTo>
                      <a:pt x="50" y="138"/>
                    </a:lnTo>
                    <a:lnTo>
                      <a:pt x="50" y="124"/>
                    </a:lnTo>
                    <a:lnTo>
                      <a:pt x="50" y="13"/>
                    </a:lnTo>
                    <a:lnTo>
                      <a:pt x="50" y="0"/>
                    </a:lnTo>
                    <a:lnTo>
                      <a:pt x="50" y="0"/>
                    </a:lnTo>
                    <a:lnTo>
                      <a:pt x="0" y="0"/>
                    </a:lnTo>
                    <a:lnTo>
                      <a:pt x="0" y="0"/>
                    </a:lnTo>
                    <a:close/>
                    <a:moveTo>
                      <a:pt x="35" y="124"/>
                    </a:moveTo>
                    <a:lnTo>
                      <a:pt x="14" y="124"/>
                    </a:lnTo>
                    <a:lnTo>
                      <a:pt x="14" y="13"/>
                    </a:lnTo>
                    <a:lnTo>
                      <a:pt x="35" y="13"/>
                    </a:lnTo>
                    <a:lnTo>
                      <a:pt x="3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8" name="Freeform 55">
                <a:extLst>
                  <a:ext uri="{FF2B5EF4-FFF2-40B4-BE49-F238E27FC236}">
                    <a16:creationId xmlns:a16="http://schemas.microsoft.com/office/drawing/2014/main" id="{39319923-E9DA-4BB3-8986-BBD08904CF12}"/>
                  </a:ext>
                </a:extLst>
              </p:cNvPr>
              <p:cNvSpPr>
                <a:spLocks/>
              </p:cNvSpPr>
              <p:nvPr/>
            </p:nvSpPr>
            <p:spPr bwMode="auto">
              <a:xfrm>
                <a:off x="9947509" y="5489691"/>
                <a:ext cx="316428" cy="740120"/>
              </a:xfrm>
              <a:custGeom>
                <a:avLst/>
                <a:gdLst>
                  <a:gd name="T0" fmla="*/ 59 w 59"/>
                  <a:gd name="T1" fmla="*/ 93 h 138"/>
                  <a:gd name="T2" fmla="*/ 59 w 59"/>
                  <a:gd name="T3" fmla="*/ 93 h 138"/>
                  <a:gd name="T4" fmla="*/ 59 w 59"/>
                  <a:gd name="T5" fmla="*/ 0 h 138"/>
                  <a:gd name="T6" fmla="*/ 43 w 59"/>
                  <a:gd name="T7" fmla="*/ 0 h 138"/>
                  <a:gd name="T8" fmla="*/ 43 w 59"/>
                  <a:gd name="T9" fmla="*/ 88 h 138"/>
                  <a:gd name="T10" fmla="*/ 0 w 59"/>
                  <a:gd name="T11" fmla="*/ 138 h 138"/>
                  <a:gd name="T12" fmla="*/ 22 w 59"/>
                  <a:gd name="T13" fmla="*/ 138 h 138"/>
                  <a:gd name="T14" fmla="*/ 59 w 59"/>
                  <a:gd name="T15" fmla="*/ 93 h 138"/>
                  <a:gd name="T16" fmla="*/ 59 w 59"/>
                  <a:gd name="T17" fmla="*/ 9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38">
                    <a:moveTo>
                      <a:pt x="59" y="93"/>
                    </a:moveTo>
                    <a:lnTo>
                      <a:pt x="59" y="93"/>
                    </a:lnTo>
                    <a:lnTo>
                      <a:pt x="59" y="0"/>
                    </a:lnTo>
                    <a:lnTo>
                      <a:pt x="43" y="0"/>
                    </a:lnTo>
                    <a:lnTo>
                      <a:pt x="43" y="88"/>
                    </a:lnTo>
                    <a:lnTo>
                      <a:pt x="0" y="138"/>
                    </a:lnTo>
                    <a:lnTo>
                      <a:pt x="22" y="138"/>
                    </a:lnTo>
                    <a:lnTo>
                      <a:pt x="59" y="93"/>
                    </a:lnTo>
                    <a:lnTo>
                      <a:pt x="59"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9" name="Freeform 56">
                <a:extLst>
                  <a:ext uri="{FF2B5EF4-FFF2-40B4-BE49-F238E27FC236}">
                    <a16:creationId xmlns:a16="http://schemas.microsoft.com/office/drawing/2014/main" id="{2216833F-463E-48C1-863A-EA9BD7ADD0D4}"/>
                  </a:ext>
                </a:extLst>
              </p:cNvPr>
              <p:cNvSpPr>
                <a:spLocks/>
              </p:cNvSpPr>
              <p:nvPr/>
            </p:nvSpPr>
            <p:spPr bwMode="auto">
              <a:xfrm>
                <a:off x="10237121" y="5999195"/>
                <a:ext cx="252070" cy="230617"/>
              </a:xfrm>
              <a:custGeom>
                <a:avLst/>
                <a:gdLst>
                  <a:gd name="T0" fmla="*/ 9 w 47"/>
                  <a:gd name="T1" fmla="*/ 0 h 43"/>
                  <a:gd name="T2" fmla="*/ 0 w 47"/>
                  <a:gd name="T3" fmla="*/ 11 h 43"/>
                  <a:gd name="T4" fmla="*/ 27 w 47"/>
                  <a:gd name="T5" fmla="*/ 43 h 43"/>
                  <a:gd name="T6" fmla="*/ 47 w 47"/>
                  <a:gd name="T7" fmla="*/ 43 h 43"/>
                  <a:gd name="T8" fmla="*/ 9 w 47"/>
                  <a:gd name="T9" fmla="*/ 0 h 43"/>
                </a:gdLst>
                <a:ahLst/>
                <a:cxnLst>
                  <a:cxn ang="0">
                    <a:pos x="T0" y="T1"/>
                  </a:cxn>
                  <a:cxn ang="0">
                    <a:pos x="T2" y="T3"/>
                  </a:cxn>
                  <a:cxn ang="0">
                    <a:pos x="T4" y="T5"/>
                  </a:cxn>
                  <a:cxn ang="0">
                    <a:pos x="T6" y="T7"/>
                  </a:cxn>
                  <a:cxn ang="0">
                    <a:pos x="T8" y="T9"/>
                  </a:cxn>
                </a:cxnLst>
                <a:rect l="0" t="0" r="r" b="b"/>
                <a:pathLst>
                  <a:path w="47" h="43">
                    <a:moveTo>
                      <a:pt x="9" y="0"/>
                    </a:moveTo>
                    <a:lnTo>
                      <a:pt x="0" y="11"/>
                    </a:lnTo>
                    <a:lnTo>
                      <a:pt x="27" y="43"/>
                    </a:lnTo>
                    <a:lnTo>
                      <a:pt x="47" y="4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0" name="Rectangle 57">
                <a:extLst>
                  <a:ext uri="{FF2B5EF4-FFF2-40B4-BE49-F238E27FC236}">
                    <a16:creationId xmlns:a16="http://schemas.microsoft.com/office/drawing/2014/main" id="{86222ECA-BCD5-4916-9AA0-FD440F535BCD}"/>
                  </a:ext>
                </a:extLst>
              </p:cNvPr>
              <p:cNvSpPr>
                <a:spLocks noChangeArrowheads="1"/>
              </p:cNvSpPr>
              <p:nvPr/>
            </p:nvSpPr>
            <p:spPr bwMode="auto">
              <a:xfrm>
                <a:off x="9668623" y="5800756"/>
                <a:ext cx="91174" cy="4290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1" name="Rectangle 58">
                <a:extLst>
                  <a:ext uri="{FF2B5EF4-FFF2-40B4-BE49-F238E27FC236}">
                    <a16:creationId xmlns:a16="http://schemas.microsoft.com/office/drawing/2014/main" id="{E36AD84B-64DD-4868-92C4-7A8CCBA36FD1}"/>
                  </a:ext>
                </a:extLst>
              </p:cNvPr>
              <p:cNvSpPr>
                <a:spLocks noChangeArrowheads="1"/>
              </p:cNvSpPr>
              <p:nvPr/>
            </p:nvSpPr>
            <p:spPr bwMode="auto">
              <a:xfrm>
                <a:off x="10017231" y="5489691"/>
                <a:ext cx="80448" cy="418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2" name="Rectangle 59">
                <a:extLst>
                  <a:ext uri="{FF2B5EF4-FFF2-40B4-BE49-F238E27FC236}">
                    <a16:creationId xmlns:a16="http://schemas.microsoft.com/office/drawing/2014/main" id="{EFD3F554-6E71-4AC5-9BCA-DD8AF04D6317}"/>
                  </a:ext>
                </a:extLst>
              </p:cNvPr>
              <p:cNvSpPr>
                <a:spLocks noChangeArrowheads="1"/>
              </p:cNvSpPr>
              <p:nvPr/>
            </p:nvSpPr>
            <p:spPr bwMode="auto">
              <a:xfrm>
                <a:off x="10333659" y="5489691"/>
                <a:ext cx="85811" cy="418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3" name="Freeform 60">
                <a:extLst>
                  <a:ext uri="{FF2B5EF4-FFF2-40B4-BE49-F238E27FC236}">
                    <a16:creationId xmlns:a16="http://schemas.microsoft.com/office/drawing/2014/main" id="{D5294EA9-0EAA-4160-8361-D7C5F3A5847F}"/>
                  </a:ext>
                </a:extLst>
              </p:cNvPr>
              <p:cNvSpPr>
                <a:spLocks/>
              </p:cNvSpPr>
              <p:nvPr/>
            </p:nvSpPr>
            <p:spPr bwMode="auto">
              <a:xfrm>
                <a:off x="9668623" y="5489691"/>
                <a:ext cx="278886" cy="740120"/>
              </a:xfrm>
              <a:custGeom>
                <a:avLst/>
                <a:gdLst>
                  <a:gd name="T0" fmla="*/ 52 w 52"/>
                  <a:gd name="T1" fmla="*/ 92 h 138"/>
                  <a:gd name="T2" fmla="*/ 52 w 52"/>
                  <a:gd name="T3" fmla="*/ 78 h 138"/>
                  <a:gd name="T4" fmla="*/ 45 w 52"/>
                  <a:gd name="T5" fmla="*/ 78 h 138"/>
                  <a:gd name="T6" fmla="*/ 45 w 52"/>
                  <a:gd name="T7" fmla="*/ 49 h 138"/>
                  <a:gd name="T8" fmla="*/ 52 w 52"/>
                  <a:gd name="T9" fmla="*/ 49 h 138"/>
                  <a:gd name="T10" fmla="*/ 52 w 52"/>
                  <a:gd name="T11" fmla="*/ 35 h 138"/>
                  <a:gd name="T12" fmla="*/ 45 w 52"/>
                  <a:gd name="T13" fmla="*/ 35 h 138"/>
                  <a:gd name="T14" fmla="*/ 45 w 52"/>
                  <a:gd name="T15" fmla="*/ 13 h 138"/>
                  <a:gd name="T16" fmla="*/ 52 w 52"/>
                  <a:gd name="T17" fmla="*/ 13 h 138"/>
                  <a:gd name="T18" fmla="*/ 52 w 52"/>
                  <a:gd name="T19" fmla="*/ 0 h 138"/>
                  <a:gd name="T20" fmla="*/ 45 w 52"/>
                  <a:gd name="T21" fmla="*/ 0 h 138"/>
                  <a:gd name="T22" fmla="*/ 29 w 52"/>
                  <a:gd name="T23" fmla="*/ 0 h 138"/>
                  <a:gd name="T24" fmla="*/ 0 w 52"/>
                  <a:gd name="T25" fmla="*/ 0 h 138"/>
                  <a:gd name="T26" fmla="*/ 0 w 52"/>
                  <a:gd name="T27" fmla="*/ 13 h 138"/>
                  <a:gd name="T28" fmla="*/ 29 w 52"/>
                  <a:gd name="T29" fmla="*/ 13 h 138"/>
                  <a:gd name="T30" fmla="*/ 29 w 52"/>
                  <a:gd name="T31" fmla="*/ 35 h 138"/>
                  <a:gd name="T32" fmla="*/ 0 w 52"/>
                  <a:gd name="T33" fmla="*/ 35 h 138"/>
                  <a:gd name="T34" fmla="*/ 0 w 52"/>
                  <a:gd name="T35" fmla="*/ 49 h 138"/>
                  <a:gd name="T36" fmla="*/ 29 w 52"/>
                  <a:gd name="T37" fmla="*/ 49 h 138"/>
                  <a:gd name="T38" fmla="*/ 29 w 52"/>
                  <a:gd name="T39" fmla="*/ 78 h 138"/>
                  <a:gd name="T40" fmla="*/ 29 w 52"/>
                  <a:gd name="T41" fmla="*/ 92 h 138"/>
                  <a:gd name="T42" fmla="*/ 29 w 52"/>
                  <a:gd name="T43" fmla="*/ 138 h 138"/>
                  <a:gd name="T44" fmla="*/ 45 w 52"/>
                  <a:gd name="T45" fmla="*/ 138 h 138"/>
                  <a:gd name="T46" fmla="*/ 45 w 52"/>
                  <a:gd name="T47" fmla="*/ 92 h 138"/>
                  <a:gd name="T48" fmla="*/ 52 w 52"/>
                  <a:gd name="T49" fmla="*/ 9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38">
                    <a:moveTo>
                      <a:pt x="52" y="92"/>
                    </a:moveTo>
                    <a:lnTo>
                      <a:pt x="52" y="78"/>
                    </a:lnTo>
                    <a:lnTo>
                      <a:pt x="45" y="78"/>
                    </a:lnTo>
                    <a:lnTo>
                      <a:pt x="45" y="49"/>
                    </a:lnTo>
                    <a:lnTo>
                      <a:pt x="52" y="49"/>
                    </a:lnTo>
                    <a:lnTo>
                      <a:pt x="52" y="35"/>
                    </a:lnTo>
                    <a:lnTo>
                      <a:pt x="45" y="35"/>
                    </a:lnTo>
                    <a:lnTo>
                      <a:pt x="45" y="13"/>
                    </a:lnTo>
                    <a:lnTo>
                      <a:pt x="52" y="13"/>
                    </a:lnTo>
                    <a:lnTo>
                      <a:pt x="52" y="0"/>
                    </a:lnTo>
                    <a:lnTo>
                      <a:pt x="45" y="0"/>
                    </a:lnTo>
                    <a:lnTo>
                      <a:pt x="29" y="0"/>
                    </a:lnTo>
                    <a:lnTo>
                      <a:pt x="0" y="0"/>
                    </a:lnTo>
                    <a:lnTo>
                      <a:pt x="0" y="13"/>
                    </a:lnTo>
                    <a:lnTo>
                      <a:pt x="29" y="13"/>
                    </a:lnTo>
                    <a:lnTo>
                      <a:pt x="29" y="35"/>
                    </a:lnTo>
                    <a:lnTo>
                      <a:pt x="0" y="35"/>
                    </a:lnTo>
                    <a:lnTo>
                      <a:pt x="0" y="49"/>
                    </a:lnTo>
                    <a:lnTo>
                      <a:pt x="29" y="49"/>
                    </a:lnTo>
                    <a:lnTo>
                      <a:pt x="29" y="78"/>
                    </a:lnTo>
                    <a:lnTo>
                      <a:pt x="29" y="92"/>
                    </a:lnTo>
                    <a:lnTo>
                      <a:pt x="29" y="138"/>
                    </a:lnTo>
                    <a:lnTo>
                      <a:pt x="45" y="138"/>
                    </a:lnTo>
                    <a:lnTo>
                      <a:pt x="45" y="92"/>
                    </a:lnTo>
                    <a:lnTo>
                      <a:pt x="5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4" name="Freeform 61">
                <a:extLst>
                  <a:ext uri="{FF2B5EF4-FFF2-40B4-BE49-F238E27FC236}">
                    <a16:creationId xmlns:a16="http://schemas.microsoft.com/office/drawing/2014/main" id="{753CF6CC-5791-46CC-9B56-4614471036F4}"/>
                  </a:ext>
                </a:extLst>
              </p:cNvPr>
              <p:cNvSpPr>
                <a:spLocks noEditPoints="1"/>
              </p:cNvSpPr>
              <p:nvPr/>
            </p:nvSpPr>
            <p:spPr bwMode="auto">
              <a:xfrm>
                <a:off x="11438477" y="5462875"/>
                <a:ext cx="375423" cy="386150"/>
              </a:xfrm>
              <a:custGeom>
                <a:avLst/>
                <a:gdLst>
                  <a:gd name="T0" fmla="*/ 26 w 51"/>
                  <a:gd name="T1" fmla="*/ 52 h 52"/>
                  <a:gd name="T2" fmla="*/ 7 w 51"/>
                  <a:gd name="T3" fmla="*/ 44 h 52"/>
                  <a:gd name="T4" fmla="*/ 0 w 51"/>
                  <a:gd name="T5" fmla="*/ 26 h 52"/>
                  <a:gd name="T6" fmla="*/ 7 w 51"/>
                  <a:gd name="T7" fmla="*/ 8 h 52"/>
                  <a:gd name="T8" fmla="*/ 26 w 51"/>
                  <a:gd name="T9" fmla="*/ 0 h 52"/>
                  <a:gd name="T10" fmla="*/ 44 w 51"/>
                  <a:gd name="T11" fmla="*/ 8 h 52"/>
                  <a:gd name="T12" fmla="*/ 51 w 51"/>
                  <a:gd name="T13" fmla="*/ 26 h 52"/>
                  <a:gd name="T14" fmla="*/ 44 w 51"/>
                  <a:gd name="T15" fmla="*/ 44 h 52"/>
                  <a:gd name="T16" fmla="*/ 26 w 51"/>
                  <a:gd name="T17" fmla="*/ 52 h 52"/>
                  <a:gd name="T18" fmla="*/ 26 w 51"/>
                  <a:gd name="T19" fmla="*/ 4 h 52"/>
                  <a:gd name="T20" fmla="*/ 10 w 51"/>
                  <a:gd name="T21" fmla="*/ 11 h 52"/>
                  <a:gd name="T22" fmla="*/ 4 w 51"/>
                  <a:gd name="T23" fmla="*/ 26 h 52"/>
                  <a:gd name="T24" fmla="*/ 10 w 51"/>
                  <a:gd name="T25" fmla="*/ 41 h 52"/>
                  <a:gd name="T26" fmla="*/ 26 w 51"/>
                  <a:gd name="T27" fmla="*/ 48 h 52"/>
                  <a:gd name="T28" fmla="*/ 41 w 51"/>
                  <a:gd name="T29" fmla="*/ 41 h 52"/>
                  <a:gd name="T30" fmla="*/ 47 w 51"/>
                  <a:gd name="T31" fmla="*/ 26 h 52"/>
                  <a:gd name="T32" fmla="*/ 41 w 51"/>
                  <a:gd name="T33" fmla="*/ 11 h 52"/>
                  <a:gd name="T34" fmla="*/ 26 w 51"/>
                  <a:gd name="T35" fmla="*/ 4 h 52"/>
                  <a:gd name="T36" fmla="*/ 38 w 51"/>
                  <a:gd name="T37" fmla="*/ 42 h 52"/>
                  <a:gd name="T38" fmla="*/ 32 w 51"/>
                  <a:gd name="T39" fmla="*/ 42 h 52"/>
                  <a:gd name="T40" fmla="*/ 29 w 51"/>
                  <a:gd name="T41" fmla="*/ 34 h 52"/>
                  <a:gd name="T42" fmla="*/ 23 w 51"/>
                  <a:gd name="T43" fmla="*/ 28 h 52"/>
                  <a:gd name="T44" fmla="*/ 21 w 51"/>
                  <a:gd name="T45" fmla="*/ 28 h 52"/>
                  <a:gd name="T46" fmla="*/ 21 w 51"/>
                  <a:gd name="T47" fmla="*/ 42 h 52"/>
                  <a:gd name="T48" fmla="*/ 15 w 51"/>
                  <a:gd name="T49" fmla="*/ 42 h 52"/>
                  <a:gd name="T50" fmla="*/ 15 w 51"/>
                  <a:gd name="T51" fmla="*/ 9 h 52"/>
                  <a:gd name="T52" fmla="*/ 25 w 51"/>
                  <a:gd name="T53" fmla="*/ 9 h 52"/>
                  <a:gd name="T54" fmla="*/ 34 w 51"/>
                  <a:gd name="T55" fmla="*/ 12 h 52"/>
                  <a:gd name="T56" fmla="*/ 37 w 51"/>
                  <a:gd name="T57" fmla="*/ 18 h 52"/>
                  <a:gd name="T58" fmla="*/ 35 w 51"/>
                  <a:gd name="T59" fmla="*/ 24 h 52"/>
                  <a:gd name="T60" fmla="*/ 28 w 51"/>
                  <a:gd name="T61" fmla="*/ 27 h 52"/>
                  <a:gd name="T62" fmla="*/ 28 w 51"/>
                  <a:gd name="T63" fmla="*/ 27 h 52"/>
                  <a:gd name="T64" fmla="*/ 34 w 51"/>
                  <a:gd name="T65" fmla="*/ 33 h 52"/>
                  <a:gd name="T66" fmla="*/ 38 w 51"/>
                  <a:gd name="T67" fmla="*/ 42 h 52"/>
                  <a:gd name="T68" fmla="*/ 21 w 51"/>
                  <a:gd name="T69" fmla="*/ 14 h 52"/>
                  <a:gd name="T70" fmla="*/ 21 w 51"/>
                  <a:gd name="T71" fmla="*/ 24 h 52"/>
                  <a:gd name="T72" fmla="*/ 25 w 51"/>
                  <a:gd name="T73" fmla="*/ 24 h 52"/>
                  <a:gd name="T74" fmla="*/ 31 w 51"/>
                  <a:gd name="T75" fmla="*/ 19 h 52"/>
                  <a:gd name="T76" fmla="*/ 30 w 51"/>
                  <a:gd name="T77" fmla="*/ 15 h 52"/>
                  <a:gd name="T78" fmla="*/ 24 w 51"/>
                  <a:gd name="T79" fmla="*/ 14 h 52"/>
                  <a:gd name="T80" fmla="*/ 21 w 51"/>
                  <a:gd name="T81"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 h="52">
                    <a:moveTo>
                      <a:pt x="26" y="52"/>
                    </a:moveTo>
                    <a:cubicBezTo>
                      <a:pt x="18" y="52"/>
                      <a:pt x="12" y="49"/>
                      <a:pt x="7" y="44"/>
                    </a:cubicBezTo>
                    <a:cubicBezTo>
                      <a:pt x="2" y="39"/>
                      <a:pt x="0" y="33"/>
                      <a:pt x="0" y="26"/>
                    </a:cubicBezTo>
                    <a:cubicBezTo>
                      <a:pt x="0" y="19"/>
                      <a:pt x="2" y="13"/>
                      <a:pt x="7" y="8"/>
                    </a:cubicBezTo>
                    <a:cubicBezTo>
                      <a:pt x="12" y="3"/>
                      <a:pt x="18" y="0"/>
                      <a:pt x="26" y="0"/>
                    </a:cubicBezTo>
                    <a:cubicBezTo>
                      <a:pt x="33" y="0"/>
                      <a:pt x="39" y="3"/>
                      <a:pt x="44" y="8"/>
                    </a:cubicBezTo>
                    <a:cubicBezTo>
                      <a:pt x="49" y="13"/>
                      <a:pt x="51" y="19"/>
                      <a:pt x="51" y="26"/>
                    </a:cubicBezTo>
                    <a:cubicBezTo>
                      <a:pt x="51" y="33"/>
                      <a:pt x="49" y="39"/>
                      <a:pt x="44" y="44"/>
                    </a:cubicBezTo>
                    <a:cubicBezTo>
                      <a:pt x="39" y="49"/>
                      <a:pt x="33" y="52"/>
                      <a:pt x="26" y="52"/>
                    </a:cubicBezTo>
                    <a:close/>
                    <a:moveTo>
                      <a:pt x="26" y="4"/>
                    </a:moveTo>
                    <a:cubicBezTo>
                      <a:pt x="20" y="4"/>
                      <a:pt x="14" y="6"/>
                      <a:pt x="10" y="11"/>
                    </a:cubicBezTo>
                    <a:cubicBezTo>
                      <a:pt x="6" y="15"/>
                      <a:pt x="4" y="20"/>
                      <a:pt x="4" y="26"/>
                    </a:cubicBezTo>
                    <a:cubicBezTo>
                      <a:pt x="4" y="32"/>
                      <a:pt x="6" y="37"/>
                      <a:pt x="10" y="41"/>
                    </a:cubicBezTo>
                    <a:cubicBezTo>
                      <a:pt x="14" y="46"/>
                      <a:pt x="20" y="48"/>
                      <a:pt x="26" y="48"/>
                    </a:cubicBezTo>
                    <a:cubicBezTo>
                      <a:pt x="32" y="48"/>
                      <a:pt x="37" y="46"/>
                      <a:pt x="41" y="41"/>
                    </a:cubicBezTo>
                    <a:cubicBezTo>
                      <a:pt x="45" y="37"/>
                      <a:pt x="47" y="32"/>
                      <a:pt x="47" y="26"/>
                    </a:cubicBezTo>
                    <a:cubicBezTo>
                      <a:pt x="47" y="20"/>
                      <a:pt x="45" y="15"/>
                      <a:pt x="41" y="11"/>
                    </a:cubicBezTo>
                    <a:cubicBezTo>
                      <a:pt x="37" y="6"/>
                      <a:pt x="32" y="4"/>
                      <a:pt x="26" y="4"/>
                    </a:cubicBezTo>
                    <a:close/>
                    <a:moveTo>
                      <a:pt x="38" y="42"/>
                    </a:moveTo>
                    <a:cubicBezTo>
                      <a:pt x="32" y="42"/>
                      <a:pt x="32" y="42"/>
                      <a:pt x="32" y="42"/>
                    </a:cubicBezTo>
                    <a:cubicBezTo>
                      <a:pt x="29" y="34"/>
                      <a:pt x="29" y="34"/>
                      <a:pt x="29" y="34"/>
                    </a:cubicBezTo>
                    <a:cubicBezTo>
                      <a:pt x="27" y="30"/>
                      <a:pt x="25" y="28"/>
                      <a:pt x="23" y="28"/>
                    </a:cubicBezTo>
                    <a:cubicBezTo>
                      <a:pt x="21" y="28"/>
                      <a:pt x="21" y="28"/>
                      <a:pt x="21" y="28"/>
                    </a:cubicBezTo>
                    <a:cubicBezTo>
                      <a:pt x="21" y="42"/>
                      <a:pt x="21" y="42"/>
                      <a:pt x="21" y="42"/>
                    </a:cubicBezTo>
                    <a:cubicBezTo>
                      <a:pt x="15" y="42"/>
                      <a:pt x="15" y="42"/>
                      <a:pt x="15" y="42"/>
                    </a:cubicBezTo>
                    <a:cubicBezTo>
                      <a:pt x="15" y="9"/>
                      <a:pt x="15" y="9"/>
                      <a:pt x="15" y="9"/>
                    </a:cubicBezTo>
                    <a:cubicBezTo>
                      <a:pt x="25" y="9"/>
                      <a:pt x="25" y="9"/>
                      <a:pt x="25" y="9"/>
                    </a:cubicBezTo>
                    <a:cubicBezTo>
                      <a:pt x="29" y="9"/>
                      <a:pt x="32" y="10"/>
                      <a:pt x="34" y="12"/>
                    </a:cubicBezTo>
                    <a:cubicBezTo>
                      <a:pt x="36" y="13"/>
                      <a:pt x="37" y="15"/>
                      <a:pt x="37" y="18"/>
                    </a:cubicBezTo>
                    <a:cubicBezTo>
                      <a:pt x="37" y="20"/>
                      <a:pt x="36" y="22"/>
                      <a:pt x="35" y="24"/>
                    </a:cubicBezTo>
                    <a:cubicBezTo>
                      <a:pt x="33" y="26"/>
                      <a:pt x="31" y="27"/>
                      <a:pt x="28" y="27"/>
                    </a:cubicBezTo>
                    <a:cubicBezTo>
                      <a:pt x="28" y="27"/>
                      <a:pt x="28" y="27"/>
                      <a:pt x="28" y="27"/>
                    </a:cubicBezTo>
                    <a:cubicBezTo>
                      <a:pt x="30" y="28"/>
                      <a:pt x="32" y="30"/>
                      <a:pt x="34" y="33"/>
                    </a:cubicBezTo>
                    <a:lnTo>
                      <a:pt x="38" y="42"/>
                    </a:lnTo>
                    <a:close/>
                    <a:moveTo>
                      <a:pt x="21" y="14"/>
                    </a:moveTo>
                    <a:cubicBezTo>
                      <a:pt x="21" y="24"/>
                      <a:pt x="21" y="24"/>
                      <a:pt x="21" y="24"/>
                    </a:cubicBezTo>
                    <a:cubicBezTo>
                      <a:pt x="25" y="24"/>
                      <a:pt x="25" y="24"/>
                      <a:pt x="25" y="24"/>
                    </a:cubicBezTo>
                    <a:cubicBezTo>
                      <a:pt x="29" y="24"/>
                      <a:pt x="31" y="22"/>
                      <a:pt x="31" y="19"/>
                    </a:cubicBezTo>
                    <a:cubicBezTo>
                      <a:pt x="31" y="17"/>
                      <a:pt x="31" y="15"/>
                      <a:pt x="30" y="15"/>
                    </a:cubicBezTo>
                    <a:cubicBezTo>
                      <a:pt x="28" y="14"/>
                      <a:pt x="26" y="14"/>
                      <a:pt x="24" y="14"/>
                    </a:cubicBezTo>
                    <a:lnTo>
                      <a:pt x="2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grpSp>
        <p:sp>
          <p:nvSpPr>
            <p:cNvPr id="35" name="十字形 34">
              <a:extLst>
                <a:ext uri="{FF2B5EF4-FFF2-40B4-BE49-F238E27FC236}">
                  <a16:creationId xmlns:a16="http://schemas.microsoft.com/office/drawing/2014/main" id="{8A02AAE0-42A5-4F83-A2C2-3BE323E28BA5}"/>
                </a:ext>
              </a:extLst>
            </p:cNvPr>
            <p:cNvSpPr/>
            <p:nvPr userDrawn="1"/>
          </p:nvSpPr>
          <p:spPr>
            <a:xfrm rot="2700000">
              <a:off x="4250784" y="6372326"/>
              <a:ext cx="298087" cy="298086"/>
            </a:xfrm>
            <a:prstGeom prst="plus">
              <a:avLst>
                <a:gd name="adj" fmla="val 47463"/>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6" name="Picture 74">
              <a:extLst>
                <a:ext uri="{FF2B5EF4-FFF2-40B4-BE49-F238E27FC236}">
                  <a16:creationId xmlns:a16="http://schemas.microsoft.com/office/drawing/2014/main" id="{4DEA1505-4B89-44BC-91FD-BCE81431AF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57842" y="6323884"/>
              <a:ext cx="361855" cy="361855"/>
            </a:xfrm>
            <a:prstGeom prst="rect">
              <a:avLst/>
            </a:prstGeom>
          </p:spPr>
        </p:pic>
        <p:sp>
          <p:nvSpPr>
            <p:cNvPr id="37" name="TextBox 73">
              <a:extLst>
                <a:ext uri="{FF2B5EF4-FFF2-40B4-BE49-F238E27FC236}">
                  <a16:creationId xmlns:a16="http://schemas.microsoft.com/office/drawing/2014/main" id="{17F7E357-AEB9-4ABE-8D97-682337560DF2}"/>
                </a:ext>
              </a:extLst>
            </p:cNvPr>
            <p:cNvSpPr txBox="1"/>
            <p:nvPr userDrawn="1"/>
          </p:nvSpPr>
          <p:spPr>
            <a:xfrm>
              <a:off x="5094138" y="6367486"/>
              <a:ext cx="1261884" cy="307777"/>
            </a:xfrm>
            <a:prstGeom prst="rect">
              <a:avLst/>
            </a:prstGeom>
            <a:noFill/>
          </p:spPr>
          <p:txBody>
            <a:bodyPr wrap="none" rtlCol="0">
              <a:spAutoFit/>
            </a:bodyPr>
            <a:lstStyle/>
            <a:p>
              <a:pPr algn="ctr"/>
              <a:r>
                <a:rPr lang="zh-CN" altLang="en-US" sz="1400" dirty="0">
                  <a:solidFill>
                    <a:srgbClr val="D83B01"/>
                  </a:solidFill>
                  <a:latin typeface="Microsoft YaHei Light" charset="-122"/>
                  <a:ea typeface="Microsoft YaHei Light" charset="-122"/>
                </a:rPr>
                <a:t>微软听听文档</a:t>
              </a:r>
              <a:endParaRPr lang="en-US" altLang="zh-CN" sz="1400" dirty="0">
                <a:solidFill>
                  <a:srgbClr val="D83B01"/>
                </a:solidFill>
                <a:latin typeface="Microsoft YaHei Light" charset="-122"/>
                <a:ea typeface="Microsoft YaHei Light" charset="-122"/>
              </a:endParaRPr>
            </a:p>
          </p:txBody>
        </p:sp>
      </p:grpSp>
    </p:spTree>
    <p:extLst>
      <p:ext uri="{BB962C8B-B14F-4D97-AF65-F5344CB8AC3E}">
        <p14:creationId xmlns:p14="http://schemas.microsoft.com/office/powerpoint/2010/main" val="31188846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grpSp>
        <p:nvGrpSpPr>
          <p:cNvPr id="3" name="组合 2"/>
          <p:cNvGrpSpPr/>
          <p:nvPr userDrawn="1"/>
        </p:nvGrpSpPr>
        <p:grpSpPr>
          <a:xfrm>
            <a:off x="-1533921" y="1625850"/>
            <a:ext cx="663064" cy="3942559"/>
            <a:chOff x="-1890670" y="575006"/>
            <a:chExt cx="765866" cy="6071755"/>
          </a:xfrm>
        </p:grpSpPr>
        <p:sp>
          <p:nvSpPr>
            <p:cNvPr id="4" name="椭圆 3"/>
            <p:cNvSpPr/>
            <p:nvPr/>
          </p:nvSpPr>
          <p:spPr>
            <a:xfrm>
              <a:off x="-1890670" y="1636183"/>
              <a:ext cx="765866" cy="765866"/>
            </a:xfrm>
            <a:prstGeom prst="ellipse">
              <a:avLst/>
            </a:prstGeom>
            <a:solidFill>
              <a:srgbClr val="B7D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5" name="椭圆 4"/>
            <p:cNvSpPr/>
            <p:nvPr/>
          </p:nvSpPr>
          <p:spPr>
            <a:xfrm>
              <a:off x="-1890670" y="4819716"/>
              <a:ext cx="765866" cy="765866"/>
            </a:xfrm>
            <a:prstGeom prst="ellipse">
              <a:avLst/>
            </a:prstGeom>
            <a:solidFill>
              <a:srgbClr val="E2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6" name="椭圆 5"/>
            <p:cNvSpPr/>
            <p:nvPr/>
          </p:nvSpPr>
          <p:spPr>
            <a:xfrm>
              <a:off x="-1890670" y="2697360"/>
              <a:ext cx="765866" cy="765866"/>
            </a:xfrm>
            <a:prstGeom prst="ellipse">
              <a:avLst/>
            </a:prstGeom>
            <a:solidFill>
              <a:srgbClr val="2E3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7" name="椭圆 6"/>
            <p:cNvSpPr/>
            <p:nvPr/>
          </p:nvSpPr>
          <p:spPr>
            <a:xfrm>
              <a:off x="-1890670" y="3758537"/>
              <a:ext cx="765866" cy="765866"/>
            </a:xfrm>
            <a:prstGeom prst="ellipse">
              <a:avLst/>
            </a:prstGeom>
            <a:solidFill>
              <a:srgbClr val="00A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8" name="椭圆 7"/>
            <p:cNvSpPr/>
            <p:nvPr/>
          </p:nvSpPr>
          <p:spPr>
            <a:xfrm>
              <a:off x="-1890670" y="575006"/>
              <a:ext cx="765866" cy="765866"/>
            </a:xfrm>
            <a:prstGeom prst="ellipse">
              <a:avLst/>
            </a:prstGeom>
            <a:solidFill>
              <a:srgbClr val="808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9" name="椭圆 8"/>
            <p:cNvSpPr/>
            <p:nvPr userDrawn="1"/>
          </p:nvSpPr>
          <p:spPr>
            <a:xfrm>
              <a:off x="-1890670" y="5880895"/>
              <a:ext cx="765866" cy="765866"/>
            </a:xfrm>
            <a:prstGeom prst="ellipse">
              <a:avLst/>
            </a:prstGeom>
            <a:solidFill>
              <a:srgbClr val="FFD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grpSp>
    </p:spTree>
    <p:extLst>
      <p:ext uri="{BB962C8B-B14F-4D97-AF65-F5344CB8AC3E}">
        <p14:creationId xmlns:p14="http://schemas.microsoft.com/office/powerpoint/2010/main" val="22165790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04773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514313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71264F0-1AFD-46F0-8DB3-0DD2B246765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894" b="7537"/>
          <a:stretch/>
        </p:blipFill>
        <p:spPr>
          <a:xfrm>
            <a:off x="3924300" y="2171700"/>
            <a:ext cx="8267700" cy="2527300"/>
          </a:xfrm>
          <a:prstGeom prst="rect">
            <a:avLst/>
          </a:prstGeom>
        </p:spPr>
      </p:pic>
      <p:sp>
        <p:nvSpPr>
          <p:cNvPr id="2" name="矩形 1">
            <a:extLst>
              <a:ext uri="{FF2B5EF4-FFF2-40B4-BE49-F238E27FC236}">
                <a16:creationId xmlns:a16="http://schemas.microsoft.com/office/drawing/2014/main" id="{0139F17B-6CAC-4037-90CF-E54EF01112B3}"/>
              </a:ext>
            </a:extLst>
          </p:cNvPr>
          <p:cNvSpPr/>
          <p:nvPr userDrawn="1"/>
        </p:nvSpPr>
        <p:spPr>
          <a:xfrm>
            <a:off x="0" y="2162175"/>
            <a:ext cx="12192000" cy="2533650"/>
          </a:xfrm>
          <a:prstGeom prst="rect">
            <a:avLst/>
          </a:prstGeom>
          <a:gradFill flip="none" rotWithShape="1">
            <a:gsLst>
              <a:gs pos="49000">
                <a:schemeClr val="accent1"/>
              </a:gs>
              <a:gs pos="1000">
                <a:schemeClr val="accent1"/>
              </a:gs>
              <a:gs pos="89000">
                <a:schemeClr val="bg1">
                  <a:alpha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4">
            <a:extLst>
              <a:ext uri="{FF2B5EF4-FFF2-40B4-BE49-F238E27FC236}">
                <a16:creationId xmlns:a16="http://schemas.microsoft.com/office/drawing/2014/main" id="{D29ADAE4-E6D1-49D9-B911-576C506832C5}"/>
              </a:ext>
            </a:extLst>
          </p:cNvPr>
          <p:cNvSpPr>
            <a:spLocks noGrp="1"/>
          </p:cNvSpPr>
          <p:nvPr>
            <p:ph type="title"/>
          </p:nvPr>
        </p:nvSpPr>
        <p:spPr>
          <a:xfrm>
            <a:off x="3157174" y="3317184"/>
            <a:ext cx="5005933" cy="655431"/>
          </a:xfr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dirty="0"/>
              <a:t>章节标题</a:t>
            </a:r>
          </a:p>
        </p:txBody>
      </p:sp>
      <p:sp>
        <p:nvSpPr>
          <p:cNvPr id="9" name="TextBox 71">
            <a:extLst>
              <a:ext uri="{FF2B5EF4-FFF2-40B4-BE49-F238E27FC236}">
                <a16:creationId xmlns:a16="http://schemas.microsoft.com/office/drawing/2014/main" id="{F2765070-B930-480B-9ADE-F25DB16008C7}"/>
              </a:ext>
            </a:extLst>
          </p:cNvPr>
          <p:cNvSpPr txBox="1"/>
          <p:nvPr userDrawn="1"/>
        </p:nvSpPr>
        <p:spPr>
          <a:xfrm>
            <a:off x="7154779" y="6583172"/>
            <a:ext cx="5037221" cy="261610"/>
          </a:xfrm>
          <a:prstGeom prst="rect">
            <a:avLst/>
          </a:prstGeom>
          <a:noFill/>
        </p:spPr>
        <p:txBody>
          <a:bodyPr wrap="square" rtlCol="0">
            <a:spAutoFit/>
          </a:bodyPr>
          <a:lstStyle/>
          <a:p>
            <a:pPr algn="r"/>
            <a:r>
              <a:rPr lang="en-IN" sz="1050" spc="800" dirty="0">
                <a:solidFill>
                  <a:schemeClr val="bg1">
                    <a:lumMod val="75000"/>
                  </a:schemeClr>
                </a:solidFill>
                <a:latin typeface="微软雅黑 Light" panose="020B0502040204020203" pitchFamily="34" charset="-122"/>
                <a:ea typeface="微软雅黑 Light" panose="020B0502040204020203" pitchFamily="34" charset="-122"/>
                <a:cs typeface="Roboto" panose="02000000000000000000" pitchFamily="2" charset="0"/>
              </a:rPr>
              <a:t>ATEMPLATEJUST FOR HNU</a:t>
            </a:r>
          </a:p>
        </p:txBody>
      </p:sp>
      <p:sp>
        <p:nvSpPr>
          <p:cNvPr id="14" name="文本占位符 3">
            <a:extLst>
              <a:ext uri="{FF2B5EF4-FFF2-40B4-BE49-F238E27FC236}">
                <a16:creationId xmlns:a16="http://schemas.microsoft.com/office/drawing/2014/main" id="{72BD3837-7A3B-4528-AEC5-3293C4A5DD3A}"/>
              </a:ext>
            </a:extLst>
          </p:cNvPr>
          <p:cNvSpPr>
            <a:spLocks noGrp="1"/>
          </p:cNvSpPr>
          <p:nvPr>
            <p:ph type="body" sz="quarter" idx="14" hasCustomPrompt="1"/>
          </p:nvPr>
        </p:nvSpPr>
        <p:spPr>
          <a:xfrm>
            <a:off x="879350" y="2226042"/>
            <a:ext cx="1800905" cy="2685316"/>
          </a:xfrm>
        </p:spPr>
        <p:txBody>
          <a:bodyPr anchor="ctr">
            <a:noAutofit/>
          </a:bodyPr>
          <a:lstStyle>
            <a:lvl1pPr marL="0" indent="0" algn="ctr">
              <a:buNone/>
              <a:defRPr sz="28700" i="0">
                <a:solidFill>
                  <a:schemeClr val="bg1"/>
                </a:solidFill>
                <a:effectLst/>
                <a:latin typeface="Segoe UI" panose="020B0502040204020203" pitchFamily="34" charset="0"/>
                <a:ea typeface="微软雅黑" panose="020B0503020204020204" pitchFamily="34" charset="-122"/>
                <a:cs typeface="Segoe UI" panose="020B0502040204020203" pitchFamily="34" charset="0"/>
              </a:defRPr>
            </a:lvl1pPr>
          </a:lstStyle>
          <a:p>
            <a:r>
              <a:rPr lang="en-US" altLang="zh-CN" dirty="0"/>
              <a:t>1</a:t>
            </a:r>
            <a:endParaRPr lang="zh-CN" altLang="en-US" dirty="0"/>
          </a:p>
        </p:txBody>
      </p:sp>
      <p:sp>
        <p:nvSpPr>
          <p:cNvPr id="12" name="文本占位符 4">
            <a:extLst>
              <a:ext uri="{FF2B5EF4-FFF2-40B4-BE49-F238E27FC236}">
                <a16:creationId xmlns:a16="http://schemas.microsoft.com/office/drawing/2014/main" id="{605520E2-1511-4A4D-A01B-EED6BE730DAB}"/>
              </a:ext>
            </a:extLst>
          </p:cNvPr>
          <p:cNvSpPr>
            <a:spLocks noGrp="1"/>
          </p:cNvSpPr>
          <p:nvPr>
            <p:ph type="body" sz="quarter" idx="16"/>
          </p:nvPr>
        </p:nvSpPr>
        <p:spPr>
          <a:xfrm>
            <a:off x="2750774" y="2442536"/>
            <a:ext cx="3345226" cy="275264"/>
          </a:xfrm>
        </p:spPr>
        <p:txBody>
          <a:bodyPr>
            <a:noAutofit/>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r>
              <a:rPr lang="da-DK" altLang="zh-CN" dirty="0"/>
              <a:t>Lorem ipsum dolor sit amet</a:t>
            </a:r>
          </a:p>
        </p:txBody>
      </p:sp>
      <p:cxnSp>
        <p:nvCxnSpPr>
          <p:cNvPr id="6" name="直接连接符 5">
            <a:extLst>
              <a:ext uri="{FF2B5EF4-FFF2-40B4-BE49-F238E27FC236}">
                <a16:creationId xmlns:a16="http://schemas.microsoft.com/office/drawing/2014/main" id="{5388A25E-5DDD-42C7-AC55-5D6C4DCF98A2}"/>
              </a:ext>
            </a:extLst>
          </p:cNvPr>
          <p:cNvCxnSpPr>
            <a:cxnSpLocks/>
          </p:cNvCxnSpPr>
          <p:nvPr userDrawn="1"/>
        </p:nvCxnSpPr>
        <p:spPr>
          <a:xfrm flipH="1">
            <a:off x="7924800" y="0"/>
            <a:ext cx="1803400" cy="200660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543CEC06-E726-4ECE-B4A1-C39AD4DA8A81}"/>
              </a:ext>
            </a:extLst>
          </p:cNvPr>
          <p:cNvCxnSpPr>
            <a:cxnSpLocks/>
          </p:cNvCxnSpPr>
          <p:nvPr userDrawn="1"/>
        </p:nvCxnSpPr>
        <p:spPr>
          <a:xfrm flipH="1">
            <a:off x="2578100" y="4838700"/>
            <a:ext cx="1803400" cy="2006600"/>
          </a:xfrm>
          <a:prstGeom prst="line">
            <a:avLst/>
          </a:prstGeom>
          <a:ln w="63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30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8BF364-4E6F-4504-B428-20BEF8AF649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7BF2704-79C4-4204-A150-5A65CB01A9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9F3F94-63E2-46F6-AB48-599C8B917C0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20CB406-1899-42BF-9991-6BE5593B70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D89D663-8269-4839-A5C1-05DA2BFF73A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2E319D3-3CD5-422C-87CD-6FD9414818C5}"/>
              </a:ext>
            </a:extLst>
          </p:cNvPr>
          <p:cNvSpPr>
            <a:spLocks noGrp="1"/>
          </p:cNvSpPr>
          <p:nvPr>
            <p:ph type="dt" sz="half" idx="10"/>
          </p:nvPr>
        </p:nvSpPr>
        <p:spPr/>
        <p:txBody>
          <a:bodyPr/>
          <a:lstStyle/>
          <a:p>
            <a:fld id="{35A115B9-5BE1-43D3-9379-561D78C17590}" type="datetimeFigureOut">
              <a:rPr lang="zh-CN" altLang="en-US" smtClean="0"/>
              <a:t>2019/4/13 Saturday</a:t>
            </a:fld>
            <a:endParaRPr lang="zh-CN" altLang="en-US"/>
          </a:p>
        </p:txBody>
      </p:sp>
      <p:sp>
        <p:nvSpPr>
          <p:cNvPr id="8" name="页脚占位符 7">
            <a:extLst>
              <a:ext uri="{FF2B5EF4-FFF2-40B4-BE49-F238E27FC236}">
                <a16:creationId xmlns:a16="http://schemas.microsoft.com/office/drawing/2014/main" id="{E87A48F2-CB8F-42AF-ACCE-E757B7AB67A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B35432C-7E10-4305-BC20-A9F16149153F}"/>
              </a:ext>
            </a:extLst>
          </p:cNvPr>
          <p:cNvSpPr>
            <a:spLocks noGrp="1"/>
          </p:cNvSpPr>
          <p:nvPr>
            <p:ph type="sldNum" sz="quarter" idx="12"/>
          </p:nvPr>
        </p:nvSpPr>
        <p:spPr/>
        <p:txBody>
          <a:bodyPr/>
          <a:lstStyle/>
          <a:p>
            <a:fld id="{C24E614A-BD44-4B8E-9413-968999D71F2F}" type="slidenum">
              <a:rPr lang="zh-CN" altLang="en-US" smtClean="0"/>
              <a:t>‹#›</a:t>
            </a:fld>
            <a:endParaRPr lang="zh-CN" altLang="en-US"/>
          </a:p>
        </p:txBody>
      </p:sp>
    </p:spTree>
    <p:extLst>
      <p:ext uri="{BB962C8B-B14F-4D97-AF65-F5344CB8AC3E}">
        <p14:creationId xmlns:p14="http://schemas.microsoft.com/office/powerpoint/2010/main" val="4122502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12" name="Freeform 1614">
            <a:extLst>
              <a:ext uri="{FF2B5EF4-FFF2-40B4-BE49-F238E27FC236}">
                <a16:creationId xmlns:a16="http://schemas.microsoft.com/office/drawing/2014/main" id="{2B66BBE7-B605-48B6-9445-337B32C45D3E}"/>
              </a:ext>
            </a:extLst>
          </p:cNvPr>
          <p:cNvSpPr>
            <a:spLocks/>
          </p:cNvSpPr>
          <p:nvPr userDrawn="1"/>
        </p:nvSpPr>
        <p:spPr bwMode="auto">
          <a:xfrm>
            <a:off x="723900" y="90698"/>
            <a:ext cx="536007" cy="674477"/>
          </a:xfrm>
          <a:custGeom>
            <a:avLst/>
            <a:gdLst>
              <a:gd name="T0" fmla="*/ 1628 w 6528"/>
              <a:gd name="T1" fmla="*/ 260 h 8217"/>
              <a:gd name="T2" fmla="*/ 1495 w 6528"/>
              <a:gd name="T3" fmla="*/ 297 h 8217"/>
              <a:gd name="T4" fmla="*/ 1272 w 6528"/>
              <a:gd name="T5" fmla="*/ 350 h 8217"/>
              <a:gd name="T6" fmla="*/ 622 w 6528"/>
              <a:gd name="T7" fmla="*/ 534 h 8217"/>
              <a:gd name="T8" fmla="*/ 308 w 6528"/>
              <a:gd name="T9" fmla="*/ 635 h 8217"/>
              <a:gd name="T10" fmla="*/ 151 w 6528"/>
              <a:gd name="T11" fmla="*/ 691 h 8217"/>
              <a:gd name="T12" fmla="*/ 0 w 6528"/>
              <a:gd name="T13" fmla="*/ 749 h 8217"/>
              <a:gd name="T14" fmla="*/ 0 w 6528"/>
              <a:gd name="T15" fmla="*/ 4240 h 8217"/>
              <a:gd name="T16" fmla="*/ 181 w 6528"/>
              <a:gd name="T17" fmla="*/ 5869 h 8217"/>
              <a:gd name="T18" fmla="*/ 455 w 6528"/>
              <a:gd name="T19" fmla="*/ 6497 h 8217"/>
              <a:gd name="T20" fmla="*/ 851 w 6528"/>
              <a:gd name="T21" fmla="*/ 7010 h 8217"/>
              <a:gd name="T22" fmla="*/ 1948 w 6528"/>
              <a:gd name="T23" fmla="*/ 7722 h 8217"/>
              <a:gd name="T24" fmla="*/ 2594 w 6528"/>
              <a:gd name="T25" fmla="*/ 7983 h 8217"/>
              <a:gd name="T26" fmla="*/ 2932 w 6528"/>
              <a:gd name="T27" fmla="*/ 8100 h 8217"/>
              <a:gd name="T28" fmla="*/ 3270 w 6528"/>
              <a:gd name="T29" fmla="*/ 8217 h 8217"/>
              <a:gd name="T30" fmla="*/ 3590 w 6528"/>
              <a:gd name="T31" fmla="*/ 8103 h 8217"/>
              <a:gd name="T32" fmla="*/ 3923 w 6528"/>
              <a:gd name="T33" fmla="*/ 7991 h 8217"/>
              <a:gd name="T34" fmla="*/ 4239 w 6528"/>
              <a:gd name="T35" fmla="*/ 7869 h 8217"/>
              <a:gd name="T36" fmla="*/ 4548 w 6528"/>
              <a:gd name="T37" fmla="*/ 7736 h 8217"/>
              <a:gd name="T38" fmla="*/ 5125 w 6528"/>
              <a:gd name="T39" fmla="*/ 7433 h 8217"/>
              <a:gd name="T40" fmla="*/ 5628 w 6528"/>
              <a:gd name="T41" fmla="*/ 7052 h 8217"/>
              <a:gd name="T42" fmla="*/ 6315 w 6528"/>
              <a:gd name="T43" fmla="*/ 5973 h 8217"/>
              <a:gd name="T44" fmla="*/ 6464 w 6528"/>
              <a:gd name="T45" fmla="*/ 5242 h 8217"/>
              <a:gd name="T46" fmla="*/ 6504 w 6528"/>
              <a:gd name="T47" fmla="*/ 4841 h 8217"/>
              <a:gd name="T48" fmla="*/ 6528 w 6528"/>
              <a:gd name="T49" fmla="*/ 4421 h 8217"/>
              <a:gd name="T50" fmla="*/ 6528 w 6528"/>
              <a:gd name="T51" fmla="*/ 760 h 8217"/>
              <a:gd name="T52" fmla="*/ 5799 w 6528"/>
              <a:gd name="T53" fmla="*/ 507 h 8217"/>
              <a:gd name="T54" fmla="*/ 5418 w 6528"/>
              <a:gd name="T55" fmla="*/ 398 h 8217"/>
              <a:gd name="T56" fmla="*/ 5024 w 6528"/>
              <a:gd name="T57" fmla="*/ 297 h 8217"/>
              <a:gd name="T58" fmla="*/ 4231 w 6528"/>
              <a:gd name="T59" fmla="*/ 109 h 8217"/>
              <a:gd name="T60" fmla="*/ 3356 w 6528"/>
              <a:gd name="T61" fmla="*/ 0 h 8217"/>
              <a:gd name="T62" fmla="*/ 3172 w 6528"/>
              <a:gd name="T63" fmla="*/ 0 h 8217"/>
              <a:gd name="T64" fmla="*/ 2759 w 6528"/>
              <a:gd name="T65" fmla="*/ 31 h 8217"/>
              <a:gd name="T66" fmla="*/ 2366 w 6528"/>
              <a:gd name="T67" fmla="*/ 95 h 8217"/>
              <a:gd name="T68" fmla="*/ 2185 w 6528"/>
              <a:gd name="T69" fmla="*/ 135 h 8217"/>
              <a:gd name="T70" fmla="*/ 1998 w 6528"/>
              <a:gd name="T71" fmla="*/ 175 h 8217"/>
              <a:gd name="T72" fmla="*/ 1812 w 6528"/>
              <a:gd name="T73" fmla="*/ 218 h 8217"/>
              <a:gd name="T74" fmla="*/ 1628 w 6528"/>
              <a:gd name="T75" fmla="*/ 260 h 8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28" h="8217">
                <a:moveTo>
                  <a:pt x="1628" y="260"/>
                </a:moveTo>
                <a:cubicBezTo>
                  <a:pt x="1495" y="297"/>
                  <a:pt x="1495" y="297"/>
                  <a:pt x="1495" y="297"/>
                </a:cubicBezTo>
                <a:cubicBezTo>
                  <a:pt x="1272" y="350"/>
                  <a:pt x="1272" y="350"/>
                  <a:pt x="1272" y="350"/>
                </a:cubicBezTo>
                <a:cubicBezTo>
                  <a:pt x="1242" y="372"/>
                  <a:pt x="710" y="507"/>
                  <a:pt x="622" y="534"/>
                </a:cubicBezTo>
                <a:cubicBezTo>
                  <a:pt x="516" y="566"/>
                  <a:pt x="412" y="600"/>
                  <a:pt x="308" y="635"/>
                </a:cubicBezTo>
                <a:cubicBezTo>
                  <a:pt x="258" y="651"/>
                  <a:pt x="199" y="672"/>
                  <a:pt x="151" y="691"/>
                </a:cubicBezTo>
                <a:cubicBezTo>
                  <a:pt x="109" y="707"/>
                  <a:pt x="37" y="739"/>
                  <a:pt x="0" y="749"/>
                </a:cubicBezTo>
                <a:cubicBezTo>
                  <a:pt x="0" y="4240"/>
                  <a:pt x="0" y="4240"/>
                  <a:pt x="0" y="4240"/>
                </a:cubicBezTo>
                <a:cubicBezTo>
                  <a:pt x="0" y="4819"/>
                  <a:pt x="58" y="5410"/>
                  <a:pt x="181" y="5869"/>
                </a:cubicBezTo>
                <a:cubicBezTo>
                  <a:pt x="252" y="6141"/>
                  <a:pt x="324" y="6284"/>
                  <a:pt x="455" y="6497"/>
                </a:cubicBezTo>
                <a:cubicBezTo>
                  <a:pt x="580" y="6696"/>
                  <a:pt x="686" y="6845"/>
                  <a:pt x="851" y="7010"/>
                </a:cubicBezTo>
                <a:cubicBezTo>
                  <a:pt x="1163" y="7321"/>
                  <a:pt x="1535" y="7518"/>
                  <a:pt x="1948" y="7722"/>
                </a:cubicBezTo>
                <a:cubicBezTo>
                  <a:pt x="2134" y="7818"/>
                  <a:pt x="2387" y="7914"/>
                  <a:pt x="2594" y="7983"/>
                </a:cubicBezTo>
                <a:cubicBezTo>
                  <a:pt x="2709" y="8023"/>
                  <a:pt x="2821" y="8060"/>
                  <a:pt x="2932" y="8100"/>
                </a:cubicBezTo>
                <a:cubicBezTo>
                  <a:pt x="3034" y="8137"/>
                  <a:pt x="3172" y="8196"/>
                  <a:pt x="3270" y="8217"/>
                </a:cubicBezTo>
                <a:cubicBezTo>
                  <a:pt x="3342" y="8180"/>
                  <a:pt x="3502" y="8132"/>
                  <a:pt x="3590" y="8103"/>
                </a:cubicBezTo>
                <a:cubicBezTo>
                  <a:pt x="3702" y="8065"/>
                  <a:pt x="3811" y="8026"/>
                  <a:pt x="3923" y="7991"/>
                </a:cubicBezTo>
                <a:cubicBezTo>
                  <a:pt x="3989" y="7967"/>
                  <a:pt x="4183" y="7901"/>
                  <a:pt x="4239" y="7869"/>
                </a:cubicBezTo>
                <a:cubicBezTo>
                  <a:pt x="4322" y="7823"/>
                  <a:pt x="4455" y="7784"/>
                  <a:pt x="4548" y="7736"/>
                </a:cubicBezTo>
                <a:cubicBezTo>
                  <a:pt x="4748" y="7635"/>
                  <a:pt x="4944" y="7550"/>
                  <a:pt x="5125" y="7433"/>
                </a:cubicBezTo>
                <a:cubicBezTo>
                  <a:pt x="5298" y="7321"/>
                  <a:pt x="5487" y="7196"/>
                  <a:pt x="5628" y="7052"/>
                </a:cubicBezTo>
                <a:cubicBezTo>
                  <a:pt x="5932" y="6747"/>
                  <a:pt x="6163" y="6430"/>
                  <a:pt x="6315" y="5973"/>
                </a:cubicBezTo>
                <a:cubicBezTo>
                  <a:pt x="6382" y="5776"/>
                  <a:pt x="6440" y="5473"/>
                  <a:pt x="6464" y="5242"/>
                </a:cubicBezTo>
                <a:cubicBezTo>
                  <a:pt x="6477" y="5125"/>
                  <a:pt x="6504" y="4958"/>
                  <a:pt x="6504" y="4841"/>
                </a:cubicBezTo>
                <a:cubicBezTo>
                  <a:pt x="6504" y="4705"/>
                  <a:pt x="6528" y="4551"/>
                  <a:pt x="6528" y="4421"/>
                </a:cubicBezTo>
                <a:cubicBezTo>
                  <a:pt x="6528" y="760"/>
                  <a:pt x="6528" y="760"/>
                  <a:pt x="6528" y="760"/>
                </a:cubicBezTo>
                <a:cubicBezTo>
                  <a:pt x="6528" y="720"/>
                  <a:pt x="5887" y="534"/>
                  <a:pt x="5799" y="507"/>
                </a:cubicBezTo>
                <a:cubicBezTo>
                  <a:pt x="5671" y="467"/>
                  <a:pt x="5549" y="436"/>
                  <a:pt x="5418" y="398"/>
                </a:cubicBezTo>
                <a:cubicBezTo>
                  <a:pt x="5288" y="361"/>
                  <a:pt x="5155" y="337"/>
                  <a:pt x="5024" y="297"/>
                </a:cubicBezTo>
                <a:cubicBezTo>
                  <a:pt x="4777" y="223"/>
                  <a:pt x="4492" y="167"/>
                  <a:pt x="4231" y="109"/>
                </a:cubicBezTo>
                <a:cubicBezTo>
                  <a:pt x="3994" y="55"/>
                  <a:pt x="3632" y="0"/>
                  <a:pt x="3356" y="0"/>
                </a:cubicBezTo>
                <a:cubicBezTo>
                  <a:pt x="3172" y="0"/>
                  <a:pt x="3172" y="0"/>
                  <a:pt x="3172" y="0"/>
                </a:cubicBezTo>
                <a:cubicBezTo>
                  <a:pt x="3031" y="0"/>
                  <a:pt x="2887" y="21"/>
                  <a:pt x="2759" y="31"/>
                </a:cubicBezTo>
                <a:cubicBezTo>
                  <a:pt x="2664" y="42"/>
                  <a:pt x="2443" y="71"/>
                  <a:pt x="2366" y="95"/>
                </a:cubicBezTo>
                <a:cubicBezTo>
                  <a:pt x="2318" y="109"/>
                  <a:pt x="2233" y="124"/>
                  <a:pt x="2185" y="135"/>
                </a:cubicBezTo>
                <a:cubicBezTo>
                  <a:pt x="2123" y="146"/>
                  <a:pt x="2060" y="162"/>
                  <a:pt x="1998" y="175"/>
                </a:cubicBezTo>
                <a:cubicBezTo>
                  <a:pt x="1940" y="191"/>
                  <a:pt x="1881" y="204"/>
                  <a:pt x="1812" y="218"/>
                </a:cubicBezTo>
                <a:cubicBezTo>
                  <a:pt x="1759" y="226"/>
                  <a:pt x="1690" y="260"/>
                  <a:pt x="1628" y="260"/>
                </a:cubicBezTo>
                <a:close/>
              </a:path>
            </a:pathLst>
          </a:custGeom>
          <a:solidFill>
            <a:schemeClr val="accent1"/>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Times New Roman"/>
              <a:ea typeface="华文细黑"/>
            </a:endParaRPr>
          </a:p>
        </p:txBody>
      </p:sp>
      <p:pic>
        <p:nvPicPr>
          <p:cNvPr id="17" name="图片 16">
            <a:extLst>
              <a:ext uri="{FF2B5EF4-FFF2-40B4-BE49-F238E27FC236}">
                <a16:creationId xmlns:a16="http://schemas.microsoft.com/office/drawing/2014/main" id="{B0016D65-72AF-49D8-9FCE-2664C5C78CAA}"/>
              </a:ext>
            </a:extLst>
          </p:cNvPr>
          <p:cNvPicPr>
            <a:picLocks noChangeAspect="1"/>
          </p:cNvPicPr>
          <p:nvPr userDrawn="1"/>
        </p:nvPicPr>
        <p:blipFill rotWithShape="1">
          <a:blip r:embed="rId2">
            <a:duotone>
              <a:schemeClr val="bg2">
                <a:shade val="45000"/>
                <a:satMod val="135000"/>
              </a:schemeClr>
              <a:prstClr val="white"/>
            </a:duotone>
            <a:alphaModFix amt="8000"/>
            <a:extLst>
              <a:ext uri="{28A0092B-C50C-407E-A947-70E740481C1C}">
                <a14:useLocalDpi xmlns:a14="http://schemas.microsoft.com/office/drawing/2010/main" val="0"/>
              </a:ext>
            </a:extLst>
          </a:blip>
          <a:srcRect t="5291" r="50689" b="5541"/>
          <a:stretch/>
        </p:blipFill>
        <p:spPr>
          <a:xfrm>
            <a:off x="9129631" y="0"/>
            <a:ext cx="3062369" cy="6451600"/>
          </a:xfrm>
          <a:prstGeom prst="rect">
            <a:avLst/>
          </a:prstGeom>
        </p:spPr>
      </p:pic>
      <p:sp>
        <p:nvSpPr>
          <p:cNvPr id="6" name="矩形 5">
            <a:extLst>
              <a:ext uri="{FF2B5EF4-FFF2-40B4-BE49-F238E27FC236}">
                <a16:creationId xmlns:a16="http://schemas.microsoft.com/office/drawing/2014/main" id="{50B52F7E-1E06-418B-903E-A6F7C0DB29A1}"/>
              </a:ext>
            </a:extLst>
          </p:cNvPr>
          <p:cNvSpPr/>
          <p:nvPr userDrawn="1"/>
        </p:nvSpPr>
        <p:spPr>
          <a:xfrm>
            <a:off x="0" y="6475678"/>
            <a:ext cx="12192000" cy="382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9" name="标题占位符 1">
            <a:extLst>
              <a:ext uri="{FF2B5EF4-FFF2-40B4-BE49-F238E27FC236}">
                <a16:creationId xmlns:a16="http://schemas.microsoft.com/office/drawing/2014/main" id="{33C49249-F590-4714-ACF5-1C08E69C03C8}"/>
              </a:ext>
            </a:extLst>
          </p:cNvPr>
          <p:cNvSpPr>
            <a:spLocks noGrp="1"/>
          </p:cNvSpPr>
          <p:nvPr>
            <p:ph type="title" hasCustomPrompt="1"/>
          </p:nvPr>
        </p:nvSpPr>
        <p:spPr>
          <a:xfrm>
            <a:off x="1382167" y="240262"/>
            <a:ext cx="5233433" cy="524913"/>
          </a:xfrm>
          <a:prstGeom prst="rect">
            <a:avLst/>
          </a:prstGeom>
        </p:spPr>
        <p:txBody>
          <a:bodyPr vert="horz" lIns="91440" tIns="45720" rIns="91440" bIns="45720" rtlCol="0" anchor="ctr">
            <a:noAutofit/>
          </a:bodyPr>
          <a:lstStyle>
            <a:lvl1pPr>
              <a:defRPr sz="2000" b="0">
                <a:solidFill>
                  <a:schemeClr val="accent1"/>
                </a:solidFill>
                <a:latin typeface="微软雅黑" panose="020B0503020204020204" pitchFamily="34" charset="-122"/>
                <a:ea typeface="微软雅黑" panose="020B0503020204020204" pitchFamily="34" charset="-122"/>
              </a:defRPr>
            </a:lvl1pPr>
          </a:lstStyle>
          <a:p>
            <a:r>
              <a:rPr lang="zh-CN" altLang="en-US" dirty="0"/>
              <a:t>这里是标题栏</a:t>
            </a:r>
          </a:p>
        </p:txBody>
      </p:sp>
      <p:sp>
        <p:nvSpPr>
          <p:cNvPr id="15" name="灯片编号占位符 14">
            <a:extLst>
              <a:ext uri="{FF2B5EF4-FFF2-40B4-BE49-F238E27FC236}">
                <a16:creationId xmlns:a16="http://schemas.microsoft.com/office/drawing/2014/main" id="{8E939AC1-1EC7-4A22-8DD4-F1F5AAFFA054}"/>
              </a:ext>
            </a:extLst>
          </p:cNvPr>
          <p:cNvSpPr>
            <a:spLocks noGrp="1"/>
          </p:cNvSpPr>
          <p:nvPr>
            <p:ph type="sldNum" sz="quarter" idx="13"/>
          </p:nvPr>
        </p:nvSpPr>
        <p:spPr>
          <a:xfrm>
            <a:off x="8953500" y="6492875"/>
            <a:ext cx="2743200" cy="365125"/>
          </a:xfrm>
        </p:spPr>
        <p:txBody>
          <a:bodyPr/>
          <a:lstStyle>
            <a:lvl1pPr>
              <a:defRPr>
                <a:solidFill>
                  <a:schemeClr val="bg1"/>
                </a:solidFill>
              </a:defRPr>
            </a:lvl1pPr>
          </a:lstStyle>
          <a:p>
            <a:fld id="{C24E614A-BD44-4B8E-9413-968999D71F2F}" type="slidenum">
              <a:rPr lang="zh-CN" altLang="en-US" smtClean="0"/>
              <a:pPr/>
              <a:t>‹#›</a:t>
            </a:fld>
            <a:endParaRPr lang="zh-CN" altLang="en-US"/>
          </a:p>
        </p:txBody>
      </p:sp>
      <p:sp>
        <p:nvSpPr>
          <p:cNvPr id="16" name="文本框 15">
            <a:extLst>
              <a:ext uri="{FF2B5EF4-FFF2-40B4-BE49-F238E27FC236}">
                <a16:creationId xmlns:a16="http://schemas.microsoft.com/office/drawing/2014/main" id="{8E3590AD-7120-41D3-8446-A5ADF735069C}"/>
              </a:ext>
            </a:extLst>
          </p:cNvPr>
          <p:cNvSpPr txBox="1"/>
          <p:nvPr userDrawn="1"/>
        </p:nvSpPr>
        <p:spPr>
          <a:xfrm>
            <a:off x="4264025" y="6530201"/>
            <a:ext cx="3663950" cy="226199"/>
          </a:xfrm>
          <a:prstGeom prst="rect">
            <a:avLst/>
          </a:prstGeom>
        </p:spPr>
        <p:txBody>
          <a:bodyPr vert="horz" lIns="91440" tIns="45720" rIns="91440" bIns="45720" rtlCol="0" anchor="ctr"/>
          <a:lstStyle>
            <a:defPPr>
              <a:defRPr lang="zh-CN"/>
            </a:defPPr>
            <a:lvl1pPr algn="dist">
              <a:defRPr sz="1200">
                <a:solidFill>
                  <a:schemeClr val="bg1"/>
                </a:solidFill>
                <a:latin typeface="微软雅黑 Light" panose="020B0502040204020203" pitchFamily="34" charset="-122"/>
                <a:ea typeface="微软雅黑 Light" panose="020B0502040204020203" pitchFamily="34" charset="-122"/>
              </a:defRPr>
            </a:lvl1pPr>
          </a:lstStyle>
          <a:p>
            <a:pPr lvl="0"/>
            <a:r>
              <a:rPr lang="zh-CN" altLang="en-US" dirty="0"/>
              <a:t>海纳百川，大道致远</a:t>
            </a:r>
          </a:p>
        </p:txBody>
      </p:sp>
      <p:pic>
        <p:nvPicPr>
          <p:cNvPr id="42" name="图片 41">
            <a:extLst>
              <a:ext uri="{FF2B5EF4-FFF2-40B4-BE49-F238E27FC236}">
                <a16:creationId xmlns:a16="http://schemas.microsoft.com/office/drawing/2014/main" id="{9B8A0072-FCE0-4E32-94EF-3C4B19B4A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58865" y="156418"/>
            <a:ext cx="1933135" cy="440482"/>
          </a:xfrm>
          <a:prstGeom prst="rect">
            <a:avLst/>
          </a:prstGeom>
        </p:spPr>
      </p:pic>
      <p:sp>
        <p:nvSpPr>
          <p:cNvPr id="3" name="文本占位符 2">
            <a:extLst>
              <a:ext uri="{FF2B5EF4-FFF2-40B4-BE49-F238E27FC236}">
                <a16:creationId xmlns:a16="http://schemas.microsoft.com/office/drawing/2014/main" id="{BD2814AE-91C2-4C62-AC77-C244301E34F5}"/>
              </a:ext>
            </a:extLst>
          </p:cNvPr>
          <p:cNvSpPr>
            <a:spLocks noGrp="1"/>
          </p:cNvSpPr>
          <p:nvPr>
            <p:ph type="body" sz="quarter" idx="14" hasCustomPrompt="1"/>
          </p:nvPr>
        </p:nvSpPr>
        <p:spPr>
          <a:xfrm>
            <a:off x="750603" y="275536"/>
            <a:ext cx="482600" cy="330200"/>
          </a:xfrm>
        </p:spPr>
        <p:txBody>
          <a:bodyPr vert="horz" lIns="91440" tIns="45720" rIns="91440" bIns="45720" rtlCol="0">
            <a:noAutofit/>
          </a:bodyPr>
          <a:lstStyle>
            <a:lvl1pPr>
              <a:defRPr lang="zh-CN" altLang="en-US" sz="2400" dirty="0" smtClean="0">
                <a:solidFill>
                  <a:schemeClr val="bg1"/>
                </a:solidFill>
                <a:latin typeface="Segoe UI Semibold" panose="020B0702040204020203" pitchFamily="34" charset="0"/>
                <a:cs typeface="Segoe UI Semibold" panose="020B0702040204020203" pitchFamily="34" charset="0"/>
              </a:defRPr>
            </a:lvl1pPr>
          </a:lstStyle>
          <a:p>
            <a:pPr marL="0" lvl="0" indent="0" algn="ctr">
              <a:buNone/>
            </a:pPr>
            <a:r>
              <a:rPr lang="en-US" altLang="zh-CN" dirty="0"/>
              <a:t>01</a:t>
            </a:r>
            <a:endParaRPr lang="zh-CN" altLang="en-US" dirty="0"/>
          </a:p>
        </p:txBody>
      </p:sp>
    </p:spTree>
    <p:extLst>
      <p:ext uri="{BB962C8B-B14F-4D97-AF65-F5344CB8AC3E}">
        <p14:creationId xmlns:p14="http://schemas.microsoft.com/office/powerpoint/2010/main" val="418140760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orient="horz" pos="48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07CD362B-9934-441E-80D4-0FD7608DCC66}"/>
              </a:ext>
            </a:extLst>
          </p:cNvPr>
          <p:cNvSpPr/>
          <p:nvPr userDrawn="1"/>
        </p:nvSpPr>
        <p:spPr>
          <a:xfrm>
            <a:off x="0" y="6475678"/>
            <a:ext cx="12192000" cy="382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灯片编号占位符 14">
            <a:extLst>
              <a:ext uri="{FF2B5EF4-FFF2-40B4-BE49-F238E27FC236}">
                <a16:creationId xmlns:a16="http://schemas.microsoft.com/office/drawing/2014/main" id="{27A10777-BB60-4A4C-B857-C677E64FA993}"/>
              </a:ext>
            </a:extLst>
          </p:cNvPr>
          <p:cNvSpPr>
            <a:spLocks noGrp="1"/>
          </p:cNvSpPr>
          <p:nvPr>
            <p:ph type="sldNum" sz="quarter" idx="13"/>
          </p:nvPr>
        </p:nvSpPr>
        <p:spPr>
          <a:xfrm>
            <a:off x="8953500" y="6492875"/>
            <a:ext cx="2743200" cy="365125"/>
          </a:xfrm>
        </p:spPr>
        <p:txBody>
          <a:bodyPr/>
          <a:lstStyle>
            <a:lvl1pPr>
              <a:defRPr>
                <a:solidFill>
                  <a:schemeClr val="bg1"/>
                </a:solidFill>
              </a:defRPr>
            </a:lvl1pPr>
          </a:lstStyle>
          <a:p>
            <a:fld id="{C24E614A-BD44-4B8E-9413-968999D71F2F}" type="slidenum">
              <a:rPr lang="zh-CN" altLang="en-US" smtClean="0"/>
              <a:pPr/>
              <a:t>‹#›</a:t>
            </a:fld>
            <a:endParaRPr lang="zh-CN" altLang="en-US"/>
          </a:p>
        </p:txBody>
      </p:sp>
      <p:sp>
        <p:nvSpPr>
          <p:cNvPr id="50" name="文本框 49">
            <a:extLst>
              <a:ext uri="{FF2B5EF4-FFF2-40B4-BE49-F238E27FC236}">
                <a16:creationId xmlns:a16="http://schemas.microsoft.com/office/drawing/2014/main" id="{F1E07F74-274C-4F07-8E30-5251D68A05C8}"/>
              </a:ext>
            </a:extLst>
          </p:cNvPr>
          <p:cNvSpPr txBox="1"/>
          <p:nvPr userDrawn="1"/>
        </p:nvSpPr>
        <p:spPr>
          <a:xfrm>
            <a:off x="4264025" y="6530201"/>
            <a:ext cx="3663950" cy="226199"/>
          </a:xfrm>
          <a:prstGeom prst="rect">
            <a:avLst/>
          </a:prstGeom>
        </p:spPr>
        <p:txBody>
          <a:bodyPr vert="horz" lIns="91440" tIns="45720" rIns="91440" bIns="45720" rtlCol="0" anchor="ctr"/>
          <a:lstStyle>
            <a:defPPr>
              <a:defRPr lang="zh-CN"/>
            </a:defPPr>
            <a:lvl1pPr algn="dist">
              <a:defRPr sz="1200">
                <a:solidFill>
                  <a:schemeClr val="bg1"/>
                </a:solidFill>
                <a:latin typeface="微软雅黑 Light" panose="020B0502040204020203" pitchFamily="34" charset="-122"/>
                <a:ea typeface="微软雅黑 Light" panose="020B0502040204020203" pitchFamily="34" charset="-122"/>
              </a:defRPr>
            </a:lvl1pPr>
          </a:lstStyle>
          <a:p>
            <a:pPr lvl="0"/>
            <a:r>
              <a:rPr lang="zh-CN" altLang="en-US" dirty="0"/>
              <a:t>海纳百川，大道致远</a:t>
            </a:r>
          </a:p>
        </p:txBody>
      </p:sp>
      <p:pic>
        <p:nvPicPr>
          <p:cNvPr id="63" name="图片 62">
            <a:extLst>
              <a:ext uri="{FF2B5EF4-FFF2-40B4-BE49-F238E27FC236}">
                <a16:creationId xmlns:a16="http://schemas.microsoft.com/office/drawing/2014/main" id="{D952CAAF-E281-4042-888F-8CA4157604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58865" y="156418"/>
            <a:ext cx="1933135" cy="440482"/>
          </a:xfrm>
          <a:prstGeom prst="rect">
            <a:avLst/>
          </a:prstGeom>
        </p:spPr>
      </p:pic>
      <p:sp>
        <p:nvSpPr>
          <p:cNvPr id="8" name="Freeform 1614">
            <a:extLst>
              <a:ext uri="{FF2B5EF4-FFF2-40B4-BE49-F238E27FC236}">
                <a16:creationId xmlns:a16="http://schemas.microsoft.com/office/drawing/2014/main" id="{209E5165-D63D-424B-87C3-9BD418F2D25B}"/>
              </a:ext>
            </a:extLst>
          </p:cNvPr>
          <p:cNvSpPr>
            <a:spLocks/>
          </p:cNvSpPr>
          <p:nvPr userDrawn="1"/>
        </p:nvSpPr>
        <p:spPr bwMode="auto">
          <a:xfrm>
            <a:off x="723900" y="90698"/>
            <a:ext cx="536007" cy="674477"/>
          </a:xfrm>
          <a:custGeom>
            <a:avLst/>
            <a:gdLst>
              <a:gd name="T0" fmla="*/ 1628 w 6528"/>
              <a:gd name="T1" fmla="*/ 260 h 8217"/>
              <a:gd name="T2" fmla="*/ 1495 w 6528"/>
              <a:gd name="T3" fmla="*/ 297 h 8217"/>
              <a:gd name="T4" fmla="*/ 1272 w 6528"/>
              <a:gd name="T5" fmla="*/ 350 h 8217"/>
              <a:gd name="T6" fmla="*/ 622 w 6528"/>
              <a:gd name="T7" fmla="*/ 534 h 8217"/>
              <a:gd name="T8" fmla="*/ 308 w 6528"/>
              <a:gd name="T9" fmla="*/ 635 h 8217"/>
              <a:gd name="T10" fmla="*/ 151 w 6528"/>
              <a:gd name="T11" fmla="*/ 691 h 8217"/>
              <a:gd name="T12" fmla="*/ 0 w 6528"/>
              <a:gd name="T13" fmla="*/ 749 h 8217"/>
              <a:gd name="T14" fmla="*/ 0 w 6528"/>
              <a:gd name="T15" fmla="*/ 4240 h 8217"/>
              <a:gd name="T16" fmla="*/ 181 w 6528"/>
              <a:gd name="T17" fmla="*/ 5869 h 8217"/>
              <a:gd name="T18" fmla="*/ 455 w 6528"/>
              <a:gd name="T19" fmla="*/ 6497 h 8217"/>
              <a:gd name="T20" fmla="*/ 851 w 6528"/>
              <a:gd name="T21" fmla="*/ 7010 h 8217"/>
              <a:gd name="T22" fmla="*/ 1948 w 6528"/>
              <a:gd name="T23" fmla="*/ 7722 h 8217"/>
              <a:gd name="T24" fmla="*/ 2594 w 6528"/>
              <a:gd name="T25" fmla="*/ 7983 h 8217"/>
              <a:gd name="T26" fmla="*/ 2932 w 6528"/>
              <a:gd name="T27" fmla="*/ 8100 h 8217"/>
              <a:gd name="T28" fmla="*/ 3270 w 6528"/>
              <a:gd name="T29" fmla="*/ 8217 h 8217"/>
              <a:gd name="T30" fmla="*/ 3590 w 6528"/>
              <a:gd name="T31" fmla="*/ 8103 h 8217"/>
              <a:gd name="T32" fmla="*/ 3923 w 6528"/>
              <a:gd name="T33" fmla="*/ 7991 h 8217"/>
              <a:gd name="T34" fmla="*/ 4239 w 6528"/>
              <a:gd name="T35" fmla="*/ 7869 h 8217"/>
              <a:gd name="T36" fmla="*/ 4548 w 6528"/>
              <a:gd name="T37" fmla="*/ 7736 h 8217"/>
              <a:gd name="T38" fmla="*/ 5125 w 6528"/>
              <a:gd name="T39" fmla="*/ 7433 h 8217"/>
              <a:gd name="T40" fmla="*/ 5628 w 6528"/>
              <a:gd name="T41" fmla="*/ 7052 h 8217"/>
              <a:gd name="T42" fmla="*/ 6315 w 6528"/>
              <a:gd name="T43" fmla="*/ 5973 h 8217"/>
              <a:gd name="T44" fmla="*/ 6464 w 6528"/>
              <a:gd name="T45" fmla="*/ 5242 h 8217"/>
              <a:gd name="T46" fmla="*/ 6504 w 6528"/>
              <a:gd name="T47" fmla="*/ 4841 h 8217"/>
              <a:gd name="T48" fmla="*/ 6528 w 6528"/>
              <a:gd name="T49" fmla="*/ 4421 h 8217"/>
              <a:gd name="T50" fmla="*/ 6528 w 6528"/>
              <a:gd name="T51" fmla="*/ 760 h 8217"/>
              <a:gd name="T52" fmla="*/ 5799 w 6528"/>
              <a:gd name="T53" fmla="*/ 507 h 8217"/>
              <a:gd name="T54" fmla="*/ 5418 w 6528"/>
              <a:gd name="T55" fmla="*/ 398 h 8217"/>
              <a:gd name="T56" fmla="*/ 5024 w 6528"/>
              <a:gd name="T57" fmla="*/ 297 h 8217"/>
              <a:gd name="T58" fmla="*/ 4231 w 6528"/>
              <a:gd name="T59" fmla="*/ 109 h 8217"/>
              <a:gd name="T60" fmla="*/ 3356 w 6528"/>
              <a:gd name="T61" fmla="*/ 0 h 8217"/>
              <a:gd name="T62" fmla="*/ 3172 w 6528"/>
              <a:gd name="T63" fmla="*/ 0 h 8217"/>
              <a:gd name="T64" fmla="*/ 2759 w 6528"/>
              <a:gd name="T65" fmla="*/ 31 h 8217"/>
              <a:gd name="T66" fmla="*/ 2366 w 6528"/>
              <a:gd name="T67" fmla="*/ 95 h 8217"/>
              <a:gd name="T68" fmla="*/ 2185 w 6528"/>
              <a:gd name="T69" fmla="*/ 135 h 8217"/>
              <a:gd name="T70" fmla="*/ 1998 w 6528"/>
              <a:gd name="T71" fmla="*/ 175 h 8217"/>
              <a:gd name="T72" fmla="*/ 1812 w 6528"/>
              <a:gd name="T73" fmla="*/ 218 h 8217"/>
              <a:gd name="T74" fmla="*/ 1628 w 6528"/>
              <a:gd name="T75" fmla="*/ 260 h 8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28" h="8217">
                <a:moveTo>
                  <a:pt x="1628" y="260"/>
                </a:moveTo>
                <a:cubicBezTo>
                  <a:pt x="1495" y="297"/>
                  <a:pt x="1495" y="297"/>
                  <a:pt x="1495" y="297"/>
                </a:cubicBezTo>
                <a:cubicBezTo>
                  <a:pt x="1272" y="350"/>
                  <a:pt x="1272" y="350"/>
                  <a:pt x="1272" y="350"/>
                </a:cubicBezTo>
                <a:cubicBezTo>
                  <a:pt x="1242" y="372"/>
                  <a:pt x="710" y="507"/>
                  <a:pt x="622" y="534"/>
                </a:cubicBezTo>
                <a:cubicBezTo>
                  <a:pt x="516" y="566"/>
                  <a:pt x="412" y="600"/>
                  <a:pt x="308" y="635"/>
                </a:cubicBezTo>
                <a:cubicBezTo>
                  <a:pt x="258" y="651"/>
                  <a:pt x="199" y="672"/>
                  <a:pt x="151" y="691"/>
                </a:cubicBezTo>
                <a:cubicBezTo>
                  <a:pt x="109" y="707"/>
                  <a:pt x="37" y="739"/>
                  <a:pt x="0" y="749"/>
                </a:cubicBezTo>
                <a:cubicBezTo>
                  <a:pt x="0" y="4240"/>
                  <a:pt x="0" y="4240"/>
                  <a:pt x="0" y="4240"/>
                </a:cubicBezTo>
                <a:cubicBezTo>
                  <a:pt x="0" y="4819"/>
                  <a:pt x="58" y="5410"/>
                  <a:pt x="181" y="5869"/>
                </a:cubicBezTo>
                <a:cubicBezTo>
                  <a:pt x="252" y="6141"/>
                  <a:pt x="324" y="6284"/>
                  <a:pt x="455" y="6497"/>
                </a:cubicBezTo>
                <a:cubicBezTo>
                  <a:pt x="580" y="6696"/>
                  <a:pt x="686" y="6845"/>
                  <a:pt x="851" y="7010"/>
                </a:cubicBezTo>
                <a:cubicBezTo>
                  <a:pt x="1163" y="7321"/>
                  <a:pt x="1535" y="7518"/>
                  <a:pt x="1948" y="7722"/>
                </a:cubicBezTo>
                <a:cubicBezTo>
                  <a:pt x="2134" y="7818"/>
                  <a:pt x="2387" y="7914"/>
                  <a:pt x="2594" y="7983"/>
                </a:cubicBezTo>
                <a:cubicBezTo>
                  <a:pt x="2709" y="8023"/>
                  <a:pt x="2821" y="8060"/>
                  <a:pt x="2932" y="8100"/>
                </a:cubicBezTo>
                <a:cubicBezTo>
                  <a:pt x="3034" y="8137"/>
                  <a:pt x="3172" y="8196"/>
                  <a:pt x="3270" y="8217"/>
                </a:cubicBezTo>
                <a:cubicBezTo>
                  <a:pt x="3342" y="8180"/>
                  <a:pt x="3502" y="8132"/>
                  <a:pt x="3590" y="8103"/>
                </a:cubicBezTo>
                <a:cubicBezTo>
                  <a:pt x="3702" y="8065"/>
                  <a:pt x="3811" y="8026"/>
                  <a:pt x="3923" y="7991"/>
                </a:cubicBezTo>
                <a:cubicBezTo>
                  <a:pt x="3989" y="7967"/>
                  <a:pt x="4183" y="7901"/>
                  <a:pt x="4239" y="7869"/>
                </a:cubicBezTo>
                <a:cubicBezTo>
                  <a:pt x="4322" y="7823"/>
                  <a:pt x="4455" y="7784"/>
                  <a:pt x="4548" y="7736"/>
                </a:cubicBezTo>
                <a:cubicBezTo>
                  <a:pt x="4748" y="7635"/>
                  <a:pt x="4944" y="7550"/>
                  <a:pt x="5125" y="7433"/>
                </a:cubicBezTo>
                <a:cubicBezTo>
                  <a:pt x="5298" y="7321"/>
                  <a:pt x="5487" y="7196"/>
                  <a:pt x="5628" y="7052"/>
                </a:cubicBezTo>
                <a:cubicBezTo>
                  <a:pt x="5932" y="6747"/>
                  <a:pt x="6163" y="6430"/>
                  <a:pt x="6315" y="5973"/>
                </a:cubicBezTo>
                <a:cubicBezTo>
                  <a:pt x="6382" y="5776"/>
                  <a:pt x="6440" y="5473"/>
                  <a:pt x="6464" y="5242"/>
                </a:cubicBezTo>
                <a:cubicBezTo>
                  <a:pt x="6477" y="5125"/>
                  <a:pt x="6504" y="4958"/>
                  <a:pt x="6504" y="4841"/>
                </a:cubicBezTo>
                <a:cubicBezTo>
                  <a:pt x="6504" y="4705"/>
                  <a:pt x="6528" y="4551"/>
                  <a:pt x="6528" y="4421"/>
                </a:cubicBezTo>
                <a:cubicBezTo>
                  <a:pt x="6528" y="760"/>
                  <a:pt x="6528" y="760"/>
                  <a:pt x="6528" y="760"/>
                </a:cubicBezTo>
                <a:cubicBezTo>
                  <a:pt x="6528" y="720"/>
                  <a:pt x="5887" y="534"/>
                  <a:pt x="5799" y="507"/>
                </a:cubicBezTo>
                <a:cubicBezTo>
                  <a:pt x="5671" y="467"/>
                  <a:pt x="5549" y="436"/>
                  <a:pt x="5418" y="398"/>
                </a:cubicBezTo>
                <a:cubicBezTo>
                  <a:pt x="5288" y="361"/>
                  <a:pt x="5155" y="337"/>
                  <a:pt x="5024" y="297"/>
                </a:cubicBezTo>
                <a:cubicBezTo>
                  <a:pt x="4777" y="223"/>
                  <a:pt x="4492" y="167"/>
                  <a:pt x="4231" y="109"/>
                </a:cubicBezTo>
                <a:cubicBezTo>
                  <a:pt x="3994" y="55"/>
                  <a:pt x="3632" y="0"/>
                  <a:pt x="3356" y="0"/>
                </a:cubicBezTo>
                <a:cubicBezTo>
                  <a:pt x="3172" y="0"/>
                  <a:pt x="3172" y="0"/>
                  <a:pt x="3172" y="0"/>
                </a:cubicBezTo>
                <a:cubicBezTo>
                  <a:pt x="3031" y="0"/>
                  <a:pt x="2887" y="21"/>
                  <a:pt x="2759" y="31"/>
                </a:cubicBezTo>
                <a:cubicBezTo>
                  <a:pt x="2664" y="42"/>
                  <a:pt x="2443" y="71"/>
                  <a:pt x="2366" y="95"/>
                </a:cubicBezTo>
                <a:cubicBezTo>
                  <a:pt x="2318" y="109"/>
                  <a:pt x="2233" y="124"/>
                  <a:pt x="2185" y="135"/>
                </a:cubicBezTo>
                <a:cubicBezTo>
                  <a:pt x="2123" y="146"/>
                  <a:pt x="2060" y="162"/>
                  <a:pt x="1998" y="175"/>
                </a:cubicBezTo>
                <a:cubicBezTo>
                  <a:pt x="1940" y="191"/>
                  <a:pt x="1881" y="204"/>
                  <a:pt x="1812" y="218"/>
                </a:cubicBezTo>
                <a:cubicBezTo>
                  <a:pt x="1759" y="226"/>
                  <a:pt x="1690" y="260"/>
                  <a:pt x="1628" y="260"/>
                </a:cubicBezTo>
                <a:close/>
              </a:path>
            </a:pathLst>
          </a:custGeom>
          <a:solidFill>
            <a:schemeClr val="accent1"/>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Times New Roman"/>
              <a:ea typeface="华文细黑"/>
            </a:endParaRPr>
          </a:p>
        </p:txBody>
      </p:sp>
      <p:sp>
        <p:nvSpPr>
          <p:cNvPr id="10" name="文本占位符 2">
            <a:extLst>
              <a:ext uri="{FF2B5EF4-FFF2-40B4-BE49-F238E27FC236}">
                <a16:creationId xmlns:a16="http://schemas.microsoft.com/office/drawing/2014/main" id="{5535B677-ED08-4811-A629-15CD1E98B49F}"/>
              </a:ext>
            </a:extLst>
          </p:cNvPr>
          <p:cNvSpPr>
            <a:spLocks noGrp="1"/>
          </p:cNvSpPr>
          <p:nvPr>
            <p:ph type="body" sz="quarter" idx="14" hasCustomPrompt="1"/>
          </p:nvPr>
        </p:nvSpPr>
        <p:spPr>
          <a:xfrm>
            <a:off x="749300" y="292100"/>
            <a:ext cx="482600" cy="330200"/>
          </a:xfrm>
        </p:spPr>
        <p:txBody>
          <a:bodyPr>
            <a:noAutofit/>
          </a:bodyPr>
          <a:lstStyle>
            <a:lvl1pPr marL="0" indent="0" algn="ctr">
              <a:buNone/>
              <a:defRPr sz="2400">
                <a:solidFill>
                  <a:schemeClr val="bg1"/>
                </a:solidFill>
                <a:latin typeface="Segoe UI Semibold" panose="020B0702040204020203" pitchFamily="34" charset="0"/>
                <a:cs typeface="Segoe UI Semibold" panose="020B0702040204020203" pitchFamily="34" charset="0"/>
              </a:defRPr>
            </a:lvl1pPr>
          </a:lstStyle>
          <a:p>
            <a:pPr lvl="0"/>
            <a:r>
              <a:rPr lang="en-US" altLang="zh-CN" dirty="0"/>
              <a:t>01</a:t>
            </a:r>
            <a:endParaRPr lang="zh-CN" altLang="en-US" dirty="0"/>
          </a:p>
        </p:txBody>
      </p:sp>
      <p:sp>
        <p:nvSpPr>
          <p:cNvPr id="3" name="文本占位符 2">
            <a:extLst>
              <a:ext uri="{FF2B5EF4-FFF2-40B4-BE49-F238E27FC236}">
                <a16:creationId xmlns:a16="http://schemas.microsoft.com/office/drawing/2014/main" id="{13769338-9473-424D-B440-74669C09835B}"/>
              </a:ext>
            </a:extLst>
          </p:cNvPr>
          <p:cNvSpPr>
            <a:spLocks noGrp="1"/>
          </p:cNvSpPr>
          <p:nvPr>
            <p:ph type="body" sz="quarter" idx="15" hasCustomPrompt="1"/>
          </p:nvPr>
        </p:nvSpPr>
        <p:spPr>
          <a:xfrm>
            <a:off x="1409700" y="222250"/>
            <a:ext cx="4686300" cy="577850"/>
          </a:xfrm>
        </p:spPr>
        <p:txBody>
          <a:bodyPr vert="horz" lIns="91440" tIns="45720" rIns="91440" bIns="45720" rtlCol="0" anchor="ctr">
            <a:noAutofit/>
          </a:bodyPr>
          <a:lstStyle>
            <a:lvl1pPr>
              <a:defRPr lang="zh-CN" altLang="en-US" sz="2000" b="0" dirty="0">
                <a:solidFill>
                  <a:schemeClr val="accent1"/>
                </a:solidFill>
                <a:latin typeface="微软雅黑" panose="020B0503020204020204" pitchFamily="34" charset="-122"/>
                <a:ea typeface="微软雅黑" panose="020B0503020204020204" pitchFamily="34" charset="-122"/>
                <a:cs typeface="+mj-cs"/>
              </a:defRPr>
            </a:lvl1pPr>
          </a:lstStyle>
          <a:p>
            <a:pPr marL="0" lvl="0">
              <a:spcBef>
                <a:spcPct val="0"/>
              </a:spcBef>
              <a:buNone/>
            </a:pPr>
            <a:r>
              <a:rPr lang="zh-CN" altLang="en-US" dirty="0"/>
              <a:t>这里是章节标题</a:t>
            </a:r>
          </a:p>
        </p:txBody>
      </p:sp>
    </p:spTree>
    <p:extLst>
      <p:ext uri="{BB962C8B-B14F-4D97-AF65-F5344CB8AC3E}">
        <p14:creationId xmlns:p14="http://schemas.microsoft.com/office/powerpoint/2010/main" val="1015352034"/>
      </p:ext>
    </p:extLst>
  </p:cSld>
  <p:clrMapOvr>
    <a:masterClrMapping/>
  </p:clrMapOvr>
  <p:extLst mod="1">
    <p:ext uri="{DCECCB84-F9BA-43D5-87BE-67443E8EF086}">
      <p15:sldGuideLst xmlns:p15="http://schemas.microsoft.com/office/powerpoint/2012/main">
        <p15:guide id="1" orient="horz" pos="640" userDrawn="1">
          <p15:clr>
            <a:srgbClr val="FBAE40"/>
          </p15:clr>
        </p15:guide>
        <p15:guide id="2" pos="415" userDrawn="1">
          <p15:clr>
            <a:srgbClr val="FBAE40"/>
          </p15:clr>
        </p15:guide>
        <p15:guide id="3" orient="horz" pos="4065"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A6E839F-7EC0-4CB8-BDDC-2918EE2527A3}"/>
              </a:ext>
            </a:extLst>
          </p:cNvPr>
          <p:cNvSpPr/>
          <p:nvPr userDrawn="1"/>
        </p:nvSpPr>
        <p:spPr>
          <a:xfrm>
            <a:off x="0" y="6475678"/>
            <a:ext cx="12192000" cy="382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14">
            <a:extLst>
              <a:ext uri="{FF2B5EF4-FFF2-40B4-BE49-F238E27FC236}">
                <a16:creationId xmlns:a16="http://schemas.microsoft.com/office/drawing/2014/main" id="{75CBAB6C-34E9-4150-A4FC-DE14B6B04E9B}"/>
              </a:ext>
            </a:extLst>
          </p:cNvPr>
          <p:cNvSpPr>
            <a:spLocks noGrp="1"/>
          </p:cNvSpPr>
          <p:nvPr>
            <p:ph type="sldNum" sz="quarter" idx="13"/>
          </p:nvPr>
        </p:nvSpPr>
        <p:spPr>
          <a:xfrm>
            <a:off x="8953500" y="6492875"/>
            <a:ext cx="2743200" cy="365125"/>
          </a:xfrm>
        </p:spPr>
        <p:txBody>
          <a:bodyPr/>
          <a:lstStyle>
            <a:lvl1pPr>
              <a:defRPr>
                <a:solidFill>
                  <a:schemeClr val="bg1"/>
                </a:solidFill>
              </a:defRPr>
            </a:lvl1pPr>
          </a:lstStyle>
          <a:p>
            <a:fld id="{C24E614A-BD44-4B8E-9413-968999D71F2F}" type="slidenum">
              <a:rPr lang="zh-CN" altLang="en-US" smtClean="0"/>
              <a:pPr/>
              <a:t>‹#›</a:t>
            </a:fld>
            <a:endParaRPr lang="zh-CN" altLang="en-US"/>
          </a:p>
        </p:txBody>
      </p:sp>
      <p:sp>
        <p:nvSpPr>
          <p:cNvPr id="11" name="文本框 10">
            <a:extLst>
              <a:ext uri="{FF2B5EF4-FFF2-40B4-BE49-F238E27FC236}">
                <a16:creationId xmlns:a16="http://schemas.microsoft.com/office/drawing/2014/main" id="{52907684-91D5-4883-A3D6-EA65AC1629BB}"/>
              </a:ext>
            </a:extLst>
          </p:cNvPr>
          <p:cNvSpPr txBox="1"/>
          <p:nvPr userDrawn="1"/>
        </p:nvSpPr>
        <p:spPr>
          <a:xfrm>
            <a:off x="4264025" y="6530201"/>
            <a:ext cx="3663950" cy="226199"/>
          </a:xfrm>
          <a:prstGeom prst="rect">
            <a:avLst/>
          </a:prstGeom>
        </p:spPr>
        <p:txBody>
          <a:bodyPr vert="horz" lIns="91440" tIns="45720" rIns="91440" bIns="45720" rtlCol="0" anchor="ctr"/>
          <a:lstStyle>
            <a:defPPr>
              <a:defRPr lang="zh-CN"/>
            </a:defPPr>
            <a:lvl1pPr algn="dist">
              <a:defRPr sz="1200">
                <a:solidFill>
                  <a:schemeClr val="bg1"/>
                </a:solidFill>
                <a:latin typeface="微软雅黑 Light" panose="020B0502040204020203" pitchFamily="34" charset="-122"/>
                <a:ea typeface="微软雅黑 Light" panose="020B0502040204020203" pitchFamily="34" charset="-122"/>
              </a:defRPr>
            </a:lvl1pPr>
          </a:lstStyle>
          <a:p>
            <a:pPr lvl="0"/>
            <a:r>
              <a:rPr lang="zh-CN" altLang="en-US" dirty="0"/>
              <a:t>海纳百川，大道致远</a:t>
            </a:r>
          </a:p>
        </p:txBody>
      </p:sp>
      <p:pic>
        <p:nvPicPr>
          <p:cNvPr id="12" name="图片 11">
            <a:extLst>
              <a:ext uri="{FF2B5EF4-FFF2-40B4-BE49-F238E27FC236}">
                <a16:creationId xmlns:a16="http://schemas.microsoft.com/office/drawing/2014/main" id="{ED8A9DA7-CEE1-4418-B2D3-450823A1A5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58865" y="156418"/>
            <a:ext cx="1933135" cy="440482"/>
          </a:xfrm>
          <a:prstGeom prst="rect">
            <a:avLst/>
          </a:prstGeom>
        </p:spPr>
      </p:pic>
      <p:sp>
        <p:nvSpPr>
          <p:cNvPr id="6" name="矩形 5">
            <a:extLst>
              <a:ext uri="{FF2B5EF4-FFF2-40B4-BE49-F238E27FC236}">
                <a16:creationId xmlns:a16="http://schemas.microsoft.com/office/drawing/2014/main" id="{0E1E5C92-D8FA-4A87-993D-6225F4E28703}"/>
              </a:ext>
            </a:extLst>
          </p:cNvPr>
          <p:cNvSpPr/>
          <p:nvPr userDrawn="1"/>
        </p:nvSpPr>
        <p:spPr>
          <a:xfrm>
            <a:off x="1760659" y="-479738"/>
            <a:ext cx="1591279" cy="2172326"/>
          </a:xfrm>
          <a:prstGeom prst="rect">
            <a:avLst/>
          </a:prstGeom>
        </p:spPr>
        <p:txBody>
          <a:bodyPr wrap="square">
            <a:spAutoFit/>
          </a:bodyPr>
          <a:lstStyle/>
          <a:p>
            <a:pPr lvl="0" algn="ctr">
              <a:lnSpc>
                <a:spcPct val="130000"/>
              </a:lnSpc>
              <a:defRPr/>
            </a:pPr>
            <a:r>
              <a:rPr lang="en-US" altLang="zh-CN" sz="11500" b="1" i="1" spc="300" dirty="0">
                <a:solidFill>
                  <a:srgbClr val="F6F6F6"/>
                </a:solidFill>
                <a:latin typeface="Microsoft YaHei UI" panose="020B0503020204020204" pitchFamily="34" charset="-122"/>
                <a:ea typeface="Microsoft YaHei UI" panose="020B0503020204020204" pitchFamily="34" charset="-122"/>
              </a:rPr>
              <a:t>2</a:t>
            </a:r>
            <a:endParaRPr kumimoji="0" lang="zh-CN" altLang="en-US" sz="11500" b="1" i="1" u="none" strike="noStrike" kern="1200" cap="none" spc="300" normalizeH="0" baseline="0" noProof="0" dirty="0">
              <a:ln>
                <a:noFill/>
              </a:ln>
              <a:solidFill>
                <a:srgbClr val="F6F6F6"/>
              </a:solidFill>
              <a:effectLst/>
              <a:uLnTx/>
              <a:uFillTx/>
              <a:latin typeface="Microsoft YaHei UI" panose="020B0503020204020204" pitchFamily="34" charset="-122"/>
              <a:ea typeface="Microsoft YaHei UI" panose="020B0503020204020204" pitchFamily="34" charset="-122"/>
            </a:endParaRPr>
          </a:p>
        </p:txBody>
      </p:sp>
      <p:sp>
        <p:nvSpPr>
          <p:cNvPr id="7" name="文本框 6">
            <a:extLst>
              <a:ext uri="{FF2B5EF4-FFF2-40B4-BE49-F238E27FC236}">
                <a16:creationId xmlns:a16="http://schemas.microsoft.com/office/drawing/2014/main" id="{039B5DD5-F4D3-4630-93A2-76BCCF6B7FCF}"/>
              </a:ext>
            </a:extLst>
          </p:cNvPr>
          <p:cNvSpPr txBox="1"/>
          <p:nvPr userDrawn="1"/>
        </p:nvSpPr>
        <p:spPr>
          <a:xfrm>
            <a:off x="885951" y="593244"/>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accent1"/>
                </a:solidFill>
                <a:latin typeface="微软雅黑" panose="020B0503020204020204" pitchFamily="34" charset="-122"/>
                <a:ea typeface="微软雅黑" panose="020B0503020204020204" pitchFamily="34" charset="-122"/>
                <a:cs typeface="+mn-ea"/>
                <a:sym typeface="+mn-lt"/>
              </a:rPr>
              <a:t>数据展示</a:t>
            </a:r>
            <a:endParaRPr kumimoji="0" lang="zh-CN" altLang="en-US" sz="2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 name="文本框 7">
            <a:extLst>
              <a:ext uri="{FF2B5EF4-FFF2-40B4-BE49-F238E27FC236}">
                <a16:creationId xmlns:a16="http://schemas.microsoft.com/office/drawing/2014/main" id="{620568C7-8BC1-4AA7-8FA3-45950C818229}"/>
              </a:ext>
            </a:extLst>
          </p:cNvPr>
          <p:cNvSpPr txBox="1"/>
          <p:nvPr userDrawn="1"/>
        </p:nvSpPr>
        <p:spPr>
          <a:xfrm>
            <a:off x="885951" y="1010670"/>
            <a:ext cx="2350131" cy="338554"/>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600" b="0" i="0" u="none" strike="noStrike" cap="none" spc="300" normalizeH="0" baseline="0">
                <a:ln>
                  <a:noFill/>
                </a:ln>
                <a:solidFill>
                  <a:srgbClr val="E7E6E6"/>
                </a:solidFill>
                <a:effectLst/>
                <a:uLnTx/>
                <a:uFillTx/>
                <a:latin typeface="Segoe UI" panose="020B0502040204020203" pitchFamily="34" charset="0"/>
                <a:ea typeface="微软雅黑 Light"/>
                <a:cs typeface="Segoe UI" panose="020B0502040204020203" pitchFamily="34" charset="0"/>
              </a:defRPr>
            </a:lvl1pPr>
          </a:lstStyle>
          <a:p>
            <a:r>
              <a:rPr lang="en-US" altLang="zh-CN" dirty="0"/>
              <a:t>THE DATA SHOW</a:t>
            </a:r>
            <a:endParaRPr lang="zh-CN" altLang="en-US" dirty="0"/>
          </a:p>
        </p:txBody>
      </p:sp>
    </p:spTree>
    <p:extLst>
      <p:ext uri="{BB962C8B-B14F-4D97-AF65-F5344CB8AC3E}">
        <p14:creationId xmlns:p14="http://schemas.microsoft.com/office/powerpoint/2010/main" val="1272431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4AE29C3-9D31-47E7-99FF-4C761C254A73}"/>
              </a:ext>
            </a:extLst>
          </p:cNvPr>
          <p:cNvPicPr>
            <a:picLocks noChangeAspect="1"/>
          </p:cNvPicPr>
          <p:nvPr userDrawn="1"/>
        </p:nvPicPr>
        <p:blipFill rotWithShape="1">
          <a:blip r:embed="rId2">
            <a:duotone>
              <a:schemeClr val="bg2">
                <a:shade val="45000"/>
                <a:satMod val="135000"/>
              </a:schemeClr>
              <a:prstClr val="white"/>
            </a:duotone>
            <a:alphaModFix amt="8000"/>
            <a:extLst>
              <a:ext uri="{28A0092B-C50C-407E-A947-70E740481C1C}">
                <a14:useLocalDpi xmlns:a14="http://schemas.microsoft.com/office/drawing/2010/main" val="0"/>
              </a:ext>
            </a:extLst>
          </a:blip>
          <a:srcRect t="5291" r="50689" b="5541"/>
          <a:stretch/>
        </p:blipFill>
        <p:spPr>
          <a:xfrm>
            <a:off x="9129631" y="0"/>
            <a:ext cx="3062369" cy="6451600"/>
          </a:xfrm>
          <a:prstGeom prst="rect">
            <a:avLst/>
          </a:prstGeom>
        </p:spPr>
      </p:pic>
      <p:sp>
        <p:nvSpPr>
          <p:cNvPr id="6" name="矩形 5">
            <a:extLst>
              <a:ext uri="{FF2B5EF4-FFF2-40B4-BE49-F238E27FC236}">
                <a16:creationId xmlns:a16="http://schemas.microsoft.com/office/drawing/2014/main" id="{C5C2B271-F727-47F8-9DCC-16D66144BE36}"/>
              </a:ext>
            </a:extLst>
          </p:cNvPr>
          <p:cNvSpPr/>
          <p:nvPr userDrawn="1"/>
        </p:nvSpPr>
        <p:spPr>
          <a:xfrm>
            <a:off x="0" y="6475678"/>
            <a:ext cx="12192000" cy="382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14">
            <a:extLst>
              <a:ext uri="{FF2B5EF4-FFF2-40B4-BE49-F238E27FC236}">
                <a16:creationId xmlns:a16="http://schemas.microsoft.com/office/drawing/2014/main" id="{66AA8C95-CB76-45CF-B30E-9799799A3C86}"/>
              </a:ext>
            </a:extLst>
          </p:cNvPr>
          <p:cNvSpPr>
            <a:spLocks noGrp="1"/>
          </p:cNvSpPr>
          <p:nvPr>
            <p:ph type="sldNum" sz="quarter" idx="13"/>
          </p:nvPr>
        </p:nvSpPr>
        <p:spPr>
          <a:xfrm>
            <a:off x="8953500" y="6492875"/>
            <a:ext cx="2743200" cy="365125"/>
          </a:xfrm>
        </p:spPr>
        <p:txBody>
          <a:bodyPr/>
          <a:lstStyle>
            <a:lvl1pPr>
              <a:defRPr>
                <a:solidFill>
                  <a:schemeClr val="bg1"/>
                </a:solidFill>
              </a:defRPr>
            </a:lvl1pPr>
          </a:lstStyle>
          <a:p>
            <a:fld id="{C24E614A-BD44-4B8E-9413-968999D71F2F}" type="slidenum">
              <a:rPr lang="zh-CN" altLang="en-US" smtClean="0"/>
              <a:pPr/>
              <a:t>‹#›</a:t>
            </a:fld>
            <a:endParaRPr lang="zh-CN" altLang="en-US"/>
          </a:p>
        </p:txBody>
      </p:sp>
      <p:sp>
        <p:nvSpPr>
          <p:cNvPr id="8" name="文本框 7">
            <a:extLst>
              <a:ext uri="{FF2B5EF4-FFF2-40B4-BE49-F238E27FC236}">
                <a16:creationId xmlns:a16="http://schemas.microsoft.com/office/drawing/2014/main" id="{2E5B65A6-CE1A-4F04-B4CF-303F69564562}"/>
              </a:ext>
            </a:extLst>
          </p:cNvPr>
          <p:cNvSpPr txBox="1"/>
          <p:nvPr userDrawn="1"/>
        </p:nvSpPr>
        <p:spPr>
          <a:xfrm>
            <a:off x="4264025" y="6530201"/>
            <a:ext cx="3663950" cy="226199"/>
          </a:xfrm>
          <a:prstGeom prst="rect">
            <a:avLst/>
          </a:prstGeom>
        </p:spPr>
        <p:txBody>
          <a:bodyPr vert="horz" lIns="91440" tIns="45720" rIns="91440" bIns="45720" rtlCol="0" anchor="ctr"/>
          <a:lstStyle>
            <a:defPPr>
              <a:defRPr lang="zh-CN"/>
            </a:defPPr>
            <a:lvl1pPr algn="dist">
              <a:defRPr sz="1200">
                <a:solidFill>
                  <a:schemeClr val="bg1"/>
                </a:solidFill>
                <a:latin typeface="微软雅黑 Light" panose="020B0502040204020203" pitchFamily="34" charset="-122"/>
                <a:ea typeface="微软雅黑 Light" panose="020B0502040204020203" pitchFamily="34" charset="-122"/>
              </a:defRPr>
            </a:lvl1pPr>
          </a:lstStyle>
          <a:p>
            <a:pPr lvl="0"/>
            <a:r>
              <a:rPr lang="zh-CN" altLang="en-US" dirty="0"/>
              <a:t>海纳百川，大道致远</a:t>
            </a:r>
          </a:p>
        </p:txBody>
      </p:sp>
      <p:pic>
        <p:nvPicPr>
          <p:cNvPr id="9" name="图片 8">
            <a:extLst>
              <a:ext uri="{FF2B5EF4-FFF2-40B4-BE49-F238E27FC236}">
                <a16:creationId xmlns:a16="http://schemas.microsoft.com/office/drawing/2014/main" id="{E6E04390-F986-4B00-B486-CC37D1CBE3B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58865" y="156418"/>
            <a:ext cx="1933135" cy="440482"/>
          </a:xfrm>
          <a:prstGeom prst="rect">
            <a:avLst/>
          </a:prstGeom>
        </p:spPr>
      </p:pic>
      <p:sp>
        <p:nvSpPr>
          <p:cNvPr id="11" name="Freeform 1614">
            <a:extLst>
              <a:ext uri="{FF2B5EF4-FFF2-40B4-BE49-F238E27FC236}">
                <a16:creationId xmlns:a16="http://schemas.microsoft.com/office/drawing/2014/main" id="{14B7BF55-171C-4D13-B44D-F098901BD9E0}"/>
              </a:ext>
            </a:extLst>
          </p:cNvPr>
          <p:cNvSpPr>
            <a:spLocks/>
          </p:cNvSpPr>
          <p:nvPr userDrawn="1"/>
        </p:nvSpPr>
        <p:spPr bwMode="auto">
          <a:xfrm>
            <a:off x="723900" y="90698"/>
            <a:ext cx="536007" cy="674477"/>
          </a:xfrm>
          <a:custGeom>
            <a:avLst/>
            <a:gdLst>
              <a:gd name="T0" fmla="*/ 1628 w 6528"/>
              <a:gd name="T1" fmla="*/ 260 h 8217"/>
              <a:gd name="T2" fmla="*/ 1495 w 6528"/>
              <a:gd name="T3" fmla="*/ 297 h 8217"/>
              <a:gd name="T4" fmla="*/ 1272 w 6528"/>
              <a:gd name="T5" fmla="*/ 350 h 8217"/>
              <a:gd name="T6" fmla="*/ 622 w 6528"/>
              <a:gd name="T7" fmla="*/ 534 h 8217"/>
              <a:gd name="T8" fmla="*/ 308 w 6528"/>
              <a:gd name="T9" fmla="*/ 635 h 8217"/>
              <a:gd name="T10" fmla="*/ 151 w 6528"/>
              <a:gd name="T11" fmla="*/ 691 h 8217"/>
              <a:gd name="T12" fmla="*/ 0 w 6528"/>
              <a:gd name="T13" fmla="*/ 749 h 8217"/>
              <a:gd name="T14" fmla="*/ 0 w 6528"/>
              <a:gd name="T15" fmla="*/ 4240 h 8217"/>
              <a:gd name="T16" fmla="*/ 181 w 6528"/>
              <a:gd name="T17" fmla="*/ 5869 h 8217"/>
              <a:gd name="T18" fmla="*/ 455 w 6528"/>
              <a:gd name="T19" fmla="*/ 6497 h 8217"/>
              <a:gd name="T20" fmla="*/ 851 w 6528"/>
              <a:gd name="T21" fmla="*/ 7010 h 8217"/>
              <a:gd name="T22" fmla="*/ 1948 w 6528"/>
              <a:gd name="T23" fmla="*/ 7722 h 8217"/>
              <a:gd name="T24" fmla="*/ 2594 w 6528"/>
              <a:gd name="T25" fmla="*/ 7983 h 8217"/>
              <a:gd name="T26" fmla="*/ 2932 w 6528"/>
              <a:gd name="T27" fmla="*/ 8100 h 8217"/>
              <a:gd name="T28" fmla="*/ 3270 w 6528"/>
              <a:gd name="T29" fmla="*/ 8217 h 8217"/>
              <a:gd name="T30" fmla="*/ 3590 w 6528"/>
              <a:gd name="T31" fmla="*/ 8103 h 8217"/>
              <a:gd name="T32" fmla="*/ 3923 w 6528"/>
              <a:gd name="T33" fmla="*/ 7991 h 8217"/>
              <a:gd name="T34" fmla="*/ 4239 w 6528"/>
              <a:gd name="T35" fmla="*/ 7869 h 8217"/>
              <a:gd name="T36" fmla="*/ 4548 w 6528"/>
              <a:gd name="T37" fmla="*/ 7736 h 8217"/>
              <a:gd name="T38" fmla="*/ 5125 w 6528"/>
              <a:gd name="T39" fmla="*/ 7433 h 8217"/>
              <a:gd name="T40" fmla="*/ 5628 w 6528"/>
              <a:gd name="T41" fmla="*/ 7052 h 8217"/>
              <a:gd name="T42" fmla="*/ 6315 w 6528"/>
              <a:gd name="T43" fmla="*/ 5973 h 8217"/>
              <a:gd name="T44" fmla="*/ 6464 w 6528"/>
              <a:gd name="T45" fmla="*/ 5242 h 8217"/>
              <a:gd name="T46" fmla="*/ 6504 w 6528"/>
              <a:gd name="T47" fmla="*/ 4841 h 8217"/>
              <a:gd name="T48" fmla="*/ 6528 w 6528"/>
              <a:gd name="T49" fmla="*/ 4421 h 8217"/>
              <a:gd name="T50" fmla="*/ 6528 w 6528"/>
              <a:gd name="T51" fmla="*/ 760 h 8217"/>
              <a:gd name="T52" fmla="*/ 5799 w 6528"/>
              <a:gd name="T53" fmla="*/ 507 h 8217"/>
              <a:gd name="T54" fmla="*/ 5418 w 6528"/>
              <a:gd name="T55" fmla="*/ 398 h 8217"/>
              <a:gd name="T56" fmla="*/ 5024 w 6528"/>
              <a:gd name="T57" fmla="*/ 297 h 8217"/>
              <a:gd name="T58" fmla="*/ 4231 w 6528"/>
              <a:gd name="T59" fmla="*/ 109 h 8217"/>
              <a:gd name="T60" fmla="*/ 3356 w 6528"/>
              <a:gd name="T61" fmla="*/ 0 h 8217"/>
              <a:gd name="T62" fmla="*/ 3172 w 6528"/>
              <a:gd name="T63" fmla="*/ 0 h 8217"/>
              <a:gd name="T64" fmla="*/ 2759 w 6528"/>
              <a:gd name="T65" fmla="*/ 31 h 8217"/>
              <a:gd name="T66" fmla="*/ 2366 w 6528"/>
              <a:gd name="T67" fmla="*/ 95 h 8217"/>
              <a:gd name="T68" fmla="*/ 2185 w 6528"/>
              <a:gd name="T69" fmla="*/ 135 h 8217"/>
              <a:gd name="T70" fmla="*/ 1998 w 6528"/>
              <a:gd name="T71" fmla="*/ 175 h 8217"/>
              <a:gd name="T72" fmla="*/ 1812 w 6528"/>
              <a:gd name="T73" fmla="*/ 218 h 8217"/>
              <a:gd name="T74" fmla="*/ 1628 w 6528"/>
              <a:gd name="T75" fmla="*/ 260 h 8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28" h="8217">
                <a:moveTo>
                  <a:pt x="1628" y="260"/>
                </a:moveTo>
                <a:cubicBezTo>
                  <a:pt x="1495" y="297"/>
                  <a:pt x="1495" y="297"/>
                  <a:pt x="1495" y="297"/>
                </a:cubicBezTo>
                <a:cubicBezTo>
                  <a:pt x="1272" y="350"/>
                  <a:pt x="1272" y="350"/>
                  <a:pt x="1272" y="350"/>
                </a:cubicBezTo>
                <a:cubicBezTo>
                  <a:pt x="1242" y="372"/>
                  <a:pt x="710" y="507"/>
                  <a:pt x="622" y="534"/>
                </a:cubicBezTo>
                <a:cubicBezTo>
                  <a:pt x="516" y="566"/>
                  <a:pt x="412" y="600"/>
                  <a:pt x="308" y="635"/>
                </a:cubicBezTo>
                <a:cubicBezTo>
                  <a:pt x="258" y="651"/>
                  <a:pt x="199" y="672"/>
                  <a:pt x="151" y="691"/>
                </a:cubicBezTo>
                <a:cubicBezTo>
                  <a:pt x="109" y="707"/>
                  <a:pt x="37" y="739"/>
                  <a:pt x="0" y="749"/>
                </a:cubicBezTo>
                <a:cubicBezTo>
                  <a:pt x="0" y="4240"/>
                  <a:pt x="0" y="4240"/>
                  <a:pt x="0" y="4240"/>
                </a:cubicBezTo>
                <a:cubicBezTo>
                  <a:pt x="0" y="4819"/>
                  <a:pt x="58" y="5410"/>
                  <a:pt x="181" y="5869"/>
                </a:cubicBezTo>
                <a:cubicBezTo>
                  <a:pt x="252" y="6141"/>
                  <a:pt x="324" y="6284"/>
                  <a:pt x="455" y="6497"/>
                </a:cubicBezTo>
                <a:cubicBezTo>
                  <a:pt x="580" y="6696"/>
                  <a:pt x="686" y="6845"/>
                  <a:pt x="851" y="7010"/>
                </a:cubicBezTo>
                <a:cubicBezTo>
                  <a:pt x="1163" y="7321"/>
                  <a:pt x="1535" y="7518"/>
                  <a:pt x="1948" y="7722"/>
                </a:cubicBezTo>
                <a:cubicBezTo>
                  <a:pt x="2134" y="7818"/>
                  <a:pt x="2387" y="7914"/>
                  <a:pt x="2594" y="7983"/>
                </a:cubicBezTo>
                <a:cubicBezTo>
                  <a:pt x="2709" y="8023"/>
                  <a:pt x="2821" y="8060"/>
                  <a:pt x="2932" y="8100"/>
                </a:cubicBezTo>
                <a:cubicBezTo>
                  <a:pt x="3034" y="8137"/>
                  <a:pt x="3172" y="8196"/>
                  <a:pt x="3270" y="8217"/>
                </a:cubicBezTo>
                <a:cubicBezTo>
                  <a:pt x="3342" y="8180"/>
                  <a:pt x="3502" y="8132"/>
                  <a:pt x="3590" y="8103"/>
                </a:cubicBezTo>
                <a:cubicBezTo>
                  <a:pt x="3702" y="8065"/>
                  <a:pt x="3811" y="8026"/>
                  <a:pt x="3923" y="7991"/>
                </a:cubicBezTo>
                <a:cubicBezTo>
                  <a:pt x="3989" y="7967"/>
                  <a:pt x="4183" y="7901"/>
                  <a:pt x="4239" y="7869"/>
                </a:cubicBezTo>
                <a:cubicBezTo>
                  <a:pt x="4322" y="7823"/>
                  <a:pt x="4455" y="7784"/>
                  <a:pt x="4548" y="7736"/>
                </a:cubicBezTo>
                <a:cubicBezTo>
                  <a:pt x="4748" y="7635"/>
                  <a:pt x="4944" y="7550"/>
                  <a:pt x="5125" y="7433"/>
                </a:cubicBezTo>
                <a:cubicBezTo>
                  <a:pt x="5298" y="7321"/>
                  <a:pt x="5487" y="7196"/>
                  <a:pt x="5628" y="7052"/>
                </a:cubicBezTo>
                <a:cubicBezTo>
                  <a:pt x="5932" y="6747"/>
                  <a:pt x="6163" y="6430"/>
                  <a:pt x="6315" y="5973"/>
                </a:cubicBezTo>
                <a:cubicBezTo>
                  <a:pt x="6382" y="5776"/>
                  <a:pt x="6440" y="5473"/>
                  <a:pt x="6464" y="5242"/>
                </a:cubicBezTo>
                <a:cubicBezTo>
                  <a:pt x="6477" y="5125"/>
                  <a:pt x="6504" y="4958"/>
                  <a:pt x="6504" y="4841"/>
                </a:cubicBezTo>
                <a:cubicBezTo>
                  <a:pt x="6504" y="4705"/>
                  <a:pt x="6528" y="4551"/>
                  <a:pt x="6528" y="4421"/>
                </a:cubicBezTo>
                <a:cubicBezTo>
                  <a:pt x="6528" y="760"/>
                  <a:pt x="6528" y="760"/>
                  <a:pt x="6528" y="760"/>
                </a:cubicBezTo>
                <a:cubicBezTo>
                  <a:pt x="6528" y="720"/>
                  <a:pt x="5887" y="534"/>
                  <a:pt x="5799" y="507"/>
                </a:cubicBezTo>
                <a:cubicBezTo>
                  <a:pt x="5671" y="467"/>
                  <a:pt x="5549" y="436"/>
                  <a:pt x="5418" y="398"/>
                </a:cubicBezTo>
                <a:cubicBezTo>
                  <a:pt x="5288" y="361"/>
                  <a:pt x="5155" y="337"/>
                  <a:pt x="5024" y="297"/>
                </a:cubicBezTo>
                <a:cubicBezTo>
                  <a:pt x="4777" y="223"/>
                  <a:pt x="4492" y="167"/>
                  <a:pt x="4231" y="109"/>
                </a:cubicBezTo>
                <a:cubicBezTo>
                  <a:pt x="3994" y="55"/>
                  <a:pt x="3632" y="0"/>
                  <a:pt x="3356" y="0"/>
                </a:cubicBezTo>
                <a:cubicBezTo>
                  <a:pt x="3172" y="0"/>
                  <a:pt x="3172" y="0"/>
                  <a:pt x="3172" y="0"/>
                </a:cubicBezTo>
                <a:cubicBezTo>
                  <a:pt x="3031" y="0"/>
                  <a:pt x="2887" y="21"/>
                  <a:pt x="2759" y="31"/>
                </a:cubicBezTo>
                <a:cubicBezTo>
                  <a:pt x="2664" y="42"/>
                  <a:pt x="2443" y="71"/>
                  <a:pt x="2366" y="95"/>
                </a:cubicBezTo>
                <a:cubicBezTo>
                  <a:pt x="2318" y="109"/>
                  <a:pt x="2233" y="124"/>
                  <a:pt x="2185" y="135"/>
                </a:cubicBezTo>
                <a:cubicBezTo>
                  <a:pt x="2123" y="146"/>
                  <a:pt x="2060" y="162"/>
                  <a:pt x="1998" y="175"/>
                </a:cubicBezTo>
                <a:cubicBezTo>
                  <a:pt x="1940" y="191"/>
                  <a:pt x="1881" y="204"/>
                  <a:pt x="1812" y="218"/>
                </a:cubicBezTo>
                <a:cubicBezTo>
                  <a:pt x="1759" y="226"/>
                  <a:pt x="1690" y="260"/>
                  <a:pt x="1628" y="260"/>
                </a:cubicBezTo>
                <a:close/>
              </a:path>
            </a:pathLst>
          </a:custGeom>
          <a:solidFill>
            <a:schemeClr val="accent1"/>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Times New Roman"/>
              <a:ea typeface="华文细黑"/>
            </a:endParaRPr>
          </a:p>
        </p:txBody>
      </p:sp>
      <p:sp>
        <p:nvSpPr>
          <p:cNvPr id="12" name="标题占位符 1">
            <a:extLst>
              <a:ext uri="{FF2B5EF4-FFF2-40B4-BE49-F238E27FC236}">
                <a16:creationId xmlns:a16="http://schemas.microsoft.com/office/drawing/2014/main" id="{3CEF3725-0F24-44F4-B60D-6B99921F3896}"/>
              </a:ext>
            </a:extLst>
          </p:cNvPr>
          <p:cNvSpPr>
            <a:spLocks noGrp="1"/>
          </p:cNvSpPr>
          <p:nvPr>
            <p:ph type="title" hasCustomPrompt="1"/>
          </p:nvPr>
        </p:nvSpPr>
        <p:spPr>
          <a:xfrm>
            <a:off x="1382167" y="240262"/>
            <a:ext cx="5233433" cy="524913"/>
          </a:xfrm>
          <a:prstGeom prst="rect">
            <a:avLst/>
          </a:prstGeom>
        </p:spPr>
        <p:txBody>
          <a:bodyPr vert="horz" lIns="91440" tIns="45720" rIns="91440" bIns="45720" rtlCol="0" anchor="ctr">
            <a:noAutofit/>
          </a:bodyPr>
          <a:lstStyle>
            <a:lvl1pPr>
              <a:defRPr lang="zh-CN" altLang="en-US" sz="2000" b="0" dirty="0">
                <a:solidFill>
                  <a:schemeClr val="accent1"/>
                </a:solidFill>
                <a:latin typeface="微软雅黑" panose="020B0503020204020204" pitchFamily="34" charset="-122"/>
                <a:ea typeface="微软雅黑" panose="020B0503020204020204" pitchFamily="34" charset="-122"/>
              </a:defRPr>
            </a:lvl1pPr>
          </a:lstStyle>
          <a:p>
            <a:pPr marL="0" lvl="0" indent="-228600">
              <a:buFont typeface="Arial" panose="020B0604020202020204" pitchFamily="34" charset="0"/>
            </a:pPr>
            <a:r>
              <a:rPr lang="zh-CN" altLang="en-US" dirty="0"/>
              <a:t>这里是标题栏</a:t>
            </a:r>
          </a:p>
        </p:txBody>
      </p:sp>
      <p:sp>
        <p:nvSpPr>
          <p:cNvPr id="13" name="文本占位符 2">
            <a:extLst>
              <a:ext uri="{FF2B5EF4-FFF2-40B4-BE49-F238E27FC236}">
                <a16:creationId xmlns:a16="http://schemas.microsoft.com/office/drawing/2014/main" id="{002EDBD4-67EE-4E1B-A108-C8AE993BDFF0}"/>
              </a:ext>
            </a:extLst>
          </p:cNvPr>
          <p:cNvSpPr>
            <a:spLocks noGrp="1"/>
          </p:cNvSpPr>
          <p:nvPr>
            <p:ph type="body" sz="quarter" idx="14" hasCustomPrompt="1"/>
          </p:nvPr>
        </p:nvSpPr>
        <p:spPr>
          <a:xfrm>
            <a:off x="762000" y="266700"/>
            <a:ext cx="482600" cy="330200"/>
          </a:xfrm>
        </p:spPr>
        <p:txBody>
          <a:bodyPr vert="horz" lIns="91440" tIns="45720" rIns="91440" bIns="45720" rtlCol="0">
            <a:noAutofit/>
          </a:bodyPr>
          <a:lstStyle>
            <a:lvl1pPr>
              <a:defRPr lang="zh-CN" altLang="en-US" sz="2400" dirty="0" smtClean="0">
                <a:solidFill>
                  <a:schemeClr val="bg1"/>
                </a:solidFill>
                <a:latin typeface="Segoe UI Semibold" panose="020B0702040204020203" pitchFamily="34" charset="0"/>
                <a:cs typeface="Segoe UI Semibold" panose="020B0702040204020203" pitchFamily="34" charset="0"/>
              </a:defRPr>
            </a:lvl1pPr>
          </a:lstStyle>
          <a:p>
            <a:pPr marL="0" lvl="0" indent="0" algn="ctr">
              <a:buNone/>
            </a:pPr>
            <a:r>
              <a:rPr lang="en-US" altLang="zh-CN" dirty="0"/>
              <a:t>01</a:t>
            </a:r>
            <a:endParaRPr lang="zh-CN" altLang="en-US" dirty="0"/>
          </a:p>
        </p:txBody>
      </p:sp>
    </p:spTree>
    <p:extLst>
      <p:ext uri="{BB962C8B-B14F-4D97-AF65-F5344CB8AC3E}">
        <p14:creationId xmlns:p14="http://schemas.microsoft.com/office/powerpoint/2010/main" val="694335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9.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33F3764-DF74-49AE-A75D-0796F0F9AA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45D5914-7CBC-4F58-B6D8-9AD95D530C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E8946-124B-4CAB-A4DD-9819C2D0B9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A115B9-5BE1-43D3-9379-561D78C17590}"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627517F8-CDC7-4DF2-92BD-A7CB236A69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936DD0D-6817-4CAD-844F-A40D966D90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4E614A-BD44-4B8E-9413-968999D71F2F}" type="slidenum">
              <a:rPr lang="zh-CN" altLang="en-US" smtClean="0"/>
              <a:t>‹#›</a:t>
            </a:fld>
            <a:endParaRPr lang="zh-CN" altLang="en-US"/>
          </a:p>
        </p:txBody>
      </p:sp>
      <p:sp>
        <p:nvSpPr>
          <p:cNvPr id="7" name="矩形 6">
            <a:extLst>
              <a:ext uri="{FF2B5EF4-FFF2-40B4-BE49-F238E27FC236}">
                <a16:creationId xmlns:a16="http://schemas.microsoft.com/office/drawing/2014/main" id="{DE8FD366-E815-4471-9970-893CE5D42FD9}"/>
              </a:ext>
            </a:extLst>
          </p:cNvPr>
          <p:cNvSpPr/>
          <p:nvPr userDrawn="1"/>
        </p:nvSpPr>
        <p:spPr>
          <a:xfrm>
            <a:off x="-1079500" y="1"/>
            <a:ext cx="546100" cy="279400"/>
          </a:xfrm>
          <a:prstGeom prst="rect">
            <a:avLst/>
          </a:prstGeom>
          <a:solidFill>
            <a:srgbClr val="4C5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3CA2FDD-4A0A-49A0-A0B5-ECF29E6548B0}"/>
              </a:ext>
            </a:extLst>
          </p:cNvPr>
          <p:cNvSpPr/>
          <p:nvPr userDrawn="1"/>
        </p:nvSpPr>
        <p:spPr>
          <a:xfrm>
            <a:off x="-1079500" y="406401"/>
            <a:ext cx="546100" cy="279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CC47916-4693-43B0-8497-55395822F187}"/>
              </a:ext>
            </a:extLst>
          </p:cNvPr>
          <p:cNvSpPr/>
          <p:nvPr userDrawn="1"/>
        </p:nvSpPr>
        <p:spPr>
          <a:xfrm>
            <a:off x="-1079500" y="812801"/>
            <a:ext cx="546100" cy="279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A4E5765-996C-4BE0-ABFC-586319277728}"/>
              </a:ext>
            </a:extLst>
          </p:cNvPr>
          <p:cNvSpPr/>
          <p:nvPr userDrawn="1"/>
        </p:nvSpPr>
        <p:spPr>
          <a:xfrm>
            <a:off x="-1079500" y="1219201"/>
            <a:ext cx="546100" cy="27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539F50B-B7AC-4B22-A963-4C9C9D239CF8}"/>
              </a:ext>
            </a:extLst>
          </p:cNvPr>
          <p:cNvSpPr/>
          <p:nvPr userDrawn="1"/>
        </p:nvSpPr>
        <p:spPr>
          <a:xfrm>
            <a:off x="-1079500" y="1625601"/>
            <a:ext cx="546100" cy="279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7166078"/>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50" r:id="rId3"/>
    <p:sldLayoutId id="2147483651" r:id="rId4"/>
    <p:sldLayoutId id="2147483653" r:id="rId5"/>
    <p:sldLayoutId id="2147483655" r:id="rId6"/>
    <p:sldLayoutId id="2147483652" r:id="rId7"/>
    <p:sldLayoutId id="2147483658" r:id="rId8"/>
    <p:sldLayoutId id="2147483661" r:id="rId9"/>
    <p:sldLayoutId id="2147483659" r:id="rId10"/>
    <p:sldLayoutId id="2147483660" r:id="rId11"/>
    <p:sldLayoutId id="2147483662" r:id="rId12"/>
    <p:sldLayoutId id="2147483663" r:id="rId13"/>
    <p:sldLayoutId id="2147483664" r:id="rId14"/>
    <p:sldLayoutId id="2147483656" r:id="rId15"/>
    <p:sldLayoutId id="2147483657" r:id="rId16"/>
    <p:sldLayoutId id="2147483678" r:id="rId17"/>
    <p:sldLayoutId id="214748367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33F3764-DF74-49AE-A75D-0796F0F9AA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45D5914-7CBC-4F58-B6D8-9AD95D530C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E8946-124B-4CAB-A4DD-9819C2D0B9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A115B9-5BE1-43D3-9379-561D78C17590}"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627517F8-CDC7-4DF2-92BD-A7CB236A69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936DD0D-6817-4CAD-844F-A40D966D90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4E614A-BD44-4B8E-9413-968999D71F2F}" type="slidenum">
              <a:rPr lang="zh-CN" altLang="en-US" smtClean="0"/>
              <a:t>‹#›</a:t>
            </a:fld>
            <a:endParaRPr lang="zh-CN" altLang="en-US"/>
          </a:p>
        </p:txBody>
      </p:sp>
      <p:sp>
        <p:nvSpPr>
          <p:cNvPr id="7" name="矩形 6">
            <a:extLst>
              <a:ext uri="{FF2B5EF4-FFF2-40B4-BE49-F238E27FC236}">
                <a16:creationId xmlns:a16="http://schemas.microsoft.com/office/drawing/2014/main" id="{DE8FD366-E815-4471-9970-893CE5D42FD9}"/>
              </a:ext>
            </a:extLst>
          </p:cNvPr>
          <p:cNvSpPr/>
          <p:nvPr userDrawn="1"/>
        </p:nvSpPr>
        <p:spPr>
          <a:xfrm>
            <a:off x="-1079500" y="1"/>
            <a:ext cx="546100" cy="279400"/>
          </a:xfrm>
          <a:prstGeom prst="rect">
            <a:avLst/>
          </a:prstGeom>
          <a:solidFill>
            <a:srgbClr val="4C5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3CA2FDD-4A0A-49A0-A0B5-ECF29E6548B0}"/>
              </a:ext>
            </a:extLst>
          </p:cNvPr>
          <p:cNvSpPr/>
          <p:nvPr userDrawn="1"/>
        </p:nvSpPr>
        <p:spPr>
          <a:xfrm>
            <a:off x="-1079500" y="406401"/>
            <a:ext cx="546100" cy="279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CC47916-4693-43B0-8497-55395822F187}"/>
              </a:ext>
            </a:extLst>
          </p:cNvPr>
          <p:cNvSpPr/>
          <p:nvPr userDrawn="1"/>
        </p:nvSpPr>
        <p:spPr>
          <a:xfrm>
            <a:off x="-1079500" y="812801"/>
            <a:ext cx="546100" cy="279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A4E5765-996C-4BE0-ABFC-586319277728}"/>
              </a:ext>
            </a:extLst>
          </p:cNvPr>
          <p:cNvSpPr/>
          <p:nvPr userDrawn="1"/>
        </p:nvSpPr>
        <p:spPr>
          <a:xfrm>
            <a:off x="-1079500" y="1219201"/>
            <a:ext cx="546100" cy="27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539F50B-B7AC-4B22-A963-4C9C9D239CF8}"/>
              </a:ext>
            </a:extLst>
          </p:cNvPr>
          <p:cNvSpPr/>
          <p:nvPr userDrawn="1"/>
        </p:nvSpPr>
        <p:spPr>
          <a:xfrm>
            <a:off x="-1079500" y="1625601"/>
            <a:ext cx="546100" cy="279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260617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587798"/>
      </p:ext>
    </p:extLst>
  </p:cSld>
  <p:clrMap bg1="lt1" tx1="dk1" bg2="lt2" tx2="dk2" accent1="accent1" accent2="accent2" accent3="accent3" accent4="accent4" accent5="accent5" accent6="accent6" hlink="hlink" folHlink="folHlink"/>
  <p:sldLayoutIdLst>
    <p:sldLayoutId id="2147483703" r:id="rId1"/>
    <p:sldLayoutId id="214748370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6.png"/><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10.xml"/><Relationship Id="rId4" Type="http://schemas.openxmlformats.org/officeDocument/2006/relationships/image" Target="../media/image55.svg"/></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9.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sv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14.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Layout" Target="../slideLayouts/slideLayout11.xml"/><Relationship Id="rId1" Type="http://schemas.openxmlformats.org/officeDocument/2006/relationships/tags" Target="../tags/tag3.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77.emf"/><Relationship Id="rId5" Type="http://schemas.openxmlformats.org/officeDocument/2006/relationships/image" Target="../media/image76.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6.xml"/><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11.xml"/><Relationship Id="rId1" Type="http://schemas.openxmlformats.org/officeDocument/2006/relationships/tags" Target="../tags/tag4.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g"/><Relationship Id="rId1" Type="http://schemas.openxmlformats.org/officeDocument/2006/relationships/slideLayout" Target="../slideLayouts/slideLayout16.xml"/><Relationship Id="rId4" Type="http://schemas.openxmlformats.org/officeDocument/2006/relationships/image" Target="../media/image94.png"/></Relationships>
</file>

<file path=ppt/slides/_rels/slide63.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png"/><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5.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image" Target="../media/image17.jpg"/><Relationship Id="rId2" Type="http://schemas.openxmlformats.org/officeDocument/2006/relationships/tags" Target="../tags/tag6.xml"/><Relationship Id="rId16" Type="http://schemas.openxmlformats.org/officeDocument/2006/relationships/slideLayout" Target="../slideLayouts/slideLayout11.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tags" Target="../tags/tag19.xml"/><Relationship Id="rId10" Type="http://schemas.openxmlformats.org/officeDocument/2006/relationships/tags" Target="../tags/tag14.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70CD98C-6EA2-484C-A7AE-9A85A8FF57E9}"/>
              </a:ext>
            </a:extLst>
          </p:cNvPr>
          <p:cNvSpPr>
            <a:spLocks noGrp="1"/>
          </p:cNvSpPr>
          <p:nvPr>
            <p:ph type="ctrTitle"/>
          </p:nvPr>
        </p:nvSpPr>
        <p:spPr/>
        <p:txBody>
          <a:bodyPr/>
          <a:lstStyle/>
          <a:p>
            <a:pPr algn="ctr"/>
            <a:r>
              <a:rPr lang="zh-CN" altLang="en-US" dirty="0">
                <a:effectLst>
                  <a:outerShdw blurRad="38100" dist="38100" dir="2700000" algn="tl">
                    <a:srgbClr val="000000">
                      <a:alpha val="43137"/>
                    </a:srgbClr>
                  </a:outerShdw>
                </a:effectLst>
              </a:rPr>
              <a:t>海南大学汇报通用模板</a:t>
            </a:r>
          </a:p>
        </p:txBody>
      </p:sp>
      <p:sp>
        <p:nvSpPr>
          <p:cNvPr id="5" name="副标题 4">
            <a:extLst>
              <a:ext uri="{FF2B5EF4-FFF2-40B4-BE49-F238E27FC236}">
                <a16:creationId xmlns:a16="http://schemas.microsoft.com/office/drawing/2014/main" id="{1F4A3D60-4C78-4FED-A0D6-87DDA8905CAD}"/>
              </a:ext>
            </a:extLst>
          </p:cNvPr>
          <p:cNvSpPr>
            <a:spLocks noGrp="1"/>
          </p:cNvSpPr>
          <p:nvPr>
            <p:ph type="subTitle" idx="1"/>
          </p:nvPr>
        </p:nvSpPr>
        <p:spPr>
          <a:xfrm>
            <a:off x="2690647" y="2228249"/>
            <a:ext cx="6810705" cy="318321"/>
          </a:xfrm>
        </p:spPr>
        <p:txBody>
          <a:bodyPr/>
          <a:lstStyle/>
          <a:p>
            <a:r>
              <a:rPr lang="en-US" altLang="zh-CN" dirty="0"/>
              <a:t>GENERAL PPT TEMPLATE FOR SUMMARY OF HNU</a:t>
            </a:r>
          </a:p>
        </p:txBody>
      </p:sp>
      <p:grpSp>
        <p:nvGrpSpPr>
          <p:cNvPr id="20" name="组合 19">
            <a:extLst>
              <a:ext uri="{FF2B5EF4-FFF2-40B4-BE49-F238E27FC236}">
                <a16:creationId xmlns:a16="http://schemas.microsoft.com/office/drawing/2014/main" id="{C242936C-BAEC-45FC-93D9-5480A6DEBB5B}"/>
              </a:ext>
            </a:extLst>
          </p:cNvPr>
          <p:cNvGrpSpPr/>
          <p:nvPr/>
        </p:nvGrpSpPr>
        <p:grpSpPr>
          <a:xfrm>
            <a:off x="2707005" y="2555395"/>
            <a:ext cx="6734175" cy="439265"/>
            <a:chOff x="2720340" y="2669695"/>
            <a:chExt cx="6734175" cy="439265"/>
          </a:xfrm>
        </p:grpSpPr>
        <p:sp>
          <p:nvSpPr>
            <p:cNvPr id="8" name="文本占位符 4">
              <a:extLst>
                <a:ext uri="{FF2B5EF4-FFF2-40B4-BE49-F238E27FC236}">
                  <a16:creationId xmlns:a16="http://schemas.microsoft.com/office/drawing/2014/main" id="{A60B454E-E09F-4C2C-AE07-FD556762B056}"/>
                </a:ext>
              </a:extLst>
            </p:cNvPr>
            <p:cNvSpPr txBox="1">
              <a:spLocks/>
            </p:cNvSpPr>
            <p:nvPr/>
          </p:nvSpPr>
          <p:spPr>
            <a:xfrm>
              <a:off x="5349407" y="2669695"/>
              <a:ext cx="1493186" cy="439265"/>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lang="zh-CN" altLang="en-US" sz="2000" kern="1200" spc="120" baseline="0" dirty="0">
                  <a:solidFill>
                    <a:schemeClr val="tx1"/>
                  </a:solidFill>
                  <a:latin typeface="+mn-ea"/>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400" kern="1200" spc="12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spc="12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spc="12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spc="1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chemeClr val="bg1">
                      <a:lumMod val="95000"/>
                    </a:schemeClr>
                  </a:solidFill>
                  <a:effectLst/>
                  <a:uLnTx/>
                  <a:uFillTx/>
                  <a:latin typeface="微软雅黑 Light" panose="020B0502040204020203" pitchFamily="34" charset="-122"/>
                  <a:ea typeface="微软雅黑 Light" panose="020B0502040204020203" pitchFamily="34" charset="-122"/>
                </a:rPr>
                <a:t>汇报人：南风</a:t>
              </a:r>
            </a:p>
          </p:txBody>
        </p:sp>
        <p:cxnSp>
          <p:nvCxnSpPr>
            <p:cNvPr id="16" name="直接连接符 15">
              <a:extLst>
                <a:ext uri="{FF2B5EF4-FFF2-40B4-BE49-F238E27FC236}">
                  <a16:creationId xmlns:a16="http://schemas.microsoft.com/office/drawing/2014/main" id="{E8FFF9A1-5366-4DF0-A838-1C70BBD78408}"/>
                </a:ext>
              </a:extLst>
            </p:cNvPr>
            <p:cNvCxnSpPr>
              <a:cxnSpLocks/>
            </p:cNvCxnSpPr>
            <p:nvPr/>
          </p:nvCxnSpPr>
          <p:spPr>
            <a:xfrm>
              <a:off x="2720340" y="2889327"/>
              <a:ext cx="26403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DF14D01-AEBC-44AD-A61F-23DF6B6D2DE0}"/>
                </a:ext>
              </a:extLst>
            </p:cNvPr>
            <p:cNvCxnSpPr>
              <a:cxnSpLocks/>
            </p:cNvCxnSpPr>
            <p:nvPr/>
          </p:nvCxnSpPr>
          <p:spPr>
            <a:xfrm>
              <a:off x="6858000" y="2889327"/>
              <a:ext cx="25965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225745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B6431C8-4C72-4A7A-A580-AFBE1B45080A}"/>
              </a:ext>
            </a:extLst>
          </p:cNvPr>
          <p:cNvPicPr>
            <a:picLocks noChangeAspect="1"/>
          </p:cNvPicPr>
          <p:nvPr/>
        </p:nvPicPr>
        <p:blipFill rotWithShape="1">
          <a:blip r:embed="rId3">
            <a:duotone>
              <a:schemeClr val="bg2">
                <a:shade val="45000"/>
                <a:satMod val="135000"/>
              </a:schemeClr>
              <a:prstClr val="white"/>
            </a:duotone>
            <a:alphaModFix amt="5000"/>
            <a:extLst>
              <a:ext uri="{28A0092B-C50C-407E-A947-70E740481C1C}">
                <a14:useLocalDpi xmlns:a14="http://schemas.microsoft.com/office/drawing/2010/main" val="0"/>
              </a:ext>
            </a:extLst>
          </a:blip>
          <a:srcRect l="50144" b="6619"/>
          <a:stretch/>
        </p:blipFill>
        <p:spPr>
          <a:xfrm>
            <a:off x="0" y="-439137"/>
            <a:ext cx="3169444" cy="6916137"/>
          </a:xfrm>
          <a:prstGeom prst="rect">
            <a:avLst/>
          </a:prstGeom>
        </p:spPr>
      </p:pic>
      <p:graphicFrame>
        <p:nvGraphicFramePr>
          <p:cNvPr id="2" name="Chart 12">
            <a:extLst>
              <a:ext uri="{FF2B5EF4-FFF2-40B4-BE49-F238E27FC236}">
                <a16:creationId xmlns:a16="http://schemas.microsoft.com/office/drawing/2014/main" id="{52B75E26-A14C-4AF7-9D65-7DBEA47EC2ED}"/>
              </a:ext>
            </a:extLst>
          </p:cNvPr>
          <p:cNvGraphicFramePr/>
          <p:nvPr>
            <p:extLst>
              <p:ext uri="{D42A27DB-BD31-4B8C-83A1-F6EECF244321}">
                <p14:modId xmlns:p14="http://schemas.microsoft.com/office/powerpoint/2010/main" val="3084358444"/>
              </p:ext>
            </p:extLst>
          </p:nvPr>
        </p:nvGraphicFramePr>
        <p:xfrm>
          <a:off x="5765800" y="1591278"/>
          <a:ext cx="5979160" cy="4390421"/>
        </p:xfrm>
        <a:graphic>
          <a:graphicData uri="http://schemas.openxmlformats.org/drawingml/2006/chart">
            <c:chart xmlns:c="http://schemas.openxmlformats.org/drawingml/2006/chart" xmlns:r="http://schemas.openxmlformats.org/officeDocument/2006/relationships" r:id="rId4"/>
          </a:graphicData>
        </a:graphic>
      </p:graphicFrame>
      <p:grpSp>
        <p:nvGrpSpPr>
          <p:cNvPr id="5" name="组合 4">
            <a:extLst>
              <a:ext uri="{FF2B5EF4-FFF2-40B4-BE49-F238E27FC236}">
                <a16:creationId xmlns:a16="http://schemas.microsoft.com/office/drawing/2014/main" id="{A1205B0C-E27C-47C1-A0AC-C49E03936D67}"/>
              </a:ext>
            </a:extLst>
          </p:cNvPr>
          <p:cNvGrpSpPr/>
          <p:nvPr/>
        </p:nvGrpSpPr>
        <p:grpSpPr>
          <a:xfrm>
            <a:off x="874713" y="1835785"/>
            <a:ext cx="4321175" cy="3939348"/>
            <a:chOff x="874713" y="1835785"/>
            <a:chExt cx="4321175" cy="3939348"/>
          </a:xfrm>
        </p:grpSpPr>
        <p:sp>
          <p:nvSpPr>
            <p:cNvPr id="19" name="矩形 18">
              <a:extLst>
                <a:ext uri="{FF2B5EF4-FFF2-40B4-BE49-F238E27FC236}">
                  <a16:creationId xmlns:a16="http://schemas.microsoft.com/office/drawing/2014/main" id="{6BC10A3C-2639-4BBF-8A29-E5BFD87CD31C}"/>
                </a:ext>
              </a:extLst>
            </p:cNvPr>
            <p:cNvSpPr/>
            <p:nvPr/>
          </p:nvSpPr>
          <p:spPr>
            <a:xfrm>
              <a:off x="874713" y="2136140"/>
              <a:ext cx="3388677" cy="218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3B4034B-C229-4301-904D-4328E801C310}"/>
                </a:ext>
              </a:extLst>
            </p:cNvPr>
            <p:cNvSpPr txBox="1"/>
            <p:nvPr/>
          </p:nvSpPr>
          <p:spPr>
            <a:xfrm>
              <a:off x="874713" y="1835785"/>
              <a:ext cx="3670300" cy="565604"/>
            </a:xfrm>
            <a:prstGeom prst="rect">
              <a:avLst/>
            </a:prstGeom>
            <a:noFill/>
          </p:spPr>
          <p:txBody>
            <a:bodyPr wrap="square" rtlCol="0">
              <a:spAutoFit/>
            </a:bodyPr>
            <a:lstStyle/>
            <a:p>
              <a:pPr>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近三年办学规模对比</a:t>
              </a:r>
              <a:endParaRPr lang="en-US" altLang="zh-CN" sz="2800" b="1"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4" name="文本框 3">
              <a:extLst>
                <a:ext uri="{FF2B5EF4-FFF2-40B4-BE49-F238E27FC236}">
                  <a16:creationId xmlns:a16="http://schemas.microsoft.com/office/drawing/2014/main" id="{3E3A2D8B-240E-4DB6-93D5-3C710BA2DE28}"/>
                </a:ext>
              </a:extLst>
            </p:cNvPr>
            <p:cNvSpPr txBox="1"/>
            <p:nvPr/>
          </p:nvSpPr>
          <p:spPr>
            <a:xfrm>
              <a:off x="874713" y="2719750"/>
              <a:ext cx="4321175" cy="1880130"/>
            </a:xfrm>
            <a:prstGeom prst="rect">
              <a:avLst/>
            </a:prstGeom>
            <a:noFill/>
          </p:spPr>
          <p:txBody>
            <a:bodyPr wrap="square" rtlCol="0">
              <a:spAutoFit/>
            </a:bodyPr>
            <a:lstStyle/>
            <a:p>
              <a:pPr algn="just">
                <a:lnSpc>
                  <a:spcPct val="12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海南大学现有</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31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个学院（部），全日制在校学生</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38000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余人，其中普通本科生</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33000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余人，硕士研究生</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4300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余人，博士研究生</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300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余人，国际学生</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400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余人。专任教师</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2000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多人，其中高级职称教师</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1200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多人，具有博士学位教师</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860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多人，聚集了双聘院士、长江学者、杰青、万人计划领军人才等一大批高层次人才。</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6" name="文本框 5">
              <a:extLst>
                <a:ext uri="{FF2B5EF4-FFF2-40B4-BE49-F238E27FC236}">
                  <a16:creationId xmlns:a16="http://schemas.microsoft.com/office/drawing/2014/main" id="{ACEA2202-0B98-4CFE-B40F-1C687BA156C4}"/>
                </a:ext>
              </a:extLst>
            </p:cNvPr>
            <p:cNvSpPr txBox="1"/>
            <p:nvPr/>
          </p:nvSpPr>
          <p:spPr>
            <a:xfrm>
              <a:off x="874713" y="4670600"/>
              <a:ext cx="4321175" cy="1104533"/>
            </a:xfrm>
            <a:prstGeom prst="rect">
              <a:avLst/>
            </a:prstGeom>
            <a:noFill/>
          </p:spPr>
          <p:txBody>
            <a:bodyPr wrap="square" rtlCol="0">
              <a:spAutoFit/>
            </a:bodyPr>
            <a:lstStyle/>
            <a:p>
              <a:pPr algn="just">
                <a:lnSpc>
                  <a:spcPct val="12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建立了</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3</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个国家重点学科、</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12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个省级特色重点学科、</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个博士后科研流动站、</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10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个一级学科博士点、</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32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个一级学科硕士点、</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15</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个专业硕士学位点、</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94</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个本科专业。</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18" name="文本框 17">
            <a:extLst>
              <a:ext uri="{FF2B5EF4-FFF2-40B4-BE49-F238E27FC236}">
                <a16:creationId xmlns:a16="http://schemas.microsoft.com/office/drawing/2014/main" id="{367A9DE7-079A-4E54-A66C-51A5BD3C2F38}"/>
              </a:ext>
            </a:extLst>
          </p:cNvPr>
          <p:cNvSpPr txBox="1"/>
          <p:nvPr/>
        </p:nvSpPr>
        <p:spPr>
          <a:xfrm>
            <a:off x="874713" y="6089715"/>
            <a:ext cx="4321175" cy="295145"/>
          </a:xfrm>
          <a:prstGeom prst="rect">
            <a:avLst/>
          </a:prstGeom>
          <a:noFill/>
        </p:spPr>
        <p:txBody>
          <a:bodyPr wrap="square" rtlCol="0">
            <a:spAutoFit/>
          </a:bodyPr>
          <a:lstStyle/>
          <a:p>
            <a:pPr>
              <a:lnSpc>
                <a:spcPct val="120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声明：本页面数据均为虚构，如有雷同，纯属</a:t>
            </a:r>
            <a:r>
              <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a:t>
            </a: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巧合</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3062619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iterate type="lt">
                                    <p:tmPct val="5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anim to="" calcmode="lin" valueType="num">
                                      <p:cBhvr>
                                        <p:cTn id="8" dur="700" fill="hold">
                                          <p:stCondLst>
                                            <p:cond delay="0"/>
                                          </p:stCondLst>
                                        </p:cTn>
                                        <p:tgtEl>
                                          <p:spTgt spid="5"/>
                                        </p:tgtEl>
                                        <p:attrNameLst>
                                          <p:attrName>ppt_x</p:attrName>
                                        </p:attrNameLst>
                                      </p:cBhvr>
                                      <p:tavLst>
                                        <p:tav tm="0" fmla="#ppt_x+(8/9)*(#ppt_x-(#ppt_x+.1))*((1.5-1.5*$)^3-(1.5-1.5*$)^2)">
                                          <p:val>
                                            <p:strVal val="0"/>
                                          </p:val>
                                        </p:tav>
                                        <p:tav tm="100000">
                                          <p:val>
                                            <p:strVal val="1"/>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4" fill="hold" grpId="0" nodeType="clickEffect">
                                  <p:stCondLst>
                                    <p:cond delay="0"/>
                                  </p:stCondLst>
                                  <p:childTnLst>
                                    <p:set>
                                      <p:cBhvr>
                                        <p:cTn id="12" dur="1" fill="hold">
                                          <p:stCondLst>
                                            <p:cond delay="0"/>
                                          </p:stCondLst>
                                        </p:cTn>
                                        <p:tgtEl>
                                          <p:spTgt spid="2">
                                            <p:graphicEl>
                                              <a:chart seriesIdx="-3" categoryIdx="-3" bldStep="gridLegend"/>
                                            </p:graphicEl>
                                          </p:spTgt>
                                        </p:tgtEl>
                                        <p:attrNameLst>
                                          <p:attrName>style.visibility</p:attrName>
                                        </p:attrNameLst>
                                      </p:cBhvr>
                                      <p:to>
                                        <p:strVal val="visible"/>
                                      </p:to>
                                    </p:set>
                                    <p:anim calcmode="lin" valueType="num">
                                      <p:cBhvr>
                                        <p:cTn id="13" dur="400" fill="hold"/>
                                        <p:tgtEl>
                                          <p:spTgt spid="2">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p:cTn id="14" dur="400" fill="hold"/>
                                        <p:tgtEl>
                                          <p:spTgt spid="2">
                                            <p:graphicEl>
                                              <a:chart seriesIdx="-3" categoryIdx="-3" bldStep="gridLegend"/>
                                            </p:graphicEl>
                                          </p:spTgt>
                                        </p:tgtEl>
                                        <p:attrNameLst>
                                          <p:attrName>ppt_y</p:attrName>
                                        </p:attrNameLst>
                                      </p:cBhvr>
                                      <p:tavLst>
                                        <p:tav tm="0">
                                          <p:val>
                                            <p:strVal val="#ppt_y+#ppt_h/2"/>
                                          </p:val>
                                        </p:tav>
                                        <p:tav tm="100000">
                                          <p:val>
                                            <p:strVal val="#ppt_y"/>
                                          </p:val>
                                        </p:tav>
                                      </p:tavLst>
                                    </p:anim>
                                    <p:anim calcmode="lin" valueType="num">
                                      <p:cBhvr>
                                        <p:cTn id="15" dur="400" fill="hold"/>
                                        <p:tgtEl>
                                          <p:spTgt spid="2">
                                            <p:graphicEl>
                                              <a:chart seriesIdx="-3" categoryIdx="-3" bldStep="gridLegend"/>
                                            </p:graphicEl>
                                          </p:spTgt>
                                        </p:tgtEl>
                                        <p:attrNameLst>
                                          <p:attrName>ppt_w</p:attrName>
                                        </p:attrNameLst>
                                      </p:cBhvr>
                                      <p:tavLst>
                                        <p:tav tm="0">
                                          <p:val>
                                            <p:strVal val="#ppt_w"/>
                                          </p:val>
                                        </p:tav>
                                        <p:tav tm="100000">
                                          <p:val>
                                            <p:strVal val="#ppt_w"/>
                                          </p:val>
                                        </p:tav>
                                      </p:tavLst>
                                    </p:anim>
                                    <p:anim calcmode="lin" valueType="num">
                                      <p:cBhvr>
                                        <p:cTn id="16" dur="400" fill="hold"/>
                                        <p:tgtEl>
                                          <p:spTgt spid="2">
                                            <p:graphicEl>
                                              <a:chart seriesIdx="-3" categoryIdx="-3" bldStep="gridLegend"/>
                                            </p:graphicEl>
                                          </p:spTgt>
                                        </p:tgtEl>
                                        <p:attrNameLst>
                                          <p:attrName>ppt_h</p:attrName>
                                        </p:attrNameLst>
                                      </p:cBhvr>
                                      <p:tavLst>
                                        <p:tav tm="0">
                                          <p:val>
                                            <p:fltVal val="0"/>
                                          </p:val>
                                        </p:tav>
                                        <p:tav tm="100000">
                                          <p:val>
                                            <p:strVal val="#ppt_h"/>
                                          </p:val>
                                        </p:tav>
                                      </p:tavLst>
                                    </p:anim>
                                  </p:childTnLst>
                                </p:cTn>
                              </p:par>
                            </p:childTnLst>
                          </p:cTn>
                        </p:par>
                        <p:par>
                          <p:cTn id="17" fill="hold">
                            <p:stCondLst>
                              <p:cond delay="400"/>
                            </p:stCondLst>
                            <p:childTnLst>
                              <p:par>
                                <p:cTn id="18" presetID="17" presetClass="entr" presetSubtype="4" fill="hold" grpId="0" nodeType="afterEffect">
                                  <p:stCondLst>
                                    <p:cond delay="0"/>
                                  </p:stCondLst>
                                  <p:childTnLst>
                                    <p:set>
                                      <p:cBhvr>
                                        <p:cTn id="19" dur="1" fill="hold">
                                          <p:stCondLst>
                                            <p:cond delay="0"/>
                                          </p:stCondLst>
                                        </p:cTn>
                                        <p:tgtEl>
                                          <p:spTgt spid="2">
                                            <p:graphicEl>
                                              <a:chart seriesIdx="-4" categoryIdx="0" bldStep="category"/>
                                            </p:graphicEl>
                                          </p:spTgt>
                                        </p:tgtEl>
                                        <p:attrNameLst>
                                          <p:attrName>style.visibility</p:attrName>
                                        </p:attrNameLst>
                                      </p:cBhvr>
                                      <p:to>
                                        <p:strVal val="visible"/>
                                      </p:to>
                                    </p:set>
                                    <p:anim calcmode="lin" valueType="num">
                                      <p:cBhvr>
                                        <p:cTn id="20" dur="400" fill="hold"/>
                                        <p:tgtEl>
                                          <p:spTgt spid="2">
                                            <p:graphicEl>
                                              <a:chart seriesIdx="-4" categoryIdx="0" bldStep="category"/>
                                            </p:graphicEl>
                                          </p:spTgt>
                                        </p:tgtEl>
                                        <p:attrNameLst>
                                          <p:attrName>ppt_x</p:attrName>
                                        </p:attrNameLst>
                                      </p:cBhvr>
                                      <p:tavLst>
                                        <p:tav tm="0">
                                          <p:val>
                                            <p:strVal val="#ppt_x"/>
                                          </p:val>
                                        </p:tav>
                                        <p:tav tm="100000">
                                          <p:val>
                                            <p:strVal val="#ppt_x"/>
                                          </p:val>
                                        </p:tav>
                                      </p:tavLst>
                                    </p:anim>
                                    <p:anim calcmode="lin" valueType="num">
                                      <p:cBhvr>
                                        <p:cTn id="21" dur="400" fill="hold"/>
                                        <p:tgtEl>
                                          <p:spTgt spid="2">
                                            <p:graphicEl>
                                              <a:chart seriesIdx="-4" categoryIdx="0" bldStep="category"/>
                                            </p:graphicEl>
                                          </p:spTgt>
                                        </p:tgtEl>
                                        <p:attrNameLst>
                                          <p:attrName>ppt_y</p:attrName>
                                        </p:attrNameLst>
                                      </p:cBhvr>
                                      <p:tavLst>
                                        <p:tav tm="0">
                                          <p:val>
                                            <p:strVal val="#ppt_y+#ppt_h/2"/>
                                          </p:val>
                                        </p:tav>
                                        <p:tav tm="100000">
                                          <p:val>
                                            <p:strVal val="#ppt_y"/>
                                          </p:val>
                                        </p:tav>
                                      </p:tavLst>
                                    </p:anim>
                                    <p:anim calcmode="lin" valueType="num">
                                      <p:cBhvr>
                                        <p:cTn id="22" dur="400" fill="hold"/>
                                        <p:tgtEl>
                                          <p:spTgt spid="2">
                                            <p:graphicEl>
                                              <a:chart seriesIdx="-4" categoryIdx="0" bldStep="category"/>
                                            </p:graphicEl>
                                          </p:spTgt>
                                        </p:tgtEl>
                                        <p:attrNameLst>
                                          <p:attrName>ppt_w</p:attrName>
                                        </p:attrNameLst>
                                      </p:cBhvr>
                                      <p:tavLst>
                                        <p:tav tm="0">
                                          <p:val>
                                            <p:strVal val="#ppt_w"/>
                                          </p:val>
                                        </p:tav>
                                        <p:tav tm="100000">
                                          <p:val>
                                            <p:strVal val="#ppt_w"/>
                                          </p:val>
                                        </p:tav>
                                      </p:tavLst>
                                    </p:anim>
                                    <p:anim calcmode="lin" valueType="num">
                                      <p:cBhvr>
                                        <p:cTn id="23" dur="400" fill="hold"/>
                                        <p:tgtEl>
                                          <p:spTgt spid="2">
                                            <p:graphicEl>
                                              <a:chart seriesIdx="-4" categoryIdx="0" bldStep="category"/>
                                            </p:graphicEl>
                                          </p:spTgt>
                                        </p:tgtEl>
                                        <p:attrNameLst>
                                          <p:attrName>ppt_h</p:attrName>
                                        </p:attrNameLst>
                                      </p:cBhvr>
                                      <p:tavLst>
                                        <p:tav tm="0">
                                          <p:val>
                                            <p:fltVal val="0"/>
                                          </p:val>
                                        </p:tav>
                                        <p:tav tm="100000">
                                          <p:val>
                                            <p:strVal val="#ppt_h"/>
                                          </p:val>
                                        </p:tav>
                                      </p:tavLst>
                                    </p:anim>
                                  </p:childTnLst>
                                </p:cTn>
                              </p:par>
                            </p:childTnLst>
                          </p:cTn>
                        </p:par>
                        <p:par>
                          <p:cTn id="24" fill="hold">
                            <p:stCondLst>
                              <p:cond delay="800"/>
                            </p:stCondLst>
                            <p:childTnLst>
                              <p:par>
                                <p:cTn id="25" presetID="17" presetClass="entr" presetSubtype="4" fill="hold" grpId="0" nodeType="afterEffect">
                                  <p:stCondLst>
                                    <p:cond delay="0"/>
                                  </p:stCondLst>
                                  <p:childTnLst>
                                    <p:set>
                                      <p:cBhvr>
                                        <p:cTn id="26" dur="1" fill="hold">
                                          <p:stCondLst>
                                            <p:cond delay="0"/>
                                          </p:stCondLst>
                                        </p:cTn>
                                        <p:tgtEl>
                                          <p:spTgt spid="2">
                                            <p:graphicEl>
                                              <a:chart seriesIdx="-4" categoryIdx="1" bldStep="category"/>
                                            </p:graphicEl>
                                          </p:spTgt>
                                        </p:tgtEl>
                                        <p:attrNameLst>
                                          <p:attrName>style.visibility</p:attrName>
                                        </p:attrNameLst>
                                      </p:cBhvr>
                                      <p:to>
                                        <p:strVal val="visible"/>
                                      </p:to>
                                    </p:set>
                                    <p:anim calcmode="lin" valueType="num">
                                      <p:cBhvr>
                                        <p:cTn id="27" dur="400" fill="hold"/>
                                        <p:tgtEl>
                                          <p:spTgt spid="2">
                                            <p:graphicEl>
                                              <a:chart seriesIdx="-4" categoryIdx="1" bldStep="category"/>
                                            </p:graphicEl>
                                          </p:spTgt>
                                        </p:tgtEl>
                                        <p:attrNameLst>
                                          <p:attrName>ppt_x</p:attrName>
                                        </p:attrNameLst>
                                      </p:cBhvr>
                                      <p:tavLst>
                                        <p:tav tm="0">
                                          <p:val>
                                            <p:strVal val="#ppt_x"/>
                                          </p:val>
                                        </p:tav>
                                        <p:tav tm="100000">
                                          <p:val>
                                            <p:strVal val="#ppt_x"/>
                                          </p:val>
                                        </p:tav>
                                      </p:tavLst>
                                    </p:anim>
                                    <p:anim calcmode="lin" valueType="num">
                                      <p:cBhvr>
                                        <p:cTn id="28" dur="400" fill="hold"/>
                                        <p:tgtEl>
                                          <p:spTgt spid="2">
                                            <p:graphicEl>
                                              <a:chart seriesIdx="-4" categoryIdx="1" bldStep="category"/>
                                            </p:graphicEl>
                                          </p:spTgt>
                                        </p:tgtEl>
                                        <p:attrNameLst>
                                          <p:attrName>ppt_y</p:attrName>
                                        </p:attrNameLst>
                                      </p:cBhvr>
                                      <p:tavLst>
                                        <p:tav tm="0">
                                          <p:val>
                                            <p:strVal val="#ppt_y+#ppt_h/2"/>
                                          </p:val>
                                        </p:tav>
                                        <p:tav tm="100000">
                                          <p:val>
                                            <p:strVal val="#ppt_y"/>
                                          </p:val>
                                        </p:tav>
                                      </p:tavLst>
                                    </p:anim>
                                    <p:anim calcmode="lin" valueType="num">
                                      <p:cBhvr>
                                        <p:cTn id="29" dur="400" fill="hold"/>
                                        <p:tgtEl>
                                          <p:spTgt spid="2">
                                            <p:graphicEl>
                                              <a:chart seriesIdx="-4" categoryIdx="1" bldStep="category"/>
                                            </p:graphicEl>
                                          </p:spTgt>
                                        </p:tgtEl>
                                        <p:attrNameLst>
                                          <p:attrName>ppt_w</p:attrName>
                                        </p:attrNameLst>
                                      </p:cBhvr>
                                      <p:tavLst>
                                        <p:tav tm="0">
                                          <p:val>
                                            <p:strVal val="#ppt_w"/>
                                          </p:val>
                                        </p:tav>
                                        <p:tav tm="100000">
                                          <p:val>
                                            <p:strVal val="#ppt_w"/>
                                          </p:val>
                                        </p:tav>
                                      </p:tavLst>
                                    </p:anim>
                                    <p:anim calcmode="lin" valueType="num">
                                      <p:cBhvr>
                                        <p:cTn id="30" dur="400" fill="hold"/>
                                        <p:tgtEl>
                                          <p:spTgt spid="2">
                                            <p:graphicEl>
                                              <a:chart seriesIdx="-4" categoryIdx="1" bldStep="category"/>
                                            </p:graphicEl>
                                          </p:spTgt>
                                        </p:tgtEl>
                                        <p:attrNameLst>
                                          <p:attrName>ppt_h</p:attrName>
                                        </p:attrNameLst>
                                      </p:cBhvr>
                                      <p:tavLst>
                                        <p:tav tm="0">
                                          <p:val>
                                            <p:fltVal val="0"/>
                                          </p:val>
                                        </p:tav>
                                        <p:tav tm="100000">
                                          <p:val>
                                            <p:strVal val="#ppt_h"/>
                                          </p:val>
                                        </p:tav>
                                      </p:tavLst>
                                    </p:anim>
                                  </p:childTnLst>
                                </p:cTn>
                              </p:par>
                            </p:childTnLst>
                          </p:cTn>
                        </p:par>
                        <p:par>
                          <p:cTn id="31" fill="hold">
                            <p:stCondLst>
                              <p:cond delay="1200"/>
                            </p:stCondLst>
                            <p:childTnLst>
                              <p:par>
                                <p:cTn id="32" presetID="17" presetClass="entr" presetSubtype="4" fill="hold" grpId="0" nodeType="afterEffect">
                                  <p:stCondLst>
                                    <p:cond delay="0"/>
                                  </p:stCondLst>
                                  <p:childTnLst>
                                    <p:set>
                                      <p:cBhvr>
                                        <p:cTn id="33" dur="1" fill="hold">
                                          <p:stCondLst>
                                            <p:cond delay="0"/>
                                          </p:stCondLst>
                                        </p:cTn>
                                        <p:tgtEl>
                                          <p:spTgt spid="2">
                                            <p:graphicEl>
                                              <a:chart seriesIdx="-4" categoryIdx="2" bldStep="category"/>
                                            </p:graphicEl>
                                          </p:spTgt>
                                        </p:tgtEl>
                                        <p:attrNameLst>
                                          <p:attrName>style.visibility</p:attrName>
                                        </p:attrNameLst>
                                      </p:cBhvr>
                                      <p:to>
                                        <p:strVal val="visible"/>
                                      </p:to>
                                    </p:set>
                                    <p:anim calcmode="lin" valueType="num">
                                      <p:cBhvr>
                                        <p:cTn id="34" dur="400" fill="hold"/>
                                        <p:tgtEl>
                                          <p:spTgt spid="2">
                                            <p:graphicEl>
                                              <a:chart seriesIdx="-4" categoryIdx="2" bldStep="category"/>
                                            </p:graphicEl>
                                          </p:spTgt>
                                        </p:tgtEl>
                                        <p:attrNameLst>
                                          <p:attrName>ppt_x</p:attrName>
                                        </p:attrNameLst>
                                      </p:cBhvr>
                                      <p:tavLst>
                                        <p:tav tm="0">
                                          <p:val>
                                            <p:strVal val="#ppt_x"/>
                                          </p:val>
                                        </p:tav>
                                        <p:tav tm="100000">
                                          <p:val>
                                            <p:strVal val="#ppt_x"/>
                                          </p:val>
                                        </p:tav>
                                      </p:tavLst>
                                    </p:anim>
                                    <p:anim calcmode="lin" valueType="num">
                                      <p:cBhvr>
                                        <p:cTn id="35" dur="400" fill="hold"/>
                                        <p:tgtEl>
                                          <p:spTgt spid="2">
                                            <p:graphicEl>
                                              <a:chart seriesIdx="-4" categoryIdx="2" bldStep="category"/>
                                            </p:graphicEl>
                                          </p:spTgt>
                                        </p:tgtEl>
                                        <p:attrNameLst>
                                          <p:attrName>ppt_y</p:attrName>
                                        </p:attrNameLst>
                                      </p:cBhvr>
                                      <p:tavLst>
                                        <p:tav tm="0">
                                          <p:val>
                                            <p:strVal val="#ppt_y+#ppt_h/2"/>
                                          </p:val>
                                        </p:tav>
                                        <p:tav tm="100000">
                                          <p:val>
                                            <p:strVal val="#ppt_y"/>
                                          </p:val>
                                        </p:tav>
                                      </p:tavLst>
                                    </p:anim>
                                    <p:anim calcmode="lin" valueType="num">
                                      <p:cBhvr>
                                        <p:cTn id="36" dur="400" fill="hold"/>
                                        <p:tgtEl>
                                          <p:spTgt spid="2">
                                            <p:graphicEl>
                                              <a:chart seriesIdx="-4" categoryIdx="2" bldStep="category"/>
                                            </p:graphicEl>
                                          </p:spTgt>
                                        </p:tgtEl>
                                        <p:attrNameLst>
                                          <p:attrName>ppt_w</p:attrName>
                                        </p:attrNameLst>
                                      </p:cBhvr>
                                      <p:tavLst>
                                        <p:tav tm="0">
                                          <p:val>
                                            <p:strVal val="#ppt_w"/>
                                          </p:val>
                                        </p:tav>
                                        <p:tav tm="100000">
                                          <p:val>
                                            <p:strVal val="#ppt_w"/>
                                          </p:val>
                                        </p:tav>
                                      </p:tavLst>
                                    </p:anim>
                                    <p:anim calcmode="lin" valueType="num">
                                      <p:cBhvr>
                                        <p:cTn id="37" dur="400" fill="hold"/>
                                        <p:tgtEl>
                                          <p:spTgt spid="2">
                                            <p:graphicEl>
                                              <a:chart seriesIdx="-4" categoryIdx="2" bldStep="category"/>
                                            </p:graphicEl>
                                          </p:spTgt>
                                        </p:tgtEl>
                                        <p:attrNameLst>
                                          <p:attrName>ppt_h</p:attrName>
                                        </p:attrNameLst>
                                      </p:cBhvr>
                                      <p:tavLst>
                                        <p:tav tm="0">
                                          <p:val>
                                            <p:fltVal val="0"/>
                                          </p:val>
                                        </p:tav>
                                        <p:tav tm="100000">
                                          <p:val>
                                            <p:strVal val="#ppt_h"/>
                                          </p:val>
                                        </p:tav>
                                      </p:tavLst>
                                    </p:anim>
                                  </p:childTnLst>
                                </p:cTn>
                              </p:par>
                            </p:childTnLst>
                          </p:cTn>
                        </p:par>
                        <p:par>
                          <p:cTn id="38" fill="hold">
                            <p:stCondLst>
                              <p:cond delay="1600"/>
                            </p:stCondLst>
                            <p:childTnLst>
                              <p:par>
                                <p:cTn id="39" presetID="17" presetClass="entr" presetSubtype="4" fill="hold" grpId="0" nodeType="afterEffect">
                                  <p:stCondLst>
                                    <p:cond delay="0"/>
                                  </p:stCondLst>
                                  <p:childTnLst>
                                    <p:set>
                                      <p:cBhvr>
                                        <p:cTn id="40" dur="1" fill="hold">
                                          <p:stCondLst>
                                            <p:cond delay="0"/>
                                          </p:stCondLst>
                                        </p:cTn>
                                        <p:tgtEl>
                                          <p:spTgt spid="2">
                                            <p:graphicEl>
                                              <a:chart seriesIdx="-4" categoryIdx="3" bldStep="category"/>
                                            </p:graphicEl>
                                          </p:spTgt>
                                        </p:tgtEl>
                                        <p:attrNameLst>
                                          <p:attrName>style.visibility</p:attrName>
                                        </p:attrNameLst>
                                      </p:cBhvr>
                                      <p:to>
                                        <p:strVal val="visible"/>
                                      </p:to>
                                    </p:set>
                                    <p:anim calcmode="lin" valueType="num">
                                      <p:cBhvr>
                                        <p:cTn id="41" dur="400" fill="hold"/>
                                        <p:tgtEl>
                                          <p:spTgt spid="2">
                                            <p:graphicEl>
                                              <a:chart seriesIdx="-4" categoryIdx="3" bldStep="category"/>
                                            </p:graphicEl>
                                          </p:spTgt>
                                        </p:tgtEl>
                                        <p:attrNameLst>
                                          <p:attrName>ppt_x</p:attrName>
                                        </p:attrNameLst>
                                      </p:cBhvr>
                                      <p:tavLst>
                                        <p:tav tm="0">
                                          <p:val>
                                            <p:strVal val="#ppt_x"/>
                                          </p:val>
                                        </p:tav>
                                        <p:tav tm="100000">
                                          <p:val>
                                            <p:strVal val="#ppt_x"/>
                                          </p:val>
                                        </p:tav>
                                      </p:tavLst>
                                    </p:anim>
                                    <p:anim calcmode="lin" valueType="num">
                                      <p:cBhvr>
                                        <p:cTn id="42" dur="400" fill="hold"/>
                                        <p:tgtEl>
                                          <p:spTgt spid="2">
                                            <p:graphicEl>
                                              <a:chart seriesIdx="-4" categoryIdx="3" bldStep="category"/>
                                            </p:graphicEl>
                                          </p:spTgt>
                                        </p:tgtEl>
                                        <p:attrNameLst>
                                          <p:attrName>ppt_y</p:attrName>
                                        </p:attrNameLst>
                                      </p:cBhvr>
                                      <p:tavLst>
                                        <p:tav tm="0">
                                          <p:val>
                                            <p:strVal val="#ppt_y+#ppt_h/2"/>
                                          </p:val>
                                        </p:tav>
                                        <p:tav tm="100000">
                                          <p:val>
                                            <p:strVal val="#ppt_y"/>
                                          </p:val>
                                        </p:tav>
                                      </p:tavLst>
                                    </p:anim>
                                    <p:anim calcmode="lin" valueType="num">
                                      <p:cBhvr>
                                        <p:cTn id="43" dur="400" fill="hold"/>
                                        <p:tgtEl>
                                          <p:spTgt spid="2">
                                            <p:graphicEl>
                                              <a:chart seriesIdx="-4" categoryIdx="3" bldStep="category"/>
                                            </p:graphicEl>
                                          </p:spTgt>
                                        </p:tgtEl>
                                        <p:attrNameLst>
                                          <p:attrName>ppt_w</p:attrName>
                                        </p:attrNameLst>
                                      </p:cBhvr>
                                      <p:tavLst>
                                        <p:tav tm="0">
                                          <p:val>
                                            <p:strVal val="#ppt_w"/>
                                          </p:val>
                                        </p:tav>
                                        <p:tav tm="100000">
                                          <p:val>
                                            <p:strVal val="#ppt_w"/>
                                          </p:val>
                                        </p:tav>
                                      </p:tavLst>
                                    </p:anim>
                                    <p:anim calcmode="lin" valueType="num">
                                      <p:cBhvr>
                                        <p:cTn id="44" dur="400" fill="hold"/>
                                        <p:tgtEl>
                                          <p:spTgt spid="2">
                                            <p:graphicEl>
                                              <a:chart seriesIdx="-4" categoryIdx="3" bldStep="category"/>
                                            </p:graphic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Chart bld="category"/>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2894D48-D8B1-42D3-B87A-7505CB9328FA}"/>
              </a:ext>
            </a:extLst>
          </p:cNvPr>
          <p:cNvSpPr/>
          <p:nvPr/>
        </p:nvSpPr>
        <p:spPr>
          <a:xfrm>
            <a:off x="0" y="0"/>
            <a:ext cx="613251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Chart 5">
            <a:extLst>
              <a:ext uri="{FF2B5EF4-FFF2-40B4-BE49-F238E27FC236}">
                <a16:creationId xmlns:a16="http://schemas.microsoft.com/office/drawing/2014/main" id="{35BD1247-E2B4-48F5-8547-FDD98240376D}"/>
              </a:ext>
            </a:extLst>
          </p:cNvPr>
          <p:cNvGraphicFramePr/>
          <p:nvPr>
            <p:extLst>
              <p:ext uri="{D42A27DB-BD31-4B8C-83A1-F6EECF244321}">
                <p14:modId xmlns:p14="http://schemas.microsoft.com/office/powerpoint/2010/main" val="2357682354"/>
              </p:ext>
            </p:extLst>
          </p:nvPr>
        </p:nvGraphicFramePr>
        <p:xfrm>
          <a:off x="749300" y="889001"/>
          <a:ext cx="11569700" cy="5828298"/>
        </p:xfrm>
        <a:graphic>
          <a:graphicData uri="http://schemas.openxmlformats.org/drawingml/2006/chart">
            <c:chart xmlns:c="http://schemas.openxmlformats.org/drawingml/2006/chart" xmlns:r="http://schemas.openxmlformats.org/officeDocument/2006/relationships" r:id="rId2"/>
          </a:graphicData>
        </a:graphic>
      </p:graphicFrame>
      <p:sp>
        <p:nvSpPr>
          <p:cNvPr id="3" name="文本框 2">
            <a:extLst>
              <a:ext uri="{FF2B5EF4-FFF2-40B4-BE49-F238E27FC236}">
                <a16:creationId xmlns:a16="http://schemas.microsoft.com/office/drawing/2014/main" id="{576BE99D-9046-4E45-BF86-0F9EF78B005E}"/>
              </a:ext>
            </a:extLst>
          </p:cNvPr>
          <p:cNvSpPr txBox="1"/>
          <p:nvPr/>
        </p:nvSpPr>
        <p:spPr>
          <a:xfrm>
            <a:off x="874712" y="1304925"/>
            <a:ext cx="4321175" cy="565604"/>
          </a:xfrm>
          <a:prstGeom prst="rect">
            <a:avLst/>
          </a:prstGeom>
          <a:noFill/>
        </p:spPr>
        <p:txBody>
          <a:bodyPr wrap="square" rtlCol="0">
            <a:spAutoFit/>
          </a:bodyPr>
          <a:lstStyle/>
          <a:p>
            <a:pP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rPr>
              <a:t>截至</a:t>
            </a:r>
            <a:r>
              <a:rPr lang="en-US" altLang="zh-CN" sz="2800" b="1" dirty="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rPr>
              <a:t>2019</a:t>
            </a:r>
            <a:r>
              <a:rPr lang="zh-CN" altLang="en-US" sz="2800" b="1" dirty="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rPr>
              <a:t>年</a:t>
            </a:r>
            <a:r>
              <a:rPr lang="en-US" altLang="zh-CN" sz="2800" b="1" dirty="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rPr>
              <a:t>3</a:t>
            </a:r>
            <a:r>
              <a:rPr lang="zh-CN" altLang="en-US" sz="2800" b="1" dirty="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rPr>
              <a:t>月办学规模</a:t>
            </a:r>
            <a:endParaRPr lang="en-US" altLang="zh-CN" sz="2800" b="1" dirty="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5" name="文本框 4">
            <a:extLst>
              <a:ext uri="{FF2B5EF4-FFF2-40B4-BE49-F238E27FC236}">
                <a16:creationId xmlns:a16="http://schemas.microsoft.com/office/drawing/2014/main" id="{727E3970-E6B7-4D9D-A211-F371354DF0E4}"/>
              </a:ext>
            </a:extLst>
          </p:cNvPr>
          <p:cNvSpPr txBox="1"/>
          <p:nvPr/>
        </p:nvSpPr>
        <p:spPr>
          <a:xfrm>
            <a:off x="874713" y="2110150"/>
            <a:ext cx="4321175" cy="1880130"/>
          </a:xfrm>
          <a:prstGeom prst="rect">
            <a:avLst/>
          </a:prstGeom>
          <a:noFill/>
        </p:spPr>
        <p:txBody>
          <a:bodyPr wrap="square" rtlCol="0">
            <a:spAutoFit/>
          </a:bodyPr>
          <a:lstStyle/>
          <a:p>
            <a:pPr algn="just">
              <a:lnSpc>
                <a:spcPct val="120000"/>
              </a:lnSpc>
            </a:pPr>
            <a:r>
              <a:rPr lang="zh-CN" altLang="en-US" sz="1400" dirty="0">
                <a:solidFill>
                  <a:schemeClr val="bg1">
                    <a:lumMod val="95000"/>
                  </a:schemeClr>
                </a:solidFill>
                <a:latin typeface="微软雅黑" panose="020B0503020204020204" pitchFamily="34" charset="-122"/>
                <a:ea typeface="微软雅黑" panose="020B0503020204020204" pitchFamily="34" charset="-122"/>
                <a:cs typeface="Segoe UI Semilight" panose="020B0402040204020203" pitchFamily="34" charset="0"/>
              </a:rPr>
              <a:t>海南大学现有</a:t>
            </a:r>
            <a:r>
              <a:rPr lang="en-US" altLang="zh-CN" sz="1400" dirty="0">
                <a:solidFill>
                  <a:schemeClr val="bg1">
                    <a:lumMod val="95000"/>
                  </a:schemeClr>
                </a:solidFill>
                <a:latin typeface="微软雅黑" panose="020B0503020204020204" pitchFamily="34" charset="-122"/>
                <a:ea typeface="微软雅黑" panose="020B0503020204020204" pitchFamily="34" charset="-122"/>
                <a:cs typeface="Segoe UI Semilight" panose="020B0402040204020203" pitchFamily="34" charset="0"/>
              </a:rPr>
              <a:t>31</a:t>
            </a:r>
            <a:r>
              <a:rPr lang="zh-CN" altLang="en-US" sz="1400" dirty="0">
                <a:solidFill>
                  <a:schemeClr val="bg1">
                    <a:lumMod val="95000"/>
                  </a:schemeClr>
                </a:solidFill>
                <a:latin typeface="微软雅黑" panose="020B0503020204020204" pitchFamily="34" charset="-122"/>
                <a:ea typeface="微软雅黑" panose="020B0503020204020204" pitchFamily="34" charset="-122"/>
                <a:cs typeface="Segoe UI Semilight" panose="020B0402040204020203" pitchFamily="34" charset="0"/>
              </a:rPr>
              <a:t>个学院（部），全日制在校学生</a:t>
            </a:r>
            <a:r>
              <a:rPr lang="en-US" altLang="zh-CN" sz="1400" dirty="0">
                <a:solidFill>
                  <a:schemeClr val="bg1">
                    <a:lumMod val="95000"/>
                  </a:schemeClr>
                </a:solidFill>
                <a:latin typeface="微软雅黑" panose="020B0503020204020204" pitchFamily="34" charset="-122"/>
                <a:ea typeface="微软雅黑" panose="020B0503020204020204" pitchFamily="34" charset="-122"/>
                <a:cs typeface="Segoe UI Semilight" panose="020B0402040204020203" pitchFamily="34" charset="0"/>
              </a:rPr>
              <a:t>38000</a:t>
            </a:r>
            <a:r>
              <a:rPr lang="zh-CN" altLang="en-US" sz="1400" dirty="0">
                <a:solidFill>
                  <a:schemeClr val="bg1">
                    <a:lumMod val="95000"/>
                  </a:schemeClr>
                </a:solidFill>
                <a:latin typeface="微软雅黑" panose="020B0503020204020204" pitchFamily="34" charset="-122"/>
                <a:ea typeface="微软雅黑" panose="020B0503020204020204" pitchFamily="34" charset="-122"/>
                <a:cs typeface="Segoe UI Semilight" panose="020B0402040204020203" pitchFamily="34" charset="0"/>
              </a:rPr>
              <a:t>余人，其中普通本科生</a:t>
            </a:r>
            <a:r>
              <a:rPr lang="en-US" altLang="zh-CN" sz="1400" dirty="0">
                <a:solidFill>
                  <a:schemeClr val="bg1">
                    <a:lumMod val="95000"/>
                  </a:schemeClr>
                </a:solidFill>
                <a:latin typeface="微软雅黑" panose="020B0503020204020204" pitchFamily="34" charset="-122"/>
                <a:ea typeface="微软雅黑" panose="020B0503020204020204" pitchFamily="34" charset="-122"/>
                <a:cs typeface="Segoe UI Semilight" panose="020B0402040204020203" pitchFamily="34" charset="0"/>
              </a:rPr>
              <a:t>33000</a:t>
            </a:r>
            <a:r>
              <a:rPr lang="zh-CN" altLang="en-US" sz="1400" dirty="0">
                <a:solidFill>
                  <a:schemeClr val="bg1">
                    <a:lumMod val="95000"/>
                  </a:schemeClr>
                </a:solidFill>
                <a:latin typeface="微软雅黑" panose="020B0503020204020204" pitchFamily="34" charset="-122"/>
                <a:ea typeface="微软雅黑" panose="020B0503020204020204" pitchFamily="34" charset="-122"/>
                <a:cs typeface="Segoe UI Semilight" panose="020B0402040204020203" pitchFamily="34" charset="0"/>
              </a:rPr>
              <a:t>余人，硕士研究生</a:t>
            </a:r>
            <a:r>
              <a:rPr lang="en-US" altLang="zh-CN" sz="1400" dirty="0">
                <a:solidFill>
                  <a:schemeClr val="bg1">
                    <a:lumMod val="95000"/>
                  </a:schemeClr>
                </a:solidFill>
                <a:latin typeface="微软雅黑" panose="020B0503020204020204" pitchFamily="34" charset="-122"/>
                <a:ea typeface="微软雅黑" panose="020B0503020204020204" pitchFamily="34" charset="-122"/>
                <a:cs typeface="Segoe UI Semilight" panose="020B0402040204020203" pitchFamily="34" charset="0"/>
              </a:rPr>
              <a:t>4300</a:t>
            </a:r>
            <a:r>
              <a:rPr lang="zh-CN" altLang="en-US" sz="1400" dirty="0">
                <a:solidFill>
                  <a:schemeClr val="bg1">
                    <a:lumMod val="95000"/>
                  </a:schemeClr>
                </a:solidFill>
                <a:latin typeface="微软雅黑" panose="020B0503020204020204" pitchFamily="34" charset="-122"/>
                <a:ea typeface="微软雅黑" panose="020B0503020204020204" pitchFamily="34" charset="-122"/>
                <a:cs typeface="Segoe UI Semilight" panose="020B0402040204020203" pitchFamily="34" charset="0"/>
              </a:rPr>
              <a:t>余人，博士研究生</a:t>
            </a:r>
            <a:r>
              <a:rPr lang="en-US" altLang="zh-CN" sz="1400" dirty="0">
                <a:solidFill>
                  <a:schemeClr val="bg1">
                    <a:lumMod val="95000"/>
                  </a:schemeClr>
                </a:solidFill>
                <a:latin typeface="微软雅黑" panose="020B0503020204020204" pitchFamily="34" charset="-122"/>
                <a:ea typeface="微软雅黑" panose="020B0503020204020204" pitchFamily="34" charset="-122"/>
                <a:cs typeface="Segoe UI Semilight" panose="020B0402040204020203" pitchFamily="34" charset="0"/>
              </a:rPr>
              <a:t>300</a:t>
            </a:r>
            <a:r>
              <a:rPr lang="zh-CN" altLang="en-US" sz="1400" dirty="0">
                <a:solidFill>
                  <a:schemeClr val="bg1">
                    <a:lumMod val="95000"/>
                  </a:schemeClr>
                </a:solidFill>
                <a:latin typeface="微软雅黑" panose="020B0503020204020204" pitchFamily="34" charset="-122"/>
                <a:ea typeface="微软雅黑" panose="020B0503020204020204" pitchFamily="34" charset="-122"/>
                <a:cs typeface="Segoe UI Semilight" panose="020B0402040204020203" pitchFamily="34" charset="0"/>
              </a:rPr>
              <a:t>余人，国际学生</a:t>
            </a:r>
            <a:r>
              <a:rPr lang="en-US" altLang="zh-CN" sz="1400" dirty="0">
                <a:solidFill>
                  <a:schemeClr val="bg1">
                    <a:lumMod val="95000"/>
                  </a:schemeClr>
                </a:solidFill>
                <a:latin typeface="微软雅黑" panose="020B0503020204020204" pitchFamily="34" charset="-122"/>
                <a:ea typeface="微软雅黑" panose="020B0503020204020204" pitchFamily="34" charset="-122"/>
                <a:cs typeface="Segoe UI Semilight" panose="020B0402040204020203" pitchFamily="34" charset="0"/>
              </a:rPr>
              <a:t>400</a:t>
            </a:r>
            <a:r>
              <a:rPr lang="zh-CN" altLang="en-US" sz="1400" dirty="0">
                <a:solidFill>
                  <a:schemeClr val="bg1">
                    <a:lumMod val="95000"/>
                  </a:schemeClr>
                </a:solidFill>
                <a:latin typeface="微软雅黑" panose="020B0503020204020204" pitchFamily="34" charset="-122"/>
                <a:ea typeface="微软雅黑" panose="020B0503020204020204" pitchFamily="34" charset="-122"/>
                <a:cs typeface="Segoe UI Semilight" panose="020B0402040204020203" pitchFamily="34" charset="0"/>
              </a:rPr>
              <a:t>余人。专任教师</a:t>
            </a:r>
            <a:r>
              <a:rPr lang="en-US" altLang="zh-CN" sz="1400" dirty="0">
                <a:solidFill>
                  <a:schemeClr val="bg1">
                    <a:lumMod val="95000"/>
                  </a:schemeClr>
                </a:solidFill>
                <a:latin typeface="微软雅黑" panose="020B0503020204020204" pitchFamily="34" charset="-122"/>
                <a:ea typeface="微软雅黑" panose="020B0503020204020204" pitchFamily="34" charset="-122"/>
                <a:cs typeface="Segoe UI Semilight" panose="020B0402040204020203" pitchFamily="34" charset="0"/>
              </a:rPr>
              <a:t>2000</a:t>
            </a:r>
            <a:r>
              <a:rPr lang="zh-CN" altLang="en-US" sz="1400" dirty="0">
                <a:solidFill>
                  <a:schemeClr val="bg1">
                    <a:lumMod val="95000"/>
                  </a:schemeClr>
                </a:solidFill>
                <a:latin typeface="微软雅黑" panose="020B0503020204020204" pitchFamily="34" charset="-122"/>
                <a:ea typeface="微软雅黑" panose="020B0503020204020204" pitchFamily="34" charset="-122"/>
                <a:cs typeface="Segoe UI Semilight" panose="020B0402040204020203" pitchFamily="34" charset="0"/>
              </a:rPr>
              <a:t>多人，其中高级职称教师</a:t>
            </a:r>
            <a:r>
              <a:rPr lang="en-US" altLang="zh-CN" sz="1400" dirty="0">
                <a:solidFill>
                  <a:schemeClr val="bg1">
                    <a:lumMod val="95000"/>
                  </a:schemeClr>
                </a:solidFill>
                <a:latin typeface="微软雅黑" panose="020B0503020204020204" pitchFamily="34" charset="-122"/>
                <a:ea typeface="微软雅黑" panose="020B0503020204020204" pitchFamily="34" charset="-122"/>
                <a:cs typeface="Segoe UI Semilight" panose="020B0402040204020203" pitchFamily="34" charset="0"/>
              </a:rPr>
              <a:t>1200</a:t>
            </a:r>
            <a:r>
              <a:rPr lang="zh-CN" altLang="en-US" sz="1400" dirty="0">
                <a:solidFill>
                  <a:schemeClr val="bg1">
                    <a:lumMod val="95000"/>
                  </a:schemeClr>
                </a:solidFill>
                <a:latin typeface="微软雅黑" panose="020B0503020204020204" pitchFamily="34" charset="-122"/>
                <a:ea typeface="微软雅黑" panose="020B0503020204020204" pitchFamily="34" charset="-122"/>
                <a:cs typeface="Segoe UI Semilight" panose="020B0402040204020203" pitchFamily="34" charset="0"/>
              </a:rPr>
              <a:t>多人，具有博士学位教师</a:t>
            </a:r>
            <a:r>
              <a:rPr lang="en-US" altLang="zh-CN" sz="1400" dirty="0">
                <a:solidFill>
                  <a:schemeClr val="bg1">
                    <a:lumMod val="95000"/>
                  </a:schemeClr>
                </a:solidFill>
                <a:latin typeface="微软雅黑" panose="020B0503020204020204" pitchFamily="34" charset="-122"/>
                <a:ea typeface="微软雅黑" panose="020B0503020204020204" pitchFamily="34" charset="-122"/>
                <a:cs typeface="Segoe UI Semilight" panose="020B0402040204020203" pitchFamily="34" charset="0"/>
              </a:rPr>
              <a:t>860</a:t>
            </a:r>
            <a:r>
              <a:rPr lang="zh-CN" altLang="en-US" sz="1400" dirty="0">
                <a:solidFill>
                  <a:schemeClr val="bg1">
                    <a:lumMod val="95000"/>
                  </a:schemeClr>
                </a:solidFill>
                <a:latin typeface="微软雅黑" panose="020B0503020204020204" pitchFamily="34" charset="-122"/>
                <a:ea typeface="微软雅黑" panose="020B0503020204020204" pitchFamily="34" charset="-122"/>
                <a:cs typeface="Segoe UI Semilight" panose="020B0402040204020203" pitchFamily="34" charset="0"/>
              </a:rPr>
              <a:t>多人，聚集了双聘院士、长江学者、杰青、万人计划领军人才等一大批高层次人才。</a:t>
            </a:r>
            <a:endParaRPr lang="en-US" altLang="zh-CN" sz="1400" dirty="0">
              <a:solidFill>
                <a:schemeClr val="bg1">
                  <a:lumMod val="9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pic>
        <p:nvPicPr>
          <p:cNvPr id="9" name="图片 8">
            <a:extLst>
              <a:ext uri="{FF2B5EF4-FFF2-40B4-BE49-F238E27FC236}">
                <a16:creationId xmlns:a16="http://schemas.microsoft.com/office/drawing/2014/main" id="{993C3DF7-E188-45B8-9DD2-31194671A0AA}"/>
              </a:ext>
            </a:extLst>
          </p:cNvPr>
          <p:cNvPicPr>
            <a:picLocks noChangeAspect="1"/>
          </p:cNvPicPr>
          <p:nvPr/>
        </p:nvPicPr>
        <p:blipFill rotWithShape="1">
          <a:blip r:embed="rId3"/>
          <a:srcRect l="33318" t="22362" r="28356" b="50000"/>
          <a:stretch/>
        </p:blipFill>
        <p:spPr>
          <a:xfrm rot="10800000">
            <a:off x="4140200" y="5068888"/>
            <a:ext cx="1092200" cy="860912"/>
          </a:xfrm>
          <a:prstGeom prst="rect">
            <a:avLst/>
          </a:prstGeom>
        </p:spPr>
      </p:pic>
      <p:sp>
        <p:nvSpPr>
          <p:cNvPr id="10" name="文本框 9">
            <a:extLst>
              <a:ext uri="{FF2B5EF4-FFF2-40B4-BE49-F238E27FC236}">
                <a16:creationId xmlns:a16="http://schemas.microsoft.com/office/drawing/2014/main" id="{F621F04A-3CCB-4931-91DB-1E0B751FCF99}"/>
              </a:ext>
            </a:extLst>
          </p:cNvPr>
          <p:cNvSpPr txBox="1"/>
          <p:nvPr/>
        </p:nvSpPr>
        <p:spPr>
          <a:xfrm>
            <a:off x="874713" y="4173420"/>
            <a:ext cx="4321175" cy="997068"/>
          </a:xfrm>
          <a:prstGeom prst="rect">
            <a:avLst/>
          </a:prstGeom>
          <a:noFill/>
        </p:spPr>
        <p:txBody>
          <a:bodyPr wrap="square" rtlCol="0">
            <a:spAutoFit/>
          </a:bodyPr>
          <a:lstStyle/>
          <a:p>
            <a:pPr>
              <a:lnSpc>
                <a:spcPct val="120000"/>
              </a:lnSpc>
            </a:pPr>
            <a:r>
              <a:rPr lang="en-US" altLang="zh-CN"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bold" panose="020B0702040204020203" pitchFamily="34" charset="0"/>
              </a:rPr>
              <a:t>38000</a:t>
            </a:r>
            <a:r>
              <a:rPr lang="zh-CN" altLang="en-US" sz="2000" dirty="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rPr>
              <a:t>余人</a:t>
            </a:r>
            <a:endParaRPr lang="en-US" altLang="zh-CN" sz="2800" dirty="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11" name="文本框 10">
            <a:extLst>
              <a:ext uri="{FF2B5EF4-FFF2-40B4-BE49-F238E27FC236}">
                <a16:creationId xmlns:a16="http://schemas.microsoft.com/office/drawing/2014/main" id="{9F93EA60-9534-4A28-81EA-9768AE0113AE}"/>
              </a:ext>
            </a:extLst>
          </p:cNvPr>
          <p:cNvSpPr txBox="1"/>
          <p:nvPr/>
        </p:nvSpPr>
        <p:spPr>
          <a:xfrm>
            <a:off x="874713" y="6237288"/>
            <a:ext cx="4886007" cy="295145"/>
          </a:xfrm>
          <a:prstGeom prst="rect">
            <a:avLst/>
          </a:prstGeom>
          <a:noFill/>
        </p:spPr>
        <p:txBody>
          <a:bodyPr wrap="square" rtlCol="0">
            <a:spAutoFit/>
          </a:bodyPr>
          <a:lstStyle/>
          <a:p>
            <a:pPr>
              <a:lnSpc>
                <a:spcPct val="120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声明：饼图中数据为虚构，文字介绍数据为官网摘取数据</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41619830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29E83F7-E6A3-4342-BD78-11240913C5DE}"/>
              </a:ext>
            </a:extLst>
          </p:cNvPr>
          <p:cNvSpPr/>
          <p:nvPr/>
        </p:nvSpPr>
        <p:spPr>
          <a:xfrm>
            <a:off x="3868896" y="1690370"/>
            <a:ext cx="4454208" cy="218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Chart 5">
            <a:extLst>
              <a:ext uri="{FF2B5EF4-FFF2-40B4-BE49-F238E27FC236}">
                <a16:creationId xmlns:a16="http://schemas.microsoft.com/office/drawing/2014/main" id="{F61A0909-1255-4792-817A-636977154DF2}"/>
              </a:ext>
            </a:extLst>
          </p:cNvPr>
          <p:cNvGraphicFramePr/>
          <p:nvPr>
            <p:extLst>
              <p:ext uri="{D42A27DB-BD31-4B8C-83A1-F6EECF244321}">
                <p14:modId xmlns:p14="http://schemas.microsoft.com/office/powerpoint/2010/main" val="1024703799"/>
              </p:ext>
            </p:extLst>
          </p:nvPr>
        </p:nvGraphicFramePr>
        <p:xfrm>
          <a:off x="652122" y="1944914"/>
          <a:ext cx="10887756" cy="4441372"/>
        </p:xfrm>
        <a:graphic>
          <a:graphicData uri="http://schemas.openxmlformats.org/drawingml/2006/chart">
            <c:chart xmlns:c="http://schemas.openxmlformats.org/drawingml/2006/chart" xmlns:r="http://schemas.openxmlformats.org/officeDocument/2006/relationships" r:id="rId2"/>
          </a:graphicData>
        </a:graphic>
      </p:graphicFrame>
      <p:sp>
        <p:nvSpPr>
          <p:cNvPr id="9" name="文本框 8">
            <a:extLst>
              <a:ext uri="{FF2B5EF4-FFF2-40B4-BE49-F238E27FC236}">
                <a16:creationId xmlns:a16="http://schemas.microsoft.com/office/drawing/2014/main" id="{31049798-7E22-4B7C-BE3B-5705D2478703}"/>
              </a:ext>
            </a:extLst>
          </p:cNvPr>
          <p:cNvSpPr txBox="1"/>
          <p:nvPr/>
        </p:nvSpPr>
        <p:spPr>
          <a:xfrm>
            <a:off x="3721100" y="1418744"/>
            <a:ext cx="47498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1" dirty="0">
                <a:solidFill>
                  <a:schemeClr val="accent1"/>
                </a:solidFill>
                <a:latin typeface="微软雅黑" panose="020B0503020204020204" pitchFamily="34" charset="-122"/>
                <a:ea typeface="微软雅黑" panose="020B0503020204020204" pitchFamily="34" charset="-122"/>
                <a:cs typeface="+mn-ea"/>
                <a:sym typeface="+mn-lt"/>
              </a:rPr>
              <a:t>不同年份女学生占比统计表</a:t>
            </a:r>
            <a:endParaRPr kumimoji="0" lang="zh-CN" altLang="en-US" sz="2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68F0CF27-93DC-4E9A-A872-E09171DC597E}"/>
              </a:ext>
            </a:extLst>
          </p:cNvPr>
          <p:cNvSpPr txBox="1"/>
          <p:nvPr/>
        </p:nvSpPr>
        <p:spPr>
          <a:xfrm>
            <a:off x="1011873" y="2249235"/>
            <a:ext cx="4321175" cy="295145"/>
          </a:xfrm>
          <a:prstGeom prst="rect">
            <a:avLst/>
          </a:prstGeom>
          <a:noFill/>
        </p:spPr>
        <p:txBody>
          <a:bodyPr wrap="square" rtlCol="0">
            <a:spAutoFit/>
          </a:bodyPr>
          <a:lstStyle/>
          <a:p>
            <a:pPr>
              <a:lnSpc>
                <a:spcPct val="120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声明：本页面数据均为虚构，如有雷同，纯属</a:t>
            </a:r>
            <a:r>
              <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a:t>
            </a: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巧合</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86832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withEffect">
                                  <p:stCondLst>
                                    <p:cond delay="0"/>
                                  </p:stCondLst>
                                  <p:childTnLst>
                                    <p:set>
                                      <p:cBhvr>
                                        <p:cTn id="6" dur="1" fill="hold">
                                          <p:stCondLst>
                                            <p:cond delay="0"/>
                                          </p:stCondLst>
                                        </p:cTn>
                                        <p:tgtEl>
                                          <p:spTgt spid="5">
                                            <p:graphicEl>
                                              <a:chart seriesIdx="-4" categoryIdx="0" bldStep="category"/>
                                            </p:graphicEl>
                                          </p:spTgt>
                                        </p:tgtEl>
                                        <p:attrNameLst>
                                          <p:attrName>style.visibility</p:attrName>
                                        </p:attrNameLst>
                                      </p:cBhvr>
                                      <p:to>
                                        <p:strVal val="visible"/>
                                      </p:to>
                                    </p:set>
                                    <p:anim calcmode="lin" valueType="num">
                                      <p:cBhvr>
                                        <p:cTn id="7" dur="400" fill="hold"/>
                                        <p:tgtEl>
                                          <p:spTgt spid="5">
                                            <p:graphicEl>
                                              <a:chart seriesIdx="-4" categoryIdx="0" bldStep="category"/>
                                            </p:graphicEl>
                                          </p:spTgt>
                                        </p:tgtEl>
                                        <p:attrNameLst>
                                          <p:attrName>ppt_x</p:attrName>
                                        </p:attrNameLst>
                                      </p:cBhvr>
                                      <p:tavLst>
                                        <p:tav tm="0">
                                          <p:val>
                                            <p:strVal val="#ppt_x"/>
                                          </p:val>
                                        </p:tav>
                                        <p:tav tm="100000">
                                          <p:val>
                                            <p:strVal val="#ppt_x"/>
                                          </p:val>
                                        </p:tav>
                                      </p:tavLst>
                                    </p:anim>
                                    <p:anim calcmode="lin" valueType="num">
                                      <p:cBhvr>
                                        <p:cTn id="8" dur="400" fill="hold"/>
                                        <p:tgtEl>
                                          <p:spTgt spid="5">
                                            <p:graphicEl>
                                              <a:chart seriesIdx="-4" categoryIdx="0" bldStep="category"/>
                                            </p:graphicEl>
                                          </p:spTgt>
                                        </p:tgtEl>
                                        <p:attrNameLst>
                                          <p:attrName>ppt_y</p:attrName>
                                        </p:attrNameLst>
                                      </p:cBhvr>
                                      <p:tavLst>
                                        <p:tav tm="0">
                                          <p:val>
                                            <p:strVal val="#ppt_y+#ppt_h/2"/>
                                          </p:val>
                                        </p:tav>
                                        <p:tav tm="100000">
                                          <p:val>
                                            <p:strVal val="#ppt_y"/>
                                          </p:val>
                                        </p:tav>
                                      </p:tavLst>
                                    </p:anim>
                                    <p:anim calcmode="lin" valueType="num">
                                      <p:cBhvr>
                                        <p:cTn id="9" dur="400" fill="hold"/>
                                        <p:tgtEl>
                                          <p:spTgt spid="5">
                                            <p:graphicEl>
                                              <a:chart seriesIdx="-4" categoryIdx="0" bldStep="category"/>
                                            </p:graphicEl>
                                          </p:spTgt>
                                        </p:tgtEl>
                                        <p:attrNameLst>
                                          <p:attrName>ppt_w</p:attrName>
                                        </p:attrNameLst>
                                      </p:cBhvr>
                                      <p:tavLst>
                                        <p:tav tm="0">
                                          <p:val>
                                            <p:strVal val="#ppt_w"/>
                                          </p:val>
                                        </p:tav>
                                        <p:tav tm="100000">
                                          <p:val>
                                            <p:strVal val="#ppt_w"/>
                                          </p:val>
                                        </p:tav>
                                      </p:tavLst>
                                    </p:anim>
                                    <p:anim calcmode="lin" valueType="num">
                                      <p:cBhvr>
                                        <p:cTn id="10" dur="400" fill="hold"/>
                                        <p:tgtEl>
                                          <p:spTgt spid="5">
                                            <p:graphicEl>
                                              <a:chart seriesIdx="-4" categoryIdx="0" bldStep="category"/>
                                            </p:graphicEl>
                                          </p:spTgt>
                                        </p:tgtEl>
                                        <p:attrNameLst>
                                          <p:attrName>ppt_h</p:attrName>
                                        </p:attrNameLst>
                                      </p:cBhvr>
                                      <p:tavLst>
                                        <p:tav tm="0">
                                          <p:val>
                                            <p:fltVal val="0"/>
                                          </p:val>
                                        </p:tav>
                                        <p:tav tm="100000">
                                          <p:val>
                                            <p:strVal val="#ppt_h"/>
                                          </p:val>
                                        </p:tav>
                                      </p:tavLst>
                                    </p:anim>
                                  </p:childTnLst>
                                </p:cTn>
                              </p:par>
                            </p:childTnLst>
                          </p:cTn>
                        </p:par>
                        <p:par>
                          <p:cTn id="11" fill="hold">
                            <p:stCondLst>
                              <p:cond delay="400"/>
                            </p:stCondLst>
                            <p:childTnLst>
                              <p:par>
                                <p:cTn id="12" presetID="17" presetClass="entr" presetSubtype="4" fill="hold" grpId="0" nodeType="afterEffect">
                                  <p:stCondLst>
                                    <p:cond delay="0"/>
                                  </p:stCondLst>
                                  <p:childTnLst>
                                    <p:set>
                                      <p:cBhvr>
                                        <p:cTn id="13" dur="1" fill="hold">
                                          <p:stCondLst>
                                            <p:cond delay="0"/>
                                          </p:stCondLst>
                                        </p:cTn>
                                        <p:tgtEl>
                                          <p:spTgt spid="5">
                                            <p:graphicEl>
                                              <a:chart seriesIdx="-4" categoryIdx="1" bldStep="category"/>
                                            </p:graphicEl>
                                          </p:spTgt>
                                        </p:tgtEl>
                                        <p:attrNameLst>
                                          <p:attrName>style.visibility</p:attrName>
                                        </p:attrNameLst>
                                      </p:cBhvr>
                                      <p:to>
                                        <p:strVal val="visible"/>
                                      </p:to>
                                    </p:set>
                                    <p:anim calcmode="lin" valueType="num">
                                      <p:cBhvr>
                                        <p:cTn id="14" dur="400" fill="hold"/>
                                        <p:tgtEl>
                                          <p:spTgt spid="5">
                                            <p:graphicEl>
                                              <a:chart seriesIdx="-4" categoryIdx="1" bldStep="category"/>
                                            </p:graphicEl>
                                          </p:spTgt>
                                        </p:tgtEl>
                                        <p:attrNameLst>
                                          <p:attrName>ppt_x</p:attrName>
                                        </p:attrNameLst>
                                      </p:cBhvr>
                                      <p:tavLst>
                                        <p:tav tm="0">
                                          <p:val>
                                            <p:strVal val="#ppt_x"/>
                                          </p:val>
                                        </p:tav>
                                        <p:tav tm="100000">
                                          <p:val>
                                            <p:strVal val="#ppt_x"/>
                                          </p:val>
                                        </p:tav>
                                      </p:tavLst>
                                    </p:anim>
                                    <p:anim calcmode="lin" valueType="num">
                                      <p:cBhvr>
                                        <p:cTn id="15" dur="400" fill="hold"/>
                                        <p:tgtEl>
                                          <p:spTgt spid="5">
                                            <p:graphicEl>
                                              <a:chart seriesIdx="-4" categoryIdx="1" bldStep="category"/>
                                            </p:graphicEl>
                                          </p:spTgt>
                                        </p:tgtEl>
                                        <p:attrNameLst>
                                          <p:attrName>ppt_y</p:attrName>
                                        </p:attrNameLst>
                                      </p:cBhvr>
                                      <p:tavLst>
                                        <p:tav tm="0">
                                          <p:val>
                                            <p:strVal val="#ppt_y+#ppt_h/2"/>
                                          </p:val>
                                        </p:tav>
                                        <p:tav tm="100000">
                                          <p:val>
                                            <p:strVal val="#ppt_y"/>
                                          </p:val>
                                        </p:tav>
                                      </p:tavLst>
                                    </p:anim>
                                    <p:anim calcmode="lin" valueType="num">
                                      <p:cBhvr>
                                        <p:cTn id="16" dur="400" fill="hold"/>
                                        <p:tgtEl>
                                          <p:spTgt spid="5">
                                            <p:graphicEl>
                                              <a:chart seriesIdx="-4" categoryIdx="1" bldStep="category"/>
                                            </p:graphicEl>
                                          </p:spTgt>
                                        </p:tgtEl>
                                        <p:attrNameLst>
                                          <p:attrName>ppt_w</p:attrName>
                                        </p:attrNameLst>
                                      </p:cBhvr>
                                      <p:tavLst>
                                        <p:tav tm="0">
                                          <p:val>
                                            <p:strVal val="#ppt_w"/>
                                          </p:val>
                                        </p:tav>
                                        <p:tav tm="100000">
                                          <p:val>
                                            <p:strVal val="#ppt_w"/>
                                          </p:val>
                                        </p:tav>
                                      </p:tavLst>
                                    </p:anim>
                                    <p:anim calcmode="lin" valueType="num">
                                      <p:cBhvr>
                                        <p:cTn id="17" dur="400" fill="hold"/>
                                        <p:tgtEl>
                                          <p:spTgt spid="5">
                                            <p:graphicEl>
                                              <a:chart seriesIdx="-4" categoryIdx="1" bldStep="category"/>
                                            </p:graphicEl>
                                          </p:spTgt>
                                        </p:tgtEl>
                                        <p:attrNameLst>
                                          <p:attrName>ppt_h</p:attrName>
                                        </p:attrNameLst>
                                      </p:cBhvr>
                                      <p:tavLst>
                                        <p:tav tm="0">
                                          <p:val>
                                            <p:fltVal val="0"/>
                                          </p:val>
                                        </p:tav>
                                        <p:tav tm="100000">
                                          <p:val>
                                            <p:strVal val="#ppt_h"/>
                                          </p:val>
                                        </p:tav>
                                      </p:tavLst>
                                    </p:anim>
                                  </p:childTnLst>
                                </p:cTn>
                              </p:par>
                            </p:childTnLst>
                          </p:cTn>
                        </p:par>
                        <p:par>
                          <p:cTn id="18" fill="hold">
                            <p:stCondLst>
                              <p:cond delay="800"/>
                            </p:stCondLst>
                            <p:childTnLst>
                              <p:par>
                                <p:cTn id="19" presetID="17" presetClass="entr" presetSubtype="4" fill="hold" grpId="0" nodeType="afterEffect">
                                  <p:stCondLst>
                                    <p:cond delay="0"/>
                                  </p:stCondLst>
                                  <p:childTnLst>
                                    <p:set>
                                      <p:cBhvr>
                                        <p:cTn id="20" dur="1" fill="hold">
                                          <p:stCondLst>
                                            <p:cond delay="0"/>
                                          </p:stCondLst>
                                        </p:cTn>
                                        <p:tgtEl>
                                          <p:spTgt spid="5">
                                            <p:graphicEl>
                                              <a:chart seriesIdx="-4" categoryIdx="2" bldStep="category"/>
                                            </p:graphicEl>
                                          </p:spTgt>
                                        </p:tgtEl>
                                        <p:attrNameLst>
                                          <p:attrName>style.visibility</p:attrName>
                                        </p:attrNameLst>
                                      </p:cBhvr>
                                      <p:to>
                                        <p:strVal val="visible"/>
                                      </p:to>
                                    </p:set>
                                    <p:anim calcmode="lin" valueType="num">
                                      <p:cBhvr>
                                        <p:cTn id="21" dur="400" fill="hold"/>
                                        <p:tgtEl>
                                          <p:spTgt spid="5">
                                            <p:graphicEl>
                                              <a:chart seriesIdx="-4" categoryIdx="2" bldStep="category"/>
                                            </p:graphicEl>
                                          </p:spTgt>
                                        </p:tgtEl>
                                        <p:attrNameLst>
                                          <p:attrName>ppt_x</p:attrName>
                                        </p:attrNameLst>
                                      </p:cBhvr>
                                      <p:tavLst>
                                        <p:tav tm="0">
                                          <p:val>
                                            <p:strVal val="#ppt_x"/>
                                          </p:val>
                                        </p:tav>
                                        <p:tav tm="100000">
                                          <p:val>
                                            <p:strVal val="#ppt_x"/>
                                          </p:val>
                                        </p:tav>
                                      </p:tavLst>
                                    </p:anim>
                                    <p:anim calcmode="lin" valueType="num">
                                      <p:cBhvr>
                                        <p:cTn id="22" dur="400" fill="hold"/>
                                        <p:tgtEl>
                                          <p:spTgt spid="5">
                                            <p:graphicEl>
                                              <a:chart seriesIdx="-4" categoryIdx="2" bldStep="category"/>
                                            </p:graphicEl>
                                          </p:spTgt>
                                        </p:tgtEl>
                                        <p:attrNameLst>
                                          <p:attrName>ppt_y</p:attrName>
                                        </p:attrNameLst>
                                      </p:cBhvr>
                                      <p:tavLst>
                                        <p:tav tm="0">
                                          <p:val>
                                            <p:strVal val="#ppt_y+#ppt_h/2"/>
                                          </p:val>
                                        </p:tav>
                                        <p:tav tm="100000">
                                          <p:val>
                                            <p:strVal val="#ppt_y"/>
                                          </p:val>
                                        </p:tav>
                                      </p:tavLst>
                                    </p:anim>
                                    <p:anim calcmode="lin" valueType="num">
                                      <p:cBhvr>
                                        <p:cTn id="23" dur="400" fill="hold"/>
                                        <p:tgtEl>
                                          <p:spTgt spid="5">
                                            <p:graphicEl>
                                              <a:chart seriesIdx="-4" categoryIdx="2" bldStep="category"/>
                                            </p:graphicEl>
                                          </p:spTgt>
                                        </p:tgtEl>
                                        <p:attrNameLst>
                                          <p:attrName>ppt_w</p:attrName>
                                        </p:attrNameLst>
                                      </p:cBhvr>
                                      <p:tavLst>
                                        <p:tav tm="0">
                                          <p:val>
                                            <p:strVal val="#ppt_w"/>
                                          </p:val>
                                        </p:tav>
                                        <p:tav tm="100000">
                                          <p:val>
                                            <p:strVal val="#ppt_w"/>
                                          </p:val>
                                        </p:tav>
                                      </p:tavLst>
                                    </p:anim>
                                    <p:anim calcmode="lin" valueType="num">
                                      <p:cBhvr>
                                        <p:cTn id="24" dur="400" fill="hold"/>
                                        <p:tgtEl>
                                          <p:spTgt spid="5">
                                            <p:graphicEl>
                                              <a:chart seriesIdx="-4" categoryIdx="2" bldStep="category"/>
                                            </p:graphicEl>
                                          </p:spTgt>
                                        </p:tgtEl>
                                        <p:attrNameLst>
                                          <p:attrName>ppt_h</p:attrName>
                                        </p:attrNameLst>
                                      </p:cBhvr>
                                      <p:tavLst>
                                        <p:tav tm="0">
                                          <p:val>
                                            <p:fltVal val="0"/>
                                          </p:val>
                                        </p:tav>
                                        <p:tav tm="100000">
                                          <p:val>
                                            <p:strVal val="#ppt_h"/>
                                          </p:val>
                                        </p:tav>
                                      </p:tavLst>
                                    </p:anim>
                                  </p:childTnLst>
                                </p:cTn>
                              </p:par>
                            </p:childTnLst>
                          </p:cTn>
                        </p:par>
                        <p:par>
                          <p:cTn id="25" fill="hold">
                            <p:stCondLst>
                              <p:cond delay="1200"/>
                            </p:stCondLst>
                            <p:childTnLst>
                              <p:par>
                                <p:cTn id="26" presetID="17" presetClass="entr" presetSubtype="4" fill="hold" grpId="0" nodeType="afterEffect">
                                  <p:stCondLst>
                                    <p:cond delay="0"/>
                                  </p:stCondLst>
                                  <p:childTnLst>
                                    <p:set>
                                      <p:cBhvr>
                                        <p:cTn id="27" dur="1" fill="hold">
                                          <p:stCondLst>
                                            <p:cond delay="0"/>
                                          </p:stCondLst>
                                        </p:cTn>
                                        <p:tgtEl>
                                          <p:spTgt spid="5">
                                            <p:graphicEl>
                                              <a:chart seriesIdx="-4" categoryIdx="3" bldStep="category"/>
                                            </p:graphicEl>
                                          </p:spTgt>
                                        </p:tgtEl>
                                        <p:attrNameLst>
                                          <p:attrName>style.visibility</p:attrName>
                                        </p:attrNameLst>
                                      </p:cBhvr>
                                      <p:to>
                                        <p:strVal val="visible"/>
                                      </p:to>
                                    </p:set>
                                    <p:anim calcmode="lin" valueType="num">
                                      <p:cBhvr>
                                        <p:cTn id="28" dur="400" fill="hold"/>
                                        <p:tgtEl>
                                          <p:spTgt spid="5">
                                            <p:graphicEl>
                                              <a:chart seriesIdx="-4" categoryIdx="3" bldStep="category"/>
                                            </p:graphicEl>
                                          </p:spTgt>
                                        </p:tgtEl>
                                        <p:attrNameLst>
                                          <p:attrName>ppt_x</p:attrName>
                                        </p:attrNameLst>
                                      </p:cBhvr>
                                      <p:tavLst>
                                        <p:tav tm="0">
                                          <p:val>
                                            <p:strVal val="#ppt_x"/>
                                          </p:val>
                                        </p:tav>
                                        <p:tav tm="100000">
                                          <p:val>
                                            <p:strVal val="#ppt_x"/>
                                          </p:val>
                                        </p:tav>
                                      </p:tavLst>
                                    </p:anim>
                                    <p:anim calcmode="lin" valueType="num">
                                      <p:cBhvr>
                                        <p:cTn id="29" dur="400" fill="hold"/>
                                        <p:tgtEl>
                                          <p:spTgt spid="5">
                                            <p:graphicEl>
                                              <a:chart seriesIdx="-4" categoryIdx="3" bldStep="category"/>
                                            </p:graphicEl>
                                          </p:spTgt>
                                        </p:tgtEl>
                                        <p:attrNameLst>
                                          <p:attrName>ppt_y</p:attrName>
                                        </p:attrNameLst>
                                      </p:cBhvr>
                                      <p:tavLst>
                                        <p:tav tm="0">
                                          <p:val>
                                            <p:strVal val="#ppt_y+#ppt_h/2"/>
                                          </p:val>
                                        </p:tav>
                                        <p:tav tm="100000">
                                          <p:val>
                                            <p:strVal val="#ppt_y"/>
                                          </p:val>
                                        </p:tav>
                                      </p:tavLst>
                                    </p:anim>
                                    <p:anim calcmode="lin" valueType="num">
                                      <p:cBhvr>
                                        <p:cTn id="30" dur="400" fill="hold"/>
                                        <p:tgtEl>
                                          <p:spTgt spid="5">
                                            <p:graphicEl>
                                              <a:chart seriesIdx="-4" categoryIdx="3" bldStep="category"/>
                                            </p:graphicEl>
                                          </p:spTgt>
                                        </p:tgtEl>
                                        <p:attrNameLst>
                                          <p:attrName>ppt_w</p:attrName>
                                        </p:attrNameLst>
                                      </p:cBhvr>
                                      <p:tavLst>
                                        <p:tav tm="0">
                                          <p:val>
                                            <p:strVal val="#ppt_w"/>
                                          </p:val>
                                        </p:tav>
                                        <p:tav tm="100000">
                                          <p:val>
                                            <p:strVal val="#ppt_w"/>
                                          </p:val>
                                        </p:tav>
                                      </p:tavLst>
                                    </p:anim>
                                    <p:anim calcmode="lin" valueType="num">
                                      <p:cBhvr>
                                        <p:cTn id="31" dur="400" fill="hold"/>
                                        <p:tgtEl>
                                          <p:spTgt spid="5">
                                            <p:graphicEl>
                                              <a:chart seriesIdx="-4" categoryIdx="3" bldStep="category"/>
                                            </p:graphicEl>
                                          </p:spTgt>
                                        </p:tgtEl>
                                        <p:attrNameLst>
                                          <p:attrName>ppt_h</p:attrName>
                                        </p:attrNameLst>
                                      </p:cBhvr>
                                      <p:tavLst>
                                        <p:tav tm="0">
                                          <p:val>
                                            <p:fltVal val="0"/>
                                          </p:val>
                                        </p:tav>
                                        <p:tav tm="100000">
                                          <p:val>
                                            <p:strVal val="#ppt_h"/>
                                          </p:val>
                                        </p:tav>
                                      </p:tavLst>
                                    </p:anim>
                                  </p:childTnLst>
                                </p:cTn>
                              </p:par>
                            </p:childTnLst>
                          </p:cTn>
                        </p:par>
                        <p:par>
                          <p:cTn id="32" fill="hold">
                            <p:stCondLst>
                              <p:cond delay="1600"/>
                            </p:stCondLst>
                            <p:childTnLst>
                              <p:par>
                                <p:cTn id="33" presetID="17" presetClass="entr" presetSubtype="4" fill="hold" grpId="0" nodeType="afterEffect">
                                  <p:stCondLst>
                                    <p:cond delay="0"/>
                                  </p:stCondLst>
                                  <p:childTnLst>
                                    <p:set>
                                      <p:cBhvr>
                                        <p:cTn id="34" dur="1" fill="hold">
                                          <p:stCondLst>
                                            <p:cond delay="0"/>
                                          </p:stCondLst>
                                        </p:cTn>
                                        <p:tgtEl>
                                          <p:spTgt spid="5">
                                            <p:graphicEl>
                                              <a:chart seriesIdx="-4" categoryIdx="4" bldStep="category"/>
                                            </p:graphicEl>
                                          </p:spTgt>
                                        </p:tgtEl>
                                        <p:attrNameLst>
                                          <p:attrName>style.visibility</p:attrName>
                                        </p:attrNameLst>
                                      </p:cBhvr>
                                      <p:to>
                                        <p:strVal val="visible"/>
                                      </p:to>
                                    </p:set>
                                    <p:anim calcmode="lin" valueType="num">
                                      <p:cBhvr>
                                        <p:cTn id="35" dur="400" fill="hold"/>
                                        <p:tgtEl>
                                          <p:spTgt spid="5">
                                            <p:graphicEl>
                                              <a:chart seriesIdx="-4" categoryIdx="4" bldStep="category"/>
                                            </p:graphicEl>
                                          </p:spTgt>
                                        </p:tgtEl>
                                        <p:attrNameLst>
                                          <p:attrName>ppt_x</p:attrName>
                                        </p:attrNameLst>
                                      </p:cBhvr>
                                      <p:tavLst>
                                        <p:tav tm="0">
                                          <p:val>
                                            <p:strVal val="#ppt_x"/>
                                          </p:val>
                                        </p:tav>
                                        <p:tav tm="100000">
                                          <p:val>
                                            <p:strVal val="#ppt_x"/>
                                          </p:val>
                                        </p:tav>
                                      </p:tavLst>
                                    </p:anim>
                                    <p:anim calcmode="lin" valueType="num">
                                      <p:cBhvr>
                                        <p:cTn id="36" dur="400" fill="hold"/>
                                        <p:tgtEl>
                                          <p:spTgt spid="5">
                                            <p:graphicEl>
                                              <a:chart seriesIdx="-4" categoryIdx="4" bldStep="category"/>
                                            </p:graphicEl>
                                          </p:spTgt>
                                        </p:tgtEl>
                                        <p:attrNameLst>
                                          <p:attrName>ppt_y</p:attrName>
                                        </p:attrNameLst>
                                      </p:cBhvr>
                                      <p:tavLst>
                                        <p:tav tm="0">
                                          <p:val>
                                            <p:strVal val="#ppt_y+#ppt_h/2"/>
                                          </p:val>
                                        </p:tav>
                                        <p:tav tm="100000">
                                          <p:val>
                                            <p:strVal val="#ppt_y"/>
                                          </p:val>
                                        </p:tav>
                                      </p:tavLst>
                                    </p:anim>
                                    <p:anim calcmode="lin" valueType="num">
                                      <p:cBhvr>
                                        <p:cTn id="37" dur="400" fill="hold"/>
                                        <p:tgtEl>
                                          <p:spTgt spid="5">
                                            <p:graphicEl>
                                              <a:chart seriesIdx="-4" categoryIdx="4" bldStep="category"/>
                                            </p:graphicEl>
                                          </p:spTgt>
                                        </p:tgtEl>
                                        <p:attrNameLst>
                                          <p:attrName>ppt_w</p:attrName>
                                        </p:attrNameLst>
                                      </p:cBhvr>
                                      <p:tavLst>
                                        <p:tav tm="0">
                                          <p:val>
                                            <p:strVal val="#ppt_w"/>
                                          </p:val>
                                        </p:tav>
                                        <p:tav tm="100000">
                                          <p:val>
                                            <p:strVal val="#ppt_w"/>
                                          </p:val>
                                        </p:tav>
                                      </p:tavLst>
                                    </p:anim>
                                    <p:anim calcmode="lin" valueType="num">
                                      <p:cBhvr>
                                        <p:cTn id="38" dur="400" fill="hold"/>
                                        <p:tgtEl>
                                          <p:spTgt spid="5">
                                            <p:graphicEl>
                                              <a:chart seriesIdx="-4" categoryIdx="4" bldStep="category"/>
                                            </p:graphicEl>
                                          </p:spTgt>
                                        </p:tgtEl>
                                        <p:attrNameLst>
                                          <p:attrName>ppt_h</p:attrName>
                                        </p:attrNameLst>
                                      </p:cBhvr>
                                      <p:tavLst>
                                        <p:tav tm="0">
                                          <p:val>
                                            <p:fltVal val="0"/>
                                          </p:val>
                                        </p:tav>
                                        <p:tav tm="100000">
                                          <p:val>
                                            <p:strVal val="#ppt_h"/>
                                          </p:val>
                                        </p:tav>
                                      </p:tavLst>
                                    </p:anim>
                                  </p:childTnLst>
                                </p:cTn>
                              </p:par>
                            </p:childTnLst>
                          </p:cTn>
                        </p:par>
                        <p:par>
                          <p:cTn id="39" fill="hold">
                            <p:stCondLst>
                              <p:cond delay="2000"/>
                            </p:stCondLst>
                            <p:childTnLst>
                              <p:par>
                                <p:cTn id="40" presetID="17" presetClass="entr" presetSubtype="4" fill="hold" grpId="0" nodeType="afterEffect">
                                  <p:stCondLst>
                                    <p:cond delay="0"/>
                                  </p:stCondLst>
                                  <p:childTnLst>
                                    <p:set>
                                      <p:cBhvr>
                                        <p:cTn id="41" dur="1" fill="hold">
                                          <p:stCondLst>
                                            <p:cond delay="0"/>
                                          </p:stCondLst>
                                        </p:cTn>
                                        <p:tgtEl>
                                          <p:spTgt spid="5">
                                            <p:graphicEl>
                                              <a:chart seriesIdx="-4" categoryIdx="5" bldStep="category"/>
                                            </p:graphicEl>
                                          </p:spTgt>
                                        </p:tgtEl>
                                        <p:attrNameLst>
                                          <p:attrName>style.visibility</p:attrName>
                                        </p:attrNameLst>
                                      </p:cBhvr>
                                      <p:to>
                                        <p:strVal val="visible"/>
                                      </p:to>
                                    </p:set>
                                    <p:anim calcmode="lin" valueType="num">
                                      <p:cBhvr>
                                        <p:cTn id="42" dur="400" fill="hold"/>
                                        <p:tgtEl>
                                          <p:spTgt spid="5">
                                            <p:graphicEl>
                                              <a:chart seriesIdx="-4" categoryIdx="5" bldStep="category"/>
                                            </p:graphicEl>
                                          </p:spTgt>
                                        </p:tgtEl>
                                        <p:attrNameLst>
                                          <p:attrName>ppt_x</p:attrName>
                                        </p:attrNameLst>
                                      </p:cBhvr>
                                      <p:tavLst>
                                        <p:tav tm="0">
                                          <p:val>
                                            <p:strVal val="#ppt_x"/>
                                          </p:val>
                                        </p:tav>
                                        <p:tav tm="100000">
                                          <p:val>
                                            <p:strVal val="#ppt_x"/>
                                          </p:val>
                                        </p:tav>
                                      </p:tavLst>
                                    </p:anim>
                                    <p:anim calcmode="lin" valueType="num">
                                      <p:cBhvr>
                                        <p:cTn id="43" dur="400" fill="hold"/>
                                        <p:tgtEl>
                                          <p:spTgt spid="5">
                                            <p:graphicEl>
                                              <a:chart seriesIdx="-4" categoryIdx="5" bldStep="category"/>
                                            </p:graphicEl>
                                          </p:spTgt>
                                        </p:tgtEl>
                                        <p:attrNameLst>
                                          <p:attrName>ppt_y</p:attrName>
                                        </p:attrNameLst>
                                      </p:cBhvr>
                                      <p:tavLst>
                                        <p:tav tm="0">
                                          <p:val>
                                            <p:strVal val="#ppt_y+#ppt_h/2"/>
                                          </p:val>
                                        </p:tav>
                                        <p:tav tm="100000">
                                          <p:val>
                                            <p:strVal val="#ppt_y"/>
                                          </p:val>
                                        </p:tav>
                                      </p:tavLst>
                                    </p:anim>
                                    <p:anim calcmode="lin" valueType="num">
                                      <p:cBhvr>
                                        <p:cTn id="44" dur="400" fill="hold"/>
                                        <p:tgtEl>
                                          <p:spTgt spid="5">
                                            <p:graphicEl>
                                              <a:chart seriesIdx="-4" categoryIdx="5" bldStep="category"/>
                                            </p:graphicEl>
                                          </p:spTgt>
                                        </p:tgtEl>
                                        <p:attrNameLst>
                                          <p:attrName>ppt_w</p:attrName>
                                        </p:attrNameLst>
                                      </p:cBhvr>
                                      <p:tavLst>
                                        <p:tav tm="0">
                                          <p:val>
                                            <p:strVal val="#ppt_w"/>
                                          </p:val>
                                        </p:tav>
                                        <p:tav tm="100000">
                                          <p:val>
                                            <p:strVal val="#ppt_w"/>
                                          </p:val>
                                        </p:tav>
                                      </p:tavLst>
                                    </p:anim>
                                    <p:anim calcmode="lin" valueType="num">
                                      <p:cBhvr>
                                        <p:cTn id="45" dur="400" fill="hold"/>
                                        <p:tgtEl>
                                          <p:spTgt spid="5">
                                            <p:graphicEl>
                                              <a:chart seriesIdx="-4" categoryIdx="5" bldStep="category"/>
                                            </p:graphicEl>
                                          </p:spTgt>
                                        </p:tgtEl>
                                        <p:attrNameLst>
                                          <p:attrName>ppt_h</p:attrName>
                                        </p:attrNameLst>
                                      </p:cBhvr>
                                      <p:tavLst>
                                        <p:tav tm="0">
                                          <p:val>
                                            <p:fltVal val="0"/>
                                          </p:val>
                                        </p:tav>
                                        <p:tav tm="100000">
                                          <p:val>
                                            <p:strVal val="#ppt_h"/>
                                          </p:val>
                                        </p:tav>
                                      </p:tavLst>
                                    </p:anim>
                                  </p:childTnLst>
                                </p:cTn>
                              </p:par>
                            </p:childTnLst>
                          </p:cTn>
                        </p:par>
                        <p:par>
                          <p:cTn id="46" fill="hold">
                            <p:stCondLst>
                              <p:cond delay="2400"/>
                            </p:stCondLst>
                            <p:childTnLst>
                              <p:par>
                                <p:cTn id="47" presetID="17" presetClass="entr" presetSubtype="4" fill="hold" grpId="0" nodeType="afterEffect">
                                  <p:stCondLst>
                                    <p:cond delay="0"/>
                                  </p:stCondLst>
                                  <p:childTnLst>
                                    <p:set>
                                      <p:cBhvr>
                                        <p:cTn id="48" dur="1" fill="hold">
                                          <p:stCondLst>
                                            <p:cond delay="0"/>
                                          </p:stCondLst>
                                        </p:cTn>
                                        <p:tgtEl>
                                          <p:spTgt spid="5">
                                            <p:graphicEl>
                                              <a:chart seriesIdx="-4" categoryIdx="6" bldStep="category"/>
                                            </p:graphicEl>
                                          </p:spTgt>
                                        </p:tgtEl>
                                        <p:attrNameLst>
                                          <p:attrName>style.visibility</p:attrName>
                                        </p:attrNameLst>
                                      </p:cBhvr>
                                      <p:to>
                                        <p:strVal val="visible"/>
                                      </p:to>
                                    </p:set>
                                    <p:anim calcmode="lin" valueType="num">
                                      <p:cBhvr>
                                        <p:cTn id="49" dur="400" fill="hold"/>
                                        <p:tgtEl>
                                          <p:spTgt spid="5">
                                            <p:graphicEl>
                                              <a:chart seriesIdx="-4" categoryIdx="6" bldStep="category"/>
                                            </p:graphicEl>
                                          </p:spTgt>
                                        </p:tgtEl>
                                        <p:attrNameLst>
                                          <p:attrName>ppt_x</p:attrName>
                                        </p:attrNameLst>
                                      </p:cBhvr>
                                      <p:tavLst>
                                        <p:tav tm="0">
                                          <p:val>
                                            <p:strVal val="#ppt_x"/>
                                          </p:val>
                                        </p:tav>
                                        <p:tav tm="100000">
                                          <p:val>
                                            <p:strVal val="#ppt_x"/>
                                          </p:val>
                                        </p:tav>
                                      </p:tavLst>
                                    </p:anim>
                                    <p:anim calcmode="lin" valueType="num">
                                      <p:cBhvr>
                                        <p:cTn id="50" dur="400" fill="hold"/>
                                        <p:tgtEl>
                                          <p:spTgt spid="5">
                                            <p:graphicEl>
                                              <a:chart seriesIdx="-4" categoryIdx="6" bldStep="category"/>
                                            </p:graphicEl>
                                          </p:spTgt>
                                        </p:tgtEl>
                                        <p:attrNameLst>
                                          <p:attrName>ppt_y</p:attrName>
                                        </p:attrNameLst>
                                      </p:cBhvr>
                                      <p:tavLst>
                                        <p:tav tm="0">
                                          <p:val>
                                            <p:strVal val="#ppt_y+#ppt_h/2"/>
                                          </p:val>
                                        </p:tav>
                                        <p:tav tm="100000">
                                          <p:val>
                                            <p:strVal val="#ppt_y"/>
                                          </p:val>
                                        </p:tav>
                                      </p:tavLst>
                                    </p:anim>
                                    <p:anim calcmode="lin" valueType="num">
                                      <p:cBhvr>
                                        <p:cTn id="51" dur="400" fill="hold"/>
                                        <p:tgtEl>
                                          <p:spTgt spid="5">
                                            <p:graphicEl>
                                              <a:chart seriesIdx="-4" categoryIdx="6" bldStep="category"/>
                                            </p:graphicEl>
                                          </p:spTgt>
                                        </p:tgtEl>
                                        <p:attrNameLst>
                                          <p:attrName>ppt_w</p:attrName>
                                        </p:attrNameLst>
                                      </p:cBhvr>
                                      <p:tavLst>
                                        <p:tav tm="0">
                                          <p:val>
                                            <p:strVal val="#ppt_w"/>
                                          </p:val>
                                        </p:tav>
                                        <p:tav tm="100000">
                                          <p:val>
                                            <p:strVal val="#ppt_w"/>
                                          </p:val>
                                        </p:tav>
                                      </p:tavLst>
                                    </p:anim>
                                    <p:anim calcmode="lin" valueType="num">
                                      <p:cBhvr>
                                        <p:cTn id="52" dur="400" fill="hold"/>
                                        <p:tgtEl>
                                          <p:spTgt spid="5">
                                            <p:graphicEl>
                                              <a:chart seriesIdx="-4" categoryIdx="6" bldStep="category"/>
                                            </p:graphic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category"/>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37421D5-BF75-4C22-A15A-5085A105A26A}"/>
              </a:ext>
            </a:extLst>
          </p:cNvPr>
          <p:cNvSpPr>
            <a:spLocks noGrp="1"/>
          </p:cNvSpPr>
          <p:nvPr>
            <p:ph type="title"/>
          </p:nvPr>
        </p:nvSpPr>
        <p:spPr/>
        <p:txBody>
          <a:bodyPr>
            <a:normAutofit/>
          </a:bodyPr>
          <a:lstStyle/>
          <a:p>
            <a:r>
              <a:rPr lang="zh-CN" altLang="en-US" b="0" dirty="0"/>
              <a:t>我们的优势</a:t>
            </a:r>
          </a:p>
        </p:txBody>
      </p:sp>
      <p:sp>
        <p:nvSpPr>
          <p:cNvPr id="9" name="Freeform 11">
            <a:extLst>
              <a:ext uri="{FF2B5EF4-FFF2-40B4-BE49-F238E27FC236}">
                <a16:creationId xmlns:a16="http://schemas.microsoft.com/office/drawing/2014/main" id="{61C93952-7B00-4D0D-AD4B-32496025621A}"/>
              </a:ext>
            </a:extLst>
          </p:cNvPr>
          <p:cNvSpPr>
            <a:spLocks noEditPoints="1"/>
          </p:cNvSpPr>
          <p:nvPr/>
        </p:nvSpPr>
        <p:spPr bwMode="auto">
          <a:xfrm>
            <a:off x="1057593" y="1443654"/>
            <a:ext cx="2882900" cy="4405331"/>
          </a:xfrm>
          <a:custGeom>
            <a:avLst/>
            <a:gdLst>
              <a:gd name="T0" fmla="*/ 114 w 301"/>
              <a:gd name="T1" fmla="*/ 43 h 460"/>
              <a:gd name="T2" fmla="*/ 287 w 301"/>
              <a:gd name="T3" fmla="*/ 100 h 460"/>
              <a:gd name="T4" fmla="*/ 27 w 301"/>
              <a:gd name="T5" fmla="*/ 190 h 460"/>
              <a:gd name="T6" fmla="*/ 203 w 301"/>
              <a:gd name="T7" fmla="*/ 214 h 460"/>
              <a:gd name="T8" fmla="*/ 27 w 301"/>
              <a:gd name="T9" fmla="*/ 264 h 460"/>
              <a:gd name="T10" fmla="*/ 57 w 301"/>
              <a:gd name="T11" fmla="*/ 293 h 460"/>
              <a:gd name="T12" fmla="*/ 285 w 301"/>
              <a:gd name="T13" fmla="*/ 399 h 460"/>
              <a:gd name="T14" fmla="*/ 54 w 301"/>
              <a:gd name="T15" fmla="*/ 1 h 460"/>
              <a:gd name="T16" fmla="*/ 246 w 301"/>
              <a:gd name="T17" fmla="*/ 38 h 460"/>
              <a:gd name="T18" fmla="*/ 147 w 301"/>
              <a:gd name="T19" fmla="*/ 62 h 460"/>
              <a:gd name="T20" fmla="*/ 46 w 301"/>
              <a:gd name="T21" fmla="*/ 127 h 460"/>
              <a:gd name="T22" fmla="*/ 81 w 301"/>
              <a:gd name="T23" fmla="*/ 245 h 460"/>
              <a:gd name="T24" fmla="*/ 225 w 301"/>
              <a:gd name="T25" fmla="*/ 367 h 460"/>
              <a:gd name="T26" fmla="*/ 173 w 301"/>
              <a:gd name="T27" fmla="*/ 399 h 460"/>
              <a:gd name="T28" fmla="*/ 83 w 301"/>
              <a:gd name="T29" fmla="*/ 368 h 460"/>
              <a:gd name="T30" fmla="*/ 45 w 301"/>
              <a:gd name="T31" fmla="*/ 289 h 460"/>
              <a:gd name="T32" fmla="*/ 9 w 301"/>
              <a:gd name="T33" fmla="*/ 261 h 460"/>
              <a:gd name="T34" fmla="*/ 16 w 301"/>
              <a:gd name="T35" fmla="*/ 314 h 460"/>
              <a:gd name="T36" fmla="*/ 42 w 301"/>
              <a:gd name="T37" fmla="*/ 348 h 460"/>
              <a:gd name="T38" fmla="*/ 54 w 301"/>
              <a:gd name="T39" fmla="*/ 394 h 460"/>
              <a:gd name="T40" fmla="*/ 56 w 301"/>
              <a:gd name="T41" fmla="*/ 413 h 460"/>
              <a:gd name="T42" fmla="*/ 160 w 301"/>
              <a:gd name="T43" fmla="*/ 428 h 460"/>
              <a:gd name="T44" fmla="*/ 239 w 301"/>
              <a:gd name="T45" fmla="*/ 428 h 460"/>
              <a:gd name="T46" fmla="*/ 292 w 301"/>
              <a:gd name="T47" fmla="*/ 368 h 460"/>
              <a:gd name="T48" fmla="*/ 229 w 301"/>
              <a:gd name="T49" fmla="*/ 233 h 460"/>
              <a:gd name="T50" fmla="*/ 158 w 301"/>
              <a:gd name="T51" fmla="*/ 185 h 460"/>
              <a:gd name="T52" fmla="*/ 114 w 301"/>
              <a:gd name="T53" fmla="*/ 91 h 460"/>
              <a:gd name="T54" fmla="*/ 186 w 301"/>
              <a:gd name="T55" fmla="*/ 81 h 460"/>
              <a:gd name="T56" fmla="*/ 241 w 301"/>
              <a:gd name="T57" fmla="*/ 160 h 460"/>
              <a:gd name="T58" fmla="*/ 282 w 301"/>
              <a:gd name="T59" fmla="*/ 95 h 460"/>
              <a:gd name="T60" fmla="*/ 247 w 301"/>
              <a:gd name="T61" fmla="*/ 137 h 460"/>
              <a:gd name="T62" fmla="*/ 187 w 301"/>
              <a:gd name="T63" fmla="*/ 198 h 460"/>
              <a:gd name="T64" fmla="*/ 289 w 301"/>
              <a:gd name="T65" fmla="*/ 32 h 460"/>
              <a:gd name="T66" fmla="*/ 166 w 301"/>
              <a:gd name="T67" fmla="*/ 75 h 460"/>
              <a:gd name="T68" fmla="*/ 103 w 301"/>
              <a:gd name="T69" fmla="*/ 80 h 460"/>
              <a:gd name="T70" fmla="*/ 74 w 301"/>
              <a:gd name="T71" fmla="*/ 92 h 460"/>
              <a:gd name="T72" fmla="*/ 110 w 301"/>
              <a:gd name="T73" fmla="*/ 93 h 460"/>
              <a:gd name="T74" fmla="*/ 68 w 301"/>
              <a:gd name="T75" fmla="*/ 106 h 460"/>
              <a:gd name="T76" fmla="*/ 228 w 301"/>
              <a:gd name="T77" fmla="*/ 108 h 460"/>
              <a:gd name="T78" fmla="*/ 50 w 301"/>
              <a:gd name="T79" fmla="*/ 132 h 460"/>
              <a:gd name="T80" fmla="*/ 60 w 301"/>
              <a:gd name="T81" fmla="*/ 186 h 460"/>
              <a:gd name="T82" fmla="*/ 173 w 301"/>
              <a:gd name="T83" fmla="*/ 200 h 460"/>
              <a:gd name="T84" fmla="*/ 73 w 301"/>
              <a:gd name="T85" fmla="*/ 233 h 460"/>
              <a:gd name="T86" fmla="*/ 207 w 301"/>
              <a:gd name="T87" fmla="*/ 238 h 460"/>
              <a:gd name="T88" fmla="*/ 120 w 301"/>
              <a:gd name="T89" fmla="*/ 262 h 460"/>
              <a:gd name="T90" fmla="*/ 32 w 301"/>
              <a:gd name="T91" fmla="*/ 273 h 460"/>
              <a:gd name="T92" fmla="*/ 18 w 301"/>
              <a:gd name="T93" fmla="*/ 302 h 460"/>
              <a:gd name="T94" fmla="*/ 271 w 301"/>
              <a:gd name="T95" fmla="*/ 351 h 460"/>
              <a:gd name="T96" fmla="*/ 75 w 301"/>
              <a:gd name="T97" fmla="*/ 356 h 460"/>
              <a:gd name="T98" fmla="*/ 70 w 301"/>
              <a:gd name="T99" fmla="*/ 364 h 460"/>
              <a:gd name="T100" fmla="*/ 52 w 301"/>
              <a:gd name="T101" fmla="*/ 377 h 460"/>
              <a:gd name="T102" fmla="*/ 225 w 301"/>
              <a:gd name="T103" fmla="*/ 385 h 460"/>
              <a:gd name="T104" fmla="*/ 211 w 301"/>
              <a:gd name="T105" fmla="*/ 403 h 460"/>
              <a:gd name="T106" fmla="*/ 186 w 301"/>
              <a:gd name="T107" fmla="*/ 402 h 460"/>
              <a:gd name="T108" fmla="*/ 42 w 301"/>
              <a:gd name="T109" fmla="*/ 412 h 460"/>
              <a:gd name="T110" fmla="*/ 284 w 301"/>
              <a:gd name="T111" fmla="*/ 37 h 460"/>
              <a:gd name="T112" fmla="*/ 146 w 301"/>
              <a:gd name="T113" fmla="*/ 51 h 460"/>
              <a:gd name="T114" fmla="*/ 43 w 301"/>
              <a:gd name="T115" fmla="*/ 124 h 460"/>
              <a:gd name="T116" fmla="*/ 212 w 301"/>
              <a:gd name="T117" fmla="*/ 217 h 460"/>
              <a:gd name="T118" fmla="*/ 149 w 301"/>
              <a:gd name="T119" fmla="*/ 287 h 460"/>
              <a:gd name="T120" fmla="*/ 248 w 301"/>
              <a:gd name="T121" fmla="*/ 424 h 460"/>
              <a:gd name="T122" fmla="*/ 9 w 301"/>
              <a:gd name="T123" fmla="*/ 294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 h="460">
                <a:moveTo>
                  <a:pt x="54" y="4"/>
                </a:moveTo>
                <a:cubicBezTo>
                  <a:pt x="55" y="4"/>
                  <a:pt x="55" y="5"/>
                  <a:pt x="55" y="6"/>
                </a:cubicBezTo>
                <a:cubicBezTo>
                  <a:pt x="54" y="6"/>
                  <a:pt x="54" y="6"/>
                  <a:pt x="54" y="7"/>
                </a:cubicBezTo>
                <a:cubicBezTo>
                  <a:pt x="52" y="6"/>
                  <a:pt x="53" y="4"/>
                  <a:pt x="54" y="4"/>
                </a:cubicBezTo>
                <a:close/>
                <a:moveTo>
                  <a:pt x="54" y="8"/>
                </a:moveTo>
                <a:cubicBezTo>
                  <a:pt x="54" y="8"/>
                  <a:pt x="55" y="9"/>
                  <a:pt x="55" y="8"/>
                </a:cubicBezTo>
                <a:cubicBezTo>
                  <a:pt x="57" y="9"/>
                  <a:pt x="53" y="10"/>
                  <a:pt x="54" y="8"/>
                </a:cubicBezTo>
                <a:close/>
                <a:moveTo>
                  <a:pt x="57" y="8"/>
                </a:moveTo>
                <a:cubicBezTo>
                  <a:pt x="58" y="7"/>
                  <a:pt x="61" y="8"/>
                  <a:pt x="60" y="9"/>
                </a:cubicBezTo>
                <a:cubicBezTo>
                  <a:pt x="58" y="10"/>
                  <a:pt x="58" y="8"/>
                  <a:pt x="57" y="8"/>
                </a:cubicBezTo>
                <a:close/>
                <a:moveTo>
                  <a:pt x="118" y="41"/>
                </a:moveTo>
                <a:cubicBezTo>
                  <a:pt x="118" y="41"/>
                  <a:pt x="119" y="41"/>
                  <a:pt x="120" y="41"/>
                </a:cubicBezTo>
                <a:cubicBezTo>
                  <a:pt x="120" y="42"/>
                  <a:pt x="120" y="42"/>
                  <a:pt x="120" y="43"/>
                </a:cubicBezTo>
                <a:cubicBezTo>
                  <a:pt x="119" y="43"/>
                  <a:pt x="118" y="43"/>
                  <a:pt x="118" y="43"/>
                </a:cubicBezTo>
                <a:cubicBezTo>
                  <a:pt x="118" y="42"/>
                  <a:pt x="118" y="42"/>
                  <a:pt x="118" y="41"/>
                </a:cubicBezTo>
                <a:close/>
                <a:moveTo>
                  <a:pt x="237" y="43"/>
                </a:moveTo>
                <a:cubicBezTo>
                  <a:pt x="238" y="42"/>
                  <a:pt x="240" y="43"/>
                  <a:pt x="239" y="45"/>
                </a:cubicBezTo>
                <a:cubicBezTo>
                  <a:pt x="238" y="45"/>
                  <a:pt x="238" y="44"/>
                  <a:pt x="237" y="43"/>
                </a:cubicBezTo>
                <a:close/>
                <a:moveTo>
                  <a:pt x="114" y="43"/>
                </a:moveTo>
                <a:cubicBezTo>
                  <a:pt x="115" y="44"/>
                  <a:pt x="115" y="43"/>
                  <a:pt x="116" y="43"/>
                </a:cubicBezTo>
                <a:cubicBezTo>
                  <a:pt x="116" y="45"/>
                  <a:pt x="116" y="45"/>
                  <a:pt x="116" y="46"/>
                </a:cubicBezTo>
                <a:cubicBezTo>
                  <a:pt x="115" y="45"/>
                  <a:pt x="114" y="45"/>
                  <a:pt x="114" y="43"/>
                </a:cubicBezTo>
                <a:close/>
                <a:moveTo>
                  <a:pt x="243" y="46"/>
                </a:moveTo>
                <a:cubicBezTo>
                  <a:pt x="243" y="43"/>
                  <a:pt x="240" y="44"/>
                  <a:pt x="240" y="45"/>
                </a:cubicBezTo>
                <a:cubicBezTo>
                  <a:pt x="242" y="45"/>
                  <a:pt x="241" y="47"/>
                  <a:pt x="243" y="46"/>
                </a:cubicBezTo>
                <a:close/>
                <a:moveTo>
                  <a:pt x="106" y="52"/>
                </a:moveTo>
                <a:cubicBezTo>
                  <a:pt x="108" y="53"/>
                  <a:pt x="107" y="53"/>
                  <a:pt x="107" y="54"/>
                </a:cubicBezTo>
                <a:cubicBezTo>
                  <a:pt x="106" y="54"/>
                  <a:pt x="105" y="54"/>
                  <a:pt x="105" y="54"/>
                </a:cubicBezTo>
                <a:cubicBezTo>
                  <a:pt x="105" y="54"/>
                  <a:pt x="106" y="53"/>
                  <a:pt x="106" y="52"/>
                </a:cubicBezTo>
                <a:close/>
                <a:moveTo>
                  <a:pt x="100" y="54"/>
                </a:moveTo>
                <a:cubicBezTo>
                  <a:pt x="103" y="54"/>
                  <a:pt x="100" y="58"/>
                  <a:pt x="103" y="57"/>
                </a:cubicBezTo>
                <a:cubicBezTo>
                  <a:pt x="102" y="59"/>
                  <a:pt x="101" y="59"/>
                  <a:pt x="99" y="58"/>
                </a:cubicBezTo>
                <a:cubicBezTo>
                  <a:pt x="100" y="57"/>
                  <a:pt x="101" y="56"/>
                  <a:pt x="100" y="54"/>
                </a:cubicBezTo>
                <a:close/>
                <a:moveTo>
                  <a:pt x="204" y="65"/>
                </a:moveTo>
                <a:cubicBezTo>
                  <a:pt x="204" y="64"/>
                  <a:pt x="205" y="66"/>
                  <a:pt x="206" y="65"/>
                </a:cubicBezTo>
                <a:cubicBezTo>
                  <a:pt x="206" y="66"/>
                  <a:pt x="205" y="66"/>
                  <a:pt x="205" y="68"/>
                </a:cubicBezTo>
                <a:cubicBezTo>
                  <a:pt x="204" y="68"/>
                  <a:pt x="205" y="66"/>
                  <a:pt x="204" y="65"/>
                </a:cubicBezTo>
                <a:close/>
                <a:moveTo>
                  <a:pt x="229" y="76"/>
                </a:moveTo>
                <a:cubicBezTo>
                  <a:pt x="231" y="74"/>
                  <a:pt x="232" y="78"/>
                  <a:pt x="229" y="78"/>
                </a:cubicBezTo>
                <a:cubicBezTo>
                  <a:pt x="230" y="78"/>
                  <a:pt x="230" y="77"/>
                  <a:pt x="229" y="76"/>
                </a:cubicBezTo>
                <a:close/>
                <a:moveTo>
                  <a:pt x="128" y="79"/>
                </a:moveTo>
                <a:cubicBezTo>
                  <a:pt x="130" y="79"/>
                  <a:pt x="131" y="79"/>
                  <a:pt x="132" y="80"/>
                </a:cubicBezTo>
                <a:cubicBezTo>
                  <a:pt x="131" y="81"/>
                  <a:pt x="127" y="81"/>
                  <a:pt x="128" y="79"/>
                </a:cubicBezTo>
                <a:close/>
                <a:moveTo>
                  <a:pt x="287" y="100"/>
                </a:moveTo>
                <a:cubicBezTo>
                  <a:pt x="287" y="101"/>
                  <a:pt x="288" y="101"/>
                  <a:pt x="288" y="101"/>
                </a:cubicBezTo>
                <a:cubicBezTo>
                  <a:pt x="288" y="102"/>
                  <a:pt x="287" y="102"/>
                  <a:pt x="288" y="102"/>
                </a:cubicBezTo>
                <a:cubicBezTo>
                  <a:pt x="287" y="104"/>
                  <a:pt x="284" y="100"/>
                  <a:pt x="287" y="100"/>
                </a:cubicBezTo>
                <a:close/>
                <a:moveTo>
                  <a:pt x="46" y="102"/>
                </a:moveTo>
                <a:cubicBezTo>
                  <a:pt x="49" y="102"/>
                  <a:pt x="48" y="106"/>
                  <a:pt x="46" y="105"/>
                </a:cubicBezTo>
                <a:cubicBezTo>
                  <a:pt x="46" y="104"/>
                  <a:pt x="47" y="104"/>
                  <a:pt x="46" y="102"/>
                </a:cubicBezTo>
                <a:close/>
                <a:moveTo>
                  <a:pt x="287" y="107"/>
                </a:moveTo>
                <a:cubicBezTo>
                  <a:pt x="288" y="106"/>
                  <a:pt x="288" y="107"/>
                  <a:pt x="288" y="108"/>
                </a:cubicBezTo>
                <a:cubicBezTo>
                  <a:pt x="287" y="108"/>
                  <a:pt x="287" y="108"/>
                  <a:pt x="287" y="108"/>
                </a:cubicBezTo>
                <a:cubicBezTo>
                  <a:pt x="287" y="107"/>
                  <a:pt x="287" y="107"/>
                  <a:pt x="287" y="107"/>
                </a:cubicBezTo>
                <a:close/>
                <a:moveTo>
                  <a:pt x="288" y="109"/>
                </a:moveTo>
                <a:cubicBezTo>
                  <a:pt x="288" y="109"/>
                  <a:pt x="289" y="110"/>
                  <a:pt x="289" y="110"/>
                </a:cubicBezTo>
                <a:cubicBezTo>
                  <a:pt x="289" y="110"/>
                  <a:pt x="289" y="112"/>
                  <a:pt x="288" y="112"/>
                </a:cubicBezTo>
                <a:cubicBezTo>
                  <a:pt x="289" y="110"/>
                  <a:pt x="285" y="110"/>
                  <a:pt x="288" y="109"/>
                </a:cubicBezTo>
                <a:close/>
                <a:moveTo>
                  <a:pt x="229" y="118"/>
                </a:moveTo>
                <a:cubicBezTo>
                  <a:pt x="232" y="120"/>
                  <a:pt x="228" y="121"/>
                  <a:pt x="229" y="118"/>
                </a:cubicBezTo>
                <a:close/>
                <a:moveTo>
                  <a:pt x="238" y="165"/>
                </a:moveTo>
                <a:cubicBezTo>
                  <a:pt x="241" y="165"/>
                  <a:pt x="238" y="167"/>
                  <a:pt x="239" y="168"/>
                </a:cubicBezTo>
                <a:cubicBezTo>
                  <a:pt x="238" y="168"/>
                  <a:pt x="239" y="166"/>
                  <a:pt x="238" y="165"/>
                </a:cubicBezTo>
                <a:close/>
                <a:moveTo>
                  <a:pt x="26" y="188"/>
                </a:moveTo>
                <a:cubicBezTo>
                  <a:pt x="26" y="188"/>
                  <a:pt x="26" y="188"/>
                  <a:pt x="27" y="188"/>
                </a:cubicBezTo>
                <a:cubicBezTo>
                  <a:pt x="27" y="189"/>
                  <a:pt x="27" y="189"/>
                  <a:pt x="27" y="190"/>
                </a:cubicBezTo>
                <a:cubicBezTo>
                  <a:pt x="26" y="190"/>
                  <a:pt x="26" y="190"/>
                  <a:pt x="26" y="190"/>
                </a:cubicBezTo>
                <a:cubicBezTo>
                  <a:pt x="26" y="189"/>
                  <a:pt x="26" y="189"/>
                  <a:pt x="26" y="188"/>
                </a:cubicBezTo>
                <a:close/>
                <a:moveTo>
                  <a:pt x="26" y="191"/>
                </a:moveTo>
                <a:cubicBezTo>
                  <a:pt x="27" y="191"/>
                  <a:pt x="27" y="191"/>
                  <a:pt x="27" y="191"/>
                </a:cubicBezTo>
                <a:cubicBezTo>
                  <a:pt x="28" y="191"/>
                  <a:pt x="30" y="193"/>
                  <a:pt x="29" y="196"/>
                </a:cubicBezTo>
                <a:cubicBezTo>
                  <a:pt x="29" y="195"/>
                  <a:pt x="29" y="195"/>
                  <a:pt x="28" y="195"/>
                </a:cubicBezTo>
                <a:cubicBezTo>
                  <a:pt x="28" y="196"/>
                  <a:pt x="28" y="196"/>
                  <a:pt x="28" y="197"/>
                </a:cubicBezTo>
                <a:cubicBezTo>
                  <a:pt x="32" y="195"/>
                  <a:pt x="32" y="201"/>
                  <a:pt x="34" y="204"/>
                </a:cubicBezTo>
                <a:cubicBezTo>
                  <a:pt x="30" y="204"/>
                  <a:pt x="31" y="198"/>
                  <a:pt x="27" y="198"/>
                </a:cubicBezTo>
                <a:cubicBezTo>
                  <a:pt x="27" y="195"/>
                  <a:pt x="25" y="194"/>
                  <a:pt x="26" y="191"/>
                </a:cubicBezTo>
                <a:close/>
                <a:moveTo>
                  <a:pt x="195" y="202"/>
                </a:moveTo>
                <a:cubicBezTo>
                  <a:pt x="198" y="200"/>
                  <a:pt x="198" y="205"/>
                  <a:pt x="195" y="202"/>
                </a:cubicBezTo>
                <a:close/>
                <a:moveTo>
                  <a:pt x="201" y="204"/>
                </a:moveTo>
                <a:cubicBezTo>
                  <a:pt x="202" y="204"/>
                  <a:pt x="203" y="205"/>
                  <a:pt x="204" y="204"/>
                </a:cubicBezTo>
                <a:cubicBezTo>
                  <a:pt x="203" y="205"/>
                  <a:pt x="203" y="207"/>
                  <a:pt x="201" y="207"/>
                </a:cubicBezTo>
                <a:cubicBezTo>
                  <a:pt x="202" y="206"/>
                  <a:pt x="202" y="206"/>
                  <a:pt x="201" y="206"/>
                </a:cubicBezTo>
                <a:cubicBezTo>
                  <a:pt x="201" y="205"/>
                  <a:pt x="201" y="205"/>
                  <a:pt x="201" y="204"/>
                </a:cubicBezTo>
                <a:close/>
                <a:moveTo>
                  <a:pt x="22" y="209"/>
                </a:moveTo>
                <a:cubicBezTo>
                  <a:pt x="23" y="210"/>
                  <a:pt x="24" y="210"/>
                  <a:pt x="24" y="212"/>
                </a:cubicBezTo>
                <a:cubicBezTo>
                  <a:pt x="23" y="212"/>
                  <a:pt x="23" y="212"/>
                  <a:pt x="23" y="212"/>
                </a:cubicBezTo>
                <a:cubicBezTo>
                  <a:pt x="21" y="212"/>
                  <a:pt x="22" y="211"/>
                  <a:pt x="22" y="209"/>
                </a:cubicBezTo>
                <a:close/>
                <a:moveTo>
                  <a:pt x="203" y="214"/>
                </a:moveTo>
                <a:cubicBezTo>
                  <a:pt x="204" y="213"/>
                  <a:pt x="205" y="215"/>
                  <a:pt x="207" y="214"/>
                </a:cubicBezTo>
                <a:cubicBezTo>
                  <a:pt x="207" y="217"/>
                  <a:pt x="206" y="216"/>
                  <a:pt x="204" y="216"/>
                </a:cubicBezTo>
                <a:cubicBezTo>
                  <a:pt x="204" y="215"/>
                  <a:pt x="204" y="214"/>
                  <a:pt x="203" y="214"/>
                </a:cubicBezTo>
                <a:close/>
                <a:moveTo>
                  <a:pt x="20" y="215"/>
                </a:moveTo>
                <a:cubicBezTo>
                  <a:pt x="21" y="215"/>
                  <a:pt x="21" y="216"/>
                  <a:pt x="21" y="217"/>
                </a:cubicBezTo>
                <a:cubicBezTo>
                  <a:pt x="19" y="217"/>
                  <a:pt x="19" y="216"/>
                  <a:pt x="20" y="215"/>
                </a:cubicBezTo>
                <a:close/>
                <a:moveTo>
                  <a:pt x="209" y="217"/>
                </a:moveTo>
                <a:cubicBezTo>
                  <a:pt x="211" y="217"/>
                  <a:pt x="211" y="218"/>
                  <a:pt x="211" y="219"/>
                </a:cubicBezTo>
                <a:cubicBezTo>
                  <a:pt x="210" y="219"/>
                  <a:pt x="210" y="219"/>
                  <a:pt x="209" y="219"/>
                </a:cubicBezTo>
                <a:cubicBezTo>
                  <a:pt x="209" y="219"/>
                  <a:pt x="209" y="218"/>
                  <a:pt x="209" y="217"/>
                </a:cubicBezTo>
                <a:close/>
                <a:moveTo>
                  <a:pt x="28" y="261"/>
                </a:moveTo>
                <a:cubicBezTo>
                  <a:pt x="28" y="260"/>
                  <a:pt x="29" y="258"/>
                  <a:pt x="28" y="257"/>
                </a:cubicBezTo>
                <a:cubicBezTo>
                  <a:pt x="29" y="255"/>
                  <a:pt x="30" y="259"/>
                  <a:pt x="31" y="257"/>
                </a:cubicBezTo>
                <a:cubicBezTo>
                  <a:pt x="32" y="258"/>
                  <a:pt x="30" y="260"/>
                  <a:pt x="31" y="262"/>
                </a:cubicBezTo>
                <a:cubicBezTo>
                  <a:pt x="29" y="262"/>
                  <a:pt x="29" y="260"/>
                  <a:pt x="28" y="261"/>
                </a:cubicBezTo>
                <a:close/>
                <a:moveTo>
                  <a:pt x="24" y="258"/>
                </a:moveTo>
                <a:cubicBezTo>
                  <a:pt x="26" y="258"/>
                  <a:pt x="25" y="260"/>
                  <a:pt x="24" y="260"/>
                </a:cubicBezTo>
                <a:cubicBezTo>
                  <a:pt x="23" y="260"/>
                  <a:pt x="24" y="258"/>
                  <a:pt x="24" y="258"/>
                </a:cubicBezTo>
                <a:close/>
                <a:moveTo>
                  <a:pt x="27" y="259"/>
                </a:moveTo>
                <a:cubicBezTo>
                  <a:pt x="26" y="259"/>
                  <a:pt x="25" y="261"/>
                  <a:pt x="26" y="262"/>
                </a:cubicBezTo>
                <a:cubicBezTo>
                  <a:pt x="26" y="260"/>
                  <a:pt x="27" y="261"/>
                  <a:pt x="27" y="259"/>
                </a:cubicBezTo>
                <a:close/>
                <a:moveTo>
                  <a:pt x="27" y="264"/>
                </a:moveTo>
                <a:cubicBezTo>
                  <a:pt x="27" y="264"/>
                  <a:pt x="27" y="263"/>
                  <a:pt x="28" y="263"/>
                </a:cubicBezTo>
                <a:cubicBezTo>
                  <a:pt x="28" y="263"/>
                  <a:pt x="28" y="263"/>
                  <a:pt x="28" y="262"/>
                </a:cubicBezTo>
                <a:cubicBezTo>
                  <a:pt x="26" y="261"/>
                  <a:pt x="26" y="264"/>
                  <a:pt x="27" y="264"/>
                </a:cubicBezTo>
                <a:close/>
                <a:moveTo>
                  <a:pt x="124" y="276"/>
                </a:moveTo>
                <a:cubicBezTo>
                  <a:pt x="124" y="276"/>
                  <a:pt x="125" y="276"/>
                  <a:pt x="126" y="276"/>
                </a:cubicBezTo>
                <a:cubicBezTo>
                  <a:pt x="127" y="277"/>
                  <a:pt x="123" y="279"/>
                  <a:pt x="124" y="276"/>
                </a:cubicBezTo>
                <a:close/>
                <a:moveTo>
                  <a:pt x="130" y="278"/>
                </a:moveTo>
                <a:cubicBezTo>
                  <a:pt x="131" y="278"/>
                  <a:pt x="131" y="278"/>
                  <a:pt x="132" y="278"/>
                </a:cubicBezTo>
                <a:cubicBezTo>
                  <a:pt x="132" y="279"/>
                  <a:pt x="132" y="279"/>
                  <a:pt x="132" y="279"/>
                </a:cubicBezTo>
                <a:cubicBezTo>
                  <a:pt x="131" y="279"/>
                  <a:pt x="131" y="279"/>
                  <a:pt x="130" y="279"/>
                </a:cubicBezTo>
                <a:cubicBezTo>
                  <a:pt x="130" y="279"/>
                  <a:pt x="130" y="279"/>
                  <a:pt x="130" y="278"/>
                </a:cubicBezTo>
                <a:close/>
                <a:moveTo>
                  <a:pt x="159" y="289"/>
                </a:moveTo>
                <a:cubicBezTo>
                  <a:pt x="157" y="288"/>
                  <a:pt x="156" y="289"/>
                  <a:pt x="154" y="289"/>
                </a:cubicBezTo>
                <a:cubicBezTo>
                  <a:pt x="154" y="289"/>
                  <a:pt x="154" y="288"/>
                  <a:pt x="154" y="287"/>
                </a:cubicBezTo>
                <a:cubicBezTo>
                  <a:pt x="155" y="289"/>
                  <a:pt x="159" y="285"/>
                  <a:pt x="159" y="289"/>
                </a:cubicBezTo>
                <a:close/>
                <a:moveTo>
                  <a:pt x="54" y="289"/>
                </a:moveTo>
                <a:cubicBezTo>
                  <a:pt x="55" y="289"/>
                  <a:pt x="55" y="290"/>
                  <a:pt x="56" y="290"/>
                </a:cubicBezTo>
                <a:cubicBezTo>
                  <a:pt x="56" y="293"/>
                  <a:pt x="55" y="293"/>
                  <a:pt x="56" y="295"/>
                </a:cubicBezTo>
                <a:cubicBezTo>
                  <a:pt x="54" y="294"/>
                  <a:pt x="54" y="292"/>
                  <a:pt x="54" y="289"/>
                </a:cubicBezTo>
                <a:close/>
                <a:moveTo>
                  <a:pt x="57" y="293"/>
                </a:moveTo>
                <a:cubicBezTo>
                  <a:pt x="58" y="293"/>
                  <a:pt x="58" y="294"/>
                  <a:pt x="59" y="296"/>
                </a:cubicBezTo>
                <a:cubicBezTo>
                  <a:pt x="57" y="296"/>
                  <a:pt x="57" y="294"/>
                  <a:pt x="57" y="293"/>
                </a:cubicBezTo>
                <a:close/>
                <a:moveTo>
                  <a:pt x="52" y="295"/>
                </a:moveTo>
                <a:cubicBezTo>
                  <a:pt x="52" y="296"/>
                  <a:pt x="52" y="297"/>
                  <a:pt x="53" y="297"/>
                </a:cubicBezTo>
                <a:cubicBezTo>
                  <a:pt x="53" y="297"/>
                  <a:pt x="53" y="296"/>
                  <a:pt x="54" y="296"/>
                </a:cubicBezTo>
                <a:cubicBezTo>
                  <a:pt x="54" y="297"/>
                  <a:pt x="54" y="298"/>
                  <a:pt x="55" y="297"/>
                </a:cubicBezTo>
                <a:cubicBezTo>
                  <a:pt x="55" y="297"/>
                  <a:pt x="55" y="296"/>
                  <a:pt x="55" y="296"/>
                </a:cubicBezTo>
                <a:cubicBezTo>
                  <a:pt x="54" y="295"/>
                  <a:pt x="53" y="296"/>
                  <a:pt x="52" y="295"/>
                </a:cubicBezTo>
                <a:close/>
                <a:moveTo>
                  <a:pt x="13" y="307"/>
                </a:moveTo>
                <a:cubicBezTo>
                  <a:pt x="15" y="308"/>
                  <a:pt x="15" y="308"/>
                  <a:pt x="17" y="307"/>
                </a:cubicBezTo>
                <a:cubicBezTo>
                  <a:pt x="17" y="309"/>
                  <a:pt x="16" y="309"/>
                  <a:pt x="16" y="311"/>
                </a:cubicBezTo>
                <a:cubicBezTo>
                  <a:pt x="15" y="310"/>
                  <a:pt x="14" y="310"/>
                  <a:pt x="13" y="310"/>
                </a:cubicBezTo>
                <a:cubicBezTo>
                  <a:pt x="14" y="308"/>
                  <a:pt x="13" y="309"/>
                  <a:pt x="13" y="307"/>
                </a:cubicBezTo>
                <a:close/>
                <a:moveTo>
                  <a:pt x="286" y="355"/>
                </a:moveTo>
                <a:cubicBezTo>
                  <a:pt x="287" y="355"/>
                  <a:pt x="286" y="357"/>
                  <a:pt x="286" y="357"/>
                </a:cubicBezTo>
                <a:cubicBezTo>
                  <a:pt x="285" y="357"/>
                  <a:pt x="285" y="357"/>
                  <a:pt x="284" y="357"/>
                </a:cubicBezTo>
                <a:cubicBezTo>
                  <a:pt x="284" y="356"/>
                  <a:pt x="284" y="356"/>
                  <a:pt x="284" y="356"/>
                </a:cubicBezTo>
                <a:cubicBezTo>
                  <a:pt x="285" y="356"/>
                  <a:pt x="285" y="356"/>
                  <a:pt x="286" y="355"/>
                </a:cubicBezTo>
                <a:close/>
                <a:moveTo>
                  <a:pt x="286" y="391"/>
                </a:moveTo>
                <a:cubicBezTo>
                  <a:pt x="286" y="391"/>
                  <a:pt x="288" y="393"/>
                  <a:pt x="288" y="391"/>
                </a:cubicBezTo>
                <a:cubicBezTo>
                  <a:pt x="290" y="392"/>
                  <a:pt x="288" y="394"/>
                  <a:pt x="286" y="394"/>
                </a:cubicBezTo>
                <a:cubicBezTo>
                  <a:pt x="286" y="392"/>
                  <a:pt x="285" y="392"/>
                  <a:pt x="286" y="391"/>
                </a:cubicBezTo>
                <a:close/>
                <a:moveTo>
                  <a:pt x="286" y="394"/>
                </a:moveTo>
                <a:cubicBezTo>
                  <a:pt x="286" y="396"/>
                  <a:pt x="284" y="397"/>
                  <a:pt x="285" y="399"/>
                </a:cubicBezTo>
                <a:cubicBezTo>
                  <a:pt x="286" y="398"/>
                  <a:pt x="287" y="396"/>
                  <a:pt x="286" y="394"/>
                </a:cubicBezTo>
                <a:close/>
                <a:moveTo>
                  <a:pt x="77" y="397"/>
                </a:moveTo>
                <a:cubicBezTo>
                  <a:pt x="78" y="399"/>
                  <a:pt x="76" y="398"/>
                  <a:pt x="76" y="399"/>
                </a:cubicBezTo>
                <a:cubicBezTo>
                  <a:pt x="75" y="399"/>
                  <a:pt x="76" y="397"/>
                  <a:pt x="77" y="397"/>
                </a:cubicBezTo>
                <a:close/>
                <a:moveTo>
                  <a:pt x="56" y="400"/>
                </a:moveTo>
                <a:cubicBezTo>
                  <a:pt x="59" y="401"/>
                  <a:pt x="54" y="403"/>
                  <a:pt x="56" y="400"/>
                </a:cubicBezTo>
                <a:close/>
                <a:moveTo>
                  <a:pt x="266" y="402"/>
                </a:moveTo>
                <a:cubicBezTo>
                  <a:pt x="267" y="403"/>
                  <a:pt x="265" y="404"/>
                  <a:pt x="265" y="405"/>
                </a:cubicBezTo>
                <a:cubicBezTo>
                  <a:pt x="264" y="404"/>
                  <a:pt x="265" y="402"/>
                  <a:pt x="266" y="402"/>
                </a:cubicBezTo>
                <a:close/>
                <a:moveTo>
                  <a:pt x="84" y="403"/>
                </a:moveTo>
                <a:cubicBezTo>
                  <a:pt x="85" y="403"/>
                  <a:pt x="85" y="406"/>
                  <a:pt x="84" y="405"/>
                </a:cubicBezTo>
                <a:cubicBezTo>
                  <a:pt x="85" y="404"/>
                  <a:pt x="83" y="404"/>
                  <a:pt x="84" y="403"/>
                </a:cubicBezTo>
                <a:close/>
                <a:moveTo>
                  <a:pt x="220" y="421"/>
                </a:moveTo>
                <a:cubicBezTo>
                  <a:pt x="214" y="425"/>
                  <a:pt x="205" y="426"/>
                  <a:pt x="197" y="428"/>
                </a:cubicBezTo>
                <a:cubicBezTo>
                  <a:pt x="201" y="424"/>
                  <a:pt x="212" y="425"/>
                  <a:pt x="217" y="420"/>
                </a:cubicBezTo>
                <a:cubicBezTo>
                  <a:pt x="218" y="420"/>
                  <a:pt x="219" y="421"/>
                  <a:pt x="220" y="421"/>
                </a:cubicBezTo>
                <a:close/>
                <a:moveTo>
                  <a:pt x="48" y="422"/>
                </a:moveTo>
                <a:cubicBezTo>
                  <a:pt x="49" y="423"/>
                  <a:pt x="48" y="423"/>
                  <a:pt x="48" y="424"/>
                </a:cubicBezTo>
                <a:cubicBezTo>
                  <a:pt x="47" y="424"/>
                  <a:pt x="48" y="423"/>
                  <a:pt x="48" y="422"/>
                </a:cubicBezTo>
                <a:close/>
                <a:moveTo>
                  <a:pt x="39" y="457"/>
                </a:moveTo>
                <a:cubicBezTo>
                  <a:pt x="42" y="457"/>
                  <a:pt x="39" y="460"/>
                  <a:pt x="39" y="457"/>
                </a:cubicBezTo>
                <a:close/>
                <a:moveTo>
                  <a:pt x="54" y="1"/>
                </a:moveTo>
                <a:cubicBezTo>
                  <a:pt x="54" y="0"/>
                  <a:pt x="55" y="1"/>
                  <a:pt x="55" y="2"/>
                </a:cubicBezTo>
                <a:cubicBezTo>
                  <a:pt x="54" y="2"/>
                  <a:pt x="52" y="3"/>
                  <a:pt x="51" y="2"/>
                </a:cubicBezTo>
                <a:cubicBezTo>
                  <a:pt x="52" y="0"/>
                  <a:pt x="54" y="3"/>
                  <a:pt x="54" y="1"/>
                </a:cubicBezTo>
                <a:close/>
                <a:moveTo>
                  <a:pt x="265" y="14"/>
                </a:moveTo>
                <a:cubicBezTo>
                  <a:pt x="264" y="14"/>
                  <a:pt x="266" y="13"/>
                  <a:pt x="266" y="12"/>
                </a:cubicBezTo>
                <a:cubicBezTo>
                  <a:pt x="268" y="13"/>
                  <a:pt x="266" y="14"/>
                  <a:pt x="265" y="14"/>
                </a:cubicBezTo>
                <a:close/>
                <a:moveTo>
                  <a:pt x="266" y="15"/>
                </a:moveTo>
                <a:cubicBezTo>
                  <a:pt x="268" y="14"/>
                  <a:pt x="268" y="16"/>
                  <a:pt x="268" y="17"/>
                </a:cubicBezTo>
                <a:cubicBezTo>
                  <a:pt x="267" y="18"/>
                  <a:pt x="266" y="16"/>
                  <a:pt x="266" y="17"/>
                </a:cubicBezTo>
                <a:cubicBezTo>
                  <a:pt x="268" y="17"/>
                  <a:pt x="267" y="21"/>
                  <a:pt x="268" y="21"/>
                </a:cubicBezTo>
                <a:cubicBezTo>
                  <a:pt x="269" y="20"/>
                  <a:pt x="270" y="19"/>
                  <a:pt x="270" y="18"/>
                </a:cubicBezTo>
                <a:cubicBezTo>
                  <a:pt x="272" y="20"/>
                  <a:pt x="267" y="22"/>
                  <a:pt x="269" y="24"/>
                </a:cubicBezTo>
                <a:cubicBezTo>
                  <a:pt x="269" y="24"/>
                  <a:pt x="270" y="23"/>
                  <a:pt x="270" y="23"/>
                </a:cubicBezTo>
                <a:cubicBezTo>
                  <a:pt x="273" y="29"/>
                  <a:pt x="268" y="33"/>
                  <a:pt x="268" y="39"/>
                </a:cubicBezTo>
                <a:cubicBezTo>
                  <a:pt x="268" y="39"/>
                  <a:pt x="267" y="39"/>
                  <a:pt x="267" y="38"/>
                </a:cubicBezTo>
                <a:cubicBezTo>
                  <a:pt x="266" y="40"/>
                  <a:pt x="268" y="40"/>
                  <a:pt x="268" y="41"/>
                </a:cubicBezTo>
                <a:cubicBezTo>
                  <a:pt x="266" y="41"/>
                  <a:pt x="265" y="40"/>
                  <a:pt x="264" y="41"/>
                </a:cubicBezTo>
                <a:cubicBezTo>
                  <a:pt x="264" y="41"/>
                  <a:pt x="265" y="41"/>
                  <a:pt x="265" y="42"/>
                </a:cubicBezTo>
                <a:cubicBezTo>
                  <a:pt x="264" y="42"/>
                  <a:pt x="264" y="42"/>
                  <a:pt x="263" y="42"/>
                </a:cubicBezTo>
                <a:cubicBezTo>
                  <a:pt x="263" y="42"/>
                  <a:pt x="263" y="41"/>
                  <a:pt x="262" y="41"/>
                </a:cubicBezTo>
                <a:cubicBezTo>
                  <a:pt x="258" y="42"/>
                  <a:pt x="253" y="39"/>
                  <a:pt x="250" y="37"/>
                </a:cubicBezTo>
                <a:cubicBezTo>
                  <a:pt x="249" y="38"/>
                  <a:pt x="248" y="38"/>
                  <a:pt x="246" y="38"/>
                </a:cubicBezTo>
                <a:cubicBezTo>
                  <a:pt x="245" y="39"/>
                  <a:pt x="246" y="40"/>
                  <a:pt x="245" y="41"/>
                </a:cubicBezTo>
                <a:cubicBezTo>
                  <a:pt x="246" y="42"/>
                  <a:pt x="247" y="40"/>
                  <a:pt x="247" y="41"/>
                </a:cubicBezTo>
                <a:cubicBezTo>
                  <a:pt x="245" y="43"/>
                  <a:pt x="247" y="44"/>
                  <a:pt x="247" y="46"/>
                </a:cubicBezTo>
                <a:cubicBezTo>
                  <a:pt x="246" y="47"/>
                  <a:pt x="244" y="47"/>
                  <a:pt x="244" y="48"/>
                </a:cubicBezTo>
                <a:cubicBezTo>
                  <a:pt x="246" y="51"/>
                  <a:pt x="249" y="54"/>
                  <a:pt x="251" y="57"/>
                </a:cubicBezTo>
                <a:cubicBezTo>
                  <a:pt x="246" y="69"/>
                  <a:pt x="241" y="81"/>
                  <a:pt x="236" y="91"/>
                </a:cubicBezTo>
                <a:cubicBezTo>
                  <a:pt x="236" y="87"/>
                  <a:pt x="230" y="87"/>
                  <a:pt x="228" y="82"/>
                </a:cubicBezTo>
                <a:cubicBezTo>
                  <a:pt x="230" y="83"/>
                  <a:pt x="229" y="81"/>
                  <a:pt x="230" y="80"/>
                </a:cubicBezTo>
                <a:cubicBezTo>
                  <a:pt x="229" y="79"/>
                  <a:pt x="228" y="78"/>
                  <a:pt x="226" y="78"/>
                </a:cubicBezTo>
                <a:cubicBezTo>
                  <a:pt x="225" y="78"/>
                  <a:pt x="226" y="79"/>
                  <a:pt x="225" y="79"/>
                </a:cubicBezTo>
                <a:cubicBezTo>
                  <a:pt x="222" y="78"/>
                  <a:pt x="215" y="74"/>
                  <a:pt x="214" y="71"/>
                </a:cubicBezTo>
                <a:cubicBezTo>
                  <a:pt x="212" y="70"/>
                  <a:pt x="211" y="72"/>
                  <a:pt x="210" y="70"/>
                </a:cubicBezTo>
                <a:cubicBezTo>
                  <a:pt x="211" y="70"/>
                  <a:pt x="211" y="69"/>
                  <a:pt x="212" y="69"/>
                </a:cubicBezTo>
                <a:cubicBezTo>
                  <a:pt x="215" y="71"/>
                  <a:pt x="219" y="71"/>
                  <a:pt x="221" y="73"/>
                </a:cubicBezTo>
                <a:cubicBezTo>
                  <a:pt x="219" y="73"/>
                  <a:pt x="221" y="74"/>
                  <a:pt x="221" y="75"/>
                </a:cubicBezTo>
                <a:cubicBezTo>
                  <a:pt x="223" y="73"/>
                  <a:pt x="224" y="76"/>
                  <a:pt x="227" y="75"/>
                </a:cubicBezTo>
                <a:cubicBezTo>
                  <a:pt x="220" y="72"/>
                  <a:pt x="215" y="68"/>
                  <a:pt x="207" y="66"/>
                </a:cubicBezTo>
                <a:cubicBezTo>
                  <a:pt x="207" y="69"/>
                  <a:pt x="211" y="67"/>
                  <a:pt x="211" y="69"/>
                </a:cubicBezTo>
                <a:cubicBezTo>
                  <a:pt x="210" y="70"/>
                  <a:pt x="209" y="70"/>
                  <a:pt x="208" y="70"/>
                </a:cubicBezTo>
                <a:cubicBezTo>
                  <a:pt x="206" y="67"/>
                  <a:pt x="200" y="69"/>
                  <a:pt x="197" y="66"/>
                </a:cubicBezTo>
                <a:cubicBezTo>
                  <a:pt x="191" y="67"/>
                  <a:pt x="182" y="66"/>
                  <a:pt x="177" y="64"/>
                </a:cubicBezTo>
                <a:cubicBezTo>
                  <a:pt x="168" y="65"/>
                  <a:pt x="155" y="64"/>
                  <a:pt x="147" y="62"/>
                </a:cubicBezTo>
                <a:cubicBezTo>
                  <a:pt x="144" y="64"/>
                  <a:pt x="132" y="62"/>
                  <a:pt x="129" y="62"/>
                </a:cubicBezTo>
                <a:cubicBezTo>
                  <a:pt x="129" y="60"/>
                  <a:pt x="133" y="61"/>
                  <a:pt x="134" y="59"/>
                </a:cubicBezTo>
                <a:cubicBezTo>
                  <a:pt x="132" y="58"/>
                  <a:pt x="129" y="59"/>
                  <a:pt x="128" y="58"/>
                </a:cubicBezTo>
                <a:cubicBezTo>
                  <a:pt x="128" y="58"/>
                  <a:pt x="129" y="59"/>
                  <a:pt x="129" y="59"/>
                </a:cubicBezTo>
                <a:cubicBezTo>
                  <a:pt x="125" y="59"/>
                  <a:pt x="120" y="63"/>
                  <a:pt x="120" y="59"/>
                </a:cubicBezTo>
                <a:cubicBezTo>
                  <a:pt x="120" y="60"/>
                  <a:pt x="122" y="60"/>
                  <a:pt x="123" y="59"/>
                </a:cubicBezTo>
                <a:cubicBezTo>
                  <a:pt x="121" y="58"/>
                  <a:pt x="121" y="59"/>
                  <a:pt x="120" y="58"/>
                </a:cubicBezTo>
                <a:cubicBezTo>
                  <a:pt x="117" y="60"/>
                  <a:pt x="114" y="63"/>
                  <a:pt x="110" y="61"/>
                </a:cubicBezTo>
                <a:cubicBezTo>
                  <a:pt x="107" y="67"/>
                  <a:pt x="99" y="67"/>
                  <a:pt x="94" y="71"/>
                </a:cubicBezTo>
                <a:cubicBezTo>
                  <a:pt x="93" y="69"/>
                  <a:pt x="95" y="70"/>
                  <a:pt x="95" y="69"/>
                </a:cubicBezTo>
                <a:cubicBezTo>
                  <a:pt x="94" y="69"/>
                  <a:pt x="94" y="68"/>
                  <a:pt x="93" y="67"/>
                </a:cubicBezTo>
                <a:cubicBezTo>
                  <a:pt x="94" y="65"/>
                  <a:pt x="96" y="65"/>
                  <a:pt x="98" y="63"/>
                </a:cubicBezTo>
                <a:cubicBezTo>
                  <a:pt x="99" y="62"/>
                  <a:pt x="97" y="62"/>
                  <a:pt x="97" y="60"/>
                </a:cubicBezTo>
                <a:cubicBezTo>
                  <a:pt x="95" y="61"/>
                  <a:pt x="94" y="63"/>
                  <a:pt x="95" y="64"/>
                </a:cubicBezTo>
                <a:cubicBezTo>
                  <a:pt x="94" y="65"/>
                  <a:pt x="93" y="65"/>
                  <a:pt x="92" y="66"/>
                </a:cubicBezTo>
                <a:cubicBezTo>
                  <a:pt x="92" y="68"/>
                  <a:pt x="93" y="68"/>
                  <a:pt x="93" y="69"/>
                </a:cubicBezTo>
                <a:cubicBezTo>
                  <a:pt x="91" y="78"/>
                  <a:pt x="76" y="76"/>
                  <a:pt x="75" y="83"/>
                </a:cubicBezTo>
                <a:cubicBezTo>
                  <a:pt x="73" y="83"/>
                  <a:pt x="74" y="84"/>
                  <a:pt x="72" y="84"/>
                </a:cubicBezTo>
                <a:cubicBezTo>
                  <a:pt x="72" y="85"/>
                  <a:pt x="74" y="85"/>
                  <a:pt x="72" y="86"/>
                </a:cubicBezTo>
                <a:cubicBezTo>
                  <a:pt x="70" y="82"/>
                  <a:pt x="67" y="91"/>
                  <a:pt x="65" y="87"/>
                </a:cubicBezTo>
                <a:cubicBezTo>
                  <a:pt x="57" y="97"/>
                  <a:pt x="48" y="103"/>
                  <a:pt x="43" y="117"/>
                </a:cubicBezTo>
                <a:cubicBezTo>
                  <a:pt x="46" y="118"/>
                  <a:pt x="46" y="123"/>
                  <a:pt x="46" y="127"/>
                </a:cubicBezTo>
                <a:cubicBezTo>
                  <a:pt x="44" y="126"/>
                  <a:pt x="46" y="129"/>
                  <a:pt x="45" y="130"/>
                </a:cubicBezTo>
                <a:cubicBezTo>
                  <a:pt x="43" y="133"/>
                  <a:pt x="38" y="134"/>
                  <a:pt x="37" y="140"/>
                </a:cubicBezTo>
                <a:cubicBezTo>
                  <a:pt x="36" y="145"/>
                  <a:pt x="36" y="147"/>
                  <a:pt x="33" y="150"/>
                </a:cubicBezTo>
                <a:cubicBezTo>
                  <a:pt x="38" y="158"/>
                  <a:pt x="37" y="175"/>
                  <a:pt x="40" y="184"/>
                </a:cubicBezTo>
                <a:cubicBezTo>
                  <a:pt x="43" y="190"/>
                  <a:pt x="48" y="200"/>
                  <a:pt x="40" y="202"/>
                </a:cubicBezTo>
                <a:cubicBezTo>
                  <a:pt x="42" y="203"/>
                  <a:pt x="44" y="204"/>
                  <a:pt x="44" y="207"/>
                </a:cubicBezTo>
                <a:cubicBezTo>
                  <a:pt x="52" y="208"/>
                  <a:pt x="50" y="221"/>
                  <a:pt x="59" y="220"/>
                </a:cubicBezTo>
                <a:cubicBezTo>
                  <a:pt x="58" y="225"/>
                  <a:pt x="63" y="223"/>
                  <a:pt x="62" y="229"/>
                </a:cubicBezTo>
                <a:cubicBezTo>
                  <a:pt x="64" y="228"/>
                  <a:pt x="64" y="230"/>
                  <a:pt x="66" y="228"/>
                </a:cubicBezTo>
                <a:cubicBezTo>
                  <a:pt x="65" y="229"/>
                  <a:pt x="65" y="229"/>
                  <a:pt x="65" y="230"/>
                </a:cubicBezTo>
                <a:cubicBezTo>
                  <a:pt x="67" y="230"/>
                  <a:pt x="68" y="230"/>
                  <a:pt x="66" y="229"/>
                </a:cubicBezTo>
                <a:cubicBezTo>
                  <a:pt x="68" y="229"/>
                  <a:pt x="70" y="231"/>
                  <a:pt x="68" y="231"/>
                </a:cubicBezTo>
                <a:cubicBezTo>
                  <a:pt x="69" y="232"/>
                  <a:pt x="69" y="231"/>
                  <a:pt x="71" y="231"/>
                </a:cubicBezTo>
                <a:cubicBezTo>
                  <a:pt x="72" y="232"/>
                  <a:pt x="71" y="235"/>
                  <a:pt x="73" y="236"/>
                </a:cubicBezTo>
                <a:cubicBezTo>
                  <a:pt x="73" y="235"/>
                  <a:pt x="74" y="235"/>
                  <a:pt x="75" y="235"/>
                </a:cubicBezTo>
                <a:cubicBezTo>
                  <a:pt x="75" y="235"/>
                  <a:pt x="75" y="236"/>
                  <a:pt x="76" y="236"/>
                </a:cubicBezTo>
                <a:cubicBezTo>
                  <a:pt x="74" y="236"/>
                  <a:pt x="72" y="237"/>
                  <a:pt x="73" y="238"/>
                </a:cubicBezTo>
                <a:cubicBezTo>
                  <a:pt x="74" y="237"/>
                  <a:pt x="76" y="238"/>
                  <a:pt x="77" y="237"/>
                </a:cubicBezTo>
                <a:cubicBezTo>
                  <a:pt x="77" y="239"/>
                  <a:pt x="78" y="239"/>
                  <a:pt x="78" y="239"/>
                </a:cubicBezTo>
                <a:cubicBezTo>
                  <a:pt x="78" y="239"/>
                  <a:pt x="77" y="239"/>
                  <a:pt x="77" y="240"/>
                </a:cubicBezTo>
                <a:cubicBezTo>
                  <a:pt x="78" y="241"/>
                  <a:pt x="79" y="242"/>
                  <a:pt x="82" y="243"/>
                </a:cubicBezTo>
                <a:cubicBezTo>
                  <a:pt x="82" y="244"/>
                  <a:pt x="79" y="244"/>
                  <a:pt x="81" y="245"/>
                </a:cubicBezTo>
                <a:cubicBezTo>
                  <a:pt x="81" y="244"/>
                  <a:pt x="82" y="244"/>
                  <a:pt x="82" y="244"/>
                </a:cubicBezTo>
                <a:cubicBezTo>
                  <a:pt x="82" y="244"/>
                  <a:pt x="83" y="245"/>
                  <a:pt x="83" y="244"/>
                </a:cubicBezTo>
                <a:cubicBezTo>
                  <a:pt x="82" y="244"/>
                  <a:pt x="82" y="241"/>
                  <a:pt x="83" y="242"/>
                </a:cubicBezTo>
                <a:cubicBezTo>
                  <a:pt x="84" y="245"/>
                  <a:pt x="86" y="244"/>
                  <a:pt x="84" y="247"/>
                </a:cubicBezTo>
                <a:cubicBezTo>
                  <a:pt x="86" y="248"/>
                  <a:pt x="85" y="246"/>
                  <a:pt x="87" y="246"/>
                </a:cubicBezTo>
                <a:cubicBezTo>
                  <a:pt x="87" y="247"/>
                  <a:pt x="87" y="248"/>
                  <a:pt x="87" y="250"/>
                </a:cubicBezTo>
                <a:cubicBezTo>
                  <a:pt x="88" y="249"/>
                  <a:pt x="88" y="251"/>
                  <a:pt x="89" y="250"/>
                </a:cubicBezTo>
                <a:cubicBezTo>
                  <a:pt x="90" y="249"/>
                  <a:pt x="89" y="247"/>
                  <a:pt x="90" y="247"/>
                </a:cubicBezTo>
                <a:cubicBezTo>
                  <a:pt x="91" y="248"/>
                  <a:pt x="92" y="248"/>
                  <a:pt x="92" y="250"/>
                </a:cubicBezTo>
                <a:cubicBezTo>
                  <a:pt x="90" y="250"/>
                  <a:pt x="90" y="249"/>
                  <a:pt x="89" y="252"/>
                </a:cubicBezTo>
                <a:cubicBezTo>
                  <a:pt x="100" y="252"/>
                  <a:pt x="104" y="265"/>
                  <a:pt x="115" y="265"/>
                </a:cubicBezTo>
                <a:cubicBezTo>
                  <a:pt x="115" y="266"/>
                  <a:pt x="113" y="267"/>
                  <a:pt x="115" y="267"/>
                </a:cubicBezTo>
                <a:cubicBezTo>
                  <a:pt x="117" y="263"/>
                  <a:pt x="120" y="269"/>
                  <a:pt x="121" y="266"/>
                </a:cubicBezTo>
                <a:cubicBezTo>
                  <a:pt x="127" y="273"/>
                  <a:pt x="149" y="272"/>
                  <a:pt x="154" y="283"/>
                </a:cubicBezTo>
                <a:cubicBezTo>
                  <a:pt x="157" y="284"/>
                  <a:pt x="161" y="286"/>
                  <a:pt x="165" y="286"/>
                </a:cubicBezTo>
                <a:cubicBezTo>
                  <a:pt x="170" y="292"/>
                  <a:pt x="171" y="302"/>
                  <a:pt x="179" y="305"/>
                </a:cubicBezTo>
                <a:cubicBezTo>
                  <a:pt x="179" y="299"/>
                  <a:pt x="174" y="295"/>
                  <a:pt x="177" y="291"/>
                </a:cubicBezTo>
                <a:cubicBezTo>
                  <a:pt x="186" y="296"/>
                  <a:pt x="200" y="298"/>
                  <a:pt x="205" y="309"/>
                </a:cubicBezTo>
                <a:cubicBezTo>
                  <a:pt x="205" y="311"/>
                  <a:pt x="203" y="311"/>
                  <a:pt x="204" y="313"/>
                </a:cubicBezTo>
                <a:cubicBezTo>
                  <a:pt x="211" y="313"/>
                  <a:pt x="206" y="323"/>
                  <a:pt x="210" y="326"/>
                </a:cubicBezTo>
                <a:cubicBezTo>
                  <a:pt x="212" y="326"/>
                  <a:pt x="213" y="327"/>
                  <a:pt x="214" y="328"/>
                </a:cubicBezTo>
                <a:cubicBezTo>
                  <a:pt x="216" y="340"/>
                  <a:pt x="221" y="356"/>
                  <a:pt x="225" y="367"/>
                </a:cubicBezTo>
                <a:cubicBezTo>
                  <a:pt x="225" y="368"/>
                  <a:pt x="224" y="372"/>
                  <a:pt x="227" y="370"/>
                </a:cubicBezTo>
                <a:cubicBezTo>
                  <a:pt x="225" y="369"/>
                  <a:pt x="230" y="365"/>
                  <a:pt x="231" y="368"/>
                </a:cubicBezTo>
                <a:cubicBezTo>
                  <a:pt x="231" y="364"/>
                  <a:pt x="231" y="359"/>
                  <a:pt x="234" y="358"/>
                </a:cubicBezTo>
                <a:cubicBezTo>
                  <a:pt x="236" y="355"/>
                  <a:pt x="232" y="352"/>
                  <a:pt x="234" y="351"/>
                </a:cubicBezTo>
                <a:cubicBezTo>
                  <a:pt x="236" y="352"/>
                  <a:pt x="237" y="355"/>
                  <a:pt x="239" y="358"/>
                </a:cubicBezTo>
                <a:cubicBezTo>
                  <a:pt x="237" y="360"/>
                  <a:pt x="236" y="363"/>
                  <a:pt x="234" y="366"/>
                </a:cubicBezTo>
                <a:cubicBezTo>
                  <a:pt x="236" y="366"/>
                  <a:pt x="237" y="366"/>
                  <a:pt x="237" y="367"/>
                </a:cubicBezTo>
                <a:cubicBezTo>
                  <a:pt x="236" y="371"/>
                  <a:pt x="231" y="374"/>
                  <a:pt x="231" y="378"/>
                </a:cubicBezTo>
                <a:cubicBezTo>
                  <a:pt x="229" y="376"/>
                  <a:pt x="230" y="378"/>
                  <a:pt x="229" y="379"/>
                </a:cubicBezTo>
                <a:cubicBezTo>
                  <a:pt x="229" y="378"/>
                  <a:pt x="227" y="378"/>
                  <a:pt x="227" y="377"/>
                </a:cubicBezTo>
                <a:cubicBezTo>
                  <a:pt x="222" y="386"/>
                  <a:pt x="213" y="389"/>
                  <a:pt x="207" y="397"/>
                </a:cubicBezTo>
                <a:cubicBezTo>
                  <a:pt x="208" y="398"/>
                  <a:pt x="208" y="394"/>
                  <a:pt x="209" y="396"/>
                </a:cubicBezTo>
                <a:cubicBezTo>
                  <a:pt x="208" y="396"/>
                  <a:pt x="209" y="398"/>
                  <a:pt x="207" y="399"/>
                </a:cubicBezTo>
                <a:cubicBezTo>
                  <a:pt x="206" y="399"/>
                  <a:pt x="205" y="399"/>
                  <a:pt x="204" y="399"/>
                </a:cubicBezTo>
                <a:cubicBezTo>
                  <a:pt x="202" y="402"/>
                  <a:pt x="200" y="401"/>
                  <a:pt x="197" y="403"/>
                </a:cubicBezTo>
                <a:cubicBezTo>
                  <a:pt x="196" y="400"/>
                  <a:pt x="190" y="403"/>
                  <a:pt x="189" y="401"/>
                </a:cubicBezTo>
                <a:cubicBezTo>
                  <a:pt x="190" y="403"/>
                  <a:pt x="190" y="404"/>
                  <a:pt x="188" y="403"/>
                </a:cubicBezTo>
                <a:cubicBezTo>
                  <a:pt x="188" y="402"/>
                  <a:pt x="188" y="402"/>
                  <a:pt x="188" y="401"/>
                </a:cubicBezTo>
                <a:cubicBezTo>
                  <a:pt x="186" y="401"/>
                  <a:pt x="185" y="400"/>
                  <a:pt x="183" y="399"/>
                </a:cubicBezTo>
                <a:cubicBezTo>
                  <a:pt x="182" y="400"/>
                  <a:pt x="184" y="402"/>
                  <a:pt x="183" y="403"/>
                </a:cubicBezTo>
                <a:cubicBezTo>
                  <a:pt x="179" y="403"/>
                  <a:pt x="180" y="399"/>
                  <a:pt x="177" y="399"/>
                </a:cubicBezTo>
                <a:cubicBezTo>
                  <a:pt x="177" y="400"/>
                  <a:pt x="174" y="399"/>
                  <a:pt x="173" y="399"/>
                </a:cubicBezTo>
                <a:cubicBezTo>
                  <a:pt x="173" y="398"/>
                  <a:pt x="172" y="398"/>
                  <a:pt x="172" y="397"/>
                </a:cubicBezTo>
                <a:cubicBezTo>
                  <a:pt x="167" y="398"/>
                  <a:pt x="164" y="400"/>
                  <a:pt x="162" y="403"/>
                </a:cubicBezTo>
                <a:cubicBezTo>
                  <a:pt x="162" y="406"/>
                  <a:pt x="164" y="406"/>
                  <a:pt x="164" y="408"/>
                </a:cubicBezTo>
                <a:cubicBezTo>
                  <a:pt x="161" y="408"/>
                  <a:pt x="159" y="406"/>
                  <a:pt x="158" y="403"/>
                </a:cubicBezTo>
                <a:cubicBezTo>
                  <a:pt x="160" y="402"/>
                  <a:pt x="159" y="400"/>
                  <a:pt x="160" y="399"/>
                </a:cubicBezTo>
                <a:cubicBezTo>
                  <a:pt x="155" y="398"/>
                  <a:pt x="154" y="394"/>
                  <a:pt x="150" y="392"/>
                </a:cubicBezTo>
                <a:cubicBezTo>
                  <a:pt x="150" y="393"/>
                  <a:pt x="150" y="394"/>
                  <a:pt x="149" y="394"/>
                </a:cubicBezTo>
                <a:cubicBezTo>
                  <a:pt x="149" y="392"/>
                  <a:pt x="151" y="392"/>
                  <a:pt x="151" y="391"/>
                </a:cubicBezTo>
                <a:cubicBezTo>
                  <a:pt x="148" y="390"/>
                  <a:pt x="143" y="391"/>
                  <a:pt x="142" y="388"/>
                </a:cubicBezTo>
                <a:cubicBezTo>
                  <a:pt x="140" y="390"/>
                  <a:pt x="136" y="388"/>
                  <a:pt x="132" y="387"/>
                </a:cubicBezTo>
                <a:cubicBezTo>
                  <a:pt x="131" y="390"/>
                  <a:pt x="129" y="390"/>
                  <a:pt x="126" y="391"/>
                </a:cubicBezTo>
                <a:cubicBezTo>
                  <a:pt x="128" y="392"/>
                  <a:pt x="126" y="393"/>
                  <a:pt x="126" y="394"/>
                </a:cubicBezTo>
                <a:cubicBezTo>
                  <a:pt x="128" y="394"/>
                  <a:pt x="131" y="395"/>
                  <a:pt x="132" y="397"/>
                </a:cubicBezTo>
                <a:cubicBezTo>
                  <a:pt x="133" y="397"/>
                  <a:pt x="134" y="398"/>
                  <a:pt x="135" y="397"/>
                </a:cubicBezTo>
                <a:cubicBezTo>
                  <a:pt x="140" y="400"/>
                  <a:pt x="145" y="403"/>
                  <a:pt x="150" y="405"/>
                </a:cubicBezTo>
                <a:cubicBezTo>
                  <a:pt x="150" y="408"/>
                  <a:pt x="155" y="406"/>
                  <a:pt x="155" y="410"/>
                </a:cubicBezTo>
                <a:cubicBezTo>
                  <a:pt x="143" y="405"/>
                  <a:pt x="126" y="406"/>
                  <a:pt x="116" y="397"/>
                </a:cubicBezTo>
                <a:cubicBezTo>
                  <a:pt x="116" y="397"/>
                  <a:pt x="116" y="397"/>
                  <a:pt x="116" y="396"/>
                </a:cubicBezTo>
                <a:cubicBezTo>
                  <a:pt x="116" y="395"/>
                  <a:pt x="115" y="395"/>
                  <a:pt x="115" y="395"/>
                </a:cubicBezTo>
                <a:cubicBezTo>
                  <a:pt x="111" y="395"/>
                  <a:pt x="109" y="396"/>
                  <a:pt x="105" y="396"/>
                </a:cubicBezTo>
                <a:cubicBezTo>
                  <a:pt x="96" y="391"/>
                  <a:pt x="95" y="375"/>
                  <a:pt x="85" y="372"/>
                </a:cubicBezTo>
                <a:cubicBezTo>
                  <a:pt x="85" y="371"/>
                  <a:pt x="83" y="370"/>
                  <a:pt x="83" y="368"/>
                </a:cubicBezTo>
                <a:cubicBezTo>
                  <a:pt x="80" y="368"/>
                  <a:pt x="77" y="364"/>
                  <a:pt x="78" y="360"/>
                </a:cubicBezTo>
                <a:cubicBezTo>
                  <a:pt x="77" y="360"/>
                  <a:pt x="76" y="360"/>
                  <a:pt x="76" y="359"/>
                </a:cubicBezTo>
                <a:cubicBezTo>
                  <a:pt x="79" y="358"/>
                  <a:pt x="75" y="357"/>
                  <a:pt x="76" y="356"/>
                </a:cubicBezTo>
                <a:cubicBezTo>
                  <a:pt x="77" y="356"/>
                  <a:pt x="78" y="355"/>
                  <a:pt x="78" y="354"/>
                </a:cubicBezTo>
                <a:cubicBezTo>
                  <a:pt x="76" y="354"/>
                  <a:pt x="75" y="354"/>
                  <a:pt x="73" y="354"/>
                </a:cubicBezTo>
                <a:cubicBezTo>
                  <a:pt x="72" y="351"/>
                  <a:pt x="67" y="349"/>
                  <a:pt x="66" y="347"/>
                </a:cubicBezTo>
                <a:cubicBezTo>
                  <a:pt x="68" y="348"/>
                  <a:pt x="66" y="349"/>
                  <a:pt x="65" y="349"/>
                </a:cubicBezTo>
                <a:cubicBezTo>
                  <a:pt x="64" y="348"/>
                  <a:pt x="65" y="348"/>
                  <a:pt x="65" y="347"/>
                </a:cubicBezTo>
                <a:cubicBezTo>
                  <a:pt x="62" y="347"/>
                  <a:pt x="62" y="348"/>
                  <a:pt x="60" y="346"/>
                </a:cubicBezTo>
                <a:cubicBezTo>
                  <a:pt x="62" y="346"/>
                  <a:pt x="60" y="345"/>
                  <a:pt x="59" y="344"/>
                </a:cubicBezTo>
                <a:cubicBezTo>
                  <a:pt x="60" y="344"/>
                  <a:pt x="61" y="344"/>
                  <a:pt x="61" y="344"/>
                </a:cubicBezTo>
                <a:cubicBezTo>
                  <a:pt x="60" y="337"/>
                  <a:pt x="53" y="331"/>
                  <a:pt x="55" y="322"/>
                </a:cubicBezTo>
                <a:cubicBezTo>
                  <a:pt x="56" y="322"/>
                  <a:pt x="55" y="324"/>
                  <a:pt x="56" y="324"/>
                </a:cubicBezTo>
                <a:cubicBezTo>
                  <a:pt x="54" y="317"/>
                  <a:pt x="56" y="313"/>
                  <a:pt x="56" y="309"/>
                </a:cubicBezTo>
                <a:cubicBezTo>
                  <a:pt x="55" y="309"/>
                  <a:pt x="53" y="310"/>
                  <a:pt x="53" y="308"/>
                </a:cubicBezTo>
                <a:cubicBezTo>
                  <a:pt x="54" y="306"/>
                  <a:pt x="55" y="305"/>
                  <a:pt x="56" y="304"/>
                </a:cubicBezTo>
                <a:cubicBezTo>
                  <a:pt x="55" y="304"/>
                  <a:pt x="53" y="304"/>
                  <a:pt x="53" y="302"/>
                </a:cubicBezTo>
                <a:cubicBezTo>
                  <a:pt x="54" y="302"/>
                  <a:pt x="54" y="303"/>
                  <a:pt x="55" y="303"/>
                </a:cubicBezTo>
                <a:cubicBezTo>
                  <a:pt x="54" y="300"/>
                  <a:pt x="48" y="297"/>
                  <a:pt x="51" y="293"/>
                </a:cubicBezTo>
                <a:cubicBezTo>
                  <a:pt x="47" y="294"/>
                  <a:pt x="48" y="291"/>
                  <a:pt x="48" y="290"/>
                </a:cubicBezTo>
                <a:cubicBezTo>
                  <a:pt x="47" y="291"/>
                  <a:pt x="47" y="292"/>
                  <a:pt x="46" y="292"/>
                </a:cubicBezTo>
                <a:cubicBezTo>
                  <a:pt x="48" y="290"/>
                  <a:pt x="45" y="291"/>
                  <a:pt x="45" y="289"/>
                </a:cubicBezTo>
                <a:cubicBezTo>
                  <a:pt x="46" y="287"/>
                  <a:pt x="46" y="286"/>
                  <a:pt x="48" y="285"/>
                </a:cubicBezTo>
                <a:cubicBezTo>
                  <a:pt x="44" y="283"/>
                  <a:pt x="45" y="277"/>
                  <a:pt x="43" y="274"/>
                </a:cubicBezTo>
                <a:cubicBezTo>
                  <a:pt x="42" y="278"/>
                  <a:pt x="41" y="272"/>
                  <a:pt x="39" y="270"/>
                </a:cubicBezTo>
                <a:cubicBezTo>
                  <a:pt x="37" y="268"/>
                  <a:pt x="34" y="267"/>
                  <a:pt x="37" y="265"/>
                </a:cubicBezTo>
                <a:cubicBezTo>
                  <a:pt x="35" y="265"/>
                  <a:pt x="35" y="263"/>
                  <a:pt x="33" y="263"/>
                </a:cubicBezTo>
                <a:cubicBezTo>
                  <a:pt x="32" y="265"/>
                  <a:pt x="35" y="265"/>
                  <a:pt x="33" y="265"/>
                </a:cubicBezTo>
                <a:cubicBezTo>
                  <a:pt x="33" y="265"/>
                  <a:pt x="32" y="266"/>
                  <a:pt x="32" y="265"/>
                </a:cubicBezTo>
                <a:cubicBezTo>
                  <a:pt x="33" y="264"/>
                  <a:pt x="33" y="262"/>
                  <a:pt x="35" y="262"/>
                </a:cubicBezTo>
                <a:cubicBezTo>
                  <a:pt x="35" y="261"/>
                  <a:pt x="36" y="258"/>
                  <a:pt x="34" y="259"/>
                </a:cubicBezTo>
                <a:cubicBezTo>
                  <a:pt x="34" y="260"/>
                  <a:pt x="34" y="261"/>
                  <a:pt x="35" y="261"/>
                </a:cubicBezTo>
                <a:cubicBezTo>
                  <a:pt x="33" y="260"/>
                  <a:pt x="34" y="263"/>
                  <a:pt x="33" y="263"/>
                </a:cubicBezTo>
                <a:cubicBezTo>
                  <a:pt x="31" y="263"/>
                  <a:pt x="30" y="262"/>
                  <a:pt x="29" y="262"/>
                </a:cubicBezTo>
                <a:cubicBezTo>
                  <a:pt x="29" y="263"/>
                  <a:pt x="30" y="265"/>
                  <a:pt x="28" y="265"/>
                </a:cubicBezTo>
                <a:cubicBezTo>
                  <a:pt x="28" y="265"/>
                  <a:pt x="28" y="265"/>
                  <a:pt x="28" y="264"/>
                </a:cubicBezTo>
                <a:cubicBezTo>
                  <a:pt x="27" y="264"/>
                  <a:pt x="26" y="265"/>
                  <a:pt x="26" y="265"/>
                </a:cubicBezTo>
                <a:cubicBezTo>
                  <a:pt x="26" y="266"/>
                  <a:pt x="28" y="266"/>
                  <a:pt x="28" y="267"/>
                </a:cubicBezTo>
                <a:cubicBezTo>
                  <a:pt x="27" y="269"/>
                  <a:pt x="24" y="268"/>
                  <a:pt x="22" y="268"/>
                </a:cubicBezTo>
                <a:cubicBezTo>
                  <a:pt x="22" y="266"/>
                  <a:pt x="24" y="267"/>
                  <a:pt x="23" y="265"/>
                </a:cubicBezTo>
                <a:cubicBezTo>
                  <a:pt x="21" y="265"/>
                  <a:pt x="25" y="262"/>
                  <a:pt x="22" y="262"/>
                </a:cubicBezTo>
                <a:cubicBezTo>
                  <a:pt x="22" y="263"/>
                  <a:pt x="22" y="264"/>
                  <a:pt x="20" y="264"/>
                </a:cubicBezTo>
                <a:cubicBezTo>
                  <a:pt x="19" y="266"/>
                  <a:pt x="21" y="267"/>
                  <a:pt x="18" y="268"/>
                </a:cubicBezTo>
                <a:cubicBezTo>
                  <a:pt x="15" y="264"/>
                  <a:pt x="14" y="261"/>
                  <a:pt x="9" y="261"/>
                </a:cubicBezTo>
                <a:cubicBezTo>
                  <a:pt x="7" y="262"/>
                  <a:pt x="8" y="263"/>
                  <a:pt x="9" y="264"/>
                </a:cubicBezTo>
                <a:cubicBezTo>
                  <a:pt x="7" y="262"/>
                  <a:pt x="6" y="266"/>
                  <a:pt x="5" y="264"/>
                </a:cubicBezTo>
                <a:cubicBezTo>
                  <a:pt x="5" y="264"/>
                  <a:pt x="6" y="263"/>
                  <a:pt x="6" y="263"/>
                </a:cubicBezTo>
                <a:cubicBezTo>
                  <a:pt x="5" y="262"/>
                  <a:pt x="5" y="264"/>
                  <a:pt x="4" y="263"/>
                </a:cubicBezTo>
                <a:cubicBezTo>
                  <a:pt x="5" y="266"/>
                  <a:pt x="0" y="271"/>
                  <a:pt x="4" y="273"/>
                </a:cubicBezTo>
                <a:cubicBezTo>
                  <a:pt x="4" y="273"/>
                  <a:pt x="3" y="273"/>
                  <a:pt x="2" y="273"/>
                </a:cubicBezTo>
                <a:cubicBezTo>
                  <a:pt x="2" y="275"/>
                  <a:pt x="4" y="274"/>
                  <a:pt x="4" y="275"/>
                </a:cubicBezTo>
                <a:cubicBezTo>
                  <a:pt x="3" y="277"/>
                  <a:pt x="2" y="277"/>
                  <a:pt x="2" y="280"/>
                </a:cubicBezTo>
                <a:cubicBezTo>
                  <a:pt x="4" y="279"/>
                  <a:pt x="4" y="279"/>
                  <a:pt x="4" y="281"/>
                </a:cubicBezTo>
                <a:cubicBezTo>
                  <a:pt x="8" y="281"/>
                  <a:pt x="8" y="285"/>
                  <a:pt x="11" y="286"/>
                </a:cubicBezTo>
                <a:cubicBezTo>
                  <a:pt x="11" y="287"/>
                  <a:pt x="9" y="288"/>
                  <a:pt x="10" y="289"/>
                </a:cubicBezTo>
                <a:cubicBezTo>
                  <a:pt x="12" y="291"/>
                  <a:pt x="11" y="288"/>
                  <a:pt x="13" y="289"/>
                </a:cubicBezTo>
                <a:cubicBezTo>
                  <a:pt x="14" y="290"/>
                  <a:pt x="16" y="292"/>
                  <a:pt x="18" y="291"/>
                </a:cubicBezTo>
                <a:cubicBezTo>
                  <a:pt x="16" y="293"/>
                  <a:pt x="18" y="294"/>
                  <a:pt x="18" y="296"/>
                </a:cubicBezTo>
                <a:cubicBezTo>
                  <a:pt x="17" y="295"/>
                  <a:pt x="15" y="298"/>
                  <a:pt x="15" y="300"/>
                </a:cubicBezTo>
                <a:cubicBezTo>
                  <a:pt x="19" y="300"/>
                  <a:pt x="13" y="302"/>
                  <a:pt x="15" y="303"/>
                </a:cubicBezTo>
                <a:cubicBezTo>
                  <a:pt x="17" y="303"/>
                  <a:pt x="16" y="301"/>
                  <a:pt x="18" y="300"/>
                </a:cubicBezTo>
                <a:cubicBezTo>
                  <a:pt x="19" y="302"/>
                  <a:pt x="17" y="301"/>
                  <a:pt x="17" y="303"/>
                </a:cubicBezTo>
                <a:cubicBezTo>
                  <a:pt x="19" y="305"/>
                  <a:pt x="17" y="306"/>
                  <a:pt x="20" y="307"/>
                </a:cubicBezTo>
                <a:cubicBezTo>
                  <a:pt x="17" y="307"/>
                  <a:pt x="18" y="310"/>
                  <a:pt x="17" y="312"/>
                </a:cubicBezTo>
                <a:cubicBezTo>
                  <a:pt x="18" y="312"/>
                  <a:pt x="18" y="313"/>
                  <a:pt x="18" y="313"/>
                </a:cubicBezTo>
                <a:cubicBezTo>
                  <a:pt x="17" y="313"/>
                  <a:pt x="16" y="313"/>
                  <a:pt x="16" y="314"/>
                </a:cubicBezTo>
                <a:cubicBezTo>
                  <a:pt x="18" y="316"/>
                  <a:pt x="19" y="318"/>
                  <a:pt x="21" y="319"/>
                </a:cubicBezTo>
                <a:cubicBezTo>
                  <a:pt x="20" y="318"/>
                  <a:pt x="25" y="319"/>
                  <a:pt x="25" y="320"/>
                </a:cubicBezTo>
                <a:cubicBezTo>
                  <a:pt x="25" y="325"/>
                  <a:pt x="25" y="331"/>
                  <a:pt x="29" y="334"/>
                </a:cubicBezTo>
                <a:cubicBezTo>
                  <a:pt x="28" y="334"/>
                  <a:pt x="27" y="334"/>
                  <a:pt x="27" y="334"/>
                </a:cubicBezTo>
                <a:cubicBezTo>
                  <a:pt x="31" y="338"/>
                  <a:pt x="26" y="350"/>
                  <a:pt x="33" y="350"/>
                </a:cubicBezTo>
                <a:cubicBezTo>
                  <a:pt x="31" y="347"/>
                  <a:pt x="31" y="345"/>
                  <a:pt x="33" y="344"/>
                </a:cubicBezTo>
                <a:cubicBezTo>
                  <a:pt x="32" y="342"/>
                  <a:pt x="30" y="343"/>
                  <a:pt x="31" y="340"/>
                </a:cubicBezTo>
                <a:cubicBezTo>
                  <a:pt x="31" y="340"/>
                  <a:pt x="31" y="340"/>
                  <a:pt x="32" y="340"/>
                </a:cubicBezTo>
                <a:cubicBezTo>
                  <a:pt x="32" y="341"/>
                  <a:pt x="32" y="342"/>
                  <a:pt x="33" y="342"/>
                </a:cubicBezTo>
                <a:cubicBezTo>
                  <a:pt x="33" y="341"/>
                  <a:pt x="35" y="341"/>
                  <a:pt x="35" y="340"/>
                </a:cubicBezTo>
                <a:cubicBezTo>
                  <a:pt x="33" y="339"/>
                  <a:pt x="32" y="336"/>
                  <a:pt x="31" y="338"/>
                </a:cubicBezTo>
                <a:cubicBezTo>
                  <a:pt x="31" y="336"/>
                  <a:pt x="31" y="335"/>
                  <a:pt x="29" y="334"/>
                </a:cubicBezTo>
                <a:cubicBezTo>
                  <a:pt x="31" y="334"/>
                  <a:pt x="29" y="332"/>
                  <a:pt x="31" y="333"/>
                </a:cubicBezTo>
                <a:cubicBezTo>
                  <a:pt x="31" y="331"/>
                  <a:pt x="30" y="330"/>
                  <a:pt x="31" y="328"/>
                </a:cubicBezTo>
                <a:cubicBezTo>
                  <a:pt x="30" y="327"/>
                  <a:pt x="29" y="329"/>
                  <a:pt x="28" y="328"/>
                </a:cubicBezTo>
                <a:cubicBezTo>
                  <a:pt x="30" y="322"/>
                  <a:pt x="25" y="317"/>
                  <a:pt x="32" y="315"/>
                </a:cubicBezTo>
                <a:cubicBezTo>
                  <a:pt x="37" y="321"/>
                  <a:pt x="33" y="329"/>
                  <a:pt x="37" y="336"/>
                </a:cubicBezTo>
                <a:cubicBezTo>
                  <a:pt x="37" y="337"/>
                  <a:pt x="35" y="337"/>
                  <a:pt x="35" y="339"/>
                </a:cubicBezTo>
                <a:cubicBezTo>
                  <a:pt x="38" y="339"/>
                  <a:pt x="37" y="342"/>
                  <a:pt x="38" y="344"/>
                </a:cubicBezTo>
                <a:cubicBezTo>
                  <a:pt x="40" y="343"/>
                  <a:pt x="41" y="345"/>
                  <a:pt x="41" y="344"/>
                </a:cubicBezTo>
                <a:cubicBezTo>
                  <a:pt x="42" y="347"/>
                  <a:pt x="43" y="348"/>
                  <a:pt x="44" y="351"/>
                </a:cubicBezTo>
                <a:cubicBezTo>
                  <a:pt x="43" y="351"/>
                  <a:pt x="43" y="349"/>
                  <a:pt x="42" y="348"/>
                </a:cubicBezTo>
                <a:cubicBezTo>
                  <a:pt x="41" y="357"/>
                  <a:pt x="42" y="371"/>
                  <a:pt x="39" y="378"/>
                </a:cubicBezTo>
                <a:cubicBezTo>
                  <a:pt x="38" y="374"/>
                  <a:pt x="40" y="371"/>
                  <a:pt x="38" y="366"/>
                </a:cubicBezTo>
                <a:cubicBezTo>
                  <a:pt x="37" y="367"/>
                  <a:pt x="35" y="365"/>
                  <a:pt x="35" y="364"/>
                </a:cubicBezTo>
                <a:cubicBezTo>
                  <a:pt x="36" y="360"/>
                  <a:pt x="34" y="360"/>
                  <a:pt x="35" y="358"/>
                </a:cubicBezTo>
                <a:cubicBezTo>
                  <a:pt x="33" y="358"/>
                  <a:pt x="35" y="354"/>
                  <a:pt x="33" y="353"/>
                </a:cubicBezTo>
                <a:cubicBezTo>
                  <a:pt x="31" y="362"/>
                  <a:pt x="35" y="370"/>
                  <a:pt x="38" y="377"/>
                </a:cubicBezTo>
                <a:cubicBezTo>
                  <a:pt x="42" y="397"/>
                  <a:pt x="34" y="412"/>
                  <a:pt x="29" y="425"/>
                </a:cubicBezTo>
                <a:cubicBezTo>
                  <a:pt x="29" y="427"/>
                  <a:pt x="31" y="426"/>
                  <a:pt x="31" y="428"/>
                </a:cubicBezTo>
                <a:cubicBezTo>
                  <a:pt x="26" y="435"/>
                  <a:pt x="32" y="444"/>
                  <a:pt x="38" y="447"/>
                </a:cubicBezTo>
                <a:cubicBezTo>
                  <a:pt x="38" y="448"/>
                  <a:pt x="38" y="448"/>
                  <a:pt x="38" y="449"/>
                </a:cubicBezTo>
                <a:cubicBezTo>
                  <a:pt x="43" y="448"/>
                  <a:pt x="43" y="443"/>
                  <a:pt x="46" y="441"/>
                </a:cubicBezTo>
                <a:cubicBezTo>
                  <a:pt x="45" y="436"/>
                  <a:pt x="41" y="432"/>
                  <a:pt x="46" y="429"/>
                </a:cubicBezTo>
                <a:cubicBezTo>
                  <a:pt x="46" y="428"/>
                  <a:pt x="44" y="429"/>
                  <a:pt x="44" y="428"/>
                </a:cubicBezTo>
                <a:cubicBezTo>
                  <a:pt x="45" y="427"/>
                  <a:pt x="46" y="425"/>
                  <a:pt x="45" y="422"/>
                </a:cubicBezTo>
                <a:cubicBezTo>
                  <a:pt x="47" y="422"/>
                  <a:pt x="48" y="420"/>
                  <a:pt x="49" y="419"/>
                </a:cubicBezTo>
                <a:cubicBezTo>
                  <a:pt x="46" y="418"/>
                  <a:pt x="51" y="415"/>
                  <a:pt x="50" y="413"/>
                </a:cubicBezTo>
                <a:cubicBezTo>
                  <a:pt x="48" y="413"/>
                  <a:pt x="47" y="414"/>
                  <a:pt x="45" y="414"/>
                </a:cubicBezTo>
                <a:cubicBezTo>
                  <a:pt x="43" y="407"/>
                  <a:pt x="49" y="400"/>
                  <a:pt x="48" y="392"/>
                </a:cubicBezTo>
                <a:cubicBezTo>
                  <a:pt x="49" y="393"/>
                  <a:pt x="51" y="393"/>
                  <a:pt x="51" y="394"/>
                </a:cubicBezTo>
                <a:cubicBezTo>
                  <a:pt x="50" y="395"/>
                  <a:pt x="50" y="396"/>
                  <a:pt x="50" y="396"/>
                </a:cubicBezTo>
                <a:cubicBezTo>
                  <a:pt x="52" y="396"/>
                  <a:pt x="52" y="394"/>
                  <a:pt x="54" y="396"/>
                </a:cubicBezTo>
                <a:cubicBezTo>
                  <a:pt x="54" y="395"/>
                  <a:pt x="53" y="394"/>
                  <a:pt x="54" y="394"/>
                </a:cubicBezTo>
                <a:cubicBezTo>
                  <a:pt x="56" y="395"/>
                  <a:pt x="58" y="396"/>
                  <a:pt x="60" y="397"/>
                </a:cubicBezTo>
                <a:cubicBezTo>
                  <a:pt x="58" y="398"/>
                  <a:pt x="60" y="401"/>
                  <a:pt x="59" y="400"/>
                </a:cubicBezTo>
                <a:cubicBezTo>
                  <a:pt x="63" y="395"/>
                  <a:pt x="69" y="403"/>
                  <a:pt x="75" y="399"/>
                </a:cubicBezTo>
                <a:cubicBezTo>
                  <a:pt x="74" y="396"/>
                  <a:pt x="75" y="397"/>
                  <a:pt x="76" y="394"/>
                </a:cubicBezTo>
                <a:cubicBezTo>
                  <a:pt x="75" y="393"/>
                  <a:pt x="75" y="396"/>
                  <a:pt x="74" y="394"/>
                </a:cubicBezTo>
                <a:cubicBezTo>
                  <a:pt x="76" y="391"/>
                  <a:pt x="80" y="390"/>
                  <a:pt x="78" y="385"/>
                </a:cubicBezTo>
                <a:cubicBezTo>
                  <a:pt x="81" y="386"/>
                  <a:pt x="84" y="389"/>
                  <a:pt x="85" y="394"/>
                </a:cubicBezTo>
                <a:cubicBezTo>
                  <a:pt x="88" y="397"/>
                  <a:pt x="96" y="400"/>
                  <a:pt x="93" y="406"/>
                </a:cubicBezTo>
                <a:cubicBezTo>
                  <a:pt x="93" y="405"/>
                  <a:pt x="92" y="405"/>
                  <a:pt x="92" y="405"/>
                </a:cubicBezTo>
                <a:cubicBezTo>
                  <a:pt x="92" y="404"/>
                  <a:pt x="92" y="405"/>
                  <a:pt x="93" y="404"/>
                </a:cubicBezTo>
                <a:cubicBezTo>
                  <a:pt x="92" y="404"/>
                  <a:pt x="92" y="404"/>
                  <a:pt x="92" y="403"/>
                </a:cubicBezTo>
                <a:cubicBezTo>
                  <a:pt x="89" y="403"/>
                  <a:pt x="93" y="406"/>
                  <a:pt x="92" y="406"/>
                </a:cubicBezTo>
                <a:cubicBezTo>
                  <a:pt x="89" y="405"/>
                  <a:pt x="88" y="406"/>
                  <a:pt x="86" y="407"/>
                </a:cubicBezTo>
                <a:cubicBezTo>
                  <a:pt x="86" y="407"/>
                  <a:pt x="86" y="406"/>
                  <a:pt x="85" y="406"/>
                </a:cubicBezTo>
                <a:cubicBezTo>
                  <a:pt x="86" y="408"/>
                  <a:pt x="83" y="407"/>
                  <a:pt x="83" y="408"/>
                </a:cubicBezTo>
                <a:cubicBezTo>
                  <a:pt x="83" y="408"/>
                  <a:pt x="83" y="407"/>
                  <a:pt x="83" y="407"/>
                </a:cubicBezTo>
                <a:cubicBezTo>
                  <a:pt x="76" y="408"/>
                  <a:pt x="66" y="407"/>
                  <a:pt x="61" y="411"/>
                </a:cubicBezTo>
                <a:cubicBezTo>
                  <a:pt x="60" y="409"/>
                  <a:pt x="63" y="410"/>
                  <a:pt x="63" y="408"/>
                </a:cubicBezTo>
                <a:cubicBezTo>
                  <a:pt x="58" y="407"/>
                  <a:pt x="56" y="410"/>
                  <a:pt x="52" y="412"/>
                </a:cubicBezTo>
                <a:cubicBezTo>
                  <a:pt x="54" y="414"/>
                  <a:pt x="52" y="415"/>
                  <a:pt x="54" y="416"/>
                </a:cubicBezTo>
                <a:cubicBezTo>
                  <a:pt x="56" y="415"/>
                  <a:pt x="55" y="414"/>
                  <a:pt x="57" y="415"/>
                </a:cubicBezTo>
                <a:cubicBezTo>
                  <a:pt x="57" y="414"/>
                  <a:pt x="57" y="413"/>
                  <a:pt x="56" y="413"/>
                </a:cubicBezTo>
                <a:cubicBezTo>
                  <a:pt x="58" y="415"/>
                  <a:pt x="59" y="411"/>
                  <a:pt x="60" y="413"/>
                </a:cubicBezTo>
                <a:cubicBezTo>
                  <a:pt x="57" y="415"/>
                  <a:pt x="55" y="417"/>
                  <a:pt x="53" y="420"/>
                </a:cubicBezTo>
                <a:cubicBezTo>
                  <a:pt x="57" y="417"/>
                  <a:pt x="63" y="412"/>
                  <a:pt x="68" y="411"/>
                </a:cubicBezTo>
                <a:cubicBezTo>
                  <a:pt x="67" y="411"/>
                  <a:pt x="68" y="410"/>
                  <a:pt x="68" y="410"/>
                </a:cubicBezTo>
                <a:cubicBezTo>
                  <a:pt x="68" y="411"/>
                  <a:pt x="69" y="413"/>
                  <a:pt x="70" y="412"/>
                </a:cubicBezTo>
                <a:cubicBezTo>
                  <a:pt x="68" y="410"/>
                  <a:pt x="71" y="408"/>
                  <a:pt x="72" y="410"/>
                </a:cubicBezTo>
                <a:cubicBezTo>
                  <a:pt x="71" y="410"/>
                  <a:pt x="70" y="411"/>
                  <a:pt x="71" y="412"/>
                </a:cubicBezTo>
                <a:cubicBezTo>
                  <a:pt x="72" y="411"/>
                  <a:pt x="74" y="412"/>
                  <a:pt x="76" y="411"/>
                </a:cubicBezTo>
                <a:cubicBezTo>
                  <a:pt x="75" y="409"/>
                  <a:pt x="74" y="411"/>
                  <a:pt x="73" y="410"/>
                </a:cubicBezTo>
                <a:cubicBezTo>
                  <a:pt x="74" y="407"/>
                  <a:pt x="77" y="411"/>
                  <a:pt x="78" y="411"/>
                </a:cubicBezTo>
                <a:cubicBezTo>
                  <a:pt x="79" y="412"/>
                  <a:pt x="77" y="409"/>
                  <a:pt x="79" y="409"/>
                </a:cubicBezTo>
                <a:cubicBezTo>
                  <a:pt x="83" y="411"/>
                  <a:pt x="97" y="413"/>
                  <a:pt x="103" y="413"/>
                </a:cubicBezTo>
                <a:cubicBezTo>
                  <a:pt x="102" y="413"/>
                  <a:pt x="101" y="413"/>
                  <a:pt x="101" y="414"/>
                </a:cubicBezTo>
                <a:cubicBezTo>
                  <a:pt x="103" y="415"/>
                  <a:pt x="104" y="412"/>
                  <a:pt x="104" y="413"/>
                </a:cubicBezTo>
                <a:cubicBezTo>
                  <a:pt x="104" y="414"/>
                  <a:pt x="103" y="414"/>
                  <a:pt x="103" y="414"/>
                </a:cubicBezTo>
                <a:cubicBezTo>
                  <a:pt x="109" y="416"/>
                  <a:pt x="117" y="416"/>
                  <a:pt x="121" y="421"/>
                </a:cubicBezTo>
                <a:cubicBezTo>
                  <a:pt x="122" y="421"/>
                  <a:pt x="122" y="420"/>
                  <a:pt x="124" y="420"/>
                </a:cubicBezTo>
                <a:cubicBezTo>
                  <a:pt x="129" y="424"/>
                  <a:pt x="138" y="424"/>
                  <a:pt x="142" y="427"/>
                </a:cubicBezTo>
                <a:cubicBezTo>
                  <a:pt x="149" y="426"/>
                  <a:pt x="151" y="431"/>
                  <a:pt x="157" y="428"/>
                </a:cubicBezTo>
                <a:cubicBezTo>
                  <a:pt x="157" y="428"/>
                  <a:pt x="156" y="428"/>
                  <a:pt x="156" y="429"/>
                </a:cubicBezTo>
                <a:cubicBezTo>
                  <a:pt x="156" y="429"/>
                  <a:pt x="157" y="429"/>
                  <a:pt x="157" y="430"/>
                </a:cubicBezTo>
                <a:cubicBezTo>
                  <a:pt x="159" y="430"/>
                  <a:pt x="158" y="428"/>
                  <a:pt x="160" y="428"/>
                </a:cubicBezTo>
                <a:cubicBezTo>
                  <a:pt x="160" y="429"/>
                  <a:pt x="160" y="429"/>
                  <a:pt x="160" y="430"/>
                </a:cubicBezTo>
                <a:cubicBezTo>
                  <a:pt x="176" y="430"/>
                  <a:pt x="186" y="430"/>
                  <a:pt x="197" y="428"/>
                </a:cubicBezTo>
                <a:cubicBezTo>
                  <a:pt x="193" y="428"/>
                  <a:pt x="189" y="429"/>
                  <a:pt x="184" y="427"/>
                </a:cubicBezTo>
                <a:cubicBezTo>
                  <a:pt x="188" y="422"/>
                  <a:pt x="194" y="421"/>
                  <a:pt x="201" y="419"/>
                </a:cubicBezTo>
                <a:cubicBezTo>
                  <a:pt x="200" y="416"/>
                  <a:pt x="204" y="419"/>
                  <a:pt x="205" y="416"/>
                </a:cubicBezTo>
                <a:cubicBezTo>
                  <a:pt x="206" y="416"/>
                  <a:pt x="206" y="418"/>
                  <a:pt x="207" y="418"/>
                </a:cubicBezTo>
                <a:cubicBezTo>
                  <a:pt x="209" y="416"/>
                  <a:pt x="207" y="417"/>
                  <a:pt x="206" y="416"/>
                </a:cubicBezTo>
                <a:cubicBezTo>
                  <a:pt x="211" y="414"/>
                  <a:pt x="216" y="410"/>
                  <a:pt x="219" y="410"/>
                </a:cubicBezTo>
                <a:cubicBezTo>
                  <a:pt x="220" y="412"/>
                  <a:pt x="217" y="410"/>
                  <a:pt x="217" y="412"/>
                </a:cubicBezTo>
                <a:cubicBezTo>
                  <a:pt x="219" y="412"/>
                  <a:pt x="219" y="411"/>
                  <a:pt x="220" y="413"/>
                </a:cubicBezTo>
                <a:cubicBezTo>
                  <a:pt x="220" y="412"/>
                  <a:pt x="221" y="411"/>
                  <a:pt x="220" y="409"/>
                </a:cubicBezTo>
                <a:cubicBezTo>
                  <a:pt x="224" y="408"/>
                  <a:pt x="229" y="405"/>
                  <a:pt x="233" y="407"/>
                </a:cubicBezTo>
                <a:cubicBezTo>
                  <a:pt x="231" y="414"/>
                  <a:pt x="227" y="418"/>
                  <a:pt x="220" y="421"/>
                </a:cubicBezTo>
                <a:cubicBezTo>
                  <a:pt x="223" y="421"/>
                  <a:pt x="224" y="420"/>
                  <a:pt x="226" y="419"/>
                </a:cubicBezTo>
                <a:cubicBezTo>
                  <a:pt x="226" y="423"/>
                  <a:pt x="223" y="427"/>
                  <a:pt x="226" y="429"/>
                </a:cubicBezTo>
                <a:cubicBezTo>
                  <a:pt x="228" y="424"/>
                  <a:pt x="231" y="418"/>
                  <a:pt x="234" y="416"/>
                </a:cubicBezTo>
                <a:cubicBezTo>
                  <a:pt x="232" y="420"/>
                  <a:pt x="230" y="423"/>
                  <a:pt x="229" y="427"/>
                </a:cubicBezTo>
                <a:cubicBezTo>
                  <a:pt x="234" y="426"/>
                  <a:pt x="231" y="427"/>
                  <a:pt x="233" y="429"/>
                </a:cubicBezTo>
                <a:cubicBezTo>
                  <a:pt x="236" y="429"/>
                  <a:pt x="235" y="429"/>
                  <a:pt x="237" y="429"/>
                </a:cubicBezTo>
                <a:cubicBezTo>
                  <a:pt x="237" y="428"/>
                  <a:pt x="236" y="426"/>
                  <a:pt x="237" y="425"/>
                </a:cubicBezTo>
                <a:cubicBezTo>
                  <a:pt x="237" y="428"/>
                  <a:pt x="239" y="425"/>
                  <a:pt x="240" y="426"/>
                </a:cubicBezTo>
                <a:cubicBezTo>
                  <a:pt x="240" y="427"/>
                  <a:pt x="239" y="427"/>
                  <a:pt x="239" y="428"/>
                </a:cubicBezTo>
                <a:cubicBezTo>
                  <a:pt x="241" y="428"/>
                  <a:pt x="241" y="426"/>
                  <a:pt x="243" y="426"/>
                </a:cubicBezTo>
                <a:cubicBezTo>
                  <a:pt x="240" y="426"/>
                  <a:pt x="243" y="422"/>
                  <a:pt x="242" y="422"/>
                </a:cubicBezTo>
                <a:cubicBezTo>
                  <a:pt x="239" y="423"/>
                  <a:pt x="234" y="425"/>
                  <a:pt x="232" y="425"/>
                </a:cubicBezTo>
                <a:cubicBezTo>
                  <a:pt x="234" y="419"/>
                  <a:pt x="240" y="418"/>
                  <a:pt x="243" y="413"/>
                </a:cubicBezTo>
                <a:cubicBezTo>
                  <a:pt x="243" y="413"/>
                  <a:pt x="244" y="413"/>
                  <a:pt x="244" y="413"/>
                </a:cubicBezTo>
                <a:cubicBezTo>
                  <a:pt x="247" y="406"/>
                  <a:pt x="253" y="402"/>
                  <a:pt x="259" y="397"/>
                </a:cubicBezTo>
                <a:cubicBezTo>
                  <a:pt x="257" y="394"/>
                  <a:pt x="261" y="392"/>
                  <a:pt x="262" y="390"/>
                </a:cubicBezTo>
                <a:cubicBezTo>
                  <a:pt x="263" y="390"/>
                  <a:pt x="264" y="390"/>
                  <a:pt x="265" y="390"/>
                </a:cubicBezTo>
                <a:cubicBezTo>
                  <a:pt x="264" y="391"/>
                  <a:pt x="266" y="392"/>
                  <a:pt x="266" y="391"/>
                </a:cubicBezTo>
                <a:cubicBezTo>
                  <a:pt x="267" y="388"/>
                  <a:pt x="270" y="383"/>
                  <a:pt x="274" y="381"/>
                </a:cubicBezTo>
                <a:cubicBezTo>
                  <a:pt x="274" y="382"/>
                  <a:pt x="273" y="382"/>
                  <a:pt x="273" y="384"/>
                </a:cubicBezTo>
                <a:cubicBezTo>
                  <a:pt x="274" y="384"/>
                  <a:pt x="275" y="384"/>
                  <a:pt x="276" y="384"/>
                </a:cubicBezTo>
                <a:cubicBezTo>
                  <a:pt x="276" y="374"/>
                  <a:pt x="283" y="370"/>
                  <a:pt x="284" y="360"/>
                </a:cubicBezTo>
                <a:cubicBezTo>
                  <a:pt x="282" y="361"/>
                  <a:pt x="282" y="358"/>
                  <a:pt x="281" y="357"/>
                </a:cubicBezTo>
                <a:cubicBezTo>
                  <a:pt x="281" y="356"/>
                  <a:pt x="282" y="356"/>
                  <a:pt x="282" y="355"/>
                </a:cubicBezTo>
                <a:cubicBezTo>
                  <a:pt x="280" y="353"/>
                  <a:pt x="282" y="347"/>
                  <a:pt x="281" y="344"/>
                </a:cubicBezTo>
                <a:cubicBezTo>
                  <a:pt x="283" y="344"/>
                  <a:pt x="282" y="343"/>
                  <a:pt x="283" y="342"/>
                </a:cubicBezTo>
                <a:cubicBezTo>
                  <a:pt x="284" y="344"/>
                  <a:pt x="287" y="343"/>
                  <a:pt x="288" y="345"/>
                </a:cubicBezTo>
                <a:cubicBezTo>
                  <a:pt x="289" y="349"/>
                  <a:pt x="286" y="352"/>
                  <a:pt x="287" y="355"/>
                </a:cubicBezTo>
                <a:cubicBezTo>
                  <a:pt x="292" y="367"/>
                  <a:pt x="288" y="378"/>
                  <a:pt x="286" y="390"/>
                </a:cubicBezTo>
                <a:cubicBezTo>
                  <a:pt x="292" y="390"/>
                  <a:pt x="290" y="382"/>
                  <a:pt x="291" y="378"/>
                </a:cubicBezTo>
                <a:cubicBezTo>
                  <a:pt x="292" y="374"/>
                  <a:pt x="293" y="371"/>
                  <a:pt x="292" y="368"/>
                </a:cubicBezTo>
                <a:cubicBezTo>
                  <a:pt x="294" y="367"/>
                  <a:pt x="294" y="362"/>
                  <a:pt x="293" y="361"/>
                </a:cubicBezTo>
                <a:cubicBezTo>
                  <a:pt x="297" y="351"/>
                  <a:pt x="290" y="337"/>
                  <a:pt x="297" y="330"/>
                </a:cubicBezTo>
                <a:cubicBezTo>
                  <a:pt x="293" y="328"/>
                  <a:pt x="294" y="322"/>
                  <a:pt x="296" y="320"/>
                </a:cubicBezTo>
                <a:cubicBezTo>
                  <a:pt x="295" y="320"/>
                  <a:pt x="295" y="321"/>
                  <a:pt x="294" y="321"/>
                </a:cubicBezTo>
                <a:cubicBezTo>
                  <a:pt x="294" y="318"/>
                  <a:pt x="293" y="318"/>
                  <a:pt x="294" y="316"/>
                </a:cubicBezTo>
                <a:cubicBezTo>
                  <a:pt x="294" y="315"/>
                  <a:pt x="293" y="316"/>
                  <a:pt x="293" y="315"/>
                </a:cubicBezTo>
                <a:cubicBezTo>
                  <a:pt x="295" y="312"/>
                  <a:pt x="293" y="309"/>
                  <a:pt x="292" y="306"/>
                </a:cubicBezTo>
                <a:cubicBezTo>
                  <a:pt x="294" y="308"/>
                  <a:pt x="295" y="306"/>
                  <a:pt x="296" y="305"/>
                </a:cubicBezTo>
                <a:cubicBezTo>
                  <a:pt x="289" y="299"/>
                  <a:pt x="289" y="288"/>
                  <a:pt x="286" y="281"/>
                </a:cubicBezTo>
                <a:cubicBezTo>
                  <a:pt x="285" y="281"/>
                  <a:pt x="283" y="277"/>
                  <a:pt x="283" y="273"/>
                </a:cubicBezTo>
                <a:cubicBezTo>
                  <a:pt x="282" y="273"/>
                  <a:pt x="282" y="273"/>
                  <a:pt x="281" y="274"/>
                </a:cubicBezTo>
                <a:cubicBezTo>
                  <a:pt x="283" y="272"/>
                  <a:pt x="280" y="271"/>
                  <a:pt x="279" y="269"/>
                </a:cubicBezTo>
                <a:cubicBezTo>
                  <a:pt x="279" y="267"/>
                  <a:pt x="279" y="263"/>
                  <a:pt x="278" y="261"/>
                </a:cubicBezTo>
                <a:cubicBezTo>
                  <a:pt x="278" y="259"/>
                  <a:pt x="276" y="259"/>
                  <a:pt x="276" y="257"/>
                </a:cubicBezTo>
                <a:cubicBezTo>
                  <a:pt x="275" y="251"/>
                  <a:pt x="275" y="247"/>
                  <a:pt x="272" y="245"/>
                </a:cubicBezTo>
                <a:cubicBezTo>
                  <a:pt x="273" y="248"/>
                  <a:pt x="274" y="255"/>
                  <a:pt x="271" y="257"/>
                </a:cubicBezTo>
                <a:cubicBezTo>
                  <a:pt x="273" y="263"/>
                  <a:pt x="278" y="268"/>
                  <a:pt x="276" y="274"/>
                </a:cubicBezTo>
                <a:cubicBezTo>
                  <a:pt x="269" y="268"/>
                  <a:pt x="264" y="258"/>
                  <a:pt x="255" y="253"/>
                </a:cubicBezTo>
                <a:cubicBezTo>
                  <a:pt x="253" y="248"/>
                  <a:pt x="247" y="246"/>
                  <a:pt x="245" y="242"/>
                </a:cubicBezTo>
                <a:cubicBezTo>
                  <a:pt x="244" y="236"/>
                  <a:pt x="238" y="232"/>
                  <a:pt x="232" y="233"/>
                </a:cubicBezTo>
                <a:cubicBezTo>
                  <a:pt x="232" y="232"/>
                  <a:pt x="231" y="232"/>
                  <a:pt x="230" y="231"/>
                </a:cubicBezTo>
                <a:cubicBezTo>
                  <a:pt x="230" y="232"/>
                  <a:pt x="230" y="233"/>
                  <a:pt x="229" y="233"/>
                </a:cubicBezTo>
                <a:cubicBezTo>
                  <a:pt x="223" y="230"/>
                  <a:pt x="216" y="231"/>
                  <a:pt x="214" y="224"/>
                </a:cubicBezTo>
                <a:cubicBezTo>
                  <a:pt x="208" y="221"/>
                  <a:pt x="201" y="218"/>
                  <a:pt x="195" y="214"/>
                </a:cubicBezTo>
                <a:cubicBezTo>
                  <a:pt x="195" y="214"/>
                  <a:pt x="196" y="212"/>
                  <a:pt x="195" y="212"/>
                </a:cubicBezTo>
                <a:cubicBezTo>
                  <a:pt x="194" y="212"/>
                  <a:pt x="193" y="212"/>
                  <a:pt x="192" y="212"/>
                </a:cubicBezTo>
                <a:cubicBezTo>
                  <a:pt x="192" y="209"/>
                  <a:pt x="188" y="210"/>
                  <a:pt x="188" y="207"/>
                </a:cubicBezTo>
                <a:cubicBezTo>
                  <a:pt x="187" y="210"/>
                  <a:pt x="184" y="206"/>
                  <a:pt x="184" y="205"/>
                </a:cubicBezTo>
                <a:cubicBezTo>
                  <a:pt x="184" y="206"/>
                  <a:pt x="184" y="206"/>
                  <a:pt x="183" y="207"/>
                </a:cubicBezTo>
                <a:cubicBezTo>
                  <a:pt x="183" y="206"/>
                  <a:pt x="183" y="206"/>
                  <a:pt x="182" y="206"/>
                </a:cubicBezTo>
                <a:cubicBezTo>
                  <a:pt x="184" y="204"/>
                  <a:pt x="181" y="203"/>
                  <a:pt x="179" y="201"/>
                </a:cubicBezTo>
                <a:cubicBezTo>
                  <a:pt x="181" y="197"/>
                  <a:pt x="187" y="200"/>
                  <a:pt x="189" y="202"/>
                </a:cubicBezTo>
                <a:cubicBezTo>
                  <a:pt x="188" y="200"/>
                  <a:pt x="190" y="198"/>
                  <a:pt x="188" y="197"/>
                </a:cubicBezTo>
                <a:cubicBezTo>
                  <a:pt x="186" y="199"/>
                  <a:pt x="183" y="198"/>
                  <a:pt x="182" y="195"/>
                </a:cubicBezTo>
                <a:cubicBezTo>
                  <a:pt x="181" y="195"/>
                  <a:pt x="178" y="196"/>
                  <a:pt x="177" y="194"/>
                </a:cubicBezTo>
                <a:cubicBezTo>
                  <a:pt x="177" y="194"/>
                  <a:pt x="178" y="191"/>
                  <a:pt x="177" y="191"/>
                </a:cubicBezTo>
                <a:cubicBezTo>
                  <a:pt x="175" y="194"/>
                  <a:pt x="176" y="190"/>
                  <a:pt x="175" y="190"/>
                </a:cubicBezTo>
                <a:cubicBezTo>
                  <a:pt x="175" y="191"/>
                  <a:pt x="174" y="192"/>
                  <a:pt x="173" y="192"/>
                </a:cubicBezTo>
                <a:cubicBezTo>
                  <a:pt x="173" y="190"/>
                  <a:pt x="172" y="190"/>
                  <a:pt x="172" y="189"/>
                </a:cubicBezTo>
                <a:cubicBezTo>
                  <a:pt x="171" y="189"/>
                  <a:pt x="171" y="190"/>
                  <a:pt x="171" y="190"/>
                </a:cubicBezTo>
                <a:cubicBezTo>
                  <a:pt x="170" y="188"/>
                  <a:pt x="169" y="189"/>
                  <a:pt x="166" y="189"/>
                </a:cubicBezTo>
                <a:cubicBezTo>
                  <a:pt x="166" y="188"/>
                  <a:pt x="165" y="186"/>
                  <a:pt x="165" y="185"/>
                </a:cubicBezTo>
                <a:cubicBezTo>
                  <a:pt x="163" y="186"/>
                  <a:pt x="160" y="185"/>
                  <a:pt x="162" y="184"/>
                </a:cubicBezTo>
                <a:cubicBezTo>
                  <a:pt x="160" y="184"/>
                  <a:pt x="160" y="185"/>
                  <a:pt x="158" y="185"/>
                </a:cubicBezTo>
                <a:cubicBezTo>
                  <a:pt x="149" y="180"/>
                  <a:pt x="139" y="175"/>
                  <a:pt x="130" y="170"/>
                </a:cubicBezTo>
                <a:cubicBezTo>
                  <a:pt x="129" y="170"/>
                  <a:pt x="128" y="171"/>
                  <a:pt x="127" y="171"/>
                </a:cubicBezTo>
                <a:cubicBezTo>
                  <a:pt x="127" y="170"/>
                  <a:pt x="126" y="169"/>
                  <a:pt x="127" y="168"/>
                </a:cubicBezTo>
                <a:cubicBezTo>
                  <a:pt x="126" y="168"/>
                  <a:pt x="125" y="166"/>
                  <a:pt x="123" y="167"/>
                </a:cubicBezTo>
                <a:cubicBezTo>
                  <a:pt x="122" y="161"/>
                  <a:pt x="117" y="161"/>
                  <a:pt x="118" y="154"/>
                </a:cubicBezTo>
                <a:cubicBezTo>
                  <a:pt x="117" y="148"/>
                  <a:pt x="110" y="147"/>
                  <a:pt x="107" y="142"/>
                </a:cubicBezTo>
                <a:cubicBezTo>
                  <a:pt x="105" y="143"/>
                  <a:pt x="105" y="141"/>
                  <a:pt x="103" y="141"/>
                </a:cubicBezTo>
                <a:cubicBezTo>
                  <a:pt x="102" y="139"/>
                  <a:pt x="100" y="138"/>
                  <a:pt x="98" y="136"/>
                </a:cubicBezTo>
                <a:cubicBezTo>
                  <a:pt x="97" y="130"/>
                  <a:pt x="95" y="126"/>
                  <a:pt x="94" y="123"/>
                </a:cubicBezTo>
                <a:cubicBezTo>
                  <a:pt x="94" y="123"/>
                  <a:pt x="91" y="122"/>
                  <a:pt x="91" y="121"/>
                </a:cubicBezTo>
                <a:cubicBezTo>
                  <a:pt x="91" y="120"/>
                  <a:pt x="91" y="119"/>
                  <a:pt x="91" y="118"/>
                </a:cubicBezTo>
                <a:cubicBezTo>
                  <a:pt x="97" y="116"/>
                  <a:pt x="98" y="108"/>
                  <a:pt x="100" y="103"/>
                </a:cubicBezTo>
                <a:cubicBezTo>
                  <a:pt x="100" y="105"/>
                  <a:pt x="99" y="105"/>
                  <a:pt x="101" y="106"/>
                </a:cubicBezTo>
                <a:cubicBezTo>
                  <a:pt x="102" y="104"/>
                  <a:pt x="101" y="103"/>
                  <a:pt x="102" y="102"/>
                </a:cubicBezTo>
                <a:cubicBezTo>
                  <a:pt x="103" y="103"/>
                  <a:pt x="103" y="100"/>
                  <a:pt x="106" y="101"/>
                </a:cubicBezTo>
                <a:cubicBezTo>
                  <a:pt x="106" y="99"/>
                  <a:pt x="106" y="99"/>
                  <a:pt x="106" y="97"/>
                </a:cubicBezTo>
                <a:cubicBezTo>
                  <a:pt x="106" y="98"/>
                  <a:pt x="108" y="98"/>
                  <a:pt x="109" y="98"/>
                </a:cubicBezTo>
                <a:cubicBezTo>
                  <a:pt x="110" y="95"/>
                  <a:pt x="109" y="94"/>
                  <a:pt x="113" y="94"/>
                </a:cubicBezTo>
                <a:cubicBezTo>
                  <a:pt x="113" y="92"/>
                  <a:pt x="110" y="93"/>
                  <a:pt x="110" y="92"/>
                </a:cubicBezTo>
                <a:cubicBezTo>
                  <a:pt x="111" y="91"/>
                  <a:pt x="110" y="91"/>
                  <a:pt x="110" y="90"/>
                </a:cubicBezTo>
                <a:cubicBezTo>
                  <a:pt x="112" y="91"/>
                  <a:pt x="111" y="88"/>
                  <a:pt x="112" y="88"/>
                </a:cubicBezTo>
                <a:cubicBezTo>
                  <a:pt x="112" y="90"/>
                  <a:pt x="114" y="89"/>
                  <a:pt x="114" y="91"/>
                </a:cubicBezTo>
                <a:cubicBezTo>
                  <a:pt x="113" y="90"/>
                  <a:pt x="112" y="90"/>
                  <a:pt x="112" y="91"/>
                </a:cubicBezTo>
                <a:cubicBezTo>
                  <a:pt x="113" y="91"/>
                  <a:pt x="115" y="92"/>
                  <a:pt x="116" y="91"/>
                </a:cubicBezTo>
                <a:cubicBezTo>
                  <a:pt x="116" y="92"/>
                  <a:pt x="116" y="92"/>
                  <a:pt x="116" y="93"/>
                </a:cubicBezTo>
                <a:cubicBezTo>
                  <a:pt x="117" y="93"/>
                  <a:pt x="120" y="90"/>
                  <a:pt x="119" y="93"/>
                </a:cubicBezTo>
                <a:cubicBezTo>
                  <a:pt x="120" y="92"/>
                  <a:pt x="123" y="92"/>
                  <a:pt x="122" y="90"/>
                </a:cubicBezTo>
                <a:cubicBezTo>
                  <a:pt x="122" y="91"/>
                  <a:pt x="122" y="87"/>
                  <a:pt x="120" y="87"/>
                </a:cubicBezTo>
                <a:cubicBezTo>
                  <a:pt x="120" y="87"/>
                  <a:pt x="121" y="87"/>
                  <a:pt x="121" y="86"/>
                </a:cubicBezTo>
                <a:cubicBezTo>
                  <a:pt x="121" y="89"/>
                  <a:pt x="125" y="88"/>
                  <a:pt x="125" y="90"/>
                </a:cubicBezTo>
                <a:cubicBezTo>
                  <a:pt x="126" y="89"/>
                  <a:pt x="127" y="88"/>
                  <a:pt x="129" y="88"/>
                </a:cubicBezTo>
                <a:cubicBezTo>
                  <a:pt x="129" y="86"/>
                  <a:pt x="128" y="85"/>
                  <a:pt x="129" y="84"/>
                </a:cubicBezTo>
                <a:cubicBezTo>
                  <a:pt x="128" y="83"/>
                  <a:pt x="126" y="83"/>
                  <a:pt x="126" y="81"/>
                </a:cubicBezTo>
                <a:cubicBezTo>
                  <a:pt x="127" y="79"/>
                  <a:pt x="128" y="78"/>
                  <a:pt x="129" y="77"/>
                </a:cubicBezTo>
                <a:cubicBezTo>
                  <a:pt x="126" y="77"/>
                  <a:pt x="124" y="77"/>
                  <a:pt x="122" y="75"/>
                </a:cubicBezTo>
                <a:cubicBezTo>
                  <a:pt x="125" y="73"/>
                  <a:pt x="123" y="71"/>
                  <a:pt x="126" y="70"/>
                </a:cubicBezTo>
                <a:cubicBezTo>
                  <a:pt x="135" y="71"/>
                  <a:pt x="141" y="71"/>
                  <a:pt x="151" y="69"/>
                </a:cubicBezTo>
                <a:cubicBezTo>
                  <a:pt x="156" y="74"/>
                  <a:pt x="162" y="73"/>
                  <a:pt x="167" y="78"/>
                </a:cubicBezTo>
                <a:cubicBezTo>
                  <a:pt x="167" y="77"/>
                  <a:pt x="168" y="76"/>
                  <a:pt x="168" y="76"/>
                </a:cubicBezTo>
                <a:cubicBezTo>
                  <a:pt x="168" y="78"/>
                  <a:pt x="172" y="77"/>
                  <a:pt x="173" y="76"/>
                </a:cubicBezTo>
                <a:cubicBezTo>
                  <a:pt x="175" y="78"/>
                  <a:pt x="176" y="78"/>
                  <a:pt x="176" y="76"/>
                </a:cubicBezTo>
                <a:cubicBezTo>
                  <a:pt x="176" y="77"/>
                  <a:pt x="178" y="77"/>
                  <a:pt x="178" y="78"/>
                </a:cubicBezTo>
                <a:cubicBezTo>
                  <a:pt x="177" y="78"/>
                  <a:pt x="176" y="77"/>
                  <a:pt x="176" y="78"/>
                </a:cubicBezTo>
                <a:cubicBezTo>
                  <a:pt x="178" y="80"/>
                  <a:pt x="182" y="83"/>
                  <a:pt x="186" y="81"/>
                </a:cubicBezTo>
                <a:cubicBezTo>
                  <a:pt x="186" y="83"/>
                  <a:pt x="186" y="84"/>
                  <a:pt x="187" y="85"/>
                </a:cubicBezTo>
                <a:cubicBezTo>
                  <a:pt x="188" y="84"/>
                  <a:pt x="186" y="83"/>
                  <a:pt x="188" y="83"/>
                </a:cubicBezTo>
                <a:cubicBezTo>
                  <a:pt x="191" y="83"/>
                  <a:pt x="192" y="86"/>
                  <a:pt x="191" y="87"/>
                </a:cubicBezTo>
                <a:cubicBezTo>
                  <a:pt x="192" y="86"/>
                  <a:pt x="196" y="87"/>
                  <a:pt x="196" y="89"/>
                </a:cubicBezTo>
                <a:cubicBezTo>
                  <a:pt x="196" y="88"/>
                  <a:pt x="197" y="87"/>
                  <a:pt x="198" y="87"/>
                </a:cubicBezTo>
                <a:cubicBezTo>
                  <a:pt x="199" y="89"/>
                  <a:pt x="201" y="91"/>
                  <a:pt x="202" y="89"/>
                </a:cubicBezTo>
                <a:cubicBezTo>
                  <a:pt x="201" y="91"/>
                  <a:pt x="202" y="92"/>
                  <a:pt x="204" y="92"/>
                </a:cubicBezTo>
                <a:cubicBezTo>
                  <a:pt x="204" y="92"/>
                  <a:pt x="204" y="91"/>
                  <a:pt x="205" y="91"/>
                </a:cubicBezTo>
                <a:cubicBezTo>
                  <a:pt x="215" y="97"/>
                  <a:pt x="225" y="103"/>
                  <a:pt x="228" y="116"/>
                </a:cubicBezTo>
                <a:cubicBezTo>
                  <a:pt x="228" y="114"/>
                  <a:pt x="230" y="119"/>
                  <a:pt x="230" y="116"/>
                </a:cubicBezTo>
                <a:cubicBezTo>
                  <a:pt x="229" y="115"/>
                  <a:pt x="228" y="111"/>
                  <a:pt x="229" y="110"/>
                </a:cubicBezTo>
                <a:cubicBezTo>
                  <a:pt x="237" y="114"/>
                  <a:pt x="234" y="129"/>
                  <a:pt x="235" y="132"/>
                </a:cubicBezTo>
                <a:cubicBezTo>
                  <a:pt x="236" y="131"/>
                  <a:pt x="237" y="134"/>
                  <a:pt x="238" y="134"/>
                </a:cubicBezTo>
                <a:cubicBezTo>
                  <a:pt x="239" y="132"/>
                  <a:pt x="237" y="131"/>
                  <a:pt x="238" y="131"/>
                </a:cubicBezTo>
                <a:cubicBezTo>
                  <a:pt x="240" y="132"/>
                  <a:pt x="239" y="132"/>
                  <a:pt x="242" y="131"/>
                </a:cubicBezTo>
                <a:cubicBezTo>
                  <a:pt x="239" y="136"/>
                  <a:pt x="240" y="136"/>
                  <a:pt x="241" y="141"/>
                </a:cubicBezTo>
                <a:cubicBezTo>
                  <a:pt x="243" y="141"/>
                  <a:pt x="244" y="141"/>
                  <a:pt x="244" y="143"/>
                </a:cubicBezTo>
                <a:cubicBezTo>
                  <a:pt x="247" y="142"/>
                  <a:pt x="247" y="143"/>
                  <a:pt x="248" y="143"/>
                </a:cubicBezTo>
                <a:cubicBezTo>
                  <a:pt x="245" y="146"/>
                  <a:pt x="247" y="148"/>
                  <a:pt x="247" y="151"/>
                </a:cubicBezTo>
                <a:cubicBezTo>
                  <a:pt x="245" y="151"/>
                  <a:pt x="246" y="152"/>
                  <a:pt x="244" y="153"/>
                </a:cubicBezTo>
                <a:cubicBezTo>
                  <a:pt x="244" y="154"/>
                  <a:pt x="245" y="155"/>
                  <a:pt x="245" y="157"/>
                </a:cubicBezTo>
                <a:cubicBezTo>
                  <a:pt x="243" y="157"/>
                  <a:pt x="241" y="157"/>
                  <a:pt x="241" y="160"/>
                </a:cubicBezTo>
                <a:cubicBezTo>
                  <a:pt x="243" y="161"/>
                  <a:pt x="242" y="161"/>
                  <a:pt x="243" y="163"/>
                </a:cubicBezTo>
                <a:cubicBezTo>
                  <a:pt x="244" y="162"/>
                  <a:pt x="245" y="163"/>
                  <a:pt x="245" y="162"/>
                </a:cubicBezTo>
                <a:cubicBezTo>
                  <a:pt x="244" y="161"/>
                  <a:pt x="246" y="159"/>
                  <a:pt x="247" y="157"/>
                </a:cubicBezTo>
                <a:cubicBezTo>
                  <a:pt x="247" y="158"/>
                  <a:pt x="247" y="159"/>
                  <a:pt x="248" y="159"/>
                </a:cubicBezTo>
                <a:cubicBezTo>
                  <a:pt x="248" y="156"/>
                  <a:pt x="250" y="154"/>
                  <a:pt x="252" y="152"/>
                </a:cubicBezTo>
                <a:cubicBezTo>
                  <a:pt x="254" y="158"/>
                  <a:pt x="254" y="163"/>
                  <a:pt x="255" y="170"/>
                </a:cubicBezTo>
                <a:cubicBezTo>
                  <a:pt x="256" y="171"/>
                  <a:pt x="257" y="170"/>
                  <a:pt x="258" y="170"/>
                </a:cubicBezTo>
                <a:cubicBezTo>
                  <a:pt x="257" y="164"/>
                  <a:pt x="257" y="160"/>
                  <a:pt x="258" y="157"/>
                </a:cubicBezTo>
                <a:cubicBezTo>
                  <a:pt x="258" y="159"/>
                  <a:pt x="260" y="157"/>
                  <a:pt x="260" y="158"/>
                </a:cubicBezTo>
                <a:cubicBezTo>
                  <a:pt x="262" y="165"/>
                  <a:pt x="260" y="175"/>
                  <a:pt x="263" y="179"/>
                </a:cubicBezTo>
                <a:cubicBezTo>
                  <a:pt x="262" y="181"/>
                  <a:pt x="261" y="187"/>
                  <a:pt x="264" y="190"/>
                </a:cubicBezTo>
                <a:cubicBezTo>
                  <a:pt x="265" y="187"/>
                  <a:pt x="264" y="181"/>
                  <a:pt x="266" y="178"/>
                </a:cubicBezTo>
                <a:cubicBezTo>
                  <a:pt x="266" y="183"/>
                  <a:pt x="269" y="186"/>
                  <a:pt x="268" y="190"/>
                </a:cubicBezTo>
                <a:cubicBezTo>
                  <a:pt x="273" y="187"/>
                  <a:pt x="276" y="181"/>
                  <a:pt x="275" y="174"/>
                </a:cubicBezTo>
                <a:cubicBezTo>
                  <a:pt x="275" y="174"/>
                  <a:pt x="276" y="174"/>
                  <a:pt x="277" y="174"/>
                </a:cubicBezTo>
                <a:cubicBezTo>
                  <a:pt x="275" y="166"/>
                  <a:pt x="277" y="152"/>
                  <a:pt x="276" y="142"/>
                </a:cubicBezTo>
                <a:cubicBezTo>
                  <a:pt x="276" y="142"/>
                  <a:pt x="274" y="144"/>
                  <a:pt x="274" y="143"/>
                </a:cubicBezTo>
                <a:cubicBezTo>
                  <a:pt x="274" y="142"/>
                  <a:pt x="274" y="141"/>
                  <a:pt x="275" y="140"/>
                </a:cubicBezTo>
                <a:cubicBezTo>
                  <a:pt x="275" y="141"/>
                  <a:pt x="277" y="141"/>
                  <a:pt x="277" y="140"/>
                </a:cubicBezTo>
                <a:cubicBezTo>
                  <a:pt x="277" y="126"/>
                  <a:pt x="273" y="116"/>
                  <a:pt x="277" y="102"/>
                </a:cubicBezTo>
                <a:cubicBezTo>
                  <a:pt x="279" y="101"/>
                  <a:pt x="280" y="98"/>
                  <a:pt x="282" y="99"/>
                </a:cubicBezTo>
                <a:cubicBezTo>
                  <a:pt x="281" y="98"/>
                  <a:pt x="284" y="94"/>
                  <a:pt x="282" y="95"/>
                </a:cubicBezTo>
                <a:cubicBezTo>
                  <a:pt x="283" y="94"/>
                  <a:pt x="283" y="92"/>
                  <a:pt x="284" y="91"/>
                </a:cubicBezTo>
                <a:cubicBezTo>
                  <a:pt x="285" y="93"/>
                  <a:pt x="285" y="92"/>
                  <a:pt x="287" y="92"/>
                </a:cubicBezTo>
                <a:cubicBezTo>
                  <a:pt x="286" y="95"/>
                  <a:pt x="290" y="96"/>
                  <a:pt x="289" y="93"/>
                </a:cubicBezTo>
                <a:cubicBezTo>
                  <a:pt x="289" y="92"/>
                  <a:pt x="288" y="93"/>
                  <a:pt x="287" y="92"/>
                </a:cubicBezTo>
                <a:cubicBezTo>
                  <a:pt x="288" y="91"/>
                  <a:pt x="289" y="91"/>
                  <a:pt x="290" y="90"/>
                </a:cubicBezTo>
                <a:cubicBezTo>
                  <a:pt x="288" y="89"/>
                  <a:pt x="291" y="86"/>
                  <a:pt x="289" y="85"/>
                </a:cubicBezTo>
                <a:cubicBezTo>
                  <a:pt x="292" y="83"/>
                  <a:pt x="292" y="78"/>
                  <a:pt x="291" y="75"/>
                </a:cubicBezTo>
                <a:cubicBezTo>
                  <a:pt x="294" y="74"/>
                  <a:pt x="292" y="69"/>
                  <a:pt x="295" y="68"/>
                </a:cubicBezTo>
                <a:cubicBezTo>
                  <a:pt x="296" y="56"/>
                  <a:pt x="300" y="50"/>
                  <a:pt x="301" y="38"/>
                </a:cubicBezTo>
                <a:cubicBezTo>
                  <a:pt x="296" y="32"/>
                  <a:pt x="294" y="21"/>
                  <a:pt x="289" y="14"/>
                </a:cubicBezTo>
                <a:cubicBezTo>
                  <a:pt x="287" y="14"/>
                  <a:pt x="286" y="14"/>
                  <a:pt x="286" y="14"/>
                </a:cubicBezTo>
                <a:cubicBezTo>
                  <a:pt x="286" y="11"/>
                  <a:pt x="283" y="11"/>
                  <a:pt x="281" y="10"/>
                </a:cubicBezTo>
                <a:cubicBezTo>
                  <a:pt x="281" y="9"/>
                  <a:pt x="281" y="7"/>
                  <a:pt x="279" y="6"/>
                </a:cubicBezTo>
                <a:cubicBezTo>
                  <a:pt x="279" y="8"/>
                  <a:pt x="279" y="5"/>
                  <a:pt x="278" y="5"/>
                </a:cubicBezTo>
                <a:cubicBezTo>
                  <a:pt x="275" y="7"/>
                  <a:pt x="268" y="5"/>
                  <a:pt x="266" y="6"/>
                </a:cubicBezTo>
                <a:cubicBezTo>
                  <a:pt x="266" y="8"/>
                  <a:pt x="266" y="10"/>
                  <a:pt x="265" y="11"/>
                </a:cubicBezTo>
                <a:cubicBezTo>
                  <a:pt x="267" y="13"/>
                  <a:pt x="270" y="13"/>
                  <a:pt x="272" y="16"/>
                </a:cubicBezTo>
                <a:cubicBezTo>
                  <a:pt x="270" y="15"/>
                  <a:pt x="267" y="13"/>
                  <a:pt x="266" y="15"/>
                </a:cubicBezTo>
                <a:close/>
                <a:moveTo>
                  <a:pt x="248" y="141"/>
                </a:moveTo>
                <a:cubicBezTo>
                  <a:pt x="248" y="142"/>
                  <a:pt x="246" y="141"/>
                  <a:pt x="246" y="142"/>
                </a:cubicBezTo>
                <a:cubicBezTo>
                  <a:pt x="244" y="143"/>
                  <a:pt x="245" y="141"/>
                  <a:pt x="244" y="141"/>
                </a:cubicBezTo>
                <a:cubicBezTo>
                  <a:pt x="246" y="140"/>
                  <a:pt x="244" y="138"/>
                  <a:pt x="247" y="137"/>
                </a:cubicBezTo>
                <a:cubicBezTo>
                  <a:pt x="246" y="140"/>
                  <a:pt x="246" y="140"/>
                  <a:pt x="248" y="141"/>
                </a:cubicBezTo>
                <a:cubicBezTo>
                  <a:pt x="248" y="141"/>
                  <a:pt x="248" y="141"/>
                  <a:pt x="248" y="141"/>
                </a:cubicBezTo>
                <a:close/>
                <a:moveTo>
                  <a:pt x="116" y="90"/>
                </a:moveTo>
                <a:cubicBezTo>
                  <a:pt x="116" y="91"/>
                  <a:pt x="115" y="91"/>
                  <a:pt x="114" y="91"/>
                </a:cubicBezTo>
                <a:cubicBezTo>
                  <a:pt x="114" y="90"/>
                  <a:pt x="115" y="90"/>
                  <a:pt x="116" y="90"/>
                </a:cubicBezTo>
                <a:cubicBezTo>
                  <a:pt x="116" y="90"/>
                  <a:pt x="116" y="90"/>
                  <a:pt x="116" y="90"/>
                </a:cubicBezTo>
                <a:close/>
                <a:moveTo>
                  <a:pt x="137" y="176"/>
                </a:moveTo>
                <a:cubicBezTo>
                  <a:pt x="141" y="175"/>
                  <a:pt x="145" y="180"/>
                  <a:pt x="140" y="181"/>
                </a:cubicBezTo>
                <a:cubicBezTo>
                  <a:pt x="140" y="178"/>
                  <a:pt x="138" y="178"/>
                  <a:pt x="137" y="179"/>
                </a:cubicBezTo>
                <a:cubicBezTo>
                  <a:pt x="138" y="175"/>
                  <a:pt x="129" y="174"/>
                  <a:pt x="130" y="171"/>
                </a:cubicBezTo>
                <a:cubicBezTo>
                  <a:pt x="133" y="173"/>
                  <a:pt x="135" y="173"/>
                  <a:pt x="137" y="176"/>
                </a:cubicBezTo>
                <a:cubicBezTo>
                  <a:pt x="137" y="176"/>
                  <a:pt x="137" y="176"/>
                  <a:pt x="137" y="176"/>
                </a:cubicBezTo>
                <a:close/>
                <a:moveTo>
                  <a:pt x="144" y="179"/>
                </a:moveTo>
                <a:cubicBezTo>
                  <a:pt x="147" y="179"/>
                  <a:pt x="148" y="181"/>
                  <a:pt x="150" y="183"/>
                </a:cubicBezTo>
                <a:cubicBezTo>
                  <a:pt x="147" y="184"/>
                  <a:pt x="144" y="182"/>
                  <a:pt x="144" y="179"/>
                </a:cubicBezTo>
                <a:cubicBezTo>
                  <a:pt x="144" y="179"/>
                  <a:pt x="144" y="179"/>
                  <a:pt x="144" y="179"/>
                </a:cubicBezTo>
                <a:close/>
                <a:moveTo>
                  <a:pt x="172" y="192"/>
                </a:moveTo>
                <a:cubicBezTo>
                  <a:pt x="170" y="192"/>
                  <a:pt x="171" y="189"/>
                  <a:pt x="172" y="191"/>
                </a:cubicBezTo>
                <a:cubicBezTo>
                  <a:pt x="172" y="191"/>
                  <a:pt x="172" y="191"/>
                  <a:pt x="172" y="192"/>
                </a:cubicBezTo>
                <a:cubicBezTo>
                  <a:pt x="172" y="192"/>
                  <a:pt x="172" y="192"/>
                  <a:pt x="172" y="192"/>
                </a:cubicBezTo>
                <a:close/>
                <a:moveTo>
                  <a:pt x="189" y="199"/>
                </a:moveTo>
                <a:cubicBezTo>
                  <a:pt x="189" y="200"/>
                  <a:pt x="186" y="200"/>
                  <a:pt x="187" y="198"/>
                </a:cubicBezTo>
                <a:cubicBezTo>
                  <a:pt x="188" y="198"/>
                  <a:pt x="188" y="199"/>
                  <a:pt x="189" y="199"/>
                </a:cubicBezTo>
                <a:cubicBezTo>
                  <a:pt x="189" y="199"/>
                  <a:pt x="189" y="199"/>
                  <a:pt x="189" y="199"/>
                </a:cubicBezTo>
                <a:close/>
                <a:moveTo>
                  <a:pt x="64" y="90"/>
                </a:moveTo>
                <a:cubicBezTo>
                  <a:pt x="64" y="89"/>
                  <a:pt x="67" y="89"/>
                  <a:pt x="66" y="90"/>
                </a:cubicBezTo>
                <a:cubicBezTo>
                  <a:pt x="65" y="90"/>
                  <a:pt x="65" y="90"/>
                  <a:pt x="65" y="90"/>
                </a:cubicBezTo>
                <a:cubicBezTo>
                  <a:pt x="65" y="90"/>
                  <a:pt x="64" y="90"/>
                  <a:pt x="64" y="90"/>
                </a:cubicBezTo>
                <a:cubicBezTo>
                  <a:pt x="64" y="90"/>
                  <a:pt x="64" y="90"/>
                  <a:pt x="64" y="90"/>
                </a:cubicBezTo>
                <a:close/>
                <a:moveTo>
                  <a:pt x="268" y="7"/>
                </a:moveTo>
                <a:cubicBezTo>
                  <a:pt x="271" y="8"/>
                  <a:pt x="268" y="10"/>
                  <a:pt x="268" y="7"/>
                </a:cubicBezTo>
                <a:cubicBezTo>
                  <a:pt x="268" y="7"/>
                  <a:pt x="268" y="7"/>
                  <a:pt x="268" y="7"/>
                </a:cubicBezTo>
                <a:close/>
                <a:moveTo>
                  <a:pt x="281" y="27"/>
                </a:moveTo>
                <a:cubicBezTo>
                  <a:pt x="283" y="28"/>
                  <a:pt x="285" y="31"/>
                  <a:pt x="287" y="30"/>
                </a:cubicBezTo>
                <a:cubicBezTo>
                  <a:pt x="288" y="30"/>
                  <a:pt x="286" y="33"/>
                  <a:pt x="285" y="33"/>
                </a:cubicBezTo>
                <a:cubicBezTo>
                  <a:pt x="286" y="45"/>
                  <a:pt x="282" y="59"/>
                  <a:pt x="278" y="70"/>
                </a:cubicBezTo>
                <a:cubicBezTo>
                  <a:pt x="276" y="63"/>
                  <a:pt x="278" y="56"/>
                  <a:pt x="277" y="51"/>
                </a:cubicBezTo>
                <a:cubicBezTo>
                  <a:pt x="278" y="49"/>
                  <a:pt x="279" y="52"/>
                  <a:pt x="281" y="51"/>
                </a:cubicBezTo>
                <a:cubicBezTo>
                  <a:pt x="279" y="43"/>
                  <a:pt x="284" y="34"/>
                  <a:pt x="281" y="27"/>
                </a:cubicBezTo>
                <a:cubicBezTo>
                  <a:pt x="281" y="27"/>
                  <a:pt x="281" y="27"/>
                  <a:pt x="281" y="27"/>
                </a:cubicBezTo>
                <a:close/>
                <a:moveTo>
                  <a:pt x="289" y="32"/>
                </a:moveTo>
                <a:cubicBezTo>
                  <a:pt x="289" y="34"/>
                  <a:pt x="287" y="32"/>
                  <a:pt x="287" y="31"/>
                </a:cubicBezTo>
                <a:cubicBezTo>
                  <a:pt x="288" y="31"/>
                  <a:pt x="288" y="32"/>
                  <a:pt x="289" y="32"/>
                </a:cubicBezTo>
                <a:cubicBezTo>
                  <a:pt x="289" y="32"/>
                  <a:pt x="289" y="32"/>
                  <a:pt x="289" y="32"/>
                </a:cubicBezTo>
                <a:close/>
                <a:moveTo>
                  <a:pt x="267" y="46"/>
                </a:moveTo>
                <a:cubicBezTo>
                  <a:pt x="266" y="46"/>
                  <a:pt x="267" y="44"/>
                  <a:pt x="268" y="44"/>
                </a:cubicBezTo>
                <a:cubicBezTo>
                  <a:pt x="268" y="45"/>
                  <a:pt x="267" y="45"/>
                  <a:pt x="267" y="46"/>
                </a:cubicBezTo>
                <a:cubicBezTo>
                  <a:pt x="267" y="46"/>
                  <a:pt x="267" y="46"/>
                  <a:pt x="267" y="46"/>
                </a:cubicBezTo>
                <a:close/>
                <a:moveTo>
                  <a:pt x="266" y="53"/>
                </a:moveTo>
                <a:cubicBezTo>
                  <a:pt x="266" y="52"/>
                  <a:pt x="267" y="51"/>
                  <a:pt x="267" y="49"/>
                </a:cubicBezTo>
                <a:cubicBezTo>
                  <a:pt x="269" y="50"/>
                  <a:pt x="269" y="54"/>
                  <a:pt x="266" y="53"/>
                </a:cubicBezTo>
                <a:cubicBezTo>
                  <a:pt x="266" y="53"/>
                  <a:pt x="266" y="53"/>
                  <a:pt x="266" y="53"/>
                </a:cubicBezTo>
                <a:close/>
                <a:moveTo>
                  <a:pt x="273" y="67"/>
                </a:moveTo>
                <a:cubicBezTo>
                  <a:pt x="274" y="65"/>
                  <a:pt x="275" y="65"/>
                  <a:pt x="276" y="66"/>
                </a:cubicBezTo>
                <a:cubicBezTo>
                  <a:pt x="276" y="67"/>
                  <a:pt x="276" y="69"/>
                  <a:pt x="274" y="69"/>
                </a:cubicBezTo>
                <a:cubicBezTo>
                  <a:pt x="274" y="68"/>
                  <a:pt x="274" y="67"/>
                  <a:pt x="275" y="67"/>
                </a:cubicBezTo>
                <a:cubicBezTo>
                  <a:pt x="274" y="67"/>
                  <a:pt x="274" y="67"/>
                  <a:pt x="273" y="67"/>
                </a:cubicBezTo>
                <a:cubicBezTo>
                  <a:pt x="273" y="67"/>
                  <a:pt x="273" y="67"/>
                  <a:pt x="273" y="67"/>
                </a:cubicBezTo>
                <a:close/>
                <a:moveTo>
                  <a:pt x="197" y="80"/>
                </a:moveTo>
                <a:cubicBezTo>
                  <a:pt x="196" y="79"/>
                  <a:pt x="195" y="76"/>
                  <a:pt x="192" y="76"/>
                </a:cubicBezTo>
                <a:cubicBezTo>
                  <a:pt x="195" y="72"/>
                  <a:pt x="202" y="77"/>
                  <a:pt x="204" y="81"/>
                </a:cubicBezTo>
                <a:cubicBezTo>
                  <a:pt x="202" y="80"/>
                  <a:pt x="199" y="79"/>
                  <a:pt x="198" y="78"/>
                </a:cubicBezTo>
                <a:cubicBezTo>
                  <a:pt x="195" y="78"/>
                  <a:pt x="199" y="79"/>
                  <a:pt x="197" y="80"/>
                </a:cubicBezTo>
                <a:cubicBezTo>
                  <a:pt x="197" y="80"/>
                  <a:pt x="197" y="80"/>
                  <a:pt x="197" y="80"/>
                </a:cubicBezTo>
                <a:close/>
                <a:moveTo>
                  <a:pt x="166" y="75"/>
                </a:moveTo>
                <a:cubicBezTo>
                  <a:pt x="168" y="73"/>
                  <a:pt x="169" y="77"/>
                  <a:pt x="166" y="75"/>
                </a:cubicBezTo>
                <a:cubicBezTo>
                  <a:pt x="166" y="75"/>
                  <a:pt x="166" y="75"/>
                  <a:pt x="166" y="75"/>
                </a:cubicBezTo>
                <a:close/>
                <a:moveTo>
                  <a:pt x="183" y="77"/>
                </a:moveTo>
                <a:cubicBezTo>
                  <a:pt x="182" y="76"/>
                  <a:pt x="180" y="76"/>
                  <a:pt x="179" y="75"/>
                </a:cubicBezTo>
                <a:cubicBezTo>
                  <a:pt x="179" y="74"/>
                  <a:pt x="181" y="75"/>
                  <a:pt x="182" y="75"/>
                </a:cubicBezTo>
                <a:cubicBezTo>
                  <a:pt x="182" y="76"/>
                  <a:pt x="183" y="76"/>
                  <a:pt x="183" y="77"/>
                </a:cubicBezTo>
                <a:cubicBezTo>
                  <a:pt x="183" y="77"/>
                  <a:pt x="183" y="77"/>
                  <a:pt x="183" y="77"/>
                </a:cubicBezTo>
                <a:close/>
                <a:moveTo>
                  <a:pt x="108" y="80"/>
                </a:moveTo>
                <a:cubicBezTo>
                  <a:pt x="107" y="79"/>
                  <a:pt x="108" y="76"/>
                  <a:pt x="110" y="76"/>
                </a:cubicBezTo>
                <a:cubicBezTo>
                  <a:pt x="110" y="78"/>
                  <a:pt x="108" y="78"/>
                  <a:pt x="108" y="80"/>
                </a:cubicBezTo>
                <a:cubicBezTo>
                  <a:pt x="108" y="80"/>
                  <a:pt x="108" y="80"/>
                  <a:pt x="108" y="80"/>
                </a:cubicBezTo>
                <a:close/>
                <a:moveTo>
                  <a:pt x="192" y="79"/>
                </a:moveTo>
                <a:cubicBezTo>
                  <a:pt x="192" y="82"/>
                  <a:pt x="190" y="77"/>
                  <a:pt x="189" y="77"/>
                </a:cubicBezTo>
                <a:cubicBezTo>
                  <a:pt x="191" y="77"/>
                  <a:pt x="193" y="80"/>
                  <a:pt x="193" y="78"/>
                </a:cubicBezTo>
                <a:cubicBezTo>
                  <a:pt x="195" y="78"/>
                  <a:pt x="193" y="80"/>
                  <a:pt x="192" y="79"/>
                </a:cubicBezTo>
                <a:cubicBezTo>
                  <a:pt x="192" y="79"/>
                  <a:pt x="192" y="79"/>
                  <a:pt x="192" y="79"/>
                </a:cubicBezTo>
                <a:close/>
                <a:moveTo>
                  <a:pt x="103" y="80"/>
                </a:moveTo>
                <a:cubicBezTo>
                  <a:pt x="105" y="81"/>
                  <a:pt x="105" y="80"/>
                  <a:pt x="106" y="79"/>
                </a:cubicBezTo>
                <a:cubicBezTo>
                  <a:pt x="108" y="79"/>
                  <a:pt x="104" y="81"/>
                  <a:pt x="107" y="80"/>
                </a:cubicBezTo>
                <a:cubicBezTo>
                  <a:pt x="103" y="87"/>
                  <a:pt x="99" y="94"/>
                  <a:pt x="93" y="98"/>
                </a:cubicBezTo>
                <a:cubicBezTo>
                  <a:pt x="93" y="92"/>
                  <a:pt x="95" y="82"/>
                  <a:pt x="104" y="83"/>
                </a:cubicBezTo>
                <a:cubicBezTo>
                  <a:pt x="105" y="81"/>
                  <a:pt x="102" y="82"/>
                  <a:pt x="103" y="80"/>
                </a:cubicBezTo>
                <a:cubicBezTo>
                  <a:pt x="103" y="80"/>
                  <a:pt x="103" y="80"/>
                  <a:pt x="103" y="80"/>
                </a:cubicBezTo>
                <a:close/>
                <a:moveTo>
                  <a:pt x="79" y="82"/>
                </a:moveTo>
                <a:cubicBezTo>
                  <a:pt x="79" y="81"/>
                  <a:pt x="80" y="81"/>
                  <a:pt x="81" y="81"/>
                </a:cubicBezTo>
                <a:cubicBezTo>
                  <a:pt x="80" y="81"/>
                  <a:pt x="80" y="82"/>
                  <a:pt x="79" y="82"/>
                </a:cubicBezTo>
                <a:cubicBezTo>
                  <a:pt x="79" y="82"/>
                  <a:pt x="79" y="82"/>
                  <a:pt x="79" y="82"/>
                </a:cubicBezTo>
                <a:close/>
                <a:moveTo>
                  <a:pt x="79" y="85"/>
                </a:moveTo>
                <a:cubicBezTo>
                  <a:pt x="78" y="85"/>
                  <a:pt x="78" y="84"/>
                  <a:pt x="78" y="82"/>
                </a:cubicBezTo>
                <a:cubicBezTo>
                  <a:pt x="79" y="83"/>
                  <a:pt x="80" y="83"/>
                  <a:pt x="79" y="85"/>
                </a:cubicBezTo>
                <a:cubicBezTo>
                  <a:pt x="79" y="85"/>
                  <a:pt x="79" y="85"/>
                  <a:pt x="79" y="85"/>
                </a:cubicBezTo>
                <a:close/>
                <a:moveTo>
                  <a:pt x="220" y="91"/>
                </a:moveTo>
                <a:cubicBezTo>
                  <a:pt x="222" y="88"/>
                  <a:pt x="218" y="86"/>
                  <a:pt x="218" y="84"/>
                </a:cubicBezTo>
                <a:cubicBezTo>
                  <a:pt x="220" y="84"/>
                  <a:pt x="222" y="85"/>
                  <a:pt x="223" y="86"/>
                </a:cubicBezTo>
                <a:cubicBezTo>
                  <a:pt x="224" y="86"/>
                  <a:pt x="223" y="85"/>
                  <a:pt x="223" y="85"/>
                </a:cubicBezTo>
                <a:cubicBezTo>
                  <a:pt x="225" y="85"/>
                  <a:pt x="224" y="89"/>
                  <a:pt x="227" y="87"/>
                </a:cubicBezTo>
                <a:cubicBezTo>
                  <a:pt x="225" y="91"/>
                  <a:pt x="231" y="94"/>
                  <a:pt x="234" y="96"/>
                </a:cubicBezTo>
                <a:cubicBezTo>
                  <a:pt x="233" y="99"/>
                  <a:pt x="236" y="99"/>
                  <a:pt x="236" y="101"/>
                </a:cubicBezTo>
                <a:cubicBezTo>
                  <a:pt x="231" y="100"/>
                  <a:pt x="227" y="92"/>
                  <a:pt x="220" y="91"/>
                </a:cubicBezTo>
                <a:cubicBezTo>
                  <a:pt x="220" y="91"/>
                  <a:pt x="220" y="91"/>
                  <a:pt x="220" y="91"/>
                </a:cubicBezTo>
                <a:close/>
                <a:moveTo>
                  <a:pt x="255" y="87"/>
                </a:moveTo>
                <a:cubicBezTo>
                  <a:pt x="255" y="86"/>
                  <a:pt x="255" y="86"/>
                  <a:pt x="255" y="85"/>
                </a:cubicBezTo>
                <a:cubicBezTo>
                  <a:pt x="257" y="84"/>
                  <a:pt x="257" y="88"/>
                  <a:pt x="255" y="87"/>
                </a:cubicBezTo>
                <a:cubicBezTo>
                  <a:pt x="255" y="87"/>
                  <a:pt x="255" y="87"/>
                  <a:pt x="255" y="87"/>
                </a:cubicBezTo>
                <a:close/>
                <a:moveTo>
                  <a:pt x="74" y="92"/>
                </a:moveTo>
                <a:cubicBezTo>
                  <a:pt x="74" y="91"/>
                  <a:pt x="75" y="90"/>
                  <a:pt x="75" y="91"/>
                </a:cubicBezTo>
                <a:cubicBezTo>
                  <a:pt x="76" y="91"/>
                  <a:pt x="75" y="90"/>
                  <a:pt x="77" y="90"/>
                </a:cubicBezTo>
                <a:cubicBezTo>
                  <a:pt x="76" y="89"/>
                  <a:pt x="78" y="88"/>
                  <a:pt x="77" y="86"/>
                </a:cubicBezTo>
                <a:cubicBezTo>
                  <a:pt x="79" y="86"/>
                  <a:pt x="78" y="89"/>
                  <a:pt x="79" y="89"/>
                </a:cubicBezTo>
                <a:cubicBezTo>
                  <a:pt x="81" y="88"/>
                  <a:pt x="78" y="88"/>
                  <a:pt x="79" y="86"/>
                </a:cubicBezTo>
                <a:cubicBezTo>
                  <a:pt x="80" y="88"/>
                  <a:pt x="79" y="85"/>
                  <a:pt x="81" y="86"/>
                </a:cubicBezTo>
                <a:cubicBezTo>
                  <a:pt x="81" y="87"/>
                  <a:pt x="81" y="89"/>
                  <a:pt x="80" y="89"/>
                </a:cubicBezTo>
                <a:cubicBezTo>
                  <a:pt x="80" y="90"/>
                  <a:pt x="81" y="90"/>
                  <a:pt x="82" y="90"/>
                </a:cubicBezTo>
                <a:cubicBezTo>
                  <a:pt x="82" y="94"/>
                  <a:pt x="78" y="95"/>
                  <a:pt x="76" y="96"/>
                </a:cubicBezTo>
                <a:cubicBezTo>
                  <a:pt x="74" y="95"/>
                  <a:pt x="76" y="93"/>
                  <a:pt x="77" y="93"/>
                </a:cubicBezTo>
                <a:cubicBezTo>
                  <a:pt x="76" y="92"/>
                  <a:pt x="75" y="92"/>
                  <a:pt x="74" y="92"/>
                </a:cubicBezTo>
                <a:cubicBezTo>
                  <a:pt x="74" y="92"/>
                  <a:pt x="74" y="92"/>
                  <a:pt x="74" y="92"/>
                </a:cubicBezTo>
                <a:close/>
                <a:moveTo>
                  <a:pt x="72" y="90"/>
                </a:moveTo>
                <a:cubicBezTo>
                  <a:pt x="71" y="89"/>
                  <a:pt x="72" y="88"/>
                  <a:pt x="70" y="89"/>
                </a:cubicBezTo>
                <a:cubicBezTo>
                  <a:pt x="70" y="87"/>
                  <a:pt x="72" y="88"/>
                  <a:pt x="72" y="90"/>
                </a:cubicBezTo>
                <a:cubicBezTo>
                  <a:pt x="72" y="90"/>
                  <a:pt x="72" y="90"/>
                  <a:pt x="72" y="90"/>
                </a:cubicBezTo>
                <a:close/>
                <a:moveTo>
                  <a:pt x="68" y="92"/>
                </a:moveTo>
                <a:cubicBezTo>
                  <a:pt x="68" y="94"/>
                  <a:pt x="66" y="92"/>
                  <a:pt x="67" y="91"/>
                </a:cubicBezTo>
                <a:cubicBezTo>
                  <a:pt x="68" y="91"/>
                  <a:pt x="68" y="92"/>
                  <a:pt x="68" y="92"/>
                </a:cubicBezTo>
                <a:cubicBezTo>
                  <a:pt x="68" y="92"/>
                  <a:pt x="68" y="92"/>
                  <a:pt x="68" y="92"/>
                </a:cubicBezTo>
                <a:close/>
                <a:moveTo>
                  <a:pt x="107" y="94"/>
                </a:moveTo>
                <a:cubicBezTo>
                  <a:pt x="105" y="93"/>
                  <a:pt x="110" y="91"/>
                  <a:pt x="110" y="93"/>
                </a:cubicBezTo>
                <a:cubicBezTo>
                  <a:pt x="109" y="93"/>
                  <a:pt x="108" y="93"/>
                  <a:pt x="107" y="94"/>
                </a:cubicBezTo>
                <a:cubicBezTo>
                  <a:pt x="107" y="94"/>
                  <a:pt x="107" y="94"/>
                  <a:pt x="107" y="94"/>
                </a:cubicBezTo>
                <a:close/>
                <a:moveTo>
                  <a:pt x="73" y="95"/>
                </a:moveTo>
                <a:cubicBezTo>
                  <a:pt x="73" y="94"/>
                  <a:pt x="74" y="94"/>
                  <a:pt x="74" y="94"/>
                </a:cubicBezTo>
                <a:cubicBezTo>
                  <a:pt x="74" y="95"/>
                  <a:pt x="74" y="95"/>
                  <a:pt x="73" y="95"/>
                </a:cubicBezTo>
                <a:cubicBezTo>
                  <a:pt x="73" y="95"/>
                  <a:pt x="73" y="95"/>
                  <a:pt x="73" y="95"/>
                </a:cubicBezTo>
                <a:close/>
                <a:moveTo>
                  <a:pt x="100" y="96"/>
                </a:moveTo>
                <a:cubicBezTo>
                  <a:pt x="100" y="95"/>
                  <a:pt x="101" y="95"/>
                  <a:pt x="101" y="94"/>
                </a:cubicBezTo>
                <a:cubicBezTo>
                  <a:pt x="101" y="94"/>
                  <a:pt x="102" y="94"/>
                  <a:pt x="102" y="94"/>
                </a:cubicBezTo>
                <a:cubicBezTo>
                  <a:pt x="102" y="95"/>
                  <a:pt x="102" y="95"/>
                  <a:pt x="102" y="96"/>
                </a:cubicBezTo>
                <a:cubicBezTo>
                  <a:pt x="101" y="96"/>
                  <a:pt x="101" y="96"/>
                  <a:pt x="100" y="96"/>
                </a:cubicBezTo>
                <a:cubicBezTo>
                  <a:pt x="100" y="96"/>
                  <a:pt x="100" y="96"/>
                  <a:pt x="100" y="96"/>
                </a:cubicBezTo>
                <a:close/>
                <a:moveTo>
                  <a:pt x="68" y="97"/>
                </a:moveTo>
                <a:cubicBezTo>
                  <a:pt x="68" y="98"/>
                  <a:pt x="67" y="96"/>
                  <a:pt x="66" y="96"/>
                </a:cubicBezTo>
                <a:cubicBezTo>
                  <a:pt x="67" y="94"/>
                  <a:pt x="67" y="97"/>
                  <a:pt x="68" y="97"/>
                </a:cubicBezTo>
                <a:cubicBezTo>
                  <a:pt x="68" y="97"/>
                  <a:pt x="68" y="97"/>
                  <a:pt x="68" y="97"/>
                </a:cubicBezTo>
                <a:close/>
                <a:moveTo>
                  <a:pt x="68" y="106"/>
                </a:moveTo>
                <a:cubicBezTo>
                  <a:pt x="69" y="103"/>
                  <a:pt x="71" y="102"/>
                  <a:pt x="70" y="98"/>
                </a:cubicBezTo>
                <a:cubicBezTo>
                  <a:pt x="71" y="98"/>
                  <a:pt x="72" y="99"/>
                  <a:pt x="73" y="100"/>
                </a:cubicBezTo>
                <a:cubicBezTo>
                  <a:pt x="72" y="101"/>
                  <a:pt x="73" y="101"/>
                  <a:pt x="73" y="102"/>
                </a:cubicBezTo>
                <a:cubicBezTo>
                  <a:pt x="70" y="101"/>
                  <a:pt x="72" y="106"/>
                  <a:pt x="68" y="106"/>
                </a:cubicBezTo>
                <a:cubicBezTo>
                  <a:pt x="68" y="106"/>
                  <a:pt x="68" y="106"/>
                  <a:pt x="68" y="106"/>
                </a:cubicBezTo>
                <a:close/>
                <a:moveTo>
                  <a:pt x="249" y="103"/>
                </a:moveTo>
                <a:cubicBezTo>
                  <a:pt x="250" y="104"/>
                  <a:pt x="250" y="102"/>
                  <a:pt x="250" y="102"/>
                </a:cubicBezTo>
                <a:cubicBezTo>
                  <a:pt x="251" y="103"/>
                  <a:pt x="250" y="104"/>
                  <a:pt x="250" y="106"/>
                </a:cubicBezTo>
                <a:cubicBezTo>
                  <a:pt x="250" y="105"/>
                  <a:pt x="249" y="105"/>
                  <a:pt x="249" y="103"/>
                </a:cubicBezTo>
                <a:cubicBezTo>
                  <a:pt x="249" y="103"/>
                  <a:pt x="249" y="103"/>
                  <a:pt x="249" y="103"/>
                </a:cubicBezTo>
                <a:close/>
                <a:moveTo>
                  <a:pt x="96" y="104"/>
                </a:moveTo>
                <a:cubicBezTo>
                  <a:pt x="96" y="104"/>
                  <a:pt x="96" y="104"/>
                  <a:pt x="96" y="104"/>
                </a:cubicBezTo>
                <a:cubicBezTo>
                  <a:pt x="97" y="107"/>
                  <a:pt x="96" y="100"/>
                  <a:pt x="96" y="104"/>
                </a:cubicBezTo>
                <a:close/>
                <a:moveTo>
                  <a:pt x="67" y="108"/>
                </a:moveTo>
                <a:cubicBezTo>
                  <a:pt x="68" y="107"/>
                  <a:pt x="68" y="107"/>
                  <a:pt x="68" y="106"/>
                </a:cubicBezTo>
                <a:cubicBezTo>
                  <a:pt x="68" y="106"/>
                  <a:pt x="69" y="106"/>
                  <a:pt x="69" y="106"/>
                </a:cubicBezTo>
                <a:cubicBezTo>
                  <a:pt x="69" y="107"/>
                  <a:pt x="69" y="107"/>
                  <a:pt x="70" y="107"/>
                </a:cubicBezTo>
                <a:cubicBezTo>
                  <a:pt x="69" y="108"/>
                  <a:pt x="69" y="108"/>
                  <a:pt x="67" y="108"/>
                </a:cubicBezTo>
                <a:cubicBezTo>
                  <a:pt x="67" y="108"/>
                  <a:pt x="67" y="108"/>
                  <a:pt x="67" y="108"/>
                </a:cubicBezTo>
                <a:close/>
                <a:moveTo>
                  <a:pt x="94" y="107"/>
                </a:moveTo>
                <a:cubicBezTo>
                  <a:pt x="94" y="106"/>
                  <a:pt x="95" y="106"/>
                  <a:pt x="96" y="106"/>
                </a:cubicBezTo>
                <a:cubicBezTo>
                  <a:pt x="97" y="108"/>
                  <a:pt x="96" y="109"/>
                  <a:pt x="94" y="108"/>
                </a:cubicBezTo>
                <a:cubicBezTo>
                  <a:pt x="94" y="108"/>
                  <a:pt x="94" y="107"/>
                  <a:pt x="94" y="107"/>
                </a:cubicBezTo>
                <a:cubicBezTo>
                  <a:pt x="94" y="107"/>
                  <a:pt x="94" y="107"/>
                  <a:pt x="94" y="107"/>
                </a:cubicBezTo>
                <a:close/>
                <a:moveTo>
                  <a:pt x="228" y="108"/>
                </a:moveTo>
                <a:cubicBezTo>
                  <a:pt x="231" y="108"/>
                  <a:pt x="228" y="111"/>
                  <a:pt x="228" y="108"/>
                </a:cubicBezTo>
                <a:cubicBezTo>
                  <a:pt x="228" y="108"/>
                  <a:pt x="228" y="108"/>
                  <a:pt x="228" y="108"/>
                </a:cubicBezTo>
                <a:close/>
                <a:moveTo>
                  <a:pt x="65" y="112"/>
                </a:moveTo>
                <a:cubicBezTo>
                  <a:pt x="65" y="110"/>
                  <a:pt x="66" y="110"/>
                  <a:pt x="66" y="108"/>
                </a:cubicBezTo>
                <a:cubicBezTo>
                  <a:pt x="69" y="108"/>
                  <a:pt x="67" y="112"/>
                  <a:pt x="65" y="112"/>
                </a:cubicBezTo>
                <a:cubicBezTo>
                  <a:pt x="65" y="112"/>
                  <a:pt x="65" y="112"/>
                  <a:pt x="65" y="112"/>
                </a:cubicBezTo>
                <a:close/>
                <a:moveTo>
                  <a:pt x="244" y="126"/>
                </a:moveTo>
                <a:cubicBezTo>
                  <a:pt x="246" y="128"/>
                  <a:pt x="242" y="128"/>
                  <a:pt x="243" y="126"/>
                </a:cubicBezTo>
                <a:cubicBezTo>
                  <a:pt x="244" y="125"/>
                  <a:pt x="244" y="128"/>
                  <a:pt x="244" y="126"/>
                </a:cubicBezTo>
                <a:cubicBezTo>
                  <a:pt x="244" y="126"/>
                  <a:pt x="244" y="126"/>
                  <a:pt x="244" y="126"/>
                </a:cubicBezTo>
                <a:close/>
                <a:moveTo>
                  <a:pt x="270" y="134"/>
                </a:moveTo>
                <a:cubicBezTo>
                  <a:pt x="269" y="133"/>
                  <a:pt x="270" y="131"/>
                  <a:pt x="271" y="132"/>
                </a:cubicBezTo>
                <a:cubicBezTo>
                  <a:pt x="271" y="133"/>
                  <a:pt x="270" y="133"/>
                  <a:pt x="270" y="134"/>
                </a:cubicBezTo>
                <a:cubicBezTo>
                  <a:pt x="270" y="134"/>
                  <a:pt x="270" y="134"/>
                  <a:pt x="270" y="134"/>
                </a:cubicBezTo>
                <a:close/>
                <a:moveTo>
                  <a:pt x="50" y="132"/>
                </a:moveTo>
                <a:cubicBezTo>
                  <a:pt x="52" y="134"/>
                  <a:pt x="54" y="136"/>
                  <a:pt x="54" y="140"/>
                </a:cubicBezTo>
                <a:cubicBezTo>
                  <a:pt x="52" y="141"/>
                  <a:pt x="51" y="142"/>
                  <a:pt x="51" y="144"/>
                </a:cubicBezTo>
                <a:cubicBezTo>
                  <a:pt x="49" y="143"/>
                  <a:pt x="48" y="145"/>
                  <a:pt x="47" y="143"/>
                </a:cubicBezTo>
                <a:cubicBezTo>
                  <a:pt x="46" y="144"/>
                  <a:pt x="47" y="145"/>
                  <a:pt x="46" y="146"/>
                </a:cubicBezTo>
                <a:cubicBezTo>
                  <a:pt x="45" y="145"/>
                  <a:pt x="43" y="145"/>
                  <a:pt x="44" y="147"/>
                </a:cubicBezTo>
                <a:cubicBezTo>
                  <a:pt x="43" y="147"/>
                  <a:pt x="43" y="146"/>
                  <a:pt x="43" y="145"/>
                </a:cubicBezTo>
                <a:cubicBezTo>
                  <a:pt x="41" y="146"/>
                  <a:pt x="41" y="147"/>
                  <a:pt x="39" y="147"/>
                </a:cubicBezTo>
                <a:cubicBezTo>
                  <a:pt x="39" y="139"/>
                  <a:pt x="44" y="135"/>
                  <a:pt x="50" y="132"/>
                </a:cubicBezTo>
                <a:cubicBezTo>
                  <a:pt x="50" y="132"/>
                  <a:pt x="50" y="132"/>
                  <a:pt x="50" y="132"/>
                </a:cubicBezTo>
                <a:close/>
                <a:moveTo>
                  <a:pt x="242" y="137"/>
                </a:moveTo>
                <a:cubicBezTo>
                  <a:pt x="242" y="136"/>
                  <a:pt x="244" y="137"/>
                  <a:pt x="244" y="135"/>
                </a:cubicBezTo>
                <a:cubicBezTo>
                  <a:pt x="245" y="135"/>
                  <a:pt x="245" y="136"/>
                  <a:pt x="245" y="136"/>
                </a:cubicBezTo>
                <a:cubicBezTo>
                  <a:pt x="245" y="137"/>
                  <a:pt x="244" y="136"/>
                  <a:pt x="244" y="138"/>
                </a:cubicBezTo>
                <a:cubicBezTo>
                  <a:pt x="243" y="138"/>
                  <a:pt x="243" y="137"/>
                  <a:pt x="242" y="137"/>
                </a:cubicBezTo>
                <a:cubicBezTo>
                  <a:pt x="242" y="137"/>
                  <a:pt x="242" y="137"/>
                  <a:pt x="242" y="137"/>
                </a:cubicBezTo>
                <a:close/>
                <a:moveTo>
                  <a:pt x="271" y="138"/>
                </a:moveTo>
                <a:cubicBezTo>
                  <a:pt x="269" y="139"/>
                  <a:pt x="270" y="137"/>
                  <a:pt x="270" y="136"/>
                </a:cubicBezTo>
                <a:cubicBezTo>
                  <a:pt x="271" y="136"/>
                  <a:pt x="271" y="137"/>
                  <a:pt x="271" y="138"/>
                </a:cubicBezTo>
                <a:cubicBezTo>
                  <a:pt x="271" y="138"/>
                  <a:pt x="271" y="138"/>
                  <a:pt x="271" y="138"/>
                </a:cubicBezTo>
                <a:close/>
                <a:moveTo>
                  <a:pt x="52" y="146"/>
                </a:moveTo>
                <a:cubicBezTo>
                  <a:pt x="51" y="145"/>
                  <a:pt x="52" y="145"/>
                  <a:pt x="52" y="143"/>
                </a:cubicBezTo>
                <a:cubicBezTo>
                  <a:pt x="52" y="143"/>
                  <a:pt x="53" y="143"/>
                  <a:pt x="54" y="143"/>
                </a:cubicBezTo>
                <a:cubicBezTo>
                  <a:pt x="54" y="145"/>
                  <a:pt x="53" y="146"/>
                  <a:pt x="52" y="146"/>
                </a:cubicBezTo>
                <a:cubicBezTo>
                  <a:pt x="52" y="146"/>
                  <a:pt x="52" y="146"/>
                  <a:pt x="52" y="146"/>
                </a:cubicBezTo>
                <a:close/>
                <a:moveTo>
                  <a:pt x="245" y="155"/>
                </a:moveTo>
                <a:cubicBezTo>
                  <a:pt x="245" y="154"/>
                  <a:pt x="246" y="154"/>
                  <a:pt x="246" y="153"/>
                </a:cubicBezTo>
                <a:cubicBezTo>
                  <a:pt x="246" y="153"/>
                  <a:pt x="247" y="153"/>
                  <a:pt x="247" y="153"/>
                </a:cubicBezTo>
                <a:cubicBezTo>
                  <a:pt x="247" y="154"/>
                  <a:pt x="247" y="154"/>
                  <a:pt x="247" y="155"/>
                </a:cubicBezTo>
                <a:cubicBezTo>
                  <a:pt x="247" y="155"/>
                  <a:pt x="246" y="155"/>
                  <a:pt x="245" y="155"/>
                </a:cubicBezTo>
                <a:cubicBezTo>
                  <a:pt x="245" y="155"/>
                  <a:pt x="245" y="155"/>
                  <a:pt x="245" y="155"/>
                </a:cubicBezTo>
                <a:close/>
                <a:moveTo>
                  <a:pt x="60" y="186"/>
                </a:moveTo>
                <a:cubicBezTo>
                  <a:pt x="60" y="186"/>
                  <a:pt x="58" y="185"/>
                  <a:pt x="59" y="184"/>
                </a:cubicBezTo>
                <a:cubicBezTo>
                  <a:pt x="58" y="183"/>
                  <a:pt x="58" y="184"/>
                  <a:pt x="57" y="184"/>
                </a:cubicBezTo>
                <a:cubicBezTo>
                  <a:pt x="59" y="178"/>
                  <a:pt x="50" y="167"/>
                  <a:pt x="62" y="169"/>
                </a:cubicBezTo>
                <a:cubicBezTo>
                  <a:pt x="65" y="172"/>
                  <a:pt x="64" y="177"/>
                  <a:pt x="67" y="180"/>
                </a:cubicBezTo>
                <a:cubicBezTo>
                  <a:pt x="67" y="185"/>
                  <a:pt x="64" y="186"/>
                  <a:pt x="66" y="190"/>
                </a:cubicBezTo>
                <a:cubicBezTo>
                  <a:pt x="64" y="190"/>
                  <a:pt x="65" y="187"/>
                  <a:pt x="65" y="186"/>
                </a:cubicBezTo>
                <a:cubicBezTo>
                  <a:pt x="63" y="187"/>
                  <a:pt x="60" y="186"/>
                  <a:pt x="60" y="186"/>
                </a:cubicBezTo>
                <a:cubicBezTo>
                  <a:pt x="60" y="186"/>
                  <a:pt x="60" y="186"/>
                  <a:pt x="60" y="186"/>
                </a:cubicBezTo>
                <a:close/>
                <a:moveTo>
                  <a:pt x="174" y="195"/>
                </a:moveTo>
                <a:cubicBezTo>
                  <a:pt x="173" y="195"/>
                  <a:pt x="171" y="196"/>
                  <a:pt x="171" y="193"/>
                </a:cubicBezTo>
                <a:cubicBezTo>
                  <a:pt x="173" y="194"/>
                  <a:pt x="174" y="194"/>
                  <a:pt x="174" y="195"/>
                </a:cubicBezTo>
                <a:cubicBezTo>
                  <a:pt x="174" y="195"/>
                  <a:pt x="174" y="195"/>
                  <a:pt x="174" y="195"/>
                </a:cubicBezTo>
                <a:close/>
                <a:moveTo>
                  <a:pt x="170" y="197"/>
                </a:moveTo>
                <a:cubicBezTo>
                  <a:pt x="170" y="197"/>
                  <a:pt x="170" y="197"/>
                  <a:pt x="170" y="196"/>
                </a:cubicBezTo>
                <a:cubicBezTo>
                  <a:pt x="171" y="196"/>
                  <a:pt x="171" y="197"/>
                  <a:pt x="171" y="198"/>
                </a:cubicBezTo>
                <a:cubicBezTo>
                  <a:pt x="171" y="198"/>
                  <a:pt x="171" y="197"/>
                  <a:pt x="170" y="197"/>
                </a:cubicBezTo>
                <a:cubicBezTo>
                  <a:pt x="170" y="197"/>
                  <a:pt x="170" y="197"/>
                  <a:pt x="170" y="197"/>
                </a:cubicBezTo>
                <a:close/>
                <a:moveTo>
                  <a:pt x="168" y="199"/>
                </a:moveTo>
                <a:cubicBezTo>
                  <a:pt x="166" y="199"/>
                  <a:pt x="166" y="196"/>
                  <a:pt x="168" y="197"/>
                </a:cubicBezTo>
                <a:cubicBezTo>
                  <a:pt x="168" y="198"/>
                  <a:pt x="168" y="198"/>
                  <a:pt x="168" y="199"/>
                </a:cubicBezTo>
                <a:cubicBezTo>
                  <a:pt x="168" y="199"/>
                  <a:pt x="168" y="199"/>
                  <a:pt x="168" y="199"/>
                </a:cubicBezTo>
                <a:close/>
                <a:moveTo>
                  <a:pt x="173" y="200"/>
                </a:moveTo>
                <a:cubicBezTo>
                  <a:pt x="173" y="198"/>
                  <a:pt x="175" y="199"/>
                  <a:pt x="175" y="198"/>
                </a:cubicBezTo>
                <a:cubicBezTo>
                  <a:pt x="177" y="199"/>
                  <a:pt x="174" y="200"/>
                  <a:pt x="173" y="200"/>
                </a:cubicBezTo>
                <a:cubicBezTo>
                  <a:pt x="173" y="200"/>
                  <a:pt x="173" y="200"/>
                  <a:pt x="173" y="200"/>
                </a:cubicBezTo>
                <a:close/>
                <a:moveTo>
                  <a:pt x="166" y="212"/>
                </a:moveTo>
                <a:cubicBezTo>
                  <a:pt x="167" y="211"/>
                  <a:pt x="169" y="212"/>
                  <a:pt x="171" y="212"/>
                </a:cubicBezTo>
                <a:cubicBezTo>
                  <a:pt x="171" y="214"/>
                  <a:pt x="172" y="216"/>
                  <a:pt x="175" y="217"/>
                </a:cubicBezTo>
                <a:cubicBezTo>
                  <a:pt x="172" y="219"/>
                  <a:pt x="169" y="216"/>
                  <a:pt x="166" y="215"/>
                </a:cubicBezTo>
                <a:cubicBezTo>
                  <a:pt x="166" y="214"/>
                  <a:pt x="166" y="213"/>
                  <a:pt x="166" y="212"/>
                </a:cubicBezTo>
                <a:cubicBezTo>
                  <a:pt x="166" y="212"/>
                  <a:pt x="166" y="212"/>
                  <a:pt x="166" y="212"/>
                </a:cubicBezTo>
                <a:close/>
                <a:moveTo>
                  <a:pt x="180" y="222"/>
                </a:moveTo>
                <a:cubicBezTo>
                  <a:pt x="180" y="220"/>
                  <a:pt x="182" y="221"/>
                  <a:pt x="184" y="220"/>
                </a:cubicBezTo>
                <a:cubicBezTo>
                  <a:pt x="184" y="222"/>
                  <a:pt x="186" y="223"/>
                  <a:pt x="187" y="225"/>
                </a:cubicBezTo>
                <a:cubicBezTo>
                  <a:pt x="183" y="225"/>
                  <a:pt x="184" y="221"/>
                  <a:pt x="180" y="222"/>
                </a:cubicBezTo>
                <a:cubicBezTo>
                  <a:pt x="180" y="222"/>
                  <a:pt x="180" y="222"/>
                  <a:pt x="180" y="222"/>
                </a:cubicBezTo>
                <a:close/>
                <a:moveTo>
                  <a:pt x="70" y="228"/>
                </a:moveTo>
                <a:cubicBezTo>
                  <a:pt x="69" y="228"/>
                  <a:pt x="70" y="228"/>
                  <a:pt x="70" y="228"/>
                </a:cubicBezTo>
                <a:cubicBezTo>
                  <a:pt x="70" y="227"/>
                  <a:pt x="70" y="227"/>
                  <a:pt x="69" y="226"/>
                </a:cubicBezTo>
                <a:cubicBezTo>
                  <a:pt x="69" y="226"/>
                  <a:pt x="70" y="225"/>
                  <a:pt x="71" y="225"/>
                </a:cubicBezTo>
                <a:cubicBezTo>
                  <a:pt x="72" y="227"/>
                  <a:pt x="70" y="227"/>
                  <a:pt x="70" y="228"/>
                </a:cubicBezTo>
                <a:cubicBezTo>
                  <a:pt x="70" y="228"/>
                  <a:pt x="70" y="228"/>
                  <a:pt x="70" y="228"/>
                </a:cubicBezTo>
                <a:close/>
                <a:moveTo>
                  <a:pt x="78" y="231"/>
                </a:moveTo>
                <a:cubicBezTo>
                  <a:pt x="78" y="234"/>
                  <a:pt x="75" y="233"/>
                  <a:pt x="73" y="233"/>
                </a:cubicBezTo>
                <a:cubicBezTo>
                  <a:pt x="74" y="231"/>
                  <a:pt x="76" y="230"/>
                  <a:pt x="78" y="231"/>
                </a:cubicBezTo>
                <a:cubicBezTo>
                  <a:pt x="78" y="231"/>
                  <a:pt x="78" y="231"/>
                  <a:pt x="78" y="231"/>
                </a:cubicBezTo>
                <a:close/>
                <a:moveTo>
                  <a:pt x="199" y="234"/>
                </a:moveTo>
                <a:cubicBezTo>
                  <a:pt x="199" y="233"/>
                  <a:pt x="199" y="233"/>
                  <a:pt x="199" y="233"/>
                </a:cubicBezTo>
                <a:cubicBezTo>
                  <a:pt x="201" y="231"/>
                  <a:pt x="204" y="236"/>
                  <a:pt x="199" y="234"/>
                </a:cubicBezTo>
                <a:cubicBezTo>
                  <a:pt x="199" y="234"/>
                  <a:pt x="199" y="234"/>
                  <a:pt x="199" y="234"/>
                </a:cubicBezTo>
                <a:close/>
                <a:moveTo>
                  <a:pt x="77" y="235"/>
                </a:moveTo>
                <a:cubicBezTo>
                  <a:pt x="79" y="233"/>
                  <a:pt x="79" y="237"/>
                  <a:pt x="77" y="235"/>
                </a:cubicBezTo>
                <a:cubicBezTo>
                  <a:pt x="77" y="235"/>
                  <a:pt x="77" y="235"/>
                  <a:pt x="77" y="235"/>
                </a:cubicBezTo>
                <a:close/>
                <a:moveTo>
                  <a:pt x="82" y="236"/>
                </a:moveTo>
                <a:cubicBezTo>
                  <a:pt x="80" y="239"/>
                  <a:pt x="83" y="235"/>
                  <a:pt x="85" y="237"/>
                </a:cubicBezTo>
                <a:cubicBezTo>
                  <a:pt x="84" y="239"/>
                  <a:pt x="84" y="238"/>
                  <a:pt x="85" y="241"/>
                </a:cubicBezTo>
                <a:cubicBezTo>
                  <a:pt x="83" y="241"/>
                  <a:pt x="84" y="238"/>
                  <a:pt x="81" y="239"/>
                </a:cubicBezTo>
                <a:cubicBezTo>
                  <a:pt x="80" y="238"/>
                  <a:pt x="80" y="237"/>
                  <a:pt x="79" y="237"/>
                </a:cubicBezTo>
                <a:cubicBezTo>
                  <a:pt x="79" y="236"/>
                  <a:pt x="80" y="236"/>
                  <a:pt x="82" y="236"/>
                </a:cubicBezTo>
                <a:cubicBezTo>
                  <a:pt x="82" y="236"/>
                  <a:pt x="82" y="236"/>
                  <a:pt x="82" y="236"/>
                </a:cubicBezTo>
                <a:close/>
                <a:moveTo>
                  <a:pt x="170" y="238"/>
                </a:moveTo>
                <a:cubicBezTo>
                  <a:pt x="170" y="239"/>
                  <a:pt x="168" y="238"/>
                  <a:pt x="168" y="237"/>
                </a:cubicBezTo>
                <a:cubicBezTo>
                  <a:pt x="170" y="237"/>
                  <a:pt x="169" y="238"/>
                  <a:pt x="170" y="238"/>
                </a:cubicBezTo>
                <a:cubicBezTo>
                  <a:pt x="170" y="238"/>
                  <a:pt x="170" y="238"/>
                  <a:pt x="170" y="238"/>
                </a:cubicBezTo>
                <a:close/>
                <a:moveTo>
                  <a:pt x="207" y="240"/>
                </a:moveTo>
                <a:cubicBezTo>
                  <a:pt x="207" y="239"/>
                  <a:pt x="208" y="239"/>
                  <a:pt x="207" y="238"/>
                </a:cubicBezTo>
                <a:cubicBezTo>
                  <a:pt x="209" y="238"/>
                  <a:pt x="209" y="239"/>
                  <a:pt x="209" y="241"/>
                </a:cubicBezTo>
                <a:cubicBezTo>
                  <a:pt x="208" y="241"/>
                  <a:pt x="208" y="240"/>
                  <a:pt x="207" y="240"/>
                </a:cubicBezTo>
                <a:cubicBezTo>
                  <a:pt x="207" y="240"/>
                  <a:pt x="207" y="240"/>
                  <a:pt x="207" y="240"/>
                </a:cubicBezTo>
                <a:close/>
                <a:moveTo>
                  <a:pt x="81" y="242"/>
                </a:moveTo>
                <a:cubicBezTo>
                  <a:pt x="80" y="242"/>
                  <a:pt x="80" y="240"/>
                  <a:pt x="80" y="240"/>
                </a:cubicBezTo>
                <a:cubicBezTo>
                  <a:pt x="81" y="240"/>
                  <a:pt x="81" y="241"/>
                  <a:pt x="81" y="242"/>
                </a:cubicBezTo>
                <a:cubicBezTo>
                  <a:pt x="81" y="242"/>
                  <a:pt x="81" y="242"/>
                  <a:pt x="81" y="242"/>
                </a:cubicBezTo>
                <a:close/>
                <a:moveTo>
                  <a:pt x="112" y="258"/>
                </a:moveTo>
                <a:cubicBezTo>
                  <a:pt x="113" y="258"/>
                  <a:pt x="116" y="258"/>
                  <a:pt x="117" y="260"/>
                </a:cubicBezTo>
                <a:cubicBezTo>
                  <a:pt x="119" y="255"/>
                  <a:pt x="115" y="254"/>
                  <a:pt x="110" y="256"/>
                </a:cubicBezTo>
                <a:cubicBezTo>
                  <a:pt x="110" y="255"/>
                  <a:pt x="111" y="255"/>
                  <a:pt x="112" y="254"/>
                </a:cubicBezTo>
                <a:cubicBezTo>
                  <a:pt x="111" y="253"/>
                  <a:pt x="110" y="254"/>
                  <a:pt x="109" y="253"/>
                </a:cubicBezTo>
                <a:cubicBezTo>
                  <a:pt x="109" y="254"/>
                  <a:pt x="110" y="254"/>
                  <a:pt x="110" y="255"/>
                </a:cubicBezTo>
                <a:cubicBezTo>
                  <a:pt x="109" y="255"/>
                  <a:pt x="109" y="256"/>
                  <a:pt x="110" y="257"/>
                </a:cubicBezTo>
                <a:cubicBezTo>
                  <a:pt x="105" y="257"/>
                  <a:pt x="104" y="249"/>
                  <a:pt x="100" y="249"/>
                </a:cubicBezTo>
                <a:cubicBezTo>
                  <a:pt x="99" y="245"/>
                  <a:pt x="94" y="245"/>
                  <a:pt x="93" y="241"/>
                </a:cubicBezTo>
                <a:cubicBezTo>
                  <a:pt x="100" y="243"/>
                  <a:pt x="110" y="243"/>
                  <a:pt x="114" y="250"/>
                </a:cubicBezTo>
                <a:cubicBezTo>
                  <a:pt x="115" y="250"/>
                  <a:pt x="115" y="249"/>
                  <a:pt x="115" y="248"/>
                </a:cubicBezTo>
                <a:cubicBezTo>
                  <a:pt x="117" y="251"/>
                  <a:pt x="118" y="255"/>
                  <a:pt x="122" y="256"/>
                </a:cubicBezTo>
                <a:cubicBezTo>
                  <a:pt x="122" y="256"/>
                  <a:pt x="122" y="257"/>
                  <a:pt x="122" y="258"/>
                </a:cubicBezTo>
                <a:cubicBezTo>
                  <a:pt x="120" y="258"/>
                  <a:pt x="120" y="259"/>
                  <a:pt x="118" y="259"/>
                </a:cubicBezTo>
                <a:cubicBezTo>
                  <a:pt x="119" y="260"/>
                  <a:pt x="119" y="262"/>
                  <a:pt x="120" y="262"/>
                </a:cubicBezTo>
                <a:cubicBezTo>
                  <a:pt x="119" y="263"/>
                  <a:pt x="117" y="261"/>
                  <a:pt x="117" y="263"/>
                </a:cubicBezTo>
                <a:cubicBezTo>
                  <a:pt x="116" y="263"/>
                  <a:pt x="117" y="261"/>
                  <a:pt x="115" y="262"/>
                </a:cubicBezTo>
                <a:cubicBezTo>
                  <a:pt x="115" y="260"/>
                  <a:pt x="115" y="260"/>
                  <a:pt x="116" y="259"/>
                </a:cubicBezTo>
                <a:cubicBezTo>
                  <a:pt x="115" y="260"/>
                  <a:pt x="114" y="259"/>
                  <a:pt x="114" y="260"/>
                </a:cubicBezTo>
                <a:cubicBezTo>
                  <a:pt x="113" y="260"/>
                  <a:pt x="113" y="258"/>
                  <a:pt x="112" y="258"/>
                </a:cubicBezTo>
                <a:cubicBezTo>
                  <a:pt x="112" y="258"/>
                  <a:pt x="112" y="258"/>
                  <a:pt x="112" y="258"/>
                </a:cubicBezTo>
                <a:close/>
                <a:moveTo>
                  <a:pt x="134" y="258"/>
                </a:moveTo>
                <a:cubicBezTo>
                  <a:pt x="133" y="260"/>
                  <a:pt x="130" y="259"/>
                  <a:pt x="131" y="257"/>
                </a:cubicBezTo>
                <a:cubicBezTo>
                  <a:pt x="132" y="257"/>
                  <a:pt x="132" y="258"/>
                  <a:pt x="134" y="258"/>
                </a:cubicBezTo>
                <a:cubicBezTo>
                  <a:pt x="134" y="258"/>
                  <a:pt x="134" y="258"/>
                  <a:pt x="134" y="258"/>
                </a:cubicBezTo>
                <a:close/>
                <a:moveTo>
                  <a:pt x="139" y="258"/>
                </a:moveTo>
                <a:cubicBezTo>
                  <a:pt x="138" y="259"/>
                  <a:pt x="135" y="260"/>
                  <a:pt x="135" y="258"/>
                </a:cubicBezTo>
                <a:cubicBezTo>
                  <a:pt x="137" y="258"/>
                  <a:pt x="137" y="259"/>
                  <a:pt x="139" y="258"/>
                </a:cubicBezTo>
                <a:cubicBezTo>
                  <a:pt x="139" y="258"/>
                  <a:pt x="139" y="258"/>
                  <a:pt x="139" y="258"/>
                </a:cubicBezTo>
                <a:close/>
                <a:moveTo>
                  <a:pt x="124" y="265"/>
                </a:moveTo>
                <a:cubicBezTo>
                  <a:pt x="124" y="265"/>
                  <a:pt x="125" y="264"/>
                  <a:pt x="126" y="264"/>
                </a:cubicBezTo>
                <a:cubicBezTo>
                  <a:pt x="126" y="265"/>
                  <a:pt x="125" y="266"/>
                  <a:pt x="124" y="265"/>
                </a:cubicBezTo>
                <a:cubicBezTo>
                  <a:pt x="124" y="265"/>
                  <a:pt x="124" y="265"/>
                  <a:pt x="124" y="265"/>
                </a:cubicBezTo>
                <a:close/>
                <a:moveTo>
                  <a:pt x="32" y="273"/>
                </a:moveTo>
                <a:cubicBezTo>
                  <a:pt x="30" y="272"/>
                  <a:pt x="30" y="272"/>
                  <a:pt x="29" y="270"/>
                </a:cubicBezTo>
                <a:cubicBezTo>
                  <a:pt x="31" y="271"/>
                  <a:pt x="31" y="271"/>
                  <a:pt x="32" y="273"/>
                </a:cubicBezTo>
                <a:cubicBezTo>
                  <a:pt x="32" y="273"/>
                  <a:pt x="32" y="273"/>
                  <a:pt x="32" y="273"/>
                </a:cubicBezTo>
                <a:close/>
                <a:moveTo>
                  <a:pt x="12" y="288"/>
                </a:moveTo>
                <a:cubicBezTo>
                  <a:pt x="12" y="288"/>
                  <a:pt x="12" y="286"/>
                  <a:pt x="13" y="286"/>
                </a:cubicBezTo>
                <a:cubicBezTo>
                  <a:pt x="13" y="287"/>
                  <a:pt x="13" y="288"/>
                  <a:pt x="12" y="288"/>
                </a:cubicBezTo>
                <a:cubicBezTo>
                  <a:pt x="12" y="288"/>
                  <a:pt x="12" y="288"/>
                  <a:pt x="12" y="288"/>
                </a:cubicBezTo>
                <a:close/>
                <a:moveTo>
                  <a:pt x="261" y="292"/>
                </a:moveTo>
                <a:cubicBezTo>
                  <a:pt x="261" y="291"/>
                  <a:pt x="261" y="291"/>
                  <a:pt x="261" y="290"/>
                </a:cubicBezTo>
                <a:cubicBezTo>
                  <a:pt x="263" y="289"/>
                  <a:pt x="263" y="293"/>
                  <a:pt x="261" y="292"/>
                </a:cubicBezTo>
                <a:cubicBezTo>
                  <a:pt x="261" y="292"/>
                  <a:pt x="261" y="292"/>
                  <a:pt x="261" y="292"/>
                </a:cubicBezTo>
                <a:close/>
                <a:moveTo>
                  <a:pt x="265" y="303"/>
                </a:moveTo>
                <a:cubicBezTo>
                  <a:pt x="266" y="300"/>
                  <a:pt x="265" y="296"/>
                  <a:pt x="265" y="293"/>
                </a:cubicBezTo>
                <a:cubicBezTo>
                  <a:pt x="269" y="292"/>
                  <a:pt x="269" y="297"/>
                  <a:pt x="270" y="299"/>
                </a:cubicBezTo>
                <a:cubicBezTo>
                  <a:pt x="271" y="301"/>
                  <a:pt x="272" y="299"/>
                  <a:pt x="271" y="301"/>
                </a:cubicBezTo>
                <a:cubicBezTo>
                  <a:pt x="270" y="302"/>
                  <a:pt x="270" y="306"/>
                  <a:pt x="269" y="308"/>
                </a:cubicBezTo>
                <a:cubicBezTo>
                  <a:pt x="265" y="308"/>
                  <a:pt x="268" y="304"/>
                  <a:pt x="265" y="303"/>
                </a:cubicBezTo>
                <a:cubicBezTo>
                  <a:pt x="265" y="303"/>
                  <a:pt x="265" y="303"/>
                  <a:pt x="265" y="303"/>
                </a:cubicBezTo>
                <a:close/>
                <a:moveTo>
                  <a:pt x="48" y="299"/>
                </a:moveTo>
                <a:cubicBezTo>
                  <a:pt x="47" y="299"/>
                  <a:pt x="47" y="298"/>
                  <a:pt x="47" y="297"/>
                </a:cubicBezTo>
                <a:cubicBezTo>
                  <a:pt x="48" y="297"/>
                  <a:pt x="48" y="298"/>
                  <a:pt x="48" y="298"/>
                </a:cubicBezTo>
                <a:cubicBezTo>
                  <a:pt x="48" y="298"/>
                  <a:pt x="48" y="299"/>
                  <a:pt x="48" y="299"/>
                </a:cubicBezTo>
                <a:cubicBezTo>
                  <a:pt x="48" y="299"/>
                  <a:pt x="48" y="299"/>
                  <a:pt x="48" y="299"/>
                </a:cubicBezTo>
                <a:close/>
                <a:moveTo>
                  <a:pt x="18" y="302"/>
                </a:moveTo>
                <a:cubicBezTo>
                  <a:pt x="20" y="303"/>
                  <a:pt x="17" y="306"/>
                  <a:pt x="18" y="302"/>
                </a:cubicBezTo>
                <a:cubicBezTo>
                  <a:pt x="18" y="302"/>
                  <a:pt x="18" y="302"/>
                  <a:pt x="18" y="302"/>
                </a:cubicBezTo>
                <a:close/>
                <a:moveTo>
                  <a:pt x="28" y="309"/>
                </a:moveTo>
                <a:cubicBezTo>
                  <a:pt x="29" y="309"/>
                  <a:pt x="30" y="309"/>
                  <a:pt x="31" y="309"/>
                </a:cubicBezTo>
                <a:cubicBezTo>
                  <a:pt x="30" y="309"/>
                  <a:pt x="30" y="310"/>
                  <a:pt x="31" y="310"/>
                </a:cubicBezTo>
                <a:cubicBezTo>
                  <a:pt x="30" y="311"/>
                  <a:pt x="29" y="310"/>
                  <a:pt x="29" y="311"/>
                </a:cubicBezTo>
                <a:cubicBezTo>
                  <a:pt x="29" y="311"/>
                  <a:pt x="28" y="310"/>
                  <a:pt x="28" y="309"/>
                </a:cubicBezTo>
                <a:cubicBezTo>
                  <a:pt x="28" y="309"/>
                  <a:pt x="28" y="309"/>
                  <a:pt x="28" y="309"/>
                </a:cubicBezTo>
                <a:close/>
                <a:moveTo>
                  <a:pt x="55" y="312"/>
                </a:moveTo>
                <a:cubicBezTo>
                  <a:pt x="54" y="312"/>
                  <a:pt x="53" y="312"/>
                  <a:pt x="54" y="310"/>
                </a:cubicBezTo>
                <a:cubicBezTo>
                  <a:pt x="54" y="311"/>
                  <a:pt x="55" y="311"/>
                  <a:pt x="55" y="312"/>
                </a:cubicBezTo>
                <a:cubicBezTo>
                  <a:pt x="55" y="312"/>
                  <a:pt x="55" y="312"/>
                  <a:pt x="55" y="312"/>
                </a:cubicBezTo>
                <a:close/>
                <a:moveTo>
                  <a:pt x="284" y="339"/>
                </a:moveTo>
                <a:cubicBezTo>
                  <a:pt x="284" y="338"/>
                  <a:pt x="283" y="338"/>
                  <a:pt x="283" y="337"/>
                </a:cubicBezTo>
                <a:cubicBezTo>
                  <a:pt x="284" y="337"/>
                  <a:pt x="284" y="337"/>
                  <a:pt x="285" y="337"/>
                </a:cubicBezTo>
                <a:cubicBezTo>
                  <a:pt x="284" y="339"/>
                  <a:pt x="286" y="341"/>
                  <a:pt x="283" y="341"/>
                </a:cubicBezTo>
                <a:cubicBezTo>
                  <a:pt x="283" y="340"/>
                  <a:pt x="285" y="340"/>
                  <a:pt x="283" y="340"/>
                </a:cubicBezTo>
                <a:cubicBezTo>
                  <a:pt x="283" y="339"/>
                  <a:pt x="283" y="339"/>
                  <a:pt x="284" y="339"/>
                </a:cubicBezTo>
                <a:cubicBezTo>
                  <a:pt x="284" y="339"/>
                  <a:pt x="284" y="339"/>
                  <a:pt x="284" y="339"/>
                </a:cubicBezTo>
                <a:close/>
                <a:moveTo>
                  <a:pt x="270" y="338"/>
                </a:moveTo>
                <a:cubicBezTo>
                  <a:pt x="273" y="340"/>
                  <a:pt x="270" y="345"/>
                  <a:pt x="268" y="348"/>
                </a:cubicBezTo>
                <a:cubicBezTo>
                  <a:pt x="269" y="349"/>
                  <a:pt x="269" y="347"/>
                  <a:pt x="271" y="348"/>
                </a:cubicBezTo>
                <a:cubicBezTo>
                  <a:pt x="270" y="350"/>
                  <a:pt x="271" y="349"/>
                  <a:pt x="271" y="351"/>
                </a:cubicBezTo>
                <a:cubicBezTo>
                  <a:pt x="270" y="350"/>
                  <a:pt x="270" y="351"/>
                  <a:pt x="270" y="352"/>
                </a:cubicBezTo>
                <a:cubicBezTo>
                  <a:pt x="269" y="351"/>
                  <a:pt x="268" y="350"/>
                  <a:pt x="266" y="350"/>
                </a:cubicBezTo>
                <a:cubicBezTo>
                  <a:pt x="267" y="345"/>
                  <a:pt x="269" y="342"/>
                  <a:pt x="270" y="338"/>
                </a:cubicBezTo>
                <a:cubicBezTo>
                  <a:pt x="270" y="338"/>
                  <a:pt x="270" y="338"/>
                  <a:pt x="270" y="338"/>
                </a:cubicBezTo>
                <a:close/>
                <a:moveTo>
                  <a:pt x="274" y="351"/>
                </a:moveTo>
                <a:cubicBezTo>
                  <a:pt x="274" y="351"/>
                  <a:pt x="275" y="350"/>
                  <a:pt x="275" y="350"/>
                </a:cubicBezTo>
                <a:cubicBezTo>
                  <a:pt x="276" y="351"/>
                  <a:pt x="277" y="352"/>
                  <a:pt x="278" y="353"/>
                </a:cubicBezTo>
                <a:cubicBezTo>
                  <a:pt x="275" y="354"/>
                  <a:pt x="276" y="351"/>
                  <a:pt x="274" y="351"/>
                </a:cubicBezTo>
                <a:cubicBezTo>
                  <a:pt x="274" y="351"/>
                  <a:pt x="274" y="351"/>
                  <a:pt x="274" y="351"/>
                </a:cubicBezTo>
                <a:close/>
                <a:moveTo>
                  <a:pt x="271" y="355"/>
                </a:moveTo>
                <a:cubicBezTo>
                  <a:pt x="270" y="353"/>
                  <a:pt x="270" y="351"/>
                  <a:pt x="272" y="351"/>
                </a:cubicBezTo>
                <a:cubicBezTo>
                  <a:pt x="272" y="353"/>
                  <a:pt x="272" y="355"/>
                  <a:pt x="271" y="355"/>
                </a:cubicBezTo>
                <a:cubicBezTo>
                  <a:pt x="271" y="355"/>
                  <a:pt x="271" y="355"/>
                  <a:pt x="271" y="355"/>
                </a:cubicBezTo>
                <a:close/>
                <a:moveTo>
                  <a:pt x="276" y="356"/>
                </a:moveTo>
                <a:cubicBezTo>
                  <a:pt x="275" y="356"/>
                  <a:pt x="275" y="355"/>
                  <a:pt x="275" y="355"/>
                </a:cubicBezTo>
                <a:cubicBezTo>
                  <a:pt x="276" y="355"/>
                  <a:pt x="276" y="355"/>
                  <a:pt x="277" y="355"/>
                </a:cubicBezTo>
                <a:cubicBezTo>
                  <a:pt x="277" y="356"/>
                  <a:pt x="276" y="355"/>
                  <a:pt x="276" y="356"/>
                </a:cubicBezTo>
                <a:cubicBezTo>
                  <a:pt x="276" y="356"/>
                  <a:pt x="276" y="356"/>
                  <a:pt x="276" y="356"/>
                </a:cubicBezTo>
                <a:close/>
                <a:moveTo>
                  <a:pt x="75" y="356"/>
                </a:moveTo>
                <a:cubicBezTo>
                  <a:pt x="75" y="357"/>
                  <a:pt x="73" y="356"/>
                  <a:pt x="73" y="355"/>
                </a:cubicBezTo>
                <a:cubicBezTo>
                  <a:pt x="74" y="355"/>
                  <a:pt x="74" y="356"/>
                  <a:pt x="75" y="356"/>
                </a:cubicBezTo>
                <a:cubicBezTo>
                  <a:pt x="75" y="356"/>
                  <a:pt x="75" y="356"/>
                  <a:pt x="75" y="356"/>
                </a:cubicBezTo>
                <a:close/>
                <a:moveTo>
                  <a:pt x="273" y="359"/>
                </a:moveTo>
                <a:cubicBezTo>
                  <a:pt x="274" y="358"/>
                  <a:pt x="273" y="358"/>
                  <a:pt x="273" y="356"/>
                </a:cubicBezTo>
                <a:cubicBezTo>
                  <a:pt x="275" y="355"/>
                  <a:pt x="274" y="359"/>
                  <a:pt x="276" y="358"/>
                </a:cubicBezTo>
                <a:cubicBezTo>
                  <a:pt x="276" y="359"/>
                  <a:pt x="275" y="360"/>
                  <a:pt x="273" y="359"/>
                </a:cubicBezTo>
                <a:cubicBezTo>
                  <a:pt x="273" y="359"/>
                  <a:pt x="273" y="359"/>
                  <a:pt x="273" y="359"/>
                </a:cubicBezTo>
                <a:close/>
                <a:moveTo>
                  <a:pt x="267" y="364"/>
                </a:moveTo>
                <a:cubicBezTo>
                  <a:pt x="267" y="361"/>
                  <a:pt x="267" y="361"/>
                  <a:pt x="268" y="359"/>
                </a:cubicBezTo>
                <a:cubicBezTo>
                  <a:pt x="271" y="359"/>
                  <a:pt x="270" y="364"/>
                  <a:pt x="267" y="364"/>
                </a:cubicBezTo>
                <a:cubicBezTo>
                  <a:pt x="267" y="364"/>
                  <a:pt x="267" y="364"/>
                  <a:pt x="267" y="364"/>
                </a:cubicBezTo>
                <a:close/>
                <a:moveTo>
                  <a:pt x="70" y="364"/>
                </a:moveTo>
                <a:cubicBezTo>
                  <a:pt x="71" y="363"/>
                  <a:pt x="72" y="365"/>
                  <a:pt x="72" y="367"/>
                </a:cubicBezTo>
                <a:cubicBezTo>
                  <a:pt x="71" y="367"/>
                  <a:pt x="71" y="366"/>
                  <a:pt x="71" y="366"/>
                </a:cubicBezTo>
                <a:cubicBezTo>
                  <a:pt x="73" y="373"/>
                  <a:pt x="76" y="370"/>
                  <a:pt x="81" y="375"/>
                </a:cubicBezTo>
                <a:cubicBezTo>
                  <a:pt x="79" y="377"/>
                  <a:pt x="78" y="373"/>
                  <a:pt x="76" y="373"/>
                </a:cubicBezTo>
                <a:cubicBezTo>
                  <a:pt x="75" y="378"/>
                  <a:pt x="78" y="383"/>
                  <a:pt x="70" y="383"/>
                </a:cubicBezTo>
                <a:cubicBezTo>
                  <a:pt x="70" y="381"/>
                  <a:pt x="71" y="380"/>
                  <a:pt x="70" y="380"/>
                </a:cubicBezTo>
                <a:cubicBezTo>
                  <a:pt x="68" y="380"/>
                  <a:pt x="70" y="381"/>
                  <a:pt x="70" y="383"/>
                </a:cubicBezTo>
                <a:cubicBezTo>
                  <a:pt x="68" y="383"/>
                  <a:pt x="69" y="380"/>
                  <a:pt x="67" y="381"/>
                </a:cubicBezTo>
                <a:cubicBezTo>
                  <a:pt x="69" y="377"/>
                  <a:pt x="65" y="373"/>
                  <a:pt x="62" y="369"/>
                </a:cubicBezTo>
                <a:cubicBezTo>
                  <a:pt x="64" y="368"/>
                  <a:pt x="63" y="365"/>
                  <a:pt x="65" y="362"/>
                </a:cubicBezTo>
                <a:cubicBezTo>
                  <a:pt x="68" y="361"/>
                  <a:pt x="67" y="365"/>
                  <a:pt x="70" y="366"/>
                </a:cubicBezTo>
                <a:cubicBezTo>
                  <a:pt x="71" y="365"/>
                  <a:pt x="71" y="364"/>
                  <a:pt x="70" y="364"/>
                </a:cubicBezTo>
                <a:cubicBezTo>
                  <a:pt x="70" y="364"/>
                  <a:pt x="70" y="364"/>
                  <a:pt x="70" y="364"/>
                </a:cubicBezTo>
                <a:close/>
                <a:moveTo>
                  <a:pt x="54" y="368"/>
                </a:moveTo>
                <a:cubicBezTo>
                  <a:pt x="53" y="364"/>
                  <a:pt x="56" y="368"/>
                  <a:pt x="55" y="365"/>
                </a:cubicBezTo>
                <a:cubicBezTo>
                  <a:pt x="57" y="365"/>
                  <a:pt x="56" y="368"/>
                  <a:pt x="56" y="369"/>
                </a:cubicBezTo>
                <a:cubicBezTo>
                  <a:pt x="55" y="370"/>
                  <a:pt x="55" y="368"/>
                  <a:pt x="54" y="368"/>
                </a:cubicBezTo>
                <a:cubicBezTo>
                  <a:pt x="54" y="368"/>
                  <a:pt x="54" y="368"/>
                  <a:pt x="54" y="368"/>
                </a:cubicBezTo>
                <a:close/>
                <a:moveTo>
                  <a:pt x="38" y="368"/>
                </a:moveTo>
                <a:cubicBezTo>
                  <a:pt x="37" y="369"/>
                  <a:pt x="37" y="368"/>
                  <a:pt x="36" y="368"/>
                </a:cubicBezTo>
                <a:cubicBezTo>
                  <a:pt x="37" y="368"/>
                  <a:pt x="36" y="366"/>
                  <a:pt x="38" y="367"/>
                </a:cubicBezTo>
                <a:cubicBezTo>
                  <a:pt x="38" y="368"/>
                  <a:pt x="37" y="368"/>
                  <a:pt x="38" y="368"/>
                </a:cubicBezTo>
                <a:cubicBezTo>
                  <a:pt x="38" y="368"/>
                  <a:pt x="38" y="368"/>
                  <a:pt x="38" y="368"/>
                </a:cubicBezTo>
                <a:close/>
                <a:moveTo>
                  <a:pt x="37" y="370"/>
                </a:moveTo>
                <a:cubicBezTo>
                  <a:pt x="37" y="370"/>
                  <a:pt x="37" y="370"/>
                  <a:pt x="37" y="369"/>
                </a:cubicBezTo>
                <a:cubicBezTo>
                  <a:pt x="38" y="370"/>
                  <a:pt x="38" y="370"/>
                  <a:pt x="38" y="371"/>
                </a:cubicBezTo>
                <a:cubicBezTo>
                  <a:pt x="37" y="371"/>
                  <a:pt x="37" y="371"/>
                  <a:pt x="37" y="370"/>
                </a:cubicBezTo>
                <a:cubicBezTo>
                  <a:pt x="37" y="370"/>
                  <a:pt x="37" y="370"/>
                  <a:pt x="37" y="370"/>
                </a:cubicBezTo>
                <a:close/>
                <a:moveTo>
                  <a:pt x="57" y="383"/>
                </a:moveTo>
                <a:cubicBezTo>
                  <a:pt x="56" y="382"/>
                  <a:pt x="58" y="381"/>
                  <a:pt x="58" y="380"/>
                </a:cubicBezTo>
                <a:cubicBezTo>
                  <a:pt x="58" y="379"/>
                  <a:pt x="56" y="380"/>
                  <a:pt x="55" y="379"/>
                </a:cubicBezTo>
                <a:cubicBezTo>
                  <a:pt x="55" y="381"/>
                  <a:pt x="57" y="382"/>
                  <a:pt x="55" y="383"/>
                </a:cubicBezTo>
                <a:cubicBezTo>
                  <a:pt x="56" y="383"/>
                  <a:pt x="54" y="380"/>
                  <a:pt x="51" y="380"/>
                </a:cubicBezTo>
                <a:cubicBezTo>
                  <a:pt x="51" y="379"/>
                  <a:pt x="52" y="379"/>
                  <a:pt x="52" y="377"/>
                </a:cubicBezTo>
                <a:cubicBezTo>
                  <a:pt x="52" y="376"/>
                  <a:pt x="51" y="376"/>
                  <a:pt x="50" y="376"/>
                </a:cubicBezTo>
                <a:cubicBezTo>
                  <a:pt x="50" y="374"/>
                  <a:pt x="52" y="375"/>
                  <a:pt x="52" y="375"/>
                </a:cubicBezTo>
                <a:cubicBezTo>
                  <a:pt x="49" y="374"/>
                  <a:pt x="52" y="373"/>
                  <a:pt x="52" y="370"/>
                </a:cubicBezTo>
                <a:cubicBezTo>
                  <a:pt x="53" y="372"/>
                  <a:pt x="55" y="370"/>
                  <a:pt x="57" y="371"/>
                </a:cubicBezTo>
                <a:cubicBezTo>
                  <a:pt x="56" y="373"/>
                  <a:pt x="57" y="373"/>
                  <a:pt x="57" y="375"/>
                </a:cubicBezTo>
                <a:cubicBezTo>
                  <a:pt x="56" y="374"/>
                  <a:pt x="55" y="372"/>
                  <a:pt x="53" y="374"/>
                </a:cubicBezTo>
                <a:cubicBezTo>
                  <a:pt x="53" y="375"/>
                  <a:pt x="54" y="373"/>
                  <a:pt x="55" y="374"/>
                </a:cubicBezTo>
                <a:cubicBezTo>
                  <a:pt x="55" y="375"/>
                  <a:pt x="55" y="376"/>
                  <a:pt x="56" y="376"/>
                </a:cubicBezTo>
                <a:cubicBezTo>
                  <a:pt x="55" y="377"/>
                  <a:pt x="54" y="378"/>
                  <a:pt x="54" y="379"/>
                </a:cubicBezTo>
                <a:cubicBezTo>
                  <a:pt x="55" y="379"/>
                  <a:pt x="55" y="377"/>
                  <a:pt x="57" y="378"/>
                </a:cubicBezTo>
                <a:cubicBezTo>
                  <a:pt x="58" y="377"/>
                  <a:pt x="57" y="377"/>
                  <a:pt x="57" y="375"/>
                </a:cubicBezTo>
                <a:cubicBezTo>
                  <a:pt x="60" y="378"/>
                  <a:pt x="58" y="379"/>
                  <a:pt x="59" y="381"/>
                </a:cubicBezTo>
                <a:cubicBezTo>
                  <a:pt x="59" y="382"/>
                  <a:pt x="58" y="382"/>
                  <a:pt x="57" y="383"/>
                </a:cubicBezTo>
                <a:cubicBezTo>
                  <a:pt x="57" y="383"/>
                  <a:pt x="57" y="383"/>
                  <a:pt x="57" y="383"/>
                </a:cubicBezTo>
                <a:close/>
                <a:moveTo>
                  <a:pt x="69" y="385"/>
                </a:moveTo>
                <a:cubicBezTo>
                  <a:pt x="69" y="385"/>
                  <a:pt x="70" y="385"/>
                  <a:pt x="70" y="384"/>
                </a:cubicBezTo>
                <a:cubicBezTo>
                  <a:pt x="70" y="384"/>
                  <a:pt x="70" y="384"/>
                  <a:pt x="71" y="384"/>
                </a:cubicBezTo>
                <a:cubicBezTo>
                  <a:pt x="71" y="385"/>
                  <a:pt x="70" y="385"/>
                  <a:pt x="69" y="385"/>
                </a:cubicBezTo>
                <a:cubicBezTo>
                  <a:pt x="69" y="385"/>
                  <a:pt x="69" y="385"/>
                  <a:pt x="69" y="385"/>
                </a:cubicBezTo>
                <a:close/>
                <a:moveTo>
                  <a:pt x="226" y="387"/>
                </a:moveTo>
                <a:cubicBezTo>
                  <a:pt x="225" y="386"/>
                  <a:pt x="223" y="385"/>
                  <a:pt x="225" y="384"/>
                </a:cubicBezTo>
                <a:cubicBezTo>
                  <a:pt x="225" y="384"/>
                  <a:pt x="225" y="385"/>
                  <a:pt x="225" y="385"/>
                </a:cubicBezTo>
                <a:cubicBezTo>
                  <a:pt x="226" y="385"/>
                  <a:pt x="227" y="385"/>
                  <a:pt x="227" y="385"/>
                </a:cubicBezTo>
                <a:cubicBezTo>
                  <a:pt x="229" y="386"/>
                  <a:pt x="225" y="385"/>
                  <a:pt x="226" y="387"/>
                </a:cubicBezTo>
                <a:cubicBezTo>
                  <a:pt x="226" y="387"/>
                  <a:pt x="226" y="387"/>
                  <a:pt x="226" y="387"/>
                </a:cubicBezTo>
                <a:close/>
                <a:moveTo>
                  <a:pt x="243" y="390"/>
                </a:moveTo>
                <a:cubicBezTo>
                  <a:pt x="242" y="390"/>
                  <a:pt x="243" y="388"/>
                  <a:pt x="243" y="388"/>
                </a:cubicBezTo>
                <a:cubicBezTo>
                  <a:pt x="245" y="388"/>
                  <a:pt x="243" y="389"/>
                  <a:pt x="243" y="390"/>
                </a:cubicBezTo>
                <a:cubicBezTo>
                  <a:pt x="243" y="390"/>
                  <a:pt x="243" y="390"/>
                  <a:pt x="243" y="390"/>
                </a:cubicBezTo>
                <a:close/>
                <a:moveTo>
                  <a:pt x="135" y="392"/>
                </a:moveTo>
                <a:cubicBezTo>
                  <a:pt x="135" y="392"/>
                  <a:pt x="135" y="390"/>
                  <a:pt x="134" y="389"/>
                </a:cubicBezTo>
                <a:cubicBezTo>
                  <a:pt x="136" y="389"/>
                  <a:pt x="136" y="390"/>
                  <a:pt x="137" y="391"/>
                </a:cubicBezTo>
                <a:cubicBezTo>
                  <a:pt x="136" y="392"/>
                  <a:pt x="135" y="392"/>
                  <a:pt x="135" y="392"/>
                </a:cubicBezTo>
                <a:cubicBezTo>
                  <a:pt x="135" y="392"/>
                  <a:pt x="135" y="392"/>
                  <a:pt x="135" y="392"/>
                </a:cubicBezTo>
                <a:close/>
                <a:moveTo>
                  <a:pt x="221" y="390"/>
                </a:moveTo>
                <a:cubicBezTo>
                  <a:pt x="222" y="388"/>
                  <a:pt x="222" y="389"/>
                  <a:pt x="224" y="389"/>
                </a:cubicBezTo>
                <a:cubicBezTo>
                  <a:pt x="224" y="390"/>
                  <a:pt x="222" y="389"/>
                  <a:pt x="221" y="390"/>
                </a:cubicBezTo>
                <a:cubicBezTo>
                  <a:pt x="221" y="390"/>
                  <a:pt x="221" y="390"/>
                  <a:pt x="221" y="390"/>
                </a:cubicBezTo>
                <a:close/>
                <a:moveTo>
                  <a:pt x="217" y="398"/>
                </a:moveTo>
                <a:cubicBezTo>
                  <a:pt x="219" y="395"/>
                  <a:pt x="222" y="397"/>
                  <a:pt x="223" y="397"/>
                </a:cubicBezTo>
                <a:cubicBezTo>
                  <a:pt x="223" y="398"/>
                  <a:pt x="223" y="398"/>
                  <a:pt x="223" y="399"/>
                </a:cubicBezTo>
                <a:cubicBezTo>
                  <a:pt x="222" y="399"/>
                  <a:pt x="221" y="400"/>
                  <a:pt x="220" y="399"/>
                </a:cubicBezTo>
                <a:cubicBezTo>
                  <a:pt x="220" y="400"/>
                  <a:pt x="216" y="402"/>
                  <a:pt x="218" y="402"/>
                </a:cubicBezTo>
                <a:cubicBezTo>
                  <a:pt x="216" y="403"/>
                  <a:pt x="213" y="406"/>
                  <a:pt x="211" y="403"/>
                </a:cubicBezTo>
                <a:cubicBezTo>
                  <a:pt x="209" y="404"/>
                  <a:pt x="211" y="405"/>
                  <a:pt x="209" y="406"/>
                </a:cubicBezTo>
                <a:cubicBezTo>
                  <a:pt x="210" y="407"/>
                  <a:pt x="210" y="408"/>
                  <a:pt x="211" y="408"/>
                </a:cubicBezTo>
                <a:cubicBezTo>
                  <a:pt x="209" y="410"/>
                  <a:pt x="208" y="406"/>
                  <a:pt x="209" y="404"/>
                </a:cubicBezTo>
                <a:cubicBezTo>
                  <a:pt x="208" y="404"/>
                  <a:pt x="208" y="404"/>
                  <a:pt x="207" y="405"/>
                </a:cubicBezTo>
                <a:cubicBezTo>
                  <a:pt x="206" y="404"/>
                  <a:pt x="209" y="403"/>
                  <a:pt x="207" y="401"/>
                </a:cubicBezTo>
                <a:cubicBezTo>
                  <a:pt x="209" y="401"/>
                  <a:pt x="210" y="401"/>
                  <a:pt x="210" y="403"/>
                </a:cubicBezTo>
                <a:cubicBezTo>
                  <a:pt x="211" y="403"/>
                  <a:pt x="211" y="402"/>
                  <a:pt x="211" y="401"/>
                </a:cubicBezTo>
                <a:cubicBezTo>
                  <a:pt x="209" y="400"/>
                  <a:pt x="210" y="399"/>
                  <a:pt x="212" y="397"/>
                </a:cubicBezTo>
                <a:cubicBezTo>
                  <a:pt x="213" y="397"/>
                  <a:pt x="213" y="398"/>
                  <a:pt x="215" y="398"/>
                </a:cubicBezTo>
                <a:cubicBezTo>
                  <a:pt x="214" y="397"/>
                  <a:pt x="213" y="397"/>
                  <a:pt x="214" y="396"/>
                </a:cubicBezTo>
                <a:cubicBezTo>
                  <a:pt x="214" y="397"/>
                  <a:pt x="216" y="397"/>
                  <a:pt x="217" y="398"/>
                </a:cubicBezTo>
                <a:cubicBezTo>
                  <a:pt x="217" y="398"/>
                  <a:pt x="217" y="398"/>
                  <a:pt x="217" y="398"/>
                </a:cubicBezTo>
                <a:close/>
                <a:moveTo>
                  <a:pt x="176" y="402"/>
                </a:moveTo>
                <a:cubicBezTo>
                  <a:pt x="176" y="401"/>
                  <a:pt x="177" y="400"/>
                  <a:pt x="177" y="400"/>
                </a:cubicBezTo>
                <a:cubicBezTo>
                  <a:pt x="179" y="400"/>
                  <a:pt x="179" y="402"/>
                  <a:pt x="176" y="402"/>
                </a:cubicBezTo>
                <a:cubicBezTo>
                  <a:pt x="176" y="402"/>
                  <a:pt x="176" y="402"/>
                  <a:pt x="176" y="402"/>
                </a:cubicBezTo>
                <a:close/>
                <a:moveTo>
                  <a:pt x="173" y="402"/>
                </a:moveTo>
                <a:cubicBezTo>
                  <a:pt x="175" y="402"/>
                  <a:pt x="176" y="401"/>
                  <a:pt x="176" y="403"/>
                </a:cubicBezTo>
                <a:cubicBezTo>
                  <a:pt x="174" y="404"/>
                  <a:pt x="173" y="404"/>
                  <a:pt x="173" y="402"/>
                </a:cubicBezTo>
                <a:cubicBezTo>
                  <a:pt x="173" y="402"/>
                  <a:pt x="173" y="402"/>
                  <a:pt x="173" y="402"/>
                </a:cubicBezTo>
                <a:close/>
                <a:moveTo>
                  <a:pt x="186" y="402"/>
                </a:moveTo>
                <a:cubicBezTo>
                  <a:pt x="188" y="405"/>
                  <a:pt x="183" y="404"/>
                  <a:pt x="186" y="402"/>
                </a:cubicBezTo>
                <a:cubicBezTo>
                  <a:pt x="186" y="402"/>
                  <a:pt x="186" y="402"/>
                  <a:pt x="186" y="402"/>
                </a:cubicBezTo>
                <a:close/>
                <a:moveTo>
                  <a:pt x="96" y="405"/>
                </a:moveTo>
                <a:cubicBezTo>
                  <a:pt x="97" y="406"/>
                  <a:pt x="94" y="406"/>
                  <a:pt x="95" y="405"/>
                </a:cubicBezTo>
                <a:cubicBezTo>
                  <a:pt x="95" y="404"/>
                  <a:pt x="96" y="404"/>
                  <a:pt x="96" y="405"/>
                </a:cubicBezTo>
                <a:cubicBezTo>
                  <a:pt x="96" y="405"/>
                  <a:pt x="96" y="405"/>
                  <a:pt x="96" y="405"/>
                </a:cubicBezTo>
                <a:close/>
                <a:moveTo>
                  <a:pt x="205" y="407"/>
                </a:moveTo>
                <a:cubicBezTo>
                  <a:pt x="204" y="405"/>
                  <a:pt x="206" y="405"/>
                  <a:pt x="206" y="405"/>
                </a:cubicBezTo>
                <a:cubicBezTo>
                  <a:pt x="207" y="405"/>
                  <a:pt x="206" y="407"/>
                  <a:pt x="205" y="407"/>
                </a:cubicBezTo>
                <a:cubicBezTo>
                  <a:pt x="205" y="407"/>
                  <a:pt x="205" y="407"/>
                  <a:pt x="205" y="407"/>
                </a:cubicBezTo>
                <a:close/>
                <a:moveTo>
                  <a:pt x="204" y="407"/>
                </a:moveTo>
                <a:cubicBezTo>
                  <a:pt x="205" y="408"/>
                  <a:pt x="201" y="409"/>
                  <a:pt x="202" y="407"/>
                </a:cubicBezTo>
                <a:cubicBezTo>
                  <a:pt x="202" y="407"/>
                  <a:pt x="203" y="406"/>
                  <a:pt x="204" y="407"/>
                </a:cubicBezTo>
                <a:cubicBezTo>
                  <a:pt x="204" y="407"/>
                  <a:pt x="204" y="407"/>
                  <a:pt x="204" y="407"/>
                </a:cubicBezTo>
                <a:close/>
                <a:moveTo>
                  <a:pt x="238" y="411"/>
                </a:moveTo>
                <a:cubicBezTo>
                  <a:pt x="238" y="409"/>
                  <a:pt x="239" y="409"/>
                  <a:pt x="239" y="408"/>
                </a:cubicBezTo>
                <a:cubicBezTo>
                  <a:pt x="241" y="409"/>
                  <a:pt x="240" y="411"/>
                  <a:pt x="238" y="411"/>
                </a:cubicBezTo>
                <a:cubicBezTo>
                  <a:pt x="238" y="411"/>
                  <a:pt x="238" y="411"/>
                  <a:pt x="238" y="411"/>
                </a:cubicBezTo>
                <a:close/>
                <a:moveTo>
                  <a:pt x="42" y="412"/>
                </a:moveTo>
                <a:cubicBezTo>
                  <a:pt x="42" y="411"/>
                  <a:pt x="42" y="410"/>
                  <a:pt x="42" y="409"/>
                </a:cubicBezTo>
                <a:cubicBezTo>
                  <a:pt x="42" y="409"/>
                  <a:pt x="43" y="409"/>
                  <a:pt x="43" y="409"/>
                </a:cubicBezTo>
                <a:cubicBezTo>
                  <a:pt x="43" y="410"/>
                  <a:pt x="43" y="411"/>
                  <a:pt x="43" y="412"/>
                </a:cubicBezTo>
                <a:cubicBezTo>
                  <a:pt x="43" y="412"/>
                  <a:pt x="42" y="412"/>
                  <a:pt x="42" y="412"/>
                </a:cubicBezTo>
                <a:cubicBezTo>
                  <a:pt x="42" y="412"/>
                  <a:pt x="42" y="412"/>
                  <a:pt x="42" y="412"/>
                </a:cubicBezTo>
                <a:close/>
                <a:moveTo>
                  <a:pt x="199" y="413"/>
                </a:moveTo>
                <a:cubicBezTo>
                  <a:pt x="198" y="413"/>
                  <a:pt x="198" y="411"/>
                  <a:pt x="197" y="411"/>
                </a:cubicBezTo>
                <a:cubicBezTo>
                  <a:pt x="197" y="409"/>
                  <a:pt x="199" y="410"/>
                  <a:pt x="200" y="411"/>
                </a:cubicBezTo>
                <a:cubicBezTo>
                  <a:pt x="199" y="411"/>
                  <a:pt x="199" y="412"/>
                  <a:pt x="200" y="412"/>
                </a:cubicBezTo>
                <a:cubicBezTo>
                  <a:pt x="200" y="413"/>
                  <a:pt x="199" y="413"/>
                  <a:pt x="199" y="413"/>
                </a:cubicBezTo>
                <a:cubicBezTo>
                  <a:pt x="199" y="413"/>
                  <a:pt x="199" y="413"/>
                  <a:pt x="199" y="413"/>
                </a:cubicBezTo>
                <a:close/>
                <a:moveTo>
                  <a:pt x="193" y="416"/>
                </a:moveTo>
                <a:cubicBezTo>
                  <a:pt x="191" y="416"/>
                  <a:pt x="191" y="415"/>
                  <a:pt x="190" y="414"/>
                </a:cubicBezTo>
                <a:cubicBezTo>
                  <a:pt x="191" y="413"/>
                  <a:pt x="193" y="414"/>
                  <a:pt x="193" y="416"/>
                </a:cubicBezTo>
                <a:cubicBezTo>
                  <a:pt x="193" y="416"/>
                  <a:pt x="193" y="416"/>
                  <a:pt x="193" y="416"/>
                </a:cubicBezTo>
                <a:close/>
                <a:moveTo>
                  <a:pt x="182" y="426"/>
                </a:moveTo>
                <a:cubicBezTo>
                  <a:pt x="181" y="424"/>
                  <a:pt x="187" y="422"/>
                  <a:pt x="188" y="422"/>
                </a:cubicBezTo>
                <a:cubicBezTo>
                  <a:pt x="187" y="423"/>
                  <a:pt x="184" y="424"/>
                  <a:pt x="182" y="426"/>
                </a:cubicBezTo>
                <a:cubicBezTo>
                  <a:pt x="182" y="426"/>
                  <a:pt x="182" y="426"/>
                  <a:pt x="182" y="426"/>
                </a:cubicBezTo>
                <a:close/>
                <a:moveTo>
                  <a:pt x="177" y="429"/>
                </a:moveTo>
                <a:cubicBezTo>
                  <a:pt x="177" y="428"/>
                  <a:pt x="177" y="428"/>
                  <a:pt x="177" y="428"/>
                </a:cubicBezTo>
                <a:cubicBezTo>
                  <a:pt x="176" y="427"/>
                  <a:pt x="179" y="427"/>
                  <a:pt x="178" y="429"/>
                </a:cubicBezTo>
                <a:cubicBezTo>
                  <a:pt x="178" y="429"/>
                  <a:pt x="178" y="429"/>
                  <a:pt x="177" y="429"/>
                </a:cubicBezTo>
                <a:cubicBezTo>
                  <a:pt x="177" y="429"/>
                  <a:pt x="177" y="429"/>
                  <a:pt x="177" y="429"/>
                </a:cubicBezTo>
                <a:close/>
                <a:moveTo>
                  <a:pt x="282" y="36"/>
                </a:moveTo>
                <a:cubicBezTo>
                  <a:pt x="282" y="35"/>
                  <a:pt x="284" y="36"/>
                  <a:pt x="284" y="37"/>
                </a:cubicBezTo>
                <a:cubicBezTo>
                  <a:pt x="283" y="37"/>
                  <a:pt x="283" y="36"/>
                  <a:pt x="282" y="36"/>
                </a:cubicBezTo>
                <a:close/>
                <a:moveTo>
                  <a:pt x="109" y="51"/>
                </a:moveTo>
                <a:cubicBezTo>
                  <a:pt x="109" y="51"/>
                  <a:pt x="109" y="51"/>
                  <a:pt x="109" y="51"/>
                </a:cubicBezTo>
                <a:cubicBezTo>
                  <a:pt x="108" y="51"/>
                  <a:pt x="108" y="51"/>
                  <a:pt x="108" y="52"/>
                </a:cubicBezTo>
                <a:cubicBezTo>
                  <a:pt x="110" y="53"/>
                  <a:pt x="111" y="50"/>
                  <a:pt x="110" y="49"/>
                </a:cubicBezTo>
                <a:cubicBezTo>
                  <a:pt x="110" y="50"/>
                  <a:pt x="110" y="51"/>
                  <a:pt x="109" y="51"/>
                </a:cubicBezTo>
                <a:cubicBezTo>
                  <a:pt x="109" y="50"/>
                  <a:pt x="109" y="50"/>
                  <a:pt x="109" y="51"/>
                </a:cubicBezTo>
                <a:close/>
                <a:moveTo>
                  <a:pt x="156" y="50"/>
                </a:moveTo>
                <a:cubicBezTo>
                  <a:pt x="157" y="50"/>
                  <a:pt x="157" y="51"/>
                  <a:pt x="157" y="52"/>
                </a:cubicBezTo>
                <a:cubicBezTo>
                  <a:pt x="150" y="54"/>
                  <a:pt x="145" y="53"/>
                  <a:pt x="140" y="56"/>
                </a:cubicBezTo>
                <a:cubicBezTo>
                  <a:pt x="140" y="54"/>
                  <a:pt x="136" y="54"/>
                  <a:pt x="135" y="56"/>
                </a:cubicBezTo>
                <a:cubicBezTo>
                  <a:pt x="133" y="56"/>
                  <a:pt x="134" y="55"/>
                  <a:pt x="133" y="54"/>
                </a:cubicBezTo>
                <a:cubicBezTo>
                  <a:pt x="133" y="55"/>
                  <a:pt x="131" y="56"/>
                  <a:pt x="132" y="57"/>
                </a:cubicBezTo>
                <a:cubicBezTo>
                  <a:pt x="132" y="58"/>
                  <a:pt x="130" y="55"/>
                  <a:pt x="129" y="55"/>
                </a:cubicBezTo>
                <a:cubicBezTo>
                  <a:pt x="128" y="56"/>
                  <a:pt x="131" y="56"/>
                  <a:pt x="130" y="58"/>
                </a:cubicBezTo>
                <a:cubicBezTo>
                  <a:pt x="129" y="57"/>
                  <a:pt x="128" y="57"/>
                  <a:pt x="127" y="57"/>
                </a:cubicBezTo>
                <a:cubicBezTo>
                  <a:pt x="127" y="56"/>
                  <a:pt x="128" y="56"/>
                  <a:pt x="128" y="55"/>
                </a:cubicBezTo>
                <a:cubicBezTo>
                  <a:pt x="127" y="55"/>
                  <a:pt x="127" y="56"/>
                  <a:pt x="126" y="55"/>
                </a:cubicBezTo>
                <a:cubicBezTo>
                  <a:pt x="125" y="57"/>
                  <a:pt x="125" y="56"/>
                  <a:pt x="123" y="57"/>
                </a:cubicBezTo>
                <a:cubicBezTo>
                  <a:pt x="124" y="52"/>
                  <a:pt x="140" y="55"/>
                  <a:pt x="140" y="50"/>
                </a:cubicBezTo>
                <a:cubicBezTo>
                  <a:pt x="142" y="50"/>
                  <a:pt x="141" y="52"/>
                  <a:pt x="142" y="53"/>
                </a:cubicBezTo>
                <a:cubicBezTo>
                  <a:pt x="143" y="51"/>
                  <a:pt x="147" y="53"/>
                  <a:pt x="146" y="51"/>
                </a:cubicBezTo>
                <a:cubicBezTo>
                  <a:pt x="148" y="50"/>
                  <a:pt x="148" y="51"/>
                  <a:pt x="148" y="53"/>
                </a:cubicBezTo>
                <a:cubicBezTo>
                  <a:pt x="149" y="51"/>
                  <a:pt x="152" y="51"/>
                  <a:pt x="154" y="52"/>
                </a:cubicBezTo>
                <a:cubicBezTo>
                  <a:pt x="155" y="52"/>
                  <a:pt x="156" y="50"/>
                  <a:pt x="155" y="51"/>
                </a:cubicBezTo>
                <a:cubicBezTo>
                  <a:pt x="155" y="50"/>
                  <a:pt x="156" y="51"/>
                  <a:pt x="156" y="50"/>
                </a:cubicBezTo>
                <a:close/>
                <a:moveTo>
                  <a:pt x="99" y="59"/>
                </a:moveTo>
                <a:cubicBezTo>
                  <a:pt x="99" y="60"/>
                  <a:pt x="98" y="60"/>
                  <a:pt x="98" y="61"/>
                </a:cubicBezTo>
                <a:cubicBezTo>
                  <a:pt x="99" y="61"/>
                  <a:pt x="100" y="59"/>
                  <a:pt x="99" y="59"/>
                </a:cubicBezTo>
                <a:close/>
                <a:moveTo>
                  <a:pt x="290" y="97"/>
                </a:moveTo>
                <a:cubicBezTo>
                  <a:pt x="290" y="97"/>
                  <a:pt x="290" y="97"/>
                  <a:pt x="289" y="97"/>
                </a:cubicBezTo>
                <a:cubicBezTo>
                  <a:pt x="289" y="97"/>
                  <a:pt x="288" y="98"/>
                  <a:pt x="288" y="99"/>
                </a:cubicBezTo>
                <a:cubicBezTo>
                  <a:pt x="287" y="99"/>
                  <a:pt x="286" y="99"/>
                  <a:pt x="284" y="100"/>
                </a:cubicBezTo>
                <a:cubicBezTo>
                  <a:pt x="283" y="98"/>
                  <a:pt x="284" y="95"/>
                  <a:pt x="285" y="93"/>
                </a:cubicBezTo>
                <a:cubicBezTo>
                  <a:pt x="286" y="94"/>
                  <a:pt x="286" y="95"/>
                  <a:pt x="287" y="96"/>
                </a:cubicBezTo>
                <a:cubicBezTo>
                  <a:pt x="288" y="96"/>
                  <a:pt x="290" y="97"/>
                  <a:pt x="289" y="95"/>
                </a:cubicBezTo>
                <a:cubicBezTo>
                  <a:pt x="291" y="96"/>
                  <a:pt x="290" y="98"/>
                  <a:pt x="289" y="99"/>
                </a:cubicBezTo>
                <a:cubicBezTo>
                  <a:pt x="288" y="99"/>
                  <a:pt x="289" y="97"/>
                  <a:pt x="290" y="97"/>
                </a:cubicBezTo>
                <a:close/>
                <a:moveTo>
                  <a:pt x="287" y="97"/>
                </a:moveTo>
                <a:cubicBezTo>
                  <a:pt x="290" y="97"/>
                  <a:pt x="283" y="98"/>
                  <a:pt x="287" y="97"/>
                </a:cubicBezTo>
                <a:cubicBezTo>
                  <a:pt x="287" y="97"/>
                  <a:pt x="287" y="97"/>
                  <a:pt x="287" y="97"/>
                </a:cubicBezTo>
                <a:close/>
                <a:moveTo>
                  <a:pt x="43" y="124"/>
                </a:moveTo>
                <a:cubicBezTo>
                  <a:pt x="44" y="125"/>
                  <a:pt x="42" y="127"/>
                  <a:pt x="42" y="129"/>
                </a:cubicBezTo>
                <a:cubicBezTo>
                  <a:pt x="40" y="128"/>
                  <a:pt x="43" y="125"/>
                  <a:pt x="43" y="124"/>
                </a:cubicBezTo>
                <a:close/>
                <a:moveTo>
                  <a:pt x="253" y="161"/>
                </a:moveTo>
                <a:cubicBezTo>
                  <a:pt x="254" y="161"/>
                  <a:pt x="252" y="163"/>
                  <a:pt x="254" y="163"/>
                </a:cubicBezTo>
                <a:cubicBezTo>
                  <a:pt x="254" y="165"/>
                  <a:pt x="251" y="163"/>
                  <a:pt x="251" y="164"/>
                </a:cubicBezTo>
                <a:cubicBezTo>
                  <a:pt x="250" y="164"/>
                  <a:pt x="252" y="163"/>
                  <a:pt x="251" y="162"/>
                </a:cubicBezTo>
                <a:cubicBezTo>
                  <a:pt x="252" y="162"/>
                  <a:pt x="252" y="161"/>
                  <a:pt x="253" y="161"/>
                </a:cubicBezTo>
                <a:close/>
                <a:moveTo>
                  <a:pt x="253" y="165"/>
                </a:moveTo>
                <a:cubicBezTo>
                  <a:pt x="253" y="163"/>
                  <a:pt x="254" y="166"/>
                  <a:pt x="254" y="168"/>
                </a:cubicBezTo>
                <a:cubicBezTo>
                  <a:pt x="253" y="168"/>
                  <a:pt x="253" y="167"/>
                  <a:pt x="253" y="167"/>
                </a:cubicBezTo>
                <a:cubicBezTo>
                  <a:pt x="251" y="168"/>
                  <a:pt x="255" y="170"/>
                  <a:pt x="254" y="172"/>
                </a:cubicBezTo>
                <a:cubicBezTo>
                  <a:pt x="251" y="172"/>
                  <a:pt x="251" y="176"/>
                  <a:pt x="250" y="171"/>
                </a:cubicBezTo>
                <a:cubicBezTo>
                  <a:pt x="252" y="171"/>
                  <a:pt x="253" y="172"/>
                  <a:pt x="253" y="169"/>
                </a:cubicBezTo>
                <a:cubicBezTo>
                  <a:pt x="251" y="172"/>
                  <a:pt x="252" y="168"/>
                  <a:pt x="251" y="167"/>
                </a:cubicBezTo>
                <a:cubicBezTo>
                  <a:pt x="252" y="167"/>
                  <a:pt x="252" y="166"/>
                  <a:pt x="253" y="165"/>
                </a:cubicBezTo>
                <a:cubicBezTo>
                  <a:pt x="253" y="165"/>
                  <a:pt x="253" y="165"/>
                  <a:pt x="253" y="165"/>
                </a:cubicBezTo>
                <a:close/>
                <a:moveTo>
                  <a:pt x="24" y="186"/>
                </a:moveTo>
                <a:cubicBezTo>
                  <a:pt x="24" y="186"/>
                  <a:pt x="24" y="186"/>
                  <a:pt x="24" y="186"/>
                </a:cubicBezTo>
                <a:cubicBezTo>
                  <a:pt x="23" y="186"/>
                  <a:pt x="23" y="185"/>
                  <a:pt x="22" y="185"/>
                </a:cubicBezTo>
                <a:cubicBezTo>
                  <a:pt x="22" y="188"/>
                  <a:pt x="26" y="187"/>
                  <a:pt x="24" y="186"/>
                </a:cubicBezTo>
                <a:close/>
                <a:moveTo>
                  <a:pt x="218" y="211"/>
                </a:moveTo>
                <a:cubicBezTo>
                  <a:pt x="219" y="218"/>
                  <a:pt x="213" y="214"/>
                  <a:pt x="210" y="213"/>
                </a:cubicBezTo>
                <a:cubicBezTo>
                  <a:pt x="211" y="215"/>
                  <a:pt x="214" y="214"/>
                  <a:pt x="214" y="217"/>
                </a:cubicBezTo>
                <a:cubicBezTo>
                  <a:pt x="214" y="216"/>
                  <a:pt x="212" y="215"/>
                  <a:pt x="212" y="217"/>
                </a:cubicBezTo>
                <a:cubicBezTo>
                  <a:pt x="213" y="216"/>
                  <a:pt x="211" y="219"/>
                  <a:pt x="213" y="219"/>
                </a:cubicBezTo>
                <a:cubicBezTo>
                  <a:pt x="214" y="218"/>
                  <a:pt x="214" y="220"/>
                  <a:pt x="213" y="220"/>
                </a:cubicBezTo>
                <a:cubicBezTo>
                  <a:pt x="215" y="221"/>
                  <a:pt x="217" y="221"/>
                  <a:pt x="218" y="222"/>
                </a:cubicBezTo>
                <a:cubicBezTo>
                  <a:pt x="219" y="221"/>
                  <a:pt x="218" y="219"/>
                  <a:pt x="220" y="219"/>
                </a:cubicBezTo>
                <a:cubicBezTo>
                  <a:pt x="227" y="224"/>
                  <a:pt x="238" y="228"/>
                  <a:pt x="242" y="234"/>
                </a:cubicBezTo>
                <a:cubicBezTo>
                  <a:pt x="243" y="232"/>
                  <a:pt x="245" y="237"/>
                  <a:pt x="247" y="235"/>
                </a:cubicBezTo>
                <a:cubicBezTo>
                  <a:pt x="242" y="232"/>
                  <a:pt x="237" y="228"/>
                  <a:pt x="232" y="224"/>
                </a:cubicBezTo>
                <a:cubicBezTo>
                  <a:pt x="233" y="223"/>
                  <a:pt x="230" y="223"/>
                  <a:pt x="233" y="222"/>
                </a:cubicBezTo>
                <a:cubicBezTo>
                  <a:pt x="231" y="221"/>
                  <a:pt x="231" y="223"/>
                  <a:pt x="229" y="223"/>
                </a:cubicBezTo>
                <a:cubicBezTo>
                  <a:pt x="228" y="222"/>
                  <a:pt x="225" y="221"/>
                  <a:pt x="224" y="219"/>
                </a:cubicBezTo>
                <a:cubicBezTo>
                  <a:pt x="225" y="219"/>
                  <a:pt x="225" y="218"/>
                  <a:pt x="225" y="217"/>
                </a:cubicBezTo>
                <a:cubicBezTo>
                  <a:pt x="224" y="217"/>
                  <a:pt x="223" y="217"/>
                  <a:pt x="223" y="217"/>
                </a:cubicBezTo>
                <a:cubicBezTo>
                  <a:pt x="224" y="214"/>
                  <a:pt x="220" y="213"/>
                  <a:pt x="221" y="210"/>
                </a:cubicBezTo>
                <a:cubicBezTo>
                  <a:pt x="220" y="211"/>
                  <a:pt x="220" y="212"/>
                  <a:pt x="220" y="213"/>
                </a:cubicBezTo>
                <a:cubicBezTo>
                  <a:pt x="220" y="212"/>
                  <a:pt x="219" y="211"/>
                  <a:pt x="218" y="211"/>
                </a:cubicBezTo>
                <a:close/>
                <a:moveTo>
                  <a:pt x="215" y="219"/>
                </a:moveTo>
                <a:cubicBezTo>
                  <a:pt x="215" y="219"/>
                  <a:pt x="215" y="218"/>
                  <a:pt x="215" y="218"/>
                </a:cubicBezTo>
                <a:cubicBezTo>
                  <a:pt x="215" y="217"/>
                  <a:pt x="219" y="217"/>
                  <a:pt x="218" y="219"/>
                </a:cubicBezTo>
                <a:cubicBezTo>
                  <a:pt x="217" y="218"/>
                  <a:pt x="217" y="219"/>
                  <a:pt x="215" y="219"/>
                </a:cubicBezTo>
                <a:cubicBezTo>
                  <a:pt x="215" y="219"/>
                  <a:pt x="215" y="219"/>
                  <a:pt x="215" y="219"/>
                </a:cubicBezTo>
                <a:close/>
                <a:moveTo>
                  <a:pt x="151" y="287"/>
                </a:moveTo>
                <a:cubicBezTo>
                  <a:pt x="153" y="288"/>
                  <a:pt x="150" y="288"/>
                  <a:pt x="149" y="287"/>
                </a:cubicBezTo>
                <a:cubicBezTo>
                  <a:pt x="150" y="291"/>
                  <a:pt x="154" y="286"/>
                  <a:pt x="151" y="287"/>
                </a:cubicBezTo>
                <a:close/>
                <a:moveTo>
                  <a:pt x="13" y="296"/>
                </a:moveTo>
                <a:cubicBezTo>
                  <a:pt x="14" y="294"/>
                  <a:pt x="15" y="297"/>
                  <a:pt x="16" y="297"/>
                </a:cubicBezTo>
                <a:cubicBezTo>
                  <a:pt x="15" y="298"/>
                  <a:pt x="14" y="296"/>
                  <a:pt x="13" y="296"/>
                </a:cubicBezTo>
                <a:close/>
                <a:moveTo>
                  <a:pt x="55" y="298"/>
                </a:moveTo>
                <a:cubicBezTo>
                  <a:pt x="57" y="299"/>
                  <a:pt x="57" y="300"/>
                  <a:pt x="58" y="301"/>
                </a:cubicBezTo>
                <a:cubicBezTo>
                  <a:pt x="56" y="301"/>
                  <a:pt x="52" y="299"/>
                  <a:pt x="55" y="298"/>
                </a:cubicBezTo>
                <a:close/>
                <a:moveTo>
                  <a:pt x="62" y="339"/>
                </a:moveTo>
                <a:cubicBezTo>
                  <a:pt x="64" y="340"/>
                  <a:pt x="64" y="343"/>
                  <a:pt x="66" y="344"/>
                </a:cubicBezTo>
                <a:cubicBezTo>
                  <a:pt x="66" y="346"/>
                  <a:pt x="64" y="343"/>
                  <a:pt x="64" y="345"/>
                </a:cubicBezTo>
                <a:cubicBezTo>
                  <a:pt x="65" y="343"/>
                  <a:pt x="62" y="340"/>
                  <a:pt x="62" y="339"/>
                </a:cubicBezTo>
                <a:close/>
                <a:moveTo>
                  <a:pt x="273" y="388"/>
                </a:moveTo>
                <a:cubicBezTo>
                  <a:pt x="274" y="390"/>
                  <a:pt x="271" y="388"/>
                  <a:pt x="272" y="390"/>
                </a:cubicBezTo>
                <a:cubicBezTo>
                  <a:pt x="271" y="390"/>
                  <a:pt x="272" y="388"/>
                  <a:pt x="273" y="388"/>
                </a:cubicBezTo>
                <a:close/>
                <a:moveTo>
                  <a:pt x="243" y="425"/>
                </a:moveTo>
                <a:cubicBezTo>
                  <a:pt x="244" y="424"/>
                  <a:pt x="248" y="425"/>
                  <a:pt x="248" y="420"/>
                </a:cubicBezTo>
                <a:cubicBezTo>
                  <a:pt x="253" y="422"/>
                  <a:pt x="253" y="415"/>
                  <a:pt x="259" y="415"/>
                </a:cubicBezTo>
                <a:cubicBezTo>
                  <a:pt x="257" y="413"/>
                  <a:pt x="258" y="412"/>
                  <a:pt x="260" y="411"/>
                </a:cubicBezTo>
                <a:cubicBezTo>
                  <a:pt x="261" y="412"/>
                  <a:pt x="257" y="415"/>
                  <a:pt x="261" y="414"/>
                </a:cubicBezTo>
                <a:cubicBezTo>
                  <a:pt x="261" y="416"/>
                  <a:pt x="260" y="417"/>
                  <a:pt x="259" y="417"/>
                </a:cubicBezTo>
                <a:cubicBezTo>
                  <a:pt x="260" y="421"/>
                  <a:pt x="258" y="417"/>
                  <a:pt x="258" y="420"/>
                </a:cubicBezTo>
                <a:cubicBezTo>
                  <a:pt x="255" y="419"/>
                  <a:pt x="251" y="427"/>
                  <a:pt x="248" y="424"/>
                </a:cubicBezTo>
                <a:cubicBezTo>
                  <a:pt x="246" y="424"/>
                  <a:pt x="247" y="427"/>
                  <a:pt x="244" y="426"/>
                </a:cubicBezTo>
                <a:cubicBezTo>
                  <a:pt x="245" y="425"/>
                  <a:pt x="244" y="425"/>
                  <a:pt x="243" y="425"/>
                </a:cubicBezTo>
                <a:close/>
                <a:moveTo>
                  <a:pt x="254" y="421"/>
                </a:moveTo>
                <a:cubicBezTo>
                  <a:pt x="256" y="420"/>
                  <a:pt x="253" y="420"/>
                  <a:pt x="254" y="418"/>
                </a:cubicBezTo>
                <a:cubicBezTo>
                  <a:pt x="255" y="419"/>
                  <a:pt x="256" y="421"/>
                  <a:pt x="254" y="421"/>
                </a:cubicBezTo>
                <a:cubicBezTo>
                  <a:pt x="254" y="421"/>
                  <a:pt x="254" y="421"/>
                  <a:pt x="254" y="421"/>
                </a:cubicBezTo>
                <a:close/>
                <a:moveTo>
                  <a:pt x="232" y="434"/>
                </a:moveTo>
                <a:cubicBezTo>
                  <a:pt x="232" y="433"/>
                  <a:pt x="231" y="433"/>
                  <a:pt x="231" y="432"/>
                </a:cubicBezTo>
                <a:cubicBezTo>
                  <a:pt x="234" y="432"/>
                  <a:pt x="235" y="429"/>
                  <a:pt x="237" y="430"/>
                </a:cubicBezTo>
                <a:cubicBezTo>
                  <a:pt x="234" y="432"/>
                  <a:pt x="233" y="437"/>
                  <a:pt x="230" y="439"/>
                </a:cubicBezTo>
                <a:cubicBezTo>
                  <a:pt x="229" y="439"/>
                  <a:pt x="229" y="434"/>
                  <a:pt x="232" y="434"/>
                </a:cubicBezTo>
                <a:close/>
                <a:moveTo>
                  <a:pt x="126" y="31"/>
                </a:moveTo>
                <a:cubicBezTo>
                  <a:pt x="127" y="31"/>
                  <a:pt x="126" y="33"/>
                  <a:pt x="128" y="34"/>
                </a:cubicBezTo>
                <a:cubicBezTo>
                  <a:pt x="127" y="35"/>
                  <a:pt x="125" y="37"/>
                  <a:pt x="124" y="39"/>
                </a:cubicBezTo>
                <a:cubicBezTo>
                  <a:pt x="122" y="39"/>
                  <a:pt x="125" y="38"/>
                  <a:pt x="123" y="37"/>
                </a:cubicBezTo>
                <a:cubicBezTo>
                  <a:pt x="122" y="37"/>
                  <a:pt x="123" y="39"/>
                  <a:pt x="123" y="40"/>
                </a:cubicBezTo>
                <a:cubicBezTo>
                  <a:pt x="122" y="40"/>
                  <a:pt x="121" y="40"/>
                  <a:pt x="121" y="41"/>
                </a:cubicBezTo>
                <a:cubicBezTo>
                  <a:pt x="120" y="41"/>
                  <a:pt x="120" y="38"/>
                  <a:pt x="119" y="39"/>
                </a:cubicBezTo>
                <a:cubicBezTo>
                  <a:pt x="119" y="36"/>
                  <a:pt x="124" y="34"/>
                  <a:pt x="126" y="31"/>
                </a:cubicBezTo>
                <a:close/>
                <a:moveTo>
                  <a:pt x="12" y="290"/>
                </a:moveTo>
                <a:cubicBezTo>
                  <a:pt x="13" y="291"/>
                  <a:pt x="12" y="291"/>
                  <a:pt x="12" y="294"/>
                </a:cubicBezTo>
                <a:cubicBezTo>
                  <a:pt x="11" y="293"/>
                  <a:pt x="10" y="294"/>
                  <a:pt x="9" y="294"/>
                </a:cubicBezTo>
                <a:cubicBezTo>
                  <a:pt x="8" y="292"/>
                  <a:pt x="10" y="292"/>
                  <a:pt x="10" y="290"/>
                </a:cubicBezTo>
                <a:cubicBezTo>
                  <a:pt x="11" y="291"/>
                  <a:pt x="11" y="290"/>
                  <a:pt x="12" y="290"/>
                </a:cubicBezTo>
                <a:close/>
                <a:moveTo>
                  <a:pt x="11" y="300"/>
                </a:moveTo>
                <a:cubicBezTo>
                  <a:pt x="10" y="303"/>
                  <a:pt x="11" y="304"/>
                  <a:pt x="12" y="306"/>
                </a:cubicBezTo>
                <a:cubicBezTo>
                  <a:pt x="13" y="305"/>
                  <a:pt x="14" y="307"/>
                  <a:pt x="15" y="307"/>
                </a:cubicBezTo>
                <a:cubicBezTo>
                  <a:pt x="14" y="305"/>
                  <a:pt x="17" y="306"/>
                  <a:pt x="16" y="304"/>
                </a:cubicBezTo>
                <a:cubicBezTo>
                  <a:pt x="15" y="304"/>
                  <a:pt x="14" y="304"/>
                  <a:pt x="13" y="304"/>
                </a:cubicBezTo>
                <a:cubicBezTo>
                  <a:pt x="14" y="303"/>
                  <a:pt x="14" y="303"/>
                  <a:pt x="14" y="302"/>
                </a:cubicBezTo>
                <a:cubicBezTo>
                  <a:pt x="12" y="301"/>
                  <a:pt x="13" y="303"/>
                  <a:pt x="11" y="302"/>
                </a:cubicBezTo>
                <a:cubicBezTo>
                  <a:pt x="11" y="301"/>
                  <a:pt x="13" y="300"/>
                  <a:pt x="11" y="300"/>
                </a:cubicBezTo>
                <a:close/>
              </a:path>
            </a:pathLst>
          </a:custGeom>
          <a:blipFill dpi="0" rotWithShape="1">
            <a:blip r:embed="rId2"/>
            <a:srcRect/>
            <a:stretch>
              <a:fillRect/>
            </a:stretch>
          </a:bli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7" name="文本框 56">
            <a:extLst>
              <a:ext uri="{FF2B5EF4-FFF2-40B4-BE49-F238E27FC236}">
                <a16:creationId xmlns:a16="http://schemas.microsoft.com/office/drawing/2014/main" id="{A28DE003-0BE3-46BB-93F1-ED9174C36C74}"/>
              </a:ext>
            </a:extLst>
          </p:cNvPr>
          <p:cNvSpPr txBox="1"/>
          <p:nvPr/>
        </p:nvSpPr>
        <p:spPr>
          <a:xfrm>
            <a:off x="723900" y="220960"/>
            <a:ext cx="571500" cy="461665"/>
          </a:xfrm>
          <a:prstGeom prst="rect">
            <a:avLst/>
          </a:prstGeom>
          <a:noFill/>
        </p:spPr>
        <p:txBody>
          <a:bodyPr wrap="square" rtlCol="0">
            <a:spAutoFit/>
          </a:bodyPr>
          <a:lstStyle>
            <a:defPPr>
              <a:defRPr lang="zh-CN"/>
            </a:defPPr>
            <a:lvl1pPr algn="ctr">
              <a:defRPr sz="2400">
                <a:solidFill>
                  <a:schemeClr val="bg1"/>
                </a:solidFill>
                <a:latin typeface="Segoe UI Semibold" panose="020B0702040204020203" pitchFamily="34" charset="0"/>
                <a:cs typeface="Segoe UI Semibold" panose="020B0702040204020203" pitchFamily="34" charset="0"/>
              </a:defRPr>
            </a:lvl1pPr>
          </a:lstStyle>
          <a:p>
            <a:r>
              <a:rPr lang="en-US" altLang="zh-CN" dirty="0"/>
              <a:t>01</a:t>
            </a:r>
            <a:endParaRPr lang="zh-CN" altLang="en-US" dirty="0"/>
          </a:p>
        </p:txBody>
      </p:sp>
      <p:sp>
        <p:nvSpPr>
          <p:cNvPr id="21" name="文本框 20">
            <a:extLst>
              <a:ext uri="{FF2B5EF4-FFF2-40B4-BE49-F238E27FC236}">
                <a16:creationId xmlns:a16="http://schemas.microsoft.com/office/drawing/2014/main" id="{F0BCC7FF-536F-47BD-91D8-7B0DFEC4CC75}"/>
              </a:ext>
            </a:extLst>
          </p:cNvPr>
          <p:cNvSpPr txBox="1"/>
          <p:nvPr/>
        </p:nvSpPr>
        <p:spPr>
          <a:xfrm>
            <a:off x="6075363" y="1304925"/>
            <a:ext cx="5241925" cy="1246816"/>
          </a:xfrm>
          <a:prstGeom prst="rect">
            <a:avLst/>
          </a:prstGeom>
          <a:noFill/>
        </p:spPr>
        <p:txBody>
          <a:bodyPr wrap="square" rtlCol="0">
            <a:spAutoFit/>
          </a:bodyPr>
          <a:lstStyle/>
          <a:p>
            <a:pPr algn="just">
              <a:lnSpc>
                <a:spcPct val="120000"/>
              </a:lnSpc>
            </a:pPr>
            <a:r>
              <a:rPr lang="en-US" altLang="zh-CN" sz="1600" dirty="0">
                <a:solidFill>
                  <a:schemeClr val="tx1">
                    <a:lumMod val="75000"/>
                    <a:lumOff val="25000"/>
                  </a:schemeClr>
                </a:solidFill>
                <a:latin typeface="Segoe UI Semilight" panose="020B0402040204020203" pitchFamily="34" charset="0"/>
                <a:cs typeface="Segoe UI Semilight" panose="020B0402040204020203" pitchFamily="34" charset="0"/>
              </a:rPr>
              <a:t>Lorem ipsum dolor sit amet, consectetuer adipiscing elit. Maecenas porttitor congue massa. Fusce posuere, magna sed pulvinar ultricies, purus lectus malesuada libero, sit amet commodo magna eros quis </a:t>
            </a:r>
            <a:r>
              <a:rPr lang="en-US" altLang="zh-CN" sz="1600" dirty="0" err="1">
                <a:solidFill>
                  <a:schemeClr val="tx1">
                    <a:lumMod val="75000"/>
                    <a:lumOff val="25000"/>
                  </a:schemeClr>
                </a:solidFill>
                <a:latin typeface="Segoe UI Semilight" panose="020B0402040204020203" pitchFamily="34" charset="0"/>
                <a:cs typeface="Segoe UI Semilight" panose="020B0402040204020203" pitchFamily="34" charset="0"/>
              </a:rPr>
              <a:t>urna</a:t>
            </a:r>
            <a:r>
              <a:rPr lang="en-US" altLang="zh-CN" sz="1600" dirty="0">
                <a:solidFill>
                  <a:schemeClr val="tx1">
                    <a:lumMod val="75000"/>
                    <a:lumOff val="25000"/>
                  </a:schemeClr>
                </a:solidFill>
                <a:latin typeface="Segoe UI Semilight" panose="020B0402040204020203" pitchFamily="34" charset="0"/>
                <a:cs typeface="Segoe UI Semilight" panose="020B0402040204020203" pitchFamily="34" charset="0"/>
              </a:rPr>
              <a:t>.</a:t>
            </a:r>
          </a:p>
        </p:txBody>
      </p:sp>
      <p:grpSp>
        <p:nvGrpSpPr>
          <p:cNvPr id="22" name="组合 21">
            <a:extLst>
              <a:ext uri="{FF2B5EF4-FFF2-40B4-BE49-F238E27FC236}">
                <a16:creationId xmlns:a16="http://schemas.microsoft.com/office/drawing/2014/main" id="{E6BA23DF-C4C2-4F79-AB54-7FB50E33FC2F}"/>
              </a:ext>
            </a:extLst>
          </p:cNvPr>
          <p:cNvGrpSpPr/>
          <p:nvPr/>
        </p:nvGrpSpPr>
        <p:grpSpPr>
          <a:xfrm>
            <a:off x="5616447" y="2892717"/>
            <a:ext cx="5832603" cy="642575"/>
            <a:chOff x="5673597" y="2892717"/>
            <a:chExt cx="5832603" cy="642575"/>
          </a:xfrm>
        </p:grpSpPr>
        <p:grpSp>
          <p:nvGrpSpPr>
            <p:cNvPr id="23" name="组合 22">
              <a:extLst>
                <a:ext uri="{FF2B5EF4-FFF2-40B4-BE49-F238E27FC236}">
                  <a16:creationId xmlns:a16="http://schemas.microsoft.com/office/drawing/2014/main" id="{9DE05F5C-4E3B-44C2-B870-403A69BE3446}"/>
                </a:ext>
              </a:extLst>
            </p:cNvPr>
            <p:cNvGrpSpPr/>
            <p:nvPr/>
          </p:nvGrpSpPr>
          <p:grpSpPr>
            <a:xfrm>
              <a:off x="6132513" y="2892717"/>
              <a:ext cx="5373687" cy="642575"/>
              <a:chOff x="6132513" y="3032417"/>
              <a:chExt cx="5373687" cy="642575"/>
            </a:xfrm>
          </p:grpSpPr>
          <p:sp>
            <p:nvSpPr>
              <p:cNvPr id="25" name="文本框 24">
                <a:extLst>
                  <a:ext uri="{FF2B5EF4-FFF2-40B4-BE49-F238E27FC236}">
                    <a16:creationId xmlns:a16="http://schemas.microsoft.com/office/drawing/2014/main" id="{2E1F800B-F975-4941-BD54-DE3B6B2F1BBF}"/>
                  </a:ext>
                </a:extLst>
              </p:cNvPr>
              <p:cNvSpPr txBox="1"/>
              <p:nvPr/>
            </p:nvSpPr>
            <p:spPr>
              <a:xfrm>
                <a:off x="6132513" y="3348108"/>
                <a:ext cx="5373687" cy="326884"/>
              </a:xfrm>
              <a:prstGeom prst="rect">
                <a:avLst/>
              </a:prstGeom>
              <a:noFill/>
            </p:spPr>
            <p:txBody>
              <a:bodyPr wrap="square" rtlCol="0">
                <a:spAutoFit/>
              </a:bodyPr>
              <a:lstStyle/>
              <a:p>
                <a:pPr>
                  <a:lnSpc>
                    <a:spcPct val="120000"/>
                  </a:lnSpc>
                </a:pPr>
                <a:r>
                  <a:rPr lang="en-US" altLang="zh-CN" sz="1400" dirty="0">
                    <a:solidFill>
                      <a:schemeClr val="tx1">
                        <a:lumMod val="75000"/>
                        <a:lumOff val="25000"/>
                      </a:schemeClr>
                    </a:solidFill>
                    <a:latin typeface="Segoe UI Semilight" panose="020B0402040204020203" pitchFamily="34" charset="0"/>
                    <a:cs typeface="Segoe UI Semilight" panose="020B0402040204020203" pitchFamily="34" charset="0"/>
                  </a:rPr>
                  <a:t>YOUR TITLE HERE, LOREM IPSUM DOLOR SIT AMET</a:t>
                </a:r>
              </a:p>
            </p:txBody>
          </p:sp>
          <p:sp>
            <p:nvSpPr>
              <p:cNvPr id="26" name="文本框 25">
                <a:extLst>
                  <a:ext uri="{FF2B5EF4-FFF2-40B4-BE49-F238E27FC236}">
                    <a16:creationId xmlns:a16="http://schemas.microsoft.com/office/drawing/2014/main" id="{119104AF-2C2F-4844-9F42-FBA8C8C2D580}"/>
                  </a:ext>
                </a:extLst>
              </p:cNvPr>
              <p:cNvSpPr txBox="1"/>
              <p:nvPr/>
            </p:nvSpPr>
            <p:spPr>
              <a:xfrm>
                <a:off x="6132513" y="3032417"/>
                <a:ext cx="5373687" cy="396583"/>
              </a:xfrm>
              <a:prstGeom prst="rect">
                <a:avLst/>
              </a:prstGeom>
              <a:noFill/>
            </p:spPr>
            <p:txBody>
              <a:bodyPr wrap="square" rtlCol="0">
                <a:spAutoFit/>
              </a:bodyPr>
              <a:lstStyle/>
              <a:p>
                <a:pPr>
                  <a:lnSpc>
                    <a:spcPct val="120000"/>
                  </a:lnSpc>
                </a:pPr>
                <a:r>
                  <a:rPr lang="zh-CN" altLang="en-US"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请在此输入标题，总结性文字</a:t>
                </a:r>
                <a:endParaRPr lang="en-US" altLang="zh-CN"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24" name="Freeform 3174">
              <a:extLst>
                <a:ext uri="{FF2B5EF4-FFF2-40B4-BE49-F238E27FC236}">
                  <a16:creationId xmlns:a16="http://schemas.microsoft.com/office/drawing/2014/main" id="{2698A5DA-3598-45FF-97E5-2BB707E04FA1}"/>
                </a:ext>
              </a:extLst>
            </p:cNvPr>
            <p:cNvSpPr>
              <a:spLocks/>
            </p:cNvSpPr>
            <p:nvPr/>
          </p:nvSpPr>
          <p:spPr bwMode="auto">
            <a:xfrm>
              <a:off x="5673597" y="3028423"/>
              <a:ext cx="354670" cy="400577"/>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7" name="组合 26">
            <a:extLst>
              <a:ext uri="{FF2B5EF4-FFF2-40B4-BE49-F238E27FC236}">
                <a16:creationId xmlns:a16="http://schemas.microsoft.com/office/drawing/2014/main" id="{A8301807-FB92-4647-AB36-DB59C0EA18B4}"/>
              </a:ext>
            </a:extLst>
          </p:cNvPr>
          <p:cNvGrpSpPr/>
          <p:nvPr/>
        </p:nvGrpSpPr>
        <p:grpSpPr>
          <a:xfrm>
            <a:off x="5616447" y="3955707"/>
            <a:ext cx="5832603" cy="642575"/>
            <a:chOff x="5673597" y="2892717"/>
            <a:chExt cx="5832603" cy="642575"/>
          </a:xfrm>
        </p:grpSpPr>
        <p:grpSp>
          <p:nvGrpSpPr>
            <p:cNvPr id="28" name="组合 27">
              <a:extLst>
                <a:ext uri="{FF2B5EF4-FFF2-40B4-BE49-F238E27FC236}">
                  <a16:creationId xmlns:a16="http://schemas.microsoft.com/office/drawing/2014/main" id="{45145925-CFCF-4F3F-B267-EF90D2066FD3}"/>
                </a:ext>
              </a:extLst>
            </p:cNvPr>
            <p:cNvGrpSpPr/>
            <p:nvPr/>
          </p:nvGrpSpPr>
          <p:grpSpPr>
            <a:xfrm>
              <a:off x="6132513" y="2892717"/>
              <a:ext cx="5373687" cy="642575"/>
              <a:chOff x="6132513" y="3032417"/>
              <a:chExt cx="5373687" cy="642575"/>
            </a:xfrm>
          </p:grpSpPr>
          <p:sp>
            <p:nvSpPr>
              <p:cNvPr id="30" name="文本框 29">
                <a:extLst>
                  <a:ext uri="{FF2B5EF4-FFF2-40B4-BE49-F238E27FC236}">
                    <a16:creationId xmlns:a16="http://schemas.microsoft.com/office/drawing/2014/main" id="{3CF879A3-18EC-4CF8-AE87-DDE16464C648}"/>
                  </a:ext>
                </a:extLst>
              </p:cNvPr>
              <p:cNvSpPr txBox="1"/>
              <p:nvPr/>
            </p:nvSpPr>
            <p:spPr>
              <a:xfrm>
                <a:off x="6132513" y="3348108"/>
                <a:ext cx="5373687" cy="326884"/>
              </a:xfrm>
              <a:prstGeom prst="rect">
                <a:avLst/>
              </a:prstGeom>
              <a:noFill/>
            </p:spPr>
            <p:txBody>
              <a:bodyPr wrap="square" rtlCol="0">
                <a:spAutoFit/>
              </a:bodyPr>
              <a:lstStyle/>
              <a:p>
                <a:pPr>
                  <a:lnSpc>
                    <a:spcPct val="120000"/>
                  </a:lnSpc>
                </a:pPr>
                <a:r>
                  <a:rPr lang="en-US" altLang="zh-CN" sz="1400" dirty="0">
                    <a:solidFill>
                      <a:schemeClr val="tx1">
                        <a:lumMod val="75000"/>
                        <a:lumOff val="25000"/>
                      </a:schemeClr>
                    </a:solidFill>
                    <a:latin typeface="Segoe UI Semilight" panose="020B0402040204020203" pitchFamily="34" charset="0"/>
                    <a:cs typeface="Segoe UI Semilight" panose="020B0402040204020203" pitchFamily="34" charset="0"/>
                  </a:rPr>
                  <a:t>YOUR TITLE HERE, LOREM IPSUM DOLOR SIT AMET</a:t>
                </a:r>
              </a:p>
            </p:txBody>
          </p:sp>
          <p:sp>
            <p:nvSpPr>
              <p:cNvPr id="31" name="文本框 30">
                <a:extLst>
                  <a:ext uri="{FF2B5EF4-FFF2-40B4-BE49-F238E27FC236}">
                    <a16:creationId xmlns:a16="http://schemas.microsoft.com/office/drawing/2014/main" id="{0E6AD87A-B3F2-44FA-B958-2E4D9EF3E3A6}"/>
                  </a:ext>
                </a:extLst>
              </p:cNvPr>
              <p:cNvSpPr txBox="1"/>
              <p:nvPr/>
            </p:nvSpPr>
            <p:spPr>
              <a:xfrm>
                <a:off x="6132513" y="3032417"/>
                <a:ext cx="5373687" cy="396583"/>
              </a:xfrm>
              <a:prstGeom prst="rect">
                <a:avLst/>
              </a:prstGeom>
              <a:noFill/>
            </p:spPr>
            <p:txBody>
              <a:bodyPr wrap="square" rtlCol="0">
                <a:spAutoFit/>
              </a:bodyPr>
              <a:lstStyle/>
              <a:p>
                <a:pPr>
                  <a:lnSpc>
                    <a:spcPct val="120000"/>
                  </a:lnSpc>
                </a:pPr>
                <a:r>
                  <a:rPr lang="zh-CN" altLang="en-US"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请在此输入标题，总结性文字</a:t>
                </a:r>
                <a:endParaRPr lang="en-US" altLang="zh-CN"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29" name="Freeform 3174">
              <a:extLst>
                <a:ext uri="{FF2B5EF4-FFF2-40B4-BE49-F238E27FC236}">
                  <a16:creationId xmlns:a16="http://schemas.microsoft.com/office/drawing/2014/main" id="{628B2D2E-44C6-4729-BA04-6B6EF0003596}"/>
                </a:ext>
              </a:extLst>
            </p:cNvPr>
            <p:cNvSpPr>
              <a:spLocks/>
            </p:cNvSpPr>
            <p:nvPr/>
          </p:nvSpPr>
          <p:spPr bwMode="auto">
            <a:xfrm>
              <a:off x="5673597" y="3028423"/>
              <a:ext cx="354670" cy="400577"/>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a:extLst>
              <a:ext uri="{FF2B5EF4-FFF2-40B4-BE49-F238E27FC236}">
                <a16:creationId xmlns:a16="http://schemas.microsoft.com/office/drawing/2014/main" id="{00198D06-5D3A-493C-9435-B3315FD434BE}"/>
              </a:ext>
            </a:extLst>
          </p:cNvPr>
          <p:cNvGrpSpPr/>
          <p:nvPr/>
        </p:nvGrpSpPr>
        <p:grpSpPr>
          <a:xfrm>
            <a:off x="5616447" y="5018697"/>
            <a:ext cx="5832603" cy="642575"/>
            <a:chOff x="5673597" y="2892717"/>
            <a:chExt cx="5832603" cy="642575"/>
          </a:xfrm>
        </p:grpSpPr>
        <p:grpSp>
          <p:nvGrpSpPr>
            <p:cNvPr id="34" name="组合 33">
              <a:extLst>
                <a:ext uri="{FF2B5EF4-FFF2-40B4-BE49-F238E27FC236}">
                  <a16:creationId xmlns:a16="http://schemas.microsoft.com/office/drawing/2014/main" id="{9A9A9F97-5ABE-4524-B22D-C43712B0A32B}"/>
                </a:ext>
              </a:extLst>
            </p:cNvPr>
            <p:cNvGrpSpPr/>
            <p:nvPr/>
          </p:nvGrpSpPr>
          <p:grpSpPr>
            <a:xfrm>
              <a:off x="6132513" y="2892717"/>
              <a:ext cx="5373687" cy="642575"/>
              <a:chOff x="6132513" y="3032417"/>
              <a:chExt cx="5373687" cy="642575"/>
            </a:xfrm>
          </p:grpSpPr>
          <p:sp>
            <p:nvSpPr>
              <p:cNvPr id="37" name="文本框 36">
                <a:extLst>
                  <a:ext uri="{FF2B5EF4-FFF2-40B4-BE49-F238E27FC236}">
                    <a16:creationId xmlns:a16="http://schemas.microsoft.com/office/drawing/2014/main" id="{93B88ADC-EE38-42BB-B8D9-2D3D9B2B87FD}"/>
                  </a:ext>
                </a:extLst>
              </p:cNvPr>
              <p:cNvSpPr txBox="1"/>
              <p:nvPr/>
            </p:nvSpPr>
            <p:spPr>
              <a:xfrm>
                <a:off x="6132513" y="3348108"/>
                <a:ext cx="5373687" cy="326884"/>
              </a:xfrm>
              <a:prstGeom prst="rect">
                <a:avLst/>
              </a:prstGeom>
              <a:noFill/>
            </p:spPr>
            <p:txBody>
              <a:bodyPr wrap="square" rtlCol="0">
                <a:spAutoFit/>
              </a:bodyPr>
              <a:lstStyle/>
              <a:p>
                <a:pPr>
                  <a:lnSpc>
                    <a:spcPct val="120000"/>
                  </a:lnSpc>
                </a:pPr>
                <a:r>
                  <a:rPr lang="en-US" altLang="zh-CN" sz="1400" dirty="0">
                    <a:solidFill>
                      <a:schemeClr val="tx1">
                        <a:lumMod val="75000"/>
                        <a:lumOff val="25000"/>
                      </a:schemeClr>
                    </a:solidFill>
                    <a:latin typeface="Segoe UI Semilight" panose="020B0402040204020203" pitchFamily="34" charset="0"/>
                    <a:cs typeface="Segoe UI Semilight" panose="020B0402040204020203" pitchFamily="34" charset="0"/>
                  </a:rPr>
                  <a:t>YOUR TITLE HERE, LOREM IPSUM DOLOR SIT AMET</a:t>
                </a:r>
              </a:p>
            </p:txBody>
          </p:sp>
          <p:sp>
            <p:nvSpPr>
              <p:cNvPr id="38" name="文本框 37">
                <a:extLst>
                  <a:ext uri="{FF2B5EF4-FFF2-40B4-BE49-F238E27FC236}">
                    <a16:creationId xmlns:a16="http://schemas.microsoft.com/office/drawing/2014/main" id="{F8A0CD72-326C-46AC-B36C-947E25860EE3}"/>
                  </a:ext>
                </a:extLst>
              </p:cNvPr>
              <p:cNvSpPr txBox="1"/>
              <p:nvPr/>
            </p:nvSpPr>
            <p:spPr>
              <a:xfrm>
                <a:off x="6132513" y="3032417"/>
                <a:ext cx="5373687" cy="396583"/>
              </a:xfrm>
              <a:prstGeom prst="rect">
                <a:avLst/>
              </a:prstGeom>
              <a:noFill/>
            </p:spPr>
            <p:txBody>
              <a:bodyPr wrap="square" rtlCol="0">
                <a:spAutoFit/>
              </a:bodyPr>
              <a:lstStyle/>
              <a:p>
                <a:pPr>
                  <a:lnSpc>
                    <a:spcPct val="120000"/>
                  </a:lnSpc>
                </a:pPr>
                <a:r>
                  <a:rPr lang="zh-CN" altLang="en-US"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请在此输入标题，总结性文字</a:t>
                </a:r>
                <a:endParaRPr lang="en-US" altLang="zh-CN"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35" name="Freeform 3174">
              <a:extLst>
                <a:ext uri="{FF2B5EF4-FFF2-40B4-BE49-F238E27FC236}">
                  <a16:creationId xmlns:a16="http://schemas.microsoft.com/office/drawing/2014/main" id="{1D0F0AC0-9005-495F-96F9-1DDAC8156841}"/>
                </a:ext>
              </a:extLst>
            </p:cNvPr>
            <p:cNvSpPr>
              <a:spLocks/>
            </p:cNvSpPr>
            <p:nvPr/>
          </p:nvSpPr>
          <p:spPr bwMode="auto">
            <a:xfrm>
              <a:off x="5673597" y="3028423"/>
              <a:ext cx="354670" cy="400577"/>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000590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803784-F624-4FD4-A0D0-F52EF144BA2A}"/>
              </a:ext>
            </a:extLst>
          </p:cNvPr>
          <p:cNvSpPr>
            <a:spLocks noGrp="1"/>
          </p:cNvSpPr>
          <p:nvPr>
            <p:ph type="title"/>
          </p:nvPr>
        </p:nvSpPr>
        <p:spPr/>
        <p:txBody>
          <a:bodyPr/>
          <a:lstStyle/>
          <a:p>
            <a:r>
              <a:rPr lang="zh-CN" altLang="en-US" dirty="0"/>
              <a:t>我们的劣势</a:t>
            </a:r>
          </a:p>
        </p:txBody>
      </p:sp>
      <p:sp>
        <p:nvSpPr>
          <p:cNvPr id="21" name="Freeform 6">
            <a:extLst>
              <a:ext uri="{FF2B5EF4-FFF2-40B4-BE49-F238E27FC236}">
                <a16:creationId xmlns:a16="http://schemas.microsoft.com/office/drawing/2014/main" id="{ECEDC1C9-2337-4C2B-B7CE-AB066117D839}"/>
              </a:ext>
            </a:extLst>
          </p:cNvPr>
          <p:cNvSpPr>
            <a:spLocks noEditPoints="1"/>
          </p:cNvSpPr>
          <p:nvPr/>
        </p:nvSpPr>
        <p:spPr bwMode="auto">
          <a:xfrm>
            <a:off x="451066" y="1800860"/>
            <a:ext cx="5061087" cy="3966528"/>
          </a:xfrm>
          <a:custGeom>
            <a:avLst/>
            <a:gdLst>
              <a:gd name="T0" fmla="*/ 366 w 639"/>
              <a:gd name="T1" fmla="*/ 29 h 501"/>
              <a:gd name="T2" fmla="*/ 527 w 639"/>
              <a:gd name="T3" fmla="*/ 37 h 501"/>
              <a:gd name="T4" fmla="*/ 506 w 639"/>
              <a:gd name="T5" fmla="*/ 80 h 501"/>
              <a:gd name="T6" fmla="*/ 233 w 639"/>
              <a:gd name="T7" fmla="*/ 198 h 501"/>
              <a:gd name="T8" fmla="*/ 247 w 639"/>
              <a:gd name="T9" fmla="*/ 260 h 501"/>
              <a:gd name="T10" fmla="*/ 486 w 639"/>
              <a:gd name="T11" fmla="*/ 309 h 501"/>
              <a:gd name="T12" fmla="*/ 633 w 639"/>
              <a:gd name="T13" fmla="*/ 438 h 501"/>
              <a:gd name="T14" fmla="*/ 122 w 639"/>
              <a:gd name="T15" fmla="*/ 131 h 501"/>
              <a:gd name="T16" fmla="*/ 234 w 639"/>
              <a:gd name="T17" fmla="*/ 406 h 501"/>
              <a:gd name="T18" fmla="*/ 274 w 639"/>
              <a:gd name="T19" fmla="*/ 378 h 501"/>
              <a:gd name="T20" fmla="*/ 331 w 639"/>
              <a:gd name="T21" fmla="*/ 213 h 501"/>
              <a:gd name="T22" fmla="*/ 405 w 639"/>
              <a:gd name="T23" fmla="*/ 359 h 501"/>
              <a:gd name="T24" fmla="*/ 424 w 639"/>
              <a:gd name="T25" fmla="*/ 464 h 501"/>
              <a:gd name="T26" fmla="*/ 483 w 639"/>
              <a:gd name="T27" fmla="*/ 311 h 501"/>
              <a:gd name="T28" fmla="*/ 538 w 639"/>
              <a:gd name="T29" fmla="*/ 208 h 501"/>
              <a:gd name="T30" fmla="*/ 631 w 639"/>
              <a:gd name="T31" fmla="*/ 37 h 501"/>
              <a:gd name="T32" fmla="*/ 503 w 639"/>
              <a:gd name="T33" fmla="*/ 66 h 501"/>
              <a:gd name="T34" fmla="*/ 489 w 639"/>
              <a:gd name="T35" fmla="*/ 170 h 501"/>
              <a:gd name="T36" fmla="*/ 463 w 639"/>
              <a:gd name="T37" fmla="*/ 269 h 501"/>
              <a:gd name="T38" fmla="*/ 428 w 639"/>
              <a:gd name="T39" fmla="*/ 154 h 501"/>
              <a:gd name="T40" fmla="*/ 345 w 639"/>
              <a:gd name="T41" fmla="*/ 38 h 501"/>
              <a:gd name="T42" fmla="*/ 274 w 639"/>
              <a:gd name="T43" fmla="*/ 29 h 501"/>
              <a:gd name="T44" fmla="*/ 325 w 639"/>
              <a:gd name="T45" fmla="*/ 120 h 501"/>
              <a:gd name="T46" fmla="*/ 260 w 639"/>
              <a:gd name="T47" fmla="*/ 256 h 501"/>
              <a:gd name="T48" fmla="*/ 229 w 639"/>
              <a:gd name="T49" fmla="*/ 282 h 501"/>
              <a:gd name="T50" fmla="*/ 176 w 639"/>
              <a:gd name="T51" fmla="*/ 178 h 501"/>
              <a:gd name="T52" fmla="*/ 247 w 639"/>
              <a:gd name="T53" fmla="*/ 241 h 501"/>
              <a:gd name="T54" fmla="*/ 218 w 639"/>
              <a:gd name="T55" fmla="*/ 149 h 501"/>
              <a:gd name="T56" fmla="*/ 128 w 639"/>
              <a:gd name="T57" fmla="*/ 39 h 501"/>
              <a:gd name="T58" fmla="*/ 10 w 639"/>
              <a:gd name="T59" fmla="*/ 9 h 501"/>
              <a:gd name="T60" fmla="*/ 450 w 639"/>
              <a:gd name="T61" fmla="*/ 248 h 501"/>
              <a:gd name="T62" fmla="*/ 34 w 639"/>
              <a:gd name="T63" fmla="*/ 28 h 501"/>
              <a:gd name="T64" fmla="*/ 325 w 639"/>
              <a:gd name="T65" fmla="*/ 35 h 501"/>
              <a:gd name="T66" fmla="*/ 585 w 639"/>
              <a:gd name="T67" fmla="*/ 74 h 501"/>
              <a:gd name="T68" fmla="*/ 304 w 639"/>
              <a:gd name="T69" fmla="*/ 88 h 501"/>
              <a:gd name="T70" fmla="*/ 410 w 639"/>
              <a:gd name="T71" fmla="*/ 120 h 501"/>
              <a:gd name="T72" fmla="*/ 201 w 639"/>
              <a:gd name="T73" fmla="*/ 130 h 501"/>
              <a:gd name="T74" fmla="*/ 416 w 639"/>
              <a:gd name="T75" fmla="*/ 141 h 501"/>
              <a:gd name="T76" fmla="*/ 425 w 639"/>
              <a:gd name="T77" fmla="*/ 154 h 501"/>
              <a:gd name="T78" fmla="*/ 428 w 639"/>
              <a:gd name="T79" fmla="*/ 166 h 501"/>
              <a:gd name="T80" fmla="*/ 195 w 639"/>
              <a:gd name="T81" fmla="*/ 186 h 501"/>
              <a:gd name="T82" fmla="*/ 524 w 639"/>
              <a:gd name="T83" fmla="*/ 204 h 501"/>
              <a:gd name="T84" fmla="*/ 436 w 639"/>
              <a:gd name="T85" fmla="*/ 217 h 501"/>
              <a:gd name="T86" fmla="*/ 394 w 639"/>
              <a:gd name="T87" fmla="*/ 269 h 501"/>
              <a:gd name="T88" fmla="*/ 504 w 639"/>
              <a:gd name="T89" fmla="*/ 243 h 501"/>
              <a:gd name="T90" fmla="*/ 189 w 639"/>
              <a:gd name="T91" fmla="*/ 249 h 501"/>
              <a:gd name="T92" fmla="*/ 201 w 639"/>
              <a:gd name="T93" fmla="*/ 260 h 501"/>
              <a:gd name="T94" fmla="*/ 250 w 639"/>
              <a:gd name="T95" fmla="*/ 358 h 501"/>
              <a:gd name="T96" fmla="*/ 438 w 639"/>
              <a:gd name="T97" fmla="*/ 285 h 501"/>
              <a:gd name="T98" fmla="*/ 200 w 639"/>
              <a:gd name="T99" fmla="*/ 277 h 501"/>
              <a:gd name="T100" fmla="*/ 464 w 639"/>
              <a:gd name="T101" fmla="*/ 281 h 501"/>
              <a:gd name="T102" fmla="*/ 425 w 639"/>
              <a:gd name="T103" fmla="*/ 294 h 501"/>
              <a:gd name="T104" fmla="*/ 408 w 639"/>
              <a:gd name="T105" fmla="*/ 299 h 501"/>
              <a:gd name="T106" fmla="*/ 268 w 639"/>
              <a:gd name="T107" fmla="*/ 316 h 501"/>
              <a:gd name="T108" fmla="*/ 421 w 639"/>
              <a:gd name="T109" fmla="*/ 404 h 501"/>
              <a:gd name="T110" fmla="*/ 434 w 639"/>
              <a:gd name="T111" fmla="*/ 452 h 501"/>
              <a:gd name="T112" fmla="*/ 93 w 639"/>
              <a:gd name="T113" fmla="*/ 18 h 501"/>
              <a:gd name="T114" fmla="*/ 206 w 639"/>
              <a:gd name="T115" fmla="*/ 77 h 501"/>
              <a:gd name="T116" fmla="*/ 502 w 639"/>
              <a:gd name="T117" fmla="*/ 143 h 501"/>
              <a:gd name="T118" fmla="*/ 241 w 639"/>
              <a:gd name="T119" fmla="*/ 228 h 501"/>
              <a:gd name="T120" fmla="*/ 250 w 639"/>
              <a:gd name="T121" fmla="*/ 245 h 501"/>
              <a:gd name="T122" fmla="*/ 262 w 639"/>
              <a:gd name="T123" fmla="*/ 286 h 501"/>
              <a:gd name="T124" fmla="*/ 257 w 639"/>
              <a:gd name="T125" fmla="*/ 275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9" h="501">
                <a:moveTo>
                  <a:pt x="3" y="0"/>
                </a:moveTo>
                <a:cubicBezTo>
                  <a:pt x="4" y="0"/>
                  <a:pt x="5" y="3"/>
                  <a:pt x="3" y="3"/>
                </a:cubicBezTo>
                <a:cubicBezTo>
                  <a:pt x="4" y="2"/>
                  <a:pt x="3" y="2"/>
                  <a:pt x="3" y="0"/>
                </a:cubicBezTo>
                <a:close/>
                <a:moveTo>
                  <a:pt x="12" y="2"/>
                </a:moveTo>
                <a:cubicBezTo>
                  <a:pt x="13" y="3"/>
                  <a:pt x="13" y="3"/>
                  <a:pt x="14" y="3"/>
                </a:cubicBezTo>
                <a:cubicBezTo>
                  <a:pt x="14" y="3"/>
                  <a:pt x="14" y="4"/>
                  <a:pt x="14" y="4"/>
                </a:cubicBezTo>
                <a:cubicBezTo>
                  <a:pt x="13" y="4"/>
                  <a:pt x="12" y="4"/>
                  <a:pt x="12" y="3"/>
                </a:cubicBezTo>
                <a:cubicBezTo>
                  <a:pt x="12" y="3"/>
                  <a:pt x="12" y="3"/>
                  <a:pt x="12" y="2"/>
                </a:cubicBezTo>
                <a:close/>
                <a:moveTo>
                  <a:pt x="8" y="4"/>
                </a:moveTo>
                <a:cubicBezTo>
                  <a:pt x="10" y="2"/>
                  <a:pt x="12" y="5"/>
                  <a:pt x="8" y="4"/>
                </a:cubicBezTo>
                <a:close/>
                <a:moveTo>
                  <a:pt x="3" y="7"/>
                </a:moveTo>
                <a:cubicBezTo>
                  <a:pt x="2" y="7"/>
                  <a:pt x="2" y="7"/>
                  <a:pt x="2" y="7"/>
                </a:cubicBezTo>
                <a:cubicBezTo>
                  <a:pt x="2" y="7"/>
                  <a:pt x="2" y="8"/>
                  <a:pt x="2" y="8"/>
                </a:cubicBezTo>
                <a:cubicBezTo>
                  <a:pt x="1" y="8"/>
                  <a:pt x="0" y="7"/>
                  <a:pt x="0" y="6"/>
                </a:cubicBezTo>
                <a:cubicBezTo>
                  <a:pt x="1" y="5"/>
                  <a:pt x="3" y="5"/>
                  <a:pt x="3" y="7"/>
                </a:cubicBezTo>
                <a:close/>
                <a:moveTo>
                  <a:pt x="3" y="8"/>
                </a:moveTo>
                <a:cubicBezTo>
                  <a:pt x="3" y="10"/>
                  <a:pt x="4" y="10"/>
                  <a:pt x="6" y="10"/>
                </a:cubicBezTo>
                <a:cubicBezTo>
                  <a:pt x="5" y="9"/>
                  <a:pt x="4" y="8"/>
                  <a:pt x="3" y="8"/>
                </a:cubicBezTo>
                <a:close/>
                <a:moveTo>
                  <a:pt x="117" y="14"/>
                </a:moveTo>
                <a:cubicBezTo>
                  <a:pt x="117" y="15"/>
                  <a:pt x="116" y="15"/>
                  <a:pt x="114" y="15"/>
                </a:cubicBezTo>
                <a:cubicBezTo>
                  <a:pt x="114" y="14"/>
                  <a:pt x="116" y="14"/>
                  <a:pt x="117" y="14"/>
                </a:cubicBezTo>
                <a:close/>
                <a:moveTo>
                  <a:pt x="71" y="25"/>
                </a:moveTo>
                <a:cubicBezTo>
                  <a:pt x="71" y="25"/>
                  <a:pt x="71" y="26"/>
                  <a:pt x="71" y="26"/>
                </a:cubicBezTo>
                <a:cubicBezTo>
                  <a:pt x="70" y="26"/>
                  <a:pt x="68" y="27"/>
                  <a:pt x="69" y="25"/>
                </a:cubicBezTo>
                <a:cubicBezTo>
                  <a:pt x="69" y="25"/>
                  <a:pt x="70" y="25"/>
                  <a:pt x="71" y="25"/>
                </a:cubicBezTo>
                <a:close/>
                <a:moveTo>
                  <a:pt x="102" y="25"/>
                </a:moveTo>
                <a:cubicBezTo>
                  <a:pt x="101" y="27"/>
                  <a:pt x="100" y="26"/>
                  <a:pt x="100" y="29"/>
                </a:cubicBezTo>
                <a:cubicBezTo>
                  <a:pt x="98" y="28"/>
                  <a:pt x="100" y="25"/>
                  <a:pt x="102" y="25"/>
                </a:cubicBezTo>
                <a:close/>
                <a:moveTo>
                  <a:pt x="113" y="25"/>
                </a:moveTo>
                <a:cubicBezTo>
                  <a:pt x="115" y="25"/>
                  <a:pt x="114" y="26"/>
                  <a:pt x="114" y="27"/>
                </a:cubicBezTo>
                <a:cubicBezTo>
                  <a:pt x="114" y="27"/>
                  <a:pt x="113" y="26"/>
                  <a:pt x="113" y="25"/>
                </a:cubicBezTo>
                <a:close/>
                <a:moveTo>
                  <a:pt x="103" y="26"/>
                </a:moveTo>
                <a:cubicBezTo>
                  <a:pt x="104" y="26"/>
                  <a:pt x="106" y="26"/>
                  <a:pt x="106" y="27"/>
                </a:cubicBezTo>
                <a:cubicBezTo>
                  <a:pt x="104" y="28"/>
                  <a:pt x="103" y="28"/>
                  <a:pt x="103" y="26"/>
                </a:cubicBezTo>
                <a:close/>
                <a:moveTo>
                  <a:pt x="108" y="26"/>
                </a:moveTo>
                <a:cubicBezTo>
                  <a:pt x="109" y="27"/>
                  <a:pt x="109" y="28"/>
                  <a:pt x="111" y="29"/>
                </a:cubicBezTo>
                <a:cubicBezTo>
                  <a:pt x="110" y="30"/>
                  <a:pt x="107" y="28"/>
                  <a:pt x="108" y="26"/>
                </a:cubicBezTo>
                <a:close/>
                <a:moveTo>
                  <a:pt x="122" y="27"/>
                </a:moveTo>
                <a:cubicBezTo>
                  <a:pt x="122" y="28"/>
                  <a:pt x="121" y="29"/>
                  <a:pt x="121" y="30"/>
                </a:cubicBezTo>
                <a:cubicBezTo>
                  <a:pt x="119" y="29"/>
                  <a:pt x="121" y="27"/>
                  <a:pt x="122" y="27"/>
                </a:cubicBezTo>
                <a:close/>
                <a:moveTo>
                  <a:pt x="135" y="28"/>
                </a:moveTo>
                <a:cubicBezTo>
                  <a:pt x="137" y="28"/>
                  <a:pt x="136" y="29"/>
                  <a:pt x="138" y="29"/>
                </a:cubicBezTo>
                <a:cubicBezTo>
                  <a:pt x="138" y="29"/>
                  <a:pt x="134" y="30"/>
                  <a:pt x="135" y="28"/>
                </a:cubicBezTo>
                <a:close/>
                <a:moveTo>
                  <a:pt x="366" y="29"/>
                </a:moveTo>
                <a:cubicBezTo>
                  <a:pt x="365" y="29"/>
                  <a:pt x="364" y="30"/>
                  <a:pt x="363" y="29"/>
                </a:cubicBezTo>
                <a:cubicBezTo>
                  <a:pt x="364" y="27"/>
                  <a:pt x="364" y="28"/>
                  <a:pt x="366" y="29"/>
                </a:cubicBezTo>
                <a:close/>
                <a:moveTo>
                  <a:pt x="369" y="28"/>
                </a:moveTo>
                <a:cubicBezTo>
                  <a:pt x="371" y="27"/>
                  <a:pt x="370" y="30"/>
                  <a:pt x="370" y="30"/>
                </a:cubicBezTo>
                <a:cubicBezTo>
                  <a:pt x="369" y="30"/>
                  <a:pt x="370" y="29"/>
                  <a:pt x="369" y="28"/>
                </a:cubicBezTo>
                <a:close/>
                <a:moveTo>
                  <a:pt x="374" y="28"/>
                </a:moveTo>
                <a:cubicBezTo>
                  <a:pt x="375" y="28"/>
                  <a:pt x="375" y="28"/>
                  <a:pt x="375" y="28"/>
                </a:cubicBezTo>
                <a:cubicBezTo>
                  <a:pt x="376" y="29"/>
                  <a:pt x="375" y="29"/>
                  <a:pt x="374" y="29"/>
                </a:cubicBezTo>
                <a:cubicBezTo>
                  <a:pt x="374" y="29"/>
                  <a:pt x="374" y="29"/>
                  <a:pt x="374" y="28"/>
                </a:cubicBezTo>
                <a:close/>
                <a:moveTo>
                  <a:pt x="80" y="30"/>
                </a:moveTo>
                <a:cubicBezTo>
                  <a:pt x="79" y="30"/>
                  <a:pt x="80" y="32"/>
                  <a:pt x="78" y="31"/>
                </a:cubicBezTo>
                <a:cubicBezTo>
                  <a:pt x="78" y="30"/>
                  <a:pt x="79" y="30"/>
                  <a:pt x="80" y="30"/>
                </a:cubicBezTo>
                <a:close/>
                <a:moveTo>
                  <a:pt x="194" y="30"/>
                </a:moveTo>
                <a:cubicBezTo>
                  <a:pt x="195" y="30"/>
                  <a:pt x="195" y="31"/>
                  <a:pt x="195" y="32"/>
                </a:cubicBezTo>
                <a:cubicBezTo>
                  <a:pt x="194" y="32"/>
                  <a:pt x="194" y="32"/>
                  <a:pt x="193" y="32"/>
                </a:cubicBezTo>
                <a:cubicBezTo>
                  <a:pt x="192" y="30"/>
                  <a:pt x="195" y="31"/>
                  <a:pt x="194" y="30"/>
                </a:cubicBezTo>
                <a:close/>
                <a:moveTo>
                  <a:pt x="546" y="30"/>
                </a:moveTo>
                <a:cubicBezTo>
                  <a:pt x="548" y="30"/>
                  <a:pt x="549" y="32"/>
                  <a:pt x="551" y="30"/>
                </a:cubicBezTo>
                <a:cubicBezTo>
                  <a:pt x="551" y="30"/>
                  <a:pt x="551" y="31"/>
                  <a:pt x="552" y="31"/>
                </a:cubicBezTo>
                <a:cubicBezTo>
                  <a:pt x="552" y="33"/>
                  <a:pt x="550" y="33"/>
                  <a:pt x="549" y="35"/>
                </a:cubicBezTo>
                <a:cubicBezTo>
                  <a:pt x="547" y="35"/>
                  <a:pt x="548" y="33"/>
                  <a:pt x="548" y="32"/>
                </a:cubicBezTo>
                <a:cubicBezTo>
                  <a:pt x="547" y="32"/>
                  <a:pt x="547" y="33"/>
                  <a:pt x="546" y="35"/>
                </a:cubicBezTo>
                <a:cubicBezTo>
                  <a:pt x="544" y="34"/>
                  <a:pt x="544" y="34"/>
                  <a:pt x="542" y="33"/>
                </a:cubicBezTo>
                <a:cubicBezTo>
                  <a:pt x="544" y="32"/>
                  <a:pt x="544" y="31"/>
                  <a:pt x="546" y="30"/>
                </a:cubicBezTo>
                <a:close/>
                <a:moveTo>
                  <a:pt x="635" y="31"/>
                </a:moveTo>
                <a:cubicBezTo>
                  <a:pt x="636" y="29"/>
                  <a:pt x="639" y="30"/>
                  <a:pt x="638" y="32"/>
                </a:cubicBezTo>
                <a:cubicBezTo>
                  <a:pt x="638" y="32"/>
                  <a:pt x="637" y="33"/>
                  <a:pt x="637" y="33"/>
                </a:cubicBezTo>
                <a:cubicBezTo>
                  <a:pt x="636" y="32"/>
                  <a:pt x="636" y="31"/>
                  <a:pt x="635" y="31"/>
                </a:cubicBezTo>
                <a:close/>
                <a:moveTo>
                  <a:pt x="349" y="31"/>
                </a:moveTo>
                <a:cubicBezTo>
                  <a:pt x="350" y="31"/>
                  <a:pt x="350" y="32"/>
                  <a:pt x="351" y="32"/>
                </a:cubicBezTo>
                <a:cubicBezTo>
                  <a:pt x="350" y="34"/>
                  <a:pt x="347" y="32"/>
                  <a:pt x="349" y="31"/>
                </a:cubicBezTo>
                <a:close/>
                <a:moveTo>
                  <a:pt x="532" y="32"/>
                </a:moveTo>
                <a:cubicBezTo>
                  <a:pt x="533" y="33"/>
                  <a:pt x="534" y="31"/>
                  <a:pt x="534" y="33"/>
                </a:cubicBezTo>
                <a:cubicBezTo>
                  <a:pt x="533" y="33"/>
                  <a:pt x="532" y="33"/>
                  <a:pt x="532" y="34"/>
                </a:cubicBezTo>
                <a:cubicBezTo>
                  <a:pt x="531" y="34"/>
                  <a:pt x="532" y="33"/>
                  <a:pt x="532" y="32"/>
                </a:cubicBezTo>
                <a:close/>
                <a:moveTo>
                  <a:pt x="530" y="33"/>
                </a:moveTo>
                <a:cubicBezTo>
                  <a:pt x="530" y="34"/>
                  <a:pt x="529" y="34"/>
                  <a:pt x="528" y="34"/>
                </a:cubicBezTo>
                <a:cubicBezTo>
                  <a:pt x="528" y="33"/>
                  <a:pt x="529" y="33"/>
                  <a:pt x="530" y="33"/>
                </a:cubicBezTo>
                <a:close/>
                <a:moveTo>
                  <a:pt x="535" y="33"/>
                </a:moveTo>
                <a:cubicBezTo>
                  <a:pt x="537" y="33"/>
                  <a:pt x="536" y="35"/>
                  <a:pt x="535" y="36"/>
                </a:cubicBezTo>
                <a:cubicBezTo>
                  <a:pt x="535" y="35"/>
                  <a:pt x="535" y="34"/>
                  <a:pt x="535" y="33"/>
                </a:cubicBezTo>
                <a:close/>
                <a:moveTo>
                  <a:pt x="539" y="33"/>
                </a:moveTo>
                <a:cubicBezTo>
                  <a:pt x="537" y="33"/>
                  <a:pt x="537" y="34"/>
                  <a:pt x="537" y="35"/>
                </a:cubicBezTo>
                <a:cubicBezTo>
                  <a:pt x="537" y="35"/>
                  <a:pt x="538" y="35"/>
                  <a:pt x="538" y="35"/>
                </a:cubicBezTo>
                <a:cubicBezTo>
                  <a:pt x="539" y="35"/>
                  <a:pt x="539" y="35"/>
                  <a:pt x="539" y="35"/>
                </a:cubicBezTo>
                <a:cubicBezTo>
                  <a:pt x="538" y="34"/>
                  <a:pt x="538" y="33"/>
                  <a:pt x="539" y="33"/>
                </a:cubicBezTo>
                <a:close/>
                <a:moveTo>
                  <a:pt x="527" y="35"/>
                </a:moveTo>
                <a:cubicBezTo>
                  <a:pt x="527" y="35"/>
                  <a:pt x="527" y="36"/>
                  <a:pt x="527" y="37"/>
                </a:cubicBezTo>
                <a:cubicBezTo>
                  <a:pt x="526" y="37"/>
                  <a:pt x="525" y="37"/>
                  <a:pt x="524" y="37"/>
                </a:cubicBezTo>
                <a:cubicBezTo>
                  <a:pt x="525" y="36"/>
                  <a:pt x="525" y="35"/>
                  <a:pt x="527" y="35"/>
                </a:cubicBezTo>
                <a:close/>
                <a:moveTo>
                  <a:pt x="532" y="36"/>
                </a:moveTo>
                <a:cubicBezTo>
                  <a:pt x="533" y="36"/>
                  <a:pt x="533" y="37"/>
                  <a:pt x="534" y="37"/>
                </a:cubicBezTo>
                <a:cubicBezTo>
                  <a:pt x="535" y="35"/>
                  <a:pt x="532" y="35"/>
                  <a:pt x="532" y="36"/>
                </a:cubicBezTo>
                <a:close/>
                <a:moveTo>
                  <a:pt x="138" y="37"/>
                </a:moveTo>
                <a:cubicBezTo>
                  <a:pt x="141" y="37"/>
                  <a:pt x="138" y="40"/>
                  <a:pt x="138" y="37"/>
                </a:cubicBezTo>
                <a:close/>
                <a:moveTo>
                  <a:pt x="482" y="38"/>
                </a:moveTo>
                <a:cubicBezTo>
                  <a:pt x="482" y="37"/>
                  <a:pt x="484" y="38"/>
                  <a:pt x="485" y="38"/>
                </a:cubicBezTo>
                <a:cubicBezTo>
                  <a:pt x="485" y="39"/>
                  <a:pt x="483" y="38"/>
                  <a:pt x="482" y="38"/>
                </a:cubicBezTo>
                <a:close/>
                <a:moveTo>
                  <a:pt x="565" y="38"/>
                </a:moveTo>
                <a:cubicBezTo>
                  <a:pt x="568" y="36"/>
                  <a:pt x="568" y="40"/>
                  <a:pt x="565" y="38"/>
                </a:cubicBezTo>
                <a:close/>
                <a:moveTo>
                  <a:pt x="241" y="45"/>
                </a:moveTo>
                <a:cubicBezTo>
                  <a:pt x="241" y="44"/>
                  <a:pt x="242" y="44"/>
                  <a:pt x="244" y="44"/>
                </a:cubicBezTo>
                <a:cubicBezTo>
                  <a:pt x="244" y="46"/>
                  <a:pt x="242" y="45"/>
                  <a:pt x="241" y="45"/>
                </a:cubicBezTo>
                <a:close/>
                <a:moveTo>
                  <a:pt x="267" y="44"/>
                </a:moveTo>
                <a:cubicBezTo>
                  <a:pt x="269" y="43"/>
                  <a:pt x="268" y="45"/>
                  <a:pt x="269" y="46"/>
                </a:cubicBezTo>
                <a:cubicBezTo>
                  <a:pt x="269" y="47"/>
                  <a:pt x="267" y="45"/>
                  <a:pt x="267" y="44"/>
                </a:cubicBezTo>
                <a:close/>
                <a:moveTo>
                  <a:pt x="245" y="46"/>
                </a:moveTo>
                <a:cubicBezTo>
                  <a:pt x="244" y="45"/>
                  <a:pt x="243" y="45"/>
                  <a:pt x="243" y="46"/>
                </a:cubicBezTo>
                <a:cubicBezTo>
                  <a:pt x="244" y="46"/>
                  <a:pt x="245" y="46"/>
                  <a:pt x="245" y="46"/>
                </a:cubicBezTo>
                <a:close/>
                <a:moveTo>
                  <a:pt x="254" y="45"/>
                </a:moveTo>
                <a:cubicBezTo>
                  <a:pt x="253" y="47"/>
                  <a:pt x="255" y="50"/>
                  <a:pt x="252" y="50"/>
                </a:cubicBezTo>
                <a:cubicBezTo>
                  <a:pt x="252" y="48"/>
                  <a:pt x="249" y="50"/>
                  <a:pt x="249" y="48"/>
                </a:cubicBezTo>
                <a:cubicBezTo>
                  <a:pt x="251" y="45"/>
                  <a:pt x="251" y="47"/>
                  <a:pt x="254" y="45"/>
                </a:cubicBezTo>
                <a:close/>
                <a:moveTo>
                  <a:pt x="217" y="47"/>
                </a:moveTo>
                <a:cubicBezTo>
                  <a:pt x="217" y="48"/>
                  <a:pt x="216" y="48"/>
                  <a:pt x="215" y="48"/>
                </a:cubicBezTo>
                <a:cubicBezTo>
                  <a:pt x="215" y="46"/>
                  <a:pt x="216" y="46"/>
                  <a:pt x="217" y="47"/>
                </a:cubicBezTo>
                <a:close/>
                <a:moveTo>
                  <a:pt x="200" y="50"/>
                </a:moveTo>
                <a:cubicBezTo>
                  <a:pt x="201" y="50"/>
                  <a:pt x="201" y="51"/>
                  <a:pt x="201" y="52"/>
                </a:cubicBezTo>
                <a:cubicBezTo>
                  <a:pt x="200" y="53"/>
                  <a:pt x="200" y="51"/>
                  <a:pt x="200" y="50"/>
                </a:cubicBezTo>
                <a:close/>
                <a:moveTo>
                  <a:pt x="200" y="52"/>
                </a:moveTo>
                <a:cubicBezTo>
                  <a:pt x="198" y="52"/>
                  <a:pt x="198" y="53"/>
                  <a:pt x="197" y="54"/>
                </a:cubicBezTo>
                <a:cubicBezTo>
                  <a:pt x="198" y="54"/>
                  <a:pt x="199" y="53"/>
                  <a:pt x="200" y="52"/>
                </a:cubicBezTo>
                <a:close/>
                <a:moveTo>
                  <a:pt x="75" y="68"/>
                </a:moveTo>
                <a:cubicBezTo>
                  <a:pt x="76" y="66"/>
                  <a:pt x="77" y="68"/>
                  <a:pt x="78" y="68"/>
                </a:cubicBezTo>
                <a:cubicBezTo>
                  <a:pt x="78" y="68"/>
                  <a:pt x="77" y="69"/>
                  <a:pt x="76" y="69"/>
                </a:cubicBezTo>
                <a:cubicBezTo>
                  <a:pt x="76" y="68"/>
                  <a:pt x="76" y="68"/>
                  <a:pt x="75" y="68"/>
                </a:cubicBezTo>
                <a:close/>
                <a:moveTo>
                  <a:pt x="218" y="75"/>
                </a:moveTo>
                <a:cubicBezTo>
                  <a:pt x="219" y="75"/>
                  <a:pt x="219" y="77"/>
                  <a:pt x="219" y="77"/>
                </a:cubicBezTo>
                <a:cubicBezTo>
                  <a:pt x="218" y="78"/>
                  <a:pt x="218" y="76"/>
                  <a:pt x="217" y="76"/>
                </a:cubicBezTo>
                <a:cubicBezTo>
                  <a:pt x="217" y="76"/>
                  <a:pt x="218" y="76"/>
                  <a:pt x="218" y="75"/>
                </a:cubicBezTo>
                <a:close/>
                <a:moveTo>
                  <a:pt x="210" y="79"/>
                </a:moveTo>
                <a:cubicBezTo>
                  <a:pt x="210" y="77"/>
                  <a:pt x="211" y="80"/>
                  <a:pt x="212" y="79"/>
                </a:cubicBezTo>
                <a:cubicBezTo>
                  <a:pt x="212" y="81"/>
                  <a:pt x="211" y="80"/>
                  <a:pt x="210" y="79"/>
                </a:cubicBezTo>
                <a:close/>
                <a:moveTo>
                  <a:pt x="506" y="80"/>
                </a:moveTo>
                <a:cubicBezTo>
                  <a:pt x="506" y="78"/>
                  <a:pt x="508" y="81"/>
                  <a:pt x="508" y="79"/>
                </a:cubicBezTo>
                <a:cubicBezTo>
                  <a:pt x="509" y="83"/>
                  <a:pt x="508" y="87"/>
                  <a:pt x="507" y="90"/>
                </a:cubicBezTo>
                <a:cubicBezTo>
                  <a:pt x="505" y="89"/>
                  <a:pt x="510" y="81"/>
                  <a:pt x="506" y="80"/>
                </a:cubicBezTo>
                <a:close/>
                <a:moveTo>
                  <a:pt x="505" y="95"/>
                </a:moveTo>
                <a:cubicBezTo>
                  <a:pt x="506" y="98"/>
                  <a:pt x="504" y="99"/>
                  <a:pt x="505" y="103"/>
                </a:cubicBezTo>
                <a:cubicBezTo>
                  <a:pt x="504" y="103"/>
                  <a:pt x="503" y="102"/>
                  <a:pt x="503" y="104"/>
                </a:cubicBezTo>
                <a:cubicBezTo>
                  <a:pt x="500" y="101"/>
                  <a:pt x="506" y="99"/>
                  <a:pt x="505" y="95"/>
                </a:cubicBezTo>
                <a:close/>
                <a:moveTo>
                  <a:pt x="513" y="108"/>
                </a:moveTo>
                <a:cubicBezTo>
                  <a:pt x="515" y="107"/>
                  <a:pt x="515" y="109"/>
                  <a:pt x="516" y="109"/>
                </a:cubicBezTo>
                <a:cubicBezTo>
                  <a:pt x="515" y="111"/>
                  <a:pt x="513" y="109"/>
                  <a:pt x="513" y="108"/>
                </a:cubicBezTo>
                <a:close/>
                <a:moveTo>
                  <a:pt x="502" y="108"/>
                </a:moveTo>
                <a:cubicBezTo>
                  <a:pt x="504" y="109"/>
                  <a:pt x="503" y="112"/>
                  <a:pt x="501" y="112"/>
                </a:cubicBezTo>
                <a:cubicBezTo>
                  <a:pt x="500" y="110"/>
                  <a:pt x="502" y="110"/>
                  <a:pt x="502" y="108"/>
                </a:cubicBezTo>
                <a:close/>
                <a:moveTo>
                  <a:pt x="509" y="113"/>
                </a:moveTo>
                <a:cubicBezTo>
                  <a:pt x="511" y="113"/>
                  <a:pt x="510" y="115"/>
                  <a:pt x="512" y="115"/>
                </a:cubicBezTo>
                <a:cubicBezTo>
                  <a:pt x="511" y="116"/>
                  <a:pt x="508" y="115"/>
                  <a:pt x="507" y="117"/>
                </a:cubicBezTo>
                <a:cubicBezTo>
                  <a:pt x="505" y="116"/>
                  <a:pt x="509" y="115"/>
                  <a:pt x="509" y="113"/>
                </a:cubicBezTo>
                <a:close/>
                <a:moveTo>
                  <a:pt x="500" y="118"/>
                </a:moveTo>
                <a:cubicBezTo>
                  <a:pt x="502" y="118"/>
                  <a:pt x="500" y="123"/>
                  <a:pt x="499" y="124"/>
                </a:cubicBezTo>
                <a:cubicBezTo>
                  <a:pt x="500" y="121"/>
                  <a:pt x="499" y="120"/>
                  <a:pt x="500" y="118"/>
                </a:cubicBezTo>
                <a:close/>
                <a:moveTo>
                  <a:pt x="508" y="126"/>
                </a:moveTo>
                <a:cubicBezTo>
                  <a:pt x="509" y="127"/>
                  <a:pt x="509" y="128"/>
                  <a:pt x="510" y="129"/>
                </a:cubicBezTo>
                <a:cubicBezTo>
                  <a:pt x="508" y="129"/>
                  <a:pt x="507" y="127"/>
                  <a:pt x="508" y="126"/>
                </a:cubicBezTo>
                <a:close/>
                <a:moveTo>
                  <a:pt x="504" y="141"/>
                </a:moveTo>
                <a:cubicBezTo>
                  <a:pt x="506" y="142"/>
                  <a:pt x="503" y="145"/>
                  <a:pt x="504" y="141"/>
                </a:cubicBezTo>
                <a:close/>
                <a:moveTo>
                  <a:pt x="225" y="168"/>
                </a:moveTo>
                <a:cubicBezTo>
                  <a:pt x="227" y="169"/>
                  <a:pt x="227" y="171"/>
                  <a:pt x="228" y="173"/>
                </a:cubicBezTo>
                <a:cubicBezTo>
                  <a:pt x="226" y="172"/>
                  <a:pt x="226" y="170"/>
                  <a:pt x="225" y="168"/>
                </a:cubicBezTo>
                <a:close/>
                <a:moveTo>
                  <a:pt x="174" y="172"/>
                </a:moveTo>
                <a:cubicBezTo>
                  <a:pt x="174" y="172"/>
                  <a:pt x="174" y="171"/>
                  <a:pt x="174" y="171"/>
                </a:cubicBezTo>
                <a:cubicBezTo>
                  <a:pt x="177" y="169"/>
                  <a:pt x="177" y="174"/>
                  <a:pt x="174" y="172"/>
                </a:cubicBezTo>
                <a:close/>
                <a:moveTo>
                  <a:pt x="75" y="174"/>
                </a:moveTo>
                <a:cubicBezTo>
                  <a:pt x="75" y="173"/>
                  <a:pt x="77" y="176"/>
                  <a:pt x="78" y="176"/>
                </a:cubicBezTo>
                <a:cubicBezTo>
                  <a:pt x="77" y="178"/>
                  <a:pt x="75" y="176"/>
                  <a:pt x="73" y="178"/>
                </a:cubicBezTo>
                <a:cubicBezTo>
                  <a:pt x="74" y="176"/>
                  <a:pt x="73" y="177"/>
                  <a:pt x="73" y="175"/>
                </a:cubicBezTo>
                <a:cubicBezTo>
                  <a:pt x="74" y="176"/>
                  <a:pt x="75" y="175"/>
                  <a:pt x="75" y="174"/>
                </a:cubicBezTo>
                <a:close/>
                <a:moveTo>
                  <a:pt x="76" y="182"/>
                </a:moveTo>
                <a:cubicBezTo>
                  <a:pt x="76" y="183"/>
                  <a:pt x="75" y="184"/>
                  <a:pt x="74" y="184"/>
                </a:cubicBezTo>
                <a:cubicBezTo>
                  <a:pt x="73" y="182"/>
                  <a:pt x="75" y="182"/>
                  <a:pt x="76" y="182"/>
                </a:cubicBezTo>
                <a:close/>
                <a:moveTo>
                  <a:pt x="231" y="191"/>
                </a:moveTo>
                <a:cubicBezTo>
                  <a:pt x="233" y="191"/>
                  <a:pt x="231" y="193"/>
                  <a:pt x="232" y="194"/>
                </a:cubicBezTo>
                <a:cubicBezTo>
                  <a:pt x="231" y="194"/>
                  <a:pt x="231" y="192"/>
                  <a:pt x="231" y="191"/>
                </a:cubicBezTo>
                <a:close/>
                <a:moveTo>
                  <a:pt x="232" y="196"/>
                </a:moveTo>
                <a:cubicBezTo>
                  <a:pt x="232" y="196"/>
                  <a:pt x="232" y="196"/>
                  <a:pt x="233" y="196"/>
                </a:cubicBezTo>
                <a:cubicBezTo>
                  <a:pt x="233" y="196"/>
                  <a:pt x="233" y="196"/>
                  <a:pt x="234" y="196"/>
                </a:cubicBezTo>
                <a:cubicBezTo>
                  <a:pt x="234" y="197"/>
                  <a:pt x="233" y="197"/>
                  <a:pt x="233" y="198"/>
                </a:cubicBezTo>
                <a:cubicBezTo>
                  <a:pt x="232" y="198"/>
                  <a:pt x="233" y="196"/>
                  <a:pt x="232" y="196"/>
                </a:cubicBezTo>
                <a:close/>
                <a:moveTo>
                  <a:pt x="247" y="207"/>
                </a:moveTo>
                <a:cubicBezTo>
                  <a:pt x="246" y="206"/>
                  <a:pt x="246" y="208"/>
                  <a:pt x="244" y="207"/>
                </a:cubicBezTo>
                <a:cubicBezTo>
                  <a:pt x="244" y="207"/>
                  <a:pt x="245" y="206"/>
                  <a:pt x="244" y="206"/>
                </a:cubicBezTo>
                <a:cubicBezTo>
                  <a:pt x="244" y="205"/>
                  <a:pt x="246" y="205"/>
                  <a:pt x="247" y="204"/>
                </a:cubicBezTo>
                <a:cubicBezTo>
                  <a:pt x="247" y="205"/>
                  <a:pt x="247" y="206"/>
                  <a:pt x="247" y="207"/>
                </a:cubicBezTo>
                <a:close/>
                <a:moveTo>
                  <a:pt x="239" y="213"/>
                </a:moveTo>
                <a:cubicBezTo>
                  <a:pt x="240" y="213"/>
                  <a:pt x="242" y="217"/>
                  <a:pt x="239" y="217"/>
                </a:cubicBezTo>
                <a:cubicBezTo>
                  <a:pt x="240" y="215"/>
                  <a:pt x="237" y="214"/>
                  <a:pt x="239" y="213"/>
                </a:cubicBezTo>
                <a:close/>
                <a:moveTo>
                  <a:pt x="245" y="228"/>
                </a:moveTo>
                <a:cubicBezTo>
                  <a:pt x="246" y="228"/>
                  <a:pt x="246" y="228"/>
                  <a:pt x="246" y="230"/>
                </a:cubicBezTo>
                <a:cubicBezTo>
                  <a:pt x="245" y="230"/>
                  <a:pt x="245" y="228"/>
                  <a:pt x="245" y="228"/>
                </a:cubicBezTo>
                <a:close/>
                <a:moveTo>
                  <a:pt x="330" y="229"/>
                </a:moveTo>
                <a:cubicBezTo>
                  <a:pt x="332" y="229"/>
                  <a:pt x="331" y="231"/>
                  <a:pt x="330" y="231"/>
                </a:cubicBezTo>
                <a:cubicBezTo>
                  <a:pt x="329" y="231"/>
                  <a:pt x="330" y="229"/>
                  <a:pt x="330" y="229"/>
                </a:cubicBezTo>
                <a:close/>
                <a:moveTo>
                  <a:pt x="250" y="234"/>
                </a:moveTo>
                <a:cubicBezTo>
                  <a:pt x="250" y="234"/>
                  <a:pt x="249" y="235"/>
                  <a:pt x="249" y="235"/>
                </a:cubicBezTo>
                <a:cubicBezTo>
                  <a:pt x="249" y="234"/>
                  <a:pt x="248" y="234"/>
                  <a:pt x="248" y="234"/>
                </a:cubicBezTo>
                <a:cubicBezTo>
                  <a:pt x="248" y="233"/>
                  <a:pt x="249" y="234"/>
                  <a:pt x="250" y="234"/>
                </a:cubicBezTo>
                <a:close/>
                <a:moveTo>
                  <a:pt x="238" y="237"/>
                </a:moveTo>
                <a:cubicBezTo>
                  <a:pt x="238" y="235"/>
                  <a:pt x="240" y="238"/>
                  <a:pt x="240" y="235"/>
                </a:cubicBezTo>
                <a:cubicBezTo>
                  <a:pt x="241" y="235"/>
                  <a:pt x="242" y="235"/>
                  <a:pt x="243" y="235"/>
                </a:cubicBezTo>
                <a:cubicBezTo>
                  <a:pt x="241" y="237"/>
                  <a:pt x="241" y="237"/>
                  <a:pt x="241" y="240"/>
                </a:cubicBezTo>
                <a:cubicBezTo>
                  <a:pt x="240" y="239"/>
                  <a:pt x="239" y="238"/>
                  <a:pt x="238" y="237"/>
                </a:cubicBezTo>
                <a:close/>
                <a:moveTo>
                  <a:pt x="328" y="236"/>
                </a:moveTo>
                <a:cubicBezTo>
                  <a:pt x="331" y="236"/>
                  <a:pt x="328" y="239"/>
                  <a:pt x="328" y="242"/>
                </a:cubicBezTo>
                <a:cubicBezTo>
                  <a:pt x="326" y="240"/>
                  <a:pt x="328" y="238"/>
                  <a:pt x="328" y="236"/>
                </a:cubicBezTo>
                <a:close/>
                <a:moveTo>
                  <a:pt x="249" y="237"/>
                </a:moveTo>
                <a:cubicBezTo>
                  <a:pt x="252" y="238"/>
                  <a:pt x="247" y="239"/>
                  <a:pt x="249" y="237"/>
                </a:cubicBezTo>
                <a:close/>
                <a:moveTo>
                  <a:pt x="471" y="244"/>
                </a:moveTo>
                <a:cubicBezTo>
                  <a:pt x="472" y="244"/>
                  <a:pt x="472" y="245"/>
                  <a:pt x="472" y="246"/>
                </a:cubicBezTo>
                <a:cubicBezTo>
                  <a:pt x="471" y="246"/>
                  <a:pt x="471" y="245"/>
                  <a:pt x="471" y="245"/>
                </a:cubicBezTo>
                <a:cubicBezTo>
                  <a:pt x="471" y="245"/>
                  <a:pt x="471" y="244"/>
                  <a:pt x="471" y="244"/>
                </a:cubicBezTo>
                <a:close/>
                <a:moveTo>
                  <a:pt x="456" y="247"/>
                </a:moveTo>
                <a:cubicBezTo>
                  <a:pt x="459" y="248"/>
                  <a:pt x="456" y="252"/>
                  <a:pt x="455" y="253"/>
                </a:cubicBezTo>
                <a:cubicBezTo>
                  <a:pt x="454" y="251"/>
                  <a:pt x="458" y="250"/>
                  <a:pt x="456" y="247"/>
                </a:cubicBezTo>
                <a:close/>
                <a:moveTo>
                  <a:pt x="242" y="253"/>
                </a:moveTo>
                <a:cubicBezTo>
                  <a:pt x="245" y="253"/>
                  <a:pt x="244" y="255"/>
                  <a:pt x="246" y="255"/>
                </a:cubicBezTo>
                <a:cubicBezTo>
                  <a:pt x="246" y="256"/>
                  <a:pt x="244" y="257"/>
                  <a:pt x="246" y="257"/>
                </a:cubicBezTo>
                <a:cubicBezTo>
                  <a:pt x="244" y="260"/>
                  <a:pt x="242" y="257"/>
                  <a:pt x="242" y="253"/>
                </a:cubicBezTo>
                <a:close/>
                <a:moveTo>
                  <a:pt x="227" y="259"/>
                </a:moveTo>
                <a:cubicBezTo>
                  <a:pt x="227" y="258"/>
                  <a:pt x="228" y="258"/>
                  <a:pt x="228" y="258"/>
                </a:cubicBezTo>
                <a:cubicBezTo>
                  <a:pt x="229" y="258"/>
                  <a:pt x="229" y="259"/>
                  <a:pt x="229" y="260"/>
                </a:cubicBezTo>
                <a:cubicBezTo>
                  <a:pt x="227" y="260"/>
                  <a:pt x="227" y="261"/>
                  <a:pt x="227" y="259"/>
                </a:cubicBezTo>
                <a:cubicBezTo>
                  <a:pt x="227" y="259"/>
                  <a:pt x="228" y="259"/>
                  <a:pt x="227" y="259"/>
                </a:cubicBezTo>
                <a:close/>
                <a:moveTo>
                  <a:pt x="247" y="260"/>
                </a:moveTo>
                <a:cubicBezTo>
                  <a:pt x="246" y="258"/>
                  <a:pt x="243" y="261"/>
                  <a:pt x="247" y="260"/>
                </a:cubicBezTo>
                <a:close/>
                <a:moveTo>
                  <a:pt x="325" y="259"/>
                </a:moveTo>
                <a:cubicBezTo>
                  <a:pt x="326" y="260"/>
                  <a:pt x="327" y="262"/>
                  <a:pt x="326" y="263"/>
                </a:cubicBezTo>
                <a:cubicBezTo>
                  <a:pt x="326" y="262"/>
                  <a:pt x="324" y="260"/>
                  <a:pt x="325" y="259"/>
                </a:cubicBezTo>
                <a:close/>
                <a:moveTo>
                  <a:pt x="518" y="264"/>
                </a:moveTo>
                <a:cubicBezTo>
                  <a:pt x="519" y="265"/>
                  <a:pt x="519" y="265"/>
                  <a:pt x="519" y="267"/>
                </a:cubicBezTo>
                <a:cubicBezTo>
                  <a:pt x="517" y="266"/>
                  <a:pt x="518" y="271"/>
                  <a:pt x="516" y="271"/>
                </a:cubicBezTo>
                <a:cubicBezTo>
                  <a:pt x="517" y="269"/>
                  <a:pt x="517" y="266"/>
                  <a:pt x="518" y="264"/>
                </a:cubicBezTo>
                <a:close/>
                <a:moveTo>
                  <a:pt x="261" y="269"/>
                </a:moveTo>
                <a:cubicBezTo>
                  <a:pt x="263" y="268"/>
                  <a:pt x="261" y="272"/>
                  <a:pt x="261" y="273"/>
                </a:cubicBezTo>
                <a:cubicBezTo>
                  <a:pt x="258" y="272"/>
                  <a:pt x="262" y="270"/>
                  <a:pt x="261" y="269"/>
                </a:cubicBezTo>
                <a:close/>
                <a:moveTo>
                  <a:pt x="229" y="281"/>
                </a:moveTo>
                <a:cubicBezTo>
                  <a:pt x="230" y="279"/>
                  <a:pt x="230" y="281"/>
                  <a:pt x="231" y="281"/>
                </a:cubicBezTo>
                <a:cubicBezTo>
                  <a:pt x="231" y="282"/>
                  <a:pt x="230" y="281"/>
                  <a:pt x="229" y="281"/>
                </a:cubicBezTo>
                <a:close/>
                <a:moveTo>
                  <a:pt x="319" y="286"/>
                </a:moveTo>
                <a:cubicBezTo>
                  <a:pt x="319" y="285"/>
                  <a:pt x="321" y="286"/>
                  <a:pt x="321" y="287"/>
                </a:cubicBezTo>
                <a:cubicBezTo>
                  <a:pt x="320" y="287"/>
                  <a:pt x="320" y="287"/>
                  <a:pt x="319" y="287"/>
                </a:cubicBezTo>
                <a:cubicBezTo>
                  <a:pt x="320" y="286"/>
                  <a:pt x="319" y="286"/>
                  <a:pt x="319" y="286"/>
                </a:cubicBezTo>
                <a:close/>
                <a:moveTo>
                  <a:pt x="377" y="289"/>
                </a:moveTo>
                <a:cubicBezTo>
                  <a:pt x="376" y="288"/>
                  <a:pt x="375" y="287"/>
                  <a:pt x="374" y="287"/>
                </a:cubicBezTo>
                <a:cubicBezTo>
                  <a:pt x="374" y="285"/>
                  <a:pt x="377" y="286"/>
                  <a:pt x="377" y="289"/>
                </a:cubicBezTo>
                <a:close/>
                <a:moveTo>
                  <a:pt x="261" y="289"/>
                </a:moveTo>
                <a:cubicBezTo>
                  <a:pt x="260" y="291"/>
                  <a:pt x="260" y="293"/>
                  <a:pt x="257" y="293"/>
                </a:cubicBezTo>
                <a:cubicBezTo>
                  <a:pt x="257" y="291"/>
                  <a:pt x="258" y="290"/>
                  <a:pt x="258" y="289"/>
                </a:cubicBezTo>
                <a:cubicBezTo>
                  <a:pt x="259" y="290"/>
                  <a:pt x="259" y="288"/>
                  <a:pt x="261" y="289"/>
                </a:cubicBezTo>
                <a:close/>
                <a:moveTo>
                  <a:pt x="318" y="289"/>
                </a:moveTo>
                <a:cubicBezTo>
                  <a:pt x="318" y="290"/>
                  <a:pt x="319" y="292"/>
                  <a:pt x="318" y="293"/>
                </a:cubicBezTo>
                <a:cubicBezTo>
                  <a:pt x="317" y="292"/>
                  <a:pt x="317" y="290"/>
                  <a:pt x="318" y="289"/>
                </a:cubicBezTo>
                <a:close/>
                <a:moveTo>
                  <a:pt x="379" y="289"/>
                </a:moveTo>
                <a:cubicBezTo>
                  <a:pt x="377" y="287"/>
                  <a:pt x="377" y="291"/>
                  <a:pt x="379" y="289"/>
                </a:cubicBezTo>
                <a:close/>
                <a:moveTo>
                  <a:pt x="205" y="290"/>
                </a:moveTo>
                <a:cubicBezTo>
                  <a:pt x="205" y="289"/>
                  <a:pt x="207" y="290"/>
                  <a:pt x="208" y="290"/>
                </a:cubicBezTo>
                <a:cubicBezTo>
                  <a:pt x="206" y="292"/>
                  <a:pt x="209" y="292"/>
                  <a:pt x="210" y="292"/>
                </a:cubicBezTo>
                <a:cubicBezTo>
                  <a:pt x="209" y="297"/>
                  <a:pt x="205" y="292"/>
                  <a:pt x="205" y="290"/>
                </a:cubicBezTo>
                <a:close/>
                <a:moveTo>
                  <a:pt x="262" y="291"/>
                </a:moveTo>
                <a:cubicBezTo>
                  <a:pt x="263" y="291"/>
                  <a:pt x="264" y="291"/>
                  <a:pt x="264" y="291"/>
                </a:cubicBezTo>
                <a:cubicBezTo>
                  <a:pt x="265" y="292"/>
                  <a:pt x="262" y="292"/>
                  <a:pt x="264" y="293"/>
                </a:cubicBezTo>
                <a:cubicBezTo>
                  <a:pt x="263" y="294"/>
                  <a:pt x="261" y="292"/>
                  <a:pt x="262" y="291"/>
                </a:cubicBezTo>
                <a:close/>
                <a:moveTo>
                  <a:pt x="261" y="296"/>
                </a:moveTo>
                <a:cubicBezTo>
                  <a:pt x="263" y="296"/>
                  <a:pt x="262" y="298"/>
                  <a:pt x="261" y="298"/>
                </a:cubicBezTo>
                <a:cubicBezTo>
                  <a:pt x="261" y="299"/>
                  <a:pt x="262" y="299"/>
                  <a:pt x="262" y="300"/>
                </a:cubicBezTo>
                <a:cubicBezTo>
                  <a:pt x="262" y="299"/>
                  <a:pt x="262" y="299"/>
                  <a:pt x="262" y="298"/>
                </a:cubicBezTo>
                <a:cubicBezTo>
                  <a:pt x="265" y="301"/>
                  <a:pt x="259" y="301"/>
                  <a:pt x="260" y="297"/>
                </a:cubicBezTo>
                <a:cubicBezTo>
                  <a:pt x="261" y="297"/>
                  <a:pt x="261" y="296"/>
                  <a:pt x="261" y="296"/>
                </a:cubicBezTo>
                <a:close/>
                <a:moveTo>
                  <a:pt x="486" y="307"/>
                </a:moveTo>
                <a:cubicBezTo>
                  <a:pt x="487" y="307"/>
                  <a:pt x="486" y="309"/>
                  <a:pt x="486" y="309"/>
                </a:cubicBezTo>
                <a:cubicBezTo>
                  <a:pt x="485" y="309"/>
                  <a:pt x="486" y="307"/>
                  <a:pt x="486" y="307"/>
                </a:cubicBezTo>
                <a:close/>
                <a:moveTo>
                  <a:pt x="202" y="307"/>
                </a:moveTo>
                <a:cubicBezTo>
                  <a:pt x="204" y="307"/>
                  <a:pt x="203" y="308"/>
                  <a:pt x="203" y="309"/>
                </a:cubicBezTo>
                <a:cubicBezTo>
                  <a:pt x="203" y="309"/>
                  <a:pt x="203" y="308"/>
                  <a:pt x="202" y="308"/>
                </a:cubicBezTo>
                <a:cubicBezTo>
                  <a:pt x="202" y="308"/>
                  <a:pt x="202" y="308"/>
                  <a:pt x="202" y="307"/>
                </a:cubicBezTo>
                <a:close/>
                <a:moveTo>
                  <a:pt x="312" y="309"/>
                </a:moveTo>
                <a:cubicBezTo>
                  <a:pt x="313" y="310"/>
                  <a:pt x="312" y="313"/>
                  <a:pt x="312" y="313"/>
                </a:cubicBezTo>
                <a:cubicBezTo>
                  <a:pt x="311" y="313"/>
                  <a:pt x="311" y="313"/>
                  <a:pt x="310" y="313"/>
                </a:cubicBezTo>
                <a:cubicBezTo>
                  <a:pt x="310" y="311"/>
                  <a:pt x="313" y="312"/>
                  <a:pt x="312" y="309"/>
                </a:cubicBezTo>
                <a:close/>
                <a:moveTo>
                  <a:pt x="305" y="325"/>
                </a:moveTo>
                <a:cubicBezTo>
                  <a:pt x="306" y="325"/>
                  <a:pt x="306" y="328"/>
                  <a:pt x="305" y="328"/>
                </a:cubicBezTo>
                <a:cubicBezTo>
                  <a:pt x="305" y="327"/>
                  <a:pt x="305" y="326"/>
                  <a:pt x="305" y="325"/>
                </a:cubicBezTo>
                <a:close/>
                <a:moveTo>
                  <a:pt x="202" y="332"/>
                </a:moveTo>
                <a:cubicBezTo>
                  <a:pt x="205" y="336"/>
                  <a:pt x="207" y="340"/>
                  <a:pt x="207" y="345"/>
                </a:cubicBezTo>
                <a:cubicBezTo>
                  <a:pt x="206" y="345"/>
                  <a:pt x="206" y="344"/>
                  <a:pt x="205" y="344"/>
                </a:cubicBezTo>
                <a:cubicBezTo>
                  <a:pt x="205" y="346"/>
                  <a:pt x="205" y="347"/>
                  <a:pt x="206" y="348"/>
                </a:cubicBezTo>
                <a:cubicBezTo>
                  <a:pt x="201" y="346"/>
                  <a:pt x="205" y="338"/>
                  <a:pt x="202" y="332"/>
                </a:cubicBezTo>
                <a:close/>
                <a:moveTo>
                  <a:pt x="205" y="343"/>
                </a:moveTo>
                <a:cubicBezTo>
                  <a:pt x="205" y="343"/>
                  <a:pt x="205" y="343"/>
                  <a:pt x="205" y="343"/>
                </a:cubicBezTo>
                <a:cubicBezTo>
                  <a:pt x="205" y="343"/>
                  <a:pt x="205" y="343"/>
                  <a:pt x="206" y="343"/>
                </a:cubicBezTo>
                <a:cubicBezTo>
                  <a:pt x="206" y="342"/>
                  <a:pt x="204" y="342"/>
                  <a:pt x="204" y="343"/>
                </a:cubicBezTo>
                <a:cubicBezTo>
                  <a:pt x="204" y="343"/>
                  <a:pt x="205" y="343"/>
                  <a:pt x="205" y="343"/>
                </a:cubicBezTo>
                <a:close/>
                <a:moveTo>
                  <a:pt x="401" y="336"/>
                </a:moveTo>
                <a:cubicBezTo>
                  <a:pt x="403" y="335"/>
                  <a:pt x="403" y="338"/>
                  <a:pt x="401" y="338"/>
                </a:cubicBezTo>
                <a:cubicBezTo>
                  <a:pt x="401" y="337"/>
                  <a:pt x="401" y="337"/>
                  <a:pt x="401" y="336"/>
                </a:cubicBezTo>
                <a:close/>
                <a:moveTo>
                  <a:pt x="220" y="370"/>
                </a:moveTo>
                <a:cubicBezTo>
                  <a:pt x="223" y="374"/>
                  <a:pt x="228" y="379"/>
                  <a:pt x="228" y="384"/>
                </a:cubicBezTo>
                <a:cubicBezTo>
                  <a:pt x="226" y="379"/>
                  <a:pt x="219" y="376"/>
                  <a:pt x="220" y="370"/>
                </a:cubicBezTo>
                <a:close/>
                <a:moveTo>
                  <a:pt x="219" y="374"/>
                </a:moveTo>
                <a:cubicBezTo>
                  <a:pt x="219" y="376"/>
                  <a:pt x="219" y="377"/>
                  <a:pt x="220" y="377"/>
                </a:cubicBezTo>
                <a:cubicBezTo>
                  <a:pt x="221" y="375"/>
                  <a:pt x="220" y="374"/>
                  <a:pt x="219" y="374"/>
                </a:cubicBezTo>
                <a:close/>
                <a:moveTo>
                  <a:pt x="275" y="394"/>
                </a:moveTo>
                <a:cubicBezTo>
                  <a:pt x="276" y="395"/>
                  <a:pt x="277" y="396"/>
                  <a:pt x="278" y="397"/>
                </a:cubicBezTo>
                <a:cubicBezTo>
                  <a:pt x="276" y="399"/>
                  <a:pt x="275" y="395"/>
                  <a:pt x="275" y="394"/>
                </a:cubicBezTo>
                <a:close/>
                <a:moveTo>
                  <a:pt x="220" y="400"/>
                </a:moveTo>
                <a:cubicBezTo>
                  <a:pt x="221" y="400"/>
                  <a:pt x="221" y="401"/>
                  <a:pt x="222" y="401"/>
                </a:cubicBezTo>
                <a:cubicBezTo>
                  <a:pt x="220" y="401"/>
                  <a:pt x="221" y="403"/>
                  <a:pt x="219" y="403"/>
                </a:cubicBezTo>
                <a:cubicBezTo>
                  <a:pt x="220" y="402"/>
                  <a:pt x="220" y="400"/>
                  <a:pt x="220" y="400"/>
                </a:cubicBezTo>
                <a:close/>
                <a:moveTo>
                  <a:pt x="430" y="430"/>
                </a:moveTo>
                <a:cubicBezTo>
                  <a:pt x="430" y="430"/>
                  <a:pt x="430" y="430"/>
                  <a:pt x="431" y="430"/>
                </a:cubicBezTo>
                <a:cubicBezTo>
                  <a:pt x="431" y="431"/>
                  <a:pt x="430" y="431"/>
                  <a:pt x="430" y="431"/>
                </a:cubicBezTo>
                <a:cubicBezTo>
                  <a:pt x="430" y="431"/>
                  <a:pt x="430" y="431"/>
                  <a:pt x="429" y="431"/>
                </a:cubicBezTo>
                <a:cubicBezTo>
                  <a:pt x="429" y="430"/>
                  <a:pt x="430" y="430"/>
                  <a:pt x="430" y="430"/>
                </a:cubicBezTo>
                <a:close/>
                <a:moveTo>
                  <a:pt x="633" y="436"/>
                </a:moveTo>
                <a:cubicBezTo>
                  <a:pt x="633" y="436"/>
                  <a:pt x="633" y="437"/>
                  <a:pt x="634" y="437"/>
                </a:cubicBezTo>
                <a:cubicBezTo>
                  <a:pt x="634" y="438"/>
                  <a:pt x="634" y="438"/>
                  <a:pt x="633" y="438"/>
                </a:cubicBezTo>
                <a:cubicBezTo>
                  <a:pt x="633" y="438"/>
                  <a:pt x="633" y="438"/>
                  <a:pt x="632" y="438"/>
                </a:cubicBezTo>
                <a:cubicBezTo>
                  <a:pt x="632" y="437"/>
                  <a:pt x="633" y="437"/>
                  <a:pt x="633" y="436"/>
                </a:cubicBezTo>
                <a:close/>
                <a:moveTo>
                  <a:pt x="438" y="473"/>
                </a:moveTo>
                <a:cubicBezTo>
                  <a:pt x="438" y="473"/>
                  <a:pt x="438" y="474"/>
                  <a:pt x="439" y="474"/>
                </a:cubicBezTo>
                <a:cubicBezTo>
                  <a:pt x="438" y="475"/>
                  <a:pt x="436" y="476"/>
                  <a:pt x="435" y="476"/>
                </a:cubicBezTo>
                <a:cubicBezTo>
                  <a:pt x="435" y="474"/>
                  <a:pt x="438" y="475"/>
                  <a:pt x="438" y="473"/>
                </a:cubicBezTo>
                <a:close/>
                <a:moveTo>
                  <a:pt x="433" y="485"/>
                </a:moveTo>
                <a:cubicBezTo>
                  <a:pt x="434" y="485"/>
                  <a:pt x="435" y="486"/>
                  <a:pt x="435" y="487"/>
                </a:cubicBezTo>
                <a:cubicBezTo>
                  <a:pt x="434" y="487"/>
                  <a:pt x="433" y="486"/>
                  <a:pt x="433" y="485"/>
                </a:cubicBezTo>
                <a:close/>
                <a:moveTo>
                  <a:pt x="423" y="486"/>
                </a:moveTo>
                <a:cubicBezTo>
                  <a:pt x="424" y="486"/>
                  <a:pt x="424" y="487"/>
                  <a:pt x="425" y="486"/>
                </a:cubicBezTo>
                <a:cubicBezTo>
                  <a:pt x="426" y="488"/>
                  <a:pt x="425" y="490"/>
                  <a:pt x="427" y="489"/>
                </a:cubicBezTo>
                <a:cubicBezTo>
                  <a:pt x="427" y="491"/>
                  <a:pt x="426" y="491"/>
                  <a:pt x="427" y="493"/>
                </a:cubicBezTo>
                <a:cubicBezTo>
                  <a:pt x="425" y="494"/>
                  <a:pt x="424" y="490"/>
                  <a:pt x="426" y="490"/>
                </a:cubicBezTo>
                <a:cubicBezTo>
                  <a:pt x="425" y="489"/>
                  <a:pt x="424" y="488"/>
                  <a:pt x="423" y="488"/>
                </a:cubicBezTo>
                <a:cubicBezTo>
                  <a:pt x="423" y="487"/>
                  <a:pt x="423" y="487"/>
                  <a:pt x="423" y="486"/>
                </a:cubicBezTo>
                <a:close/>
                <a:moveTo>
                  <a:pt x="430" y="495"/>
                </a:moveTo>
                <a:cubicBezTo>
                  <a:pt x="433" y="495"/>
                  <a:pt x="432" y="500"/>
                  <a:pt x="430" y="501"/>
                </a:cubicBezTo>
                <a:cubicBezTo>
                  <a:pt x="432" y="498"/>
                  <a:pt x="430" y="496"/>
                  <a:pt x="430" y="495"/>
                </a:cubicBezTo>
                <a:close/>
                <a:moveTo>
                  <a:pt x="36" y="46"/>
                </a:moveTo>
                <a:cubicBezTo>
                  <a:pt x="30" y="42"/>
                  <a:pt x="29" y="47"/>
                  <a:pt x="24" y="47"/>
                </a:cubicBezTo>
                <a:cubicBezTo>
                  <a:pt x="25" y="48"/>
                  <a:pt x="23" y="49"/>
                  <a:pt x="24" y="50"/>
                </a:cubicBezTo>
                <a:cubicBezTo>
                  <a:pt x="26" y="50"/>
                  <a:pt x="24" y="52"/>
                  <a:pt x="27" y="53"/>
                </a:cubicBezTo>
                <a:cubicBezTo>
                  <a:pt x="28" y="51"/>
                  <a:pt x="26" y="50"/>
                  <a:pt x="27" y="49"/>
                </a:cubicBezTo>
                <a:cubicBezTo>
                  <a:pt x="29" y="51"/>
                  <a:pt x="31" y="46"/>
                  <a:pt x="32" y="49"/>
                </a:cubicBezTo>
                <a:cubicBezTo>
                  <a:pt x="28" y="51"/>
                  <a:pt x="25" y="56"/>
                  <a:pt x="31" y="57"/>
                </a:cubicBezTo>
                <a:cubicBezTo>
                  <a:pt x="31" y="56"/>
                  <a:pt x="31" y="55"/>
                  <a:pt x="32" y="55"/>
                </a:cubicBezTo>
                <a:cubicBezTo>
                  <a:pt x="33" y="53"/>
                  <a:pt x="31" y="54"/>
                  <a:pt x="31" y="53"/>
                </a:cubicBezTo>
                <a:cubicBezTo>
                  <a:pt x="32" y="51"/>
                  <a:pt x="33" y="52"/>
                  <a:pt x="34" y="51"/>
                </a:cubicBezTo>
                <a:cubicBezTo>
                  <a:pt x="34" y="53"/>
                  <a:pt x="32" y="54"/>
                  <a:pt x="32" y="57"/>
                </a:cubicBezTo>
                <a:cubicBezTo>
                  <a:pt x="40" y="60"/>
                  <a:pt x="45" y="62"/>
                  <a:pt x="53" y="60"/>
                </a:cubicBezTo>
                <a:cubicBezTo>
                  <a:pt x="56" y="55"/>
                  <a:pt x="64" y="60"/>
                  <a:pt x="68" y="58"/>
                </a:cubicBezTo>
                <a:cubicBezTo>
                  <a:pt x="70" y="58"/>
                  <a:pt x="69" y="60"/>
                  <a:pt x="71" y="60"/>
                </a:cubicBezTo>
                <a:cubicBezTo>
                  <a:pt x="74" y="55"/>
                  <a:pt x="81" y="62"/>
                  <a:pt x="84" y="60"/>
                </a:cubicBezTo>
                <a:cubicBezTo>
                  <a:pt x="83" y="60"/>
                  <a:pt x="82" y="60"/>
                  <a:pt x="81" y="59"/>
                </a:cubicBezTo>
                <a:cubicBezTo>
                  <a:pt x="82" y="59"/>
                  <a:pt x="82" y="58"/>
                  <a:pt x="83" y="58"/>
                </a:cubicBezTo>
                <a:cubicBezTo>
                  <a:pt x="84" y="59"/>
                  <a:pt x="85" y="62"/>
                  <a:pt x="87" y="60"/>
                </a:cubicBezTo>
                <a:cubicBezTo>
                  <a:pt x="87" y="61"/>
                  <a:pt x="87" y="58"/>
                  <a:pt x="87" y="58"/>
                </a:cubicBezTo>
                <a:cubicBezTo>
                  <a:pt x="90" y="59"/>
                  <a:pt x="92" y="58"/>
                  <a:pt x="94" y="59"/>
                </a:cubicBezTo>
                <a:cubicBezTo>
                  <a:pt x="93" y="64"/>
                  <a:pt x="88" y="63"/>
                  <a:pt x="85" y="65"/>
                </a:cubicBezTo>
                <a:cubicBezTo>
                  <a:pt x="85" y="65"/>
                  <a:pt x="85" y="64"/>
                  <a:pt x="85" y="64"/>
                </a:cubicBezTo>
                <a:cubicBezTo>
                  <a:pt x="82" y="64"/>
                  <a:pt x="82" y="66"/>
                  <a:pt x="79" y="66"/>
                </a:cubicBezTo>
                <a:cubicBezTo>
                  <a:pt x="78" y="72"/>
                  <a:pt x="89" y="69"/>
                  <a:pt x="89" y="75"/>
                </a:cubicBezTo>
                <a:cubicBezTo>
                  <a:pt x="95" y="77"/>
                  <a:pt x="96" y="81"/>
                  <a:pt x="95" y="88"/>
                </a:cubicBezTo>
                <a:cubicBezTo>
                  <a:pt x="99" y="89"/>
                  <a:pt x="99" y="94"/>
                  <a:pt x="103" y="95"/>
                </a:cubicBezTo>
                <a:cubicBezTo>
                  <a:pt x="107" y="109"/>
                  <a:pt x="120" y="117"/>
                  <a:pt x="122" y="131"/>
                </a:cubicBezTo>
                <a:cubicBezTo>
                  <a:pt x="122" y="128"/>
                  <a:pt x="124" y="133"/>
                  <a:pt x="122" y="134"/>
                </a:cubicBezTo>
                <a:cubicBezTo>
                  <a:pt x="126" y="135"/>
                  <a:pt x="126" y="140"/>
                  <a:pt x="126" y="143"/>
                </a:cubicBezTo>
                <a:cubicBezTo>
                  <a:pt x="127" y="145"/>
                  <a:pt x="129" y="148"/>
                  <a:pt x="130" y="152"/>
                </a:cubicBezTo>
                <a:cubicBezTo>
                  <a:pt x="131" y="152"/>
                  <a:pt x="132" y="152"/>
                  <a:pt x="132" y="153"/>
                </a:cubicBezTo>
                <a:cubicBezTo>
                  <a:pt x="132" y="156"/>
                  <a:pt x="134" y="159"/>
                  <a:pt x="134" y="161"/>
                </a:cubicBezTo>
                <a:cubicBezTo>
                  <a:pt x="135" y="163"/>
                  <a:pt x="137" y="164"/>
                  <a:pt x="137" y="166"/>
                </a:cubicBezTo>
                <a:cubicBezTo>
                  <a:pt x="138" y="166"/>
                  <a:pt x="136" y="167"/>
                  <a:pt x="136" y="168"/>
                </a:cubicBezTo>
                <a:cubicBezTo>
                  <a:pt x="136" y="170"/>
                  <a:pt x="138" y="169"/>
                  <a:pt x="138" y="170"/>
                </a:cubicBezTo>
                <a:cubicBezTo>
                  <a:pt x="137" y="170"/>
                  <a:pt x="137" y="170"/>
                  <a:pt x="137" y="171"/>
                </a:cubicBezTo>
                <a:cubicBezTo>
                  <a:pt x="141" y="175"/>
                  <a:pt x="143" y="179"/>
                  <a:pt x="142" y="185"/>
                </a:cubicBezTo>
                <a:cubicBezTo>
                  <a:pt x="144" y="188"/>
                  <a:pt x="148" y="191"/>
                  <a:pt x="147" y="197"/>
                </a:cubicBezTo>
                <a:cubicBezTo>
                  <a:pt x="151" y="198"/>
                  <a:pt x="152" y="204"/>
                  <a:pt x="152" y="207"/>
                </a:cubicBezTo>
                <a:cubicBezTo>
                  <a:pt x="154" y="209"/>
                  <a:pt x="155" y="210"/>
                  <a:pt x="156" y="212"/>
                </a:cubicBezTo>
                <a:cubicBezTo>
                  <a:pt x="157" y="214"/>
                  <a:pt x="157" y="216"/>
                  <a:pt x="158" y="218"/>
                </a:cubicBezTo>
                <a:cubicBezTo>
                  <a:pt x="160" y="219"/>
                  <a:pt x="161" y="219"/>
                  <a:pt x="162" y="221"/>
                </a:cubicBezTo>
                <a:cubicBezTo>
                  <a:pt x="163" y="223"/>
                  <a:pt x="162" y="226"/>
                  <a:pt x="163" y="227"/>
                </a:cubicBezTo>
                <a:cubicBezTo>
                  <a:pt x="162" y="227"/>
                  <a:pt x="162" y="227"/>
                  <a:pt x="162" y="228"/>
                </a:cubicBezTo>
                <a:cubicBezTo>
                  <a:pt x="160" y="228"/>
                  <a:pt x="160" y="227"/>
                  <a:pt x="159" y="226"/>
                </a:cubicBezTo>
                <a:cubicBezTo>
                  <a:pt x="160" y="230"/>
                  <a:pt x="162" y="237"/>
                  <a:pt x="164" y="237"/>
                </a:cubicBezTo>
                <a:cubicBezTo>
                  <a:pt x="164" y="235"/>
                  <a:pt x="159" y="229"/>
                  <a:pt x="164" y="228"/>
                </a:cubicBezTo>
                <a:cubicBezTo>
                  <a:pt x="166" y="232"/>
                  <a:pt x="166" y="236"/>
                  <a:pt x="169" y="238"/>
                </a:cubicBezTo>
                <a:cubicBezTo>
                  <a:pt x="172" y="247"/>
                  <a:pt x="175" y="253"/>
                  <a:pt x="179" y="260"/>
                </a:cubicBezTo>
                <a:cubicBezTo>
                  <a:pt x="179" y="261"/>
                  <a:pt x="178" y="261"/>
                  <a:pt x="178" y="262"/>
                </a:cubicBezTo>
                <a:cubicBezTo>
                  <a:pt x="184" y="268"/>
                  <a:pt x="182" y="286"/>
                  <a:pt x="186" y="291"/>
                </a:cubicBezTo>
                <a:cubicBezTo>
                  <a:pt x="187" y="299"/>
                  <a:pt x="194" y="308"/>
                  <a:pt x="196" y="318"/>
                </a:cubicBezTo>
                <a:cubicBezTo>
                  <a:pt x="196" y="318"/>
                  <a:pt x="197" y="318"/>
                  <a:pt x="197" y="319"/>
                </a:cubicBezTo>
                <a:cubicBezTo>
                  <a:pt x="196" y="320"/>
                  <a:pt x="198" y="322"/>
                  <a:pt x="198" y="324"/>
                </a:cubicBezTo>
                <a:cubicBezTo>
                  <a:pt x="202" y="325"/>
                  <a:pt x="203" y="329"/>
                  <a:pt x="203" y="332"/>
                </a:cubicBezTo>
                <a:cubicBezTo>
                  <a:pt x="205" y="333"/>
                  <a:pt x="206" y="332"/>
                  <a:pt x="208" y="331"/>
                </a:cubicBezTo>
                <a:cubicBezTo>
                  <a:pt x="212" y="341"/>
                  <a:pt x="223" y="351"/>
                  <a:pt x="219" y="363"/>
                </a:cubicBezTo>
                <a:cubicBezTo>
                  <a:pt x="220" y="364"/>
                  <a:pt x="221" y="362"/>
                  <a:pt x="222" y="364"/>
                </a:cubicBezTo>
                <a:cubicBezTo>
                  <a:pt x="222" y="364"/>
                  <a:pt x="221" y="364"/>
                  <a:pt x="222" y="365"/>
                </a:cubicBezTo>
                <a:cubicBezTo>
                  <a:pt x="220" y="365"/>
                  <a:pt x="221" y="363"/>
                  <a:pt x="219" y="364"/>
                </a:cubicBezTo>
                <a:cubicBezTo>
                  <a:pt x="220" y="366"/>
                  <a:pt x="218" y="367"/>
                  <a:pt x="217" y="368"/>
                </a:cubicBezTo>
                <a:cubicBezTo>
                  <a:pt x="214" y="364"/>
                  <a:pt x="214" y="357"/>
                  <a:pt x="209" y="353"/>
                </a:cubicBezTo>
                <a:cubicBezTo>
                  <a:pt x="211" y="360"/>
                  <a:pt x="215" y="367"/>
                  <a:pt x="218" y="373"/>
                </a:cubicBezTo>
                <a:cubicBezTo>
                  <a:pt x="218" y="369"/>
                  <a:pt x="220" y="366"/>
                  <a:pt x="223" y="365"/>
                </a:cubicBezTo>
                <a:cubicBezTo>
                  <a:pt x="228" y="370"/>
                  <a:pt x="228" y="376"/>
                  <a:pt x="230" y="383"/>
                </a:cubicBezTo>
                <a:cubicBezTo>
                  <a:pt x="230" y="382"/>
                  <a:pt x="231" y="381"/>
                  <a:pt x="231" y="382"/>
                </a:cubicBezTo>
                <a:cubicBezTo>
                  <a:pt x="231" y="388"/>
                  <a:pt x="232" y="391"/>
                  <a:pt x="229" y="397"/>
                </a:cubicBezTo>
                <a:cubicBezTo>
                  <a:pt x="228" y="393"/>
                  <a:pt x="227" y="399"/>
                  <a:pt x="224" y="397"/>
                </a:cubicBezTo>
                <a:cubicBezTo>
                  <a:pt x="224" y="401"/>
                  <a:pt x="223" y="400"/>
                  <a:pt x="222" y="403"/>
                </a:cubicBezTo>
                <a:cubicBezTo>
                  <a:pt x="224" y="400"/>
                  <a:pt x="226" y="403"/>
                  <a:pt x="227" y="401"/>
                </a:cubicBezTo>
                <a:cubicBezTo>
                  <a:pt x="226" y="403"/>
                  <a:pt x="228" y="401"/>
                  <a:pt x="229" y="401"/>
                </a:cubicBezTo>
                <a:cubicBezTo>
                  <a:pt x="228" y="403"/>
                  <a:pt x="231" y="404"/>
                  <a:pt x="232" y="402"/>
                </a:cubicBezTo>
                <a:cubicBezTo>
                  <a:pt x="231" y="405"/>
                  <a:pt x="234" y="403"/>
                  <a:pt x="234" y="406"/>
                </a:cubicBezTo>
                <a:cubicBezTo>
                  <a:pt x="232" y="409"/>
                  <a:pt x="232" y="412"/>
                  <a:pt x="234" y="415"/>
                </a:cubicBezTo>
                <a:cubicBezTo>
                  <a:pt x="232" y="415"/>
                  <a:pt x="231" y="413"/>
                  <a:pt x="230" y="415"/>
                </a:cubicBezTo>
                <a:cubicBezTo>
                  <a:pt x="233" y="415"/>
                  <a:pt x="232" y="416"/>
                  <a:pt x="235" y="418"/>
                </a:cubicBezTo>
                <a:cubicBezTo>
                  <a:pt x="234" y="419"/>
                  <a:pt x="233" y="421"/>
                  <a:pt x="234" y="423"/>
                </a:cubicBezTo>
                <a:cubicBezTo>
                  <a:pt x="234" y="423"/>
                  <a:pt x="233" y="423"/>
                  <a:pt x="233" y="423"/>
                </a:cubicBezTo>
                <a:cubicBezTo>
                  <a:pt x="233" y="424"/>
                  <a:pt x="232" y="424"/>
                  <a:pt x="232" y="426"/>
                </a:cubicBezTo>
                <a:cubicBezTo>
                  <a:pt x="227" y="427"/>
                  <a:pt x="226" y="432"/>
                  <a:pt x="226" y="439"/>
                </a:cubicBezTo>
                <a:cubicBezTo>
                  <a:pt x="224" y="437"/>
                  <a:pt x="223" y="441"/>
                  <a:pt x="224" y="440"/>
                </a:cubicBezTo>
                <a:cubicBezTo>
                  <a:pt x="224" y="439"/>
                  <a:pt x="225" y="439"/>
                  <a:pt x="225" y="439"/>
                </a:cubicBezTo>
                <a:cubicBezTo>
                  <a:pt x="225" y="444"/>
                  <a:pt x="224" y="447"/>
                  <a:pt x="220" y="447"/>
                </a:cubicBezTo>
                <a:cubicBezTo>
                  <a:pt x="220" y="449"/>
                  <a:pt x="222" y="448"/>
                  <a:pt x="222" y="449"/>
                </a:cubicBezTo>
                <a:cubicBezTo>
                  <a:pt x="220" y="453"/>
                  <a:pt x="218" y="457"/>
                  <a:pt x="221" y="461"/>
                </a:cubicBezTo>
                <a:cubicBezTo>
                  <a:pt x="223" y="459"/>
                  <a:pt x="219" y="459"/>
                  <a:pt x="221" y="458"/>
                </a:cubicBezTo>
                <a:cubicBezTo>
                  <a:pt x="223" y="458"/>
                  <a:pt x="223" y="460"/>
                  <a:pt x="224" y="462"/>
                </a:cubicBezTo>
                <a:cubicBezTo>
                  <a:pt x="225" y="462"/>
                  <a:pt x="225" y="462"/>
                  <a:pt x="226" y="462"/>
                </a:cubicBezTo>
                <a:cubicBezTo>
                  <a:pt x="227" y="462"/>
                  <a:pt x="227" y="460"/>
                  <a:pt x="228" y="460"/>
                </a:cubicBezTo>
                <a:cubicBezTo>
                  <a:pt x="230" y="461"/>
                  <a:pt x="231" y="461"/>
                  <a:pt x="233" y="462"/>
                </a:cubicBezTo>
                <a:cubicBezTo>
                  <a:pt x="235" y="459"/>
                  <a:pt x="238" y="456"/>
                  <a:pt x="240" y="453"/>
                </a:cubicBezTo>
                <a:cubicBezTo>
                  <a:pt x="239" y="450"/>
                  <a:pt x="241" y="445"/>
                  <a:pt x="245" y="445"/>
                </a:cubicBezTo>
                <a:cubicBezTo>
                  <a:pt x="247" y="448"/>
                  <a:pt x="248" y="448"/>
                  <a:pt x="251" y="450"/>
                </a:cubicBezTo>
                <a:cubicBezTo>
                  <a:pt x="252" y="448"/>
                  <a:pt x="249" y="449"/>
                  <a:pt x="249" y="446"/>
                </a:cubicBezTo>
                <a:cubicBezTo>
                  <a:pt x="251" y="446"/>
                  <a:pt x="253" y="446"/>
                  <a:pt x="255" y="446"/>
                </a:cubicBezTo>
                <a:cubicBezTo>
                  <a:pt x="255" y="442"/>
                  <a:pt x="252" y="442"/>
                  <a:pt x="251" y="440"/>
                </a:cubicBezTo>
                <a:cubicBezTo>
                  <a:pt x="251" y="438"/>
                  <a:pt x="251" y="435"/>
                  <a:pt x="253" y="434"/>
                </a:cubicBezTo>
                <a:cubicBezTo>
                  <a:pt x="256" y="435"/>
                  <a:pt x="254" y="441"/>
                  <a:pt x="258" y="440"/>
                </a:cubicBezTo>
                <a:cubicBezTo>
                  <a:pt x="258" y="438"/>
                  <a:pt x="258" y="437"/>
                  <a:pt x="258" y="436"/>
                </a:cubicBezTo>
                <a:cubicBezTo>
                  <a:pt x="258" y="436"/>
                  <a:pt x="258" y="437"/>
                  <a:pt x="257" y="437"/>
                </a:cubicBezTo>
                <a:cubicBezTo>
                  <a:pt x="257" y="435"/>
                  <a:pt x="257" y="435"/>
                  <a:pt x="258" y="433"/>
                </a:cubicBezTo>
                <a:cubicBezTo>
                  <a:pt x="257" y="433"/>
                  <a:pt x="256" y="432"/>
                  <a:pt x="255" y="431"/>
                </a:cubicBezTo>
                <a:cubicBezTo>
                  <a:pt x="257" y="430"/>
                  <a:pt x="256" y="429"/>
                  <a:pt x="257" y="427"/>
                </a:cubicBezTo>
                <a:cubicBezTo>
                  <a:pt x="258" y="427"/>
                  <a:pt x="258" y="428"/>
                  <a:pt x="258" y="428"/>
                </a:cubicBezTo>
                <a:cubicBezTo>
                  <a:pt x="258" y="426"/>
                  <a:pt x="260" y="428"/>
                  <a:pt x="260" y="426"/>
                </a:cubicBezTo>
                <a:cubicBezTo>
                  <a:pt x="259" y="425"/>
                  <a:pt x="258" y="425"/>
                  <a:pt x="256" y="426"/>
                </a:cubicBezTo>
                <a:cubicBezTo>
                  <a:pt x="257" y="421"/>
                  <a:pt x="258" y="417"/>
                  <a:pt x="261" y="415"/>
                </a:cubicBezTo>
                <a:cubicBezTo>
                  <a:pt x="261" y="413"/>
                  <a:pt x="259" y="413"/>
                  <a:pt x="261" y="412"/>
                </a:cubicBezTo>
                <a:cubicBezTo>
                  <a:pt x="261" y="412"/>
                  <a:pt x="262" y="413"/>
                  <a:pt x="262" y="412"/>
                </a:cubicBezTo>
                <a:cubicBezTo>
                  <a:pt x="261" y="410"/>
                  <a:pt x="263" y="401"/>
                  <a:pt x="267" y="400"/>
                </a:cubicBezTo>
                <a:cubicBezTo>
                  <a:pt x="265" y="396"/>
                  <a:pt x="269" y="393"/>
                  <a:pt x="268" y="390"/>
                </a:cubicBezTo>
                <a:cubicBezTo>
                  <a:pt x="268" y="392"/>
                  <a:pt x="265" y="388"/>
                  <a:pt x="267" y="389"/>
                </a:cubicBezTo>
                <a:cubicBezTo>
                  <a:pt x="268" y="390"/>
                  <a:pt x="271" y="389"/>
                  <a:pt x="271" y="387"/>
                </a:cubicBezTo>
                <a:cubicBezTo>
                  <a:pt x="275" y="389"/>
                  <a:pt x="276" y="394"/>
                  <a:pt x="280" y="396"/>
                </a:cubicBezTo>
                <a:cubicBezTo>
                  <a:pt x="280" y="393"/>
                  <a:pt x="281" y="393"/>
                  <a:pt x="281" y="390"/>
                </a:cubicBezTo>
                <a:cubicBezTo>
                  <a:pt x="280" y="389"/>
                  <a:pt x="279" y="392"/>
                  <a:pt x="278" y="390"/>
                </a:cubicBezTo>
                <a:cubicBezTo>
                  <a:pt x="281" y="390"/>
                  <a:pt x="278" y="387"/>
                  <a:pt x="278" y="385"/>
                </a:cubicBezTo>
                <a:cubicBezTo>
                  <a:pt x="277" y="385"/>
                  <a:pt x="276" y="385"/>
                  <a:pt x="276" y="384"/>
                </a:cubicBezTo>
                <a:cubicBezTo>
                  <a:pt x="275" y="381"/>
                  <a:pt x="273" y="381"/>
                  <a:pt x="274" y="378"/>
                </a:cubicBezTo>
                <a:cubicBezTo>
                  <a:pt x="276" y="375"/>
                  <a:pt x="279" y="370"/>
                  <a:pt x="277" y="367"/>
                </a:cubicBezTo>
                <a:cubicBezTo>
                  <a:pt x="276" y="368"/>
                  <a:pt x="276" y="368"/>
                  <a:pt x="275" y="369"/>
                </a:cubicBezTo>
                <a:cubicBezTo>
                  <a:pt x="274" y="367"/>
                  <a:pt x="274" y="361"/>
                  <a:pt x="274" y="368"/>
                </a:cubicBezTo>
                <a:cubicBezTo>
                  <a:pt x="272" y="368"/>
                  <a:pt x="273" y="366"/>
                  <a:pt x="272" y="367"/>
                </a:cubicBezTo>
                <a:cubicBezTo>
                  <a:pt x="271" y="367"/>
                  <a:pt x="271" y="369"/>
                  <a:pt x="270" y="370"/>
                </a:cubicBezTo>
                <a:cubicBezTo>
                  <a:pt x="269" y="370"/>
                  <a:pt x="269" y="369"/>
                  <a:pt x="268" y="369"/>
                </a:cubicBezTo>
                <a:cubicBezTo>
                  <a:pt x="271" y="366"/>
                  <a:pt x="270" y="363"/>
                  <a:pt x="270" y="360"/>
                </a:cubicBezTo>
                <a:cubicBezTo>
                  <a:pt x="271" y="357"/>
                  <a:pt x="272" y="356"/>
                  <a:pt x="273" y="355"/>
                </a:cubicBezTo>
                <a:cubicBezTo>
                  <a:pt x="273" y="354"/>
                  <a:pt x="272" y="352"/>
                  <a:pt x="273" y="352"/>
                </a:cubicBezTo>
                <a:cubicBezTo>
                  <a:pt x="274" y="350"/>
                  <a:pt x="276" y="349"/>
                  <a:pt x="277" y="346"/>
                </a:cubicBezTo>
                <a:cubicBezTo>
                  <a:pt x="278" y="342"/>
                  <a:pt x="278" y="337"/>
                  <a:pt x="282" y="336"/>
                </a:cubicBezTo>
                <a:cubicBezTo>
                  <a:pt x="285" y="336"/>
                  <a:pt x="285" y="338"/>
                  <a:pt x="288" y="337"/>
                </a:cubicBezTo>
                <a:cubicBezTo>
                  <a:pt x="289" y="336"/>
                  <a:pt x="289" y="334"/>
                  <a:pt x="289" y="334"/>
                </a:cubicBezTo>
                <a:cubicBezTo>
                  <a:pt x="289" y="334"/>
                  <a:pt x="289" y="334"/>
                  <a:pt x="290" y="334"/>
                </a:cubicBezTo>
                <a:cubicBezTo>
                  <a:pt x="285" y="330"/>
                  <a:pt x="286" y="322"/>
                  <a:pt x="290" y="318"/>
                </a:cubicBezTo>
                <a:cubicBezTo>
                  <a:pt x="291" y="318"/>
                  <a:pt x="291" y="318"/>
                  <a:pt x="292" y="318"/>
                </a:cubicBezTo>
                <a:cubicBezTo>
                  <a:pt x="292" y="321"/>
                  <a:pt x="293" y="322"/>
                  <a:pt x="296" y="321"/>
                </a:cubicBezTo>
                <a:cubicBezTo>
                  <a:pt x="298" y="316"/>
                  <a:pt x="291" y="310"/>
                  <a:pt x="295" y="306"/>
                </a:cubicBezTo>
                <a:cubicBezTo>
                  <a:pt x="295" y="304"/>
                  <a:pt x="293" y="305"/>
                  <a:pt x="294" y="303"/>
                </a:cubicBezTo>
                <a:cubicBezTo>
                  <a:pt x="297" y="301"/>
                  <a:pt x="299" y="299"/>
                  <a:pt x="301" y="296"/>
                </a:cubicBezTo>
                <a:cubicBezTo>
                  <a:pt x="301" y="295"/>
                  <a:pt x="299" y="296"/>
                  <a:pt x="299" y="295"/>
                </a:cubicBezTo>
                <a:cubicBezTo>
                  <a:pt x="300" y="294"/>
                  <a:pt x="303" y="294"/>
                  <a:pt x="303" y="292"/>
                </a:cubicBezTo>
                <a:cubicBezTo>
                  <a:pt x="302" y="288"/>
                  <a:pt x="304" y="287"/>
                  <a:pt x="306" y="283"/>
                </a:cubicBezTo>
                <a:cubicBezTo>
                  <a:pt x="306" y="284"/>
                  <a:pt x="307" y="284"/>
                  <a:pt x="308" y="284"/>
                </a:cubicBezTo>
                <a:cubicBezTo>
                  <a:pt x="308" y="280"/>
                  <a:pt x="308" y="279"/>
                  <a:pt x="307" y="274"/>
                </a:cubicBezTo>
                <a:cubicBezTo>
                  <a:pt x="310" y="276"/>
                  <a:pt x="307" y="272"/>
                  <a:pt x="309" y="272"/>
                </a:cubicBezTo>
                <a:cubicBezTo>
                  <a:pt x="310" y="273"/>
                  <a:pt x="308" y="274"/>
                  <a:pt x="310" y="274"/>
                </a:cubicBezTo>
                <a:cubicBezTo>
                  <a:pt x="312" y="271"/>
                  <a:pt x="310" y="263"/>
                  <a:pt x="313" y="264"/>
                </a:cubicBezTo>
                <a:cubicBezTo>
                  <a:pt x="313" y="264"/>
                  <a:pt x="313" y="263"/>
                  <a:pt x="314" y="263"/>
                </a:cubicBezTo>
                <a:cubicBezTo>
                  <a:pt x="313" y="260"/>
                  <a:pt x="312" y="260"/>
                  <a:pt x="313" y="257"/>
                </a:cubicBezTo>
                <a:cubicBezTo>
                  <a:pt x="310" y="256"/>
                  <a:pt x="310" y="261"/>
                  <a:pt x="307" y="260"/>
                </a:cubicBezTo>
                <a:cubicBezTo>
                  <a:pt x="307" y="263"/>
                  <a:pt x="306" y="266"/>
                  <a:pt x="303" y="267"/>
                </a:cubicBezTo>
                <a:cubicBezTo>
                  <a:pt x="303" y="265"/>
                  <a:pt x="301" y="266"/>
                  <a:pt x="302" y="264"/>
                </a:cubicBezTo>
                <a:cubicBezTo>
                  <a:pt x="306" y="266"/>
                  <a:pt x="306" y="256"/>
                  <a:pt x="309" y="259"/>
                </a:cubicBezTo>
                <a:cubicBezTo>
                  <a:pt x="309" y="256"/>
                  <a:pt x="310" y="256"/>
                  <a:pt x="313" y="257"/>
                </a:cubicBezTo>
                <a:cubicBezTo>
                  <a:pt x="312" y="255"/>
                  <a:pt x="313" y="253"/>
                  <a:pt x="310" y="252"/>
                </a:cubicBezTo>
                <a:cubicBezTo>
                  <a:pt x="310" y="249"/>
                  <a:pt x="315" y="250"/>
                  <a:pt x="313" y="247"/>
                </a:cubicBezTo>
                <a:cubicBezTo>
                  <a:pt x="314" y="248"/>
                  <a:pt x="311" y="248"/>
                  <a:pt x="311" y="247"/>
                </a:cubicBezTo>
                <a:cubicBezTo>
                  <a:pt x="313" y="244"/>
                  <a:pt x="313" y="240"/>
                  <a:pt x="316" y="239"/>
                </a:cubicBezTo>
                <a:cubicBezTo>
                  <a:pt x="317" y="240"/>
                  <a:pt x="317" y="240"/>
                  <a:pt x="316" y="241"/>
                </a:cubicBezTo>
                <a:cubicBezTo>
                  <a:pt x="318" y="241"/>
                  <a:pt x="318" y="240"/>
                  <a:pt x="320" y="240"/>
                </a:cubicBezTo>
                <a:cubicBezTo>
                  <a:pt x="321" y="239"/>
                  <a:pt x="320" y="233"/>
                  <a:pt x="322" y="235"/>
                </a:cubicBezTo>
                <a:cubicBezTo>
                  <a:pt x="323" y="231"/>
                  <a:pt x="324" y="224"/>
                  <a:pt x="327" y="226"/>
                </a:cubicBezTo>
                <a:cubicBezTo>
                  <a:pt x="328" y="224"/>
                  <a:pt x="327" y="219"/>
                  <a:pt x="330" y="220"/>
                </a:cubicBezTo>
                <a:cubicBezTo>
                  <a:pt x="331" y="218"/>
                  <a:pt x="329" y="219"/>
                  <a:pt x="329" y="217"/>
                </a:cubicBezTo>
                <a:cubicBezTo>
                  <a:pt x="332" y="218"/>
                  <a:pt x="331" y="214"/>
                  <a:pt x="331" y="213"/>
                </a:cubicBezTo>
                <a:cubicBezTo>
                  <a:pt x="332" y="213"/>
                  <a:pt x="332" y="214"/>
                  <a:pt x="333" y="214"/>
                </a:cubicBezTo>
                <a:cubicBezTo>
                  <a:pt x="332" y="210"/>
                  <a:pt x="337" y="208"/>
                  <a:pt x="335" y="204"/>
                </a:cubicBezTo>
                <a:cubicBezTo>
                  <a:pt x="335" y="205"/>
                  <a:pt x="335" y="206"/>
                  <a:pt x="334" y="206"/>
                </a:cubicBezTo>
                <a:cubicBezTo>
                  <a:pt x="333" y="201"/>
                  <a:pt x="339" y="198"/>
                  <a:pt x="341" y="194"/>
                </a:cubicBezTo>
                <a:cubicBezTo>
                  <a:pt x="342" y="197"/>
                  <a:pt x="337" y="199"/>
                  <a:pt x="340" y="199"/>
                </a:cubicBezTo>
                <a:cubicBezTo>
                  <a:pt x="340" y="197"/>
                  <a:pt x="342" y="195"/>
                  <a:pt x="343" y="193"/>
                </a:cubicBezTo>
                <a:cubicBezTo>
                  <a:pt x="342" y="193"/>
                  <a:pt x="342" y="193"/>
                  <a:pt x="341" y="192"/>
                </a:cubicBezTo>
                <a:cubicBezTo>
                  <a:pt x="343" y="190"/>
                  <a:pt x="344" y="188"/>
                  <a:pt x="346" y="186"/>
                </a:cubicBezTo>
                <a:cubicBezTo>
                  <a:pt x="348" y="189"/>
                  <a:pt x="350" y="193"/>
                  <a:pt x="348" y="197"/>
                </a:cubicBezTo>
                <a:cubicBezTo>
                  <a:pt x="349" y="198"/>
                  <a:pt x="349" y="196"/>
                  <a:pt x="351" y="196"/>
                </a:cubicBezTo>
                <a:cubicBezTo>
                  <a:pt x="353" y="204"/>
                  <a:pt x="359" y="210"/>
                  <a:pt x="358" y="219"/>
                </a:cubicBezTo>
                <a:cubicBezTo>
                  <a:pt x="357" y="219"/>
                  <a:pt x="356" y="218"/>
                  <a:pt x="355" y="218"/>
                </a:cubicBezTo>
                <a:cubicBezTo>
                  <a:pt x="355" y="217"/>
                  <a:pt x="354" y="216"/>
                  <a:pt x="353" y="215"/>
                </a:cubicBezTo>
                <a:cubicBezTo>
                  <a:pt x="351" y="216"/>
                  <a:pt x="352" y="217"/>
                  <a:pt x="349" y="215"/>
                </a:cubicBezTo>
                <a:cubicBezTo>
                  <a:pt x="349" y="217"/>
                  <a:pt x="349" y="217"/>
                  <a:pt x="347" y="217"/>
                </a:cubicBezTo>
                <a:cubicBezTo>
                  <a:pt x="345" y="229"/>
                  <a:pt x="355" y="236"/>
                  <a:pt x="354" y="247"/>
                </a:cubicBezTo>
                <a:cubicBezTo>
                  <a:pt x="357" y="249"/>
                  <a:pt x="359" y="254"/>
                  <a:pt x="359" y="258"/>
                </a:cubicBezTo>
                <a:cubicBezTo>
                  <a:pt x="359" y="257"/>
                  <a:pt x="360" y="257"/>
                  <a:pt x="361" y="257"/>
                </a:cubicBezTo>
                <a:cubicBezTo>
                  <a:pt x="360" y="260"/>
                  <a:pt x="362" y="263"/>
                  <a:pt x="360" y="264"/>
                </a:cubicBezTo>
                <a:cubicBezTo>
                  <a:pt x="362" y="265"/>
                  <a:pt x="362" y="262"/>
                  <a:pt x="363" y="263"/>
                </a:cubicBezTo>
                <a:cubicBezTo>
                  <a:pt x="364" y="264"/>
                  <a:pt x="363" y="264"/>
                  <a:pt x="362" y="265"/>
                </a:cubicBezTo>
                <a:cubicBezTo>
                  <a:pt x="364" y="264"/>
                  <a:pt x="365" y="265"/>
                  <a:pt x="364" y="267"/>
                </a:cubicBezTo>
                <a:cubicBezTo>
                  <a:pt x="365" y="267"/>
                  <a:pt x="365" y="266"/>
                  <a:pt x="366" y="265"/>
                </a:cubicBezTo>
                <a:cubicBezTo>
                  <a:pt x="365" y="267"/>
                  <a:pt x="365" y="267"/>
                  <a:pt x="366" y="269"/>
                </a:cubicBezTo>
                <a:cubicBezTo>
                  <a:pt x="367" y="269"/>
                  <a:pt x="368" y="269"/>
                  <a:pt x="369" y="270"/>
                </a:cubicBezTo>
                <a:cubicBezTo>
                  <a:pt x="365" y="276"/>
                  <a:pt x="370" y="273"/>
                  <a:pt x="373" y="277"/>
                </a:cubicBezTo>
                <a:cubicBezTo>
                  <a:pt x="372" y="277"/>
                  <a:pt x="372" y="277"/>
                  <a:pt x="372" y="278"/>
                </a:cubicBezTo>
                <a:cubicBezTo>
                  <a:pt x="372" y="276"/>
                  <a:pt x="369" y="276"/>
                  <a:pt x="369" y="278"/>
                </a:cubicBezTo>
                <a:cubicBezTo>
                  <a:pt x="372" y="279"/>
                  <a:pt x="372" y="279"/>
                  <a:pt x="373" y="282"/>
                </a:cubicBezTo>
                <a:cubicBezTo>
                  <a:pt x="378" y="283"/>
                  <a:pt x="377" y="289"/>
                  <a:pt x="382" y="290"/>
                </a:cubicBezTo>
                <a:cubicBezTo>
                  <a:pt x="381" y="294"/>
                  <a:pt x="384" y="292"/>
                  <a:pt x="384" y="296"/>
                </a:cubicBezTo>
                <a:cubicBezTo>
                  <a:pt x="385" y="296"/>
                  <a:pt x="385" y="295"/>
                  <a:pt x="386" y="295"/>
                </a:cubicBezTo>
                <a:cubicBezTo>
                  <a:pt x="387" y="296"/>
                  <a:pt x="388" y="297"/>
                  <a:pt x="387" y="299"/>
                </a:cubicBezTo>
                <a:cubicBezTo>
                  <a:pt x="389" y="300"/>
                  <a:pt x="390" y="302"/>
                  <a:pt x="390" y="306"/>
                </a:cubicBezTo>
                <a:cubicBezTo>
                  <a:pt x="399" y="311"/>
                  <a:pt x="400" y="326"/>
                  <a:pt x="404" y="332"/>
                </a:cubicBezTo>
                <a:cubicBezTo>
                  <a:pt x="403" y="332"/>
                  <a:pt x="402" y="332"/>
                  <a:pt x="401" y="332"/>
                </a:cubicBezTo>
                <a:cubicBezTo>
                  <a:pt x="401" y="333"/>
                  <a:pt x="401" y="335"/>
                  <a:pt x="402" y="335"/>
                </a:cubicBezTo>
                <a:cubicBezTo>
                  <a:pt x="402" y="334"/>
                  <a:pt x="402" y="333"/>
                  <a:pt x="404" y="334"/>
                </a:cubicBezTo>
                <a:cubicBezTo>
                  <a:pt x="404" y="334"/>
                  <a:pt x="404" y="334"/>
                  <a:pt x="404" y="335"/>
                </a:cubicBezTo>
                <a:cubicBezTo>
                  <a:pt x="402" y="335"/>
                  <a:pt x="404" y="336"/>
                  <a:pt x="404" y="336"/>
                </a:cubicBezTo>
                <a:cubicBezTo>
                  <a:pt x="403" y="337"/>
                  <a:pt x="404" y="340"/>
                  <a:pt x="403" y="341"/>
                </a:cubicBezTo>
                <a:cubicBezTo>
                  <a:pt x="402" y="340"/>
                  <a:pt x="402" y="341"/>
                  <a:pt x="400" y="341"/>
                </a:cubicBezTo>
                <a:cubicBezTo>
                  <a:pt x="400" y="341"/>
                  <a:pt x="400" y="342"/>
                  <a:pt x="400" y="343"/>
                </a:cubicBezTo>
                <a:cubicBezTo>
                  <a:pt x="398" y="343"/>
                  <a:pt x="397" y="345"/>
                  <a:pt x="395" y="343"/>
                </a:cubicBezTo>
                <a:cubicBezTo>
                  <a:pt x="393" y="351"/>
                  <a:pt x="405" y="349"/>
                  <a:pt x="400" y="356"/>
                </a:cubicBezTo>
                <a:cubicBezTo>
                  <a:pt x="402" y="356"/>
                  <a:pt x="403" y="358"/>
                  <a:pt x="405" y="359"/>
                </a:cubicBezTo>
                <a:cubicBezTo>
                  <a:pt x="405" y="356"/>
                  <a:pt x="407" y="357"/>
                  <a:pt x="407" y="356"/>
                </a:cubicBezTo>
                <a:cubicBezTo>
                  <a:pt x="406" y="356"/>
                  <a:pt x="404" y="353"/>
                  <a:pt x="405" y="351"/>
                </a:cubicBezTo>
                <a:cubicBezTo>
                  <a:pt x="406" y="352"/>
                  <a:pt x="407" y="353"/>
                  <a:pt x="405" y="354"/>
                </a:cubicBezTo>
                <a:cubicBezTo>
                  <a:pt x="407" y="355"/>
                  <a:pt x="406" y="354"/>
                  <a:pt x="408" y="353"/>
                </a:cubicBezTo>
                <a:cubicBezTo>
                  <a:pt x="408" y="355"/>
                  <a:pt x="409" y="356"/>
                  <a:pt x="408" y="358"/>
                </a:cubicBezTo>
                <a:cubicBezTo>
                  <a:pt x="412" y="362"/>
                  <a:pt x="418" y="370"/>
                  <a:pt x="418" y="375"/>
                </a:cubicBezTo>
                <a:cubicBezTo>
                  <a:pt x="418" y="377"/>
                  <a:pt x="415" y="379"/>
                  <a:pt x="415" y="380"/>
                </a:cubicBezTo>
                <a:cubicBezTo>
                  <a:pt x="414" y="384"/>
                  <a:pt x="415" y="389"/>
                  <a:pt x="421" y="389"/>
                </a:cubicBezTo>
                <a:cubicBezTo>
                  <a:pt x="420" y="388"/>
                  <a:pt x="421" y="387"/>
                  <a:pt x="422" y="386"/>
                </a:cubicBezTo>
                <a:cubicBezTo>
                  <a:pt x="428" y="388"/>
                  <a:pt x="425" y="396"/>
                  <a:pt x="420" y="397"/>
                </a:cubicBezTo>
                <a:cubicBezTo>
                  <a:pt x="420" y="400"/>
                  <a:pt x="418" y="400"/>
                  <a:pt x="416" y="401"/>
                </a:cubicBezTo>
                <a:cubicBezTo>
                  <a:pt x="417" y="404"/>
                  <a:pt x="420" y="406"/>
                  <a:pt x="424" y="405"/>
                </a:cubicBezTo>
                <a:cubicBezTo>
                  <a:pt x="425" y="405"/>
                  <a:pt x="424" y="407"/>
                  <a:pt x="425" y="407"/>
                </a:cubicBezTo>
                <a:cubicBezTo>
                  <a:pt x="425" y="406"/>
                  <a:pt x="427" y="406"/>
                  <a:pt x="428" y="406"/>
                </a:cubicBezTo>
                <a:cubicBezTo>
                  <a:pt x="428" y="408"/>
                  <a:pt x="430" y="408"/>
                  <a:pt x="430" y="409"/>
                </a:cubicBezTo>
                <a:cubicBezTo>
                  <a:pt x="430" y="414"/>
                  <a:pt x="429" y="416"/>
                  <a:pt x="427" y="419"/>
                </a:cubicBezTo>
                <a:cubicBezTo>
                  <a:pt x="428" y="419"/>
                  <a:pt x="428" y="420"/>
                  <a:pt x="429" y="421"/>
                </a:cubicBezTo>
                <a:cubicBezTo>
                  <a:pt x="428" y="422"/>
                  <a:pt x="425" y="421"/>
                  <a:pt x="425" y="423"/>
                </a:cubicBezTo>
                <a:cubicBezTo>
                  <a:pt x="426" y="425"/>
                  <a:pt x="428" y="423"/>
                  <a:pt x="428" y="424"/>
                </a:cubicBezTo>
                <a:cubicBezTo>
                  <a:pt x="427" y="424"/>
                  <a:pt x="427" y="425"/>
                  <a:pt x="427" y="425"/>
                </a:cubicBezTo>
                <a:cubicBezTo>
                  <a:pt x="426" y="425"/>
                  <a:pt x="426" y="424"/>
                  <a:pt x="425" y="424"/>
                </a:cubicBezTo>
                <a:cubicBezTo>
                  <a:pt x="424" y="426"/>
                  <a:pt x="423" y="430"/>
                  <a:pt x="424" y="433"/>
                </a:cubicBezTo>
                <a:cubicBezTo>
                  <a:pt x="426" y="431"/>
                  <a:pt x="428" y="428"/>
                  <a:pt x="428" y="428"/>
                </a:cubicBezTo>
                <a:cubicBezTo>
                  <a:pt x="428" y="428"/>
                  <a:pt x="426" y="428"/>
                  <a:pt x="426" y="428"/>
                </a:cubicBezTo>
                <a:cubicBezTo>
                  <a:pt x="428" y="425"/>
                  <a:pt x="431" y="423"/>
                  <a:pt x="434" y="422"/>
                </a:cubicBezTo>
                <a:cubicBezTo>
                  <a:pt x="433" y="423"/>
                  <a:pt x="434" y="424"/>
                  <a:pt x="434" y="426"/>
                </a:cubicBezTo>
                <a:cubicBezTo>
                  <a:pt x="433" y="426"/>
                  <a:pt x="433" y="425"/>
                  <a:pt x="433" y="426"/>
                </a:cubicBezTo>
                <a:cubicBezTo>
                  <a:pt x="432" y="431"/>
                  <a:pt x="432" y="438"/>
                  <a:pt x="428" y="444"/>
                </a:cubicBezTo>
                <a:cubicBezTo>
                  <a:pt x="427" y="445"/>
                  <a:pt x="429" y="445"/>
                  <a:pt x="429" y="446"/>
                </a:cubicBezTo>
                <a:cubicBezTo>
                  <a:pt x="424" y="446"/>
                  <a:pt x="429" y="449"/>
                  <a:pt x="427" y="451"/>
                </a:cubicBezTo>
                <a:cubicBezTo>
                  <a:pt x="425" y="449"/>
                  <a:pt x="426" y="453"/>
                  <a:pt x="423" y="452"/>
                </a:cubicBezTo>
                <a:cubicBezTo>
                  <a:pt x="423" y="456"/>
                  <a:pt x="419" y="458"/>
                  <a:pt x="418" y="458"/>
                </a:cubicBezTo>
                <a:cubicBezTo>
                  <a:pt x="417" y="460"/>
                  <a:pt x="419" y="460"/>
                  <a:pt x="419" y="461"/>
                </a:cubicBezTo>
                <a:cubicBezTo>
                  <a:pt x="419" y="461"/>
                  <a:pt x="417" y="461"/>
                  <a:pt x="417" y="462"/>
                </a:cubicBezTo>
                <a:cubicBezTo>
                  <a:pt x="419" y="462"/>
                  <a:pt x="419" y="462"/>
                  <a:pt x="419" y="461"/>
                </a:cubicBezTo>
                <a:cubicBezTo>
                  <a:pt x="420" y="461"/>
                  <a:pt x="421" y="462"/>
                  <a:pt x="421" y="462"/>
                </a:cubicBezTo>
                <a:cubicBezTo>
                  <a:pt x="420" y="462"/>
                  <a:pt x="421" y="463"/>
                  <a:pt x="421" y="464"/>
                </a:cubicBezTo>
                <a:cubicBezTo>
                  <a:pt x="420" y="464"/>
                  <a:pt x="420" y="464"/>
                  <a:pt x="419" y="464"/>
                </a:cubicBezTo>
                <a:cubicBezTo>
                  <a:pt x="419" y="465"/>
                  <a:pt x="420" y="466"/>
                  <a:pt x="422" y="466"/>
                </a:cubicBezTo>
                <a:cubicBezTo>
                  <a:pt x="422" y="465"/>
                  <a:pt x="421" y="464"/>
                  <a:pt x="422" y="464"/>
                </a:cubicBezTo>
                <a:cubicBezTo>
                  <a:pt x="423" y="464"/>
                  <a:pt x="424" y="464"/>
                  <a:pt x="424" y="465"/>
                </a:cubicBezTo>
                <a:cubicBezTo>
                  <a:pt x="423" y="466"/>
                  <a:pt x="422" y="466"/>
                  <a:pt x="421" y="468"/>
                </a:cubicBezTo>
                <a:cubicBezTo>
                  <a:pt x="423" y="468"/>
                  <a:pt x="423" y="468"/>
                  <a:pt x="424" y="469"/>
                </a:cubicBezTo>
                <a:cubicBezTo>
                  <a:pt x="424" y="468"/>
                  <a:pt x="425" y="468"/>
                  <a:pt x="425" y="467"/>
                </a:cubicBezTo>
                <a:cubicBezTo>
                  <a:pt x="424" y="466"/>
                  <a:pt x="423" y="468"/>
                  <a:pt x="423" y="467"/>
                </a:cubicBezTo>
                <a:cubicBezTo>
                  <a:pt x="424" y="467"/>
                  <a:pt x="424" y="465"/>
                  <a:pt x="424" y="464"/>
                </a:cubicBezTo>
                <a:cubicBezTo>
                  <a:pt x="424" y="464"/>
                  <a:pt x="423" y="464"/>
                  <a:pt x="423" y="463"/>
                </a:cubicBezTo>
                <a:cubicBezTo>
                  <a:pt x="424" y="463"/>
                  <a:pt x="425" y="464"/>
                  <a:pt x="425" y="465"/>
                </a:cubicBezTo>
                <a:cubicBezTo>
                  <a:pt x="429" y="465"/>
                  <a:pt x="429" y="462"/>
                  <a:pt x="433" y="461"/>
                </a:cubicBezTo>
                <a:cubicBezTo>
                  <a:pt x="432" y="460"/>
                  <a:pt x="433" y="458"/>
                  <a:pt x="432" y="458"/>
                </a:cubicBezTo>
                <a:cubicBezTo>
                  <a:pt x="432" y="460"/>
                  <a:pt x="429" y="455"/>
                  <a:pt x="432" y="453"/>
                </a:cubicBezTo>
                <a:cubicBezTo>
                  <a:pt x="433" y="455"/>
                  <a:pt x="431" y="455"/>
                  <a:pt x="432" y="456"/>
                </a:cubicBezTo>
                <a:cubicBezTo>
                  <a:pt x="433" y="456"/>
                  <a:pt x="433" y="456"/>
                  <a:pt x="434" y="456"/>
                </a:cubicBezTo>
                <a:cubicBezTo>
                  <a:pt x="433" y="456"/>
                  <a:pt x="432" y="458"/>
                  <a:pt x="434" y="458"/>
                </a:cubicBezTo>
                <a:cubicBezTo>
                  <a:pt x="435" y="457"/>
                  <a:pt x="434" y="455"/>
                  <a:pt x="437" y="454"/>
                </a:cubicBezTo>
                <a:cubicBezTo>
                  <a:pt x="437" y="453"/>
                  <a:pt x="434" y="451"/>
                  <a:pt x="436" y="450"/>
                </a:cubicBezTo>
                <a:cubicBezTo>
                  <a:pt x="437" y="450"/>
                  <a:pt x="436" y="451"/>
                  <a:pt x="436" y="452"/>
                </a:cubicBezTo>
                <a:cubicBezTo>
                  <a:pt x="438" y="453"/>
                  <a:pt x="437" y="450"/>
                  <a:pt x="438" y="449"/>
                </a:cubicBezTo>
                <a:cubicBezTo>
                  <a:pt x="437" y="449"/>
                  <a:pt x="439" y="450"/>
                  <a:pt x="438" y="447"/>
                </a:cubicBezTo>
                <a:cubicBezTo>
                  <a:pt x="441" y="446"/>
                  <a:pt x="442" y="442"/>
                  <a:pt x="442" y="440"/>
                </a:cubicBezTo>
                <a:cubicBezTo>
                  <a:pt x="441" y="440"/>
                  <a:pt x="440" y="438"/>
                  <a:pt x="439" y="437"/>
                </a:cubicBezTo>
                <a:cubicBezTo>
                  <a:pt x="441" y="437"/>
                  <a:pt x="440" y="439"/>
                  <a:pt x="443" y="439"/>
                </a:cubicBezTo>
                <a:cubicBezTo>
                  <a:pt x="447" y="437"/>
                  <a:pt x="443" y="431"/>
                  <a:pt x="449" y="430"/>
                </a:cubicBezTo>
                <a:cubicBezTo>
                  <a:pt x="449" y="429"/>
                  <a:pt x="448" y="429"/>
                  <a:pt x="448" y="428"/>
                </a:cubicBezTo>
                <a:cubicBezTo>
                  <a:pt x="449" y="428"/>
                  <a:pt x="449" y="428"/>
                  <a:pt x="450" y="428"/>
                </a:cubicBezTo>
                <a:cubicBezTo>
                  <a:pt x="450" y="427"/>
                  <a:pt x="451" y="425"/>
                  <a:pt x="450" y="424"/>
                </a:cubicBezTo>
                <a:cubicBezTo>
                  <a:pt x="453" y="421"/>
                  <a:pt x="457" y="418"/>
                  <a:pt x="460" y="413"/>
                </a:cubicBezTo>
                <a:cubicBezTo>
                  <a:pt x="458" y="411"/>
                  <a:pt x="461" y="408"/>
                  <a:pt x="462" y="406"/>
                </a:cubicBezTo>
                <a:cubicBezTo>
                  <a:pt x="462" y="403"/>
                  <a:pt x="460" y="402"/>
                  <a:pt x="460" y="399"/>
                </a:cubicBezTo>
                <a:cubicBezTo>
                  <a:pt x="462" y="400"/>
                  <a:pt x="460" y="395"/>
                  <a:pt x="462" y="395"/>
                </a:cubicBezTo>
                <a:cubicBezTo>
                  <a:pt x="462" y="393"/>
                  <a:pt x="461" y="388"/>
                  <a:pt x="462" y="388"/>
                </a:cubicBezTo>
                <a:cubicBezTo>
                  <a:pt x="463" y="388"/>
                  <a:pt x="463" y="390"/>
                  <a:pt x="463" y="390"/>
                </a:cubicBezTo>
                <a:cubicBezTo>
                  <a:pt x="463" y="386"/>
                  <a:pt x="465" y="383"/>
                  <a:pt x="468" y="381"/>
                </a:cubicBezTo>
                <a:cubicBezTo>
                  <a:pt x="468" y="372"/>
                  <a:pt x="471" y="365"/>
                  <a:pt x="474" y="358"/>
                </a:cubicBezTo>
                <a:cubicBezTo>
                  <a:pt x="473" y="356"/>
                  <a:pt x="474" y="354"/>
                  <a:pt x="475" y="353"/>
                </a:cubicBezTo>
                <a:cubicBezTo>
                  <a:pt x="474" y="353"/>
                  <a:pt x="475" y="350"/>
                  <a:pt x="475" y="350"/>
                </a:cubicBezTo>
                <a:cubicBezTo>
                  <a:pt x="473" y="350"/>
                  <a:pt x="473" y="352"/>
                  <a:pt x="474" y="353"/>
                </a:cubicBezTo>
                <a:cubicBezTo>
                  <a:pt x="471" y="354"/>
                  <a:pt x="472" y="357"/>
                  <a:pt x="470" y="359"/>
                </a:cubicBezTo>
                <a:cubicBezTo>
                  <a:pt x="470" y="357"/>
                  <a:pt x="469" y="357"/>
                  <a:pt x="469" y="355"/>
                </a:cubicBezTo>
                <a:cubicBezTo>
                  <a:pt x="472" y="351"/>
                  <a:pt x="472" y="344"/>
                  <a:pt x="476" y="341"/>
                </a:cubicBezTo>
                <a:cubicBezTo>
                  <a:pt x="477" y="344"/>
                  <a:pt x="473" y="347"/>
                  <a:pt x="476" y="349"/>
                </a:cubicBezTo>
                <a:cubicBezTo>
                  <a:pt x="477" y="347"/>
                  <a:pt x="477" y="343"/>
                  <a:pt x="479" y="342"/>
                </a:cubicBezTo>
                <a:cubicBezTo>
                  <a:pt x="478" y="342"/>
                  <a:pt x="478" y="343"/>
                  <a:pt x="477" y="343"/>
                </a:cubicBezTo>
                <a:cubicBezTo>
                  <a:pt x="477" y="343"/>
                  <a:pt x="477" y="342"/>
                  <a:pt x="476" y="342"/>
                </a:cubicBezTo>
                <a:cubicBezTo>
                  <a:pt x="477" y="341"/>
                  <a:pt x="474" y="339"/>
                  <a:pt x="476" y="336"/>
                </a:cubicBezTo>
                <a:cubicBezTo>
                  <a:pt x="477" y="336"/>
                  <a:pt x="477" y="337"/>
                  <a:pt x="478" y="336"/>
                </a:cubicBezTo>
                <a:cubicBezTo>
                  <a:pt x="476" y="333"/>
                  <a:pt x="483" y="330"/>
                  <a:pt x="479" y="326"/>
                </a:cubicBezTo>
                <a:cubicBezTo>
                  <a:pt x="482" y="325"/>
                  <a:pt x="483" y="322"/>
                  <a:pt x="482" y="320"/>
                </a:cubicBezTo>
                <a:cubicBezTo>
                  <a:pt x="484" y="320"/>
                  <a:pt x="484" y="316"/>
                  <a:pt x="483" y="317"/>
                </a:cubicBezTo>
                <a:cubicBezTo>
                  <a:pt x="484" y="317"/>
                  <a:pt x="483" y="315"/>
                  <a:pt x="484" y="317"/>
                </a:cubicBezTo>
                <a:cubicBezTo>
                  <a:pt x="484" y="314"/>
                  <a:pt x="485" y="312"/>
                  <a:pt x="484" y="311"/>
                </a:cubicBezTo>
                <a:cubicBezTo>
                  <a:pt x="485" y="313"/>
                  <a:pt x="483" y="312"/>
                  <a:pt x="483" y="311"/>
                </a:cubicBezTo>
                <a:cubicBezTo>
                  <a:pt x="484" y="309"/>
                  <a:pt x="483" y="308"/>
                  <a:pt x="483" y="305"/>
                </a:cubicBezTo>
                <a:cubicBezTo>
                  <a:pt x="485" y="306"/>
                  <a:pt x="485" y="304"/>
                  <a:pt x="485" y="304"/>
                </a:cubicBezTo>
                <a:cubicBezTo>
                  <a:pt x="483" y="299"/>
                  <a:pt x="487" y="297"/>
                  <a:pt x="487" y="290"/>
                </a:cubicBezTo>
                <a:cubicBezTo>
                  <a:pt x="490" y="288"/>
                  <a:pt x="490" y="281"/>
                  <a:pt x="490" y="278"/>
                </a:cubicBezTo>
                <a:cubicBezTo>
                  <a:pt x="495" y="270"/>
                  <a:pt x="500" y="262"/>
                  <a:pt x="499" y="254"/>
                </a:cubicBezTo>
                <a:cubicBezTo>
                  <a:pt x="502" y="256"/>
                  <a:pt x="500" y="253"/>
                  <a:pt x="501" y="252"/>
                </a:cubicBezTo>
                <a:cubicBezTo>
                  <a:pt x="502" y="253"/>
                  <a:pt x="502" y="254"/>
                  <a:pt x="503" y="254"/>
                </a:cubicBezTo>
                <a:cubicBezTo>
                  <a:pt x="504" y="249"/>
                  <a:pt x="502" y="246"/>
                  <a:pt x="507" y="245"/>
                </a:cubicBezTo>
                <a:cubicBezTo>
                  <a:pt x="509" y="238"/>
                  <a:pt x="508" y="233"/>
                  <a:pt x="511" y="228"/>
                </a:cubicBezTo>
                <a:cubicBezTo>
                  <a:pt x="512" y="227"/>
                  <a:pt x="512" y="228"/>
                  <a:pt x="512" y="229"/>
                </a:cubicBezTo>
                <a:cubicBezTo>
                  <a:pt x="513" y="227"/>
                  <a:pt x="513" y="226"/>
                  <a:pt x="515" y="226"/>
                </a:cubicBezTo>
                <a:cubicBezTo>
                  <a:pt x="515" y="224"/>
                  <a:pt x="515" y="223"/>
                  <a:pt x="514" y="222"/>
                </a:cubicBezTo>
                <a:cubicBezTo>
                  <a:pt x="517" y="220"/>
                  <a:pt x="519" y="216"/>
                  <a:pt x="518" y="212"/>
                </a:cubicBezTo>
                <a:cubicBezTo>
                  <a:pt x="521" y="210"/>
                  <a:pt x="523" y="208"/>
                  <a:pt x="524" y="205"/>
                </a:cubicBezTo>
                <a:cubicBezTo>
                  <a:pt x="524" y="210"/>
                  <a:pt x="521" y="212"/>
                  <a:pt x="521" y="217"/>
                </a:cubicBezTo>
                <a:cubicBezTo>
                  <a:pt x="519" y="216"/>
                  <a:pt x="519" y="215"/>
                  <a:pt x="518" y="217"/>
                </a:cubicBezTo>
                <a:cubicBezTo>
                  <a:pt x="519" y="218"/>
                  <a:pt x="519" y="218"/>
                  <a:pt x="519" y="220"/>
                </a:cubicBezTo>
                <a:cubicBezTo>
                  <a:pt x="525" y="217"/>
                  <a:pt x="522" y="206"/>
                  <a:pt x="528" y="203"/>
                </a:cubicBezTo>
                <a:cubicBezTo>
                  <a:pt x="529" y="202"/>
                  <a:pt x="527" y="200"/>
                  <a:pt x="530" y="201"/>
                </a:cubicBezTo>
                <a:cubicBezTo>
                  <a:pt x="528" y="199"/>
                  <a:pt x="530" y="196"/>
                  <a:pt x="532" y="196"/>
                </a:cubicBezTo>
                <a:cubicBezTo>
                  <a:pt x="532" y="191"/>
                  <a:pt x="535" y="183"/>
                  <a:pt x="535" y="179"/>
                </a:cubicBezTo>
                <a:cubicBezTo>
                  <a:pt x="535" y="180"/>
                  <a:pt x="535" y="180"/>
                  <a:pt x="534" y="180"/>
                </a:cubicBezTo>
                <a:cubicBezTo>
                  <a:pt x="534" y="180"/>
                  <a:pt x="534" y="180"/>
                  <a:pt x="534" y="179"/>
                </a:cubicBezTo>
                <a:cubicBezTo>
                  <a:pt x="537" y="175"/>
                  <a:pt x="535" y="169"/>
                  <a:pt x="540" y="165"/>
                </a:cubicBezTo>
                <a:cubicBezTo>
                  <a:pt x="540" y="170"/>
                  <a:pt x="536" y="173"/>
                  <a:pt x="537" y="178"/>
                </a:cubicBezTo>
                <a:cubicBezTo>
                  <a:pt x="539" y="173"/>
                  <a:pt x="540" y="166"/>
                  <a:pt x="543" y="162"/>
                </a:cubicBezTo>
                <a:cubicBezTo>
                  <a:pt x="545" y="162"/>
                  <a:pt x="545" y="161"/>
                  <a:pt x="546" y="163"/>
                </a:cubicBezTo>
                <a:cubicBezTo>
                  <a:pt x="547" y="162"/>
                  <a:pt x="546" y="159"/>
                  <a:pt x="549" y="160"/>
                </a:cubicBezTo>
                <a:cubicBezTo>
                  <a:pt x="547" y="163"/>
                  <a:pt x="550" y="169"/>
                  <a:pt x="546" y="168"/>
                </a:cubicBezTo>
                <a:cubicBezTo>
                  <a:pt x="545" y="170"/>
                  <a:pt x="546" y="170"/>
                  <a:pt x="546" y="171"/>
                </a:cubicBezTo>
                <a:cubicBezTo>
                  <a:pt x="545" y="171"/>
                  <a:pt x="545" y="173"/>
                  <a:pt x="544" y="173"/>
                </a:cubicBezTo>
                <a:cubicBezTo>
                  <a:pt x="544" y="177"/>
                  <a:pt x="542" y="178"/>
                  <a:pt x="542" y="182"/>
                </a:cubicBezTo>
                <a:cubicBezTo>
                  <a:pt x="539" y="185"/>
                  <a:pt x="539" y="189"/>
                  <a:pt x="539" y="194"/>
                </a:cubicBezTo>
                <a:cubicBezTo>
                  <a:pt x="534" y="198"/>
                  <a:pt x="533" y="206"/>
                  <a:pt x="532" y="213"/>
                </a:cubicBezTo>
                <a:cubicBezTo>
                  <a:pt x="529" y="214"/>
                  <a:pt x="528" y="216"/>
                  <a:pt x="526" y="219"/>
                </a:cubicBezTo>
                <a:cubicBezTo>
                  <a:pt x="529" y="232"/>
                  <a:pt x="516" y="243"/>
                  <a:pt x="520" y="254"/>
                </a:cubicBezTo>
                <a:cubicBezTo>
                  <a:pt x="521" y="257"/>
                  <a:pt x="517" y="261"/>
                  <a:pt x="520" y="263"/>
                </a:cubicBezTo>
                <a:cubicBezTo>
                  <a:pt x="521" y="258"/>
                  <a:pt x="520" y="252"/>
                  <a:pt x="525" y="254"/>
                </a:cubicBezTo>
                <a:cubicBezTo>
                  <a:pt x="524" y="251"/>
                  <a:pt x="526" y="247"/>
                  <a:pt x="528" y="246"/>
                </a:cubicBezTo>
                <a:cubicBezTo>
                  <a:pt x="525" y="243"/>
                  <a:pt x="531" y="239"/>
                  <a:pt x="529" y="236"/>
                </a:cubicBezTo>
                <a:cubicBezTo>
                  <a:pt x="530" y="237"/>
                  <a:pt x="532" y="233"/>
                  <a:pt x="532" y="232"/>
                </a:cubicBezTo>
                <a:cubicBezTo>
                  <a:pt x="531" y="231"/>
                  <a:pt x="530" y="234"/>
                  <a:pt x="530" y="232"/>
                </a:cubicBezTo>
                <a:cubicBezTo>
                  <a:pt x="532" y="231"/>
                  <a:pt x="531" y="230"/>
                  <a:pt x="531" y="226"/>
                </a:cubicBezTo>
                <a:cubicBezTo>
                  <a:pt x="532" y="226"/>
                  <a:pt x="532" y="227"/>
                  <a:pt x="533" y="227"/>
                </a:cubicBezTo>
                <a:cubicBezTo>
                  <a:pt x="532" y="224"/>
                  <a:pt x="533" y="225"/>
                  <a:pt x="533" y="222"/>
                </a:cubicBezTo>
                <a:cubicBezTo>
                  <a:pt x="539" y="220"/>
                  <a:pt x="539" y="213"/>
                  <a:pt x="538" y="208"/>
                </a:cubicBezTo>
                <a:cubicBezTo>
                  <a:pt x="538" y="208"/>
                  <a:pt x="539" y="209"/>
                  <a:pt x="539" y="208"/>
                </a:cubicBezTo>
                <a:cubicBezTo>
                  <a:pt x="540" y="200"/>
                  <a:pt x="544" y="196"/>
                  <a:pt x="547" y="187"/>
                </a:cubicBezTo>
                <a:cubicBezTo>
                  <a:pt x="546" y="187"/>
                  <a:pt x="546" y="187"/>
                  <a:pt x="545" y="186"/>
                </a:cubicBezTo>
                <a:cubicBezTo>
                  <a:pt x="548" y="185"/>
                  <a:pt x="546" y="184"/>
                  <a:pt x="545" y="182"/>
                </a:cubicBezTo>
                <a:cubicBezTo>
                  <a:pt x="545" y="180"/>
                  <a:pt x="546" y="180"/>
                  <a:pt x="548" y="180"/>
                </a:cubicBezTo>
                <a:cubicBezTo>
                  <a:pt x="548" y="181"/>
                  <a:pt x="549" y="185"/>
                  <a:pt x="551" y="182"/>
                </a:cubicBezTo>
                <a:cubicBezTo>
                  <a:pt x="550" y="182"/>
                  <a:pt x="549" y="183"/>
                  <a:pt x="549" y="182"/>
                </a:cubicBezTo>
                <a:cubicBezTo>
                  <a:pt x="551" y="180"/>
                  <a:pt x="553" y="178"/>
                  <a:pt x="555" y="177"/>
                </a:cubicBezTo>
                <a:cubicBezTo>
                  <a:pt x="553" y="176"/>
                  <a:pt x="553" y="175"/>
                  <a:pt x="553" y="173"/>
                </a:cubicBezTo>
                <a:cubicBezTo>
                  <a:pt x="555" y="173"/>
                  <a:pt x="554" y="173"/>
                  <a:pt x="556" y="171"/>
                </a:cubicBezTo>
                <a:cubicBezTo>
                  <a:pt x="556" y="170"/>
                  <a:pt x="555" y="170"/>
                  <a:pt x="555" y="168"/>
                </a:cubicBezTo>
                <a:cubicBezTo>
                  <a:pt x="555" y="170"/>
                  <a:pt x="557" y="168"/>
                  <a:pt x="558" y="166"/>
                </a:cubicBezTo>
                <a:cubicBezTo>
                  <a:pt x="557" y="166"/>
                  <a:pt x="556" y="167"/>
                  <a:pt x="556" y="165"/>
                </a:cubicBezTo>
                <a:cubicBezTo>
                  <a:pt x="558" y="165"/>
                  <a:pt x="558" y="164"/>
                  <a:pt x="557" y="162"/>
                </a:cubicBezTo>
                <a:cubicBezTo>
                  <a:pt x="560" y="162"/>
                  <a:pt x="560" y="158"/>
                  <a:pt x="561" y="158"/>
                </a:cubicBezTo>
                <a:cubicBezTo>
                  <a:pt x="562" y="158"/>
                  <a:pt x="563" y="157"/>
                  <a:pt x="565" y="157"/>
                </a:cubicBezTo>
                <a:cubicBezTo>
                  <a:pt x="565" y="156"/>
                  <a:pt x="565" y="156"/>
                  <a:pt x="565" y="155"/>
                </a:cubicBezTo>
                <a:cubicBezTo>
                  <a:pt x="563" y="155"/>
                  <a:pt x="563" y="156"/>
                  <a:pt x="562" y="154"/>
                </a:cubicBezTo>
                <a:cubicBezTo>
                  <a:pt x="563" y="152"/>
                  <a:pt x="561" y="152"/>
                  <a:pt x="561" y="149"/>
                </a:cubicBezTo>
                <a:cubicBezTo>
                  <a:pt x="560" y="148"/>
                  <a:pt x="560" y="151"/>
                  <a:pt x="559" y="149"/>
                </a:cubicBezTo>
                <a:cubicBezTo>
                  <a:pt x="560" y="147"/>
                  <a:pt x="556" y="145"/>
                  <a:pt x="554" y="145"/>
                </a:cubicBezTo>
                <a:cubicBezTo>
                  <a:pt x="549" y="139"/>
                  <a:pt x="558" y="135"/>
                  <a:pt x="557" y="129"/>
                </a:cubicBezTo>
                <a:cubicBezTo>
                  <a:pt x="558" y="129"/>
                  <a:pt x="558" y="129"/>
                  <a:pt x="559" y="129"/>
                </a:cubicBezTo>
                <a:cubicBezTo>
                  <a:pt x="563" y="121"/>
                  <a:pt x="567" y="112"/>
                  <a:pt x="571" y="105"/>
                </a:cubicBezTo>
                <a:cubicBezTo>
                  <a:pt x="570" y="105"/>
                  <a:pt x="570" y="104"/>
                  <a:pt x="569" y="103"/>
                </a:cubicBezTo>
                <a:cubicBezTo>
                  <a:pt x="570" y="102"/>
                  <a:pt x="571" y="102"/>
                  <a:pt x="572" y="101"/>
                </a:cubicBezTo>
                <a:cubicBezTo>
                  <a:pt x="571" y="99"/>
                  <a:pt x="571" y="98"/>
                  <a:pt x="573" y="97"/>
                </a:cubicBezTo>
                <a:cubicBezTo>
                  <a:pt x="573" y="98"/>
                  <a:pt x="573" y="99"/>
                  <a:pt x="574" y="99"/>
                </a:cubicBezTo>
                <a:cubicBezTo>
                  <a:pt x="578" y="98"/>
                  <a:pt x="577" y="94"/>
                  <a:pt x="578" y="91"/>
                </a:cubicBezTo>
                <a:cubicBezTo>
                  <a:pt x="580" y="90"/>
                  <a:pt x="578" y="93"/>
                  <a:pt x="580" y="92"/>
                </a:cubicBezTo>
                <a:cubicBezTo>
                  <a:pt x="580" y="90"/>
                  <a:pt x="582" y="86"/>
                  <a:pt x="583" y="87"/>
                </a:cubicBezTo>
                <a:cubicBezTo>
                  <a:pt x="583" y="83"/>
                  <a:pt x="587" y="82"/>
                  <a:pt x="586" y="80"/>
                </a:cubicBezTo>
                <a:cubicBezTo>
                  <a:pt x="587" y="80"/>
                  <a:pt x="588" y="80"/>
                  <a:pt x="588" y="79"/>
                </a:cubicBezTo>
                <a:cubicBezTo>
                  <a:pt x="588" y="77"/>
                  <a:pt x="586" y="77"/>
                  <a:pt x="585" y="75"/>
                </a:cubicBezTo>
                <a:cubicBezTo>
                  <a:pt x="588" y="75"/>
                  <a:pt x="587" y="76"/>
                  <a:pt x="588" y="77"/>
                </a:cubicBezTo>
                <a:cubicBezTo>
                  <a:pt x="590" y="76"/>
                  <a:pt x="588" y="75"/>
                  <a:pt x="590" y="75"/>
                </a:cubicBezTo>
                <a:cubicBezTo>
                  <a:pt x="590" y="75"/>
                  <a:pt x="590" y="76"/>
                  <a:pt x="590" y="76"/>
                </a:cubicBezTo>
                <a:cubicBezTo>
                  <a:pt x="593" y="74"/>
                  <a:pt x="600" y="68"/>
                  <a:pt x="599" y="64"/>
                </a:cubicBezTo>
                <a:cubicBezTo>
                  <a:pt x="605" y="62"/>
                  <a:pt x="606" y="54"/>
                  <a:pt x="615" y="53"/>
                </a:cubicBezTo>
                <a:cubicBezTo>
                  <a:pt x="617" y="50"/>
                  <a:pt x="621" y="50"/>
                  <a:pt x="622" y="48"/>
                </a:cubicBezTo>
                <a:cubicBezTo>
                  <a:pt x="621" y="46"/>
                  <a:pt x="618" y="41"/>
                  <a:pt x="621" y="38"/>
                </a:cubicBezTo>
                <a:cubicBezTo>
                  <a:pt x="622" y="39"/>
                  <a:pt x="621" y="38"/>
                  <a:pt x="622" y="37"/>
                </a:cubicBezTo>
                <a:cubicBezTo>
                  <a:pt x="622" y="40"/>
                  <a:pt x="623" y="37"/>
                  <a:pt x="623" y="37"/>
                </a:cubicBezTo>
                <a:cubicBezTo>
                  <a:pt x="625" y="41"/>
                  <a:pt x="629" y="39"/>
                  <a:pt x="632" y="40"/>
                </a:cubicBezTo>
                <a:cubicBezTo>
                  <a:pt x="632" y="39"/>
                  <a:pt x="631" y="33"/>
                  <a:pt x="630" y="35"/>
                </a:cubicBezTo>
                <a:cubicBezTo>
                  <a:pt x="630" y="35"/>
                  <a:pt x="631" y="37"/>
                  <a:pt x="631" y="37"/>
                </a:cubicBezTo>
                <a:cubicBezTo>
                  <a:pt x="629" y="37"/>
                  <a:pt x="629" y="35"/>
                  <a:pt x="627" y="35"/>
                </a:cubicBezTo>
                <a:cubicBezTo>
                  <a:pt x="626" y="37"/>
                  <a:pt x="629" y="35"/>
                  <a:pt x="628" y="37"/>
                </a:cubicBezTo>
                <a:cubicBezTo>
                  <a:pt x="626" y="37"/>
                  <a:pt x="624" y="37"/>
                  <a:pt x="624" y="33"/>
                </a:cubicBezTo>
                <a:cubicBezTo>
                  <a:pt x="626" y="35"/>
                  <a:pt x="627" y="32"/>
                  <a:pt x="628" y="31"/>
                </a:cubicBezTo>
                <a:cubicBezTo>
                  <a:pt x="628" y="33"/>
                  <a:pt x="627" y="34"/>
                  <a:pt x="628" y="34"/>
                </a:cubicBezTo>
                <a:cubicBezTo>
                  <a:pt x="629" y="32"/>
                  <a:pt x="631" y="31"/>
                  <a:pt x="634" y="31"/>
                </a:cubicBezTo>
                <a:cubicBezTo>
                  <a:pt x="631" y="29"/>
                  <a:pt x="623" y="29"/>
                  <a:pt x="621" y="27"/>
                </a:cubicBezTo>
                <a:cubicBezTo>
                  <a:pt x="622" y="28"/>
                  <a:pt x="622" y="27"/>
                  <a:pt x="622" y="28"/>
                </a:cubicBezTo>
                <a:cubicBezTo>
                  <a:pt x="619" y="28"/>
                  <a:pt x="615" y="27"/>
                  <a:pt x="612" y="30"/>
                </a:cubicBezTo>
                <a:cubicBezTo>
                  <a:pt x="597" y="27"/>
                  <a:pt x="580" y="30"/>
                  <a:pt x="563" y="30"/>
                </a:cubicBezTo>
                <a:cubicBezTo>
                  <a:pt x="562" y="32"/>
                  <a:pt x="562" y="31"/>
                  <a:pt x="560" y="32"/>
                </a:cubicBezTo>
                <a:cubicBezTo>
                  <a:pt x="560" y="32"/>
                  <a:pt x="560" y="31"/>
                  <a:pt x="560" y="31"/>
                </a:cubicBezTo>
                <a:cubicBezTo>
                  <a:pt x="558" y="32"/>
                  <a:pt x="556" y="31"/>
                  <a:pt x="555" y="31"/>
                </a:cubicBezTo>
                <a:cubicBezTo>
                  <a:pt x="558" y="32"/>
                  <a:pt x="554" y="34"/>
                  <a:pt x="557" y="35"/>
                </a:cubicBezTo>
                <a:cubicBezTo>
                  <a:pt x="558" y="34"/>
                  <a:pt x="558" y="32"/>
                  <a:pt x="559" y="31"/>
                </a:cubicBezTo>
                <a:cubicBezTo>
                  <a:pt x="559" y="33"/>
                  <a:pt x="558" y="34"/>
                  <a:pt x="558" y="36"/>
                </a:cubicBezTo>
                <a:cubicBezTo>
                  <a:pt x="560" y="36"/>
                  <a:pt x="561" y="35"/>
                  <a:pt x="562" y="36"/>
                </a:cubicBezTo>
                <a:cubicBezTo>
                  <a:pt x="559" y="36"/>
                  <a:pt x="563" y="38"/>
                  <a:pt x="561" y="38"/>
                </a:cubicBezTo>
                <a:cubicBezTo>
                  <a:pt x="558" y="38"/>
                  <a:pt x="559" y="36"/>
                  <a:pt x="557" y="36"/>
                </a:cubicBezTo>
                <a:cubicBezTo>
                  <a:pt x="555" y="37"/>
                  <a:pt x="555" y="39"/>
                  <a:pt x="554" y="40"/>
                </a:cubicBezTo>
                <a:cubicBezTo>
                  <a:pt x="547" y="42"/>
                  <a:pt x="535" y="39"/>
                  <a:pt x="523" y="38"/>
                </a:cubicBezTo>
                <a:cubicBezTo>
                  <a:pt x="523" y="38"/>
                  <a:pt x="523" y="37"/>
                  <a:pt x="523" y="36"/>
                </a:cubicBezTo>
                <a:cubicBezTo>
                  <a:pt x="521" y="36"/>
                  <a:pt x="519" y="38"/>
                  <a:pt x="518" y="37"/>
                </a:cubicBezTo>
                <a:cubicBezTo>
                  <a:pt x="518" y="35"/>
                  <a:pt x="520" y="36"/>
                  <a:pt x="519" y="34"/>
                </a:cubicBezTo>
                <a:cubicBezTo>
                  <a:pt x="518" y="32"/>
                  <a:pt x="517" y="35"/>
                  <a:pt x="516" y="36"/>
                </a:cubicBezTo>
                <a:cubicBezTo>
                  <a:pt x="515" y="35"/>
                  <a:pt x="515" y="34"/>
                  <a:pt x="516" y="33"/>
                </a:cubicBezTo>
                <a:cubicBezTo>
                  <a:pt x="511" y="35"/>
                  <a:pt x="510" y="34"/>
                  <a:pt x="505" y="33"/>
                </a:cubicBezTo>
                <a:cubicBezTo>
                  <a:pt x="505" y="35"/>
                  <a:pt x="504" y="35"/>
                  <a:pt x="503" y="36"/>
                </a:cubicBezTo>
                <a:cubicBezTo>
                  <a:pt x="502" y="32"/>
                  <a:pt x="498" y="37"/>
                  <a:pt x="496" y="37"/>
                </a:cubicBezTo>
                <a:cubicBezTo>
                  <a:pt x="497" y="34"/>
                  <a:pt x="494" y="33"/>
                  <a:pt x="493" y="35"/>
                </a:cubicBezTo>
                <a:cubicBezTo>
                  <a:pt x="494" y="35"/>
                  <a:pt x="494" y="38"/>
                  <a:pt x="493" y="37"/>
                </a:cubicBezTo>
                <a:cubicBezTo>
                  <a:pt x="492" y="37"/>
                  <a:pt x="494" y="35"/>
                  <a:pt x="491" y="35"/>
                </a:cubicBezTo>
                <a:cubicBezTo>
                  <a:pt x="491" y="36"/>
                  <a:pt x="492" y="39"/>
                  <a:pt x="490" y="40"/>
                </a:cubicBezTo>
                <a:cubicBezTo>
                  <a:pt x="489" y="38"/>
                  <a:pt x="489" y="38"/>
                  <a:pt x="488" y="38"/>
                </a:cubicBezTo>
                <a:cubicBezTo>
                  <a:pt x="488" y="40"/>
                  <a:pt x="489" y="42"/>
                  <a:pt x="488" y="44"/>
                </a:cubicBezTo>
                <a:cubicBezTo>
                  <a:pt x="485" y="40"/>
                  <a:pt x="482" y="49"/>
                  <a:pt x="485" y="51"/>
                </a:cubicBezTo>
                <a:cubicBezTo>
                  <a:pt x="486" y="51"/>
                  <a:pt x="487" y="51"/>
                  <a:pt x="488" y="51"/>
                </a:cubicBezTo>
                <a:cubicBezTo>
                  <a:pt x="488" y="52"/>
                  <a:pt x="488" y="53"/>
                  <a:pt x="489" y="53"/>
                </a:cubicBezTo>
                <a:cubicBezTo>
                  <a:pt x="491" y="54"/>
                  <a:pt x="493" y="53"/>
                  <a:pt x="495" y="54"/>
                </a:cubicBezTo>
                <a:cubicBezTo>
                  <a:pt x="495" y="55"/>
                  <a:pt x="494" y="55"/>
                  <a:pt x="495" y="55"/>
                </a:cubicBezTo>
                <a:cubicBezTo>
                  <a:pt x="495" y="54"/>
                  <a:pt x="499" y="55"/>
                  <a:pt x="499" y="56"/>
                </a:cubicBezTo>
                <a:cubicBezTo>
                  <a:pt x="499" y="57"/>
                  <a:pt x="498" y="57"/>
                  <a:pt x="499" y="58"/>
                </a:cubicBezTo>
                <a:cubicBezTo>
                  <a:pt x="501" y="58"/>
                  <a:pt x="501" y="61"/>
                  <a:pt x="503" y="61"/>
                </a:cubicBezTo>
                <a:cubicBezTo>
                  <a:pt x="503" y="62"/>
                  <a:pt x="501" y="63"/>
                  <a:pt x="502" y="64"/>
                </a:cubicBezTo>
                <a:cubicBezTo>
                  <a:pt x="503" y="63"/>
                  <a:pt x="503" y="63"/>
                  <a:pt x="504" y="63"/>
                </a:cubicBezTo>
                <a:cubicBezTo>
                  <a:pt x="504" y="64"/>
                  <a:pt x="504" y="65"/>
                  <a:pt x="503" y="66"/>
                </a:cubicBezTo>
                <a:cubicBezTo>
                  <a:pt x="507" y="66"/>
                  <a:pt x="510" y="70"/>
                  <a:pt x="517" y="70"/>
                </a:cubicBezTo>
                <a:cubicBezTo>
                  <a:pt x="515" y="78"/>
                  <a:pt x="511" y="88"/>
                  <a:pt x="513" y="94"/>
                </a:cubicBezTo>
                <a:cubicBezTo>
                  <a:pt x="513" y="93"/>
                  <a:pt x="514" y="94"/>
                  <a:pt x="515" y="93"/>
                </a:cubicBezTo>
                <a:cubicBezTo>
                  <a:pt x="514" y="92"/>
                  <a:pt x="513" y="89"/>
                  <a:pt x="513" y="89"/>
                </a:cubicBezTo>
                <a:cubicBezTo>
                  <a:pt x="516" y="88"/>
                  <a:pt x="515" y="91"/>
                  <a:pt x="517" y="91"/>
                </a:cubicBezTo>
                <a:cubicBezTo>
                  <a:pt x="519" y="88"/>
                  <a:pt x="514" y="89"/>
                  <a:pt x="515" y="86"/>
                </a:cubicBezTo>
                <a:cubicBezTo>
                  <a:pt x="517" y="85"/>
                  <a:pt x="517" y="85"/>
                  <a:pt x="516" y="83"/>
                </a:cubicBezTo>
                <a:cubicBezTo>
                  <a:pt x="518" y="84"/>
                  <a:pt x="519" y="84"/>
                  <a:pt x="517" y="82"/>
                </a:cubicBezTo>
                <a:cubicBezTo>
                  <a:pt x="518" y="82"/>
                  <a:pt x="518" y="81"/>
                  <a:pt x="518" y="81"/>
                </a:cubicBezTo>
                <a:cubicBezTo>
                  <a:pt x="522" y="82"/>
                  <a:pt x="521" y="85"/>
                  <a:pt x="523" y="87"/>
                </a:cubicBezTo>
                <a:cubicBezTo>
                  <a:pt x="522" y="90"/>
                  <a:pt x="521" y="97"/>
                  <a:pt x="523" y="101"/>
                </a:cubicBezTo>
                <a:cubicBezTo>
                  <a:pt x="523" y="91"/>
                  <a:pt x="530" y="86"/>
                  <a:pt x="529" y="78"/>
                </a:cubicBezTo>
                <a:cubicBezTo>
                  <a:pt x="532" y="78"/>
                  <a:pt x="532" y="74"/>
                  <a:pt x="534" y="73"/>
                </a:cubicBezTo>
                <a:cubicBezTo>
                  <a:pt x="534" y="74"/>
                  <a:pt x="536" y="73"/>
                  <a:pt x="536" y="75"/>
                </a:cubicBezTo>
                <a:cubicBezTo>
                  <a:pt x="536" y="77"/>
                  <a:pt x="537" y="82"/>
                  <a:pt x="537" y="77"/>
                </a:cubicBezTo>
                <a:cubicBezTo>
                  <a:pt x="539" y="76"/>
                  <a:pt x="538" y="74"/>
                  <a:pt x="539" y="72"/>
                </a:cubicBezTo>
                <a:cubicBezTo>
                  <a:pt x="541" y="75"/>
                  <a:pt x="539" y="78"/>
                  <a:pt x="538" y="80"/>
                </a:cubicBezTo>
                <a:cubicBezTo>
                  <a:pt x="538" y="80"/>
                  <a:pt x="539" y="80"/>
                  <a:pt x="539" y="81"/>
                </a:cubicBezTo>
                <a:cubicBezTo>
                  <a:pt x="539" y="82"/>
                  <a:pt x="539" y="83"/>
                  <a:pt x="539" y="83"/>
                </a:cubicBezTo>
                <a:cubicBezTo>
                  <a:pt x="537" y="83"/>
                  <a:pt x="539" y="81"/>
                  <a:pt x="537" y="81"/>
                </a:cubicBezTo>
                <a:cubicBezTo>
                  <a:pt x="537" y="81"/>
                  <a:pt x="537" y="81"/>
                  <a:pt x="536" y="81"/>
                </a:cubicBezTo>
                <a:cubicBezTo>
                  <a:pt x="537" y="83"/>
                  <a:pt x="536" y="84"/>
                  <a:pt x="538" y="85"/>
                </a:cubicBezTo>
                <a:cubicBezTo>
                  <a:pt x="536" y="86"/>
                  <a:pt x="535" y="89"/>
                  <a:pt x="537" y="91"/>
                </a:cubicBezTo>
                <a:cubicBezTo>
                  <a:pt x="536" y="91"/>
                  <a:pt x="536" y="91"/>
                  <a:pt x="535" y="91"/>
                </a:cubicBezTo>
                <a:cubicBezTo>
                  <a:pt x="535" y="93"/>
                  <a:pt x="535" y="94"/>
                  <a:pt x="535" y="95"/>
                </a:cubicBezTo>
                <a:cubicBezTo>
                  <a:pt x="532" y="95"/>
                  <a:pt x="534" y="104"/>
                  <a:pt x="530" y="103"/>
                </a:cubicBezTo>
                <a:cubicBezTo>
                  <a:pt x="530" y="105"/>
                  <a:pt x="532" y="104"/>
                  <a:pt x="532" y="106"/>
                </a:cubicBezTo>
                <a:cubicBezTo>
                  <a:pt x="527" y="114"/>
                  <a:pt x="523" y="124"/>
                  <a:pt x="516" y="129"/>
                </a:cubicBezTo>
                <a:cubicBezTo>
                  <a:pt x="516" y="130"/>
                  <a:pt x="516" y="131"/>
                  <a:pt x="516" y="132"/>
                </a:cubicBezTo>
                <a:cubicBezTo>
                  <a:pt x="510" y="136"/>
                  <a:pt x="510" y="146"/>
                  <a:pt x="505" y="151"/>
                </a:cubicBezTo>
                <a:cubicBezTo>
                  <a:pt x="504" y="150"/>
                  <a:pt x="506" y="150"/>
                  <a:pt x="505" y="148"/>
                </a:cubicBezTo>
                <a:cubicBezTo>
                  <a:pt x="503" y="149"/>
                  <a:pt x="502" y="147"/>
                  <a:pt x="501" y="149"/>
                </a:cubicBezTo>
                <a:cubicBezTo>
                  <a:pt x="503" y="149"/>
                  <a:pt x="506" y="150"/>
                  <a:pt x="505" y="153"/>
                </a:cubicBezTo>
                <a:cubicBezTo>
                  <a:pt x="502" y="156"/>
                  <a:pt x="502" y="162"/>
                  <a:pt x="497" y="163"/>
                </a:cubicBezTo>
                <a:cubicBezTo>
                  <a:pt x="497" y="165"/>
                  <a:pt x="498" y="168"/>
                  <a:pt x="497" y="168"/>
                </a:cubicBezTo>
                <a:cubicBezTo>
                  <a:pt x="494" y="165"/>
                  <a:pt x="498" y="163"/>
                  <a:pt x="497" y="159"/>
                </a:cubicBezTo>
                <a:cubicBezTo>
                  <a:pt x="496" y="159"/>
                  <a:pt x="495" y="160"/>
                  <a:pt x="493" y="159"/>
                </a:cubicBezTo>
                <a:cubicBezTo>
                  <a:pt x="494" y="160"/>
                  <a:pt x="492" y="162"/>
                  <a:pt x="493" y="162"/>
                </a:cubicBezTo>
                <a:cubicBezTo>
                  <a:pt x="495" y="161"/>
                  <a:pt x="493" y="161"/>
                  <a:pt x="495" y="160"/>
                </a:cubicBezTo>
                <a:cubicBezTo>
                  <a:pt x="495" y="162"/>
                  <a:pt x="496" y="163"/>
                  <a:pt x="496" y="164"/>
                </a:cubicBezTo>
                <a:cubicBezTo>
                  <a:pt x="494" y="163"/>
                  <a:pt x="493" y="161"/>
                  <a:pt x="492" y="164"/>
                </a:cubicBezTo>
                <a:cubicBezTo>
                  <a:pt x="493" y="163"/>
                  <a:pt x="494" y="163"/>
                  <a:pt x="494" y="165"/>
                </a:cubicBezTo>
                <a:cubicBezTo>
                  <a:pt x="494" y="166"/>
                  <a:pt x="493" y="167"/>
                  <a:pt x="492" y="166"/>
                </a:cubicBezTo>
                <a:cubicBezTo>
                  <a:pt x="491" y="169"/>
                  <a:pt x="493" y="168"/>
                  <a:pt x="493" y="170"/>
                </a:cubicBezTo>
                <a:cubicBezTo>
                  <a:pt x="491" y="169"/>
                  <a:pt x="493" y="171"/>
                  <a:pt x="491" y="171"/>
                </a:cubicBezTo>
                <a:cubicBezTo>
                  <a:pt x="491" y="171"/>
                  <a:pt x="490" y="170"/>
                  <a:pt x="489" y="170"/>
                </a:cubicBezTo>
                <a:cubicBezTo>
                  <a:pt x="489" y="171"/>
                  <a:pt x="489" y="172"/>
                  <a:pt x="489" y="173"/>
                </a:cubicBezTo>
                <a:cubicBezTo>
                  <a:pt x="490" y="173"/>
                  <a:pt x="491" y="172"/>
                  <a:pt x="491" y="173"/>
                </a:cubicBezTo>
                <a:cubicBezTo>
                  <a:pt x="491" y="174"/>
                  <a:pt x="490" y="177"/>
                  <a:pt x="492" y="177"/>
                </a:cubicBezTo>
                <a:cubicBezTo>
                  <a:pt x="492" y="174"/>
                  <a:pt x="492" y="170"/>
                  <a:pt x="496" y="173"/>
                </a:cubicBezTo>
                <a:cubicBezTo>
                  <a:pt x="496" y="176"/>
                  <a:pt x="495" y="179"/>
                  <a:pt x="492" y="180"/>
                </a:cubicBezTo>
                <a:cubicBezTo>
                  <a:pt x="492" y="179"/>
                  <a:pt x="492" y="179"/>
                  <a:pt x="493" y="178"/>
                </a:cubicBezTo>
                <a:cubicBezTo>
                  <a:pt x="489" y="178"/>
                  <a:pt x="491" y="182"/>
                  <a:pt x="491" y="182"/>
                </a:cubicBezTo>
                <a:cubicBezTo>
                  <a:pt x="491" y="185"/>
                  <a:pt x="488" y="187"/>
                  <a:pt x="488" y="189"/>
                </a:cubicBezTo>
                <a:cubicBezTo>
                  <a:pt x="488" y="189"/>
                  <a:pt x="489" y="189"/>
                  <a:pt x="489" y="190"/>
                </a:cubicBezTo>
                <a:cubicBezTo>
                  <a:pt x="488" y="191"/>
                  <a:pt x="485" y="194"/>
                  <a:pt x="488" y="195"/>
                </a:cubicBezTo>
                <a:cubicBezTo>
                  <a:pt x="487" y="195"/>
                  <a:pt x="487" y="194"/>
                  <a:pt x="486" y="194"/>
                </a:cubicBezTo>
                <a:cubicBezTo>
                  <a:pt x="486" y="197"/>
                  <a:pt x="486" y="198"/>
                  <a:pt x="487" y="202"/>
                </a:cubicBezTo>
                <a:cubicBezTo>
                  <a:pt x="485" y="201"/>
                  <a:pt x="482" y="202"/>
                  <a:pt x="484" y="203"/>
                </a:cubicBezTo>
                <a:cubicBezTo>
                  <a:pt x="484" y="203"/>
                  <a:pt x="486" y="201"/>
                  <a:pt x="487" y="203"/>
                </a:cubicBezTo>
                <a:cubicBezTo>
                  <a:pt x="485" y="206"/>
                  <a:pt x="486" y="210"/>
                  <a:pt x="483" y="212"/>
                </a:cubicBezTo>
                <a:cubicBezTo>
                  <a:pt x="484" y="218"/>
                  <a:pt x="479" y="222"/>
                  <a:pt x="481" y="228"/>
                </a:cubicBezTo>
                <a:cubicBezTo>
                  <a:pt x="480" y="229"/>
                  <a:pt x="479" y="230"/>
                  <a:pt x="477" y="230"/>
                </a:cubicBezTo>
                <a:cubicBezTo>
                  <a:pt x="478" y="231"/>
                  <a:pt x="476" y="232"/>
                  <a:pt x="477" y="233"/>
                </a:cubicBezTo>
                <a:cubicBezTo>
                  <a:pt x="477" y="232"/>
                  <a:pt x="478" y="234"/>
                  <a:pt x="479" y="232"/>
                </a:cubicBezTo>
                <a:cubicBezTo>
                  <a:pt x="479" y="237"/>
                  <a:pt x="480" y="251"/>
                  <a:pt x="478" y="253"/>
                </a:cubicBezTo>
                <a:cubicBezTo>
                  <a:pt x="478" y="254"/>
                  <a:pt x="477" y="253"/>
                  <a:pt x="477" y="253"/>
                </a:cubicBezTo>
                <a:cubicBezTo>
                  <a:pt x="477" y="254"/>
                  <a:pt x="476" y="256"/>
                  <a:pt x="477" y="257"/>
                </a:cubicBezTo>
                <a:cubicBezTo>
                  <a:pt x="478" y="256"/>
                  <a:pt x="478" y="254"/>
                  <a:pt x="479" y="254"/>
                </a:cubicBezTo>
                <a:cubicBezTo>
                  <a:pt x="480" y="255"/>
                  <a:pt x="479" y="256"/>
                  <a:pt x="479" y="258"/>
                </a:cubicBezTo>
                <a:cubicBezTo>
                  <a:pt x="479" y="258"/>
                  <a:pt x="479" y="257"/>
                  <a:pt x="478" y="257"/>
                </a:cubicBezTo>
                <a:cubicBezTo>
                  <a:pt x="479" y="259"/>
                  <a:pt x="478" y="261"/>
                  <a:pt x="478" y="264"/>
                </a:cubicBezTo>
                <a:cubicBezTo>
                  <a:pt x="477" y="265"/>
                  <a:pt x="477" y="264"/>
                  <a:pt x="476" y="265"/>
                </a:cubicBezTo>
                <a:cubicBezTo>
                  <a:pt x="476" y="266"/>
                  <a:pt x="477" y="268"/>
                  <a:pt x="476" y="269"/>
                </a:cubicBezTo>
                <a:cubicBezTo>
                  <a:pt x="475" y="265"/>
                  <a:pt x="474" y="269"/>
                  <a:pt x="472" y="269"/>
                </a:cubicBezTo>
                <a:cubicBezTo>
                  <a:pt x="473" y="266"/>
                  <a:pt x="471" y="266"/>
                  <a:pt x="471" y="263"/>
                </a:cubicBezTo>
                <a:cubicBezTo>
                  <a:pt x="469" y="267"/>
                  <a:pt x="472" y="271"/>
                  <a:pt x="470" y="278"/>
                </a:cubicBezTo>
                <a:cubicBezTo>
                  <a:pt x="472" y="278"/>
                  <a:pt x="472" y="289"/>
                  <a:pt x="469" y="289"/>
                </a:cubicBezTo>
                <a:cubicBezTo>
                  <a:pt x="466" y="285"/>
                  <a:pt x="466" y="280"/>
                  <a:pt x="466" y="277"/>
                </a:cubicBezTo>
                <a:cubicBezTo>
                  <a:pt x="465" y="278"/>
                  <a:pt x="465" y="278"/>
                  <a:pt x="464" y="278"/>
                </a:cubicBezTo>
                <a:cubicBezTo>
                  <a:pt x="464" y="276"/>
                  <a:pt x="465" y="276"/>
                  <a:pt x="463" y="275"/>
                </a:cubicBezTo>
                <a:cubicBezTo>
                  <a:pt x="465" y="275"/>
                  <a:pt x="465" y="276"/>
                  <a:pt x="466" y="275"/>
                </a:cubicBezTo>
                <a:cubicBezTo>
                  <a:pt x="466" y="273"/>
                  <a:pt x="463" y="273"/>
                  <a:pt x="462" y="271"/>
                </a:cubicBezTo>
                <a:cubicBezTo>
                  <a:pt x="465" y="271"/>
                  <a:pt x="465" y="269"/>
                  <a:pt x="467" y="267"/>
                </a:cubicBezTo>
                <a:cubicBezTo>
                  <a:pt x="465" y="267"/>
                  <a:pt x="466" y="264"/>
                  <a:pt x="465" y="264"/>
                </a:cubicBezTo>
                <a:cubicBezTo>
                  <a:pt x="465" y="265"/>
                  <a:pt x="465" y="266"/>
                  <a:pt x="465" y="267"/>
                </a:cubicBezTo>
                <a:cubicBezTo>
                  <a:pt x="463" y="267"/>
                  <a:pt x="462" y="268"/>
                  <a:pt x="461" y="268"/>
                </a:cubicBezTo>
                <a:cubicBezTo>
                  <a:pt x="461" y="266"/>
                  <a:pt x="462" y="265"/>
                  <a:pt x="463" y="264"/>
                </a:cubicBezTo>
                <a:cubicBezTo>
                  <a:pt x="460" y="265"/>
                  <a:pt x="460" y="265"/>
                  <a:pt x="458" y="266"/>
                </a:cubicBezTo>
                <a:cubicBezTo>
                  <a:pt x="459" y="266"/>
                  <a:pt x="460" y="266"/>
                  <a:pt x="460" y="267"/>
                </a:cubicBezTo>
                <a:cubicBezTo>
                  <a:pt x="459" y="267"/>
                  <a:pt x="459" y="269"/>
                  <a:pt x="458" y="271"/>
                </a:cubicBezTo>
                <a:cubicBezTo>
                  <a:pt x="460" y="271"/>
                  <a:pt x="460" y="269"/>
                  <a:pt x="463" y="269"/>
                </a:cubicBezTo>
                <a:cubicBezTo>
                  <a:pt x="461" y="271"/>
                  <a:pt x="461" y="273"/>
                  <a:pt x="462" y="275"/>
                </a:cubicBezTo>
                <a:cubicBezTo>
                  <a:pt x="461" y="276"/>
                  <a:pt x="460" y="276"/>
                  <a:pt x="459" y="276"/>
                </a:cubicBezTo>
                <a:cubicBezTo>
                  <a:pt x="458" y="275"/>
                  <a:pt x="459" y="273"/>
                  <a:pt x="457" y="272"/>
                </a:cubicBezTo>
                <a:cubicBezTo>
                  <a:pt x="456" y="272"/>
                  <a:pt x="455" y="272"/>
                  <a:pt x="454" y="271"/>
                </a:cubicBezTo>
                <a:cubicBezTo>
                  <a:pt x="454" y="269"/>
                  <a:pt x="455" y="268"/>
                  <a:pt x="454" y="267"/>
                </a:cubicBezTo>
                <a:cubicBezTo>
                  <a:pt x="454" y="267"/>
                  <a:pt x="454" y="266"/>
                  <a:pt x="455" y="267"/>
                </a:cubicBezTo>
                <a:cubicBezTo>
                  <a:pt x="456" y="264"/>
                  <a:pt x="454" y="265"/>
                  <a:pt x="454" y="263"/>
                </a:cubicBezTo>
                <a:cubicBezTo>
                  <a:pt x="455" y="264"/>
                  <a:pt x="456" y="264"/>
                  <a:pt x="456" y="263"/>
                </a:cubicBezTo>
                <a:cubicBezTo>
                  <a:pt x="451" y="263"/>
                  <a:pt x="454" y="259"/>
                  <a:pt x="450" y="257"/>
                </a:cubicBezTo>
                <a:cubicBezTo>
                  <a:pt x="452" y="256"/>
                  <a:pt x="451" y="253"/>
                  <a:pt x="454" y="252"/>
                </a:cubicBezTo>
                <a:cubicBezTo>
                  <a:pt x="451" y="252"/>
                  <a:pt x="455" y="248"/>
                  <a:pt x="452" y="247"/>
                </a:cubicBezTo>
                <a:cubicBezTo>
                  <a:pt x="452" y="248"/>
                  <a:pt x="453" y="249"/>
                  <a:pt x="452" y="249"/>
                </a:cubicBezTo>
                <a:cubicBezTo>
                  <a:pt x="450" y="247"/>
                  <a:pt x="446" y="246"/>
                  <a:pt x="446" y="242"/>
                </a:cubicBezTo>
                <a:cubicBezTo>
                  <a:pt x="446" y="242"/>
                  <a:pt x="447" y="242"/>
                  <a:pt x="447" y="241"/>
                </a:cubicBezTo>
                <a:cubicBezTo>
                  <a:pt x="446" y="239"/>
                  <a:pt x="443" y="235"/>
                  <a:pt x="445" y="232"/>
                </a:cubicBezTo>
                <a:cubicBezTo>
                  <a:pt x="448" y="235"/>
                  <a:pt x="451" y="237"/>
                  <a:pt x="452" y="242"/>
                </a:cubicBezTo>
                <a:cubicBezTo>
                  <a:pt x="454" y="242"/>
                  <a:pt x="453" y="240"/>
                  <a:pt x="455" y="241"/>
                </a:cubicBezTo>
                <a:cubicBezTo>
                  <a:pt x="455" y="241"/>
                  <a:pt x="455" y="241"/>
                  <a:pt x="455" y="242"/>
                </a:cubicBezTo>
                <a:cubicBezTo>
                  <a:pt x="453" y="243"/>
                  <a:pt x="455" y="244"/>
                  <a:pt x="453" y="245"/>
                </a:cubicBezTo>
                <a:cubicBezTo>
                  <a:pt x="454" y="245"/>
                  <a:pt x="455" y="245"/>
                  <a:pt x="455" y="246"/>
                </a:cubicBezTo>
                <a:cubicBezTo>
                  <a:pt x="454" y="246"/>
                  <a:pt x="454" y="246"/>
                  <a:pt x="454" y="247"/>
                </a:cubicBezTo>
                <a:cubicBezTo>
                  <a:pt x="456" y="247"/>
                  <a:pt x="455" y="244"/>
                  <a:pt x="457" y="245"/>
                </a:cubicBezTo>
                <a:cubicBezTo>
                  <a:pt x="458" y="247"/>
                  <a:pt x="458" y="249"/>
                  <a:pt x="461" y="248"/>
                </a:cubicBezTo>
                <a:cubicBezTo>
                  <a:pt x="463" y="253"/>
                  <a:pt x="466" y="256"/>
                  <a:pt x="468" y="260"/>
                </a:cubicBezTo>
                <a:cubicBezTo>
                  <a:pt x="468" y="259"/>
                  <a:pt x="468" y="258"/>
                  <a:pt x="469" y="257"/>
                </a:cubicBezTo>
                <a:cubicBezTo>
                  <a:pt x="470" y="258"/>
                  <a:pt x="471" y="261"/>
                  <a:pt x="473" y="259"/>
                </a:cubicBezTo>
                <a:cubicBezTo>
                  <a:pt x="471" y="259"/>
                  <a:pt x="472" y="256"/>
                  <a:pt x="470" y="256"/>
                </a:cubicBezTo>
                <a:cubicBezTo>
                  <a:pt x="472" y="253"/>
                  <a:pt x="470" y="248"/>
                  <a:pt x="473" y="247"/>
                </a:cubicBezTo>
                <a:cubicBezTo>
                  <a:pt x="469" y="246"/>
                  <a:pt x="471" y="252"/>
                  <a:pt x="468" y="254"/>
                </a:cubicBezTo>
                <a:cubicBezTo>
                  <a:pt x="466" y="254"/>
                  <a:pt x="466" y="253"/>
                  <a:pt x="465" y="250"/>
                </a:cubicBezTo>
                <a:cubicBezTo>
                  <a:pt x="466" y="249"/>
                  <a:pt x="467" y="249"/>
                  <a:pt x="467" y="247"/>
                </a:cubicBezTo>
                <a:cubicBezTo>
                  <a:pt x="465" y="246"/>
                  <a:pt x="466" y="248"/>
                  <a:pt x="465" y="248"/>
                </a:cubicBezTo>
                <a:cubicBezTo>
                  <a:pt x="463" y="244"/>
                  <a:pt x="460" y="241"/>
                  <a:pt x="462" y="236"/>
                </a:cubicBezTo>
                <a:cubicBezTo>
                  <a:pt x="461" y="236"/>
                  <a:pt x="461" y="238"/>
                  <a:pt x="460" y="237"/>
                </a:cubicBezTo>
                <a:cubicBezTo>
                  <a:pt x="459" y="236"/>
                  <a:pt x="460" y="236"/>
                  <a:pt x="460" y="234"/>
                </a:cubicBezTo>
                <a:cubicBezTo>
                  <a:pt x="458" y="234"/>
                  <a:pt x="457" y="235"/>
                  <a:pt x="457" y="235"/>
                </a:cubicBezTo>
                <a:cubicBezTo>
                  <a:pt x="453" y="234"/>
                  <a:pt x="455" y="230"/>
                  <a:pt x="451" y="229"/>
                </a:cubicBezTo>
                <a:cubicBezTo>
                  <a:pt x="452" y="221"/>
                  <a:pt x="447" y="217"/>
                  <a:pt x="445" y="212"/>
                </a:cubicBezTo>
                <a:cubicBezTo>
                  <a:pt x="445" y="212"/>
                  <a:pt x="447" y="211"/>
                  <a:pt x="446" y="210"/>
                </a:cubicBezTo>
                <a:cubicBezTo>
                  <a:pt x="446" y="209"/>
                  <a:pt x="442" y="206"/>
                  <a:pt x="444" y="203"/>
                </a:cubicBezTo>
                <a:cubicBezTo>
                  <a:pt x="442" y="203"/>
                  <a:pt x="441" y="204"/>
                  <a:pt x="440" y="202"/>
                </a:cubicBezTo>
                <a:cubicBezTo>
                  <a:pt x="443" y="203"/>
                  <a:pt x="440" y="191"/>
                  <a:pt x="438" y="194"/>
                </a:cubicBezTo>
                <a:cubicBezTo>
                  <a:pt x="440" y="191"/>
                  <a:pt x="435" y="188"/>
                  <a:pt x="436" y="184"/>
                </a:cubicBezTo>
                <a:cubicBezTo>
                  <a:pt x="435" y="183"/>
                  <a:pt x="435" y="184"/>
                  <a:pt x="434" y="184"/>
                </a:cubicBezTo>
                <a:cubicBezTo>
                  <a:pt x="434" y="182"/>
                  <a:pt x="434" y="180"/>
                  <a:pt x="433" y="178"/>
                </a:cubicBezTo>
                <a:cubicBezTo>
                  <a:pt x="438" y="171"/>
                  <a:pt x="426" y="162"/>
                  <a:pt x="428" y="154"/>
                </a:cubicBezTo>
                <a:cubicBezTo>
                  <a:pt x="427" y="152"/>
                  <a:pt x="424" y="151"/>
                  <a:pt x="425" y="147"/>
                </a:cubicBezTo>
                <a:cubicBezTo>
                  <a:pt x="424" y="147"/>
                  <a:pt x="424" y="146"/>
                  <a:pt x="424" y="144"/>
                </a:cubicBezTo>
                <a:cubicBezTo>
                  <a:pt x="423" y="144"/>
                  <a:pt x="423" y="145"/>
                  <a:pt x="423" y="144"/>
                </a:cubicBezTo>
                <a:cubicBezTo>
                  <a:pt x="422" y="138"/>
                  <a:pt x="417" y="132"/>
                  <a:pt x="417" y="126"/>
                </a:cubicBezTo>
                <a:cubicBezTo>
                  <a:pt x="417" y="126"/>
                  <a:pt x="416" y="126"/>
                  <a:pt x="416" y="126"/>
                </a:cubicBezTo>
                <a:cubicBezTo>
                  <a:pt x="415" y="124"/>
                  <a:pt x="414" y="121"/>
                  <a:pt x="416" y="119"/>
                </a:cubicBezTo>
                <a:cubicBezTo>
                  <a:pt x="410" y="119"/>
                  <a:pt x="416" y="114"/>
                  <a:pt x="412" y="113"/>
                </a:cubicBezTo>
                <a:cubicBezTo>
                  <a:pt x="412" y="111"/>
                  <a:pt x="411" y="108"/>
                  <a:pt x="413" y="110"/>
                </a:cubicBezTo>
                <a:cubicBezTo>
                  <a:pt x="413" y="108"/>
                  <a:pt x="411" y="107"/>
                  <a:pt x="410" y="106"/>
                </a:cubicBezTo>
                <a:cubicBezTo>
                  <a:pt x="411" y="105"/>
                  <a:pt x="411" y="106"/>
                  <a:pt x="412" y="107"/>
                </a:cubicBezTo>
                <a:cubicBezTo>
                  <a:pt x="412" y="106"/>
                  <a:pt x="412" y="105"/>
                  <a:pt x="412" y="104"/>
                </a:cubicBezTo>
                <a:cubicBezTo>
                  <a:pt x="411" y="104"/>
                  <a:pt x="411" y="105"/>
                  <a:pt x="410" y="105"/>
                </a:cubicBezTo>
                <a:cubicBezTo>
                  <a:pt x="410" y="102"/>
                  <a:pt x="409" y="101"/>
                  <a:pt x="411" y="99"/>
                </a:cubicBezTo>
                <a:cubicBezTo>
                  <a:pt x="408" y="98"/>
                  <a:pt x="408" y="94"/>
                  <a:pt x="409" y="93"/>
                </a:cubicBezTo>
                <a:cubicBezTo>
                  <a:pt x="408" y="93"/>
                  <a:pt x="407" y="93"/>
                  <a:pt x="407" y="92"/>
                </a:cubicBezTo>
                <a:cubicBezTo>
                  <a:pt x="408" y="86"/>
                  <a:pt x="403" y="76"/>
                  <a:pt x="406" y="70"/>
                </a:cubicBezTo>
                <a:cubicBezTo>
                  <a:pt x="404" y="64"/>
                  <a:pt x="405" y="57"/>
                  <a:pt x="406" y="52"/>
                </a:cubicBezTo>
                <a:cubicBezTo>
                  <a:pt x="408" y="56"/>
                  <a:pt x="417" y="51"/>
                  <a:pt x="419" y="55"/>
                </a:cubicBezTo>
                <a:cubicBezTo>
                  <a:pt x="420" y="54"/>
                  <a:pt x="419" y="53"/>
                  <a:pt x="420" y="53"/>
                </a:cubicBezTo>
                <a:cubicBezTo>
                  <a:pt x="421" y="54"/>
                  <a:pt x="423" y="53"/>
                  <a:pt x="423" y="54"/>
                </a:cubicBezTo>
                <a:cubicBezTo>
                  <a:pt x="424" y="56"/>
                  <a:pt x="421" y="56"/>
                  <a:pt x="423" y="57"/>
                </a:cubicBezTo>
                <a:cubicBezTo>
                  <a:pt x="423" y="55"/>
                  <a:pt x="425" y="57"/>
                  <a:pt x="425" y="54"/>
                </a:cubicBezTo>
                <a:cubicBezTo>
                  <a:pt x="427" y="56"/>
                  <a:pt x="427" y="56"/>
                  <a:pt x="427" y="58"/>
                </a:cubicBezTo>
                <a:cubicBezTo>
                  <a:pt x="428" y="57"/>
                  <a:pt x="428" y="56"/>
                  <a:pt x="429" y="55"/>
                </a:cubicBezTo>
                <a:cubicBezTo>
                  <a:pt x="430" y="56"/>
                  <a:pt x="430" y="57"/>
                  <a:pt x="432" y="57"/>
                </a:cubicBezTo>
                <a:cubicBezTo>
                  <a:pt x="433" y="55"/>
                  <a:pt x="431" y="54"/>
                  <a:pt x="432" y="54"/>
                </a:cubicBezTo>
                <a:cubicBezTo>
                  <a:pt x="433" y="55"/>
                  <a:pt x="434" y="55"/>
                  <a:pt x="434" y="56"/>
                </a:cubicBezTo>
                <a:cubicBezTo>
                  <a:pt x="435" y="55"/>
                  <a:pt x="437" y="54"/>
                  <a:pt x="438" y="54"/>
                </a:cubicBezTo>
                <a:cubicBezTo>
                  <a:pt x="439" y="54"/>
                  <a:pt x="439" y="56"/>
                  <a:pt x="441" y="55"/>
                </a:cubicBezTo>
                <a:cubicBezTo>
                  <a:pt x="441" y="55"/>
                  <a:pt x="442" y="54"/>
                  <a:pt x="443" y="54"/>
                </a:cubicBezTo>
                <a:cubicBezTo>
                  <a:pt x="443" y="53"/>
                  <a:pt x="443" y="51"/>
                  <a:pt x="443" y="50"/>
                </a:cubicBezTo>
                <a:cubicBezTo>
                  <a:pt x="438" y="48"/>
                  <a:pt x="437" y="41"/>
                  <a:pt x="429" y="44"/>
                </a:cubicBezTo>
                <a:cubicBezTo>
                  <a:pt x="430" y="45"/>
                  <a:pt x="431" y="43"/>
                  <a:pt x="432" y="44"/>
                </a:cubicBezTo>
                <a:cubicBezTo>
                  <a:pt x="431" y="44"/>
                  <a:pt x="431" y="45"/>
                  <a:pt x="430" y="46"/>
                </a:cubicBezTo>
                <a:cubicBezTo>
                  <a:pt x="429" y="45"/>
                  <a:pt x="427" y="44"/>
                  <a:pt x="424" y="44"/>
                </a:cubicBezTo>
                <a:cubicBezTo>
                  <a:pt x="424" y="40"/>
                  <a:pt x="414" y="41"/>
                  <a:pt x="410" y="38"/>
                </a:cubicBezTo>
                <a:cubicBezTo>
                  <a:pt x="408" y="39"/>
                  <a:pt x="408" y="40"/>
                  <a:pt x="406" y="41"/>
                </a:cubicBezTo>
                <a:cubicBezTo>
                  <a:pt x="396" y="35"/>
                  <a:pt x="381" y="38"/>
                  <a:pt x="372" y="36"/>
                </a:cubicBezTo>
                <a:cubicBezTo>
                  <a:pt x="371" y="37"/>
                  <a:pt x="369" y="37"/>
                  <a:pt x="367" y="38"/>
                </a:cubicBezTo>
                <a:cubicBezTo>
                  <a:pt x="369" y="36"/>
                  <a:pt x="365" y="36"/>
                  <a:pt x="363" y="35"/>
                </a:cubicBezTo>
                <a:cubicBezTo>
                  <a:pt x="362" y="37"/>
                  <a:pt x="363" y="37"/>
                  <a:pt x="361" y="38"/>
                </a:cubicBezTo>
                <a:cubicBezTo>
                  <a:pt x="362" y="36"/>
                  <a:pt x="359" y="34"/>
                  <a:pt x="358" y="36"/>
                </a:cubicBezTo>
                <a:cubicBezTo>
                  <a:pt x="359" y="36"/>
                  <a:pt x="351" y="33"/>
                  <a:pt x="350" y="38"/>
                </a:cubicBezTo>
                <a:cubicBezTo>
                  <a:pt x="350" y="37"/>
                  <a:pt x="349" y="37"/>
                  <a:pt x="348" y="37"/>
                </a:cubicBezTo>
                <a:cubicBezTo>
                  <a:pt x="348" y="36"/>
                  <a:pt x="347" y="36"/>
                  <a:pt x="348" y="35"/>
                </a:cubicBezTo>
                <a:cubicBezTo>
                  <a:pt x="347" y="35"/>
                  <a:pt x="344" y="37"/>
                  <a:pt x="345" y="38"/>
                </a:cubicBezTo>
                <a:cubicBezTo>
                  <a:pt x="345" y="37"/>
                  <a:pt x="347" y="36"/>
                  <a:pt x="347" y="37"/>
                </a:cubicBezTo>
                <a:cubicBezTo>
                  <a:pt x="347" y="38"/>
                  <a:pt x="346" y="38"/>
                  <a:pt x="346" y="40"/>
                </a:cubicBezTo>
                <a:cubicBezTo>
                  <a:pt x="347" y="38"/>
                  <a:pt x="349" y="39"/>
                  <a:pt x="350" y="40"/>
                </a:cubicBezTo>
                <a:cubicBezTo>
                  <a:pt x="351" y="41"/>
                  <a:pt x="349" y="42"/>
                  <a:pt x="351" y="42"/>
                </a:cubicBezTo>
                <a:cubicBezTo>
                  <a:pt x="353" y="42"/>
                  <a:pt x="350" y="40"/>
                  <a:pt x="352" y="40"/>
                </a:cubicBezTo>
                <a:cubicBezTo>
                  <a:pt x="353" y="41"/>
                  <a:pt x="356" y="39"/>
                  <a:pt x="357" y="40"/>
                </a:cubicBezTo>
                <a:cubicBezTo>
                  <a:pt x="357" y="39"/>
                  <a:pt x="357" y="38"/>
                  <a:pt x="358" y="38"/>
                </a:cubicBezTo>
                <a:cubicBezTo>
                  <a:pt x="358" y="38"/>
                  <a:pt x="359" y="39"/>
                  <a:pt x="359" y="39"/>
                </a:cubicBezTo>
                <a:cubicBezTo>
                  <a:pt x="356" y="39"/>
                  <a:pt x="360" y="39"/>
                  <a:pt x="359" y="41"/>
                </a:cubicBezTo>
                <a:cubicBezTo>
                  <a:pt x="359" y="41"/>
                  <a:pt x="358" y="41"/>
                  <a:pt x="358" y="41"/>
                </a:cubicBezTo>
                <a:cubicBezTo>
                  <a:pt x="360" y="40"/>
                  <a:pt x="361" y="40"/>
                  <a:pt x="361" y="39"/>
                </a:cubicBezTo>
                <a:cubicBezTo>
                  <a:pt x="362" y="41"/>
                  <a:pt x="363" y="40"/>
                  <a:pt x="364" y="39"/>
                </a:cubicBezTo>
                <a:cubicBezTo>
                  <a:pt x="364" y="41"/>
                  <a:pt x="365" y="41"/>
                  <a:pt x="365" y="42"/>
                </a:cubicBezTo>
                <a:cubicBezTo>
                  <a:pt x="362" y="42"/>
                  <a:pt x="363" y="45"/>
                  <a:pt x="360" y="46"/>
                </a:cubicBezTo>
                <a:cubicBezTo>
                  <a:pt x="355" y="45"/>
                  <a:pt x="349" y="43"/>
                  <a:pt x="345" y="44"/>
                </a:cubicBezTo>
                <a:cubicBezTo>
                  <a:pt x="344" y="42"/>
                  <a:pt x="338" y="44"/>
                  <a:pt x="337" y="41"/>
                </a:cubicBezTo>
                <a:cubicBezTo>
                  <a:pt x="328" y="45"/>
                  <a:pt x="320" y="40"/>
                  <a:pt x="310" y="41"/>
                </a:cubicBezTo>
                <a:cubicBezTo>
                  <a:pt x="312" y="39"/>
                  <a:pt x="309" y="40"/>
                  <a:pt x="309" y="38"/>
                </a:cubicBezTo>
                <a:cubicBezTo>
                  <a:pt x="306" y="42"/>
                  <a:pt x="297" y="41"/>
                  <a:pt x="302" y="36"/>
                </a:cubicBezTo>
                <a:cubicBezTo>
                  <a:pt x="304" y="38"/>
                  <a:pt x="310" y="36"/>
                  <a:pt x="313" y="35"/>
                </a:cubicBezTo>
                <a:cubicBezTo>
                  <a:pt x="313" y="36"/>
                  <a:pt x="314" y="36"/>
                  <a:pt x="315" y="36"/>
                </a:cubicBezTo>
                <a:cubicBezTo>
                  <a:pt x="315" y="35"/>
                  <a:pt x="312" y="34"/>
                  <a:pt x="314" y="33"/>
                </a:cubicBezTo>
                <a:cubicBezTo>
                  <a:pt x="319" y="40"/>
                  <a:pt x="331" y="36"/>
                  <a:pt x="335" y="37"/>
                </a:cubicBezTo>
                <a:cubicBezTo>
                  <a:pt x="335" y="37"/>
                  <a:pt x="334" y="37"/>
                  <a:pt x="334" y="36"/>
                </a:cubicBezTo>
                <a:cubicBezTo>
                  <a:pt x="337" y="38"/>
                  <a:pt x="338" y="40"/>
                  <a:pt x="341" y="37"/>
                </a:cubicBezTo>
                <a:cubicBezTo>
                  <a:pt x="342" y="38"/>
                  <a:pt x="341" y="38"/>
                  <a:pt x="342" y="38"/>
                </a:cubicBezTo>
                <a:cubicBezTo>
                  <a:pt x="343" y="36"/>
                  <a:pt x="347" y="36"/>
                  <a:pt x="348" y="32"/>
                </a:cubicBezTo>
                <a:cubicBezTo>
                  <a:pt x="345" y="32"/>
                  <a:pt x="345" y="30"/>
                  <a:pt x="344" y="29"/>
                </a:cubicBezTo>
                <a:cubicBezTo>
                  <a:pt x="343" y="30"/>
                  <a:pt x="342" y="30"/>
                  <a:pt x="341" y="29"/>
                </a:cubicBezTo>
                <a:cubicBezTo>
                  <a:pt x="342" y="31"/>
                  <a:pt x="341" y="31"/>
                  <a:pt x="340" y="30"/>
                </a:cubicBezTo>
                <a:cubicBezTo>
                  <a:pt x="339" y="31"/>
                  <a:pt x="339" y="31"/>
                  <a:pt x="340" y="32"/>
                </a:cubicBezTo>
                <a:cubicBezTo>
                  <a:pt x="340" y="32"/>
                  <a:pt x="339" y="33"/>
                  <a:pt x="338" y="32"/>
                </a:cubicBezTo>
                <a:cubicBezTo>
                  <a:pt x="338" y="31"/>
                  <a:pt x="340" y="29"/>
                  <a:pt x="338" y="29"/>
                </a:cubicBezTo>
                <a:cubicBezTo>
                  <a:pt x="336" y="29"/>
                  <a:pt x="339" y="32"/>
                  <a:pt x="336" y="32"/>
                </a:cubicBezTo>
                <a:cubicBezTo>
                  <a:pt x="336" y="31"/>
                  <a:pt x="336" y="30"/>
                  <a:pt x="335" y="29"/>
                </a:cubicBezTo>
                <a:cubicBezTo>
                  <a:pt x="331" y="31"/>
                  <a:pt x="321" y="28"/>
                  <a:pt x="314" y="32"/>
                </a:cubicBezTo>
                <a:cubicBezTo>
                  <a:pt x="313" y="33"/>
                  <a:pt x="314" y="30"/>
                  <a:pt x="313" y="30"/>
                </a:cubicBezTo>
                <a:cubicBezTo>
                  <a:pt x="312" y="32"/>
                  <a:pt x="310" y="30"/>
                  <a:pt x="309" y="32"/>
                </a:cubicBezTo>
                <a:cubicBezTo>
                  <a:pt x="301" y="32"/>
                  <a:pt x="292" y="31"/>
                  <a:pt x="285" y="30"/>
                </a:cubicBezTo>
                <a:cubicBezTo>
                  <a:pt x="284" y="31"/>
                  <a:pt x="285" y="32"/>
                  <a:pt x="284" y="32"/>
                </a:cubicBezTo>
                <a:cubicBezTo>
                  <a:pt x="283" y="32"/>
                  <a:pt x="282" y="32"/>
                  <a:pt x="282" y="31"/>
                </a:cubicBezTo>
                <a:cubicBezTo>
                  <a:pt x="282" y="30"/>
                  <a:pt x="283" y="31"/>
                  <a:pt x="284" y="31"/>
                </a:cubicBezTo>
                <a:cubicBezTo>
                  <a:pt x="284" y="29"/>
                  <a:pt x="284" y="28"/>
                  <a:pt x="283" y="29"/>
                </a:cubicBezTo>
                <a:cubicBezTo>
                  <a:pt x="283" y="30"/>
                  <a:pt x="282" y="31"/>
                  <a:pt x="281" y="31"/>
                </a:cubicBezTo>
                <a:cubicBezTo>
                  <a:pt x="280" y="29"/>
                  <a:pt x="278" y="28"/>
                  <a:pt x="276" y="27"/>
                </a:cubicBezTo>
                <a:cubicBezTo>
                  <a:pt x="276" y="29"/>
                  <a:pt x="275" y="29"/>
                  <a:pt x="274" y="29"/>
                </a:cubicBezTo>
                <a:cubicBezTo>
                  <a:pt x="273" y="27"/>
                  <a:pt x="271" y="27"/>
                  <a:pt x="269" y="25"/>
                </a:cubicBezTo>
                <a:cubicBezTo>
                  <a:pt x="270" y="27"/>
                  <a:pt x="269" y="27"/>
                  <a:pt x="268" y="27"/>
                </a:cubicBezTo>
                <a:cubicBezTo>
                  <a:pt x="269" y="29"/>
                  <a:pt x="270" y="27"/>
                  <a:pt x="270" y="28"/>
                </a:cubicBezTo>
                <a:cubicBezTo>
                  <a:pt x="270" y="29"/>
                  <a:pt x="270" y="29"/>
                  <a:pt x="269" y="29"/>
                </a:cubicBezTo>
                <a:cubicBezTo>
                  <a:pt x="269" y="27"/>
                  <a:pt x="266" y="28"/>
                  <a:pt x="266" y="26"/>
                </a:cubicBezTo>
                <a:cubicBezTo>
                  <a:pt x="267" y="25"/>
                  <a:pt x="268" y="25"/>
                  <a:pt x="268" y="24"/>
                </a:cubicBezTo>
                <a:cubicBezTo>
                  <a:pt x="267" y="24"/>
                  <a:pt x="266" y="24"/>
                  <a:pt x="265" y="23"/>
                </a:cubicBezTo>
                <a:cubicBezTo>
                  <a:pt x="264" y="25"/>
                  <a:pt x="267" y="24"/>
                  <a:pt x="266" y="26"/>
                </a:cubicBezTo>
                <a:cubicBezTo>
                  <a:pt x="264" y="26"/>
                  <a:pt x="265" y="24"/>
                  <a:pt x="264" y="24"/>
                </a:cubicBezTo>
                <a:cubicBezTo>
                  <a:pt x="263" y="27"/>
                  <a:pt x="262" y="26"/>
                  <a:pt x="260" y="28"/>
                </a:cubicBezTo>
                <a:cubicBezTo>
                  <a:pt x="261" y="29"/>
                  <a:pt x="262" y="29"/>
                  <a:pt x="263" y="28"/>
                </a:cubicBezTo>
                <a:cubicBezTo>
                  <a:pt x="263" y="29"/>
                  <a:pt x="263" y="30"/>
                  <a:pt x="263" y="30"/>
                </a:cubicBezTo>
                <a:cubicBezTo>
                  <a:pt x="267" y="29"/>
                  <a:pt x="275" y="40"/>
                  <a:pt x="267" y="42"/>
                </a:cubicBezTo>
                <a:cubicBezTo>
                  <a:pt x="271" y="44"/>
                  <a:pt x="274" y="42"/>
                  <a:pt x="277" y="45"/>
                </a:cubicBezTo>
                <a:cubicBezTo>
                  <a:pt x="276" y="46"/>
                  <a:pt x="278" y="47"/>
                  <a:pt x="277" y="48"/>
                </a:cubicBezTo>
                <a:cubicBezTo>
                  <a:pt x="276" y="47"/>
                  <a:pt x="276" y="48"/>
                  <a:pt x="275" y="48"/>
                </a:cubicBezTo>
                <a:cubicBezTo>
                  <a:pt x="276" y="46"/>
                  <a:pt x="275" y="46"/>
                  <a:pt x="275" y="44"/>
                </a:cubicBezTo>
                <a:cubicBezTo>
                  <a:pt x="275" y="44"/>
                  <a:pt x="274" y="44"/>
                  <a:pt x="273" y="44"/>
                </a:cubicBezTo>
                <a:cubicBezTo>
                  <a:pt x="272" y="47"/>
                  <a:pt x="272" y="47"/>
                  <a:pt x="272" y="48"/>
                </a:cubicBezTo>
                <a:cubicBezTo>
                  <a:pt x="270" y="47"/>
                  <a:pt x="270" y="48"/>
                  <a:pt x="269" y="49"/>
                </a:cubicBezTo>
                <a:cubicBezTo>
                  <a:pt x="268" y="48"/>
                  <a:pt x="265" y="46"/>
                  <a:pt x="264" y="44"/>
                </a:cubicBezTo>
                <a:cubicBezTo>
                  <a:pt x="262" y="44"/>
                  <a:pt x="262" y="46"/>
                  <a:pt x="261" y="44"/>
                </a:cubicBezTo>
                <a:cubicBezTo>
                  <a:pt x="261" y="46"/>
                  <a:pt x="262" y="47"/>
                  <a:pt x="260" y="48"/>
                </a:cubicBezTo>
                <a:cubicBezTo>
                  <a:pt x="261" y="49"/>
                  <a:pt x="262" y="49"/>
                  <a:pt x="263" y="49"/>
                </a:cubicBezTo>
                <a:cubicBezTo>
                  <a:pt x="264" y="48"/>
                  <a:pt x="263" y="48"/>
                  <a:pt x="263" y="48"/>
                </a:cubicBezTo>
                <a:cubicBezTo>
                  <a:pt x="265" y="49"/>
                  <a:pt x="263" y="50"/>
                  <a:pt x="263" y="51"/>
                </a:cubicBezTo>
                <a:cubicBezTo>
                  <a:pt x="270" y="51"/>
                  <a:pt x="277" y="54"/>
                  <a:pt x="282" y="54"/>
                </a:cubicBezTo>
                <a:cubicBezTo>
                  <a:pt x="284" y="58"/>
                  <a:pt x="289" y="60"/>
                  <a:pt x="291" y="61"/>
                </a:cubicBezTo>
                <a:cubicBezTo>
                  <a:pt x="291" y="60"/>
                  <a:pt x="289" y="59"/>
                  <a:pt x="290" y="59"/>
                </a:cubicBezTo>
                <a:cubicBezTo>
                  <a:pt x="293" y="64"/>
                  <a:pt x="298" y="67"/>
                  <a:pt x="296" y="74"/>
                </a:cubicBezTo>
                <a:cubicBezTo>
                  <a:pt x="297" y="73"/>
                  <a:pt x="302" y="81"/>
                  <a:pt x="300" y="82"/>
                </a:cubicBezTo>
                <a:cubicBezTo>
                  <a:pt x="302" y="84"/>
                  <a:pt x="303" y="85"/>
                  <a:pt x="305" y="84"/>
                </a:cubicBezTo>
                <a:cubicBezTo>
                  <a:pt x="303" y="86"/>
                  <a:pt x="301" y="86"/>
                  <a:pt x="302" y="89"/>
                </a:cubicBezTo>
                <a:cubicBezTo>
                  <a:pt x="307" y="89"/>
                  <a:pt x="307" y="96"/>
                  <a:pt x="308" y="99"/>
                </a:cubicBezTo>
                <a:cubicBezTo>
                  <a:pt x="310" y="100"/>
                  <a:pt x="309" y="98"/>
                  <a:pt x="311" y="98"/>
                </a:cubicBezTo>
                <a:cubicBezTo>
                  <a:pt x="311" y="99"/>
                  <a:pt x="310" y="101"/>
                  <a:pt x="310" y="101"/>
                </a:cubicBezTo>
                <a:cubicBezTo>
                  <a:pt x="310" y="101"/>
                  <a:pt x="311" y="103"/>
                  <a:pt x="312" y="102"/>
                </a:cubicBezTo>
                <a:cubicBezTo>
                  <a:pt x="311" y="102"/>
                  <a:pt x="311" y="101"/>
                  <a:pt x="312" y="101"/>
                </a:cubicBezTo>
                <a:cubicBezTo>
                  <a:pt x="313" y="101"/>
                  <a:pt x="313" y="104"/>
                  <a:pt x="313" y="102"/>
                </a:cubicBezTo>
                <a:cubicBezTo>
                  <a:pt x="314" y="100"/>
                  <a:pt x="311" y="96"/>
                  <a:pt x="313" y="94"/>
                </a:cubicBezTo>
                <a:cubicBezTo>
                  <a:pt x="310" y="95"/>
                  <a:pt x="307" y="87"/>
                  <a:pt x="312" y="87"/>
                </a:cubicBezTo>
                <a:cubicBezTo>
                  <a:pt x="318" y="90"/>
                  <a:pt x="320" y="99"/>
                  <a:pt x="322" y="104"/>
                </a:cubicBezTo>
                <a:cubicBezTo>
                  <a:pt x="325" y="105"/>
                  <a:pt x="327" y="109"/>
                  <a:pt x="324" y="110"/>
                </a:cubicBezTo>
                <a:cubicBezTo>
                  <a:pt x="324" y="109"/>
                  <a:pt x="323" y="109"/>
                  <a:pt x="322" y="108"/>
                </a:cubicBezTo>
                <a:cubicBezTo>
                  <a:pt x="320" y="113"/>
                  <a:pt x="326" y="114"/>
                  <a:pt x="323" y="116"/>
                </a:cubicBezTo>
                <a:cubicBezTo>
                  <a:pt x="326" y="117"/>
                  <a:pt x="324" y="118"/>
                  <a:pt x="325" y="120"/>
                </a:cubicBezTo>
                <a:cubicBezTo>
                  <a:pt x="323" y="119"/>
                  <a:pt x="323" y="121"/>
                  <a:pt x="322" y="120"/>
                </a:cubicBezTo>
                <a:cubicBezTo>
                  <a:pt x="320" y="117"/>
                  <a:pt x="322" y="117"/>
                  <a:pt x="320" y="116"/>
                </a:cubicBezTo>
                <a:cubicBezTo>
                  <a:pt x="321" y="113"/>
                  <a:pt x="317" y="111"/>
                  <a:pt x="316" y="109"/>
                </a:cubicBezTo>
                <a:cubicBezTo>
                  <a:pt x="316" y="110"/>
                  <a:pt x="315" y="110"/>
                  <a:pt x="315" y="112"/>
                </a:cubicBezTo>
                <a:cubicBezTo>
                  <a:pt x="316" y="112"/>
                  <a:pt x="317" y="112"/>
                  <a:pt x="317" y="113"/>
                </a:cubicBezTo>
                <a:cubicBezTo>
                  <a:pt x="318" y="118"/>
                  <a:pt x="321" y="121"/>
                  <a:pt x="322" y="125"/>
                </a:cubicBezTo>
                <a:cubicBezTo>
                  <a:pt x="321" y="125"/>
                  <a:pt x="320" y="126"/>
                  <a:pt x="319" y="127"/>
                </a:cubicBezTo>
                <a:cubicBezTo>
                  <a:pt x="321" y="128"/>
                  <a:pt x="321" y="126"/>
                  <a:pt x="322" y="127"/>
                </a:cubicBezTo>
                <a:cubicBezTo>
                  <a:pt x="322" y="132"/>
                  <a:pt x="322" y="139"/>
                  <a:pt x="324" y="142"/>
                </a:cubicBezTo>
                <a:cubicBezTo>
                  <a:pt x="322" y="138"/>
                  <a:pt x="326" y="132"/>
                  <a:pt x="324" y="129"/>
                </a:cubicBezTo>
                <a:cubicBezTo>
                  <a:pt x="327" y="128"/>
                  <a:pt x="326" y="124"/>
                  <a:pt x="328" y="124"/>
                </a:cubicBezTo>
                <a:cubicBezTo>
                  <a:pt x="329" y="126"/>
                  <a:pt x="328" y="126"/>
                  <a:pt x="328" y="128"/>
                </a:cubicBezTo>
                <a:cubicBezTo>
                  <a:pt x="332" y="133"/>
                  <a:pt x="331" y="138"/>
                  <a:pt x="333" y="146"/>
                </a:cubicBezTo>
                <a:cubicBezTo>
                  <a:pt x="332" y="146"/>
                  <a:pt x="332" y="147"/>
                  <a:pt x="331" y="146"/>
                </a:cubicBezTo>
                <a:cubicBezTo>
                  <a:pt x="330" y="153"/>
                  <a:pt x="329" y="162"/>
                  <a:pt x="323" y="165"/>
                </a:cubicBezTo>
                <a:cubicBezTo>
                  <a:pt x="321" y="166"/>
                  <a:pt x="323" y="166"/>
                  <a:pt x="322" y="166"/>
                </a:cubicBezTo>
                <a:cubicBezTo>
                  <a:pt x="314" y="168"/>
                  <a:pt x="311" y="174"/>
                  <a:pt x="308" y="180"/>
                </a:cubicBezTo>
                <a:cubicBezTo>
                  <a:pt x="309" y="180"/>
                  <a:pt x="310" y="180"/>
                  <a:pt x="310" y="181"/>
                </a:cubicBezTo>
                <a:cubicBezTo>
                  <a:pt x="307" y="180"/>
                  <a:pt x="306" y="185"/>
                  <a:pt x="305" y="187"/>
                </a:cubicBezTo>
                <a:cubicBezTo>
                  <a:pt x="307" y="184"/>
                  <a:pt x="310" y="182"/>
                  <a:pt x="314" y="180"/>
                </a:cubicBezTo>
                <a:cubicBezTo>
                  <a:pt x="313" y="182"/>
                  <a:pt x="314" y="184"/>
                  <a:pt x="314" y="186"/>
                </a:cubicBezTo>
                <a:cubicBezTo>
                  <a:pt x="305" y="202"/>
                  <a:pt x="301" y="216"/>
                  <a:pt x="296" y="235"/>
                </a:cubicBezTo>
                <a:cubicBezTo>
                  <a:pt x="293" y="237"/>
                  <a:pt x="295" y="245"/>
                  <a:pt x="290" y="247"/>
                </a:cubicBezTo>
                <a:cubicBezTo>
                  <a:pt x="288" y="259"/>
                  <a:pt x="280" y="266"/>
                  <a:pt x="280" y="276"/>
                </a:cubicBezTo>
                <a:cubicBezTo>
                  <a:pt x="279" y="276"/>
                  <a:pt x="279" y="277"/>
                  <a:pt x="278" y="277"/>
                </a:cubicBezTo>
                <a:cubicBezTo>
                  <a:pt x="277" y="276"/>
                  <a:pt x="277" y="274"/>
                  <a:pt x="278" y="274"/>
                </a:cubicBezTo>
                <a:cubicBezTo>
                  <a:pt x="276" y="274"/>
                  <a:pt x="277" y="276"/>
                  <a:pt x="275" y="276"/>
                </a:cubicBezTo>
                <a:cubicBezTo>
                  <a:pt x="270" y="270"/>
                  <a:pt x="270" y="259"/>
                  <a:pt x="265" y="253"/>
                </a:cubicBezTo>
                <a:cubicBezTo>
                  <a:pt x="264" y="239"/>
                  <a:pt x="256" y="227"/>
                  <a:pt x="251" y="214"/>
                </a:cubicBezTo>
                <a:cubicBezTo>
                  <a:pt x="252" y="214"/>
                  <a:pt x="252" y="214"/>
                  <a:pt x="252" y="214"/>
                </a:cubicBezTo>
                <a:cubicBezTo>
                  <a:pt x="251" y="212"/>
                  <a:pt x="251" y="214"/>
                  <a:pt x="250" y="214"/>
                </a:cubicBezTo>
                <a:cubicBezTo>
                  <a:pt x="250" y="213"/>
                  <a:pt x="251" y="213"/>
                  <a:pt x="252" y="212"/>
                </a:cubicBezTo>
                <a:cubicBezTo>
                  <a:pt x="250" y="212"/>
                  <a:pt x="252" y="211"/>
                  <a:pt x="251" y="210"/>
                </a:cubicBezTo>
                <a:cubicBezTo>
                  <a:pt x="250" y="212"/>
                  <a:pt x="250" y="210"/>
                  <a:pt x="249" y="210"/>
                </a:cubicBezTo>
                <a:cubicBezTo>
                  <a:pt x="249" y="211"/>
                  <a:pt x="249" y="211"/>
                  <a:pt x="248" y="211"/>
                </a:cubicBezTo>
                <a:cubicBezTo>
                  <a:pt x="248" y="210"/>
                  <a:pt x="246" y="210"/>
                  <a:pt x="246" y="209"/>
                </a:cubicBezTo>
                <a:cubicBezTo>
                  <a:pt x="248" y="210"/>
                  <a:pt x="248" y="210"/>
                  <a:pt x="250" y="209"/>
                </a:cubicBezTo>
                <a:cubicBezTo>
                  <a:pt x="250" y="209"/>
                  <a:pt x="251" y="207"/>
                  <a:pt x="250" y="207"/>
                </a:cubicBezTo>
                <a:cubicBezTo>
                  <a:pt x="248" y="208"/>
                  <a:pt x="248" y="206"/>
                  <a:pt x="248" y="206"/>
                </a:cubicBezTo>
                <a:cubicBezTo>
                  <a:pt x="247" y="207"/>
                  <a:pt x="246" y="207"/>
                  <a:pt x="245" y="208"/>
                </a:cubicBezTo>
                <a:cubicBezTo>
                  <a:pt x="244" y="208"/>
                  <a:pt x="243" y="205"/>
                  <a:pt x="241" y="206"/>
                </a:cubicBezTo>
                <a:cubicBezTo>
                  <a:pt x="244" y="208"/>
                  <a:pt x="240" y="208"/>
                  <a:pt x="240" y="209"/>
                </a:cubicBezTo>
                <a:cubicBezTo>
                  <a:pt x="245" y="208"/>
                  <a:pt x="245" y="215"/>
                  <a:pt x="247" y="219"/>
                </a:cubicBezTo>
                <a:cubicBezTo>
                  <a:pt x="246" y="219"/>
                  <a:pt x="246" y="219"/>
                  <a:pt x="245" y="219"/>
                </a:cubicBezTo>
                <a:cubicBezTo>
                  <a:pt x="247" y="224"/>
                  <a:pt x="250" y="228"/>
                  <a:pt x="249" y="233"/>
                </a:cubicBezTo>
                <a:cubicBezTo>
                  <a:pt x="254" y="239"/>
                  <a:pt x="257" y="247"/>
                  <a:pt x="260" y="256"/>
                </a:cubicBezTo>
                <a:cubicBezTo>
                  <a:pt x="262" y="266"/>
                  <a:pt x="266" y="273"/>
                  <a:pt x="269" y="282"/>
                </a:cubicBezTo>
                <a:cubicBezTo>
                  <a:pt x="272" y="283"/>
                  <a:pt x="271" y="287"/>
                  <a:pt x="272" y="290"/>
                </a:cubicBezTo>
                <a:cubicBezTo>
                  <a:pt x="271" y="292"/>
                  <a:pt x="269" y="290"/>
                  <a:pt x="268" y="291"/>
                </a:cubicBezTo>
                <a:cubicBezTo>
                  <a:pt x="270" y="292"/>
                  <a:pt x="267" y="298"/>
                  <a:pt x="264" y="296"/>
                </a:cubicBezTo>
                <a:cubicBezTo>
                  <a:pt x="265" y="298"/>
                  <a:pt x="266" y="301"/>
                  <a:pt x="265" y="302"/>
                </a:cubicBezTo>
                <a:cubicBezTo>
                  <a:pt x="265" y="302"/>
                  <a:pt x="265" y="301"/>
                  <a:pt x="264" y="301"/>
                </a:cubicBezTo>
                <a:cubicBezTo>
                  <a:pt x="264" y="305"/>
                  <a:pt x="263" y="308"/>
                  <a:pt x="264" y="313"/>
                </a:cubicBezTo>
                <a:cubicBezTo>
                  <a:pt x="262" y="313"/>
                  <a:pt x="262" y="315"/>
                  <a:pt x="261" y="315"/>
                </a:cubicBezTo>
                <a:cubicBezTo>
                  <a:pt x="262" y="316"/>
                  <a:pt x="261" y="318"/>
                  <a:pt x="263" y="318"/>
                </a:cubicBezTo>
                <a:cubicBezTo>
                  <a:pt x="265" y="316"/>
                  <a:pt x="262" y="314"/>
                  <a:pt x="263" y="314"/>
                </a:cubicBezTo>
                <a:cubicBezTo>
                  <a:pt x="264" y="316"/>
                  <a:pt x="265" y="314"/>
                  <a:pt x="266" y="314"/>
                </a:cubicBezTo>
                <a:cubicBezTo>
                  <a:pt x="265" y="317"/>
                  <a:pt x="268" y="318"/>
                  <a:pt x="270" y="320"/>
                </a:cubicBezTo>
                <a:cubicBezTo>
                  <a:pt x="269" y="321"/>
                  <a:pt x="269" y="322"/>
                  <a:pt x="268" y="322"/>
                </a:cubicBezTo>
                <a:cubicBezTo>
                  <a:pt x="267" y="321"/>
                  <a:pt x="266" y="318"/>
                  <a:pt x="264" y="319"/>
                </a:cubicBezTo>
                <a:cubicBezTo>
                  <a:pt x="267" y="320"/>
                  <a:pt x="267" y="323"/>
                  <a:pt x="268" y="324"/>
                </a:cubicBezTo>
                <a:cubicBezTo>
                  <a:pt x="266" y="324"/>
                  <a:pt x="269" y="326"/>
                  <a:pt x="267" y="326"/>
                </a:cubicBezTo>
                <a:cubicBezTo>
                  <a:pt x="267" y="326"/>
                  <a:pt x="267" y="325"/>
                  <a:pt x="266" y="325"/>
                </a:cubicBezTo>
                <a:cubicBezTo>
                  <a:pt x="267" y="329"/>
                  <a:pt x="264" y="330"/>
                  <a:pt x="263" y="332"/>
                </a:cubicBezTo>
                <a:cubicBezTo>
                  <a:pt x="262" y="332"/>
                  <a:pt x="262" y="331"/>
                  <a:pt x="261" y="331"/>
                </a:cubicBezTo>
                <a:cubicBezTo>
                  <a:pt x="261" y="333"/>
                  <a:pt x="259" y="332"/>
                  <a:pt x="258" y="333"/>
                </a:cubicBezTo>
                <a:cubicBezTo>
                  <a:pt x="258" y="334"/>
                  <a:pt x="258" y="335"/>
                  <a:pt x="258" y="336"/>
                </a:cubicBezTo>
                <a:cubicBezTo>
                  <a:pt x="256" y="335"/>
                  <a:pt x="257" y="338"/>
                  <a:pt x="256" y="338"/>
                </a:cubicBezTo>
                <a:cubicBezTo>
                  <a:pt x="256" y="334"/>
                  <a:pt x="252" y="334"/>
                  <a:pt x="253" y="330"/>
                </a:cubicBezTo>
                <a:cubicBezTo>
                  <a:pt x="252" y="330"/>
                  <a:pt x="252" y="329"/>
                  <a:pt x="251" y="328"/>
                </a:cubicBezTo>
                <a:cubicBezTo>
                  <a:pt x="250" y="328"/>
                  <a:pt x="250" y="330"/>
                  <a:pt x="249" y="329"/>
                </a:cubicBezTo>
                <a:cubicBezTo>
                  <a:pt x="250" y="327"/>
                  <a:pt x="247" y="323"/>
                  <a:pt x="245" y="323"/>
                </a:cubicBezTo>
                <a:cubicBezTo>
                  <a:pt x="246" y="322"/>
                  <a:pt x="247" y="322"/>
                  <a:pt x="247" y="320"/>
                </a:cubicBezTo>
                <a:cubicBezTo>
                  <a:pt x="245" y="321"/>
                  <a:pt x="244" y="322"/>
                  <a:pt x="243" y="321"/>
                </a:cubicBezTo>
                <a:cubicBezTo>
                  <a:pt x="244" y="320"/>
                  <a:pt x="243" y="319"/>
                  <a:pt x="242" y="318"/>
                </a:cubicBezTo>
                <a:cubicBezTo>
                  <a:pt x="244" y="318"/>
                  <a:pt x="245" y="317"/>
                  <a:pt x="244" y="317"/>
                </a:cubicBezTo>
                <a:cubicBezTo>
                  <a:pt x="243" y="317"/>
                  <a:pt x="243" y="317"/>
                  <a:pt x="242" y="316"/>
                </a:cubicBezTo>
                <a:cubicBezTo>
                  <a:pt x="245" y="315"/>
                  <a:pt x="240" y="311"/>
                  <a:pt x="244" y="310"/>
                </a:cubicBezTo>
                <a:cubicBezTo>
                  <a:pt x="241" y="309"/>
                  <a:pt x="244" y="306"/>
                  <a:pt x="242" y="305"/>
                </a:cubicBezTo>
                <a:cubicBezTo>
                  <a:pt x="243" y="306"/>
                  <a:pt x="241" y="307"/>
                  <a:pt x="241" y="306"/>
                </a:cubicBezTo>
                <a:cubicBezTo>
                  <a:pt x="241" y="305"/>
                  <a:pt x="243" y="305"/>
                  <a:pt x="242" y="304"/>
                </a:cubicBezTo>
                <a:cubicBezTo>
                  <a:pt x="239" y="302"/>
                  <a:pt x="239" y="297"/>
                  <a:pt x="237" y="293"/>
                </a:cubicBezTo>
                <a:cubicBezTo>
                  <a:pt x="235" y="293"/>
                  <a:pt x="235" y="296"/>
                  <a:pt x="233" y="296"/>
                </a:cubicBezTo>
                <a:cubicBezTo>
                  <a:pt x="233" y="295"/>
                  <a:pt x="232" y="294"/>
                  <a:pt x="233" y="293"/>
                </a:cubicBezTo>
                <a:cubicBezTo>
                  <a:pt x="233" y="294"/>
                  <a:pt x="235" y="295"/>
                  <a:pt x="235" y="293"/>
                </a:cubicBezTo>
                <a:cubicBezTo>
                  <a:pt x="232" y="293"/>
                  <a:pt x="235" y="291"/>
                  <a:pt x="234" y="290"/>
                </a:cubicBezTo>
                <a:cubicBezTo>
                  <a:pt x="234" y="291"/>
                  <a:pt x="233" y="291"/>
                  <a:pt x="232" y="292"/>
                </a:cubicBezTo>
                <a:cubicBezTo>
                  <a:pt x="233" y="290"/>
                  <a:pt x="231" y="291"/>
                  <a:pt x="230" y="292"/>
                </a:cubicBezTo>
                <a:cubicBezTo>
                  <a:pt x="231" y="291"/>
                  <a:pt x="229" y="289"/>
                  <a:pt x="231" y="287"/>
                </a:cubicBezTo>
                <a:cubicBezTo>
                  <a:pt x="229" y="287"/>
                  <a:pt x="229" y="286"/>
                  <a:pt x="228" y="285"/>
                </a:cubicBezTo>
                <a:cubicBezTo>
                  <a:pt x="229" y="284"/>
                  <a:pt x="228" y="283"/>
                  <a:pt x="227" y="282"/>
                </a:cubicBezTo>
                <a:cubicBezTo>
                  <a:pt x="228" y="282"/>
                  <a:pt x="228" y="282"/>
                  <a:pt x="229" y="282"/>
                </a:cubicBezTo>
                <a:cubicBezTo>
                  <a:pt x="230" y="281"/>
                  <a:pt x="227" y="282"/>
                  <a:pt x="227" y="281"/>
                </a:cubicBezTo>
                <a:cubicBezTo>
                  <a:pt x="228" y="281"/>
                  <a:pt x="229" y="278"/>
                  <a:pt x="228" y="278"/>
                </a:cubicBezTo>
                <a:cubicBezTo>
                  <a:pt x="228" y="279"/>
                  <a:pt x="226" y="278"/>
                  <a:pt x="226" y="278"/>
                </a:cubicBezTo>
                <a:cubicBezTo>
                  <a:pt x="229" y="276"/>
                  <a:pt x="226" y="274"/>
                  <a:pt x="229" y="271"/>
                </a:cubicBezTo>
                <a:cubicBezTo>
                  <a:pt x="228" y="270"/>
                  <a:pt x="227" y="271"/>
                  <a:pt x="228" y="269"/>
                </a:cubicBezTo>
                <a:cubicBezTo>
                  <a:pt x="227" y="269"/>
                  <a:pt x="224" y="269"/>
                  <a:pt x="224" y="268"/>
                </a:cubicBezTo>
                <a:cubicBezTo>
                  <a:pt x="225" y="266"/>
                  <a:pt x="227" y="265"/>
                  <a:pt x="229" y="265"/>
                </a:cubicBezTo>
                <a:cubicBezTo>
                  <a:pt x="228" y="265"/>
                  <a:pt x="228" y="264"/>
                  <a:pt x="228" y="263"/>
                </a:cubicBezTo>
                <a:cubicBezTo>
                  <a:pt x="225" y="264"/>
                  <a:pt x="226" y="265"/>
                  <a:pt x="224" y="263"/>
                </a:cubicBezTo>
                <a:cubicBezTo>
                  <a:pt x="224" y="265"/>
                  <a:pt x="222" y="266"/>
                  <a:pt x="220" y="267"/>
                </a:cubicBezTo>
                <a:cubicBezTo>
                  <a:pt x="222" y="265"/>
                  <a:pt x="222" y="265"/>
                  <a:pt x="221" y="263"/>
                </a:cubicBezTo>
                <a:cubicBezTo>
                  <a:pt x="223" y="263"/>
                  <a:pt x="224" y="263"/>
                  <a:pt x="224" y="261"/>
                </a:cubicBezTo>
                <a:cubicBezTo>
                  <a:pt x="223" y="259"/>
                  <a:pt x="222" y="264"/>
                  <a:pt x="221" y="262"/>
                </a:cubicBezTo>
                <a:cubicBezTo>
                  <a:pt x="223" y="260"/>
                  <a:pt x="221" y="259"/>
                  <a:pt x="220" y="258"/>
                </a:cubicBezTo>
                <a:cubicBezTo>
                  <a:pt x="221" y="258"/>
                  <a:pt x="221" y="258"/>
                  <a:pt x="222" y="257"/>
                </a:cubicBezTo>
                <a:cubicBezTo>
                  <a:pt x="219" y="258"/>
                  <a:pt x="220" y="257"/>
                  <a:pt x="219" y="256"/>
                </a:cubicBezTo>
                <a:cubicBezTo>
                  <a:pt x="219" y="257"/>
                  <a:pt x="219" y="258"/>
                  <a:pt x="217" y="259"/>
                </a:cubicBezTo>
                <a:cubicBezTo>
                  <a:pt x="218" y="259"/>
                  <a:pt x="218" y="259"/>
                  <a:pt x="219" y="260"/>
                </a:cubicBezTo>
                <a:cubicBezTo>
                  <a:pt x="219" y="261"/>
                  <a:pt x="218" y="261"/>
                  <a:pt x="217" y="262"/>
                </a:cubicBezTo>
                <a:cubicBezTo>
                  <a:pt x="218" y="259"/>
                  <a:pt x="217" y="260"/>
                  <a:pt x="216" y="261"/>
                </a:cubicBezTo>
                <a:cubicBezTo>
                  <a:pt x="214" y="257"/>
                  <a:pt x="217" y="257"/>
                  <a:pt x="217" y="254"/>
                </a:cubicBezTo>
                <a:cubicBezTo>
                  <a:pt x="215" y="255"/>
                  <a:pt x="216" y="254"/>
                  <a:pt x="214" y="253"/>
                </a:cubicBezTo>
                <a:cubicBezTo>
                  <a:pt x="214" y="254"/>
                  <a:pt x="212" y="255"/>
                  <a:pt x="211" y="254"/>
                </a:cubicBezTo>
                <a:cubicBezTo>
                  <a:pt x="212" y="252"/>
                  <a:pt x="214" y="253"/>
                  <a:pt x="215" y="252"/>
                </a:cubicBezTo>
                <a:cubicBezTo>
                  <a:pt x="215" y="251"/>
                  <a:pt x="215" y="250"/>
                  <a:pt x="215" y="248"/>
                </a:cubicBezTo>
                <a:cubicBezTo>
                  <a:pt x="217" y="249"/>
                  <a:pt x="218" y="247"/>
                  <a:pt x="219" y="248"/>
                </a:cubicBezTo>
                <a:cubicBezTo>
                  <a:pt x="218" y="246"/>
                  <a:pt x="222" y="247"/>
                  <a:pt x="220" y="246"/>
                </a:cubicBezTo>
                <a:cubicBezTo>
                  <a:pt x="220" y="246"/>
                  <a:pt x="217" y="242"/>
                  <a:pt x="217" y="245"/>
                </a:cubicBezTo>
                <a:cubicBezTo>
                  <a:pt x="217" y="244"/>
                  <a:pt x="215" y="245"/>
                  <a:pt x="215" y="243"/>
                </a:cubicBezTo>
                <a:cubicBezTo>
                  <a:pt x="216" y="242"/>
                  <a:pt x="213" y="241"/>
                  <a:pt x="214" y="238"/>
                </a:cubicBezTo>
                <a:cubicBezTo>
                  <a:pt x="211" y="238"/>
                  <a:pt x="211" y="240"/>
                  <a:pt x="209" y="239"/>
                </a:cubicBezTo>
                <a:cubicBezTo>
                  <a:pt x="208" y="240"/>
                  <a:pt x="208" y="242"/>
                  <a:pt x="207" y="242"/>
                </a:cubicBezTo>
                <a:cubicBezTo>
                  <a:pt x="202" y="242"/>
                  <a:pt x="199" y="239"/>
                  <a:pt x="197" y="238"/>
                </a:cubicBezTo>
                <a:cubicBezTo>
                  <a:pt x="198" y="235"/>
                  <a:pt x="196" y="233"/>
                  <a:pt x="196" y="230"/>
                </a:cubicBezTo>
                <a:cubicBezTo>
                  <a:pt x="193" y="231"/>
                  <a:pt x="193" y="225"/>
                  <a:pt x="191" y="227"/>
                </a:cubicBezTo>
                <a:cubicBezTo>
                  <a:pt x="191" y="229"/>
                  <a:pt x="193" y="229"/>
                  <a:pt x="194" y="231"/>
                </a:cubicBezTo>
                <a:cubicBezTo>
                  <a:pt x="193" y="232"/>
                  <a:pt x="192" y="233"/>
                  <a:pt x="190" y="232"/>
                </a:cubicBezTo>
                <a:cubicBezTo>
                  <a:pt x="189" y="226"/>
                  <a:pt x="186" y="224"/>
                  <a:pt x="185" y="221"/>
                </a:cubicBezTo>
                <a:cubicBezTo>
                  <a:pt x="185" y="218"/>
                  <a:pt x="183" y="212"/>
                  <a:pt x="180" y="210"/>
                </a:cubicBezTo>
                <a:cubicBezTo>
                  <a:pt x="182" y="207"/>
                  <a:pt x="177" y="203"/>
                  <a:pt x="179" y="202"/>
                </a:cubicBezTo>
                <a:cubicBezTo>
                  <a:pt x="177" y="201"/>
                  <a:pt x="177" y="198"/>
                  <a:pt x="178" y="196"/>
                </a:cubicBezTo>
                <a:cubicBezTo>
                  <a:pt x="174" y="195"/>
                  <a:pt x="176" y="193"/>
                  <a:pt x="177" y="191"/>
                </a:cubicBezTo>
                <a:cubicBezTo>
                  <a:pt x="175" y="191"/>
                  <a:pt x="175" y="191"/>
                  <a:pt x="174" y="190"/>
                </a:cubicBezTo>
                <a:cubicBezTo>
                  <a:pt x="176" y="190"/>
                  <a:pt x="176" y="189"/>
                  <a:pt x="176" y="188"/>
                </a:cubicBezTo>
                <a:cubicBezTo>
                  <a:pt x="172" y="188"/>
                  <a:pt x="176" y="184"/>
                  <a:pt x="173" y="183"/>
                </a:cubicBezTo>
                <a:cubicBezTo>
                  <a:pt x="175" y="182"/>
                  <a:pt x="177" y="180"/>
                  <a:pt x="176" y="178"/>
                </a:cubicBezTo>
                <a:cubicBezTo>
                  <a:pt x="176" y="179"/>
                  <a:pt x="174" y="177"/>
                  <a:pt x="174" y="177"/>
                </a:cubicBezTo>
                <a:cubicBezTo>
                  <a:pt x="175" y="177"/>
                  <a:pt x="175" y="171"/>
                  <a:pt x="174" y="174"/>
                </a:cubicBezTo>
                <a:cubicBezTo>
                  <a:pt x="174" y="175"/>
                  <a:pt x="174" y="180"/>
                  <a:pt x="171" y="181"/>
                </a:cubicBezTo>
                <a:cubicBezTo>
                  <a:pt x="171" y="180"/>
                  <a:pt x="170" y="178"/>
                  <a:pt x="170" y="176"/>
                </a:cubicBezTo>
                <a:cubicBezTo>
                  <a:pt x="172" y="177"/>
                  <a:pt x="173" y="176"/>
                  <a:pt x="173" y="175"/>
                </a:cubicBezTo>
                <a:cubicBezTo>
                  <a:pt x="172" y="174"/>
                  <a:pt x="171" y="174"/>
                  <a:pt x="171" y="172"/>
                </a:cubicBezTo>
                <a:cubicBezTo>
                  <a:pt x="173" y="172"/>
                  <a:pt x="172" y="173"/>
                  <a:pt x="173" y="172"/>
                </a:cubicBezTo>
                <a:cubicBezTo>
                  <a:pt x="171" y="168"/>
                  <a:pt x="176" y="167"/>
                  <a:pt x="174" y="163"/>
                </a:cubicBezTo>
                <a:cubicBezTo>
                  <a:pt x="175" y="163"/>
                  <a:pt x="174" y="161"/>
                  <a:pt x="177" y="162"/>
                </a:cubicBezTo>
                <a:cubicBezTo>
                  <a:pt x="177" y="165"/>
                  <a:pt x="177" y="168"/>
                  <a:pt x="179" y="171"/>
                </a:cubicBezTo>
                <a:cubicBezTo>
                  <a:pt x="181" y="172"/>
                  <a:pt x="182" y="171"/>
                  <a:pt x="183" y="171"/>
                </a:cubicBezTo>
                <a:cubicBezTo>
                  <a:pt x="180" y="174"/>
                  <a:pt x="186" y="174"/>
                  <a:pt x="183" y="176"/>
                </a:cubicBezTo>
                <a:cubicBezTo>
                  <a:pt x="185" y="177"/>
                  <a:pt x="185" y="177"/>
                  <a:pt x="186" y="177"/>
                </a:cubicBezTo>
                <a:cubicBezTo>
                  <a:pt x="187" y="183"/>
                  <a:pt x="188" y="189"/>
                  <a:pt x="191" y="194"/>
                </a:cubicBezTo>
                <a:cubicBezTo>
                  <a:pt x="189" y="200"/>
                  <a:pt x="196" y="203"/>
                  <a:pt x="195" y="209"/>
                </a:cubicBezTo>
                <a:cubicBezTo>
                  <a:pt x="196" y="210"/>
                  <a:pt x="198" y="210"/>
                  <a:pt x="198" y="212"/>
                </a:cubicBezTo>
                <a:cubicBezTo>
                  <a:pt x="197" y="217"/>
                  <a:pt x="201" y="221"/>
                  <a:pt x="202" y="226"/>
                </a:cubicBezTo>
                <a:cubicBezTo>
                  <a:pt x="203" y="226"/>
                  <a:pt x="203" y="227"/>
                  <a:pt x="205" y="226"/>
                </a:cubicBezTo>
                <a:cubicBezTo>
                  <a:pt x="207" y="229"/>
                  <a:pt x="206" y="232"/>
                  <a:pt x="206" y="236"/>
                </a:cubicBezTo>
                <a:cubicBezTo>
                  <a:pt x="208" y="236"/>
                  <a:pt x="208" y="237"/>
                  <a:pt x="209" y="236"/>
                </a:cubicBezTo>
                <a:cubicBezTo>
                  <a:pt x="209" y="236"/>
                  <a:pt x="209" y="239"/>
                  <a:pt x="211" y="239"/>
                </a:cubicBezTo>
                <a:cubicBezTo>
                  <a:pt x="211" y="237"/>
                  <a:pt x="212" y="237"/>
                  <a:pt x="213" y="236"/>
                </a:cubicBezTo>
                <a:cubicBezTo>
                  <a:pt x="212" y="234"/>
                  <a:pt x="209" y="233"/>
                  <a:pt x="211" y="229"/>
                </a:cubicBezTo>
                <a:cubicBezTo>
                  <a:pt x="211" y="229"/>
                  <a:pt x="212" y="229"/>
                  <a:pt x="212" y="229"/>
                </a:cubicBezTo>
                <a:cubicBezTo>
                  <a:pt x="210" y="219"/>
                  <a:pt x="211" y="216"/>
                  <a:pt x="207" y="210"/>
                </a:cubicBezTo>
                <a:cubicBezTo>
                  <a:pt x="209" y="205"/>
                  <a:pt x="204" y="200"/>
                  <a:pt x="204" y="195"/>
                </a:cubicBezTo>
                <a:cubicBezTo>
                  <a:pt x="203" y="194"/>
                  <a:pt x="202" y="194"/>
                  <a:pt x="201" y="192"/>
                </a:cubicBezTo>
                <a:cubicBezTo>
                  <a:pt x="203" y="188"/>
                  <a:pt x="199" y="183"/>
                  <a:pt x="201" y="179"/>
                </a:cubicBezTo>
                <a:cubicBezTo>
                  <a:pt x="200" y="177"/>
                  <a:pt x="198" y="173"/>
                  <a:pt x="201" y="171"/>
                </a:cubicBezTo>
                <a:cubicBezTo>
                  <a:pt x="202" y="174"/>
                  <a:pt x="203" y="176"/>
                  <a:pt x="203" y="178"/>
                </a:cubicBezTo>
                <a:cubicBezTo>
                  <a:pt x="206" y="177"/>
                  <a:pt x="206" y="177"/>
                  <a:pt x="207" y="175"/>
                </a:cubicBezTo>
                <a:cubicBezTo>
                  <a:pt x="208" y="179"/>
                  <a:pt x="208" y="182"/>
                  <a:pt x="211" y="186"/>
                </a:cubicBezTo>
                <a:cubicBezTo>
                  <a:pt x="209" y="192"/>
                  <a:pt x="215" y="198"/>
                  <a:pt x="215" y="202"/>
                </a:cubicBezTo>
                <a:cubicBezTo>
                  <a:pt x="215" y="203"/>
                  <a:pt x="214" y="203"/>
                  <a:pt x="214" y="204"/>
                </a:cubicBezTo>
                <a:cubicBezTo>
                  <a:pt x="216" y="213"/>
                  <a:pt x="221" y="219"/>
                  <a:pt x="224" y="225"/>
                </a:cubicBezTo>
                <a:cubicBezTo>
                  <a:pt x="225" y="229"/>
                  <a:pt x="225" y="231"/>
                  <a:pt x="228" y="234"/>
                </a:cubicBezTo>
                <a:cubicBezTo>
                  <a:pt x="233" y="239"/>
                  <a:pt x="235" y="248"/>
                  <a:pt x="242" y="252"/>
                </a:cubicBezTo>
                <a:cubicBezTo>
                  <a:pt x="242" y="250"/>
                  <a:pt x="242" y="248"/>
                  <a:pt x="244" y="248"/>
                </a:cubicBezTo>
                <a:cubicBezTo>
                  <a:pt x="243" y="250"/>
                  <a:pt x="243" y="253"/>
                  <a:pt x="245" y="253"/>
                </a:cubicBezTo>
                <a:cubicBezTo>
                  <a:pt x="243" y="249"/>
                  <a:pt x="249" y="251"/>
                  <a:pt x="248" y="247"/>
                </a:cubicBezTo>
                <a:cubicBezTo>
                  <a:pt x="247" y="247"/>
                  <a:pt x="247" y="247"/>
                  <a:pt x="247" y="246"/>
                </a:cubicBezTo>
                <a:cubicBezTo>
                  <a:pt x="245" y="246"/>
                  <a:pt x="245" y="248"/>
                  <a:pt x="244" y="247"/>
                </a:cubicBezTo>
                <a:cubicBezTo>
                  <a:pt x="244" y="246"/>
                  <a:pt x="246" y="246"/>
                  <a:pt x="247" y="245"/>
                </a:cubicBezTo>
                <a:cubicBezTo>
                  <a:pt x="246" y="244"/>
                  <a:pt x="245" y="246"/>
                  <a:pt x="244" y="244"/>
                </a:cubicBezTo>
                <a:cubicBezTo>
                  <a:pt x="245" y="242"/>
                  <a:pt x="246" y="244"/>
                  <a:pt x="248" y="244"/>
                </a:cubicBezTo>
                <a:cubicBezTo>
                  <a:pt x="248" y="243"/>
                  <a:pt x="248" y="241"/>
                  <a:pt x="247" y="241"/>
                </a:cubicBezTo>
                <a:cubicBezTo>
                  <a:pt x="247" y="242"/>
                  <a:pt x="246" y="242"/>
                  <a:pt x="246" y="242"/>
                </a:cubicBezTo>
                <a:cubicBezTo>
                  <a:pt x="246" y="241"/>
                  <a:pt x="245" y="240"/>
                  <a:pt x="244" y="240"/>
                </a:cubicBezTo>
                <a:cubicBezTo>
                  <a:pt x="243" y="241"/>
                  <a:pt x="244" y="241"/>
                  <a:pt x="245" y="241"/>
                </a:cubicBezTo>
                <a:cubicBezTo>
                  <a:pt x="244" y="242"/>
                  <a:pt x="243" y="242"/>
                  <a:pt x="242" y="242"/>
                </a:cubicBezTo>
                <a:cubicBezTo>
                  <a:pt x="242" y="241"/>
                  <a:pt x="243" y="241"/>
                  <a:pt x="243" y="240"/>
                </a:cubicBezTo>
                <a:cubicBezTo>
                  <a:pt x="240" y="241"/>
                  <a:pt x="238" y="237"/>
                  <a:pt x="236" y="240"/>
                </a:cubicBezTo>
                <a:cubicBezTo>
                  <a:pt x="231" y="232"/>
                  <a:pt x="226" y="223"/>
                  <a:pt x="223" y="212"/>
                </a:cubicBezTo>
                <a:cubicBezTo>
                  <a:pt x="227" y="214"/>
                  <a:pt x="223" y="211"/>
                  <a:pt x="225" y="210"/>
                </a:cubicBezTo>
                <a:cubicBezTo>
                  <a:pt x="226" y="212"/>
                  <a:pt x="226" y="212"/>
                  <a:pt x="227" y="213"/>
                </a:cubicBezTo>
                <a:cubicBezTo>
                  <a:pt x="226" y="215"/>
                  <a:pt x="227" y="218"/>
                  <a:pt x="229" y="219"/>
                </a:cubicBezTo>
                <a:cubicBezTo>
                  <a:pt x="230" y="215"/>
                  <a:pt x="232" y="221"/>
                  <a:pt x="233" y="218"/>
                </a:cubicBezTo>
                <a:cubicBezTo>
                  <a:pt x="232" y="217"/>
                  <a:pt x="231" y="219"/>
                  <a:pt x="230" y="217"/>
                </a:cubicBezTo>
                <a:cubicBezTo>
                  <a:pt x="232" y="217"/>
                  <a:pt x="232" y="216"/>
                  <a:pt x="233" y="217"/>
                </a:cubicBezTo>
                <a:cubicBezTo>
                  <a:pt x="232" y="216"/>
                  <a:pt x="231" y="213"/>
                  <a:pt x="230" y="212"/>
                </a:cubicBezTo>
                <a:cubicBezTo>
                  <a:pt x="230" y="213"/>
                  <a:pt x="230" y="214"/>
                  <a:pt x="229" y="214"/>
                </a:cubicBezTo>
                <a:cubicBezTo>
                  <a:pt x="230" y="211"/>
                  <a:pt x="228" y="209"/>
                  <a:pt x="229" y="206"/>
                </a:cubicBezTo>
                <a:cubicBezTo>
                  <a:pt x="230" y="207"/>
                  <a:pt x="230" y="205"/>
                  <a:pt x="230" y="204"/>
                </a:cubicBezTo>
                <a:cubicBezTo>
                  <a:pt x="233" y="204"/>
                  <a:pt x="233" y="202"/>
                  <a:pt x="234" y="201"/>
                </a:cubicBezTo>
                <a:cubicBezTo>
                  <a:pt x="234" y="200"/>
                  <a:pt x="233" y="200"/>
                  <a:pt x="231" y="200"/>
                </a:cubicBezTo>
                <a:cubicBezTo>
                  <a:pt x="232" y="201"/>
                  <a:pt x="231" y="202"/>
                  <a:pt x="230" y="202"/>
                </a:cubicBezTo>
                <a:cubicBezTo>
                  <a:pt x="231" y="199"/>
                  <a:pt x="226" y="200"/>
                  <a:pt x="228" y="197"/>
                </a:cubicBezTo>
                <a:cubicBezTo>
                  <a:pt x="227" y="197"/>
                  <a:pt x="226" y="196"/>
                  <a:pt x="225" y="195"/>
                </a:cubicBezTo>
                <a:cubicBezTo>
                  <a:pt x="226" y="194"/>
                  <a:pt x="231" y="189"/>
                  <a:pt x="227" y="188"/>
                </a:cubicBezTo>
                <a:cubicBezTo>
                  <a:pt x="227" y="191"/>
                  <a:pt x="227" y="192"/>
                  <a:pt x="227" y="192"/>
                </a:cubicBezTo>
                <a:cubicBezTo>
                  <a:pt x="225" y="192"/>
                  <a:pt x="224" y="192"/>
                  <a:pt x="224" y="191"/>
                </a:cubicBezTo>
                <a:cubicBezTo>
                  <a:pt x="224" y="189"/>
                  <a:pt x="227" y="189"/>
                  <a:pt x="225" y="187"/>
                </a:cubicBezTo>
                <a:cubicBezTo>
                  <a:pt x="227" y="188"/>
                  <a:pt x="227" y="186"/>
                  <a:pt x="229" y="185"/>
                </a:cubicBezTo>
                <a:cubicBezTo>
                  <a:pt x="230" y="186"/>
                  <a:pt x="234" y="187"/>
                  <a:pt x="233" y="184"/>
                </a:cubicBezTo>
                <a:cubicBezTo>
                  <a:pt x="231" y="185"/>
                  <a:pt x="229" y="185"/>
                  <a:pt x="228" y="184"/>
                </a:cubicBezTo>
                <a:cubicBezTo>
                  <a:pt x="229" y="184"/>
                  <a:pt x="230" y="183"/>
                  <a:pt x="230" y="182"/>
                </a:cubicBezTo>
                <a:cubicBezTo>
                  <a:pt x="229" y="180"/>
                  <a:pt x="226" y="177"/>
                  <a:pt x="227" y="175"/>
                </a:cubicBezTo>
                <a:cubicBezTo>
                  <a:pt x="229" y="175"/>
                  <a:pt x="229" y="177"/>
                  <a:pt x="230" y="177"/>
                </a:cubicBezTo>
                <a:cubicBezTo>
                  <a:pt x="230" y="176"/>
                  <a:pt x="229" y="174"/>
                  <a:pt x="228" y="173"/>
                </a:cubicBezTo>
                <a:cubicBezTo>
                  <a:pt x="225" y="174"/>
                  <a:pt x="222" y="173"/>
                  <a:pt x="223" y="175"/>
                </a:cubicBezTo>
                <a:cubicBezTo>
                  <a:pt x="223" y="174"/>
                  <a:pt x="222" y="174"/>
                  <a:pt x="221" y="174"/>
                </a:cubicBezTo>
                <a:cubicBezTo>
                  <a:pt x="221" y="175"/>
                  <a:pt x="221" y="176"/>
                  <a:pt x="220" y="176"/>
                </a:cubicBezTo>
                <a:cubicBezTo>
                  <a:pt x="219" y="176"/>
                  <a:pt x="218" y="176"/>
                  <a:pt x="218" y="175"/>
                </a:cubicBezTo>
                <a:cubicBezTo>
                  <a:pt x="218" y="174"/>
                  <a:pt x="219" y="174"/>
                  <a:pt x="219" y="173"/>
                </a:cubicBezTo>
                <a:cubicBezTo>
                  <a:pt x="219" y="174"/>
                  <a:pt x="217" y="175"/>
                  <a:pt x="219" y="175"/>
                </a:cubicBezTo>
                <a:cubicBezTo>
                  <a:pt x="221" y="174"/>
                  <a:pt x="220" y="172"/>
                  <a:pt x="223" y="174"/>
                </a:cubicBezTo>
                <a:cubicBezTo>
                  <a:pt x="225" y="172"/>
                  <a:pt x="223" y="165"/>
                  <a:pt x="225" y="166"/>
                </a:cubicBezTo>
                <a:cubicBezTo>
                  <a:pt x="225" y="164"/>
                  <a:pt x="222" y="164"/>
                  <a:pt x="221" y="162"/>
                </a:cubicBezTo>
                <a:cubicBezTo>
                  <a:pt x="222" y="161"/>
                  <a:pt x="222" y="160"/>
                  <a:pt x="222" y="158"/>
                </a:cubicBezTo>
                <a:cubicBezTo>
                  <a:pt x="220" y="157"/>
                  <a:pt x="221" y="158"/>
                  <a:pt x="219" y="158"/>
                </a:cubicBezTo>
                <a:cubicBezTo>
                  <a:pt x="220" y="153"/>
                  <a:pt x="216" y="150"/>
                  <a:pt x="216" y="147"/>
                </a:cubicBezTo>
                <a:cubicBezTo>
                  <a:pt x="217" y="147"/>
                  <a:pt x="217" y="150"/>
                  <a:pt x="218" y="149"/>
                </a:cubicBezTo>
                <a:cubicBezTo>
                  <a:pt x="218" y="142"/>
                  <a:pt x="211" y="138"/>
                  <a:pt x="210" y="132"/>
                </a:cubicBezTo>
                <a:cubicBezTo>
                  <a:pt x="208" y="131"/>
                  <a:pt x="209" y="131"/>
                  <a:pt x="208" y="132"/>
                </a:cubicBezTo>
                <a:cubicBezTo>
                  <a:pt x="208" y="130"/>
                  <a:pt x="205" y="125"/>
                  <a:pt x="208" y="123"/>
                </a:cubicBezTo>
                <a:cubicBezTo>
                  <a:pt x="203" y="110"/>
                  <a:pt x="197" y="97"/>
                  <a:pt x="195" y="82"/>
                </a:cubicBezTo>
                <a:cubicBezTo>
                  <a:pt x="195" y="81"/>
                  <a:pt x="197" y="80"/>
                  <a:pt x="196" y="79"/>
                </a:cubicBezTo>
                <a:cubicBezTo>
                  <a:pt x="195" y="78"/>
                  <a:pt x="195" y="80"/>
                  <a:pt x="194" y="80"/>
                </a:cubicBezTo>
                <a:cubicBezTo>
                  <a:pt x="191" y="78"/>
                  <a:pt x="193" y="75"/>
                  <a:pt x="195" y="74"/>
                </a:cubicBezTo>
                <a:cubicBezTo>
                  <a:pt x="194" y="75"/>
                  <a:pt x="195" y="76"/>
                  <a:pt x="196" y="79"/>
                </a:cubicBezTo>
                <a:cubicBezTo>
                  <a:pt x="199" y="78"/>
                  <a:pt x="199" y="76"/>
                  <a:pt x="200" y="73"/>
                </a:cubicBezTo>
                <a:cubicBezTo>
                  <a:pt x="198" y="73"/>
                  <a:pt x="198" y="74"/>
                  <a:pt x="196" y="74"/>
                </a:cubicBezTo>
                <a:cubicBezTo>
                  <a:pt x="196" y="72"/>
                  <a:pt x="195" y="71"/>
                  <a:pt x="196" y="70"/>
                </a:cubicBezTo>
                <a:cubicBezTo>
                  <a:pt x="195" y="69"/>
                  <a:pt x="192" y="69"/>
                  <a:pt x="192" y="66"/>
                </a:cubicBezTo>
                <a:cubicBezTo>
                  <a:pt x="192" y="66"/>
                  <a:pt x="193" y="65"/>
                  <a:pt x="193" y="65"/>
                </a:cubicBezTo>
                <a:cubicBezTo>
                  <a:pt x="195" y="65"/>
                  <a:pt x="196" y="67"/>
                  <a:pt x="197" y="68"/>
                </a:cubicBezTo>
                <a:cubicBezTo>
                  <a:pt x="206" y="63"/>
                  <a:pt x="216" y="66"/>
                  <a:pt x="225" y="62"/>
                </a:cubicBezTo>
                <a:cubicBezTo>
                  <a:pt x="224" y="61"/>
                  <a:pt x="225" y="61"/>
                  <a:pt x="225" y="60"/>
                </a:cubicBezTo>
                <a:cubicBezTo>
                  <a:pt x="224" y="59"/>
                  <a:pt x="224" y="61"/>
                  <a:pt x="223" y="60"/>
                </a:cubicBezTo>
                <a:cubicBezTo>
                  <a:pt x="224" y="60"/>
                  <a:pt x="225" y="59"/>
                  <a:pt x="226" y="58"/>
                </a:cubicBezTo>
                <a:cubicBezTo>
                  <a:pt x="226" y="59"/>
                  <a:pt x="227" y="60"/>
                  <a:pt x="227" y="62"/>
                </a:cubicBezTo>
                <a:cubicBezTo>
                  <a:pt x="229" y="61"/>
                  <a:pt x="231" y="60"/>
                  <a:pt x="231" y="59"/>
                </a:cubicBezTo>
                <a:cubicBezTo>
                  <a:pt x="230" y="58"/>
                  <a:pt x="230" y="57"/>
                  <a:pt x="229" y="55"/>
                </a:cubicBezTo>
                <a:cubicBezTo>
                  <a:pt x="221" y="59"/>
                  <a:pt x="214" y="60"/>
                  <a:pt x="203" y="60"/>
                </a:cubicBezTo>
                <a:cubicBezTo>
                  <a:pt x="200" y="66"/>
                  <a:pt x="190" y="60"/>
                  <a:pt x="185" y="57"/>
                </a:cubicBezTo>
                <a:cubicBezTo>
                  <a:pt x="186" y="56"/>
                  <a:pt x="187" y="55"/>
                  <a:pt x="188" y="54"/>
                </a:cubicBezTo>
                <a:cubicBezTo>
                  <a:pt x="191" y="53"/>
                  <a:pt x="193" y="54"/>
                  <a:pt x="196" y="54"/>
                </a:cubicBezTo>
                <a:cubicBezTo>
                  <a:pt x="196" y="53"/>
                  <a:pt x="197" y="53"/>
                  <a:pt x="197" y="52"/>
                </a:cubicBezTo>
                <a:cubicBezTo>
                  <a:pt x="195" y="51"/>
                  <a:pt x="195" y="54"/>
                  <a:pt x="195" y="53"/>
                </a:cubicBezTo>
                <a:cubicBezTo>
                  <a:pt x="196" y="51"/>
                  <a:pt x="193" y="50"/>
                  <a:pt x="196" y="48"/>
                </a:cubicBezTo>
                <a:cubicBezTo>
                  <a:pt x="196" y="50"/>
                  <a:pt x="194" y="50"/>
                  <a:pt x="196" y="51"/>
                </a:cubicBezTo>
                <a:cubicBezTo>
                  <a:pt x="196" y="49"/>
                  <a:pt x="198" y="53"/>
                  <a:pt x="198" y="50"/>
                </a:cubicBezTo>
                <a:cubicBezTo>
                  <a:pt x="196" y="50"/>
                  <a:pt x="197" y="47"/>
                  <a:pt x="197" y="47"/>
                </a:cubicBezTo>
                <a:cubicBezTo>
                  <a:pt x="199" y="46"/>
                  <a:pt x="199" y="48"/>
                  <a:pt x="201" y="46"/>
                </a:cubicBezTo>
                <a:cubicBezTo>
                  <a:pt x="200" y="47"/>
                  <a:pt x="201" y="48"/>
                  <a:pt x="202" y="48"/>
                </a:cubicBezTo>
                <a:cubicBezTo>
                  <a:pt x="204" y="46"/>
                  <a:pt x="204" y="44"/>
                  <a:pt x="209" y="45"/>
                </a:cubicBezTo>
                <a:cubicBezTo>
                  <a:pt x="209" y="43"/>
                  <a:pt x="206" y="42"/>
                  <a:pt x="209" y="41"/>
                </a:cubicBezTo>
                <a:cubicBezTo>
                  <a:pt x="201" y="38"/>
                  <a:pt x="196" y="38"/>
                  <a:pt x="189" y="36"/>
                </a:cubicBezTo>
                <a:cubicBezTo>
                  <a:pt x="188" y="33"/>
                  <a:pt x="190" y="34"/>
                  <a:pt x="189" y="31"/>
                </a:cubicBezTo>
                <a:cubicBezTo>
                  <a:pt x="191" y="32"/>
                  <a:pt x="192" y="31"/>
                  <a:pt x="190" y="30"/>
                </a:cubicBezTo>
                <a:cubicBezTo>
                  <a:pt x="182" y="33"/>
                  <a:pt x="169" y="20"/>
                  <a:pt x="161" y="29"/>
                </a:cubicBezTo>
                <a:cubicBezTo>
                  <a:pt x="160" y="30"/>
                  <a:pt x="163" y="30"/>
                  <a:pt x="162" y="32"/>
                </a:cubicBezTo>
                <a:cubicBezTo>
                  <a:pt x="159" y="34"/>
                  <a:pt x="155" y="37"/>
                  <a:pt x="150" y="38"/>
                </a:cubicBezTo>
                <a:cubicBezTo>
                  <a:pt x="149" y="41"/>
                  <a:pt x="147" y="43"/>
                  <a:pt x="144" y="44"/>
                </a:cubicBezTo>
                <a:cubicBezTo>
                  <a:pt x="139" y="39"/>
                  <a:pt x="132" y="49"/>
                  <a:pt x="128" y="44"/>
                </a:cubicBezTo>
                <a:cubicBezTo>
                  <a:pt x="128" y="45"/>
                  <a:pt x="129" y="44"/>
                  <a:pt x="129" y="44"/>
                </a:cubicBezTo>
                <a:cubicBezTo>
                  <a:pt x="127" y="43"/>
                  <a:pt x="125" y="44"/>
                  <a:pt x="123" y="42"/>
                </a:cubicBezTo>
                <a:cubicBezTo>
                  <a:pt x="122" y="38"/>
                  <a:pt x="128" y="41"/>
                  <a:pt x="128" y="39"/>
                </a:cubicBezTo>
                <a:cubicBezTo>
                  <a:pt x="125" y="39"/>
                  <a:pt x="124" y="40"/>
                  <a:pt x="122" y="40"/>
                </a:cubicBezTo>
                <a:cubicBezTo>
                  <a:pt x="120" y="40"/>
                  <a:pt x="123" y="42"/>
                  <a:pt x="120" y="43"/>
                </a:cubicBezTo>
                <a:cubicBezTo>
                  <a:pt x="116" y="41"/>
                  <a:pt x="110" y="42"/>
                  <a:pt x="108" y="40"/>
                </a:cubicBezTo>
                <a:cubicBezTo>
                  <a:pt x="105" y="42"/>
                  <a:pt x="104" y="38"/>
                  <a:pt x="101" y="38"/>
                </a:cubicBezTo>
                <a:cubicBezTo>
                  <a:pt x="100" y="38"/>
                  <a:pt x="100" y="39"/>
                  <a:pt x="98" y="39"/>
                </a:cubicBezTo>
                <a:cubicBezTo>
                  <a:pt x="89" y="37"/>
                  <a:pt x="78" y="38"/>
                  <a:pt x="69" y="35"/>
                </a:cubicBezTo>
                <a:cubicBezTo>
                  <a:pt x="71" y="33"/>
                  <a:pt x="68" y="31"/>
                  <a:pt x="69" y="30"/>
                </a:cubicBezTo>
                <a:cubicBezTo>
                  <a:pt x="72" y="33"/>
                  <a:pt x="75" y="31"/>
                  <a:pt x="78" y="29"/>
                </a:cubicBezTo>
                <a:cubicBezTo>
                  <a:pt x="78" y="27"/>
                  <a:pt x="77" y="27"/>
                  <a:pt x="77" y="25"/>
                </a:cubicBezTo>
                <a:cubicBezTo>
                  <a:pt x="74" y="24"/>
                  <a:pt x="72" y="26"/>
                  <a:pt x="72" y="28"/>
                </a:cubicBezTo>
                <a:cubicBezTo>
                  <a:pt x="72" y="29"/>
                  <a:pt x="74" y="27"/>
                  <a:pt x="75" y="29"/>
                </a:cubicBezTo>
                <a:cubicBezTo>
                  <a:pt x="74" y="31"/>
                  <a:pt x="73" y="30"/>
                  <a:pt x="70" y="31"/>
                </a:cubicBezTo>
                <a:cubicBezTo>
                  <a:pt x="70" y="28"/>
                  <a:pt x="68" y="29"/>
                  <a:pt x="67" y="27"/>
                </a:cubicBezTo>
                <a:cubicBezTo>
                  <a:pt x="66" y="28"/>
                  <a:pt x="67" y="30"/>
                  <a:pt x="66" y="30"/>
                </a:cubicBezTo>
                <a:cubicBezTo>
                  <a:pt x="65" y="29"/>
                  <a:pt x="64" y="24"/>
                  <a:pt x="62" y="26"/>
                </a:cubicBezTo>
                <a:cubicBezTo>
                  <a:pt x="64" y="26"/>
                  <a:pt x="63" y="28"/>
                  <a:pt x="63" y="29"/>
                </a:cubicBezTo>
                <a:cubicBezTo>
                  <a:pt x="61" y="28"/>
                  <a:pt x="63" y="31"/>
                  <a:pt x="62" y="31"/>
                </a:cubicBezTo>
                <a:cubicBezTo>
                  <a:pt x="64" y="25"/>
                  <a:pt x="60" y="32"/>
                  <a:pt x="59" y="26"/>
                </a:cubicBezTo>
                <a:cubicBezTo>
                  <a:pt x="60" y="25"/>
                  <a:pt x="61" y="25"/>
                  <a:pt x="61" y="24"/>
                </a:cubicBezTo>
                <a:cubicBezTo>
                  <a:pt x="60" y="24"/>
                  <a:pt x="60" y="23"/>
                  <a:pt x="59" y="23"/>
                </a:cubicBezTo>
                <a:cubicBezTo>
                  <a:pt x="58" y="25"/>
                  <a:pt x="58" y="26"/>
                  <a:pt x="58" y="27"/>
                </a:cubicBezTo>
                <a:cubicBezTo>
                  <a:pt x="56" y="27"/>
                  <a:pt x="54" y="26"/>
                  <a:pt x="55" y="28"/>
                </a:cubicBezTo>
                <a:cubicBezTo>
                  <a:pt x="58" y="26"/>
                  <a:pt x="59" y="29"/>
                  <a:pt x="60" y="31"/>
                </a:cubicBezTo>
                <a:cubicBezTo>
                  <a:pt x="58" y="32"/>
                  <a:pt x="59" y="29"/>
                  <a:pt x="58" y="29"/>
                </a:cubicBezTo>
                <a:cubicBezTo>
                  <a:pt x="57" y="29"/>
                  <a:pt x="56" y="30"/>
                  <a:pt x="54" y="31"/>
                </a:cubicBezTo>
                <a:cubicBezTo>
                  <a:pt x="54" y="28"/>
                  <a:pt x="49" y="29"/>
                  <a:pt x="48" y="29"/>
                </a:cubicBezTo>
                <a:cubicBezTo>
                  <a:pt x="48" y="25"/>
                  <a:pt x="43" y="25"/>
                  <a:pt x="43" y="23"/>
                </a:cubicBezTo>
                <a:cubicBezTo>
                  <a:pt x="48" y="23"/>
                  <a:pt x="54" y="22"/>
                  <a:pt x="58" y="24"/>
                </a:cubicBezTo>
                <a:cubicBezTo>
                  <a:pt x="58" y="21"/>
                  <a:pt x="61" y="21"/>
                  <a:pt x="64" y="21"/>
                </a:cubicBezTo>
                <a:cubicBezTo>
                  <a:pt x="71" y="18"/>
                  <a:pt x="79" y="21"/>
                  <a:pt x="86" y="18"/>
                </a:cubicBezTo>
                <a:cubicBezTo>
                  <a:pt x="83" y="17"/>
                  <a:pt x="87" y="15"/>
                  <a:pt x="86" y="14"/>
                </a:cubicBezTo>
                <a:cubicBezTo>
                  <a:pt x="84" y="14"/>
                  <a:pt x="83" y="14"/>
                  <a:pt x="81" y="15"/>
                </a:cubicBezTo>
                <a:cubicBezTo>
                  <a:pt x="83" y="15"/>
                  <a:pt x="84" y="15"/>
                  <a:pt x="85" y="16"/>
                </a:cubicBezTo>
                <a:cubicBezTo>
                  <a:pt x="82" y="17"/>
                  <a:pt x="81" y="15"/>
                  <a:pt x="78" y="14"/>
                </a:cubicBezTo>
                <a:cubicBezTo>
                  <a:pt x="78" y="15"/>
                  <a:pt x="78" y="16"/>
                  <a:pt x="79" y="16"/>
                </a:cubicBezTo>
                <a:cubicBezTo>
                  <a:pt x="77" y="16"/>
                  <a:pt x="78" y="18"/>
                  <a:pt x="76" y="18"/>
                </a:cubicBezTo>
                <a:cubicBezTo>
                  <a:pt x="76" y="16"/>
                  <a:pt x="76" y="15"/>
                  <a:pt x="77" y="16"/>
                </a:cubicBezTo>
                <a:cubicBezTo>
                  <a:pt x="75" y="13"/>
                  <a:pt x="71" y="14"/>
                  <a:pt x="68" y="14"/>
                </a:cubicBezTo>
                <a:cubicBezTo>
                  <a:pt x="53" y="15"/>
                  <a:pt x="38" y="16"/>
                  <a:pt x="26" y="13"/>
                </a:cubicBezTo>
                <a:cubicBezTo>
                  <a:pt x="24" y="11"/>
                  <a:pt x="22" y="9"/>
                  <a:pt x="20" y="7"/>
                </a:cubicBezTo>
                <a:cubicBezTo>
                  <a:pt x="21" y="9"/>
                  <a:pt x="18" y="11"/>
                  <a:pt x="17" y="9"/>
                </a:cubicBezTo>
                <a:cubicBezTo>
                  <a:pt x="18" y="9"/>
                  <a:pt x="19" y="8"/>
                  <a:pt x="19" y="7"/>
                </a:cubicBezTo>
                <a:cubicBezTo>
                  <a:pt x="17" y="7"/>
                  <a:pt x="17" y="8"/>
                  <a:pt x="15" y="8"/>
                </a:cubicBezTo>
                <a:cubicBezTo>
                  <a:pt x="16" y="6"/>
                  <a:pt x="14" y="7"/>
                  <a:pt x="13" y="5"/>
                </a:cubicBezTo>
                <a:cubicBezTo>
                  <a:pt x="13" y="7"/>
                  <a:pt x="13" y="7"/>
                  <a:pt x="12" y="6"/>
                </a:cubicBezTo>
                <a:cubicBezTo>
                  <a:pt x="12" y="8"/>
                  <a:pt x="11" y="8"/>
                  <a:pt x="10" y="9"/>
                </a:cubicBezTo>
                <a:cubicBezTo>
                  <a:pt x="9" y="7"/>
                  <a:pt x="8" y="9"/>
                  <a:pt x="6" y="9"/>
                </a:cubicBezTo>
                <a:cubicBezTo>
                  <a:pt x="7" y="9"/>
                  <a:pt x="8" y="9"/>
                  <a:pt x="8" y="10"/>
                </a:cubicBezTo>
                <a:cubicBezTo>
                  <a:pt x="8" y="10"/>
                  <a:pt x="7" y="10"/>
                  <a:pt x="6" y="10"/>
                </a:cubicBezTo>
                <a:cubicBezTo>
                  <a:pt x="6" y="12"/>
                  <a:pt x="7" y="13"/>
                  <a:pt x="6" y="14"/>
                </a:cubicBezTo>
                <a:cubicBezTo>
                  <a:pt x="15" y="19"/>
                  <a:pt x="2" y="28"/>
                  <a:pt x="4" y="35"/>
                </a:cubicBezTo>
                <a:cubicBezTo>
                  <a:pt x="8" y="26"/>
                  <a:pt x="20" y="21"/>
                  <a:pt x="27" y="29"/>
                </a:cubicBezTo>
                <a:cubicBezTo>
                  <a:pt x="27" y="28"/>
                  <a:pt x="27" y="28"/>
                  <a:pt x="28" y="28"/>
                </a:cubicBezTo>
                <a:cubicBezTo>
                  <a:pt x="30" y="31"/>
                  <a:pt x="33" y="34"/>
                  <a:pt x="36" y="35"/>
                </a:cubicBezTo>
                <a:cubicBezTo>
                  <a:pt x="36" y="34"/>
                  <a:pt x="36" y="32"/>
                  <a:pt x="37" y="31"/>
                </a:cubicBezTo>
                <a:cubicBezTo>
                  <a:pt x="38" y="32"/>
                  <a:pt x="40" y="32"/>
                  <a:pt x="41" y="32"/>
                </a:cubicBezTo>
                <a:cubicBezTo>
                  <a:pt x="40" y="33"/>
                  <a:pt x="38" y="33"/>
                  <a:pt x="37" y="32"/>
                </a:cubicBezTo>
                <a:cubicBezTo>
                  <a:pt x="36" y="35"/>
                  <a:pt x="36" y="36"/>
                  <a:pt x="36" y="39"/>
                </a:cubicBezTo>
                <a:cubicBezTo>
                  <a:pt x="39" y="40"/>
                  <a:pt x="37" y="44"/>
                  <a:pt x="36" y="46"/>
                </a:cubicBezTo>
                <a:close/>
                <a:moveTo>
                  <a:pt x="225" y="175"/>
                </a:moveTo>
                <a:cubicBezTo>
                  <a:pt x="228" y="177"/>
                  <a:pt x="224" y="181"/>
                  <a:pt x="228" y="180"/>
                </a:cubicBezTo>
                <a:cubicBezTo>
                  <a:pt x="228" y="181"/>
                  <a:pt x="227" y="182"/>
                  <a:pt x="228" y="183"/>
                </a:cubicBezTo>
                <a:cubicBezTo>
                  <a:pt x="226" y="184"/>
                  <a:pt x="227" y="182"/>
                  <a:pt x="227" y="181"/>
                </a:cubicBezTo>
                <a:cubicBezTo>
                  <a:pt x="224" y="181"/>
                  <a:pt x="223" y="185"/>
                  <a:pt x="220" y="184"/>
                </a:cubicBezTo>
                <a:cubicBezTo>
                  <a:pt x="221" y="183"/>
                  <a:pt x="223" y="183"/>
                  <a:pt x="222" y="181"/>
                </a:cubicBezTo>
                <a:cubicBezTo>
                  <a:pt x="222" y="181"/>
                  <a:pt x="223" y="181"/>
                  <a:pt x="224" y="181"/>
                </a:cubicBezTo>
                <a:cubicBezTo>
                  <a:pt x="224" y="180"/>
                  <a:pt x="224" y="179"/>
                  <a:pt x="225" y="179"/>
                </a:cubicBezTo>
                <a:cubicBezTo>
                  <a:pt x="225" y="178"/>
                  <a:pt x="224" y="179"/>
                  <a:pt x="223" y="178"/>
                </a:cubicBezTo>
                <a:cubicBezTo>
                  <a:pt x="224" y="177"/>
                  <a:pt x="224" y="175"/>
                  <a:pt x="225" y="175"/>
                </a:cubicBezTo>
                <a:cubicBezTo>
                  <a:pt x="225" y="175"/>
                  <a:pt x="225" y="175"/>
                  <a:pt x="225" y="175"/>
                </a:cubicBezTo>
                <a:close/>
                <a:moveTo>
                  <a:pt x="280" y="30"/>
                </a:moveTo>
                <a:cubicBezTo>
                  <a:pt x="281" y="30"/>
                  <a:pt x="281" y="31"/>
                  <a:pt x="281" y="32"/>
                </a:cubicBezTo>
                <a:cubicBezTo>
                  <a:pt x="280" y="32"/>
                  <a:pt x="280" y="31"/>
                  <a:pt x="280" y="30"/>
                </a:cubicBezTo>
                <a:cubicBezTo>
                  <a:pt x="280" y="30"/>
                  <a:pt x="280" y="30"/>
                  <a:pt x="280" y="30"/>
                </a:cubicBezTo>
                <a:close/>
                <a:moveTo>
                  <a:pt x="319" y="30"/>
                </a:moveTo>
                <a:cubicBezTo>
                  <a:pt x="319" y="31"/>
                  <a:pt x="322" y="33"/>
                  <a:pt x="319" y="34"/>
                </a:cubicBezTo>
                <a:cubicBezTo>
                  <a:pt x="321" y="32"/>
                  <a:pt x="318" y="32"/>
                  <a:pt x="319" y="30"/>
                </a:cubicBezTo>
                <a:cubicBezTo>
                  <a:pt x="319" y="30"/>
                  <a:pt x="319" y="30"/>
                  <a:pt x="319" y="30"/>
                </a:cubicBezTo>
                <a:close/>
                <a:moveTo>
                  <a:pt x="353" y="38"/>
                </a:moveTo>
                <a:cubicBezTo>
                  <a:pt x="353" y="39"/>
                  <a:pt x="350" y="39"/>
                  <a:pt x="351" y="37"/>
                </a:cubicBezTo>
                <a:cubicBezTo>
                  <a:pt x="352" y="37"/>
                  <a:pt x="352" y="38"/>
                  <a:pt x="353" y="38"/>
                </a:cubicBezTo>
                <a:cubicBezTo>
                  <a:pt x="353" y="38"/>
                  <a:pt x="353" y="38"/>
                  <a:pt x="353" y="38"/>
                </a:cubicBezTo>
                <a:close/>
                <a:moveTo>
                  <a:pt x="443" y="228"/>
                </a:moveTo>
                <a:cubicBezTo>
                  <a:pt x="443" y="228"/>
                  <a:pt x="444" y="227"/>
                  <a:pt x="444" y="226"/>
                </a:cubicBezTo>
                <a:cubicBezTo>
                  <a:pt x="444" y="226"/>
                  <a:pt x="445" y="228"/>
                  <a:pt x="444" y="228"/>
                </a:cubicBezTo>
                <a:cubicBezTo>
                  <a:pt x="444" y="228"/>
                  <a:pt x="444" y="231"/>
                  <a:pt x="445" y="230"/>
                </a:cubicBezTo>
                <a:cubicBezTo>
                  <a:pt x="447" y="231"/>
                  <a:pt x="445" y="232"/>
                  <a:pt x="444" y="232"/>
                </a:cubicBezTo>
                <a:cubicBezTo>
                  <a:pt x="443" y="231"/>
                  <a:pt x="442" y="230"/>
                  <a:pt x="443" y="228"/>
                </a:cubicBezTo>
                <a:cubicBezTo>
                  <a:pt x="443" y="228"/>
                  <a:pt x="443" y="228"/>
                  <a:pt x="443" y="228"/>
                </a:cubicBezTo>
                <a:close/>
                <a:moveTo>
                  <a:pt x="450" y="248"/>
                </a:moveTo>
                <a:cubicBezTo>
                  <a:pt x="451" y="248"/>
                  <a:pt x="451" y="249"/>
                  <a:pt x="450" y="250"/>
                </a:cubicBezTo>
                <a:cubicBezTo>
                  <a:pt x="449" y="250"/>
                  <a:pt x="450" y="249"/>
                  <a:pt x="450" y="248"/>
                </a:cubicBezTo>
                <a:cubicBezTo>
                  <a:pt x="450" y="248"/>
                  <a:pt x="450" y="248"/>
                  <a:pt x="450" y="248"/>
                </a:cubicBezTo>
                <a:close/>
                <a:moveTo>
                  <a:pt x="493" y="167"/>
                </a:moveTo>
                <a:cubicBezTo>
                  <a:pt x="493" y="166"/>
                  <a:pt x="494" y="168"/>
                  <a:pt x="494" y="166"/>
                </a:cubicBezTo>
                <a:cubicBezTo>
                  <a:pt x="495" y="167"/>
                  <a:pt x="495" y="168"/>
                  <a:pt x="496" y="168"/>
                </a:cubicBezTo>
                <a:cubicBezTo>
                  <a:pt x="496" y="169"/>
                  <a:pt x="496" y="168"/>
                  <a:pt x="496" y="168"/>
                </a:cubicBezTo>
                <a:cubicBezTo>
                  <a:pt x="495" y="168"/>
                  <a:pt x="495" y="169"/>
                  <a:pt x="493" y="169"/>
                </a:cubicBezTo>
                <a:cubicBezTo>
                  <a:pt x="493" y="168"/>
                  <a:pt x="493" y="168"/>
                  <a:pt x="493" y="167"/>
                </a:cubicBezTo>
                <a:cubicBezTo>
                  <a:pt x="493" y="167"/>
                  <a:pt x="493" y="167"/>
                  <a:pt x="493" y="167"/>
                </a:cubicBezTo>
                <a:close/>
                <a:moveTo>
                  <a:pt x="552" y="174"/>
                </a:moveTo>
                <a:cubicBezTo>
                  <a:pt x="552" y="174"/>
                  <a:pt x="552" y="175"/>
                  <a:pt x="553" y="175"/>
                </a:cubicBezTo>
                <a:cubicBezTo>
                  <a:pt x="553" y="175"/>
                  <a:pt x="553" y="175"/>
                  <a:pt x="553" y="176"/>
                </a:cubicBezTo>
                <a:cubicBezTo>
                  <a:pt x="552" y="176"/>
                  <a:pt x="552" y="176"/>
                  <a:pt x="551" y="176"/>
                </a:cubicBezTo>
                <a:cubicBezTo>
                  <a:pt x="552" y="175"/>
                  <a:pt x="552" y="175"/>
                  <a:pt x="552" y="174"/>
                </a:cubicBezTo>
                <a:cubicBezTo>
                  <a:pt x="552" y="174"/>
                  <a:pt x="552" y="174"/>
                  <a:pt x="552" y="174"/>
                </a:cubicBezTo>
                <a:close/>
                <a:moveTo>
                  <a:pt x="544" y="155"/>
                </a:moveTo>
                <a:cubicBezTo>
                  <a:pt x="545" y="157"/>
                  <a:pt x="542" y="160"/>
                  <a:pt x="542" y="163"/>
                </a:cubicBezTo>
                <a:cubicBezTo>
                  <a:pt x="539" y="161"/>
                  <a:pt x="543" y="157"/>
                  <a:pt x="544" y="155"/>
                </a:cubicBezTo>
                <a:cubicBezTo>
                  <a:pt x="544" y="155"/>
                  <a:pt x="544" y="155"/>
                  <a:pt x="544" y="155"/>
                </a:cubicBezTo>
                <a:close/>
                <a:moveTo>
                  <a:pt x="523" y="205"/>
                </a:moveTo>
                <a:cubicBezTo>
                  <a:pt x="523" y="206"/>
                  <a:pt x="522" y="206"/>
                  <a:pt x="522" y="207"/>
                </a:cubicBezTo>
                <a:cubicBezTo>
                  <a:pt x="520" y="208"/>
                  <a:pt x="520" y="207"/>
                  <a:pt x="519" y="206"/>
                </a:cubicBezTo>
                <a:cubicBezTo>
                  <a:pt x="521" y="205"/>
                  <a:pt x="521" y="205"/>
                  <a:pt x="523" y="205"/>
                </a:cubicBezTo>
                <a:cubicBezTo>
                  <a:pt x="523" y="205"/>
                  <a:pt x="523" y="205"/>
                  <a:pt x="523" y="205"/>
                </a:cubicBezTo>
                <a:close/>
                <a:moveTo>
                  <a:pt x="509" y="232"/>
                </a:moveTo>
                <a:cubicBezTo>
                  <a:pt x="509" y="234"/>
                  <a:pt x="508" y="234"/>
                  <a:pt x="508" y="235"/>
                </a:cubicBezTo>
                <a:cubicBezTo>
                  <a:pt x="507" y="235"/>
                  <a:pt x="507" y="231"/>
                  <a:pt x="509" y="232"/>
                </a:cubicBezTo>
                <a:cubicBezTo>
                  <a:pt x="509" y="232"/>
                  <a:pt x="509" y="232"/>
                  <a:pt x="509" y="232"/>
                </a:cubicBezTo>
                <a:close/>
                <a:moveTo>
                  <a:pt x="401" y="321"/>
                </a:moveTo>
                <a:cubicBezTo>
                  <a:pt x="400" y="321"/>
                  <a:pt x="400" y="321"/>
                  <a:pt x="400" y="319"/>
                </a:cubicBezTo>
                <a:cubicBezTo>
                  <a:pt x="401" y="319"/>
                  <a:pt x="401" y="321"/>
                  <a:pt x="401" y="321"/>
                </a:cubicBezTo>
                <a:cubicBezTo>
                  <a:pt x="401" y="321"/>
                  <a:pt x="401" y="321"/>
                  <a:pt x="401" y="321"/>
                </a:cubicBezTo>
                <a:close/>
                <a:moveTo>
                  <a:pt x="31" y="26"/>
                </a:moveTo>
                <a:cubicBezTo>
                  <a:pt x="31" y="25"/>
                  <a:pt x="32" y="25"/>
                  <a:pt x="32" y="23"/>
                </a:cubicBezTo>
                <a:cubicBezTo>
                  <a:pt x="35" y="24"/>
                  <a:pt x="33" y="29"/>
                  <a:pt x="31" y="30"/>
                </a:cubicBezTo>
                <a:cubicBezTo>
                  <a:pt x="31" y="28"/>
                  <a:pt x="29" y="27"/>
                  <a:pt x="30" y="25"/>
                </a:cubicBezTo>
                <a:cubicBezTo>
                  <a:pt x="31" y="25"/>
                  <a:pt x="30" y="26"/>
                  <a:pt x="31" y="26"/>
                </a:cubicBezTo>
                <a:cubicBezTo>
                  <a:pt x="31" y="26"/>
                  <a:pt x="31" y="26"/>
                  <a:pt x="31" y="26"/>
                </a:cubicBezTo>
                <a:close/>
                <a:moveTo>
                  <a:pt x="39" y="30"/>
                </a:moveTo>
                <a:cubicBezTo>
                  <a:pt x="37" y="30"/>
                  <a:pt x="37" y="26"/>
                  <a:pt x="36" y="24"/>
                </a:cubicBezTo>
                <a:cubicBezTo>
                  <a:pt x="38" y="25"/>
                  <a:pt x="40" y="25"/>
                  <a:pt x="40" y="27"/>
                </a:cubicBezTo>
                <a:cubicBezTo>
                  <a:pt x="40" y="27"/>
                  <a:pt x="40" y="27"/>
                  <a:pt x="40" y="26"/>
                </a:cubicBezTo>
                <a:cubicBezTo>
                  <a:pt x="38" y="27"/>
                  <a:pt x="41" y="29"/>
                  <a:pt x="39" y="30"/>
                </a:cubicBezTo>
                <a:cubicBezTo>
                  <a:pt x="39" y="30"/>
                  <a:pt x="39" y="30"/>
                  <a:pt x="39" y="30"/>
                </a:cubicBezTo>
                <a:close/>
                <a:moveTo>
                  <a:pt x="34" y="28"/>
                </a:moveTo>
                <a:cubicBezTo>
                  <a:pt x="35" y="27"/>
                  <a:pt x="36" y="27"/>
                  <a:pt x="35" y="25"/>
                </a:cubicBezTo>
                <a:cubicBezTo>
                  <a:pt x="37" y="26"/>
                  <a:pt x="36" y="29"/>
                  <a:pt x="34" y="28"/>
                </a:cubicBezTo>
                <a:cubicBezTo>
                  <a:pt x="34" y="28"/>
                  <a:pt x="34" y="28"/>
                  <a:pt x="34" y="28"/>
                </a:cubicBezTo>
                <a:close/>
                <a:moveTo>
                  <a:pt x="73" y="27"/>
                </a:moveTo>
                <a:cubicBezTo>
                  <a:pt x="73" y="25"/>
                  <a:pt x="74" y="26"/>
                  <a:pt x="75" y="26"/>
                </a:cubicBezTo>
                <a:cubicBezTo>
                  <a:pt x="75" y="27"/>
                  <a:pt x="74" y="27"/>
                  <a:pt x="73" y="27"/>
                </a:cubicBezTo>
                <a:cubicBezTo>
                  <a:pt x="73" y="27"/>
                  <a:pt x="73" y="27"/>
                  <a:pt x="73" y="27"/>
                </a:cubicBezTo>
                <a:close/>
                <a:moveTo>
                  <a:pt x="43" y="32"/>
                </a:moveTo>
                <a:cubicBezTo>
                  <a:pt x="42" y="33"/>
                  <a:pt x="42" y="31"/>
                  <a:pt x="41" y="31"/>
                </a:cubicBezTo>
                <a:cubicBezTo>
                  <a:pt x="41" y="30"/>
                  <a:pt x="44" y="31"/>
                  <a:pt x="43" y="32"/>
                </a:cubicBezTo>
                <a:cubicBezTo>
                  <a:pt x="43" y="32"/>
                  <a:pt x="43" y="32"/>
                  <a:pt x="43" y="32"/>
                </a:cubicBezTo>
                <a:close/>
                <a:moveTo>
                  <a:pt x="64" y="32"/>
                </a:moveTo>
                <a:cubicBezTo>
                  <a:pt x="64" y="31"/>
                  <a:pt x="65" y="31"/>
                  <a:pt x="65" y="31"/>
                </a:cubicBezTo>
                <a:cubicBezTo>
                  <a:pt x="66" y="31"/>
                  <a:pt x="66" y="32"/>
                  <a:pt x="65" y="32"/>
                </a:cubicBezTo>
                <a:cubicBezTo>
                  <a:pt x="65" y="32"/>
                  <a:pt x="65" y="32"/>
                  <a:pt x="64" y="32"/>
                </a:cubicBezTo>
                <a:cubicBezTo>
                  <a:pt x="64" y="32"/>
                  <a:pt x="64" y="32"/>
                  <a:pt x="64" y="32"/>
                </a:cubicBezTo>
                <a:close/>
                <a:moveTo>
                  <a:pt x="178" y="35"/>
                </a:moveTo>
                <a:cubicBezTo>
                  <a:pt x="178" y="33"/>
                  <a:pt x="179" y="33"/>
                  <a:pt x="178" y="32"/>
                </a:cubicBezTo>
                <a:cubicBezTo>
                  <a:pt x="177" y="31"/>
                  <a:pt x="180" y="34"/>
                  <a:pt x="181" y="32"/>
                </a:cubicBezTo>
                <a:cubicBezTo>
                  <a:pt x="180" y="34"/>
                  <a:pt x="182" y="33"/>
                  <a:pt x="182" y="35"/>
                </a:cubicBezTo>
                <a:cubicBezTo>
                  <a:pt x="183" y="34"/>
                  <a:pt x="184" y="33"/>
                  <a:pt x="184" y="32"/>
                </a:cubicBezTo>
                <a:cubicBezTo>
                  <a:pt x="185" y="33"/>
                  <a:pt x="187" y="32"/>
                  <a:pt x="186" y="33"/>
                </a:cubicBezTo>
                <a:cubicBezTo>
                  <a:pt x="188" y="34"/>
                  <a:pt x="186" y="31"/>
                  <a:pt x="188" y="32"/>
                </a:cubicBezTo>
                <a:cubicBezTo>
                  <a:pt x="188" y="32"/>
                  <a:pt x="188" y="32"/>
                  <a:pt x="189" y="32"/>
                </a:cubicBezTo>
                <a:cubicBezTo>
                  <a:pt x="187" y="33"/>
                  <a:pt x="189" y="34"/>
                  <a:pt x="189" y="36"/>
                </a:cubicBezTo>
                <a:cubicBezTo>
                  <a:pt x="183" y="36"/>
                  <a:pt x="182" y="35"/>
                  <a:pt x="178" y="35"/>
                </a:cubicBezTo>
                <a:cubicBezTo>
                  <a:pt x="178" y="35"/>
                  <a:pt x="178" y="35"/>
                  <a:pt x="178" y="35"/>
                </a:cubicBezTo>
                <a:close/>
                <a:moveTo>
                  <a:pt x="566" y="36"/>
                </a:moveTo>
                <a:cubicBezTo>
                  <a:pt x="566" y="36"/>
                  <a:pt x="566" y="36"/>
                  <a:pt x="566" y="36"/>
                </a:cubicBezTo>
                <a:cubicBezTo>
                  <a:pt x="565" y="36"/>
                  <a:pt x="565" y="35"/>
                  <a:pt x="564" y="35"/>
                </a:cubicBezTo>
                <a:cubicBezTo>
                  <a:pt x="563" y="36"/>
                  <a:pt x="563" y="37"/>
                  <a:pt x="562" y="39"/>
                </a:cubicBezTo>
                <a:cubicBezTo>
                  <a:pt x="564" y="41"/>
                  <a:pt x="565" y="41"/>
                  <a:pt x="567" y="41"/>
                </a:cubicBezTo>
                <a:cubicBezTo>
                  <a:pt x="568" y="38"/>
                  <a:pt x="571" y="39"/>
                  <a:pt x="573" y="37"/>
                </a:cubicBezTo>
                <a:cubicBezTo>
                  <a:pt x="573" y="40"/>
                  <a:pt x="575" y="37"/>
                  <a:pt x="577" y="38"/>
                </a:cubicBezTo>
                <a:cubicBezTo>
                  <a:pt x="576" y="41"/>
                  <a:pt x="579" y="42"/>
                  <a:pt x="580" y="40"/>
                </a:cubicBezTo>
                <a:cubicBezTo>
                  <a:pt x="578" y="39"/>
                  <a:pt x="580" y="39"/>
                  <a:pt x="578" y="38"/>
                </a:cubicBezTo>
                <a:cubicBezTo>
                  <a:pt x="581" y="39"/>
                  <a:pt x="582" y="39"/>
                  <a:pt x="586" y="40"/>
                </a:cubicBezTo>
                <a:cubicBezTo>
                  <a:pt x="587" y="39"/>
                  <a:pt x="585" y="38"/>
                  <a:pt x="587" y="38"/>
                </a:cubicBezTo>
                <a:cubicBezTo>
                  <a:pt x="588" y="39"/>
                  <a:pt x="589" y="37"/>
                  <a:pt x="591" y="37"/>
                </a:cubicBezTo>
                <a:cubicBezTo>
                  <a:pt x="592" y="38"/>
                  <a:pt x="593" y="39"/>
                  <a:pt x="592" y="41"/>
                </a:cubicBezTo>
                <a:cubicBezTo>
                  <a:pt x="593" y="38"/>
                  <a:pt x="596" y="37"/>
                  <a:pt x="600" y="38"/>
                </a:cubicBezTo>
                <a:cubicBezTo>
                  <a:pt x="601" y="36"/>
                  <a:pt x="603" y="35"/>
                  <a:pt x="603" y="33"/>
                </a:cubicBezTo>
                <a:cubicBezTo>
                  <a:pt x="601" y="31"/>
                  <a:pt x="598" y="34"/>
                  <a:pt x="597" y="32"/>
                </a:cubicBezTo>
                <a:cubicBezTo>
                  <a:pt x="594" y="34"/>
                  <a:pt x="589" y="35"/>
                  <a:pt x="587" y="32"/>
                </a:cubicBezTo>
                <a:cubicBezTo>
                  <a:pt x="585" y="31"/>
                  <a:pt x="586" y="33"/>
                  <a:pt x="585" y="33"/>
                </a:cubicBezTo>
                <a:cubicBezTo>
                  <a:pt x="585" y="33"/>
                  <a:pt x="585" y="32"/>
                  <a:pt x="584" y="32"/>
                </a:cubicBezTo>
                <a:cubicBezTo>
                  <a:pt x="576" y="33"/>
                  <a:pt x="572" y="34"/>
                  <a:pt x="566" y="36"/>
                </a:cubicBezTo>
                <a:close/>
                <a:moveTo>
                  <a:pt x="325" y="35"/>
                </a:moveTo>
                <a:cubicBezTo>
                  <a:pt x="325" y="34"/>
                  <a:pt x="326" y="34"/>
                  <a:pt x="327" y="34"/>
                </a:cubicBezTo>
                <a:cubicBezTo>
                  <a:pt x="327" y="35"/>
                  <a:pt x="326" y="35"/>
                  <a:pt x="325" y="35"/>
                </a:cubicBezTo>
                <a:cubicBezTo>
                  <a:pt x="325" y="35"/>
                  <a:pt x="325" y="35"/>
                  <a:pt x="325" y="35"/>
                </a:cubicBezTo>
                <a:close/>
                <a:moveTo>
                  <a:pt x="341" y="36"/>
                </a:moveTo>
                <a:cubicBezTo>
                  <a:pt x="341" y="35"/>
                  <a:pt x="342" y="35"/>
                  <a:pt x="343" y="35"/>
                </a:cubicBezTo>
                <a:cubicBezTo>
                  <a:pt x="342" y="36"/>
                  <a:pt x="342" y="36"/>
                  <a:pt x="341" y="36"/>
                </a:cubicBezTo>
                <a:cubicBezTo>
                  <a:pt x="341" y="36"/>
                  <a:pt x="341" y="36"/>
                  <a:pt x="341" y="36"/>
                </a:cubicBezTo>
                <a:close/>
                <a:moveTo>
                  <a:pt x="35" y="48"/>
                </a:moveTo>
                <a:cubicBezTo>
                  <a:pt x="34" y="49"/>
                  <a:pt x="33" y="47"/>
                  <a:pt x="33" y="46"/>
                </a:cubicBezTo>
                <a:cubicBezTo>
                  <a:pt x="35" y="45"/>
                  <a:pt x="34" y="47"/>
                  <a:pt x="35" y="48"/>
                </a:cubicBezTo>
                <a:cubicBezTo>
                  <a:pt x="35" y="48"/>
                  <a:pt x="35" y="48"/>
                  <a:pt x="35" y="48"/>
                </a:cubicBezTo>
                <a:close/>
                <a:moveTo>
                  <a:pt x="28" y="48"/>
                </a:moveTo>
                <a:cubicBezTo>
                  <a:pt x="27" y="47"/>
                  <a:pt x="29" y="46"/>
                  <a:pt x="30" y="47"/>
                </a:cubicBezTo>
                <a:cubicBezTo>
                  <a:pt x="30" y="48"/>
                  <a:pt x="29" y="48"/>
                  <a:pt x="28" y="48"/>
                </a:cubicBezTo>
                <a:cubicBezTo>
                  <a:pt x="28" y="48"/>
                  <a:pt x="28" y="48"/>
                  <a:pt x="28" y="48"/>
                </a:cubicBezTo>
                <a:close/>
                <a:moveTo>
                  <a:pt x="280" y="49"/>
                </a:moveTo>
                <a:cubicBezTo>
                  <a:pt x="279" y="51"/>
                  <a:pt x="277" y="48"/>
                  <a:pt x="279" y="47"/>
                </a:cubicBezTo>
                <a:cubicBezTo>
                  <a:pt x="281" y="48"/>
                  <a:pt x="278" y="49"/>
                  <a:pt x="280" y="49"/>
                </a:cubicBezTo>
                <a:cubicBezTo>
                  <a:pt x="280" y="49"/>
                  <a:pt x="280" y="49"/>
                  <a:pt x="280" y="49"/>
                </a:cubicBezTo>
                <a:close/>
                <a:moveTo>
                  <a:pt x="288" y="58"/>
                </a:moveTo>
                <a:cubicBezTo>
                  <a:pt x="286" y="58"/>
                  <a:pt x="287" y="57"/>
                  <a:pt x="288" y="56"/>
                </a:cubicBezTo>
                <a:cubicBezTo>
                  <a:pt x="289" y="56"/>
                  <a:pt x="289" y="57"/>
                  <a:pt x="288" y="58"/>
                </a:cubicBezTo>
                <a:cubicBezTo>
                  <a:pt x="288" y="58"/>
                  <a:pt x="288" y="58"/>
                  <a:pt x="288" y="58"/>
                </a:cubicBezTo>
                <a:close/>
                <a:moveTo>
                  <a:pt x="381" y="75"/>
                </a:moveTo>
                <a:cubicBezTo>
                  <a:pt x="380" y="74"/>
                  <a:pt x="379" y="71"/>
                  <a:pt x="379" y="70"/>
                </a:cubicBezTo>
                <a:cubicBezTo>
                  <a:pt x="379" y="69"/>
                  <a:pt x="379" y="72"/>
                  <a:pt x="377" y="71"/>
                </a:cubicBezTo>
                <a:cubicBezTo>
                  <a:pt x="376" y="68"/>
                  <a:pt x="375" y="65"/>
                  <a:pt x="372" y="65"/>
                </a:cubicBezTo>
                <a:cubicBezTo>
                  <a:pt x="372" y="62"/>
                  <a:pt x="374" y="62"/>
                  <a:pt x="373" y="59"/>
                </a:cubicBezTo>
                <a:cubicBezTo>
                  <a:pt x="376" y="60"/>
                  <a:pt x="375" y="56"/>
                  <a:pt x="378" y="57"/>
                </a:cubicBezTo>
                <a:cubicBezTo>
                  <a:pt x="382" y="64"/>
                  <a:pt x="384" y="73"/>
                  <a:pt x="380" y="79"/>
                </a:cubicBezTo>
                <a:cubicBezTo>
                  <a:pt x="379" y="79"/>
                  <a:pt x="379" y="75"/>
                  <a:pt x="381" y="75"/>
                </a:cubicBezTo>
                <a:cubicBezTo>
                  <a:pt x="381" y="75"/>
                  <a:pt x="381" y="75"/>
                  <a:pt x="381" y="75"/>
                </a:cubicBezTo>
                <a:close/>
                <a:moveTo>
                  <a:pt x="508" y="66"/>
                </a:moveTo>
                <a:cubicBezTo>
                  <a:pt x="505" y="66"/>
                  <a:pt x="507" y="63"/>
                  <a:pt x="508" y="65"/>
                </a:cubicBezTo>
                <a:cubicBezTo>
                  <a:pt x="508" y="65"/>
                  <a:pt x="508" y="66"/>
                  <a:pt x="508" y="66"/>
                </a:cubicBezTo>
                <a:cubicBezTo>
                  <a:pt x="508" y="66"/>
                  <a:pt x="508" y="66"/>
                  <a:pt x="508" y="66"/>
                </a:cubicBezTo>
                <a:close/>
                <a:moveTo>
                  <a:pt x="595" y="65"/>
                </a:moveTo>
                <a:cubicBezTo>
                  <a:pt x="595" y="64"/>
                  <a:pt x="596" y="64"/>
                  <a:pt x="597" y="64"/>
                </a:cubicBezTo>
                <a:cubicBezTo>
                  <a:pt x="597" y="65"/>
                  <a:pt x="596" y="65"/>
                  <a:pt x="595" y="65"/>
                </a:cubicBezTo>
                <a:cubicBezTo>
                  <a:pt x="595" y="65"/>
                  <a:pt x="595" y="65"/>
                  <a:pt x="595" y="65"/>
                </a:cubicBezTo>
                <a:close/>
                <a:moveTo>
                  <a:pt x="189" y="67"/>
                </a:moveTo>
                <a:cubicBezTo>
                  <a:pt x="189" y="66"/>
                  <a:pt x="189" y="66"/>
                  <a:pt x="189" y="65"/>
                </a:cubicBezTo>
                <a:cubicBezTo>
                  <a:pt x="191" y="65"/>
                  <a:pt x="191" y="68"/>
                  <a:pt x="189" y="67"/>
                </a:cubicBezTo>
                <a:cubicBezTo>
                  <a:pt x="189" y="67"/>
                  <a:pt x="189" y="67"/>
                  <a:pt x="189" y="67"/>
                </a:cubicBezTo>
                <a:close/>
                <a:moveTo>
                  <a:pt x="588" y="75"/>
                </a:moveTo>
                <a:cubicBezTo>
                  <a:pt x="585" y="73"/>
                  <a:pt x="587" y="75"/>
                  <a:pt x="585" y="74"/>
                </a:cubicBezTo>
                <a:cubicBezTo>
                  <a:pt x="583" y="77"/>
                  <a:pt x="584" y="79"/>
                  <a:pt x="583" y="81"/>
                </a:cubicBezTo>
                <a:cubicBezTo>
                  <a:pt x="581" y="81"/>
                  <a:pt x="583" y="80"/>
                  <a:pt x="583" y="79"/>
                </a:cubicBezTo>
                <a:cubicBezTo>
                  <a:pt x="581" y="79"/>
                  <a:pt x="582" y="81"/>
                  <a:pt x="580" y="81"/>
                </a:cubicBezTo>
                <a:cubicBezTo>
                  <a:pt x="581" y="82"/>
                  <a:pt x="582" y="83"/>
                  <a:pt x="583" y="84"/>
                </a:cubicBezTo>
                <a:cubicBezTo>
                  <a:pt x="581" y="85"/>
                  <a:pt x="576" y="87"/>
                  <a:pt x="574" y="90"/>
                </a:cubicBezTo>
                <a:cubicBezTo>
                  <a:pt x="568" y="84"/>
                  <a:pt x="573" y="75"/>
                  <a:pt x="576" y="68"/>
                </a:cubicBezTo>
                <a:cubicBezTo>
                  <a:pt x="577" y="69"/>
                  <a:pt x="578" y="66"/>
                  <a:pt x="580" y="66"/>
                </a:cubicBezTo>
                <a:cubicBezTo>
                  <a:pt x="580" y="67"/>
                  <a:pt x="580" y="68"/>
                  <a:pt x="580" y="69"/>
                </a:cubicBezTo>
                <a:cubicBezTo>
                  <a:pt x="582" y="68"/>
                  <a:pt x="585" y="67"/>
                  <a:pt x="584" y="65"/>
                </a:cubicBezTo>
                <a:cubicBezTo>
                  <a:pt x="587" y="65"/>
                  <a:pt x="586" y="69"/>
                  <a:pt x="588" y="69"/>
                </a:cubicBezTo>
                <a:cubicBezTo>
                  <a:pt x="588" y="70"/>
                  <a:pt x="586" y="70"/>
                  <a:pt x="586" y="71"/>
                </a:cubicBezTo>
                <a:cubicBezTo>
                  <a:pt x="587" y="73"/>
                  <a:pt x="587" y="73"/>
                  <a:pt x="588" y="75"/>
                </a:cubicBezTo>
                <a:cubicBezTo>
                  <a:pt x="588" y="75"/>
                  <a:pt x="588" y="75"/>
                  <a:pt x="588" y="75"/>
                </a:cubicBezTo>
                <a:close/>
                <a:moveTo>
                  <a:pt x="87" y="67"/>
                </a:moveTo>
                <a:cubicBezTo>
                  <a:pt x="88" y="66"/>
                  <a:pt x="88" y="66"/>
                  <a:pt x="90" y="66"/>
                </a:cubicBezTo>
                <a:cubicBezTo>
                  <a:pt x="88" y="68"/>
                  <a:pt x="90" y="68"/>
                  <a:pt x="89" y="70"/>
                </a:cubicBezTo>
                <a:cubicBezTo>
                  <a:pt x="87" y="70"/>
                  <a:pt x="89" y="68"/>
                  <a:pt x="87" y="67"/>
                </a:cubicBezTo>
                <a:cubicBezTo>
                  <a:pt x="87" y="67"/>
                  <a:pt x="87" y="67"/>
                  <a:pt x="87" y="67"/>
                </a:cubicBezTo>
                <a:close/>
                <a:moveTo>
                  <a:pt x="85" y="70"/>
                </a:moveTo>
                <a:cubicBezTo>
                  <a:pt x="86" y="70"/>
                  <a:pt x="86" y="69"/>
                  <a:pt x="85" y="69"/>
                </a:cubicBezTo>
                <a:cubicBezTo>
                  <a:pt x="85" y="68"/>
                  <a:pt x="87" y="69"/>
                  <a:pt x="87" y="70"/>
                </a:cubicBezTo>
                <a:cubicBezTo>
                  <a:pt x="86" y="70"/>
                  <a:pt x="86" y="70"/>
                  <a:pt x="85" y="70"/>
                </a:cubicBezTo>
                <a:cubicBezTo>
                  <a:pt x="85" y="70"/>
                  <a:pt x="85" y="70"/>
                  <a:pt x="85" y="70"/>
                </a:cubicBezTo>
                <a:close/>
                <a:moveTo>
                  <a:pt x="539" y="72"/>
                </a:moveTo>
                <a:cubicBezTo>
                  <a:pt x="539" y="72"/>
                  <a:pt x="539" y="71"/>
                  <a:pt x="539" y="71"/>
                </a:cubicBezTo>
                <a:cubicBezTo>
                  <a:pt x="540" y="71"/>
                  <a:pt x="540" y="71"/>
                  <a:pt x="540" y="71"/>
                </a:cubicBezTo>
                <a:cubicBezTo>
                  <a:pt x="541" y="72"/>
                  <a:pt x="540" y="72"/>
                  <a:pt x="539" y="72"/>
                </a:cubicBezTo>
                <a:cubicBezTo>
                  <a:pt x="539" y="72"/>
                  <a:pt x="539" y="72"/>
                  <a:pt x="539" y="72"/>
                </a:cubicBezTo>
                <a:close/>
                <a:moveTo>
                  <a:pt x="192" y="75"/>
                </a:moveTo>
                <a:cubicBezTo>
                  <a:pt x="191" y="75"/>
                  <a:pt x="191" y="73"/>
                  <a:pt x="192" y="72"/>
                </a:cubicBezTo>
                <a:cubicBezTo>
                  <a:pt x="194" y="72"/>
                  <a:pt x="193" y="73"/>
                  <a:pt x="192" y="75"/>
                </a:cubicBezTo>
                <a:cubicBezTo>
                  <a:pt x="192" y="75"/>
                  <a:pt x="192" y="75"/>
                  <a:pt x="192" y="75"/>
                </a:cubicBezTo>
                <a:close/>
                <a:moveTo>
                  <a:pt x="378" y="75"/>
                </a:moveTo>
                <a:cubicBezTo>
                  <a:pt x="378" y="76"/>
                  <a:pt x="375" y="76"/>
                  <a:pt x="376" y="75"/>
                </a:cubicBezTo>
                <a:cubicBezTo>
                  <a:pt x="377" y="75"/>
                  <a:pt x="377" y="75"/>
                  <a:pt x="378" y="75"/>
                </a:cubicBezTo>
                <a:cubicBezTo>
                  <a:pt x="378" y="75"/>
                  <a:pt x="378" y="75"/>
                  <a:pt x="378" y="75"/>
                </a:cubicBezTo>
                <a:close/>
                <a:moveTo>
                  <a:pt x="380" y="85"/>
                </a:moveTo>
                <a:cubicBezTo>
                  <a:pt x="380" y="86"/>
                  <a:pt x="378" y="82"/>
                  <a:pt x="379" y="80"/>
                </a:cubicBezTo>
                <a:cubicBezTo>
                  <a:pt x="381" y="80"/>
                  <a:pt x="382" y="83"/>
                  <a:pt x="380" y="84"/>
                </a:cubicBezTo>
                <a:cubicBezTo>
                  <a:pt x="380" y="84"/>
                  <a:pt x="380" y="85"/>
                  <a:pt x="380" y="85"/>
                </a:cubicBezTo>
                <a:cubicBezTo>
                  <a:pt x="380" y="85"/>
                  <a:pt x="380" y="85"/>
                  <a:pt x="380" y="85"/>
                </a:cubicBezTo>
                <a:close/>
                <a:moveTo>
                  <a:pt x="304" y="88"/>
                </a:moveTo>
                <a:cubicBezTo>
                  <a:pt x="304" y="87"/>
                  <a:pt x="304" y="87"/>
                  <a:pt x="304" y="86"/>
                </a:cubicBezTo>
                <a:cubicBezTo>
                  <a:pt x="307" y="86"/>
                  <a:pt x="305" y="88"/>
                  <a:pt x="306" y="88"/>
                </a:cubicBezTo>
                <a:cubicBezTo>
                  <a:pt x="306" y="90"/>
                  <a:pt x="304" y="89"/>
                  <a:pt x="304" y="88"/>
                </a:cubicBezTo>
                <a:cubicBezTo>
                  <a:pt x="304" y="88"/>
                  <a:pt x="304" y="88"/>
                  <a:pt x="304" y="88"/>
                </a:cubicBezTo>
                <a:close/>
                <a:moveTo>
                  <a:pt x="526" y="89"/>
                </a:moveTo>
                <a:cubicBezTo>
                  <a:pt x="524" y="89"/>
                  <a:pt x="526" y="87"/>
                  <a:pt x="526" y="86"/>
                </a:cubicBezTo>
                <a:cubicBezTo>
                  <a:pt x="527" y="85"/>
                  <a:pt x="525" y="88"/>
                  <a:pt x="526" y="89"/>
                </a:cubicBezTo>
                <a:cubicBezTo>
                  <a:pt x="526" y="89"/>
                  <a:pt x="526" y="89"/>
                  <a:pt x="526" y="89"/>
                </a:cubicBezTo>
                <a:close/>
                <a:moveTo>
                  <a:pt x="577" y="90"/>
                </a:moveTo>
                <a:cubicBezTo>
                  <a:pt x="577" y="89"/>
                  <a:pt x="577" y="89"/>
                  <a:pt x="577" y="88"/>
                </a:cubicBezTo>
                <a:cubicBezTo>
                  <a:pt x="577" y="88"/>
                  <a:pt x="577" y="88"/>
                  <a:pt x="578" y="88"/>
                </a:cubicBezTo>
                <a:cubicBezTo>
                  <a:pt x="578" y="89"/>
                  <a:pt x="578" y="89"/>
                  <a:pt x="578" y="90"/>
                </a:cubicBezTo>
                <a:cubicBezTo>
                  <a:pt x="577" y="90"/>
                  <a:pt x="577" y="90"/>
                  <a:pt x="577" y="90"/>
                </a:cubicBezTo>
                <a:cubicBezTo>
                  <a:pt x="577" y="90"/>
                  <a:pt x="577" y="90"/>
                  <a:pt x="577" y="90"/>
                </a:cubicBezTo>
                <a:close/>
                <a:moveTo>
                  <a:pt x="310" y="95"/>
                </a:moveTo>
                <a:cubicBezTo>
                  <a:pt x="310" y="97"/>
                  <a:pt x="309" y="93"/>
                  <a:pt x="308" y="95"/>
                </a:cubicBezTo>
                <a:cubicBezTo>
                  <a:pt x="308" y="95"/>
                  <a:pt x="308" y="95"/>
                  <a:pt x="308" y="94"/>
                </a:cubicBezTo>
                <a:cubicBezTo>
                  <a:pt x="308" y="94"/>
                  <a:pt x="308" y="94"/>
                  <a:pt x="308" y="93"/>
                </a:cubicBezTo>
                <a:cubicBezTo>
                  <a:pt x="309" y="94"/>
                  <a:pt x="309" y="95"/>
                  <a:pt x="310" y="95"/>
                </a:cubicBezTo>
                <a:cubicBezTo>
                  <a:pt x="310" y="95"/>
                  <a:pt x="310" y="95"/>
                  <a:pt x="310" y="95"/>
                </a:cubicBezTo>
                <a:close/>
                <a:moveTo>
                  <a:pt x="172" y="110"/>
                </a:moveTo>
                <a:cubicBezTo>
                  <a:pt x="171" y="110"/>
                  <a:pt x="169" y="109"/>
                  <a:pt x="170" y="107"/>
                </a:cubicBezTo>
                <a:cubicBezTo>
                  <a:pt x="171" y="107"/>
                  <a:pt x="170" y="108"/>
                  <a:pt x="170" y="108"/>
                </a:cubicBezTo>
                <a:cubicBezTo>
                  <a:pt x="170" y="108"/>
                  <a:pt x="171" y="109"/>
                  <a:pt x="173" y="109"/>
                </a:cubicBezTo>
                <a:cubicBezTo>
                  <a:pt x="172" y="109"/>
                  <a:pt x="172" y="110"/>
                  <a:pt x="172" y="110"/>
                </a:cubicBezTo>
                <a:cubicBezTo>
                  <a:pt x="172" y="110"/>
                  <a:pt x="172" y="110"/>
                  <a:pt x="172" y="110"/>
                </a:cubicBezTo>
                <a:close/>
                <a:moveTo>
                  <a:pt x="531" y="109"/>
                </a:moveTo>
                <a:cubicBezTo>
                  <a:pt x="531" y="108"/>
                  <a:pt x="531" y="108"/>
                  <a:pt x="531" y="107"/>
                </a:cubicBezTo>
                <a:cubicBezTo>
                  <a:pt x="533" y="106"/>
                  <a:pt x="533" y="110"/>
                  <a:pt x="531" y="109"/>
                </a:cubicBezTo>
                <a:cubicBezTo>
                  <a:pt x="531" y="109"/>
                  <a:pt x="531" y="109"/>
                  <a:pt x="531" y="109"/>
                </a:cubicBezTo>
                <a:close/>
                <a:moveTo>
                  <a:pt x="168" y="112"/>
                </a:moveTo>
                <a:cubicBezTo>
                  <a:pt x="168" y="112"/>
                  <a:pt x="168" y="111"/>
                  <a:pt x="168" y="110"/>
                </a:cubicBezTo>
                <a:cubicBezTo>
                  <a:pt x="169" y="110"/>
                  <a:pt x="168" y="112"/>
                  <a:pt x="169" y="112"/>
                </a:cubicBezTo>
                <a:cubicBezTo>
                  <a:pt x="169" y="112"/>
                  <a:pt x="169" y="112"/>
                  <a:pt x="169" y="112"/>
                </a:cubicBezTo>
                <a:cubicBezTo>
                  <a:pt x="168" y="112"/>
                  <a:pt x="168" y="112"/>
                  <a:pt x="168" y="112"/>
                </a:cubicBezTo>
                <a:cubicBezTo>
                  <a:pt x="168" y="112"/>
                  <a:pt x="168" y="112"/>
                  <a:pt x="168" y="112"/>
                </a:cubicBezTo>
                <a:close/>
                <a:moveTo>
                  <a:pt x="174" y="119"/>
                </a:moveTo>
                <a:cubicBezTo>
                  <a:pt x="171" y="118"/>
                  <a:pt x="170" y="118"/>
                  <a:pt x="169" y="115"/>
                </a:cubicBezTo>
                <a:cubicBezTo>
                  <a:pt x="170" y="114"/>
                  <a:pt x="170" y="115"/>
                  <a:pt x="170" y="116"/>
                </a:cubicBezTo>
                <a:cubicBezTo>
                  <a:pt x="172" y="116"/>
                  <a:pt x="172" y="115"/>
                  <a:pt x="173" y="115"/>
                </a:cubicBezTo>
                <a:cubicBezTo>
                  <a:pt x="174" y="116"/>
                  <a:pt x="173" y="117"/>
                  <a:pt x="175" y="117"/>
                </a:cubicBezTo>
                <a:cubicBezTo>
                  <a:pt x="175" y="118"/>
                  <a:pt x="174" y="118"/>
                  <a:pt x="174" y="119"/>
                </a:cubicBezTo>
                <a:cubicBezTo>
                  <a:pt x="174" y="119"/>
                  <a:pt x="174" y="119"/>
                  <a:pt x="174" y="119"/>
                </a:cubicBezTo>
                <a:close/>
                <a:moveTo>
                  <a:pt x="203" y="119"/>
                </a:moveTo>
                <a:cubicBezTo>
                  <a:pt x="201" y="120"/>
                  <a:pt x="201" y="118"/>
                  <a:pt x="200" y="119"/>
                </a:cubicBezTo>
                <a:cubicBezTo>
                  <a:pt x="201" y="117"/>
                  <a:pt x="201" y="116"/>
                  <a:pt x="203" y="117"/>
                </a:cubicBezTo>
                <a:cubicBezTo>
                  <a:pt x="200" y="119"/>
                  <a:pt x="202" y="118"/>
                  <a:pt x="203" y="119"/>
                </a:cubicBezTo>
                <a:cubicBezTo>
                  <a:pt x="203" y="119"/>
                  <a:pt x="203" y="119"/>
                  <a:pt x="203" y="119"/>
                </a:cubicBezTo>
                <a:close/>
                <a:moveTo>
                  <a:pt x="410" y="121"/>
                </a:moveTo>
                <a:cubicBezTo>
                  <a:pt x="409" y="121"/>
                  <a:pt x="410" y="120"/>
                  <a:pt x="410" y="120"/>
                </a:cubicBezTo>
                <a:cubicBezTo>
                  <a:pt x="410" y="119"/>
                  <a:pt x="410" y="119"/>
                  <a:pt x="409" y="119"/>
                </a:cubicBezTo>
                <a:cubicBezTo>
                  <a:pt x="409" y="117"/>
                  <a:pt x="412" y="118"/>
                  <a:pt x="411" y="120"/>
                </a:cubicBezTo>
                <a:cubicBezTo>
                  <a:pt x="410" y="120"/>
                  <a:pt x="410" y="120"/>
                  <a:pt x="410" y="121"/>
                </a:cubicBezTo>
                <a:cubicBezTo>
                  <a:pt x="410" y="121"/>
                  <a:pt x="410" y="121"/>
                  <a:pt x="410" y="121"/>
                </a:cubicBezTo>
                <a:close/>
                <a:moveTo>
                  <a:pt x="172" y="120"/>
                </a:moveTo>
                <a:cubicBezTo>
                  <a:pt x="173" y="119"/>
                  <a:pt x="175" y="121"/>
                  <a:pt x="175" y="119"/>
                </a:cubicBezTo>
                <a:cubicBezTo>
                  <a:pt x="179" y="119"/>
                  <a:pt x="177" y="123"/>
                  <a:pt x="179" y="124"/>
                </a:cubicBezTo>
                <a:cubicBezTo>
                  <a:pt x="179" y="126"/>
                  <a:pt x="178" y="126"/>
                  <a:pt x="177" y="126"/>
                </a:cubicBezTo>
                <a:cubicBezTo>
                  <a:pt x="177" y="125"/>
                  <a:pt x="176" y="122"/>
                  <a:pt x="176" y="125"/>
                </a:cubicBezTo>
                <a:cubicBezTo>
                  <a:pt x="174" y="123"/>
                  <a:pt x="177" y="123"/>
                  <a:pt x="177" y="121"/>
                </a:cubicBezTo>
                <a:cubicBezTo>
                  <a:pt x="176" y="120"/>
                  <a:pt x="175" y="121"/>
                  <a:pt x="173" y="121"/>
                </a:cubicBezTo>
                <a:cubicBezTo>
                  <a:pt x="173" y="121"/>
                  <a:pt x="174" y="124"/>
                  <a:pt x="171" y="123"/>
                </a:cubicBezTo>
                <a:cubicBezTo>
                  <a:pt x="172" y="122"/>
                  <a:pt x="172" y="121"/>
                  <a:pt x="172" y="120"/>
                </a:cubicBezTo>
                <a:cubicBezTo>
                  <a:pt x="172" y="120"/>
                  <a:pt x="172" y="120"/>
                  <a:pt x="172" y="120"/>
                </a:cubicBezTo>
                <a:close/>
                <a:moveTo>
                  <a:pt x="206" y="120"/>
                </a:moveTo>
                <a:cubicBezTo>
                  <a:pt x="206" y="121"/>
                  <a:pt x="204" y="123"/>
                  <a:pt x="202" y="122"/>
                </a:cubicBezTo>
                <a:cubicBezTo>
                  <a:pt x="203" y="121"/>
                  <a:pt x="204" y="120"/>
                  <a:pt x="206" y="120"/>
                </a:cubicBezTo>
                <a:cubicBezTo>
                  <a:pt x="206" y="120"/>
                  <a:pt x="206" y="120"/>
                  <a:pt x="206" y="120"/>
                </a:cubicBezTo>
                <a:close/>
                <a:moveTo>
                  <a:pt x="201" y="125"/>
                </a:moveTo>
                <a:cubicBezTo>
                  <a:pt x="199" y="124"/>
                  <a:pt x="200" y="124"/>
                  <a:pt x="200" y="122"/>
                </a:cubicBezTo>
                <a:cubicBezTo>
                  <a:pt x="202" y="122"/>
                  <a:pt x="201" y="123"/>
                  <a:pt x="202" y="123"/>
                </a:cubicBezTo>
                <a:cubicBezTo>
                  <a:pt x="202" y="124"/>
                  <a:pt x="201" y="124"/>
                  <a:pt x="201" y="125"/>
                </a:cubicBezTo>
                <a:cubicBezTo>
                  <a:pt x="201" y="125"/>
                  <a:pt x="201" y="125"/>
                  <a:pt x="201" y="125"/>
                </a:cubicBezTo>
                <a:close/>
                <a:moveTo>
                  <a:pt x="330" y="129"/>
                </a:moveTo>
                <a:cubicBezTo>
                  <a:pt x="328" y="128"/>
                  <a:pt x="331" y="126"/>
                  <a:pt x="331" y="126"/>
                </a:cubicBezTo>
                <a:cubicBezTo>
                  <a:pt x="332" y="127"/>
                  <a:pt x="330" y="128"/>
                  <a:pt x="330" y="129"/>
                </a:cubicBezTo>
                <a:cubicBezTo>
                  <a:pt x="330" y="129"/>
                  <a:pt x="330" y="129"/>
                  <a:pt x="330" y="129"/>
                </a:cubicBezTo>
                <a:close/>
                <a:moveTo>
                  <a:pt x="173" y="131"/>
                </a:moveTo>
                <a:cubicBezTo>
                  <a:pt x="173" y="129"/>
                  <a:pt x="174" y="129"/>
                  <a:pt x="174" y="127"/>
                </a:cubicBezTo>
                <a:cubicBezTo>
                  <a:pt x="175" y="129"/>
                  <a:pt x="175" y="128"/>
                  <a:pt x="177" y="131"/>
                </a:cubicBezTo>
                <a:cubicBezTo>
                  <a:pt x="175" y="132"/>
                  <a:pt x="174" y="130"/>
                  <a:pt x="173" y="131"/>
                </a:cubicBezTo>
                <a:cubicBezTo>
                  <a:pt x="173" y="131"/>
                  <a:pt x="173" y="131"/>
                  <a:pt x="173" y="131"/>
                </a:cubicBezTo>
                <a:close/>
                <a:moveTo>
                  <a:pt x="177" y="128"/>
                </a:moveTo>
                <a:cubicBezTo>
                  <a:pt x="178" y="126"/>
                  <a:pt x="180" y="128"/>
                  <a:pt x="181" y="130"/>
                </a:cubicBezTo>
                <a:cubicBezTo>
                  <a:pt x="180" y="131"/>
                  <a:pt x="178" y="129"/>
                  <a:pt x="177" y="129"/>
                </a:cubicBezTo>
                <a:cubicBezTo>
                  <a:pt x="177" y="128"/>
                  <a:pt x="177" y="128"/>
                  <a:pt x="177" y="128"/>
                </a:cubicBezTo>
                <a:cubicBezTo>
                  <a:pt x="177" y="128"/>
                  <a:pt x="177" y="128"/>
                  <a:pt x="177" y="128"/>
                </a:cubicBezTo>
                <a:close/>
                <a:moveTo>
                  <a:pt x="414" y="129"/>
                </a:moveTo>
                <a:cubicBezTo>
                  <a:pt x="413" y="128"/>
                  <a:pt x="414" y="126"/>
                  <a:pt x="415" y="127"/>
                </a:cubicBezTo>
                <a:cubicBezTo>
                  <a:pt x="415" y="128"/>
                  <a:pt x="414" y="128"/>
                  <a:pt x="414" y="129"/>
                </a:cubicBezTo>
                <a:cubicBezTo>
                  <a:pt x="414" y="129"/>
                  <a:pt x="414" y="129"/>
                  <a:pt x="414" y="129"/>
                </a:cubicBezTo>
                <a:close/>
                <a:moveTo>
                  <a:pt x="201" y="130"/>
                </a:moveTo>
                <a:cubicBezTo>
                  <a:pt x="200" y="131"/>
                  <a:pt x="199" y="127"/>
                  <a:pt x="197" y="129"/>
                </a:cubicBezTo>
                <a:cubicBezTo>
                  <a:pt x="198" y="127"/>
                  <a:pt x="199" y="129"/>
                  <a:pt x="201" y="128"/>
                </a:cubicBezTo>
                <a:cubicBezTo>
                  <a:pt x="201" y="129"/>
                  <a:pt x="201" y="130"/>
                  <a:pt x="201" y="130"/>
                </a:cubicBezTo>
                <a:cubicBezTo>
                  <a:pt x="201" y="130"/>
                  <a:pt x="201" y="130"/>
                  <a:pt x="201" y="130"/>
                </a:cubicBezTo>
                <a:close/>
                <a:moveTo>
                  <a:pt x="544" y="134"/>
                </a:moveTo>
                <a:cubicBezTo>
                  <a:pt x="543" y="134"/>
                  <a:pt x="546" y="131"/>
                  <a:pt x="544" y="131"/>
                </a:cubicBezTo>
                <a:cubicBezTo>
                  <a:pt x="546" y="129"/>
                  <a:pt x="546" y="133"/>
                  <a:pt x="544" y="134"/>
                </a:cubicBezTo>
                <a:cubicBezTo>
                  <a:pt x="544" y="134"/>
                  <a:pt x="544" y="134"/>
                  <a:pt x="544" y="134"/>
                </a:cubicBezTo>
                <a:close/>
                <a:moveTo>
                  <a:pt x="175" y="134"/>
                </a:moveTo>
                <a:cubicBezTo>
                  <a:pt x="175" y="136"/>
                  <a:pt x="174" y="133"/>
                  <a:pt x="174" y="132"/>
                </a:cubicBezTo>
                <a:cubicBezTo>
                  <a:pt x="175" y="132"/>
                  <a:pt x="175" y="133"/>
                  <a:pt x="177" y="132"/>
                </a:cubicBezTo>
                <a:cubicBezTo>
                  <a:pt x="176" y="133"/>
                  <a:pt x="176" y="134"/>
                  <a:pt x="175" y="134"/>
                </a:cubicBezTo>
                <a:cubicBezTo>
                  <a:pt x="175" y="134"/>
                  <a:pt x="175" y="134"/>
                  <a:pt x="175" y="134"/>
                </a:cubicBezTo>
                <a:cubicBezTo>
                  <a:pt x="175" y="134"/>
                  <a:pt x="175" y="134"/>
                  <a:pt x="175" y="134"/>
                </a:cubicBezTo>
                <a:close/>
                <a:moveTo>
                  <a:pt x="180" y="135"/>
                </a:moveTo>
                <a:cubicBezTo>
                  <a:pt x="179" y="134"/>
                  <a:pt x="179" y="133"/>
                  <a:pt x="179" y="132"/>
                </a:cubicBezTo>
                <a:cubicBezTo>
                  <a:pt x="180" y="133"/>
                  <a:pt x="181" y="134"/>
                  <a:pt x="180" y="135"/>
                </a:cubicBezTo>
                <a:cubicBezTo>
                  <a:pt x="180" y="135"/>
                  <a:pt x="180" y="135"/>
                  <a:pt x="180" y="135"/>
                </a:cubicBezTo>
                <a:close/>
                <a:moveTo>
                  <a:pt x="186" y="149"/>
                </a:moveTo>
                <a:cubicBezTo>
                  <a:pt x="186" y="150"/>
                  <a:pt x="185" y="148"/>
                  <a:pt x="185" y="147"/>
                </a:cubicBezTo>
                <a:cubicBezTo>
                  <a:pt x="183" y="147"/>
                  <a:pt x="182" y="149"/>
                  <a:pt x="183" y="150"/>
                </a:cubicBezTo>
                <a:cubicBezTo>
                  <a:pt x="183" y="149"/>
                  <a:pt x="184" y="148"/>
                  <a:pt x="185" y="149"/>
                </a:cubicBezTo>
                <a:cubicBezTo>
                  <a:pt x="186" y="151"/>
                  <a:pt x="184" y="150"/>
                  <a:pt x="183" y="151"/>
                </a:cubicBezTo>
                <a:cubicBezTo>
                  <a:pt x="181" y="149"/>
                  <a:pt x="180" y="147"/>
                  <a:pt x="180" y="145"/>
                </a:cubicBezTo>
                <a:cubicBezTo>
                  <a:pt x="182" y="146"/>
                  <a:pt x="182" y="143"/>
                  <a:pt x="183" y="142"/>
                </a:cubicBezTo>
                <a:cubicBezTo>
                  <a:pt x="183" y="141"/>
                  <a:pt x="182" y="141"/>
                  <a:pt x="182" y="139"/>
                </a:cubicBezTo>
                <a:cubicBezTo>
                  <a:pt x="179" y="138"/>
                  <a:pt x="179" y="142"/>
                  <a:pt x="177" y="141"/>
                </a:cubicBezTo>
                <a:cubicBezTo>
                  <a:pt x="176" y="139"/>
                  <a:pt x="177" y="137"/>
                  <a:pt x="177" y="137"/>
                </a:cubicBezTo>
                <a:cubicBezTo>
                  <a:pt x="177" y="135"/>
                  <a:pt x="178" y="137"/>
                  <a:pt x="179" y="137"/>
                </a:cubicBezTo>
                <a:cubicBezTo>
                  <a:pt x="179" y="135"/>
                  <a:pt x="177" y="136"/>
                  <a:pt x="177" y="136"/>
                </a:cubicBezTo>
                <a:cubicBezTo>
                  <a:pt x="178" y="132"/>
                  <a:pt x="179" y="137"/>
                  <a:pt x="182" y="137"/>
                </a:cubicBezTo>
                <a:cubicBezTo>
                  <a:pt x="181" y="135"/>
                  <a:pt x="181" y="134"/>
                  <a:pt x="182" y="132"/>
                </a:cubicBezTo>
                <a:cubicBezTo>
                  <a:pt x="183" y="134"/>
                  <a:pt x="184" y="136"/>
                  <a:pt x="183" y="138"/>
                </a:cubicBezTo>
                <a:cubicBezTo>
                  <a:pt x="185" y="141"/>
                  <a:pt x="184" y="145"/>
                  <a:pt x="186" y="149"/>
                </a:cubicBezTo>
                <a:cubicBezTo>
                  <a:pt x="186" y="149"/>
                  <a:pt x="186" y="149"/>
                  <a:pt x="186" y="149"/>
                </a:cubicBezTo>
                <a:close/>
                <a:moveTo>
                  <a:pt x="418" y="138"/>
                </a:moveTo>
                <a:cubicBezTo>
                  <a:pt x="418" y="139"/>
                  <a:pt x="418" y="138"/>
                  <a:pt x="418" y="137"/>
                </a:cubicBezTo>
                <a:cubicBezTo>
                  <a:pt x="417" y="138"/>
                  <a:pt x="417" y="138"/>
                  <a:pt x="417" y="139"/>
                </a:cubicBezTo>
                <a:cubicBezTo>
                  <a:pt x="416" y="139"/>
                  <a:pt x="416" y="138"/>
                  <a:pt x="415" y="138"/>
                </a:cubicBezTo>
                <a:cubicBezTo>
                  <a:pt x="415" y="137"/>
                  <a:pt x="414" y="137"/>
                  <a:pt x="416" y="136"/>
                </a:cubicBezTo>
                <a:cubicBezTo>
                  <a:pt x="415" y="134"/>
                  <a:pt x="415" y="137"/>
                  <a:pt x="413" y="136"/>
                </a:cubicBezTo>
                <a:cubicBezTo>
                  <a:pt x="413" y="135"/>
                  <a:pt x="414" y="135"/>
                  <a:pt x="414" y="134"/>
                </a:cubicBezTo>
                <a:cubicBezTo>
                  <a:pt x="417" y="134"/>
                  <a:pt x="417" y="137"/>
                  <a:pt x="418" y="138"/>
                </a:cubicBezTo>
                <a:cubicBezTo>
                  <a:pt x="418" y="138"/>
                  <a:pt x="418" y="138"/>
                  <a:pt x="418" y="138"/>
                </a:cubicBezTo>
                <a:close/>
                <a:moveTo>
                  <a:pt x="532" y="141"/>
                </a:moveTo>
                <a:cubicBezTo>
                  <a:pt x="532" y="139"/>
                  <a:pt x="533" y="139"/>
                  <a:pt x="534" y="140"/>
                </a:cubicBezTo>
                <a:cubicBezTo>
                  <a:pt x="534" y="141"/>
                  <a:pt x="532" y="141"/>
                  <a:pt x="532" y="141"/>
                </a:cubicBezTo>
                <a:cubicBezTo>
                  <a:pt x="532" y="141"/>
                  <a:pt x="532" y="141"/>
                  <a:pt x="532" y="141"/>
                </a:cubicBezTo>
                <a:close/>
                <a:moveTo>
                  <a:pt x="417" y="143"/>
                </a:moveTo>
                <a:cubicBezTo>
                  <a:pt x="417" y="142"/>
                  <a:pt x="418" y="142"/>
                  <a:pt x="416" y="141"/>
                </a:cubicBezTo>
                <a:cubicBezTo>
                  <a:pt x="417" y="140"/>
                  <a:pt x="418" y="141"/>
                  <a:pt x="420" y="141"/>
                </a:cubicBezTo>
                <a:cubicBezTo>
                  <a:pt x="419" y="142"/>
                  <a:pt x="418" y="143"/>
                  <a:pt x="417" y="143"/>
                </a:cubicBezTo>
                <a:cubicBezTo>
                  <a:pt x="417" y="143"/>
                  <a:pt x="417" y="143"/>
                  <a:pt x="417" y="143"/>
                </a:cubicBezTo>
                <a:close/>
                <a:moveTo>
                  <a:pt x="508" y="204"/>
                </a:moveTo>
                <a:cubicBezTo>
                  <a:pt x="503" y="208"/>
                  <a:pt x="505" y="216"/>
                  <a:pt x="498" y="219"/>
                </a:cubicBezTo>
                <a:cubicBezTo>
                  <a:pt x="497" y="225"/>
                  <a:pt x="491" y="232"/>
                  <a:pt x="494" y="236"/>
                </a:cubicBezTo>
                <a:cubicBezTo>
                  <a:pt x="491" y="236"/>
                  <a:pt x="493" y="240"/>
                  <a:pt x="488" y="243"/>
                </a:cubicBezTo>
                <a:cubicBezTo>
                  <a:pt x="486" y="239"/>
                  <a:pt x="494" y="225"/>
                  <a:pt x="488" y="221"/>
                </a:cubicBezTo>
                <a:cubicBezTo>
                  <a:pt x="489" y="220"/>
                  <a:pt x="489" y="222"/>
                  <a:pt x="488" y="219"/>
                </a:cubicBezTo>
                <a:cubicBezTo>
                  <a:pt x="492" y="218"/>
                  <a:pt x="493" y="212"/>
                  <a:pt x="490" y="209"/>
                </a:cubicBezTo>
                <a:cubicBezTo>
                  <a:pt x="491" y="207"/>
                  <a:pt x="492" y="206"/>
                  <a:pt x="492" y="205"/>
                </a:cubicBezTo>
                <a:cubicBezTo>
                  <a:pt x="494" y="205"/>
                  <a:pt x="491" y="206"/>
                  <a:pt x="492" y="208"/>
                </a:cubicBezTo>
                <a:cubicBezTo>
                  <a:pt x="494" y="207"/>
                  <a:pt x="495" y="202"/>
                  <a:pt x="493" y="201"/>
                </a:cubicBezTo>
                <a:cubicBezTo>
                  <a:pt x="496" y="198"/>
                  <a:pt x="497" y="189"/>
                  <a:pt x="501" y="186"/>
                </a:cubicBezTo>
                <a:cubicBezTo>
                  <a:pt x="501" y="185"/>
                  <a:pt x="500" y="185"/>
                  <a:pt x="500" y="185"/>
                </a:cubicBezTo>
                <a:cubicBezTo>
                  <a:pt x="501" y="185"/>
                  <a:pt x="501" y="181"/>
                  <a:pt x="503" y="182"/>
                </a:cubicBezTo>
                <a:cubicBezTo>
                  <a:pt x="503" y="180"/>
                  <a:pt x="505" y="180"/>
                  <a:pt x="504" y="177"/>
                </a:cubicBezTo>
                <a:cubicBezTo>
                  <a:pt x="505" y="177"/>
                  <a:pt x="505" y="177"/>
                  <a:pt x="506" y="177"/>
                </a:cubicBezTo>
                <a:cubicBezTo>
                  <a:pt x="506" y="171"/>
                  <a:pt x="511" y="165"/>
                  <a:pt x="512" y="161"/>
                </a:cubicBezTo>
                <a:cubicBezTo>
                  <a:pt x="512" y="161"/>
                  <a:pt x="511" y="160"/>
                  <a:pt x="511" y="160"/>
                </a:cubicBezTo>
                <a:cubicBezTo>
                  <a:pt x="512" y="159"/>
                  <a:pt x="514" y="158"/>
                  <a:pt x="515" y="157"/>
                </a:cubicBezTo>
                <a:cubicBezTo>
                  <a:pt x="512" y="154"/>
                  <a:pt x="516" y="155"/>
                  <a:pt x="516" y="152"/>
                </a:cubicBezTo>
                <a:cubicBezTo>
                  <a:pt x="519" y="152"/>
                  <a:pt x="519" y="149"/>
                  <a:pt x="522" y="149"/>
                </a:cubicBezTo>
                <a:cubicBezTo>
                  <a:pt x="523" y="155"/>
                  <a:pt x="518" y="162"/>
                  <a:pt x="518" y="170"/>
                </a:cubicBezTo>
                <a:cubicBezTo>
                  <a:pt x="519" y="170"/>
                  <a:pt x="518" y="170"/>
                  <a:pt x="520" y="171"/>
                </a:cubicBezTo>
                <a:cubicBezTo>
                  <a:pt x="519" y="172"/>
                  <a:pt x="518" y="176"/>
                  <a:pt x="519" y="178"/>
                </a:cubicBezTo>
                <a:cubicBezTo>
                  <a:pt x="513" y="184"/>
                  <a:pt x="513" y="198"/>
                  <a:pt x="507" y="203"/>
                </a:cubicBezTo>
                <a:cubicBezTo>
                  <a:pt x="507" y="204"/>
                  <a:pt x="508" y="204"/>
                  <a:pt x="508" y="204"/>
                </a:cubicBezTo>
                <a:cubicBezTo>
                  <a:pt x="508" y="204"/>
                  <a:pt x="508" y="204"/>
                  <a:pt x="508" y="204"/>
                </a:cubicBezTo>
                <a:close/>
                <a:moveTo>
                  <a:pt x="549" y="152"/>
                </a:moveTo>
                <a:cubicBezTo>
                  <a:pt x="548" y="151"/>
                  <a:pt x="549" y="151"/>
                  <a:pt x="549" y="150"/>
                </a:cubicBezTo>
                <a:cubicBezTo>
                  <a:pt x="551" y="150"/>
                  <a:pt x="550" y="152"/>
                  <a:pt x="549" y="152"/>
                </a:cubicBezTo>
                <a:cubicBezTo>
                  <a:pt x="549" y="152"/>
                  <a:pt x="549" y="152"/>
                  <a:pt x="549" y="152"/>
                </a:cubicBezTo>
                <a:close/>
                <a:moveTo>
                  <a:pt x="183" y="154"/>
                </a:moveTo>
                <a:cubicBezTo>
                  <a:pt x="183" y="152"/>
                  <a:pt x="184" y="151"/>
                  <a:pt x="186" y="151"/>
                </a:cubicBezTo>
                <a:cubicBezTo>
                  <a:pt x="186" y="152"/>
                  <a:pt x="185" y="152"/>
                  <a:pt x="186" y="153"/>
                </a:cubicBezTo>
                <a:cubicBezTo>
                  <a:pt x="185" y="153"/>
                  <a:pt x="185" y="153"/>
                  <a:pt x="185" y="153"/>
                </a:cubicBezTo>
                <a:cubicBezTo>
                  <a:pt x="185" y="153"/>
                  <a:pt x="184" y="154"/>
                  <a:pt x="183" y="154"/>
                </a:cubicBezTo>
                <a:cubicBezTo>
                  <a:pt x="183" y="154"/>
                  <a:pt x="183" y="154"/>
                  <a:pt x="183" y="154"/>
                </a:cubicBezTo>
                <a:close/>
                <a:moveTo>
                  <a:pt x="421" y="153"/>
                </a:moveTo>
                <a:cubicBezTo>
                  <a:pt x="422" y="152"/>
                  <a:pt x="424" y="151"/>
                  <a:pt x="424" y="152"/>
                </a:cubicBezTo>
                <a:cubicBezTo>
                  <a:pt x="424" y="153"/>
                  <a:pt x="422" y="152"/>
                  <a:pt x="421" y="153"/>
                </a:cubicBezTo>
                <a:cubicBezTo>
                  <a:pt x="421" y="153"/>
                  <a:pt x="421" y="153"/>
                  <a:pt x="421" y="153"/>
                </a:cubicBezTo>
                <a:close/>
                <a:moveTo>
                  <a:pt x="421" y="156"/>
                </a:moveTo>
                <a:cubicBezTo>
                  <a:pt x="421" y="155"/>
                  <a:pt x="423" y="155"/>
                  <a:pt x="422" y="153"/>
                </a:cubicBezTo>
                <a:cubicBezTo>
                  <a:pt x="424" y="153"/>
                  <a:pt x="424" y="154"/>
                  <a:pt x="425" y="154"/>
                </a:cubicBezTo>
                <a:cubicBezTo>
                  <a:pt x="424" y="155"/>
                  <a:pt x="424" y="156"/>
                  <a:pt x="424" y="158"/>
                </a:cubicBezTo>
                <a:cubicBezTo>
                  <a:pt x="423" y="157"/>
                  <a:pt x="422" y="156"/>
                  <a:pt x="421" y="156"/>
                </a:cubicBezTo>
                <a:cubicBezTo>
                  <a:pt x="421" y="156"/>
                  <a:pt x="421" y="156"/>
                  <a:pt x="421" y="156"/>
                </a:cubicBezTo>
                <a:close/>
                <a:moveTo>
                  <a:pt x="190" y="155"/>
                </a:moveTo>
                <a:cubicBezTo>
                  <a:pt x="191" y="154"/>
                  <a:pt x="192" y="154"/>
                  <a:pt x="193" y="154"/>
                </a:cubicBezTo>
                <a:cubicBezTo>
                  <a:pt x="193" y="154"/>
                  <a:pt x="192" y="155"/>
                  <a:pt x="192" y="155"/>
                </a:cubicBezTo>
                <a:cubicBezTo>
                  <a:pt x="191" y="156"/>
                  <a:pt x="191" y="155"/>
                  <a:pt x="190" y="155"/>
                </a:cubicBezTo>
                <a:cubicBezTo>
                  <a:pt x="190" y="155"/>
                  <a:pt x="190" y="155"/>
                  <a:pt x="190" y="155"/>
                </a:cubicBezTo>
                <a:close/>
                <a:moveTo>
                  <a:pt x="507" y="159"/>
                </a:moveTo>
                <a:cubicBezTo>
                  <a:pt x="508" y="158"/>
                  <a:pt x="509" y="156"/>
                  <a:pt x="506" y="157"/>
                </a:cubicBezTo>
                <a:cubicBezTo>
                  <a:pt x="507" y="156"/>
                  <a:pt x="507" y="155"/>
                  <a:pt x="508" y="155"/>
                </a:cubicBezTo>
                <a:cubicBezTo>
                  <a:pt x="507" y="156"/>
                  <a:pt x="508" y="157"/>
                  <a:pt x="510" y="158"/>
                </a:cubicBezTo>
                <a:cubicBezTo>
                  <a:pt x="509" y="158"/>
                  <a:pt x="508" y="159"/>
                  <a:pt x="507" y="159"/>
                </a:cubicBezTo>
                <a:cubicBezTo>
                  <a:pt x="507" y="159"/>
                  <a:pt x="507" y="159"/>
                  <a:pt x="507" y="159"/>
                </a:cubicBezTo>
                <a:close/>
                <a:moveTo>
                  <a:pt x="186" y="157"/>
                </a:moveTo>
                <a:cubicBezTo>
                  <a:pt x="186" y="156"/>
                  <a:pt x="187" y="156"/>
                  <a:pt x="188" y="156"/>
                </a:cubicBezTo>
                <a:cubicBezTo>
                  <a:pt x="188" y="157"/>
                  <a:pt x="188" y="158"/>
                  <a:pt x="188" y="158"/>
                </a:cubicBezTo>
                <a:cubicBezTo>
                  <a:pt x="187" y="158"/>
                  <a:pt x="188" y="157"/>
                  <a:pt x="186" y="157"/>
                </a:cubicBezTo>
                <a:cubicBezTo>
                  <a:pt x="186" y="157"/>
                  <a:pt x="186" y="157"/>
                  <a:pt x="186" y="157"/>
                </a:cubicBezTo>
                <a:close/>
                <a:moveTo>
                  <a:pt x="192" y="159"/>
                </a:moveTo>
                <a:cubicBezTo>
                  <a:pt x="193" y="158"/>
                  <a:pt x="193" y="156"/>
                  <a:pt x="195" y="157"/>
                </a:cubicBezTo>
                <a:cubicBezTo>
                  <a:pt x="194" y="157"/>
                  <a:pt x="195" y="159"/>
                  <a:pt x="192" y="159"/>
                </a:cubicBezTo>
                <a:cubicBezTo>
                  <a:pt x="192" y="159"/>
                  <a:pt x="192" y="159"/>
                  <a:pt x="192" y="159"/>
                </a:cubicBezTo>
                <a:close/>
                <a:moveTo>
                  <a:pt x="191" y="162"/>
                </a:moveTo>
                <a:cubicBezTo>
                  <a:pt x="190" y="160"/>
                  <a:pt x="190" y="159"/>
                  <a:pt x="189" y="157"/>
                </a:cubicBezTo>
                <a:cubicBezTo>
                  <a:pt x="192" y="157"/>
                  <a:pt x="192" y="159"/>
                  <a:pt x="192" y="160"/>
                </a:cubicBezTo>
                <a:cubicBezTo>
                  <a:pt x="192" y="161"/>
                  <a:pt x="191" y="161"/>
                  <a:pt x="191" y="162"/>
                </a:cubicBezTo>
                <a:cubicBezTo>
                  <a:pt x="191" y="162"/>
                  <a:pt x="191" y="162"/>
                  <a:pt x="191" y="162"/>
                </a:cubicBezTo>
                <a:close/>
                <a:moveTo>
                  <a:pt x="425" y="162"/>
                </a:moveTo>
                <a:cubicBezTo>
                  <a:pt x="423" y="162"/>
                  <a:pt x="426" y="159"/>
                  <a:pt x="424" y="159"/>
                </a:cubicBezTo>
                <a:cubicBezTo>
                  <a:pt x="425" y="159"/>
                  <a:pt x="428" y="159"/>
                  <a:pt x="428" y="161"/>
                </a:cubicBezTo>
                <a:cubicBezTo>
                  <a:pt x="426" y="161"/>
                  <a:pt x="425" y="161"/>
                  <a:pt x="425" y="162"/>
                </a:cubicBezTo>
                <a:cubicBezTo>
                  <a:pt x="425" y="162"/>
                  <a:pt x="425" y="162"/>
                  <a:pt x="425" y="162"/>
                </a:cubicBezTo>
                <a:close/>
                <a:moveTo>
                  <a:pt x="425" y="163"/>
                </a:moveTo>
                <a:cubicBezTo>
                  <a:pt x="425" y="163"/>
                  <a:pt x="426" y="162"/>
                  <a:pt x="425" y="162"/>
                </a:cubicBezTo>
                <a:cubicBezTo>
                  <a:pt x="426" y="162"/>
                  <a:pt x="426" y="162"/>
                  <a:pt x="427" y="162"/>
                </a:cubicBezTo>
                <a:cubicBezTo>
                  <a:pt x="427" y="163"/>
                  <a:pt x="426" y="162"/>
                  <a:pt x="425" y="163"/>
                </a:cubicBezTo>
                <a:cubicBezTo>
                  <a:pt x="425" y="163"/>
                  <a:pt x="425" y="163"/>
                  <a:pt x="425" y="163"/>
                </a:cubicBezTo>
                <a:close/>
                <a:moveTo>
                  <a:pt x="194" y="163"/>
                </a:moveTo>
                <a:cubicBezTo>
                  <a:pt x="194" y="165"/>
                  <a:pt x="194" y="165"/>
                  <a:pt x="192" y="164"/>
                </a:cubicBezTo>
                <a:cubicBezTo>
                  <a:pt x="193" y="163"/>
                  <a:pt x="193" y="163"/>
                  <a:pt x="194" y="163"/>
                </a:cubicBezTo>
                <a:cubicBezTo>
                  <a:pt x="194" y="163"/>
                  <a:pt x="194" y="163"/>
                  <a:pt x="194" y="163"/>
                </a:cubicBezTo>
                <a:close/>
                <a:moveTo>
                  <a:pt x="428" y="166"/>
                </a:moveTo>
                <a:cubicBezTo>
                  <a:pt x="427" y="165"/>
                  <a:pt x="427" y="165"/>
                  <a:pt x="427" y="163"/>
                </a:cubicBezTo>
                <a:cubicBezTo>
                  <a:pt x="428" y="164"/>
                  <a:pt x="428" y="165"/>
                  <a:pt x="428" y="166"/>
                </a:cubicBezTo>
                <a:cubicBezTo>
                  <a:pt x="428" y="166"/>
                  <a:pt x="428" y="166"/>
                  <a:pt x="428" y="166"/>
                </a:cubicBezTo>
                <a:close/>
                <a:moveTo>
                  <a:pt x="424" y="168"/>
                </a:moveTo>
                <a:cubicBezTo>
                  <a:pt x="423" y="169"/>
                  <a:pt x="422" y="166"/>
                  <a:pt x="422" y="165"/>
                </a:cubicBezTo>
                <a:cubicBezTo>
                  <a:pt x="423" y="165"/>
                  <a:pt x="423" y="166"/>
                  <a:pt x="424" y="166"/>
                </a:cubicBezTo>
                <a:cubicBezTo>
                  <a:pt x="424" y="167"/>
                  <a:pt x="424" y="167"/>
                  <a:pt x="423" y="167"/>
                </a:cubicBezTo>
                <a:cubicBezTo>
                  <a:pt x="423" y="168"/>
                  <a:pt x="424" y="168"/>
                  <a:pt x="424" y="168"/>
                </a:cubicBezTo>
                <a:cubicBezTo>
                  <a:pt x="424" y="168"/>
                  <a:pt x="424" y="168"/>
                  <a:pt x="424" y="168"/>
                </a:cubicBezTo>
                <a:close/>
                <a:moveTo>
                  <a:pt x="222" y="169"/>
                </a:moveTo>
                <a:cubicBezTo>
                  <a:pt x="221" y="168"/>
                  <a:pt x="220" y="168"/>
                  <a:pt x="220" y="166"/>
                </a:cubicBezTo>
                <a:cubicBezTo>
                  <a:pt x="221" y="166"/>
                  <a:pt x="221" y="166"/>
                  <a:pt x="222" y="166"/>
                </a:cubicBezTo>
                <a:cubicBezTo>
                  <a:pt x="221" y="167"/>
                  <a:pt x="222" y="167"/>
                  <a:pt x="222" y="169"/>
                </a:cubicBezTo>
                <a:cubicBezTo>
                  <a:pt x="222" y="169"/>
                  <a:pt x="222" y="169"/>
                  <a:pt x="222" y="169"/>
                </a:cubicBezTo>
                <a:close/>
                <a:moveTo>
                  <a:pt x="428" y="168"/>
                </a:moveTo>
                <a:cubicBezTo>
                  <a:pt x="429" y="167"/>
                  <a:pt x="429" y="167"/>
                  <a:pt x="429" y="166"/>
                </a:cubicBezTo>
                <a:cubicBezTo>
                  <a:pt x="430" y="167"/>
                  <a:pt x="430" y="170"/>
                  <a:pt x="430" y="170"/>
                </a:cubicBezTo>
                <a:cubicBezTo>
                  <a:pt x="428" y="170"/>
                  <a:pt x="428" y="168"/>
                  <a:pt x="427" y="167"/>
                </a:cubicBezTo>
                <a:cubicBezTo>
                  <a:pt x="428" y="167"/>
                  <a:pt x="428" y="167"/>
                  <a:pt x="428" y="168"/>
                </a:cubicBezTo>
                <a:cubicBezTo>
                  <a:pt x="428" y="168"/>
                  <a:pt x="428" y="168"/>
                  <a:pt x="428" y="168"/>
                </a:cubicBezTo>
                <a:close/>
                <a:moveTo>
                  <a:pt x="192" y="173"/>
                </a:moveTo>
                <a:cubicBezTo>
                  <a:pt x="191" y="173"/>
                  <a:pt x="189" y="171"/>
                  <a:pt x="189" y="169"/>
                </a:cubicBezTo>
                <a:cubicBezTo>
                  <a:pt x="191" y="168"/>
                  <a:pt x="192" y="172"/>
                  <a:pt x="194" y="171"/>
                </a:cubicBezTo>
                <a:cubicBezTo>
                  <a:pt x="194" y="174"/>
                  <a:pt x="196" y="175"/>
                  <a:pt x="196" y="178"/>
                </a:cubicBezTo>
                <a:cubicBezTo>
                  <a:pt x="195" y="179"/>
                  <a:pt x="194" y="178"/>
                  <a:pt x="192" y="179"/>
                </a:cubicBezTo>
                <a:cubicBezTo>
                  <a:pt x="194" y="177"/>
                  <a:pt x="193" y="176"/>
                  <a:pt x="194" y="174"/>
                </a:cubicBezTo>
                <a:cubicBezTo>
                  <a:pt x="193" y="174"/>
                  <a:pt x="192" y="174"/>
                  <a:pt x="192" y="173"/>
                </a:cubicBezTo>
                <a:cubicBezTo>
                  <a:pt x="192" y="173"/>
                  <a:pt x="192" y="173"/>
                  <a:pt x="192" y="173"/>
                </a:cubicBezTo>
                <a:close/>
                <a:moveTo>
                  <a:pt x="496" y="171"/>
                </a:moveTo>
                <a:cubicBezTo>
                  <a:pt x="495" y="173"/>
                  <a:pt x="493" y="171"/>
                  <a:pt x="494" y="170"/>
                </a:cubicBezTo>
                <a:cubicBezTo>
                  <a:pt x="496" y="169"/>
                  <a:pt x="495" y="172"/>
                  <a:pt x="496" y="171"/>
                </a:cubicBezTo>
                <a:cubicBezTo>
                  <a:pt x="496" y="171"/>
                  <a:pt x="496" y="171"/>
                  <a:pt x="496" y="171"/>
                </a:cubicBezTo>
                <a:close/>
                <a:moveTo>
                  <a:pt x="550" y="172"/>
                </a:moveTo>
                <a:cubicBezTo>
                  <a:pt x="547" y="169"/>
                  <a:pt x="553" y="169"/>
                  <a:pt x="550" y="172"/>
                </a:cubicBezTo>
                <a:cubicBezTo>
                  <a:pt x="550" y="172"/>
                  <a:pt x="550" y="172"/>
                  <a:pt x="550" y="172"/>
                </a:cubicBezTo>
                <a:close/>
                <a:moveTo>
                  <a:pt x="502" y="177"/>
                </a:moveTo>
                <a:cubicBezTo>
                  <a:pt x="503" y="176"/>
                  <a:pt x="503" y="176"/>
                  <a:pt x="505" y="176"/>
                </a:cubicBezTo>
                <a:cubicBezTo>
                  <a:pt x="504" y="177"/>
                  <a:pt x="503" y="177"/>
                  <a:pt x="502" y="177"/>
                </a:cubicBezTo>
                <a:cubicBezTo>
                  <a:pt x="502" y="177"/>
                  <a:pt x="502" y="177"/>
                  <a:pt x="502" y="177"/>
                </a:cubicBezTo>
                <a:close/>
                <a:moveTo>
                  <a:pt x="191" y="179"/>
                </a:moveTo>
                <a:cubicBezTo>
                  <a:pt x="191" y="179"/>
                  <a:pt x="191" y="179"/>
                  <a:pt x="191" y="179"/>
                </a:cubicBezTo>
                <a:cubicBezTo>
                  <a:pt x="194" y="182"/>
                  <a:pt x="189" y="176"/>
                  <a:pt x="191" y="179"/>
                </a:cubicBezTo>
                <a:close/>
                <a:moveTo>
                  <a:pt x="193" y="181"/>
                </a:moveTo>
                <a:cubicBezTo>
                  <a:pt x="192" y="180"/>
                  <a:pt x="194" y="180"/>
                  <a:pt x="194" y="179"/>
                </a:cubicBezTo>
                <a:cubicBezTo>
                  <a:pt x="195" y="179"/>
                  <a:pt x="194" y="182"/>
                  <a:pt x="193" y="181"/>
                </a:cubicBezTo>
                <a:cubicBezTo>
                  <a:pt x="193" y="181"/>
                  <a:pt x="193" y="181"/>
                  <a:pt x="193" y="181"/>
                </a:cubicBezTo>
                <a:close/>
                <a:moveTo>
                  <a:pt x="195" y="186"/>
                </a:moveTo>
                <a:cubicBezTo>
                  <a:pt x="194" y="186"/>
                  <a:pt x="194" y="184"/>
                  <a:pt x="195" y="183"/>
                </a:cubicBezTo>
                <a:cubicBezTo>
                  <a:pt x="196" y="184"/>
                  <a:pt x="194" y="184"/>
                  <a:pt x="195" y="186"/>
                </a:cubicBezTo>
                <a:cubicBezTo>
                  <a:pt x="195" y="186"/>
                  <a:pt x="195" y="186"/>
                  <a:pt x="195" y="186"/>
                </a:cubicBezTo>
                <a:close/>
                <a:moveTo>
                  <a:pt x="350" y="190"/>
                </a:moveTo>
                <a:cubicBezTo>
                  <a:pt x="348" y="189"/>
                  <a:pt x="347" y="185"/>
                  <a:pt x="348" y="184"/>
                </a:cubicBezTo>
                <a:cubicBezTo>
                  <a:pt x="350" y="184"/>
                  <a:pt x="351" y="188"/>
                  <a:pt x="350" y="190"/>
                </a:cubicBezTo>
                <a:cubicBezTo>
                  <a:pt x="350" y="190"/>
                  <a:pt x="350" y="190"/>
                  <a:pt x="350" y="190"/>
                </a:cubicBezTo>
                <a:close/>
                <a:moveTo>
                  <a:pt x="217" y="193"/>
                </a:moveTo>
                <a:cubicBezTo>
                  <a:pt x="215" y="193"/>
                  <a:pt x="215" y="189"/>
                  <a:pt x="216" y="188"/>
                </a:cubicBezTo>
                <a:cubicBezTo>
                  <a:pt x="217" y="188"/>
                  <a:pt x="217" y="190"/>
                  <a:pt x="218" y="190"/>
                </a:cubicBezTo>
                <a:cubicBezTo>
                  <a:pt x="217" y="190"/>
                  <a:pt x="218" y="193"/>
                  <a:pt x="217" y="193"/>
                </a:cubicBezTo>
                <a:cubicBezTo>
                  <a:pt x="217" y="193"/>
                  <a:pt x="217" y="193"/>
                  <a:pt x="217" y="193"/>
                </a:cubicBezTo>
                <a:close/>
                <a:moveTo>
                  <a:pt x="223" y="195"/>
                </a:moveTo>
                <a:cubicBezTo>
                  <a:pt x="223" y="194"/>
                  <a:pt x="225" y="194"/>
                  <a:pt x="225" y="193"/>
                </a:cubicBezTo>
                <a:cubicBezTo>
                  <a:pt x="227" y="194"/>
                  <a:pt x="224" y="195"/>
                  <a:pt x="224" y="196"/>
                </a:cubicBezTo>
                <a:cubicBezTo>
                  <a:pt x="224" y="195"/>
                  <a:pt x="224" y="195"/>
                  <a:pt x="223" y="195"/>
                </a:cubicBezTo>
                <a:cubicBezTo>
                  <a:pt x="223" y="195"/>
                  <a:pt x="223" y="195"/>
                  <a:pt x="223" y="195"/>
                </a:cubicBezTo>
                <a:close/>
                <a:moveTo>
                  <a:pt x="219" y="195"/>
                </a:moveTo>
                <a:cubicBezTo>
                  <a:pt x="220" y="194"/>
                  <a:pt x="220" y="195"/>
                  <a:pt x="220" y="194"/>
                </a:cubicBezTo>
                <a:cubicBezTo>
                  <a:pt x="222" y="194"/>
                  <a:pt x="221" y="195"/>
                  <a:pt x="223" y="195"/>
                </a:cubicBezTo>
                <a:cubicBezTo>
                  <a:pt x="222" y="197"/>
                  <a:pt x="221" y="195"/>
                  <a:pt x="219" y="195"/>
                </a:cubicBezTo>
                <a:cubicBezTo>
                  <a:pt x="219" y="195"/>
                  <a:pt x="219" y="195"/>
                  <a:pt x="219" y="195"/>
                </a:cubicBezTo>
                <a:close/>
                <a:moveTo>
                  <a:pt x="434" y="195"/>
                </a:moveTo>
                <a:cubicBezTo>
                  <a:pt x="434" y="193"/>
                  <a:pt x="436" y="194"/>
                  <a:pt x="436" y="195"/>
                </a:cubicBezTo>
                <a:cubicBezTo>
                  <a:pt x="436" y="197"/>
                  <a:pt x="435" y="196"/>
                  <a:pt x="434" y="195"/>
                </a:cubicBezTo>
                <a:cubicBezTo>
                  <a:pt x="434" y="195"/>
                  <a:pt x="434" y="195"/>
                  <a:pt x="434" y="195"/>
                </a:cubicBezTo>
                <a:close/>
                <a:moveTo>
                  <a:pt x="217" y="196"/>
                </a:moveTo>
                <a:cubicBezTo>
                  <a:pt x="219" y="194"/>
                  <a:pt x="219" y="196"/>
                  <a:pt x="220" y="196"/>
                </a:cubicBezTo>
                <a:cubicBezTo>
                  <a:pt x="220" y="197"/>
                  <a:pt x="219" y="197"/>
                  <a:pt x="219" y="198"/>
                </a:cubicBezTo>
                <a:cubicBezTo>
                  <a:pt x="218" y="198"/>
                  <a:pt x="217" y="197"/>
                  <a:pt x="217" y="196"/>
                </a:cubicBezTo>
                <a:cubicBezTo>
                  <a:pt x="217" y="196"/>
                  <a:pt x="217" y="196"/>
                  <a:pt x="217" y="196"/>
                </a:cubicBezTo>
                <a:close/>
                <a:moveTo>
                  <a:pt x="219" y="201"/>
                </a:moveTo>
                <a:cubicBezTo>
                  <a:pt x="219" y="199"/>
                  <a:pt x="220" y="198"/>
                  <a:pt x="221" y="198"/>
                </a:cubicBezTo>
                <a:cubicBezTo>
                  <a:pt x="220" y="199"/>
                  <a:pt x="221" y="201"/>
                  <a:pt x="219" y="201"/>
                </a:cubicBezTo>
                <a:cubicBezTo>
                  <a:pt x="219" y="201"/>
                  <a:pt x="219" y="201"/>
                  <a:pt x="219" y="201"/>
                </a:cubicBezTo>
                <a:close/>
                <a:moveTo>
                  <a:pt x="225" y="205"/>
                </a:moveTo>
                <a:cubicBezTo>
                  <a:pt x="226" y="204"/>
                  <a:pt x="225" y="201"/>
                  <a:pt x="225" y="199"/>
                </a:cubicBezTo>
                <a:cubicBezTo>
                  <a:pt x="227" y="200"/>
                  <a:pt x="228" y="202"/>
                  <a:pt x="229" y="203"/>
                </a:cubicBezTo>
                <a:cubicBezTo>
                  <a:pt x="227" y="203"/>
                  <a:pt x="227" y="204"/>
                  <a:pt x="225" y="205"/>
                </a:cubicBezTo>
                <a:cubicBezTo>
                  <a:pt x="225" y="205"/>
                  <a:pt x="225" y="205"/>
                  <a:pt x="225" y="205"/>
                </a:cubicBezTo>
                <a:close/>
                <a:moveTo>
                  <a:pt x="430" y="203"/>
                </a:moveTo>
                <a:cubicBezTo>
                  <a:pt x="428" y="204"/>
                  <a:pt x="430" y="201"/>
                  <a:pt x="429" y="201"/>
                </a:cubicBezTo>
                <a:cubicBezTo>
                  <a:pt x="429" y="200"/>
                  <a:pt x="430" y="201"/>
                  <a:pt x="431" y="201"/>
                </a:cubicBezTo>
                <a:cubicBezTo>
                  <a:pt x="431" y="201"/>
                  <a:pt x="432" y="203"/>
                  <a:pt x="430" y="203"/>
                </a:cubicBezTo>
                <a:cubicBezTo>
                  <a:pt x="430" y="203"/>
                  <a:pt x="430" y="203"/>
                  <a:pt x="430" y="203"/>
                </a:cubicBezTo>
                <a:close/>
                <a:moveTo>
                  <a:pt x="524" y="204"/>
                </a:moveTo>
                <a:cubicBezTo>
                  <a:pt x="523" y="204"/>
                  <a:pt x="522" y="202"/>
                  <a:pt x="523" y="201"/>
                </a:cubicBezTo>
                <a:cubicBezTo>
                  <a:pt x="524" y="202"/>
                  <a:pt x="525" y="203"/>
                  <a:pt x="524" y="204"/>
                </a:cubicBezTo>
                <a:cubicBezTo>
                  <a:pt x="524" y="204"/>
                  <a:pt x="524" y="204"/>
                  <a:pt x="524" y="204"/>
                </a:cubicBezTo>
                <a:close/>
                <a:moveTo>
                  <a:pt x="198" y="204"/>
                </a:moveTo>
                <a:cubicBezTo>
                  <a:pt x="198" y="203"/>
                  <a:pt x="198" y="203"/>
                  <a:pt x="198" y="203"/>
                </a:cubicBezTo>
                <a:cubicBezTo>
                  <a:pt x="200" y="203"/>
                  <a:pt x="200" y="204"/>
                  <a:pt x="200" y="204"/>
                </a:cubicBezTo>
                <a:cubicBezTo>
                  <a:pt x="199" y="204"/>
                  <a:pt x="199" y="204"/>
                  <a:pt x="198" y="204"/>
                </a:cubicBezTo>
                <a:cubicBezTo>
                  <a:pt x="198" y="204"/>
                  <a:pt x="198" y="204"/>
                  <a:pt x="198" y="204"/>
                </a:cubicBezTo>
                <a:close/>
                <a:moveTo>
                  <a:pt x="440" y="204"/>
                </a:moveTo>
                <a:cubicBezTo>
                  <a:pt x="439" y="204"/>
                  <a:pt x="438" y="204"/>
                  <a:pt x="438" y="203"/>
                </a:cubicBezTo>
                <a:cubicBezTo>
                  <a:pt x="439" y="203"/>
                  <a:pt x="440" y="203"/>
                  <a:pt x="440" y="204"/>
                </a:cubicBezTo>
                <a:cubicBezTo>
                  <a:pt x="440" y="204"/>
                  <a:pt x="440" y="204"/>
                  <a:pt x="440" y="204"/>
                </a:cubicBezTo>
                <a:close/>
                <a:moveTo>
                  <a:pt x="221" y="206"/>
                </a:moveTo>
                <a:cubicBezTo>
                  <a:pt x="221" y="205"/>
                  <a:pt x="220" y="205"/>
                  <a:pt x="221" y="204"/>
                </a:cubicBezTo>
                <a:cubicBezTo>
                  <a:pt x="222" y="204"/>
                  <a:pt x="223" y="205"/>
                  <a:pt x="223" y="206"/>
                </a:cubicBezTo>
                <a:cubicBezTo>
                  <a:pt x="222" y="206"/>
                  <a:pt x="222" y="206"/>
                  <a:pt x="221" y="206"/>
                </a:cubicBezTo>
                <a:cubicBezTo>
                  <a:pt x="221" y="206"/>
                  <a:pt x="221" y="206"/>
                  <a:pt x="221" y="206"/>
                </a:cubicBezTo>
                <a:close/>
                <a:moveTo>
                  <a:pt x="434" y="208"/>
                </a:moveTo>
                <a:cubicBezTo>
                  <a:pt x="433" y="208"/>
                  <a:pt x="434" y="206"/>
                  <a:pt x="433" y="206"/>
                </a:cubicBezTo>
                <a:cubicBezTo>
                  <a:pt x="433" y="205"/>
                  <a:pt x="433" y="206"/>
                  <a:pt x="434" y="206"/>
                </a:cubicBezTo>
                <a:cubicBezTo>
                  <a:pt x="434" y="207"/>
                  <a:pt x="434" y="207"/>
                  <a:pt x="434" y="208"/>
                </a:cubicBezTo>
                <a:cubicBezTo>
                  <a:pt x="434" y="208"/>
                  <a:pt x="434" y="208"/>
                  <a:pt x="434" y="208"/>
                </a:cubicBezTo>
                <a:close/>
                <a:moveTo>
                  <a:pt x="330" y="210"/>
                </a:moveTo>
                <a:cubicBezTo>
                  <a:pt x="333" y="211"/>
                  <a:pt x="330" y="209"/>
                  <a:pt x="332" y="208"/>
                </a:cubicBezTo>
                <a:cubicBezTo>
                  <a:pt x="334" y="210"/>
                  <a:pt x="331" y="211"/>
                  <a:pt x="330" y="213"/>
                </a:cubicBezTo>
                <a:cubicBezTo>
                  <a:pt x="330" y="212"/>
                  <a:pt x="330" y="211"/>
                  <a:pt x="330" y="210"/>
                </a:cubicBezTo>
                <a:cubicBezTo>
                  <a:pt x="330" y="210"/>
                  <a:pt x="330" y="210"/>
                  <a:pt x="330" y="210"/>
                </a:cubicBezTo>
                <a:close/>
                <a:moveTo>
                  <a:pt x="438" y="211"/>
                </a:moveTo>
                <a:cubicBezTo>
                  <a:pt x="438" y="210"/>
                  <a:pt x="439" y="211"/>
                  <a:pt x="439" y="209"/>
                </a:cubicBezTo>
                <a:cubicBezTo>
                  <a:pt x="440" y="210"/>
                  <a:pt x="441" y="208"/>
                  <a:pt x="442" y="210"/>
                </a:cubicBezTo>
                <a:cubicBezTo>
                  <a:pt x="440" y="210"/>
                  <a:pt x="439" y="212"/>
                  <a:pt x="438" y="211"/>
                </a:cubicBezTo>
                <a:cubicBezTo>
                  <a:pt x="438" y="211"/>
                  <a:pt x="438" y="211"/>
                  <a:pt x="438" y="211"/>
                </a:cubicBezTo>
                <a:close/>
                <a:moveTo>
                  <a:pt x="200" y="212"/>
                </a:moveTo>
                <a:cubicBezTo>
                  <a:pt x="200" y="211"/>
                  <a:pt x="201" y="211"/>
                  <a:pt x="201" y="210"/>
                </a:cubicBezTo>
                <a:cubicBezTo>
                  <a:pt x="202" y="210"/>
                  <a:pt x="202" y="211"/>
                  <a:pt x="202" y="212"/>
                </a:cubicBezTo>
                <a:cubicBezTo>
                  <a:pt x="201" y="212"/>
                  <a:pt x="201" y="212"/>
                  <a:pt x="200" y="212"/>
                </a:cubicBezTo>
                <a:cubicBezTo>
                  <a:pt x="200" y="212"/>
                  <a:pt x="200" y="212"/>
                  <a:pt x="200" y="212"/>
                </a:cubicBezTo>
                <a:close/>
                <a:moveTo>
                  <a:pt x="435" y="214"/>
                </a:moveTo>
                <a:cubicBezTo>
                  <a:pt x="434" y="214"/>
                  <a:pt x="434" y="212"/>
                  <a:pt x="434" y="212"/>
                </a:cubicBezTo>
                <a:cubicBezTo>
                  <a:pt x="436" y="211"/>
                  <a:pt x="436" y="213"/>
                  <a:pt x="437" y="213"/>
                </a:cubicBezTo>
                <a:cubicBezTo>
                  <a:pt x="437" y="215"/>
                  <a:pt x="435" y="212"/>
                  <a:pt x="435" y="214"/>
                </a:cubicBezTo>
                <a:cubicBezTo>
                  <a:pt x="435" y="214"/>
                  <a:pt x="435" y="214"/>
                  <a:pt x="435" y="214"/>
                </a:cubicBezTo>
                <a:close/>
                <a:moveTo>
                  <a:pt x="247" y="216"/>
                </a:moveTo>
                <a:cubicBezTo>
                  <a:pt x="247" y="216"/>
                  <a:pt x="247" y="215"/>
                  <a:pt x="247" y="214"/>
                </a:cubicBezTo>
                <a:cubicBezTo>
                  <a:pt x="249" y="214"/>
                  <a:pt x="248" y="215"/>
                  <a:pt x="249" y="216"/>
                </a:cubicBezTo>
                <a:cubicBezTo>
                  <a:pt x="248" y="216"/>
                  <a:pt x="247" y="216"/>
                  <a:pt x="247" y="216"/>
                </a:cubicBezTo>
                <a:cubicBezTo>
                  <a:pt x="247" y="216"/>
                  <a:pt x="247" y="216"/>
                  <a:pt x="247" y="216"/>
                </a:cubicBezTo>
                <a:close/>
                <a:moveTo>
                  <a:pt x="436" y="217"/>
                </a:moveTo>
                <a:cubicBezTo>
                  <a:pt x="436" y="215"/>
                  <a:pt x="437" y="215"/>
                  <a:pt x="437" y="214"/>
                </a:cubicBezTo>
                <a:cubicBezTo>
                  <a:pt x="438" y="215"/>
                  <a:pt x="438" y="215"/>
                  <a:pt x="438" y="217"/>
                </a:cubicBezTo>
                <a:cubicBezTo>
                  <a:pt x="438" y="217"/>
                  <a:pt x="437" y="217"/>
                  <a:pt x="436" y="217"/>
                </a:cubicBezTo>
                <a:cubicBezTo>
                  <a:pt x="436" y="217"/>
                  <a:pt x="436" y="217"/>
                  <a:pt x="436" y="217"/>
                </a:cubicBezTo>
                <a:close/>
                <a:moveTo>
                  <a:pt x="438" y="220"/>
                </a:moveTo>
                <a:cubicBezTo>
                  <a:pt x="438" y="219"/>
                  <a:pt x="439" y="218"/>
                  <a:pt x="439" y="217"/>
                </a:cubicBezTo>
                <a:cubicBezTo>
                  <a:pt x="442" y="219"/>
                  <a:pt x="442" y="223"/>
                  <a:pt x="442" y="226"/>
                </a:cubicBezTo>
                <a:cubicBezTo>
                  <a:pt x="441" y="226"/>
                  <a:pt x="442" y="225"/>
                  <a:pt x="441" y="225"/>
                </a:cubicBezTo>
                <a:cubicBezTo>
                  <a:pt x="441" y="225"/>
                  <a:pt x="440" y="225"/>
                  <a:pt x="440" y="225"/>
                </a:cubicBezTo>
                <a:cubicBezTo>
                  <a:pt x="438" y="224"/>
                  <a:pt x="442" y="219"/>
                  <a:pt x="438" y="220"/>
                </a:cubicBezTo>
                <a:cubicBezTo>
                  <a:pt x="438" y="220"/>
                  <a:pt x="438" y="220"/>
                  <a:pt x="438" y="220"/>
                </a:cubicBezTo>
                <a:close/>
                <a:moveTo>
                  <a:pt x="418" y="224"/>
                </a:moveTo>
                <a:cubicBezTo>
                  <a:pt x="418" y="223"/>
                  <a:pt x="414" y="219"/>
                  <a:pt x="418" y="219"/>
                </a:cubicBezTo>
                <a:cubicBezTo>
                  <a:pt x="419" y="221"/>
                  <a:pt x="416" y="222"/>
                  <a:pt x="419" y="222"/>
                </a:cubicBezTo>
                <a:cubicBezTo>
                  <a:pt x="420" y="223"/>
                  <a:pt x="419" y="224"/>
                  <a:pt x="418" y="224"/>
                </a:cubicBezTo>
                <a:cubicBezTo>
                  <a:pt x="418" y="224"/>
                  <a:pt x="418" y="224"/>
                  <a:pt x="418" y="224"/>
                </a:cubicBezTo>
                <a:close/>
                <a:moveTo>
                  <a:pt x="513" y="221"/>
                </a:moveTo>
                <a:cubicBezTo>
                  <a:pt x="511" y="222"/>
                  <a:pt x="513" y="218"/>
                  <a:pt x="514" y="219"/>
                </a:cubicBezTo>
                <a:cubicBezTo>
                  <a:pt x="514" y="221"/>
                  <a:pt x="513" y="219"/>
                  <a:pt x="513" y="221"/>
                </a:cubicBezTo>
                <a:cubicBezTo>
                  <a:pt x="513" y="221"/>
                  <a:pt x="513" y="221"/>
                  <a:pt x="513" y="221"/>
                </a:cubicBezTo>
                <a:close/>
                <a:moveTo>
                  <a:pt x="512" y="224"/>
                </a:moveTo>
                <a:cubicBezTo>
                  <a:pt x="513" y="224"/>
                  <a:pt x="513" y="224"/>
                  <a:pt x="513" y="223"/>
                </a:cubicBezTo>
                <a:cubicBezTo>
                  <a:pt x="514" y="223"/>
                  <a:pt x="513" y="225"/>
                  <a:pt x="512" y="225"/>
                </a:cubicBezTo>
                <a:cubicBezTo>
                  <a:pt x="513" y="225"/>
                  <a:pt x="513" y="226"/>
                  <a:pt x="513" y="226"/>
                </a:cubicBezTo>
                <a:cubicBezTo>
                  <a:pt x="512" y="226"/>
                  <a:pt x="512" y="225"/>
                  <a:pt x="512" y="224"/>
                </a:cubicBezTo>
                <a:cubicBezTo>
                  <a:pt x="512" y="224"/>
                  <a:pt x="512" y="224"/>
                  <a:pt x="512" y="224"/>
                </a:cubicBezTo>
                <a:close/>
                <a:moveTo>
                  <a:pt x="486" y="225"/>
                </a:moveTo>
                <a:cubicBezTo>
                  <a:pt x="488" y="225"/>
                  <a:pt x="486" y="228"/>
                  <a:pt x="486" y="225"/>
                </a:cubicBezTo>
                <a:cubicBezTo>
                  <a:pt x="486" y="225"/>
                  <a:pt x="486" y="225"/>
                  <a:pt x="486" y="225"/>
                </a:cubicBezTo>
                <a:close/>
                <a:moveTo>
                  <a:pt x="421" y="228"/>
                </a:moveTo>
                <a:cubicBezTo>
                  <a:pt x="421" y="227"/>
                  <a:pt x="419" y="227"/>
                  <a:pt x="419" y="226"/>
                </a:cubicBezTo>
                <a:cubicBezTo>
                  <a:pt x="421" y="226"/>
                  <a:pt x="421" y="227"/>
                  <a:pt x="421" y="228"/>
                </a:cubicBezTo>
                <a:cubicBezTo>
                  <a:pt x="421" y="228"/>
                  <a:pt x="421" y="228"/>
                  <a:pt x="421" y="228"/>
                </a:cubicBezTo>
                <a:close/>
                <a:moveTo>
                  <a:pt x="422" y="234"/>
                </a:moveTo>
                <a:cubicBezTo>
                  <a:pt x="420" y="233"/>
                  <a:pt x="420" y="231"/>
                  <a:pt x="421" y="229"/>
                </a:cubicBezTo>
                <a:cubicBezTo>
                  <a:pt x="423" y="229"/>
                  <a:pt x="421" y="233"/>
                  <a:pt x="422" y="234"/>
                </a:cubicBezTo>
                <a:cubicBezTo>
                  <a:pt x="422" y="234"/>
                  <a:pt x="422" y="234"/>
                  <a:pt x="422" y="234"/>
                </a:cubicBezTo>
                <a:close/>
                <a:moveTo>
                  <a:pt x="488" y="231"/>
                </a:moveTo>
                <a:cubicBezTo>
                  <a:pt x="486" y="231"/>
                  <a:pt x="488" y="230"/>
                  <a:pt x="488" y="229"/>
                </a:cubicBezTo>
                <a:cubicBezTo>
                  <a:pt x="489" y="229"/>
                  <a:pt x="488" y="231"/>
                  <a:pt x="488" y="231"/>
                </a:cubicBezTo>
                <a:cubicBezTo>
                  <a:pt x="488" y="231"/>
                  <a:pt x="488" y="231"/>
                  <a:pt x="488" y="231"/>
                </a:cubicBezTo>
                <a:close/>
                <a:moveTo>
                  <a:pt x="402" y="291"/>
                </a:moveTo>
                <a:cubicBezTo>
                  <a:pt x="400" y="289"/>
                  <a:pt x="400" y="287"/>
                  <a:pt x="396" y="286"/>
                </a:cubicBezTo>
                <a:cubicBezTo>
                  <a:pt x="396" y="285"/>
                  <a:pt x="397" y="285"/>
                  <a:pt x="397" y="286"/>
                </a:cubicBezTo>
                <a:cubicBezTo>
                  <a:pt x="401" y="281"/>
                  <a:pt x="395" y="276"/>
                  <a:pt x="393" y="273"/>
                </a:cubicBezTo>
                <a:cubicBezTo>
                  <a:pt x="394" y="272"/>
                  <a:pt x="393" y="271"/>
                  <a:pt x="394" y="269"/>
                </a:cubicBezTo>
                <a:cubicBezTo>
                  <a:pt x="392" y="269"/>
                  <a:pt x="391" y="266"/>
                  <a:pt x="393" y="264"/>
                </a:cubicBezTo>
                <a:cubicBezTo>
                  <a:pt x="390" y="263"/>
                  <a:pt x="392" y="260"/>
                  <a:pt x="389" y="262"/>
                </a:cubicBezTo>
                <a:cubicBezTo>
                  <a:pt x="389" y="261"/>
                  <a:pt x="389" y="259"/>
                  <a:pt x="391" y="259"/>
                </a:cubicBezTo>
                <a:cubicBezTo>
                  <a:pt x="390" y="257"/>
                  <a:pt x="389" y="255"/>
                  <a:pt x="386" y="255"/>
                </a:cubicBezTo>
                <a:cubicBezTo>
                  <a:pt x="387" y="247"/>
                  <a:pt x="383" y="238"/>
                  <a:pt x="382" y="230"/>
                </a:cubicBezTo>
                <a:cubicBezTo>
                  <a:pt x="384" y="229"/>
                  <a:pt x="385" y="230"/>
                  <a:pt x="387" y="230"/>
                </a:cubicBezTo>
                <a:cubicBezTo>
                  <a:pt x="393" y="252"/>
                  <a:pt x="403" y="272"/>
                  <a:pt x="404" y="297"/>
                </a:cubicBezTo>
                <a:cubicBezTo>
                  <a:pt x="401" y="296"/>
                  <a:pt x="400" y="293"/>
                  <a:pt x="402" y="291"/>
                </a:cubicBezTo>
                <a:cubicBezTo>
                  <a:pt x="402" y="291"/>
                  <a:pt x="402" y="291"/>
                  <a:pt x="402" y="291"/>
                </a:cubicBezTo>
                <a:close/>
                <a:moveTo>
                  <a:pt x="395" y="280"/>
                </a:moveTo>
                <a:cubicBezTo>
                  <a:pt x="396" y="279"/>
                  <a:pt x="399" y="282"/>
                  <a:pt x="397" y="283"/>
                </a:cubicBezTo>
                <a:cubicBezTo>
                  <a:pt x="396" y="282"/>
                  <a:pt x="397" y="281"/>
                  <a:pt x="395" y="280"/>
                </a:cubicBezTo>
                <a:cubicBezTo>
                  <a:pt x="395" y="280"/>
                  <a:pt x="395" y="280"/>
                  <a:pt x="395" y="280"/>
                </a:cubicBezTo>
                <a:close/>
                <a:moveTo>
                  <a:pt x="181" y="234"/>
                </a:moveTo>
                <a:cubicBezTo>
                  <a:pt x="180" y="234"/>
                  <a:pt x="180" y="233"/>
                  <a:pt x="180" y="232"/>
                </a:cubicBezTo>
                <a:cubicBezTo>
                  <a:pt x="181" y="232"/>
                  <a:pt x="181" y="232"/>
                  <a:pt x="181" y="232"/>
                </a:cubicBezTo>
                <a:cubicBezTo>
                  <a:pt x="181" y="233"/>
                  <a:pt x="181" y="233"/>
                  <a:pt x="181" y="234"/>
                </a:cubicBezTo>
                <a:cubicBezTo>
                  <a:pt x="181" y="234"/>
                  <a:pt x="181" y="234"/>
                  <a:pt x="181" y="234"/>
                </a:cubicBezTo>
                <a:close/>
                <a:moveTo>
                  <a:pt x="484" y="236"/>
                </a:moveTo>
                <a:cubicBezTo>
                  <a:pt x="484" y="235"/>
                  <a:pt x="485" y="234"/>
                  <a:pt x="485" y="234"/>
                </a:cubicBezTo>
                <a:cubicBezTo>
                  <a:pt x="487" y="234"/>
                  <a:pt x="485" y="235"/>
                  <a:pt x="486" y="235"/>
                </a:cubicBezTo>
                <a:cubicBezTo>
                  <a:pt x="486" y="236"/>
                  <a:pt x="486" y="236"/>
                  <a:pt x="485" y="236"/>
                </a:cubicBezTo>
                <a:cubicBezTo>
                  <a:pt x="485" y="236"/>
                  <a:pt x="485" y="236"/>
                  <a:pt x="484" y="236"/>
                </a:cubicBezTo>
                <a:cubicBezTo>
                  <a:pt x="484" y="236"/>
                  <a:pt x="484" y="236"/>
                  <a:pt x="484" y="236"/>
                </a:cubicBezTo>
                <a:close/>
                <a:moveTo>
                  <a:pt x="415" y="241"/>
                </a:moveTo>
                <a:cubicBezTo>
                  <a:pt x="414" y="243"/>
                  <a:pt x="415" y="239"/>
                  <a:pt x="413" y="240"/>
                </a:cubicBezTo>
                <a:cubicBezTo>
                  <a:pt x="413" y="238"/>
                  <a:pt x="414" y="237"/>
                  <a:pt x="414" y="235"/>
                </a:cubicBezTo>
                <a:cubicBezTo>
                  <a:pt x="415" y="237"/>
                  <a:pt x="413" y="239"/>
                  <a:pt x="415" y="241"/>
                </a:cubicBezTo>
                <a:cubicBezTo>
                  <a:pt x="415" y="241"/>
                  <a:pt x="415" y="241"/>
                  <a:pt x="415" y="241"/>
                </a:cubicBezTo>
                <a:close/>
                <a:moveTo>
                  <a:pt x="424" y="238"/>
                </a:moveTo>
                <a:cubicBezTo>
                  <a:pt x="423" y="238"/>
                  <a:pt x="422" y="236"/>
                  <a:pt x="422" y="235"/>
                </a:cubicBezTo>
                <a:cubicBezTo>
                  <a:pt x="424" y="235"/>
                  <a:pt x="424" y="237"/>
                  <a:pt x="424" y="238"/>
                </a:cubicBezTo>
                <a:cubicBezTo>
                  <a:pt x="424" y="238"/>
                  <a:pt x="424" y="238"/>
                  <a:pt x="424" y="238"/>
                </a:cubicBezTo>
                <a:close/>
                <a:moveTo>
                  <a:pt x="195" y="241"/>
                </a:moveTo>
                <a:cubicBezTo>
                  <a:pt x="193" y="242"/>
                  <a:pt x="192" y="239"/>
                  <a:pt x="192" y="237"/>
                </a:cubicBezTo>
                <a:cubicBezTo>
                  <a:pt x="193" y="237"/>
                  <a:pt x="194" y="237"/>
                  <a:pt x="194" y="237"/>
                </a:cubicBezTo>
                <a:cubicBezTo>
                  <a:pt x="194" y="239"/>
                  <a:pt x="194" y="240"/>
                  <a:pt x="195" y="241"/>
                </a:cubicBezTo>
                <a:cubicBezTo>
                  <a:pt x="195" y="241"/>
                  <a:pt x="195" y="241"/>
                  <a:pt x="195" y="241"/>
                </a:cubicBezTo>
                <a:close/>
                <a:moveTo>
                  <a:pt x="355" y="239"/>
                </a:moveTo>
                <a:cubicBezTo>
                  <a:pt x="354" y="239"/>
                  <a:pt x="353" y="238"/>
                  <a:pt x="353" y="237"/>
                </a:cubicBezTo>
                <a:cubicBezTo>
                  <a:pt x="355" y="237"/>
                  <a:pt x="355" y="238"/>
                  <a:pt x="355" y="239"/>
                </a:cubicBezTo>
                <a:cubicBezTo>
                  <a:pt x="355" y="239"/>
                  <a:pt x="355" y="239"/>
                  <a:pt x="355" y="239"/>
                </a:cubicBezTo>
                <a:close/>
                <a:moveTo>
                  <a:pt x="504" y="243"/>
                </a:moveTo>
                <a:cubicBezTo>
                  <a:pt x="503" y="242"/>
                  <a:pt x="504" y="242"/>
                  <a:pt x="505" y="241"/>
                </a:cubicBezTo>
                <a:cubicBezTo>
                  <a:pt x="505" y="242"/>
                  <a:pt x="506" y="242"/>
                  <a:pt x="506" y="243"/>
                </a:cubicBezTo>
                <a:cubicBezTo>
                  <a:pt x="505" y="243"/>
                  <a:pt x="505" y="244"/>
                  <a:pt x="504" y="243"/>
                </a:cubicBezTo>
                <a:cubicBezTo>
                  <a:pt x="504" y="243"/>
                  <a:pt x="504" y="243"/>
                  <a:pt x="504" y="243"/>
                </a:cubicBezTo>
                <a:close/>
                <a:moveTo>
                  <a:pt x="416" y="252"/>
                </a:moveTo>
                <a:cubicBezTo>
                  <a:pt x="416" y="248"/>
                  <a:pt x="413" y="247"/>
                  <a:pt x="413" y="243"/>
                </a:cubicBezTo>
                <a:cubicBezTo>
                  <a:pt x="413" y="242"/>
                  <a:pt x="416" y="244"/>
                  <a:pt x="416" y="242"/>
                </a:cubicBezTo>
                <a:cubicBezTo>
                  <a:pt x="416" y="242"/>
                  <a:pt x="416" y="242"/>
                  <a:pt x="416" y="242"/>
                </a:cubicBezTo>
                <a:cubicBezTo>
                  <a:pt x="416" y="243"/>
                  <a:pt x="416" y="243"/>
                  <a:pt x="417" y="243"/>
                </a:cubicBezTo>
                <a:cubicBezTo>
                  <a:pt x="416" y="244"/>
                  <a:pt x="414" y="243"/>
                  <a:pt x="413" y="245"/>
                </a:cubicBezTo>
                <a:cubicBezTo>
                  <a:pt x="415" y="246"/>
                  <a:pt x="417" y="248"/>
                  <a:pt x="418" y="252"/>
                </a:cubicBezTo>
                <a:cubicBezTo>
                  <a:pt x="417" y="251"/>
                  <a:pt x="416" y="251"/>
                  <a:pt x="416" y="252"/>
                </a:cubicBezTo>
                <a:cubicBezTo>
                  <a:pt x="416" y="252"/>
                  <a:pt x="416" y="252"/>
                  <a:pt x="416" y="252"/>
                </a:cubicBezTo>
                <a:close/>
                <a:moveTo>
                  <a:pt x="420" y="251"/>
                </a:moveTo>
                <a:cubicBezTo>
                  <a:pt x="418" y="252"/>
                  <a:pt x="418" y="245"/>
                  <a:pt x="418" y="249"/>
                </a:cubicBezTo>
                <a:cubicBezTo>
                  <a:pt x="419" y="249"/>
                  <a:pt x="419" y="249"/>
                  <a:pt x="419" y="248"/>
                </a:cubicBezTo>
                <a:cubicBezTo>
                  <a:pt x="421" y="248"/>
                  <a:pt x="420" y="250"/>
                  <a:pt x="420" y="251"/>
                </a:cubicBezTo>
                <a:cubicBezTo>
                  <a:pt x="420" y="251"/>
                  <a:pt x="420" y="251"/>
                  <a:pt x="420" y="251"/>
                </a:cubicBezTo>
                <a:close/>
                <a:moveTo>
                  <a:pt x="240" y="245"/>
                </a:moveTo>
                <a:cubicBezTo>
                  <a:pt x="239" y="245"/>
                  <a:pt x="238" y="244"/>
                  <a:pt x="238" y="243"/>
                </a:cubicBezTo>
                <a:cubicBezTo>
                  <a:pt x="239" y="243"/>
                  <a:pt x="240" y="243"/>
                  <a:pt x="240" y="245"/>
                </a:cubicBezTo>
                <a:cubicBezTo>
                  <a:pt x="240" y="245"/>
                  <a:pt x="240" y="245"/>
                  <a:pt x="240" y="245"/>
                </a:cubicBezTo>
                <a:close/>
                <a:moveTo>
                  <a:pt x="356" y="244"/>
                </a:moveTo>
                <a:cubicBezTo>
                  <a:pt x="359" y="245"/>
                  <a:pt x="354" y="247"/>
                  <a:pt x="356" y="244"/>
                </a:cubicBezTo>
                <a:cubicBezTo>
                  <a:pt x="356" y="244"/>
                  <a:pt x="356" y="244"/>
                  <a:pt x="356" y="244"/>
                </a:cubicBezTo>
                <a:close/>
                <a:moveTo>
                  <a:pt x="242" y="246"/>
                </a:moveTo>
                <a:cubicBezTo>
                  <a:pt x="242" y="248"/>
                  <a:pt x="241" y="246"/>
                  <a:pt x="240" y="246"/>
                </a:cubicBezTo>
                <a:cubicBezTo>
                  <a:pt x="241" y="244"/>
                  <a:pt x="242" y="246"/>
                  <a:pt x="242" y="246"/>
                </a:cubicBezTo>
                <a:cubicBezTo>
                  <a:pt x="242" y="246"/>
                  <a:pt x="242" y="246"/>
                  <a:pt x="242" y="246"/>
                </a:cubicBezTo>
                <a:close/>
                <a:moveTo>
                  <a:pt x="189" y="248"/>
                </a:moveTo>
                <a:cubicBezTo>
                  <a:pt x="187" y="248"/>
                  <a:pt x="188" y="247"/>
                  <a:pt x="187" y="247"/>
                </a:cubicBezTo>
                <a:cubicBezTo>
                  <a:pt x="187" y="246"/>
                  <a:pt x="189" y="247"/>
                  <a:pt x="189" y="248"/>
                </a:cubicBezTo>
                <a:cubicBezTo>
                  <a:pt x="189" y="248"/>
                  <a:pt x="189" y="248"/>
                  <a:pt x="189" y="248"/>
                </a:cubicBezTo>
                <a:close/>
                <a:moveTo>
                  <a:pt x="218" y="247"/>
                </a:moveTo>
                <a:cubicBezTo>
                  <a:pt x="217" y="247"/>
                  <a:pt x="214" y="249"/>
                  <a:pt x="214" y="246"/>
                </a:cubicBezTo>
                <a:cubicBezTo>
                  <a:pt x="216" y="246"/>
                  <a:pt x="216" y="247"/>
                  <a:pt x="218" y="247"/>
                </a:cubicBezTo>
                <a:cubicBezTo>
                  <a:pt x="218" y="247"/>
                  <a:pt x="218" y="247"/>
                  <a:pt x="218" y="247"/>
                </a:cubicBezTo>
                <a:close/>
                <a:moveTo>
                  <a:pt x="427" y="249"/>
                </a:moveTo>
                <a:cubicBezTo>
                  <a:pt x="426" y="249"/>
                  <a:pt x="425" y="249"/>
                  <a:pt x="425" y="248"/>
                </a:cubicBezTo>
                <a:cubicBezTo>
                  <a:pt x="426" y="248"/>
                  <a:pt x="427" y="248"/>
                  <a:pt x="427" y="248"/>
                </a:cubicBezTo>
                <a:cubicBezTo>
                  <a:pt x="427" y="248"/>
                  <a:pt x="427" y="249"/>
                  <a:pt x="427" y="249"/>
                </a:cubicBezTo>
                <a:cubicBezTo>
                  <a:pt x="427" y="249"/>
                  <a:pt x="427" y="249"/>
                  <a:pt x="427" y="249"/>
                </a:cubicBezTo>
                <a:close/>
                <a:moveTo>
                  <a:pt x="428" y="250"/>
                </a:moveTo>
                <a:cubicBezTo>
                  <a:pt x="428" y="250"/>
                  <a:pt x="428" y="249"/>
                  <a:pt x="428" y="248"/>
                </a:cubicBezTo>
                <a:cubicBezTo>
                  <a:pt x="431" y="250"/>
                  <a:pt x="430" y="253"/>
                  <a:pt x="433" y="253"/>
                </a:cubicBezTo>
                <a:cubicBezTo>
                  <a:pt x="431" y="256"/>
                  <a:pt x="430" y="251"/>
                  <a:pt x="428" y="250"/>
                </a:cubicBezTo>
                <a:cubicBezTo>
                  <a:pt x="428" y="250"/>
                  <a:pt x="428" y="250"/>
                  <a:pt x="428" y="250"/>
                </a:cubicBezTo>
                <a:close/>
                <a:moveTo>
                  <a:pt x="188" y="251"/>
                </a:moveTo>
                <a:cubicBezTo>
                  <a:pt x="187" y="250"/>
                  <a:pt x="189" y="250"/>
                  <a:pt x="189" y="249"/>
                </a:cubicBezTo>
                <a:cubicBezTo>
                  <a:pt x="189" y="249"/>
                  <a:pt x="189" y="250"/>
                  <a:pt x="189" y="251"/>
                </a:cubicBezTo>
                <a:cubicBezTo>
                  <a:pt x="189" y="251"/>
                  <a:pt x="188" y="251"/>
                  <a:pt x="188" y="251"/>
                </a:cubicBezTo>
                <a:cubicBezTo>
                  <a:pt x="188" y="251"/>
                  <a:pt x="188" y="251"/>
                  <a:pt x="188" y="251"/>
                </a:cubicBezTo>
                <a:close/>
                <a:moveTo>
                  <a:pt x="412" y="253"/>
                </a:moveTo>
                <a:cubicBezTo>
                  <a:pt x="412" y="252"/>
                  <a:pt x="413" y="253"/>
                  <a:pt x="413" y="251"/>
                </a:cubicBezTo>
                <a:cubicBezTo>
                  <a:pt x="413" y="251"/>
                  <a:pt x="414" y="251"/>
                  <a:pt x="415" y="251"/>
                </a:cubicBezTo>
                <a:cubicBezTo>
                  <a:pt x="415" y="253"/>
                  <a:pt x="413" y="253"/>
                  <a:pt x="413" y="256"/>
                </a:cubicBezTo>
                <a:cubicBezTo>
                  <a:pt x="412" y="258"/>
                  <a:pt x="414" y="252"/>
                  <a:pt x="412" y="253"/>
                </a:cubicBezTo>
                <a:cubicBezTo>
                  <a:pt x="412" y="253"/>
                  <a:pt x="412" y="253"/>
                  <a:pt x="412" y="253"/>
                </a:cubicBezTo>
                <a:close/>
                <a:moveTo>
                  <a:pt x="206" y="261"/>
                </a:moveTo>
                <a:cubicBezTo>
                  <a:pt x="205" y="257"/>
                  <a:pt x="201" y="257"/>
                  <a:pt x="201" y="253"/>
                </a:cubicBezTo>
                <a:cubicBezTo>
                  <a:pt x="203" y="253"/>
                  <a:pt x="204" y="254"/>
                  <a:pt x="207" y="254"/>
                </a:cubicBezTo>
                <a:cubicBezTo>
                  <a:pt x="205" y="256"/>
                  <a:pt x="208" y="260"/>
                  <a:pt x="206" y="261"/>
                </a:cubicBezTo>
                <a:cubicBezTo>
                  <a:pt x="206" y="261"/>
                  <a:pt x="206" y="261"/>
                  <a:pt x="206" y="261"/>
                </a:cubicBezTo>
                <a:close/>
                <a:moveTo>
                  <a:pt x="419" y="257"/>
                </a:moveTo>
                <a:cubicBezTo>
                  <a:pt x="418" y="258"/>
                  <a:pt x="418" y="254"/>
                  <a:pt x="417" y="255"/>
                </a:cubicBezTo>
                <a:cubicBezTo>
                  <a:pt x="416" y="255"/>
                  <a:pt x="416" y="256"/>
                  <a:pt x="416" y="257"/>
                </a:cubicBezTo>
                <a:cubicBezTo>
                  <a:pt x="416" y="257"/>
                  <a:pt x="415" y="257"/>
                  <a:pt x="415" y="257"/>
                </a:cubicBezTo>
                <a:cubicBezTo>
                  <a:pt x="415" y="257"/>
                  <a:pt x="415" y="257"/>
                  <a:pt x="415" y="258"/>
                </a:cubicBezTo>
                <a:cubicBezTo>
                  <a:pt x="413" y="257"/>
                  <a:pt x="415" y="255"/>
                  <a:pt x="415" y="254"/>
                </a:cubicBezTo>
                <a:cubicBezTo>
                  <a:pt x="417" y="253"/>
                  <a:pt x="419" y="256"/>
                  <a:pt x="419" y="253"/>
                </a:cubicBezTo>
                <a:cubicBezTo>
                  <a:pt x="420" y="254"/>
                  <a:pt x="422" y="254"/>
                  <a:pt x="422" y="256"/>
                </a:cubicBezTo>
                <a:cubicBezTo>
                  <a:pt x="422" y="255"/>
                  <a:pt x="422" y="255"/>
                  <a:pt x="421" y="255"/>
                </a:cubicBezTo>
                <a:cubicBezTo>
                  <a:pt x="420" y="255"/>
                  <a:pt x="421" y="256"/>
                  <a:pt x="421" y="257"/>
                </a:cubicBezTo>
                <a:cubicBezTo>
                  <a:pt x="420" y="256"/>
                  <a:pt x="419" y="256"/>
                  <a:pt x="419" y="255"/>
                </a:cubicBezTo>
                <a:cubicBezTo>
                  <a:pt x="418" y="255"/>
                  <a:pt x="418" y="256"/>
                  <a:pt x="419" y="257"/>
                </a:cubicBezTo>
                <a:cubicBezTo>
                  <a:pt x="419" y="257"/>
                  <a:pt x="419" y="257"/>
                  <a:pt x="419" y="257"/>
                </a:cubicBezTo>
                <a:close/>
                <a:moveTo>
                  <a:pt x="191" y="256"/>
                </a:moveTo>
                <a:cubicBezTo>
                  <a:pt x="190" y="256"/>
                  <a:pt x="191" y="254"/>
                  <a:pt x="190" y="254"/>
                </a:cubicBezTo>
                <a:cubicBezTo>
                  <a:pt x="190" y="253"/>
                  <a:pt x="192" y="254"/>
                  <a:pt x="191" y="256"/>
                </a:cubicBezTo>
                <a:cubicBezTo>
                  <a:pt x="191" y="256"/>
                  <a:pt x="191" y="256"/>
                  <a:pt x="191" y="256"/>
                </a:cubicBezTo>
                <a:close/>
                <a:moveTo>
                  <a:pt x="194" y="257"/>
                </a:moveTo>
                <a:cubicBezTo>
                  <a:pt x="193" y="257"/>
                  <a:pt x="193" y="255"/>
                  <a:pt x="192" y="255"/>
                </a:cubicBezTo>
                <a:cubicBezTo>
                  <a:pt x="193" y="254"/>
                  <a:pt x="195" y="255"/>
                  <a:pt x="194" y="257"/>
                </a:cubicBezTo>
                <a:cubicBezTo>
                  <a:pt x="194" y="257"/>
                  <a:pt x="194" y="257"/>
                  <a:pt x="194" y="257"/>
                </a:cubicBezTo>
                <a:close/>
                <a:moveTo>
                  <a:pt x="432" y="256"/>
                </a:moveTo>
                <a:cubicBezTo>
                  <a:pt x="430" y="257"/>
                  <a:pt x="430" y="255"/>
                  <a:pt x="429" y="255"/>
                </a:cubicBezTo>
                <a:cubicBezTo>
                  <a:pt x="430" y="254"/>
                  <a:pt x="432" y="255"/>
                  <a:pt x="432" y="256"/>
                </a:cubicBezTo>
                <a:cubicBezTo>
                  <a:pt x="432" y="256"/>
                  <a:pt x="432" y="256"/>
                  <a:pt x="432" y="256"/>
                </a:cubicBezTo>
                <a:close/>
                <a:moveTo>
                  <a:pt x="422" y="261"/>
                </a:moveTo>
                <a:cubicBezTo>
                  <a:pt x="420" y="260"/>
                  <a:pt x="421" y="259"/>
                  <a:pt x="420" y="258"/>
                </a:cubicBezTo>
                <a:cubicBezTo>
                  <a:pt x="422" y="256"/>
                  <a:pt x="423" y="260"/>
                  <a:pt x="422" y="261"/>
                </a:cubicBezTo>
                <a:cubicBezTo>
                  <a:pt x="422" y="261"/>
                  <a:pt x="422" y="261"/>
                  <a:pt x="422" y="261"/>
                </a:cubicBezTo>
                <a:close/>
                <a:moveTo>
                  <a:pt x="201" y="260"/>
                </a:moveTo>
                <a:cubicBezTo>
                  <a:pt x="201" y="261"/>
                  <a:pt x="200" y="259"/>
                  <a:pt x="200" y="259"/>
                </a:cubicBezTo>
                <a:cubicBezTo>
                  <a:pt x="200" y="257"/>
                  <a:pt x="202" y="260"/>
                  <a:pt x="201" y="260"/>
                </a:cubicBezTo>
                <a:cubicBezTo>
                  <a:pt x="201" y="260"/>
                  <a:pt x="201" y="260"/>
                  <a:pt x="201" y="260"/>
                </a:cubicBezTo>
                <a:close/>
                <a:moveTo>
                  <a:pt x="198" y="265"/>
                </a:moveTo>
                <a:cubicBezTo>
                  <a:pt x="198" y="265"/>
                  <a:pt x="198" y="265"/>
                  <a:pt x="198" y="265"/>
                </a:cubicBezTo>
                <a:cubicBezTo>
                  <a:pt x="200" y="266"/>
                  <a:pt x="199" y="269"/>
                  <a:pt x="200" y="266"/>
                </a:cubicBezTo>
                <a:cubicBezTo>
                  <a:pt x="202" y="269"/>
                  <a:pt x="203" y="272"/>
                  <a:pt x="201" y="276"/>
                </a:cubicBezTo>
                <a:cubicBezTo>
                  <a:pt x="203" y="277"/>
                  <a:pt x="202" y="279"/>
                  <a:pt x="203" y="280"/>
                </a:cubicBezTo>
                <a:cubicBezTo>
                  <a:pt x="203" y="280"/>
                  <a:pt x="202" y="282"/>
                  <a:pt x="201" y="280"/>
                </a:cubicBezTo>
                <a:cubicBezTo>
                  <a:pt x="201" y="280"/>
                  <a:pt x="201" y="280"/>
                  <a:pt x="201" y="280"/>
                </a:cubicBezTo>
                <a:cubicBezTo>
                  <a:pt x="202" y="282"/>
                  <a:pt x="202" y="281"/>
                  <a:pt x="201" y="283"/>
                </a:cubicBezTo>
                <a:cubicBezTo>
                  <a:pt x="202" y="285"/>
                  <a:pt x="208" y="283"/>
                  <a:pt x="205" y="286"/>
                </a:cubicBezTo>
                <a:cubicBezTo>
                  <a:pt x="207" y="285"/>
                  <a:pt x="207" y="287"/>
                  <a:pt x="208" y="288"/>
                </a:cubicBezTo>
                <a:cubicBezTo>
                  <a:pt x="205" y="285"/>
                  <a:pt x="204" y="289"/>
                  <a:pt x="201" y="286"/>
                </a:cubicBezTo>
                <a:cubicBezTo>
                  <a:pt x="201" y="289"/>
                  <a:pt x="201" y="290"/>
                  <a:pt x="202" y="293"/>
                </a:cubicBezTo>
                <a:cubicBezTo>
                  <a:pt x="199" y="291"/>
                  <a:pt x="199" y="289"/>
                  <a:pt x="195" y="287"/>
                </a:cubicBezTo>
                <a:cubicBezTo>
                  <a:pt x="195" y="293"/>
                  <a:pt x="198" y="294"/>
                  <a:pt x="197" y="300"/>
                </a:cubicBezTo>
                <a:cubicBezTo>
                  <a:pt x="198" y="300"/>
                  <a:pt x="200" y="299"/>
                  <a:pt x="200" y="301"/>
                </a:cubicBezTo>
                <a:cubicBezTo>
                  <a:pt x="198" y="302"/>
                  <a:pt x="198" y="304"/>
                  <a:pt x="201" y="304"/>
                </a:cubicBezTo>
                <a:cubicBezTo>
                  <a:pt x="200" y="305"/>
                  <a:pt x="199" y="305"/>
                  <a:pt x="199" y="306"/>
                </a:cubicBezTo>
                <a:cubicBezTo>
                  <a:pt x="201" y="313"/>
                  <a:pt x="204" y="317"/>
                  <a:pt x="208" y="321"/>
                </a:cubicBezTo>
                <a:cubicBezTo>
                  <a:pt x="208" y="320"/>
                  <a:pt x="208" y="320"/>
                  <a:pt x="209" y="319"/>
                </a:cubicBezTo>
                <a:cubicBezTo>
                  <a:pt x="209" y="321"/>
                  <a:pt x="210" y="321"/>
                  <a:pt x="212" y="321"/>
                </a:cubicBezTo>
                <a:cubicBezTo>
                  <a:pt x="212" y="317"/>
                  <a:pt x="210" y="313"/>
                  <a:pt x="209" y="310"/>
                </a:cubicBezTo>
                <a:cubicBezTo>
                  <a:pt x="215" y="306"/>
                  <a:pt x="206" y="298"/>
                  <a:pt x="209" y="295"/>
                </a:cubicBezTo>
                <a:cubicBezTo>
                  <a:pt x="212" y="295"/>
                  <a:pt x="210" y="298"/>
                  <a:pt x="213" y="297"/>
                </a:cubicBezTo>
                <a:cubicBezTo>
                  <a:pt x="214" y="303"/>
                  <a:pt x="218" y="306"/>
                  <a:pt x="218" y="312"/>
                </a:cubicBezTo>
                <a:cubicBezTo>
                  <a:pt x="219" y="312"/>
                  <a:pt x="220" y="312"/>
                  <a:pt x="220" y="313"/>
                </a:cubicBezTo>
                <a:cubicBezTo>
                  <a:pt x="221" y="316"/>
                  <a:pt x="220" y="317"/>
                  <a:pt x="218" y="321"/>
                </a:cubicBezTo>
                <a:cubicBezTo>
                  <a:pt x="220" y="322"/>
                  <a:pt x="221" y="319"/>
                  <a:pt x="224" y="319"/>
                </a:cubicBezTo>
                <a:cubicBezTo>
                  <a:pt x="224" y="319"/>
                  <a:pt x="224" y="320"/>
                  <a:pt x="224" y="320"/>
                </a:cubicBezTo>
                <a:cubicBezTo>
                  <a:pt x="223" y="321"/>
                  <a:pt x="223" y="320"/>
                  <a:pt x="222" y="320"/>
                </a:cubicBezTo>
                <a:cubicBezTo>
                  <a:pt x="222" y="322"/>
                  <a:pt x="223" y="324"/>
                  <a:pt x="224" y="325"/>
                </a:cubicBezTo>
                <a:cubicBezTo>
                  <a:pt x="223" y="323"/>
                  <a:pt x="226" y="323"/>
                  <a:pt x="225" y="324"/>
                </a:cubicBezTo>
                <a:cubicBezTo>
                  <a:pt x="223" y="324"/>
                  <a:pt x="225" y="327"/>
                  <a:pt x="223" y="327"/>
                </a:cubicBezTo>
                <a:cubicBezTo>
                  <a:pt x="223" y="325"/>
                  <a:pt x="223" y="325"/>
                  <a:pt x="222" y="323"/>
                </a:cubicBezTo>
                <a:cubicBezTo>
                  <a:pt x="220" y="323"/>
                  <a:pt x="221" y="326"/>
                  <a:pt x="219" y="326"/>
                </a:cubicBezTo>
                <a:cubicBezTo>
                  <a:pt x="220" y="328"/>
                  <a:pt x="219" y="328"/>
                  <a:pt x="220" y="326"/>
                </a:cubicBezTo>
                <a:cubicBezTo>
                  <a:pt x="222" y="327"/>
                  <a:pt x="220" y="328"/>
                  <a:pt x="219" y="329"/>
                </a:cubicBezTo>
                <a:cubicBezTo>
                  <a:pt x="221" y="330"/>
                  <a:pt x="220" y="327"/>
                  <a:pt x="222" y="328"/>
                </a:cubicBezTo>
                <a:cubicBezTo>
                  <a:pt x="222" y="328"/>
                  <a:pt x="222" y="329"/>
                  <a:pt x="223" y="330"/>
                </a:cubicBezTo>
                <a:cubicBezTo>
                  <a:pt x="222" y="330"/>
                  <a:pt x="222" y="329"/>
                  <a:pt x="220" y="329"/>
                </a:cubicBezTo>
                <a:cubicBezTo>
                  <a:pt x="224" y="338"/>
                  <a:pt x="228" y="343"/>
                  <a:pt x="228" y="353"/>
                </a:cubicBezTo>
                <a:cubicBezTo>
                  <a:pt x="230" y="353"/>
                  <a:pt x="229" y="353"/>
                  <a:pt x="228" y="354"/>
                </a:cubicBezTo>
                <a:cubicBezTo>
                  <a:pt x="230" y="354"/>
                  <a:pt x="230" y="353"/>
                  <a:pt x="231" y="353"/>
                </a:cubicBezTo>
                <a:cubicBezTo>
                  <a:pt x="234" y="358"/>
                  <a:pt x="234" y="368"/>
                  <a:pt x="238" y="372"/>
                </a:cubicBezTo>
                <a:cubicBezTo>
                  <a:pt x="239" y="371"/>
                  <a:pt x="238" y="369"/>
                  <a:pt x="240" y="368"/>
                </a:cubicBezTo>
                <a:cubicBezTo>
                  <a:pt x="246" y="370"/>
                  <a:pt x="243" y="359"/>
                  <a:pt x="250" y="358"/>
                </a:cubicBezTo>
                <a:cubicBezTo>
                  <a:pt x="249" y="356"/>
                  <a:pt x="249" y="353"/>
                  <a:pt x="249" y="350"/>
                </a:cubicBezTo>
                <a:cubicBezTo>
                  <a:pt x="245" y="350"/>
                  <a:pt x="243" y="341"/>
                  <a:pt x="245" y="337"/>
                </a:cubicBezTo>
                <a:cubicBezTo>
                  <a:pt x="240" y="336"/>
                  <a:pt x="237" y="330"/>
                  <a:pt x="238" y="325"/>
                </a:cubicBezTo>
                <a:cubicBezTo>
                  <a:pt x="234" y="325"/>
                  <a:pt x="232" y="320"/>
                  <a:pt x="233" y="316"/>
                </a:cubicBezTo>
                <a:cubicBezTo>
                  <a:pt x="230" y="312"/>
                  <a:pt x="228" y="306"/>
                  <a:pt x="224" y="304"/>
                </a:cubicBezTo>
                <a:cubicBezTo>
                  <a:pt x="227" y="300"/>
                  <a:pt x="221" y="291"/>
                  <a:pt x="220" y="285"/>
                </a:cubicBezTo>
                <a:cubicBezTo>
                  <a:pt x="219" y="285"/>
                  <a:pt x="219" y="284"/>
                  <a:pt x="217" y="285"/>
                </a:cubicBezTo>
                <a:cubicBezTo>
                  <a:pt x="216" y="284"/>
                  <a:pt x="217" y="281"/>
                  <a:pt x="216" y="280"/>
                </a:cubicBezTo>
                <a:cubicBezTo>
                  <a:pt x="214" y="282"/>
                  <a:pt x="213" y="279"/>
                  <a:pt x="212" y="279"/>
                </a:cubicBezTo>
                <a:cubicBezTo>
                  <a:pt x="211" y="275"/>
                  <a:pt x="210" y="272"/>
                  <a:pt x="207" y="268"/>
                </a:cubicBezTo>
                <a:cubicBezTo>
                  <a:pt x="205" y="268"/>
                  <a:pt x="205" y="269"/>
                  <a:pt x="203" y="268"/>
                </a:cubicBezTo>
                <a:cubicBezTo>
                  <a:pt x="204" y="267"/>
                  <a:pt x="205" y="266"/>
                  <a:pt x="205" y="265"/>
                </a:cubicBezTo>
                <a:cubicBezTo>
                  <a:pt x="203" y="264"/>
                  <a:pt x="203" y="266"/>
                  <a:pt x="202" y="266"/>
                </a:cubicBezTo>
                <a:cubicBezTo>
                  <a:pt x="204" y="263"/>
                  <a:pt x="197" y="263"/>
                  <a:pt x="199" y="259"/>
                </a:cubicBezTo>
                <a:cubicBezTo>
                  <a:pt x="196" y="259"/>
                  <a:pt x="197" y="261"/>
                  <a:pt x="196" y="262"/>
                </a:cubicBezTo>
                <a:cubicBezTo>
                  <a:pt x="196" y="261"/>
                  <a:pt x="196" y="261"/>
                  <a:pt x="195" y="262"/>
                </a:cubicBezTo>
                <a:cubicBezTo>
                  <a:pt x="195" y="265"/>
                  <a:pt x="197" y="262"/>
                  <a:pt x="198" y="262"/>
                </a:cubicBezTo>
                <a:cubicBezTo>
                  <a:pt x="200" y="264"/>
                  <a:pt x="200" y="264"/>
                  <a:pt x="198" y="265"/>
                </a:cubicBezTo>
                <a:close/>
                <a:moveTo>
                  <a:pt x="226" y="343"/>
                </a:moveTo>
                <a:cubicBezTo>
                  <a:pt x="227" y="344"/>
                  <a:pt x="226" y="345"/>
                  <a:pt x="227" y="345"/>
                </a:cubicBezTo>
                <a:cubicBezTo>
                  <a:pt x="227" y="346"/>
                  <a:pt x="225" y="344"/>
                  <a:pt x="226" y="343"/>
                </a:cubicBezTo>
                <a:cubicBezTo>
                  <a:pt x="226" y="343"/>
                  <a:pt x="226" y="343"/>
                  <a:pt x="226" y="343"/>
                </a:cubicBezTo>
                <a:close/>
                <a:moveTo>
                  <a:pt x="416" y="264"/>
                </a:moveTo>
                <a:cubicBezTo>
                  <a:pt x="415" y="263"/>
                  <a:pt x="415" y="261"/>
                  <a:pt x="415" y="259"/>
                </a:cubicBezTo>
                <a:cubicBezTo>
                  <a:pt x="417" y="259"/>
                  <a:pt x="417" y="262"/>
                  <a:pt x="416" y="264"/>
                </a:cubicBezTo>
                <a:cubicBezTo>
                  <a:pt x="416" y="264"/>
                  <a:pt x="416" y="264"/>
                  <a:pt x="416" y="264"/>
                </a:cubicBezTo>
                <a:close/>
                <a:moveTo>
                  <a:pt x="367" y="264"/>
                </a:moveTo>
                <a:cubicBezTo>
                  <a:pt x="366" y="263"/>
                  <a:pt x="367" y="261"/>
                  <a:pt x="368" y="261"/>
                </a:cubicBezTo>
                <a:cubicBezTo>
                  <a:pt x="369" y="263"/>
                  <a:pt x="367" y="262"/>
                  <a:pt x="367" y="264"/>
                </a:cubicBezTo>
                <a:cubicBezTo>
                  <a:pt x="367" y="264"/>
                  <a:pt x="367" y="264"/>
                  <a:pt x="367" y="264"/>
                </a:cubicBezTo>
                <a:close/>
                <a:moveTo>
                  <a:pt x="203" y="264"/>
                </a:moveTo>
                <a:cubicBezTo>
                  <a:pt x="203" y="264"/>
                  <a:pt x="202" y="263"/>
                  <a:pt x="202" y="262"/>
                </a:cubicBezTo>
                <a:cubicBezTo>
                  <a:pt x="203" y="262"/>
                  <a:pt x="204" y="262"/>
                  <a:pt x="205" y="262"/>
                </a:cubicBezTo>
                <a:cubicBezTo>
                  <a:pt x="204" y="263"/>
                  <a:pt x="203" y="263"/>
                  <a:pt x="203" y="264"/>
                </a:cubicBezTo>
                <a:cubicBezTo>
                  <a:pt x="203" y="264"/>
                  <a:pt x="203" y="264"/>
                  <a:pt x="203" y="264"/>
                </a:cubicBezTo>
                <a:close/>
                <a:moveTo>
                  <a:pt x="373" y="264"/>
                </a:moveTo>
                <a:cubicBezTo>
                  <a:pt x="372" y="264"/>
                  <a:pt x="372" y="263"/>
                  <a:pt x="372" y="262"/>
                </a:cubicBezTo>
                <a:cubicBezTo>
                  <a:pt x="373" y="263"/>
                  <a:pt x="374" y="263"/>
                  <a:pt x="373" y="264"/>
                </a:cubicBezTo>
                <a:cubicBezTo>
                  <a:pt x="373" y="264"/>
                  <a:pt x="373" y="264"/>
                  <a:pt x="373" y="264"/>
                </a:cubicBezTo>
                <a:close/>
                <a:moveTo>
                  <a:pt x="421" y="265"/>
                </a:moveTo>
                <a:cubicBezTo>
                  <a:pt x="422" y="265"/>
                  <a:pt x="421" y="262"/>
                  <a:pt x="422" y="262"/>
                </a:cubicBezTo>
                <a:cubicBezTo>
                  <a:pt x="422" y="262"/>
                  <a:pt x="422" y="263"/>
                  <a:pt x="422" y="263"/>
                </a:cubicBezTo>
                <a:cubicBezTo>
                  <a:pt x="422" y="263"/>
                  <a:pt x="423" y="263"/>
                  <a:pt x="423" y="262"/>
                </a:cubicBezTo>
                <a:cubicBezTo>
                  <a:pt x="423" y="264"/>
                  <a:pt x="423" y="267"/>
                  <a:pt x="427" y="266"/>
                </a:cubicBezTo>
                <a:cubicBezTo>
                  <a:pt x="427" y="267"/>
                  <a:pt x="427" y="267"/>
                  <a:pt x="427" y="268"/>
                </a:cubicBezTo>
                <a:cubicBezTo>
                  <a:pt x="432" y="273"/>
                  <a:pt x="435" y="280"/>
                  <a:pt x="438" y="285"/>
                </a:cubicBezTo>
                <a:cubicBezTo>
                  <a:pt x="441" y="285"/>
                  <a:pt x="442" y="287"/>
                  <a:pt x="443" y="290"/>
                </a:cubicBezTo>
                <a:cubicBezTo>
                  <a:pt x="440" y="290"/>
                  <a:pt x="441" y="286"/>
                  <a:pt x="438" y="286"/>
                </a:cubicBezTo>
                <a:cubicBezTo>
                  <a:pt x="437" y="287"/>
                  <a:pt x="437" y="288"/>
                  <a:pt x="436" y="289"/>
                </a:cubicBezTo>
                <a:cubicBezTo>
                  <a:pt x="436" y="289"/>
                  <a:pt x="436" y="288"/>
                  <a:pt x="435" y="289"/>
                </a:cubicBezTo>
                <a:cubicBezTo>
                  <a:pt x="435" y="287"/>
                  <a:pt x="435" y="286"/>
                  <a:pt x="435" y="285"/>
                </a:cubicBezTo>
                <a:cubicBezTo>
                  <a:pt x="435" y="286"/>
                  <a:pt x="436" y="286"/>
                  <a:pt x="437" y="286"/>
                </a:cubicBezTo>
                <a:cubicBezTo>
                  <a:pt x="437" y="285"/>
                  <a:pt x="437" y="285"/>
                  <a:pt x="436" y="284"/>
                </a:cubicBezTo>
                <a:cubicBezTo>
                  <a:pt x="435" y="284"/>
                  <a:pt x="434" y="285"/>
                  <a:pt x="433" y="286"/>
                </a:cubicBezTo>
                <a:cubicBezTo>
                  <a:pt x="431" y="284"/>
                  <a:pt x="430" y="284"/>
                  <a:pt x="429" y="284"/>
                </a:cubicBezTo>
                <a:cubicBezTo>
                  <a:pt x="429" y="282"/>
                  <a:pt x="428" y="281"/>
                  <a:pt x="428" y="279"/>
                </a:cubicBezTo>
                <a:cubicBezTo>
                  <a:pt x="427" y="278"/>
                  <a:pt x="427" y="279"/>
                  <a:pt x="427" y="280"/>
                </a:cubicBezTo>
                <a:cubicBezTo>
                  <a:pt x="425" y="279"/>
                  <a:pt x="427" y="276"/>
                  <a:pt x="428" y="278"/>
                </a:cubicBezTo>
                <a:cubicBezTo>
                  <a:pt x="427" y="274"/>
                  <a:pt x="425" y="276"/>
                  <a:pt x="427" y="272"/>
                </a:cubicBezTo>
                <a:cubicBezTo>
                  <a:pt x="426" y="272"/>
                  <a:pt x="425" y="272"/>
                  <a:pt x="423" y="271"/>
                </a:cubicBezTo>
                <a:cubicBezTo>
                  <a:pt x="425" y="270"/>
                  <a:pt x="423" y="269"/>
                  <a:pt x="423" y="268"/>
                </a:cubicBezTo>
                <a:cubicBezTo>
                  <a:pt x="423" y="268"/>
                  <a:pt x="423" y="269"/>
                  <a:pt x="422" y="269"/>
                </a:cubicBezTo>
                <a:cubicBezTo>
                  <a:pt x="421" y="268"/>
                  <a:pt x="423" y="264"/>
                  <a:pt x="420" y="265"/>
                </a:cubicBezTo>
                <a:cubicBezTo>
                  <a:pt x="420" y="265"/>
                  <a:pt x="420" y="265"/>
                  <a:pt x="421" y="265"/>
                </a:cubicBezTo>
                <a:cubicBezTo>
                  <a:pt x="421" y="265"/>
                  <a:pt x="421" y="265"/>
                  <a:pt x="421" y="265"/>
                </a:cubicBezTo>
                <a:close/>
                <a:moveTo>
                  <a:pt x="370" y="265"/>
                </a:moveTo>
                <a:cubicBezTo>
                  <a:pt x="370" y="265"/>
                  <a:pt x="371" y="265"/>
                  <a:pt x="371" y="264"/>
                </a:cubicBezTo>
                <a:cubicBezTo>
                  <a:pt x="372" y="264"/>
                  <a:pt x="371" y="267"/>
                  <a:pt x="370" y="266"/>
                </a:cubicBezTo>
                <a:cubicBezTo>
                  <a:pt x="370" y="266"/>
                  <a:pt x="370" y="265"/>
                  <a:pt x="370" y="265"/>
                </a:cubicBezTo>
                <a:cubicBezTo>
                  <a:pt x="370" y="265"/>
                  <a:pt x="370" y="265"/>
                  <a:pt x="370" y="265"/>
                </a:cubicBezTo>
                <a:close/>
                <a:moveTo>
                  <a:pt x="191" y="268"/>
                </a:moveTo>
                <a:cubicBezTo>
                  <a:pt x="192" y="266"/>
                  <a:pt x="196" y="267"/>
                  <a:pt x="197" y="267"/>
                </a:cubicBezTo>
                <a:cubicBezTo>
                  <a:pt x="197" y="270"/>
                  <a:pt x="194" y="266"/>
                  <a:pt x="195" y="269"/>
                </a:cubicBezTo>
                <a:cubicBezTo>
                  <a:pt x="193" y="269"/>
                  <a:pt x="193" y="268"/>
                  <a:pt x="191" y="268"/>
                </a:cubicBezTo>
                <a:cubicBezTo>
                  <a:pt x="191" y="268"/>
                  <a:pt x="191" y="268"/>
                  <a:pt x="191" y="268"/>
                </a:cubicBezTo>
                <a:close/>
                <a:moveTo>
                  <a:pt x="374" y="273"/>
                </a:moveTo>
                <a:cubicBezTo>
                  <a:pt x="374" y="270"/>
                  <a:pt x="375" y="269"/>
                  <a:pt x="374" y="267"/>
                </a:cubicBezTo>
                <a:cubicBezTo>
                  <a:pt x="374" y="267"/>
                  <a:pt x="375" y="267"/>
                  <a:pt x="375" y="267"/>
                </a:cubicBezTo>
                <a:cubicBezTo>
                  <a:pt x="376" y="271"/>
                  <a:pt x="378" y="275"/>
                  <a:pt x="379" y="279"/>
                </a:cubicBezTo>
                <a:cubicBezTo>
                  <a:pt x="376" y="277"/>
                  <a:pt x="377" y="273"/>
                  <a:pt x="374" y="273"/>
                </a:cubicBezTo>
                <a:cubicBezTo>
                  <a:pt x="374" y="273"/>
                  <a:pt x="374" y="273"/>
                  <a:pt x="374" y="273"/>
                </a:cubicBezTo>
                <a:close/>
                <a:moveTo>
                  <a:pt x="440" y="271"/>
                </a:moveTo>
                <a:cubicBezTo>
                  <a:pt x="438" y="271"/>
                  <a:pt x="439" y="269"/>
                  <a:pt x="438" y="269"/>
                </a:cubicBezTo>
                <a:cubicBezTo>
                  <a:pt x="438" y="268"/>
                  <a:pt x="439" y="268"/>
                  <a:pt x="440" y="268"/>
                </a:cubicBezTo>
                <a:cubicBezTo>
                  <a:pt x="439" y="270"/>
                  <a:pt x="441" y="270"/>
                  <a:pt x="440" y="271"/>
                </a:cubicBezTo>
                <a:cubicBezTo>
                  <a:pt x="440" y="271"/>
                  <a:pt x="440" y="271"/>
                  <a:pt x="440" y="271"/>
                </a:cubicBezTo>
                <a:close/>
                <a:moveTo>
                  <a:pt x="194" y="271"/>
                </a:moveTo>
                <a:cubicBezTo>
                  <a:pt x="194" y="270"/>
                  <a:pt x="195" y="270"/>
                  <a:pt x="196" y="270"/>
                </a:cubicBezTo>
                <a:cubicBezTo>
                  <a:pt x="196" y="271"/>
                  <a:pt x="197" y="271"/>
                  <a:pt x="196" y="272"/>
                </a:cubicBezTo>
                <a:cubicBezTo>
                  <a:pt x="195" y="272"/>
                  <a:pt x="195" y="271"/>
                  <a:pt x="194" y="271"/>
                </a:cubicBezTo>
                <a:cubicBezTo>
                  <a:pt x="194" y="271"/>
                  <a:pt x="194" y="271"/>
                  <a:pt x="194" y="271"/>
                </a:cubicBezTo>
                <a:close/>
                <a:moveTo>
                  <a:pt x="200" y="277"/>
                </a:moveTo>
                <a:cubicBezTo>
                  <a:pt x="198" y="274"/>
                  <a:pt x="199" y="271"/>
                  <a:pt x="196" y="269"/>
                </a:cubicBezTo>
                <a:cubicBezTo>
                  <a:pt x="198" y="269"/>
                  <a:pt x="198" y="270"/>
                  <a:pt x="200" y="269"/>
                </a:cubicBezTo>
                <a:cubicBezTo>
                  <a:pt x="198" y="271"/>
                  <a:pt x="202" y="274"/>
                  <a:pt x="200" y="277"/>
                </a:cubicBezTo>
                <a:cubicBezTo>
                  <a:pt x="200" y="277"/>
                  <a:pt x="200" y="277"/>
                  <a:pt x="200" y="277"/>
                </a:cubicBezTo>
                <a:close/>
                <a:moveTo>
                  <a:pt x="419" y="279"/>
                </a:moveTo>
                <a:cubicBezTo>
                  <a:pt x="419" y="275"/>
                  <a:pt x="418" y="274"/>
                  <a:pt x="418" y="270"/>
                </a:cubicBezTo>
                <a:cubicBezTo>
                  <a:pt x="418" y="270"/>
                  <a:pt x="419" y="270"/>
                  <a:pt x="420" y="270"/>
                </a:cubicBezTo>
                <a:cubicBezTo>
                  <a:pt x="421" y="273"/>
                  <a:pt x="420" y="274"/>
                  <a:pt x="422" y="275"/>
                </a:cubicBezTo>
                <a:cubicBezTo>
                  <a:pt x="421" y="276"/>
                  <a:pt x="420" y="278"/>
                  <a:pt x="419" y="279"/>
                </a:cubicBezTo>
                <a:cubicBezTo>
                  <a:pt x="419" y="279"/>
                  <a:pt x="419" y="279"/>
                  <a:pt x="419" y="279"/>
                </a:cubicBezTo>
                <a:close/>
                <a:moveTo>
                  <a:pt x="454" y="274"/>
                </a:moveTo>
                <a:cubicBezTo>
                  <a:pt x="456" y="276"/>
                  <a:pt x="455" y="274"/>
                  <a:pt x="457" y="274"/>
                </a:cubicBezTo>
                <a:cubicBezTo>
                  <a:pt x="457" y="275"/>
                  <a:pt x="454" y="276"/>
                  <a:pt x="456" y="277"/>
                </a:cubicBezTo>
                <a:cubicBezTo>
                  <a:pt x="454" y="278"/>
                  <a:pt x="455" y="275"/>
                  <a:pt x="454" y="274"/>
                </a:cubicBezTo>
                <a:cubicBezTo>
                  <a:pt x="454" y="274"/>
                  <a:pt x="454" y="274"/>
                  <a:pt x="454" y="274"/>
                </a:cubicBezTo>
                <a:close/>
                <a:moveTo>
                  <a:pt x="375" y="274"/>
                </a:moveTo>
                <a:cubicBezTo>
                  <a:pt x="376" y="275"/>
                  <a:pt x="373" y="277"/>
                  <a:pt x="373" y="275"/>
                </a:cubicBezTo>
                <a:cubicBezTo>
                  <a:pt x="373" y="275"/>
                  <a:pt x="374" y="274"/>
                  <a:pt x="375" y="274"/>
                </a:cubicBezTo>
                <a:cubicBezTo>
                  <a:pt x="375" y="274"/>
                  <a:pt x="375" y="274"/>
                  <a:pt x="375" y="274"/>
                </a:cubicBezTo>
                <a:close/>
                <a:moveTo>
                  <a:pt x="198" y="285"/>
                </a:moveTo>
                <a:cubicBezTo>
                  <a:pt x="199" y="280"/>
                  <a:pt x="195" y="280"/>
                  <a:pt x="195" y="276"/>
                </a:cubicBezTo>
                <a:cubicBezTo>
                  <a:pt x="195" y="275"/>
                  <a:pt x="196" y="278"/>
                  <a:pt x="197" y="277"/>
                </a:cubicBezTo>
                <a:cubicBezTo>
                  <a:pt x="196" y="279"/>
                  <a:pt x="198" y="280"/>
                  <a:pt x="200" y="280"/>
                </a:cubicBezTo>
                <a:cubicBezTo>
                  <a:pt x="200" y="282"/>
                  <a:pt x="200" y="285"/>
                  <a:pt x="198" y="285"/>
                </a:cubicBezTo>
                <a:cubicBezTo>
                  <a:pt x="198" y="285"/>
                  <a:pt x="198" y="285"/>
                  <a:pt x="198" y="285"/>
                </a:cubicBezTo>
                <a:close/>
                <a:moveTo>
                  <a:pt x="298" y="285"/>
                </a:moveTo>
                <a:cubicBezTo>
                  <a:pt x="299" y="282"/>
                  <a:pt x="300" y="279"/>
                  <a:pt x="301" y="276"/>
                </a:cubicBezTo>
                <a:cubicBezTo>
                  <a:pt x="302" y="276"/>
                  <a:pt x="302" y="276"/>
                  <a:pt x="303" y="276"/>
                </a:cubicBezTo>
                <a:cubicBezTo>
                  <a:pt x="302" y="280"/>
                  <a:pt x="301" y="286"/>
                  <a:pt x="298" y="285"/>
                </a:cubicBezTo>
                <a:cubicBezTo>
                  <a:pt x="298" y="285"/>
                  <a:pt x="298" y="285"/>
                  <a:pt x="298" y="285"/>
                </a:cubicBezTo>
                <a:close/>
                <a:moveTo>
                  <a:pt x="457" y="279"/>
                </a:moveTo>
                <a:cubicBezTo>
                  <a:pt x="457" y="278"/>
                  <a:pt x="458" y="278"/>
                  <a:pt x="459" y="278"/>
                </a:cubicBezTo>
                <a:cubicBezTo>
                  <a:pt x="459" y="278"/>
                  <a:pt x="459" y="280"/>
                  <a:pt x="457" y="279"/>
                </a:cubicBezTo>
                <a:cubicBezTo>
                  <a:pt x="457" y="279"/>
                  <a:pt x="457" y="279"/>
                  <a:pt x="457" y="279"/>
                </a:cubicBezTo>
                <a:close/>
                <a:moveTo>
                  <a:pt x="390" y="280"/>
                </a:moveTo>
                <a:cubicBezTo>
                  <a:pt x="388" y="281"/>
                  <a:pt x="388" y="279"/>
                  <a:pt x="388" y="279"/>
                </a:cubicBezTo>
                <a:cubicBezTo>
                  <a:pt x="389" y="277"/>
                  <a:pt x="389" y="280"/>
                  <a:pt x="390" y="280"/>
                </a:cubicBezTo>
                <a:cubicBezTo>
                  <a:pt x="390" y="280"/>
                  <a:pt x="390" y="280"/>
                  <a:pt x="390" y="280"/>
                </a:cubicBezTo>
                <a:close/>
                <a:moveTo>
                  <a:pt x="419" y="280"/>
                </a:moveTo>
                <a:cubicBezTo>
                  <a:pt x="421" y="281"/>
                  <a:pt x="421" y="279"/>
                  <a:pt x="422" y="280"/>
                </a:cubicBezTo>
                <a:cubicBezTo>
                  <a:pt x="422" y="281"/>
                  <a:pt x="421" y="282"/>
                  <a:pt x="419" y="282"/>
                </a:cubicBezTo>
                <a:cubicBezTo>
                  <a:pt x="419" y="281"/>
                  <a:pt x="419" y="281"/>
                  <a:pt x="419" y="280"/>
                </a:cubicBezTo>
                <a:cubicBezTo>
                  <a:pt x="419" y="280"/>
                  <a:pt x="419" y="280"/>
                  <a:pt x="419" y="280"/>
                </a:cubicBezTo>
                <a:close/>
                <a:moveTo>
                  <a:pt x="464" y="281"/>
                </a:moveTo>
                <a:cubicBezTo>
                  <a:pt x="464" y="282"/>
                  <a:pt x="461" y="282"/>
                  <a:pt x="462" y="281"/>
                </a:cubicBezTo>
                <a:cubicBezTo>
                  <a:pt x="463" y="281"/>
                  <a:pt x="463" y="281"/>
                  <a:pt x="464" y="281"/>
                </a:cubicBezTo>
                <a:cubicBezTo>
                  <a:pt x="464" y="281"/>
                  <a:pt x="464" y="281"/>
                  <a:pt x="464" y="281"/>
                </a:cubicBezTo>
                <a:close/>
                <a:moveTo>
                  <a:pt x="377" y="283"/>
                </a:moveTo>
                <a:cubicBezTo>
                  <a:pt x="377" y="282"/>
                  <a:pt x="378" y="282"/>
                  <a:pt x="378" y="281"/>
                </a:cubicBezTo>
                <a:cubicBezTo>
                  <a:pt x="379" y="281"/>
                  <a:pt x="379" y="282"/>
                  <a:pt x="379" y="282"/>
                </a:cubicBezTo>
                <a:cubicBezTo>
                  <a:pt x="379" y="284"/>
                  <a:pt x="379" y="283"/>
                  <a:pt x="377" y="283"/>
                </a:cubicBezTo>
                <a:cubicBezTo>
                  <a:pt x="377" y="283"/>
                  <a:pt x="377" y="283"/>
                  <a:pt x="377" y="283"/>
                </a:cubicBezTo>
                <a:close/>
                <a:moveTo>
                  <a:pt x="424" y="285"/>
                </a:moveTo>
                <a:cubicBezTo>
                  <a:pt x="423" y="284"/>
                  <a:pt x="423" y="283"/>
                  <a:pt x="422" y="281"/>
                </a:cubicBezTo>
                <a:cubicBezTo>
                  <a:pt x="424" y="281"/>
                  <a:pt x="423" y="284"/>
                  <a:pt x="425" y="283"/>
                </a:cubicBezTo>
                <a:cubicBezTo>
                  <a:pt x="425" y="284"/>
                  <a:pt x="425" y="285"/>
                  <a:pt x="425" y="286"/>
                </a:cubicBezTo>
                <a:cubicBezTo>
                  <a:pt x="423" y="286"/>
                  <a:pt x="423" y="289"/>
                  <a:pt x="423" y="290"/>
                </a:cubicBezTo>
                <a:cubicBezTo>
                  <a:pt x="421" y="289"/>
                  <a:pt x="424" y="286"/>
                  <a:pt x="422" y="287"/>
                </a:cubicBezTo>
                <a:cubicBezTo>
                  <a:pt x="422" y="286"/>
                  <a:pt x="424" y="287"/>
                  <a:pt x="424" y="285"/>
                </a:cubicBezTo>
                <a:cubicBezTo>
                  <a:pt x="424" y="285"/>
                  <a:pt x="424" y="285"/>
                  <a:pt x="424" y="285"/>
                </a:cubicBezTo>
                <a:close/>
                <a:moveTo>
                  <a:pt x="451" y="284"/>
                </a:moveTo>
                <a:cubicBezTo>
                  <a:pt x="450" y="283"/>
                  <a:pt x="451" y="281"/>
                  <a:pt x="452" y="281"/>
                </a:cubicBezTo>
                <a:cubicBezTo>
                  <a:pt x="452" y="282"/>
                  <a:pt x="452" y="283"/>
                  <a:pt x="451" y="284"/>
                </a:cubicBezTo>
                <a:cubicBezTo>
                  <a:pt x="451" y="284"/>
                  <a:pt x="451" y="284"/>
                  <a:pt x="451" y="284"/>
                </a:cubicBezTo>
                <a:close/>
                <a:moveTo>
                  <a:pt x="422" y="285"/>
                </a:moveTo>
                <a:cubicBezTo>
                  <a:pt x="421" y="285"/>
                  <a:pt x="421" y="283"/>
                  <a:pt x="421" y="282"/>
                </a:cubicBezTo>
                <a:cubicBezTo>
                  <a:pt x="422" y="283"/>
                  <a:pt x="422" y="283"/>
                  <a:pt x="422" y="285"/>
                </a:cubicBezTo>
                <a:cubicBezTo>
                  <a:pt x="422" y="285"/>
                  <a:pt x="422" y="285"/>
                  <a:pt x="422" y="285"/>
                </a:cubicBezTo>
                <a:close/>
                <a:moveTo>
                  <a:pt x="463" y="285"/>
                </a:moveTo>
                <a:cubicBezTo>
                  <a:pt x="462" y="287"/>
                  <a:pt x="462" y="284"/>
                  <a:pt x="462" y="282"/>
                </a:cubicBezTo>
                <a:cubicBezTo>
                  <a:pt x="463" y="283"/>
                  <a:pt x="463" y="283"/>
                  <a:pt x="464" y="284"/>
                </a:cubicBezTo>
                <a:cubicBezTo>
                  <a:pt x="464" y="284"/>
                  <a:pt x="463" y="284"/>
                  <a:pt x="463" y="284"/>
                </a:cubicBezTo>
                <a:cubicBezTo>
                  <a:pt x="463" y="285"/>
                  <a:pt x="463" y="285"/>
                  <a:pt x="463" y="285"/>
                </a:cubicBezTo>
                <a:cubicBezTo>
                  <a:pt x="463" y="285"/>
                  <a:pt x="463" y="285"/>
                  <a:pt x="463" y="285"/>
                </a:cubicBezTo>
                <a:close/>
                <a:moveTo>
                  <a:pt x="453" y="286"/>
                </a:moveTo>
                <a:cubicBezTo>
                  <a:pt x="452" y="286"/>
                  <a:pt x="453" y="284"/>
                  <a:pt x="452" y="283"/>
                </a:cubicBezTo>
                <a:cubicBezTo>
                  <a:pt x="454" y="282"/>
                  <a:pt x="453" y="285"/>
                  <a:pt x="455" y="284"/>
                </a:cubicBezTo>
                <a:cubicBezTo>
                  <a:pt x="455" y="286"/>
                  <a:pt x="453" y="285"/>
                  <a:pt x="453" y="286"/>
                </a:cubicBezTo>
                <a:cubicBezTo>
                  <a:pt x="453" y="286"/>
                  <a:pt x="453" y="286"/>
                  <a:pt x="453" y="286"/>
                </a:cubicBezTo>
                <a:close/>
                <a:moveTo>
                  <a:pt x="430" y="289"/>
                </a:moveTo>
                <a:cubicBezTo>
                  <a:pt x="427" y="288"/>
                  <a:pt x="429" y="285"/>
                  <a:pt x="428" y="285"/>
                </a:cubicBezTo>
                <a:cubicBezTo>
                  <a:pt x="430" y="283"/>
                  <a:pt x="430" y="287"/>
                  <a:pt x="430" y="289"/>
                </a:cubicBezTo>
                <a:cubicBezTo>
                  <a:pt x="430" y="289"/>
                  <a:pt x="430" y="289"/>
                  <a:pt x="430" y="289"/>
                </a:cubicBezTo>
                <a:close/>
                <a:moveTo>
                  <a:pt x="463" y="288"/>
                </a:moveTo>
                <a:cubicBezTo>
                  <a:pt x="462" y="288"/>
                  <a:pt x="463" y="285"/>
                  <a:pt x="464" y="286"/>
                </a:cubicBezTo>
                <a:cubicBezTo>
                  <a:pt x="465" y="288"/>
                  <a:pt x="462" y="286"/>
                  <a:pt x="463" y="288"/>
                </a:cubicBezTo>
                <a:cubicBezTo>
                  <a:pt x="463" y="288"/>
                  <a:pt x="463" y="288"/>
                  <a:pt x="463" y="288"/>
                </a:cubicBezTo>
                <a:close/>
                <a:moveTo>
                  <a:pt x="429" y="291"/>
                </a:moveTo>
                <a:cubicBezTo>
                  <a:pt x="431" y="290"/>
                  <a:pt x="430" y="289"/>
                  <a:pt x="431" y="286"/>
                </a:cubicBezTo>
                <a:cubicBezTo>
                  <a:pt x="433" y="287"/>
                  <a:pt x="431" y="291"/>
                  <a:pt x="429" y="291"/>
                </a:cubicBezTo>
                <a:cubicBezTo>
                  <a:pt x="429" y="293"/>
                  <a:pt x="430" y="294"/>
                  <a:pt x="430" y="296"/>
                </a:cubicBezTo>
                <a:cubicBezTo>
                  <a:pt x="427" y="295"/>
                  <a:pt x="427" y="292"/>
                  <a:pt x="425" y="294"/>
                </a:cubicBezTo>
                <a:cubicBezTo>
                  <a:pt x="423" y="293"/>
                  <a:pt x="428" y="293"/>
                  <a:pt x="427" y="291"/>
                </a:cubicBezTo>
                <a:cubicBezTo>
                  <a:pt x="427" y="291"/>
                  <a:pt x="429" y="290"/>
                  <a:pt x="429" y="291"/>
                </a:cubicBezTo>
                <a:cubicBezTo>
                  <a:pt x="429" y="291"/>
                  <a:pt x="429" y="291"/>
                  <a:pt x="429" y="291"/>
                </a:cubicBezTo>
                <a:close/>
                <a:moveTo>
                  <a:pt x="296" y="292"/>
                </a:moveTo>
                <a:cubicBezTo>
                  <a:pt x="295" y="291"/>
                  <a:pt x="297" y="290"/>
                  <a:pt x="296" y="289"/>
                </a:cubicBezTo>
                <a:cubicBezTo>
                  <a:pt x="299" y="290"/>
                  <a:pt x="296" y="290"/>
                  <a:pt x="296" y="292"/>
                </a:cubicBezTo>
                <a:cubicBezTo>
                  <a:pt x="296" y="292"/>
                  <a:pt x="296" y="292"/>
                  <a:pt x="296" y="292"/>
                </a:cubicBezTo>
                <a:close/>
                <a:moveTo>
                  <a:pt x="417" y="292"/>
                </a:moveTo>
                <a:cubicBezTo>
                  <a:pt x="418" y="291"/>
                  <a:pt x="418" y="291"/>
                  <a:pt x="418" y="290"/>
                </a:cubicBezTo>
                <a:cubicBezTo>
                  <a:pt x="419" y="290"/>
                  <a:pt x="419" y="291"/>
                  <a:pt x="419" y="291"/>
                </a:cubicBezTo>
                <a:cubicBezTo>
                  <a:pt x="419" y="291"/>
                  <a:pt x="418" y="292"/>
                  <a:pt x="417" y="292"/>
                </a:cubicBezTo>
                <a:cubicBezTo>
                  <a:pt x="417" y="292"/>
                  <a:pt x="417" y="292"/>
                  <a:pt x="417" y="292"/>
                </a:cubicBezTo>
                <a:close/>
                <a:moveTo>
                  <a:pt x="435" y="292"/>
                </a:moveTo>
                <a:cubicBezTo>
                  <a:pt x="434" y="292"/>
                  <a:pt x="434" y="291"/>
                  <a:pt x="434" y="290"/>
                </a:cubicBezTo>
                <a:cubicBezTo>
                  <a:pt x="435" y="290"/>
                  <a:pt x="436" y="290"/>
                  <a:pt x="436" y="290"/>
                </a:cubicBezTo>
                <a:cubicBezTo>
                  <a:pt x="437" y="292"/>
                  <a:pt x="435" y="291"/>
                  <a:pt x="435" y="292"/>
                </a:cubicBezTo>
                <a:cubicBezTo>
                  <a:pt x="435" y="292"/>
                  <a:pt x="435" y="292"/>
                  <a:pt x="435" y="292"/>
                </a:cubicBezTo>
                <a:close/>
                <a:moveTo>
                  <a:pt x="463" y="293"/>
                </a:moveTo>
                <a:cubicBezTo>
                  <a:pt x="461" y="295"/>
                  <a:pt x="458" y="292"/>
                  <a:pt x="460" y="291"/>
                </a:cubicBezTo>
                <a:cubicBezTo>
                  <a:pt x="461" y="291"/>
                  <a:pt x="463" y="292"/>
                  <a:pt x="463" y="293"/>
                </a:cubicBezTo>
                <a:cubicBezTo>
                  <a:pt x="463" y="293"/>
                  <a:pt x="463" y="293"/>
                  <a:pt x="463" y="293"/>
                </a:cubicBezTo>
                <a:close/>
                <a:moveTo>
                  <a:pt x="385" y="293"/>
                </a:moveTo>
                <a:cubicBezTo>
                  <a:pt x="384" y="293"/>
                  <a:pt x="384" y="293"/>
                  <a:pt x="384" y="291"/>
                </a:cubicBezTo>
                <a:cubicBezTo>
                  <a:pt x="386" y="291"/>
                  <a:pt x="385" y="292"/>
                  <a:pt x="385" y="293"/>
                </a:cubicBezTo>
                <a:cubicBezTo>
                  <a:pt x="385" y="293"/>
                  <a:pt x="385" y="293"/>
                  <a:pt x="385" y="293"/>
                </a:cubicBezTo>
                <a:close/>
                <a:moveTo>
                  <a:pt x="295" y="294"/>
                </a:moveTo>
                <a:cubicBezTo>
                  <a:pt x="293" y="294"/>
                  <a:pt x="295" y="293"/>
                  <a:pt x="295" y="292"/>
                </a:cubicBezTo>
                <a:cubicBezTo>
                  <a:pt x="296" y="292"/>
                  <a:pt x="295" y="294"/>
                  <a:pt x="295" y="294"/>
                </a:cubicBezTo>
                <a:cubicBezTo>
                  <a:pt x="295" y="294"/>
                  <a:pt x="295" y="294"/>
                  <a:pt x="295" y="294"/>
                </a:cubicBezTo>
                <a:close/>
                <a:moveTo>
                  <a:pt x="437" y="294"/>
                </a:moveTo>
                <a:cubicBezTo>
                  <a:pt x="437" y="292"/>
                  <a:pt x="439" y="293"/>
                  <a:pt x="439" y="292"/>
                </a:cubicBezTo>
                <a:cubicBezTo>
                  <a:pt x="439" y="293"/>
                  <a:pt x="440" y="293"/>
                  <a:pt x="440" y="294"/>
                </a:cubicBezTo>
                <a:cubicBezTo>
                  <a:pt x="439" y="295"/>
                  <a:pt x="439" y="294"/>
                  <a:pt x="437" y="294"/>
                </a:cubicBezTo>
                <a:cubicBezTo>
                  <a:pt x="437" y="294"/>
                  <a:pt x="437" y="294"/>
                  <a:pt x="437" y="294"/>
                </a:cubicBezTo>
                <a:close/>
                <a:moveTo>
                  <a:pt x="463" y="296"/>
                </a:moveTo>
                <a:cubicBezTo>
                  <a:pt x="463" y="295"/>
                  <a:pt x="463" y="295"/>
                  <a:pt x="462" y="295"/>
                </a:cubicBezTo>
                <a:cubicBezTo>
                  <a:pt x="462" y="294"/>
                  <a:pt x="465" y="294"/>
                  <a:pt x="464" y="296"/>
                </a:cubicBezTo>
                <a:cubicBezTo>
                  <a:pt x="464" y="296"/>
                  <a:pt x="463" y="296"/>
                  <a:pt x="463" y="296"/>
                </a:cubicBezTo>
                <a:cubicBezTo>
                  <a:pt x="463" y="296"/>
                  <a:pt x="463" y="296"/>
                  <a:pt x="463" y="296"/>
                </a:cubicBezTo>
                <a:close/>
                <a:moveTo>
                  <a:pt x="466" y="299"/>
                </a:moveTo>
                <a:cubicBezTo>
                  <a:pt x="464" y="298"/>
                  <a:pt x="466" y="295"/>
                  <a:pt x="468" y="295"/>
                </a:cubicBezTo>
                <a:cubicBezTo>
                  <a:pt x="468" y="296"/>
                  <a:pt x="466" y="296"/>
                  <a:pt x="466" y="299"/>
                </a:cubicBezTo>
                <a:cubicBezTo>
                  <a:pt x="466" y="299"/>
                  <a:pt x="466" y="299"/>
                  <a:pt x="466" y="299"/>
                </a:cubicBezTo>
                <a:close/>
                <a:moveTo>
                  <a:pt x="405" y="298"/>
                </a:moveTo>
                <a:cubicBezTo>
                  <a:pt x="405" y="297"/>
                  <a:pt x="406" y="297"/>
                  <a:pt x="406" y="295"/>
                </a:cubicBezTo>
                <a:cubicBezTo>
                  <a:pt x="408" y="295"/>
                  <a:pt x="405" y="299"/>
                  <a:pt x="408" y="299"/>
                </a:cubicBezTo>
                <a:cubicBezTo>
                  <a:pt x="408" y="301"/>
                  <a:pt x="407" y="302"/>
                  <a:pt x="406" y="302"/>
                </a:cubicBezTo>
                <a:cubicBezTo>
                  <a:pt x="407" y="300"/>
                  <a:pt x="407" y="300"/>
                  <a:pt x="405" y="298"/>
                </a:cubicBezTo>
                <a:cubicBezTo>
                  <a:pt x="405" y="298"/>
                  <a:pt x="405" y="298"/>
                  <a:pt x="405" y="298"/>
                </a:cubicBezTo>
                <a:close/>
                <a:moveTo>
                  <a:pt x="424" y="296"/>
                </a:moveTo>
                <a:cubicBezTo>
                  <a:pt x="425" y="295"/>
                  <a:pt x="426" y="295"/>
                  <a:pt x="427" y="295"/>
                </a:cubicBezTo>
                <a:cubicBezTo>
                  <a:pt x="426" y="296"/>
                  <a:pt x="426" y="296"/>
                  <a:pt x="424" y="296"/>
                </a:cubicBezTo>
                <a:cubicBezTo>
                  <a:pt x="424" y="296"/>
                  <a:pt x="424" y="296"/>
                  <a:pt x="424" y="296"/>
                </a:cubicBezTo>
                <a:close/>
                <a:moveTo>
                  <a:pt x="275" y="300"/>
                </a:moveTo>
                <a:cubicBezTo>
                  <a:pt x="275" y="299"/>
                  <a:pt x="276" y="299"/>
                  <a:pt x="276" y="298"/>
                </a:cubicBezTo>
                <a:cubicBezTo>
                  <a:pt x="276" y="298"/>
                  <a:pt x="277" y="298"/>
                  <a:pt x="277" y="298"/>
                </a:cubicBezTo>
                <a:cubicBezTo>
                  <a:pt x="277" y="299"/>
                  <a:pt x="277" y="299"/>
                  <a:pt x="277" y="300"/>
                </a:cubicBezTo>
                <a:cubicBezTo>
                  <a:pt x="276" y="300"/>
                  <a:pt x="276" y="300"/>
                  <a:pt x="275" y="300"/>
                </a:cubicBezTo>
                <a:cubicBezTo>
                  <a:pt x="275" y="300"/>
                  <a:pt x="275" y="300"/>
                  <a:pt x="275" y="300"/>
                </a:cubicBezTo>
                <a:close/>
                <a:moveTo>
                  <a:pt x="420" y="301"/>
                </a:moveTo>
                <a:cubicBezTo>
                  <a:pt x="420" y="300"/>
                  <a:pt x="421" y="300"/>
                  <a:pt x="421" y="300"/>
                </a:cubicBezTo>
                <a:cubicBezTo>
                  <a:pt x="423" y="300"/>
                  <a:pt x="421" y="302"/>
                  <a:pt x="420" y="301"/>
                </a:cubicBezTo>
                <a:cubicBezTo>
                  <a:pt x="420" y="301"/>
                  <a:pt x="420" y="301"/>
                  <a:pt x="420" y="301"/>
                </a:cubicBezTo>
                <a:close/>
                <a:moveTo>
                  <a:pt x="234" y="303"/>
                </a:moveTo>
                <a:cubicBezTo>
                  <a:pt x="233" y="303"/>
                  <a:pt x="234" y="301"/>
                  <a:pt x="235" y="302"/>
                </a:cubicBezTo>
                <a:cubicBezTo>
                  <a:pt x="236" y="303"/>
                  <a:pt x="234" y="302"/>
                  <a:pt x="234" y="303"/>
                </a:cubicBezTo>
                <a:cubicBezTo>
                  <a:pt x="234" y="303"/>
                  <a:pt x="234" y="303"/>
                  <a:pt x="234" y="303"/>
                </a:cubicBezTo>
                <a:close/>
                <a:moveTo>
                  <a:pt x="237" y="305"/>
                </a:moveTo>
                <a:cubicBezTo>
                  <a:pt x="237" y="303"/>
                  <a:pt x="238" y="304"/>
                  <a:pt x="238" y="303"/>
                </a:cubicBezTo>
                <a:cubicBezTo>
                  <a:pt x="239" y="303"/>
                  <a:pt x="239" y="304"/>
                  <a:pt x="239" y="305"/>
                </a:cubicBezTo>
                <a:cubicBezTo>
                  <a:pt x="238" y="305"/>
                  <a:pt x="238" y="305"/>
                  <a:pt x="237" y="305"/>
                </a:cubicBezTo>
                <a:cubicBezTo>
                  <a:pt x="237" y="305"/>
                  <a:pt x="237" y="305"/>
                  <a:pt x="237" y="305"/>
                </a:cubicBezTo>
                <a:close/>
                <a:moveTo>
                  <a:pt x="272" y="306"/>
                </a:moveTo>
                <a:cubicBezTo>
                  <a:pt x="273" y="303"/>
                  <a:pt x="274" y="304"/>
                  <a:pt x="276" y="303"/>
                </a:cubicBezTo>
                <a:cubicBezTo>
                  <a:pt x="276" y="305"/>
                  <a:pt x="274" y="306"/>
                  <a:pt x="272" y="306"/>
                </a:cubicBezTo>
                <a:cubicBezTo>
                  <a:pt x="272" y="306"/>
                  <a:pt x="272" y="306"/>
                  <a:pt x="272" y="306"/>
                </a:cubicBezTo>
                <a:close/>
                <a:moveTo>
                  <a:pt x="236" y="309"/>
                </a:moveTo>
                <a:cubicBezTo>
                  <a:pt x="234" y="308"/>
                  <a:pt x="237" y="308"/>
                  <a:pt x="236" y="306"/>
                </a:cubicBezTo>
                <a:cubicBezTo>
                  <a:pt x="238" y="306"/>
                  <a:pt x="237" y="306"/>
                  <a:pt x="239" y="306"/>
                </a:cubicBezTo>
                <a:cubicBezTo>
                  <a:pt x="238" y="307"/>
                  <a:pt x="237" y="308"/>
                  <a:pt x="236" y="309"/>
                </a:cubicBezTo>
                <a:cubicBezTo>
                  <a:pt x="236" y="309"/>
                  <a:pt x="236" y="309"/>
                  <a:pt x="236" y="309"/>
                </a:cubicBezTo>
                <a:close/>
                <a:moveTo>
                  <a:pt x="239" y="310"/>
                </a:moveTo>
                <a:cubicBezTo>
                  <a:pt x="241" y="310"/>
                  <a:pt x="238" y="313"/>
                  <a:pt x="239" y="310"/>
                </a:cubicBezTo>
                <a:cubicBezTo>
                  <a:pt x="239" y="310"/>
                  <a:pt x="239" y="310"/>
                  <a:pt x="239" y="310"/>
                </a:cubicBezTo>
                <a:close/>
                <a:moveTo>
                  <a:pt x="476" y="325"/>
                </a:moveTo>
                <a:cubicBezTo>
                  <a:pt x="478" y="323"/>
                  <a:pt x="477" y="318"/>
                  <a:pt x="479" y="315"/>
                </a:cubicBezTo>
                <a:cubicBezTo>
                  <a:pt x="481" y="314"/>
                  <a:pt x="481" y="316"/>
                  <a:pt x="482" y="315"/>
                </a:cubicBezTo>
                <a:cubicBezTo>
                  <a:pt x="481" y="317"/>
                  <a:pt x="482" y="320"/>
                  <a:pt x="479" y="319"/>
                </a:cubicBezTo>
                <a:cubicBezTo>
                  <a:pt x="481" y="321"/>
                  <a:pt x="479" y="323"/>
                  <a:pt x="478" y="325"/>
                </a:cubicBezTo>
                <a:cubicBezTo>
                  <a:pt x="478" y="325"/>
                  <a:pt x="477" y="325"/>
                  <a:pt x="476" y="325"/>
                </a:cubicBezTo>
                <a:cubicBezTo>
                  <a:pt x="476" y="325"/>
                  <a:pt x="476" y="325"/>
                  <a:pt x="476" y="325"/>
                </a:cubicBezTo>
                <a:close/>
                <a:moveTo>
                  <a:pt x="268" y="316"/>
                </a:moveTo>
                <a:cubicBezTo>
                  <a:pt x="271" y="317"/>
                  <a:pt x="266" y="319"/>
                  <a:pt x="268" y="316"/>
                </a:cubicBezTo>
                <a:cubicBezTo>
                  <a:pt x="268" y="316"/>
                  <a:pt x="268" y="316"/>
                  <a:pt x="268" y="316"/>
                </a:cubicBezTo>
                <a:close/>
                <a:moveTo>
                  <a:pt x="418" y="316"/>
                </a:moveTo>
                <a:cubicBezTo>
                  <a:pt x="422" y="317"/>
                  <a:pt x="416" y="319"/>
                  <a:pt x="418" y="316"/>
                </a:cubicBezTo>
                <a:cubicBezTo>
                  <a:pt x="418" y="316"/>
                  <a:pt x="418" y="316"/>
                  <a:pt x="418" y="316"/>
                </a:cubicBezTo>
                <a:close/>
                <a:moveTo>
                  <a:pt x="475" y="331"/>
                </a:moveTo>
                <a:cubicBezTo>
                  <a:pt x="474" y="329"/>
                  <a:pt x="475" y="328"/>
                  <a:pt x="475" y="325"/>
                </a:cubicBezTo>
                <a:cubicBezTo>
                  <a:pt x="477" y="325"/>
                  <a:pt x="476" y="327"/>
                  <a:pt x="477" y="328"/>
                </a:cubicBezTo>
                <a:cubicBezTo>
                  <a:pt x="475" y="333"/>
                  <a:pt x="475" y="338"/>
                  <a:pt x="472" y="342"/>
                </a:cubicBezTo>
                <a:cubicBezTo>
                  <a:pt x="471" y="339"/>
                  <a:pt x="472" y="332"/>
                  <a:pt x="475" y="331"/>
                </a:cubicBezTo>
                <a:cubicBezTo>
                  <a:pt x="475" y="331"/>
                  <a:pt x="475" y="331"/>
                  <a:pt x="475" y="331"/>
                </a:cubicBezTo>
                <a:close/>
                <a:moveTo>
                  <a:pt x="403" y="345"/>
                </a:moveTo>
                <a:cubicBezTo>
                  <a:pt x="401" y="346"/>
                  <a:pt x="401" y="343"/>
                  <a:pt x="403" y="343"/>
                </a:cubicBezTo>
                <a:cubicBezTo>
                  <a:pt x="403" y="344"/>
                  <a:pt x="403" y="344"/>
                  <a:pt x="403" y="345"/>
                </a:cubicBezTo>
                <a:cubicBezTo>
                  <a:pt x="403" y="345"/>
                  <a:pt x="403" y="345"/>
                  <a:pt x="403" y="345"/>
                </a:cubicBezTo>
                <a:close/>
                <a:moveTo>
                  <a:pt x="419" y="348"/>
                </a:moveTo>
                <a:cubicBezTo>
                  <a:pt x="419" y="350"/>
                  <a:pt x="416" y="349"/>
                  <a:pt x="417" y="347"/>
                </a:cubicBezTo>
                <a:cubicBezTo>
                  <a:pt x="418" y="347"/>
                  <a:pt x="418" y="348"/>
                  <a:pt x="419" y="348"/>
                </a:cubicBezTo>
                <a:cubicBezTo>
                  <a:pt x="419" y="348"/>
                  <a:pt x="419" y="348"/>
                  <a:pt x="419" y="348"/>
                </a:cubicBezTo>
                <a:close/>
                <a:moveTo>
                  <a:pt x="417" y="358"/>
                </a:moveTo>
                <a:cubicBezTo>
                  <a:pt x="416" y="357"/>
                  <a:pt x="416" y="357"/>
                  <a:pt x="417" y="356"/>
                </a:cubicBezTo>
                <a:cubicBezTo>
                  <a:pt x="419" y="357"/>
                  <a:pt x="417" y="357"/>
                  <a:pt x="419" y="356"/>
                </a:cubicBezTo>
                <a:cubicBezTo>
                  <a:pt x="419" y="357"/>
                  <a:pt x="420" y="357"/>
                  <a:pt x="420" y="358"/>
                </a:cubicBezTo>
                <a:cubicBezTo>
                  <a:pt x="419" y="359"/>
                  <a:pt x="417" y="357"/>
                  <a:pt x="417" y="358"/>
                </a:cubicBezTo>
                <a:cubicBezTo>
                  <a:pt x="417" y="358"/>
                  <a:pt x="417" y="358"/>
                  <a:pt x="417" y="358"/>
                </a:cubicBezTo>
                <a:close/>
                <a:moveTo>
                  <a:pt x="418" y="360"/>
                </a:moveTo>
                <a:cubicBezTo>
                  <a:pt x="420" y="358"/>
                  <a:pt x="420" y="363"/>
                  <a:pt x="418" y="360"/>
                </a:cubicBezTo>
                <a:cubicBezTo>
                  <a:pt x="418" y="360"/>
                  <a:pt x="418" y="360"/>
                  <a:pt x="418" y="360"/>
                </a:cubicBezTo>
                <a:close/>
                <a:moveTo>
                  <a:pt x="418" y="363"/>
                </a:moveTo>
                <a:cubicBezTo>
                  <a:pt x="418" y="363"/>
                  <a:pt x="418" y="362"/>
                  <a:pt x="418" y="362"/>
                </a:cubicBezTo>
                <a:cubicBezTo>
                  <a:pt x="419" y="361"/>
                  <a:pt x="419" y="364"/>
                  <a:pt x="418" y="363"/>
                </a:cubicBezTo>
                <a:cubicBezTo>
                  <a:pt x="418" y="363"/>
                  <a:pt x="418" y="363"/>
                  <a:pt x="418" y="363"/>
                </a:cubicBezTo>
                <a:close/>
                <a:moveTo>
                  <a:pt x="468" y="364"/>
                </a:moveTo>
                <a:cubicBezTo>
                  <a:pt x="468" y="363"/>
                  <a:pt x="468" y="363"/>
                  <a:pt x="468" y="362"/>
                </a:cubicBezTo>
                <a:cubicBezTo>
                  <a:pt x="470" y="362"/>
                  <a:pt x="470" y="363"/>
                  <a:pt x="469" y="364"/>
                </a:cubicBezTo>
                <a:cubicBezTo>
                  <a:pt x="469" y="364"/>
                  <a:pt x="468" y="364"/>
                  <a:pt x="468" y="364"/>
                </a:cubicBezTo>
                <a:cubicBezTo>
                  <a:pt x="468" y="364"/>
                  <a:pt x="468" y="364"/>
                  <a:pt x="468" y="364"/>
                </a:cubicBezTo>
                <a:close/>
                <a:moveTo>
                  <a:pt x="262" y="388"/>
                </a:moveTo>
                <a:cubicBezTo>
                  <a:pt x="260" y="390"/>
                  <a:pt x="261" y="387"/>
                  <a:pt x="262" y="386"/>
                </a:cubicBezTo>
                <a:cubicBezTo>
                  <a:pt x="264" y="387"/>
                  <a:pt x="260" y="388"/>
                  <a:pt x="262" y="388"/>
                </a:cubicBezTo>
                <a:cubicBezTo>
                  <a:pt x="262" y="388"/>
                  <a:pt x="262" y="388"/>
                  <a:pt x="262" y="388"/>
                </a:cubicBezTo>
                <a:close/>
                <a:moveTo>
                  <a:pt x="258" y="395"/>
                </a:moveTo>
                <a:cubicBezTo>
                  <a:pt x="256" y="395"/>
                  <a:pt x="258" y="393"/>
                  <a:pt x="258" y="392"/>
                </a:cubicBezTo>
                <a:cubicBezTo>
                  <a:pt x="259" y="392"/>
                  <a:pt x="258" y="394"/>
                  <a:pt x="258" y="395"/>
                </a:cubicBezTo>
                <a:cubicBezTo>
                  <a:pt x="258" y="395"/>
                  <a:pt x="258" y="395"/>
                  <a:pt x="258" y="395"/>
                </a:cubicBezTo>
                <a:close/>
                <a:moveTo>
                  <a:pt x="421" y="404"/>
                </a:moveTo>
                <a:cubicBezTo>
                  <a:pt x="420" y="404"/>
                  <a:pt x="420" y="403"/>
                  <a:pt x="420" y="402"/>
                </a:cubicBezTo>
                <a:cubicBezTo>
                  <a:pt x="421" y="402"/>
                  <a:pt x="421" y="403"/>
                  <a:pt x="421" y="403"/>
                </a:cubicBezTo>
                <a:cubicBezTo>
                  <a:pt x="421" y="403"/>
                  <a:pt x="421" y="404"/>
                  <a:pt x="421" y="404"/>
                </a:cubicBezTo>
                <a:cubicBezTo>
                  <a:pt x="421" y="404"/>
                  <a:pt x="421" y="404"/>
                  <a:pt x="421" y="404"/>
                </a:cubicBezTo>
                <a:close/>
                <a:moveTo>
                  <a:pt x="429" y="418"/>
                </a:moveTo>
                <a:cubicBezTo>
                  <a:pt x="429" y="417"/>
                  <a:pt x="429" y="417"/>
                  <a:pt x="429" y="416"/>
                </a:cubicBezTo>
                <a:cubicBezTo>
                  <a:pt x="431" y="415"/>
                  <a:pt x="431" y="418"/>
                  <a:pt x="429" y="418"/>
                </a:cubicBezTo>
                <a:cubicBezTo>
                  <a:pt x="429" y="418"/>
                  <a:pt x="429" y="418"/>
                  <a:pt x="429" y="418"/>
                </a:cubicBezTo>
                <a:close/>
                <a:moveTo>
                  <a:pt x="239" y="440"/>
                </a:moveTo>
                <a:cubicBezTo>
                  <a:pt x="237" y="440"/>
                  <a:pt x="237" y="438"/>
                  <a:pt x="237" y="437"/>
                </a:cubicBezTo>
                <a:cubicBezTo>
                  <a:pt x="239" y="437"/>
                  <a:pt x="238" y="438"/>
                  <a:pt x="239" y="440"/>
                </a:cubicBezTo>
                <a:cubicBezTo>
                  <a:pt x="239" y="440"/>
                  <a:pt x="239" y="440"/>
                  <a:pt x="239" y="440"/>
                </a:cubicBezTo>
                <a:close/>
                <a:moveTo>
                  <a:pt x="247" y="443"/>
                </a:moveTo>
                <a:cubicBezTo>
                  <a:pt x="246" y="443"/>
                  <a:pt x="247" y="441"/>
                  <a:pt x="249" y="441"/>
                </a:cubicBezTo>
                <a:cubicBezTo>
                  <a:pt x="249" y="443"/>
                  <a:pt x="247" y="442"/>
                  <a:pt x="247" y="443"/>
                </a:cubicBezTo>
                <a:cubicBezTo>
                  <a:pt x="247" y="443"/>
                  <a:pt x="247" y="443"/>
                  <a:pt x="247" y="443"/>
                </a:cubicBezTo>
                <a:close/>
                <a:moveTo>
                  <a:pt x="233" y="447"/>
                </a:moveTo>
                <a:cubicBezTo>
                  <a:pt x="233" y="447"/>
                  <a:pt x="232" y="447"/>
                  <a:pt x="232" y="447"/>
                </a:cubicBezTo>
                <a:cubicBezTo>
                  <a:pt x="233" y="446"/>
                  <a:pt x="233" y="449"/>
                  <a:pt x="235" y="447"/>
                </a:cubicBezTo>
                <a:cubicBezTo>
                  <a:pt x="235" y="448"/>
                  <a:pt x="234" y="449"/>
                  <a:pt x="233" y="449"/>
                </a:cubicBezTo>
                <a:cubicBezTo>
                  <a:pt x="233" y="448"/>
                  <a:pt x="232" y="449"/>
                  <a:pt x="232" y="448"/>
                </a:cubicBezTo>
                <a:cubicBezTo>
                  <a:pt x="232" y="448"/>
                  <a:pt x="233" y="448"/>
                  <a:pt x="233" y="447"/>
                </a:cubicBezTo>
                <a:cubicBezTo>
                  <a:pt x="233" y="447"/>
                  <a:pt x="233" y="447"/>
                  <a:pt x="233" y="447"/>
                </a:cubicBezTo>
                <a:close/>
                <a:moveTo>
                  <a:pt x="433" y="449"/>
                </a:moveTo>
                <a:cubicBezTo>
                  <a:pt x="433" y="447"/>
                  <a:pt x="435" y="451"/>
                  <a:pt x="435" y="449"/>
                </a:cubicBezTo>
                <a:cubicBezTo>
                  <a:pt x="436" y="448"/>
                  <a:pt x="435" y="451"/>
                  <a:pt x="433" y="450"/>
                </a:cubicBezTo>
                <a:cubicBezTo>
                  <a:pt x="433" y="450"/>
                  <a:pt x="433" y="449"/>
                  <a:pt x="433" y="449"/>
                </a:cubicBezTo>
                <a:cubicBezTo>
                  <a:pt x="433" y="449"/>
                  <a:pt x="433" y="449"/>
                  <a:pt x="433" y="449"/>
                </a:cubicBezTo>
                <a:close/>
                <a:moveTo>
                  <a:pt x="222" y="451"/>
                </a:moveTo>
                <a:cubicBezTo>
                  <a:pt x="222" y="450"/>
                  <a:pt x="223" y="450"/>
                  <a:pt x="223" y="450"/>
                </a:cubicBezTo>
                <a:cubicBezTo>
                  <a:pt x="224" y="450"/>
                  <a:pt x="224" y="451"/>
                  <a:pt x="224" y="451"/>
                </a:cubicBezTo>
                <a:cubicBezTo>
                  <a:pt x="223" y="451"/>
                  <a:pt x="223" y="451"/>
                  <a:pt x="222" y="451"/>
                </a:cubicBezTo>
                <a:cubicBezTo>
                  <a:pt x="222" y="451"/>
                  <a:pt x="222" y="451"/>
                  <a:pt x="222" y="451"/>
                </a:cubicBezTo>
                <a:close/>
                <a:moveTo>
                  <a:pt x="232" y="456"/>
                </a:moveTo>
                <a:cubicBezTo>
                  <a:pt x="232" y="457"/>
                  <a:pt x="231" y="456"/>
                  <a:pt x="231" y="456"/>
                </a:cubicBezTo>
                <a:cubicBezTo>
                  <a:pt x="230" y="456"/>
                  <a:pt x="228" y="458"/>
                  <a:pt x="229" y="455"/>
                </a:cubicBezTo>
                <a:cubicBezTo>
                  <a:pt x="231" y="456"/>
                  <a:pt x="231" y="455"/>
                  <a:pt x="231" y="453"/>
                </a:cubicBezTo>
                <a:cubicBezTo>
                  <a:pt x="231" y="453"/>
                  <a:pt x="230" y="453"/>
                  <a:pt x="229" y="453"/>
                </a:cubicBezTo>
                <a:cubicBezTo>
                  <a:pt x="229" y="449"/>
                  <a:pt x="232" y="453"/>
                  <a:pt x="233" y="450"/>
                </a:cubicBezTo>
                <a:cubicBezTo>
                  <a:pt x="234" y="450"/>
                  <a:pt x="235" y="450"/>
                  <a:pt x="235" y="452"/>
                </a:cubicBezTo>
                <a:cubicBezTo>
                  <a:pt x="232" y="450"/>
                  <a:pt x="232" y="455"/>
                  <a:pt x="232" y="456"/>
                </a:cubicBezTo>
                <a:cubicBezTo>
                  <a:pt x="232" y="456"/>
                  <a:pt x="232" y="456"/>
                  <a:pt x="232" y="456"/>
                </a:cubicBezTo>
                <a:close/>
                <a:moveTo>
                  <a:pt x="434" y="452"/>
                </a:moveTo>
                <a:cubicBezTo>
                  <a:pt x="434" y="453"/>
                  <a:pt x="431" y="453"/>
                  <a:pt x="432" y="451"/>
                </a:cubicBezTo>
                <a:cubicBezTo>
                  <a:pt x="433" y="451"/>
                  <a:pt x="433" y="452"/>
                  <a:pt x="434" y="452"/>
                </a:cubicBezTo>
                <a:cubicBezTo>
                  <a:pt x="434" y="452"/>
                  <a:pt x="434" y="452"/>
                  <a:pt x="434" y="452"/>
                </a:cubicBezTo>
                <a:close/>
                <a:moveTo>
                  <a:pt x="433" y="455"/>
                </a:moveTo>
                <a:cubicBezTo>
                  <a:pt x="433" y="455"/>
                  <a:pt x="433" y="454"/>
                  <a:pt x="433" y="453"/>
                </a:cubicBezTo>
                <a:cubicBezTo>
                  <a:pt x="434" y="453"/>
                  <a:pt x="434" y="454"/>
                  <a:pt x="434" y="455"/>
                </a:cubicBezTo>
                <a:cubicBezTo>
                  <a:pt x="433" y="454"/>
                  <a:pt x="433" y="455"/>
                  <a:pt x="433" y="455"/>
                </a:cubicBezTo>
                <a:cubicBezTo>
                  <a:pt x="433" y="455"/>
                  <a:pt x="433" y="455"/>
                  <a:pt x="433" y="455"/>
                </a:cubicBezTo>
                <a:close/>
                <a:moveTo>
                  <a:pt x="425" y="457"/>
                </a:moveTo>
                <a:cubicBezTo>
                  <a:pt x="424" y="457"/>
                  <a:pt x="425" y="455"/>
                  <a:pt x="425" y="455"/>
                </a:cubicBezTo>
                <a:cubicBezTo>
                  <a:pt x="426" y="455"/>
                  <a:pt x="427" y="455"/>
                  <a:pt x="428" y="455"/>
                </a:cubicBezTo>
                <a:cubicBezTo>
                  <a:pt x="428" y="455"/>
                  <a:pt x="427" y="455"/>
                  <a:pt x="426" y="455"/>
                </a:cubicBezTo>
                <a:cubicBezTo>
                  <a:pt x="426" y="456"/>
                  <a:pt x="426" y="456"/>
                  <a:pt x="427" y="456"/>
                </a:cubicBezTo>
                <a:cubicBezTo>
                  <a:pt x="426" y="457"/>
                  <a:pt x="425" y="456"/>
                  <a:pt x="425" y="457"/>
                </a:cubicBezTo>
                <a:cubicBezTo>
                  <a:pt x="425" y="457"/>
                  <a:pt x="425" y="457"/>
                  <a:pt x="425" y="457"/>
                </a:cubicBezTo>
                <a:close/>
                <a:moveTo>
                  <a:pt x="422" y="459"/>
                </a:moveTo>
                <a:cubicBezTo>
                  <a:pt x="421" y="457"/>
                  <a:pt x="423" y="457"/>
                  <a:pt x="423" y="456"/>
                </a:cubicBezTo>
                <a:cubicBezTo>
                  <a:pt x="424" y="457"/>
                  <a:pt x="424" y="459"/>
                  <a:pt x="423" y="460"/>
                </a:cubicBezTo>
                <a:cubicBezTo>
                  <a:pt x="423" y="460"/>
                  <a:pt x="422" y="459"/>
                  <a:pt x="422" y="459"/>
                </a:cubicBezTo>
                <a:cubicBezTo>
                  <a:pt x="422" y="459"/>
                  <a:pt x="422" y="459"/>
                  <a:pt x="422" y="459"/>
                </a:cubicBezTo>
                <a:close/>
                <a:moveTo>
                  <a:pt x="429" y="459"/>
                </a:moveTo>
                <a:cubicBezTo>
                  <a:pt x="429" y="459"/>
                  <a:pt x="429" y="459"/>
                  <a:pt x="429" y="459"/>
                </a:cubicBezTo>
                <a:cubicBezTo>
                  <a:pt x="429" y="458"/>
                  <a:pt x="428" y="458"/>
                  <a:pt x="428" y="457"/>
                </a:cubicBezTo>
                <a:cubicBezTo>
                  <a:pt x="430" y="457"/>
                  <a:pt x="430" y="459"/>
                  <a:pt x="429" y="459"/>
                </a:cubicBezTo>
                <a:cubicBezTo>
                  <a:pt x="429" y="459"/>
                  <a:pt x="429" y="459"/>
                  <a:pt x="429" y="459"/>
                </a:cubicBezTo>
                <a:close/>
                <a:moveTo>
                  <a:pt x="214" y="51"/>
                </a:moveTo>
                <a:cubicBezTo>
                  <a:pt x="211" y="51"/>
                  <a:pt x="208" y="53"/>
                  <a:pt x="203" y="52"/>
                </a:cubicBezTo>
                <a:cubicBezTo>
                  <a:pt x="204" y="50"/>
                  <a:pt x="206" y="52"/>
                  <a:pt x="207" y="52"/>
                </a:cubicBezTo>
                <a:cubicBezTo>
                  <a:pt x="207" y="49"/>
                  <a:pt x="207" y="49"/>
                  <a:pt x="205" y="48"/>
                </a:cubicBezTo>
                <a:cubicBezTo>
                  <a:pt x="205" y="46"/>
                  <a:pt x="206" y="47"/>
                  <a:pt x="206" y="45"/>
                </a:cubicBezTo>
                <a:cubicBezTo>
                  <a:pt x="207" y="47"/>
                  <a:pt x="209" y="47"/>
                  <a:pt x="211" y="46"/>
                </a:cubicBezTo>
                <a:cubicBezTo>
                  <a:pt x="210" y="48"/>
                  <a:pt x="212" y="47"/>
                  <a:pt x="212" y="49"/>
                </a:cubicBezTo>
                <a:cubicBezTo>
                  <a:pt x="211" y="48"/>
                  <a:pt x="209" y="48"/>
                  <a:pt x="208" y="49"/>
                </a:cubicBezTo>
                <a:cubicBezTo>
                  <a:pt x="209" y="50"/>
                  <a:pt x="209" y="49"/>
                  <a:pt x="210" y="51"/>
                </a:cubicBezTo>
                <a:cubicBezTo>
                  <a:pt x="212" y="50"/>
                  <a:pt x="212" y="50"/>
                  <a:pt x="214" y="51"/>
                </a:cubicBezTo>
                <a:close/>
                <a:moveTo>
                  <a:pt x="93" y="18"/>
                </a:moveTo>
                <a:cubicBezTo>
                  <a:pt x="91" y="17"/>
                  <a:pt x="88" y="19"/>
                  <a:pt x="86" y="18"/>
                </a:cubicBezTo>
                <a:cubicBezTo>
                  <a:pt x="88" y="16"/>
                  <a:pt x="88" y="16"/>
                  <a:pt x="86" y="14"/>
                </a:cubicBezTo>
                <a:cubicBezTo>
                  <a:pt x="93" y="13"/>
                  <a:pt x="99" y="13"/>
                  <a:pt x="105" y="16"/>
                </a:cubicBezTo>
                <a:cubicBezTo>
                  <a:pt x="105" y="16"/>
                  <a:pt x="105" y="15"/>
                  <a:pt x="105" y="15"/>
                </a:cubicBezTo>
                <a:cubicBezTo>
                  <a:pt x="105" y="14"/>
                  <a:pt x="104" y="14"/>
                  <a:pt x="104" y="15"/>
                </a:cubicBezTo>
                <a:cubicBezTo>
                  <a:pt x="102" y="15"/>
                  <a:pt x="105" y="13"/>
                  <a:pt x="103" y="14"/>
                </a:cubicBezTo>
                <a:cubicBezTo>
                  <a:pt x="105" y="13"/>
                  <a:pt x="107" y="14"/>
                  <a:pt x="109" y="13"/>
                </a:cubicBezTo>
                <a:cubicBezTo>
                  <a:pt x="109" y="14"/>
                  <a:pt x="110" y="15"/>
                  <a:pt x="111" y="15"/>
                </a:cubicBezTo>
                <a:cubicBezTo>
                  <a:pt x="106" y="18"/>
                  <a:pt x="102" y="15"/>
                  <a:pt x="99" y="16"/>
                </a:cubicBezTo>
                <a:cubicBezTo>
                  <a:pt x="99" y="16"/>
                  <a:pt x="100" y="15"/>
                  <a:pt x="100" y="14"/>
                </a:cubicBezTo>
                <a:cubicBezTo>
                  <a:pt x="98" y="14"/>
                  <a:pt x="98" y="16"/>
                  <a:pt x="97" y="16"/>
                </a:cubicBezTo>
                <a:cubicBezTo>
                  <a:pt x="96" y="16"/>
                  <a:pt x="95" y="15"/>
                  <a:pt x="96" y="14"/>
                </a:cubicBezTo>
                <a:cubicBezTo>
                  <a:pt x="94" y="15"/>
                  <a:pt x="93" y="16"/>
                  <a:pt x="93" y="18"/>
                </a:cubicBezTo>
                <a:close/>
                <a:moveTo>
                  <a:pt x="94" y="14"/>
                </a:moveTo>
                <a:cubicBezTo>
                  <a:pt x="94" y="16"/>
                  <a:pt x="92" y="16"/>
                  <a:pt x="91" y="15"/>
                </a:cubicBezTo>
                <a:cubicBezTo>
                  <a:pt x="91" y="14"/>
                  <a:pt x="93" y="15"/>
                  <a:pt x="94" y="14"/>
                </a:cubicBezTo>
                <a:cubicBezTo>
                  <a:pt x="94" y="14"/>
                  <a:pt x="94" y="14"/>
                  <a:pt x="94" y="14"/>
                </a:cubicBezTo>
                <a:close/>
                <a:moveTo>
                  <a:pt x="90" y="18"/>
                </a:moveTo>
                <a:cubicBezTo>
                  <a:pt x="89" y="17"/>
                  <a:pt x="88" y="16"/>
                  <a:pt x="89" y="15"/>
                </a:cubicBezTo>
                <a:cubicBezTo>
                  <a:pt x="91" y="15"/>
                  <a:pt x="89" y="16"/>
                  <a:pt x="90" y="18"/>
                </a:cubicBezTo>
                <a:cubicBezTo>
                  <a:pt x="90" y="18"/>
                  <a:pt x="90" y="18"/>
                  <a:pt x="90" y="18"/>
                </a:cubicBezTo>
                <a:close/>
                <a:moveTo>
                  <a:pt x="96" y="27"/>
                </a:moveTo>
                <a:cubicBezTo>
                  <a:pt x="96" y="28"/>
                  <a:pt x="94" y="28"/>
                  <a:pt x="93" y="29"/>
                </a:cubicBezTo>
                <a:cubicBezTo>
                  <a:pt x="92" y="26"/>
                  <a:pt x="92" y="28"/>
                  <a:pt x="90" y="28"/>
                </a:cubicBezTo>
                <a:cubicBezTo>
                  <a:pt x="91" y="27"/>
                  <a:pt x="92" y="26"/>
                  <a:pt x="89" y="26"/>
                </a:cubicBezTo>
                <a:cubicBezTo>
                  <a:pt x="90" y="26"/>
                  <a:pt x="90" y="25"/>
                  <a:pt x="91" y="25"/>
                </a:cubicBezTo>
                <a:cubicBezTo>
                  <a:pt x="91" y="27"/>
                  <a:pt x="94" y="25"/>
                  <a:pt x="94" y="28"/>
                </a:cubicBezTo>
                <a:cubicBezTo>
                  <a:pt x="95" y="28"/>
                  <a:pt x="95" y="27"/>
                  <a:pt x="96" y="27"/>
                </a:cubicBezTo>
                <a:close/>
                <a:moveTo>
                  <a:pt x="277" y="26"/>
                </a:moveTo>
                <a:cubicBezTo>
                  <a:pt x="277" y="25"/>
                  <a:pt x="278" y="25"/>
                  <a:pt x="278" y="25"/>
                </a:cubicBezTo>
                <a:cubicBezTo>
                  <a:pt x="279" y="26"/>
                  <a:pt x="282" y="26"/>
                  <a:pt x="280" y="28"/>
                </a:cubicBezTo>
                <a:cubicBezTo>
                  <a:pt x="279" y="28"/>
                  <a:pt x="279" y="25"/>
                  <a:pt x="277" y="26"/>
                </a:cubicBezTo>
                <a:close/>
                <a:moveTo>
                  <a:pt x="82" y="31"/>
                </a:moveTo>
                <a:cubicBezTo>
                  <a:pt x="81" y="27"/>
                  <a:pt x="84" y="28"/>
                  <a:pt x="82" y="26"/>
                </a:cubicBezTo>
                <a:cubicBezTo>
                  <a:pt x="83" y="25"/>
                  <a:pt x="84" y="26"/>
                  <a:pt x="84" y="27"/>
                </a:cubicBezTo>
                <a:cubicBezTo>
                  <a:pt x="85" y="27"/>
                  <a:pt x="86" y="25"/>
                  <a:pt x="88" y="26"/>
                </a:cubicBezTo>
                <a:cubicBezTo>
                  <a:pt x="88" y="27"/>
                  <a:pt x="87" y="27"/>
                  <a:pt x="87" y="28"/>
                </a:cubicBezTo>
                <a:cubicBezTo>
                  <a:pt x="86" y="27"/>
                  <a:pt x="85" y="28"/>
                  <a:pt x="84" y="29"/>
                </a:cubicBezTo>
                <a:cubicBezTo>
                  <a:pt x="85" y="29"/>
                  <a:pt x="85" y="30"/>
                  <a:pt x="86" y="30"/>
                </a:cubicBezTo>
                <a:cubicBezTo>
                  <a:pt x="85" y="31"/>
                  <a:pt x="84" y="30"/>
                  <a:pt x="82" y="31"/>
                </a:cubicBezTo>
                <a:close/>
                <a:moveTo>
                  <a:pt x="260" y="41"/>
                </a:moveTo>
                <a:cubicBezTo>
                  <a:pt x="258" y="41"/>
                  <a:pt x="254" y="40"/>
                  <a:pt x="255" y="42"/>
                </a:cubicBezTo>
                <a:cubicBezTo>
                  <a:pt x="255" y="41"/>
                  <a:pt x="255" y="41"/>
                  <a:pt x="256" y="41"/>
                </a:cubicBezTo>
                <a:cubicBezTo>
                  <a:pt x="255" y="44"/>
                  <a:pt x="257" y="46"/>
                  <a:pt x="255" y="47"/>
                </a:cubicBezTo>
                <a:cubicBezTo>
                  <a:pt x="255" y="48"/>
                  <a:pt x="256" y="48"/>
                  <a:pt x="255" y="49"/>
                </a:cubicBezTo>
                <a:cubicBezTo>
                  <a:pt x="256" y="50"/>
                  <a:pt x="259" y="52"/>
                  <a:pt x="261" y="50"/>
                </a:cubicBezTo>
                <a:cubicBezTo>
                  <a:pt x="260" y="49"/>
                  <a:pt x="258" y="49"/>
                  <a:pt x="258" y="49"/>
                </a:cubicBezTo>
                <a:cubicBezTo>
                  <a:pt x="259" y="46"/>
                  <a:pt x="257" y="43"/>
                  <a:pt x="260" y="41"/>
                </a:cubicBezTo>
                <a:close/>
                <a:moveTo>
                  <a:pt x="221" y="46"/>
                </a:moveTo>
                <a:cubicBezTo>
                  <a:pt x="224" y="46"/>
                  <a:pt x="223" y="51"/>
                  <a:pt x="220" y="50"/>
                </a:cubicBezTo>
                <a:cubicBezTo>
                  <a:pt x="221" y="47"/>
                  <a:pt x="220" y="50"/>
                  <a:pt x="221" y="46"/>
                </a:cubicBezTo>
                <a:close/>
                <a:moveTo>
                  <a:pt x="584" y="69"/>
                </a:moveTo>
                <a:cubicBezTo>
                  <a:pt x="584" y="67"/>
                  <a:pt x="585" y="69"/>
                  <a:pt x="586" y="69"/>
                </a:cubicBezTo>
                <a:cubicBezTo>
                  <a:pt x="585" y="71"/>
                  <a:pt x="585" y="69"/>
                  <a:pt x="584" y="69"/>
                </a:cubicBezTo>
                <a:close/>
                <a:moveTo>
                  <a:pt x="207" y="78"/>
                </a:moveTo>
                <a:cubicBezTo>
                  <a:pt x="207" y="76"/>
                  <a:pt x="209" y="77"/>
                  <a:pt x="209" y="76"/>
                </a:cubicBezTo>
                <a:cubicBezTo>
                  <a:pt x="209" y="76"/>
                  <a:pt x="209" y="75"/>
                  <a:pt x="209" y="75"/>
                </a:cubicBezTo>
                <a:cubicBezTo>
                  <a:pt x="207" y="76"/>
                  <a:pt x="207" y="77"/>
                  <a:pt x="206" y="75"/>
                </a:cubicBezTo>
                <a:cubicBezTo>
                  <a:pt x="206" y="76"/>
                  <a:pt x="204" y="77"/>
                  <a:pt x="206" y="77"/>
                </a:cubicBezTo>
                <a:cubicBezTo>
                  <a:pt x="206" y="77"/>
                  <a:pt x="207" y="77"/>
                  <a:pt x="207" y="77"/>
                </a:cubicBezTo>
                <a:cubicBezTo>
                  <a:pt x="206" y="79"/>
                  <a:pt x="207" y="78"/>
                  <a:pt x="207" y="79"/>
                </a:cubicBezTo>
                <a:cubicBezTo>
                  <a:pt x="206" y="79"/>
                  <a:pt x="206" y="80"/>
                  <a:pt x="207" y="80"/>
                </a:cubicBezTo>
                <a:cubicBezTo>
                  <a:pt x="205" y="80"/>
                  <a:pt x="205" y="79"/>
                  <a:pt x="205" y="81"/>
                </a:cubicBezTo>
                <a:cubicBezTo>
                  <a:pt x="207" y="81"/>
                  <a:pt x="209" y="81"/>
                  <a:pt x="209" y="82"/>
                </a:cubicBezTo>
                <a:cubicBezTo>
                  <a:pt x="208" y="82"/>
                  <a:pt x="208" y="81"/>
                  <a:pt x="207" y="81"/>
                </a:cubicBezTo>
                <a:cubicBezTo>
                  <a:pt x="207" y="83"/>
                  <a:pt x="209" y="83"/>
                  <a:pt x="207" y="84"/>
                </a:cubicBezTo>
                <a:cubicBezTo>
                  <a:pt x="207" y="81"/>
                  <a:pt x="206" y="85"/>
                  <a:pt x="203" y="85"/>
                </a:cubicBezTo>
                <a:cubicBezTo>
                  <a:pt x="204" y="87"/>
                  <a:pt x="205" y="90"/>
                  <a:pt x="204" y="91"/>
                </a:cubicBezTo>
                <a:cubicBezTo>
                  <a:pt x="206" y="91"/>
                  <a:pt x="207" y="91"/>
                  <a:pt x="209" y="92"/>
                </a:cubicBezTo>
                <a:cubicBezTo>
                  <a:pt x="208" y="90"/>
                  <a:pt x="208" y="88"/>
                  <a:pt x="211" y="88"/>
                </a:cubicBezTo>
                <a:cubicBezTo>
                  <a:pt x="210" y="87"/>
                  <a:pt x="212" y="86"/>
                  <a:pt x="211" y="86"/>
                </a:cubicBezTo>
                <a:cubicBezTo>
                  <a:pt x="211" y="87"/>
                  <a:pt x="209" y="88"/>
                  <a:pt x="209" y="87"/>
                </a:cubicBezTo>
                <a:cubicBezTo>
                  <a:pt x="210" y="83"/>
                  <a:pt x="213" y="88"/>
                  <a:pt x="214" y="87"/>
                </a:cubicBezTo>
                <a:cubicBezTo>
                  <a:pt x="213" y="87"/>
                  <a:pt x="214" y="86"/>
                  <a:pt x="216" y="86"/>
                </a:cubicBezTo>
                <a:cubicBezTo>
                  <a:pt x="216" y="83"/>
                  <a:pt x="210" y="83"/>
                  <a:pt x="212" y="81"/>
                </a:cubicBezTo>
                <a:cubicBezTo>
                  <a:pt x="210" y="81"/>
                  <a:pt x="210" y="81"/>
                  <a:pt x="209" y="80"/>
                </a:cubicBezTo>
                <a:cubicBezTo>
                  <a:pt x="210" y="76"/>
                  <a:pt x="208" y="81"/>
                  <a:pt x="207" y="78"/>
                </a:cubicBezTo>
                <a:close/>
                <a:moveTo>
                  <a:pt x="210" y="82"/>
                </a:moveTo>
                <a:cubicBezTo>
                  <a:pt x="211" y="83"/>
                  <a:pt x="213" y="83"/>
                  <a:pt x="213" y="85"/>
                </a:cubicBezTo>
                <a:cubicBezTo>
                  <a:pt x="211" y="84"/>
                  <a:pt x="210" y="84"/>
                  <a:pt x="210" y="82"/>
                </a:cubicBezTo>
                <a:cubicBezTo>
                  <a:pt x="210" y="82"/>
                  <a:pt x="210" y="82"/>
                  <a:pt x="210" y="82"/>
                </a:cubicBezTo>
                <a:close/>
                <a:moveTo>
                  <a:pt x="507" y="77"/>
                </a:moveTo>
                <a:cubicBezTo>
                  <a:pt x="508" y="78"/>
                  <a:pt x="507" y="79"/>
                  <a:pt x="508" y="79"/>
                </a:cubicBezTo>
                <a:cubicBezTo>
                  <a:pt x="509" y="77"/>
                  <a:pt x="507" y="77"/>
                  <a:pt x="507" y="76"/>
                </a:cubicBezTo>
                <a:cubicBezTo>
                  <a:pt x="507" y="78"/>
                  <a:pt x="506" y="78"/>
                  <a:pt x="507" y="77"/>
                </a:cubicBezTo>
                <a:close/>
                <a:moveTo>
                  <a:pt x="512" y="99"/>
                </a:moveTo>
                <a:cubicBezTo>
                  <a:pt x="512" y="100"/>
                  <a:pt x="513" y="99"/>
                  <a:pt x="514" y="99"/>
                </a:cubicBezTo>
                <a:cubicBezTo>
                  <a:pt x="514" y="101"/>
                  <a:pt x="511" y="99"/>
                  <a:pt x="512" y="101"/>
                </a:cubicBezTo>
                <a:cubicBezTo>
                  <a:pt x="511" y="101"/>
                  <a:pt x="512" y="99"/>
                  <a:pt x="511" y="99"/>
                </a:cubicBezTo>
                <a:cubicBezTo>
                  <a:pt x="511" y="99"/>
                  <a:pt x="514" y="98"/>
                  <a:pt x="512" y="97"/>
                </a:cubicBezTo>
                <a:cubicBezTo>
                  <a:pt x="513" y="95"/>
                  <a:pt x="515" y="97"/>
                  <a:pt x="515" y="97"/>
                </a:cubicBezTo>
                <a:cubicBezTo>
                  <a:pt x="516" y="98"/>
                  <a:pt x="512" y="97"/>
                  <a:pt x="512" y="99"/>
                </a:cubicBezTo>
                <a:close/>
                <a:moveTo>
                  <a:pt x="522" y="102"/>
                </a:moveTo>
                <a:cubicBezTo>
                  <a:pt x="522" y="104"/>
                  <a:pt x="520" y="105"/>
                  <a:pt x="519" y="105"/>
                </a:cubicBezTo>
                <a:cubicBezTo>
                  <a:pt x="518" y="106"/>
                  <a:pt x="519" y="104"/>
                  <a:pt x="518" y="104"/>
                </a:cubicBezTo>
                <a:cubicBezTo>
                  <a:pt x="518" y="102"/>
                  <a:pt x="520" y="102"/>
                  <a:pt x="522" y="102"/>
                </a:cubicBezTo>
                <a:close/>
                <a:moveTo>
                  <a:pt x="311" y="103"/>
                </a:moveTo>
                <a:cubicBezTo>
                  <a:pt x="310" y="102"/>
                  <a:pt x="313" y="103"/>
                  <a:pt x="313" y="103"/>
                </a:cubicBezTo>
                <a:cubicBezTo>
                  <a:pt x="313" y="104"/>
                  <a:pt x="312" y="104"/>
                  <a:pt x="311" y="103"/>
                </a:cubicBezTo>
                <a:close/>
                <a:moveTo>
                  <a:pt x="512" y="117"/>
                </a:moveTo>
                <a:cubicBezTo>
                  <a:pt x="513" y="116"/>
                  <a:pt x="514" y="118"/>
                  <a:pt x="514" y="117"/>
                </a:cubicBezTo>
                <a:cubicBezTo>
                  <a:pt x="514" y="117"/>
                  <a:pt x="513" y="117"/>
                  <a:pt x="513" y="116"/>
                </a:cubicBezTo>
                <a:cubicBezTo>
                  <a:pt x="513" y="116"/>
                  <a:pt x="513" y="116"/>
                  <a:pt x="512" y="116"/>
                </a:cubicBezTo>
                <a:cubicBezTo>
                  <a:pt x="512" y="116"/>
                  <a:pt x="512" y="117"/>
                  <a:pt x="512" y="117"/>
                </a:cubicBezTo>
                <a:close/>
                <a:moveTo>
                  <a:pt x="502" y="143"/>
                </a:moveTo>
                <a:cubicBezTo>
                  <a:pt x="502" y="145"/>
                  <a:pt x="504" y="147"/>
                  <a:pt x="503" y="145"/>
                </a:cubicBezTo>
                <a:cubicBezTo>
                  <a:pt x="504" y="145"/>
                  <a:pt x="504" y="145"/>
                  <a:pt x="504" y="143"/>
                </a:cubicBezTo>
                <a:cubicBezTo>
                  <a:pt x="504" y="143"/>
                  <a:pt x="503" y="143"/>
                  <a:pt x="502" y="143"/>
                </a:cubicBezTo>
                <a:close/>
                <a:moveTo>
                  <a:pt x="345" y="190"/>
                </a:moveTo>
                <a:cubicBezTo>
                  <a:pt x="343" y="194"/>
                  <a:pt x="348" y="186"/>
                  <a:pt x="345" y="190"/>
                </a:cubicBezTo>
                <a:close/>
                <a:moveTo>
                  <a:pt x="302" y="193"/>
                </a:moveTo>
                <a:cubicBezTo>
                  <a:pt x="303" y="193"/>
                  <a:pt x="303" y="196"/>
                  <a:pt x="301" y="196"/>
                </a:cubicBezTo>
                <a:cubicBezTo>
                  <a:pt x="301" y="194"/>
                  <a:pt x="302" y="194"/>
                  <a:pt x="302" y="193"/>
                </a:cubicBezTo>
                <a:close/>
                <a:moveTo>
                  <a:pt x="349" y="209"/>
                </a:moveTo>
                <a:cubicBezTo>
                  <a:pt x="349" y="214"/>
                  <a:pt x="343" y="214"/>
                  <a:pt x="344" y="220"/>
                </a:cubicBezTo>
                <a:cubicBezTo>
                  <a:pt x="343" y="220"/>
                  <a:pt x="342" y="220"/>
                  <a:pt x="341" y="220"/>
                </a:cubicBezTo>
                <a:cubicBezTo>
                  <a:pt x="342" y="221"/>
                  <a:pt x="343" y="221"/>
                  <a:pt x="343" y="223"/>
                </a:cubicBezTo>
                <a:cubicBezTo>
                  <a:pt x="341" y="223"/>
                  <a:pt x="341" y="226"/>
                  <a:pt x="342" y="227"/>
                </a:cubicBezTo>
                <a:cubicBezTo>
                  <a:pt x="341" y="228"/>
                  <a:pt x="340" y="227"/>
                  <a:pt x="339" y="226"/>
                </a:cubicBezTo>
                <a:cubicBezTo>
                  <a:pt x="339" y="229"/>
                  <a:pt x="340" y="230"/>
                  <a:pt x="341" y="230"/>
                </a:cubicBezTo>
                <a:cubicBezTo>
                  <a:pt x="341" y="231"/>
                  <a:pt x="340" y="231"/>
                  <a:pt x="340" y="232"/>
                </a:cubicBezTo>
                <a:cubicBezTo>
                  <a:pt x="339" y="233"/>
                  <a:pt x="339" y="232"/>
                  <a:pt x="338" y="231"/>
                </a:cubicBezTo>
                <a:cubicBezTo>
                  <a:pt x="338" y="232"/>
                  <a:pt x="339" y="234"/>
                  <a:pt x="337" y="235"/>
                </a:cubicBezTo>
                <a:cubicBezTo>
                  <a:pt x="339" y="236"/>
                  <a:pt x="338" y="239"/>
                  <a:pt x="338" y="241"/>
                </a:cubicBezTo>
                <a:cubicBezTo>
                  <a:pt x="337" y="240"/>
                  <a:pt x="333" y="240"/>
                  <a:pt x="335" y="238"/>
                </a:cubicBezTo>
                <a:cubicBezTo>
                  <a:pt x="334" y="239"/>
                  <a:pt x="334" y="238"/>
                  <a:pt x="332" y="238"/>
                </a:cubicBezTo>
                <a:cubicBezTo>
                  <a:pt x="332" y="234"/>
                  <a:pt x="336" y="231"/>
                  <a:pt x="334" y="227"/>
                </a:cubicBezTo>
                <a:cubicBezTo>
                  <a:pt x="335" y="228"/>
                  <a:pt x="335" y="227"/>
                  <a:pt x="336" y="226"/>
                </a:cubicBezTo>
                <a:cubicBezTo>
                  <a:pt x="335" y="220"/>
                  <a:pt x="342" y="213"/>
                  <a:pt x="340" y="204"/>
                </a:cubicBezTo>
                <a:cubicBezTo>
                  <a:pt x="341" y="203"/>
                  <a:pt x="342" y="201"/>
                  <a:pt x="344" y="201"/>
                </a:cubicBezTo>
                <a:cubicBezTo>
                  <a:pt x="342" y="197"/>
                  <a:pt x="346" y="197"/>
                  <a:pt x="346" y="194"/>
                </a:cubicBezTo>
                <a:cubicBezTo>
                  <a:pt x="346" y="194"/>
                  <a:pt x="346" y="199"/>
                  <a:pt x="347" y="198"/>
                </a:cubicBezTo>
                <a:cubicBezTo>
                  <a:pt x="349" y="198"/>
                  <a:pt x="345" y="208"/>
                  <a:pt x="349" y="209"/>
                </a:cubicBezTo>
                <a:close/>
                <a:moveTo>
                  <a:pt x="336" y="237"/>
                </a:moveTo>
                <a:cubicBezTo>
                  <a:pt x="338" y="240"/>
                  <a:pt x="334" y="239"/>
                  <a:pt x="336" y="237"/>
                </a:cubicBezTo>
                <a:cubicBezTo>
                  <a:pt x="336" y="237"/>
                  <a:pt x="336" y="237"/>
                  <a:pt x="336" y="237"/>
                </a:cubicBezTo>
                <a:close/>
                <a:moveTo>
                  <a:pt x="239" y="224"/>
                </a:moveTo>
                <a:cubicBezTo>
                  <a:pt x="237" y="223"/>
                  <a:pt x="236" y="221"/>
                  <a:pt x="236" y="218"/>
                </a:cubicBezTo>
                <a:cubicBezTo>
                  <a:pt x="234" y="218"/>
                  <a:pt x="235" y="220"/>
                  <a:pt x="233" y="219"/>
                </a:cubicBezTo>
                <a:cubicBezTo>
                  <a:pt x="234" y="221"/>
                  <a:pt x="232" y="222"/>
                  <a:pt x="231" y="223"/>
                </a:cubicBezTo>
                <a:cubicBezTo>
                  <a:pt x="233" y="227"/>
                  <a:pt x="236" y="229"/>
                  <a:pt x="238" y="231"/>
                </a:cubicBezTo>
                <a:cubicBezTo>
                  <a:pt x="238" y="232"/>
                  <a:pt x="238" y="236"/>
                  <a:pt x="240" y="234"/>
                </a:cubicBezTo>
                <a:cubicBezTo>
                  <a:pt x="240" y="234"/>
                  <a:pt x="240" y="232"/>
                  <a:pt x="240" y="232"/>
                </a:cubicBezTo>
                <a:cubicBezTo>
                  <a:pt x="242" y="233"/>
                  <a:pt x="242" y="234"/>
                  <a:pt x="244" y="232"/>
                </a:cubicBezTo>
                <a:cubicBezTo>
                  <a:pt x="244" y="234"/>
                  <a:pt x="246" y="235"/>
                  <a:pt x="246" y="234"/>
                </a:cubicBezTo>
                <a:cubicBezTo>
                  <a:pt x="245" y="233"/>
                  <a:pt x="244" y="232"/>
                  <a:pt x="244" y="231"/>
                </a:cubicBezTo>
                <a:cubicBezTo>
                  <a:pt x="241" y="232"/>
                  <a:pt x="240" y="231"/>
                  <a:pt x="239" y="229"/>
                </a:cubicBezTo>
                <a:cubicBezTo>
                  <a:pt x="241" y="229"/>
                  <a:pt x="239" y="228"/>
                  <a:pt x="240" y="228"/>
                </a:cubicBezTo>
                <a:cubicBezTo>
                  <a:pt x="241" y="228"/>
                  <a:pt x="242" y="229"/>
                  <a:pt x="242" y="230"/>
                </a:cubicBezTo>
                <a:cubicBezTo>
                  <a:pt x="243" y="230"/>
                  <a:pt x="243" y="230"/>
                  <a:pt x="244" y="230"/>
                </a:cubicBezTo>
                <a:cubicBezTo>
                  <a:pt x="244" y="228"/>
                  <a:pt x="242" y="229"/>
                  <a:pt x="241" y="228"/>
                </a:cubicBezTo>
                <a:cubicBezTo>
                  <a:pt x="242" y="227"/>
                  <a:pt x="241" y="227"/>
                  <a:pt x="241" y="226"/>
                </a:cubicBezTo>
                <a:cubicBezTo>
                  <a:pt x="242" y="225"/>
                  <a:pt x="243" y="227"/>
                  <a:pt x="244" y="226"/>
                </a:cubicBezTo>
                <a:cubicBezTo>
                  <a:pt x="242" y="226"/>
                  <a:pt x="243" y="223"/>
                  <a:pt x="242" y="225"/>
                </a:cubicBezTo>
                <a:cubicBezTo>
                  <a:pt x="242" y="224"/>
                  <a:pt x="243" y="224"/>
                  <a:pt x="243" y="223"/>
                </a:cubicBezTo>
                <a:cubicBezTo>
                  <a:pt x="242" y="222"/>
                  <a:pt x="242" y="223"/>
                  <a:pt x="241" y="224"/>
                </a:cubicBezTo>
                <a:cubicBezTo>
                  <a:pt x="241" y="223"/>
                  <a:pt x="242" y="222"/>
                  <a:pt x="242" y="221"/>
                </a:cubicBezTo>
                <a:cubicBezTo>
                  <a:pt x="240" y="222"/>
                  <a:pt x="240" y="220"/>
                  <a:pt x="239" y="221"/>
                </a:cubicBezTo>
                <a:cubicBezTo>
                  <a:pt x="238" y="224"/>
                  <a:pt x="242" y="225"/>
                  <a:pt x="239" y="226"/>
                </a:cubicBezTo>
                <a:cubicBezTo>
                  <a:pt x="238" y="225"/>
                  <a:pt x="238" y="225"/>
                  <a:pt x="239" y="224"/>
                </a:cubicBezTo>
                <a:close/>
                <a:moveTo>
                  <a:pt x="238" y="228"/>
                </a:moveTo>
                <a:cubicBezTo>
                  <a:pt x="236" y="230"/>
                  <a:pt x="236" y="226"/>
                  <a:pt x="235" y="225"/>
                </a:cubicBezTo>
                <a:cubicBezTo>
                  <a:pt x="236" y="226"/>
                  <a:pt x="236" y="227"/>
                  <a:pt x="236" y="224"/>
                </a:cubicBezTo>
                <a:cubicBezTo>
                  <a:pt x="235" y="224"/>
                  <a:pt x="235" y="225"/>
                  <a:pt x="233" y="225"/>
                </a:cubicBezTo>
                <a:cubicBezTo>
                  <a:pt x="233" y="224"/>
                  <a:pt x="233" y="224"/>
                  <a:pt x="233" y="223"/>
                </a:cubicBezTo>
                <a:cubicBezTo>
                  <a:pt x="234" y="223"/>
                  <a:pt x="235" y="224"/>
                  <a:pt x="235" y="223"/>
                </a:cubicBezTo>
                <a:cubicBezTo>
                  <a:pt x="238" y="223"/>
                  <a:pt x="235" y="226"/>
                  <a:pt x="238" y="226"/>
                </a:cubicBezTo>
                <a:cubicBezTo>
                  <a:pt x="238" y="227"/>
                  <a:pt x="237" y="228"/>
                  <a:pt x="238" y="228"/>
                </a:cubicBezTo>
                <a:cubicBezTo>
                  <a:pt x="238" y="228"/>
                  <a:pt x="238" y="228"/>
                  <a:pt x="238" y="228"/>
                </a:cubicBezTo>
                <a:close/>
                <a:moveTo>
                  <a:pt x="245" y="238"/>
                </a:moveTo>
                <a:cubicBezTo>
                  <a:pt x="246" y="237"/>
                  <a:pt x="246" y="236"/>
                  <a:pt x="247" y="236"/>
                </a:cubicBezTo>
                <a:cubicBezTo>
                  <a:pt x="246" y="235"/>
                  <a:pt x="245" y="235"/>
                  <a:pt x="244" y="235"/>
                </a:cubicBezTo>
                <a:cubicBezTo>
                  <a:pt x="243" y="237"/>
                  <a:pt x="243" y="236"/>
                  <a:pt x="244" y="238"/>
                </a:cubicBezTo>
                <a:cubicBezTo>
                  <a:pt x="244" y="238"/>
                  <a:pt x="245" y="238"/>
                  <a:pt x="245" y="238"/>
                </a:cubicBezTo>
                <a:close/>
                <a:moveTo>
                  <a:pt x="333" y="249"/>
                </a:moveTo>
                <a:cubicBezTo>
                  <a:pt x="334" y="249"/>
                  <a:pt x="335" y="248"/>
                  <a:pt x="335" y="246"/>
                </a:cubicBezTo>
                <a:cubicBezTo>
                  <a:pt x="333" y="245"/>
                  <a:pt x="335" y="248"/>
                  <a:pt x="334" y="248"/>
                </a:cubicBezTo>
                <a:cubicBezTo>
                  <a:pt x="334" y="246"/>
                  <a:pt x="333" y="246"/>
                  <a:pt x="333" y="245"/>
                </a:cubicBezTo>
                <a:cubicBezTo>
                  <a:pt x="331" y="244"/>
                  <a:pt x="331" y="247"/>
                  <a:pt x="330" y="246"/>
                </a:cubicBezTo>
                <a:cubicBezTo>
                  <a:pt x="331" y="244"/>
                  <a:pt x="332" y="243"/>
                  <a:pt x="334" y="244"/>
                </a:cubicBezTo>
                <a:cubicBezTo>
                  <a:pt x="333" y="243"/>
                  <a:pt x="334" y="241"/>
                  <a:pt x="333" y="240"/>
                </a:cubicBezTo>
                <a:cubicBezTo>
                  <a:pt x="331" y="241"/>
                  <a:pt x="327" y="247"/>
                  <a:pt x="330" y="249"/>
                </a:cubicBezTo>
                <a:cubicBezTo>
                  <a:pt x="328" y="251"/>
                  <a:pt x="328" y="254"/>
                  <a:pt x="327" y="256"/>
                </a:cubicBezTo>
                <a:cubicBezTo>
                  <a:pt x="327" y="258"/>
                  <a:pt x="331" y="256"/>
                  <a:pt x="332" y="258"/>
                </a:cubicBezTo>
                <a:cubicBezTo>
                  <a:pt x="332" y="256"/>
                  <a:pt x="331" y="255"/>
                  <a:pt x="331" y="253"/>
                </a:cubicBezTo>
                <a:cubicBezTo>
                  <a:pt x="332" y="253"/>
                  <a:pt x="332" y="253"/>
                  <a:pt x="333" y="253"/>
                </a:cubicBezTo>
                <a:cubicBezTo>
                  <a:pt x="334" y="250"/>
                  <a:pt x="333" y="251"/>
                  <a:pt x="333" y="249"/>
                </a:cubicBezTo>
                <a:close/>
                <a:moveTo>
                  <a:pt x="333" y="248"/>
                </a:moveTo>
                <a:cubicBezTo>
                  <a:pt x="333" y="248"/>
                  <a:pt x="333" y="249"/>
                  <a:pt x="333" y="249"/>
                </a:cubicBezTo>
                <a:cubicBezTo>
                  <a:pt x="331" y="250"/>
                  <a:pt x="331" y="247"/>
                  <a:pt x="333" y="248"/>
                </a:cubicBezTo>
                <a:cubicBezTo>
                  <a:pt x="333" y="248"/>
                  <a:pt x="333" y="248"/>
                  <a:pt x="333" y="248"/>
                </a:cubicBezTo>
                <a:close/>
                <a:moveTo>
                  <a:pt x="330" y="255"/>
                </a:moveTo>
                <a:cubicBezTo>
                  <a:pt x="331" y="256"/>
                  <a:pt x="327" y="256"/>
                  <a:pt x="328" y="254"/>
                </a:cubicBezTo>
                <a:cubicBezTo>
                  <a:pt x="329" y="255"/>
                  <a:pt x="329" y="254"/>
                  <a:pt x="330" y="255"/>
                </a:cubicBezTo>
                <a:cubicBezTo>
                  <a:pt x="330" y="255"/>
                  <a:pt x="330" y="255"/>
                  <a:pt x="330" y="255"/>
                </a:cubicBezTo>
                <a:close/>
                <a:moveTo>
                  <a:pt x="249" y="244"/>
                </a:moveTo>
                <a:cubicBezTo>
                  <a:pt x="249" y="244"/>
                  <a:pt x="249" y="245"/>
                  <a:pt x="250" y="245"/>
                </a:cubicBezTo>
                <a:cubicBezTo>
                  <a:pt x="249" y="245"/>
                  <a:pt x="248" y="244"/>
                  <a:pt x="247" y="245"/>
                </a:cubicBezTo>
                <a:cubicBezTo>
                  <a:pt x="247" y="245"/>
                  <a:pt x="247" y="246"/>
                  <a:pt x="247" y="247"/>
                </a:cubicBezTo>
                <a:cubicBezTo>
                  <a:pt x="249" y="247"/>
                  <a:pt x="249" y="246"/>
                  <a:pt x="251" y="246"/>
                </a:cubicBezTo>
                <a:cubicBezTo>
                  <a:pt x="251" y="247"/>
                  <a:pt x="251" y="249"/>
                  <a:pt x="250" y="249"/>
                </a:cubicBezTo>
                <a:cubicBezTo>
                  <a:pt x="250" y="249"/>
                  <a:pt x="250" y="248"/>
                  <a:pt x="250" y="248"/>
                </a:cubicBezTo>
                <a:cubicBezTo>
                  <a:pt x="250" y="250"/>
                  <a:pt x="248" y="249"/>
                  <a:pt x="249" y="251"/>
                </a:cubicBezTo>
                <a:cubicBezTo>
                  <a:pt x="249" y="251"/>
                  <a:pt x="250" y="251"/>
                  <a:pt x="250" y="252"/>
                </a:cubicBezTo>
                <a:cubicBezTo>
                  <a:pt x="249" y="253"/>
                  <a:pt x="248" y="250"/>
                  <a:pt x="246" y="251"/>
                </a:cubicBezTo>
                <a:cubicBezTo>
                  <a:pt x="246" y="252"/>
                  <a:pt x="246" y="252"/>
                  <a:pt x="246" y="253"/>
                </a:cubicBezTo>
                <a:cubicBezTo>
                  <a:pt x="247" y="253"/>
                  <a:pt x="247" y="253"/>
                  <a:pt x="248" y="253"/>
                </a:cubicBezTo>
                <a:cubicBezTo>
                  <a:pt x="248" y="255"/>
                  <a:pt x="249" y="258"/>
                  <a:pt x="250" y="259"/>
                </a:cubicBezTo>
                <a:cubicBezTo>
                  <a:pt x="249" y="258"/>
                  <a:pt x="251" y="258"/>
                  <a:pt x="252" y="258"/>
                </a:cubicBezTo>
                <a:cubicBezTo>
                  <a:pt x="251" y="255"/>
                  <a:pt x="254" y="256"/>
                  <a:pt x="253" y="253"/>
                </a:cubicBezTo>
                <a:cubicBezTo>
                  <a:pt x="252" y="252"/>
                  <a:pt x="253" y="255"/>
                  <a:pt x="252" y="255"/>
                </a:cubicBezTo>
                <a:cubicBezTo>
                  <a:pt x="251" y="255"/>
                  <a:pt x="251" y="254"/>
                  <a:pt x="251" y="254"/>
                </a:cubicBezTo>
                <a:cubicBezTo>
                  <a:pt x="252" y="253"/>
                  <a:pt x="252" y="252"/>
                  <a:pt x="253" y="252"/>
                </a:cubicBezTo>
                <a:cubicBezTo>
                  <a:pt x="254" y="252"/>
                  <a:pt x="253" y="253"/>
                  <a:pt x="254" y="253"/>
                </a:cubicBezTo>
                <a:cubicBezTo>
                  <a:pt x="255" y="251"/>
                  <a:pt x="251" y="249"/>
                  <a:pt x="253" y="249"/>
                </a:cubicBezTo>
                <a:cubicBezTo>
                  <a:pt x="254" y="248"/>
                  <a:pt x="252" y="248"/>
                  <a:pt x="253" y="246"/>
                </a:cubicBezTo>
                <a:cubicBezTo>
                  <a:pt x="251" y="246"/>
                  <a:pt x="249" y="245"/>
                  <a:pt x="251" y="244"/>
                </a:cubicBezTo>
                <a:cubicBezTo>
                  <a:pt x="250" y="243"/>
                  <a:pt x="249" y="244"/>
                  <a:pt x="249" y="244"/>
                </a:cubicBezTo>
                <a:close/>
                <a:moveTo>
                  <a:pt x="219" y="249"/>
                </a:moveTo>
                <a:cubicBezTo>
                  <a:pt x="221" y="250"/>
                  <a:pt x="217" y="252"/>
                  <a:pt x="217" y="253"/>
                </a:cubicBezTo>
                <a:cubicBezTo>
                  <a:pt x="215" y="253"/>
                  <a:pt x="215" y="251"/>
                  <a:pt x="216" y="250"/>
                </a:cubicBezTo>
                <a:cubicBezTo>
                  <a:pt x="218" y="250"/>
                  <a:pt x="218" y="251"/>
                  <a:pt x="219" y="249"/>
                </a:cubicBezTo>
                <a:close/>
                <a:moveTo>
                  <a:pt x="474" y="262"/>
                </a:moveTo>
                <a:cubicBezTo>
                  <a:pt x="473" y="262"/>
                  <a:pt x="473" y="260"/>
                  <a:pt x="472" y="262"/>
                </a:cubicBezTo>
                <a:cubicBezTo>
                  <a:pt x="471" y="261"/>
                  <a:pt x="475" y="260"/>
                  <a:pt x="474" y="262"/>
                </a:cubicBezTo>
                <a:close/>
                <a:moveTo>
                  <a:pt x="250" y="267"/>
                </a:moveTo>
                <a:cubicBezTo>
                  <a:pt x="250" y="266"/>
                  <a:pt x="250" y="267"/>
                  <a:pt x="250" y="267"/>
                </a:cubicBezTo>
                <a:cubicBezTo>
                  <a:pt x="252" y="268"/>
                  <a:pt x="252" y="266"/>
                  <a:pt x="253" y="267"/>
                </a:cubicBezTo>
                <a:cubicBezTo>
                  <a:pt x="252" y="264"/>
                  <a:pt x="255" y="263"/>
                  <a:pt x="255" y="265"/>
                </a:cubicBezTo>
                <a:cubicBezTo>
                  <a:pt x="252" y="265"/>
                  <a:pt x="254" y="270"/>
                  <a:pt x="255" y="271"/>
                </a:cubicBezTo>
                <a:cubicBezTo>
                  <a:pt x="253" y="271"/>
                  <a:pt x="253" y="268"/>
                  <a:pt x="250" y="269"/>
                </a:cubicBezTo>
                <a:cubicBezTo>
                  <a:pt x="250" y="268"/>
                  <a:pt x="250" y="267"/>
                  <a:pt x="250" y="267"/>
                </a:cubicBezTo>
                <a:close/>
                <a:moveTo>
                  <a:pt x="320" y="276"/>
                </a:moveTo>
                <a:cubicBezTo>
                  <a:pt x="320" y="275"/>
                  <a:pt x="321" y="275"/>
                  <a:pt x="323" y="275"/>
                </a:cubicBezTo>
                <a:cubicBezTo>
                  <a:pt x="323" y="275"/>
                  <a:pt x="322" y="275"/>
                  <a:pt x="322" y="275"/>
                </a:cubicBezTo>
                <a:cubicBezTo>
                  <a:pt x="321" y="277"/>
                  <a:pt x="323" y="276"/>
                  <a:pt x="323" y="278"/>
                </a:cubicBezTo>
                <a:cubicBezTo>
                  <a:pt x="322" y="277"/>
                  <a:pt x="321" y="276"/>
                  <a:pt x="320" y="276"/>
                </a:cubicBezTo>
                <a:close/>
                <a:moveTo>
                  <a:pt x="255" y="285"/>
                </a:moveTo>
                <a:cubicBezTo>
                  <a:pt x="257" y="285"/>
                  <a:pt x="256" y="286"/>
                  <a:pt x="255" y="287"/>
                </a:cubicBezTo>
                <a:cubicBezTo>
                  <a:pt x="254" y="287"/>
                  <a:pt x="256" y="286"/>
                  <a:pt x="255" y="285"/>
                </a:cubicBezTo>
                <a:close/>
                <a:moveTo>
                  <a:pt x="260" y="286"/>
                </a:moveTo>
                <a:cubicBezTo>
                  <a:pt x="258" y="286"/>
                  <a:pt x="261" y="286"/>
                  <a:pt x="260" y="287"/>
                </a:cubicBezTo>
                <a:cubicBezTo>
                  <a:pt x="261" y="287"/>
                  <a:pt x="260" y="285"/>
                  <a:pt x="262" y="286"/>
                </a:cubicBezTo>
                <a:cubicBezTo>
                  <a:pt x="262" y="287"/>
                  <a:pt x="261" y="288"/>
                  <a:pt x="260" y="288"/>
                </a:cubicBezTo>
                <a:cubicBezTo>
                  <a:pt x="260" y="287"/>
                  <a:pt x="260" y="287"/>
                  <a:pt x="260" y="286"/>
                </a:cubicBezTo>
                <a:close/>
                <a:moveTo>
                  <a:pt x="229" y="386"/>
                </a:moveTo>
                <a:cubicBezTo>
                  <a:pt x="229" y="385"/>
                  <a:pt x="229" y="385"/>
                  <a:pt x="229" y="384"/>
                </a:cubicBezTo>
                <a:cubicBezTo>
                  <a:pt x="230" y="384"/>
                  <a:pt x="229" y="386"/>
                  <a:pt x="230" y="386"/>
                </a:cubicBezTo>
                <a:cubicBezTo>
                  <a:pt x="230" y="387"/>
                  <a:pt x="230" y="386"/>
                  <a:pt x="229" y="386"/>
                </a:cubicBezTo>
                <a:close/>
                <a:moveTo>
                  <a:pt x="416" y="470"/>
                </a:moveTo>
                <a:cubicBezTo>
                  <a:pt x="415" y="470"/>
                  <a:pt x="414" y="470"/>
                  <a:pt x="414" y="469"/>
                </a:cubicBezTo>
                <a:cubicBezTo>
                  <a:pt x="414" y="467"/>
                  <a:pt x="416" y="467"/>
                  <a:pt x="416" y="465"/>
                </a:cubicBezTo>
                <a:cubicBezTo>
                  <a:pt x="416" y="466"/>
                  <a:pt x="418" y="465"/>
                  <a:pt x="418" y="466"/>
                </a:cubicBezTo>
                <a:cubicBezTo>
                  <a:pt x="417" y="468"/>
                  <a:pt x="418" y="467"/>
                  <a:pt x="416" y="470"/>
                </a:cubicBezTo>
                <a:close/>
                <a:moveTo>
                  <a:pt x="354" y="31"/>
                </a:moveTo>
                <a:cubicBezTo>
                  <a:pt x="354" y="33"/>
                  <a:pt x="355" y="33"/>
                  <a:pt x="357" y="33"/>
                </a:cubicBezTo>
                <a:cubicBezTo>
                  <a:pt x="357" y="29"/>
                  <a:pt x="360" y="32"/>
                  <a:pt x="361" y="30"/>
                </a:cubicBezTo>
                <a:cubicBezTo>
                  <a:pt x="358" y="30"/>
                  <a:pt x="361" y="29"/>
                  <a:pt x="359" y="27"/>
                </a:cubicBezTo>
                <a:cubicBezTo>
                  <a:pt x="356" y="28"/>
                  <a:pt x="356" y="28"/>
                  <a:pt x="354" y="29"/>
                </a:cubicBezTo>
                <a:cubicBezTo>
                  <a:pt x="354" y="27"/>
                  <a:pt x="352" y="31"/>
                  <a:pt x="351" y="28"/>
                </a:cubicBezTo>
                <a:cubicBezTo>
                  <a:pt x="351" y="29"/>
                  <a:pt x="350" y="28"/>
                  <a:pt x="350" y="29"/>
                </a:cubicBezTo>
                <a:cubicBezTo>
                  <a:pt x="349" y="31"/>
                  <a:pt x="352" y="30"/>
                  <a:pt x="352" y="33"/>
                </a:cubicBezTo>
                <a:cubicBezTo>
                  <a:pt x="354" y="32"/>
                  <a:pt x="353" y="31"/>
                  <a:pt x="356" y="30"/>
                </a:cubicBezTo>
                <a:cubicBezTo>
                  <a:pt x="356" y="30"/>
                  <a:pt x="356" y="30"/>
                  <a:pt x="356" y="31"/>
                </a:cubicBezTo>
                <a:cubicBezTo>
                  <a:pt x="355" y="31"/>
                  <a:pt x="355" y="32"/>
                  <a:pt x="354" y="31"/>
                </a:cubicBezTo>
                <a:close/>
                <a:moveTo>
                  <a:pt x="507" y="128"/>
                </a:moveTo>
                <a:cubicBezTo>
                  <a:pt x="506" y="128"/>
                  <a:pt x="506" y="129"/>
                  <a:pt x="505" y="129"/>
                </a:cubicBezTo>
                <a:cubicBezTo>
                  <a:pt x="505" y="130"/>
                  <a:pt x="504" y="131"/>
                  <a:pt x="504" y="132"/>
                </a:cubicBezTo>
                <a:cubicBezTo>
                  <a:pt x="505" y="132"/>
                  <a:pt x="506" y="132"/>
                  <a:pt x="506" y="134"/>
                </a:cubicBezTo>
                <a:cubicBezTo>
                  <a:pt x="504" y="134"/>
                  <a:pt x="505" y="132"/>
                  <a:pt x="504" y="132"/>
                </a:cubicBezTo>
                <a:cubicBezTo>
                  <a:pt x="503" y="136"/>
                  <a:pt x="505" y="139"/>
                  <a:pt x="506" y="142"/>
                </a:cubicBezTo>
                <a:cubicBezTo>
                  <a:pt x="506" y="138"/>
                  <a:pt x="506" y="139"/>
                  <a:pt x="508" y="136"/>
                </a:cubicBezTo>
                <a:cubicBezTo>
                  <a:pt x="507" y="135"/>
                  <a:pt x="505" y="136"/>
                  <a:pt x="505" y="135"/>
                </a:cubicBezTo>
                <a:cubicBezTo>
                  <a:pt x="506" y="134"/>
                  <a:pt x="507" y="134"/>
                  <a:pt x="508" y="134"/>
                </a:cubicBezTo>
                <a:cubicBezTo>
                  <a:pt x="508" y="132"/>
                  <a:pt x="509" y="132"/>
                  <a:pt x="509" y="131"/>
                </a:cubicBezTo>
                <a:cubicBezTo>
                  <a:pt x="507" y="131"/>
                  <a:pt x="507" y="129"/>
                  <a:pt x="507" y="128"/>
                </a:cubicBezTo>
                <a:close/>
                <a:moveTo>
                  <a:pt x="251" y="259"/>
                </a:moveTo>
                <a:cubicBezTo>
                  <a:pt x="253" y="260"/>
                  <a:pt x="251" y="260"/>
                  <a:pt x="251" y="261"/>
                </a:cubicBezTo>
                <a:cubicBezTo>
                  <a:pt x="252" y="263"/>
                  <a:pt x="252" y="260"/>
                  <a:pt x="254" y="261"/>
                </a:cubicBezTo>
                <a:cubicBezTo>
                  <a:pt x="251" y="261"/>
                  <a:pt x="254" y="265"/>
                  <a:pt x="251" y="265"/>
                </a:cubicBezTo>
                <a:cubicBezTo>
                  <a:pt x="251" y="263"/>
                  <a:pt x="250" y="262"/>
                  <a:pt x="249" y="261"/>
                </a:cubicBezTo>
                <a:cubicBezTo>
                  <a:pt x="249" y="260"/>
                  <a:pt x="251" y="261"/>
                  <a:pt x="251" y="259"/>
                </a:cubicBezTo>
                <a:close/>
                <a:moveTo>
                  <a:pt x="258" y="271"/>
                </a:moveTo>
                <a:cubicBezTo>
                  <a:pt x="257" y="270"/>
                  <a:pt x="255" y="272"/>
                  <a:pt x="255" y="274"/>
                </a:cubicBezTo>
                <a:cubicBezTo>
                  <a:pt x="257" y="274"/>
                  <a:pt x="256" y="276"/>
                  <a:pt x="257" y="277"/>
                </a:cubicBezTo>
                <a:cubicBezTo>
                  <a:pt x="256" y="276"/>
                  <a:pt x="257" y="279"/>
                  <a:pt x="255" y="278"/>
                </a:cubicBezTo>
                <a:cubicBezTo>
                  <a:pt x="255" y="280"/>
                  <a:pt x="255" y="282"/>
                  <a:pt x="257" y="282"/>
                </a:cubicBezTo>
                <a:cubicBezTo>
                  <a:pt x="256" y="279"/>
                  <a:pt x="260" y="277"/>
                  <a:pt x="258" y="274"/>
                </a:cubicBezTo>
                <a:cubicBezTo>
                  <a:pt x="258" y="275"/>
                  <a:pt x="258" y="276"/>
                  <a:pt x="257" y="275"/>
                </a:cubicBezTo>
                <a:cubicBezTo>
                  <a:pt x="257" y="273"/>
                  <a:pt x="258" y="273"/>
                  <a:pt x="258" y="271"/>
                </a:cubicBezTo>
                <a:close/>
              </a:path>
            </a:pathLst>
          </a:custGeom>
          <a:blipFill dpi="0" rotWithShape="1">
            <a:blip r:embed="rId2"/>
            <a:srcRect/>
            <a:tile tx="0" ty="0" sx="100000" sy="100000" flip="none" algn="tl"/>
          </a:bli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8" name="文本框 37">
            <a:extLst>
              <a:ext uri="{FF2B5EF4-FFF2-40B4-BE49-F238E27FC236}">
                <a16:creationId xmlns:a16="http://schemas.microsoft.com/office/drawing/2014/main" id="{50010A5B-633C-4F19-B686-5B42072C1D45}"/>
              </a:ext>
            </a:extLst>
          </p:cNvPr>
          <p:cNvSpPr txBox="1"/>
          <p:nvPr/>
        </p:nvSpPr>
        <p:spPr>
          <a:xfrm>
            <a:off x="723900" y="220960"/>
            <a:ext cx="571500" cy="461665"/>
          </a:xfrm>
          <a:prstGeom prst="rect">
            <a:avLst/>
          </a:prstGeom>
          <a:noFill/>
        </p:spPr>
        <p:txBody>
          <a:bodyPr wrap="square" rtlCol="0">
            <a:spAutoFit/>
          </a:bodyPr>
          <a:lstStyle/>
          <a:p>
            <a:pPr algn="ctr"/>
            <a:r>
              <a:rPr lang="en-US" altLang="zh-CN" sz="2400" dirty="0">
                <a:solidFill>
                  <a:schemeClr val="bg1"/>
                </a:solidFill>
                <a:latin typeface="Segoe UI Semibold" panose="020B0702040204020203" pitchFamily="34" charset="0"/>
                <a:cs typeface="Segoe UI Semibold" panose="020B0702040204020203" pitchFamily="34" charset="0"/>
              </a:rPr>
              <a:t>02</a:t>
            </a:r>
            <a:endParaRPr lang="zh-CN" altLang="en-US" sz="2400" dirty="0">
              <a:solidFill>
                <a:schemeClr val="bg1"/>
              </a:solidFill>
              <a:latin typeface="Segoe UI Semibold" panose="020B0702040204020203" pitchFamily="34" charset="0"/>
              <a:cs typeface="Segoe UI Semibold" panose="020B0702040204020203" pitchFamily="34" charset="0"/>
            </a:endParaRPr>
          </a:p>
        </p:txBody>
      </p:sp>
      <p:sp>
        <p:nvSpPr>
          <p:cNvPr id="39" name="文本框 38">
            <a:extLst>
              <a:ext uri="{FF2B5EF4-FFF2-40B4-BE49-F238E27FC236}">
                <a16:creationId xmlns:a16="http://schemas.microsoft.com/office/drawing/2014/main" id="{B7DE4DAC-EF7A-4278-AF28-D6277824807D}"/>
              </a:ext>
            </a:extLst>
          </p:cNvPr>
          <p:cNvSpPr txBox="1"/>
          <p:nvPr/>
        </p:nvSpPr>
        <p:spPr>
          <a:xfrm>
            <a:off x="6075363" y="1304925"/>
            <a:ext cx="5241925" cy="1246816"/>
          </a:xfrm>
          <a:prstGeom prst="rect">
            <a:avLst/>
          </a:prstGeom>
          <a:noFill/>
        </p:spPr>
        <p:txBody>
          <a:bodyPr wrap="square" rtlCol="0">
            <a:spAutoFit/>
          </a:bodyPr>
          <a:lstStyle/>
          <a:p>
            <a:pPr algn="just">
              <a:lnSpc>
                <a:spcPct val="120000"/>
              </a:lnSpc>
            </a:pPr>
            <a:r>
              <a:rPr lang="en-US" altLang="zh-CN" sz="1600" dirty="0">
                <a:solidFill>
                  <a:schemeClr val="tx1">
                    <a:lumMod val="75000"/>
                    <a:lumOff val="25000"/>
                  </a:schemeClr>
                </a:solidFill>
                <a:latin typeface="Segoe UI Semilight" panose="020B0402040204020203" pitchFamily="34" charset="0"/>
                <a:cs typeface="Segoe UI Semilight" panose="020B0402040204020203" pitchFamily="34" charset="0"/>
              </a:rPr>
              <a:t>Lorem ipsum dolor sit amet, consectetuer adipiscing elit. Maecenas porttitor congue massa. Fusce posuere, magna sed pulvinar ultricies, purus lectus malesuada libero, sit amet commodo magna eros quis </a:t>
            </a:r>
            <a:r>
              <a:rPr lang="en-US" altLang="zh-CN" sz="1600" dirty="0" err="1">
                <a:solidFill>
                  <a:schemeClr val="tx1">
                    <a:lumMod val="75000"/>
                    <a:lumOff val="25000"/>
                  </a:schemeClr>
                </a:solidFill>
                <a:latin typeface="Segoe UI Semilight" panose="020B0402040204020203" pitchFamily="34" charset="0"/>
                <a:cs typeface="Segoe UI Semilight" panose="020B0402040204020203" pitchFamily="34" charset="0"/>
              </a:rPr>
              <a:t>urna</a:t>
            </a:r>
            <a:r>
              <a:rPr lang="en-US" altLang="zh-CN" sz="1600" dirty="0">
                <a:solidFill>
                  <a:schemeClr val="tx1">
                    <a:lumMod val="75000"/>
                    <a:lumOff val="25000"/>
                  </a:schemeClr>
                </a:solidFill>
                <a:latin typeface="Segoe UI Semilight" panose="020B0402040204020203" pitchFamily="34" charset="0"/>
                <a:cs typeface="Segoe UI Semilight" panose="020B0402040204020203" pitchFamily="34" charset="0"/>
              </a:rPr>
              <a:t>.</a:t>
            </a:r>
          </a:p>
        </p:txBody>
      </p:sp>
      <p:grpSp>
        <p:nvGrpSpPr>
          <p:cNvPr id="40" name="组合 39">
            <a:extLst>
              <a:ext uri="{FF2B5EF4-FFF2-40B4-BE49-F238E27FC236}">
                <a16:creationId xmlns:a16="http://schemas.microsoft.com/office/drawing/2014/main" id="{D4D85589-A497-41FB-B5EA-6820585CB943}"/>
              </a:ext>
            </a:extLst>
          </p:cNvPr>
          <p:cNvGrpSpPr/>
          <p:nvPr/>
        </p:nvGrpSpPr>
        <p:grpSpPr>
          <a:xfrm>
            <a:off x="5616447" y="2892717"/>
            <a:ext cx="5832603" cy="642575"/>
            <a:chOff x="5673597" y="2892717"/>
            <a:chExt cx="5832603" cy="642575"/>
          </a:xfrm>
        </p:grpSpPr>
        <p:grpSp>
          <p:nvGrpSpPr>
            <p:cNvPr id="41" name="组合 40">
              <a:extLst>
                <a:ext uri="{FF2B5EF4-FFF2-40B4-BE49-F238E27FC236}">
                  <a16:creationId xmlns:a16="http://schemas.microsoft.com/office/drawing/2014/main" id="{357A9111-01B0-4B67-AB22-DC3ED680017A}"/>
                </a:ext>
              </a:extLst>
            </p:cNvPr>
            <p:cNvGrpSpPr/>
            <p:nvPr/>
          </p:nvGrpSpPr>
          <p:grpSpPr>
            <a:xfrm>
              <a:off x="6132513" y="2892717"/>
              <a:ext cx="5373687" cy="642575"/>
              <a:chOff x="6132513" y="3032417"/>
              <a:chExt cx="5373687" cy="642575"/>
            </a:xfrm>
          </p:grpSpPr>
          <p:sp>
            <p:nvSpPr>
              <p:cNvPr id="44" name="文本框 43">
                <a:extLst>
                  <a:ext uri="{FF2B5EF4-FFF2-40B4-BE49-F238E27FC236}">
                    <a16:creationId xmlns:a16="http://schemas.microsoft.com/office/drawing/2014/main" id="{EC6E1B51-8DF5-4670-B1A6-B7F70483B6CC}"/>
                  </a:ext>
                </a:extLst>
              </p:cNvPr>
              <p:cNvSpPr txBox="1"/>
              <p:nvPr/>
            </p:nvSpPr>
            <p:spPr>
              <a:xfrm>
                <a:off x="6132513" y="3348108"/>
                <a:ext cx="5373687" cy="326884"/>
              </a:xfrm>
              <a:prstGeom prst="rect">
                <a:avLst/>
              </a:prstGeom>
              <a:noFill/>
            </p:spPr>
            <p:txBody>
              <a:bodyPr wrap="square" rtlCol="0">
                <a:spAutoFit/>
              </a:bodyPr>
              <a:lstStyle/>
              <a:p>
                <a:pPr>
                  <a:lnSpc>
                    <a:spcPct val="120000"/>
                  </a:lnSpc>
                </a:pPr>
                <a:r>
                  <a:rPr lang="en-US" altLang="zh-CN" sz="1400" dirty="0">
                    <a:solidFill>
                      <a:schemeClr val="tx1">
                        <a:lumMod val="75000"/>
                        <a:lumOff val="25000"/>
                      </a:schemeClr>
                    </a:solidFill>
                    <a:latin typeface="Segoe UI Semilight" panose="020B0402040204020203" pitchFamily="34" charset="0"/>
                    <a:cs typeface="Segoe UI Semilight" panose="020B0402040204020203" pitchFamily="34" charset="0"/>
                  </a:rPr>
                  <a:t>YOUR TITLE HERE, LOREM IPSUM DOLOR SIT AMET</a:t>
                </a:r>
              </a:p>
            </p:txBody>
          </p:sp>
          <p:sp>
            <p:nvSpPr>
              <p:cNvPr id="45" name="文本框 44">
                <a:extLst>
                  <a:ext uri="{FF2B5EF4-FFF2-40B4-BE49-F238E27FC236}">
                    <a16:creationId xmlns:a16="http://schemas.microsoft.com/office/drawing/2014/main" id="{FA9E35AF-93EC-4EAD-BF15-A3522C625E26}"/>
                  </a:ext>
                </a:extLst>
              </p:cNvPr>
              <p:cNvSpPr txBox="1"/>
              <p:nvPr/>
            </p:nvSpPr>
            <p:spPr>
              <a:xfrm>
                <a:off x="6132513" y="3032417"/>
                <a:ext cx="5373687" cy="396583"/>
              </a:xfrm>
              <a:prstGeom prst="rect">
                <a:avLst/>
              </a:prstGeom>
              <a:noFill/>
            </p:spPr>
            <p:txBody>
              <a:bodyPr wrap="square" rtlCol="0">
                <a:spAutoFit/>
              </a:bodyPr>
              <a:lstStyle/>
              <a:p>
                <a:pPr>
                  <a:lnSpc>
                    <a:spcPct val="120000"/>
                  </a:lnSpc>
                </a:pPr>
                <a:r>
                  <a:rPr lang="zh-CN" altLang="en-US"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请在此输入标题，总结性文字</a:t>
                </a:r>
                <a:endParaRPr lang="en-US" altLang="zh-CN"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43" name="Freeform 3174">
              <a:extLst>
                <a:ext uri="{FF2B5EF4-FFF2-40B4-BE49-F238E27FC236}">
                  <a16:creationId xmlns:a16="http://schemas.microsoft.com/office/drawing/2014/main" id="{ADD0EE9F-C748-4B9B-BCCE-178008EABF89}"/>
                </a:ext>
              </a:extLst>
            </p:cNvPr>
            <p:cNvSpPr>
              <a:spLocks/>
            </p:cNvSpPr>
            <p:nvPr/>
          </p:nvSpPr>
          <p:spPr bwMode="auto">
            <a:xfrm>
              <a:off x="5673597" y="3028423"/>
              <a:ext cx="354670" cy="400577"/>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6" name="组合 45">
            <a:extLst>
              <a:ext uri="{FF2B5EF4-FFF2-40B4-BE49-F238E27FC236}">
                <a16:creationId xmlns:a16="http://schemas.microsoft.com/office/drawing/2014/main" id="{CBD80699-B2D4-4D3E-9EC5-90993DA2EABA}"/>
              </a:ext>
            </a:extLst>
          </p:cNvPr>
          <p:cNvGrpSpPr/>
          <p:nvPr/>
        </p:nvGrpSpPr>
        <p:grpSpPr>
          <a:xfrm>
            <a:off x="5616447" y="3955707"/>
            <a:ext cx="5832603" cy="642575"/>
            <a:chOff x="5673597" y="2892717"/>
            <a:chExt cx="5832603" cy="642575"/>
          </a:xfrm>
        </p:grpSpPr>
        <p:grpSp>
          <p:nvGrpSpPr>
            <p:cNvPr id="47" name="组合 46">
              <a:extLst>
                <a:ext uri="{FF2B5EF4-FFF2-40B4-BE49-F238E27FC236}">
                  <a16:creationId xmlns:a16="http://schemas.microsoft.com/office/drawing/2014/main" id="{C9E6C52F-9D52-468B-86E5-547CEE3A5468}"/>
                </a:ext>
              </a:extLst>
            </p:cNvPr>
            <p:cNvGrpSpPr/>
            <p:nvPr/>
          </p:nvGrpSpPr>
          <p:grpSpPr>
            <a:xfrm>
              <a:off x="6132513" y="2892717"/>
              <a:ext cx="5373687" cy="642575"/>
              <a:chOff x="6132513" y="3032417"/>
              <a:chExt cx="5373687" cy="642575"/>
            </a:xfrm>
          </p:grpSpPr>
          <p:sp>
            <p:nvSpPr>
              <p:cNvPr id="49" name="文本框 48">
                <a:extLst>
                  <a:ext uri="{FF2B5EF4-FFF2-40B4-BE49-F238E27FC236}">
                    <a16:creationId xmlns:a16="http://schemas.microsoft.com/office/drawing/2014/main" id="{E22B7903-04B3-491B-9F51-E3DE79F02D99}"/>
                  </a:ext>
                </a:extLst>
              </p:cNvPr>
              <p:cNvSpPr txBox="1"/>
              <p:nvPr/>
            </p:nvSpPr>
            <p:spPr>
              <a:xfrm>
                <a:off x="6132513" y="3348108"/>
                <a:ext cx="5373687" cy="326884"/>
              </a:xfrm>
              <a:prstGeom prst="rect">
                <a:avLst/>
              </a:prstGeom>
              <a:noFill/>
            </p:spPr>
            <p:txBody>
              <a:bodyPr wrap="square" rtlCol="0">
                <a:spAutoFit/>
              </a:bodyPr>
              <a:lstStyle/>
              <a:p>
                <a:pPr>
                  <a:lnSpc>
                    <a:spcPct val="120000"/>
                  </a:lnSpc>
                </a:pPr>
                <a:r>
                  <a:rPr lang="en-US" altLang="zh-CN" sz="1400" dirty="0">
                    <a:solidFill>
                      <a:schemeClr val="tx1">
                        <a:lumMod val="75000"/>
                        <a:lumOff val="25000"/>
                      </a:schemeClr>
                    </a:solidFill>
                    <a:latin typeface="Segoe UI Semilight" panose="020B0402040204020203" pitchFamily="34" charset="0"/>
                    <a:cs typeface="Segoe UI Semilight" panose="020B0402040204020203" pitchFamily="34" charset="0"/>
                  </a:rPr>
                  <a:t>YOUR TITLE HERE, LOREM IPSUM DOLOR SIT AMET</a:t>
                </a:r>
              </a:p>
            </p:txBody>
          </p:sp>
          <p:sp>
            <p:nvSpPr>
              <p:cNvPr id="50" name="文本框 49">
                <a:extLst>
                  <a:ext uri="{FF2B5EF4-FFF2-40B4-BE49-F238E27FC236}">
                    <a16:creationId xmlns:a16="http://schemas.microsoft.com/office/drawing/2014/main" id="{0052F7BD-A4ED-4E7A-AF60-6F32AA5309AA}"/>
                  </a:ext>
                </a:extLst>
              </p:cNvPr>
              <p:cNvSpPr txBox="1"/>
              <p:nvPr/>
            </p:nvSpPr>
            <p:spPr>
              <a:xfrm>
                <a:off x="6132513" y="3032417"/>
                <a:ext cx="5373687" cy="396583"/>
              </a:xfrm>
              <a:prstGeom prst="rect">
                <a:avLst/>
              </a:prstGeom>
              <a:noFill/>
            </p:spPr>
            <p:txBody>
              <a:bodyPr wrap="square" rtlCol="0">
                <a:spAutoFit/>
              </a:bodyPr>
              <a:lstStyle/>
              <a:p>
                <a:pPr>
                  <a:lnSpc>
                    <a:spcPct val="120000"/>
                  </a:lnSpc>
                </a:pPr>
                <a:r>
                  <a:rPr lang="zh-CN" altLang="en-US"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请在此输入标题，总结性文字</a:t>
                </a:r>
                <a:endParaRPr lang="en-US" altLang="zh-CN"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48" name="Freeform 3174">
              <a:extLst>
                <a:ext uri="{FF2B5EF4-FFF2-40B4-BE49-F238E27FC236}">
                  <a16:creationId xmlns:a16="http://schemas.microsoft.com/office/drawing/2014/main" id="{F940F1C1-731E-4574-84EB-7D24077DF988}"/>
                </a:ext>
              </a:extLst>
            </p:cNvPr>
            <p:cNvSpPr>
              <a:spLocks/>
            </p:cNvSpPr>
            <p:nvPr/>
          </p:nvSpPr>
          <p:spPr bwMode="auto">
            <a:xfrm>
              <a:off x="5673597" y="3028423"/>
              <a:ext cx="354670" cy="400577"/>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1" name="组合 50">
            <a:extLst>
              <a:ext uri="{FF2B5EF4-FFF2-40B4-BE49-F238E27FC236}">
                <a16:creationId xmlns:a16="http://schemas.microsoft.com/office/drawing/2014/main" id="{0258800E-75D2-4D6E-8C63-4F91AAB9CB6C}"/>
              </a:ext>
            </a:extLst>
          </p:cNvPr>
          <p:cNvGrpSpPr/>
          <p:nvPr/>
        </p:nvGrpSpPr>
        <p:grpSpPr>
          <a:xfrm>
            <a:off x="5616447" y="5018697"/>
            <a:ext cx="5832603" cy="642575"/>
            <a:chOff x="5673597" y="2892717"/>
            <a:chExt cx="5832603" cy="642575"/>
          </a:xfrm>
        </p:grpSpPr>
        <p:grpSp>
          <p:nvGrpSpPr>
            <p:cNvPr id="52" name="组合 51">
              <a:extLst>
                <a:ext uri="{FF2B5EF4-FFF2-40B4-BE49-F238E27FC236}">
                  <a16:creationId xmlns:a16="http://schemas.microsoft.com/office/drawing/2014/main" id="{061C9D60-D655-4E2E-A03F-818621828B08}"/>
                </a:ext>
              </a:extLst>
            </p:cNvPr>
            <p:cNvGrpSpPr/>
            <p:nvPr/>
          </p:nvGrpSpPr>
          <p:grpSpPr>
            <a:xfrm>
              <a:off x="6132513" y="2892717"/>
              <a:ext cx="5373687" cy="642575"/>
              <a:chOff x="6132513" y="3032417"/>
              <a:chExt cx="5373687" cy="642575"/>
            </a:xfrm>
          </p:grpSpPr>
          <p:sp>
            <p:nvSpPr>
              <p:cNvPr id="54" name="文本框 53">
                <a:extLst>
                  <a:ext uri="{FF2B5EF4-FFF2-40B4-BE49-F238E27FC236}">
                    <a16:creationId xmlns:a16="http://schemas.microsoft.com/office/drawing/2014/main" id="{A6B1E2DD-31D5-49B5-801E-EAA5B079D870}"/>
                  </a:ext>
                </a:extLst>
              </p:cNvPr>
              <p:cNvSpPr txBox="1"/>
              <p:nvPr/>
            </p:nvSpPr>
            <p:spPr>
              <a:xfrm>
                <a:off x="6132513" y="3348108"/>
                <a:ext cx="5373687" cy="326884"/>
              </a:xfrm>
              <a:prstGeom prst="rect">
                <a:avLst/>
              </a:prstGeom>
              <a:noFill/>
            </p:spPr>
            <p:txBody>
              <a:bodyPr wrap="square" rtlCol="0">
                <a:spAutoFit/>
              </a:bodyPr>
              <a:lstStyle/>
              <a:p>
                <a:pPr>
                  <a:lnSpc>
                    <a:spcPct val="120000"/>
                  </a:lnSpc>
                </a:pPr>
                <a:r>
                  <a:rPr lang="en-US" altLang="zh-CN" sz="1400" dirty="0">
                    <a:solidFill>
                      <a:schemeClr val="tx1">
                        <a:lumMod val="75000"/>
                        <a:lumOff val="25000"/>
                      </a:schemeClr>
                    </a:solidFill>
                    <a:latin typeface="Segoe UI Semilight" panose="020B0402040204020203" pitchFamily="34" charset="0"/>
                    <a:cs typeface="Segoe UI Semilight" panose="020B0402040204020203" pitchFamily="34" charset="0"/>
                  </a:rPr>
                  <a:t>YOUR TITLE HERE, LOREM IPSUM DOLOR SIT AMET</a:t>
                </a:r>
              </a:p>
            </p:txBody>
          </p:sp>
          <p:sp>
            <p:nvSpPr>
              <p:cNvPr id="55" name="文本框 54">
                <a:extLst>
                  <a:ext uri="{FF2B5EF4-FFF2-40B4-BE49-F238E27FC236}">
                    <a16:creationId xmlns:a16="http://schemas.microsoft.com/office/drawing/2014/main" id="{C0DE2B8F-9A36-4492-8CC6-1FB261A169FC}"/>
                  </a:ext>
                </a:extLst>
              </p:cNvPr>
              <p:cNvSpPr txBox="1"/>
              <p:nvPr/>
            </p:nvSpPr>
            <p:spPr>
              <a:xfrm>
                <a:off x="6132513" y="3032417"/>
                <a:ext cx="5373687" cy="396583"/>
              </a:xfrm>
              <a:prstGeom prst="rect">
                <a:avLst/>
              </a:prstGeom>
              <a:noFill/>
            </p:spPr>
            <p:txBody>
              <a:bodyPr wrap="square" rtlCol="0">
                <a:spAutoFit/>
              </a:bodyPr>
              <a:lstStyle/>
              <a:p>
                <a:pPr>
                  <a:lnSpc>
                    <a:spcPct val="120000"/>
                  </a:lnSpc>
                </a:pPr>
                <a:r>
                  <a:rPr lang="zh-CN" altLang="en-US"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请在此输入标题，总结性文字</a:t>
                </a:r>
                <a:endParaRPr lang="en-US" altLang="zh-CN"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53" name="Freeform 3174">
              <a:extLst>
                <a:ext uri="{FF2B5EF4-FFF2-40B4-BE49-F238E27FC236}">
                  <a16:creationId xmlns:a16="http://schemas.microsoft.com/office/drawing/2014/main" id="{9C942686-6FB2-4F8C-A4C5-48819483F191}"/>
                </a:ext>
              </a:extLst>
            </p:cNvPr>
            <p:cNvSpPr>
              <a:spLocks/>
            </p:cNvSpPr>
            <p:nvPr/>
          </p:nvSpPr>
          <p:spPr bwMode="auto">
            <a:xfrm>
              <a:off x="5673597" y="3028423"/>
              <a:ext cx="354670" cy="400577"/>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3218570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1BAB8-AD0B-480F-837A-763F512914E5}"/>
              </a:ext>
            </a:extLst>
          </p:cNvPr>
          <p:cNvSpPr>
            <a:spLocks noGrp="1"/>
          </p:cNvSpPr>
          <p:nvPr>
            <p:ph type="title"/>
          </p:nvPr>
        </p:nvSpPr>
        <p:spPr/>
        <p:txBody>
          <a:bodyPr/>
          <a:lstStyle/>
          <a:p>
            <a:r>
              <a:rPr lang="zh-CN" altLang="en-US" dirty="0"/>
              <a:t>我们的机会</a:t>
            </a:r>
          </a:p>
        </p:txBody>
      </p:sp>
      <p:sp>
        <p:nvSpPr>
          <p:cNvPr id="21" name="Freeform 16">
            <a:extLst>
              <a:ext uri="{FF2B5EF4-FFF2-40B4-BE49-F238E27FC236}">
                <a16:creationId xmlns:a16="http://schemas.microsoft.com/office/drawing/2014/main" id="{D7202299-9753-4A90-821F-21B0FAF56772}"/>
              </a:ext>
            </a:extLst>
          </p:cNvPr>
          <p:cNvSpPr>
            <a:spLocks noEditPoints="1"/>
          </p:cNvSpPr>
          <p:nvPr/>
        </p:nvSpPr>
        <p:spPr bwMode="auto">
          <a:xfrm>
            <a:off x="874713" y="1447339"/>
            <a:ext cx="4321175" cy="4256550"/>
          </a:xfrm>
          <a:custGeom>
            <a:avLst/>
            <a:gdLst>
              <a:gd name="T0" fmla="*/ 334 w 424"/>
              <a:gd name="T1" fmla="*/ 47 h 418"/>
              <a:gd name="T2" fmla="*/ 313 w 424"/>
              <a:gd name="T3" fmla="*/ 213 h 418"/>
              <a:gd name="T4" fmla="*/ 421 w 424"/>
              <a:gd name="T5" fmla="*/ 234 h 418"/>
              <a:gd name="T6" fmla="*/ 417 w 424"/>
              <a:gd name="T7" fmla="*/ 275 h 418"/>
              <a:gd name="T8" fmla="*/ 189 w 424"/>
              <a:gd name="T9" fmla="*/ 359 h 418"/>
              <a:gd name="T10" fmla="*/ 78 w 424"/>
              <a:gd name="T11" fmla="*/ 0 h 418"/>
              <a:gd name="T12" fmla="*/ 37 w 424"/>
              <a:gd name="T13" fmla="*/ 89 h 418"/>
              <a:gd name="T14" fmla="*/ 8 w 424"/>
              <a:gd name="T15" fmla="*/ 242 h 418"/>
              <a:gd name="T16" fmla="*/ 96 w 424"/>
              <a:gd name="T17" fmla="*/ 363 h 418"/>
              <a:gd name="T18" fmla="*/ 175 w 424"/>
              <a:gd name="T19" fmla="*/ 393 h 418"/>
              <a:gd name="T20" fmla="*/ 312 w 424"/>
              <a:gd name="T21" fmla="*/ 371 h 418"/>
              <a:gd name="T22" fmla="*/ 393 w 424"/>
              <a:gd name="T23" fmla="*/ 300 h 418"/>
              <a:gd name="T24" fmla="*/ 413 w 424"/>
              <a:gd name="T25" fmla="*/ 227 h 418"/>
              <a:gd name="T26" fmla="*/ 355 w 424"/>
              <a:gd name="T27" fmla="*/ 83 h 418"/>
              <a:gd name="T28" fmla="*/ 182 w 424"/>
              <a:gd name="T29" fmla="*/ 18 h 418"/>
              <a:gd name="T30" fmla="*/ 176 w 424"/>
              <a:gd name="T31" fmla="*/ 22 h 418"/>
              <a:gd name="T32" fmla="*/ 159 w 424"/>
              <a:gd name="T33" fmla="*/ 25 h 418"/>
              <a:gd name="T34" fmla="*/ 175 w 424"/>
              <a:gd name="T35" fmla="*/ 39 h 418"/>
              <a:gd name="T36" fmla="*/ 119 w 424"/>
              <a:gd name="T37" fmla="*/ 127 h 418"/>
              <a:gd name="T38" fmla="*/ 161 w 424"/>
              <a:gd name="T39" fmla="*/ 360 h 418"/>
              <a:gd name="T40" fmla="*/ 271 w 424"/>
              <a:gd name="T41" fmla="*/ 347 h 418"/>
              <a:gd name="T42" fmla="*/ 296 w 424"/>
              <a:gd name="T43" fmla="*/ 304 h 418"/>
              <a:gd name="T44" fmla="*/ 321 w 424"/>
              <a:gd name="T45" fmla="*/ 167 h 418"/>
              <a:gd name="T46" fmla="*/ 302 w 424"/>
              <a:gd name="T47" fmla="*/ 149 h 418"/>
              <a:gd name="T48" fmla="*/ 229 w 424"/>
              <a:gd name="T49" fmla="*/ 37 h 418"/>
              <a:gd name="T50" fmla="*/ 308 w 424"/>
              <a:gd name="T51" fmla="*/ 223 h 418"/>
              <a:gd name="T52" fmla="*/ 286 w 424"/>
              <a:gd name="T53" fmla="*/ 70 h 418"/>
              <a:gd name="T54" fmla="*/ 306 w 424"/>
              <a:gd name="T55" fmla="*/ 59 h 418"/>
              <a:gd name="T56" fmla="*/ 177 w 424"/>
              <a:gd name="T57" fmla="*/ 54 h 418"/>
              <a:gd name="T58" fmla="*/ 267 w 424"/>
              <a:gd name="T59" fmla="*/ 63 h 418"/>
              <a:gd name="T60" fmla="*/ 74 w 424"/>
              <a:gd name="T61" fmla="*/ 78 h 418"/>
              <a:gd name="T62" fmla="*/ 43 w 424"/>
              <a:gd name="T63" fmla="*/ 92 h 418"/>
              <a:gd name="T64" fmla="*/ 297 w 424"/>
              <a:gd name="T65" fmla="*/ 113 h 418"/>
              <a:gd name="T66" fmla="*/ 302 w 424"/>
              <a:gd name="T67" fmla="*/ 120 h 418"/>
              <a:gd name="T68" fmla="*/ 309 w 424"/>
              <a:gd name="T69" fmla="*/ 130 h 418"/>
              <a:gd name="T70" fmla="*/ 37 w 424"/>
              <a:gd name="T71" fmla="*/ 166 h 418"/>
              <a:gd name="T72" fmla="*/ 302 w 424"/>
              <a:gd name="T73" fmla="*/ 140 h 418"/>
              <a:gd name="T74" fmla="*/ 347 w 424"/>
              <a:gd name="T75" fmla="*/ 152 h 418"/>
              <a:gd name="T76" fmla="*/ 339 w 424"/>
              <a:gd name="T77" fmla="*/ 154 h 418"/>
              <a:gd name="T78" fmla="*/ 100 w 424"/>
              <a:gd name="T79" fmla="*/ 243 h 418"/>
              <a:gd name="T80" fmla="*/ 308 w 424"/>
              <a:gd name="T81" fmla="*/ 171 h 418"/>
              <a:gd name="T82" fmla="*/ 308 w 424"/>
              <a:gd name="T83" fmla="*/ 177 h 418"/>
              <a:gd name="T84" fmla="*/ 335 w 424"/>
              <a:gd name="T85" fmla="*/ 267 h 418"/>
              <a:gd name="T86" fmla="*/ 68 w 424"/>
              <a:gd name="T87" fmla="*/ 188 h 418"/>
              <a:gd name="T88" fmla="*/ 306 w 424"/>
              <a:gd name="T89" fmla="*/ 196 h 418"/>
              <a:gd name="T90" fmla="*/ 78 w 424"/>
              <a:gd name="T91" fmla="*/ 249 h 418"/>
              <a:gd name="T92" fmla="*/ 326 w 424"/>
              <a:gd name="T93" fmla="*/ 206 h 418"/>
              <a:gd name="T94" fmla="*/ 390 w 424"/>
              <a:gd name="T95" fmla="*/ 222 h 418"/>
              <a:gd name="T96" fmla="*/ 391 w 424"/>
              <a:gd name="T97" fmla="*/ 226 h 418"/>
              <a:gd name="T98" fmla="*/ 392 w 424"/>
              <a:gd name="T99" fmla="*/ 243 h 418"/>
              <a:gd name="T100" fmla="*/ 387 w 424"/>
              <a:gd name="T101" fmla="*/ 254 h 418"/>
              <a:gd name="T102" fmla="*/ 321 w 424"/>
              <a:gd name="T103" fmla="*/ 268 h 418"/>
              <a:gd name="T104" fmla="*/ 378 w 424"/>
              <a:gd name="T105" fmla="*/ 271 h 418"/>
              <a:gd name="T106" fmla="*/ 317 w 424"/>
              <a:gd name="T107" fmla="*/ 301 h 418"/>
              <a:gd name="T108" fmla="*/ 380 w 424"/>
              <a:gd name="T109" fmla="*/ 317 h 418"/>
              <a:gd name="T110" fmla="*/ 81 w 424"/>
              <a:gd name="T111" fmla="*/ 337 h 418"/>
              <a:gd name="T112" fmla="*/ 332 w 424"/>
              <a:gd name="T113" fmla="*/ 333 h 418"/>
              <a:gd name="T114" fmla="*/ 298 w 424"/>
              <a:gd name="T115" fmla="*/ 364 h 418"/>
              <a:gd name="T116" fmla="*/ 241 w 424"/>
              <a:gd name="T117" fmla="*/ 384 h 418"/>
              <a:gd name="T118" fmla="*/ 170 w 424"/>
              <a:gd name="T119" fmla="*/ 391 h 418"/>
              <a:gd name="T120" fmla="*/ 76 w 424"/>
              <a:gd name="T121" fmla="*/ 210 h 418"/>
              <a:gd name="T122" fmla="*/ 410 w 424"/>
              <a:gd name="T123" fmla="*/ 287 h 418"/>
              <a:gd name="T124" fmla="*/ 133 w 424"/>
              <a:gd name="T125" fmla="*/ 38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4" h="418">
                <a:moveTo>
                  <a:pt x="125" y="10"/>
                </a:moveTo>
                <a:cubicBezTo>
                  <a:pt x="125" y="11"/>
                  <a:pt x="124" y="11"/>
                  <a:pt x="123" y="11"/>
                </a:cubicBezTo>
                <a:cubicBezTo>
                  <a:pt x="122" y="9"/>
                  <a:pt x="124" y="10"/>
                  <a:pt x="125" y="10"/>
                </a:cubicBezTo>
                <a:close/>
                <a:moveTo>
                  <a:pt x="126" y="11"/>
                </a:moveTo>
                <a:cubicBezTo>
                  <a:pt x="128" y="12"/>
                  <a:pt x="125" y="12"/>
                  <a:pt x="125" y="13"/>
                </a:cubicBezTo>
                <a:cubicBezTo>
                  <a:pt x="123" y="12"/>
                  <a:pt x="126" y="12"/>
                  <a:pt x="126" y="11"/>
                </a:cubicBezTo>
                <a:close/>
                <a:moveTo>
                  <a:pt x="202" y="16"/>
                </a:moveTo>
                <a:cubicBezTo>
                  <a:pt x="202" y="17"/>
                  <a:pt x="206" y="14"/>
                  <a:pt x="206" y="17"/>
                </a:cubicBezTo>
                <a:cubicBezTo>
                  <a:pt x="205" y="17"/>
                  <a:pt x="205" y="16"/>
                  <a:pt x="204" y="16"/>
                </a:cubicBezTo>
                <a:cubicBezTo>
                  <a:pt x="204" y="16"/>
                  <a:pt x="204" y="17"/>
                  <a:pt x="204" y="18"/>
                </a:cubicBezTo>
                <a:cubicBezTo>
                  <a:pt x="203" y="18"/>
                  <a:pt x="202" y="18"/>
                  <a:pt x="202" y="18"/>
                </a:cubicBezTo>
                <a:cubicBezTo>
                  <a:pt x="203" y="17"/>
                  <a:pt x="202" y="17"/>
                  <a:pt x="202" y="16"/>
                </a:cubicBezTo>
                <a:close/>
                <a:moveTo>
                  <a:pt x="122" y="19"/>
                </a:moveTo>
                <a:cubicBezTo>
                  <a:pt x="122" y="20"/>
                  <a:pt x="122" y="21"/>
                  <a:pt x="120" y="21"/>
                </a:cubicBezTo>
                <a:cubicBezTo>
                  <a:pt x="120" y="19"/>
                  <a:pt x="121" y="19"/>
                  <a:pt x="122" y="19"/>
                </a:cubicBezTo>
                <a:close/>
                <a:moveTo>
                  <a:pt x="231" y="24"/>
                </a:moveTo>
                <a:cubicBezTo>
                  <a:pt x="230" y="23"/>
                  <a:pt x="229" y="25"/>
                  <a:pt x="228" y="23"/>
                </a:cubicBezTo>
                <a:cubicBezTo>
                  <a:pt x="228" y="22"/>
                  <a:pt x="232" y="21"/>
                  <a:pt x="231" y="24"/>
                </a:cubicBezTo>
                <a:close/>
                <a:moveTo>
                  <a:pt x="117" y="23"/>
                </a:moveTo>
                <a:cubicBezTo>
                  <a:pt x="118" y="23"/>
                  <a:pt x="118" y="26"/>
                  <a:pt x="116" y="26"/>
                </a:cubicBezTo>
                <a:cubicBezTo>
                  <a:pt x="117" y="25"/>
                  <a:pt x="117" y="24"/>
                  <a:pt x="117" y="23"/>
                </a:cubicBezTo>
                <a:close/>
                <a:moveTo>
                  <a:pt x="414" y="30"/>
                </a:moveTo>
                <a:cubicBezTo>
                  <a:pt x="416" y="30"/>
                  <a:pt x="418" y="31"/>
                  <a:pt x="418" y="33"/>
                </a:cubicBezTo>
                <a:cubicBezTo>
                  <a:pt x="416" y="34"/>
                  <a:pt x="414" y="33"/>
                  <a:pt x="414" y="30"/>
                </a:cubicBezTo>
                <a:close/>
                <a:moveTo>
                  <a:pt x="155" y="33"/>
                </a:moveTo>
                <a:cubicBezTo>
                  <a:pt x="156" y="33"/>
                  <a:pt x="156" y="34"/>
                  <a:pt x="156" y="35"/>
                </a:cubicBezTo>
                <a:cubicBezTo>
                  <a:pt x="155" y="35"/>
                  <a:pt x="155" y="34"/>
                  <a:pt x="155" y="33"/>
                </a:cubicBezTo>
                <a:close/>
                <a:moveTo>
                  <a:pt x="223" y="39"/>
                </a:moveTo>
                <a:cubicBezTo>
                  <a:pt x="225" y="38"/>
                  <a:pt x="224" y="40"/>
                  <a:pt x="226" y="40"/>
                </a:cubicBezTo>
                <a:cubicBezTo>
                  <a:pt x="225" y="40"/>
                  <a:pt x="225" y="42"/>
                  <a:pt x="225" y="43"/>
                </a:cubicBezTo>
                <a:cubicBezTo>
                  <a:pt x="224" y="42"/>
                  <a:pt x="222" y="42"/>
                  <a:pt x="221" y="41"/>
                </a:cubicBezTo>
                <a:cubicBezTo>
                  <a:pt x="220" y="39"/>
                  <a:pt x="223" y="41"/>
                  <a:pt x="223" y="39"/>
                </a:cubicBezTo>
                <a:close/>
                <a:moveTo>
                  <a:pt x="51" y="44"/>
                </a:moveTo>
                <a:cubicBezTo>
                  <a:pt x="52" y="44"/>
                  <a:pt x="51" y="46"/>
                  <a:pt x="50" y="46"/>
                </a:cubicBezTo>
                <a:cubicBezTo>
                  <a:pt x="50" y="45"/>
                  <a:pt x="51" y="45"/>
                  <a:pt x="51" y="44"/>
                </a:cubicBezTo>
                <a:close/>
                <a:moveTo>
                  <a:pt x="334" y="47"/>
                </a:moveTo>
                <a:cubicBezTo>
                  <a:pt x="334" y="48"/>
                  <a:pt x="335" y="48"/>
                  <a:pt x="335" y="50"/>
                </a:cubicBezTo>
                <a:cubicBezTo>
                  <a:pt x="334" y="49"/>
                  <a:pt x="334" y="49"/>
                  <a:pt x="334" y="47"/>
                </a:cubicBezTo>
                <a:close/>
                <a:moveTo>
                  <a:pt x="47" y="52"/>
                </a:moveTo>
                <a:cubicBezTo>
                  <a:pt x="48" y="52"/>
                  <a:pt x="48" y="52"/>
                  <a:pt x="48" y="52"/>
                </a:cubicBezTo>
                <a:cubicBezTo>
                  <a:pt x="48" y="54"/>
                  <a:pt x="48" y="54"/>
                  <a:pt x="47" y="54"/>
                </a:cubicBezTo>
                <a:cubicBezTo>
                  <a:pt x="47" y="55"/>
                  <a:pt x="47" y="55"/>
                  <a:pt x="47" y="55"/>
                </a:cubicBezTo>
                <a:cubicBezTo>
                  <a:pt x="45" y="56"/>
                  <a:pt x="45" y="53"/>
                  <a:pt x="47" y="52"/>
                </a:cubicBezTo>
                <a:close/>
                <a:moveTo>
                  <a:pt x="239" y="62"/>
                </a:moveTo>
                <a:cubicBezTo>
                  <a:pt x="239" y="62"/>
                  <a:pt x="240" y="63"/>
                  <a:pt x="241" y="62"/>
                </a:cubicBezTo>
                <a:cubicBezTo>
                  <a:pt x="243" y="63"/>
                  <a:pt x="238" y="64"/>
                  <a:pt x="239" y="62"/>
                </a:cubicBezTo>
                <a:close/>
                <a:moveTo>
                  <a:pt x="289" y="70"/>
                </a:moveTo>
                <a:cubicBezTo>
                  <a:pt x="290" y="70"/>
                  <a:pt x="290" y="70"/>
                  <a:pt x="291" y="70"/>
                </a:cubicBezTo>
                <a:cubicBezTo>
                  <a:pt x="291" y="71"/>
                  <a:pt x="291" y="71"/>
                  <a:pt x="291" y="72"/>
                </a:cubicBezTo>
                <a:cubicBezTo>
                  <a:pt x="289" y="72"/>
                  <a:pt x="289" y="71"/>
                  <a:pt x="289" y="70"/>
                </a:cubicBezTo>
                <a:close/>
                <a:moveTo>
                  <a:pt x="43" y="90"/>
                </a:moveTo>
                <a:cubicBezTo>
                  <a:pt x="43" y="89"/>
                  <a:pt x="44" y="88"/>
                  <a:pt x="46" y="88"/>
                </a:cubicBezTo>
                <a:cubicBezTo>
                  <a:pt x="46" y="90"/>
                  <a:pt x="45" y="91"/>
                  <a:pt x="43" y="90"/>
                </a:cubicBezTo>
                <a:close/>
                <a:moveTo>
                  <a:pt x="36" y="163"/>
                </a:moveTo>
                <a:cubicBezTo>
                  <a:pt x="37" y="162"/>
                  <a:pt x="35" y="168"/>
                  <a:pt x="36" y="163"/>
                </a:cubicBezTo>
                <a:close/>
                <a:moveTo>
                  <a:pt x="6" y="173"/>
                </a:moveTo>
                <a:cubicBezTo>
                  <a:pt x="6" y="174"/>
                  <a:pt x="4" y="176"/>
                  <a:pt x="6" y="176"/>
                </a:cubicBezTo>
                <a:cubicBezTo>
                  <a:pt x="5" y="179"/>
                  <a:pt x="3" y="173"/>
                  <a:pt x="6" y="173"/>
                </a:cubicBezTo>
                <a:close/>
                <a:moveTo>
                  <a:pt x="312" y="178"/>
                </a:moveTo>
                <a:cubicBezTo>
                  <a:pt x="314" y="181"/>
                  <a:pt x="309" y="180"/>
                  <a:pt x="312" y="178"/>
                </a:cubicBezTo>
                <a:close/>
                <a:moveTo>
                  <a:pt x="3" y="193"/>
                </a:moveTo>
                <a:cubicBezTo>
                  <a:pt x="2" y="194"/>
                  <a:pt x="2" y="194"/>
                  <a:pt x="2" y="195"/>
                </a:cubicBezTo>
                <a:cubicBezTo>
                  <a:pt x="0" y="195"/>
                  <a:pt x="2" y="193"/>
                  <a:pt x="3" y="193"/>
                </a:cubicBezTo>
                <a:close/>
                <a:moveTo>
                  <a:pt x="76" y="199"/>
                </a:moveTo>
                <a:cubicBezTo>
                  <a:pt x="78" y="200"/>
                  <a:pt x="77" y="200"/>
                  <a:pt x="77" y="201"/>
                </a:cubicBezTo>
                <a:cubicBezTo>
                  <a:pt x="76" y="201"/>
                  <a:pt x="76" y="200"/>
                  <a:pt x="76" y="199"/>
                </a:cubicBezTo>
                <a:close/>
                <a:moveTo>
                  <a:pt x="412" y="210"/>
                </a:moveTo>
                <a:cubicBezTo>
                  <a:pt x="413" y="210"/>
                  <a:pt x="413" y="211"/>
                  <a:pt x="413" y="211"/>
                </a:cubicBezTo>
                <a:cubicBezTo>
                  <a:pt x="412" y="211"/>
                  <a:pt x="412" y="211"/>
                  <a:pt x="412" y="211"/>
                </a:cubicBezTo>
                <a:cubicBezTo>
                  <a:pt x="412" y="211"/>
                  <a:pt x="412" y="210"/>
                  <a:pt x="412" y="210"/>
                </a:cubicBezTo>
                <a:close/>
                <a:moveTo>
                  <a:pt x="410" y="211"/>
                </a:moveTo>
                <a:cubicBezTo>
                  <a:pt x="411" y="211"/>
                  <a:pt x="411" y="214"/>
                  <a:pt x="409" y="213"/>
                </a:cubicBezTo>
                <a:cubicBezTo>
                  <a:pt x="410" y="212"/>
                  <a:pt x="410" y="212"/>
                  <a:pt x="410" y="211"/>
                </a:cubicBezTo>
                <a:close/>
                <a:moveTo>
                  <a:pt x="313" y="213"/>
                </a:moveTo>
                <a:cubicBezTo>
                  <a:pt x="314" y="215"/>
                  <a:pt x="313" y="215"/>
                  <a:pt x="312" y="214"/>
                </a:cubicBezTo>
                <a:cubicBezTo>
                  <a:pt x="312" y="213"/>
                  <a:pt x="313" y="214"/>
                  <a:pt x="313" y="213"/>
                </a:cubicBezTo>
                <a:close/>
                <a:moveTo>
                  <a:pt x="75" y="216"/>
                </a:moveTo>
                <a:cubicBezTo>
                  <a:pt x="79" y="216"/>
                  <a:pt x="76" y="219"/>
                  <a:pt x="75" y="216"/>
                </a:cubicBezTo>
                <a:close/>
                <a:moveTo>
                  <a:pt x="420" y="216"/>
                </a:moveTo>
                <a:cubicBezTo>
                  <a:pt x="423" y="218"/>
                  <a:pt x="418" y="218"/>
                  <a:pt x="419" y="220"/>
                </a:cubicBezTo>
                <a:cubicBezTo>
                  <a:pt x="418" y="220"/>
                  <a:pt x="416" y="221"/>
                  <a:pt x="417" y="219"/>
                </a:cubicBezTo>
                <a:cubicBezTo>
                  <a:pt x="417" y="219"/>
                  <a:pt x="417" y="220"/>
                  <a:pt x="418" y="220"/>
                </a:cubicBezTo>
                <a:cubicBezTo>
                  <a:pt x="417" y="217"/>
                  <a:pt x="420" y="218"/>
                  <a:pt x="420" y="216"/>
                </a:cubicBezTo>
                <a:close/>
                <a:moveTo>
                  <a:pt x="412" y="223"/>
                </a:moveTo>
                <a:cubicBezTo>
                  <a:pt x="412" y="222"/>
                  <a:pt x="413" y="222"/>
                  <a:pt x="413" y="223"/>
                </a:cubicBezTo>
                <a:cubicBezTo>
                  <a:pt x="413" y="222"/>
                  <a:pt x="413" y="220"/>
                  <a:pt x="412" y="218"/>
                </a:cubicBezTo>
                <a:cubicBezTo>
                  <a:pt x="411" y="218"/>
                  <a:pt x="412" y="218"/>
                  <a:pt x="412" y="218"/>
                </a:cubicBezTo>
                <a:cubicBezTo>
                  <a:pt x="413" y="218"/>
                  <a:pt x="413" y="218"/>
                  <a:pt x="413" y="217"/>
                </a:cubicBezTo>
                <a:cubicBezTo>
                  <a:pt x="415" y="219"/>
                  <a:pt x="413" y="222"/>
                  <a:pt x="415" y="223"/>
                </a:cubicBezTo>
                <a:cubicBezTo>
                  <a:pt x="415" y="224"/>
                  <a:pt x="413" y="223"/>
                  <a:pt x="412" y="223"/>
                </a:cubicBezTo>
                <a:close/>
                <a:moveTo>
                  <a:pt x="74" y="222"/>
                </a:moveTo>
                <a:cubicBezTo>
                  <a:pt x="75" y="222"/>
                  <a:pt x="77" y="222"/>
                  <a:pt x="76" y="224"/>
                </a:cubicBezTo>
                <a:cubicBezTo>
                  <a:pt x="75" y="224"/>
                  <a:pt x="74" y="223"/>
                  <a:pt x="74" y="222"/>
                </a:cubicBezTo>
                <a:close/>
                <a:moveTo>
                  <a:pt x="309" y="224"/>
                </a:moveTo>
                <a:cubicBezTo>
                  <a:pt x="310" y="225"/>
                  <a:pt x="310" y="225"/>
                  <a:pt x="311" y="226"/>
                </a:cubicBezTo>
                <a:cubicBezTo>
                  <a:pt x="311" y="227"/>
                  <a:pt x="308" y="226"/>
                  <a:pt x="309" y="224"/>
                </a:cubicBezTo>
                <a:close/>
                <a:moveTo>
                  <a:pt x="417" y="228"/>
                </a:moveTo>
                <a:cubicBezTo>
                  <a:pt x="419" y="228"/>
                  <a:pt x="419" y="229"/>
                  <a:pt x="419" y="231"/>
                </a:cubicBezTo>
                <a:cubicBezTo>
                  <a:pt x="418" y="230"/>
                  <a:pt x="417" y="230"/>
                  <a:pt x="417" y="228"/>
                </a:cubicBezTo>
                <a:close/>
                <a:moveTo>
                  <a:pt x="329" y="229"/>
                </a:moveTo>
                <a:cubicBezTo>
                  <a:pt x="329" y="229"/>
                  <a:pt x="329" y="229"/>
                  <a:pt x="330" y="229"/>
                </a:cubicBezTo>
                <a:cubicBezTo>
                  <a:pt x="330" y="230"/>
                  <a:pt x="329" y="230"/>
                  <a:pt x="329" y="231"/>
                </a:cubicBezTo>
                <a:cubicBezTo>
                  <a:pt x="329" y="231"/>
                  <a:pt x="328" y="231"/>
                  <a:pt x="328" y="231"/>
                </a:cubicBezTo>
                <a:cubicBezTo>
                  <a:pt x="328" y="230"/>
                  <a:pt x="329" y="230"/>
                  <a:pt x="329" y="229"/>
                </a:cubicBezTo>
                <a:close/>
                <a:moveTo>
                  <a:pt x="307" y="232"/>
                </a:moveTo>
                <a:cubicBezTo>
                  <a:pt x="310" y="232"/>
                  <a:pt x="305" y="234"/>
                  <a:pt x="307" y="232"/>
                </a:cubicBezTo>
                <a:close/>
                <a:moveTo>
                  <a:pt x="418" y="232"/>
                </a:moveTo>
                <a:cubicBezTo>
                  <a:pt x="419" y="232"/>
                  <a:pt x="418" y="234"/>
                  <a:pt x="420" y="233"/>
                </a:cubicBezTo>
                <a:cubicBezTo>
                  <a:pt x="420" y="234"/>
                  <a:pt x="418" y="233"/>
                  <a:pt x="418" y="234"/>
                </a:cubicBezTo>
                <a:cubicBezTo>
                  <a:pt x="417" y="234"/>
                  <a:pt x="418" y="232"/>
                  <a:pt x="418" y="232"/>
                </a:cubicBezTo>
                <a:close/>
                <a:moveTo>
                  <a:pt x="311" y="234"/>
                </a:moveTo>
                <a:cubicBezTo>
                  <a:pt x="310" y="233"/>
                  <a:pt x="308" y="233"/>
                  <a:pt x="307" y="234"/>
                </a:cubicBezTo>
                <a:cubicBezTo>
                  <a:pt x="308" y="234"/>
                  <a:pt x="311" y="235"/>
                  <a:pt x="311" y="234"/>
                </a:cubicBezTo>
                <a:close/>
                <a:moveTo>
                  <a:pt x="421" y="234"/>
                </a:moveTo>
                <a:cubicBezTo>
                  <a:pt x="421" y="234"/>
                  <a:pt x="421" y="235"/>
                  <a:pt x="422" y="235"/>
                </a:cubicBezTo>
                <a:cubicBezTo>
                  <a:pt x="422" y="235"/>
                  <a:pt x="421" y="235"/>
                  <a:pt x="421" y="236"/>
                </a:cubicBezTo>
                <a:cubicBezTo>
                  <a:pt x="421" y="236"/>
                  <a:pt x="421" y="235"/>
                  <a:pt x="420" y="235"/>
                </a:cubicBezTo>
                <a:cubicBezTo>
                  <a:pt x="420" y="235"/>
                  <a:pt x="421" y="235"/>
                  <a:pt x="421" y="234"/>
                </a:cubicBezTo>
                <a:close/>
                <a:moveTo>
                  <a:pt x="420" y="238"/>
                </a:moveTo>
                <a:cubicBezTo>
                  <a:pt x="420" y="238"/>
                  <a:pt x="420" y="238"/>
                  <a:pt x="420" y="239"/>
                </a:cubicBezTo>
                <a:cubicBezTo>
                  <a:pt x="420" y="239"/>
                  <a:pt x="421" y="239"/>
                  <a:pt x="422" y="239"/>
                </a:cubicBezTo>
                <a:cubicBezTo>
                  <a:pt x="421" y="240"/>
                  <a:pt x="422" y="242"/>
                  <a:pt x="420" y="242"/>
                </a:cubicBezTo>
                <a:cubicBezTo>
                  <a:pt x="419" y="240"/>
                  <a:pt x="420" y="240"/>
                  <a:pt x="420" y="238"/>
                </a:cubicBezTo>
                <a:close/>
                <a:moveTo>
                  <a:pt x="411" y="247"/>
                </a:moveTo>
                <a:cubicBezTo>
                  <a:pt x="411" y="247"/>
                  <a:pt x="412" y="248"/>
                  <a:pt x="412" y="248"/>
                </a:cubicBezTo>
                <a:cubicBezTo>
                  <a:pt x="412" y="248"/>
                  <a:pt x="412" y="248"/>
                  <a:pt x="412" y="249"/>
                </a:cubicBezTo>
                <a:cubicBezTo>
                  <a:pt x="411" y="249"/>
                  <a:pt x="411" y="248"/>
                  <a:pt x="410" y="248"/>
                </a:cubicBezTo>
                <a:cubicBezTo>
                  <a:pt x="411" y="248"/>
                  <a:pt x="411" y="248"/>
                  <a:pt x="411" y="247"/>
                </a:cubicBezTo>
                <a:close/>
                <a:moveTo>
                  <a:pt x="307" y="249"/>
                </a:moveTo>
                <a:cubicBezTo>
                  <a:pt x="309" y="249"/>
                  <a:pt x="308" y="250"/>
                  <a:pt x="308" y="251"/>
                </a:cubicBezTo>
                <a:cubicBezTo>
                  <a:pt x="307" y="251"/>
                  <a:pt x="307" y="250"/>
                  <a:pt x="307" y="249"/>
                </a:cubicBezTo>
                <a:close/>
                <a:moveTo>
                  <a:pt x="313" y="254"/>
                </a:moveTo>
                <a:cubicBezTo>
                  <a:pt x="314" y="256"/>
                  <a:pt x="314" y="254"/>
                  <a:pt x="315" y="254"/>
                </a:cubicBezTo>
                <a:cubicBezTo>
                  <a:pt x="315" y="255"/>
                  <a:pt x="315" y="256"/>
                  <a:pt x="315" y="256"/>
                </a:cubicBezTo>
                <a:cubicBezTo>
                  <a:pt x="313" y="256"/>
                  <a:pt x="313" y="258"/>
                  <a:pt x="312" y="257"/>
                </a:cubicBezTo>
                <a:cubicBezTo>
                  <a:pt x="311" y="254"/>
                  <a:pt x="314" y="252"/>
                  <a:pt x="312" y="249"/>
                </a:cubicBezTo>
                <a:cubicBezTo>
                  <a:pt x="315" y="248"/>
                  <a:pt x="314" y="253"/>
                  <a:pt x="313" y="254"/>
                </a:cubicBezTo>
                <a:close/>
                <a:moveTo>
                  <a:pt x="421" y="251"/>
                </a:moveTo>
                <a:cubicBezTo>
                  <a:pt x="421" y="252"/>
                  <a:pt x="417" y="253"/>
                  <a:pt x="418" y="251"/>
                </a:cubicBezTo>
                <a:cubicBezTo>
                  <a:pt x="419" y="251"/>
                  <a:pt x="420" y="250"/>
                  <a:pt x="421" y="251"/>
                </a:cubicBezTo>
                <a:close/>
                <a:moveTo>
                  <a:pt x="414" y="252"/>
                </a:moveTo>
                <a:cubicBezTo>
                  <a:pt x="416" y="253"/>
                  <a:pt x="416" y="254"/>
                  <a:pt x="415" y="255"/>
                </a:cubicBezTo>
                <a:cubicBezTo>
                  <a:pt x="414" y="255"/>
                  <a:pt x="415" y="253"/>
                  <a:pt x="414" y="252"/>
                </a:cubicBezTo>
                <a:close/>
                <a:moveTo>
                  <a:pt x="407" y="257"/>
                </a:moveTo>
                <a:cubicBezTo>
                  <a:pt x="408" y="257"/>
                  <a:pt x="409" y="257"/>
                  <a:pt x="409" y="257"/>
                </a:cubicBezTo>
                <a:cubicBezTo>
                  <a:pt x="408" y="259"/>
                  <a:pt x="410" y="260"/>
                  <a:pt x="408" y="261"/>
                </a:cubicBezTo>
                <a:cubicBezTo>
                  <a:pt x="407" y="260"/>
                  <a:pt x="408" y="258"/>
                  <a:pt x="407" y="257"/>
                </a:cubicBezTo>
                <a:close/>
                <a:moveTo>
                  <a:pt x="408" y="273"/>
                </a:moveTo>
                <a:cubicBezTo>
                  <a:pt x="409" y="273"/>
                  <a:pt x="409" y="274"/>
                  <a:pt x="409" y="275"/>
                </a:cubicBezTo>
                <a:cubicBezTo>
                  <a:pt x="407" y="276"/>
                  <a:pt x="408" y="274"/>
                  <a:pt x="408" y="273"/>
                </a:cubicBezTo>
                <a:close/>
                <a:moveTo>
                  <a:pt x="415" y="273"/>
                </a:moveTo>
                <a:cubicBezTo>
                  <a:pt x="416" y="273"/>
                  <a:pt x="416" y="275"/>
                  <a:pt x="417" y="275"/>
                </a:cubicBezTo>
                <a:cubicBezTo>
                  <a:pt x="417" y="277"/>
                  <a:pt x="415" y="275"/>
                  <a:pt x="414" y="275"/>
                </a:cubicBezTo>
                <a:cubicBezTo>
                  <a:pt x="414" y="274"/>
                  <a:pt x="416" y="275"/>
                  <a:pt x="415" y="273"/>
                </a:cubicBezTo>
                <a:close/>
                <a:moveTo>
                  <a:pt x="105" y="280"/>
                </a:moveTo>
                <a:cubicBezTo>
                  <a:pt x="107" y="280"/>
                  <a:pt x="106" y="282"/>
                  <a:pt x="106" y="283"/>
                </a:cubicBezTo>
                <a:cubicBezTo>
                  <a:pt x="104" y="283"/>
                  <a:pt x="105" y="281"/>
                  <a:pt x="105" y="280"/>
                </a:cubicBezTo>
                <a:close/>
                <a:moveTo>
                  <a:pt x="408" y="291"/>
                </a:moveTo>
                <a:cubicBezTo>
                  <a:pt x="408" y="293"/>
                  <a:pt x="409" y="294"/>
                  <a:pt x="408" y="296"/>
                </a:cubicBezTo>
                <a:cubicBezTo>
                  <a:pt x="407" y="295"/>
                  <a:pt x="407" y="294"/>
                  <a:pt x="406" y="294"/>
                </a:cubicBezTo>
                <a:cubicBezTo>
                  <a:pt x="406" y="292"/>
                  <a:pt x="408" y="292"/>
                  <a:pt x="408" y="291"/>
                </a:cubicBezTo>
                <a:close/>
                <a:moveTo>
                  <a:pt x="401" y="294"/>
                </a:moveTo>
                <a:cubicBezTo>
                  <a:pt x="403" y="296"/>
                  <a:pt x="400" y="296"/>
                  <a:pt x="401" y="294"/>
                </a:cubicBezTo>
                <a:close/>
                <a:moveTo>
                  <a:pt x="398" y="301"/>
                </a:moveTo>
                <a:cubicBezTo>
                  <a:pt x="396" y="301"/>
                  <a:pt x="396" y="297"/>
                  <a:pt x="398" y="298"/>
                </a:cubicBezTo>
                <a:cubicBezTo>
                  <a:pt x="399" y="299"/>
                  <a:pt x="397" y="299"/>
                  <a:pt x="398" y="301"/>
                </a:cubicBezTo>
                <a:close/>
                <a:moveTo>
                  <a:pt x="398" y="300"/>
                </a:moveTo>
                <a:cubicBezTo>
                  <a:pt x="398" y="301"/>
                  <a:pt x="398" y="303"/>
                  <a:pt x="399" y="303"/>
                </a:cubicBezTo>
                <a:cubicBezTo>
                  <a:pt x="399" y="302"/>
                  <a:pt x="400" y="301"/>
                  <a:pt x="398" y="300"/>
                </a:cubicBezTo>
                <a:close/>
                <a:moveTo>
                  <a:pt x="399" y="304"/>
                </a:moveTo>
                <a:cubicBezTo>
                  <a:pt x="398" y="308"/>
                  <a:pt x="400" y="302"/>
                  <a:pt x="399" y="304"/>
                </a:cubicBezTo>
                <a:close/>
                <a:moveTo>
                  <a:pt x="86" y="344"/>
                </a:moveTo>
                <a:cubicBezTo>
                  <a:pt x="87" y="344"/>
                  <a:pt x="87" y="344"/>
                  <a:pt x="87" y="345"/>
                </a:cubicBezTo>
                <a:cubicBezTo>
                  <a:pt x="87" y="345"/>
                  <a:pt x="85" y="345"/>
                  <a:pt x="86" y="344"/>
                </a:cubicBezTo>
                <a:close/>
                <a:moveTo>
                  <a:pt x="159" y="347"/>
                </a:moveTo>
                <a:cubicBezTo>
                  <a:pt x="160" y="346"/>
                  <a:pt x="160" y="349"/>
                  <a:pt x="159" y="348"/>
                </a:cubicBezTo>
                <a:cubicBezTo>
                  <a:pt x="159" y="348"/>
                  <a:pt x="159" y="347"/>
                  <a:pt x="159" y="347"/>
                </a:cubicBezTo>
                <a:cubicBezTo>
                  <a:pt x="159" y="347"/>
                  <a:pt x="159" y="347"/>
                  <a:pt x="159" y="347"/>
                </a:cubicBezTo>
                <a:close/>
                <a:moveTo>
                  <a:pt x="164" y="348"/>
                </a:moveTo>
                <a:cubicBezTo>
                  <a:pt x="164" y="349"/>
                  <a:pt x="163" y="349"/>
                  <a:pt x="161" y="350"/>
                </a:cubicBezTo>
                <a:cubicBezTo>
                  <a:pt x="161" y="348"/>
                  <a:pt x="163" y="348"/>
                  <a:pt x="164" y="348"/>
                </a:cubicBezTo>
                <a:close/>
                <a:moveTo>
                  <a:pt x="159" y="354"/>
                </a:moveTo>
                <a:cubicBezTo>
                  <a:pt x="159" y="354"/>
                  <a:pt x="159" y="354"/>
                  <a:pt x="159" y="354"/>
                </a:cubicBezTo>
                <a:cubicBezTo>
                  <a:pt x="163" y="354"/>
                  <a:pt x="169" y="354"/>
                  <a:pt x="171" y="357"/>
                </a:cubicBezTo>
                <a:cubicBezTo>
                  <a:pt x="167" y="355"/>
                  <a:pt x="159" y="357"/>
                  <a:pt x="159" y="354"/>
                </a:cubicBezTo>
                <a:close/>
                <a:moveTo>
                  <a:pt x="303" y="356"/>
                </a:moveTo>
                <a:cubicBezTo>
                  <a:pt x="304" y="356"/>
                  <a:pt x="305" y="358"/>
                  <a:pt x="304" y="359"/>
                </a:cubicBezTo>
                <a:cubicBezTo>
                  <a:pt x="303" y="358"/>
                  <a:pt x="302" y="357"/>
                  <a:pt x="303" y="356"/>
                </a:cubicBezTo>
                <a:close/>
                <a:moveTo>
                  <a:pt x="188" y="357"/>
                </a:moveTo>
                <a:cubicBezTo>
                  <a:pt x="189" y="357"/>
                  <a:pt x="189" y="358"/>
                  <a:pt x="189" y="359"/>
                </a:cubicBezTo>
                <a:cubicBezTo>
                  <a:pt x="189" y="359"/>
                  <a:pt x="188" y="358"/>
                  <a:pt x="188" y="358"/>
                </a:cubicBezTo>
                <a:cubicBezTo>
                  <a:pt x="188" y="358"/>
                  <a:pt x="188" y="357"/>
                  <a:pt x="188" y="357"/>
                </a:cubicBezTo>
                <a:close/>
                <a:moveTo>
                  <a:pt x="193" y="360"/>
                </a:moveTo>
                <a:cubicBezTo>
                  <a:pt x="195" y="361"/>
                  <a:pt x="196" y="362"/>
                  <a:pt x="198" y="360"/>
                </a:cubicBezTo>
                <a:cubicBezTo>
                  <a:pt x="195" y="365"/>
                  <a:pt x="191" y="363"/>
                  <a:pt x="187" y="362"/>
                </a:cubicBezTo>
                <a:cubicBezTo>
                  <a:pt x="187" y="360"/>
                  <a:pt x="189" y="361"/>
                  <a:pt x="188" y="360"/>
                </a:cubicBezTo>
                <a:cubicBezTo>
                  <a:pt x="190" y="361"/>
                  <a:pt x="195" y="362"/>
                  <a:pt x="193" y="360"/>
                </a:cubicBezTo>
                <a:close/>
                <a:moveTo>
                  <a:pt x="92" y="367"/>
                </a:moveTo>
                <a:cubicBezTo>
                  <a:pt x="94" y="367"/>
                  <a:pt x="95" y="367"/>
                  <a:pt x="94" y="369"/>
                </a:cubicBezTo>
                <a:cubicBezTo>
                  <a:pt x="93" y="368"/>
                  <a:pt x="92" y="368"/>
                  <a:pt x="92" y="367"/>
                </a:cubicBezTo>
                <a:close/>
                <a:moveTo>
                  <a:pt x="129" y="381"/>
                </a:moveTo>
                <a:cubicBezTo>
                  <a:pt x="128" y="380"/>
                  <a:pt x="127" y="380"/>
                  <a:pt x="126" y="379"/>
                </a:cubicBezTo>
                <a:cubicBezTo>
                  <a:pt x="127" y="378"/>
                  <a:pt x="129" y="379"/>
                  <a:pt x="129" y="381"/>
                </a:cubicBezTo>
                <a:close/>
                <a:moveTo>
                  <a:pt x="244" y="380"/>
                </a:moveTo>
                <a:cubicBezTo>
                  <a:pt x="245" y="380"/>
                  <a:pt x="246" y="380"/>
                  <a:pt x="246" y="380"/>
                </a:cubicBezTo>
                <a:cubicBezTo>
                  <a:pt x="246" y="381"/>
                  <a:pt x="246" y="381"/>
                  <a:pt x="246" y="382"/>
                </a:cubicBezTo>
                <a:cubicBezTo>
                  <a:pt x="246" y="382"/>
                  <a:pt x="245" y="382"/>
                  <a:pt x="244" y="382"/>
                </a:cubicBezTo>
                <a:cubicBezTo>
                  <a:pt x="244" y="381"/>
                  <a:pt x="244" y="381"/>
                  <a:pt x="244" y="380"/>
                </a:cubicBezTo>
                <a:close/>
                <a:moveTo>
                  <a:pt x="241" y="408"/>
                </a:moveTo>
                <a:cubicBezTo>
                  <a:pt x="241" y="408"/>
                  <a:pt x="240" y="409"/>
                  <a:pt x="240" y="409"/>
                </a:cubicBezTo>
                <a:cubicBezTo>
                  <a:pt x="239" y="407"/>
                  <a:pt x="240" y="408"/>
                  <a:pt x="241" y="408"/>
                </a:cubicBezTo>
                <a:close/>
                <a:moveTo>
                  <a:pt x="78" y="0"/>
                </a:moveTo>
                <a:cubicBezTo>
                  <a:pt x="74" y="0"/>
                  <a:pt x="73" y="2"/>
                  <a:pt x="73" y="3"/>
                </a:cubicBezTo>
                <a:cubicBezTo>
                  <a:pt x="65" y="8"/>
                  <a:pt x="59" y="15"/>
                  <a:pt x="54" y="23"/>
                </a:cubicBezTo>
                <a:cubicBezTo>
                  <a:pt x="53" y="24"/>
                  <a:pt x="53" y="23"/>
                  <a:pt x="52" y="24"/>
                </a:cubicBezTo>
                <a:cubicBezTo>
                  <a:pt x="52" y="26"/>
                  <a:pt x="50" y="27"/>
                  <a:pt x="52" y="28"/>
                </a:cubicBezTo>
                <a:cubicBezTo>
                  <a:pt x="51" y="28"/>
                  <a:pt x="50" y="28"/>
                  <a:pt x="49" y="28"/>
                </a:cubicBezTo>
                <a:cubicBezTo>
                  <a:pt x="46" y="35"/>
                  <a:pt x="40" y="40"/>
                  <a:pt x="37" y="47"/>
                </a:cubicBezTo>
                <a:cubicBezTo>
                  <a:pt x="36" y="49"/>
                  <a:pt x="37" y="52"/>
                  <a:pt x="34" y="52"/>
                </a:cubicBezTo>
                <a:cubicBezTo>
                  <a:pt x="36" y="55"/>
                  <a:pt x="34" y="55"/>
                  <a:pt x="33" y="58"/>
                </a:cubicBezTo>
                <a:cubicBezTo>
                  <a:pt x="36" y="56"/>
                  <a:pt x="38" y="62"/>
                  <a:pt x="41" y="58"/>
                </a:cubicBezTo>
                <a:cubicBezTo>
                  <a:pt x="40" y="54"/>
                  <a:pt x="43" y="52"/>
                  <a:pt x="43" y="49"/>
                </a:cubicBezTo>
                <a:cubicBezTo>
                  <a:pt x="44" y="49"/>
                  <a:pt x="43" y="51"/>
                  <a:pt x="44" y="50"/>
                </a:cubicBezTo>
                <a:cubicBezTo>
                  <a:pt x="45" y="47"/>
                  <a:pt x="48" y="44"/>
                  <a:pt x="48" y="41"/>
                </a:cubicBezTo>
                <a:cubicBezTo>
                  <a:pt x="48" y="41"/>
                  <a:pt x="48" y="42"/>
                  <a:pt x="49" y="41"/>
                </a:cubicBezTo>
                <a:cubicBezTo>
                  <a:pt x="49" y="35"/>
                  <a:pt x="56" y="33"/>
                  <a:pt x="56" y="28"/>
                </a:cubicBezTo>
                <a:cubicBezTo>
                  <a:pt x="66" y="21"/>
                  <a:pt x="71" y="9"/>
                  <a:pt x="79" y="1"/>
                </a:cubicBezTo>
                <a:cubicBezTo>
                  <a:pt x="78" y="1"/>
                  <a:pt x="78" y="1"/>
                  <a:pt x="78" y="0"/>
                </a:cubicBezTo>
                <a:close/>
                <a:moveTo>
                  <a:pt x="121" y="13"/>
                </a:moveTo>
                <a:cubicBezTo>
                  <a:pt x="124" y="13"/>
                  <a:pt x="124" y="15"/>
                  <a:pt x="125" y="16"/>
                </a:cubicBezTo>
                <a:cubicBezTo>
                  <a:pt x="125" y="13"/>
                  <a:pt x="122" y="13"/>
                  <a:pt x="122" y="11"/>
                </a:cubicBezTo>
                <a:cubicBezTo>
                  <a:pt x="122" y="12"/>
                  <a:pt x="120" y="11"/>
                  <a:pt x="121" y="13"/>
                </a:cubicBezTo>
                <a:close/>
                <a:moveTo>
                  <a:pt x="212" y="17"/>
                </a:moveTo>
                <a:cubicBezTo>
                  <a:pt x="210" y="17"/>
                  <a:pt x="207" y="19"/>
                  <a:pt x="208" y="16"/>
                </a:cubicBezTo>
                <a:cubicBezTo>
                  <a:pt x="205" y="16"/>
                  <a:pt x="208" y="17"/>
                  <a:pt x="208" y="18"/>
                </a:cubicBezTo>
                <a:cubicBezTo>
                  <a:pt x="207" y="18"/>
                  <a:pt x="207" y="18"/>
                  <a:pt x="207" y="19"/>
                </a:cubicBezTo>
                <a:cubicBezTo>
                  <a:pt x="200" y="19"/>
                  <a:pt x="197" y="18"/>
                  <a:pt x="194" y="14"/>
                </a:cubicBezTo>
                <a:cubicBezTo>
                  <a:pt x="194" y="15"/>
                  <a:pt x="194" y="15"/>
                  <a:pt x="193" y="16"/>
                </a:cubicBezTo>
                <a:cubicBezTo>
                  <a:pt x="187" y="8"/>
                  <a:pt x="177" y="19"/>
                  <a:pt x="171" y="16"/>
                </a:cubicBezTo>
                <a:cubicBezTo>
                  <a:pt x="169" y="17"/>
                  <a:pt x="172" y="17"/>
                  <a:pt x="171" y="18"/>
                </a:cubicBezTo>
                <a:cubicBezTo>
                  <a:pt x="160" y="20"/>
                  <a:pt x="154" y="23"/>
                  <a:pt x="144" y="26"/>
                </a:cubicBezTo>
                <a:cubicBezTo>
                  <a:pt x="143" y="28"/>
                  <a:pt x="146" y="27"/>
                  <a:pt x="145" y="29"/>
                </a:cubicBezTo>
                <a:cubicBezTo>
                  <a:pt x="143" y="28"/>
                  <a:pt x="142" y="28"/>
                  <a:pt x="142" y="30"/>
                </a:cubicBezTo>
                <a:cubicBezTo>
                  <a:pt x="142" y="31"/>
                  <a:pt x="145" y="31"/>
                  <a:pt x="143" y="33"/>
                </a:cubicBezTo>
                <a:cubicBezTo>
                  <a:pt x="143" y="30"/>
                  <a:pt x="135" y="34"/>
                  <a:pt x="138" y="30"/>
                </a:cubicBezTo>
                <a:cubicBezTo>
                  <a:pt x="134" y="31"/>
                  <a:pt x="137" y="32"/>
                  <a:pt x="134" y="34"/>
                </a:cubicBezTo>
                <a:cubicBezTo>
                  <a:pt x="132" y="29"/>
                  <a:pt x="126" y="37"/>
                  <a:pt x="122" y="38"/>
                </a:cubicBezTo>
                <a:cubicBezTo>
                  <a:pt x="119" y="36"/>
                  <a:pt x="118" y="34"/>
                  <a:pt x="115" y="32"/>
                </a:cubicBezTo>
                <a:cubicBezTo>
                  <a:pt x="117" y="32"/>
                  <a:pt x="117" y="34"/>
                  <a:pt x="117" y="32"/>
                </a:cubicBezTo>
                <a:cubicBezTo>
                  <a:pt x="115" y="31"/>
                  <a:pt x="113" y="34"/>
                  <a:pt x="110" y="33"/>
                </a:cubicBezTo>
                <a:cubicBezTo>
                  <a:pt x="111" y="33"/>
                  <a:pt x="111" y="34"/>
                  <a:pt x="110" y="34"/>
                </a:cubicBezTo>
                <a:cubicBezTo>
                  <a:pt x="105" y="35"/>
                  <a:pt x="108" y="40"/>
                  <a:pt x="106" y="45"/>
                </a:cubicBezTo>
                <a:cubicBezTo>
                  <a:pt x="102" y="46"/>
                  <a:pt x="98" y="53"/>
                  <a:pt x="93" y="50"/>
                </a:cubicBezTo>
                <a:cubicBezTo>
                  <a:pt x="79" y="57"/>
                  <a:pt x="71" y="74"/>
                  <a:pt x="55" y="79"/>
                </a:cubicBezTo>
                <a:cubicBezTo>
                  <a:pt x="56" y="82"/>
                  <a:pt x="52" y="82"/>
                  <a:pt x="50" y="84"/>
                </a:cubicBezTo>
                <a:cubicBezTo>
                  <a:pt x="49" y="86"/>
                  <a:pt x="49" y="90"/>
                  <a:pt x="46" y="88"/>
                </a:cubicBezTo>
                <a:cubicBezTo>
                  <a:pt x="47" y="91"/>
                  <a:pt x="45" y="91"/>
                  <a:pt x="44" y="91"/>
                </a:cubicBezTo>
                <a:cubicBezTo>
                  <a:pt x="43" y="91"/>
                  <a:pt x="42" y="89"/>
                  <a:pt x="42" y="87"/>
                </a:cubicBezTo>
                <a:cubicBezTo>
                  <a:pt x="42" y="88"/>
                  <a:pt x="42" y="89"/>
                  <a:pt x="41" y="89"/>
                </a:cubicBezTo>
                <a:cubicBezTo>
                  <a:pt x="40" y="87"/>
                  <a:pt x="42" y="87"/>
                  <a:pt x="42" y="86"/>
                </a:cubicBezTo>
                <a:cubicBezTo>
                  <a:pt x="41" y="85"/>
                  <a:pt x="39" y="85"/>
                  <a:pt x="38" y="84"/>
                </a:cubicBezTo>
                <a:cubicBezTo>
                  <a:pt x="38" y="82"/>
                  <a:pt x="39" y="79"/>
                  <a:pt x="37" y="79"/>
                </a:cubicBezTo>
                <a:cubicBezTo>
                  <a:pt x="37" y="83"/>
                  <a:pt x="36" y="85"/>
                  <a:pt x="36" y="87"/>
                </a:cubicBezTo>
                <a:cubicBezTo>
                  <a:pt x="38" y="87"/>
                  <a:pt x="36" y="84"/>
                  <a:pt x="38" y="84"/>
                </a:cubicBezTo>
                <a:cubicBezTo>
                  <a:pt x="38" y="85"/>
                  <a:pt x="39" y="85"/>
                  <a:pt x="39" y="85"/>
                </a:cubicBezTo>
                <a:cubicBezTo>
                  <a:pt x="37" y="85"/>
                  <a:pt x="38" y="88"/>
                  <a:pt x="37" y="89"/>
                </a:cubicBezTo>
                <a:cubicBezTo>
                  <a:pt x="36" y="88"/>
                  <a:pt x="37" y="87"/>
                  <a:pt x="35" y="87"/>
                </a:cubicBezTo>
                <a:cubicBezTo>
                  <a:pt x="36" y="89"/>
                  <a:pt x="34" y="89"/>
                  <a:pt x="35" y="91"/>
                </a:cubicBezTo>
                <a:cubicBezTo>
                  <a:pt x="37" y="91"/>
                  <a:pt x="36" y="89"/>
                  <a:pt x="38" y="89"/>
                </a:cubicBezTo>
                <a:cubicBezTo>
                  <a:pt x="40" y="93"/>
                  <a:pt x="32" y="92"/>
                  <a:pt x="34" y="96"/>
                </a:cubicBezTo>
                <a:cubicBezTo>
                  <a:pt x="34" y="94"/>
                  <a:pt x="35" y="96"/>
                  <a:pt x="37" y="95"/>
                </a:cubicBezTo>
                <a:cubicBezTo>
                  <a:pt x="37" y="96"/>
                  <a:pt x="38" y="98"/>
                  <a:pt x="37" y="99"/>
                </a:cubicBezTo>
                <a:cubicBezTo>
                  <a:pt x="37" y="95"/>
                  <a:pt x="36" y="99"/>
                  <a:pt x="34" y="99"/>
                </a:cubicBezTo>
                <a:cubicBezTo>
                  <a:pt x="34" y="98"/>
                  <a:pt x="34" y="97"/>
                  <a:pt x="35" y="97"/>
                </a:cubicBezTo>
                <a:cubicBezTo>
                  <a:pt x="31" y="100"/>
                  <a:pt x="31" y="109"/>
                  <a:pt x="28" y="113"/>
                </a:cubicBezTo>
                <a:cubicBezTo>
                  <a:pt x="26" y="116"/>
                  <a:pt x="24" y="120"/>
                  <a:pt x="24" y="124"/>
                </a:cubicBezTo>
                <a:cubicBezTo>
                  <a:pt x="20" y="127"/>
                  <a:pt x="20" y="134"/>
                  <a:pt x="17" y="138"/>
                </a:cubicBezTo>
                <a:cubicBezTo>
                  <a:pt x="18" y="138"/>
                  <a:pt x="19" y="140"/>
                  <a:pt x="21" y="139"/>
                </a:cubicBezTo>
                <a:cubicBezTo>
                  <a:pt x="22" y="139"/>
                  <a:pt x="19" y="136"/>
                  <a:pt x="22" y="136"/>
                </a:cubicBezTo>
                <a:cubicBezTo>
                  <a:pt x="21" y="137"/>
                  <a:pt x="23" y="142"/>
                  <a:pt x="20" y="143"/>
                </a:cubicBezTo>
                <a:cubicBezTo>
                  <a:pt x="19" y="142"/>
                  <a:pt x="20" y="141"/>
                  <a:pt x="20" y="140"/>
                </a:cubicBezTo>
                <a:cubicBezTo>
                  <a:pt x="19" y="140"/>
                  <a:pt x="18" y="141"/>
                  <a:pt x="17" y="143"/>
                </a:cubicBezTo>
                <a:cubicBezTo>
                  <a:pt x="18" y="143"/>
                  <a:pt x="19" y="142"/>
                  <a:pt x="19" y="143"/>
                </a:cubicBezTo>
                <a:cubicBezTo>
                  <a:pt x="17" y="144"/>
                  <a:pt x="20" y="144"/>
                  <a:pt x="19" y="145"/>
                </a:cubicBezTo>
                <a:cubicBezTo>
                  <a:pt x="16" y="150"/>
                  <a:pt x="13" y="157"/>
                  <a:pt x="13" y="163"/>
                </a:cubicBezTo>
                <a:cubicBezTo>
                  <a:pt x="12" y="164"/>
                  <a:pt x="12" y="160"/>
                  <a:pt x="11" y="162"/>
                </a:cubicBezTo>
                <a:cubicBezTo>
                  <a:pt x="12" y="163"/>
                  <a:pt x="12" y="164"/>
                  <a:pt x="12" y="164"/>
                </a:cubicBezTo>
                <a:cubicBezTo>
                  <a:pt x="9" y="165"/>
                  <a:pt x="9" y="164"/>
                  <a:pt x="11" y="166"/>
                </a:cubicBezTo>
                <a:cubicBezTo>
                  <a:pt x="10" y="165"/>
                  <a:pt x="8" y="166"/>
                  <a:pt x="9" y="167"/>
                </a:cubicBezTo>
                <a:cubicBezTo>
                  <a:pt x="10" y="168"/>
                  <a:pt x="12" y="167"/>
                  <a:pt x="13" y="169"/>
                </a:cubicBezTo>
                <a:cubicBezTo>
                  <a:pt x="13" y="167"/>
                  <a:pt x="11" y="168"/>
                  <a:pt x="11" y="166"/>
                </a:cubicBezTo>
                <a:cubicBezTo>
                  <a:pt x="12" y="166"/>
                  <a:pt x="13" y="167"/>
                  <a:pt x="13" y="166"/>
                </a:cubicBezTo>
                <a:cubicBezTo>
                  <a:pt x="12" y="166"/>
                  <a:pt x="14" y="165"/>
                  <a:pt x="15" y="165"/>
                </a:cubicBezTo>
                <a:cubicBezTo>
                  <a:pt x="15" y="170"/>
                  <a:pt x="15" y="177"/>
                  <a:pt x="14" y="181"/>
                </a:cubicBezTo>
                <a:cubicBezTo>
                  <a:pt x="14" y="183"/>
                  <a:pt x="15" y="181"/>
                  <a:pt x="16" y="182"/>
                </a:cubicBezTo>
                <a:cubicBezTo>
                  <a:pt x="11" y="187"/>
                  <a:pt x="13" y="193"/>
                  <a:pt x="10" y="200"/>
                </a:cubicBezTo>
                <a:cubicBezTo>
                  <a:pt x="11" y="201"/>
                  <a:pt x="13" y="201"/>
                  <a:pt x="13" y="201"/>
                </a:cubicBezTo>
                <a:cubicBezTo>
                  <a:pt x="11" y="204"/>
                  <a:pt x="14" y="210"/>
                  <a:pt x="10" y="211"/>
                </a:cubicBezTo>
                <a:cubicBezTo>
                  <a:pt x="10" y="209"/>
                  <a:pt x="12" y="209"/>
                  <a:pt x="10" y="208"/>
                </a:cubicBezTo>
                <a:cubicBezTo>
                  <a:pt x="10" y="210"/>
                  <a:pt x="8" y="210"/>
                  <a:pt x="9" y="213"/>
                </a:cubicBezTo>
                <a:cubicBezTo>
                  <a:pt x="12" y="214"/>
                  <a:pt x="8" y="218"/>
                  <a:pt x="11" y="221"/>
                </a:cubicBezTo>
                <a:cubicBezTo>
                  <a:pt x="9" y="220"/>
                  <a:pt x="10" y="225"/>
                  <a:pt x="9" y="226"/>
                </a:cubicBezTo>
                <a:cubicBezTo>
                  <a:pt x="9" y="226"/>
                  <a:pt x="10" y="227"/>
                  <a:pt x="10" y="227"/>
                </a:cubicBezTo>
                <a:cubicBezTo>
                  <a:pt x="9" y="233"/>
                  <a:pt x="9" y="235"/>
                  <a:pt x="8" y="242"/>
                </a:cubicBezTo>
                <a:cubicBezTo>
                  <a:pt x="9" y="242"/>
                  <a:pt x="8" y="239"/>
                  <a:pt x="11" y="240"/>
                </a:cubicBezTo>
                <a:cubicBezTo>
                  <a:pt x="12" y="244"/>
                  <a:pt x="10" y="244"/>
                  <a:pt x="8" y="246"/>
                </a:cubicBezTo>
                <a:cubicBezTo>
                  <a:pt x="9" y="249"/>
                  <a:pt x="7" y="249"/>
                  <a:pt x="5" y="250"/>
                </a:cubicBezTo>
                <a:cubicBezTo>
                  <a:pt x="8" y="250"/>
                  <a:pt x="7" y="252"/>
                  <a:pt x="9" y="254"/>
                </a:cubicBezTo>
                <a:cubicBezTo>
                  <a:pt x="7" y="254"/>
                  <a:pt x="8" y="259"/>
                  <a:pt x="8" y="262"/>
                </a:cubicBezTo>
                <a:cubicBezTo>
                  <a:pt x="5" y="269"/>
                  <a:pt x="6" y="276"/>
                  <a:pt x="4" y="283"/>
                </a:cubicBezTo>
                <a:cubicBezTo>
                  <a:pt x="5" y="285"/>
                  <a:pt x="7" y="284"/>
                  <a:pt x="8" y="285"/>
                </a:cubicBezTo>
                <a:cubicBezTo>
                  <a:pt x="5" y="287"/>
                  <a:pt x="11" y="287"/>
                  <a:pt x="10" y="289"/>
                </a:cubicBezTo>
                <a:cubicBezTo>
                  <a:pt x="11" y="289"/>
                  <a:pt x="13" y="287"/>
                  <a:pt x="14" y="289"/>
                </a:cubicBezTo>
                <a:cubicBezTo>
                  <a:pt x="11" y="290"/>
                  <a:pt x="20" y="292"/>
                  <a:pt x="18" y="294"/>
                </a:cubicBezTo>
                <a:cubicBezTo>
                  <a:pt x="21" y="294"/>
                  <a:pt x="19" y="295"/>
                  <a:pt x="21" y="296"/>
                </a:cubicBezTo>
                <a:cubicBezTo>
                  <a:pt x="22" y="295"/>
                  <a:pt x="23" y="295"/>
                  <a:pt x="25" y="294"/>
                </a:cubicBezTo>
                <a:cubicBezTo>
                  <a:pt x="30" y="299"/>
                  <a:pt x="34" y="304"/>
                  <a:pt x="38" y="309"/>
                </a:cubicBezTo>
                <a:cubicBezTo>
                  <a:pt x="37" y="312"/>
                  <a:pt x="38" y="315"/>
                  <a:pt x="38" y="318"/>
                </a:cubicBezTo>
                <a:cubicBezTo>
                  <a:pt x="39" y="319"/>
                  <a:pt x="40" y="318"/>
                  <a:pt x="40" y="318"/>
                </a:cubicBezTo>
                <a:cubicBezTo>
                  <a:pt x="39" y="321"/>
                  <a:pt x="40" y="321"/>
                  <a:pt x="38" y="323"/>
                </a:cubicBezTo>
                <a:cubicBezTo>
                  <a:pt x="40" y="324"/>
                  <a:pt x="40" y="321"/>
                  <a:pt x="41" y="323"/>
                </a:cubicBezTo>
                <a:cubicBezTo>
                  <a:pt x="37" y="327"/>
                  <a:pt x="40" y="335"/>
                  <a:pt x="43" y="337"/>
                </a:cubicBezTo>
                <a:cubicBezTo>
                  <a:pt x="44" y="336"/>
                  <a:pt x="45" y="335"/>
                  <a:pt x="47" y="336"/>
                </a:cubicBezTo>
                <a:cubicBezTo>
                  <a:pt x="46" y="337"/>
                  <a:pt x="48" y="337"/>
                  <a:pt x="47" y="338"/>
                </a:cubicBezTo>
                <a:cubicBezTo>
                  <a:pt x="46" y="337"/>
                  <a:pt x="45" y="339"/>
                  <a:pt x="44" y="340"/>
                </a:cubicBezTo>
                <a:cubicBezTo>
                  <a:pt x="44" y="342"/>
                  <a:pt x="45" y="342"/>
                  <a:pt x="46" y="343"/>
                </a:cubicBezTo>
                <a:cubicBezTo>
                  <a:pt x="46" y="345"/>
                  <a:pt x="50" y="348"/>
                  <a:pt x="50" y="352"/>
                </a:cubicBezTo>
                <a:cubicBezTo>
                  <a:pt x="53" y="355"/>
                  <a:pt x="58" y="363"/>
                  <a:pt x="57" y="366"/>
                </a:cubicBezTo>
                <a:cubicBezTo>
                  <a:pt x="58" y="368"/>
                  <a:pt x="57" y="371"/>
                  <a:pt x="59" y="373"/>
                </a:cubicBezTo>
                <a:cubicBezTo>
                  <a:pt x="59" y="373"/>
                  <a:pt x="60" y="372"/>
                  <a:pt x="61" y="371"/>
                </a:cubicBezTo>
                <a:cubicBezTo>
                  <a:pt x="62" y="368"/>
                  <a:pt x="61" y="367"/>
                  <a:pt x="60" y="365"/>
                </a:cubicBezTo>
                <a:cubicBezTo>
                  <a:pt x="65" y="359"/>
                  <a:pt x="59" y="351"/>
                  <a:pt x="59" y="344"/>
                </a:cubicBezTo>
                <a:cubicBezTo>
                  <a:pt x="56" y="344"/>
                  <a:pt x="59" y="347"/>
                  <a:pt x="57" y="347"/>
                </a:cubicBezTo>
                <a:cubicBezTo>
                  <a:pt x="56" y="345"/>
                  <a:pt x="58" y="344"/>
                  <a:pt x="59" y="343"/>
                </a:cubicBezTo>
                <a:cubicBezTo>
                  <a:pt x="62" y="343"/>
                  <a:pt x="63" y="347"/>
                  <a:pt x="66" y="348"/>
                </a:cubicBezTo>
                <a:cubicBezTo>
                  <a:pt x="66" y="353"/>
                  <a:pt x="71" y="356"/>
                  <a:pt x="72" y="361"/>
                </a:cubicBezTo>
                <a:cubicBezTo>
                  <a:pt x="73" y="359"/>
                  <a:pt x="78" y="362"/>
                  <a:pt x="79" y="361"/>
                </a:cubicBezTo>
                <a:cubicBezTo>
                  <a:pt x="78" y="366"/>
                  <a:pt x="82" y="370"/>
                  <a:pt x="86" y="372"/>
                </a:cubicBezTo>
                <a:cubicBezTo>
                  <a:pt x="86" y="370"/>
                  <a:pt x="86" y="365"/>
                  <a:pt x="87" y="365"/>
                </a:cubicBezTo>
                <a:cubicBezTo>
                  <a:pt x="88" y="365"/>
                  <a:pt x="89" y="366"/>
                  <a:pt x="91" y="367"/>
                </a:cubicBezTo>
                <a:cubicBezTo>
                  <a:pt x="91" y="365"/>
                  <a:pt x="92" y="364"/>
                  <a:pt x="93" y="362"/>
                </a:cubicBezTo>
                <a:cubicBezTo>
                  <a:pt x="94" y="362"/>
                  <a:pt x="95" y="363"/>
                  <a:pt x="96" y="363"/>
                </a:cubicBezTo>
                <a:cubicBezTo>
                  <a:pt x="95" y="360"/>
                  <a:pt x="98" y="361"/>
                  <a:pt x="99" y="362"/>
                </a:cubicBezTo>
                <a:cubicBezTo>
                  <a:pt x="102" y="357"/>
                  <a:pt x="105" y="365"/>
                  <a:pt x="110" y="364"/>
                </a:cubicBezTo>
                <a:cubicBezTo>
                  <a:pt x="110" y="368"/>
                  <a:pt x="118" y="367"/>
                  <a:pt x="116" y="371"/>
                </a:cubicBezTo>
                <a:cubicBezTo>
                  <a:pt x="118" y="371"/>
                  <a:pt x="118" y="373"/>
                  <a:pt x="119" y="374"/>
                </a:cubicBezTo>
                <a:cubicBezTo>
                  <a:pt x="119" y="371"/>
                  <a:pt x="122" y="372"/>
                  <a:pt x="122" y="370"/>
                </a:cubicBezTo>
                <a:cubicBezTo>
                  <a:pt x="123" y="370"/>
                  <a:pt x="123" y="370"/>
                  <a:pt x="124" y="371"/>
                </a:cubicBezTo>
                <a:cubicBezTo>
                  <a:pt x="124" y="370"/>
                  <a:pt x="124" y="369"/>
                  <a:pt x="125" y="369"/>
                </a:cubicBezTo>
                <a:cubicBezTo>
                  <a:pt x="125" y="370"/>
                  <a:pt x="128" y="368"/>
                  <a:pt x="128" y="370"/>
                </a:cubicBezTo>
                <a:cubicBezTo>
                  <a:pt x="126" y="370"/>
                  <a:pt x="125" y="369"/>
                  <a:pt x="125" y="372"/>
                </a:cubicBezTo>
                <a:cubicBezTo>
                  <a:pt x="126" y="372"/>
                  <a:pt x="127" y="372"/>
                  <a:pt x="127" y="373"/>
                </a:cubicBezTo>
                <a:cubicBezTo>
                  <a:pt x="126" y="373"/>
                  <a:pt x="125" y="373"/>
                  <a:pt x="125" y="373"/>
                </a:cubicBezTo>
                <a:cubicBezTo>
                  <a:pt x="126" y="375"/>
                  <a:pt x="127" y="374"/>
                  <a:pt x="129" y="374"/>
                </a:cubicBezTo>
                <a:cubicBezTo>
                  <a:pt x="128" y="373"/>
                  <a:pt x="129" y="372"/>
                  <a:pt x="130" y="372"/>
                </a:cubicBezTo>
                <a:cubicBezTo>
                  <a:pt x="129" y="374"/>
                  <a:pt x="131" y="374"/>
                  <a:pt x="132" y="375"/>
                </a:cubicBezTo>
                <a:cubicBezTo>
                  <a:pt x="131" y="376"/>
                  <a:pt x="130" y="376"/>
                  <a:pt x="127" y="377"/>
                </a:cubicBezTo>
                <a:cubicBezTo>
                  <a:pt x="129" y="378"/>
                  <a:pt x="130" y="377"/>
                  <a:pt x="132" y="377"/>
                </a:cubicBezTo>
                <a:cubicBezTo>
                  <a:pt x="133" y="374"/>
                  <a:pt x="134" y="374"/>
                  <a:pt x="133" y="373"/>
                </a:cubicBezTo>
                <a:cubicBezTo>
                  <a:pt x="135" y="374"/>
                  <a:pt x="136" y="375"/>
                  <a:pt x="136" y="377"/>
                </a:cubicBezTo>
                <a:cubicBezTo>
                  <a:pt x="134" y="377"/>
                  <a:pt x="133" y="377"/>
                  <a:pt x="133" y="378"/>
                </a:cubicBezTo>
                <a:cubicBezTo>
                  <a:pt x="134" y="378"/>
                  <a:pt x="136" y="377"/>
                  <a:pt x="135" y="379"/>
                </a:cubicBezTo>
                <a:cubicBezTo>
                  <a:pt x="136" y="379"/>
                  <a:pt x="136" y="378"/>
                  <a:pt x="137" y="378"/>
                </a:cubicBezTo>
                <a:cubicBezTo>
                  <a:pt x="137" y="377"/>
                  <a:pt x="135" y="377"/>
                  <a:pt x="137" y="376"/>
                </a:cubicBezTo>
                <a:cubicBezTo>
                  <a:pt x="137" y="378"/>
                  <a:pt x="139" y="377"/>
                  <a:pt x="139" y="377"/>
                </a:cubicBezTo>
                <a:cubicBezTo>
                  <a:pt x="139" y="379"/>
                  <a:pt x="137" y="379"/>
                  <a:pt x="137" y="381"/>
                </a:cubicBezTo>
                <a:cubicBezTo>
                  <a:pt x="139" y="381"/>
                  <a:pt x="140" y="381"/>
                  <a:pt x="140" y="383"/>
                </a:cubicBezTo>
                <a:cubicBezTo>
                  <a:pt x="142" y="382"/>
                  <a:pt x="141" y="380"/>
                  <a:pt x="143" y="379"/>
                </a:cubicBezTo>
                <a:cubicBezTo>
                  <a:pt x="143" y="379"/>
                  <a:pt x="144" y="380"/>
                  <a:pt x="144" y="380"/>
                </a:cubicBezTo>
                <a:cubicBezTo>
                  <a:pt x="143" y="381"/>
                  <a:pt x="142" y="382"/>
                  <a:pt x="143" y="383"/>
                </a:cubicBezTo>
                <a:cubicBezTo>
                  <a:pt x="146" y="381"/>
                  <a:pt x="148" y="386"/>
                  <a:pt x="150" y="384"/>
                </a:cubicBezTo>
                <a:cubicBezTo>
                  <a:pt x="150" y="385"/>
                  <a:pt x="151" y="386"/>
                  <a:pt x="151" y="387"/>
                </a:cubicBezTo>
                <a:cubicBezTo>
                  <a:pt x="146" y="386"/>
                  <a:pt x="143" y="384"/>
                  <a:pt x="138" y="383"/>
                </a:cubicBezTo>
                <a:cubicBezTo>
                  <a:pt x="140" y="386"/>
                  <a:pt x="146" y="386"/>
                  <a:pt x="151" y="387"/>
                </a:cubicBezTo>
                <a:cubicBezTo>
                  <a:pt x="151" y="386"/>
                  <a:pt x="151" y="385"/>
                  <a:pt x="152" y="385"/>
                </a:cubicBezTo>
                <a:cubicBezTo>
                  <a:pt x="153" y="385"/>
                  <a:pt x="157" y="386"/>
                  <a:pt x="159" y="388"/>
                </a:cubicBezTo>
                <a:cubicBezTo>
                  <a:pt x="151" y="387"/>
                  <a:pt x="156" y="389"/>
                  <a:pt x="160" y="390"/>
                </a:cubicBezTo>
                <a:cubicBezTo>
                  <a:pt x="164" y="391"/>
                  <a:pt x="167" y="391"/>
                  <a:pt x="169" y="392"/>
                </a:cubicBezTo>
                <a:cubicBezTo>
                  <a:pt x="170" y="392"/>
                  <a:pt x="170" y="393"/>
                  <a:pt x="171" y="393"/>
                </a:cubicBezTo>
                <a:cubicBezTo>
                  <a:pt x="173" y="393"/>
                  <a:pt x="173" y="392"/>
                  <a:pt x="175" y="393"/>
                </a:cubicBezTo>
                <a:cubicBezTo>
                  <a:pt x="175" y="397"/>
                  <a:pt x="181" y="395"/>
                  <a:pt x="183" y="394"/>
                </a:cubicBezTo>
                <a:cubicBezTo>
                  <a:pt x="189" y="397"/>
                  <a:pt x="195" y="399"/>
                  <a:pt x="201" y="398"/>
                </a:cubicBezTo>
                <a:cubicBezTo>
                  <a:pt x="201" y="400"/>
                  <a:pt x="202" y="400"/>
                  <a:pt x="203" y="400"/>
                </a:cubicBezTo>
                <a:cubicBezTo>
                  <a:pt x="203" y="400"/>
                  <a:pt x="203" y="398"/>
                  <a:pt x="203" y="398"/>
                </a:cubicBezTo>
                <a:cubicBezTo>
                  <a:pt x="205" y="400"/>
                  <a:pt x="211" y="400"/>
                  <a:pt x="210" y="401"/>
                </a:cubicBezTo>
                <a:cubicBezTo>
                  <a:pt x="214" y="401"/>
                  <a:pt x="218" y="397"/>
                  <a:pt x="221" y="400"/>
                </a:cubicBezTo>
                <a:cubicBezTo>
                  <a:pt x="223" y="401"/>
                  <a:pt x="222" y="399"/>
                  <a:pt x="223" y="399"/>
                </a:cubicBezTo>
                <a:cubicBezTo>
                  <a:pt x="224" y="400"/>
                  <a:pt x="228" y="399"/>
                  <a:pt x="229" y="401"/>
                </a:cubicBezTo>
                <a:cubicBezTo>
                  <a:pt x="229" y="401"/>
                  <a:pt x="229" y="401"/>
                  <a:pt x="230" y="401"/>
                </a:cubicBezTo>
                <a:cubicBezTo>
                  <a:pt x="230" y="400"/>
                  <a:pt x="231" y="399"/>
                  <a:pt x="232" y="398"/>
                </a:cubicBezTo>
                <a:cubicBezTo>
                  <a:pt x="233" y="399"/>
                  <a:pt x="235" y="397"/>
                  <a:pt x="237" y="399"/>
                </a:cubicBezTo>
                <a:cubicBezTo>
                  <a:pt x="237" y="397"/>
                  <a:pt x="242" y="398"/>
                  <a:pt x="243" y="396"/>
                </a:cubicBezTo>
                <a:cubicBezTo>
                  <a:pt x="244" y="397"/>
                  <a:pt x="244" y="398"/>
                  <a:pt x="244" y="400"/>
                </a:cubicBezTo>
                <a:cubicBezTo>
                  <a:pt x="241" y="399"/>
                  <a:pt x="244" y="404"/>
                  <a:pt x="241" y="404"/>
                </a:cubicBezTo>
                <a:cubicBezTo>
                  <a:pt x="241" y="405"/>
                  <a:pt x="241" y="406"/>
                  <a:pt x="242" y="406"/>
                </a:cubicBezTo>
                <a:cubicBezTo>
                  <a:pt x="243" y="404"/>
                  <a:pt x="245" y="400"/>
                  <a:pt x="248" y="401"/>
                </a:cubicBezTo>
                <a:cubicBezTo>
                  <a:pt x="248" y="399"/>
                  <a:pt x="246" y="401"/>
                  <a:pt x="247" y="399"/>
                </a:cubicBezTo>
                <a:cubicBezTo>
                  <a:pt x="248" y="397"/>
                  <a:pt x="250" y="397"/>
                  <a:pt x="250" y="395"/>
                </a:cubicBezTo>
                <a:cubicBezTo>
                  <a:pt x="251" y="398"/>
                  <a:pt x="251" y="395"/>
                  <a:pt x="253" y="395"/>
                </a:cubicBezTo>
                <a:cubicBezTo>
                  <a:pt x="253" y="396"/>
                  <a:pt x="255" y="396"/>
                  <a:pt x="254" y="397"/>
                </a:cubicBezTo>
                <a:cubicBezTo>
                  <a:pt x="252" y="401"/>
                  <a:pt x="251" y="406"/>
                  <a:pt x="248" y="409"/>
                </a:cubicBezTo>
                <a:cubicBezTo>
                  <a:pt x="251" y="410"/>
                  <a:pt x="248" y="412"/>
                  <a:pt x="249" y="413"/>
                </a:cubicBezTo>
                <a:cubicBezTo>
                  <a:pt x="248" y="412"/>
                  <a:pt x="248" y="413"/>
                  <a:pt x="246" y="413"/>
                </a:cubicBezTo>
                <a:cubicBezTo>
                  <a:pt x="247" y="415"/>
                  <a:pt x="246" y="417"/>
                  <a:pt x="248" y="418"/>
                </a:cubicBezTo>
                <a:cubicBezTo>
                  <a:pt x="248" y="417"/>
                  <a:pt x="249" y="417"/>
                  <a:pt x="250" y="416"/>
                </a:cubicBezTo>
                <a:cubicBezTo>
                  <a:pt x="249" y="416"/>
                  <a:pt x="249" y="415"/>
                  <a:pt x="249" y="414"/>
                </a:cubicBezTo>
                <a:cubicBezTo>
                  <a:pt x="251" y="414"/>
                  <a:pt x="250" y="413"/>
                  <a:pt x="252" y="412"/>
                </a:cubicBezTo>
                <a:cubicBezTo>
                  <a:pt x="252" y="413"/>
                  <a:pt x="253" y="411"/>
                  <a:pt x="254" y="412"/>
                </a:cubicBezTo>
                <a:cubicBezTo>
                  <a:pt x="257" y="405"/>
                  <a:pt x="263" y="401"/>
                  <a:pt x="266" y="394"/>
                </a:cubicBezTo>
                <a:cubicBezTo>
                  <a:pt x="267" y="395"/>
                  <a:pt x="266" y="396"/>
                  <a:pt x="267" y="396"/>
                </a:cubicBezTo>
                <a:cubicBezTo>
                  <a:pt x="274" y="391"/>
                  <a:pt x="281" y="384"/>
                  <a:pt x="290" y="383"/>
                </a:cubicBezTo>
                <a:cubicBezTo>
                  <a:pt x="291" y="380"/>
                  <a:pt x="299" y="381"/>
                  <a:pt x="296" y="377"/>
                </a:cubicBezTo>
                <a:cubicBezTo>
                  <a:pt x="299" y="375"/>
                  <a:pt x="301" y="374"/>
                  <a:pt x="306" y="372"/>
                </a:cubicBezTo>
                <a:cubicBezTo>
                  <a:pt x="306" y="373"/>
                  <a:pt x="305" y="373"/>
                  <a:pt x="305" y="373"/>
                </a:cubicBezTo>
                <a:cubicBezTo>
                  <a:pt x="307" y="373"/>
                  <a:pt x="311" y="372"/>
                  <a:pt x="310" y="371"/>
                </a:cubicBezTo>
                <a:cubicBezTo>
                  <a:pt x="310" y="371"/>
                  <a:pt x="307" y="372"/>
                  <a:pt x="307" y="371"/>
                </a:cubicBezTo>
                <a:cubicBezTo>
                  <a:pt x="308" y="370"/>
                  <a:pt x="311" y="368"/>
                  <a:pt x="312" y="370"/>
                </a:cubicBezTo>
                <a:cubicBezTo>
                  <a:pt x="312" y="370"/>
                  <a:pt x="311" y="371"/>
                  <a:pt x="312" y="371"/>
                </a:cubicBezTo>
                <a:cubicBezTo>
                  <a:pt x="318" y="367"/>
                  <a:pt x="325" y="362"/>
                  <a:pt x="329" y="357"/>
                </a:cubicBezTo>
                <a:cubicBezTo>
                  <a:pt x="329" y="358"/>
                  <a:pt x="329" y="358"/>
                  <a:pt x="329" y="359"/>
                </a:cubicBezTo>
                <a:cubicBezTo>
                  <a:pt x="337" y="355"/>
                  <a:pt x="341" y="350"/>
                  <a:pt x="348" y="345"/>
                </a:cubicBezTo>
                <a:cubicBezTo>
                  <a:pt x="350" y="345"/>
                  <a:pt x="349" y="346"/>
                  <a:pt x="350" y="347"/>
                </a:cubicBezTo>
                <a:cubicBezTo>
                  <a:pt x="356" y="345"/>
                  <a:pt x="357" y="338"/>
                  <a:pt x="362" y="336"/>
                </a:cubicBezTo>
                <a:cubicBezTo>
                  <a:pt x="362" y="336"/>
                  <a:pt x="360" y="334"/>
                  <a:pt x="362" y="334"/>
                </a:cubicBezTo>
                <a:cubicBezTo>
                  <a:pt x="362" y="336"/>
                  <a:pt x="364" y="333"/>
                  <a:pt x="364" y="336"/>
                </a:cubicBezTo>
                <a:cubicBezTo>
                  <a:pt x="371" y="334"/>
                  <a:pt x="375" y="329"/>
                  <a:pt x="379" y="328"/>
                </a:cubicBezTo>
                <a:cubicBezTo>
                  <a:pt x="380" y="326"/>
                  <a:pt x="379" y="326"/>
                  <a:pt x="380" y="325"/>
                </a:cubicBezTo>
                <a:cubicBezTo>
                  <a:pt x="376" y="326"/>
                  <a:pt x="375" y="327"/>
                  <a:pt x="371" y="326"/>
                </a:cubicBezTo>
                <a:cubicBezTo>
                  <a:pt x="370" y="329"/>
                  <a:pt x="367" y="330"/>
                  <a:pt x="364" y="331"/>
                </a:cubicBezTo>
                <a:cubicBezTo>
                  <a:pt x="364" y="329"/>
                  <a:pt x="363" y="330"/>
                  <a:pt x="363" y="328"/>
                </a:cubicBezTo>
                <a:cubicBezTo>
                  <a:pt x="364" y="328"/>
                  <a:pt x="364" y="328"/>
                  <a:pt x="364" y="328"/>
                </a:cubicBezTo>
                <a:cubicBezTo>
                  <a:pt x="365" y="328"/>
                  <a:pt x="365" y="329"/>
                  <a:pt x="365" y="329"/>
                </a:cubicBezTo>
                <a:cubicBezTo>
                  <a:pt x="366" y="329"/>
                  <a:pt x="366" y="328"/>
                  <a:pt x="367" y="327"/>
                </a:cubicBezTo>
                <a:cubicBezTo>
                  <a:pt x="362" y="325"/>
                  <a:pt x="368" y="321"/>
                  <a:pt x="370" y="319"/>
                </a:cubicBezTo>
                <a:cubicBezTo>
                  <a:pt x="370" y="321"/>
                  <a:pt x="371" y="321"/>
                  <a:pt x="371" y="322"/>
                </a:cubicBezTo>
                <a:cubicBezTo>
                  <a:pt x="370" y="322"/>
                  <a:pt x="369" y="323"/>
                  <a:pt x="369" y="323"/>
                </a:cubicBezTo>
                <a:cubicBezTo>
                  <a:pt x="372" y="324"/>
                  <a:pt x="374" y="322"/>
                  <a:pt x="375" y="323"/>
                </a:cubicBezTo>
                <a:cubicBezTo>
                  <a:pt x="375" y="323"/>
                  <a:pt x="375" y="322"/>
                  <a:pt x="375" y="322"/>
                </a:cubicBezTo>
                <a:cubicBezTo>
                  <a:pt x="383" y="318"/>
                  <a:pt x="394" y="315"/>
                  <a:pt x="401" y="310"/>
                </a:cubicBezTo>
                <a:cubicBezTo>
                  <a:pt x="399" y="311"/>
                  <a:pt x="399" y="307"/>
                  <a:pt x="398" y="309"/>
                </a:cubicBezTo>
                <a:cubicBezTo>
                  <a:pt x="399" y="309"/>
                  <a:pt x="400" y="310"/>
                  <a:pt x="399" y="310"/>
                </a:cubicBezTo>
                <a:cubicBezTo>
                  <a:pt x="397" y="311"/>
                  <a:pt x="398" y="309"/>
                  <a:pt x="396" y="309"/>
                </a:cubicBezTo>
                <a:cubicBezTo>
                  <a:pt x="396" y="313"/>
                  <a:pt x="391" y="313"/>
                  <a:pt x="388" y="312"/>
                </a:cubicBezTo>
                <a:cubicBezTo>
                  <a:pt x="388" y="313"/>
                  <a:pt x="388" y="314"/>
                  <a:pt x="387" y="315"/>
                </a:cubicBezTo>
                <a:cubicBezTo>
                  <a:pt x="387" y="313"/>
                  <a:pt x="387" y="316"/>
                  <a:pt x="386" y="315"/>
                </a:cubicBezTo>
                <a:cubicBezTo>
                  <a:pt x="386" y="315"/>
                  <a:pt x="386" y="313"/>
                  <a:pt x="386" y="312"/>
                </a:cubicBezTo>
                <a:cubicBezTo>
                  <a:pt x="385" y="312"/>
                  <a:pt x="385" y="315"/>
                  <a:pt x="385" y="316"/>
                </a:cubicBezTo>
                <a:cubicBezTo>
                  <a:pt x="383" y="315"/>
                  <a:pt x="382" y="317"/>
                  <a:pt x="380" y="317"/>
                </a:cubicBezTo>
                <a:cubicBezTo>
                  <a:pt x="380" y="316"/>
                  <a:pt x="379" y="317"/>
                  <a:pt x="379" y="316"/>
                </a:cubicBezTo>
                <a:cubicBezTo>
                  <a:pt x="382" y="313"/>
                  <a:pt x="384" y="306"/>
                  <a:pt x="388" y="305"/>
                </a:cubicBezTo>
                <a:cubicBezTo>
                  <a:pt x="389" y="305"/>
                  <a:pt x="390" y="308"/>
                  <a:pt x="390" y="305"/>
                </a:cubicBezTo>
                <a:cubicBezTo>
                  <a:pt x="390" y="303"/>
                  <a:pt x="389" y="306"/>
                  <a:pt x="388" y="304"/>
                </a:cubicBezTo>
                <a:cubicBezTo>
                  <a:pt x="390" y="303"/>
                  <a:pt x="389" y="300"/>
                  <a:pt x="392" y="301"/>
                </a:cubicBezTo>
                <a:cubicBezTo>
                  <a:pt x="392" y="299"/>
                  <a:pt x="390" y="300"/>
                  <a:pt x="391" y="298"/>
                </a:cubicBezTo>
                <a:cubicBezTo>
                  <a:pt x="392" y="299"/>
                  <a:pt x="393" y="297"/>
                  <a:pt x="394" y="298"/>
                </a:cubicBezTo>
                <a:cubicBezTo>
                  <a:pt x="392" y="298"/>
                  <a:pt x="394" y="299"/>
                  <a:pt x="393" y="300"/>
                </a:cubicBezTo>
                <a:cubicBezTo>
                  <a:pt x="394" y="300"/>
                  <a:pt x="395" y="299"/>
                  <a:pt x="396" y="299"/>
                </a:cubicBezTo>
                <a:cubicBezTo>
                  <a:pt x="395" y="297"/>
                  <a:pt x="395" y="295"/>
                  <a:pt x="395" y="294"/>
                </a:cubicBezTo>
                <a:cubicBezTo>
                  <a:pt x="397" y="294"/>
                  <a:pt x="395" y="292"/>
                  <a:pt x="397" y="292"/>
                </a:cubicBezTo>
                <a:cubicBezTo>
                  <a:pt x="397" y="293"/>
                  <a:pt x="399" y="294"/>
                  <a:pt x="399" y="293"/>
                </a:cubicBezTo>
                <a:cubicBezTo>
                  <a:pt x="399" y="293"/>
                  <a:pt x="398" y="291"/>
                  <a:pt x="398" y="289"/>
                </a:cubicBezTo>
                <a:cubicBezTo>
                  <a:pt x="399" y="290"/>
                  <a:pt x="398" y="288"/>
                  <a:pt x="399" y="288"/>
                </a:cubicBezTo>
                <a:cubicBezTo>
                  <a:pt x="400" y="289"/>
                  <a:pt x="402" y="288"/>
                  <a:pt x="402" y="290"/>
                </a:cubicBezTo>
                <a:cubicBezTo>
                  <a:pt x="402" y="291"/>
                  <a:pt x="399" y="292"/>
                  <a:pt x="401" y="292"/>
                </a:cubicBezTo>
                <a:cubicBezTo>
                  <a:pt x="401" y="292"/>
                  <a:pt x="401" y="291"/>
                  <a:pt x="402" y="291"/>
                </a:cubicBezTo>
                <a:cubicBezTo>
                  <a:pt x="402" y="292"/>
                  <a:pt x="402" y="292"/>
                  <a:pt x="403" y="293"/>
                </a:cubicBezTo>
                <a:cubicBezTo>
                  <a:pt x="403" y="291"/>
                  <a:pt x="403" y="290"/>
                  <a:pt x="403" y="289"/>
                </a:cubicBezTo>
                <a:cubicBezTo>
                  <a:pt x="402" y="289"/>
                  <a:pt x="401" y="289"/>
                  <a:pt x="401" y="288"/>
                </a:cubicBezTo>
                <a:cubicBezTo>
                  <a:pt x="404" y="288"/>
                  <a:pt x="400" y="288"/>
                  <a:pt x="401" y="287"/>
                </a:cubicBezTo>
                <a:cubicBezTo>
                  <a:pt x="402" y="288"/>
                  <a:pt x="403" y="286"/>
                  <a:pt x="404" y="287"/>
                </a:cubicBezTo>
                <a:cubicBezTo>
                  <a:pt x="405" y="286"/>
                  <a:pt x="401" y="286"/>
                  <a:pt x="403" y="284"/>
                </a:cubicBezTo>
                <a:cubicBezTo>
                  <a:pt x="404" y="284"/>
                  <a:pt x="404" y="287"/>
                  <a:pt x="405" y="285"/>
                </a:cubicBezTo>
                <a:cubicBezTo>
                  <a:pt x="404" y="285"/>
                  <a:pt x="405" y="283"/>
                  <a:pt x="404" y="283"/>
                </a:cubicBezTo>
                <a:cubicBezTo>
                  <a:pt x="403" y="285"/>
                  <a:pt x="402" y="283"/>
                  <a:pt x="402" y="282"/>
                </a:cubicBezTo>
                <a:cubicBezTo>
                  <a:pt x="402" y="278"/>
                  <a:pt x="403" y="277"/>
                  <a:pt x="405" y="274"/>
                </a:cubicBezTo>
                <a:cubicBezTo>
                  <a:pt x="404" y="274"/>
                  <a:pt x="403" y="274"/>
                  <a:pt x="403" y="272"/>
                </a:cubicBezTo>
                <a:cubicBezTo>
                  <a:pt x="405" y="273"/>
                  <a:pt x="404" y="271"/>
                  <a:pt x="405" y="271"/>
                </a:cubicBezTo>
                <a:cubicBezTo>
                  <a:pt x="403" y="270"/>
                  <a:pt x="405" y="267"/>
                  <a:pt x="406" y="266"/>
                </a:cubicBezTo>
                <a:cubicBezTo>
                  <a:pt x="405" y="266"/>
                  <a:pt x="404" y="266"/>
                  <a:pt x="404" y="265"/>
                </a:cubicBezTo>
                <a:cubicBezTo>
                  <a:pt x="408" y="266"/>
                  <a:pt x="406" y="261"/>
                  <a:pt x="411" y="263"/>
                </a:cubicBezTo>
                <a:cubicBezTo>
                  <a:pt x="410" y="261"/>
                  <a:pt x="407" y="263"/>
                  <a:pt x="405" y="264"/>
                </a:cubicBezTo>
                <a:cubicBezTo>
                  <a:pt x="406" y="262"/>
                  <a:pt x="406" y="260"/>
                  <a:pt x="407" y="259"/>
                </a:cubicBezTo>
                <a:cubicBezTo>
                  <a:pt x="404" y="260"/>
                  <a:pt x="406" y="255"/>
                  <a:pt x="405" y="252"/>
                </a:cubicBezTo>
                <a:cubicBezTo>
                  <a:pt x="407" y="251"/>
                  <a:pt x="409" y="253"/>
                  <a:pt x="409" y="251"/>
                </a:cubicBezTo>
                <a:cubicBezTo>
                  <a:pt x="408" y="250"/>
                  <a:pt x="406" y="252"/>
                  <a:pt x="405" y="251"/>
                </a:cubicBezTo>
                <a:cubicBezTo>
                  <a:pt x="406" y="248"/>
                  <a:pt x="403" y="245"/>
                  <a:pt x="406" y="242"/>
                </a:cubicBezTo>
                <a:cubicBezTo>
                  <a:pt x="403" y="242"/>
                  <a:pt x="404" y="236"/>
                  <a:pt x="406" y="238"/>
                </a:cubicBezTo>
                <a:cubicBezTo>
                  <a:pt x="405" y="237"/>
                  <a:pt x="404" y="236"/>
                  <a:pt x="406" y="235"/>
                </a:cubicBezTo>
                <a:cubicBezTo>
                  <a:pt x="407" y="237"/>
                  <a:pt x="410" y="236"/>
                  <a:pt x="408" y="234"/>
                </a:cubicBezTo>
                <a:cubicBezTo>
                  <a:pt x="410" y="236"/>
                  <a:pt x="411" y="234"/>
                  <a:pt x="412" y="234"/>
                </a:cubicBezTo>
                <a:cubicBezTo>
                  <a:pt x="409" y="233"/>
                  <a:pt x="415" y="230"/>
                  <a:pt x="413" y="233"/>
                </a:cubicBezTo>
                <a:cubicBezTo>
                  <a:pt x="414" y="232"/>
                  <a:pt x="415" y="230"/>
                  <a:pt x="416" y="229"/>
                </a:cubicBezTo>
                <a:cubicBezTo>
                  <a:pt x="414" y="228"/>
                  <a:pt x="413" y="230"/>
                  <a:pt x="413" y="229"/>
                </a:cubicBezTo>
                <a:cubicBezTo>
                  <a:pt x="413" y="228"/>
                  <a:pt x="413" y="227"/>
                  <a:pt x="413" y="227"/>
                </a:cubicBezTo>
                <a:cubicBezTo>
                  <a:pt x="414" y="227"/>
                  <a:pt x="414" y="228"/>
                  <a:pt x="415" y="228"/>
                </a:cubicBezTo>
                <a:cubicBezTo>
                  <a:pt x="413" y="225"/>
                  <a:pt x="412" y="224"/>
                  <a:pt x="410" y="217"/>
                </a:cubicBezTo>
                <a:cubicBezTo>
                  <a:pt x="406" y="216"/>
                  <a:pt x="405" y="212"/>
                  <a:pt x="408" y="209"/>
                </a:cubicBezTo>
                <a:cubicBezTo>
                  <a:pt x="406" y="209"/>
                  <a:pt x="407" y="207"/>
                  <a:pt x="408" y="208"/>
                </a:cubicBezTo>
                <a:cubicBezTo>
                  <a:pt x="408" y="207"/>
                  <a:pt x="405" y="205"/>
                  <a:pt x="407" y="204"/>
                </a:cubicBezTo>
                <a:cubicBezTo>
                  <a:pt x="408" y="205"/>
                  <a:pt x="410" y="204"/>
                  <a:pt x="408" y="204"/>
                </a:cubicBezTo>
                <a:cubicBezTo>
                  <a:pt x="408" y="204"/>
                  <a:pt x="404" y="201"/>
                  <a:pt x="406" y="199"/>
                </a:cubicBezTo>
                <a:cubicBezTo>
                  <a:pt x="408" y="201"/>
                  <a:pt x="407" y="201"/>
                  <a:pt x="409" y="201"/>
                </a:cubicBezTo>
                <a:cubicBezTo>
                  <a:pt x="409" y="202"/>
                  <a:pt x="409" y="202"/>
                  <a:pt x="408" y="203"/>
                </a:cubicBezTo>
                <a:cubicBezTo>
                  <a:pt x="409" y="203"/>
                  <a:pt x="410" y="203"/>
                  <a:pt x="411" y="203"/>
                </a:cubicBezTo>
                <a:cubicBezTo>
                  <a:pt x="411" y="202"/>
                  <a:pt x="411" y="201"/>
                  <a:pt x="411" y="200"/>
                </a:cubicBezTo>
                <a:cubicBezTo>
                  <a:pt x="406" y="201"/>
                  <a:pt x="404" y="195"/>
                  <a:pt x="406" y="191"/>
                </a:cubicBezTo>
                <a:cubicBezTo>
                  <a:pt x="404" y="191"/>
                  <a:pt x="407" y="192"/>
                  <a:pt x="404" y="192"/>
                </a:cubicBezTo>
                <a:cubicBezTo>
                  <a:pt x="404" y="192"/>
                  <a:pt x="404" y="191"/>
                  <a:pt x="404" y="191"/>
                </a:cubicBezTo>
                <a:cubicBezTo>
                  <a:pt x="405" y="189"/>
                  <a:pt x="406" y="191"/>
                  <a:pt x="407" y="189"/>
                </a:cubicBezTo>
                <a:cubicBezTo>
                  <a:pt x="406" y="189"/>
                  <a:pt x="405" y="189"/>
                  <a:pt x="404" y="189"/>
                </a:cubicBezTo>
                <a:cubicBezTo>
                  <a:pt x="402" y="184"/>
                  <a:pt x="407" y="175"/>
                  <a:pt x="401" y="170"/>
                </a:cubicBezTo>
                <a:cubicBezTo>
                  <a:pt x="401" y="171"/>
                  <a:pt x="399" y="171"/>
                  <a:pt x="397" y="171"/>
                </a:cubicBezTo>
                <a:cubicBezTo>
                  <a:pt x="398" y="165"/>
                  <a:pt x="394" y="163"/>
                  <a:pt x="396" y="159"/>
                </a:cubicBezTo>
                <a:cubicBezTo>
                  <a:pt x="392" y="158"/>
                  <a:pt x="396" y="153"/>
                  <a:pt x="395" y="152"/>
                </a:cubicBezTo>
                <a:cubicBezTo>
                  <a:pt x="398" y="155"/>
                  <a:pt x="397" y="163"/>
                  <a:pt x="400" y="166"/>
                </a:cubicBezTo>
                <a:cubicBezTo>
                  <a:pt x="399" y="160"/>
                  <a:pt x="397" y="154"/>
                  <a:pt x="396" y="149"/>
                </a:cubicBezTo>
                <a:cubicBezTo>
                  <a:pt x="395" y="150"/>
                  <a:pt x="395" y="150"/>
                  <a:pt x="394" y="150"/>
                </a:cubicBezTo>
                <a:cubicBezTo>
                  <a:pt x="395" y="149"/>
                  <a:pt x="393" y="148"/>
                  <a:pt x="394" y="148"/>
                </a:cubicBezTo>
                <a:cubicBezTo>
                  <a:pt x="395" y="148"/>
                  <a:pt x="395" y="148"/>
                  <a:pt x="396" y="149"/>
                </a:cubicBezTo>
                <a:cubicBezTo>
                  <a:pt x="394" y="140"/>
                  <a:pt x="391" y="134"/>
                  <a:pt x="388" y="127"/>
                </a:cubicBezTo>
                <a:cubicBezTo>
                  <a:pt x="387" y="127"/>
                  <a:pt x="387" y="127"/>
                  <a:pt x="386" y="127"/>
                </a:cubicBezTo>
                <a:cubicBezTo>
                  <a:pt x="384" y="123"/>
                  <a:pt x="386" y="113"/>
                  <a:pt x="378" y="114"/>
                </a:cubicBezTo>
                <a:cubicBezTo>
                  <a:pt x="377" y="107"/>
                  <a:pt x="373" y="103"/>
                  <a:pt x="368" y="100"/>
                </a:cubicBezTo>
                <a:cubicBezTo>
                  <a:pt x="368" y="101"/>
                  <a:pt x="368" y="101"/>
                  <a:pt x="367" y="101"/>
                </a:cubicBezTo>
                <a:cubicBezTo>
                  <a:pt x="369" y="99"/>
                  <a:pt x="365" y="98"/>
                  <a:pt x="368" y="96"/>
                </a:cubicBezTo>
                <a:cubicBezTo>
                  <a:pt x="365" y="94"/>
                  <a:pt x="362" y="93"/>
                  <a:pt x="361" y="89"/>
                </a:cubicBezTo>
                <a:cubicBezTo>
                  <a:pt x="359" y="88"/>
                  <a:pt x="359" y="91"/>
                  <a:pt x="358" y="90"/>
                </a:cubicBezTo>
                <a:cubicBezTo>
                  <a:pt x="357" y="87"/>
                  <a:pt x="360" y="89"/>
                  <a:pt x="360" y="87"/>
                </a:cubicBezTo>
                <a:cubicBezTo>
                  <a:pt x="360" y="87"/>
                  <a:pt x="358" y="85"/>
                  <a:pt x="358" y="87"/>
                </a:cubicBezTo>
                <a:cubicBezTo>
                  <a:pt x="358" y="87"/>
                  <a:pt x="359" y="87"/>
                  <a:pt x="359" y="88"/>
                </a:cubicBezTo>
                <a:cubicBezTo>
                  <a:pt x="357" y="87"/>
                  <a:pt x="357" y="89"/>
                  <a:pt x="356" y="88"/>
                </a:cubicBezTo>
                <a:cubicBezTo>
                  <a:pt x="357" y="86"/>
                  <a:pt x="357" y="84"/>
                  <a:pt x="355" y="83"/>
                </a:cubicBezTo>
                <a:cubicBezTo>
                  <a:pt x="354" y="84"/>
                  <a:pt x="357" y="85"/>
                  <a:pt x="355" y="85"/>
                </a:cubicBezTo>
                <a:cubicBezTo>
                  <a:pt x="354" y="84"/>
                  <a:pt x="352" y="82"/>
                  <a:pt x="353" y="81"/>
                </a:cubicBezTo>
                <a:cubicBezTo>
                  <a:pt x="350" y="79"/>
                  <a:pt x="347" y="75"/>
                  <a:pt x="349" y="71"/>
                </a:cubicBezTo>
                <a:cubicBezTo>
                  <a:pt x="348" y="66"/>
                  <a:pt x="345" y="64"/>
                  <a:pt x="342" y="60"/>
                </a:cubicBezTo>
                <a:cubicBezTo>
                  <a:pt x="340" y="58"/>
                  <a:pt x="339" y="54"/>
                  <a:pt x="336" y="55"/>
                </a:cubicBezTo>
                <a:cubicBezTo>
                  <a:pt x="335" y="57"/>
                  <a:pt x="337" y="58"/>
                  <a:pt x="335" y="59"/>
                </a:cubicBezTo>
                <a:cubicBezTo>
                  <a:pt x="333" y="57"/>
                  <a:pt x="332" y="54"/>
                  <a:pt x="329" y="54"/>
                </a:cubicBezTo>
                <a:cubicBezTo>
                  <a:pt x="328" y="57"/>
                  <a:pt x="335" y="57"/>
                  <a:pt x="334" y="60"/>
                </a:cubicBezTo>
                <a:cubicBezTo>
                  <a:pt x="330" y="57"/>
                  <a:pt x="326" y="57"/>
                  <a:pt x="326" y="52"/>
                </a:cubicBezTo>
                <a:cubicBezTo>
                  <a:pt x="322" y="49"/>
                  <a:pt x="323" y="40"/>
                  <a:pt x="318" y="38"/>
                </a:cubicBezTo>
                <a:cubicBezTo>
                  <a:pt x="319" y="42"/>
                  <a:pt x="319" y="46"/>
                  <a:pt x="320" y="50"/>
                </a:cubicBezTo>
                <a:cubicBezTo>
                  <a:pt x="320" y="50"/>
                  <a:pt x="320" y="51"/>
                  <a:pt x="319" y="51"/>
                </a:cubicBezTo>
                <a:cubicBezTo>
                  <a:pt x="315" y="49"/>
                  <a:pt x="312" y="46"/>
                  <a:pt x="312" y="42"/>
                </a:cubicBezTo>
                <a:cubicBezTo>
                  <a:pt x="309" y="41"/>
                  <a:pt x="308" y="39"/>
                  <a:pt x="307" y="39"/>
                </a:cubicBezTo>
                <a:cubicBezTo>
                  <a:pt x="307" y="38"/>
                  <a:pt x="307" y="37"/>
                  <a:pt x="307" y="35"/>
                </a:cubicBezTo>
                <a:cubicBezTo>
                  <a:pt x="305" y="35"/>
                  <a:pt x="304" y="36"/>
                  <a:pt x="303" y="36"/>
                </a:cubicBezTo>
                <a:cubicBezTo>
                  <a:pt x="292" y="31"/>
                  <a:pt x="280" y="29"/>
                  <a:pt x="274" y="20"/>
                </a:cubicBezTo>
                <a:cubicBezTo>
                  <a:pt x="263" y="16"/>
                  <a:pt x="252" y="24"/>
                  <a:pt x="243" y="19"/>
                </a:cubicBezTo>
                <a:cubicBezTo>
                  <a:pt x="240" y="20"/>
                  <a:pt x="239" y="20"/>
                  <a:pt x="237" y="18"/>
                </a:cubicBezTo>
                <a:cubicBezTo>
                  <a:pt x="236" y="19"/>
                  <a:pt x="237" y="19"/>
                  <a:pt x="236" y="19"/>
                </a:cubicBezTo>
                <a:cubicBezTo>
                  <a:pt x="235" y="19"/>
                  <a:pt x="235" y="18"/>
                  <a:pt x="235" y="17"/>
                </a:cubicBezTo>
                <a:cubicBezTo>
                  <a:pt x="234" y="17"/>
                  <a:pt x="233" y="18"/>
                  <a:pt x="233" y="20"/>
                </a:cubicBezTo>
                <a:cubicBezTo>
                  <a:pt x="234" y="20"/>
                  <a:pt x="235" y="20"/>
                  <a:pt x="235" y="21"/>
                </a:cubicBezTo>
                <a:cubicBezTo>
                  <a:pt x="234" y="22"/>
                  <a:pt x="236" y="24"/>
                  <a:pt x="235" y="24"/>
                </a:cubicBezTo>
                <a:cubicBezTo>
                  <a:pt x="234" y="23"/>
                  <a:pt x="233" y="24"/>
                  <a:pt x="232" y="23"/>
                </a:cubicBezTo>
                <a:cubicBezTo>
                  <a:pt x="231" y="24"/>
                  <a:pt x="233" y="25"/>
                  <a:pt x="233" y="26"/>
                </a:cubicBezTo>
                <a:cubicBezTo>
                  <a:pt x="231" y="26"/>
                  <a:pt x="227" y="28"/>
                  <a:pt x="225" y="24"/>
                </a:cubicBezTo>
                <a:cubicBezTo>
                  <a:pt x="225" y="25"/>
                  <a:pt x="223" y="27"/>
                  <a:pt x="222" y="26"/>
                </a:cubicBezTo>
                <a:cubicBezTo>
                  <a:pt x="223" y="22"/>
                  <a:pt x="225" y="21"/>
                  <a:pt x="226" y="19"/>
                </a:cubicBezTo>
                <a:cubicBezTo>
                  <a:pt x="222" y="18"/>
                  <a:pt x="218" y="19"/>
                  <a:pt x="216" y="17"/>
                </a:cubicBezTo>
                <a:cubicBezTo>
                  <a:pt x="214" y="19"/>
                  <a:pt x="212" y="19"/>
                  <a:pt x="212" y="17"/>
                </a:cubicBezTo>
                <a:close/>
                <a:moveTo>
                  <a:pt x="176" y="18"/>
                </a:moveTo>
                <a:cubicBezTo>
                  <a:pt x="178" y="17"/>
                  <a:pt x="178" y="18"/>
                  <a:pt x="179" y="17"/>
                </a:cubicBezTo>
                <a:cubicBezTo>
                  <a:pt x="180" y="18"/>
                  <a:pt x="178" y="20"/>
                  <a:pt x="176" y="19"/>
                </a:cubicBezTo>
                <a:cubicBezTo>
                  <a:pt x="176" y="19"/>
                  <a:pt x="176" y="18"/>
                  <a:pt x="176" y="18"/>
                </a:cubicBezTo>
                <a:cubicBezTo>
                  <a:pt x="176" y="18"/>
                  <a:pt x="176" y="18"/>
                  <a:pt x="176" y="18"/>
                </a:cubicBezTo>
                <a:close/>
                <a:moveTo>
                  <a:pt x="180" y="19"/>
                </a:moveTo>
                <a:cubicBezTo>
                  <a:pt x="180" y="18"/>
                  <a:pt x="181" y="18"/>
                  <a:pt x="182" y="18"/>
                </a:cubicBezTo>
                <a:cubicBezTo>
                  <a:pt x="182" y="19"/>
                  <a:pt x="181" y="19"/>
                  <a:pt x="180" y="19"/>
                </a:cubicBezTo>
                <a:cubicBezTo>
                  <a:pt x="180" y="19"/>
                  <a:pt x="180" y="19"/>
                  <a:pt x="180" y="19"/>
                </a:cubicBezTo>
                <a:close/>
                <a:moveTo>
                  <a:pt x="212" y="21"/>
                </a:moveTo>
                <a:cubicBezTo>
                  <a:pt x="211" y="23"/>
                  <a:pt x="209" y="23"/>
                  <a:pt x="209" y="24"/>
                </a:cubicBezTo>
                <a:cubicBezTo>
                  <a:pt x="209" y="25"/>
                  <a:pt x="209" y="25"/>
                  <a:pt x="209" y="26"/>
                </a:cubicBezTo>
                <a:cubicBezTo>
                  <a:pt x="210" y="23"/>
                  <a:pt x="212" y="24"/>
                  <a:pt x="213" y="20"/>
                </a:cubicBezTo>
                <a:cubicBezTo>
                  <a:pt x="214" y="20"/>
                  <a:pt x="215" y="21"/>
                  <a:pt x="216" y="19"/>
                </a:cubicBezTo>
                <a:cubicBezTo>
                  <a:pt x="217" y="22"/>
                  <a:pt x="217" y="21"/>
                  <a:pt x="219" y="22"/>
                </a:cubicBezTo>
                <a:cubicBezTo>
                  <a:pt x="218" y="23"/>
                  <a:pt x="215" y="23"/>
                  <a:pt x="215" y="22"/>
                </a:cubicBezTo>
                <a:cubicBezTo>
                  <a:pt x="213" y="22"/>
                  <a:pt x="215" y="23"/>
                  <a:pt x="215" y="24"/>
                </a:cubicBezTo>
                <a:cubicBezTo>
                  <a:pt x="214" y="24"/>
                  <a:pt x="214" y="23"/>
                  <a:pt x="213" y="23"/>
                </a:cubicBezTo>
                <a:cubicBezTo>
                  <a:pt x="213" y="26"/>
                  <a:pt x="216" y="25"/>
                  <a:pt x="216" y="28"/>
                </a:cubicBezTo>
                <a:cubicBezTo>
                  <a:pt x="210" y="28"/>
                  <a:pt x="205" y="26"/>
                  <a:pt x="198" y="24"/>
                </a:cubicBezTo>
                <a:cubicBezTo>
                  <a:pt x="199" y="23"/>
                  <a:pt x="197" y="24"/>
                  <a:pt x="197" y="22"/>
                </a:cubicBezTo>
                <a:cubicBezTo>
                  <a:pt x="200" y="23"/>
                  <a:pt x="200" y="22"/>
                  <a:pt x="199" y="20"/>
                </a:cubicBezTo>
                <a:cubicBezTo>
                  <a:pt x="201" y="20"/>
                  <a:pt x="201" y="20"/>
                  <a:pt x="201" y="22"/>
                </a:cubicBezTo>
                <a:cubicBezTo>
                  <a:pt x="203" y="22"/>
                  <a:pt x="202" y="21"/>
                  <a:pt x="203" y="20"/>
                </a:cubicBezTo>
                <a:cubicBezTo>
                  <a:pt x="205" y="21"/>
                  <a:pt x="209" y="22"/>
                  <a:pt x="210" y="20"/>
                </a:cubicBezTo>
                <a:cubicBezTo>
                  <a:pt x="210" y="20"/>
                  <a:pt x="211" y="21"/>
                  <a:pt x="212" y="21"/>
                </a:cubicBezTo>
                <a:cubicBezTo>
                  <a:pt x="212" y="21"/>
                  <a:pt x="212" y="21"/>
                  <a:pt x="212" y="21"/>
                </a:cubicBezTo>
                <a:close/>
                <a:moveTo>
                  <a:pt x="136" y="43"/>
                </a:moveTo>
                <a:cubicBezTo>
                  <a:pt x="136" y="43"/>
                  <a:pt x="136" y="43"/>
                  <a:pt x="136" y="43"/>
                </a:cubicBezTo>
                <a:cubicBezTo>
                  <a:pt x="141" y="51"/>
                  <a:pt x="146" y="41"/>
                  <a:pt x="152" y="41"/>
                </a:cubicBezTo>
                <a:cubicBezTo>
                  <a:pt x="152" y="42"/>
                  <a:pt x="150" y="42"/>
                  <a:pt x="150" y="43"/>
                </a:cubicBezTo>
                <a:cubicBezTo>
                  <a:pt x="151" y="43"/>
                  <a:pt x="152" y="43"/>
                  <a:pt x="153" y="43"/>
                </a:cubicBezTo>
                <a:cubicBezTo>
                  <a:pt x="151" y="40"/>
                  <a:pt x="154" y="40"/>
                  <a:pt x="156" y="40"/>
                </a:cubicBezTo>
                <a:cubicBezTo>
                  <a:pt x="156" y="37"/>
                  <a:pt x="157" y="33"/>
                  <a:pt x="160" y="32"/>
                </a:cubicBezTo>
                <a:cubicBezTo>
                  <a:pt x="160" y="33"/>
                  <a:pt x="161" y="33"/>
                  <a:pt x="161" y="33"/>
                </a:cubicBezTo>
                <a:cubicBezTo>
                  <a:pt x="161" y="30"/>
                  <a:pt x="167" y="26"/>
                  <a:pt x="170" y="27"/>
                </a:cubicBezTo>
                <a:cubicBezTo>
                  <a:pt x="170" y="25"/>
                  <a:pt x="170" y="26"/>
                  <a:pt x="171" y="27"/>
                </a:cubicBezTo>
                <a:cubicBezTo>
                  <a:pt x="172" y="25"/>
                  <a:pt x="170" y="25"/>
                  <a:pt x="170" y="23"/>
                </a:cubicBezTo>
                <a:cubicBezTo>
                  <a:pt x="171" y="23"/>
                  <a:pt x="171" y="23"/>
                  <a:pt x="172" y="23"/>
                </a:cubicBezTo>
                <a:cubicBezTo>
                  <a:pt x="172" y="24"/>
                  <a:pt x="172" y="26"/>
                  <a:pt x="174" y="26"/>
                </a:cubicBezTo>
                <a:cubicBezTo>
                  <a:pt x="173" y="23"/>
                  <a:pt x="178" y="25"/>
                  <a:pt x="180" y="24"/>
                </a:cubicBezTo>
                <a:cubicBezTo>
                  <a:pt x="180" y="23"/>
                  <a:pt x="177" y="21"/>
                  <a:pt x="180" y="22"/>
                </a:cubicBezTo>
                <a:cubicBezTo>
                  <a:pt x="180" y="21"/>
                  <a:pt x="178" y="21"/>
                  <a:pt x="177" y="21"/>
                </a:cubicBezTo>
                <a:cubicBezTo>
                  <a:pt x="178" y="23"/>
                  <a:pt x="176" y="23"/>
                  <a:pt x="175" y="24"/>
                </a:cubicBezTo>
                <a:cubicBezTo>
                  <a:pt x="175" y="23"/>
                  <a:pt x="176" y="23"/>
                  <a:pt x="176" y="22"/>
                </a:cubicBezTo>
                <a:cubicBezTo>
                  <a:pt x="174" y="22"/>
                  <a:pt x="172" y="22"/>
                  <a:pt x="170" y="22"/>
                </a:cubicBezTo>
                <a:cubicBezTo>
                  <a:pt x="170" y="24"/>
                  <a:pt x="168" y="25"/>
                  <a:pt x="167" y="26"/>
                </a:cubicBezTo>
                <a:cubicBezTo>
                  <a:pt x="167" y="25"/>
                  <a:pt x="165" y="23"/>
                  <a:pt x="165" y="25"/>
                </a:cubicBezTo>
                <a:cubicBezTo>
                  <a:pt x="167" y="25"/>
                  <a:pt x="165" y="26"/>
                  <a:pt x="165" y="27"/>
                </a:cubicBezTo>
                <a:cubicBezTo>
                  <a:pt x="164" y="27"/>
                  <a:pt x="164" y="28"/>
                  <a:pt x="163" y="28"/>
                </a:cubicBezTo>
                <a:cubicBezTo>
                  <a:pt x="163" y="27"/>
                  <a:pt x="163" y="26"/>
                  <a:pt x="163" y="26"/>
                </a:cubicBezTo>
                <a:cubicBezTo>
                  <a:pt x="163" y="29"/>
                  <a:pt x="156" y="26"/>
                  <a:pt x="154" y="30"/>
                </a:cubicBezTo>
                <a:cubicBezTo>
                  <a:pt x="153" y="30"/>
                  <a:pt x="153" y="28"/>
                  <a:pt x="151" y="29"/>
                </a:cubicBezTo>
                <a:cubicBezTo>
                  <a:pt x="151" y="30"/>
                  <a:pt x="151" y="30"/>
                  <a:pt x="152" y="29"/>
                </a:cubicBezTo>
                <a:cubicBezTo>
                  <a:pt x="151" y="31"/>
                  <a:pt x="152" y="31"/>
                  <a:pt x="153" y="32"/>
                </a:cubicBezTo>
                <a:cubicBezTo>
                  <a:pt x="151" y="30"/>
                  <a:pt x="149" y="32"/>
                  <a:pt x="151" y="33"/>
                </a:cubicBezTo>
                <a:cubicBezTo>
                  <a:pt x="150" y="34"/>
                  <a:pt x="149" y="35"/>
                  <a:pt x="147" y="34"/>
                </a:cubicBezTo>
                <a:cubicBezTo>
                  <a:pt x="146" y="35"/>
                  <a:pt x="146" y="37"/>
                  <a:pt x="145" y="39"/>
                </a:cubicBezTo>
                <a:cubicBezTo>
                  <a:pt x="143" y="39"/>
                  <a:pt x="144" y="37"/>
                  <a:pt x="143" y="37"/>
                </a:cubicBezTo>
                <a:cubicBezTo>
                  <a:pt x="143" y="37"/>
                  <a:pt x="143" y="39"/>
                  <a:pt x="142" y="38"/>
                </a:cubicBezTo>
                <a:cubicBezTo>
                  <a:pt x="142" y="37"/>
                  <a:pt x="140" y="34"/>
                  <a:pt x="140" y="33"/>
                </a:cubicBezTo>
                <a:cubicBezTo>
                  <a:pt x="138" y="35"/>
                  <a:pt x="140" y="35"/>
                  <a:pt x="140" y="38"/>
                </a:cubicBezTo>
                <a:cubicBezTo>
                  <a:pt x="138" y="38"/>
                  <a:pt x="138" y="39"/>
                  <a:pt x="137" y="39"/>
                </a:cubicBezTo>
                <a:cubicBezTo>
                  <a:pt x="138" y="40"/>
                  <a:pt x="136" y="42"/>
                  <a:pt x="136" y="43"/>
                </a:cubicBezTo>
                <a:close/>
                <a:moveTo>
                  <a:pt x="180" y="22"/>
                </a:moveTo>
                <a:cubicBezTo>
                  <a:pt x="180" y="21"/>
                  <a:pt x="181" y="21"/>
                  <a:pt x="181" y="21"/>
                </a:cubicBezTo>
                <a:cubicBezTo>
                  <a:pt x="183" y="21"/>
                  <a:pt x="182" y="23"/>
                  <a:pt x="180" y="22"/>
                </a:cubicBezTo>
                <a:cubicBezTo>
                  <a:pt x="180" y="22"/>
                  <a:pt x="180" y="22"/>
                  <a:pt x="180" y="22"/>
                </a:cubicBezTo>
                <a:close/>
                <a:moveTo>
                  <a:pt x="218" y="25"/>
                </a:moveTo>
                <a:cubicBezTo>
                  <a:pt x="220" y="23"/>
                  <a:pt x="220" y="20"/>
                  <a:pt x="224" y="21"/>
                </a:cubicBezTo>
                <a:cubicBezTo>
                  <a:pt x="222" y="22"/>
                  <a:pt x="222" y="26"/>
                  <a:pt x="218" y="25"/>
                </a:cubicBezTo>
                <a:cubicBezTo>
                  <a:pt x="218" y="25"/>
                  <a:pt x="218" y="25"/>
                  <a:pt x="218" y="25"/>
                </a:cubicBezTo>
                <a:close/>
                <a:moveTo>
                  <a:pt x="242" y="24"/>
                </a:moveTo>
                <a:cubicBezTo>
                  <a:pt x="242" y="23"/>
                  <a:pt x="243" y="22"/>
                  <a:pt x="242" y="22"/>
                </a:cubicBezTo>
                <a:cubicBezTo>
                  <a:pt x="242" y="20"/>
                  <a:pt x="245" y="24"/>
                  <a:pt x="243" y="24"/>
                </a:cubicBezTo>
                <a:cubicBezTo>
                  <a:pt x="242" y="24"/>
                  <a:pt x="242" y="24"/>
                  <a:pt x="242" y="24"/>
                </a:cubicBezTo>
                <a:cubicBezTo>
                  <a:pt x="242" y="24"/>
                  <a:pt x="242" y="24"/>
                  <a:pt x="242" y="24"/>
                </a:cubicBezTo>
                <a:close/>
                <a:moveTo>
                  <a:pt x="237" y="21"/>
                </a:moveTo>
                <a:cubicBezTo>
                  <a:pt x="239" y="21"/>
                  <a:pt x="240" y="22"/>
                  <a:pt x="242" y="22"/>
                </a:cubicBezTo>
                <a:cubicBezTo>
                  <a:pt x="241" y="24"/>
                  <a:pt x="240" y="24"/>
                  <a:pt x="238" y="24"/>
                </a:cubicBezTo>
                <a:cubicBezTo>
                  <a:pt x="238" y="22"/>
                  <a:pt x="236" y="23"/>
                  <a:pt x="237" y="21"/>
                </a:cubicBezTo>
                <a:cubicBezTo>
                  <a:pt x="237" y="21"/>
                  <a:pt x="237" y="21"/>
                  <a:pt x="237" y="21"/>
                </a:cubicBezTo>
                <a:close/>
                <a:moveTo>
                  <a:pt x="159" y="25"/>
                </a:moveTo>
                <a:cubicBezTo>
                  <a:pt x="158" y="25"/>
                  <a:pt x="158" y="24"/>
                  <a:pt x="157" y="24"/>
                </a:cubicBezTo>
                <a:cubicBezTo>
                  <a:pt x="157" y="23"/>
                  <a:pt x="158" y="23"/>
                  <a:pt x="159" y="23"/>
                </a:cubicBezTo>
                <a:cubicBezTo>
                  <a:pt x="159" y="24"/>
                  <a:pt x="159" y="24"/>
                  <a:pt x="159" y="25"/>
                </a:cubicBezTo>
                <a:cubicBezTo>
                  <a:pt x="159" y="25"/>
                  <a:pt x="159" y="25"/>
                  <a:pt x="159" y="25"/>
                </a:cubicBezTo>
                <a:close/>
                <a:moveTo>
                  <a:pt x="216" y="25"/>
                </a:moveTo>
                <a:cubicBezTo>
                  <a:pt x="216" y="24"/>
                  <a:pt x="217" y="24"/>
                  <a:pt x="217" y="23"/>
                </a:cubicBezTo>
                <a:cubicBezTo>
                  <a:pt x="218" y="24"/>
                  <a:pt x="217" y="26"/>
                  <a:pt x="216" y="25"/>
                </a:cubicBezTo>
                <a:cubicBezTo>
                  <a:pt x="216" y="25"/>
                  <a:pt x="216" y="25"/>
                  <a:pt x="216" y="25"/>
                </a:cubicBezTo>
                <a:close/>
                <a:moveTo>
                  <a:pt x="261" y="25"/>
                </a:moveTo>
                <a:cubicBezTo>
                  <a:pt x="265" y="25"/>
                  <a:pt x="265" y="23"/>
                  <a:pt x="269" y="24"/>
                </a:cubicBezTo>
                <a:cubicBezTo>
                  <a:pt x="270" y="28"/>
                  <a:pt x="275" y="26"/>
                  <a:pt x="276" y="31"/>
                </a:cubicBezTo>
                <a:cubicBezTo>
                  <a:pt x="272" y="30"/>
                  <a:pt x="266" y="28"/>
                  <a:pt x="262" y="30"/>
                </a:cubicBezTo>
                <a:cubicBezTo>
                  <a:pt x="261" y="29"/>
                  <a:pt x="260" y="27"/>
                  <a:pt x="261" y="25"/>
                </a:cubicBezTo>
                <a:cubicBezTo>
                  <a:pt x="261" y="25"/>
                  <a:pt x="261" y="25"/>
                  <a:pt x="261" y="25"/>
                </a:cubicBezTo>
                <a:close/>
                <a:moveTo>
                  <a:pt x="148" y="27"/>
                </a:moveTo>
                <a:cubicBezTo>
                  <a:pt x="147" y="26"/>
                  <a:pt x="153" y="24"/>
                  <a:pt x="154" y="25"/>
                </a:cubicBezTo>
                <a:cubicBezTo>
                  <a:pt x="154" y="28"/>
                  <a:pt x="149" y="26"/>
                  <a:pt x="148" y="27"/>
                </a:cubicBezTo>
                <a:cubicBezTo>
                  <a:pt x="148" y="27"/>
                  <a:pt x="148" y="27"/>
                  <a:pt x="148" y="27"/>
                </a:cubicBezTo>
                <a:close/>
                <a:moveTo>
                  <a:pt x="147" y="31"/>
                </a:moveTo>
                <a:cubicBezTo>
                  <a:pt x="147" y="30"/>
                  <a:pt x="147" y="30"/>
                  <a:pt x="147" y="30"/>
                </a:cubicBezTo>
                <a:cubicBezTo>
                  <a:pt x="147" y="28"/>
                  <a:pt x="148" y="30"/>
                  <a:pt x="149" y="30"/>
                </a:cubicBezTo>
                <a:cubicBezTo>
                  <a:pt x="149" y="30"/>
                  <a:pt x="148" y="30"/>
                  <a:pt x="148" y="31"/>
                </a:cubicBezTo>
                <a:cubicBezTo>
                  <a:pt x="148" y="31"/>
                  <a:pt x="148" y="31"/>
                  <a:pt x="147" y="31"/>
                </a:cubicBezTo>
                <a:cubicBezTo>
                  <a:pt x="147" y="31"/>
                  <a:pt x="147" y="31"/>
                  <a:pt x="147" y="31"/>
                </a:cubicBezTo>
                <a:close/>
                <a:moveTo>
                  <a:pt x="173" y="36"/>
                </a:moveTo>
                <a:cubicBezTo>
                  <a:pt x="174" y="37"/>
                  <a:pt x="176" y="35"/>
                  <a:pt x="176" y="34"/>
                </a:cubicBezTo>
                <a:cubicBezTo>
                  <a:pt x="180" y="35"/>
                  <a:pt x="180" y="33"/>
                  <a:pt x="183" y="33"/>
                </a:cubicBezTo>
                <a:cubicBezTo>
                  <a:pt x="184" y="34"/>
                  <a:pt x="184" y="35"/>
                  <a:pt x="184" y="37"/>
                </a:cubicBezTo>
                <a:cubicBezTo>
                  <a:pt x="185" y="35"/>
                  <a:pt x="185" y="32"/>
                  <a:pt x="187" y="32"/>
                </a:cubicBezTo>
                <a:cubicBezTo>
                  <a:pt x="189" y="32"/>
                  <a:pt x="188" y="35"/>
                  <a:pt x="191" y="34"/>
                </a:cubicBezTo>
                <a:cubicBezTo>
                  <a:pt x="191" y="35"/>
                  <a:pt x="188" y="33"/>
                  <a:pt x="189" y="35"/>
                </a:cubicBezTo>
                <a:cubicBezTo>
                  <a:pt x="190" y="36"/>
                  <a:pt x="190" y="36"/>
                  <a:pt x="192" y="35"/>
                </a:cubicBezTo>
                <a:cubicBezTo>
                  <a:pt x="190" y="39"/>
                  <a:pt x="186" y="37"/>
                  <a:pt x="182" y="37"/>
                </a:cubicBezTo>
                <a:cubicBezTo>
                  <a:pt x="183" y="36"/>
                  <a:pt x="181" y="35"/>
                  <a:pt x="180" y="35"/>
                </a:cubicBezTo>
                <a:cubicBezTo>
                  <a:pt x="180" y="37"/>
                  <a:pt x="182" y="37"/>
                  <a:pt x="181" y="39"/>
                </a:cubicBezTo>
                <a:cubicBezTo>
                  <a:pt x="179" y="39"/>
                  <a:pt x="178" y="39"/>
                  <a:pt x="177" y="40"/>
                </a:cubicBezTo>
                <a:cubicBezTo>
                  <a:pt x="176" y="39"/>
                  <a:pt x="176" y="38"/>
                  <a:pt x="175" y="37"/>
                </a:cubicBezTo>
                <a:cubicBezTo>
                  <a:pt x="175" y="37"/>
                  <a:pt x="173" y="39"/>
                  <a:pt x="175" y="39"/>
                </a:cubicBezTo>
                <a:cubicBezTo>
                  <a:pt x="174" y="40"/>
                  <a:pt x="172" y="37"/>
                  <a:pt x="173" y="36"/>
                </a:cubicBezTo>
                <a:cubicBezTo>
                  <a:pt x="173" y="36"/>
                  <a:pt x="173" y="36"/>
                  <a:pt x="173" y="36"/>
                </a:cubicBezTo>
                <a:close/>
                <a:moveTo>
                  <a:pt x="141" y="35"/>
                </a:moveTo>
                <a:cubicBezTo>
                  <a:pt x="141" y="35"/>
                  <a:pt x="142" y="34"/>
                  <a:pt x="142" y="33"/>
                </a:cubicBezTo>
                <a:cubicBezTo>
                  <a:pt x="143" y="33"/>
                  <a:pt x="143" y="33"/>
                  <a:pt x="144" y="33"/>
                </a:cubicBezTo>
                <a:cubicBezTo>
                  <a:pt x="144" y="34"/>
                  <a:pt x="144" y="35"/>
                  <a:pt x="144" y="35"/>
                </a:cubicBezTo>
                <a:cubicBezTo>
                  <a:pt x="142" y="35"/>
                  <a:pt x="143" y="35"/>
                  <a:pt x="141" y="35"/>
                </a:cubicBezTo>
                <a:cubicBezTo>
                  <a:pt x="141" y="35"/>
                  <a:pt x="141" y="35"/>
                  <a:pt x="141" y="35"/>
                </a:cubicBezTo>
                <a:close/>
                <a:moveTo>
                  <a:pt x="204" y="36"/>
                </a:moveTo>
                <a:cubicBezTo>
                  <a:pt x="203" y="35"/>
                  <a:pt x="202" y="34"/>
                  <a:pt x="203" y="33"/>
                </a:cubicBezTo>
                <a:cubicBezTo>
                  <a:pt x="204" y="33"/>
                  <a:pt x="203" y="34"/>
                  <a:pt x="203" y="34"/>
                </a:cubicBezTo>
                <a:cubicBezTo>
                  <a:pt x="203" y="36"/>
                  <a:pt x="206" y="35"/>
                  <a:pt x="205" y="33"/>
                </a:cubicBezTo>
                <a:cubicBezTo>
                  <a:pt x="206" y="34"/>
                  <a:pt x="207" y="35"/>
                  <a:pt x="206" y="36"/>
                </a:cubicBezTo>
                <a:cubicBezTo>
                  <a:pt x="205" y="36"/>
                  <a:pt x="206" y="35"/>
                  <a:pt x="205" y="35"/>
                </a:cubicBezTo>
                <a:cubicBezTo>
                  <a:pt x="205" y="35"/>
                  <a:pt x="204" y="35"/>
                  <a:pt x="204" y="36"/>
                </a:cubicBezTo>
                <a:cubicBezTo>
                  <a:pt x="204" y="36"/>
                  <a:pt x="204" y="36"/>
                  <a:pt x="204" y="36"/>
                </a:cubicBezTo>
                <a:close/>
                <a:moveTo>
                  <a:pt x="192" y="35"/>
                </a:moveTo>
                <a:cubicBezTo>
                  <a:pt x="190" y="32"/>
                  <a:pt x="196" y="36"/>
                  <a:pt x="194" y="34"/>
                </a:cubicBezTo>
                <a:cubicBezTo>
                  <a:pt x="195" y="35"/>
                  <a:pt x="198" y="35"/>
                  <a:pt x="198" y="37"/>
                </a:cubicBezTo>
                <a:cubicBezTo>
                  <a:pt x="197" y="35"/>
                  <a:pt x="195" y="36"/>
                  <a:pt x="194" y="37"/>
                </a:cubicBezTo>
                <a:cubicBezTo>
                  <a:pt x="193" y="37"/>
                  <a:pt x="193" y="35"/>
                  <a:pt x="193" y="34"/>
                </a:cubicBezTo>
                <a:cubicBezTo>
                  <a:pt x="193" y="34"/>
                  <a:pt x="192" y="34"/>
                  <a:pt x="192" y="35"/>
                </a:cubicBezTo>
                <a:cubicBezTo>
                  <a:pt x="192" y="35"/>
                  <a:pt x="192" y="35"/>
                  <a:pt x="192" y="35"/>
                </a:cubicBezTo>
                <a:close/>
                <a:moveTo>
                  <a:pt x="152" y="72"/>
                </a:moveTo>
                <a:cubicBezTo>
                  <a:pt x="152" y="72"/>
                  <a:pt x="152" y="72"/>
                  <a:pt x="152" y="72"/>
                </a:cubicBezTo>
                <a:cubicBezTo>
                  <a:pt x="151" y="73"/>
                  <a:pt x="150" y="74"/>
                  <a:pt x="149" y="75"/>
                </a:cubicBezTo>
                <a:cubicBezTo>
                  <a:pt x="148" y="75"/>
                  <a:pt x="146" y="76"/>
                  <a:pt x="146" y="74"/>
                </a:cubicBezTo>
                <a:cubicBezTo>
                  <a:pt x="147" y="73"/>
                  <a:pt x="147" y="75"/>
                  <a:pt x="148" y="73"/>
                </a:cubicBezTo>
                <a:cubicBezTo>
                  <a:pt x="146" y="73"/>
                  <a:pt x="146" y="70"/>
                  <a:pt x="144" y="69"/>
                </a:cubicBezTo>
                <a:cubicBezTo>
                  <a:pt x="138" y="72"/>
                  <a:pt x="138" y="84"/>
                  <a:pt x="130" y="82"/>
                </a:cubicBezTo>
                <a:cubicBezTo>
                  <a:pt x="127" y="91"/>
                  <a:pt x="122" y="101"/>
                  <a:pt x="123" y="110"/>
                </a:cubicBezTo>
                <a:cubicBezTo>
                  <a:pt x="123" y="111"/>
                  <a:pt x="120" y="110"/>
                  <a:pt x="121" y="112"/>
                </a:cubicBezTo>
                <a:cubicBezTo>
                  <a:pt x="121" y="113"/>
                  <a:pt x="122" y="112"/>
                  <a:pt x="122" y="113"/>
                </a:cubicBezTo>
                <a:cubicBezTo>
                  <a:pt x="120" y="113"/>
                  <a:pt x="122" y="114"/>
                  <a:pt x="121" y="115"/>
                </a:cubicBezTo>
                <a:cubicBezTo>
                  <a:pt x="121" y="115"/>
                  <a:pt x="121" y="115"/>
                  <a:pt x="120" y="115"/>
                </a:cubicBezTo>
                <a:cubicBezTo>
                  <a:pt x="120" y="116"/>
                  <a:pt x="121" y="116"/>
                  <a:pt x="121" y="116"/>
                </a:cubicBezTo>
                <a:cubicBezTo>
                  <a:pt x="120" y="116"/>
                  <a:pt x="120" y="117"/>
                  <a:pt x="119" y="118"/>
                </a:cubicBezTo>
                <a:cubicBezTo>
                  <a:pt x="121" y="122"/>
                  <a:pt x="117" y="123"/>
                  <a:pt x="119" y="127"/>
                </a:cubicBezTo>
                <a:cubicBezTo>
                  <a:pt x="118" y="127"/>
                  <a:pt x="118" y="126"/>
                  <a:pt x="118" y="126"/>
                </a:cubicBezTo>
                <a:cubicBezTo>
                  <a:pt x="117" y="137"/>
                  <a:pt x="114" y="152"/>
                  <a:pt x="113" y="166"/>
                </a:cubicBezTo>
                <a:cubicBezTo>
                  <a:pt x="112" y="166"/>
                  <a:pt x="112" y="166"/>
                  <a:pt x="111" y="166"/>
                </a:cubicBezTo>
                <a:cubicBezTo>
                  <a:pt x="111" y="167"/>
                  <a:pt x="111" y="169"/>
                  <a:pt x="111" y="171"/>
                </a:cubicBezTo>
                <a:cubicBezTo>
                  <a:pt x="112" y="170"/>
                  <a:pt x="113" y="169"/>
                  <a:pt x="113" y="172"/>
                </a:cubicBezTo>
                <a:cubicBezTo>
                  <a:pt x="112" y="171"/>
                  <a:pt x="111" y="171"/>
                  <a:pt x="109" y="171"/>
                </a:cubicBezTo>
                <a:cubicBezTo>
                  <a:pt x="109" y="174"/>
                  <a:pt x="112" y="173"/>
                  <a:pt x="113" y="174"/>
                </a:cubicBezTo>
                <a:cubicBezTo>
                  <a:pt x="111" y="175"/>
                  <a:pt x="114" y="179"/>
                  <a:pt x="111" y="179"/>
                </a:cubicBezTo>
                <a:cubicBezTo>
                  <a:pt x="111" y="177"/>
                  <a:pt x="112" y="177"/>
                  <a:pt x="110" y="176"/>
                </a:cubicBezTo>
                <a:cubicBezTo>
                  <a:pt x="108" y="178"/>
                  <a:pt x="111" y="179"/>
                  <a:pt x="110" y="181"/>
                </a:cubicBezTo>
                <a:cubicBezTo>
                  <a:pt x="110" y="180"/>
                  <a:pt x="112" y="180"/>
                  <a:pt x="112" y="181"/>
                </a:cubicBezTo>
                <a:cubicBezTo>
                  <a:pt x="111" y="183"/>
                  <a:pt x="112" y="186"/>
                  <a:pt x="112" y="189"/>
                </a:cubicBezTo>
                <a:cubicBezTo>
                  <a:pt x="111" y="189"/>
                  <a:pt x="110" y="189"/>
                  <a:pt x="109" y="188"/>
                </a:cubicBezTo>
                <a:cubicBezTo>
                  <a:pt x="111" y="191"/>
                  <a:pt x="111" y="191"/>
                  <a:pt x="110" y="194"/>
                </a:cubicBezTo>
                <a:cubicBezTo>
                  <a:pt x="110" y="195"/>
                  <a:pt x="112" y="194"/>
                  <a:pt x="112" y="195"/>
                </a:cubicBezTo>
                <a:cubicBezTo>
                  <a:pt x="112" y="200"/>
                  <a:pt x="112" y="206"/>
                  <a:pt x="111" y="210"/>
                </a:cubicBezTo>
                <a:cubicBezTo>
                  <a:pt x="111" y="210"/>
                  <a:pt x="111" y="209"/>
                  <a:pt x="110" y="209"/>
                </a:cubicBezTo>
                <a:cubicBezTo>
                  <a:pt x="110" y="209"/>
                  <a:pt x="110" y="211"/>
                  <a:pt x="110" y="213"/>
                </a:cubicBezTo>
                <a:cubicBezTo>
                  <a:pt x="110" y="213"/>
                  <a:pt x="111" y="214"/>
                  <a:pt x="111" y="214"/>
                </a:cubicBezTo>
                <a:cubicBezTo>
                  <a:pt x="111" y="225"/>
                  <a:pt x="115" y="232"/>
                  <a:pt x="117" y="240"/>
                </a:cubicBezTo>
                <a:cubicBezTo>
                  <a:pt x="120" y="253"/>
                  <a:pt x="117" y="266"/>
                  <a:pt x="119" y="282"/>
                </a:cubicBezTo>
                <a:cubicBezTo>
                  <a:pt x="121" y="283"/>
                  <a:pt x="121" y="289"/>
                  <a:pt x="120" y="293"/>
                </a:cubicBezTo>
                <a:cubicBezTo>
                  <a:pt x="121" y="293"/>
                  <a:pt x="122" y="293"/>
                  <a:pt x="122" y="294"/>
                </a:cubicBezTo>
                <a:cubicBezTo>
                  <a:pt x="121" y="295"/>
                  <a:pt x="120" y="295"/>
                  <a:pt x="121" y="297"/>
                </a:cubicBezTo>
                <a:cubicBezTo>
                  <a:pt x="124" y="302"/>
                  <a:pt x="124" y="316"/>
                  <a:pt x="130" y="318"/>
                </a:cubicBezTo>
                <a:cubicBezTo>
                  <a:pt x="132" y="324"/>
                  <a:pt x="139" y="326"/>
                  <a:pt x="143" y="331"/>
                </a:cubicBezTo>
                <a:cubicBezTo>
                  <a:pt x="140" y="332"/>
                  <a:pt x="135" y="329"/>
                  <a:pt x="132" y="331"/>
                </a:cubicBezTo>
                <a:cubicBezTo>
                  <a:pt x="136" y="336"/>
                  <a:pt x="142" y="339"/>
                  <a:pt x="148" y="343"/>
                </a:cubicBezTo>
                <a:cubicBezTo>
                  <a:pt x="148" y="347"/>
                  <a:pt x="150" y="350"/>
                  <a:pt x="154" y="352"/>
                </a:cubicBezTo>
                <a:cubicBezTo>
                  <a:pt x="148" y="354"/>
                  <a:pt x="148" y="345"/>
                  <a:pt x="144" y="345"/>
                </a:cubicBezTo>
                <a:cubicBezTo>
                  <a:pt x="147" y="348"/>
                  <a:pt x="148" y="352"/>
                  <a:pt x="151" y="355"/>
                </a:cubicBezTo>
                <a:cubicBezTo>
                  <a:pt x="151" y="355"/>
                  <a:pt x="148" y="355"/>
                  <a:pt x="147" y="356"/>
                </a:cubicBezTo>
                <a:cubicBezTo>
                  <a:pt x="150" y="357"/>
                  <a:pt x="154" y="357"/>
                  <a:pt x="155" y="356"/>
                </a:cubicBezTo>
                <a:cubicBezTo>
                  <a:pt x="155" y="356"/>
                  <a:pt x="153" y="356"/>
                  <a:pt x="153" y="354"/>
                </a:cubicBezTo>
                <a:cubicBezTo>
                  <a:pt x="157" y="354"/>
                  <a:pt x="157" y="356"/>
                  <a:pt x="159" y="359"/>
                </a:cubicBezTo>
                <a:cubicBezTo>
                  <a:pt x="159" y="360"/>
                  <a:pt x="157" y="359"/>
                  <a:pt x="157" y="361"/>
                </a:cubicBezTo>
                <a:cubicBezTo>
                  <a:pt x="159" y="360"/>
                  <a:pt x="158" y="362"/>
                  <a:pt x="160" y="362"/>
                </a:cubicBezTo>
                <a:cubicBezTo>
                  <a:pt x="161" y="362"/>
                  <a:pt x="160" y="360"/>
                  <a:pt x="161" y="360"/>
                </a:cubicBezTo>
                <a:cubicBezTo>
                  <a:pt x="162" y="361"/>
                  <a:pt x="165" y="363"/>
                  <a:pt x="167" y="361"/>
                </a:cubicBezTo>
                <a:cubicBezTo>
                  <a:pt x="168" y="362"/>
                  <a:pt x="168" y="363"/>
                  <a:pt x="168" y="365"/>
                </a:cubicBezTo>
                <a:cubicBezTo>
                  <a:pt x="178" y="368"/>
                  <a:pt x="188" y="368"/>
                  <a:pt x="196" y="365"/>
                </a:cubicBezTo>
                <a:cubicBezTo>
                  <a:pt x="200" y="367"/>
                  <a:pt x="204" y="368"/>
                  <a:pt x="208" y="365"/>
                </a:cubicBezTo>
                <a:cubicBezTo>
                  <a:pt x="206" y="363"/>
                  <a:pt x="205" y="367"/>
                  <a:pt x="205" y="364"/>
                </a:cubicBezTo>
                <a:cubicBezTo>
                  <a:pt x="202" y="363"/>
                  <a:pt x="201" y="365"/>
                  <a:pt x="199" y="362"/>
                </a:cubicBezTo>
                <a:cubicBezTo>
                  <a:pt x="201" y="363"/>
                  <a:pt x="202" y="362"/>
                  <a:pt x="204" y="361"/>
                </a:cubicBezTo>
                <a:cubicBezTo>
                  <a:pt x="205" y="359"/>
                  <a:pt x="201" y="361"/>
                  <a:pt x="202" y="359"/>
                </a:cubicBezTo>
                <a:cubicBezTo>
                  <a:pt x="203" y="357"/>
                  <a:pt x="206" y="356"/>
                  <a:pt x="206" y="359"/>
                </a:cubicBezTo>
                <a:cubicBezTo>
                  <a:pt x="212" y="358"/>
                  <a:pt x="219" y="359"/>
                  <a:pt x="221" y="364"/>
                </a:cubicBezTo>
                <a:cubicBezTo>
                  <a:pt x="223" y="364"/>
                  <a:pt x="224" y="362"/>
                  <a:pt x="226" y="361"/>
                </a:cubicBezTo>
                <a:cubicBezTo>
                  <a:pt x="225" y="363"/>
                  <a:pt x="226" y="363"/>
                  <a:pt x="227" y="364"/>
                </a:cubicBezTo>
                <a:cubicBezTo>
                  <a:pt x="230" y="364"/>
                  <a:pt x="232" y="363"/>
                  <a:pt x="235" y="362"/>
                </a:cubicBezTo>
                <a:cubicBezTo>
                  <a:pt x="235" y="362"/>
                  <a:pt x="234" y="361"/>
                  <a:pt x="235" y="361"/>
                </a:cubicBezTo>
                <a:cubicBezTo>
                  <a:pt x="237" y="362"/>
                  <a:pt x="244" y="359"/>
                  <a:pt x="246" y="362"/>
                </a:cubicBezTo>
                <a:cubicBezTo>
                  <a:pt x="251" y="359"/>
                  <a:pt x="261" y="361"/>
                  <a:pt x="263" y="353"/>
                </a:cubicBezTo>
                <a:cubicBezTo>
                  <a:pt x="263" y="352"/>
                  <a:pt x="264" y="352"/>
                  <a:pt x="264" y="353"/>
                </a:cubicBezTo>
                <a:cubicBezTo>
                  <a:pt x="265" y="350"/>
                  <a:pt x="264" y="347"/>
                  <a:pt x="267" y="348"/>
                </a:cubicBezTo>
                <a:cubicBezTo>
                  <a:pt x="268" y="349"/>
                  <a:pt x="265" y="349"/>
                  <a:pt x="267" y="350"/>
                </a:cubicBezTo>
                <a:cubicBezTo>
                  <a:pt x="267" y="348"/>
                  <a:pt x="268" y="349"/>
                  <a:pt x="268" y="347"/>
                </a:cubicBezTo>
                <a:cubicBezTo>
                  <a:pt x="265" y="347"/>
                  <a:pt x="265" y="348"/>
                  <a:pt x="264" y="349"/>
                </a:cubicBezTo>
                <a:cubicBezTo>
                  <a:pt x="265" y="347"/>
                  <a:pt x="265" y="345"/>
                  <a:pt x="267" y="345"/>
                </a:cubicBezTo>
                <a:cubicBezTo>
                  <a:pt x="266" y="341"/>
                  <a:pt x="268" y="338"/>
                  <a:pt x="271" y="337"/>
                </a:cubicBezTo>
                <a:cubicBezTo>
                  <a:pt x="270" y="333"/>
                  <a:pt x="271" y="332"/>
                  <a:pt x="274" y="331"/>
                </a:cubicBezTo>
                <a:cubicBezTo>
                  <a:pt x="274" y="330"/>
                  <a:pt x="271" y="331"/>
                  <a:pt x="272" y="329"/>
                </a:cubicBezTo>
                <a:cubicBezTo>
                  <a:pt x="273" y="330"/>
                  <a:pt x="273" y="330"/>
                  <a:pt x="274" y="329"/>
                </a:cubicBezTo>
                <a:cubicBezTo>
                  <a:pt x="272" y="326"/>
                  <a:pt x="278" y="318"/>
                  <a:pt x="280" y="322"/>
                </a:cubicBezTo>
                <a:cubicBezTo>
                  <a:pt x="280" y="322"/>
                  <a:pt x="280" y="322"/>
                  <a:pt x="279" y="322"/>
                </a:cubicBezTo>
                <a:cubicBezTo>
                  <a:pt x="279" y="322"/>
                  <a:pt x="279" y="321"/>
                  <a:pt x="279" y="321"/>
                </a:cubicBezTo>
                <a:cubicBezTo>
                  <a:pt x="279" y="324"/>
                  <a:pt x="277" y="321"/>
                  <a:pt x="277" y="323"/>
                </a:cubicBezTo>
                <a:cubicBezTo>
                  <a:pt x="279" y="324"/>
                  <a:pt x="278" y="328"/>
                  <a:pt x="277" y="329"/>
                </a:cubicBezTo>
                <a:cubicBezTo>
                  <a:pt x="276" y="329"/>
                  <a:pt x="276" y="327"/>
                  <a:pt x="275" y="328"/>
                </a:cubicBezTo>
                <a:cubicBezTo>
                  <a:pt x="274" y="329"/>
                  <a:pt x="275" y="331"/>
                  <a:pt x="275" y="332"/>
                </a:cubicBezTo>
                <a:cubicBezTo>
                  <a:pt x="277" y="333"/>
                  <a:pt x="277" y="330"/>
                  <a:pt x="277" y="332"/>
                </a:cubicBezTo>
                <a:cubicBezTo>
                  <a:pt x="274" y="336"/>
                  <a:pt x="273" y="339"/>
                  <a:pt x="270" y="342"/>
                </a:cubicBezTo>
                <a:cubicBezTo>
                  <a:pt x="273" y="342"/>
                  <a:pt x="268" y="346"/>
                  <a:pt x="270" y="347"/>
                </a:cubicBezTo>
                <a:cubicBezTo>
                  <a:pt x="270" y="346"/>
                  <a:pt x="271" y="344"/>
                  <a:pt x="273" y="344"/>
                </a:cubicBezTo>
                <a:cubicBezTo>
                  <a:pt x="273" y="345"/>
                  <a:pt x="271" y="345"/>
                  <a:pt x="271" y="347"/>
                </a:cubicBezTo>
                <a:cubicBezTo>
                  <a:pt x="276" y="343"/>
                  <a:pt x="284" y="339"/>
                  <a:pt x="285" y="333"/>
                </a:cubicBezTo>
                <a:cubicBezTo>
                  <a:pt x="285" y="334"/>
                  <a:pt x="283" y="335"/>
                  <a:pt x="282" y="334"/>
                </a:cubicBezTo>
                <a:cubicBezTo>
                  <a:pt x="283" y="333"/>
                  <a:pt x="285" y="331"/>
                  <a:pt x="286" y="328"/>
                </a:cubicBezTo>
                <a:cubicBezTo>
                  <a:pt x="285" y="328"/>
                  <a:pt x="284" y="327"/>
                  <a:pt x="284" y="326"/>
                </a:cubicBezTo>
                <a:cubicBezTo>
                  <a:pt x="284" y="325"/>
                  <a:pt x="286" y="322"/>
                  <a:pt x="284" y="321"/>
                </a:cubicBezTo>
                <a:cubicBezTo>
                  <a:pt x="285" y="320"/>
                  <a:pt x="286" y="319"/>
                  <a:pt x="287" y="318"/>
                </a:cubicBezTo>
                <a:cubicBezTo>
                  <a:pt x="288" y="311"/>
                  <a:pt x="294" y="305"/>
                  <a:pt x="293" y="298"/>
                </a:cubicBezTo>
                <a:cubicBezTo>
                  <a:pt x="293" y="298"/>
                  <a:pt x="293" y="298"/>
                  <a:pt x="292" y="298"/>
                </a:cubicBezTo>
                <a:cubicBezTo>
                  <a:pt x="293" y="300"/>
                  <a:pt x="290" y="299"/>
                  <a:pt x="290" y="298"/>
                </a:cubicBezTo>
                <a:cubicBezTo>
                  <a:pt x="290" y="304"/>
                  <a:pt x="285" y="309"/>
                  <a:pt x="282" y="314"/>
                </a:cubicBezTo>
                <a:cubicBezTo>
                  <a:pt x="283" y="314"/>
                  <a:pt x="283" y="313"/>
                  <a:pt x="284" y="314"/>
                </a:cubicBezTo>
                <a:cubicBezTo>
                  <a:pt x="282" y="317"/>
                  <a:pt x="281" y="317"/>
                  <a:pt x="279" y="319"/>
                </a:cubicBezTo>
                <a:cubicBezTo>
                  <a:pt x="279" y="312"/>
                  <a:pt x="285" y="309"/>
                  <a:pt x="287" y="302"/>
                </a:cubicBezTo>
                <a:cubicBezTo>
                  <a:pt x="286" y="301"/>
                  <a:pt x="288" y="298"/>
                  <a:pt x="289" y="299"/>
                </a:cubicBezTo>
                <a:cubicBezTo>
                  <a:pt x="290" y="295"/>
                  <a:pt x="292" y="294"/>
                  <a:pt x="295" y="292"/>
                </a:cubicBezTo>
                <a:cubicBezTo>
                  <a:pt x="293" y="285"/>
                  <a:pt x="301" y="280"/>
                  <a:pt x="295" y="275"/>
                </a:cubicBezTo>
                <a:cubicBezTo>
                  <a:pt x="293" y="274"/>
                  <a:pt x="293" y="275"/>
                  <a:pt x="291" y="275"/>
                </a:cubicBezTo>
                <a:cubicBezTo>
                  <a:pt x="293" y="273"/>
                  <a:pt x="287" y="271"/>
                  <a:pt x="288" y="270"/>
                </a:cubicBezTo>
                <a:cubicBezTo>
                  <a:pt x="289" y="270"/>
                  <a:pt x="291" y="271"/>
                  <a:pt x="291" y="272"/>
                </a:cubicBezTo>
                <a:cubicBezTo>
                  <a:pt x="291" y="269"/>
                  <a:pt x="293" y="270"/>
                  <a:pt x="293" y="271"/>
                </a:cubicBezTo>
                <a:cubicBezTo>
                  <a:pt x="293" y="270"/>
                  <a:pt x="292" y="269"/>
                  <a:pt x="292" y="268"/>
                </a:cubicBezTo>
                <a:cubicBezTo>
                  <a:pt x="292" y="269"/>
                  <a:pt x="291" y="270"/>
                  <a:pt x="291" y="270"/>
                </a:cubicBezTo>
                <a:cubicBezTo>
                  <a:pt x="293" y="267"/>
                  <a:pt x="286" y="268"/>
                  <a:pt x="288" y="265"/>
                </a:cubicBezTo>
                <a:cubicBezTo>
                  <a:pt x="289" y="265"/>
                  <a:pt x="288" y="267"/>
                  <a:pt x="290" y="267"/>
                </a:cubicBezTo>
                <a:cubicBezTo>
                  <a:pt x="290" y="266"/>
                  <a:pt x="292" y="267"/>
                  <a:pt x="292" y="266"/>
                </a:cubicBezTo>
                <a:cubicBezTo>
                  <a:pt x="291" y="265"/>
                  <a:pt x="290" y="265"/>
                  <a:pt x="289" y="264"/>
                </a:cubicBezTo>
                <a:cubicBezTo>
                  <a:pt x="290" y="264"/>
                  <a:pt x="290" y="262"/>
                  <a:pt x="292" y="262"/>
                </a:cubicBezTo>
                <a:cubicBezTo>
                  <a:pt x="292" y="268"/>
                  <a:pt x="297" y="267"/>
                  <a:pt x="299" y="270"/>
                </a:cubicBezTo>
                <a:cubicBezTo>
                  <a:pt x="300" y="270"/>
                  <a:pt x="298" y="268"/>
                  <a:pt x="298" y="266"/>
                </a:cubicBezTo>
                <a:cubicBezTo>
                  <a:pt x="300" y="266"/>
                  <a:pt x="300" y="265"/>
                  <a:pt x="302" y="264"/>
                </a:cubicBezTo>
                <a:cubicBezTo>
                  <a:pt x="301" y="268"/>
                  <a:pt x="302" y="270"/>
                  <a:pt x="302" y="275"/>
                </a:cubicBezTo>
                <a:cubicBezTo>
                  <a:pt x="302" y="275"/>
                  <a:pt x="301" y="275"/>
                  <a:pt x="301" y="275"/>
                </a:cubicBezTo>
                <a:cubicBezTo>
                  <a:pt x="301" y="279"/>
                  <a:pt x="298" y="281"/>
                  <a:pt x="298" y="287"/>
                </a:cubicBezTo>
                <a:cubicBezTo>
                  <a:pt x="296" y="287"/>
                  <a:pt x="295" y="290"/>
                  <a:pt x="296" y="293"/>
                </a:cubicBezTo>
                <a:cubicBezTo>
                  <a:pt x="295" y="292"/>
                  <a:pt x="294" y="293"/>
                  <a:pt x="293" y="293"/>
                </a:cubicBezTo>
                <a:cubicBezTo>
                  <a:pt x="295" y="294"/>
                  <a:pt x="293" y="296"/>
                  <a:pt x="293" y="296"/>
                </a:cubicBezTo>
                <a:cubicBezTo>
                  <a:pt x="294" y="296"/>
                  <a:pt x="294" y="297"/>
                  <a:pt x="295" y="297"/>
                </a:cubicBezTo>
                <a:cubicBezTo>
                  <a:pt x="294" y="299"/>
                  <a:pt x="294" y="304"/>
                  <a:pt x="296" y="304"/>
                </a:cubicBezTo>
                <a:cubicBezTo>
                  <a:pt x="297" y="303"/>
                  <a:pt x="297" y="301"/>
                  <a:pt x="299" y="302"/>
                </a:cubicBezTo>
                <a:cubicBezTo>
                  <a:pt x="302" y="298"/>
                  <a:pt x="306" y="294"/>
                  <a:pt x="307" y="288"/>
                </a:cubicBezTo>
                <a:cubicBezTo>
                  <a:pt x="307" y="286"/>
                  <a:pt x="306" y="285"/>
                  <a:pt x="307" y="283"/>
                </a:cubicBezTo>
                <a:cubicBezTo>
                  <a:pt x="307" y="281"/>
                  <a:pt x="309" y="279"/>
                  <a:pt x="309" y="277"/>
                </a:cubicBezTo>
                <a:cubicBezTo>
                  <a:pt x="309" y="275"/>
                  <a:pt x="308" y="274"/>
                  <a:pt x="309" y="272"/>
                </a:cubicBezTo>
                <a:cubicBezTo>
                  <a:pt x="308" y="270"/>
                  <a:pt x="307" y="272"/>
                  <a:pt x="307" y="270"/>
                </a:cubicBezTo>
                <a:cubicBezTo>
                  <a:pt x="309" y="270"/>
                  <a:pt x="307" y="268"/>
                  <a:pt x="308" y="268"/>
                </a:cubicBezTo>
                <a:cubicBezTo>
                  <a:pt x="311" y="268"/>
                  <a:pt x="311" y="270"/>
                  <a:pt x="313" y="268"/>
                </a:cubicBezTo>
                <a:cubicBezTo>
                  <a:pt x="310" y="267"/>
                  <a:pt x="310" y="268"/>
                  <a:pt x="308" y="266"/>
                </a:cubicBezTo>
                <a:cubicBezTo>
                  <a:pt x="309" y="266"/>
                  <a:pt x="309" y="265"/>
                  <a:pt x="309" y="265"/>
                </a:cubicBezTo>
                <a:cubicBezTo>
                  <a:pt x="310" y="265"/>
                  <a:pt x="310" y="266"/>
                  <a:pt x="311" y="266"/>
                </a:cubicBezTo>
                <a:cubicBezTo>
                  <a:pt x="311" y="265"/>
                  <a:pt x="312" y="266"/>
                  <a:pt x="312" y="264"/>
                </a:cubicBezTo>
                <a:cubicBezTo>
                  <a:pt x="311" y="263"/>
                  <a:pt x="311" y="264"/>
                  <a:pt x="309" y="264"/>
                </a:cubicBezTo>
                <a:cubicBezTo>
                  <a:pt x="309" y="263"/>
                  <a:pt x="309" y="261"/>
                  <a:pt x="308" y="261"/>
                </a:cubicBezTo>
                <a:cubicBezTo>
                  <a:pt x="308" y="262"/>
                  <a:pt x="308" y="263"/>
                  <a:pt x="307" y="263"/>
                </a:cubicBezTo>
                <a:cubicBezTo>
                  <a:pt x="307" y="261"/>
                  <a:pt x="306" y="259"/>
                  <a:pt x="308" y="258"/>
                </a:cubicBezTo>
                <a:cubicBezTo>
                  <a:pt x="308" y="258"/>
                  <a:pt x="308" y="259"/>
                  <a:pt x="309" y="259"/>
                </a:cubicBezTo>
                <a:cubicBezTo>
                  <a:pt x="309" y="257"/>
                  <a:pt x="308" y="256"/>
                  <a:pt x="310" y="254"/>
                </a:cubicBezTo>
                <a:cubicBezTo>
                  <a:pt x="307" y="254"/>
                  <a:pt x="310" y="251"/>
                  <a:pt x="309" y="248"/>
                </a:cubicBezTo>
                <a:cubicBezTo>
                  <a:pt x="308" y="247"/>
                  <a:pt x="307" y="249"/>
                  <a:pt x="307" y="248"/>
                </a:cubicBezTo>
                <a:cubicBezTo>
                  <a:pt x="309" y="248"/>
                  <a:pt x="307" y="247"/>
                  <a:pt x="307" y="246"/>
                </a:cubicBezTo>
                <a:cubicBezTo>
                  <a:pt x="309" y="247"/>
                  <a:pt x="308" y="246"/>
                  <a:pt x="310" y="245"/>
                </a:cubicBezTo>
                <a:cubicBezTo>
                  <a:pt x="310" y="246"/>
                  <a:pt x="310" y="246"/>
                  <a:pt x="310" y="246"/>
                </a:cubicBezTo>
                <a:cubicBezTo>
                  <a:pt x="310" y="249"/>
                  <a:pt x="312" y="254"/>
                  <a:pt x="311" y="259"/>
                </a:cubicBezTo>
                <a:cubicBezTo>
                  <a:pt x="313" y="257"/>
                  <a:pt x="313" y="260"/>
                  <a:pt x="315" y="261"/>
                </a:cubicBezTo>
                <a:cubicBezTo>
                  <a:pt x="316" y="263"/>
                  <a:pt x="312" y="264"/>
                  <a:pt x="313" y="266"/>
                </a:cubicBezTo>
                <a:cubicBezTo>
                  <a:pt x="314" y="264"/>
                  <a:pt x="314" y="268"/>
                  <a:pt x="316" y="267"/>
                </a:cubicBezTo>
                <a:cubicBezTo>
                  <a:pt x="318" y="265"/>
                  <a:pt x="316" y="261"/>
                  <a:pt x="319" y="262"/>
                </a:cubicBezTo>
                <a:cubicBezTo>
                  <a:pt x="317" y="259"/>
                  <a:pt x="318" y="255"/>
                  <a:pt x="318" y="252"/>
                </a:cubicBezTo>
                <a:cubicBezTo>
                  <a:pt x="319" y="252"/>
                  <a:pt x="318" y="250"/>
                  <a:pt x="320" y="250"/>
                </a:cubicBezTo>
                <a:cubicBezTo>
                  <a:pt x="319" y="237"/>
                  <a:pt x="321" y="222"/>
                  <a:pt x="322" y="208"/>
                </a:cubicBezTo>
                <a:cubicBezTo>
                  <a:pt x="319" y="206"/>
                  <a:pt x="323" y="203"/>
                  <a:pt x="323" y="203"/>
                </a:cubicBezTo>
                <a:cubicBezTo>
                  <a:pt x="322" y="203"/>
                  <a:pt x="322" y="204"/>
                  <a:pt x="321" y="203"/>
                </a:cubicBezTo>
                <a:cubicBezTo>
                  <a:pt x="322" y="201"/>
                  <a:pt x="322" y="198"/>
                  <a:pt x="323" y="199"/>
                </a:cubicBezTo>
                <a:cubicBezTo>
                  <a:pt x="321" y="194"/>
                  <a:pt x="323" y="188"/>
                  <a:pt x="324" y="182"/>
                </a:cubicBezTo>
                <a:cubicBezTo>
                  <a:pt x="323" y="182"/>
                  <a:pt x="322" y="182"/>
                  <a:pt x="322" y="182"/>
                </a:cubicBezTo>
                <a:cubicBezTo>
                  <a:pt x="324" y="176"/>
                  <a:pt x="323" y="170"/>
                  <a:pt x="322" y="166"/>
                </a:cubicBezTo>
                <a:cubicBezTo>
                  <a:pt x="322" y="167"/>
                  <a:pt x="322" y="168"/>
                  <a:pt x="321" y="167"/>
                </a:cubicBezTo>
                <a:cubicBezTo>
                  <a:pt x="322" y="166"/>
                  <a:pt x="320" y="167"/>
                  <a:pt x="320" y="165"/>
                </a:cubicBezTo>
                <a:cubicBezTo>
                  <a:pt x="322" y="166"/>
                  <a:pt x="322" y="164"/>
                  <a:pt x="322" y="162"/>
                </a:cubicBezTo>
                <a:cubicBezTo>
                  <a:pt x="323" y="162"/>
                  <a:pt x="323" y="163"/>
                  <a:pt x="324" y="162"/>
                </a:cubicBezTo>
                <a:cubicBezTo>
                  <a:pt x="325" y="152"/>
                  <a:pt x="323" y="145"/>
                  <a:pt x="321" y="137"/>
                </a:cubicBezTo>
                <a:cubicBezTo>
                  <a:pt x="320" y="136"/>
                  <a:pt x="319" y="136"/>
                  <a:pt x="317" y="137"/>
                </a:cubicBezTo>
                <a:cubicBezTo>
                  <a:pt x="317" y="140"/>
                  <a:pt x="317" y="146"/>
                  <a:pt x="314" y="148"/>
                </a:cubicBezTo>
                <a:cubicBezTo>
                  <a:pt x="313" y="154"/>
                  <a:pt x="311" y="162"/>
                  <a:pt x="309" y="168"/>
                </a:cubicBezTo>
                <a:cubicBezTo>
                  <a:pt x="311" y="169"/>
                  <a:pt x="311" y="169"/>
                  <a:pt x="310" y="170"/>
                </a:cubicBezTo>
                <a:cubicBezTo>
                  <a:pt x="311" y="171"/>
                  <a:pt x="312" y="169"/>
                  <a:pt x="313" y="171"/>
                </a:cubicBezTo>
                <a:cubicBezTo>
                  <a:pt x="312" y="172"/>
                  <a:pt x="310" y="171"/>
                  <a:pt x="309" y="172"/>
                </a:cubicBezTo>
                <a:cubicBezTo>
                  <a:pt x="312" y="173"/>
                  <a:pt x="311" y="182"/>
                  <a:pt x="307" y="179"/>
                </a:cubicBezTo>
                <a:cubicBezTo>
                  <a:pt x="307" y="182"/>
                  <a:pt x="305" y="179"/>
                  <a:pt x="305" y="182"/>
                </a:cubicBezTo>
                <a:cubicBezTo>
                  <a:pt x="306" y="181"/>
                  <a:pt x="305" y="184"/>
                  <a:pt x="307" y="183"/>
                </a:cubicBezTo>
                <a:cubicBezTo>
                  <a:pt x="308" y="184"/>
                  <a:pt x="306" y="181"/>
                  <a:pt x="308" y="181"/>
                </a:cubicBezTo>
                <a:cubicBezTo>
                  <a:pt x="307" y="182"/>
                  <a:pt x="308" y="183"/>
                  <a:pt x="309" y="183"/>
                </a:cubicBezTo>
                <a:cubicBezTo>
                  <a:pt x="311" y="182"/>
                  <a:pt x="308" y="181"/>
                  <a:pt x="309" y="181"/>
                </a:cubicBezTo>
                <a:cubicBezTo>
                  <a:pt x="311" y="186"/>
                  <a:pt x="312" y="198"/>
                  <a:pt x="309" y="199"/>
                </a:cubicBezTo>
                <a:cubicBezTo>
                  <a:pt x="309" y="198"/>
                  <a:pt x="309" y="197"/>
                  <a:pt x="308" y="197"/>
                </a:cubicBezTo>
                <a:cubicBezTo>
                  <a:pt x="308" y="198"/>
                  <a:pt x="309" y="199"/>
                  <a:pt x="308" y="199"/>
                </a:cubicBezTo>
                <a:cubicBezTo>
                  <a:pt x="307" y="198"/>
                  <a:pt x="307" y="199"/>
                  <a:pt x="306" y="198"/>
                </a:cubicBezTo>
                <a:cubicBezTo>
                  <a:pt x="306" y="200"/>
                  <a:pt x="306" y="201"/>
                  <a:pt x="306" y="203"/>
                </a:cubicBezTo>
                <a:cubicBezTo>
                  <a:pt x="306" y="203"/>
                  <a:pt x="307" y="203"/>
                  <a:pt x="308" y="203"/>
                </a:cubicBezTo>
                <a:cubicBezTo>
                  <a:pt x="306" y="200"/>
                  <a:pt x="307" y="202"/>
                  <a:pt x="308" y="200"/>
                </a:cubicBezTo>
                <a:cubicBezTo>
                  <a:pt x="308" y="202"/>
                  <a:pt x="309" y="202"/>
                  <a:pt x="310" y="203"/>
                </a:cubicBezTo>
                <a:cubicBezTo>
                  <a:pt x="310" y="206"/>
                  <a:pt x="307" y="207"/>
                  <a:pt x="307" y="208"/>
                </a:cubicBezTo>
                <a:cubicBezTo>
                  <a:pt x="308" y="207"/>
                  <a:pt x="308" y="211"/>
                  <a:pt x="309" y="210"/>
                </a:cubicBezTo>
                <a:cubicBezTo>
                  <a:pt x="309" y="209"/>
                  <a:pt x="309" y="208"/>
                  <a:pt x="309" y="208"/>
                </a:cubicBezTo>
                <a:cubicBezTo>
                  <a:pt x="313" y="209"/>
                  <a:pt x="307" y="224"/>
                  <a:pt x="310" y="221"/>
                </a:cubicBezTo>
                <a:cubicBezTo>
                  <a:pt x="311" y="223"/>
                  <a:pt x="311" y="223"/>
                  <a:pt x="309" y="224"/>
                </a:cubicBezTo>
                <a:cubicBezTo>
                  <a:pt x="309" y="222"/>
                  <a:pt x="308" y="223"/>
                  <a:pt x="307" y="223"/>
                </a:cubicBezTo>
                <a:cubicBezTo>
                  <a:pt x="307" y="226"/>
                  <a:pt x="308" y="226"/>
                  <a:pt x="310" y="227"/>
                </a:cubicBezTo>
                <a:cubicBezTo>
                  <a:pt x="310" y="229"/>
                  <a:pt x="311" y="232"/>
                  <a:pt x="310" y="232"/>
                </a:cubicBezTo>
                <a:cubicBezTo>
                  <a:pt x="310" y="231"/>
                  <a:pt x="309" y="230"/>
                  <a:pt x="308" y="229"/>
                </a:cubicBezTo>
                <a:cubicBezTo>
                  <a:pt x="308" y="228"/>
                  <a:pt x="309" y="229"/>
                  <a:pt x="309" y="228"/>
                </a:cubicBezTo>
                <a:cubicBezTo>
                  <a:pt x="308" y="228"/>
                  <a:pt x="309" y="226"/>
                  <a:pt x="307" y="227"/>
                </a:cubicBezTo>
                <a:cubicBezTo>
                  <a:pt x="307" y="228"/>
                  <a:pt x="308" y="228"/>
                  <a:pt x="308" y="228"/>
                </a:cubicBezTo>
                <a:cubicBezTo>
                  <a:pt x="305" y="228"/>
                  <a:pt x="308" y="230"/>
                  <a:pt x="305" y="229"/>
                </a:cubicBezTo>
                <a:cubicBezTo>
                  <a:pt x="305" y="202"/>
                  <a:pt x="304" y="176"/>
                  <a:pt x="302" y="149"/>
                </a:cubicBezTo>
                <a:cubicBezTo>
                  <a:pt x="303" y="151"/>
                  <a:pt x="305" y="148"/>
                  <a:pt x="303" y="148"/>
                </a:cubicBezTo>
                <a:cubicBezTo>
                  <a:pt x="303" y="148"/>
                  <a:pt x="303" y="149"/>
                  <a:pt x="303" y="149"/>
                </a:cubicBezTo>
                <a:cubicBezTo>
                  <a:pt x="303" y="147"/>
                  <a:pt x="301" y="148"/>
                  <a:pt x="301" y="146"/>
                </a:cubicBezTo>
                <a:cubicBezTo>
                  <a:pt x="301" y="136"/>
                  <a:pt x="297" y="131"/>
                  <a:pt x="296" y="120"/>
                </a:cubicBezTo>
                <a:cubicBezTo>
                  <a:pt x="296" y="120"/>
                  <a:pt x="295" y="119"/>
                  <a:pt x="295" y="119"/>
                </a:cubicBezTo>
                <a:cubicBezTo>
                  <a:pt x="296" y="104"/>
                  <a:pt x="286" y="97"/>
                  <a:pt x="285" y="84"/>
                </a:cubicBezTo>
                <a:cubicBezTo>
                  <a:pt x="284" y="84"/>
                  <a:pt x="283" y="84"/>
                  <a:pt x="283" y="83"/>
                </a:cubicBezTo>
                <a:cubicBezTo>
                  <a:pt x="281" y="76"/>
                  <a:pt x="274" y="75"/>
                  <a:pt x="271" y="69"/>
                </a:cubicBezTo>
                <a:cubicBezTo>
                  <a:pt x="270" y="68"/>
                  <a:pt x="273" y="69"/>
                  <a:pt x="272" y="67"/>
                </a:cubicBezTo>
                <a:cubicBezTo>
                  <a:pt x="270" y="66"/>
                  <a:pt x="271" y="69"/>
                  <a:pt x="269" y="69"/>
                </a:cubicBezTo>
                <a:cubicBezTo>
                  <a:pt x="268" y="68"/>
                  <a:pt x="269" y="66"/>
                  <a:pt x="266" y="68"/>
                </a:cubicBezTo>
                <a:cubicBezTo>
                  <a:pt x="266" y="66"/>
                  <a:pt x="266" y="64"/>
                  <a:pt x="268" y="65"/>
                </a:cubicBezTo>
                <a:cubicBezTo>
                  <a:pt x="268" y="65"/>
                  <a:pt x="269" y="65"/>
                  <a:pt x="269" y="65"/>
                </a:cubicBezTo>
                <a:cubicBezTo>
                  <a:pt x="268" y="64"/>
                  <a:pt x="267" y="64"/>
                  <a:pt x="266" y="64"/>
                </a:cubicBezTo>
                <a:cubicBezTo>
                  <a:pt x="265" y="65"/>
                  <a:pt x="267" y="65"/>
                  <a:pt x="265" y="66"/>
                </a:cubicBezTo>
                <a:cubicBezTo>
                  <a:pt x="265" y="63"/>
                  <a:pt x="263" y="63"/>
                  <a:pt x="262" y="63"/>
                </a:cubicBezTo>
                <a:cubicBezTo>
                  <a:pt x="263" y="62"/>
                  <a:pt x="264" y="62"/>
                  <a:pt x="264" y="61"/>
                </a:cubicBezTo>
                <a:cubicBezTo>
                  <a:pt x="264" y="59"/>
                  <a:pt x="263" y="62"/>
                  <a:pt x="263" y="61"/>
                </a:cubicBezTo>
                <a:cubicBezTo>
                  <a:pt x="263" y="60"/>
                  <a:pt x="262" y="59"/>
                  <a:pt x="262" y="58"/>
                </a:cubicBezTo>
                <a:cubicBezTo>
                  <a:pt x="262" y="59"/>
                  <a:pt x="260" y="61"/>
                  <a:pt x="260" y="60"/>
                </a:cubicBezTo>
                <a:cubicBezTo>
                  <a:pt x="262" y="59"/>
                  <a:pt x="260" y="58"/>
                  <a:pt x="260" y="56"/>
                </a:cubicBezTo>
                <a:cubicBezTo>
                  <a:pt x="259" y="56"/>
                  <a:pt x="258" y="55"/>
                  <a:pt x="258" y="56"/>
                </a:cubicBezTo>
                <a:cubicBezTo>
                  <a:pt x="259" y="57"/>
                  <a:pt x="256" y="58"/>
                  <a:pt x="255" y="60"/>
                </a:cubicBezTo>
                <a:cubicBezTo>
                  <a:pt x="255" y="59"/>
                  <a:pt x="254" y="59"/>
                  <a:pt x="254" y="59"/>
                </a:cubicBezTo>
                <a:cubicBezTo>
                  <a:pt x="253" y="57"/>
                  <a:pt x="256" y="58"/>
                  <a:pt x="255" y="56"/>
                </a:cubicBezTo>
                <a:cubicBezTo>
                  <a:pt x="254" y="54"/>
                  <a:pt x="251" y="51"/>
                  <a:pt x="248" y="53"/>
                </a:cubicBezTo>
                <a:cubicBezTo>
                  <a:pt x="249" y="51"/>
                  <a:pt x="246" y="53"/>
                  <a:pt x="247" y="51"/>
                </a:cubicBezTo>
                <a:cubicBezTo>
                  <a:pt x="248" y="51"/>
                  <a:pt x="247" y="49"/>
                  <a:pt x="247" y="48"/>
                </a:cubicBezTo>
                <a:cubicBezTo>
                  <a:pt x="245" y="49"/>
                  <a:pt x="245" y="50"/>
                  <a:pt x="244" y="47"/>
                </a:cubicBezTo>
                <a:cubicBezTo>
                  <a:pt x="243" y="49"/>
                  <a:pt x="241" y="48"/>
                  <a:pt x="241" y="49"/>
                </a:cubicBezTo>
                <a:cubicBezTo>
                  <a:pt x="239" y="48"/>
                  <a:pt x="240" y="46"/>
                  <a:pt x="238" y="46"/>
                </a:cubicBezTo>
                <a:cubicBezTo>
                  <a:pt x="238" y="43"/>
                  <a:pt x="240" y="46"/>
                  <a:pt x="241" y="44"/>
                </a:cubicBezTo>
                <a:cubicBezTo>
                  <a:pt x="239" y="43"/>
                  <a:pt x="237" y="45"/>
                  <a:pt x="237" y="42"/>
                </a:cubicBezTo>
                <a:cubicBezTo>
                  <a:pt x="236" y="42"/>
                  <a:pt x="236" y="43"/>
                  <a:pt x="235" y="44"/>
                </a:cubicBezTo>
                <a:cubicBezTo>
                  <a:pt x="235" y="43"/>
                  <a:pt x="235" y="42"/>
                  <a:pt x="233" y="42"/>
                </a:cubicBezTo>
                <a:cubicBezTo>
                  <a:pt x="233" y="45"/>
                  <a:pt x="231" y="40"/>
                  <a:pt x="230" y="43"/>
                </a:cubicBezTo>
                <a:cubicBezTo>
                  <a:pt x="231" y="40"/>
                  <a:pt x="228" y="40"/>
                  <a:pt x="227" y="39"/>
                </a:cubicBezTo>
                <a:cubicBezTo>
                  <a:pt x="227" y="37"/>
                  <a:pt x="229" y="39"/>
                  <a:pt x="229" y="37"/>
                </a:cubicBezTo>
                <a:cubicBezTo>
                  <a:pt x="221" y="38"/>
                  <a:pt x="215" y="39"/>
                  <a:pt x="210" y="34"/>
                </a:cubicBezTo>
                <a:cubicBezTo>
                  <a:pt x="209" y="33"/>
                  <a:pt x="209" y="35"/>
                  <a:pt x="207" y="34"/>
                </a:cubicBezTo>
                <a:cubicBezTo>
                  <a:pt x="207" y="36"/>
                  <a:pt x="207" y="37"/>
                  <a:pt x="205" y="38"/>
                </a:cubicBezTo>
                <a:cubicBezTo>
                  <a:pt x="199" y="36"/>
                  <a:pt x="195" y="38"/>
                  <a:pt x="188" y="39"/>
                </a:cubicBezTo>
                <a:cubicBezTo>
                  <a:pt x="187" y="42"/>
                  <a:pt x="187" y="47"/>
                  <a:pt x="183" y="48"/>
                </a:cubicBezTo>
                <a:cubicBezTo>
                  <a:pt x="185" y="48"/>
                  <a:pt x="184" y="50"/>
                  <a:pt x="183" y="49"/>
                </a:cubicBezTo>
                <a:cubicBezTo>
                  <a:pt x="183" y="50"/>
                  <a:pt x="184" y="50"/>
                  <a:pt x="184" y="51"/>
                </a:cubicBezTo>
                <a:cubicBezTo>
                  <a:pt x="183" y="51"/>
                  <a:pt x="181" y="51"/>
                  <a:pt x="181" y="53"/>
                </a:cubicBezTo>
                <a:cubicBezTo>
                  <a:pt x="182" y="54"/>
                  <a:pt x="183" y="53"/>
                  <a:pt x="183" y="54"/>
                </a:cubicBezTo>
                <a:cubicBezTo>
                  <a:pt x="182" y="55"/>
                  <a:pt x="185" y="58"/>
                  <a:pt x="182" y="58"/>
                </a:cubicBezTo>
                <a:cubicBezTo>
                  <a:pt x="182" y="57"/>
                  <a:pt x="180" y="57"/>
                  <a:pt x="180" y="56"/>
                </a:cubicBezTo>
                <a:cubicBezTo>
                  <a:pt x="179" y="57"/>
                  <a:pt x="182" y="57"/>
                  <a:pt x="180" y="58"/>
                </a:cubicBezTo>
                <a:cubicBezTo>
                  <a:pt x="179" y="56"/>
                  <a:pt x="178" y="55"/>
                  <a:pt x="176" y="54"/>
                </a:cubicBezTo>
                <a:cubicBezTo>
                  <a:pt x="176" y="55"/>
                  <a:pt x="177" y="56"/>
                  <a:pt x="176" y="56"/>
                </a:cubicBezTo>
                <a:cubicBezTo>
                  <a:pt x="171" y="55"/>
                  <a:pt x="168" y="63"/>
                  <a:pt x="164" y="62"/>
                </a:cubicBezTo>
                <a:cubicBezTo>
                  <a:pt x="165" y="66"/>
                  <a:pt x="159" y="64"/>
                  <a:pt x="158" y="69"/>
                </a:cubicBezTo>
                <a:cubicBezTo>
                  <a:pt x="158" y="66"/>
                  <a:pt x="156" y="68"/>
                  <a:pt x="155" y="67"/>
                </a:cubicBezTo>
                <a:cubicBezTo>
                  <a:pt x="155" y="70"/>
                  <a:pt x="154" y="69"/>
                  <a:pt x="153" y="69"/>
                </a:cubicBezTo>
                <a:cubicBezTo>
                  <a:pt x="153" y="70"/>
                  <a:pt x="153" y="70"/>
                  <a:pt x="154" y="71"/>
                </a:cubicBezTo>
                <a:cubicBezTo>
                  <a:pt x="153" y="70"/>
                  <a:pt x="153" y="71"/>
                  <a:pt x="152" y="72"/>
                </a:cubicBezTo>
                <a:cubicBezTo>
                  <a:pt x="151" y="71"/>
                  <a:pt x="150" y="70"/>
                  <a:pt x="148" y="70"/>
                </a:cubicBezTo>
                <a:cubicBezTo>
                  <a:pt x="148" y="72"/>
                  <a:pt x="149" y="71"/>
                  <a:pt x="149" y="73"/>
                </a:cubicBezTo>
                <a:cubicBezTo>
                  <a:pt x="150" y="73"/>
                  <a:pt x="151" y="70"/>
                  <a:pt x="152" y="72"/>
                </a:cubicBezTo>
                <a:close/>
                <a:moveTo>
                  <a:pt x="157" y="359"/>
                </a:moveTo>
                <a:cubicBezTo>
                  <a:pt x="157" y="360"/>
                  <a:pt x="155" y="362"/>
                  <a:pt x="154" y="360"/>
                </a:cubicBezTo>
                <a:cubicBezTo>
                  <a:pt x="153" y="358"/>
                  <a:pt x="156" y="359"/>
                  <a:pt x="157" y="359"/>
                </a:cubicBezTo>
                <a:cubicBezTo>
                  <a:pt x="157" y="359"/>
                  <a:pt x="157" y="359"/>
                  <a:pt x="157" y="359"/>
                </a:cubicBezTo>
                <a:close/>
                <a:moveTo>
                  <a:pt x="314" y="263"/>
                </a:moveTo>
                <a:cubicBezTo>
                  <a:pt x="312" y="263"/>
                  <a:pt x="313" y="262"/>
                  <a:pt x="312" y="261"/>
                </a:cubicBezTo>
                <a:cubicBezTo>
                  <a:pt x="312" y="261"/>
                  <a:pt x="312" y="261"/>
                  <a:pt x="312" y="261"/>
                </a:cubicBezTo>
                <a:cubicBezTo>
                  <a:pt x="313" y="261"/>
                  <a:pt x="313" y="261"/>
                  <a:pt x="314" y="261"/>
                </a:cubicBezTo>
                <a:cubicBezTo>
                  <a:pt x="313" y="262"/>
                  <a:pt x="315" y="262"/>
                  <a:pt x="314" y="263"/>
                </a:cubicBezTo>
                <a:cubicBezTo>
                  <a:pt x="314" y="263"/>
                  <a:pt x="314" y="263"/>
                  <a:pt x="314" y="263"/>
                </a:cubicBezTo>
                <a:close/>
                <a:moveTo>
                  <a:pt x="306" y="221"/>
                </a:moveTo>
                <a:cubicBezTo>
                  <a:pt x="306" y="220"/>
                  <a:pt x="306" y="221"/>
                  <a:pt x="307" y="222"/>
                </a:cubicBezTo>
                <a:cubicBezTo>
                  <a:pt x="308" y="222"/>
                  <a:pt x="307" y="220"/>
                  <a:pt x="307" y="219"/>
                </a:cubicBezTo>
                <a:cubicBezTo>
                  <a:pt x="309" y="219"/>
                  <a:pt x="308" y="218"/>
                  <a:pt x="309" y="219"/>
                </a:cubicBezTo>
                <a:cubicBezTo>
                  <a:pt x="309" y="221"/>
                  <a:pt x="307" y="221"/>
                  <a:pt x="308" y="223"/>
                </a:cubicBezTo>
                <a:cubicBezTo>
                  <a:pt x="307" y="223"/>
                  <a:pt x="307" y="221"/>
                  <a:pt x="306" y="221"/>
                </a:cubicBezTo>
                <a:cubicBezTo>
                  <a:pt x="306" y="221"/>
                  <a:pt x="306" y="221"/>
                  <a:pt x="306" y="221"/>
                </a:cubicBezTo>
                <a:close/>
                <a:moveTo>
                  <a:pt x="135" y="38"/>
                </a:moveTo>
                <a:cubicBezTo>
                  <a:pt x="136" y="37"/>
                  <a:pt x="135" y="35"/>
                  <a:pt x="137" y="35"/>
                </a:cubicBezTo>
                <a:cubicBezTo>
                  <a:pt x="137" y="36"/>
                  <a:pt x="137" y="36"/>
                  <a:pt x="138" y="36"/>
                </a:cubicBezTo>
                <a:cubicBezTo>
                  <a:pt x="138" y="36"/>
                  <a:pt x="137" y="36"/>
                  <a:pt x="137" y="37"/>
                </a:cubicBezTo>
                <a:cubicBezTo>
                  <a:pt x="137" y="37"/>
                  <a:pt x="137" y="37"/>
                  <a:pt x="137" y="38"/>
                </a:cubicBezTo>
                <a:cubicBezTo>
                  <a:pt x="137" y="38"/>
                  <a:pt x="136" y="38"/>
                  <a:pt x="135" y="38"/>
                </a:cubicBezTo>
                <a:cubicBezTo>
                  <a:pt x="135" y="38"/>
                  <a:pt x="135" y="38"/>
                  <a:pt x="135" y="38"/>
                </a:cubicBezTo>
                <a:close/>
                <a:moveTo>
                  <a:pt x="134" y="41"/>
                </a:moveTo>
                <a:cubicBezTo>
                  <a:pt x="134" y="41"/>
                  <a:pt x="134" y="40"/>
                  <a:pt x="134" y="39"/>
                </a:cubicBezTo>
                <a:cubicBezTo>
                  <a:pt x="135" y="39"/>
                  <a:pt x="136" y="40"/>
                  <a:pt x="136" y="41"/>
                </a:cubicBezTo>
                <a:cubicBezTo>
                  <a:pt x="135" y="41"/>
                  <a:pt x="135" y="41"/>
                  <a:pt x="134" y="41"/>
                </a:cubicBezTo>
                <a:cubicBezTo>
                  <a:pt x="134" y="41"/>
                  <a:pt x="134" y="41"/>
                  <a:pt x="134" y="41"/>
                </a:cubicBezTo>
                <a:close/>
                <a:moveTo>
                  <a:pt x="176" y="41"/>
                </a:moveTo>
                <a:cubicBezTo>
                  <a:pt x="174" y="42"/>
                  <a:pt x="175" y="39"/>
                  <a:pt x="176" y="39"/>
                </a:cubicBezTo>
                <a:cubicBezTo>
                  <a:pt x="176" y="40"/>
                  <a:pt x="176" y="40"/>
                  <a:pt x="175" y="40"/>
                </a:cubicBezTo>
                <a:cubicBezTo>
                  <a:pt x="176" y="40"/>
                  <a:pt x="176" y="41"/>
                  <a:pt x="176" y="41"/>
                </a:cubicBezTo>
                <a:cubicBezTo>
                  <a:pt x="176" y="41"/>
                  <a:pt x="176" y="41"/>
                  <a:pt x="176" y="41"/>
                </a:cubicBezTo>
                <a:close/>
                <a:moveTo>
                  <a:pt x="275" y="39"/>
                </a:moveTo>
                <a:cubicBezTo>
                  <a:pt x="275" y="39"/>
                  <a:pt x="275" y="39"/>
                  <a:pt x="275" y="39"/>
                </a:cubicBezTo>
                <a:cubicBezTo>
                  <a:pt x="274" y="42"/>
                  <a:pt x="278" y="43"/>
                  <a:pt x="279" y="43"/>
                </a:cubicBezTo>
                <a:cubicBezTo>
                  <a:pt x="278" y="46"/>
                  <a:pt x="286" y="48"/>
                  <a:pt x="285" y="51"/>
                </a:cubicBezTo>
                <a:cubicBezTo>
                  <a:pt x="287" y="51"/>
                  <a:pt x="287" y="55"/>
                  <a:pt x="290" y="54"/>
                </a:cubicBezTo>
                <a:cubicBezTo>
                  <a:pt x="290" y="55"/>
                  <a:pt x="289" y="55"/>
                  <a:pt x="289" y="56"/>
                </a:cubicBezTo>
                <a:cubicBezTo>
                  <a:pt x="291" y="57"/>
                  <a:pt x="292" y="59"/>
                  <a:pt x="293" y="59"/>
                </a:cubicBezTo>
                <a:cubicBezTo>
                  <a:pt x="294" y="61"/>
                  <a:pt x="292" y="58"/>
                  <a:pt x="292" y="61"/>
                </a:cubicBezTo>
                <a:cubicBezTo>
                  <a:pt x="296" y="61"/>
                  <a:pt x="293" y="58"/>
                  <a:pt x="296" y="58"/>
                </a:cubicBezTo>
                <a:cubicBezTo>
                  <a:pt x="296" y="62"/>
                  <a:pt x="291" y="61"/>
                  <a:pt x="293" y="65"/>
                </a:cubicBezTo>
                <a:cubicBezTo>
                  <a:pt x="291" y="65"/>
                  <a:pt x="291" y="64"/>
                  <a:pt x="290" y="65"/>
                </a:cubicBezTo>
                <a:cubicBezTo>
                  <a:pt x="290" y="63"/>
                  <a:pt x="288" y="62"/>
                  <a:pt x="288" y="61"/>
                </a:cubicBezTo>
                <a:cubicBezTo>
                  <a:pt x="286" y="62"/>
                  <a:pt x="286" y="61"/>
                  <a:pt x="285" y="62"/>
                </a:cubicBezTo>
                <a:cubicBezTo>
                  <a:pt x="284" y="64"/>
                  <a:pt x="286" y="63"/>
                  <a:pt x="286" y="65"/>
                </a:cubicBezTo>
                <a:cubicBezTo>
                  <a:pt x="285" y="65"/>
                  <a:pt x="282" y="65"/>
                  <a:pt x="284" y="66"/>
                </a:cubicBezTo>
                <a:cubicBezTo>
                  <a:pt x="284" y="66"/>
                  <a:pt x="285" y="65"/>
                  <a:pt x="285" y="66"/>
                </a:cubicBezTo>
                <a:cubicBezTo>
                  <a:pt x="284" y="67"/>
                  <a:pt x="282" y="66"/>
                  <a:pt x="282" y="68"/>
                </a:cubicBezTo>
                <a:cubicBezTo>
                  <a:pt x="284" y="69"/>
                  <a:pt x="284" y="68"/>
                  <a:pt x="285" y="67"/>
                </a:cubicBezTo>
                <a:cubicBezTo>
                  <a:pt x="284" y="69"/>
                  <a:pt x="284" y="69"/>
                  <a:pt x="286" y="70"/>
                </a:cubicBezTo>
                <a:cubicBezTo>
                  <a:pt x="286" y="69"/>
                  <a:pt x="285" y="68"/>
                  <a:pt x="286" y="68"/>
                </a:cubicBezTo>
                <a:cubicBezTo>
                  <a:pt x="288" y="69"/>
                  <a:pt x="287" y="68"/>
                  <a:pt x="288" y="67"/>
                </a:cubicBezTo>
                <a:cubicBezTo>
                  <a:pt x="288" y="69"/>
                  <a:pt x="287" y="69"/>
                  <a:pt x="288" y="71"/>
                </a:cubicBezTo>
                <a:cubicBezTo>
                  <a:pt x="287" y="69"/>
                  <a:pt x="285" y="71"/>
                  <a:pt x="286" y="72"/>
                </a:cubicBezTo>
                <a:cubicBezTo>
                  <a:pt x="289" y="71"/>
                  <a:pt x="290" y="75"/>
                  <a:pt x="293" y="76"/>
                </a:cubicBezTo>
                <a:cubicBezTo>
                  <a:pt x="291" y="76"/>
                  <a:pt x="291" y="75"/>
                  <a:pt x="291" y="77"/>
                </a:cubicBezTo>
                <a:cubicBezTo>
                  <a:pt x="292" y="77"/>
                  <a:pt x="292" y="76"/>
                  <a:pt x="292" y="79"/>
                </a:cubicBezTo>
                <a:cubicBezTo>
                  <a:pt x="294" y="78"/>
                  <a:pt x="294" y="79"/>
                  <a:pt x="295" y="80"/>
                </a:cubicBezTo>
                <a:cubicBezTo>
                  <a:pt x="294" y="80"/>
                  <a:pt x="293" y="81"/>
                  <a:pt x="294" y="82"/>
                </a:cubicBezTo>
                <a:cubicBezTo>
                  <a:pt x="297" y="82"/>
                  <a:pt x="298" y="86"/>
                  <a:pt x="301" y="88"/>
                </a:cubicBezTo>
                <a:cubicBezTo>
                  <a:pt x="303" y="89"/>
                  <a:pt x="308" y="89"/>
                  <a:pt x="308" y="93"/>
                </a:cubicBezTo>
                <a:cubicBezTo>
                  <a:pt x="309" y="93"/>
                  <a:pt x="311" y="92"/>
                  <a:pt x="312" y="95"/>
                </a:cubicBezTo>
                <a:cubicBezTo>
                  <a:pt x="314" y="93"/>
                  <a:pt x="314" y="95"/>
                  <a:pt x="317" y="95"/>
                </a:cubicBezTo>
                <a:cubicBezTo>
                  <a:pt x="316" y="87"/>
                  <a:pt x="316" y="85"/>
                  <a:pt x="310" y="83"/>
                </a:cubicBezTo>
                <a:cubicBezTo>
                  <a:pt x="311" y="83"/>
                  <a:pt x="312" y="83"/>
                  <a:pt x="312" y="82"/>
                </a:cubicBezTo>
                <a:cubicBezTo>
                  <a:pt x="310" y="81"/>
                  <a:pt x="309" y="80"/>
                  <a:pt x="308" y="82"/>
                </a:cubicBezTo>
                <a:cubicBezTo>
                  <a:pt x="307" y="80"/>
                  <a:pt x="305" y="80"/>
                  <a:pt x="306" y="77"/>
                </a:cubicBezTo>
                <a:cubicBezTo>
                  <a:pt x="303" y="74"/>
                  <a:pt x="297" y="70"/>
                  <a:pt x="293" y="68"/>
                </a:cubicBezTo>
                <a:cubicBezTo>
                  <a:pt x="293" y="68"/>
                  <a:pt x="293" y="64"/>
                  <a:pt x="294" y="63"/>
                </a:cubicBezTo>
                <a:cubicBezTo>
                  <a:pt x="298" y="64"/>
                  <a:pt x="297" y="62"/>
                  <a:pt x="296" y="60"/>
                </a:cubicBezTo>
                <a:cubicBezTo>
                  <a:pt x="298" y="59"/>
                  <a:pt x="299" y="61"/>
                  <a:pt x="299" y="61"/>
                </a:cubicBezTo>
                <a:cubicBezTo>
                  <a:pt x="298" y="62"/>
                  <a:pt x="300" y="63"/>
                  <a:pt x="299" y="65"/>
                </a:cubicBezTo>
                <a:cubicBezTo>
                  <a:pt x="300" y="65"/>
                  <a:pt x="301" y="65"/>
                  <a:pt x="301" y="65"/>
                </a:cubicBezTo>
                <a:cubicBezTo>
                  <a:pt x="300" y="66"/>
                  <a:pt x="301" y="66"/>
                  <a:pt x="301" y="68"/>
                </a:cubicBezTo>
                <a:cubicBezTo>
                  <a:pt x="302" y="68"/>
                  <a:pt x="303" y="67"/>
                  <a:pt x="303" y="67"/>
                </a:cubicBezTo>
                <a:cubicBezTo>
                  <a:pt x="300" y="67"/>
                  <a:pt x="305" y="63"/>
                  <a:pt x="306" y="65"/>
                </a:cubicBezTo>
                <a:cubicBezTo>
                  <a:pt x="305" y="64"/>
                  <a:pt x="304" y="65"/>
                  <a:pt x="304" y="66"/>
                </a:cubicBezTo>
                <a:cubicBezTo>
                  <a:pt x="307" y="66"/>
                  <a:pt x="309" y="65"/>
                  <a:pt x="310" y="67"/>
                </a:cubicBezTo>
                <a:cubicBezTo>
                  <a:pt x="311" y="67"/>
                  <a:pt x="311" y="65"/>
                  <a:pt x="312" y="65"/>
                </a:cubicBezTo>
                <a:cubicBezTo>
                  <a:pt x="313" y="67"/>
                  <a:pt x="311" y="68"/>
                  <a:pt x="312" y="69"/>
                </a:cubicBezTo>
                <a:cubicBezTo>
                  <a:pt x="313" y="68"/>
                  <a:pt x="315" y="67"/>
                  <a:pt x="315" y="69"/>
                </a:cubicBezTo>
                <a:cubicBezTo>
                  <a:pt x="314" y="69"/>
                  <a:pt x="312" y="71"/>
                  <a:pt x="314" y="71"/>
                </a:cubicBezTo>
                <a:cubicBezTo>
                  <a:pt x="315" y="70"/>
                  <a:pt x="315" y="68"/>
                  <a:pt x="316" y="67"/>
                </a:cubicBezTo>
                <a:cubicBezTo>
                  <a:pt x="317" y="68"/>
                  <a:pt x="317" y="69"/>
                  <a:pt x="316" y="71"/>
                </a:cubicBezTo>
                <a:cubicBezTo>
                  <a:pt x="318" y="70"/>
                  <a:pt x="319" y="71"/>
                  <a:pt x="319" y="73"/>
                </a:cubicBezTo>
                <a:cubicBezTo>
                  <a:pt x="322" y="71"/>
                  <a:pt x="323" y="74"/>
                  <a:pt x="325" y="72"/>
                </a:cubicBezTo>
                <a:cubicBezTo>
                  <a:pt x="321" y="66"/>
                  <a:pt x="315" y="62"/>
                  <a:pt x="308" y="57"/>
                </a:cubicBezTo>
                <a:cubicBezTo>
                  <a:pt x="306" y="57"/>
                  <a:pt x="308" y="59"/>
                  <a:pt x="306" y="59"/>
                </a:cubicBezTo>
                <a:cubicBezTo>
                  <a:pt x="303" y="52"/>
                  <a:pt x="294" y="51"/>
                  <a:pt x="289" y="46"/>
                </a:cubicBezTo>
                <a:cubicBezTo>
                  <a:pt x="290" y="49"/>
                  <a:pt x="286" y="48"/>
                  <a:pt x="288" y="47"/>
                </a:cubicBezTo>
                <a:cubicBezTo>
                  <a:pt x="288" y="45"/>
                  <a:pt x="281" y="39"/>
                  <a:pt x="275" y="39"/>
                </a:cubicBezTo>
                <a:close/>
                <a:moveTo>
                  <a:pt x="258" y="45"/>
                </a:moveTo>
                <a:cubicBezTo>
                  <a:pt x="258" y="44"/>
                  <a:pt x="259" y="44"/>
                  <a:pt x="259" y="44"/>
                </a:cubicBezTo>
                <a:cubicBezTo>
                  <a:pt x="265" y="44"/>
                  <a:pt x="265" y="51"/>
                  <a:pt x="269" y="54"/>
                </a:cubicBezTo>
                <a:cubicBezTo>
                  <a:pt x="268" y="55"/>
                  <a:pt x="269" y="58"/>
                  <a:pt x="268" y="59"/>
                </a:cubicBezTo>
                <a:cubicBezTo>
                  <a:pt x="265" y="58"/>
                  <a:pt x="267" y="56"/>
                  <a:pt x="266" y="55"/>
                </a:cubicBezTo>
                <a:cubicBezTo>
                  <a:pt x="264" y="54"/>
                  <a:pt x="265" y="57"/>
                  <a:pt x="263" y="56"/>
                </a:cubicBezTo>
                <a:cubicBezTo>
                  <a:pt x="262" y="56"/>
                  <a:pt x="262" y="53"/>
                  <a:pt x="264" y="54"/>
                </a:cubicBezTo>
                <a:cubicBezTo>
                  <a:pt x="262" y="52"/>
                  <a:pt x="263" y="48"/>
                  <a:pt x="259" y="47"/>
                </a:cubicBezTo>
                <a:cubicBezTo>
                  <a:pt x="258" y="47"/>
                  <a:pt x="258" y="45"/>
                  <a:pt x="258" y="45"/>
                </a:cubicBezTo>
                <a:cubicBezTo>
                  <a:pt x="258" y="45"/>
                  <a:pt x="258" y="45"/>
                  <a:pt x="258" y="45"/>
                </a:cubicBezTo>
                <a:close/>
                <a:moveTo>
                  <a:pt x="243" y="47"/>
                </a:moveTo>
                <a:cubicBezTo>
                  <a:pt x="243" y="48"/>
                  <a:pt x="242" y="46"/>
                  <a:pt x="242" y="47"/>
                </a:cubicBezTo>
                <a:cubicBezTo>
                  <a:pt x="240" y="47"/>
                  <a:pt x="242" y="45"/>
                  <a:pt x="242" y="44"/>
                </a:cubicBezTo>
                <a:cubicBezTo>
                  <a:pt x="244" y="44"/>
                  <a:pt x="241" y="47"/>
                  <a:pt x="243" y="47"/>
                </a:cubicBezTo>
                <a:cubicBezTo>
                  <a:pt x="243" y="47"/>
                  <a:pt x="243" y="47"/>
                  <a:pt x="243" y="47"/>
                </a:cubicBezTo>
                <a:close/>
                <a:moveTo>
                  <a:pt x="148" y="47"/>
                </a:moveTo>
                <a:cubicBezTo>
                  <a:pt x="148" y="47"/>
                  <a:pt x="148" y="46"/>
                  <a:pt x="148" y="46"/>
                </a:cubicBezTo>
                <a:cubicBezTo>
                  <a:pt x="149" y="46"/>
                  <a:pt x="149" y="46"/>
                  <a:pt x="150" y="46"/>
                </a:cubicBezTo>
                <a:cubicBezTo>
                  <a:pt x="150" y="47"/>
                  <a:pt x="149" y="47"/>
                  <a:pt x="149" y="47"/>
                </a:cubicBezTo>
                <a:cubicBezTo>
                  <a:pt x="149" y="47"/>
                  <a:pt x="149" y="47"/>
                  <a:pt x="148" y="47"/>
                </a:cubicBezTo>
                <a:cubicBezTo>
                  <a:pt x="148" y="47"/>
                  <a:pt x="148" y="47"/>
                  <a:pt x="148" y="47"/>
                </a:cubicBezTo>
                <a:close/>
                <a:moveTo>
                  <a:pt x="172" y="50"/>
                </a:moveTo>
                <a:cubicBezTo>
                  <a:pt x="168" y="52"/>
                  <a:pt x="170" y="48"/>
                  <a:pt x="172" y="50"/>
                </a:cubicBezTo>
                <a:cubicBezTo>
                  <a:pt x="172" y="50"/>
                  <a:pt x="172" y="50"/>
                  <a:pt x="172" y="50"/>
                </a:cubicBezTo>
                <a:close/>
                <a:moveTo>
                  <a:pt x="302" y="50"/>
                </a:moveTo>
                <a:cubicBezTo>
                  <a:pt x="302" y="49"/>
                  <a:pt x="303" y="49"/>
                  <a:pt x="304" y="50"/>
                </a:cubicBezTo>
                <a:cubicBezTo>
                  <a:pt x="303" y="52"/>
                  <a:pt x="303" y="50"/>
                  <a:pt x="302" y="50"/>
                </a:cubicBezTo>
                <a:cubicBezTo>
                  <a:pt x="302" y="50"/>
                  <a:pt x="302" y="50"/>
                  <a:pt x="302" y="50"/>
                </a:cubicBezTo>
                <a:close/>
                <a:moveTo>
                  <a:pt x="168" y="52"/>
                </a:moveTo>
                <a:cubicBezTo>
                  <a:pt x="168" y="53"/>
                  <a:pt x="166" y="53"/>
                  <a:pt x="166" y="51"/>
                </a:cubicBezTo>
                <a:cubicBezTo>
                  <a:pt x="167" y="51"/>
                  <a:pt x="167" y="52"/>
                  <a:pt x="168" y="52"/>
                </a:cubicBezTo>
                <a:cubicBezTo>
                  <a:pt x="168" y="52"/>
                  <a:pt x="168" y="52"/>
                  <a:pt x="168" y="52"/>
                </a:cubicBezTo>
                <a:close/>
                <a:moveTo>
                  <a:pt x="177" y="54"/>
                </a:moveTo>
                <a:cubicBezTo>
                  <a:pt x="175" y="53"/>
                  <a:pt x="178" y="50"/>
                  <a:pt x="179" y="52"/>
                </a:cubicBezTo>
                <a:cubicBezTo>
                  <a:pt x="179" y="53"/>
                  <a:pt x="177" y="53"/>
                  <a:pt x="177" y="54"/>
                </a:cubicBezTo>
                <a:cubicBezTo>
                  <a:pt x="177" y="54"/>
                  <a:pt x="177" y="54"/>
                  <a:pt x="177" y="54"/>
                </a:cubicBezTo>
                <a:close/>
                <a:moveTo>
                  <a:pt x="151" y="61"/>
                </a:moveTo>
                <a:cubicBezTo>
                  <a:pt x="153" y="57"/>
                  <a:pt x="158" y="55"/>
                  <a:pt x="160" y="52"/>
                </a:cubicBezTo>
                <a:cubicBezTo>
                  <a:pt x="161" y="52"/>
                  <a:pt x="161" y="52"/>
                  <a:pt x="161" y="52"/>
                </a:cubicBezTo>
                <a:cubicBezTo>
                  <a:pt x="161" y="57"/>
                  <a:pt x="156" y="57"/>
                  <a:pt x="155" y="62"/>
                </a:cubicBezTo>
                <a:cubicBezTo>
                  <a:pt x="153" y="62"/>
                  <a:pt x="153" y="61"/>
                  <a:pt x="151" y="61"/>
                </a:cubicBezTo>
                <a:cubicBezTo>
                  <a:pt x="151" y="61"/>
                  <a:pt x="151" y="61"/>
                  <a:pt x="151" y="61"/>
                </a:cubicBezTo>
                <a:close/>
                <a:moveTo>
                  <a:pt x="172" y="56"/>
                </a:moveTo>
                <a:cubicBezTo>
                  <a:pt x="171" y="54"/>
                  <a:pt x="170" y="54"/>
                  <a:pt x="171" y="52"/>
                </a:cubicBezTo>
                <a:cubicBezTo>
                  <a:pt x="172" y="52"/>
                  <a:pt x="172" y="53"/>
                  <a:pt x="172" y="53"/>
                </a:cubicBezTo>
                <a:cubicBezTo>
                  <a:pt x="173" y="54"/>
                  <a:pt x="171" y="54"/>
                  <a:pt x="172" y="56"/>
                </a:cubicBezTo>
                <a:cubicBezTo>
                  <a:pt x="172" y="56"/>
                  <a:pt x="172" y="56"/>
                  <a:pt x="172" y="56"/>
                </a:cubicBezTo>
                <a:close/>
                <a:moveTo>
                  <a:pt x="257" y="55"/>
                </a:moveTo>
                <a:cubicBezTo>
                  <a:pt x="257" y="56"/>
                  <a:pt x="256" y="54"/>
                  <a:pt x="255" y="54"/>
                </a:cubicBezTo>
                <a:cubicBezTo>
                  <a:pt x="255" y="52"/>
                  <a:pt x="256" y="55"/>
                  <a:pt x="257" y="55"/>
                </a:cubicBezTo>
                <a:cubicBezTo>
                  <a:pt x="257" y="55"/>
                  <a:pt x="257" y="55"/>
                  <a:pt x="257" y="55"/>
                </a:cubicBezTo>
                <a:close/>
                <a:moveTo>
                  <a:pt x="149" y="59"/>
                </a:moveTo>
                <a:cubicBezTo>
                  <a:pt x="150" y="58"/>
                  <a:pt x="150" y="58"/>
                  <a:pt x="151" y="57"/>
                </a:cubicBezTo>
                <a:cubicBezTo>
                  <a:pt x="151" y="57"/>
                  <a:pt x="151" y="57"/>
                  <a:pt x="152" y="57"/>
                </a:cubicBezTo>
                <a:cubicBezTo>
                  <a:pt x="152" y="58"/>
                  <a:pt x="152" y="58"/>
                  <a:pt x="152" y="59"/>
                </a:cubicBezTo>
                <a:cubicBezTo>
                  <a:pt x="151" y="59"/>
                  <a:pt x="150" y="59"/>
                  <a:pt x="149" y="59"/>
                </a:cubicBezTo>
                <a:cubicBezTo>
                  <a:pt x="149" y="59"/>
                  <a:pt x="149" y="59"/>
                  <a:pt x="149" y="59"/>
                </a:cubicBezTo>
                <a:close/>
                <a:moveTo>
                  <a:pt x="276" y="59"/>
                </a:moveTo>
                <a:cubicBezTo>
                  <a:pt x="276" y="58"/>
                  <a:pt x="277" y="59"/>
                  <a:pt x="277" y="58"/>
                </a:cubicBezTo>
                <a:cubicBezTo>
                  <a:pt x="278" y="58"/>
                  <a:pt x="277" y="59"/>
                  <a:pt x="277" y="60"/>
                </a:cubicBezTo>
                <a:cubicBezTo>
                  <a:pt x="277" y="60"/>
                  <a:pt x="277" y="59"/>
                  <a:pt x="276" y="59"/>
                </a:cubicBezTo>
                <a:cubicBezTo>
                  <a:pt x="276" y="59"/>
                  <a:pt x="276" y="59"/>
                  <a:pt x="276" y="59"/>
                </a:cubicBezTo>
                <a:close/>
                <a:moveTo>
                  <a:pt x="274" y="65"/>
                </a:moveTo>
                <a:cubicBezTo>
                  <a:pt x="271" y="66"/>
                  <a:pt x="272" y="62"/>
                  <a:pt x="269" y="62"/>
                </a:cubicBezTo>
                <a:cubicBezTo>
                  <a:pt x="269" y="61"/>
                  <a:pt x="269" y="60"/>
                  <a:pt x="270" y="60"/>
                </a:cubicBezTo>
                <a:cubicBezTo>
                  <a:pt x="271" y="61"/>
                  <a:pt x="271" y="63"/>
                  <a:pt x="274" y="62"/>
                </a:cubicBezTo>
                <a:cubicBezTo>
                  <a:pt x="274" y="64"/>
                  <a:pt x="274" y="64"/>
                  <a:pt x="274" y="65"/>
                </a:cubicBezTo>
                <a:cubicBezTo>
                  <a:pt x="274" y="65"/>
                  <a:pt x="274" y="65"/>
                  <a:pt x="274" y="65"/>
                </a:cubicBezTo>
                <a:close/>
                <a:moveTo>
                  <a:pt x="337" y="62"/>
                </a:moveTo>
                <a:cubicBezTo>
                  <a:pt x="336" y="62"/>
                  <a:pt x="335" y="62"/>
                  <a:pt x="335" y="60"/>
                </a:cubicBezTo>
                <a:cubicBezTo>
                  <a:pt x="336" y="60"/>
                  <a:pt x="338" y="60"/>
                  <a:pt x="337" y="62"/>
                </a:cubicBezTo>
                <a:cubicBezTo>
                  <a:pt x="337" y="62"/>
                  <a:pt x="337" y="62"/>
                  <a:pt x="337" y="62"/>
                </a:cubicBezTo>
                <a:close/>
                <a:moveTo>
                  <a:pt x="267" y="63"/>
                </a:moveTo>
                <a:cubicBezTo>
                  <a:pt x="265" y="63"/>
                  <a:pt x="265" y="62"/>
                  <a:pt x="265" y="61"/>
                </a:cubicBezTo>
                <a:cubicBezTo>
                  <a:pt x="266" y="61"/>
                  <a:pt x="266" y="61"/>
                  <a:pt x="267" y="61"/>
                </a:cubicBezTo>
                <a:cubicBezTo>
                  <a:pt x="267" y="61"/>
                  <a:pt x="267" y="62"/>
                  <a:pt x="267" y="63"/>
                </a:cubicBezTo>
                <a:cubicBezTo>
                  <a:pt x="267" y="63"/>
                  <a:pt x="267" y="63"/>
                  <a:pt x="267" y="63"/>
                </a:cubicBezTo>
                <a:close/>
                <a:moveTo>
                  <a:pt x="281" y="64"/>
                </a:moveTo>
                <a:cubicBezTo>
                  <a:pt x="279" y="64"/>
                  <a:pt x="279" y="63"/>
                  <a:pt x="280" y="62"/>
                </a:cubicBezTo>
                <a:cubicBezTo>
                  <a:pt x="281" y="62"/>
                  <a:pt x="281" y="63"/>
                  <a:pt x="281" y="64"/>
                </a:cubicBezTo>
                <a:cubicBezTo>
                  <a:pt x="281" y="64"/>
                  <a:pt x="281" y="64"/>
                  <a:pt x="281" y="64"/>
                </a:cubicBezTo>
                <a:close/>
                <a:moveTo>
                  <a:pt x="142" y="66"/>
                </a:moveTo>
                <a:cubicBezTo>
                  <a:pt x="140" y="65"/>
                  <a:pt x="142" y="64"/>
                  <a:pt x="142" y="62"/>
                </a:cubicBezTo>
                <a:cubicBezTo>
                  <a:pt x="143" y="62"/>
                  <a:pt x="143" y="63"/>
                  <a:pt x="143" y="63"/>
                </a:cubicBezTo>
                <a:cubicBezTo>
                  <a:pt x="144" y="65"/>
                  <a:pt x="142" y="65"/>
                  <a:pt x="142" y="66"/>
                </a:cubicBezTo>
                <a:cubicBezTo>
                  <a:pt x="142" y="66"/>
                  <a:pt x="142" y="66"/>
                  <a:pt x="142" y="66"/>
                </a:cubicBezTo>
                <a:close/>
                <a:moveTo>
                  <a:pt x="134" y="68"/>
                </a:moveTo>
                <a:cubicBezTo>
                  <a:pt x="136" y="69"/>
                  <a:pt x="137" y="69"/>
                  <a:pt x="138" y="67"/>
                </a:cubicBezTo>
                <a:cubicBezTo>
                  <a:pt x="138" y="67"/>
                  <a:pt x="139" y="67"/>
                  <a:pt x="140" y="67"/>
                </a:cubicBezTo>
                <a:cubicBezTo>
                  <a:pt x="138" y="69"/>
                  <a:pt x="136" y="70"/>
                  <a:pt x="134" y="72"/>
                </a:cubicBezTo>
                <a:cubicBezTo>
                  <a:pt x="135" y="70"/>
                  <a:pt x="135" y="70"/>
                  <a:pt x="134" y="68"/>
                </a:cubicBezTo>
                <a:cubicBezTo>
                  <a:pt x="134" y="68"/>
                  <a:pt x="134" y="68"/>
                  <a:pt x="134" y="68"/>
                </a:cubicBezTo>
                <a:close/>
                <a:moveTo>
                  <a:pt x="319" y="74"/>
                </a:moveTo>
                <a:cubicBezTo>
                  <a:pt x="318" y="76"/>
                  <a:pt x="316" y="75"/>
                  <a:pt x="318" y="73"/>
                </a:cubicBezTo>
                <a:cubicBezTo>
                  <a:pt x="318" y="73"/>
                  <a:pt x="318" y="74"/>
                  <a:pt x="319" y="74"/>
                </a:cubicBezTo>
                <a:cubicBezTo>
                  <a:pt x="319" y="74"/>
                  <a:pt x="319" y="74"/>
                  <a:pt x="319" y="74"/>
                </a:cubicBezTo>
                <a:close/>
                <a:moveTo>
                  <a:pt x="131" y="76"/>
                </a:moveTo>
                <a:cubicBezTo>
                  <a:pt x="130" y="76"/>
                  <a:pt x="132" y="73"/>
                  <a:pt x="130" y="74"/>
                </a:cubicBezTo>
                <a:cubicBezTo>
                  <a:pt x="130" y="73"/>
                  <a:pt x="132" y="73"/>
                  <a:pt x="132" y="73"/>
                </a:cubicBezTo>
                <a:cubicBezTo>
                  <a:pt x="133" y="75"/>
                  <a:pt x="131" y="75"/>
                  <a:pt x="131" y="76"/>
                </a:cubicBezTo>
                <a:cubicBezTo>
                  <a:pt x="131" y="76"/>
                  <a:pt x="131" y="76"/>
                  <a:pt x="131" y="76"/>
                </a:cubicBezTo>
                <a:close/>
                <a:moveTo>
                  <a:pt x="329" y="78"/>
                </a:moveTo>
                <a:cubicBezTo>
                  <a:pt x="328" y="78"/>
                  <a:pt x="328" y="76"/>
                  <a:pt x="327" y="76"/>
                </a:cubicBezTo>
                <a:cubicBezTo>
                  <a:pt x="328" y="74"/>
                  <a:pt x="329" y="76"/>
                  <a:pt x="329" y="78"/>
                </a:cubicBezTo>
                <a:cubicBezTo>
                  <a:pt x="329" y="78"/>
                  <a:pt x="329" y="78"/>
                  <a:pt x="329" y="78"/>
                </a:cubicBezTo>
                <a:close/>
                <a:moveTo>
                  <a:pt x="74" y="78"/>
                </a:moveTo>
                <a:cubicBezTo>
                  <a:pt x="73" y="77"/>
                  <a:pt x="74" y="77"/>
                  <a:pt x="74" y="76"/>
                </a:cubicBezTo>
                <a:cubicBezTo>
                  <a:pt x="74" y="76"/>
                  <a:pt x="75" y="76"/>
                  <a:pt x="75" y="76"/>
                </a:cubicBezTo>
                <a:cubicBezTo>
                  <a:pt x="75" y="77"/>
                  <a:pt x="75" y="77"/>
                  <a:pt x="75" y="78"/>
                </a:cubicBezTo>
                <a:cubicBezTo>
                  <a:pt x="75" y="78"/>
                  <a:pt x="74" y="78"/>
                  <a:pt x="74" y="78"/>
                </a:cubicBezTo>
                <a:cubicBezTo>
                  <a:pt x="74" y="78"/>
                  <a:pt x="74" y="78"/>
                  <a:pt x="74" y="78"/>
                </a:cubicBezTo>
                <a:close/>
                <a:moveTo>
                  <a:pt x="68" y="80"/>
                </a:moveTo>
                <a:cubicBezTo>
                  <a:pt x="69" y="79"/>
                  <a:pt x="71" y="78"/>
                  <a:pt x="73" y="78"/>
                </a:cubicBezTo>
                <a:cubicBezTo>
                  <a:pt x="71" y="80"/>
                  <a:pt x="71" y="83"/>
                  <a:pt x="68" y="83"/>
                </a:cubicBezTo>
                <a:cubicBezTo>
                  <a:pt x="67" y="82"/>
                  <a:pt x="69" y="80"/>
                  <a:pt x="68" y="80"/>
                </a:cubicBezTo>
                <a:cubicBezTo>
                  <a:pt x="68" y="80"/>
                  <a:pt x="68" y="80"/>
                  <a:pt x="68" y="80"/>
                </a:cubicBezTo>
                <a:close/>
                <a:moveTo>
                  <a:pt x="341" y="80"/>
                </a:moveTo>
                <a:cubicBezTo>
                  <a:pt x="346" y="78"/>
                  <a:pt x="348" y="87"/>
                  <a:pt x="349" y="91"/>
                </a:cubicBezTo>
                <a:cubicBezTo>
                  <a:pt x="345" y="90"/>
                  <a:pt x="343" y="86"/>
                  <a:pt x="341" y="84"/>
                </a:cubicBezTo>
                <a:cubicBezTo>
                  <a:pt x="341" y="82"/>
                  <a:pt x="342" y="82"/>
                  <a:pt x="341" y="80"/>
                </a:cubicBezTo>
                <a:cubicBezTo>
                  <a:pt x="341" y="80"/>
                  <a:pt x="341" y="80"/>
                  <a:pt x="341" y="80"/>
                </a:cubicBezTo>
                <a:close/>
                <a:moveTo>
                  <a:pt x="335" y="105"/>
                </a:moveTo>
                <a:cubicBezTo>
                  <a:pt x="333" y="105"/>
                  <a:pt x="331" y="106"/>
                  <a:pt x="330" y="104"/>
                </a:cubicBezTo>
                <a:cubicBezTo>
                  <a:pt x="331" y="104"/>
                  <a:pt x="331" y="103"/>
                  <a:pt x="332" y="103"/>
                </a:cubicBezTo>
                <a:cubicBezTo>
                  <a:pt x="331" y="103"/>
                  <a:pt x="329" y="102"/>
                  <a:pt x="329" y="102"/>
                </a:cubicBezTo>
                <a:cubicBezTo>
                  <a:pt x="328" y="102"/>
                  <a:pt x="329" y="99"/>
                  <a:pt x="327" y="100"/>
                </a:cubicBezTo>
                <a:cubicBezTo>
                  <a:pt x="327" y="99"/>
                  <a:pt x="326" y="98"/>
                  <a:pt x="326" y="97"/>
                </a:cubicBezTo>
                <a:cubicBezTo>
                  <a:pt x="324" y="98"/>
                  <a:pt x="325" y="96"/>
                  <a:pt x="324" y="95"/>
                </a:cubicBezTo>
                <a:cubicBezTo>
                  <a:pt x="324" y="95"/>
                  <a:pt x="325" y="94"/>
                  <a:pt x="325" y="94"/>
                </a:cubicBezTo>
                <a:cubicBezTo>
                  <a:pt x="325" y="93"/>
                  <a:pt x="324" y="92"/>
                  <a:pt x="325" y="91"/>
                </a:cubicBezTo>
                <a:cubicBezTo>
                  <a:pt x="324" y="90"/>
                  <a:pt x="323" y="90"/>
                  <a:pt x="322" y="90"/>
                </a:cubicBezTo>
                <a:cubicBezTo>
                  <a:pt x="322" y="90"/>
                  <a:pt x="323" y="90"/>
                  <a:pt x="323" y="89"/>
                </a:cubicBezTo>
                <a:cubicBezTo>
                  <a:pt x="324" y="89"/>
                  <a:pt x="326" y="90"/>
                  <a:pt x="325" y="88"/>
                </a:cubicBezTo>
                <a:cubicBezTo>
                  <a:pt x="326" y="88"/>
                  <a:pt x="327" y="88"/>
                  <a:pt x="327" y="88"/>
                </a:cubicBezTo>
                <a:cubicBezTo>
                  <a:pt x="330" y="93"/>
                  <a:pt x="334" y="98"/>
                  <a:pt x="335" y="105"/>
                </a:cubicBezTo>
                <a:cubicBezTo>
                  <a:pt x="335" y="105"/>
                  <a:pt x="335" y="105"/>
                  <a:pt x="335" y="105"/>
                </a:cubicBezTo>
                <a:close/>
                <a:moveTo>
                  <a:pt x="329" y="104"/>
                </a:moveTo>
                <a:cubicBezTo>
                  <a:pt x="329" y="104"/>
                  <a:pt x="331" y="105"/>
                  <a:pt x="330" y="107"/>
                </a:cubicBezTo>
                <a:cubicBezTo>
                  <a:pt x="329" y="107"/>
                  <a:pt x="330" y="104"/>
                  <a:pt x="329" y="104"/>
                </a:cubicBezTo>
                <a:cubicBezTo>
                  <a:pt x="329" y="104"/>
                  <a:pt x="329" y="104"/>
                  <a:pt x="329" y="104"/>
                </a:cubicBezTo>
                <a:close/>
                <a:moveTo>
                  <a:pt x="358" y="94"/>
                </a:moveTo>
                <a:cubicBezTo>
                  <a:pt x="357" y="92"/>
                  <a:pt x="359" y="93"/>
                  <a:pt x="358" y="91"/>
                </a:cubicBezTo>
                <a:cubicBezTo>
                  <a:pt x="358" y="90"/>
                  <a:pt x="358" y="95"/>
                  <a:pt x="360" y="93"/>
                </a:cubicBezTo>
                <a:cubicBezTo>
                  <a:pt x="360" y="95"/>
                  <a:pt x="360" y="95"/>
                  <a:pt x="360" y="96"/>
                </a:cubicBezTo>
                <a:cubicBezTo>
                  <a:pt x="359" y="96"/>
                  <a:pt x="360" y="94"/>
                  <a:pt x="358" y="94"/>
                </a:cubicBezTo>
                <a:cubicBezTo>
                  <a:pt x="358" y="94"/>
                  <a:pt x="358" y="94"/>
                  <a:pt x="358" y="94"/>
                </a:cubicBezTo>
                <a:close/>
                <a:moveTo>
                  <a:pt x="43" y="92"/>
                </a:moveTo>
                <a:cubicBezTo>
                  <a:pt x="43" y="93"/>
                  <a:pt x="40" y="93"/>
                  <a:pt x="41" y="91"/>
                </a:cubicBezTo>
                <a:cubicBezTo>
                  <a:pt x="42" y="91"/>
                  <a:pt x="42" y="92"/>
                  <a:pt x="43" y="92"/>
                </a:cubicBezTo>
                <a:cubicBezTo>
                  <a:pt x="43" y="92"/>
                  <a:pt x="43" y="92"/>
                  <a:pt x="43" y="92"/>
                </a:cubicBezTo>
                <a:close/>
                <a:moveTo>
                  <a:pt x="48" y="107"/>
                </a:moveTo>
                <a:cubicBezTo>
                  <a:pt x="48" y="103"/>
                  <a:pt x="51" y="95"/>
                  <a:pt x="56" y="96"/>
                </a:cubicBezTo>
                <a:cubicBezTo>
                  <a:pt x="55" y="99"/>
                  <a:pt x="52" y="101"/>
                  <a:pt x="53" y="105"/>
                </a:cubicBezTo>
                <a:cubicBezTo>
                  <a:pt x="50" y="104"/>
                  <a:pt x="50" y="107"/>
                  <a:pt x="48" y="107"/>
                </a:cubicBezTo>
                <a:cubicBezTo>
                  <a:pt x="48" y="107"/>
                  <a:pt x="48" y="107"/>
                  <a:pt x="48" y="107"/>
                </a:cubicBezTo>
                <a:close/>
                <a:moveTo>
                  <a:pt x="40" y="108"/>
                </a:moveTo>
                <a:cubicBezTo>
                  <a:pt x="40" y="105"/>
                  <a:pt x="43" y="104"/>
                  <a:pt x="44" y="101"/>
                </a:cubicBezTo>
                <a:cubicBezTo>
                  <a:pt x="46" y="102"/>
                  <a:pt x="42" y="107"/>
                  <a:pt x="40" y="108"/>
                </a:cubicBezTo>
                <a:cubicBezTo>
                  <a:pt x="40" y="108"/>
                  <a:pt x="40" y="108"/>
                  <a:pt x="40" y="108"/>
                </a:cubicBezTo>
                <a:close/>
                <a:moveTo>
                  <a:pt x="338" y="113"/>
                </a:moveTo>
                <a:cubicBezTo>
                  <a:pt x="338" y="110"/>
                  <a:pt x="335" y="110"/>
                  <a:pt x="336" y="107"/>
                </a:cubicBezTo>
                <a:cubicBezTo>
                  <a:pt x="339" y="108"/>
                  <a:pt x="339" y="111"/>
                  <a:pt x="338" y="115"/>
                </a:cubicBezTo>
                <a:cubicBezTo>
                  <a:pt x="338" y="114"/>
                  <a:pt x="337" y="114"/>
                  <a:pt x="336" y="114"/>
                </a:cubicBezTo>
                <a:cubicBezTo>
                  <a:pt x="337" y="113"/>
                  <a:pt x="337" y="113"/>
                  <a:pt x="338" y="113"/>
                </a:cubicBezTo>
                <a:cubicBezTo>
                  <a:pt x="338" y="113"/>
                  <a:pt x="338" y="113"/>
                  <a:pt x="338" y="113"/>
                </a:cubicBezTo>
                <a:close/>
                <a:moveTo>
                  <a:pt x="310" y="109"/>
                </a:moveTo>
                <a:cubicBezTo>
                  <a:pt x="311" y="110"/>
                  <a:pt x="307" y="110"/>
                  <a:pt x="308" y="109"/>
                </a:cubicBezTo>
                <a:cubicBezTo>
                  <a:pt x="309" y="108"/>
                  <a:pt x="309" y="109"/>
                  <a:pt x="310" y="109"/>
                </a:cubicBezTo>
                <a:cubicBezTo>
                  <a:pt x="310" y="109"/>
                  <a:pt x="310" y="109"/>
                  <a:pt x="310" y="109"/>
                </a:cubicBezTo>
                <a:close/>
                <a:moveTo>
                  <a:pt x="306" y="116"/>
                </a:moveTo>
                <a:cubicBezTo>
                  <a:pt x="305" y="115"/>
                  <a:pt x="304" y="114"/>
                  <a:pt x="305" y="113"/>
                </a:cubicBezTo>
                <a:cubicBezTo>
                  <a:pt x="307" y="113"/>
                  <a:pt x="306" y="115"/>
                  <a:pt x="308" y="115"/>
                </a:cubicBezTo>
                <a:cubicBezTo>
                  <a:pt x="307" y="118"/>
                  <a:pt x="306" y="114"/>
                  <a:pt x="306" y="116"/>
                </a:cubicBezTo>
                <a:cubicBezTo>
                  <a:pt x="306" y="116"/>
                  <a:pt x="306" y="116"/>
                  <a:pt x="306" y="116"/>
                </a:cubicBezTo>
                <a:close/>
                <a:moveTo>
                  <a:pt x="306" y="111"/>
                </a:moveTo>
                <a:cubicBezTo>
                  <a:pt x="306" y="112"/>
                  <a:pt x="306" y="112"/>
                  <a:pt x="306" y="111"/>
                </a:cubicBezTo>
                <a:cubicBezTo>
                  <a:pt x="304" y="111"/>
                  <a:pt x="305" y="113"/>
                  <a:pt x="304" y="113"/>
                </a:cubicBezTo>
                <a:cubicBezTo>
                  <a:pt x="304" y="113"/>
                  <a:pt x="304" y="112"/>
                  <a:pt x="303" y="111"/>
                </a:cubicBezTo>
                <a:cubicBezTo>
                  <a:pt x="304" y="111"/>
                  <a:pt x="305" y="111"/>
                  <a:pt x="305" y="110"/>
                </a:cubicBezTo>
                <a:cubicBezTo>
                  <a:pt x="306" y="110"/>
                  <a:pt x="305" y="111"/>
                  <a:pt x="306" y="111"/>
                </a:cubicBezTo>
                <a:cubicBezTo>
                  <a:pt x="306" y="111"/>
                  <a:pt x="306" y="111"/>
                  <a:pt x="306" y="111"/>
                </a:cubicBezTo>
                <a:close/>
                <a:moveTo>
                  <a:pt x="42" y="112"/>
                </a:moveTo>
                <a:cubicBezTo>
                  <a:pt x="42" y="111"/>
                  <a:pt x="43" y="111"/>
                  <a:pt x="45" y="111"/>
                </a:cubicBezTo>
                <a:cubicBezTo>
                  <a:pt x="44" y="113"/>
                  <a:pt x="46" y="114"/>
                  <a:pt x="45" y="115"/>
                </a:cubicBezTo>
                <a:cubicBezTo>
                  <a:pt x="43" y="115"/>
                  <a:pt x="43" y="114"/>
                  <a:pt x="42" y="112"/>
                </a:cubicBezTo>
                <a:cubicBezTo>
                  <a:pt x="42" y="112"/>
                  <a:pt x="42" y="112"/>
                  <a:pt x="42" y="112"/>
                </a:cubicBezTo>
                <a:close/>
                <a:moveTo>
                  <a:pt x="297" y="113"/>
                </a:moveTo>
                <a:cubicBezTo>
                  <a:pt x="297" y="114"/>
                  <a:pt x="299" y="114"/>
                  <a:pt x="300" y="115"/>
                </a:cubicBezTo>
                <a:cubicBezTo>
                  <a:pt x="301" y="114"/>
                  <a:pt x="300" y="114"/>
                  <a:pt x="299" y="113"/>
                </a:cubicBezTo>
                <a:cubicBezTo>
                  <a:pt x="300" y="112"/>
                  <a:pt x="302" y="114"/>
                  <a:pt x="303" y="113"/>
                </a:cubicBezTo>
                <a:cubicBezTo>
                  <a:pt x="302" y="115"/>
                  <a:pt x="301" y="115"/>
                  <a:pt x="299" y="116"/>
                </a:cubicBezTo>
                <a:cubicBezTo>
                  <a:pt x="300" y="114"/>
                  <a:pt x="297" y="114"/>
                  <a:pt x="297" y="115"/>
                </a:cubicBezTo>
                <a:cubicBezTo>
                  <a:pt x="297" y="115"/>
                  <a:pt x="297" y="114"/>
                  <a:pt x="297" y="113"/>
                </a:cubicBezTo>
                <a:cubicBezTo>
                  <a:pt x="297" y="113"/>
                  <a:pt x="297" y="113"/>
                  <a:pt x="297" y="113"/>
                </a:cubicBezTo>
                <a:close/>
                <a:moveTo>
                  <a:pt x="39" y="119"/>
                </a:moveTo>
                <a:cubicBezTo>
                  <a:pt x="39" y="117"/>
                  <a:pt x="41" y="117"/>
                  <a:pt x="42" y="115"/>
                </a:cubicBezTo>
                <a:cubicBezTo>
                  <a:pt x="44" y="116"/>
                  <a:pt x="42" y="119"/>
                  <a:pt x="39" y="119"/>
                </a:cubicBezTo>
                <a:cubicBezTo>
                  <a:pt x="39" y="119"/>
                  <a:pt x="39" y="119"/>
                  <a:pt x="39" y="119"/>
                </a:cubicBezTo>
                <a:close/>
                <a:moveTo>
                  <a:pt x="299" y="118"/>
                </a:moveTo>
                <a:cubicBezTo>
                  <a:pt x="298" y="117"/>
                  <a:pt x="300" y="117"/>
                  <a:pt x="301" y="116"/>
                </a:cubicBezTo>
                <a:cubicBezTo>
                  <a:pt x="302" y="117"/>
                  <a:pt x="300" y="120"/>
                  <a:pt x="299" y="118"/>
                </a:cubicBezTo>
                <a:cubicBezTo>
                  <a:pt x="299" y="118"/>
                  <a:pt x="299" y="118"/>
                  <a:pt x="299" y="118"/>
                </a:cubicBezTo>
                <a:close/>
                <a:moveTo>
                  <a:pt x="308" y="118"/>
                </a:moveTo>
                <a:cubicBezTo>
                  <a:pt x="309" y="121"/>
                  <a:pt x="304" y="116"/>
                  <a:pt x="304" y="119"/>
                </a:cubicBezTo>
                <a:cubicBezTo>
                  <a:pt x="302" y="119"/>
                  <a:pt x="304" y="118"/>
                  <a:pt x="304" y="117"/>
                </a:cubicBezTo>
                <a:cubicBezTo>
                  <a:pt x="305" y="116"/>
                  <a:pt x="306" y="118"/>
                  <a:pt x="306" y="117"/>
                </a:cubicBezTo>
                <a:cubicBezTo>
                  <a:pt x="307" y="117"/>
                  <a:pt x="307" y="118"/>
                  <a:pt x="307" y="118"/>
                </a:cubicBezTo>
                <a:cubicBezTo>
                  <a:pt x="307" y="118"/>
                  <a:pt x="307" y="118"/>
                  <a:pt x="308" y="118"/>
                </a:cubicBezTo>
                <a:cubicBezTo>
                  <a:pt x="308" y="118"/>
                  <a:pt x="308" y="118"/>
                  <a:pt x="308" y="118"/>
                </a:cubicBezTo>
                <a:close/>
                <a:moveTo>
                  <a:pt x="365" y="119"/>
                </a:moveTo>
                <a:cubicBezTo>
                  <a:pt x="363" y="120"/>
                  <a:pt x="364" y="118"/>
                  <a:pt x="364" y="117"/>
                </a:cubicBezTo>
                <a:cubicBezTo>
                  <a:pt x="365" y="117"/>
                  <a:pt x="365" y="118"/>
                  <a:pt x="365" y="119"/>
                </a:cubicBezTo>
                <a:cubicBezTo>
                  <a:pt x="365" y="119"/>
                  <a:pt x="365" y="119"/>
                  <a:pt x="365" y="119"/>
                </a:cubicBezTo>
                <a:close/>
                <a:moveTo>
                  <a:pt x="95" y="127"/>
                </a:moveTo>
                <a:cubicBezTo>
                  <a:pt x="95" y="128"/>
                  <a:pt x="93" y="125"/>
                  <a:pt x="93" y="124"/>
                </a:cubicBezTo>
                <a:cubicBezTo>
                  <a:pt x="94" y="123"/>
                  <a:pt x="94" y="125"/>
                  <a:pt x="96" y="124"/>
                </a:cubicBezTo>
                <a:cubicBezTo>
                  <a:pt x="95" y="124"/>
                  <a:pt x="94" y="123"/>
                  <a:pt x="93" y="123"/>
                </a:cubicBezTo>
                <a:cubicBezTo>
                  <a:pt x="93" y="121"/>
                  <a:pt x="94" y="120"/>
                  <a:pt x="95" y="119"/>
                </a:cubicBezTo>
                <a:cubicBezTo>
                  <a:pt x="95" y="118"/>
                  <a:pt x="95" y="118"/>
                  <a:pt x="94" y="118"/>
                </a:cubicBezTo>
                <a:cubicBezTo>
                  <a:pt x="97" y="118"/>
                  <a:pt x="95" y="122"/>
                  <a:pt x="96" y="125"/>
                </a:cubicBezTo>
                <a:cubicBezTo>
                  <a:pt x="94" y="124"/>
                  <a:pt x="94" y="127"/>
                  <a:pt x="95" y="127"/>
                </a:cubicBezTo>
                <a:cubicBezTo>
                  <a:pt x="95" y="127"/>
                  <a:pt x="95" y="127"/>
                  <a:pt x="95" y="127"/>
                </a:cubicBezTo>
                <a:close/>
                <a:moveTo>
                  <a:pt x="301" y="120"/>
                </a:moveTo>
                <a:cubicBezTo>
                  <a:pt x="300" y="119"/>
                  <a:pt x="301" y="119"/>
                  <a:pt x="301" y="118"/>
                </a:cubicBezTo>
                <a:cubicBezTo>
                  <a:pt x="302" y="119"/>
                  <a:pt x="301" y="120"/>
                  <a:pt x="302" y="120"/>
                </a:cubicBezTo>
                <a:cubicBezTo>
                  <a:pt x="302" y="120"/>
                  <a:pt x="302" y="120"/>
                  <a:pt x="302" y="120"/>
                </a:cubicBezTo>
                <a:cubicBezTo>
                  <a:pt x="301" y="120"/>
                  <a:pt x="301" y="120"/>
                  <a:pt x="301" y="120"/>
                </a:cubicBezTo>
                <a:cubicBezTo>
                  <a:pt x="301" y="120"/>
                  <a:pt x="301" y="120"/>
                  <a:pt x="301" y="120"/>
                </a:cubicBezTo>
                <a:close/>
                <a:moveTo>
                  <a:pt x="308" y="122"/>
                </a:moveTo>
                <a:cubicBezTo>
                  <a:pt x="308" y="121"/>
                  <a:pt x="308" y="120"/>
                  <a:pt x="308" y="120"/>
                </a:cubicBezTo>
                <a:cubicBezTo>
                  <a:pt x="310" y="119"/>
                  <a:pt x="310" y="120"/>
                  <a:pt x="310" y="122"/>
                </a:cubicBezTo>
                <a:cubicBezTo>
                  <a:pt x="309" y="122"/>
                  <a:pt x="309" y="122"/>
                  <a:pt x="308" y="122"/>
                </a:cubicBezTo>
                <a:cubicBezTo>
                  <a:pt x="308" y="122"/>
                  <a:pt x="308" y="122"/>
                  <a:pt x="308" y="122"/>
                </a:cubicBezTo>
                <a:close/>
                <a:moveTo>
                  <a:pt x="303" y="124"/>
                </a:moveTo>
                <a:cubicBezTo>
                  <a:pt x="306" y="124"/>
                  <a:pt x="304" y="127"/>
                  <a:pt x="302" y="126"/>
                </a:cubicBezTo>
                <a:cubicBezTo>
                  <a:pt x="303" y="125"/>
                  <a:pt x="303" y="125"/>
                  <a:pt x="303" y="124"/>
                </a:cubicBezTo>
                <a:cubicBezTo>
                  <a:pt x="303" y="124"/>
                  <a:pt x="303" y="124"/>
                  <a:pt x="303" y="124"/>
                </a:cubicBezTo>
                <a:close/>
                <a:moveTo>
                  <a:pt x="306" y="124"/>
                </a:moveTo>
                <a:cubicBezTo>
                  <a:pt x="306" y="124"/>
                  <a:pt x="304" y="124"/>
                  <a:pt x="304" y="123"/>
                </a:cubicBezTo>
                <a:cubicBezTo>
                  <a:pt x="304" y="122"/>
                  <a:pt x="303" y="122"/>
                  <a:pt x="302" y="122"/>
                </a:cubicBezTo>
                <a:cubicBezTo>
                  <a:pt x="302" y="120"/>
                  <a:pt x="304" y="121"/>
                  <a:pt x="306" y="121"/>
                </a:cubicBezTo>
                <a:cubicBezTo>
                  <a:pt x="304" y="123"/>
                  <a:pt x="306" y="123"/>
                  <a:pt x="306" y="124"/>
                </a:cubicBezTo>
                <a:cubicBezTo>
                  <a:pt x="306" y="124"/>
                  <a:pt x="306" y="124"/>
                  <a:pt x="306" y="124"/>
                </a:cubicBezTo>
                <a:close/>
                <a:moveTo>
                  <a:pt x="90" y="122"/>
                </a:moveTo>
                <a:cubicBezTo>
                  <a:pt x="90" y="121"/>
                  <a:pt x="91" y="121"/>
                  <a:pt x="92" y="121"/>
                </a:cubicBezTo>
                <a:cubicBezTo>
                  <a:pt x="91" y="122"/>
                  <a:pt x="91" y="122"/>
                  <a:pt x="90" y="122"/>
                </a:cubicBezTo>
                <a:cubicBezTo>
                  <a:pt x="90" y="122"/>
                  <a:pt x="90" y="122"/>
                  <a:pt x="90" y="122"/>
                </a:cubicBezTo>
                <a:close/>
                <a:moveTo>
                  <a:pt x="307" y="121"/>
                </a:moveTo>
                <a:cubicBezTo>
                  <a:pt x="309" y="122"/>
                  <a:pt x="306" y="124"/>
                  <a:pt x="307" y="121"/>
                </a:cubicBezTo>
                <a:cubicBezTo>
                  <a:pt x="307" y="121"/>
                  <a:pt x="307" y="121"/>
                  <a:pt x="307" y="121"/>
                </a:cubicBezTo>
                <a:close/>
                <a:moveTo>
                  <a:pt x="301" y="124"/>
                </a:moveTo>
                <a:cubicBezTo>
                  <a:pt x="301" y="124"/>
                  <a:pt x="301" y="124"/>
                  <a:pt x="301" y="124"/>
                </a:cubicBezTo>
                <a:cubicBezTo>
                  <a:pt x="301" y="128"/>
                  <a:pt x="300" y="121"/>
                  <a:pt x="301" y="124"/>
                </a:cubicBezTo>
                <a:close/>
                <a:moveTo>
                  <a:pt x="365" y="128"/>
                </a:moveTo>
                <a:cubicBezTo>
                  <a:pt x="363" y="126"/>
                  <a:pt x="367" y="125"/>
                  <a:pt x="367" y="123"/>
                </a:cubicBezTo>
                <a:cubicBezTo>
                  <a:pt x="368" y="124"/>
                  <a:pt x="365" y="127"/>
                  <a:pt x="365" y="128"/>
                </a:cubicBezTo>
                <a:cubicBezTo>
                  <a:pt x="365" y="128"/>
                  <a:pt x="365" y="128"/>
                  <a:pt x="365" y="128"/>
                </a:cubicBezTo>
                <a:close/>
                <a:moveTo>
                  <a:pt x="90" y="126"/>
                </a:moveTo>
                <a:cubicBezTo>
                  <a:pt x="89" y="126"/>
                  <a:pt x="91" y="125"/>
                  <a:pt x="90" y="123"/>
                </a:cubicBezTo>
                <a:cubicBezTo>
                  <a:pt x="91" y="123"/>
                  <a:pt x="91" y="124"/>
                  <a:pt x="92" y="124"/>
                </a:cubicBezTo>
                <a:cubicBezTo>
                  <a:pt x="92" y="125"/>
                  <a:pt x="90" y="125"/>
                  <a:pt x="90" y="126"/>
                </a:cubicBezTo>
                <a:cubicBezTo>
                  <a:pt x="90" y="126"/>
                  <a:pt x="90" y="126"/>
                  <a:pt x="90" y="126"/>
                </a:cubicBezTo>
                <a:close/>
                <a:moveTo>
                  <a:pt x="309" y="130"/>
                </a:moveTo>
                <a:cubicBezTo>
                  <a:pt x="310" y="130"/>
                  <a:pt x="310" y="128"/>
                  <a:pt x="312" y="129"/>
                </a:cubicBezTo>
                <a:cubicBezTo>
                  <a:pt x="311" y="130"/>
                  <a:pt x="312" y="133"/>
                  <a:pt x="309" y="133"/>
                </a:cubicBezTo>
                <a:cubicBezTo>
                  <a:pt x="311" y="134"/>
                  <a:pt x="307" y="136"/>
                  <a:pt x="310" y="137"/>
                </a:cubicBezTo>
                <a:cubicBezTo>
                  <a:pt x="309" y="137"/>
                  <a:pt x="306" y="137"/>
                  <a:pt x="302" y="137"/>
                </a:cubicBezTo>
                <a:cubicBezTo>
                  <a:pt x="302" y="135"/>
                  <a:pt x="306" y="134"/>
                  <a:pt x="303" y="133"/>
                </a:cubicBezTo>
                <a:cubicBezTo>
                  <a:pt x="304" y="132"/>
                  <a:pt x="306" y="130"/>
                  <a:pt x="307" y="131"/>
                </a:cubicBezTo>
                <a:cubicBezTo>
                  <a:pt x="307" y="133"/>
                  <a:pt x="306" y="133"/>
                  <a:pt x="305" y="133"/>
                </a:cubicBezTo>
                <a:cubicBezTo>
                  <a:pt x="305" y="134"/>
                  <a:pt x="308" y="135"/>
                  <a:pt x="307" y="136"/>
                </a:cubicBezTo>
                <a:cubicBezTo>
                  <a:pt x="309" y="135"/>
                  <a:pt x="309" y="132"/>
                  <a:pt x="309" y="130"/>
                </a:cubicBezTo>
                <a:cubicBezTo>
                  <a:pt x="309" y="130"/>
                  <a:pt x="309" y="130"/>
                  <a:pt x="309" y="130"/>
                </a:cubicBezTo>
                <a:close/>
                <a:moveTo>
                  <a:pt x="305" y="129"/>
                </a:moveTo>
                <a:cubicBezTo>
                  <a:pt x="305" y="131"/>
                  <a:pt x="304" y="131"/>
                  <a:pt x="304" y="132"/>
                </a:cubicBezTo>
                <a:cubicBezTo>
                  <a:pt x="303" y="131"/>
                  <a:pt x="303" y="131"/>
                  <a:pt x="303" y="129"/>
                </a:cubicBezTo>
                <a:cubicBezTo>
                  <a:pt x="303" y="129"/>
                  <a:pt x="304" y="129"/>
                  <a:pt x="305" y="129"/>
                </a:cubicBezTo>
                <a:cubicBezTo>
                  <a:pt x="305" y="129"/>
                  <a:pt x="305" y="129"/>
                  <a:pt x="305" y="129"/>
                </a:cubicBezTo>
                <a:close/>
                <a:moveTo>
                  <a:pt x="312" y="128"/>
                </a:moveTo>
                <a:cubicBezTo>
                  <a:pt x="311" y="128"/>
                  <a:pt x="311" y="128"/>
                  <a:pt x="310" y="129"/>
                </a:cubicBezTo>
                <a:cubicBezTo>
                  <a:pt x="309" y="128"/>
                  <a:pt x="310" y="126"/>
                  <a:pt x="307" y="127"/>
                </a:cubicBezTo>
                <a:cubicBezTo>
                  <a:pt x="307" y="125"/>
                  <a:pt x="309" y="126"/>
                  <a:pt x="309" y="124"/>
                </a:cubicBezTo>
                <a:cubicBezTo>
                  <a:pt x="310" y="125"/>
                  <a:pt x="311" y="126"/>
                  <a:pt x="312" y="128"/>
                </a:cubicBezTo>
                <a:cubicBezTo>
                  <a:pt x="312" y="128"/>
                  <a:pt x="312" y="128"/>
                  <a:pt x="312" y="128"/>
                </a:cubicBezTo>
                <a:close/>
                <a:moveTo>
                  <a:pt x="64" y="126"/>
                </a:moveTo>
                <a:cubicBezTo>
                  <a:pt x="65" y="126"/>
                  <a:pt x="65" y="126"/>
                  <a:pt x="65" y="126"/>
                </a:cubicBezTo>
                <a:cubicBezTo>
                  <a:pt x="66" y="125"/>
                  <a:pt x="66" y="128"/>
                  <a:pt x="64" y="127"/>
                </a:cubicBezTo>
                <a:cubicBezTo>
                  <a:pt x="64" y="127"/>
                  <a:pt x="64" y="126"/>
                  <a:pt x="64" y="126"/>
                </a:cubicBezTo>
                <a:cubicBezTo>
                  <a:pt x="64" y="126"/>
                  <a:pt x="64" y="126"/>
                  <a:pt x="64" y="126"/>
                </a:cubicBezTo>
                <a:close/>
                <a:moveTo>
                  <a:pt x="93" y="129"/>
                </a:moveTo>
                <a:cubicBezTo>
                  <a:pt x="95" y="129"/>
                  <a:pt x="92" y="132"/>
                  <a:pt x="93" y="129"/>
                </a:cubicBezTo>
                <a:cubicBezTo>
                  <a:pt x="93" y="129"/>
                  <a:pt x="93" y="129"/>
                  <a:pt x="93" y="129"/>
                </a:cubicBezTo>
                <a:close/>
                <a:moveTo>
                  <a:pt x="301" y="132"/>
                </a:moveTo>
                <a:cubicBezTo>
                  <a:pt x="301" y="131"/>
                  <a:pt x="301" y="130"/>
                  <a:pt x="300" y="130"/>
                </a:cubicBezTo>
                <a:cubicBezTo>
                  <a:pt x="300" y="129"/>
                  <a:pt x="301" y="129"/>
                  <a:pt x="302" y="129"/>
                </a:cubicBezTo>
                <a:cubicBezTo>
                  <a:pt x="302" y="131"/>
                  <a:pt x="303" y="132"/>
                  <a:pt x="301" y="132"/>
                </a:cubicBezTo>
                <a:cubicBezTo>
                  <a:pt x="301" y="132"/>
                  <a:pt x="301" y="132"/>
                  <a:pt x="301" y="132"/>
                </a:cubicBezTo>
                <a:close/>
                <a:moveTo>
                  <a:pt x="30" y="192"/>
                </a:moveTo>
                <a:cubicBezTo>
                  <a:pt x="30" y="192"/>
                  <a:pt x="30" y="192"/>
                  <a:pt x="30" y="192"/>
                </a:cubicBezTo>
                <a:cubicBezTo>
                  <a:pt x="32" y="189"/>
                  <a:pt x="34" y="188"/>
                  <a:pt x="37" y="187"/>
                </a:cubicBezTo>
                <a:cubicBezTo>
                  <a:pt x="35" y="178"/>
                  <a:pt x="36" y="171"/>
                  <a:pt x="37" y="166"/>
                </a:cubicBezTo>
                <a:cubicBezTo>
                  <a:pt x="38" y="167"/>
                  <a:pt x="37" y="168"/>
                  <a:pt x="37" y="170"/>
                </a:cubicBezTo>
                <a:cubicBezTo>
                  <a:pt x="39" y="168"/>
                  <a:pt x="40" y="172"/>
                  <a:pt x="41" y="173"/>
                </a:cubicBezTo>
                <a:cubicBezTo>
                  <a:pt x="45" y="161"/>
                  <a:pt x="45" y="146"/>
                  <a:pt x="47" y="134"/>
                </a:cubicBezTo>
                <a:cubicBezTo>
                  <a:pt x="46" y="136"/>
                  <a:pt x="45" y="132"/>
                  <a:pt x="46" y="131"/>
                </a:cubicBezTo>
                <a:cubicBezTo>
                  <a:pt x="43" y="129"/>
                  <a:pt x="40" y="131"/>
                  <a:pt x="41" y="135"/>
                </a:cubicBezTo>
                <a:cubicBezTo>
                  <a:pt x="40" y="136"/>
                  <a:pt x="40" y="136"/>
                  <a:pt x="39" y="136"/>
                </a:cubicBezTo>
                <a:cubicBezTo>
                  <a:pt x="39" y="138"/>
                  <a:pt x="38" y="144"/>
                  <a:pt x="35" y="145"/>
                </a:cubicBezTo>
                <a:cubicBezTo>
                  <a:pt x="35" y="151"/>
                  <a:pt x="36" y="157"/>
                  <a:pt x="36" y="162"/>
                </a:cubicBezTo>
                <a:cubicBezTo>
                  <a:pt x="35" y="159"/>
                  <a:pt x="35" y="157"/>
                  <a:pt x="33" y="155"/>
                </a:cubicBezTo>
                <a:cubicBezTo>
                  <a:pt x="32" y="159"/>
                  <a:pt x="29" y="161"/>
                  <a:pt x="27" y="165"/>
                </a:cubicBezTo>
                <a:cubicBezTo>
                  <a:pt x="33" y="165"/>
                  <a:pt x="30" y="172"/>
                  <a:pt x="30" y="175"/>
                </a:cubicBezTo>
                <a:cubicBezTo>
                  <a:pt x="30" y="178"/>
                  <a:pt x="31" y="182"/>
                  <a:pt x="32" y="185"/>
                </a:cubicBezTo>
                <a:cubicBezTo>
                  <a:pt x="30" y="185"/>
                  <a:pt x="31" y="186"/>
                  <a:pt x="30" y="187"/>
                </a:cubicBezTo>
                <a:cubicBezTo>
                  <a:pt x="31" y="187"/>
                  <a:pt x="31" y="186"/>
                  <a:pt x="32" y="185"/>
                </a:cubicBezTo>
                <a:cubicBezTo>
                  <a:pt x="32" y="186"/>
                  <a:pt x="32" y="187"/>
                  <a:pt x="32" y="187"/>
                </a:cubicBezTo>
                <a:cubicBezTo>
                  <a:pt x="32" y="189"/>
                  <a:pt x="30" y="189"/>
                  <a:pt x="30" y="192"/>
                </a:cubicBezTo>
                <a:close/>
                <a:moveTo>
                  <a:pt x="87" y="133"/>
                </a:moveTo>
                <a:cubicBezTo>
                  <a:pt x="87" y="131"/>
                  <a:pt x="89" y="131"/>
                  <a:pt x="89" y="130"/>
                </a:cubicBezTo>
                <a:cubicBezTo>
                  <a:pt x="91" y="131"/>
                  <a:pt x="89" y="133"/>
                  <a:pt x="87" y="133"/>
                </a:cubicBezTo>
                <a:cubicBezTo>
                  <a:pt x="87" y="133"/>
                  <a:pt x="87" y="133"/>
                  <a:pt x="87" y="133"/>
                </a:cubicBezTo>
                <a:close/>
                <a:moveTo>
                  <a:pt x="375" y="135"/>
                </a:moveTo>
                <a:cubicBezTo>
                  <a:pt x="374" y="134"/>
                  <a:pt x="372" y="133"/>
                  <a:pt x="374" y="132"/>
                </a:cubicBezTo>
                <a:cubicBezTo>
                  <a:pt x="376" y="132"/>
                  <a:pt x="375" y="134"/>
                  <a:pt x="375" y="135"/>
                </a:cubicBezTo>
                <a:cubicBezTo>
                  <a:pt x="375" y="135"/>
                  <a:pt x="375" y="135"/>
                  <a:pt x="375" y="135"/>
                </a:cubicBezTo>
                <a:close/>
                <a:moveTo>
                  <a:pt x="352" y="137"/>
                </a:moveTo>
                <a:cubicBezTo>
                  <a:pt x="351" y="136"/>
                  <a:pt x="351" y="136"/>
                  <a:pt x="351" y="135"/>
                </a:cubicBezTo>
                <a:cubicBezTo>
                  <a:pt x="352" y="135"/>
                  <a:pt x="352" y="135"/>
                  <a:pt x="352" y="136"/>
                </a:cubicBezTo>
                <a:cubicBezTo>
                  <a:pt x="352" y="136"/>
                  <a:pt x="352" y="136"/>
                  <a:pt x="352" y="137"/>
                </a:cubicBezTo>
                <a:cubicBezTo>
                  <a:pt x="352" y="137"/>
                  <a:pt x="352" y="137"/>
                  <a:pt x="352" y="137"/>
                </a:cubicBezTo>
                <a:close/>
                <a:moveTo>
                  <a:pt x="89" y="138"/>
                </a:moveTo>
                <a:cubicBezTo>
                  <a:pt x="87" y="136"/>
                  <a:pt x="92" y="137"/>
                  <a:pt x="90" y="136"/>
                </a:cubicBezTo>
                <a:cubicBezTo>
                  <a:pt x="90" y="135"/>
                  <a:pt x="93" y="136"/>
                  <a:pt x="92" y="138"/>
                </a:cubicBezTo>
                <a:cubicBezTo>
                  <a:pt x="91" y="139"/>
                  <a:pt x="89" y="137"/>
                  <a:pt x="89" y="138"/>
                </a:cubicBezTo>
                <a:cubicBezTo>
                  <a:pt x="89" y="138"/>
                  <a:pt x="89" y="138"/>
                  <a:pt x="89" y="138"/>
                </a:cubicBezTo>
                <a:close/>
                <a:moveTo>
                  <a:pt x="302" y="146"/>
                </a:moveTo>
                <a:cubicBezTo>
                  <a:pt x="302" y="144"/>
                  <a:pt x="303" y="143"/>
                  <a:pt x="302" y="141"/>
                </a:cubicBezTo>
                <a:cubicBezTo>
                  <a:pt x="302" y="140"/>
                  <a:pt x="303" y="142"/>
                  <a:pt x="303" y="142"/>
                </a:cubicBezTo>
                <a:cubicBezTo>
                  <a:pt x="305" y="142"/>
                  <a:pt x="304" y="140"/>
                  <a:pt x="302" y="140"/>
                </a:cubicBezTo>
                <a:cubicBezTo>
                  <a:pt x="302" y="139"/>
                  <a:pt x="304" y="139"/>
                  <a:pt x="303" y="138"/>
                </a:cubicBezTo>
                <a:cubicBezTo>
                  <a:pt x="304" y="139"/>
                  <a:pt x="305" y="143"/>
                  <a:pt x="303" y="143"/>
                </a:cubicBezTo>
                <a:cubicBezTo>
                  <a:pt x="303" y="144"/>
                  <a:pt x="305" y="143"/>
                  <a:pt x="306" y="144"/>
                </a:cubicBezTo>
                <a:cubicBezTo>
                  <a:pt x="305" y="145"/>
                  <a:pt x="304" y="146"/>
                  <a:pt x="302" y="146"/>
                </a:cubicBezTo>
                <a:cubicBezTo>
                  <a:pt x="302" y="146"/>
                  <a:pt x="302" y="146"/>
                  <a:pt x="302" y="146"/>
                </a:cubicBezTo>
                <a:close/>
                <a:moveTo>
                  <a:pt x="376" y="139"/>
                </a:moveTo>
                <a:cubicBezTo>
                  <a:pt x="376" y="140"/>
                  <a:pt x="375" y="140"/>
                  <a:pt x="373" y="139"/>
                </a:cubicBezTo>
                <a:cubicBezTo>
                  <a:pt x="373" y="141"/>
                  <a:pt x="375" y="140"/>
                  <a:pt x="374" y="142"/>
                </a:cubicBezTo>
                <a:cubicBezTo>
                  <a:pt x="373" y="142"/>
                  <a:pt x="373" y="141"/>
                  <a:pt x="372" y="141"/>
                </a:cubicBezTo>
                <a:cubicBezTo>
                  <a:pt x="373" y="138"/>
                  <a:pt x="375" y="137"/>
                  <a:pt x="376" y="139"/>
                </a:cubicBezTo>
                <a:cubicBezTo>
                  <a:pt x="376" y="139"/>
                  <a:pt x="376" y="139"/>
                  <a:pt x="376" y="139"/>
                </a:cubicBezTo>
                <a:close/>
                <a:moveTo>
                  <a:pt x="307" y="143"/>
                </a:moveTo>
                <a:cubicBezTo>
                  <a:pt x="305" y="143"/>
                  <a:pt x="306" y="142"/>
                  <a:pt x="305" y="142"/>
                </a:cubicBezTo>
                <a:cubicBezTo>
                  <a:pt x="305" y="141"/>
                  <a:pt x="307" y="142"/>
                  <a:pt x="307" y="143"/>
                </a:cubicBezTo>
                <a:cubicBezTo>
                  <a:pt x="307" y="143"/>
                  <a:pt x="307" y="143"/>
                  <a:pt x="307" y="143"/>
                </a:cubicBezTo>
                <a:close/>
                <a:moveTo>
                  <a:pt x="342" y="150"/>
                </a:moveTo>
                <a:cubicBezTo>
                  <a:pt x="342" y="150"/>
                  <a:pt x="342" y="149"/>
                  <a:pt x="342" y="148"/>
                </a:cubicBezTo>
                <a:cubicBezTo>
                  <a:pt x="344" y="148"/>
                  <a:pt x="343" y="150"/>
                  <a:pt x="342" y="150"/>
                </a:cubicBezTo>
                <a:cubicBezTo>
                  <a:pt x="342" y="150"/>
                  <a:pt x="342" y="150"/>
                  <a:pt x="342" y="150"/>
                </a:cubicBezTo>
                <a:close/>
                <a:moveTo>
                  <a:pt x="33" y="151"/>
                </a:moveTo>
                <a:cubicBezTo>
                  <a:pt x="32" y="151"/>
                  <a:pt x="32" y="149"/>
                  <a:pt x="33" y="149"/>
                </a:cubicBezTo>
                <a:cubicBezTo>
                  <a:pt x="34" y="149"/>
                  <a:pt x="33" y="150"/>
                  <a:pt x="33" y="151"/>
                </a:cubicBezTo>
                <a:cubicBezTo>
                  <a:pt x="33" y="151"/>
                  <a:pt x="33" y="151"/>
                  <a:pt x="33" y="151"/>
                </a:cubicBezTo>
                <a:close/>
                <a:moveTo>
                  <a:pt x="107" y="151"/>
                </a:moveTo>
                <a:cubicBezTo>
                  <a:pt x="106" y="153"/>
                  <a:pt x="105" y="150"/>
                  <a:pt x="105" y="149"/>
                </a:cubicBezTo>
                <a:cubicBezTo>
                  <a:pt x="106" y="149"/>
                  <a:pt x="106" y="151"/>
                  <a:pt x="107" y="151"/>
                </a:cubicBezTo>
                <a:cubicBezTo>
                  <a:pt x="107" y="151"/>
                  <a:pt x="107" y="151"/>
                  <a:pt x="107" y="151"/>
                </a:cubicBezTo>
                <a:close/>
                <a:moveTo>
                  <a:pt x="342" y="151"/>
                </a:moveTo>
                <a:cubicBezTo>
                  <a:pt x="343" y="151"/>
                  <a:pt x="343" y="151"/>
                  <a:pt x="344" y="151"/>
                </a:cubicBezTo>
                <a:cubicBezTo>
                  <a:pt x="344" y="152"/>
                  <a:pt x="344" y="152"/>
                  <a:pt x="344" y="152"/>
                </a:cubicBezTo>
                <a:cubicBezTo>
                  <a:pt x="343" y="153"/>
                  <a:pt x="343" y="152"/>
                  <a:pt x="342" y="152"/>
                </a:cubicBezTo>
                <a:cubicBezTo>
                  <a:pt x="342" y="152"/>
                  <a:pt x="342" y="151"/>
                  <a:pt x="342" y="151"/>
                </a:cubicBezTo>
                <a:cubicBezTo>
                  <a:pt x="342" y="151"/>
                  <a:pt x="342" y="151"/>
                  <a:pt x="342" y="151"/>
                </a:cubicBezTo>
                <a:close/>
                <a:moveTo>
                  <a:pt x="347" y="152"/>
                </a:moveTo>
                <a:cubicBezTo>
                  <a:pt x="345" y="153"/>
                  <a:pt x="346" y="151"/>
                  <a:pt x="344" y="151"/>
                </a:cubicBezTo>
                <a:cubicBezTo>
                  <a:pt x="344" y="150"/>
                  <a:pt x="345" y="150"/>
                  <a:pt x="345" y="149"/>
                </a:cubicBezTo>
                <a:cubicBezTo>
                  <a:pt x="346" y="150"/>
                  <a:pt x="346" y="151"/>
                  <a:pt x="347" y="152"/>
                </a:cubicBezTo>
                <a:cubicBezTo>
                  <a:pt x="347" y="152"/>
                  <a:pt x="347" y="152"/>
                  <a:pt x="347" y="152"/>
                </a:cubicBezTo>
                <a:close/>
                <a:moveTo>
                  <a:pt x="112" y="153"/>
                </a:moveTo>
                <a:cubicBezTo>
                  <a:pt x="110" y="153"/>
                  <a:pt x="111" y="151"/>
                  <a:pt x="111" y="150"/>
                </a:cubicBezTo>
                <a:cubicBezTo>
                  <a:pt x="113" y="150"/>
                  <a:pt x="112" y="152"/>
                  <a:pt x="112" y="153"/>
                </a:cubicBezTo>
                <a:cubicBezTo>
                  <a:pt x="112" y="153"/>
                  <a:pt x="112" y="153"/>
                  <a:pt x="112" y="153"/>
                </a:cubicBezTo>
                <a:close/>
                <a:moveTo>
                  <a:pt x="304" y="152"/>
                </a:moveTo>
                <a:cubicBezTo>
                  <a:pt x="304" y="151"/>
                  <a:pt x="304" y="152"/>
                  <a:pt x="304" y="151"/>
                </a:cubicBezTo>
                <a:cubicBezTo>
                  <a:pt x="307" y="149"/>
                  <a:pt x="304" y="154"/>
                  <a:pt x="304" y="152"/>
                </a:cubicBezTo>
                <a:cubicBezTo>
                  <a:pt x="304" y="152"/>
                  <a:pt x="304" y="152"/>
                  <a:pt x="304" y="152"/>
                </a:cubicBezTo>
                <a:close/>
                <a:moveTo>
                  <a:pt x="378" y="152"/>
                </a:moveTo>
                <a:cubicBezTo>
                  <a:pt x="377" y="153"/>
                  <a:pt x="376" y="151"/>
                  <a:pt x="375" y="151"/>
                </a:cubicBezTo>
                <a:cubicBezTo>
                  <a:pt x="375" y="150"/>
                  <a:pt x="377" y="152"/>
                  <a:pt x="378" y="152"/>
                </a:cubicBezTo>
                <a:cubicBezTo>
                  <a:pt x="378" y="152"/>
                  <a:pt x="378" y="152"/>
                  <a:pt x="378" y="152"/>
                </a:cubicBezTo>
                <a:close/>
                <a:moveTo>
                  <a:pt x="105" y="154"/>
                </a:moveTo>
                <a:cubicBezTo>
                  <a:pt x="104" y="152"/>
                  <a:pt x="107" y="152"/>
                  <a:pt x="108" y="152"/>
                </a:cubicBezTo>
                <a:cubicBezTo>
                  <a:pt x="108" y="153"/>
                  <a:pt x="108" y="153"/>
                  <a:pt x="108" y="154"/>
                </a:cubicBezTo>
                <a:cubicBezTo>
                  <a:pt x="106" y="155"/>
                  <a:pt x="106" y="152"/>
                  <a:pt x="105" y="154"/>
                </a:cubicBezTo>
                <a:cubicBezTo>
                  <a:pt x="105" y="154"/>
                  <a:pt x="105" y="154"/>
                  <a:pt x="105" y="154"/>
                </a:cubicBezTo>
                <a:close/>
                <a:moveTo>
                  <a:pt x="342" y="159"/>
                </a:moveTo>
                <a:cubicBezTo>
                  <a:pt x="343" y="159"/>
                  <a:pt x="344" y="159"/>
                  <a:pt x="345" y="160"/>
                </a:cubicBezTo>
                <a:cubicBezTo>
                  <a:pt x="344" y="160"/>
                  <a:pt x="344" y="161"/>
                  <a:pt x="344" y="162"/>
                </a:cubicBezTo>
                <a:cubicBezTo>
                  <a:pt x="343" y="162"/>
                  <a:pt x="343" y="160"/>
                  <a:pt x="342" y="159"/>
                </a:cubicBezTo>
                <a:cubicBezTo>
                  <a:pt x="342" y="159"/>
                  <a:pt x="342" y="159"/>
                  <a:pt x="342" y="159"/>
                </a:cubicBezTo>
                <a:close/>
                <a:moveTo>
                  <a:pt x="344" y="162"/>
                </a:moveTo>
                <a:cubicBezTo>
                  <a:pt x="345" y="164"/>
                  <a:pt x="341" y="162"/>
                  <a:pt x="342" y="160"/>
                </a:cubicBezTo>
                <a:cubicBezTo>
                  <a:pt x="343" y="160"/>
                  <a:pt x="342" y="163"/>
                  <a:pt x="344" y="162"/>
                </a:cubicBezTo>
                <a:cubicBezTo>
                  <a:pt x="344" y="162"/>
                  <a:pt x="344" y="162"/>
                  <a:pt x="344" y="162"/>
                </a:cubicBezTo>
                <a:close/>
                <a:moveTo>
                  <a:pt x="345" y="159"/>
                </a:moveTo>
                <a:cubicBezTo>
                  <a:pt x="342" y="158"/>
                  <a:pt x="346" y="157"/>
                  <a:pt x="345" y="154"/>
                </a:cubicBezTo>
                <a:cubicBezTo>
                  <a:pt x="347" y="154"/>
                  <a:pt x="346" y="155"/>
                  <a:pt x="347" y="155"/>
                </a:cubicBezTo>
                <a:cubicBezTo>
                  <a:pt x="349" y="155"/>
                  <a:pt x="347" y="153"/>
                  <a:pt x="347" y="152"/>
                </a:cubicBezTo>
                <a:cubicBezTo>
                  <a:pt x="349" y="151"/>
                  <a:pt x="350" y="153"/>
                  <a:pt x="348" y="154"/>
                </a:cubicBezTo>
                <a:cubicBezTo>
                  <a:pt x="353" y="155"/>
                  <a:pt x="346" y="161"/>
                  <a:pt x="350" y="162"/>
                </a:cubicBezTo>
                <a:cubicBezTo>
                  <a:pt x="349" y="164"/>
                  <a:pt x="347" y="162"/>
                  <a:pt x="346" y="161"/>
                </a:cubicBezTo>
                <a:cubicBezTo>
                  <a:pt x="346" y="160"/>
                  <a:pt x="346" y="159"/>
                  <a:pt x="347" y="158"/>
                </a:cubicBezTo>
                <a:cubicBezTo>
                  <a:pt x="345" y="158"/>
                  <a:pt x="345" y="158"/>
                  <a:pt x="345" y="159"/>
                </a:cubicBezTo>
                <a:cubicBezTo>
                  <a:pt x="345" y="159"/>
                  <a:pt x="345" y="159"/>
                  <a:pt x="345" y="159"/>
                </a:cubicBezTo>
                <a:close/>
                <a:moveTo>
                  <a:pt x="338" y="155"/>
                </a:moveTo>
                <a:cubicBezTo>
                  <a:pt x="339" y="154"/>
                  <a:pt x="339" y="154"/>
                  <a:pt x="339" y="154"/>
                </a:cubicBezTo>
                <a:cubicBezTo>
                  <a:pt x="339" y="154"/>
                  <a:pt x="340" y="154"/>
                  <a:pt x="340" y="154"/>
                </a:cubicBezTo>
                <a:cubicBezTo>
                  <a:pt x="340" y="155"/>
                  <a:pt x="339" y="155"/>
                  <a:pt x="338" y="155"/>
                </a:cubicBezTo>
                <a:cubicBezTo>
                  <a:pt x="338" y="155"/>
                  <a:pt x="338" y="155"/>
                  <a:pt x="338" y="155"/>
                </a:cubicBezTo>
                <a:close/>
                <a:moveTo>
                  <a:pt x="103" y="210"/>
                </a:moveTo>
                <a:cubicBezTo>
                  <a:pt x="103" y="210"/>
                  <a:pt x="103" y="210"/>
                  <a:pt x="103" y="210"/>
                </a:cubicBezTo>
                <a:cubicBezTo>
                  <a:pt x="100" y="202"/>
                  <a:pt x="104" y="192"/>
                  <a:pt x="104" y="185"/>
                </a:cubicBezTo>
                <a:cubicBezTo>
                  <a:pt x="104" y="187"/>
                  <a:pt x="104" y="188"/>
                  <a:pt x="102" y="188"/>
                </a:cubicBezTo>
                <a:cubicBezTo>
                  <a:pt x="103" y="185"/>
                  <a:pt x="103" y="183"/>
                  <a:pt x="103" y="180"/>
                </a:cubicBezTo>
                <a:cubicBezTo>
                  <a:pt x="103" y="180"/>
                  <a:pt x="103" y="181"/>
                  <a:pt x="104" y="181"/>
                </a:cubicBezTo>
                <a:cubicBezTo>
                  <a:pt x="101" y="177"/>
                  <a:pt x="103" y="173"/>
                  <a:pt x="102" y="168"/>
                </a:cubicBezTo>
                <a:cubicBezTo>
                  <a:pt x="102" y="167"/>
                  <a:pt x="103" y="169"/>
                  <a:pt x="103" y="167"/>
                </a:cubicBezTo>
                <a:cubicBezTo>
                  <a:pt x="103" y="165"/>
                  <a:pt x="101" y="168"/>
                  <a:pt x="101" y="166"/>
                </a:cubicBezTo>
                <a:cubicBezTo>
                  <a:pt x="102" y="166"/>
                  <a:pt x="103" y="165"/>
                  <a:pt x="103" y="164"/>
                </a:cubicBezTo>
                <a:cubicBezTo>
                  <a:pt x="100" y="163"/>
                  <a:pt x="102" y="160"/>
                  <a:pt x="99" y="159"/>
                </a:cubicBezTo>
                <a:cubicBezTo>
                  <a:pt x="102" y="158"/>
                  <a:pt x="100" y="156"/>
                  <a:pt x="102" y="155"/>
                </a:cubicBezTo>
                <a:cubicBezTo>
                  <a:pt x="100" y="155"/>
                  <a:pt x="100" y="154"/>
                  <a:pt x="98" y="155"/>
                </a:cubicBezTo>
                <a:cubicBezTo>
                  <a:pt x="98" y="161"/>
                  <a:pt x="97" y="165"/>
                  <a:pt x="99" y="170"/>
                </a:cubicBezTo>
                <a:cubicBezTo>
                  <a:pt x="96" y="170"/>
                  <a:pt x="97" y="174"/>
                  <a:pt x="97" y="176"/>
                </a:cubicBezTo>
                <a:cubicBezTo>
                  <a:pt x="97" y="177"/>
                  <a:pt x="98" y="178"/>
                  <a:pt x="99" y="178"/>
                </a:cubicBezTo>
                <a:cubicBezTo>
                  <a:pt x="98" y="180"/>
                  <a:pt x="99" y="182"/>
                  <a:pt x="96" y="182"/>
                </a:cubicBezTo>
                <a:cubicBezTo>
                  <a:pt x="96" y="185"/>
                  <a:pt x="97" y="188"/>
                  <a:pt x="95" y="189"/>
                </a:cubicBezTo>
                <a:cubicBezTo>
                  <a:pt x="97" y="189"/>
                  <a:pt x="96" y="192"/>
                  <a:pt x="94" y="193"/>
                </a:cubicBezTo>
                <a:cubicBezTo>
                  <a:pt x="96" y="193"/>
                  <a:pt x="97" y="194"/>
                  <a:pt x="98" y="195"/>
                </a:cubicBezTo>
                <a:cubicBezTo>
                  <a:pt x="95" y="198"/>
                  <a:pt x="102" y="209"/>
                  <a:pt x="93" y="210"/>
                </a:cubicBezTo>
                <a:cubicBezTo>
                  <a:pt x="95" y="219"/>
                  <a:pt x="94" y="226"/>
                  <a:pt x="93" y="235"/>
                </a:cubicBezTo>
                <a:cubicBezTo>
                  <a:pt x="94" y="237"/>
                  <a:pt x="95" y="234"/>
                  <a:pt x="96" y="236"/>
                </a:cubicBezTo>
                <a:cubicBezTo>
                  <a:pt x="95" y="236"/>
                  <a:pt x="94" y="236"/>
                  <a:pt x="93" y="237"/>
                </a:cubicBezTo>
                <a:cubicBezTo>
                  <a:pt x="94" y="242"/>
                  <a:pt x="94" y="249"/>
                  <a:pt x="96" y="254"/>
                </a:cubicBezTo>
                <a:cubicBezTo>
                  <a:pt x="94" y="269"/>
                  <a:pt x="98" y="280"/>
                  <a:pt x="103" y="297"/>
                </a:cubicBezTo>
                <a:cubicBezTo>
                  <a:pt x="100" y="300"/>
                  <a:pt x="105" y="302"/>
                  <a:pt x="105" y="304"/>
                </a:cubicBezTo>
                <a:cubicBezTo>
                  <a:pt x="107" y="304"/>
                  <a:pt x="108" y="304"/>
                  <a:pt x="109" y="303"/>
                </a:cubicBezTo>
                <a:cubicBezTo>
                  <a:pt x="108" y="301"/>
                  <a:pt x="107" y="300"/>
                  <a:pt x="107" y="298"/>
                </a:cubicBezTo>
                <a:cubicBezTo>
                  <a:pt x="108" y="297"/>
                  <a:pt x="108" y="297"/>
                  <a:pt x="109" y="296"/>
                </a:cubicBezTo>
                <a:cubicBezTo>
                  <a:pt x="107" y="292"/>
                  <a:pt x="111" y="282"/>
                  <a:pt x="107" y="279"/>
                </a:cubicBezTo>
                <a:cubicBezTo>
                  <a:pt x="109" y="276"/>
                  <a:pt x="107" y="273"/>
                  <a:pt x="105" y="271"/>
                </a:cubicBezTo>
                <a:cubicBezTo>
                  <a:pt x="106" y="268"/>
                  <a:pt x="106" y="264"/>
                  <a:pt x="105" y="262"/>
                </a:cubicBezTo>
                <a:cubicBezTo>
                  <a:pt x="105" y="261"/>
                  <a:pt x="102" y="260"/>
                  <a:pt x="102" y="258"/>
                </a:cubicBezTo>
                <a:cubicBezTo>
                  <a:pt x="102" y="253"/>
                  <a:pt x="100" y="247"/>
                  <a:pt x="100" y="243"/>
                </a:cubicBezTo>
                <a:cubicBezTo>
                  <a:pt x="101" y="241"/>
                  <a:pt x="103" y="240"/>
                  <a:pt x="104" y="238"/>
                </a:cubicBezTo>
                <a:cubicBezTo>
                  <a:pt x="105" y="234"/>
                  <a:pt x="102" y="232"/>
                  <a:pt x="103" y="229"/>
                </a:cubicBezTo>
                <a:cubicBezTo>
                  <a:pt x="103" y="229"/>
                  <a:pt x="103" y="230"/>
                  <a:pt x="104" y="230"/>
                </a:cubicBezTo>
                <a:cubicBezTo>
                  <a:pt x="103" y="224"/>
                  <a:pt x="101" y="215"/>
                  <a:pt x="103" y="210"/>
                </a:cubicBezTo>
                <a:close/>
                <a:moveTo>
                  <a:pt x="335" y="163"/>
                </a:moveTo>
                <a:cubicBezTo>
                  <a:pt x="336" y="161"/>
                  <a:pt x="339" y="163"/>
                  <a:pt x="338" y="160"/>
                </a:cubicBezTo>
                <a:cubicBezTo>
                  <a:pt x="339" y="163"/>
                  <a:pt x="345" y="163"/>
                  <a:pt x="345" y="167"/>
                </a:cubicBezTo>
                <a:cubicBezTo>
                  <a:pt x="348" y="167"/>
                  <a:pt x="346" y="163"/>
                  <a:pt x="349" y="164"/>
                </a:cubicBezTo>
                <a:cubicBezTo>
                  <a:pt x="349" y="166"/>
                  <a:pt x="347" y="165"/>
                  <a:pt x="348" y="168"/>
                </a:cubicBezTo>
                <a:cubicBezTo>
                  <a:pt x="346" y="168"/>
                  <a:pt x="346" y="167"/>
                  <a:pt x="345" y="167"/>
                </a:cubicBezTo>
                <a:cubicBezTo>
                  <a:pt x="344" y="168"/>
                  <a:pt x="343" y="170"/>
                  <a:pt x="343" y="171"/>
                </a:cubicBezTo>
                <a:cubicBezTo>
                  <a:pt x="338" y="169"/>
                  <a:pt x="335" y="168"/>
                  <a:pt x="335" y="163"/>
                </a:cubicBezTo>
                <a:cubicBezTo>
                  <a:pt x="335" y="163"/>
                  <a:pt x="335" y="163"/>
                  <a:pt x="335" y="163"/>
                </a:cubicBezTo>
                <a:close/>
                <a:moveTo>
                  <a:pt x="345" y="165"/>
                </a:moveTo>
                <a:cubicBezTo>
                  <a:pt x="345" y="164"/>
                  <a:pt x="346" y="164"/>
                  <a:pt x="346" y="163"/>
                </a:cubicBezTo>
                <a:cubicBezTo>
                  <a:pt x="346" y="163"/>
                  <a:pt x="346" y="164"/>
                  <a:pt x="347" y="164"/>
                </a:cubicBezTo>
                <a:cubicBezTo>
                  <a:pt x="347" y="164"/>
                  <a:pt x="347" y="165"/>
                  <a:pt x="346" y="165"/>
                </a:cubicBezTo>
                <a:cubicBezTo>
                  <a:pt x="346" y="165"/>
                  <a:pt x="345" y="165"/>
                  <a:pt x="345" y="165"/>
                </a:cubicBezTo>
                <a:cubicBezTo>
                  <a:pt x="345" y="165"/>
                  <a:pt x="345" y="165"/>
                  <a:pt x="345" y="165"/>
                </a:cubicBezTo>
                <a:close/>
                <a:moveTo>
                  <a:pt x="108" y="166"/>
                </a:moveTo>
                <a:cubicBezTo>
                  <a:pt x="106" y="166"/>
                  <a:pt x="106" y="164"/>
                  <a:pt x="107" y="163"/>
                </a:cubicBezTo>
                <a:cubicBezTo>
                  <a:pt x="108" y="164"/>
                  <a:pt x="108" y="165"/>
                  <a:pt x="108" y="166"/>
                </a:cubicBezTo>
                <a:cubicBezTo>
                  <a:pt x="108" y="166"/>
                  <a:pt x="108" y="166"/>
                  <a:pt x="108" y="166"/>
                </a:cubicBezTo>
                <a:close/>
                <a:moveTo>
                  <a:pt x="110" y="166"/>
                </a:moveTo>
                <a:cubicBezTo>
                  <a:pt x="110" y="165"/>
                  <a:pt x="110" y="165"/>
                  <a:pt x="109" y="165"/>
                </a:cubicBezTo>
                <a:cubicBezTo>
                  <a:pt x="109" y="164"/>
                  <a:pt x="110" y="164"/>
                  <a:pt x="110" y="164"/>
                </a:cubicBezTo>
                <a:cubicBezTo>
                  <a:pt x="110" y="165"/>
                  <a:pt x="110" y="165"/>
                  <a:pt x="110" y="166"/>
                </a:cubicBezTo>
                <a:cubicBezTo>
                  <a:pt x="110" y="166"/>
                  <a:pt x="110" y="166"/>
                  <a:pt x="110" y="166"/>
                </a:cubicBezTo>
                <a:close/>
                <a:moveTo>
                  <a:pt x="103" y="169"/>
                </a:moveTo>
                <a:cubicBezTo>
                  <a:pt x="106" y="170"/>
                  <a:pt x="106" y="169"/>
                  <a:pt x="107" y="167"/>
                </a:cubicBezTo>
                <a:cubicBezTo>
                  <a:pt x="108" y="169"/>
                  <a:pt x="107" y="171"/>
                  <a:pt x="105" y="172"/>
                </a:cubicBezTo>
                <a:cubicBezTo>
                  <a:pt x="104" y="172"/>
                  <a:pt x="103" y="171"/>
                  <a:pt x="103" y="169"/>
                </a:cubicBezTo>
                <a:cubicBezTo>
                  <a:pt x="103" y="169"/>
                  <a:pt x="103" y="169"/>
                  <a:pt x="103" y="169"/>
                </a:cubicBezTo>
                <a:close/>
                <a:moveTo>
                  <a:pt x="306" y="175"/>
                </a:moveTo>
                <a:cubicBezTo>
                  <a:pt x="305" y="172"/>
                  <a:pt x="304" y="170"/>
                  <a:pt x="307" y="167"/>
                </a:cubicBezTo>
                <a:cubicBezTo>
                  <a:pt x="308" y="168"/>
                  <a:pt x="307" y="169"/>
                  <a:pt x="306" y="168"/>
                </a:cubicBezTo>
                <a:cubicBezTo>
                  <a:pt x="306" y="169"/>
                  <a:pt x="307" y="169"/>
                  <a:pt x="308" y="169"/>
                </a:cubicBezTo>
                <a:cubicBezTo>
                  <a:pt x="307" y="170"/>
                  <a:pt x="308" y="170"/>
                  <a:pt x="308" y="171"/>
                </a:cubicBezTo>
                <a:cubicBezTo>
                  <a:pt x="307" y="171"/>
                  <a:pt x="307" y="170"/>
                  <a:pt x="307" y="170"/>
                </a:cubicBezTo>
                <a:cubicBezTo>
                  <a:pt x="306" y="171"/>
                  <a:pt x="306" y="174"/>
                  <a:pt x="308" y="174"/>
                </a:cubicBezTo>
                <a:cubicBezTo>
                  <a:pt x="308" y="175"/>
                  <a:pt x="307" y="175"/>
                  <a:pt x="306" y="175"/>
                </a:cubicBezTo>
                <a:cubicBezTo>
                  <a:pt x="306" y="175"/>
                  <a:pt x="306" y="175"/>
                  <a:pt x="306" y="175"/>
                </a:cubicBezTo>
                <a:close/>
                <a:moveTo>
                  <a:pt x="345" y="170"/>
                </a:moveTo>
                <a:cubicBezTo>
                  <a:pt x="345" y="169"/>
                  <a:pt x="347" y="170"/>
                  <a:pt x="347" y="168"/>
                </a:cubicBezTo>
                <a:cubicBezTo>
                  <a:pt x="351" y="169"/>
                  <a:pt x="348" y="173"/>
                  <a:pt x="349" y="174"/>
                </a:cubicBezTo>
                <a:cubicBezTo>
                  <a:pt x="349" y="175"/>
                  <a:pt x="348" y="175"/>
                  <a:pt x="347" y="175"/>
                </a:cubicBezTo>
                <a:cubicBezTo>
                  <a:pt x="347" y="174"/>
                  <a:pt x="346" y="174"/>
                  <a:pt x="346" y="173"/>
                </a:cubicBezTo>
                <a:cubicBezTo>
                  <a:pt x="346" y="172"/>
                  <a:pt x="347" y="170"/>
                  <a:pt x="345" y="170"/>
                </a:cubicBezTo>
                <a:cubicBezTo>
                  <a:pt x="345" y="170"/>
                  <a:pt x="345" y="170"/>
                  <a:pt x="345" y="170"/>
                </a:cubicBezTo>
                <a:close/>
                <a:moveTo>
                  <a:pt x="350" y="179"/>
                </a:moveTo>
                <a:cubicBezTo>
                  <a:pt x="350" y="177"/>
                  <a:pt x="353" y="177"/>
                  <a:pt x="354" y="175"/>
                </a:cubicBezTo>
                <a:cubicBezTo>
                  <a:pt x="354" y="176"/>
                  <a:pt x="354" y="176"/>
                  <a:pt x="355" y="178"/>
                </a:cubicBezTo>
                <a:cubicBezTo>
                  <a:pt x="355" y="176"/>
                  <a:pt x="357" y="174"/>
                  <a:pt x="357" y="171"/>
                </a:cubicBezTo>
                <a:cubicBezTo>
                  <a:pt x="361" y="172"/>
                  <a:pt x="360" y="178"/>
                  <a:pt x="356" y="178"/>
                </a:cubicBezTo>
                <a:cubicBezTo>
                  <a:pt x="358" y="180"/>
                  <a:pt x="354" y="179"/>
                  <a:pt x="354" y="182"/>
                </a:cubicBezTo>
                <a:cubicBezTo>
                  <a:pt x="352" y="182"/>
                  <a:pt x="352" y="180"/>
                  <a:pt x="350" y="179"/>
                </a:cubicBezTo>
                <a:cubicBezTo>
                  <a:pt x="350" y="179"/>
                  <a:pt x="350" y="179"/>
                  <a:pt x="350" y="179"/>
                </a:cubicBezTo>
                <a:close/>
                <a:moveTo>
                  <a:pt x="338" y="172"/>
                </a:moveTo>
                <a:cubicBezTo>
                  <a:pt x="339" y="172"/>
                  <a:pt x="340" y="171"/>
                  <a:pt x="341" y="171"/>
                </a:cubicBezTo>
                <a:cubicBezTo>
                  <a:pt x="340" y="172"/>
                  <a:pt x="341" y="173"/>
                  <a:pt x="341" y="174"/>
                </a:cubicBezTo>
                <a:cubicBezTo>
                  <a:pt x="340" y="174"/>
                  <a:pt x="340" y="174"/>
                  <a:pt x="339" y="174"/>
                </a:cubicBezTo>
                <a:cubicBezTo>
                  <a:pt x="339" y="173"/>
                  <a:pt x="339" y="172"/>
                  <a:pt x="338" y="172"/>
                </a:cubicBezTo>
                <a:cubicBezTo>
                  <a:pt x="338" y="172"/>
                  <a:pt x="338" y="172"/>
                  <a:pt x="338" y="172"/>
                </a:cubicBezTo>
                <a:close/>
                <a:moveTo>
                  <a:pt x="26" y="175"/>
                </a:moveTo>
                <a:cubicBezTo>
                  <a:pt x="25" y="175"/>
                  <a:pt x="26" y="173"/>
                  <a:pt x="27" y="173"/>
                </a:cubicBezTo>
                <a:cubicBezTo>
                  <a:pt x="28" y="175"/>
                  <a:pt x="26" y="174"/>
                  <a:pt x="26" y="175"/>
                </a:cubicBezTo>
                <a:cubicBezTo>
                  <a:pt x="26" y="175"/>
                  <a:pt x="26" y="175"/>
                  <a:pt x="26" y="175"/>
                </a:cubicBezTo>
                <a:close/>
                <a:moveTo>
                  <a:pt x="39" y="177"/>
                </a:moveTo>
                <a:cubicBezTo>
                  <a:pt x="38" y="177"/>
                  <a:pt x="38" y="176"/>
                  <a:pt x="38" y="175"/>
                </a:cubicBezTo>
                <a:cubicBezTo>
                  <a:pt x="40" y="175"/>
                  <a:pt x="40" y="176"/>
                  <a:pt x="39" y="177"/>
                </a:cubicBezTo>
                <a:cubicBezTo>
                  <a:pt x="39" y="177"/>
                  <a:pt x="39" y="177"/>
                  <a:pt x="39" y="177"/>
                </a:cubicBezTo>
                <a:close/>
                <a:moveTo>
                  <a:pt x="307" y="179"/>
                </a:moveTo>
                <a:cubicBezTo>
                  <a:pt x="307" y="179"/>
                  <a:pt x="307" y="179"/>
                  <a:pt x="307" y="179"/>
                </a:cubicBezTo>
                <a:cubicBezTo>
                  <a:pt x="308" y="179"/>
                  <a:pt x="308" y="179"/>
                  <a:pt x="308" y="179"/>
                </a:cubicBezTo>
                <a:cubicBezTo>
                  <a:pt x="308" y="178"/>
                  <a:pt x="309" y="178"/>
                  <a:pt x="309" y="177"/>
                </a:cubicBezTo>
                <a:cubicBezTo>
                  <a:pt x="308" y="177"/>
                  <a:pt x="308" y="177"/>
                  <a:pt x="308" y="177"/>
                </a:cubicBezTo>
                <a:cubicBezTo>
                  <a:pt x="308" y="178"/>
                  <a:pt x="307" y="178"/>
                  <a:pt x="307" y="179"/>
                </a:cubicBezTo>
                <a:close/>
                <a:moveTo>
                  <a:pt x="77" y="178"/>
                </a:moveTo>
                <a:cubicBezTo>
                  <a:pt x="80" y="179"/>
                  <a:pt x="77" y="182"/>
                  <a:pt x="77" y="178"/>
                </a:cubicBezTo>
                <a:cubicBezTo>
                  <a:pt x="77" y="178"/>
                  <a:pt x="77" y="178"/>
                  <a:pt x="77" y="178"/>
                </a:cubicBezTo>
                <a:close/>
                <a:moveTo>
                  <a:pt x="323" y="211"/>
                </a:moveTo>
                <a:cubicBezTo>
                  <a:pt x="322" y="208"/>
                  <a:pt x="324" y="210"/>
                  <a:pt x="325" y="210"/>
                </a:cubicBezTo>
                <a:cubicBezTo>
                  <a:pt x="325" y="214"/>
                  <a:pt x="327" y="211"/>
                  <a:pt x="327" y="213"/>
                </a:cubicBezTo>
                <a:cubicBezTo>
                  <a:pt x="325" y="214"/>
                  <a:pt x="324" y="212"/>
                  <a:pt x="324" y="210"/>
                </a:cubicBezTo>
                <a:cubicBezTo>
                  <a:pt x="324" y="210"/>
                  <a:pt x="323" y="211"/>
                  <a:pt x="323" y="211"/>
                </a:cubicBezTo>
                <a:cubicBezTo>
                  <a:pt x="323" y="211"/>
                  <a:pt x="323" y="211"/>
                  <a:pt x="323" y="211"/>
                </a:cubicBezTo>
                <a:close/>
                <a:moveTo>
                  <a:pt x="329" y="212"/>
                </a:moveTo>
                <a:cubicBezTo>
                  <a:pt x="329" y="212"/>
                  <a:pt x="329" y="212"/>
                  <a:pt x="329" y="212"/>
                </a:cubicBezTo>
                <a:cubicBezTo>
                  <a:pt x="329" y="214"/>
                  <a:pt x="329" y="217"/>
                  <a:pt x="327" y="218"/>
                </a:cubicBezTo>
                <a:cubicBezTo>
                  <a:pt x="329" y="218"/>
                  <a:pt x="330" y="219"/>
                  <a:pt x="330" y="221"/>
                </a:cubicBezTo>
                <a:cubicBezTo>
                  <a:pt x="328" y="219"/>
                  <a:pt x="329" y="222"/>
                  <a:pt x="327" y="221"/>
                </a:cubicBezTo>
                <a:cubicBezTo>
                  <a:pt x="327" y="223"/>
                  <a:pt x="333" y="222"/>
                  <a:pt x="330" y="224"/>
                </a:cubicBezTo>
                <a:cubicBezTo>
                  <a:pt x="329" y="224"/>
                  <a:pt x="330" y="223"/>
                  <a:pt x="329" y="223"/>
                </a:cubicBezTo>
                <a:cubicBezTo>
                  <a:pt x="329" y="226"/>
                  <a:pt x="327" y="225"/>
                  <a:pt x="327" y="226"/>
                </a:cubicBezTo>
                <a:cubicBezTo>
                  <a:pt x="330" y="226"/>
                  <a:pt x="326" y="231"/>
                  <a:pt x="326" y="233"/>
                </a:cubicBezTo>
                <a:cubicBezTo>
                  <a:pt x="327" y="233"/>
                  <a:pt x="329" y="231"/>
                  <a:pt x="330" y="233"/>
                </a:cubicBezTo>
                <a:cubicBezTo>
                  <a:pt x="330" y="234"/>
                  <a:pt x="328" y="233"/>
                  <a:pt x="327" y="234"/>
                </a:cubicBezTo>
                <a:cubicBezTo>
                  <a:pt x="329" y="236"/>
                  <a:pt x="328" y="238"/>
                  <a:pt x="330" y="240"/>
                </a:cubicBezTo>
                <a:cubicBezTo>
                  <a:pt x="329" y="241"/>
                  <a:pt x="329" y="239"/>
                  <a:pt x="328" y="239"/>
                </a:cubicBezTo>
                <a:cubicBezTo>
                  <a:pt x="329" y="241"/>
                  <a:pt x="328" y="241"/>
                  <a:pt x="328" y="243"/>
                </a:cubicBezTo>
                <a:cubicBezTo>
                  <a:pt x="329" y="242"/>
                  <a:pt x="330" y="243"/>
                  <a:pt x="330" y="244"/>
                </a:cubicBezTo>
                <a:cubicBezTo>
                  <a:pt x="328" y="245"/>
                  <a:pt x="330" y="248"/>
                  <a:pt x="329" y="250"/>
                </a:cubicBezTo>
                <a:cubicBezTo>
                  <a:pt x="329" y="251"/>
                  <a:pt x="327" y="252"/>
                  <a:pt x="327" y="253"/>
                </a:cubicBezTo>
                <a:cubicBezTo>
                  <a:pt x="326" y="254"/>
                  <a:pt x="328" y="258"/>
                  <a:pt x="327" y="261"/>
                </a:cubicBezTo>
                <a:cubicBezTo>
                  <a:pt x="326" y="264"/>
                  <a:pt x="324" y="264"/>
                  <a:pt x="326" y="266"/>
                </a:cubicBezTo>
                <a:cubicBezTo>
                  <a:pt x="324" y="268"/>
                  <a:pt x="325" y="275"/>
                  <a:pt x="321" y="277"/>
                </a:cubicBezTo>
                <a:cubicBezTo>
                  <a:pt x="321" y="278"/>
                  <a:pt x="321" y="279"/>
                  <a:pt x="321" y="279"/>
                </a:cubicBezTo>
                <a:cubicBezTo>
                  <a:pt x="318" y="281"/>
                  <a:pt x="317" y="285"/>
                  <a:pt x="315" y="288"/>
                </a:cubicBezTo>
                <a:cubicBezTo>
                  <a:pt x="317" y="290"/>
                  <a:pt x="319" y="288"/>
                  <a:pt x="319" y="287"/>
                </a:cubicBezTo>
                <a:cubicBezTo>
                  <a:pt x="320" y="288"/>
                  <a:pt x="320" y="289"/>
                  <a:pt x="321" y="289"/>
                </a:cubicBezTo>
                <a:cubicBezTo>
                  <a:pt x="321" y="288"/>
                  <a:pt x="320" y="288"/>
                  <a:pt x="320" y="287"/>
                </a:cubicBezTo>
                <a:cubicBezTo>
                  <a:pt x="325" y="284"/>
                  <a:pt x="324" y="278"/>
                  <a:pt x="329" y="276"/>
                </a:cubicBezTo>
                <a:cubicBezTo>
                  <a:pt x="329" y="273"/>
                  <a:pt x="331" y="270"/>
                  <a:pt x="333" y="270"/>
                </a:cubicBezTo>
                <a:cubicBezTo>
                  <a:pt x="332" y="268"/>
                  <a:pt x="333" y="268"/>
                  <a:pt x="335" y="267"/>
                </a:cubicBezTo>
                <a:cubicBezTo>
                  <a:pt x="333" y="268"/>
                  <a:pt x="333" y="267"/>
                  <a:pt x="333" y="265"/>
                </a:cubicBezTo>
                <a:cubicBezTo>
                  <a:pt x="338" y="257"/>
                  <a:pt x="341" y="244"/>
                  <a:pt x="344" y="234"/>
                </a:cubicBezTo>
                <a:cubicBezTo>
                  <a:pt x="342" y="232"/>
                  <a:pt x="345" y="226"/>
                  <a:pt x="347" y="224"/>
                </a:cubicBezTo>
                <a:cubicBezTo>
                  <a:pt x="346" y="215"/>
                  <a:pt x="349" y="203"/>
                  <a:pt x="341" y="196"/>
                </a:cubicBezTo>
                <a:cubicBezTo>
                  <a:pt x="341" y="196"/>
                  <a:pt x="341" y="197"/>
                  <a:pt x="340" y="198"/>
                </a:cubicBezTo>
                <a:cubicBezTo>
                  <a:pt x="339" y="196"/>
                  <a:pt x="339" y="195"/>
                  <a:pt x="337" y="194"/>
                </a:cubicBezTo>
                <a:cubicBezTo>
                  <a:pt x="340" y="191"/>
                  <a:pt x="336" y="187"/>
                  <a:pt x="337" y="184"/>
                </a:cubicBezTo>
                <a:cubicBezTo>
                  <a:pt x="335" y="184"/>
                  <a:pt x="336" y="181"/>
                  <a:pt x="334" y="182"/>
                </a:cubicBezTo>
                <a:cubicBezTo>
                  <a:pt x="333" y="186"/>
                  <a:pt x="331" y="190"/>
                  <a:pt x="332" y="195"/>
                </a:cubicBezTo>
                <a:cubicBezTo>
                  <a:pt x="332" y="195"/>
                  <a:pt x="332" y="194"/>
                  <a:pt x="331" y="194"/>
                </a:cubicBezTo>
                <a:cubicBezTo>
                  <a:pt x="331" y="196"/>
                  <a:pt x="335" y="203"/>
                  <a:pt x="330" y="203"/>
                </a:cubicBezTo>
                <a:cubicBezTo>
                  <a:pt x="332" y="207"/>
                  <a:pt x="328" y="210"/>
                  <a:pt x="327" y="212"/>
                </a:cubicBezTo>
                <a:cubicBezTo>
                  <a:pt x="328" y="213"/>
                  <a:pt x="328" y="213"/>
                  <a:pt x="329" y="212"/>
                </a:cubicBezTo>
                <a:close/>
                <a:moveTo>
                  <a:pt x="308" y="187"/>
                </a:moveTo>
                <a:cubicBezTo>
                  <a:pt x="308" y="185"/>
                  <a:pt x="308" y="185"/>
                  <a:pt x="308" y="183"/>
                </a:cubicBezTo>
                <a:cubicBezTo>
                  <a:pt x="309" y="183"/>
                  <a:pt x="309" y="184"/>
                  <a:pt x="310" y="184"/>
                </a:cubicBezTo>
                <a:cubicBezTo>
                  <a:pt x="309" y="185"/>
                  <a:pt x="310" y="187"/>
                  <a:pt x="308" y="187"/>
                </a:cubicBezTo>
                <a:cubicBezTo>
                  <a:pt x="308" y="187"/>
                  <a:pt x="308" y="187"/>
                  <a:pt x="308" y="187"/>
                </a:cubicBezTo>
                <a:close/>
                <a:moveTo>
                  <a:pt x="75" y="185"/>
                </a:moveTo>
                <a:cubicBezTo>
                  <a:pt x="75" y="185"/>
                  <a:pt x="75" y="184"/>
                  <a:pt x="75" y="184"/>
                </a:cubicBezTo>
                <a:cubicBezTo>
                  <a:pt x="75" y="184"/>
                  <a:pt x="76" y="184"/>
                  <a:pt x="76" y="184"/>
                </a:cubicBezTo>
                <a:cubicBezTo>
                  <a:pt x="76" y="184"/>
                  <a:pt x="76" y="185"/>
                  <a:pt x="76" y="185"/>
                </a:cubicBezTo>
                <a:cubicBezTo>
                  <a:pt x="76" y="185"/>
                  <a:pt x="75" y="185"/>
                  <a:pt x="75" y="185"/>
                </a:cubicBezTo>
                <a:cubicBezTo>
                  <a:pt x="75" y="185"/>
                  <a:pt x="75" y="185"/>
                  <a:pt x="75" y="185"/>
                </a:cubicBezTo>
                <a:close/>
                <a:moveTo>
                  <a:pt x="110" y="185"/>
                </a:moveTo>
                <a:cubicBezTo>
                  <a:pt x="110" y="185"/>
                  <a:pt x="110" y="185"/>
                  <a:pt x="110" y="185"/>
                </a:cubicBezTo>
                <a:cubicBezTo>
                  <a:pt x="109" y="190"/>
                  <a:pt x="111" y="184"/>
                  <a:pt x="110" y="185"/>
                </a:cubicBezTo>
                <a:close/>
                <a:moveTo>
                  <a:pt x="76" y="190"/>
                </a:moveTo>
                <a:cubicBezTo>
                  <a:pt x="73" y="189"/>
                  <a:pt x="78" y="185"/>
                  <a:pt x="81" y="185"/>
                </a:cubicBezTo>
                <a:cubicBezTo>
                  <a:pt x="79" y="186"/>
                  <a:pt x="77" y="188"/>
                  <a:pt x="76" y="190"/>
                </a:cubicBezTo>
                <a:cubicBezTo>
                  <a:pt x="76" y="190"/>
                  <a:pt x="76" y="190"/>
                  <a:pt x="76" y="190"/>
                </a:cubicBezTo>
                <a:close/>
                <a:moveTo>
                  <a:pt x="348" y="188"/>
                </a:moveTo>
                <a:cubicBezTo>
                  <a:pt x="346" y="187"/>
                  <a:pt x="349" y="187"/>
                  <a:pt x="348" y="186"/>
                </a:cubicBezTo>
                <a:cubicBezTo>
                  <a:pt x="349" y="187"/>
                  <a:pt x="350" y="187"/>
                  <a:pt x="350" y="188"/>
                </a:cubicBezTo>
                <a:cubicBezTo>
                  <a:pt x="350" y="188"/>
                  <a:pt x="348" y="187"/>
                  <a:pt x="348" y="188"/>
                </a:cubicBezTo>
                <a:cubicBezTo>
                  <a:pt x="348" y="188"/>
                  <a:pt x="348" y="188"/>
                  <a:pt x="348" y="188"/>
                </a:cubicBezTo>
                <a:close/>
                <a:moveTo>
                  <a:pt x="70" y="188"/>
                </a:moveTo>
                <a:cubicBezTo>
                  <a:pt x="69" y="188"/>
                  <a:pt x="69" y="188"/>
                  <a:pt x="68" y="188"/>
                </a:cubicBezTo>
                <a:cubicBezTo>
                  <a:pt x="67" y="187"/>
                  <a:pt x="71" y="187"/>
                  <a:pt x="70" y="188"/>
                </a:cubicBezTo>
                <a:cubicBezTo>
                  <a:pt x="70" y="188"/>
                  <a:pt x="70" y="188"/>
                  <a:pt x="70" y="188"/>
                </a:cubicBezTo>
                <a:close/>
                <a:moveTo>
                  <a:pt x="349" y="189"/>
                </a:moveTo>
                <a:cubicBezTo>
                  <a:pt x="351" y="192"/>
                  <a:pt x="353" y="191"/>
                  <a:pt x="354" y="194"/>
                </a:cubicBezTo>
                <a:cubicBezTo>
                  <a:pt x="352" y="194"/>
                  <a:pt x="351" y="192"/>
                  <a:pt x="349" y="191"/>
                </a:cubicBezTo>
                <a:cubicBezTo>
                  <a:pt x="349" y="191"/>
                  <a:pt x="349" y="190"/>
                  <a:pt x="349" y="189"/>
                </a:cubicBezTo>
                <a:cubicBezTo>
                  <a:pt x="349" y="189"/>
                  <a:pt x="349" y="189"/>
                  <a:pt x="349" y="189"/>
                </a:cubicBezTo>
                <a:close/>
                <a:moveTo>
                  <a:pt x="307" y="192"/>
                </a:moveTo>
                <a:cubicBezTo>
                  <a:pt x="305" y="190"/>
                  <a:pt x="308" y="189"/>
                  <a:pt x="307" y="192"/>
                </a:cubicBezTo>
                <a:cubicBezTo>
                  <a:pt x="307" y="192"/>
                  <a:pt x="307" y="192"/>
                  <a:pt x="307" y="192"/>
                </a:cubicBezTo>
                <a:close/>
                <a:moveTo>
                  <a:pt x="329" y="190"/>
                </a:moveTo>
                <a:cubicBezTo>
                  <a:pt x="330" y="191"/>
                  <a:pt x="330" y="190"/>
                  <a:pt x="330" y="190"/>
                </a:cubicBezTo>
                <a:cubicBezTo>
                  <a:pt x="331" y="190"/>
                  <a:pt x="331" y="191"/>
                  <a:pt x="331" y="192"/>
                </a:cubicBezTo>
                <a:cubicBezTo>
                  <a:pt x="330" y="192"/>
                  <a:pt x="330" y="192"/>
                  <a:pt x="329" y="192"/>
                </a:cubicBezTo>
                <a:cubicBezTo>
                  <a:pt x="329" y="191"/>
                  <a:pt x="329" y="191"/>
                  <a:pt x="329" y="190"/>
                </a:cubicBezTo>
                <a:cubicBezTo>
                  <a:pt x="329" y="190"/>
                  <a:pt x="329" y="190"/>
                  <a:pt x="329" y="190"/>
                </a:cubicBezTo>
                <a:close/>
                <a:moveTo>
                  <a:pt x="76" y="193"/>
                </a:moveTo>
                <a:cubicBezTo>
                  <a:pt x="78" y="192"/>
                  <a:pt x="76" y="191"/>
                  <a:pt x="77" y="190"/>
                </a:cubicBezTo>
                <a:cubicBezTo>
                  <a:pt x="77" y="191"/>
                  <a:pt x="78" y="191"/>
                  <a:pt x="79" y="191"/>
                </a:cubicBezTo>
                <a:cubicBezTo>
                  <a:pt x="79" y="192"/>
                  <a:pt x="79" y="192"/>
                  <a:pt x="79" y="193"/>
                </a:cubicBezTo>
                <a:cubicBezTo>
                  <a:pt x="78" y="191"/>
                  <a:pt x="78" y="193"/>
                  <a:pt x="76" y="193"/>
                </a:cubicBezTo>
                <a:cubicBezTo>
                  <a:pt x="76" y="193"/>
                  <a:pt x="76" y="193"/>
                  <a:pt x="76" y="193"/>
                </a:cubicBezTo>
                <a:close/>
                <a:moveTo>
                  <a:pt x="346" y="190"/>
                </a:moveTo>
                <a:cubicBezTo>
                  <a:pt x="345" y="192"/>
                  <a:pt x="344" y="192"/>
                  <a:pt x="343" y="191"/>
                </a:cubicBezTo>
                <a:cubicBezTo>
                  <a:pt x="344" y="190"/>
                  <a:pt x="345" y="191"/>
                  <a:pt x="346" y="190"/>
                </a:cubicBezTo>
                <a:cubicBezTo>
                  <a:pt x="346" y="190"/>
                  <a:pt x="346" y="190"/>
                  <a:pt x="346" y="190"/>
                </a:cubicBezTo>
                <a:close/>
                <a:moveTo>
                  <a:pt x="392" y="194"/>
                </a:moveTo>
                <a:cubicBezTo>
                  <a:pt x="392" y="193"/>
                  <a:pt x="393" y="191"/>
                  <a:pt x="395" y="191"/>
                </a:cubicBezTo>
                <a:cubicBezTo>
                  <a:pt x="395" y="193"/>
                  <a:pt x="394" y="195"/>
                  <a:pt x="396" y="195"/>
                </a:cubicBezTo>
                <a:cubicBezTo>
                  <a:pt x="396" y="196"/>
                  <a:pt x="396" y="196"/>
                  <a:pt x="396" y="196"/>
                </a:cubicBezTo>
                <a:cubicBezTo>
                  <a:pt x="395" y="196"/>
                  <a:pt x="395" y="196"/>
                  <a:pt x="395" y="196"/>
                </a:cubicBezTo>
                <a:cubicBezTo>
                  <a:pt x="394" y="196"/>
                  <a:pt x="393" y="194"/>
                  <a:pt x="392" y="194"/>
                </a:cubicBezTo>
                <a:cubicBezTo>
                  <a:pt x="392" y="194"/>
                  <a:pt x="392" y="194"/>
                  <a:pt x="392" y="194"/>
                </a:cubicBezTo>
                <a:close/>
                <a:moveTo>
                  <a:pt x="32" y="194"/>
                </a:moveTo>
                <a:cubicBezTo>
                  <a:pt x="31" y="193"/>
                  <a:pt x="33" y="192"/>
                  <a:pt x="34" y="193"/>
                </a:cubicBezTo>
                <a:cubicBezTo>
                  <a:pt x="34" y="193"/>
                  <a:pt x="32" y="193"/>
                  <a:pt x="32" y="194"/>
                </a:cubicBezTo>
                <a:cubicBezTo>
                  <a:pt x="32" y="194"/>
                  <a:pt x="32" y="194"/>
                  <a:pt x="32" y="194"/>
                </a:cubicBezTo>
                <a:close/>
                <a:moveTo>
                  <a:pt x="306" y="196"/>
                </a:moveTo>
                <a:cubicBezTo>
                  <a:pt x="305" y="196"/>
                  <a:pt x="306" y="194"/>
                  <a:pt x="306" y="193"/>
                </a:cubicBezTo>
                <a:cubicBezTo>
                  <a:pt x="307" y="194"/>
                  <a:pt x="307" y="193"/>
                  <a:pt x="308" y="194"/>
                </a:cubicBezTo>
                <a:cubicBezTo>
                  <a:pt x="308" y="195"/>
                  <a:pt x="306" y="195"/>
                  <a:pt x="306" y="196"/>
                </a:cubicBezTo>
                <a:cubicBezTo>
                  <a:pt x="306" y="196"/>
                  <a:pt x="306" y="196"/>
                  <a:pt x="306" y="196"/>
                </a:cubicBezTo>
                <a:close/>
                <a:moveTo>
                  <a:pt x="72" y="196"/>
                </a:moveTo>
                <a:cubicBezTo>
                  <a:pt x="72" y="195"/>
                  <a:pt x="73" y="194"/>
                  <a:pt x="75" y="194"/>
                </a:cubicBezTo>
                <a:cubicBezTo>
                  <a:pt x="74" y="195"/>
                  <a:pt x="73" y="195"/>
                  <a:pt x="74" y="197"/>
                </a:cubicBezTo>
                <a:cubicBezTo>
                  <a:pt x="73" y="197"/>
                  <a:pt x="73" y="196"/>
                  <a:pt x="72" y="196"/>
                </a:cubicBezTo>
                <a:cubicBezTo>
                  <a:pt x="72" y="196"/>
                  <a:pt x="72" y="196"/>
                  <a:pt x="72" y="196"/>
                </a:cubicBezTo>
                <a:close/>
                <a:moveTo>
                  <a:pt x="77" y="194"/>
                </a:moveTo>
                <a:cubicBezTo>
                  <a:pt x="80" y="192"/>
                  <a:pt x="80" y="196"/>
                  <a:pt x="77" y="194"/>
                </a:cubicBezTo>
                <a:cubicBezTo>
                  <a:pt x="77" y="194"/>
                  <a:pt x="77" y="194"/>
                  <a:pt x="77" y="194"/>
                </a:cubicBezTo>
                <a:close/>
                <a:moveTo>
                  <a:pt x="35" y="198"/>
                </a:moveTo>
                <a:cubicBezTo>
                  <a:pt x="35" y="197"/>
                  <a:pt x="33" y="197"/>
                  <a:pt x="33" y="195"/>
                </a:cubicBezTo>
                <a:cubicBezTo>
                  <a:pt x="34" y="196"/>
                  <a:pt x="35" y="196"/>
                  <a:pt x="36" y="196"/>
                </a:cubicBezTo>
                <a:cubicBezTo>
                  <a:pt x="36" y="196"/>
                  <a:pt x="36" y="197"/>
                  <a:pt x="36" y="197"/>
                </a:cubicBezTo>
                <a:cubicBezTo>
                  <a:pt x="35" y="197"/>
                  <a:pt x="35" y="197"/>
                  <a:pt x="35" y="198"/>
                </a:cubicBezTo>
                <a:cubicBezTo>
                  <a:pt x="35" y="198"/>
                  <a:pt x="35" y="198"/>
                  <a:pt x="35" y="198"/>
                </a:cubicBezTo>
                <a:close/>
                <a:moveTo>
                  <a:pt x="81" y="204"/>
                </a:moveTo>
                <a:cubicBezTo>
                  <a:pt x="81" y="204"/>
                  <a:pt x="81" y="204"/>
                  <a:pt x="81" y="204"/>
                </a:cubicBezTo>
                <a:cubicBezTo>
                  <a:pt x="81" y="204"/>
                  <a:pt x="81" y="204"/>
                  <a:pt x="81" y="204"/>
                </a:cubicBezTo>
                <a:cubicBezTo>
                  <a:pt x="80" y="202"/>
                  <a:pt x="80" y="202"/>
                  <a:pt x="79" y="202"/>
                </a:cubicBezTo>
                <a:cubicBezTo>
                  <a:pt x="79" y="200"/>
                  <a:pt x="81" y="199"/>
                  <a:pt x="81" y="198"/>
                </a:cubicBezTo>
                <a:cubicBezTo>
                  <a:pt x="79" y="197"/>
                  <a:pt x="80" y="200"/>
                  <a:pt x="78" y="200"/>
                </a:cubicBezTo>
                <a:cubicBezTo>
                  <a:pt x="77" y="200"/>
                  <a:pt x="79" y="197"/>
                  <a:pt x="77" y="196"/>
                </a:cubicBezTo>
                <a:cubicBezTo>
                  <a:pt x="77" y="197"/>
                  <a:pt x="76" y="197"/>
                  <a:pt x="75" y="197"/>
                </a:cubicBezTo>
                <a:cubicBezTo>
                  <a:pt x="74" y="198"/>
                  <a:pt x="75" y="200"/>
                  <a:pt x="74" y="201"/>
                </a:cubicBezTo>
                <a:cubicBezTo>
                  <a:pt x="74" y="201"/>
                  <a:pt x="71" y="203"/>
                  <a:pt x="71" y="205"/>
                </a:cubicBezTo>
                <a:cubicBezTo>
                  <a:pt x="74" y="206"/>
                  <a:pt x="74" y="214"/>
                  <a:pt x="72" y="216"/>
                </a:cubicBezTo>
                <a:cubicBezTo>
                  <a:pt x="72" y="218"/>
                  <a:pt x="74" y="217"/>
                  <a:pt x="74" y="218"/>
                </a:cubicBezTo>
                <a:cubicBezTo>
                  <a:pt x="70" y="217"/>
                  <a:pt x="75" y="228"/>
                  <a:pt x="71" y="228"/>
                </a:cubicBezTo>
                <a:cubicBezTo>
                  <a:pt x="72" y="232"/>
                  <a:pt x="72" y="234"/>
                  <a:pt x="69" y="238"/>
                </a:cubicBezTo>
                <a:cubicBezTo>
                  <a:pt x="70" y="238"/>
                  <a:pt x="71" y="243"/>
                  <a:pt x="69" y="240"/>
                </a:cubicBezTo>
                <a:cubicBezTo>
                  <a:pt x="68" y="242"/>
                  <a:pt x="70" y="242"/>
                  <a:pt x="71" y="243"/>
                </a:cubicBezTo>
                <a:cubicBezTo>
                  <a:pt x="70" y="243"/>
                  <a:pt x="68" y="243"/>
                  <a:pt x="68" y="244"/>
                </a:cubicBezTo>
                <a:cubicBezTo>
                  <a:pt x="70" y="247"/>
                  <a:pt x="67" y="250"/>
                  <a:pt x="69" y="253"/>
                </a:cubicBezTo>
                <a:cubicBezTo>
                  <a:pt x="70" y="250"/>
                  <a:pt x="72" y="247"/>
                  <a:pt x="75" y="246"/>
                </a:cubicBezTo>
                <a:cubicBezTo>
                  <a:pt x="76" y="247"/>
                  <a:pt x="77" y="248"/>
                  <a:pt x="78" y="249"/>
                </a:cubicBezTo>
                <a:cubicBezTo>
                  <a:pt x="79" y="255"/>
                  <a:pt x="75" y="259"/>
                  <a:pt x="71" y="263"/>
                </a:cubicBezTo>
                <a:cubicBezTo>
                  <a:pt x="73" y="266"/>
                  <a:pt x="71" y="270"/>
                  <a:pt x="70" y="273"/>
                </a:cubicBezTo>
                <a:cubicBezTo>
                  <a:pt x="72" y="274"/>
                  <a:pt x="72" y="273"/>
                  <a:pt x="72" y="275"/>
                </a:cubicBezTo>
                <a:cubicBezTo>
                  <a:pt x="71" y="277"/>
                  <a:pt x="72" y="278"/>
                  <a:pt x="71" y="281"/>
                </a:cubicBezTo>
                <a:cubicBezTo>
                  <a:pt x="72" y="281"/>
                  <a:pt x="72" y="280"/>
                  <a:pt x="73" y="279"/>
                </a:cubicBezTo>
                <a:cubicBezTo>
                  <a:pt x="76" y="293"/>
                  <a:pt x="86" y="300"/>
                  <a:pt x="91" y="311"/>
                </a:cubicBezTo>
                <a:cubicBezTo>
                  <a:pt x="93" y="312"/>
                  <a:pt x="93" y="313"/>
                  <a:pt x="94" y="313"/>
                </a:cubicBezTo>
                <a:cubicBezTo>
                  <a:pt x="95" y="312"/>
                  <a:pt x="96" y="311"/>
                  <a:pt x="96" y="309"/>
                </a:cubicBezTo>
                <a:cubicBezTo>
                  <a:pt x="94" y="309"/>
                  <a:pt x="93" y="308"/>
                  <a:pt x="93" y="307"/>
                </a:cubicBezTo>
                <a:cubicBezTo>
                  <a:pt x="95" y="295"/>
                  <a:pt x="85" y="290"/>
                  <a:pt x="84" y="279"/>
                </a:cubicBezTo>
                <a:cubicBezTo>
                  <a:pt x="83" y="281"/>
                  <a:pt x="82" y="278"/>
                  <a:pt x="81" y="277"/>
                </a:cubicBezTo>
                <a:cubicBezTo>
                  <a:pt x="81" y="274"/>
                  <a:pt x="79" y="271"/>
                  <a:pt x="81" y="269"/>
                </a:cubicBezTo>
                <a:cubicBezTo>
                  <a:pt x="79" y="270"/>
                  <a:pt x="73" y="265"/>
                  <a:pt x="77" y="263"/>
                </a:cubicBezTo>
                <a:cubicBezTo>
                  <a:pt x="77" y="264"/>
                  <a:pt x="78" y="265"/>
                  <a:pt x="77" y="266"/>
                </a:cubicBezTo>
                <a:cubicBezTo>
                  <a:pt x="81" y="265"/>
                  <a:pt x="83" y="267"/>
                  <a:pt x="85" y="269"/>
                </a:cubicBezTo>
                <a:cubicBezTo>
                  <a:pt x="89" y="267"/>
                  <a:pt x="84" y="263"/>
                  <a:pt x="87" y="260"/>
                </a:cubicBezTo>
                <a:cubicBezTo>
                  <a:pt x="86" y="255"/>
                  <a:pt x="85" y="250"/>
                  <a:pt x="85" y="243"/>
                </a:cubicBezTo>
                <a:cubicBezTo>
                  <a:pt x="84" y="243"/>
                  <a:pt x="84" y="243"/>
                  <a:pt x="83" y="242"/>
                </a:cubicBezTo>
                <a:cubicBezTo>
                  <a:pt x="85" y="233"/>
                  <a:pt x="81" y="214"/>
                  <a:pt x="81" y="204"/>
                </a:cubicBezTo>
                <a:close/>
                <a:moveTo>
                  <a:pt x="326" y="199"/>
                </a:moveTo>
                <a:cubicBezTo>
                  <a:pt x="327" y="198"/>
                  <a:pt x="327" y="197"/>
                  <a:pt x="328" y="197"/>
                </a:cubicBezTo>
                <a:cubicBezTo>
                  <a:pt x="328" y="198"/>
                  <a:pt x="328" y="199"/>
                  <a:pt x="326" y="199"/>
                </a:cubicBezTo>
                <a:cubicBezTo>
                  <a:pt x="326" y="199"/>
                  <a:pt x="326" y="199"/>
                  <a:pt x="326" y="199"/>
                </a:cubicBezTo>
                <a:close/>
                <a:moveTo>
                  <a:pt x="326" y="202"/>
                </a:moveTo>
                <a:cubicBezTo>
                  <a:pt x="326" y="203"/>
                  <a:pt x="325" y="201"/>
                  <a:pt x="325" y="203"/>
                </a:cubicBezTo>
                <a:cubicBezTo>
                  <a:pt x="323" y="202"/>
                  <a:pt x="325" y="201"/>
                  <a:pt x="325" y="200"/>
                </a:cubicBezTo>
                <a:cubicBezTo>
                  <a:pt x="328" y="200"/>
                  <a:pt x="328" y="200"/>
                  <a:pt x="330" y="201"/>
                </a:cubicBezTo>
                <a:cubicBezTo>
                  <a:pt x="329" y="202"/>
                  <a:pt x="325" y="200"/>
                  <a:pt x="326" y="202"/>
                </a:cubicBezTo>
                <a:cubicBezTo>
                  <a:pt x="326" y="202"/>
                  <a:pt x="326" y="202"/>
                  <a:pt x="326" y="202"/>
                </a:cubicBezTo>
                <a:close/>
                <a:moveTo>
                  <a:pt x="397" y="202"/>
                </a:moveTo>
                <a:cubicBezTo>
                  <a:pt x="396" y="203"/>
                  <a:pt x="394" y="201"/>
                  <a:pt x="395" y="200"/>
                </a:cubicBezTo>
                <a:cubicBezTo>
                  <a:pt x="397" y="199"/>
                  <a:pt x="396" y="202"/>
                  <a:pt x="397" y="202"/>
                </a:cubicBezTo>
                <a:cubicBezTo>
                  <a:pt x="397" y="202"/>
                  <a:pt x="397" y="202"/>
                  <a:pt x="397" y="202"/>
                </a:cubicBezTo>
                <a:close/>
                <a:moveTo>
                  <a:pt x="307" y="206"/>
                </a:moveTo>
                <a:cubicBezTo>
                  <a:pt x="306" y="207"/>
                  <a:pt x="307" y="204"/>
                  <a:pt x="306" y="205"/>
                </a:cubicBezTo>
                <a:cubicBezTo>
                  <a:pt x="306" y="203"/>
                  <a:pt x="309" y="205"/>
                  <a:pt x="307" y="206"/>
                </a:cubicBezTo>
                <a:cubicBezTo>
                  <a:pt x="307" y="206"/>
                  <a:pt x="307" y="206"/>
                  <a:pt x="307" y="206"/>
                </a:cubicBezTo>
                <a:close/>
                <a:moveTo>
                  <a:pt x="326" y="206"/>
                </a:moveTo>
                <a:cubicBezTo>
                  <a:pt x="326" y="204"/>
                  <a:pt x="330" y="204"/>
                  <a:pt x="329" y="206"/>
                </a:cubicBezTo>
                <a:cubicBezTo>
                  <a:pt x="328" y="206"/>
                  <a:pt x="328" y="206"/>
                  <a:pt x="326" y="206"/>
                </a:cubicBezTo>
                <a:cubicBezTo>
                  <a:pt x="326" y="206"/>
                  <a:pt x="326" y="206"/>
                  <a:pt x="326" y="206"/>
                </a:cubicBezTo>
                <a:close/>
                <a:moveTo>
                  <a:pt x="395" y="208"/>
                </a:moveTo>
                <a:cubicBezTo>
                  <a:pt x="393" y="207"/>
                  <a:pt x="396" y="207"/>
                  <a:pt x="396" y="206"/>
                </a:cubicBezTo>
                <a:cubicBezTo>
                  <a:pt x="398" y="207"/>
                  <a:pt x="395" y="207"/>
                  <a:pt x="395" y="208"/>
                </a:cubicBezTo>
                <a:cubicBezTo>
                  <a:pt x="395" y="208"/>
                  <a:pt x="395" y="208"/>
                  <a:pt x="395" y="208"/>
                </a:cubicBezTo>
                <a:close/>
                <a:moveTo>
                  <a:pt x="392" y="209"/>
                </a:moveTo>
                <a:cubicBezTo>
                  <a:pt x="394" y="211"/>
                  <a:pt x="390" y="212"/>
                  <a:pt x="392" y="209"/>
                </a:cubicBezTo>
                <a:cubicBezTo>
                  <a:pt x="392" y="209"/>
                  <a:pt x="392" y="209"/>
                  <a:pt x="392" y="209"/>
                </a:cubicBezTo>
                <a:close/>
                <a:moveTo>
                  <a:pt x="308" y="215"/>
                </a:moveTo>
                <a:cubicBezTo>
                  <a:pt x="307" y="214"/>
                  <a:pt x="304" y="212"/>
                  <a:pt x="307" y="211"/>
                </a:cubicBezTo>
                <a:cubicBezTo>
                  <a:pt x="307" y="212"/>
                  <a:pt x="306" y="212"/>
                  <a:pt x="306" y="212"/>
                </a:cubicBezTo>
                <a:cubicBezTo>
                  <a:pt x="306" y="214"/>
                  <a:pt x="308" y="213"/>
                  <a:pt x="308" y="215"/>
                </a:cubicBezTo>
                <a:cubicBezTo>
                  <a:pt x="308" y="215"/>
                  <a:pt x="308" y="215"/>
                  <a:pt x="308" y="215"/>
                </a:cubicBezTo>
                <a:close/>
                <a:moveTo>
                  <a:pt x="397" y="217"/>
                </a:moveTo>
                <a:cubicBezTo>
                  <a:pt x="396" y="215"/>
                  <a:pt x="394" y="215"/>
                  <a:pt x="393" y="212"/>
                </a:cubicBezTo>
                <a:cubicBezTo>
                  <a:pt x="395" y="212"/>
                  <a:pt x="396" y="215"/>
                  <a:pt x="396" y="212"/>
                </a:cubicBezTo>
                <a:cubicBezTo>
                  <a:pt x="397" y="212"/>
                  <a:pt x="398" y="214"/>
                  <a:pt x="398" y="216"/>
                </a:cubicBezTo>
                <a:cubicBezTo>
                  <a:pt x="398" y="215"/>
                  <a:pt x="396" y="215"/>
                  <a:pt x="397" y="217"/>
                </a:cubicBezTo>
                <a:cubicBezTo>
                  <a:pt x="397" y="217"/>
                  <a:pt x="397" y="217"/>
                  <a:pt x="397" y="217"/>
                </a:cubicBezTo>
                <a:close/>
                <a:moveTo>
                  <a:pt x="322" y="215"/>
                </a:moveTo>
                <a:cubicBezTo>
                  <a:pt x="322" y="214"/>
                  <a:pt x="323" y="214"/>
                  <a:pt x="324" y="213"/>
                </a:cubicBezTo>
                <a:cubicBezTo>
                  <a:pt x="325" y="213"/>
                  <a:pt x="325" y="215"/>
                  <a:pt x="324" y="216"/>
                </a:cubicBezTo>
                <a:cubicBezTo>
                  <a:pt x="324" y="216"/>
                  <a:pt x="324" y="215"/>
                  <a:pt x="324" y="215"/>
                </a:cubicBezTo>
                <a:cubicBezTo>
                  <a:pt x="323" y="215"/>
                  <a:pt x="323" y="215"/>
                  <a:pt x="322" y="215"/>
                </a:cubicBezTo>
                <a:cubicBezTo>
                  <a:pt x="322" y="215"/>
                  <a:pt x="322" y="215"/>
                  <a:pt x="322" y="215"/>
                </a:cubicBezTo>
                <a:close/>
                <a:moveTo>
                  <a:pt x="309" y="218"/>
                </a:moveTo>
                <a:cubicBezTo>
                  <a:pt x="307" y="217"/>
                  <a:pt x="307" y="217"/>
                  <a:pt x="308" y="215"/>
                </a:cubicBezTo>
                <a:cubicBezTo>
                  <a:pt x="309" y="215"/>
                  <a:pt x="309" y="217"/>
                  <a:pt x="309" y="218"/>
                </a:cubicBezTo>
                <a:cubicBezTo>
                  <a:pt x="309" y="218"/>
                  <a:pt x="309" y="218"/>
                  <a:pt x="309" y="218"/>
                </a:cubicBezTo>
                <a:close/>
                <a:moveTo>
                  <a:pt x="323" y="219"/>
                </a:moveTo>
                <a:cubicBezTo>
                  <a:pt x="322" y="217"/>
                  <a:pt x="325" y="219"/>
                  <a:pt x="325" y="217"/>
                </a:cubicBezTo>
                <a:cubicBezTo>
                  <a:pt x="326" y="218"/>
                  <a:pt x="325" y="219"/>
                  <a:pt x="323" y="219"/>
                </a:cubicBezTo>
                <a:cubicBezTo>
                  <a:pt x="323" y="219"/>
                  <a:pt x="323" y="219"/>
                  <a:pt x="323" y="219"/>
                </a:cubicBezTo>
                <a:close/>
                <a:moveTo>
                  <a:pt x="393" y="224"/>
                </a:moveTo>
                <a:cubicBezTo>
                  <a:pt x="391" y="225"/>
                  <a:pt x="391" y="223"/>
                  <a:pt x="390" y="222"/>
                </a:cubicBezTo>
                <a:cubicBezTo>
                  <a:pt x="390" y="222"/>
                  <a:pt x="390" y="222"/>
                  <a:pt x="390" y="222"/>
                </a:cubicBezTo>
                <a:cubicBezTo>
                  <a:pt x="391" y="222"/>
                  <a:pt x="392" y="220"/>
                  <a:pt x="392" y="218"/>
                </a:cubicBezTo>
                <a:cubicBezTo>
                  <a:pt x="393" y="218"/>
                  <a:pt x="393" y="218"/>
                  <a:pt x="393" y="217"/>
                </a:cubicBezTo>
                <a:cubicBezTo>
                  <a:pt x="396" y="218"/>
                  <a:pt x="394" y="219"/>
                  <a:pt x="396" y="220"/>
                </a:cubicBezTo>
                <a:cubicBezTo>
                  <a:pt x="395" y="221"/>
                  <a:pt x="394" y="222"/>
                  <a:pt x="393" y="224"/>
                </a:cubicBezTo>
                <a:cubicBezTo>
                  <a:pt x="393" y="224"/>
                  <a:pt x="393" y="224"/>
                  <a:pt x="393" y="224"/>
                </a:cubicBezTo>
                <a:close/>
                <a:moveTo>
                  <a:pt x="398" y="219"/>
                </a:moveTo>
                <a:cubicBezTo>
                  <a:pt x="397" y="219"/>
                  <a:pt x="397" y="218"/>
                  <a:pt x="396" y="218"/>
                </a:cubicBezTo>
                <a:cubicBezTo>
                  <a:pt x="396" y="217"/>
                  <a:pt x="398" y="218"/>
                  <a:pt x="398" y="219"/>
                </a:cubicBezTo>
                <a:cubicBezTo>
                  <a:pt x="398" y="219"/>
                  <a:pt x="398" y="219"/>
                  <a:pt x="398" y="219"/>
                </a:cubicBezTo>
                <a:close/>
                <a:moveTo>
                  <a:pt x="325" y="220"/>
                </a:moveTo>
                <a:cubicBezTo>
                  <a:pt x="325" y="220"/>
                  <a:pt x="326" y="219"/>
                  <a:pt x="326" y="219"/>
                </a:cubicBezTo>
                <a:cubicBezTo>
                  <a:pt x="326" y="219"/>
                  <a:pt x="327" y="221"/>
                  <a:pt x="326" y="221"/>
                </a:cubicBezTo>
                <a:cubicBezTo>
                  <a:pt x="325" y="221"/>
                  <a:pt x="325" y="221"/>
                  <a:pt x="325" y="221"/>
                </a:cubicBezTo>
                <a:cubicBezTo>
                  <a:pt x="325" y="221"/>
                  <a:pt x="325" y="220"/>
                  <a:pt x="325" y="220"/>
                </a:cubicBezTo>
                <a:cubicBezTo>
                  <a:pt x="325" y="220"/>
                  <a:pt x="325" y="220"/>
                  <a:pt x="325" y="220"/>
                </a:cubicBezTo>
                <a:close/>
                <a:moveTo>
                  <a:pt x="323" y="223"/>
                </a:moveTo>
                <a:cubicBezTo>
                  <a:pt x="323" y="223"/>
                  <a:pt x="323" y="223"/>
                  <a:pt x="323" y="222"/>
                </a:cubicBezTo>
                <a:cubicBezTo>
                  <a:pt x="325" y="221"/>
                  <a:pt x="324" y="223"/>
                  <a:pt x="325" y="223"/>
                </a:cubicBezTo>
                <a:cubicBezTo>
                  <a:pt x="325" y="225"/>
                  <a:pt x="324" y="224"/>
                  <a:pt x="323" y="223"/>
                </a:cubicBezTo>
                <a:cubicBezTo>
                  <a:pt x="323" y="223"/>
                  <a:pt x="323" y="223"/>
                  <a:pt x="323" y="223"/>
                </a:cubicBezTo>
                <a:close/>
                <a:moveTo>
                  <a:pt x="388" y="224"/>
                </a:moveTo>
                <a:cubicBezTo>
                  <a:pt x="388" y="224"/>
                  <a:pt x="388" y="224"/>
                  <a:pt x="388" y="223"/>
                </a:cubicBezTo>
                <a:cubicBezTo>
                  <a:pt x="390" y="223"/>
                  <a:pt x="390" y="224"/>
                  <a:pt x="389" y="224"/>
                </a:cubicBezTo>
                <a:cubicBezTo>
                  <a:pt x="389" y="224"/>
                  <a:pt x="388" y="224"/>
                  <a:pt x="388" y="224"/>
                </a:cubicBezTo>
                <a:cubicBezTo>
                  <a:pt x="388" y="224"/>
                  <a:pt x="388" y="224"/>
                  <a:pt x="388" y="224"/>
                </a:cubicBezTo>
                <a:close/>
                <a:moveTo>
                  <a:pt x="324" y="229"/>
                </a:moveTo>
                <a:cubicBezTo>
                  <a:pt x="323" y="228"/>
                  <a:pt x="322" y="226"/>
                  <a:pt x="323" y="224"/>
                </a:cubicBezTo>
                <a:cubicBezTo>
                  <a:pt x="325" y="225"/>
                  <a:pt x="325" y="228"/>
                  <a:pt x="324" y="229"/>
                </a:cubicBezTo>
                <a:cubicBezTo>
                  <a:pt x="324" y="229"/>
                  <a:pt x="324" y="229"/>
                  <a:pt x="324" y="229"/>
                </a:cubicBezTo>
                <a:close/>
                <a:moveTo>
                  <a:pt x="391" y="226"/>
                </a:moveTo>
                <a:cubicBezTo>
                  <a:pt x="391" y="229"/>
                  <a:pt x="389" y="226"/>
                  <a:pt x="390" y="225"/>
                </a:cubicBezTo>
                <a:cubicBezTo>
                  <a:pt x="391" y="224"/>
                  <a:pt x="392" y="227"/>
                  <a:pt x="394" y="227"/>
                </a:cubicBezTo>
                <a:cubicBezTo>
                  <a:pt x="395" y="230"/>
                  <a:pt x="392" y="232"/>
                  <a:pt x="393" y="233"/>
                </a:cubicBezTo>
                <a:cubicBezTo>
                  <a:pt x="392" y="234"/>
                  <a:pt x="390" y="232"/>
                  <a:pt x="391" y="236"/>
                </a:cubicBezTo>
                <a:cubicBezTo>
                  <a:pt x="389" y="236"/>
                  <a:pt x="389" y="232"/>
                  <a:pt x="390" y="232"/>
                </a:cubicBezTo>
                <a:cubicBezTo>
                  <a:pt x="391" y="232"/>
                  <a:pt x="391" y="233"/>
                  <a:pt x="391" y="233"/>
                </a:cubicBezTo>
                <a:cubicBezTo>
                  <a:pt x="392" y="232"/>
                  <a:pt x="391" y="229"/>
                  <a:pt x="393" y="228"/>
                </a:cubicBezTo>
                <a:cubicBezTo>
                  <a:pt x="393" y="227"/>
                  <a:pt x="391" y="227"/>
                  <a:pt x="391" y="226"/>
                </a:cubicBezTo>
                <a:cubicBezTo>
                  <a:pt x="391" y="226"/>
                  <a:pt x="391" y="226"/>
                  <a:pt x="391" y="226"/>
                </a:cubicBezTo>
                <a:close/>
                <a:moveTo>
                  <a:pt x="387" y="228"/>
                </a:moveTo>
                <a:cubicBezTo>
                  <a:pt x="386" y="229"/>
                  <a:pt x="386" y="227"/>
                  <a:pt x="385" y="227"/>
                </a:cubicBezTo>
                <a:cubicBezTo>
                  <a:pt x="385" y="226"/>
                  <a:pt x="387" y="227"/>
                  <a:pt x="387" y="228"/>
                </a:cubicBezTo>
                <a:cubicBezTo>
                  <a:pt x="387" y="228"/>
                  <a:pt x="387" y="228"/>
                  <a:pt x="387" y="228"/>
                </a:cubicBezTo>
                <a:close/>
                <a:moveTo>
                  <a:pt x="326" y="229"/>
                </a:moveTo>
                <a:cubicBezTo>
                  <a:pt x="326" y="231"/>
                  <a:pt x="322" y="232"/>
                  <a:pt x="323" y="229"/>
                </a:cubicBezTo>
                <a:cubicBezTo>
                  <a:pt x="324" y="229"/>
                  <a:pt x="325" y="229"/>
                  <a:pt x="326" y="229"/>
                </a:cubicBezTo>
                <a:cubicBezTo>
                  <a:pt x="326" y="229"/>
                  <a:pt x="326" y="229"/>
                  <a:pt x="326" y="229"/>
                </a:cubicBezTo>
                <a:close/>
                <a:moveTo>
                  <a:pt x="325" y="235"/>
                </a:moveTo>
                <a:cubicBezTo>
                  <a:pt x="325" y="234"/>
                  <a:pt x="326" y="234"/>
                  <a:pt x="326" y="234"/>
                </a:cubicBezTo>
                <a:cubicBezTo>
                  <a:pt x="326" y="234"/>
                  <a:pt x="326" y="234"/>
                  <a:pt x="327" y="234"/>
                </a:cubicBezTo>
                <a:cubicBezTo>
                  <a:pt x="327" y="235"/>
                  <a:pt x="326" y="235"/>
                  <a:pt x="326" y="235"/>
                </a:cubicBezTo>
                <a:cubicBezTo>
                  <a:pt x="326" y="235"/>
                  <a:pt x="326" y="235"/>
                  <a:pt x="325" y="235"/>
                </a:cubicBezTo>
                <a:cubicBezTo>
                  <a:pt x="325" y="235"/>
                  <a:pt x="325" y="235"/>
                  <a:pt x="325" y="235"/>
                </a:cubicBezTo>
                <a:close/>
                <a:moveTo>
                  <a:pt x="386" y="239"/>
                </a:moveTo>
                <a:cubicBezTo>
                  <a:pt x="390" y="241"/>
                  <a:pt x="385" y="236"/>
                  <a:pt x="388" y="236"/>
                </a:cubicBezTo>
                <a:cubicBezTo>
                  <a:pt x="388" y="237"/>
                  <a:pt x="388" y="237"/>
                  <a:pt x="387" y="237"/>
                </a:cubicBezTo>
                <a:cubicBezTo>
                  <a:pt x="390" y="237"/>
                  <a:pt x="388" y="245"/>
                  <a:pt x="386" y="239"/>
                </a:cubicBezTo>
                <a:cubicBezTo>
                  <a:pt x="386" y="239"/>
                  <a:pt x="386" y="239"/>
                  <a:pt x="386" y="239"/>
                </a:cubicBezTo>
                <a:close/>
                <a:moveTo>
                  <a:pt x="393" y="240"/>
                </a:moveTo>
                <a:cubicBezTo>
                  <a:pt x="392" y="238"/>
                  <a:pt x="392" y="238"/>
                  <a:pt x="393" y="237"/>
                </a:cubicBezTo>
                <a:cubicBezTo>
                  <a:pt x="393" y="235"/>
                  <a:pt x="395" y="238"/>
                  <a:pt x="396" y="238"/>
                </a:cubicBezTo>
                <a:cubicBezTo>
                  <a:pt x="395" y="240"/>
                  <a:pt x="395" y="240"/>
                  <a:pt x="396" y="242"/>
                </a:cubicBezTo>
                <a:cubicBezTo>
                  <a:pt x="395" y="242"/>
                  <a:pt x="395" y="241"/>
                  <a:pt x="395" y="240"/>
                </a:cubicBezTo>
                <a:cubicBezTo>
                  <a:pt x="392" y="241"/>
                  <a:pt x="392" y="243"/>
                  <a:pt x="390" y="243"/>
                </a:cubicBezTo>
                <a:cubicBezTo>
                  <a:pt x="392" y="244"/>
                  <a:pt x="390" y="244"/>
                  <a:pt x="391" y="246"/>
                </a:cubicBezTo>
                <a:cubicBezTo>
                  <a:pt x="392" y="247"/>
                  <a:pt x="392" y="245"/>
                  <a:pt x="393" y="245"/>
                </a:cubicBezTo>
                <a:cubicBezTo>
                  <a:pt x="393" y="247"/>
                  <a:pt x="395" y="246"/>
                  <a:pt x="396" y="246"/>
                </a:cubicBezTo>
                <a:cubicBezTo>
                  <a:pt x="395" y="249"/>
                  <a:pt x="392" y="246"/>
                  <a:pt x="392" y="249"/>
                </a:cubicBezTo>
                <a:cubicBezTo>
                  <a:pt x="389" y="247"/>
                  <a:pt x="390" y="246"/>
                  <a:pt x="389" y="243"/>
                </a:cubicBezTo>
                <a:cubicBezTo>
                  <a:pt x="393" y="242"/>
                  <a:pt x="390" y="240"/>
                  <a:pt x="393" y="240"/>
                </a:cubicBezTo>
                <a:cubicBezTo>
                  <a:pt x="393" y="240"/>
                  <a:pt x="393" y="240"/>
                  <a:pt x="393" y="240"/>
                </a:cubicBezTo>
                <a:close/>
                <a:moveTo>
                  <a:pt x="392" y="243"/>
                </a:moveTo>
                <a:cubicBezTo>
                  <a:pt x="393" y="242"/>
                  <a:pt x="394" y="242"/>
                  <a:pt x="395" y="242"/>
                </a:cubicBezTo>
                <a:cubicBezTo>
                  <a:pt x="394" y="243"/>
                  <a:pt x="394" y="244"/>
                  <a:pt x="393" y="244"/>
                </a:cubicBezTo>
                <a:cubicBezTo>
                  <a:pt x="393" y="243"/>
                  <a:pt x="393" y="243"/>
                  <a:pt x="392" y="243"/>
                </a:cubicBezTo>
                <a:cubicBezTo>
                  <a:pt x="392" y="243"/>
                  <a:pt x="392" y="243"/>
                  <a:pt x="392" y="243"/>
                </a:cubicBezTo>
                <a:close/>
                <a:moveTo>
                  <a:pt x="324" y="238"/>
                </a:moveTo>
                <a:cubicBezTo>
                  <a:pt x="324" y="237"/>
                  <a:pt x="325" y="237"/>
                  <a:pt x="326" y="237"/>
                </a:cubicBezTo>
                <a:cubicBezTo>
                  <a:pt x="326" y="237"/>
                  <a:pt x="325" y="240"/>
                  <a:pt x="326" y="240"/>
                </a:cubicBezTo>
                <a:cubicBezTo>
                  <a:pt x="325" y="242"/>
                  <a:pt x="326" y="238"/>
                  <a:pt x="324" y="238"/>
                </a:cubicBezTo>
                <a:cubicBezTo>
                  <a:pt x="324" y="238"/>
                  <a:pt x="324" y="238"/>
                  <a:pt x="324" y="238"/>
                </a:cubicBezTo>
                <a:close/>
                <a:moveTo>
                  <a:pt x="325" y="244"/>
                </a:moveTo>
                <a:cubicBezTo>
                  <a:pt x="324" y="244"/>
                  <a:pt x="324" y="243"/>
                  <a:pt x="324" y="242"/>
                </a:cubicBezTo>
                <a:cubicBezTo>
                  <a:pt x="325" y="242"/>
                  <a:pt x="325" y="242"/>
                  <a:pt x="326" y="242"/>
                </a:cubicBezTo>
                <a:cubicBezTo>
                  <a:pt x="326" y="243"/>
                  <a:pt x="325" y="243"/>
                  <a:pt x="325" y="244"/>
                </a:cubicBezTo>
                <a:cubicBezTo>
                  <a:pt x="325" y="244"/>
                  <a:pt x="325" y="244"/>
                  <a:pt x="325" y="244"/>
                </a:cubicBezTo>
                <a:close/>
                <a:moveTo>
                  <a:pt x="385" y="244"/>
                </a:moveTo>
                <a:cubicBezTo>
                  <a:pt x="385" y="243"/>
                  <a:pt x="385" y="243"/>
                  <a:pt x="385" y="242"/>
                </a:cubicBezTo>
                <a:cubicBezTo>
                  <a:pt x="386" y="242"/>
                  <a:pt x="386" y="242"/>
                  <a:pt x="387" y="242"/>
                </a:cubicBezTo>
                <a:cubicBezTo>
                  <a:pt x="386" y="243"/>
                  <a:pt x="387" y="244"/>
                  <a:pt x="385" y="244"/>
                </a:cubicBezTo>
                <a:cubicBezTo>
                  <a:pt x="385" y="244"/>
                  <a:pt x="385" y="244"/>
                  <a:pt x="385" y="244"/>
                </a:cubicBezTo>
                <a:close/>
                <a:moveTo>
                  <a:pt x="105" y="243"/>
                </a:moveTo>
                <a:cubicBezTo>
                  <a:pt x="106" y="243"/>
                  <a:pt x="106" y="243"/>
                  <a:pt x="106" y="243"/>
                </a:cubicBezTo>
                <a:cubicBezTo>
                  <a:pt x="107" y="242"/>
                  <a:pt x="107" y="245"/>
                  <a:pt x="105" y="244"/>
                </a:cubicBezTo>
                <a:cubicBezTo>
                  <a:pt x="105" y="244"/>
                  <a:pt x="105" y="244"/>
                  <a:pt x="105" y="243"/>
                </a:cubicBezTo>
                <a:cubicBezTo>
                  <a:pt x="105" y="243"/>
                  <a:pt x="105" y="243"/>
                  <a:pt x="105" y="243"/>
                </a:cubicBezTo>
                <a:close/>
                <a:moveTo>
                  <a:pt x="390" y="251"/>
                </a:moveTo>
                <a:cubicBezTo>
                  <a:pt x="390" y="252"/>
                  <a:pt x="389" y="250"/>
                  <a:pt x="387" y="251"/>
                </a:cubicBezTo>
                <a:cubicBezTo>
                  <a:pt x="387" y="249"/>
                  <a:pt x="390" y="250"/>
                  <a:pt x="390" y="248"/>
                </a:cubicBezTo>
                <a:cubicBezTo>
                  <a:pt x="392" y="248"/>
                  <a:pt x="388" y="251"/>
                  <a:pt x="390" y="251"/>
                </a:cubicBezTo>
                <a:cubicBezTo>
                  <a:pt x="390" y="251"/>
                  <a:pt x="390" y="251"/>
                  <a:pt x="390" y="251"/>
                </a:cubicBezTo>
                <a:close/>
                <a:moveTo>
                  <a:pt x="326" y="252"/>
                </a:moveTo>
                <a:cubicBezTo>
                  <a:pt x="326" y="251"/>
                  <a:pt x="325" y="250"/>
                  <a:pt x="326" y="249"/>
                </a:cubicBezTo>
                <a:cubicBezTo>
                  <a:pt x="328" y="250"/>
                  <a:pt x="327" y="254"/>
                  <a:pt x="325" y="253"/>
                </a:cubicBezTo>
                <a:cubicBezTo>
                  <a:pt x="325" y="252"/>
                  <a:pt x="325" y="252"/>
                  <a:pt x="326" y="252"/>
                </a:cubicBezTo>
                <a:cubicBezTo>
                  <a:pt x="326" y="252"/>
                  <a:pt x="326" y="252"/>
                  <a:pt x="326" y="252"/>
                </a:cubicBezTo>
                <a:close/>
                <a:moveTo>
                  <a:pt x="322" y="251"/>
                </a:moveTo>
                <a:cubicBezTo>
                  <a:pt x="322" y="252"/>
                  <a:pt x="323" y="251"/>
                  <a:pt x="323" y="251"/>
                </a:cubicBezTo>
                <a:cubicBezTo>
                  <a:pt x="324" y="251"/>
                  <a:pt x="323" y="253"/>
                  <a:pt x="322" y="253"/>
                </a:cubicBezTo>
                <a:cubicBezTo>
                  <a:pt x="322" y="252"/>
                  <a:pt x="322" y="252"/>
                  <a:pt x="322" y="251"/>
                </a:cubicBezTo>
                <a:cubicBezTo>
                  <a:pt x="322" y="251"/>
                  <a:pt x="322" y="251"/>
                  <a:pt x="322" y="251"/>
                </a:cubicBezTo>
                <a:close/>
                <a:moveTo>
                  <a:pt x="387" y="254"/>
                </a:moveTo>
                <a:cubicBezTo>
                  <a:pt x="387" y="250"/>
                  <a:pt x="391" y="251"/>
                  <a:pt x="390" y="255"/>
                </a:cubicBezTo>
                <a:cubicBezTo>
                  <a:pt x="388" y="255"/>
                  <a:pt x="388" y="254"/>
                  <a:pt x="387" y="254"/>
                </a:cubicBezTo>
                <a:cubicBezTo>
                  <a:pt x="387" y="254"/>
                  <a:pt x="387" y="254"/>
                  <a:pt x="387" y="254"/>
                </a:cubicBezTo>
                <a:close/>
                <a:moveTo>
                  <a:pt x="382" y="258"/>
                </a:moveTo>
                <a:cubicBezTo>
                  <a:pt x="381" y="258"/>
                  <a:pt x="381" y="257"/>
                  <a:pt x="381" y="256"/>
                </a:cubicBezTo>
                <a:cubicBezTo>
                  <a:pt x="382" y="256"/>
                  <a:pt x="383" y="257"/>
                  <a:pt x="382" y="258"/>
                </a:cubicBezTo>
                <a:cubicBezTo>
                  <a:pt x="382" y="258"/>
                  <a:pt x="382" y="258"/>
                  <a:pt x="382" y="258"/>
                </a:cubicBezTo>
                <a:close/>
                <a:moveTo>
                  <a:pt x="390" y="256"/>
                </a:moveTo>
                <a:cubicBezTo>
                  <a:pt x="390" y="255"/>
                  <a:pt x="388" y="261"/>
                  <a:pt x="390" y="256"/>
                </a:cubicBezTo>
                <a:cubicBezTo>
                  <a:pt x="390" y="256"/>
                  <a:pt x="390" y="256"/>
                  <a:pt x="390" y="256"/>
                </a:cubicBezTo>
                <a:close/>
                <a:moveTo>
                  <a:pt x="387" y="259"/>
                </a:moveTo>
                <a:cubicBezTo>
                  <a:pt x="386" y="260"/>
                  <a:pt x="385" y="258"/>
                  <a:pt x="386" y="256"/>
                </a:cubicBezTo>
                <a:cubicBezTo>
                  <a:pt x="389" y="256"/>
                  <a:pt x="386" y="258"/>
                  <a:pt x="387" y="259"/>
                </a:cubicBezTo>
                <a:cubicBezTo>
                  <a:pt x="387" y="259"/>
                  <a:pt x="387" y="259"/>
                  <a:pt x="387" y="259"/>
                </a:cubicBezTo>
                <a:close/>
                <a:moveTo>
                  <a:pt x="325" y="261"/>
                </a:moveTo>
                <a:cubicBezTo>
                  <a:pt x="323" y="261"/>
                  <a:pt x="323" y="260"/>
                  <a:pt x="322" y="260"/>
                </a:cubicBezTo>
                <a:cubicBezTo>
                  <a:pt x="322" y="259"/>
                  <a:pt x="326" y="259"/>
                  <a:pt x="325" y="261"/>
                </a:cubicBezTo>
                <a:cubicBezTo>
                  <a:pt x="325" y="261"/>
                  <a:pt x="325" y="261"/>
                  <a:pt x="325" y="261"/>
                </a:cubicBezTo>
                <a:close/>
                <a:moveTo>
                  <a:pt x="381" y="262"/>
                </a:moveTo>
                <a:cubicBezTo>
                  <a:pt x="381" y="261"/>
                  <a:pt x="381" y="260"/>
                  <a:pt x="381" y="260"/>
                </a:cubicBezTo>
                <a:cubicBezTo>
                  <a:pt x="382" y="260"/>
                  <a:pt x="382" y="260"/>
                  <a:pt x="383" y="260"/>
                </a:cubicBezTo>
                <a:cubicBezTo>
                  <a:pt x="383" y="261"/>
                  <a:pt x="382" y="262"/>
                  <a:pt x="381" y="262"/>
                </a:cubicBezTo>
                <a:cubicBezTo>
                  <a:pt x="381" y="262"/>
                  <a:pt x="381" y="262"/>
                  <a:pt x="381" y="262"/>
                </a:cubicBezTo>
                <a:close/>
                <a:moveTo>
                  <a:pt x="386" y="264"/>
                </a:moveTo>
                <a:cubicBezTo>
                  <a:pt x="384" y="264"/>
                  <a:pt x="384" y="263"/>
                  <a:pt x="384" y="261"/>
                </a:cubicBezTo>
                <a:cubicBezTo>
                  <a:pt x="385" y="262"/>
                  <a:pt x="386" y="262"/>
                  <a:pt x="386" y="264"/>
                </a:cubicBezTo>
                <a:cubicBezTo>
                  <a:pt x="386" y="264"/>
                  <a:pt x="386" y="264"/>
                  <a:pt x="386" y="264"/>
                </a:cubicBezTo>
                <a:close/>
                <a:moveTo>
                  <a:pt x="110" y="265"/>
                </a:moveTo>
                <a:cubicBezTo>
                  <a:pt x="109" y="267"/>
                  <a:pt x="108" y="263"/>
                  <a:pt x="109" y="263"/>
                </a:cubicBezTo>
                <a:cubicBezTo>
                  <a:pt x="110" y="263"/>
                  <a:pt x="109" y="265"/>
                  <a:pt x="110" y="265"/>
                </a:cubicBezTo>
                <a:cubicBezTo>
                  <a:pt x="110" y="265"/>
                  <a:pt x="110" y="265"/>
                  <a:pt x="110" y="265"/>
                </a:cubicBezTo>
                <a:close/>
                <a:moveTo>
                  <a:pt x="384" y="266"/>
                </a:moveTo>
                <a:cubicBezTo>
                  <a:pt x="385" y="264"/>
                  <a:pt x="382" y="266"/>
                  <a:pt x="383" y="264"/>
                </a:cubicBezTo>
                <a:cubicBezTo>
                  <a:pt x="384" y="265"/>
                  <a:pt x="385" y="264"/>
                  <a:pt x="386" y="264"/>
                </a:cubicBezTo>
                <a:cubicBezTo>
                  <a:pt x="386" y="265"/>
                  <a:pt x="386" y="267"/>
                  <a:pt x="384" y="266"/>
                </a:cubicBezTo>
                <a:cubicBezTo>
                  <a:pt x="384" y="266"/>
                  <a:pt x="384" y="266"/>
                  <a:pt x="384" y="266"/>
                </a:cubicBezTo>
                <a:close/>
                <a:moveTo>
                  <a:pt x="321" y="268"/>
                </a:moveTo>
                <a:cubicBezTo>
                  <a:pt x="320" y="268"/>
                  <a:pt x="320" y="267"/>
                  <a:pt x="320" y="266"/>
                </a:cubicBezTo>
                <a:cubicBezTo>
                  <a:pt x="321" y="266"/>
                  <a:pt x="321" y="267"/>
                  <a:pt x="321" y="267"/>
                </a:cubicBezTo>
                <a:cubicBezTo>
                  <a:pt x="321" y="267"/>
                  <a:pt x="321" y="268"/>
                  <a:pt x="321" y="268"/>
                </a:cubicBezTo>
                <a:cubicBezTo>
                  <a:pt x="321" y="268"/>
                  <a:pt x="321" y="268"/>
                  <a:pt x="321" y="268"/>
                </a:cubicBezTo>
                <a:close/>
                <a:moveTo>
                  <a:pt x="57" y="301"/>
                </a:moveTo>
                <a:cubicBezTo>
                  <a:pt x="65" y="305"/>
                  <a:pt x="59" y="317"/>
                  <a:pt x="66" y="322"/>
                </a:cubicBezTo>
                <a:cubicBezTo>
                  <a:pt x="65" y="322"/>
                  <a:pt x="64" y="326"/>
                  <a:pt x="65" y="327"/>
                </a:cubicBezTo>
                <a:cubicBezTo>
                  <a:pt x="62" y="327"/>
                  <a:pt x="62" y="327"/>
                  <a:pt x="60" y="325"/>
                </a:cubicBezTo>
                <a:cubicBezTo>
                  <a:pt x="60" y="325"/>
                  <a:pt x="60" y="325"/>
                  <a:pt x="61" y="325"/>
                </a:cubicBezTo>
                <a:cubicBezTo>
                  <a:pt x="57" y="321"/>
                  <a:pt x="54" y="314"/>
                  <a:pt x="55" y="308"/>
                </a:cubicBezTo>
                <a:cubicBezTo>
                  <a:pt x="56" y="307"/>
                  <a:pt x="55" y="306"/>
                  <a:pt x="54" y="306"/>
                </a:cubicBezTo>
                <a:cubicBezTo>
                  <a:pt x="56" y="305"/>
                  <a:pt x="56" y="303"/>
                  <a:pt x="57" y="301"/>
                </a:cubicBezTo>
                <a:cubicBezTo>
                  <a:pt x="57" y="301"/>
                  <a:pt x="57" y="301"/>
                  <a:pt x="57" y="301"/>
                </a:cubicBezTo>
                <a:close/>
                <a:moveTo>
                  <a:pt x="63" y="301"/>
                </a:moveTo>
                <a:cubicBezTo>
                  <a:pt x="60" y="305"/>
                  <a:pt x="59" y="298"/>
                  <a:pt x="55" y="300"/>
                </a:cubicBezTo>
                <a:cubicBezTo>
                  <a:pt x="55" y="299"/>
                  <a:pt x="58" y="296"/>
                  <a:pt x="56" y="295"/>
                </a:cubicBezTo>
                <a:cubicBezTo>
                  <a:pt x="57" y="294"/>
                  <a:pt x="58" y="293"/>
                  <a:pt x="59" y="293"/>
                </a:cubicBezTo>
                <a:cubicBezTo>
                  <a:pt x="62" y="283"/>
                  <a:pt x="54" y="281"/>
                  <a:pt x="54" y="272"/>
                </a:cubicBezTo>
                <a:cubicBezTo>
                  <a:pt x="56" y="271"/>
                  <a:pt x="58" y="269"/>
                  <a:pt x="60" y="270"/>
                </a:cubicBezTo>
                <a:cubicBezTo>
                  <a:pt x="61" y="279"/>
                  <a:pt x="64" y="290"/>
                  <a:pt x="61" y="298"/>
                </a:cubicBezTo>
                <a:cubicBezTo>
                  <a:pt x="61" y="299"/>
                  <a:pt x="61" y="298"/>
                  <a:pt x="60" y="298"/>
                </a:cubicBezTo>
                <a:cubicBezTo>
                  <a:pt x="60" y="300"/>
                  <a:pt x="62" y="300"/>
                  <a:pt x="63" y="301"/>
                </a:cubicBezTo>
                <a:cubicBezTo>
                  <a:pt x="63" y="301"/>
                  <a:pt x="63" y="301"/>
                  <a:pt x="63" y="301"/>
                </a:cubicBezTo>
                <a:close/>
                <a:moveTo>
                  <a:pt x="382" y="271"/>
                </a:moveTo>
                <a:cubicBezTo>
                  <a:pt x="382" y="271"/>
                  <a:pt x="382" y="270"/>
                  <a:pt x="382" y="270"/>
                </a:cubicBezTo>
                <a:cubicBezTo>
                  <a:pt x="383" y="270"/>
                  <a:pt x="384" y="270"/>
                  <a:pt x="384" y="271"/>
                </a:cubicBezTo>
                <a:cubicBezTo>
                  <a:pt x="383" y="271"/>
                  <a:pt x="382" y="271"/>
                  <a:pt x="382" y="271"/>
                </a:cubicBezTo>
                <a:cubicBezTo>
                  <a:pt x="382" y="271"/>
                  <a:pt x="382" y="271"/>
                  <a:pt x="382" y="271"/>
                </a:cubicBezTo>
                <a:close/>
                <a:moveTo>
                  <a:pt x="85" y="272"/>
                </a:moveTo>
                <a:cubicBezTo>
                  <a:pt x="85" y="271"/>
                  <a:pt x="85" y="271"/>
                  <a:pt x="85" y="270"/>
                </a:cubicBezTo>
                <a:cubicBezTo>
                  <a:pt x="87" y="269"/>
                  <a:pt x="87" y="273"/>
                  <a:pt x="85" y="272"/>
                </a:cubicBezTo>
                <a:cubicBezTo>
                  <a:pt x="85" y="272"/>
                  <a:pt x="85" y="272"/>
                  <a:pt x="85" y="272"/>
                </a:cubicBezTo>
                <a:close/>
                <a:moveTo>
                  <a:pt x="110" y="271"/>
                </a:moveTo>
                <a:cubicBezTo>
                  <a:pt x="110" y="273"/>
                  <a:pt x="108" y="272"/>
                  <a:pt x="108" y="270"/>
                </a:cubicBezTo>
                <a:cubicBezTo>
                  <a:pt x="110" y="270"/>
                  <a:pt x="109" y="271"/>
                  <a:pt x="110" y="271"/>
                </a:cubicBezTo>
                <a:cubicBezTo>
                  <a:pt x="110" y="271"/>
                  <a:pt x="110" y="271"/>
                  <a:pt x="110" y="271"/>
                </a:cubicBezTo>
                <a:close/>
                <a:moveTo>
                  <a:pt x="378" y="271"/>
                </a:moveTo>
                <a:cubicBezTo>
                  <a:pt x="378" y="271"/>
                  <a:pt x="378" y="270"/>
                  <a:pt x="378" y="270"/>
                </a:cubicBezTo>
                <a:cubicBezTo>
                  <a:pt x="379" y="270"/>
                  <a:pt x="379" y="270"/>
                  <a:pt x="380" y="270"/>
                </a:cubicBezTo>
                <a:cubicBezTo>
                  <a:pt x="380" y="270"/>
                  <a:pt x="380" y="271"/>
                  <a:pt x="380" y="271"/>
                </a:cubicBezTo>
                <a:cubicBezTo>
                  <a:pt x="379" y="271"/>
                  <a:pt x="379" y="271"/>
                  <a:pt x="378" y="271"/>
                </a:cubicBezTo>
                <a:cubicBezTo>
                  <a:pt x="378" y="271"/>
                  <a:pt x="378" y="271"/>
                  <a:pt x="378" y="271"/>
                </a:cubicBezTo>
                <a:close/>
                <a:moveTo>
                  <a:pt x="370" y="288"/>
                </a:moveTo>
                <a:cubicBezTo>
                  <a:pt x="372" y="284"/>
                  <a:pt x="371" y="279"/>
                  <a:pt x="376" y="279"/>
                </a:cubicBezTo>
                <a:cubicBezTo>
                  <a:pt x="376" y="280"/>
                  <a:pt x="376" y="281"/>
                  <a:pt x="375" y="280"/>
                </a:cubicBezTo>
                <a:cubicBezTo>
                  <a:pt x="375" y="281"/>
                  <a:pt x="376" y="282"/>
                  <a:pt x="376" y="284"/>
                </a:cubicBezTo>
                <a:cubicBezTo>
                  <a:pt x="378" y="283"/>
                  <a:pt x="375" y="282"/>
                  <a:pt x="376" y="281"/>
                </a:cubicBezTo>
                <a:cubicBezTo>
                  <a:pt x="378" y="282"/>
                  <a:pt x="377" y="285"/>
                  <a:pt x="377" y="287"/>
                </a:cubicBezTo>
                <a:cubicBezTo>
                  <a:pt x="377" y="285"/>
                  <a:pt x="374" y="285"/>
                  <a:pt x="375" y="281"/>
                </a:cubicBezTo>
                <a:cubicBezTo>
                  <a:pt x="373" y="281"/>
                  <a:pt x="374" y="283"/>
                  <a:pt x="372" y="283"/>
                </a:cubicBezTo>
                <a:cubicBezTo>
                  <a:pt x="372" y="284"/>
                  <a:pt x="373" y="284"/>
                  <a:pt x="373" y="286"/>
                </a:cubicBezTo>
                <a:cubicBezTo>
                  <a:pt x="371" y="286"/>
                  <a:pt x="373" y="286"/>
                  <a:pt x="373" y="288"/>
                </a:cubicBezTo>
                <a:cubicBezTo>
                  <a:pt x="372" y="288"/>
                  <a:pt x="371" y="288"/>
                  <a:pt x="370" y="288"/>
                </a:cubicBezTo>
                <a:cubicBezTo>
                  <a:pt x="370" y="288"/>
                  <a:pt x="370" y="288"/>
                  <a:pt x="370" y="288"/>
                </a:cubicBezTo>
                <a:close/>
                <a:moveTo>
                  <a:pt x="379" y="282"/>
                </a:moveTo>
                <a:cubicBezTo>
                  <a:pt x="376" y="283"/>
                  <a:pt x="378" y="278"/>
                  <a:pt x="375" y="278"/>
                </a:cubicBezTo>
                <a:cubicBezTo>
                  <a:pt x="375" y="277"/>
                  <a:pt x="376" y="277"/>
                  <a:pt x="376" y="276"/>
                </a:cubicBezTo>
                <a:cubicBezTo>
                  <a:pt x="377" y="276"/>
                  <a:pt x="377" y="277"/>
                  <a:pt x="378" y="277"/>
                </a:cubicBezTo>
                <a:cubicBezTo>
                  <a:pt x="377" y="275"/>
                  <a:pt x="378" y="275"/>
                  <a:pt x="378" y="273"/>
                </a:cubicBezTo>
                <a:cubicBezTo>
                  <a:pt x="383" y="275"/>
                  <a:pt x="376" y="279"/>
                  <a:pt x="379" y="282"/>
                </a:cubicBezTo>
                <a:cubicBezTo>
                  <a:pt x="379" y="282"/>
                  <a:pt x="379" y="282"/>
                  <a:pt x="379" y="282"/>
                </a:cubicBezTo>
                <a:close/>
                <a:moveTo>
                  <a:pt x="318" y="290"/>
                </a:moveTo>
                <a:cubicBezTo>
                  <a:pt x="320" y="291"/>
                  <a:pt x="320" y="290"/>
                  <a:pt x="321" y="290"/>
                </a:cubicBezTo>
                <a:cubicBezTo>
                  <a:pt x="320" y="291"/>
                  <a:pt x="318" y="293"/>
                  <a:pt x="318" y="290"/>
                </a:cubicBezTo>
                <a:cubicBezTo>
                  <a:pt x="318" y="290"/>
                  <a:pt x="318" y="290"/>
                  <a:pt x="318" y="290"/>
                </a:cubicBezTo>
                <a:close/>
                <a:moveTo>
                  <a:pt x="68" y="300"/>
                </a:moveTo>
                <a:cubicBezTo>
                  <a:pt x="69" y="297"/>
                  <a:pt x="71" y="300"/>
                  <a:pt x="72" y="301"/>
                </a:cubicBezTo>
                <a:cubicBezTo>
                  <a:pt x="71" y="303"/>
                  <a:pt x="69" y="301"/>
                  <a:pt x="68" y="300"/>
                </a:cubicBezTo>
                <a:cubicBezTo>
                  <a:pt x="68" y="300"/>
                  <a:pt x="68" y="300"/>
                  <a:pt x="68" y="300"/>
                </a:cubicBezTo>
                <a:close/>
                <a:moveTo>
                  <a:pt x="364" y="302"/>
                </a:moveTo>
                <a:cubicBezTo>
                  <a:pt x="365" y="302"/>
                  <a:pt x="367" y="303"/>
                  <a:pt x="365" y="303"/>
                </a:cubicBezTo>
                <a:cubicBezTo>
                  <a:pt x="367" y="304"/>
                  <a:pt x="367" y="301"/>
                  <a:pt x="367" y="299"/>
                </a:cubicBezTo>
                <a:cubicBezTo>
                  <a:pt x="371" y="302"/>
                  <a:pt x="364" y="306"/>
                  <a:pt x="363" y="311"/>
                </a:cubicBezTo>
                <a:cubicBezTo>
                  <a:pt x="362" y="310"/>
                  <a:pt x="362" y="311"/>
                  <a:pt x="360" y="311"/>
                </a:cubicBezTo>
                <a:cubicBezTo>
                  <a:pt x="360" y="307"/>
                  <a:pt x="364" y="306"/>
                  <a:pt x="364" y="302"/>
                </a:cubicBezTo>
                <a:cubicBezTo>
                  <a:pt x="364" y="302"/>
                  <a:pt x="364" y="302"/>
                  <a:pt x="364" y="302"/>
                </a:cubicBezTo>
                <a:close/>
                <a:moveTo>
                  <a:pt x="315" y="303"/>
                </a:moveTo>
                <a:cubicBezTo>
                  <a:pt x="315" y="302"/>
                  <a:pt x="316" y="302"/>
                  <a:pt x="316" y="301"/>
                </a:cubicBezTo>
                <a:cubicBezTo>
                  <a:pt x="316" y="301"/>
                  <a:pt x="317" y="301"/>
                  <a:pt x="317" y="301"/>
                </a:cubicBezTo>
                <a:cubicBezTo>
                  <a:pt x="317" y="303"/>
                  <a:pt x="316" y="302"/>
                  <a:pt x="315" y="303"/>
                </a:cubicBezTo>
                <a:cubicBezTo>
                  <a:pt x="315" y="303"/>
                  <a:pt x="315" y="303"/>
                  <a:pt x="315" y="303"/>
                </a:cubicBezTo>
                <a:close/>
                <a:moveTo>
                  <a:pt x="74" y="305"/>
                </a:moveTo>
                <a:cubicBezTo>
                  <a:pt x="73" y="304"/>
                  <a:pt x="74" y="304"/>
                  <a:pt x="74" y="303"/>
                </a:cubicBezTo>
                <a:cubicBezTo>
                  <a:pt x="74" y="303"/>
                  <a:pt x="74" y="304"/>
                  <a:pt x="75" y="304"/>
                </a:cubicBezTo>
                <a:cubicBezTo>
                  <a:pt x="75" y="304"/>
                  <a:pt x="74" y="304"/>
                  <a:pt x="74" y="305"/>
                </a:cubicBezTo>
                <a:cubicBezTo>
                  <a:pt x="74" y="305"/>
                  <a:pt x="74" y="305"/>
                  <a:pt x="74" y="305"/>
                </a:cubicBezTo>
                <a:close/>
                <a:moveTo>
                  <a:pt x="112" y="310"/>
                </a:moveTo>
                <a:cubicBezTo>
                  <a:pt x="111" y="309"/>
                  <a:pt x="106" y="308"/>
                  <a:pt x="108" y="304"/>
                </a:cubicBezTo>
                <a:cubicBezTo>
                  <a:pt x="108" y="306"/>
                  <a:pt x="114" y="306"/>
                  <a:pt x="112" y="310"/>
                </a:cubicBezTo>
                <a:cubicBezTo>
                  <a:pt x="112" y="310"/>
                  <a:pt x="112" y="310"/>
                  <a:pt x="112" y="310"/>
                </a:cubicBezTo>
                <a:close/>
                <a:moveTo>
                  <a:pt x="75" y="321"/>
                </a:moveTo>
                <a:cubicBezTo>
                  <a:pt x="76" y="319"/>
                  <a:pt x="77" y="318"/>
                  <a:pt x="79" y="317"/>
                </a:cubicBezTo>
                <a:cubicBezTo>
                  <a:pt x="78" y="316"/>
                  <a:pt x="76" y="319"/>
                  <a:pt x="75" y="317"/>
                </a:cubicBezTo>
                <a:cubicBezTo>
                  <a:pt x="73" y="316"/>
                  <a:pt x="75" y="310"/>
                  <a:pt x="71" y="312"/>
                </a:cubicBezTo>
                <a:cubicBezTo>
                  <a:pt x="72" y="311"/>
                  <a:pt x="72" y="310"/>
                  <a:pt x="71" y="310"/>
                </a:cubicBezTo>
                <a:cubicBezTo>
                  <a:pt x="72" y="309"/>
                  <a:pt x="73" y="310"/>
                  <a:pt x="74" y="311"/>
                </a:cubicBezTo>
                <a:cubicBezTo>
                  <a:pt x="74" y="311"/>
                  <a:pt x="75" y="308"/>
                  <a:pt x="74" y="309"/>
                </a:cubicBezTo>
                <a:cubicBezTo>
                  <a:pt x="76" y="307"/>
                  <a:pt x="79" y="313"/>
                  <a:pt x="78" y="315"/>
                </a:cubicBezTo>
                <a:cubicBezTo>
                  <a:pt x="82" y="316"/>
                  <a:pt x="82" y="321"/>
                  <a:pt x="86" y="322"/>
                </a:cubicBezTo>
                <a:cubicBezTo>
                  <a:pt x="87" y="325"/>
                  <a:pt x="84" y="325"/>
                  <a:pt x="85" y="327"/>
                </a:cubicBezTo>
                <a:cubicBezTo>
                  <a:pt x="84" y="329"/>
                  <a:pt x="86" y="326"/>
                  <a:pt x="86" y="328"/>
                </a:cubicBezTo>
                <a:cubicBezTo>
                  <a:pt x="87" y="330"/>
                  <a:pt x="84" y="327"/>
                  <a:pt x="85" y="329"/>
                </a:cubicBezTo>
                <a:cubicBezTo>
                  <a:pt x="83" y="325"/>
                  <a:pt x="79" y="323"/>
                  <a:pt x="77" y="320"/>
                </a:cubicBezTo>
                <a:cubicBezTo>
                  <a:pt x="77" y="320"/>
                  <a:pt x="77" y="321"/>
                  <a:pt x="77" y="321"/>
                </a:cubicBezTo>
                <a:cubicBezTo>
                  <a:pt x="77" y="323"/>
                  <a:pt x="75" y="322"/>
                  <a:pt x="75" y="321"/>
                </a:cubicBezTo>
                <a:cubicBezTo>
                  <a:pt x="75" y="321"/>
                  <a:pt x="75" y="321"/>
                  <a:pt x="75" y="321"/>
                </a:cubicBezTo>
                <a:close/>
                <a:moveTo>
                  <a:pt x="41" y="314"/>
                </a:moveTo>
                <a:cubicBezTo>
                  <a:pt x="40" y="313"/>
                  <a:pt x="39" y="312"/>
                  <a:pt x="38" y="311"/>
                </a:cubicBezTo>
                <a:cubicBezTo>
                  <a:pt x="41" y="310"/>
                  <a:pt x="42" y="313"/>
                  <a:pt x="41" y="314"/>
                </a:cubicBezTo>
                <a:cubicBezTo>
                  <a:pt x="41" y="314"/>
                  <a:pt x="41" y="314"/>
                  <a:pt x="41" y="314"/>
                </a:cubicBezTo>
                <a:close/>
                <a:moveTo>
                  <a:pt x="360" y="316"/>
                </a:moveTo>
                <a:cubicBezTo>
                  <a:pt x="359" y="315"/>
                  <a:pt x="360" y="313"/>
                  <a:pt x="359" y="311"/>
                </a:cubicBezTo>
                <a:cubicBezTo>
                  <a:pt x="360" y="311"/>
                  <a:pt x="361" y="314"/>
                  <a:pt x="362" y="312"/>
                </a:cubicBezTo>
                <a:cubicBezTo>
                  <a:pt x="364" y="314"/>
                  <a:pt x="360" y="315"/>
                  <a:pt x="360" y="316"/>
                </a:cubicBezTo>
                <a:cubicBezTo>
                  <a:pt x="360" y="316"/>
                  <a:pt x="360" y="316"/>
                  <a:pt x="360" y="316"/>
                </a:cubicBezTo>
                <a:close/>
                <a:moveTo>
                  <a:pt x="377" y="319"/>
                </a:moveTo>
                <a:cubicBezTo>
                  <a:pt x="377" y="317"/>
                  <a:pt x="379" y="318"/>
                  <a:pt x="380" y="317"/>
                </a:cubicBezTo>
                <a:cubicBezTo>
                  <a:pt x="380" y="319"/>
                  <a:pt x="378" y="319"/>
                  <a:pt x="377" y="319"/>
                </a:cubicBezTo>
                <a:cubicBezTo>
                  <a:pt x="377" y="319"/>
                  <a:pt x="377" y="319"/>
                  <a:pt x="377" y="319"/>
                </a:cubicBezTo>
                <a:close/>
                <a:moveTo>
                  <a:pt x="42" y="326"/>
                </a:moveTo>
                <a:cubicBezTo>
                  <a:pt x="40" y="326"/>
                  <a:pt x="43" y="324"/>
                  <a:pt x="42" y="323"/>
                </a:cubicBezTo>
                <a:cubicBezTo>
                  <a:pt x="43" y="322"/>
                  <a:pt x="44" y="324"/>
                  <a:pt x="44" y="325"/>
                </a:cubicBezTo>
                <a:cubicBezTo>
                  <a:pt x="43" y="326"/>
                  <a:pt x="43" y="324"/>
                  <a:pt x="42" y="326"/>
                </a:cubicBezTo>
                <a:cubicBezTo>
                  <a:pt x="42" y="326"/>
                  <a:pt x="42" y="326"/>
                  <a:pt x="42" y="326"/>
                </a:cubicBezTo>
                <a:close/>
                <a:moveTo>
                  <a:pt x="110" y="326"/>
                </a:moveTo>
                <a:cubicBezTo>
                  <a:pt x="110" y="327"/>
                  <a:pt x="108" y="327"/>
                  <a:pt x="108" y="326"/>
                </a:cubicBezTo>
                <a:cubicBezTo>
                  <a:pt x="108" y="325"/>
                  <a:pt x="110" y="325"/>
                  <a:pt x="110" y="326"/>
                </a:cubicBezTo>
                <a:cubicBezTo>
                  <a:pt x="110" y="326"/>
                  <a:pt x="110" y="326"/>
                  <a:pt x="110" y="326"/>
                </a:cubicBezTo>
                <a:close/>
                <a:moveTo>
                  <a:pt x="277" y="328"/>
                </a:moveTo>
                <a:cubicBezTo>
                  <a:pt x="276" y="328"/>
                  <a:pt x="276" y="327"/>
                  <a:pt x="276" y="326"/>
                </a:cubicBezTo>
                <a:cubicBezTo>
                  <a:pt x="276" y="327"/>
                  <a:pt x="278" y="326"/>
                  <a:pt x="277" y="328"/>
                </a:cubicBezTo>
                <a:cubicBezTo>
                  <a:pt x="277" y="328"/>
                  <a:pt x="277" y="328"/>
                  <a:pt x="277" y="328"/>
                </a:cubicBezTo>
                <a:close/>
                <a:moveTo>
                  <a:pt x="70" y="327"/>
                </a:moveTo>
                <a:cubicBezTo>
                  <a:pt x="69" y="329"/>
                  <a:pt x="67" y="328"/>
                  <a:pt x="66" y="327"/>
                </a:cubicBezTo>
                <a:cubicBezTo>
                  <a:pt x="67" y="326"/>
                  <a:pt x="68" y="327"/>
                  <a:pt x="70" y="327"/>
                </a:cubicBezTo>
                <a:cubicBezTo>
                  <a:pt x="70" y="327"/>
                  <a:pt x="70" y="327"/>
                  <a:pt x="70" y="327"/>
                </a:cubicBezTo>
                <a:close/>
                <a:moveTo>
                  <a:pt x="70" y="328"/>
                </a:moveTo>
                <a:cubicBezTo>
                  <a:pt x="70" y="328"/>
                  <a:pt x="70" y="328"/>
                  <a:pt x="70" y="328"/>
                </a:cubicBezTo>
                <a:cubicBezTo>
                  <a:pt x="71" y="329"/>
                  <a:pt x="72" y="328"/>
                  <a:pt x="72" y="328"/>
                </a:cubicBezTo>
                <a:cubicBezTo>
                  <a:pt x="72" y="330"/>
                  <a:pt x="69" y="329"/>
                  <a:pt x="69" y="331"/>
                </a:cubicBezTo>
                <a:cubicBezTo>
                  <a:pt x="70" y="332"/>
                  <a:pt x="71" y="332"/>
                  <a:pt x="71" y="333"/>
                </a:cubicBezTo>
                <a:cubicBezTo>
                  <a:pt x="71" y="341"/>
                  <a:pt x="79" y="345"/>
                  <a:pt x="84" y="349"/>
                </a:cubicBezTo>
                <a:cubicBezTo>
                  <a:pt x="84" y="348"/>
                  <a:pt x="85" y="348"/>
                  <a:pt x="86" y="348"/>
                </a:cubicBezTo>
                <a:cubicBezTo>
                  <a:pt x="87" y="350"/>
                  <a:pt x="87" y="349"/>
                  <a:pt x="86" y="350"/>
                </a:cubicBezTo>
                <a:cubicBezTo>
                  <a:pt x="87" y="351"/>
                  <a:pt x="87" y="349"/>
                  <a:pt x="88" y="350"/>
                </a:cubicBezTo>
                <a:cubicBezTo>
                  <a:pt x="88" y="350"/>
                  <a:pt x="88" y="350"/>
                  <a:pt x="88" y="351"/>
                </a:cubicBezTo>
                <a:cubicBezTo>
                  <a:pt x="91" y="350"/>
                  <a:pt x="90" y="351"/>
                  <a:pt x="92" y="352"/>
                </a:cubicBezTo>
                <a:cubicBezTo>
                  <a:pt x="91" y="350"/>
                  <a:pt x="93" y="351"/>
                  <a:pt x="93" y="349"/>
                </a:cubicBezTo>
                <a:cubicBezTo>
                  <a:pt x="91" y="348"/>
                  <a:pt x="92" y="348"/>
                  <a:pt x="92" y="347"/>
                </a:cubicBezTo>
                <a:cubicBezTo>
                  <a:pt x="90" y="348"/>
                  <a:pt x="90" y="347"/>
                  <a:pt x="89" y="346"/>
                </a:cubicBezTo>
                <a:cubicBezTo>
                  <a:pt x="90" y="346"/>
                  <a:pt x="90" y="345"/>
                  <a:pt x="91" y="345"/>
                </a:cubicBezTo>
                <a:cubicBezTo>
                  <a:pt x="90" y="345"/>
                  <a:pt x="90" y="344"/>
                  <a:pt x="89" y="343"/>
                </a:cubicBezTo>
                <a:cubicBezTo>
                  <a:pt x="88" y="342"/>
                  <a:pt x="86" y="343"/>
                  <a:pt x="86" y="342"/>
                </a:cubicBezTo>
                <a:cubicBezTo>
                  <a:pt x="87" y="341"/>
                  <a:pt x="85" y="337"/>
                  <a:pt x="83" y="339"/>
                </a:cubicBezTo>
                <a:cubicBezTo>
                  <a:pt x="83" y="337"/>
                  <a:pt x="82" y="335"/>
                  <a:pt x="81" y="337"/>
                </a:cubicBezTo>
                <a:cubicBezTo>
                  <a:pt x="81" y="335"/>
                  <a:pt x="82" y="336"/>
                  <a:pt x="82" y="335"/>
                </a:cubicBezTo>
                <a:cubicBezTo>
                  <a:pt x="81" y="334"/>
                  <a:pt x="82" y="335"/>
                  <a:pt x="80" y="335"/>
                </a:cubicBezTo>
                <a:cubicBezTo>
                  <a:pt x="81" y="333"/>
                  <a:pt x="77" y="332"/>
                  <a:pt x="76" y="332"/>
                </a:cubicBezTo>
                <a:cubicBezTo>
                  <a:pt x="79" y="332"/>
                  <a:pt x="72" y="325"/>
                  <a:pt x="70" y="328"/>
                </a:cubicBezTo>
                <a:close/>
                <a:moveTo>
                  <a:pt x="107" y="329"/>
                </a:moveTo>
                <a:cubicBezTo>
                  <a:pt x="108" y="330"/>
                  <a:pt x="108" y="328"/>
                  <a:pt x="110" y="328"/>
                </a:cubicBezTo>
                <a:cubicBezTo>
                  <a:pt x="111" y="332"/>
                  <a:pt x="110" y="332"/>
                  <a:pt x="109" y="334"/>
                </a:cubicBezTo>
                <a:cubicBezTo>
                  <a:pt x="108" y="333"/>
                  <a:pt x="107" y="332"/>
                  <a:pt x="107" y="329"/>
                </a:cubicBezTo>
                <a:cubicBezTo>
                  <a:pt x="107" y="329"/>
                  <a:pt x="107" y="329"/>
                  <a:pt x="107" y="329"/>
                </a:cubicBezTo>
                <a:close/>
                <a:moveTo>
                  <a:pt x="330" y="338"/>
                </a:moveTo>
                <a:cubicBezTo>
                  <a:pt x="330" y="338"/>
                  <a:pt x="330" y="338"/>
                  <a:pt x="330" y="338"/>
                </a:cubicBezTo>
                <a:cubicBezTo>
                  <a:pt x="330" y="337"/>
                  <a:pt x="330" y="336"/>
                  <a:pt x="329" y="336"/>
                </a:cubicBezTo>
                <a:cubicBezTo>
                  <a:pt x="328" y="338"/>
                  <a:pt x="329" y="337"/>
                  <a:pt x="329" y="339"/>
                </a:cubicBezTo>
                <a:cubicBezTo>
                  <a:pt x="327" y="340"/>
                  <a:pt x="327" y="341"/>
                  <a:pt x="325" y="342"/>
                </a:cubicBezTo>
                <a:cubicBezTo>
                  <a:pt x="325" y="339"/>
                  <a:pt x="326" y="338"/>
                  <a:pt x="327" y="338"/>
                </a:cubicBezTo>
                <a:cubicBezTo>
                  <a:pt x="325" y="338"/>
                  <a:pt x="326" y="335"/>
                  <a:pt x="323" y="336"/>
                </a:cubicBezTo>
                <a:cubicBezTo>
                  <a:pt x="322" y="338"/>
                  <a:pt x="322" y="340"/>
                  <a:pt x="319" y="341"/>
                </a:cubicBezTo>
                <a:cubicBezTo>
                  <a:pt x="318" y="340"/>
                  <a:pt x="317" y="338"/>
                  <a:pt x="315" y="338"/>
                </a:cubicBezTo>
                <a:cubicBezTo>
                  <a:pt x="313" y="339"/>
                  <a:pt x="313" y="343"/>
                  <a:pt x="310" y="344"/>
                </a:cubicBezTo>
                <a:cubicBezTo>
                  <a:pt x="311" y="347"/>
                  <a:pt x="309" y="350"/>
                  <a:pt x="307" y="351"/>
                </a:cubicBezTo>
                <a:cubicBezTo>
                  <a:pt x="308" y="352"/>
                  <a:pt x="307" y="355"/>
                  <a:pt x="306" y="355"/>
                </a:cubicBezTo>
                <a:cubicBezTo>
                  <a:pt x="305" y="352"/>
                  <a:pt x="303" y="358"/>
                  <a:pt x="301" y="355"/>
                </a:cubicBezTo>
                <a:cubicBezTo>
                  <a:pt x="301" y="357"/>
                  <a:pt x="300" y="358"/>
                  <a:pt x="300" y="359"/>
                </a:cubicBezTo>
                <a:cubicBezTo>
                  <a:pt x="303" y="360"/>
                  <a:pt x="304" y="360"/>
                  <a:pt x="306" y="361"/>
                </a:cubicBezTo>
                <a:cubicBezTo>
                  <a:pt x="307" y="360"/>
                  <a:pt x="305" y="359"/>
                  <a:pt x="307" y="359"/>
                </a:cubicBezTo>
                <a:cubicBezTo>
                  <a:pt x="313" y="359"/>
                  <a:pt x="321" y="355"/>
                  <a:pt x="321" y="346"/>
                </a:cubicBezTo>
                <a:cubicBezTo>
                  <a:pt x="322" y="348"/>
                  <a:pt x="323" y="346"/>
                  <a:pt x="324" y="348"/>
                </a:cubicBezTo>
                <a:cubicBezTo>
                  <a:pt x="324" y="349"/>
                  <a:pt x="321" y="349"/>
                  <a:pt x="323" y="350"/>
                </a:cubicBezTo>
                <a:cubicBezTo>
                  <a:pt x="323" y="349"/>
                  <a:pt x="323" y="349"/>
                  <a:pt x="324" y="349"/>
                </a:cubicBezTo>
                <a:cubicBezTo>
                  <a:pt x="324" y="346"/>
                  <a:pt x="325" y="348"/>
                  <a:pt x="326" y="347"/>
                </a:cubicBezTo>
                <a:cubicBezTo>
                  <a:pt x="326" y="346"/>
                  <a:pt x="327" y="345"/>
                  <a:pt x="327" y="345"/>
                </a:cubicBezTo>
                <a:cubicBezTo>
                  <a:pt x="326" y="345"/>
                  <a:pt x="324" y="345"/>
                  <a:pt x="325" y="344"/>
                </a:cubicBezTo>
                <a:cubicBezTo>
                  <a:pt x="326" y="344"/>
                  <a:pt x="328" y="343"/>
                  <a:pt x="328" y="344"/>
                </a:cubicBezTo>
                <a:cubicBezTo>
                  <a:pt x="328" y="345"/>
                  <a:pt x="327" y="345"/>
                  <a:pt x="327" y="346"/>
                </a:cubicBezTo>
                <a:cubicBezTo>
                  <a:pt x="330" y="344"/>
                  <a:pt x="334" y="344"/>
                  <a:pt x="334" y="340"/>
                </a:cubicBezTo>
                <a:cubicBezTo>
                  <a:pt x="338" y="338"/>
                  <a:pt x="345" y="332"/>
                  <a:pt x="340" y="328"/>
                </a:cubicBezTo>
                <a:cubicBezTo>
                  <a:pt x="338" y="331"/>
                  <a:pt x="335" y="335"/>
                  <a:pt x="332" y="335"/>
                </a:cubicBezTo>
                <a:cubicBezTo>
                  <a:pt x="333" y="334"/>
                  <a:pt x="334" y="334"/>
                  <a:pt x="332" y="333"/>
                </a:cubicBezTo>
                <a:cubicBezTo>
                  <a:pt x="331" y="335"/>
                  <a:pt x="331" y="338"/>
                  <a:pt x="330" y="338"/>
                </a:cubicBezTo>
                <a:close/>
                <a:moveTo>
                  <a:pt x="89" y="331"/>
                </a:moveTo>
                <a:cubicBezTo>
                  <a:pt x="93" y="329"/>
                  <a:pt x="101" y="339"/>
                  <a:pt x="101" y="346"/>
                </a:cubicBezTo>
                <a:cubicBezTo>
                  <a:pt x="96" y="343"/>
                  <a:pt x="88" y="337"/>
                  <a:pt x="89" y="331"/>
                </a:cubicBezTo>
                <a:cubicBezTo>
                  <a:pt x="89" y="331"/>
                  <a:pt x="89" y="331"/>
                  <a:pt x="89" y="331"/>
                </a:cubicBezTo>
                <a:close/>
                <a:moveTo>
                  <a:pt x="362" y="333"/>
                </a:moveTo>
                <a:cubicBezTo>
                  <a:pt x="360" y="333"/>
                  <a:pt x="360" y="332"/>
                  <a:pt x="360" y="331"/>
                </a:cubicBezTo>
                <a:cubicBezTo>
                  <a:pt x="362" y="330"/>
                  <a:pt x="362" y="331"/>
                  <a:pt x="363" y="331"/>
                </a:cubicBezTo>
                <a:cubicBezTo>
                  <a:pt x="363" y="333"/>
                  <a:pt x="362" y="332"/>
                  <a:pt x="362" y="333"/>
                </a:cubicBezTo>
                <a:cubicBezTo>
                  <a:pt x="362" y="333"/>
                  <a:pt x="362" y="333"/>
                  <a:pt x="362" y="333"/>
                </a:cubicBezTo>
                <a:close/>
                <a:moveTo>
                  <a:pt x="351" y="333"/>
                </a:moveTo>
                <a:cubicBezTo>
                  <a:pt x="351" y="334"/>
                  <a:pt x="354" y="335"/>
                  <a:pt x="354" y="333"/>
                </a:cubicBezTo>
                <a:cubicBezTo>
                  <a:pt x="355" y="334"/>
                  <a:pt x="352" y="336"/>
                  <a:pt x="353" y="338"/>
                </a:cubicBezTo>
                <a:cubicBezTo>
                  <a:pt x="350" y="338"/>
                  <a:pt x="347" y="344"/>
                  <a:pt x="343" y="343"/>
                </a:cubicBezTo>
                <a:cubicBezTo>
                  <a:pt x="344" y="337"/>
                  <a:pt x="351" y="337"/>
                  <a:pt x="351" y="333"/>
                </a:cubicBezTo>
                <a:cubicBezTo>
                  <a:pt x="351" y="333"/>
                  <a:pt x="351" y="333"/>
                  <a:pt x="351" y="333"/>
                </a:cubicBezTo>
                <a:close/>
                <a:moveTo>
                  <a:pt x="130" y="341"/>
                </a:moveTo>
                <a:cubicBezTo>
                  <a:pt x="129" y="340"/>
                  <a:pt x="128" y="341"/>
                  <a:pt x="127" y="340"/>
                </a:cubicBezTo>
                <a:cubicBezTo>
                  <a:pt x="128" y="338"/>
                  <a:pt x="126" y="338"/>
                  <a:pt x="127" y="336"/>
                </a:cubicBezTo>
                <a:cubicBezTo>
                  <a:pt x="128" y="336"/>
                  <a:pt x="128" y="334"/>
                  <a:pt x="129" y="334"/>
                </a:cubicBezTo>
                <a:cubicBezTo>
                  <a:pt x="129" y="337"/>
                  <a:pt x="133" y="337"/>
                  <a:pt x="133" y="340"/>
                </a:cubicBezTo>
                <a:cubicBezTo>
                  <a:pt x="135" y="340"/>
                  <a:pt x="135" y="339"/>
                  <a:pt x="135" y="337"/>
                </a:cubicBezTo>
                <a:cubicBezTo>
                  <a:pt x="136" y="340"/>
                  <a:pt x="140" y="342"/>
                  <a:pt x="139" y="345"/>
                </a:cubicBezTo>
                <a:cubicBezTo>
                  <a:pt x="143" y="347"/>
                  <a:pt x="145" y="351"/>
                  <a:pt x="148" y="354"/>
                </a:cubicBezTo>
                <a:cubicBezTo>
                  <a:pt x="146" y="355"/>
                  <a:pt x="142" y="353"/>
                  <a:pt x="138" y="353"/>
                </a:cubicBezTo>
                <a:cubicBezTo>
                  <a:pt x="138" y="350"/>
                  <a:pt x="130" y="347"/>
                  <a:pt x="130" y="341"/>
                </a:cubicBezTo>
                <a:cubicBezTo>
                  <a:pt x="130" y="341"/>
                  <a:pt x="130" y="341"/>
                  <a:pt x="130" y="341"/>
                </a:cubicBezTo>
                <a:close/>
                <a:moveTo>
                  <a:pt x="118" y="344"/>
                </a:moveTo>
                <a:cubicBezTo>
                  <a:pt x="118" y="341"/>
                  <a:pt x="114" y="342"/>
                  <a:pt x="115" y="339"/>
                </a:cubicBezTo>
                <a:cubicBezTo>
                  <a:pt x="116" y="339"/>
                  <a:pt x="116" y="339"/>
                  <a:pt x="117" y="339"/>
                </a:cubicBezTo>
                <a:cubicBezTo>
                  <a:pt x="117" y="341"/>
                  <a:pt x="118" y="344"/>
                  <a:pt x="120" y="343"/>
                </a:cubicBezTo>
                <a:cubicBezTo>
                  <a:pt x="120" y="344"/>
                  <a:pt x="120" y="344"/>
                  <a:pt x="118" y="344"/>
                </a:cubicBezTo>
                <a:cubicBezTo>
                  <a:pt x="118" y="344"/>
                  <a:pt x="118" y="344"/>
                  <a:pt x="118" y="344"/>
                </a:cubicBezTo>
                <a:close/>
                <a:moveTo>
                  <a:pt x="49" y="345"/>
                </a:moveTo>
                <a:cubicBezTo>
                  <a:pt x="48" y="345"/>
                  <a:pt x="49" y="344"/>
                  <a:pt x="48" y="344"/>
                </a:cubicBezTo>
                <a:cubicBezTo>
                  <a:pt x="48" y="342"/>
                  <a:pt x="50" y="344"/>
                  <a:pt x="49" y="345"/>
                </a:cubicBezTo>
                <a:cubicBezTo>
                  <a:pt x="49" y="345"/>
                  <a:pt x="49" y="345"/>
                  <a:pt x="49" y="345"/>
                </a:cubicBezTo>
                <a:close/>
                <a:moveTo>
                  <a:pt x="298" y="364"/>
                </a:moveTo>
                <a:cubicBezTo>
                  <a:pt x="296" y="364"/>
                  <a:pt x="297" y="361"/>
                  <a:pt x="296" y="360"/>
                </a:cubicBezTo>
                <a:cubicBezTo>
                  <a:pt x="298" y="359"/>
                  <a:pt x="299" y="363"/>
                  <a:pt x="299" y="360"/>
                </a:cubicBezTo>
                <a:cubicBezTo>
                  <a:pt x="300" y="360"/>
                  <a:pt x="300" y="361"/>
                  <a:pt x="301" y="361"/>
                </a:cubicBezTo>
                <a:cubicBezTo>
                  <a:pt x="301" y="361"/>
                  <a:pt x="301" y="362"/>
                  <a:pt x="301" y="362"/>
                </a:cubicBezTo>
                <a:cubicBezTo>
                  <a:pt x="302" y="363"/>
                  <a:pt x="302" y="362"/>
                  <a:pt x="302" y="361"/>
                </a:cubicBezTo>
                <a:cubicBezTo>
                  <a:pt x="303" y="361"/>
                  <a:pt x="303" y="362"/>
                  <a:pt x="304" y="362"/>
                </a:cubicBezTo>
                <a:cubicBezTo>
                  <a:pt x="304" y="363"/>
                  <a:pt x="302" y="362"/>
                  <a:pt x="302" y="364"/>
                </a:cubicBezTo>
                <a:cubicBezTo>
                  <a:pt x="300" y="363"/>
                  <a:pt x="299" y="363"/>
                  <a:pt x="298" y="364"/>
                </a:cubicBezTo>
                <a:cubicBezTo>
                  <a:pt x="298" y="364"/>
                  <a:pt x="298" y="364"/>
                  <a:pt x="298" y="364"/>
                </a:cubicBezTo>
                <a:close/>
                <a:moveTo>
                  <a:pt x="205" y="362"/>
                </a:moveTo>
                <a:cubicBezTo>
                  <a:pt x="205" y="362"/>
                  <a:pt x="205" y="361"/>
                  <a:pt x="205" y="360"/>
                </a:cubicBezTo>
                <a:cubicBezTo>
                  <a:pt x="207" y="362"/>
                  <a:pt x="209" y="359"/>
                  <a:pt x="210" y="362"/>
                </a:cubicBezTo>
                <a:cubicBezTo>
                  <a:pt x="211" y="361"/>
                  <a:pt x="213" y="360"/>
                  <a:pt x="214" y="360"/>
                </a:cubicBezTo>
                <a:cubicBezTo>
                  <a:pt x="214" y="361"/>
                  <a:pt x="214" y="361"/>
                  <a:pt x="215" y="361"/>
                </a:cubicBezTo>
                <a:cubicBezTo>
                  <a:pt x="215" y="362"/>
                  <a:pt x="213" y="362"/>
                  <a:pt x="214" y="364"/>
                </a:cubicBezTo>
                <a:cubicBezTo>
                  <a:pt x="213" y="363"/>
                  <a:pt x="213" y="362"/>
                  <a:pt x="213" y="361"/>
                </a:cubicBezTo>
                <a:cubicBezTo>
                  <a:pt x="211" y="365"/>
                  <a:pt x="209" y="361"/>
                  <a:pt x="205" y="362"/>
                </a:cubicBezTo>
                <a:cubicBezTo>
                  <a:pt x="205" y="362"/>
                  <a:pt x="205" y="362"/>
                  <a:pt x="205" y="362"/>
                </a:cubicBezTo>
                <a:close/>
                <a:moveTo>
                  <a:pt x="124" y="363"/>
                </a:moveTo>
                <a:cubicBezTo>
                  <a:pt x="124" y="362"/>
                  <a:pt x="126" y="362"/>
                  <a:pt x="127" y="363"/>
                </a:cubicBezTo>
                <a:cubicBezTo>
                  <a:pt x="127" y="364"/>
                  <a:pt x="127" y="365"/>
                  <a:pt x="126" y="366"/>
                </a:cubicBezTo>
                <a:cubicBezTo>
                  <a:pt x="125" y="366"/>
                  <a:pt x="124" y="365"/>
                  <a:pt x="124" y="363"/>
                </a:cubicBezTo>
                <a:cubicBezTo>
                  <a:pt x="124" y="363"/>
                  <a:pt x="124" y="363"/>
                  <a:pt x="124" y="363"/>
                </a:cubicBezTo>
                <a:close/>
                <a:moveTo>
                  <a:pt x="214" y="364"/>
                </a:moveTo>
                <a:cubicBezTo>
                  <a:pt x="214" y="363"/>
                  <a:pt x="215" y="362"/>
                  <a:pt x="216" y="362"/>
                </a:cubicBezTo>
                <a:cubicBezTo>
                  <a:pt x="217" y="364"/>
                  <a:pt x="215" y="364"/>
                  <a:pt x="214" y="364"/>
                </a:cubicBezTo>
                <a:cubicBezTo>
                  <a:pt x="214" y="364"/>
                  <a:pt x="214" y="364"/>
                  <a:pt x="214" y="364"/>
                </a:cubicBezTo>
                <a:close/>
                <a:moveTo>
                  <a:pt x="120" y="369"/>
                </a:moveTo>
                <a:cubicBezTo>
                  <a:pt x="120" y="368"/>
                  <a:pt x="121" y="368"/>
                  <a:pt x="121" y="367"/>
                </a:cubicBezTo>
                <a:cubicBezTo>
                  <a:pt x="122" y="367"/>
                  <a:pt x="122" y="369"/>
                  <a:pt x="120" y="369"/>
                </a:cubicBezTo>
                <a:cubicBezTo>
                  <a:pt x="120" y="369"/>
                  <a:pt x="120" y="369"/>
                  <a:pt x="120" y="369"/>
                </a:cubicBezTo>
                <a:close/>
                <a:moveTo>
                  <a:pt x="260" y="379"/>
                </a:moveTo>
                <a:cubicBezTo>
                  <a:pt x="259" y="379"/>
                  <a:pt x="259" y="378"/>
                  <a:pt x="259" y="376"/>
                </a:cubicBezTo>
                <a:cubicBezTo>
                  <a:pt x="260" y="376"/>
                  <a:pt x="260" y="378"/>
                  <a:pt x="260" y="379"/>
                </a:cubicBezTo>
                <a:cubicBezTo>
                  <a:pt x="260" y="379"/>
                  <a:pt x="260" y="379"/>
                  <a:pt x="260" y="379"/>
                </a:cubicBezTo>
                <a:close/>
                <a:moveTo>
                  <a:pt x="240" y="383"/>
                </a:moveTo>
                <a:cubicBezTo>
                  <a:pt x="240" y="383"/>
                  <a:pt x="240" y="383"/>
                  <a:pt x="240" y="383"/>
                </a:cubicBezTo>
                <a:cubicBezTo>
                  <a:pt x="240" y="383"/>
                  <a:pt x="241" y="383"/>
                  <a:pt x="241" y="384"/>
                </a:cubicBezTo>
                <a:cubicBezTo>
                  <a:pt x="245" y="384"/>
                  <a:pt x="247" y="383"/>
                  <a:pt x="249" y="383"/>
                </a:cubicBezTo>
                <a:cubicBezTo>
                  <a:pt x="247" y="382"/>
                  <a:pt x="250" y="383"/>
                  <a:pt x="251" y="382"/>
                </a:cubicBezTo>
                <a:cubicBezTo>
                  <a:pt x="251" y="380"/>
                  <a:pt x="251" y="381"/>
                  <a:pt x="251" y="378"/>
                </a:cubicBezTo>
                <a:cubicBezTo>
                  <a:pt x="249" y="380"/>
                  <a:pt x="248" y="378"/>
                  <a:pt x="246" y="379"/>
                </a:cubicBezTo>
                <a:cubicBezTo>
                  <a:pt x="247" y="378"/>
                  <a:pt x="246" y="379"/>
                  <a:pt x="246" y="377"/>
                </a:cubicBezTo>
                <a:cubicBezTo>
                  <a:pt x="245" y="377"/>
                  <a:pt x="242" y="378"/>
                  <a:pt x="241" y="379"/>
                </a:cubicBezTo>
                <a:cubicBezTo>
                  <a:pt x="244" y="379"/>
                  <a:pt x="244" y="382"/>
                  <a:pt x="243" y="383"/>
                </a:cubicBezTo>
                <a:cubicBezTo>
                  <a:pt x="243" y="383"/>
                  <a:pt x="242" y="382"/>
                  <a:pt x="242" y="382"/>
                </a:cubicBezTo>
                <a:cubicBezTo>
                  <a:pt x="242" y="379"/>
                  <a:pt x="240" y="379"/>
                  <a:pt x="240" y="377"/>
                </a:cubicBezTo>
                <a:cubicBezTo>
                  <a:pt x="240" y="380"/>
                  <a:pt x="239" y="380"/>
                  <a:pt x="240" y="383"/>
                </a:cubicBezTo>
                <a:close/>
                <a:moveTo>
                  <a:pt x="263" y="379"/>
                </a:moveTo>
                <a:cubicBezTo>
                  <a:pt x="263" y="378"/>
                  <a:pt x="264" y="378"/>
                  <a:pt x="264" y="377"/>
                </a:cubicBezTo>
                <a:cubicBezTo>
                  <a:pt x="264" y="377"/>
                  <a:pt x="264" y="377"/>
                  <a:pt x="265" y="377"/>
                </a:cubicBezTo>
                <a:cubicBezTo>
                  <a:pt x="265" y="378"/>
                  <a:pt x="264" y="378"/>
                  <a:pt x="264" y="379"/>
                </a:cubicBezTo>
                <a:cubicBezTo>
                  <a:pt x="264" y="379"/>
                  <a:pt x="264" y="379"/>
                  <a:pt x="263" y="379"/>
                </a:cubicBezTo>
                <a:cubicBezTo>
                  <a:pt x="263" y="379"/>
                  <a:pt x="263" y="379"/>
                  <a:pt x="263" y="379"/>
                </a:cubicBezTo>
                <a:close/>
                <a:moveTo>
                  <a:pt x="229" y="384"/>
                </a:moveTo>
                <a:cubicBezTo>
                  <a:pt x="229" y="382"/>
                  <a:pt x="233" y="382"/>
                  <a:pt x="233" y="379"/>
                </a:cubicBezTo>
                <a:cubicBezTo>
                  <a:pt x="233" y="379"/>
                  <a:pt x="234" y="379"/>
                  <a:pt x="234" y="379"/>
                </a:cubicBezTo>
                <a:cubicBezTo>
                  <a:pt x="234" y="380"/>
                  <a:pt x="235" y="380"/>
                  <a:pt x="235" y="381"/>
                </a:cubicBezTo>
                <a:cubicBezTo>
                  <a:pt x="232" y="381"/>
                  <a:pt x="232" y="382"/>
                  <a:pt x="232" y="384"/>
                </a:cubicBezTo>
                <a:cubicBezTo>
                  <a:pt x="231" y="384"/>
                  <a:pt x="230" y="384"/>
                  <a:pt x="229" y="384"/>
                </a:cubicBezTo>
                <a:cubicBezTo>
                  <a:pt x="229" y="384"/>
                  <a:pt x="229" y="384"/>
                  <a:pt x="229" y="384"/>
                </a:cubicBezTo>
                <a:close/>
                <a:moveTo>
                  <a:pt x="226" y="382"/>
                </a:moveTo>
                <a:cubicBezTo>
                  <a:pt x="225" y="383"/>
                  <a:pt x="223" y="381"/>
                  <a:pt x="225" y="381"/>
                </a:cubicBezTo>
                <a:cubicBezTo>
                  <a:pt x="225" y="381"/>
                  <a:pt x="225" y="382"/>
                  <a:pt x="226" y="382"/>
                </a:cubicBezTo>
                <a:cubicBezTo>
                  <a:pt x="226" y="382"/>
                  <a:pt x="226" y="382"/>
                  <a:pt x="226" y="382"/>
                </a:cubicBezTo>
                <a:close/>
                <a:moveTo>
                  <a:pt x="233" y="383"/>
                </a:moveTo>
                <a:cubicBezTo>
                  <a:pt x="235" y="384"/>
                  <a:pt x="237" y="383"/>
                  <a:pt x="236" y="382"/>
                </a:cubicBezTo>
                <a:cubicBezTo>
                  <a:pt x="237" y="381"/>
                  <a:pt x="237" y="385"/>
                  <a:pt x="239" y="384"/>
                </a:cubicBezTo>
                <a:cubicBezTo>
                  <a:pt x="238" y="384"/>
                  <a:pt x="234" y="386"/>
                  <a:pt x="233" y="383"/>
                </a:cubicBezTo>
                <a:cubicBezTo>
                  <a:pt x="233" y="383"/>
                  <a:pt x="233" y="383"/>
                  <a:pt x="233" y="383"/>
                </a:cubicBezTo>
                <a:close/>
                <a:moveTo>
                  <a:pt x="223" y="385"/>
                </a:moveTo>
                <a:cubicBezTo>
                  <a:pt x="223" y="385"/>
                  <a:pt x="224" y="384"/>
                  <a:pt x="224" y="384"/>
                </a:cubicBezTo>
                <a:cubicBezTo>
                  <a:pt x="224" y="384"/>
                  <a:pt x="224" y="384"/>
                  <a:pt x="225" y="384"/>
                </a:cubicBezTo>
                <a:cubicBezTo>
                  <a:pt x="225" y="385"/>
                  <a:pt x="224" y="385"/>
                  <a:pt x="223" y="385"/>
                </a:cubicBezTo>
                <a:cubicBezTo>
                  <a:pt x="223" y="385"/>
                  <a:pt x="223" y="385"/>
                  <a:pt x="223" y="385"/>
                </a:cubicBezTo>
                <a:close/>
                <a:moveTo>
                  <a:pt x="170" y="391"/>
                </a:moveTo>
                <a:cubicBezTo>
                  <a:pt x="170" y="391"/>
                  <a:pt x="170" y="390"/>
                  <a:pt x="170" y="389"/>
                </a:cubicBezTo>
                <a:cubicBezTo>
                  <a:pt x="172" y="389"/>
                  <a:pt x="170" y="390"/>
                  <a:pt x="170" y="391"/>
                </a:cubicBezTo>
                <a:cubicBezTo>
                  <a:pt x="170" y="391"/>
                  <a:pt x="170" y="391"/>
                  <a:pt x="170" y="391"/>
                </a:cubicBezTo>
                <a:close/>
                <a:moveTo>
                  <a:pt x="199" y="17"/>
                </a:moveTo>
                <a:cubicBezTo>
                  <a:pt x="200" y="11"/>
                  <a:pt x="199" y="20"/>
                  <a:pt x="199" y="17"/>
                </a:cubicBezTo>
                <a:close/>
                <a:moveTo>
                  <a:pt x="114" y="28"/>
                </a:moveTo>
                <a:cubicBezTo>
                  <a:pt x="116" y="28"/>
                  <a:pt x="114" y="29"/>
                  <a:pt x="117" y="28"/>
                </a:cubicBezTo>
                <a:cubicBezTo>
                  <a:pt x="117" y="30"/>
                  <a:pt x="116" y="30"/>
                  <a:pt x="115" y="30"/>
                </a:cubicBezTo>
                <a:cubicBezTo>
                  <a:pt x="115" y="29"/>
                  <a:pt x="114" y="29"/>
                  <a:pt x="114" y="28"/>
                </a:cubicBezTo>
                <a:close/>
                <a:moveTo>
                  <a:pt x="235" y="46"/>
                </a:moveTo>
                <a:cubicBezTo>
                  <a:pt x="234" y="46"/>
                  <a:pt x="235" y="44"/>
                  <a:pt x="233" y="44"/>
                </a:cubicBezTo>
                <a:cubicBezTo>
                  <a:pt x="234" y="43"/>
                  <a:pt x="235" y="46"/>
                  <a:pt x="237" y="46"/>
                </a:cubicBezTo>
                <a:cubicBezTo>
                  <a:pt x="237" y="48"/>
                  <a:pt x="236" y="46"/>
                  <a:pt x="235" y="46"/>
                </a:cubicBezTo>
                <a:close/>
                <a:moveTo>
                  <a:pt x="331" y="48"/>
                </a:moveTo>
                <a:cubicBezTo>
                  <a:pt x="332" y="48"/>
                  <a:pt x="332" y="49"/>
                  <a:pt x="332" y="49"/>
                </a:cubicBezTo>
                <a:cubicBezTo>
                  <a:pt x="334" y="48"/>
                  <a:pt x="331" y="48"/>
                  <a:pt x="331" y="47"/>
                </a:cubicBezTo>
                <a:cubicBezTo>
                  <a:pt x="332" y="47"/>
                  <a:pt x="332" y="47"/>
                  <a:pt x="332" y="46"/>
                </a:cubicBezTo>
                <a:cubicBezTo>
                  <a:pt x="331" y="46"/>
                  <a:pt x="331" y="47"/>
                  <a:pt x="331" y="48"/>
                </a:cubicBezTo>
                <a:close/>
                <a:moveTo>
                  <a:pt x="250" y="56"/>
                </a:moveTo>
                <a:cubicBezTo>
                  <a:pt x="250" y="54"/>
                  <a:pt x="253" y="56"/>
                  <a:pt x="253" y="58"/>
                </a:cubicBezTo>
                <a:cubicBezTo>
                  <a:pt x="252" y="58"/>
                  <a:pt x="252" y="57"/>
                  <a:pt x="253" y="57"/>
                </a:cubicBezTo>
                <a:cubicBezTo>
                  <a:pt x="252" y="57"/>
                  <a:pt x="252" y="57"/>
                  <a:pt x="250" y="56"/>
                </a:cubicBezTo>
                <a:close/>
                <a:moveTo>
                  <a:pt x="259" y="57"/>
                </a:moveTo>
                <a:cubicBezTo>
                  <a:pt x="261" y="57"/>
                  <a:pt x="259" y="61"/>
                  <a:pt x="258" y="61"/>
                </a:cubicBezTo>
                <a:cubicBezTo>
                  <a:pt x="258" y="61"/>
                  <a:pt x="258" y="58"/>
                  <a:pt x="259" y="57"/>
                </a:cubicBezTo>
                <a:close/>
                <a:moveTo>
                  <a:pt x="40" y="71"/>
                </a:moveTo>
                <a:cubicBezTo>
                  <a:pt x="42" y="73"/>
                  <a:pt x="38" y="73"/>
                  <a:pt x="38" y="76"/>
                </a:cubicBezTo>
                <a:cubicBezTo>
                  <a:pt x="37" y="74"/>
                  <a:pt x="40" y="73"/>
                  <a:pt x="40" y="71"/>
                </a:cubicBezTo>
                <a:close/>
                <a:moveTo>
                  <a:pt x="13" y="170"/>
                </a:moveTo>
                <a:cubicBezTo>
                  <a:pt x="13" y="170"/>
                  <a:pt x="12" y="170"/>
                  <a:pt x="11" y="170"/>
                </a:cubicBezTo>
                <a:cubicBezTo>
                  <a:pt x="11" y="171"/>
                  <a:pt x="11" y="172"/>
                  <a:pt x="12" y="172"/>
                </a:cubicBezTo>
                <a:cubicBezTo>
                  <a:pt x="11" y="173"/>
                  <a:pt x="10" y="174"/>
                  <a:pt x="8" y="173"/>
                </a:cubicBezTo>
                <a:cubicBezTo>
                  <a:pt x="8" y="171"/>
                  <a:pt x="10" y="175"/>
                  <a:pt x="11" y="172"/>
                </a:cubicBezTo>
                <a:cubicBezTo>
                  <a:pt x="9" y="171"/>
                  <a:pt x="11" y="170"/>
                  <a:pt x="13" y="170"/>
                </a:cubicBezTo>
                <a:close/>
                <a:moveTo>
                  <a:pt x="7" y="177"/>
                </a:moveTo>
                <a:cubicBezTo>
                  <a:pt x="7" y="174"/>
                  <a:pt x="11" y="179"/>
                  <a:pt x="7" y="177"/>
                </a:cubicBezTo>
                <a:close/>
                <a:moveTo>
                  <a:pt x="79" y="205"/>
                </a:moveTo>
                <a:cubicBezTo>
                  <a:pt x="80" y="207"/>
                  <a:pt x="77" y="208"/>
                  <a:pt x="76" y="210"/>
                </a:cubicBezTo>
                <a:cubicBezTo>
                  <a:pt x="74" y="209"/>
                  <a:pt x="77" y="207"/>
                  <a:pt x="75" y="207"/>
                </a:cubicBezTo>
                <a:cubicBezTo>
                  <a:pt x="76" y="206"/>
                  <a:pt x="78" y="207"/>
                  <a:pt x="79" y="205"/>
                </a:cubicBezTo>
                <a:close/>
                <a:moveTo>
                  <a:pt x="78" y="214"/>
                </a:moveTo>
                <a:cubicBezTo>
                  <a:pt x="79" y="210"/>
                  <a:pt x="82" y="212"/>
                  <a:pt x="78" y="214"/>
                </a:cubicBezTo>
                <a:close/>
                <a:moveTo>
                  <a:pt x="420" y="249"/>
                </a:moveTo>
                <a:cubicBezTo>
                  <a:pt x="421" y="249"/>
                  <a:pt x="421" y="250"/>
                  <a:pt x="423" y="250"/>
                </a:cubicBezTo>
                <a:cubicBezTo>
                  <a:pt x="423" y="249"/>
                  <a:pt x="423" y="249"/>
                  <a:pt x="424" y="248"/>
                </a:cubicBezTo>
                <a:cubicBezTo>
                  <a:pt x="422" y="249"/>
                  <a:pt x="420" y="248"/>
                  <a:pt x="420" y="249"/>
                </a:cubicBezTo>
                <a:close/>
                <a:moveTo>
                  <a:pt x="412" y="254"/>
                </a:moveTo>
                <a:cubicBezTo>
                  <a:pt x="412" y="254"/>
                  <a:pt x="411" y="255"/>
                  <a:pt x="412" y="255"/>
                </a:cubicBezTo>
                <a:cubicBezTo>
                  <a:pt x="415" y="253"/>
                  <a:pt x="411" y="252"/>
                  <a:pt x="412" y="254"/>
                </a:cubicBezTo>
                <a:cubicBezTo>
                  <a:pt x="412" y="254"/>
                  <a:pt x="412" y="254"/>
                  <a:pt x="412" y="254"/>
                </a:cubicBezTo>
                <a:close/>
                <a:moveTo>
                  <a:pt x="413" y="260"/>
                </a:moveTo>
                <a:cubicBezTo>
                  <a:pt x="412" y="260"/>
                  <a:pt x="413" y="256"/>
                  <a:pt x="412" y="259"/>
                </a:cubicBezTo>
                <a:cubicBezTo>
                  <a:pt x="411" y="257"/>
                  <a:pt x="413" y="257"/>
                  <a:pt x="415" y="257"/>
                </a:cubicBezTo>
                <a:cubicBezTo>
                  <a:pt x="417" y="257"/>
                  <a:pt x="413" y="259"/>
                  <a:pt x="413" y="260"/>
                </a:cubicBezTo>
                <a:close/>
                <a:moveTo>
                  <a:pt x="413" y="265"/>
                </a:moveTo>
                <a:cubicBezTo>
                  <a:pt x="412" y="263"/>
                  <a:pt x="417" y="266"/>
                  <a:pt x="413" y="266"/>
                </a:cubicBezTo>
                <a:cubicBezTo>
                  <a:pt x="414" y="265"/>
                  <a:pt x="414" y="265"/>
                  <a:pt x="413" y="265"/>
                </a:cubicBezTo>
                <a:close/>
                <a:moveTo>
                  <a:pt x="408" y="267"/>
                </a:moveTo>
                <a:cubicBezTo>
                  <a:pt x="409" y="267"/>
                  <a:pt x="410" y="266"/>
                  <a:pt x="409" y="266"/>
                </a:cubicBezTo>
                <a:cubicBezTo>
                  <a:pt x="409" y="265"/>
                  <a:pt x="411" y="266"/>
                  <a:pt x="412" y="266"/>
                </a:cubicBezTo>
                <a:cubicBezTo>
                  <a:pt x="410" y="266"/>
                  <a:pt x="410" y="268"/>
                  <a:pt x="411" y="270"/>
                </a:cubicBezTo>
                <a:cubicBezTo>
                  <a:pt x="410" y="270"/>
                  <a:pt x="407" y="269"/>
                  <a:pt x="408" y="267"/>
                </a:cubicBezTo>
                <a:close/>
                <a:moveTo>
                  <a:pt x="414" y="268"/>
                </a:moveTo>
                <a:cubicBezTo>
                  <a:pt x="415" y="268"/>
                  <a:pt x="413" y="270"/>
                  <a:pt x="412" y="270"/>
                </a:cubicBezTo>
                <a:cubicBezTo>
                  <a:pt x="412" y="269"/>
                  <a:pt x="414" y="269"/>
                  <a:pt x="414" y="268"/>
                </a:cubicBezTo>
                <a:close/>
                <a:moveTo>
                  <a:pt x="409" y="273"/>
                </a:moveTo>
                <a:cubicBezTo>
                  <a:pt x="409" y="276"/>
                  <a:pt x="411" y="276"/>
                  <a:pt x="412" y="277"/>
                </a:cubicBezTo>
                <a:cubicBezTo>
                  <a:pt x="411" y="278"/>
                  <a:pt x="410" y="276"/>
                  <a:pt x="410" y="278"/>
                </a:cubicBezTo>
                <a:cubicBezTo>
                  <a:pt x="412" y="277"/>
                  <a:pt x="412" y="280"/>
                  <a:pt x="413" y="278"/>
                </a:cubicBezTo>
                <a:cubicBezTo>
                  <a:pt x="412" y="277"/>
                  <a:pt x="411" y="276"/>
                  <a:pt x="412" y="274"/>
                </a:cubicBezTo>
                <a:cubicBezTo>
                  <a:pt x="411" y="273"/>
                  <a:pt x="411" y="274"/>
                  <a:pt x="409" y="273"/>
                </a:cubicBezTo>
                <a:close/>
                <a:moveTo>
                  <a:pt x="407" y="281"/>
                </a:moveTo>
                <a:cubicBezTo>
                  <a:pt x="405" y="280"/>
                  <a:pt x="414" y="282"/>
                  <a:pt x="409" y="283"/>
                </a:cubicBezTo>
                <a:cubicBezTo>
                  <a:pt x="410" y="282"/>
                  <a:pt x="410" y="283"/>
                  <a:pt x="408" y="283"/>
                </a:cubicBezTo>
                <a:cubicBezTo>
                  <a:pt x="409" y="284"/>
                  <a:pt x="409" y="285"/>
                  <a:pt x="407" y="284"/>
                </a:cubicBezTo>
                <a:cubicBezTo>
                  <a:pt x="408" y="285"/>
                  <a:pt x="410" y="287"/>
                  <a:pt x="410" y="287"/>
                </a:cubicBezTo>
                <a:cubicBezTo>
                  <a:pt x="411" y="287"/>
                  <a:pt x="411" y="288"/>
                  <a:pt x="412" y="288"/>
                </a:cubicBezTo>
                <a:cubicBezTo>
                  <a:pt x="411" y="289"/>
                  <a:pt x="410" y="287"/>
                  <a:pt x="409" y="289"/>
                </a:cubicBezTo>
                <a:cubicBezTo>
                  <a:pt x="409" y="287"/>
                  <a:pt x="408" y="287"/>
                  <a:pt x="406" y="285"/>
                </a:cubicBezTo>
                <a:cubicBezTo>
                  <a:pt x="407" y="284"/>
                  <a:pt x="409" y="282"/>
                  <a:pt x="407" y="281"/>
                </a:cubicBezTo>
                <a:close/>
                <a:moveTo>
                  <a:pt x="407" y="289"/>
                </a:moveTo>
                <a:cubicBezTo>
                  <a:pt x="406" y="289"/>
                  <a:pt x="404" y="290"/>
                  <a:pt x="404" y="290"/>
                </a:cubicBezTo>
                <a:cubicBezTo>
                  <a:pt x="405" y="289"/>
                  <a:pt x="406" y="291"/>
                  <a:pt x="407" y="290"/>
                </a:cubicBezTo>
                <a:cubicBezTo>
                  <a:pt x="406" y="290"/>
                  <a:pt x="406" y="290"/>
                  <a:pt x="406" y="289"/>
                </a:cubicBezTo>
                <a:cubicBezTo>
                  <a:pt x="407" y="289"/>
                  <a:pt x="407" y="289"/>
                  <a:pt x="407" y="289"/>
                </a:cubicBezTo>
                <a:close/>
                <a:moveTo>
                  <a:pt x="414" y="290"/>
                </a:moveTo>
                <a:cubicBezTo>
                  <a:pt x="415" y="291"/>
                  <a:pt x="413" y="293"/>
                  <a:pt x="412" y="293"/>
                </a:cubicBezTo>
                <a:cubicBezTo>
                  <a:pt x="412" y="291"/>
                  <a:pt x="413" y="291"/>
                  <a:pt x="414" y="290"/>
                </a:cubicBezTo>
                <a:close/>
                <a:moveTo>
                  <a:pt x="392" y="303"/>
                </a:moveTo>
                <a:cubicBezTo>
                  <a:pt x="393" y="301"/>
                  <a:pt x="395" y="302"/>
                  <a:pt x="395" y="304"/>
                </a:cubicBezTo>
                <a:cubicBezTo>
                  <a:pt x="393" y="304"/>
                  <a:pt x="394" y="302"/>
                  <a:pt x="392" y="303"/>
                </a:cubicBezTo>
                <a:close/>
                <a:moveTo>
                  <a:pt x="177" y="360"/>
                </a:moveTo>
                <a:cubicBezTo>
                  <a:pt x="178" y="360"/>
                  <a:pt x="178" y="361"/>
                  <a:pt x="178" y="361"/>
                </a:cubicBezTo>
                <a:cubicBezTo>
                  <a:pt x="181" y="361"/>
                  <a:pt x="182" y="363"/>
                  <a:pt x="184" y="361"/>
                </a:cubicBezTo>
                <a:cubicBezTo>
                  <a:pt x="185" y="359"/>
                  <a:pt x="182" y="360"/>
                  <a:pt x="182" y="359"/>
                </a:cubicBezTo>
                <a:cubicBezTo>
                  <a:pt x="184" y="359"/>
                  <a:pt x="184" y="358"/>
                  <a:pt x="186" y="358"/>
                </a:cubicBezTo>
                <a:cubicBezTo>
                  <a:pt x="186" y="357"/>
                  <a:pt x="185" y="357"/>
                  <a:pt x="185" y="355"/>
                </a:cubicBezTo>
                <a:cubicBezTo>
                  <a:pt x="183" y="355"/>
                  <a:pt x="184" y="357"/>
                  <a:pt x="182" y="356"/>
                </a:cubicBezTo>
                <a:cubicBezTo>
                  <a:pt x="183" y="355"/>
                  <a:pt x="180" y="355"/>
                  <a:pt x="180" y="354"/>
                </a:cubicBezTo>
                <a:cubicBezTo>
                  <a:pt x="180" y="356"/>
                  <a:pt x="178" y="356"/>
                  <a:pt x="177" y="356"/>
                </a:cubicBezTo>
                <a:cubicBezTo>
                  <a:pt x="177" y="356"/>
                  <a:pt x="177" y="356"/>
                  <a:pt x="177" y="355"/>
                </a:cubicBezTo>
                <a:cubicBezTo>
                  <a:pt x="175" y="355"/>
                  <a:pt x="174" y="355"/>
                  <a:pt x="172" y="356"/>
                </a:cubicBezTo>
                <a:cubicBezTo>
                  <a:pt x="172" y="357"/>
                  <a:pt x="173" y="357"/>
                  <a:pt x="173" y="358"/>
                </a:cubicBezTo>
                <a:cubicBezTo>
                  <a:pt x="171" y="358"/>
                  <a:pt x="169" y="358"/>
                  <a:pt x="169" y="360"/>
                </a:cubicBezTo>
                <a:cubicBezTo>
                  <a:pt x="171" y="360"/>
                  <a:pt x="174" y="360"/>
                  <a:pt x="177" y="361"/>
                </a:cubicBezTo>
                <a:cubicBezTo>
                  <a:pt x="176" y="359"/>
                  <a:pt x="175" y="360"/>
                  <a:pt x="174" y="357"/>
                </a:cubicBezTo>
                <a:cubicBezTo>
                  <a:pt x="177" y="358"/>
                  <a:pt x="180" y="356"/>
                  <a:pt x="181" y="359"/>
                </a:cubicBezTo>
                <a:cubicBezTo>
                  <a:pt x="180" y="359"/>
                  <a:pt x="180" y="360"/>
                  <a:pt x="178" y="360"/>
                </a:cubicBezTo>
                <a:cubicBezTo>
                  <a:pt x="178" y="359"/>
                  <a:pt x="178" y="359"/>
                  <a:pt x="177" y="360"/>
                </a:cubicBezTo>
                <a:close/>
                <a:moveTo>
                  <a:pt x="185" y="359"/>
                </a:moveTo>
                <a:cubicBezTo>
                  <a:pt x="187" y="359"/>
                  <a:pt x="184" y="361"/>
                  <a:pt x="186" y="361"/>
                </a:cubicBezTo>
                <a:cubicBezTo>
                  <a:pt x="187" y="361"/>
                  <a:pt x="186" y="358"/>
                  <a:pt x="185" y="359"/>
                </a:cubicBezTo>
                <a:close/>
                <a:moveTo>
                  <a:pt x="133" y="381"/>
                </a:moveTo>
                <a:cubicBezTo>
                  <a:pt x="134" y="379"/>
                  <a:pt x="134" y="381"/>
                  <a:pt x="133" y="382"/>
                </a:cubicBezTo>
                <a:cubicBezTo>
                  <a:pt x="132" y="382"/>
                  <a:pt x="130" y="382"/>
                  <a:pt x="130" y="380"/>
                </a:cubicBezTo>
                <a:cubicBezTo>
                  <a:pt x="131" y="380"/>
                  <a:pt x="134" y="382"/>
                  <a:pt x="133" y="381"/>
                </a:cubicBezTo>
                <a:close/>
                <a:moveTo>
                  <a:pt x="145" y="76"/>
                </a:moveTo>
                <a:cubicBezTo>
                  <a:pt x="146" y="76"/>
                  <a:pt x="146" y="78"/>
                  <a:pt x="148" y="78"/>
                </a:cubicBezTo>
                <a:cubicBezTo>
                  <a:pt x="148" y="83"/>
                  <a:pt x="142" y="89"/>
                  <a:pt x="137" y="84"/>
                </a:cubicBezTo>
                <a:cubicBezTo>
                  <a:pt x="141" y="83"/>
                  <a:pt x="141" y="78"/>
                  <a:pt x="145" y="76"/>
                </a:cubicBezTo>
                <a:close/>
                <a:moveTo>
                  <a:pt x="309" y="235"/>
                </a:moveTo>
                <a:cubicBezTo>
                  <a:pt x="310" y="235"/>
                  <a:pt x="310" y="236"/>
                  <a:pt x="311" y="236"/>
                </a:cubicBezTo>
                <a:cubicBezTo>
                  <a:pt x="310" y="239"/>
                  <a:pt x="310" y="242"/>
                  <a:pt x="312" y="245"/>
                </a:cubicBezTo>
                <a:cubicBezTo>
                  <a:pt x="311" y="244"/>
                  <a:pt x="310" y="244"/>
                  <a:pt x="308" y="244"/>
                </a:cubicBezTo>
                <a:cubicBezTo>
                  <a:pt x="309" y="242"/>
                  <a:pt x="309" y="241"/>
                  <a:pt x="307" y="242"/>
                </a:cubicBezTo>
                <a:cubicBezTo>
                  <a:pt x="306" y="239"/>
                  <a:pt x="309" y="239"/>
                  <a:pt x="309" y="235"/>
                </a:cubicBezTo>
                <a:close/>
                <a:moveTo>
                  <a:pt x="409" y="248"/>
                </a:moveTo>
                <a:cubicBezTo>
                  <a:pt x="409" y="250"/>
                  <a:pt x="407" y="250"/>
                  <a:pt x="406" y="249"/>
                </a:cubicBezTo>
                <a:cubicBezTo>
                  <a:pt x="405" y="247"/>
                  <a:pt x="409" y="247"/>
                  <a:pt x="409" y="248"/>
                </a:cubicBezTo>
                <a:close/>
              </a:path>
            </a:pathLst>
          </a:custGeom>
          <a:blipFill dpi="0" rotWithShape="1">
            <a:blip r:embed="rId2"/>
            <a:srcRect/>
            <a:stretch>
              <a:fillRect/>
            </a:stretch>
          </a:bli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8" name="文本框 37">
            <a:extLst>
              <a:ext uri="{FF2B5EF4-FFF2-40B4-BE49-F238E27FC236}">
                <a16:creationId xmlns:a16="http://schemas.microsoft.com/office/drawing/2014/main" id="{8841AFE4-1EC3-4B83-9B75-4303C61DA29D}"/>
              </a:ext>
            </a:extLst>
          </p:cNvPr>
          <p:cNvSpPr txBox="1"/>
          <p:nvPr/>
        </p:nvSpPr>
        <p:spPr>
          <a:xfrm>
            <a:off x="723900" y="220960"/>
            <a:ext cx="571500" cy="461665"/>
          </a:xfrm>
          <a:prstGeom prst="rect">
            <a:avLst/>
          </a:prstGeom>
          <a:noFill/>
        </p:spPr>
        <p:txBody>
          <a:bodyPr wrap="square" rtlCol="0">
            <a:spAutoFit/>
          </a:bodyPr>
          <a:lstStyle>
            <a:defPPr>
              <a:defRPr lang="zh-CN"/>
            </a:defPPr>
            <a:lvl1pPr algn="ctr">
              <a:defRPr sz="2400">
                <a:solidFill>
                  <a:schemeClr val="bg1"/>
                </a:solidFill>
                <a:latin typeface="Segoe UI Semibold" panose="020B0702040204020203" pitchFamily="34" charset="0"/>
                <a:cs typeface="Segoe UI Semibold" panose="020B0702040204020203" pitchFamily="34" charset="0"/>
              </a:defRPr>
            </a:lvl1pPr>
          </a:lstStyle>
          <a:p>
            <a:r>
              <a:rPr lang="en-US" altLang="zh-CN" dirty="0"/>
              <a:t>03</a:t>
            </a:r>
            <a:endParaRPr lang="zh-CN" altLang="en-US" dirty="0"/>
          </a:p>
        </p:txBody>
      </p:sp>
      <p:sp>
        <p:nvSpPr>
          <p:cNvPr id="39" name="文本框 38">
            <a:extLst>
              <a:ext uri="{FF2B5EF4-FFF2-40B4-BE49-F238E27FC236}">
                <a16:creationId xmlns:a16="http://schemas.microsoft.com/office/drawing/2014/main" id="{16F25FD2-2A01-4F14-9492-0C08455B1CE2}"/>
              </a:ext>
            </a:extLst>
          </p:cNvPr>
          <p:cNvSpPr txBox="1"/>
          <p:nvPr/>
        </p:nvSpPr>
        <p:spPr>
          <a:xfrm>
            <a:off x="6075363" y="1304925"/>
            <a:ext cx="5241925" cy="1246816"/>
          </a:xfrm>
          <a:prstGeom prst="rect">
            <a:avLst/>
          </a:prstGeom>
          <a:noFill/>
        </p:spPr>
        <p:txBody>
          <a:bodyPr wrap="square" rtlCol="0">
            <a:spAutoFit/>
          </a:bodyPr>
          <a:lstStyle/>
          <a:p>
            <a:pPr algn="just">
              <a:lnSpc>
                <a:spcPct val="120000"/>
              </a:lnSpc>
            </a:pPr>
            <a:r>
              <a:rPr lang="en-US" altLang="zh-CN" sz="1600" dirty="0">
                <a:solidFill>
                  <a:schemeClr val="tx1">
                    <a:lumMod val="75000"/>
                    <a:lumOff val="25000"/>
                  </a:schemeClr>
                </a:solidFill>
                <a:latin typeface="Segoe UI Semilight" panose="020B0402040204020203" pitchFamily="34" charset="0"/>
                <a:cs typeface="Segoe UI Semilight" panose="020B0402040204020203" pitchFamily="34" charset="0"/>
              </a:rPr>
              <a:t>Lorem ipsum dolor sit amet, consectetuer adipiscing elit. Maecenas porttitor congue massa. Fusce posuere, magna sed pulvinar ultricies, purus lectus malesuada libero, sit amet commodo magna eros quis </a:t>
            </a:r>
            <a:r>
              <a:rPr lang="en-US" altLang="zh-CN" sz="1600" dirty="0" err="1">
                <a:solidFill>
                  <a:schemeClr val="tx1">
                    <a:lumMod val="75000"/>
                    <a:lumOff val="25000"/>
                  </a:schemeClr>
                </a:solidFill>
                <a:latin typeface="Segoe UI Semilight" panose="020B0402040204020203" pitchFamily="34" charset="0"/>
                <a:cs typeface="Segoe UI Semilight" panose="020B0402040204020203" pitchFamily="34" charset="0"/>
              </a:rPr>
              <a:t>urna</a:t>
            </a:r>
            <a:r>
              <a:rPr lang="en-US" altLang="zh-CN" sz="1600" dirty="0">
                <a:solidFill>
                  <a:schemeClr val="tx1">
                    <a:lumMod val="75000"/>
                    <a:lumOff val="25000"/>
                  </a:schemeClr>
                </a:solidFill>
                <a:latin typeface="Segoe UI Semilight" panose="020B0402040204020203" pitchFamily="34" charset="0"/>
                <a:cs typeface="Segoe UI Semilight" panose="020B0402040204020203" pitchFamily="34" charset="0"/>
              </a:rPr>
              <a:t>.</a:t>
            </a:r>
          </a:p>
        </p:txBody>
      </p:sp>
      <p:grpSp>
        <p:nvGrpSpPr>
          <p:cNvPr id="40" name="组合 39">
            <a:extLst>
              <a:ext uri="{FF2B5EF4-FFF2-40B4-BE49-F238E27FC236}">
                <a16:creationId xmlns:a16="http://schemas.microsoft.com/office/drawing/2014/main" id="{1C2ECB9B-593A-4413-8947-81028B30C3A2}"/>
              </a:ext>
            </a:extLst>
          </p:cNvPr>
          <p:cNvGrpSpPr/>
          <p:nvPr/>
        </p:nvGrpSpPr>
        <p:grpSpPr>
          <a:xfrm>
            <a:off x="5616447" y="2892717"/>
            <a:ext cx="5832603" cy="642575"/>
            <a:chOff x="5673597" y="2892717"/>
            <a:chExt cx="5832603" cy="642575"/>
          </a:xfrm>
        </p:grpSpPr>
        <p:grpSp>
          <p:nvGrpSpPr>
            <p:cNvPr id="41" name="组合 40">
              <a:extLst>
                <a:ext uri="{FF2B5EF4-FFF2-40B4-BE49-F238E27FC236}">
                  <a16:creationId xmlns:a16="http://schemas.microsoft.com/office/drawing/2014/main" id="{C30323D6-9613-461C-883B-8066ADF8563C}"/>
                </a:ext>
              </a:extLst>
            </p:cNvPr>
            <p:cNvGrpSpPr/>
            <p:nvPr/>
          </p:nvGrpSpPr>
          <p:grpSpPr>
            <a:xfrm>
              <a:off x="6132513" y="2892717"/>
              <a:ext cx="5373687" cy="642575"/>
              <a:chOff x="6132513" y="3032417"/>
              <a:chExt cx="5373687" cy="642575"/>
            </a:xfrm>
          </p:grpSpPr>
          <p:sp>
            <p:nvSpPr>
              <p:cNvPr id="43" name="文本框 42">
                <a:extLst>
                  <a:ext uri="{FF2B5EF4-FFF2-40B4-BE49-F238E27FC236}">
                    <a16:creationId xmlns:a16="http://schemas.microsoft.com/office/drawing/2014/main" id="{5A574774-B43F-4334-9580-9824D059D172}"/>
                  </a:ext>
                </a:extLst>
              </p:cNvPr>
              <p:cNvSpPr txBox="1"/>
              <p:nvPr/>
            </p:nvSpPr>
            <p:spPr>
              <a:xfrm>
                <a:off x="6132513" y="3348108"/>
                <a:ext cx="5373687" cy="326884"/>
              </a:xfrm>
              <a:prstGeom prst="rect">
                <a:avLst/>
              </a:prstGeom>
              <a:noFill/>
            </p:spPr>
            <p:txBody>
              <a:bodyPr wrap="square" rtlCol="0">
                <a:spAutoFit/>
              </a:bodyPr>
              <a:lstStyle/>
              <a:p>
                <a:pPr>
                  <a:lnSpc>
                    <a:spcPct val="120000"/>
                  </a:lnSpc>
                </a:pPr>
                <a:r>
                  <a:rPr lang="en-US" altLang="zh-CN" sz="1400" dirty="0">
                    <a:solidFill>
                      <a:schemeClr val="tx1">
                        <a:lumMod val="75000"/>
                        <a:lumOff val="25000"/>
                      </a:schemeClr>
                    </a:solidFill>
                    <a:latin typeface="Segoe UI Semilight" panose="020B0402040204020203" pitchFamily="34" charset="0"/>
                    <a:cs typeface="Segoe UI Semilight" panose="020B0402040204020203" pitchFamily="34" charset="0"/>
                  </a:rPr>
                  <a:t>YOUR TITLE HERE, LOREM IPSUM DOLOR SIT AMET</a:t>
                </a:r>
              </a:p>
            </p:txBody>
          </p:sp>
          <p:sp>
            <p:nvSpPr>
              <p:cNvPr id="45" name="文本框 44">
                <a:extLst>
                  <a:ext uri="{FF2B5EF4-FFF2-40B4-BE49-F238E27FC236}">
                    <a16:creationId xmlns:a16="http://schemas.microsoft.com/office/drawing/2014/main" id="{224F09DB-AB50-41A2-AE30-D598D2C9D3FD}"/>
                  </a:ext>
                </a:extLst>
              </p:cNvPr>
              <p:cNvSpPr txBox="1"/>
              <p:nvPr/>
            </p:nvSpPr>
            <p:spPr>
              <a:xfrm>
                <a:off x="6132513" y="3032417"/>
                <a:ext cx="5373687" cy="396583"/>
              </a:xfrm>
              <a:prstGeom prst="rect">
                <a:avLst/>
              </a:prstGeom>
              <a:noFill/>
            </p:spPr>
            <p:txBody>
              <a:bodyPr wrap="square" rtlCol="0">
                <a:spAutoFit/>
              </a:bodyPr>
              <a:lstStyle/>
              <a:p>
                <a:pPr>
                  <a:lnSpc>
                    <a:spcPct val="120000"/>
                  </a:lnSpc>
                </a:pPr>
                <a:r>
                  <a:rPr lang="zh-CN" altLang="en-US"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请在此输入标题，总结性文字</a:t>
                </a:r>
                <a:endParaRPr lang="en-US" altLang="zh-CN"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42" name="Freeform 3174">
              <a:extLst>
                <a:ext uri="{FF2B5EF4-FFF2-40B4-BE49-F238E27FC236}">
                  <a16:creationId xmlns:a16="http://schemas.microsoft.com/office/drawing/2014/main" id="{D17534B6-A432-4363-A842-DC72EE7D4911}"/>
                </a:ext>
              </a:extLst>
            </p:cNvPr>
            <p:cNvSpPr>
              <a:spLocks/>
            </p:cNvSpPr>
            <p:nvPr/>
          </p:nvSpPr>
          <p:spPr bwMode="auto">
            <a:xfrm>
              <a:off x="5673597" y="3028423"/>
              <a:ext cx="354670" cy="400577"/>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6" name="组合 45">
            <a:extLst>
              <a:ext uri="{FF2B5EF4-FFF2-40B4-BE49-F238E27FC236}">
                <a16:creationId xmlns:a16="http://schemas.microsoft.com/office/drawing/2014/main" id="{03141669-E80B-4D30-8B2F-7F330AD6781D}"/>
              </a:ext>
            </a:extLst>
          </p:cNvPr>
          <p:cNvGrpSpPr/>
          <p:nvPr/>
        </p:nvGrpSpPr>
        <p:grpSpPr>
          <a:xfrm>
            <a:off x="5616447" y="3955707"/>
            <a:ext cx="5832603" cy="642575"/>
            <a:chOff x="5673597" y="2892717"/>
            <a:chExt cx="5832603" cy="642575"/>
          </a:xfrm>
        </p:grpSpPr>
        <p:grpSp>
          <p:nvGrpSpPr>
            <p:cNvPr id="47" name="组合 46">
              <a:extLst>
                <a:ext uri="{FF2B5EF4-FFF2-40B4-BE49-F238E27FC236}">
                  <a16:creationId xmlns:a16="http://schemas.microsoft.com/office/drawing/2014/main" id="{F2EFF15A-E8D1-4123-96E9-1A717A0EA8D6}"/>
                </a:ext>
              </a:extLst>
            </p:cNvPr>
            <p:cNvGrpSpPr/>
            <p:nvPr/>
          </p:nvGrpSpPr>
          <p:grpSpPr>
            <a:xfrm>
              <a:off x="6132513" y="2892717"/>
              <a:ext cx="5373687" cy="642575"/>
              <a:chOff x="6132513" y="3032417"/>
              <a:chExt cx="5373687" cy="642575"/>
            </a:xfrm>
          </p:grpSpPr>
          <p:sp>
            <p:nvSpPr>
              <p:cNvPr id="49" name="文本框 48">
                <a:extLst>
                  <a:ext uri="{FF2B5EF4-FFF2-40B4-BE49-F238E27FC236}">
                    <a16:creationId xmlns:a16="http://schemas.microsoft.com/office/drawing/2014/main" id="{D4A469EF-B3F1-46D7-9638-6806E3455BCD}"/>
                  </a:ext>
                </a:extLst>
              </p:cNvPr>
              <p:cNvSpPr txBox="1"/>
              <p:nvPr/>
            </p:nvSpPr>
            <p:spPr>
              <a:xfrm>
                <a:off x="6132513" y="3348108"/>
                <a:ext cx="5373687" cy="326884"/>
              </a:xfrm>
              <a:prstGeom prst="rect">
                <a:avLst/>
              </a:prstGeom>
              <a:noFill/>
            </p:spPr>
            <p:txBody>
              <a:bodyPr wrap="square" rtlCol="0">
                <a:spAutoFit/>
              </a:bodyPr>
              <a:lstStyle/>
              <a:p>
                <a:pPr>
                  <a:lnSpc>
                    <a:spcPct val="120000"/>
                  </a:lnSpc>
                </a:pPr>
                <a:r>
                  <a:rPr lang="en-US" altLang="zh-CN" sz="1400" dirty="0">
                    <a:solidFill>
                      <a:schemeClr val="tx1">
                        <a:lumMod val="75000"/>
                        <a:lumOff val="25000"/>
                      </a:schemeClr>
                    </a:solidFill>
                    <a:latin typeface="Segoe UI Semilight" panose="020B0402040204020203" pitchFamily="34" charset="0"/>
                    <a:cs typeface="Segoe UI Semilight" panose="020B0402040204020203" pitchFamily="34" charset="0"/>
                  </a:rPr>
                  <a:t>YOUR TITLE HERE, LOREM IPSUM DOLOR SIT AMET</a:t>
                </a:r>
              </a:p>
            </p:txBody>
          </p:sp>
          <p:sp>
            <p:nvSpPr>
              <p:cNvPr id="50" name="文本框 49">
                <a:extLst>
                  <a:ext uri="{FF2B5EF4-FFF2-40B4-BE49-F238E27FC236}">
                    <a16:creationId xmlns:a16="http://schemas.microsoft.com/office/drawing/2014/main" id="{2A94A78B-FF42-404D-A5E9-52793D9A0380}"/>
                  </a:ext>
                </a:extLst>
              </p:cNvPr>
              <p:cNvSpPr txBox="1"/>
              <p:nvPr/>
            </p:nvSpPr>
            <p:spPr>
              <a:xfrm>
                <a:off x="6132513" y="3032417"/>
                <a:ext cx="5373687" cy="396583"/>
              </a:xfrm>
              <a:prstGeom prst="rect">
                <a:avLst/>
              </a:prstGeom>
              <a:noFill/>
            </p:spPr>
            <p:txBody>
              <a:bodyPr wrap="square" rtlCol="0">
                <a:spAutoFit/>
              </a:bodyPr>
              <a:lstStyle/>
              <a:p>
                <a:pPr>
                  <a:lnSpc>
                    <a:spcPct val="120000"/>
                  </a:lnSpc>
                </a:pPr>
                <a:r>
                  <a:rPr lang="zh-CN" altLang="en-US"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请在此输入标题，总结性文字</a:t>
                </a:r>
                <a:endParaRPr lang="en-US" altLang="zh-CN"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48" name="Freeform 3174">
              <a:extLst>
                <a:ext uri="{FF2B5EF4-FFF2-40B4-BE49-F238E27FC236}">
                  <a16:creationId xmlns:a16="http://schemas.microsoft.com/office/drawing/2014/main" id="{F8584D04-8937-4D37-93D4-A7BF1CD5938B}"/>
                </a:ext>
              </a:extLst>
            </p:cNvPr>
            <p:cNvSpPr>
              <a:spLocks/>
            </p:cNvSpPr>
            <p:nvPr/>
          </p:nvSpPr>
          <p:spPr bwMode="auto">
            <a:xfrm>
              <a:off x="5673597" y="3028423"/>
              <a:ext cx="354670" cy="400577"/>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1" name="组合 50">
            <a:extLst>
              <a:ext uri="{FF2B5EF4-FFF2-40B4-BE49-F238E27FC236}">
                <a16:creationId xmlns:a16="http://schemas.microsoft.com/office/drawing/2014/main" id="{11CD1DD4-9D4D-4758-9F66-010AB326AEBE}"/>
              </a:ext>
            </a:extLst>
          </p:cNvPr>
          <p:cNvGrpSpPr/>
          <p:nvPr/>
        </p:nvGrpSpPr>
        <p:grpSpPr>
          <a:xfrm>
            <a:off x="5616447" y="5018697"/>
            <a:ext cx="5832603" cy="642575"/>
            <a:chOff x="5673597" y="2892717"/>
            <a:chExt cx="5832603" cy="642575"/>
          </a:xfrm>
        </p:grpSpPr>
        <p:grpSp>
          <p:nvGrpSpPr>
            <p:cNvPr id="52" name="组合 51">
              <a:extLst>
                <a:ext uri="{FF2B5EF4-FFF2-40B4-BE49-F238E27FC236}">
                  <a16:creationId xmlns:a16="http://schemas.microsoft.com/office/drawing/2014/main" id="{F309AD6E-887B-460E-B550-EBC20B7523D7}"/>
                </a:ext>
              </a:extLst>
            </p:cNvPr>
            <p:cNvGrpSpPr/>
            <p:nvPr/>
          </p:nvGrpSpPr>
          <p:grpSpPr>
            <a:xfrm>
              <a:off x="6132513" y="2892717"/>
              <a:ext cx="5373687" cy="642575"/>
              <a:chOff x="6132513" y="3032417"/>
              <a:chExt cx="5373687" cy="642575"/>
            </a:xfrm>
          </p:grpSpPr>
          <p:sp>
            <p:nvSpPr>
              <p:cNvPr id="54" name="文本框 53">
                <a:extLst>
                  <a:ext uri="{FF2B5EF4-FFF2-40B4-BE49-F238E27FC236}">
                    <a16:creationId xmlns:a16="http://schemas.microsoft.com/office/drawing/2014/main" id="{B528346F-5EED-4AD4-BBAF-BF06FDCD93F4}"/>
                  </a:ext>
                </a:extLst>
              </p:cNvPr>
              <p:cNvSpPr txBox="1"/>
              <p:nvPr/>
            </p:nvSpPr>
            <p:spPr>
              <a:xfrm>
                <a:off x="6132513" y="3348108"/>
                <a:ext cx="5373687" cy="326884"/>
              </a:xfrm>
              <a:prstGeom prst="rect">
                <a:avLst/>
              </a:prstGeom>
              <a:noFill/>
            </p:spPr>
            <p:txBody>
              <a:bodyPr wrap="square" rtlCol="0">
                <a:spAutoFit/>
              </a:bodyPr>
              <a:lstStyle/>
              <a:p>
                <a:pPr>
                  <a:lnSpc>
                    <a:spcPct val="120000"/>
                  </a:lnSpc>
                </a:pPr>
                <a:r>
                  <a:rPr lang="en-US" altLang="zh-CN" sz="1400" dirty="0">
                    <a:solidFill>
                      <a:schemeClr val="tx1">
                        <a:lumMod val="75000"/>
                        <a:lumOff val="25000"/>
                      </a:schemeClr>
                    </a:solidFill>
                    <a:latin typeface="Segoe UI Semilight" panose="020B0402040204020203" pitchFamily="34" charset="0"/>
                    <a:cs typeface="Segoe UI Semilight" panose="020B0402040204020203" pitchFamily="34" charset="0"/>
                  </a:rPr>
                  <a:t>YOUR TITLE HERE, LOREM IPSUM DOLOR SIT AMET</a:t>
                </a:r>
              </a:p>
            </p:txBody>
          </p:sp>
          <p:sp>
            <p:nvSpPr>
              <p:cNvPr id="55" name="文本框 54">
                <a:extLst>
                  <a:ext uri="{FF2B5EF4-FFF2-40B4-BE49-F238E27FC236}">
                    <a16:creationId xmlns:a16="http://schemas.microsoft.com/office/drawing/2014/main" id="{283034B5-E194-4E27-A54B-6BEC865D3E40}"/>
                  </a:ext>
                </a:extLst>
              </p:cNvPr>
              <p:cNvSpPr txBox="1"/>
              <p:nvPr/>
            </p:nvSpPr>
            <p:spPr>
              <a:xfrm>
                <a:off x="6132513" y="3032417"/>
                <a:ext cx="5373687" cy="396583"/>
              </a:xfrm>
              <a:prstGeom prst="rect">
                <a:avLst/>
              </a:prstGeom>
              <a:noFill/>
            </p:spPr>
            <p:txBody>
              <a:bodyPr wrap="square" rtlCol="0">
                <a:spAutoFit/>
              </a:bodyPr>
              <a:lstStyle/>
              <a:p>
                <a:pPr>
                  <a:lnSpc>
                    <a:spcPct val="120000"/>
                  </a:lnSpc>
                </a:pPr>
                <a:r>
                  <a:rPr lang="zh-CN" altLang="en-US"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请在此输入标题，总结性文字</a:t>
                </a:r>
                <a:endParaRPr lang="en-US" altLang="zh-CN"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53" name="Freeform 3174">
              <a:extLst>
                <a:ext uri="{FF2B5EF4-FFF2-40B4-BE49-F238E27FC236}">
                  <a16:creationId xmlns:a16="http://schemas.microsoft.com/office/drawing/2014/main" id="{472D113A-853B-4614-8556-FDA0C7393B63}"/>
                </a:ext>
              </a:extLst>
            </p:cNvPr>
            <p:cNvSpPr>
              <a:spLocks/>
            </p:cNvSpPr>
            <p:nvPr/>
          </p:nvSpPr>
          <p:spPr bwMode="auto">
            <a:xfrm>
              <a:off x="5673597" y="3028423"/>
              <a:ext cx="354670" cy="400577"/>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15403664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E38EFA-73C7-4641-B093-274AEF7660C2}"/>
              </a:ext>
            </a:extLst>
          </p:cNvPr>
          <p:cNvSpPr>
            <a:spLocks noGrp="1"/>
          </p:cNvSpPr>
          <p:nvPr>
            <p:ph type="title"/>
          </p:nvPr>
        </p:nvSpPr>
        <p:spPr/>
        <p:txBody>
          <a:bodyPr/>
          <a:lstStyle/>
          <a:p>
            <a:r>
              <a:rPr lang="zh-CN" altLang="en-US" dirty="0"/>
              <a:t>我们的威胁</a:t>
            </a:r>
          </a:p>
        </p:txBody>
      </p:sp>
      <p:sp>
        <p:nvSpPr>
          <p:cNvPr id="21" name="文本框 20">
            <a:extLst>
              <a:ext uri="{FF2B5EF4-FFF2-40B4-BE49-F238E27FC236}">
                <a16:creationId xmlns:a16="http://schemas.microsoft.com/office/drawing/2014/main" id="{28F85576-71C5-4611-A1E2-D772A311F114}"/>
              </a:ext>
            </a:extLst>
          </p:cNvPr>
          <p:cNvSpPr txBox="1"/>
          <p:nvPr/>
        </p:nvSpPr>
        <p:spPr>
          <a:xfrm>
            <a:off x="6075363" y="1304925"/>
            <a:ext cx="5241925" cy="1246816"/>
          </a:xfrm>
          <a:prstGeom prst="rect">
            <a:avLst/>
          </a:prstGeom>
          <a:noFill/>
        </p:spPr>
        <p:txBody>
          <a:bodyPr wrap="square" rtlCol="0">
            <a:spAutoFit/>
          </a:bodyPr>
          <a:lstStyle/>
          <a:p>
            <a:pPr algn="just">
              <a:lnSpc>
                <a:spcPct val="120000"/>
              </a:lnSpc>
            </a:pPr>
            <a:r>
              <a:rPr lang="en-US" altLang="zh-CN" sz="1600" dirty="0">
                <a:solidFill>
                  <a:schemeClr val="tx1">
                    <a:lumMod val="75000"/>
                    <a:lumOff val="25000"/>
                  </a:schemeClr>
                </a:solidFill>
                <a:latin typeface="Segoe UI Semilight" panose="020B0402040204020203" pitchFamily="34" charset="0"/>
                <a:cs typeface="Segoe UI Semilight" panose="020B0402040204020203" pitchFamily="34" charset="0"/>
              </a:rPr>
              <a:t>Lorem ipsum dolor sit amet, consectetuer adipiscing elit. Maecenas porttitor congue massa. Fusce posuere, magna sed pulvinar ultricies, purus lectus malesuada libero, sit amet commodo magna eros quis </a:t>
            </a:r>
            <a:r>
              <a:rPr lang="en-US" altLang="zh-CN" sz="1600" dirty="0" err="1">
                <a:solidFill>
                  <a:schemeClr val="tx1">
                    <a:lumMod val="75000"/>
                    <a:lumOff val="25000"/>
                  </a:schemeClr>
                </a:solidFill>
                <a:latin typeface="Segoe UI Semilight" panose="020B0402040204020203" pitchFamily="34" charset="0"/>
                <a:cs typeface="Segoe UI Semilight" panose="020B0402040204020203" pitchFamily="34" charset="0"/>
              </a:rPr>
              <a:t>urna</a:t>
            </a:r>
            <a:r>
              <a:rPr lang="en-US" altLang="zh-CN" sz="1600" dirty="0">
                <a:solidFill>
                  <a:schemeClr val="tx1">
                    <a:lumMod val="75000"/>
                    <a:lumOff val="25000"/>
                  </a:schemeClr>
                </a:solidFill>
                <a:latin typeface="Segoe UI Semilight" panose="020B0402040204020203" pitchFamily="34" charset="0"/>
                <a:cs typeface="Segoe UI Semilight" panose="020B0402040204020203" pitchFamily="34" charset="0"/>
              </a:rPr>
              <a:t>.</a:t>
            </a:r>
          </a:p>
        </p:txBody>
      </p:sp>
      <p:grpSp>
        <p:nvGrpSpPr>
          <p:cNvPr id="22" name="组合 21">
            <a:extLst>
              <a:ext uri="{FF2B5EF4-FFF2-40B4-BE49-F238E27FC236}">
                <a16:creationId xmlns:a16="http://schemas.microsoft.com/office/drawing/2014/main" id="{638FAC91-E8C2-4A97-8297-4EC4E6976D6D}"/>
              </a:ext>
            </a:extLst>
          </p:cNvPr>
          <p:cNvGrpSpPr/>
          <p:nvPr/>
        </p:nvGrpSpPr>
        <p:grpSpPr>
          <a:xfrm>
            <a:off x="5616447" y="2892717"/>
            <a:ext cx="5832603" cy="642575"/>
            <a:chOff x="5673597" y="2892717"/>
            <a:chExt cx="5832603" cy="642575"/>
          </a:xfrm>
        </p:grpSpPr>
        <p:grpSp>
          <p:nvGrpSpPr>
            <p:cNvPr id="23" name="组合 22">
              <a:extLst>
                <a:ext uri="{FF2B5EF4-FFF2-40B4-BE49-F238E27FC236}">
                  <a16:creationId xmlns:a16="http://schemas.microsoft.com/office/drawing/2014/main" id="{CC991F02-BDE7-49BE-B5C3-30F148EE4B91}"/>
                </a:ext>
              </a:extLst>
            </p:cNvPr>
            <p:cNvGrpSpPr/>
            <p:nvPr/>
          </p:nvGrpSpPr>
          <p:grpSpPr>
            <a:xfrm>
              <a:off x="6132513" y="2892717"/>
              <a:ext cx="5373687" cy="642575"/>
              <a:chOff x="6132513" y="3032417"/>
              <a:chExt cx="5373687" cy="642575"/>
            </a:xfrm>
          </p:grpSpPr>
          <p:sp>
            <p:nvSpPr>
              <p:cNvPr id="25" name="文本框 24">
                <a:extLst>
                  <a:ext uri="{FF2B5EF4-FFF2-40B4-BE49-F238E27FC236}">
                    <a16:creationId xmlns:a16="http://schemas.microsoft.com/office/drawing/2014/main" id="{A4C0D4F3-97A7-47C8-B8AD-8C1B0CD37D15}"/>
                  </a:ext>
                </a:extLst>
              </p:cNvPr>
              <p:cNvSpPr txBox="1"/>
              <p:nvPr/>
            </p:nvSpPr>
            <p:spPr>
              <a:xfrm>
                <a:off x="6132513" y="3348108"/>
                <a:ext cx="5373687" cy="326884"/>
              </a:xfrm>
              <a:prstGeom prst="rect">
                <a:avLst/>
              </a:prstGeom>
              <a:noFill/>
            </p:spPr>
            <p:txBody>
              <a:bodyPr wrap="square" rtlCol="0">
                <a:spAutoFit/>
              </a:bodyPr>
              <a:lstStyle/>
              <a:p>
                <a:pPr>
                  <a:lnSpc>
                    <a:spcPct val="120000"/>
                  </a:lnSpc>
                </a:pPr>
                <a:r>
                  <a:rPr lang="en-US" altLang="zh-CN" sz="1400" dirty="0">
                    <a:solidFill>
                      <a:schemeClr val="tx1">
                        <a:lumMod val="75000"/>
                        <a:lumOff val="25000"/>
                      </a:schemeClr>
                    </a:solidFill>
                    <a:latin typeface="Segoe UI Semilight" panose="020B0402040204020203" pitchFamily="34" charset="0"/>
                    <a:cs typeface="Segoe UI Semilight" panose="020B0402040204020203" pitchFamily="34" charset="0"/>
                  </a:rPr>
                  <a:t>YOUR TITLE HERE, LOREM IPSUM DOLOR SIT AMET</a:t>
                </a:r>
              </a:p>
            </p:txBody>
          </p:sp>
          <p:sp>
            <p:nvSpPr>
              <p:cNvPr id="26" name="文本框 25">
                <a:extLst>
                  <a:ext uri="{FF2B5EF4-FFF2-40B4-BE49-F238E27FC236}">
                    <a16:creationId xmlns:a16="http://schemas.microsoft.com/office/drawing/2014/main" id="{D1AECC06-4FD0-48D1-9B8D-42DA250270CC}"/>
                  </a:ext>
                </a:extLst>
              </p:cNvPr>
              <p:cNvSpPr txBox="1"/>
              <p:nvPr/>
            </p:nvSpPr>
            <p:spPr>
              <a:xfrm>
                <a:off x="6132513" y="3032417"/>
                <a:ext cx="5373687" cy="396583"/>
              </a:xfrm>
              <a:prstGeom prst="rect">
                <a:avLst/>
              </a:prstGeom>
              <a:noFill/>
            </p:spPr>
            <p:txBody>
              <a:bodyPr wrap="square" rtlCol="0">
                <a:spAutoFit/>
              </a:bodyPr>
              <a:lstStyle/>
              <a:p>
                <a:pPr>
                  <a:lnSpc>
                    <a:spcPct val="120000"/>
                  </a:lnSpc>
                </a:pPr>
                <a:r>
                  <a:rPr lang="zh-CN" altLang="en-US"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请在此输入标题，总结性文字</a:t>
                </a:r>
                <a:endParaRPr lang="en-US" altLang="zh-CN"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24" name="Freeform 3174">
              <a:extLst>
                <a:ext uri="{FF2B5EF4-FFF2-40B4-BE49-F238E27FC236}">
                  <a16:creationId xmlns:a16="http://schemas.microsoft.com/office/drawing/2014/main" id="{C00187AF-571E-4068-97FE-A3EFAC9024B6}"/>
                </a:ext>
              </a:extLst>
            </p:cNvPr>
            <p:cNvSpPr>
              <a:spLocks/>
            </p:cNvSpPr>
            <p:nvPr/>
          </p:nvSpPr>
          <p:spPr bwMode="auto">
            <a:xfrm>
              <a:off x="5673597" y="3028423"/>
              <a:ext cx="354670" cy="400577"/>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7" name="组合 26">
            <a:extLst>
              <a:ext uri="{FF2B5EF4-FFF2-40B4-BE49-F238E27FC236}">
                <a16:creationId xmlns:a16="http://schemas.microsoft.com/office/drawing/2014/main" id="{0D41F258-C2F5-4820-8C73-D1D79B81A366}"/>
              </a:ext>
            </a:extLst>
          </p:cNvPr>
          <p:cNvGrpSpPr/>
          <p:nvPr/>
        </p:nvGrpSpPr>
        <p:grpSpPr>
          <a:xfrm>
            <a:off x="5616447" y="3955707"/>
            <a:ext cx="5832603" cy="642575"/>
            <a:chOff x="5673597" y="2892717"/>
            <a:chExt cx="5832603" cy="642575"/>
          </a:xfrm>
        </p:grpSpPr>
        <p:grpSp>
          <p:nvGrpSpPr>
            <p:cNvPr id="28" name="组合 27">
              <a:extLst>
                <a:ext uri="{FF2B5EF4-FFF2-40B4-BE49-F238E27FC236}">
                  <a16:creationId xmlns:a16="http://schemas.microsoft.com/office/drawing/2014/main" id="{94FC2206-222D-4C84-9A9F-C8B459733406}"/>
                </a:ext>
              </a:extLst>
            </p:cNvPr>
            <p:cNvGrpSpPr/>
            <p:nvPr/>
          </p:nvGrpSpPr>
          <p:grpSpPr>
            <a:xfrm>
              <a:off x="6132513" y="2892717"/>
              <a:ext cx="5373687" cy="642575"/>
              <a:chOff x="6132513" y="3032417"/>
              <a:chExt cx="5373687" cy="642575"/>
            </a:xfrm>
          </p:grpSpPr>
          <p:sp>
            <p:nvSpPr>
              <p:cNvPr id="30" name="文本框 29">
                <a:extLst>
                  <a:ext uri="{FF2B5EF4-FFF2-40B4-BE49-F238E27FC236}">
                    <a16:creationId xmlns:a16="http://schemas.microsoft.com/office/drawing/2014/main" id="{4E4D86B3-4C1B-47A9-BA8C-A7DCDC96074F}"/>
                  </a:ext>
                </a:extLst>
              </p:cNvPr>
              <p:cNvSpPr txBox="1"/>
              <p:nvPr/>
            </p:nvSpPr>
            <p:spPr>
              <a:xfrm>
                <a:off x="6132513" y="3348108"/>
                <a:ext cx="5373687" cy="326884"/>
              </a:xfrm>
              <a:prstGeom prst="rect">
                <a:avLst/>
              </a:prstGeom>
              <a:noFill/>
            </p:spPr>
            <p:txBody>
              <a:bodyPr wrap="square" rtlCol="0">
                <a:spAutoFit/>
              </a:bodyPr>
              <a:lstStyle/>
              <a:p>
                <a:pPr>
                  <a:lnSpc>
                    <a:spcPct val="120000"/>
                  </a:lnSpc>
                </a:pPr>
                <a:r>
                  <a:rPr lang="en-US" altLang="zh-CN" sz="1400" dirty="0">
                    <a:solidFill>
                      <a:schemeClr val="tx1">
                        <a:lumMod val="75000"/>
                        <a:lumOff val="25000"/>
                      </a:schemeClr>
                    </a:solidFill>
                    <a:latin typeface="Segoe UI Semilight" panose="020B0402040204020203" pitchFamily="34" charset="0"/>
                    <a:cs typeface="Segoe UI Semilight" panose="020B0402040204020203" pitchFamily="34" charset="0"/>
                  </a:rPr>
                  <a:t>YOUR TITLE HERE, LOREM IPSUM DOLOR SIT AMET</a:t>
                </a:r>
              </a:p>
            </p:txBody>
          </p:sp>
          <p:sp>
            <p:nvSpPr>
              <p:cNvPr id="31" name="文本框 30">
                <a:extLst>
                  <a:ext uri="{FF2B5EF4-FFF2-40B4-BE49-F238E27FC236}">
                    <a16:creationId xmlns:a16="http://schemas.microsoft.com/office/drawing/2014/main" id="{35E119CB-09A7-49B2-8D9E-C4AAD91FB6BB}"/>
                  </a:ext>
                </a:extLst>
              </p:cNvPr>
              <p:cNvSpPr txBox="1"/>
              <p:nvPr/>
            </p:nvSpPr>
            <p:spPr>
              <a:xfrm>
                <a:off x="6132513" y="3032417"/>
                <a:ext cx="5373687" cy="396583"/>
              </a:xfrm>
              <a:prstGeom prst="rect">
                <a:avLst/>
              </a:prstGeom>
              <a:noFill/>
            </p:spPr>
            <p:txBody>
              <a:bodyPr wrap="square" rtlCol="0">
                <a:spAutoFit/>
              </a:bodyPr>
              <a:lstStyle/>
              <a:p>
                <a:pPr>
                  <a:lnSpc>
                    <a:spcPct val="120000"/>
                  </a:lnSpc>
                </a:pPr>
                <a:r>
                  <a:rPr lang="zh-CN" altLang="en-US"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请在此输入标题，总结性文字</a:t>
                </a:r>
                <a:endParaRPr lang="en-US" altLang="zh-CN"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29" name="Freeform 3174">
              <a:extLst>
                <a:ext uri="{FF2B5EF4-FFF2-40B4-BE49-F238E27FC236}">
                  <a16:creationId xmlns:a16="http://schemas.microsoft.com/office/drawing/2014/main" id="{21A33C0E-AE62-46DC-8C78-02AC69924AC4}"/>
                </a:ext>
              </a:extLst>
            </p:cNvPr>
            <p:cNvSpPr>
              <a:spLocks/>
            </p:cNvSpPr>
            <p:nvPr/>
          </p:nvSpPr>
          <p:spPr bwMode="auto">
            <a:xfrm>
              <a:off x="5673597" y="3028423"/>
              <a:ext cx="354670" cy="400577"/>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a:extLst>
              <a:ext uri="{FF2B5EF4-FFF2-40B4-BE49-F238E27FC236}">
                <a16:creationId xmlns:a16="http://schemas.microsoft.com/office/drawing/2014/main" id="{A3FCB1E1-4C47-470C-B40B-44A0D8D53227}"/>
              </a:ext>
            </a:extLst>
          </p:cNvPr>
          <p:cNvGrpSpPr/>
          <p:nvPr/>
        </p:nvGrpSpPr>
        <p:grpSpPr>
          <a:xfrm>
            <a:off x="5616447" y="5018697"/>
            <a:ext cx="5832603" cy="642575"/>
            <a:chOff x="5673597" y="2892717"/>
            <a:chExt cx="5832603" cy="642575"/>
          </a:xfrm>
        </p:grpSpPr>
        <p:grpSp>
          <p:nvGrpSpPr>
            <p:cNvPr id="33" name="组合 32">
              <a:extLst>
                <a:ext uri="{FF2B5EF4-FFF2-40B4-BE49-F238E27FC236}">
                  <a16:creationId xmlns:a16="http://schemas.microsoft.com/office/drawing/2014/main" id="{3F7667F4-0FFB-4961-82E6-923C8D570565}"/>
                </a:ext>
              </a:extLst>
            </p:cNvPr>
            <p:cNvGrpSpPr/>
            <p:nvPr/>
          </p:nvGrpSpPr>
          <p:grpSpPr>
            <a:xfrm>
              <a:off x="6132513" y="2892717"/>
              <a:ext cx="5373687" cy="642575"/>
              <a:chOff x="6132513" y="3032417"/>
              <a:chExt cx="5373687" cy="642575"/>
            </a:xfrm>
          </p:grpSpPr>
          <p:sp>
            <p:nvSpPr>
              <p:cNvPr id="35" name="文本框 34">
                <a:extLst>
                  <a:ext uri="{FF2B5EF4-FFF2-40B4-BE49-F238E27FC236}">
                    <a16:creationId xmlns:a16="http://schemas.microsoft.com/office/drawing/2014/main" id="{64835A53-29EF-457D-BE8D-9269E5559428}"/>
                  </a:ext>
                </a:extLst>
              </p:cNvPr>
              <p:cNvSpPr txBox="1"/>
              <p:nvPr/>
            </p:nvSpPr>
            <p:spPr>
              <a:xfrm>
                <a:off x="6132513" y="3348108"/>
                <a:ext cx="5373687" cy="326884"/>
              </a:xfrm>
              <a:prstGeom prst="rect">
                <a:avLst/>
              </a:prstGeom>
              <a:noFill/>
            </p:spPr>
            <p:txBody>
              <a:bodyPr wrap="square" rtlCol="0">
                <a:spAutoFit/>
              </a:bodyPr>
              <a:lstStyle/>
              <a:p>
                <a:pPr>
                  <a:lnSpc>
                    <a:spcPct val="120000"/>
                  </a:lnSpc>
                </a:pPr>
                <a:r>
                  <a:rPr lang="en-US" altLang="zh-CN" sz="1400" dirty="0">
                    <a:solidFill>
                      <a:schemeClr val="tx1">
                        <a:lumMod val="75000"/>
                        <a:lumOff val="25000"/>
                      </a:schemeClr>
                    </a:solidFill>
                    <a:latin typeface="Segoe UI Semilight" panose="020B0402040204020203" pitchFamily="34" charset="0"/>
                    <a:cs typeface="Segoe UI Semilight" panose="020B0402040204020203" pitchFamily="34" charset="0"/>
                  </a:rPr>
                  <a:t>YOUR TITLE HERE, LOREM IPSUM DOLOR SIT AMET</a:t>
                </a:r>
              </a:p>
            </p:txBody>
          </p:sp>
          <p:sp>
            <p:nvSpPr>
              <p:cNvPr id="36" name="文本框 35">
                <a:extLst>
                  <a:ext uri="{FF2B5EF4-FFF2-40B4-BE49-F238E27FC236}">
                    <a16:creationId xmlns:a16="http://schemas.microsoft.com/office/drawing/2014/main" id="{6970DEC3-0DC8-4E97-A6B1-0C5A6A6AAC4D}"/>
                  </a:ext>
                </a:extLst>
              </p:cNvPr>
              <p:cNvSpPr txBox="1"/>
              <p:nvPr/>
            </p:nvSpPr>
            <p:spPr>
              <a:xfrm>
                <a:off x="6132513" y="3032417"/>
                <a:ext cx="5373687" cy="396583"/>
              </a:xfrm>
              <a:prstGeom prst="rect">
                <a:avLst/>
              </a:prstGeom>
              <a:noFill/>
            </p:spPr>
            <p:txBody>
              <a:bodyPr wrap="square" rtlCol="0">
                <a:spAutoFit/>
              </a:bodyPr>
              <a:lstStyle/>
              <a:p>
                <a:pPr>
                  <a:lnSpc>
                    <a:spcPct val="120000"/>
                  </a:lnSpc>
                </a:pPr>
                <a:r>
                  <a:rPr lang="zh-CN" altLang="en-US"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请在此输入标题，总结性文字</a:t>
                </a:r>
                <a:endParaRPr lang="en-US" altLang="zh-CN"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34" name="Freeform 3174">
              <a:extLst>
                <a:ext uri="{FF2B5EF4-FFF2-40B4-BE49-F238E27FC236}">
                  <a16:creationId xmlns:a16="http://schemas.microsoft.com/office/drawing/2014/main" id="{42E4B4A1-7A53-4ABD-9583-3D33EAA1BB6D}"/>
                </a:ext>
              </a:extLst>
            </p:cNvPr>
            <p:cNvSpPr>
              <a:spLocks/>
            </p:cNvSpPr>
            <p:nvPr/>
          </p:nvSpPr>
          <p:spPr bwMode="auto">
            <a:xfrm>
              <a:off x="5673597" y="3028423"/>
              <a:ext cx="354670" cy="400577"/>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7" name="Freeform 12">
            <a:extLst>
              <a:ext uri="{FF2B5EF4-FFF2-40B4-BE49-F238E27FC236}">
                <a16:creationId xmlns:a16="http://schemas.microsoft.com/office/drawing/2014/main" id="{3BA699C1-E441-40E8-98D7-7E80AC6E13D7}"/>
              </a:ext>
            </a:extLst>
          </p:cNvPr>
          <p:cNvSpPr>
            <a:spLocks noEditPoints="1"/>
          </p:cNvSpPr>
          <p:nvPr/>
        </p:nvSpPr>
        <p:spPr bwMode="auto">
          <a:xfrm>
            <a:off x="971551" y="1304924"/>
            <a:ext cx="4300301" cy="4398645"/>
          </a:xfrm>
          <a:custGeom>
            <a:avLst/>
            <a:gdLst>
              <a:gd name="T0" fmla="*/ 102 w 407"/>
              <a:gd name="T1" fmla="*/ 23 h 416"/>
              <a:gd name="T2" fmla="*/ 167 w 407"/>
              <a:gd name="T3" fmla="*/ 29 h 416"/>
              <a:gd name="T4" fmla="*/ 383 w 407"/>
              <a:gd name="T5" fmla="*/ 87 h 416"/>
              <a:gd name="T6" fmla="*/ 369 w 407"/>
              <a:gd name="T7" fmla="*/ 158 h 416"/>
              <a:gd name="T8" fmla="*/ 225 w 407"/>
              <a:gd name="T9" fmla="*/ 193 h 416"/>
              <a:gd name="T10" fmla="*/ 208 w 407"/>
              <a:gd name="T11" fmla="*/ 233 h 416"/>
              <a:gd name="T12" fmla="*/ 74 w 407"/>
              <a:gd name="T13" fmla="*/ 340 h 416"/>
              <a:gd name="T14" fmla="*/ 109 w 407"/>
              <a:gd name="T15" fmla="*/ 380 h 416"/>
              <a:gd name="T16" fmla="*/ 285 w 407"/>
              <a:gd name="T17" fmla="*/ 405 h 416"/>
              <a:gd name="T18" fmla="*/ 22 w 407"/>
              <a:gd name="T19" fmla="*/ 24 h 416"/>
              <a:gd name="T20" fmla="*/ 46 w 407"/>
              <a:gd name="T21" fmla="*/ 166 h 416"/>
              <a:gd name="T22" fmla="*/ 123 w 407"/>
              <a:gd name="T23" fmla="*/ 64 h 416"/>
              <a:gd name="T24" fmla="*/ 172 w 407"/>
              <a:gd name="T25" fmla="*/ 279 h 416"/>
              <a:gd name="T26" fmla="*/ 172 w 407"/>
              <a:gd name="T27" fmla="*/ 321 h 416"/>
              <a:gd name="T28" fmla="*/ 123 w 407"/>
              <a:gd name="T29" fmla="*/ 354 h 416"/>
              <a:gd name="T30" fmla="*/ 63 w 407"/>
              <a:gd name="T31" fmla="*/ 380 h 416"/>
              <a:gd name="T32" fmla="*/ 143 w 407"/>
              <a:gd name="T33" fmla="*/ 402 h 416"/>
              <a:gd name="T34" fmla="*/ 335 w 407"/>
              <a:gd name="T35" fmla="*/ 393 h 416"/>
              <a:gd name="T36" fmla="*/ 276 w 407"/>
              <a:gd name="T37" fmla="*/ 359 h 416"/>
              <a:gd name="T38" fmla="*/ 257 w 407"/>
              <a:gd name="T39" fmla="*/ 149 h 416"/>
              <a:gd name="T40" fmla="*/ 280 w 407"/>
              <a:gd name="T41" fmla="*/ 68 h 416"/>
              <a:gd name="T42" fmla="*/ 374 w 407"/>
              <a:gd name="T43" fmla="*/ 159 h 416"/>
              <a:gd name="T44" fmla="*/ 395 w 407"/>
              <a:gd name="T45" fmla="*/ 48 h 416"/>
              <a:gd name="T46" fmla="*/ 226 w 407"/>
              <a:gd name="T47" fmla="*/ 39 h 416"/>
              <a:gd name="T48" fmla="*/ 97 w 407"/>
              <a:gd name="T49" fmla="*/ 39 h 416"/>
              <a:gd name="T50" fmla="*/ 141 w 407"/>
              <a:gd name="T51" fmla="*/ 32 h 416"/>
              <a:gd name="T52" fmla="*/ 298 w 407"/>
              <a:gd name="T53" fmla="*/ 38 h 416"/>
              <a:gd name="T54" fmla="*/ 342 w 407"/>
              <a:gd name="T55" fmla="*/ 70 h 416"/>
              <a:gd name="T56" fmla="*/ 217 w 407"/>
              <a:gd name="T57" fmla="*/ 83 h 416"/>
              <a:gd name="T58" fmla="*/ 175 w 407"/>
              <a:gd name="T59" fmla="*/ 104 h 416"/>
              <a:gd name="T60" fmla="*/ 364 w 407"/>
              <a:gd name="T61" fmla="*/ 110 h 416"/>
              <a:gd name="T62" fmla="*/ 223 w 407"/>
              <a:gd name="T63" fmla="*/ 122 h 416"/>
              <a:gd name="T64" fmla="*/ 197 w 407"/>
              <a:gd name="T65" fmla="*/ 128 h 416"/>
              <a:gd name="T66" fmla="*/ 194 w 407"/>
              <a:gd name="T67" fmla="*/ 230 h 416"/>
              <a:gd name="T68" fmla="*/ 195 w 407"/>
              <a:gd name="T69" fmla="*/ 253 h 416"/>
              <a:gd name="T70" fmla="*/ 227 w 407"/>
              <a:gd name="T71" fmla="*/ 280 h 416"/>
              <a:gd name="T72" fmla="*/ 353 w 407"/>
              <a:gd name="T73" fmla="*/ 118 h 416"/>
              <a:gd name="T74" fmla="*/ 190 w 407"/>
              <a:gd name="T75" fmla="*/ 128 h 416"/>
              <a:gd name="T76" fmla="*/ 199 w 407"/>
              <a:gd name="T77" fmla="*/ 142 h 416"/>
              <a:gd name="T78" fmla="*/ 226 w 407"/>
              <a:gd name="T79" fmla="*/ 169 h 416"/>
              <a:gd name="T80" fmla="*/ 24 w 407"/>
              <a:gd name="T81" fmla="*/ 184 h 416"/>
              <a:gd name="T82" fmla="*/ 191 w 407"/>
              <a:gd name="T83" fmla="*/ 217 h 416"/>
              <a:gd name="T84" fmla="*/ 235 w 407"/>
              <a:gd name="T85" fmla="*/ 271 h 416"/>
              <a:gd name="T86" fmla="*/ 236 w 407"/>
              <a:gd name="T87" fmla="*/ 295 h 416"/>
              <a:gd name="T88" fmla="*/ 206 w 407"/>
              <a:gd name="T89" fmla="*/ 317 h 416"/>
              <a:gd name="T90" fmla="*/ 182 w 407"/>
              <a:gd name="T91" fmla="*/ 340 h 416"/>
              <a:gd name="T92" fmla="*/ 235 w 407"/>
              <a:gd name="T93" fmla="*/ 344 h 416"/>
              <a:gd name="T94" fmla="*/ 237 w 407"/>
              <a:gd name="T95" fmla="*/ 357 h 416"/>
              <a:gd name="T96" fmla="*/ 135 w 407"/>
              <a:gd name="T97" fmla="*/ 364 h 416"/>
              <a:gd name="T98" fmla="*/ 251 w 407"/>
              <a:gd name="T99" fmla="*/ 387 h 416"/>
              <a:gd name="T100" fmla="*/ 316 w 407"/>
              <a:gd name="T101" fmla="*/ 376 h 416"/>
              <a:gd name="T102" fmla="*/ 229 w 407"/>
              <a:gd name="T103" fmla="*/ 379 h 416"/>
              <a:gd name="T104" fmla="*/ 297 w 407"/>
              <a:gd name="T105" fmla="*/ 378 h 416"/>
              <a:gd name="T106" fmla="*/ 268 w 407"/>
              <a:gd name="T107" fmla="*/ 382 h 416"/>
              <a:gd name="T108" fmla="*/ 340 w 407"/>
              <a:gd name="T109" fmla="*/ 386 h 416"/>
              <a:gd name="T110" fmla="*/ 254 w 407"/>
              <a:gd name="T111" fmla="*/ 104 h 416"/>
              <a:gd name="T112" fmla="*/ 176 w 407"/>
              <a:gd name="T113" fmla="*/ 29 h 416"/>
              <a:gd name="T114" fmla="*/ 377 w 407"/>
              <a:gd name="T115" fmla="*/ 172 h 416"/>
              <a:gd name="T116" fmla="*/ 384 w 407"/>
              <a:gd name="T117" fmla="*/ 202 h 416"/>
              <a:gd name="T118" fmla="*/ 211 w 407"/>
              <a:gd name="T119" fmla="*/ 209 h 416"/>
              <a:gd name="T120" fmla="*/ 210 w 407"/>
              <a:gd name="T121" fmla="*/ 266 h 416"/>
              <a:gd name="T122" fmla="*/ 155 w 407"/>
              <a:gd name="T123" fmla="*/ 3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7" h="416">
                <a:moveTo>
                  <a:pt x="246" y="16"/>
                </a:moveTo>
                <a:cubicBezTo>
                  <a:pt x="247" y="16"/>
                  <a:pt x="247" y="18"/>
                  <a:pt x="248" y="18"/>
                </a:cubicBezTo>
                <a:cubicBezTo>
                  <a:pt x="248" y="19"/>
                  <a:pt x="247" y="19"/>
                  <a:pt x="246" y="19"/>
                </a:cubicBezTo>
                <a:cubicBezTo>
                  <a:pt x="248" y="20"/>
                  <a:pt x="246" y="23"/>
                  <a:pt x="246" y="25"/>
                </a:cubicBezTo>
                <a:cubicBezTo>
                  <a:pt x="244" y="25"/>
                  <a:pt x="244" y="23"/>
                  <a:pt x="243" y="22"/>
                </a:cubicBezTo>
                <a:cubicBezTo>
                  <a:pt x="244" y="21"/>
                  <a:pt x="245" y="19"/>
                  <a:pt x="243" y="18"/>
                </a:cubicBezTo>
                <a:cubicBezTo>
                  <a:pt x="244" y="17"/>
                  <a:pt x="246" y="17"/>
                  <a:pt x="246" y="16"/>
                </a:cubicBezTo>
                <a:close/>
                <a:moveTo>
                  <a:pt x="174" y="16"/>
                </a:moveTo>
                <a:cubicBezTo>
                  <a:pt x="176" y="16"/>
                  <a:pt x="175" y="19"/>
                  <a:pt x="176" y="18"/>
                </a:cubicBezTo>
                <a:cubicBezTo>
                  <a:pt x="176" y="20"/>
                  <a:pt x="174" y="21"/>
                  <a:pt x="173" y="22"/>
                </a:cubicBezTo>
                <a:cubicBezTo>
                  <a:pt x="171" y="20"/>
                  <a:pt x="174" y="20"/>
                  <a:pt x="174" y="16"/>
                </a:cubicBezTo>
                <a:close/>
                <a:moveTo>
                  <a:pt x="121" y="21"/>
                </a:moveTo>
                <a:cubicBezTo>
                  <a:pt x="123" y="21"/>
                  <a:pt x="121" y="23"/>
                  <a:pt x="121" y="24"/>
                </a:cubicBezTo>
                <a:cubicBezTo>
                  <a:pt x="120" y="25"/>
                  <a:pt x="120" y="23"/>
                  <a:pt x="119" y="23"/>
                </a:cubicBezTo>
                <a:cubicBezTo>
                  <a:pt x="119" y="22"/>
                  <a:pt x="121" y="22"/>
                  <a:pt x="121" y="21"/>
                </a:cubicBezTo>
                <a:close/>
                <a:moveTo>
                  <a:pt x="125" y="21"/>
                </a:moveTo>
                <a:cubicBezTo>
                  <a:pt x="126" y="21"/>
                  <a:pt x="126" y="22"/>
                  <a:pt x="126" y="22"/>
                </a:cubicBezTo>
                <a:cubicBezTo>
                  <a:pt x="126" y="23"/>
                  <a:pt x="125" y="23"/>
                  <a:pt x="124" y="23"/>
                </a:cubicBezTo>
                <a:cubicBezTo>
                  <a:pt x="124" y="21"/>
                  <a:pt x="125" y="22"/>
                  <a:pt x="125" y="21"/>
                </a:cubicBezTo>
                <a:close/>
                <a:moveTo>
                  <a:pt x="127" y="21"/>
                </a:moveTo>
                <a:cubicBezTo>
                  <a:pt x="127" y="22"/>
                  <a:pt x="126" y="24"/>
                  <a:pt x="128" y="23"/>
                </a:cubicBezTo>
                <a:cubicBezTo>
                  <a:pt x="128" y="22"/>
                  <a:pt x="128" y="21"/>
                  <a:pt x="127" y="21"/>
                </a:cubicBezTo>
                <a:close/>
                <a:moveTo>
                  <a:pt x="107" y="22"/>
                </a:moveTo>
                <a:cubicBezTo>
                  <a:pt x="106" y="23"/>
                  <a:pt x="105" y="23"/>
                  <a:pt x="104" y="24"/>
                </a:cubicBezTo>
                <a:cubicBezTo>
                  <a:pt x="104" y="22"/>
                  <a:pt x="105" y="21"/>
                  <a:pt x="107" y="22"/>
                </a:cubicBezTo>
                <a:close/>
                <a:moveTo>
                  <a:pt x="110" y="21"/>
                </a:moveTo>
                <a:cubicBezTo>
                  <a:pt x="111" y="21"/>
                  <a:pt x="110" y="24"/>
                  <a:pt x="109" y="24"/>
                </a:cubicBezTo>
                <a:cubicBezTo>
                  <a:pt x="110" y="23"/>
                  <a:pt x="109" y="23"/>
                  <a:pt x="109" y="22"/>
                </a:cubicBezTo>
                <a:cubicBezTo>
                  <a:pt x="109" y="22"/>
                  <a:pt x="110" y="22"/>
                  <a:pt x="110" y="21"/>
                </a:cubicBezTo>
                <a:close/>
                <a:moveTo>
                  <a:pt x="92" y="22"/>
                </a:moveTo>
                <a:cubicBezTo>
                  <a:pt x="94" y="21"/>
                  <a:pt x="94" y="22"/>
                  <a:pt x="95" y="23"/>
                </a:cubicBezTo>
                <a:cubicBezTo>
                  <a:pt x="94" y="23"/>
                  <a:pt x="94" y="25"/>
                  <a:pt x="93" y="25"/>
                </a:cubicBezTo>
                <a:cubicBezTo>
                  <a:pt x="93" y="24"/>
                  <a:pt x="93" y="23"/>
                  <a:pt x="93" y="22"/>
                </a:cubicBezTo>
                <a:cubicBezTo>
                  <a:pt x="92" y="23"/>
                  <a:pt x="92" y="23"/>
                  <a:pt x="92" y="22"/>
                </a:cubicBezTo>
                <a:close/>
                <a:moveTo>
                  <a:pt x="102" y="23"/>
                </a:moveTo>
                <a:cubicBezTo>
                  <a:pt x="102" y="24"/>
                  <a:pt x="101" y="24"/>
                  <a:pt x="99" y="24"/>
                </a:cubicBezTo>
                <a:cubicBezTo>
                  <a:pt x="100" y="22"/>
                  <a:pt x="100" y="23"/>
                  <a:pt x="102" y="23"/>
                </a:cubicBezTo>
                <a:close/>
                <a:moveTo>
                  <a:pt x="123" y="22"/>
                </a:moveTo>
                <a:cubicBezTo>
                  <a:pt x="123" y="23"/>
                  <a:pt x="122" y="23"/>
                  <a:pt x="122" y="24"/>
                </a:cubicBezTo>
                <a:cubicBezTo>
                  <a:pt x="123" y="25"/>
                  <a:pt x="124" y="23"/>
                  <a:pt x="123" y="22"/>
                </a:cubicBezTo>
                <a:close/>
                <a:moveTo>
                  <a:pt x="405" y="22"/>
                </a:moveTo>
                <a:cubicBezTo>
                  <a:pt x="405" y="23"/>
                  <a:pt x="404" y="23"/>
                  <a:pt x="404" y="24"/>
                </a:cubicBezTo>
                <a:cubicBezTo>
                  <a:pt x="403" y="24"/>
                  <a:pt x="404" y="22"/>
                  <a:pt x="405" y="22"/>
                </a:cubicBezTo>
                <a:close/>
                <a:moveTo>
                  <a:pt x="79" y="23"/>
                </a:moveTo>
                <a:cubicBezTo>
                  <a:pt x="81" y="23"/>
                  <a:pt x="79" y="26"/>
                  <a:pt x="81" y="25"/>
                </a:cubicBezTo>
                <a:cubicBezTo>
                  <a:pt x="80" y="27"/>
                  <a:pt x="79" y="26"/>
                  <a:pt x="77" y="27"/>
                </a:cubicBezTo>
                <a:cubicBezTo>
                  <a:pt x="78" y="26"/>
                  <a:pt x="79" y="25"/>
                  <a:pt x="79" y="23"/>
                </a:cubicBezTo>
                <a:close/>
                <a:moveTo>
                  <a:pt x="72" y="24"/>
                </a:moveTo>
                <a:cubicBezTo>
                  <a:pt x="72" y="24"/>
                  <a:pt x="71" y="25"/>
                  <a:pt x="72" y="25"/>
                </a:cubicBezTo>
                <a:cubicBezTo>
                  <a:pt x="71" y="27"/>
                  <a:pt x="69" y="24"/>
                  <a:pt x="68" y="26"/>
                </a:cubicBezTo>
                <a:cubicBezTo>
                  <a:pt x="68" y="26"/>
                  <a:pt x="69" y="27"/>
                  <a:pt x="70" y="27"/>
                </a:cubicBezTo>
                <a:cubicBezTo>
                  <a:pt x="67" y="29"/>
                  <a:pt x="64" y="26"/>
                  <a:pt x="63" y="27"/>
                </a:cubicBezTo>
                <a:cubicBezTo>
                  <a:pt x="61" y="28"/>
                  <a:pt x="62" y="25"/>
                  <a:pt x="60" y="26"/>
                </a:cubicBezTo>
                <a:cubicBezTo>
                  <a:pt x="64" y="24"/>
                  <a:pt x="67" y="25"/>
                  <a:pt x="72" y="24"/>
                </a:cubicBezTo>
                <a:close/>
                <a:moveTo>
                  <a:pt x="74" y="25"/>
                </a:moveTo>
                <a:cubicBezTo>
                  <a:pt x="74" y="23"/>
                  <a:pt x="75" y="25"/>
                  <a:pt x="75" y="24"/>
                </a:cubicBezTo>
                <a:cubicBezTo>
                  <a:pt x="74" y="23"/>
                  <a:pt x="72" y="24"/>
                  <a:pt x="74" y="25"/>
                </a:cubicBezTo>
                <a:close/>
                <a:moveTo>
                  <a:pt x="75" y="24"/>
                </a:moveTo>
                <a:cubicBezTo>
                  <a:pt x="76" y="25"/>
                  <a:pt x="76" y="25"/>
                  <a:pt x="76" y="27"/>
                </a:cubicBezTo>
                <a:cubicBezTo>
                  <a:pt x="75" y="27"/>
                  <a:pt x="74" y="25"/>
                  <a:pt x="75" y="24"/>
                </a:cubicBezTo>
                <a:close/>
                <a:moveTo>
                  <a:pt x="57" y="25"/>
                </a:moveTo>
                <a:cubicBezTo>
                  <a:pt x="57" y="24"/>
                  <a:pt x="60" y="25"/>
                  <a:pt x="59" y="26"/>
                </a:cubicBezTo>
                <a:cubicBezTo>
                  <a:pt x="59" y="26"/>
                  <a:pt x="58" y="25"/>
                  <a:pt x="57" y="25"/>
                </a:cubicBezTo>
                <a:close/>
                <a:moveTo>
                  <a:pt x="164" y="29"/>
                </a:moveTo>
                <a:cubicBezTo>
                  <a:pt x="165" y="29"/>
                  <a:pt x="165" y="30"/>
                  <a:pt x="166" y="30"/>
                </a:cubicBezTo>
                <a:cubicBezTo>
                  <a:pt x="166" y="30"/>
                  <a:pt x="165" y="31"/>
                  <a:pt x="165" y="32"/>
                </a:cubicBezTo>
                <a:cubicBezTo>
                  <a:pt x="164" y="31"/>
                  <a:pt x="162" y="31"/>
                  <a:pt x="162" y="32"/>
                </a:cubicBezTo>
                <a:cubicBezTo>
                  <a:pt x="161" y="32"/>
                  <a:pt x="161" y="31"/>
                  <a:pt x="161" y="30"/>
                </a:cubicBezTo>
                <a:cubicBezTo>
                  <a:pt x="163" y="30"/>
                  <a:pt x="164" y="31"/>
                  <a:pt x="164" y="29"/>
                </a:cubicBezTo>
                <a:close/>
                <a:moveTo>
                  <a:pt x="167" y="29"/>
                </a:moveTo>
                <a:cubicBezTo>
                  <a:pt x="168" y="29"/>
                  <a:pt x="169" y="29"/>
                  <a:pt x="169" y="29"/>
                </a:cubicBezTo>
                <a:cubicBezTo>
                  <a:pt x="170" y="31"/>
                  <a:pt x="168" y="32"/>
                  <a:pt x="169" y="32"/>
                </a:cubicBezTo>
                <a:cubicBezTo>
                  <a:pt x="169" y="34"/>
                  <a:pt x="167" y="33"/>
                  <a:pt x="167" y="32"/>
                </a:cubicBezTo>
                <a:cubicBezTo>
                  <a:pt x="166" y="31"/>
                  <a:pt x="167" y="31"/>
                  <a:pt x="167" y="29"/>
                </a:cubicBezTo>
                <a:close/>
                <a:moveTo>
                  <a:pt x="171" y="29"/>
                </a:moveTo>
                <a:cubicBezTo>
                  <a:pt x="171" y="31"/>
                  <a:pt x="170" y="31"/>
                  <a:pt x="170" y="32"/>
                </a:cubicBezTo>
                <a:cubicBezTo>
                  <a:pt x="172" y="32"/>
                  <a:pt x="172" y="31"/>
                  <a:pt x="171" y="30"/>
                </a:cubicBezTo>
                <a:cubicBezTo>
                  <a:pt x="172" y="30"/>
                  <a:pt x="173" y="30"/>
                  <a:pt x="173" y="29"/>
                </a:cubicBezTo>
                <a:cubicBezTo>
                  <a:pt x="172" y="29"/>
                  <a:pt x="171" y="29"/>
                  <a:pt x="171" y="29"/>
                </a:cubicBezTo>
                <a:close/>
                <a:moveTo>
                  <a:pt x="213" y="29"/>
                </a:moveTo>
                <a:cubicBezTo>
                  <a:pt x="214" y="29"/>
                  <a:pt x="215" y="33"/>
                  <a:pt x="213" y="32"/>
                </a:cubicBezTo>
                <a:cubicBezTo>
                  <a:pt x="215" y="30"/>
                  <a:pt x="212" y="32"/>
                  <a:pt x="213" y="29"/>
                </a:cubicBezTo>
                <a:close/>
                <a:moveTo>
                  <a:pt x="220" y="30"/>
                </a:moveTo>
                <a:cubicBezTo>
                  <a:pt x="221" y="30"/>
                  <a:pt x="221" y="30"/>
                  <a:pt x="221" y="31"/>
                </a:cubicBezTo>
                <a:cubicBezTo>
                  <a:pt x="221" y="32"/>
                  <a:pt x="227" y="30"/>
                  <a:pt x="226" y="32"/>
                </a:cubicBezTo>
                <a:cubicBezTo>
                  <a:pt x="224" y="32"/>
                  <a:pt x="222" y="32"/>
                  <a:pt x="220" y="33"/>
                </a:cubicBezTo>
                <a:cubicBezTo>
                  <a:pt x="219" y="32"/>
                  <a:pt x="221" y="32"/>
                  <a:pt x="220" y="30"/>
                </a:cubicBezTo>
                <a:close/>
                <a:moveTo>
                  <a:pt x="235" y="30"/>
                </a:moveTo>
                <a:cubicBezTo>
                  <a:pt x="235" y="31"/>
                  <a:pt x="234" y="31"/>
                  <a:pt x="233" y="31"/>
                </a:cubicBezTo>
                <a:cubicBezTo>
                  <a:pt x="233" y="30"/>
                  <a:pt x="234" y="30"/>
                  <a:pt x="235" y="30"/>
                </a:cubicBezTo>
                <a:close/>
                <a:moveTo>
                  <a:pt x="232" y="31"/>
                </a:moveTo>
                <a:cubicBezTo>
                  <a:pt x="232" y="32"/>
                  <a:pt x="230" y="32"/>
                  <a:pt x="229" y="32"/>
                </a:cubicBezTo>
                <a:cubicBezTo>
                  <a:pt x="228" y="30"/>
                  <a:pt x="231" y="31"/>
                  <a:pt x="232" y="31"/>
                </a:cubicBezTo>
                <a:close/>
                <a:moveTo>
                  <a:pt x="217" y="32"/>
                </a:moveTo>
                <a:cubicBezTo>
                  <a:pt x="217" y="31"/>
                  <a:pt x="219" y="32"/>
                  <a:pt x="219" y="33"/>
                </a:cubicBezTo>
                <a:cubicBezTo>
                  <a:pt x="218" y="33"/>
                  <a:pt x="217" y="33"/>
                  <a:pt x="217" y="32"/>
                </a:cubicBezTo>
                <a:close/>
                <a:moveTo>
                  <a:pt x="207" y="34"/>
                </a:moveTo>
                <a:cubicBezTo>
                  <a:pt x="207" y="35"/>
                  <a:pt x="206" y="35"/>
                  <a:pt x="205" y="35"/>
                </a:cubicBezTo>
                <a:cubicBezTo>
                  <a:pt x="205" y="34"/>
                  <a:pt x="206" y="34"/>
                  <a:pt x="207" y="34"/>
                </a:cubicBezTo>
                <a:close/>
                <a:moveTo>
                  <a:pt x="384" y="86"/>
                </a:moveTo>
                <a:cubicBezTo>
                  <a:pt x="384" y="85"/>
                  <a:pt x="385" y="86"/>
                  <a:pt x="386" y="86"/>
                </a:cubicBezTo>
                <a:cubicBezTo>
                  <a:pt x="386" y="87"/>
                  <a:pt x="384" y="87"/>
                  <a:pt x="384" y="86"/>
                </a:cubicBezTo>
                <a:close/>
                <a:moveTo>
                  <a:pt x="63" y="87"/>
                </a:moveTo>
                <a:cubicBezTo>
                  <a:pt x="64" y="87"/>
                  <a:pt x="63" y="89"/>
                  <a:pt x="64" y="90"/>
                </a:cubicBezTo>
                <a:cubicBezTo>
                  <a:pt x="61" y="91"/>
                  <a:pt x="61" y="91"/>
                  <a:pt x="59" y="93"/>
                </a:cubicBezTo>
                <a:cubicBezTo>
                  <a:pt x="60" y="92"/>
                  <a:pt x="60" y="91"/>
                  <a:pt x="60" y="90"/>
                </a:cubicBezTo>
                <a:cubicBezTo>
                  <a:pt x="61" y="89"/>
                  <a:pt x="64" y="89"/>
                  <a:pt x="63" y="87"/>
                </a:cubicBezTo>
                <a:close/>
                <a:moveTo>
                  <a:pt x="383" y="87"/>
                </a:moveTo>
                <a:cubicBezTo>
                  <a:pt x="383" y="87"/>
                  <a:pt x="384" y="88"/>
                  <a:pt x="384" y="88"/>
                </a:cubicBezTo>
                <a:cubicBezTo>
                  <a:pt x="383" y="88"/>
                  <a:pt x="383" y="89"/>
                  <a:pt x="383" y="89"/>
                </a:cubicBezTo>
                <a:cubicBezTo>
                  <a:pt x="382" y="89"/>
                  <a:pt x="383" y="88"/>
                  <a:pt x="383" y="87"/>
                </a:cubicBezTo>
                <a:close/>
                <a:moveTo>
                  <a:pt x="263" y="100"/>
                </a:moveTo>
                <a:cubicBezTo>
                  <a:pt x="265" y="100"/>
                  <a:pt x="263" y="102"/>
                  <a:pt x="262" y="101"/>
                </a:cubicBezTo>
                <a:cubicBezTo>
                  <a:pt x="262" y="100"/>
                  <a:pt x="263" y="101"/>
                  <a:pt x="263" y="100"/>
                </a:cubicBezTo>
                <a:close/>
                <a:moveTo>
                  <a:pt x="380" y="107"/>
                </a:moveTo>
                <a:cubicBezTo>
                  <a:pt x="381" y="106"/>
                  <a:pt x="381" y="107"/>
                  <a:pt x="382" y="107"/>
                </a:cubicBezTo>
                <a:cubicBezTo>
                  <a:pt x="382" y="108"/>
                  <a:pt x="379" y="108"/>
                  <a:pt x="380" y="107"/>
                </a:cubicBezTo>
                <a:close/>
                <a:moveTo>
                  <a:pt x="54" y="138"/>
                </a:moveTo>
                <a:cubicBezTo>
                  <a:pt x="53" y="138"/>
                  <a:pt x="54" y="137"/>
                  <a:pt x="55" y="137"/>
                </a:cubicBezTo>
                <a:cubicBezTo>
                  <a:pt x="55" y="130"/>
                  <a:pt x="57" y="137"/>
                  <a:pt x="54" y="138"/>
                </a:cubicBezTo>
                <a:close/>
                <a:moveTo>
                  <a:pt x="219" y="136"/>
                </a:moveTo>
                <a:cubicBezTo>
                  <a:pt x="222" y="138"/>
                  <a:pt x="218" y="140"/>
                  <a:pt x="218" y="143"/>
                </a:cubicBezTo>
                <a:cubicBezTo>
                  <a:pt x="217" y="143"/>
                  <a:pt x="217" y="142"/>
                  <a:pt x="217" y="142"/>
                </a:cubicBezTo>
                <a:cubicBezTo>
                  <a:pt x="216" y="140"/>
                  <a:pt x="218" y="140"/>
                  <a:pt x="218" y="138"/>
                </a:cubicBezTo>
                <a:cubicBezTo>
                  <a:pt x="219" y="138"/>
                  <a:pt x="219" y="139"/>
                  <a:pt x="219" y="139"/>
                </a:cubicBezTo>
                <a:cubicBezTo>
                  <a:pt x="220" y="138"/>
                  <a:pt x="218" y="138"/>
                  <a:pt x="218" y="138"/>
                </a:cubicBezTo>
                <a:cubicBezTo>
                  <a:pt x="218" y="137"/>
                  <a:pt x="219" y="137"/>
                  <a:pt x="219" y="136"/>
                </a:cubicBezTo>
                <a:close/>
                <a:moveTo>
                  <a:pt x="194" y="138"/>
                </a:moveTo>
                <a:cubicBezTo>
                  <a:pt x="195" y="138"/>
                  <a:pt x="195" y="141"/>
                  <a:pt x="193" y="140"/>
                </a:cubicBezTo>
                <a:cubicBezTo>
                  <a:pt x="194" y="140"/>
                  <a:pt x="194" y="139"/>
                  <a:pt x="194" y="138"/>
                </a:cubicBezTo>
                <a:close/>
                <a:moveTo>
                  <a:pt x="196" y="142"/>
                </a:moveTo>
                <a:cubicBezTo>
                  <a:pt x="196" y="143"/>
                  <a:pt x="196" y="144"/>
                  <a:pt x="196" y="144"/>
                </a:cubicBezTo>
                <a:cubicBezTo>
                  <a:pt x="196" y="144"/>
                  <a:pt x="195" y="144"/>
                  <a:pt x="195" y="144"/>
                </a:cubicBezTo>
                <a:cubicBezTo>
                  <a:pt x="195" y="144"/>
                  <a:pt x="195" y="143"/>
                  <a:pt x="195" y="142"/>
                </a:cubicBezTo>
                <a:cubicBezTo>
                  <a:pt x="195" y="142"/>
                  <a:pt x="196" y="142"/>
                  <a:pt x="196" y="142"/>
                </a:cubicBezTo>
                <a:close/>
                <a:moveTo>
                  <a:pt x="369" y="150"/>
                </a:moveTo>
                <a:cubicBezTo>
                  <a:pt x="369" y="150"/>
                  <a:pt x="369" y="151"/>
                  <a:pt x="369" y="152"/>
                </a:cubicBezTo>
                <a:cubicBezTo>
                  <a:pt x="367" y="151"/>
                  <a:pt x="367" y="153"/>
                  <a:pt x="366" y="152"/>
                </a:cubicBezTo>
                <a:cubicBezTo>
                  <a:pt x="367" y="151"/>
                  <a:pt x="367" y="150"/>
                  <a:pt x="369" y="150"/>
                </a:cubicBezTo>
                <a:close/>
                <a:moveTo>
                  <a:pt x="364" y="153"/>
                </a:moveTo>
                <a:cubicBezTo>
                  <a:pt x="366" y="153"/>
                  <a:pt x="365" y="154"/>
                  <a:pt x="365" y="155"/>
                </a:cubicBezTo>
                <a:cubicBezTo>
                  <a:pt x="365" y="155"/>
                  <a:pt x="365" y="154"/>
                  <a:pt x="364" y="154"/>
                </a:cubicBezTo>
                <a:cubicBezTo>
                  <a:pt x="364" y="154"/>
                  <a:pt x="364" y="154"/>
                  <a:pt x="364" y="153"/>
                </a:cubicBezTo>
                <a:close/>
                <a:moveTo>
                  <a:pt x="367" y="158"/>
                </a:moveTo>
                <a:cubicBezTo>
                  <a:pt x="366" y="158"/>
                  <a:pt x="366" y="159"/>
                  <a:pt x="366" y="160"/>
                </a:cubicBezTo>
                <a:cubicBezTo>
                  <a:pt x="364" y="159"/>
                  <a:pt x="367" y="157"/>
                  <a:pt x="364" y="157"/>
                </a:cubicBezTo>
                <a:cubicBezTo>
                  <a:pt x="364" y="157"/>
                  <a:pt x="365" y="157"/>
                  <a:pt x="365" y="155"/>
                </a:cubicBezTo>
                <a:cubicBezTo>
                  <a:pt x="367" y="155"/>
                  <a:pt x="367" y="160"/>
                  <a:pt x="369" y="158"/>
                </a:cubicBezTo>
                <a:cubicBezTo>
                  <a:pt x="370" y="158"/>
                  <a:pt x="370" y="160"/>
                  <a:pt x="370" y="160"/>
                </a:cubicBezTo>
                <a:cubicBezTo>
                  <a:pt x="371" y="161"/>
                  <a:pt x="369" y="160"/>
                  <a:pt x="369" y="161"/>
                </a:cubicBezTo>
                <a:cubicBezTo>
                  <a:pt x="368" y="159"/>
                  <a:pt x="369" y="160"/>
                  <a:pt x="367" y="158"/>
                </a:cubicBezTo>
                <a:close/>
                <a:moveTo>
                  <a:pt x="375" y="161"/>
                </a:moveTo>
                <a:cubicBezTo>
                  <a:pt x="376" y="161"/>
                  <a:pt x="375" y="163"/>
                  <a:pt x="375" y="164"/>
                </a:cubicBezTo>
                <a:cubicBezTo>
                  <a:pt x="375" y="164"/>
                  <a:pt x="374" y="164"/>
                  <a:pt x="374" y="164"/>
                </a:cubicBezTo>
                <a:cubicBezTo>
                  <a:pt x="375" y="162"/>
                  <a:pt x="373" y="163"/>
                  <a:pt x="373" y="161"/>
                </a:cubicBezTo>
                <a:cubicBezTo>
                  <a:pt x="374" y="160"/>
                  <a:pt x="375" y="162"/>
                  <a:pt x="375" y="161"/>
                </a:cubicBezTo>
                <a:close/>
                <a:moveTo>
                  <a:pt x="371" y="165"/>
                </a:moveTo>
                <a:cubicBezTo>
                  <a:pt x="370" y="166"/>
                  <a:pt x="369" y="166"/>
                  <a:pt x="367" y="166"/>
                </a:cubicBezTo>
                <a:cubicBezTo>
                  <a:pt x="369" y="165"/>
                  <a:pt x="366" y="165"/>
                  <a:pt x="367" y="163"/>
                </a:cubicBezTo>
                <a:cubicBezTo>
                  <a:pt x="369" y="163"/>
                  <a:pt x="370" y="166"/>
                  <a:pt x="370" y="162"/>
                </a:cubicBezTo>
                <a:cubicBezTo>
                  <a:pt x="372" y="162"/>
                  <a:pt x="369" y="165"/>
                  <a:pt x="371" y="165"/>
                </a:cubicBezTo>
                <a:close/>
                <a:moveTo>
                  <a:pt x="371" y="164"/>
                </a:moveTo>
                <a:cubicBezTo>
                  <a:pt x="371" y="166"/>
                  <a:pt x="372" y="166"/>
                  <a:pt x="373" y="165"/>
                </a:cubicBezTo>
                <a:cubicBezTo>
                  <a:pt x="373" y="164"/>
                  <a:pt x="372" y="164"/>
                  <a:pt x="371" y="164"/>
                </a:cubicBezTo>
                <a:close/>
                <a:moveTo>
                  <a:pt x="369" y="168"/>
                </a:moveTo>
                <a:cubicBezTo>
                  <a:pt x="371" y="168"/>
                  <a:pt x="368" y="171"/>
                  <a:pt x="370" y="171"/>
                </a:cubicBezTo>
                <a:cubicBezTo>
                  <a:pt x="368" y="173"/>
                  <a:pt x="369" y="169"/>
                  <a:pt x="369" y="168"/>
                </a:cubicBezTo>
                <a:close/>
                <a:moveTo>
                  <a:pt x="379" y="176"/>
                </a:moveTo>
                <a:cubicBezTo>
                  <a:pt x="380" y="176"/>
                  <a:pt x="380" y="178"/>
                  <a:pt x="380" y="179"/>
                </a:cubicBezTo>
                <a:cubicBezTo>
                  <a:pt x="379" y="179"/>
                  <a:pt x="379" y="178"/>
                  <a:pt x="379" y="176"/>
                </a:cubicBezTo>
                <a:close/>
                <a:moveTo>
                  <a:pt x="210" y="182"/>
                </a:moveTo>
                <a:cubicBezTo>
                  <a:pt x="211" y="182"/>
                  <a:pt x="211" y="183"/>
                  <a:pt x="212" y="183"/>
                </a:cubicBezTo>
                <a:cubicBezTo>
                  <a:pt x="213" y="183"/>
                  <a:pt x="213" y="183"/>
                  <a:pt x="213" y="182"/>
                </a:cubicBezTo>
                <a:cubicBezTo>
                  <a:pt x="215" y="184"/>
                  <a:pt x="211" y="183"/>
                  <a:pt x="212" y="185"/>
                </a:cubicBezTo>
                <a:cubicBezTo>
                  <a:pt x="212" y="184"/>
                  <a:pt x="211" y="184"/>
                  <a:pt x="210" y="184"/>
                </a:cubicBezTo>
                <a:cubicBezTo>
                  <a:pt x="210" y="183"/>
                  <a:pt x="210" y="183"/>
                  <a:pt x="210" y="182"/>
                </a:cubicBezTo>
                <a:close/>
                <a:moveTo>
                  <a:pt x="22" y="188"/>
                </a:moveTo>
                <a:cubicBezTo>
                  <a:pt x="23" y="188"/>
                  <a:pt x="23" y="191"/>
                  <a:pt x="21" y="190"/>
                </a:cubicBezTo>
                <a:cubicBezTo>
                  <a:pt x="21" y="190"/>
                  <a:pt x="21" y="189"/>
                  <a:pt x="21" y="189"/>
                </a:cubicBezTo>
                <a:cubicBezTo>
                  <a:pt x="22" y="189"/>
                  <a:pt x="22" y="189"/>
                  <a:pt x="22" y="188"/>
                </a:cubicBezTo>
                <a:close/>
                <a:moveTo>
                  <a:pt x="382" y="190"/>
                </a:moveTo>
                <a:cubicBezTo>
                  <a:pt x="384" y="190"/>
                  <a:pt x="382" y="191"/>
                  <a:pt x="382" y="193"/>
                </a:cubicBezTo>
                <a:cubicBezTo>
                  <a:pt x="380" y="192"/>
                  <a:pt x="382" y="190"/>
                  <a:pt x="382" y="190"/>
                </a:cubicBezTo>
                <a:close/>
                <a:moveTo>
                  <a:pt x="224" y="193"/>
                </a:moveTo>
                <a:cubicBezTo>
                  <a:pt x="225" y="193"/>
                  <a:pt x="225" y="193"/>
                  <a:pt x="225" y="193"/>
                </a:cubicBezTo>
                <a:cubicBezTo>
                  <a:pt x="226" y="195"/>
                  <a:pt x="225" y="194"/>
                  <a:pt x="224" y="194"/>
                </a:cubicBezTo>
                <a:cubicBezTo>
                  <a:pt x="224" y="194"/>
                  <a:pt x="224" y="194"/>
                  <a:pt x="224" y="193"/>
                </a:cubicBezTo>
                <a:close/>
                <a:moveTo>
                  <a:pt x="212" y="194"/>
                </a:moveTo>
                <a:cubicBezTo>
                  <a:pt x="211" y="194"/>
                  <a:pt x="211" y="196"/>
                  <a:pt x="210" y="196"/>
                </a:cubicBezTo>
                <a:cubicBezTo>
                  <a:pt x="210" y="194"/>
                  <a:pt x="210" y="194"/>
                  <a:pt x="212" y="194"/>
                </a:cubicBezTo>
                <a:close/>
                <a:moveTo>
                  <a:pt x="210" y="198"/>
                </a:moveTo>
                <a:cubicBezTo>
                  <a:pt x="213" y="198"/>
                  <a:pt x="211" y="200"/>
                  <a:pt x="209" y="200"/>
                </a:cubicBezTo>
                <a:cubicBezTo>
                  <a:pt x="210" y="199"/>
                  <a:pt x="210" y="199"/>
                  <a:pt x="210" y="198"/>
                </a:cubicBezTo>
                <a:close/>
                <a:moveTo>
                  <a:pt x="381" y="212"/>
                </a:moveTo>
                <a:cubicBezTo>
                  <a:pt x="380" y="212"/>
                  <a:pt x="380" y="211"/>
                  <a:pt x="379" y="211"/>
                </a:cubicBezTo>
                <a:cubicBezTo>
                  <a:pt x="379" y="211"/>
                  <a:pt x="380" y="210"/>
                  <a:pt x="380" y="210"/>
                </a:cubicBezTo>
                <a:cubicBezTo>
                  <a:pt x="380" y="210"/>
                  <a:pt x="381" y="210"/>
                  <a:pt x="381" y="210"/>
                </a:cubicBezTo>
                <a:cubicBezTo>
                  <a:pt x="381" y="210"/>
                  <a:pt x="381" y="211"/>
                  <a:pt x="381" y="212"/>
                </a:cubicBezTo>
                <a:close/>
                <a:moveTo>
                  <a:pt x="210" y="215"/>
                </a:moveTo>
                <a:cubicBezTo>
                  <a:pt x="211" y="217"/>
                  <a:pt x="210" y="219"/>
                  <a:pt x="210" y="221"/>
                </a:cubicBezTo>
                <a:cubicBezTo>
                  <a:pt x="209" y="221"/>
                  <a:pt x="209" y="220"/>
                  <a:pt x="209" y="219"/>
                </a:cubicBezTo>
                <a:cubicBezTo>
                  <a:pt x="208" y="219"/>
                  <a:pt x="209" y="221"/>
                  <a:pt x="209" y="223"/>
                </a:cubicBezTo>
                <a:cubicBezTo>
                  <a:pt x="207" y="222"/>
                  <a:pt x="209" y="219"/>
                  <a:pt x="208" y="217"/>
                </a:cubicBezTo>
                <a:cubicBezTo>
                  <a:pt x="210" y="217"/>
                  <a:pt x="210" y="215"/>
                  <a:pt x="210" y="215"/>
                </a:cubicBezTo>
                <a:close/>
                <a:moveTo>
                  <a:pt x="224" y="216"/>
                </a:moveTo>
                <a:cubicBezTo>
                  <a:pt x="227" y="216"/>
                  <a:pt x="224" y="219"/>
                  <a:pt x="223" y="219"/>
                </a:cubicBezTo>
                <a:cubicBezTo>
                  <a:pt x="221" y="218"/>
                  <a:pt x="224" y="217"/>
                  <a:pt x="224" y="216"/>
                </a:cubicBezTo>
                <a:close/>
                <a:moveTo>
                  <a:pt x="385" y="218"/>
                </a:moveTo>
                <a:cubicBezTo>
                  <a:pt x="385" y="219"/>
                  <a:pt x="384" y="220"/>
                  <a:pt x="383" y="220"/>
                </a:cubicBezTo>
                <a:cubicBezTo>
                  <a:pt x="383" y="220"/>
                  <a:pt x="382" y="219"/>
                  <a:pt x="382" y="219"/>
                </a:cubicBezTo>
                <a:cubicBezTo>
                  <a:pt x="383" y="219"/>
                  <a:pt x="384" y="216"/>
                  <a:pt x="385" y="218"/>
                </a:cubicBezTo>
                <a:close/>
                <a:moveTo>
                  <a:pt x="387" y="218"/>
                </a:moveTo>
                <a:cubicBezTo>
                  <a:pt x="387" y="218"/>
                  <a:pt x="386" y="218"/>
                  <a:pt x="387" y="219"/>
                </a:cubicBezTo>
                <a:cubicBezTo>
                  <a:pt x="386" y="219"/>
                  <a:pt x="385" y="219"/>
                  <a:pt x="385" y="220"/>
                </a:cubicBezTo>
                <a:cubicBezTo>
                  <a:pt x="387" y="220"/>
                  <a:pt x="387" y="220"/>
                  <a:pt x="388" y="219"/>
                </a:cubicBezTo>
                <a:cubicBezTo>
                  <a:pt x="388" y="218"/>
                  <a:pt x="388" y="218"/>
                  <a:pt x="387" y="218"/>
                </a:cubicBezTo>
                <a:close/>
                <a:moveTo>
                  <a:pt x="208" y="224"/>
                </a:moveTo>
                <a:cubicBezTo>
                  <a:pt x="209" y="224"/>
                  <a:pt x="209" y="225"/>
                  <a:pt x="209" y="226"/>
                </a:cubicBezTo>
                <a:cubicBezTo>
                  <a:pt x="209" y="226"/>
                  <a:pt x="209" y="225"/>
                  <a:pt x="208" y="225"/>
                </a:cubicBezTo>
                <a:cubicBezTo>
                  <a:pt x="208" y="225"/>
                  <a:pt x="208" y="225"/>
                  <a:pt x="208" y="224"/>
                </a:cubicBezTo>
                <a:close/>
                <a:moveTo>
                  <a:pt x="208" y="228"/>
                </a:moveTo>
                <a:cubicBezTo>
                  <a:pt x="211" y="229"/>
                  <a:pt x="210" y="231"/>
                  <a:pt x="208" y="233"/>
                </a:cubicBezTo>
                <a:cubicBezTo>
                  <a:pt x="207" y="232"/>
                  <a:pt x="208" y="229"/>
                  <a:pt x="208" y="228"/>
                </a:cubicBezTo>
                <a:close/>
                <a:moveTo>
                  <a:pt x="210" y="235"/>
                </a:moveTo>
                <a:cubicBezTo>
                  <a:pt x="211" y="236"/>
                  <a:pt x="210" y="236"/>
                  <a:pt x="210" y="237"/>
                </a:cubicBezTo>
                <a:cubicBezTo>
                  <a:pt x="208" y="237"/>
                  <a:pt x="208" y="234"/>
                  <a:pt x="210" y="235"/>
                </a:cubicBezTo>
                <a:close/>
                <a:moveTo>
                  <a:pt x="209" y="238"/>
                </a:moveTo>
                <a:cubicBezTo>
                  <a:pt x="210" y="239"/>
                  <a:pt x="211" y="241"/>
                  <a:pt x="210" y="243"/>
                </a:cubicBezTo>
                <a:cubicBezTo>
                  <a:pt x="208" y="243"/>
                  <a:pt x="208" y="239"/>
                  <a:pt x="209" y="238"/>
                </a:cubicBezTo>
                <a:close/>
                <a:moveTo>
                  <a:pt x="207" y="242"/>
                </a:moveTo>
                <a:cubicBezTo>
                  <a:pt x="207" y="243"/>
                  <a:pt x="207" y="243"/>
                  <a:pt x="207" y="243"/>
                </a:cubicBezTo>
                <a:cubicBezTo>
                  <a:pt x="207" y="243"/>
                  <a:pt x="207" y="244"/>
                  <a:pt x="208" y="244"/>
                </a:cubicBezTo>
                <a:cubicBezTo>
                  <a:pt x="208" y="243"/>
                  <a:pt x="208" y="242"/>
                  <a:pt x="207" y="242"/>
                </a:cubicBezTo>
                <a:close/>
                <a:moveTo>
                  <a:pt x="220" y="263"/>
                </a:moveTo>
                <a:cubicBezTo>
                  <a:pt x="222" y="264"/>
                  <a:pt x="223" y="264"/>
                  <a:pt x="225" y="265"/>
                </a:cubicBezTo>
                <a:cubicBezTo>
                  <a:pt x="224" y="265"/>
                  <a:pt x="224" y="268"/>
                  <a:pt x="223" y="268"/>
                </a:cubicBezTo>
                <a:cubicBezTo>
                  <a:pt x="223" y="267"/>
                  <a:pt x="224" y="266"/>
                  <a:pt x="223" y="265"/>
                </a:cubicBezTo>
                <a:cubicBezTo>
                  <a:pt x="221" y="266"/>
                  <a:pt x="219" y="265"/>
                  <a:pt x="220" y="268"/>
                </a:cubicBezTo>
                <a:cubicBezTo>
                  <a:pt x="218" y="268"/>
                  <a:pt x="218" y="266"/>
                  <a:pt x="218" y="265"/>
                </a:cubicBezTo>
                <a:cubicBezTo>
                  <a:pt x="219" y="265"/>
                  <a:pt x="220" y="265"/>
                  <a:pt x="220" y="263"/>
                </a:cubicBezTo>
                <a:close/>
                <a:moveTo>
                  <a:pt x="253" y="263"/>
                </a:moveTo>
                <a:cubicBezTo>
                  <a:pt x="254" y="267"/>
                  <a:pt x="256" y="275"/>
                  <a:pt x="253" y="280"/>
                </a:cubicBezTo>
                <a:cubicBezTo>
                  <a:pt x="254" y="273"/>
                  <a:pt x="253" y="268"/>
                  <a:pt x="253" y="263"/>
                </a:cubicBezTo>
                <a:close/>
                <a:moveTo>
                  <a:pt x="212" y="275"/>
                </a:moveTo>
                <a:cubicBezTo>
                  <a:pt x="210" y="273"/>
                  <a:pt x="213" y="271"/>
                  <a:pt x="212" y="275"/>
                </a:cubicBezTo>
                <a:close/>
                <a:moveTo>
                  <a:pt x="212" y="275"/>
                </a:moveTo>
                <a:cubicBezTo>
                  <a:pt x="212" y="275"/>
                  <a:pt x="212" y="276"/>
                  <a:pt x="212" y="277"/>
                </a:cubicBezTo>
                <a:cubicBezTo>
                  <a:pt x="212" y="278"/>
                  <a:pt x="215" y="277"/>
                  <a:pt x="214" y="279"/>
                </a:cubicBezTo>
                <a:cubicBezTo>
                  <a:pt x="212" y="280"/>
                  <a:pt x="213" y="277"/>
                  <a:pt x="211" y="278"/>
                </a:cubicBezTo>
                <a:cubicBezTo>
                  <a:pt x="211" y="277"/>
                  <a:pt x="211" y="276"/>
                  <a:pt x="212" y="275"/>
                </a:cubicBezTo>
                <a:close/>
                <a:moveTo>
                  <a:pt x="220" y="291"/>
                </a:moveTo>
                <a:cubicBezTo>
                  <a:pt x="223" y="291"/>
                  <a:pt x="220" y="294"/>
                  <a:pt x="220" y="291"/>
                </a:cubicBezTo>
                <a:close/>
                <a:moveTo>
                  <a:pt x="173" y="305"/>
                </a:moveTo>
                <a:cubicBezTo>
                  <a:pt x="172" y="307"/>
                  <a:pt x="171" y="309"/>
                  <a:pt x="170" y="305"/>
                </a:cubicBezTo>
                <a:cubicBezTo>
                  <a:pt x="171" y="305"/>
                  <a:pt x="172" y="305"/>
                  <a:pt x="173" y="305"/>
                </a:cubicBezTo>
                <a:close/>
                <a:moveTo>
                  <a:pt x="170" y="310"/>
                </a:moveTo>
                <a:cubicBezTo>
                  <a:pt x="172" y="310"/>
                  <a:pt x="171" y="313"/>
                  <a:pt x="173" y="313"/>
                </a:cubicBezTo>
                <a:cubicBezTo>
                  <a:pt x="171" y="315"/>
                  <a:pt x="170" y="311"/>
                  <a:pt x="170" y="310"/>
                </a:cubicBezTo>
                <a:close/>
                <a:moveTo>
                  <a:pt x="74" y="340"/>
                </a:moveTo>
                <a:cubicBezTo>
                  <a:pt x="76" y="340"/>
                  <a:pt x="77" y="340"/>
                  <a:pt x="77" y="342"/>
                </a:cubicBezTo>
                <a:cubicBezTo>
                  <a:pt x="76" y="341"/>
                  <a:pt x="74" y="341"/>
                  <a:pt x="74" y="340"/>
                </a:cubicBezTo>
                <a:close/>
                <a:moveTo>
                  <a:pt x="91" y="342"/>
                </a:moveTo>
                <a:cubicBezTo>
                  <a:pt x="84" y="341"/>
                  <a:pt x="81" y="341"/>
                  <a:pt x="77" y="343"/>
                </a:cubicBezTo>
                <a:cubicBezTo>
                  <a:pt x="79" y="347"/>
                  <a:pt x="81" y="342"/>
                  <a:pt x="85" y="346"/>
                </a:cubicBezTo>
                <a:cubicBezTo>
                  <a:pt x="86" y="345"/>
                  <a:pt x="85" y="344"/>
                  <a:pt x="87" y="344"/>
                </a:cubicBezTo>
                <a:cubicBezTo>
                  <a:pt x="87" y="345"/>
                  <a:pt x="86" y="345"/>
                  <a:pt x="86" y="345"/>
                </a:cubicBezTo>
                <a:cubicBezTo>
                  <a:pt x="87" y="345"/>
                  <a:pt x="88" y="345"/>
                  <a:pt x="90" y="345"/>
                </a:cubicBezTo>
                <a:cubicBezTo>
                  <a:pt x="90" y="344"/>
                  <a:pt x="91" y="344"/>
                  <a:pt x="91" y="342"/>
                </a:cubicBezTo>
                <a:close/>
                <a:moveTo>
                  <a:pt x="110" y="343"/>
                </a:moveTo>
                <a:cubicBezTo>
                  <a:pt x="111" y="343"/>
                  <a:pt x="111" y="343"/>
                  <a:pt x="112" y="343"/>
                </a:cubicBezTo>
                <a:cubicBezTo>
                  <a:pt x="112" y="344"/>
                  <a:pt x="112" y="344"/>
                  <a:pt x="112" y="345"/>
                </a:cubicBezTo>
                <a:cubicBezTo>
                  <a:pt x="111" y="345"/>
                  <a:pt x="111" y="345"/>
                  <a:pt x="110" y="345"/>
                </a:cubicBezTo>
                <a:cubicBezTo>
                  <a:pt x="110" y="344"/>
                  <a:pt x="110" y="344"/>
                  <a:pt x="110" y="343"/>
                </a:cubicBezTo>
                <a:close/>
                <a:moveTo>
                  <a:pt x="242" y="349"/>
                </a:moveTo>
                <a:cubicBezTo>
                  <a:pt x="243" y="349"/>
                  <a:pt x="244" y="349"/>
                  <a:pt x="244" y="349"/>
                </a:cubicBezTo>
                <a:cubicBezTo>
                  <a:pt x="245" y="351"/>
                  <a:pt x="241" y="351"/>
                  <a:pt x="242" y="349"/>
                </a:cubicBezTo>
                <a:close/>
                <a:moveTo>
                  <a:pt x="243" y="352"/>
                </a:moveTo>
                <a:cubicBezTo>
                  <a:pt x="244" y="352"/>
                  <a:pt x="244" y="352"/>
                  <a:pt x="245" y="352"/>
                </a:cubicBezTo>
                <a:cubicBezTo>
                  <a:pt x="244" y="352"/>
                  <a:pt x="244" y="353"/>
                  <a:pt x="244" y="353"/>
                </a:cubicBezTo>
                <a:cubicBezTo>
                  <a:pt x="243" y="353"/>
                  <a:pt x="243" y="352"/>
                  <a:pt x="243" y="352"/>
                </a:cubicBezTo>
                <a:close/>
                <a:moveTo>
                  <a:pt x="341" y="357"/>
                </a:moveTo>
                <a:cubicBezTo>
                  <a:pt x="342" y="357"/>
                  <a:pt x="343" y="357"/>
                  <a:pt x="343" y="357"/>
                </a:cubicBezTo>
                <a:cubicBezTo>
                  <a:pt x="342" y="358"/>
                  <a:pt x="344" y="358"/>
                  <a:pt x="343" y="359"/>
                </a:cubicBezTo>
                <a:cubicBezTo>
                  <a:pt x="342" y="359"/>
                  <a:pt x="341" y="358"/>
                  <a:pt x="341" y="357"/>
                </a:cubicBezTo>
                <a:close/>
                <a:moveTo>
                  <a:pt x="118" y="362"/>
                </a:moveTo>
                <a:cubicBezTo>
                  <a:pt x="120" y="362"/>
                  <a:pt x="119" y="363"/>
                  <a:pt x="118" y="364"/>
                </a:cubicBezTo>
                <a:cubicBezTo>
                  <a:pt x="116" y="363"/>
                  <a:pt x="119" y="363"/>
                  <a:pt x="118" y="362"/>
                </a:cubicBezTo>
                <a:close/>
                <a:moveTo>
                  <a:pt x="287" y="362"/>
                </a:moveTo>
                <a:cubicBezTo>
                  <a:pt x="287" y="363"/>
                  <a:pt x="286" y="363"/>
                  <a:pt x="285" y="363"/>
                </a:cubicBezTo>
                <a:cubicBezTo>
                  <a:pt x="285" y="362"/>
                  <a:pt x="286" y="362"/>
                  <a:pt x="287" y="362"/>
                </a:cubicBezTo>
                <a:close/>
                <a:moveTo>
                  <a:pt x="109" y="380"/>
                </a:moveTo>
                <a:cubicBezTo>
                  <a:pt x="110" y="380"/>
                  <a:pt x="111" y="380"/>
                  <a:pt x="112" y="380"/>
                </a:cubicBezTo>
                <a:cubicBezTo>
                  <a:pt x="111" y="381"/>
                  <a:pt x="110" y="382"/>
                  <a:pt x="108" y="382"/>
                </a:cubicBezTo>
                <a:cubicBezTo>
                  <a:pt x="108" y="382"/>
                  <a:pt x="108" y="381"/>
                  <a:pt x="108" y="381"/>
                </a:cubicBezTo>
                <a:cubicBezTo>
                  <a:pt x="109" y="381"/>
                  <a:pt x="109" y="381"/>
                  <a:pt x="109" y="381"/>
                </a:cubicBezTo>
                <a:cubicBezTo>
                  <a:pt x="109" y="381"/>
                  <a:pt x="109" y="381"/>
                  <a:pt x="109" y="380"/>
                </a:cubicBezTo>
                <a:close/>
                <a:moveTo>
                  <a:pt x="357" y="384"/>
                </a:moveTo>
                <a:cubicBezTo>
                  <a:pt x="360" y="385"/>
                  <a:pt x="361" y="385"/>
                  <a:pt x="363" y="384"/>
                </a:cubicBezTo>
                <a:cubicBezTo>
                  <a:pt x="364" y="386"/>
                  <a:pt x="365" y="387"/>
                  <a:pt x="365" y="389"/>
                </a:cubicBezTo>
                <a:cubicBezTo>
                  <a:pt x="364" y="389"/>
                  <a:pt x="362" y="388"/>
                  <a:pt x="362" y="390"/>
                </a:cubicBezTo>
                <a:cubicBezTo>
                  <a:pt x="360" y="388"/>
                  <a:pt x="357" y="388"/>
                  <a:pt x="357" y="384"/>
                </a:cubicBezTo>
                <a:close/>
                <a:moveTo>
                  <a:pt x="80" y="387"/>
                </a:moveTo>
                <a:cubicBezTo>
                  <a:pt x="77" y="388"/>
                  <a:pt x="77" y="389"/>
                  <a:pt x="77" y="391"/>
                </a:cubicBezTo>
                <a:cubicBezTo>
                  <a:pt x="73" y="390"/>
                  <a:pt x="77" y="388"/>
                  <a:pt x="73" y="388"/>
                </a:cubicBezTo>
                <a:cubicBezTo>
                  <a:pt x="72" y="387"/>
                  <a:pt x="78" y="388"/>
                  <a:pt x="80" y="387"/>
                </a:cubicBezTo>
                <a:close/>
                <a:moveTo>
                  <a:pt x="48" y="390"/>
                </a:moveTo>
                <a:cubicBezTo>
                  <a:pt x="49" y="389"/>
                  <a:pt x="50" y="391"/>
                  <a:pt x="49" y="392"/>
                </a:cubicBezTo>
                <a:cubicBezTo>
                  <a:pt x="49" y="392"/>
                  <a:pt x="49" y="392"/>
                  <a:pt x="49" y="391"/>
                </a:cubicBezTo>
                <a:cubicBezTo>
                  <a:pt x="48" y="391"/>
                  <a:pt x="47" y="392"/>
                  <a:pt x="47" y="392"/>
                </a:cubicBezTo>
                <a:cubicBezTo>
                  <a:pt x="47" y="393"/>
                  <a:pt x="48" y="393"/>
                  <a:pt x="49" y="393"/>
                </a:cubicBezTo>
                <a:cubicBezTo>
                  <a:pt x="48" y="394"/>
                  <a:pt x="46" y="395"/>
                  <a:pt x="45" y="393"/>
                </a:cubicBezTo>
                <a:cubicBezTo>
                  <a:pt x="44" y="393"/>
                  <a:pt x="44" y="394"/>
                  <a:pt x="43" y="395"/>
                </a:cubicBezTo>
                <a:cubicBezTo>
                  <a:pt x="41" y="394"/>
                  <a:pt x="44" y="393"/>
                  <a:pt x="41" y="394"/>
                </a:cubicBezTo>
                <a:cubicBezTo>
                  <a:pt x="41" y="392"/>
                  <a:pt x="44" y="393"/>
                  <a:pt x="43" y="391"/>
                </a:cubicBezTo>
                <a:cubicBezTo>
                  <a:pt x="46" y="391"/>
                  <a:pt x="48" y="390"/>
                  <a:pt x="48" y="390"/>
                </a:cubicBezTo>
                <a:close/>
                <a:moveTo>
                  <a:pt x="363" y="390"/>
                </a:moveTo>
                <a:cubicBezTo>
                  <a:pt x="364" y="390"/>
                  <a:pt x="364" y="392"/>
                  <a:pt x="364" y="393"/>
                </a:cubicBezTo>
                <a:cubicBezTo>
                  <a:pt x="363" y="393"/>
                  <a:pt x="363" y="392"/>
                  <a:pt x="363" y="390"/>
                </a:cubicBezTo>
                <a:close/>
                <a:moveTo>
                  <a:pt x="70" y="391"/>
                </a:moveTo>
                <a:cubicBezTo>
                  <a:pt x="70" y="393"/>
                  <a:pt x="73" y="393"/>
                  <a:pt x="73" y="391"/>
                </a:cubicBezTo>
                <a:cubicBezTo>
                  <a:pt x="71" y="391"/>
                  <a:pt x="71" y="392"/>
                  <a:pt x="70" y="391"/>
                </a:cubicBezTo>
                <a:close/>
                <a:moveTo>
                  <a:pt x="361" y="393"/>
                </a:moveTo>
                <a:cubicBezTo>
                  <a:pt x="363" y="394"/>
                  <a:pt x="362" y="396"/>
                  <a:pt x="360" y="396"/>
                </a:cubicBezTo>
                <a:cubicBezTo>
                  <a:pt x="360" y="395"/>
                  <a:pt x="361" y="395"/>
                  <a:pt x="361" y="393"/>
                </a:cubicBezTo>
                <a:close/>
                <a:moveTo>
                  <a:pt x="325" y="396"/>
                </a:moveTo>
                <a:cubicBezTo>
                  <a:pt x="326" y="396"/>
                  <a:pt x="326" y="396"/>
                  <a:pt x="327" y="396"/>
                </a:cubicBezTo>
                <a:cubicBezTo>
                  <a:pt x="327" y="396"/>
                  <a:pt x="326" y="397"/>
                  <a:pt x="326" y="398"/>
                </a:cubicBezTo>
                <a:cubicBezTo>
                  <a:pt x="326" y="397"/>
                  <a:pt x="325" y="397"/>
                  <a:pt x="325" y="396"/>
                </a:cubicBezTo>
                <a:close/>
                <a:moveTo>
                  <a:pt x="331" y="396"/>
                </a:moveTo>
                <a:cubicBezTo>
                  <a:pt x="332" y="396"/>
                  <a:pt x="333" y="396"/>
                  <a:pt x="334" y="396"/>
                </a:cubicBezTo>
                <a:cubicBezTo>
                  <a:pt x="334" y="396"/>
                  <a:pt x="334" y="397"/>
                  <a:pt x="334" y="398"/>
                </a:cubicBezTo>
                <a:cubicBezTo>
                  <a:pt x="333" y="397"/>
                  <a:pt x="331" y="398"/>
                  <a:pt x="331" y="396"/>
                </a:cubicBezTo>
                <a:close/>
                <a:moveTo>
                  <a:pt x="285" y="405"/>
                </a:moveTo>
                <a:cubicBezTo>
                  <a:pt x="286" y="405"/>
                  <a:pt x="286" y="406"/>
                  <a:pt x="285" y="407"/>
                </a:cubicBezTo>
                <a:cubicBezTo>
                  <a:pt x="284" y="407"/>
                  <a:pt x="285" y="406"/>
                  <a:pt x="285" y="405"/>
                </a:cubicBezTo>
                <a:close/>
                <a:moveTo>
                  <a:pt x="282" y="406"/>
                </a:moveTo>
                <a:cubicBezTo>
                  <a:pt x="282" y="406"/>
                  <a:pt x="283" y="406"/>
                  <a:pt x="284" y="406"/>
                </a:cubicBezTo>
                <a:cubicBezTo>
                  <a:pt x="284" y="406"/>
                  <a:pt x="284" y="407"/>
                  <a:pt x="284" y="407"/>
                </a:cubicBezTo>
                <a:cubicBezTo>
                  <a:pt x="283" y="407"/>
                  <a:pt x="282" y="407"/>
                  <a:pt x="282" y="407"/>
                </a:cubicBezTo>
                <a:cubicBezTo>
                  <a:pt x="282" y="407"/>
                  <a:pt x="282" y="406"/>
                  <a:pt x="282" y="406"/>
                </a:cubicBezTo>
                <a:close/>
                <a:moveTo>
                  <a:pt x="100" y="408"/>
                </a:moveTo>
                <a:cubicBezTo>
                  <a:pt x="102" y="407"/>
                  <a:pt x="102" y="410"/>
                  <a:pt x="100" y="409"/>
                </a:cubicBezTo>
                <a:cubicBezTo>
                  <a:pt x="100" y="409"/>
                  <a:pt x="100" y="408"/>
                  <a:pt x="100" y="408"/>
                </a:cubicBezTo>
                <a:close/>
                <a:moveTo>
                  <a:pt x="96" y="410"/>
                </a:moveTo>
                <a:cubicBezTo>
                  <a:pt x="97" y="409"/>
                  <a:pt x="97" y="412"/>
                  <a:pt x="96" y="412"/>
                </a:cubicBezTo>
                <a:cubicBezTo>
                  <a:pt x="96" y="411"/>
                  <a:pt x="96" y="410"/>
                  <a:pt x="96" y="410"/>
                </a:cubicBezTo>
                <a:close/>
                <a:moveTo>
                  <a:pt x="104" y="410"/>
                </a:moveTo>
                <a:cubicBezTo>
                  <a:pt x="102" y="410"/>
                  <a:pt x="101" y="412"/>
                  <a:pt x="102" y="413"/>
                </a:cubicBezTo>
                <a:cubicBezTo>
                  <a:pt x="102" y="413"/>
                  <a:pt x="103" y="413"/>
                  <a:pt x="104" y="413"/>
                </a:cubicBezTo>
                <a:cubicBezTo>
                  <a:pt x="104" y="411"/>
                  <a:pt x="103" y="411"/>
                  <a:pt x="104" y="410"/>
                </a:cubicBezTo>
                <a:close/>
                <a:moveTo>
                  <a:pt x="103" y="413"/>
                </a:moveTo>
                <a:cubicBezTo>
                  <a:pt x="104" y="414"/>
                  <a:pt x="105" y="415"/>
                  <a:pt x="104" y="416"/>
                </a:cubicBezTo>
                <a:cubicBezTo>
                  <a:pt x="103" y="415"/>
                  <a:pt x="101" y="415"/>
                  <a:pt x="103" y="413"/>
                </a:cubicBezTo>
                <a:close/>
                <a:moveTo>
                  <a:pt x="47" y="25"/>
                </a:moveTo>
                <a:cubicBezTo>
                  <a:pt x="46" y="27"/>
                  <a:pt x="43" y="26"/>
                  <a:pt x="44" y="30"/>
                </a:cubicBezTo>
                <a:cubicBezTo>
                  <a:pt x="40" y="29"/>
                  <a:pt x="42" y="33"/>
                  <a:pt x="38" y="34"/>
                </a:cubicBezTo>
                <a:cubicBezTo>
                  <a:pt x="40" y="32"/>
                  <a:pt x="35" y="34"/>
                  <a:pt x="36" y="32"/>
                </a:cubicBezTo>
                <a:cubicBezTo>
                  <a:pt x="36" y="25"/>
                  <a:pt x="32" y="23"/>
                  <a:pt x="29" y="19"/>
                </a:cubicBezTo>
                <a:cubicBezTo>
                  <a:pt x="27" y="20"/>
                  <a:pt x="28" y="21"/>
                  <a:pt x="27" y="22"/>
                </a:cubicBezTo>
                <a:cubicBezTo>
                  <a:pt x="27" y="21"/>
                  <a:pt x="24" y="21"/>
                  <a:pt x="24" y="19"/>
                </a:cubicBezTo>
                <a:cubicBezTo>
                  <a:pt x="26" y="19"/>
                  <a:pt x="25" y="20"/>
                  <a:pt x="26" y="20"/>
                </a:cubicBezTo>
                <a:cubicBezTo>
                  <a:pt x="27" y="18"/>
                  <a:pt x="26" y="18"/>
                  <a:pt x="26" y="16"/>
                </a:cubicBezTo>
                <a:cubicBezTo>
                  <a:pt x="27" y="16"/>
                  <a:pt x="27" y="17"/>
                  <a:pt x="28" y="17"/>
                </a:cubicBezTo>
                <a:cubicBezTo>
                  <a:pt x="27" y="14"/>
                  <a:pt x="28" y="10"/>
                  <a:pt x="24" y="9"/>
                </a:cubicBezTo>
                <a:cubicBezTo>
                  <a:pt x="23" y="10"/>
                  <a:pt x="26" y="11"/>
                  <a:pt x="24" y="12"/>
                </a:cubicBezTo>
                <a:cubicBezTo>
                  <a:pt x="22" y="13"/>
                  <a:pt x="24" y="10"/>
                  <a:pt x="22" y="11"/>
                </a:cubicBezTo>
                <a:cubicBezTo>
                  <a:pt x="22" y="12"/>
                  <a:pt x="21" y="12"/>
                  <a:pt x="21" y="13"/>
                </a:cubicBezTo>
                <a:cubicBezTo>
                  <a:pt x="23" y="14"/>
                  <a:pt x="24" y="15"/>
                  <a:pt x="24" y="17"/>
                </a:cubicBezTo>
                <a:cubicBezTo>
                  <a:pt x="23" y="17"/>
                  <a:pt x="23" y="15"/>
                  <a:pt x="21" y="16"/>
                </a:cubicBezTo>
                <a:cubicBezTo>
                  <a:pt x="21" y="20"/>
                  <a:pt x="21" y="22"/>
                  <a:pt x="22" y="24"/>
                </a:cubicBezTo>
                <a:cubicBezTo>
                  <a:pt x="19" y="25"/>
                  <a:pt x="19" y="30"/>
                  <a:pt x="18" y="34"/>
                </a:cubicBezTo>
                <a:cubicBezTo>
                  <a:pt x="17" y="30"/>
                  <a:pt x="13" y="27"/>
                  <a:pt x="7" y="28"/>
                </a:cubicBezTo>
                <a:cubicBezTo>
                  <a:pt x="6" y="31"/>
                  <a:pt x="7" y="31"/>
                  <a:pt x="7" y="33"/>
                </a:cubicBezTo>
                <a:cubicBezTo>
                  <a:pt x="2" y="36"/>
                  <a:pt x="0" y="47"/>
                  <a:pt x="7" y="47"/>
                </a:cubicBezTo>
                <a:cubicBezTo>
                  <a:pt x="6" y="48"/>
                  <a:pt x="7" y="50"/>
                  <a:pt x="8" y="50"/>
                </a:cubicBezTo>
                <a:cubicBezTo>
                  <a:pt x="9" y="49"/>
                  <a:pt x="8" y="48"/>
                  <a:pt x="9" y="48"/>
                </a:cubicBezTo>
                <a:cubicBezTo>
                  <a:pt x="10" y="50"/>
                  <a:pt x="7" y="52"/>
                  <a:pt x="7" y="54"/>
                </a:cubicBezTo>
                <a:cubicBezTo>
                  <a:pt x="7" y="55"/>
                  <a:pt x="9" y="55"/>
                  <a:pt x="10" y="56"/>
                </a:cubicBezTo>
                <a:cubicBezTo>
                  <a:pt x="9" y="57"/>
                  <a:pt x="10" y="59"/>
                  <a:pt x="10" y="61"/>
                </a:cubicBezTo>
                <a:cubicBezTo>
                  <a:pt x="12" y="61"/>
                  <a:pt x="11" y="59"/>
                  <a:pt x="13" y="60"/>
                </a:cubicBezTo>
                <a:cubicBezTo>
                  <a:pt x="11" y="67"/>
                  <a:pt x="23" y="75"/>
                  <a:pt x="11" y="76"/>
                </a:cubicBezTo>
                <a:cubicBezTo>
                  <a:pt x="11" y="77"/>
                  <a:pt x="12" y="77"/>
                  <a:pt x="12" y="79"/>
                </a:cubicBezTo>
                <a:cubicBezTo>
                  <a:pt x="13" y="78"/>
                  <a:pt x="14" y="76"/>
                  <a:pt x="16" y="76"/>
                </a:cubicBezTo>
                <a:cubicBezTo>
                  <a:pt x="19" y="77"/>
                  <a:pt x="22" y="78"/>
                  <a:pt x="25" y="77"/>
                </a:cubicBezTo>
                <a:cubicBezTo>
                  <a:pt x="30" y="79"/>
                  <a:pt x="33" y="76"/>
                  <a:pt x="38" y="77"/>
                </a:cubicBezTo>
                <a:cubicBezTo>
                  <a:pt x="40" y="82"/>
                  <a:pt x="39" y="91"/>
                  <a:pt x="41" y="95"/>
                </a:cubicBezTo>
                <a:cubicBezTo>
                  <a:pt x="38" y="101"/>
                  <a:pt x="40" y="113"/>
                  <a:pt x="32" y="110"/>
                </a:cubicBezTo>
                <a:cubicBezTo>
                  <a:pt x="30" y="117"/>
                  <a:pt x="25" y="120"/>
                  <a:pt x="26" y="127"/>
                </a:cubicBezTo>
                <a:cubicBezTo>
                  <a:pt x="21" y="130"/>
                  <a:pt x="11" y="130"/>
                  <a:pt x="12" y="139"/>
                </a:cubicBezTo>
                <a:cubicBezTo>
                  <a:pt x="13" y="147"/>
                  <a:pt x="14" y="157"/>
                  <a:pt x="13" y="162"/>
                </a:cubicBezTo>
                <a:cubicBezTo>
                  <a:pt x="14" y="162"/>
                  <a:pt x="14" y="164"/>
                  <a:pt x="15" y="165"/>
                </a:cubicBezTo>
                <a:cubicBezTo>
                  <a:pt x="14" y="174"/>
                  <a:pt x="15" y="184"/>
                  <a:pt x="20" y="187"/>
                </a:cubicBezTo>
                <a:cubicBezTo>
                  <a:pt x="19" y="187"/>
                  <a:pt x="19" y="187"/>
                  <a:pt x="19" y="187"/>
                </a:cubicBezTo>
                <a:cubicBezTo>
                  <a:pt x="22" y="187"/>
                  <a:pt x="18" y="188"/>
                  <a:pt x="20" y="189"/>
                </a:cubicBezTo>
                <a:cubicBezTo>
                  <a:pt x="22" y="188"/>
                  <a:pt x="20" y="188"/>
                  <a:pt x="22" y="187"/>
                </a:cubicBezTo>
                <a:cubicBezTo>
                  <a:pt x="24" y="188"/>
                  <a:pt x="26" y="187"/>
                  <a:pt x="28" y="188"/>
                </a:cubicBezTo>
                <a:cubicBezTo>
                  <a:pt x="28" y="186"/>
                  <a:pt x="26" y="186"/>
                  <a:pt x="26" y="185"/>
                </a:cubicBezTo>
                <a:cubicBezTo>
                  <a:pt x="28" y="183"/>
                  <a:pt x="26" y="182"/>
                  <a:pt x="29" y="181"/>
                </a:cubicBezTo>
                <a:cubicBezTo>
                  <a:pt x="28" y="182"/>
                  <a:pt x="28" y="182"/>
                  <a:pt x="27" y="183"/>
                </a:cubicBezTo>
                <a:cubicBezTo>
                  <a:pt x="34" y="184"/>
                  <a:pt x="33" y="181"/>
                  <a:pt x="34" y="177"/>
                </a:cubicBezTo>
                <a:cubicBezTo>
                  <a:pt x="33" y="175"/>
                  <a:pt x="31" y="176"/>
                  <a:pt x="30" y="175"/>
                </a:cubicBezTo>
                <a:cubicBezTo>
                  <a:pt x="33" y="175"/>
                  <a:pt x="30" y="174"/>
                  <a:pt x="32" y="173"/>
                </a:cubicBezTo>
                <a:cubicBezTo>
                  <a:pt x="32" y="175"/>
                  <a:pt x="33" y="175"/>
                  <a:pt x="35" y="175"/>
                </a:cubicBezTo>
                <a:cubicBezTo>
                  <a:pt x="35" y="173"/>
                  <a:pt x="35" y="172"/>
                  <a:pt x="35" y="171"/>
                </a:cubicBezTo>
                <a:cubicBezTo>
                  <a:pt x="36" y="172"/>
                  <a:pt x="36" y="171"/>
                  <a:pt x="37" y="171"/>
                </a:cubicBezTo>
                <a:cubicBezTo>
                  <a:pt x="38" y="171"/>
                  <a:pt x="38" y="173"/>
                  <a:pt x="40" y="173"/>
                </a:cubicBezTo>
                <a:cubicBezTo>
                  <a:pt x="42" y="170"/>
                  <a:pt x="44" y="168"/>
                  <a:pt x="46" y="166"/>
                </a:cubicBezTo>
                <a:cubicBezTo>
                  <a:pt x="46" y="166"/>
                  <a:pt x="45" y="166"/>
                  <a:pt x="46" y="165"/>
                </a:cubicBezTo>
                <a:cubicBezTo>
                  <a:pt x="45" y="166"/>
                  <a:pt x="44" y="165"/>
                  <a:pt x="44" y="165"/>
                </a:cubicBezTo>
                <a:cubicBezTo>
                  <a:pt x="45" y="165"/>
                  <a:pt x="43" y="168"/>
                  <a:pt x="42" y="168"/>
                </a:cubicBezTo>
                <a:cubicBezTo>
                  <a:pt x="43" y="165"/>
                  <a:pt x="42" y="165"/>
                  <a:pt x="43" y="164"/>
                </a:cubicBezTo>
                <a:cubicBezTo>
                  <a:pt x="45" y="164"/>
                  <a:pt x="45" y="164"/>
                  <a:pt x="46" y="165"/>
                </a:cubicBezTo>
                <a:cubicBezTo>
                  <a:pt x="46" y="164"/>
                  <a:pt x="46" y="164"/>
                  <a:pt x="46" y="163"/>
                </a:cubicBezTo>
                <a:cubicBezTo>
                  <a:pt x="45" y="162"/>
                  <a:pt x="43" y="162"/>
                  <a:pt x="43" y="161"/>
                </a:cubicBezTo>
                <a:cubicBezTo>
                  <a:pt x="44" y="159"/>
                  <a:pt x="42" y="158"/>
                  <a:pt x="43" y="157"/>
                </a:cubicBezTo>
                <a:cubicBezTo>
                  <a:pt x="44" y="158"/>
                  <a:pt x="45" y="159"/>
                  <a:pt x="44" y="161"/>
                </a:cubicBezTo>
                <a:cubicBezTo>
                  <a:pt x="47" y="161"/>
                  <a:pt x="47" y="157"/>
                  <a:pt x="46" y="155"/>
                </a:cubicBezTo>
                <a:cubicBezTo>
                  <a:pt x="46" y="155"/>
                  <a:pt x="46" y="154"/>
                  <a:pt x="47" y="154"/>
                </a:cubicBezTo>
                <a:cubicBezTo>
                  <a:pt x="46" y="152"/>
                  <a:pt x="48" y="151"/>
                  <a:pt x="46" y="149"/>
                </a:cubicBezTo>
                <a:cubicBezTo>
                  <a:pt x="47" y="149"/>
                  <a:pt x="47" y="150"/>
                  <a:pt x="48" y="150"/>
                </a:cubicBezTo>
                <a:cubicBezTo>
                  <a:pt x="51" y="144"/>
                  <a:pt x="47" y="127"/>
                  <a:pt x="56" y="127"/>
                </a:cubicBezTo>
                <a:cubicBezTo>
                  <a:pt x="56" y="127"/>
                  <a:pt x="56" y="128"/>
                  <a:pt x="55" y="128"/>
                </a:cubicBezTo>
                <a:cubicBezTo>
                  <a:pt x="68" y="121"/>
                  <a:pt x="82" y="115"/>
                  <a:pt x="98" y="111"/>
                </a:cubicBezTo>
                <a:cubicBezTo>
                  <a:pt x="86" y="112"/>
                  <a:pt x="70" y="112"/>
                  <a:pt x="57" y="116"/>
                </a:cubicBezTo>
                <a:cubicBezTo>
                  <a:pt x="56" y="113"/>
                  <a:pt x="59" y="111"/>
                  <a:pt x="57" y="109"/>
                </a:cubicBezTo>
                <a:cubicBezTo>
                  <a:pt x="58" y="109"/>
                  <a:pt x="59" y="109"/>
                  <a:pt x="59" y="109"/>
                </a:cubicBezTo>
                <a:cubicBezTo>
                  <a:pt x="57" y="108"/>
                  <a:pt x="60" y="106"/>
                  <a:pt x="58" y="105"/>
                </a:cubicBezTo>
                <a:cubicBezTo>
                  <a:pt x="59" y="105"/>
                  <a:pt x="59" y="107"/>
                  <a:pt x="60" y="107"/>
                </a:cubicBezTo>
                <a:cubicBezTo>
                  <a:pt x="61" y="104"/>
                  <a:pt x="62" y="102"/>
                  <a:pt x="60" y="101"/>
                </a:cubicBezTo>
                <a:cubicBezTo>
                  <a:pt x="60" y="102"/>
                  <a:pt x="59" y="102"/>
                  <a:pt x="58" y="102"/>
                </a:cubicBezTo>
                <a:cubicBezTo>
                  <a:pt x="58" y="101"/>
                  <a:pt x="57" y="100"/>
                  <a:pt x="57" y="99"/>
                </a:cubicBezTo>
                <a:cubicBezTo>
                  <a:pt x="58" y="99"/>
                  <a:pt x="59" y="99"/>
                  <a:pt x="60" y="98"/>
                </a:cubicBezTo>
                <a:cubicBezTo>
                  <a:pt x="57" y="98"/>
                  <a:pt x="60" y="97"/>
                  <a:pt x="59" y="97"/>
                </a:cubicBezTo>
                <a:cubicBezTo>
                  <a:pt x="57" y="98"/>
                  <a:pt x="56" y="99"/>
                  <a:pt x="55" y="102"/>
                </a:cubicBezTo>
                <a:cubicBezTo>
                  <a:pt x="56" y="100"/>
                  <a:pt x="54" y="100"/>
                  <a:pt x="54" y="98"/>
                </a:cubicBezTo>
                <a:cubicBezTo>
                  <a:pt x="55" y="96"/>
                  <a:pt x="56" y="94"/>
                  <a:pt x="57" y="91"/>
                </a:cubicBezTo>
                <a:cubicBezTo>
                  <a:pt x="58" y="91"/>
                  <a:pt x="58" y="91"/>
                  <a:pt x="59" y="91"/>
                </a:cubicBezTo>
                <a:cubicBezTo>
                  <a:pt x="59" y="88"/>
                  <a:pt x="61" y="82"/>
                  <a:pt x="65" y="83"/>
                </a:cubicBezTo>
                <a:cubicBezTo>
                  <a:pt x="69" y="79"/>
                  <a:pt x="75" y="72"/>
                  <a:pt x="81" y="75"/>
                </a:cubicBezTo>
                <a:cubicBezTo>
                  <a:pt x="86" y="74"/>
                  <a:pt x="94" y="69"/>
                  <a:pt x="98" y="72"/>
                </a:cubicBezTo>
                <a:cubicBezTo>
                  <a:pt x="100" y="70"/>
                  <a:pt x="105" y="68"/>
                  <a:pt x="108" y="69"/>
                </a:cubicBezTo>
                <a:cubicBezTo>
                  <a:pt x="108" y="67"/>
                  <a:pt x="108" y="66"/>
                  <a:pt x="110" y="66"/>
                </a:cubicBezTo>
                <a:cubicBezTo>
                  <a:pt x="112" y="66"/>
                  <a:pt x="111" y="68"/>
                  <a:pt x="113" y="68"/>
                </a:cubicBezTo>
                <a:cubicBezTo>
                  <a:pt x="114" y="66"/>
                  <a:pt x="118" y="64"/>
                  <a:pt x="123" y="64"/>
                </a:cubicBezTo>
                <a:cubicBezTo>
                  <a:pt x="129" y="64"/>
                  <a:pt x="141" y="64"/>
                  <a:pt x="142" y="67"/>
                </a:cubicBezTo>
                <a:cubicBezTo>
                  <a:pt x="144" y="67"/>
                  <a:pt x="142" y="65"/>
                  <a:pt x="145" y="65"/>
                </a:cubicBezTo>
                <a:cubicBezTo>
                  <a:pt x="145" y="67"/>
                  <a:pt x="145" y="69"/>
                  <a:pt x="146" y="70"/>
                </a:cubicBezTo>
                <a:cubicBezTo>
                  <a:pt x="147" y="68"/>
                  <a:pt x="149" y="71"/>
                  <a:pt x="149" y="69"/>
                </a:cubicBezTo>
                <a:cubicBezTo>
                  <a:pt x="149" y="67"/>
                  <a:pt x="147" y="70"/>
                  <a:pt x="147" y="68"/>
                </a:cubicBezTo>
                <a:cubicBezTo>
                  <a:pt x="147" y="67"/>
                  <a:pt x="147" y="66"/>
                  <a:pt x="148" y="66"/>
                </a:cubicBezTo>
                <a:cubicBezTo>
                  <a:pt x="149" y="67"/>
                  <a:pt x="148" y="67"/>
                  <a:pt x="150" y="67"/>
                </a:cubicBezTo>
                <a:cubicBezTo>
                  <a:pt x="150" y="68"/>
                  <a:pt x="150" y="69"/>
                  <a:pt x="151" y="69"/>
                </a:cubicBezTo>
                <a:cubicBezTo>
                  <a:pt x="153" y="68"/>
                  <a:pt x="151" y="67"/>
                  <a:pt x="153" y="66"/>
                </a:cubicBezTo>
                <a:cubicBezTo>
                  <a:pt x="153" y="68"/>
                  <a:pt x="156" y="68"/>
                  <a:pt x="154" y="70"/>
                </a:cubicBezTo>
                <a:cubicBezTo>
                  <a:pt x="157" y="71"/>
                  <a:pt x="156" y="76"/>
                  <a:pt x="159" y="77"/>
                </a:cubicBezTo>
                <a:cubicBezTo>
                  <a:pt x="159" y="83"/>
                  <a:pt x="163" y="88"/>
                  <a:pt x="160" y="93"/>
                </a:cubicBezTo>
                <a:cubicBezTo>
                  <a:pt x="157" y="93"/>
                  <a:pt x="156" y="91"/>
                  <a:pt x="154" y="90"/>
                </a:cubicBezTo>
                <a:cubicBezTo>
                  <a:pt x="154" y="90"/>
                  <a:pt x="154" y="92"/>
                  <a:pt x="152" y="92"/>
                </a:cubicBezTo>
                <a:cubicBezTo>
                  <a:pt x="151" y="91"/>
                  <a:pt x="152" y="91"/>
                  <a:pt x="152" y="89"/>
                </a:cubicBezTo>
                <a:cubicBezTo>
                  <a:pt x="149" y="90"/>
                  <a:pt x="151" y="93"/>
                  <a:pt x="153" y="93"/>
                </a:cubicBezTo>
                <a:cubicBezTo>
                  <a:pt x="150" y="96"/>
                  <a:pt x="156" y="99"/>
                  <a:pt x="157" y="101"/>
                </a:cubicBezTo>
                <a:cubicBezTo>
                  <a:pt x="159" y="105"/>
                  <a:pt x="157" y="102"/>
                  <a:pt x="158" y="102"/>
                </a:cubicBezTo>
                <a:cubicBezTo>
                  <a:pt x="161" y="103"/>
                  <a:pt x="158" y="108"/>
                  <a:pt x="158" y="112"/>
                </a:cubicBezTo>
                <a:cubicBezTo>
                  <a:pt x="161" y="112"/>
                  <a:pt x="160" y="109"/>
                  <a:pt x="162" y="109"/>
                </a:cubicBezTo>
                <a:cubicBezTo>
                  <a:pt x="165" y="110"/>
                  <a:pt x="166" y="112"/>
                  <a:pt x="165" y="117"/>
                </a:cubicBezTo>
                <a:cubicBezTo>
                  <a:pt x="166" y="117"/>
                  <a:pt x="167" y="117"/>
                  <a:pt x="167" y="116"/>
                </a:cubicBezTo>
                <a:cubicBezTo>
                  <a:pt x="170" y="126"/>
                  <a:pt x="170" y="133"/>
                  <a:pt x="172" y="141"/>
                </a:cubicBezTo>
                <a:cubicBezTo>
                  <a:pt x="171" y="147"/>
                  <a:pt x="173" y="157"/>
                  <a:pt x="173" y="165"/>
                </a:cubicBezTo>
                <a:cubicBezTo>
                  <a:pt x="167" y="167"/>
                  <a:pt x="166" y="161"/>
                  <a:pt x="165" y="156"/>
                </a:cubicBezTo>
                <a:cubicBezTo>
                  <a:pt x="165" y="158"/>
                  <a:pt x="166" y="158"/>
                  <a:pt x="165" y="160"/>
                </a:cubicBezTo>
                <a:cubicBezTo>
                  <a:pt x="164" y="161"/>
                  <a:pt x="163" y="161"/>
                  <a:pt x="161" y="161"/>
                </a:cubicBezTo>
                <a:cubicBezTo>
                  <a:pt x="159" y="163"/>
                  <a:pt x="156" y="168"/>
                  <a:pt x="159" y="170"/>
                </a:cubicBezTo>
                <a:cubicBezTo>
                  <a:pt x="162" y="181"/>
                  <a:pt x="163" y="191"/>
                  <a:pt x="165" y="202"/>
                </a:cubicBezTo>
                <a:cubicBezTo>
                  <a:pt x="164" y="203"/>
                  <a:pt x="164" y="205"/>
                  <a:pt x="164" y="206"/>
                </a:cubicBezTo>
                <a:cubicBezTo>
                  <a:pt x="165" y="207"/>
                  <a:pt x="166" y="208"/>
                  <a:pt x="166" y="209"/>
                </a:cubicBezTo>
                <a:cubicBezTo>
                  <a:pt x="164" y="218"/>
                  <a:pt x="168" y="227"/>
                  <a:pt x="169" y="235"/>
                </a:cubicBezTo>
                <a:cubicBezTo>
                  <a:pt x="168" y="236"/>
                  <a:pt x="169" y="238"/>
                  <a:pt x="168" y="239"/>
                </a:cubicBezTo>
                <a:cubicBezTo>
                  <a:pt x="169" y="240"/>
                  <a:pt x="169" y="243"/>
                  <a:pt x="170" y="244"/>
                </a:cubicBezTo>
                <a:cubicBezTo>
                  <a:pt x="167" y="252"/>
                  <a:pt x="173" y="261"/>
                  <a:pt x="171" y="274"/>
                </a:cubicBezTo>
                <a:cubicBezTo>
                  <a:pt x="170" y="274"/>
                  <a:pt x="169" y="274"/>
                  <a:pt x="169" y="275"/>
                </a:cubicBezTo>
                <a:cubicBezTo>
                  <a:pt x="170" y="277"/>
                  <a:pt x="171" y="278"/>
                  <a:pt x="172" y="279"/>
                </a:cubicBezTo>
                <a:cubicBezTo>
                  <a:pt x="170" y="286"/>
                  <a:pt x="170" y="295"/>
                  <a:pt x="171" y="301"/>
                </a:cubicBezTo>
                <a:cubicBezTo>
                  <a:pt x="171" y="301"/>
                  <a:pt x="171" y="300"/>
                  <a:pt x="170" y="301"/>
                </a:cubicBezTo>
                <a:cubicBezTo>
                  <a:pt x="171" y="301"/>
                  <a:pt x="170" y="302"/>
                  <a:pt x="170" y="302"/>
                </a:cubicBezTo>
                <a:cubicBezTo>
                  <a:pt x="173" y="302"/>
                  <a:pt x="170" y="304"/>
                  <a:pt x="171" y="304"/>
                </a:cubicBezTo>
                <a:cubicBezTo>
                  <a:pt x="172" y="304"/>
                  <a:pt x="172" y="303"/>
                  <a:pt x="173" y="302"/>
                </a:cubicBezTo>
                <a:cubicBezTo>
                  <a:pt x="175" y="304"/>
                  <a:pt x="176" y="303"/>
                  <a:pt x="177" y="305"/>
                </a:cubicBezTo>
                <a:cubicBezTo>
                  <a:pt x="177" y="302"/>
                  <a:pt x="180" y="303"/>
                  <a:pt x="179" y="299"/>
                </a:cubicBezTo>
                <a:cubicBezTo>
                  <a:pt x="180" y="298"/>
                  <a:pt x="181" y="299"/>
                  <a:pt x="182" y="298"/>
                </a:cubicBezTo>
                <a:cubicBezTo>
                  <a:pt x="183" y="301"/>
                  <a:pt x="180" y="305"/>
                  <a:pt x="182" y="307"/>
                </a:cubicBezTo>
                <a:cubicBezTo>
                  <a:pt x="180" y="307"/>
                  <a:pt x="180" y="313"/>
                  <a:pt x="181" y="313"/>
                </a:cubicBezTo>
                <a:cubicBezTo>
                  <a:pt x="179" y="314"/>
                  <a:pt x="178" y="318"/>
                  <a:pt x="180" y="320"/>
                </a:cubicBezTo>
                <a:cubicBezTo>
                  <a:pt x="177" y="321"/>
                  <a:pt x="180" y="323"/>
                  <a:pt x="181" y="325"/>
                </a:cubicBezTo>
                <a:cubicBezTo>
                  <a:pt x="180" y="325"/>
                  <a:pt x="180" y="326"/>
                  <a:pt x="180" y="326"/>
                </a:cubicBezTo>
                <a:cubicBezTo>
                  <a:pt x="179" y="324"/>
                  <a:pt x="179" y="324"/>
                  <a:pt x="179" y="323"/>
                </a:cubicBezTo>
                <a:cubicBezTo>
                  <a:pt x="178" y="324"/>
                  <a:pt x="177" y="325"/>
                  <a:pt x="177" y="327"/>
                </a:cubicBezTo>
                <a:cubicBezTo>
                  <a:pt x="177" y="328"/>
                  <a:pt x="179" y="328"/>
                  <a:pt x="179" y="329"/>
                </a:cubicBezTo>
                <a:cubicBezTo>
                  <a:pt x="177" y="330"/>
                  <a:pt x="179" y="332"/>
                  <a:pt x="176" y="332"/>
                </a:cubicBezTo>
                <a:cubicBezTo>
                  <a:pt x="176" y="334"/>
                  <a:pt x="178" y="334"/>
                  <a:pt x="177" y="336"/>
                </a:cubicBezTo>
                <a:cubicBezTo>
                  <a:pt x="177" y="336"/>
                  <a:pt x="176" y="336"/>
                  <a:pt x="176" y="336"/>
                </a:cubicBezTo>
                <a:cubicBezTo>
                  <a:pt x="177" y="339"/>
                  <a:pt x="175" y="341"/>
                  <a:pt x="174" y="343"/>
                </a:cubicBezTo>
                <a:cubicBezTo>
                  <a:pt x="177" y="350"/>
                  <a:pt x="177" y="360"/>
                  <a:pt x="167" y="359"/>
                </a:cubicBezTo>
                <a:cubicBezTo>
                  <a:pt x="167" y="359"/>
                  <a:pt x="166" y="358"/>
                  <a:pt x="165" y="357"/>
                </a:cubicBezTo>
                <a:cubicBezTo>
                  <a:pt x="166" y="358"/>
                  <a:pt x="165" y="359"/>
                  <a:pt x="164" y="359"/>
                </a:cubicBezTo>
                <a:cubicBezTo>
                  <a:pt x="162" y="358"/>
                  <a:pt x="164" y="356"/>
                  <a:pt x="162" y="355"/>
                </a:cubicBezTo>
                <a:cubicBezTo>
                  <a:pt x="163" y="354"/>
                  <a:pt x="164" y="354"/>
                  <a:pt x="166" y="354"/>
                </a:cubicBezTo>
                <a:cubicBezTo>
                  <a:pt x="166" y="355"/>
                  <a:pt x="166" y="358"/>
                  <a:pt x="167" y="356"/>
                </a:cubicBezTo>
                <a:cubicBezTo>
                  <a:pt x="165" y="346"/>
                  <a:pt x="171" y="341"/>
                  <a:pt x="168" y="334"/>
                </a:cubicBezTo>
                <a:cubicBezTo>
                  <a:pt x="169" y="334"/>
                  <a:pt x="169" y="329"/>
                  <a:pt x="169" y="329"/>
                </a:cubicBezTo>
                <a:cubicBezTo>
                  <a:pt x="168" y="330"/>
                  <a:pt x="168" y="330"/>
                  <a:pt x="168" y="331"/>
                </a:cubicBezTo>
                <a:cubicBezTo>
                  <a:pt x="168" y="329"/>
                  <a:pt x="167" y="328"/>
                  <a:pt x="169" y="327"/>
                </a:cubicBezTo>
                <a:cubicBezTo>
                  <a:pt x="169" y="328"/>
                  <a:pt x="169" y="329"/>
                  <a:pt x="169" y="329"/>
                </a:cubicBezTo>
                <a:cubicBezTo>
                  <a:pt x="170" y="327"/>
                  <a:pt x="170" y="327"/>
                  <a:pt x="169" y="326"/>
                </a:cubicBezTo>
                <a:cubicBezTo>
                  <a:pt x="170" y="327"/>
                  <a:pt x="171" y="326"/>
                  <a:pt x="171" y="325"/>
                </a:cubicBezTo>
                <a:cubicBezTo>
                  <a:pt x="169" y="324"/>
                  <a:pt x="169" y="325"/>
                  <a:pt x="170" y="323"/>
                </a:cubicBezTo>
                <a:cubicBezTo>
                  <a:pt x="168" y="323"/>
                  <a:pt x="167" y="323"/>
                  <a:pt x="167" y="321"/>
                </a:cubicBezTo>
                <a:cubicBezTo>
                  <a:pt x="168" y="322"/>
                  <a:pt x="168" y="323"/>
                  <a:pt x="170" y="323"/>
                </a:cubicBezTo>
                <a:cubicBezTo>
                  <a:pt x="170" y="319"/>
                  <a:pt x="170" y="321"/>
                  <a:pt x="172" y="321"/>
                </a:cubicBezTo>
                <a:cubicBezTo>
                  <a:pt x="172" y="320"/>
                  <a:pt x="171" y="320"/>
                  <a:pt x="170" y="319"/>
                </a:cubicBezTo>
                <a:cubicBezTo>
                  <a:pt x="171" y="319"/>
                  <a:pt x="171" y="319"/>
                  <a:pt x="171" y="318"/>
                </a:cubicBezTo>
                <a:cubicBezTo>
                  <a:pt x="172" y="318"/>
                  <a:pt x="172" y="320"/>
                  <a:pt x="173" y="320"/>
                </a:cubicBezTo>
                <a:cubicBezTo>
                  <a:pt x="174" y="318"/>
                  <a:pt x="171" y="316"/>
                  <a:pt x="173" y="315"/>
                </a:cubicBezTo>
                <a:cubicBezTo>
                  <a:pt x="172" y="315"/>
                  <a:pt x="171" y="315"/>
                  <a:pt x="170" y="315"/>
                </a:cubicBezTo>
                <a:cubicBezTo>
                  <a:pt x="170" y="314"/>
                  <a:pt x="171" y="312"/>
                  <a:pt x="169" y="311"/>
                </a:cubicBezTo>
                <a:cubicBezTo>
                  <a:pt x="169" y="313"/>
                  <a:pt x="168" y="313"/>
                  <a:pt x="166" y="314"/>
                </a:cubicBezTo>
                <a:cubicBezTo>
                  <a:pt x="167" y="316"/>
                  <a:pt x="167" y="316"/>
                  <a:pt x="168" y="318"/>
                </a:cubicBezTo>
                <a:cubicBezTo>
                  <a:pt x="166" y="324"/>
                  <a:pt x="164" y="329"/>
                  <a:pt x="165" y="333"/>
                </a:cubicBezTo>
                <a:cubicBezTo>
                  <a:pt x="163" y="333"/>
                  <a:pt x="162" y="337"/>
                  <a:pt x="164" y="338"/>
                </a:cubicBezTo>
                <a:cubicBezTo>
                  <a:pt x="159" y="342"/>
                  <a:pt x="162" y="347"/>
                  <a:pt x="160" y="351"/>
                </a:cubicBezTo>
                <a:cubicBezTo>
                  <a:pt x="160" y="352"/>
                  <a:pt x="162" y="350"/>
                  <a:pt x="162" y="352"/>
                </a:cubicBezTo>
                <a:cubicBezTo>
                  <a:pt x="160" y="353"/>
                  <a:pt x="160" y="352"/>
                  <a:pt x="159" y="352"/>
                </a:cubicBezTo>
                <a:cubicBezTo>
                  <a:pt x="159" y="354"/>
                  <a:pt x="161" y="353"/>
                  <a:pt x="160" y="355"/>
                </a:cubicBezTo>
                <a:cubicBezTo>
                  <a:pt x="159" y="355"/>
                  <a:pt x="159" y="357"/>
                  <a:pt x="157" y="358"/>
                </a:cubicBezTo>
                <a:cubicBezTo>
                  <a:pt x="155" y="358"/>
                  <a:pt x="153" y="356"/>
                  <a:pt x="151" y="358"/>
                </a:cubicBezTo>
                <a:cubicBezTo>
                  <a:pt x="151" y="357"/>
                  <a:pt x="151" y="357"/>
                  <a:pt x="151" y="357"/>
                </a:cubicBezTo>
                <a:cubicBezTo>
                  <a:pt x="147" y="359"/>
                  <a:pt x="144" y="355"/>
                  <a:pt x="140" y="357"/>
                </a:cubicBezTo>
                <a:cubicBezTo>
                  <a:pt x="139" y="357"/>
                  <a:pt x="140" y="354"/>
                  <a:pt x="138" y="354"/>
                </a:cubicBezTo>
                <a:cubicBezTo>
                  <a:pt x="138" y="357"/>
                  <a:pt x="139" y="358"/>
                  <a:pt x="138" y="359"/>
                </a:cubicBezTo>
                <a:cubicBezTo>
                  <a:pt x="138" y="357"/>
                  <a:pt x="137" y="355"/>
                  <a:pt x="136" y="354"/>
                </a:cubicBezTo>
                <a:cubicBezTo>
                  <a:pt x="136" y="355"/>
                  <a:pt x="137" y="358"/>
                  <a:pt x="136" y="358"/>
                </a:cubicBezTo>
                <a:cubicBezTo>
                  <a:pt x="134" y="358"/>
                  <a:pt x="137" y="356"/>
                  <a:pt x="135" y="356"/>
                </a:cubicBezTo>
                <a:cubicBezTo>
                  <a:pt x="133" y="356"/>
                  <a:pt x="136" y="358"/>
                  <a:pt x="133" y="358"/>
                </a:cubicBezTo>
                <a:cubicBezTo>
                  <a:pt x="132" y="360"/>
                  <a:pt x="134" y="362"/>
                  <a:pt x="133" y="362"/>
                </a:cubicBezTo>
                <a:cubicBezTo>
                  <a:pt x="131" y="361"/>
                  <a:pt x="133" y="359"/>
                  <a:pt x="131" y="358"/>
                </a:cubicBezTo>
                <a:cubicBezTo>
                  <a:pt x="134" y="358"/>
                  <a:pt x="133" y="356"/>
                  <a:pt x="132" y="354"/>
                </a:cubicBezTo>
                <a:cubicBezTo>
                  <a:pt x="134" y="354"/>
                  <a:pt x="135" y="357"/>
                  <a:pt x="135" y="354"/>
                </a:cubicBezTo>
                <a:cubicBezTo>
                  <a:pt x="131" y="352"/>
                  <a:pt x="125" y="351"/>
                  <a:pt x="124" y="346"/>
                </a:cubicBezTo>
                <a:cubicBezTo>
                  <a:pt x="125" y="346"/>
                  <a:pt x="125" y="344"/>
                  <a:pt x="125" y="343"/>
                </a:cubicBezTo>
                <a:cubicBezTo>
                  <a:pt x="121" y="342"/>
                  <a:pt x="118" y="343"/>
                  <a:pt x="114" y="343"/>
                </a:cubicBezTo>
                <a:cubicBezTo>
                  <a:pt x="115" y="346"/>
                  <a:pt x="120" y="346"/>
                  <a:pt x="116" y="348"/>
                </a:cubicBezTo>
                <a:cubicBezTo>
                  <a:pt x="118" y="348"/>
                  <a:pt x="118" y="347"/>
                  <a:pt x="120" y="347"/>
                </a:cubicBezTo>
                <a:cubicBezTo>
                  <a:pt x="121" y="347"/>
                  <a:pt x="122" y="347"/>
                  <a:pt x="122" y="348"/>
                </a:cubicBezTo>
                <a:cubicBezTo>
                  <a:pt x="118" y="350"/>
                  <a:pt x="120" y="354"/>
                  <a:pt x="119" y="358"/>
                </a:cubicBezTo>
                <a:cubicBezTo>
                  <a:pt x="120" y="359"/>
                  <a:pt x="121" y="357"/>
                  <a:pt x="123" y="357"/>
                </a:cubicBezTo>
                <a:cubicBezTo>
                  <a:pt x="122" y="357"/>
                  <a:pt x="122" y="354"/>
                  <a:pt x="123" y="354"/>
                </a:cubicBezTo>
                <a:cubicBezTo>
                  <a:pt x="123" y="355"/>
                  <a:pt x="123" y="355"/>
                  <a:pt x="124" y="356"/>
                </a:cubicBezTo>
                <a:cubicBezTo>
                  <a:pt x="123" y="359"/>
                  <a:pt x="122" y="358"/>
                  <a:pt x="121" y="361"/>
                </a:cubicBezTo>
                <a:cubicBezTo>
                  <a:pt x="123" y="361"/>
                  <a:pt x="123" y="360"/>
                  <a:pt x="124" y="359"/>
                </a:cubicBezTo>
                <a:cubicBezTo>
                  <a:pt x="125" y="360"/>
                  <a:pt x="126" y="361"/>
                  <a:pt x="125" y="364"/>
                </a:cubicBezTo>
                <a:cubicBezTo>
                  <a:pt x="124" y="364"/>
                  <a:pt x="124" y="364"/>
                  <a:pt x="123" y="363"/>
                </a:cubicBezTo>
                <a:cubicBezTo>
                  <a:pt x="122" y="367"/>
                  <a:pt x="121" y="370"/>
                  <a:pt x="118" y="370"/>
                </a:cubicBezTo>
                <a:cubicBezTo>
                  <a:pt x="119" y="370"/>
                  <a:pt x="119" y="371"/>
                  <a:pt x="120" y="371"/>
                </a:cubicBezTo>
                <a:cubicBezTo>
                  <a:pt x="121" y="370"/>
                  <a:pt x="121" y="369"/>
                  <a:pt x="122" y="368"/>
                </a:cubicBezTo>
                <a:cubicBezTo>
                  <a:pt x="123" y="370"/>
                  <a:pt x="122" y="367"/>
                  <a:pt x="124" y="368"/>
                </a:cubicBezTo>
                <a:cubicBezTo>
                  <a:pt x="124" y="369"/>
                  <a:pt x="124" y="370"/>
                  <a:pt x="125" y="370"/>
                </a:cubicBezTo>
                <a:cubicBezTo>
                  <a:pt x="125" y="369"/>
                  <a:pt x="125" y="368"/>
                  <a:pt x="126" y="369"/>
                </a:cubicBezTo>
                <a:cubicBezTo>
                  <a:pt x="126" y="372"/>
                  <a:pt x="127" y="372"/>
                  <a:pt x="128" y="374"/>
                </a:cubicBezTo>
                <a:cubicBezTo>
                  <a:pt x="125" y="375"/>
                  <a:pt x="122" y="373"/>
                  <a:pt x="120" y="371"/>
                </a:cubicBezTo>
                <a:cubicBezTo>
                  <a:pt x="118" y="373"/>
                  <a:pt x="121" y="373"/>
                  <a:pt x="121" y="374"/>
                </a:cubicBezTo>
                <a:cubicBezTo>
                  <a:pt x="120" y="376"/>
                  <a:pt x="116" y="374"/>
                  <a:pt x="116" y="376"/>
                </a:cubicBezTo>
                <a:cubicBezTo>
                  <a:pt x="117" y="377"/>
                  <a:pt x="118" y="379"/>
                  <a:pt x="119" y="380"/>
                </a:cubicBezTo>
                <a:cubicBezTo>
                  <a:pt x="118" y="381"/>
                  <a:pt x="117" y="382"/>
                  <a:pt x="116" y="384"/>
                </a:cubicBezTo>
                <a:cubicBezTo>
                  <a:pt x="112" y="384"/>
                  <a:pt x="106" y="385"/>
                  <a:pt x="102" y="384"/>
                </a:cubicBezTo>
                <a:cubicBezTo>
                  <a:pt x="103" y="381"/>
                  <a:pt x="105" y="383"/>
                  <a:pt x="107" y="383"/>
                </a:cubicBezTo>
                <a:cubicBezTo>
                  <a:pt x="107" y="381"/>
                  <a:pt x="105" y="379"/>
                  <a:pt x="104" y="381"/>
                </a:cubicBezTo>
                <a:cubicBezTo>
                  <a:pt x="104" y="379"/>
                  <a:pt x="102" y="377"/>
                  <a:pt x="104" y="376"/>
                </a:cubicBezTo>
                <a:cubicBezTo>
                  <a:pt x="103" y="376"/>
                  <a:pt x="103" y="376"/>
                  <a:pt x="102" y="375"/>
                </a:cubicBezTo>
                <a:cubicBezTo>
                  <a:pt x="100" y="378"/>
                  <a:pt x="103" y="378"/>
                  <a:pt x="103" y="380"/>
                </a:cubicBezTo>
                <a:cubicBezTo>
                  <a:pt x="99" y="377"/>
                  <a:pt x="94" y="373"/>
                  <a:pt x="90" y="374"/>
                </a:cubicBezTo>
                <a:cubicBezTo>
                  <a:pt x="90" y="373"/>
                  <a:pt x="90" y="372"/>
                  <a:pt x="90" y="371"/>
                </a:cubicBezTo>
                <a:cubicBezTo>
                  <a:pt x="87" y="371"/>
                  <a:pt x="88" y="373"/>
                  <a:pt x="88" y="375"/>
                </a:cubicBezTo>
                <a:cubicBezTo>
                  <a:pt x="86" y="375"/>
                  <a:pt x="85" y="377"/>
                  <a:pt x="84" y="378"/>
                </a:cubicBezTo>
                <a:cubicBezTo>
                  <a:pt x="84" y="377"/>
                  <a:pt x="83" y="378"/>
                  <a:pt x="82" y="377"/>
                </a:cubicBezTo>
                <a:cubicBezTo>
                  <a:pt x="83" y="377"/>
                  <a:pt x="84" y="377"/>
                  <a:pt x="84" y="376"/>
                </a:cubicBezTo>
                <a:cubicBezTo>
                  <a:pt x="82" y="376"/>
                  <a:pt x="81" y="376"/>
                  <a:pt x="80" y="376"/>
                </a:cubicBezTo>
                <a:cubicBezTo>
                  <a:pt x="81" y="377"/>
                  <a:pt x="81" y="378"/>
                  <a:pt x="80" y="379"/>
                </a:cubicBezTo>
                <a:cubicBezTo>
                  <a:pt x="80" y="378"/>
                  <a:pt x="80" y="377"/>
                  <a:pt x="80" y="376"/>
                </a:cubicBezTo>
                <a:cubicBezTo>
                  <a:pt x="78" y="377"/>
                  <a:pt x="76" y="376"/>
                  <a:pt x="75" y="377"/>
                </a:cubicBezTo>
                <a:cubicBezTo>
                  <a:pt x="76" y="377"/>
                  <a:pt x="77" y="379"/>
                  <a:pt x="76" y="379"/>
                </a:cubicBezTo>
                <a:cubicBezTo>
                  <a:pt x="75" y="379"/>
                  <a:pt x="75" y="377"/>
                  <a:pt x="75" y="376"/>
                </a:cubicBezTo>
                <a:cubicBezTo>
                  <a:pt x="69" y="377"/>
                  <a:pt x="68" y="379"/>
                  <a:pt x="62" y="377"/>
                </a:cubicBezTo>
                <a:cubicBezTo>
                  <a:pt x="61" y="379"/>
                  <a:pt x="63" y="379"/>
                  <a:pt x="63" y="380"/>
                </a:cubicBezTo>
                <a:cubicBezTo>
                  <a:pt x="63" y="381"/>
                  <a:pt x="63" y="382"/>
                  <a:pt x="62" y="382"/>
                </a:cubicBezTo>
                <a:cubicBezTo>
                  <a:pt x="62" y="381"/>
                  <a:pt x="62" y="380"/>
                  <a:pt x="62" y="380"/>
                </a:cubicBezTo>
                <a:cubicBezTo>
                  <a:pt x="60" y="380"/>
                  <a:pt x="60" y="381"/>
                  <a:pt x="59" y="382"/>
                </a:cubicBezTo>
                <a:cubicBezTo>
                  <a:pt x="62" y="382"/>
                  <a:pt x="60" y="385"/>
                  <a:pt x="62" y="385"/>
                </a:cubicBezTo>
                <a:cubicBezTo>
                  <a:pt x="66" y="381"/>
                  <a:pt x="74" y="382"/>
                  <a:pt x="79" y="383"/>
                </a:cubicBezTo>
                <a:cubicBezTo>
                  <a:pt x="79" y="381"/>
                  <a:pt x="82" y="382"/>
                  <a:pt x="83" y="381"/>
                </a:cubicBezTo>
                <a:cubicBezTo>
                  <a:pt x="83" y="382"/>
                  <a:pt x="84" y="383"/>
                  <a:pt x="85" y="383"/>
                </a:cubicBezTo>
                <a:cubicBezTo>
                  <a:pt x="85" y="381"/>
                  <a:pt x="87" y="380"/>
                  <a:pt x="88" y="380"/>
                </a:cubicBezTo>
                <a:cubicBezTo>
                  <a:pt x="89" y="382"/>
                  <a:pt x="89" y="383"/>
                  <a:pt x="90" y="385"/>
                </a:cubicBezTo>
                <a:cubicBezTo>
                  <a:pt x="88" y="384"/>
                  <a:pt x="84" y="387"/>
                  <a:pt x="84" y="387"/>
                </a:cubicBezTo>
                <a:cubicBezTo>
                  <a:pt x="85" y="386"/>
                  <a:pt x="86" y="389"/>
                  <a:pt x="85" y="389"/>
                </a:cubicBezTo>
                <a:cubicBezTo>
                  <a:pt x="86" y="389"/>
                  <a:pt x="87" y="387"/>
                  <a:pt x="88" y="389"/>
                </a:cubicBezTo>
                <a:cubicBezTo>
                  <a:pt x="87" y="390"/>
                  <a:pt x="86" y="391"/>
                  <a:pt x="85" y="390"/>
                </a:cubicBezTo>
                <a:cubicBezTo>
                  <a:pt x="86" y="393"/>
                  <a:pt x="88" y="394"/>
                  <a:pt x="91" y="395"/>
                </a:cubicBezTo>
                <a:cubicBezTo>
                  <a:pt x="88" y="396"/>
                  <a:pt x="89" y="396"/>
                  <a:pt x="87" y="397"/>
                </a:cubicBezTo>
                <a:cubicBezTo>
                  <a:pt x="90" y="397"/>
                  <a:pt x="93" y="400"/>
                  <a:pt x="95" y="402"/>
                </a:cubicBezTo>
                <a:cubicBezTo>
                  <a:pt x="94" y="402"/>
                  <a:pt x="93" y="405"/>
                  <a:pt x="95" y="405"/>
                </a:cubicBezTo>
                <a:cubicBezTo>
                  <a:pt x="95" y="404"/>
                  <a:pt x="95" y="404"/>
                  <a:pt x="95" y="403"/>
                </a:cubicBezTo>
                <a:cubicBezTo>
                  <a:pt x="95" y="403"/>
                  <a:pt x="95" y="404"/>
                  <a:pt x="96" y="404"/>
                </a:cubicBezTo>
                <a:cubicBezTo>
                  <a:pt x="97" y="402"/>
                  <a:pt x="94" y="403"/>
                  <a:pt x="95" y="401"/>
                </a:cubicBezTo>
                <a:cubicBezTo>
                  <a:pt x="96" y="400"/>
                  <a:pt x="97" y="401"/>
                  <a:pt x="97" y="402"/>
                </a:cubicBezTo>
                <a:cubicBezTo>
                  <a:pt x="97" y="404"/>
                  <a:pt x="95" y="407"/>
                  <a:pt x="98" y="409"/>
                </a:cubicBezTo>
                <a:cubicBezTo>
                  <a:pt x="98" y="408"/>
                  <a:pt x="98" y="406"/>
                  <a:pt x="100" y="405"/>
                </a:cubicBezTo>
                <a:cubicBezTo>
                  <a:pt x="99" y="407"/>
                  <a:pt x="101" y="406"/>
                  <a:pt x="102" y="407"/>
                </a:cubicBezTo>
                <a:cubicBezTo>
                  <a:pt x="102" y="406"/>
                  <a:pt x="103" y="405"/>
                  <a:pt x="104" y="405"/>
                </a:cubicBezTo>
                <a:cubicBezTo>
                  <a:pt x="104" y="406"/>
                  <a:pt x="105" y="407"/>
                  <a:pt x="105" y="408"/>
                </a:cubicBezTo>
                <a:cubicBezTo>
                  <a:pt x="104" y="408"/>
                  <a:pt x="103" y="408"/>
                  <a:pt x="103" y="407"/>
                </a:cubicBezTo>
                <a:cubicBezTo>
                  <a:pt x="103" y="409"/>
                  <a:pt x="104" y="409"/>
                  <a:pt x="105" y="409"/>
                </a:cubicBezTo>
                <a:cubicBezTo>
                  <a:pt x="105" y="409"/>
                  <a:pt x="106" y="408"/>
                  <a:pt x="107" y="407"/>
                </a:cubicBezTo>
                <a:cubicBezTo>
                  <a:pt x="108" y="407"/>
                  <a:pt x="111" y="409"/>
                  <a:pt x="112" y="408"/>
                </a:cubicBezTo>
                <a:cubicBezTo>
                  <a:pt x="112" y="407"/>
                  <a:pt x="115" y="406"/>
                  <a:pt x="118" y="406"/>
                </a:cubicBezTo>
                <a:cubicBezTo>
                  <a:pt x="117" y="405"/>
                  <a:pt x="118" y="403"/>
                  <a:pt x="119" y="403"/>
                </a:cubicBezTo>
                <a:cubicBezTo>
                  <a:pt x="124" y="403"/>
                  <a:pt x="133" y="403"/>
                  <a:pt x="141" y="401"/>
                </a:cubicBezTo>
                <a:cubicBezTo>
                  <a:pt x="140" y="400"/>
                  <a:pt x="138" y="402"/>
                  <a:pt x="138" y="400"/>
                </a:cubicBezTo>
                <a:cubicBezTo>
                  <a:pt x="138" y="400"/>
                  <a:pt x="139" y="400"/>
                  <a:pt x="138" y="399"/>
                </a:cubicBezTo>
                <a:cubicBezTo>
                  <a:pt x="140" y="400"/>
                  <a:pt x="142" y="398"/>
                  <a:pt x="143" y="400"/>
                </a:cubicBezTo>
                <a:cubicBezTo>
                  <a:pt x="143" y="401"/>
                  <a:pt x="141" y="401"/>
                  <a:pt x="143" y="402"/>
                </a:cubicBezTo>
                <a:cubicBezTo>
                  <a:pt x="144" y="402"/>
                  <a:pt x="143" y="399"/>
                  <a:pt x="145" y="398"/>
                </a:cubicBezTo>
                <a:cubicBezTo>
                  <a:pt x="151" y="401"/>
                  <a:pt x="156" y="395"/>
                  <a:pt x="164" y="395"/>
                </a:cubicBezTo>
                <a:cubicBezTo>
                  <a:pt x="165" y="394"/>
                  <a:pt x="165" y="393"/>
                  <a:pt x="166" y="392"/>
                </a:cubicBezTo>
                <a:cubicBezTo>
                  <a:pt x="166" y="396"/>
                  <a:pt x="167" y="395"/>
                  <a:pt x="169" y="398"/>
                </a:cubicBezTo>
                <a:cubicBezTo>
                  <a:pt x="174" y="394"/>
                  <a:pt x="183" y="393"/>
                  <a:pt x="188" y="394"/>
                </a:cubicBezTo>
                <a:cubicBezTo>
                  <a:pt x="189" y="392"/>
                  <a:pt x="187" y="394"/>
                  <a:pt x="187" y="392"/>
                </a:cubicBezTo>
                <a:cubicBezTo>
                  <a:pt x="192" y="390"/>
                  <a:pt x="192" y="396"/>
                  <a:pt x="196" y="397"/>
                </a:cubicBezTo>
                <a:cubicBezTo>
                  <a:pt x="197" y="396"/>
                  <a:pt x="198" y="395"/>
                  <a:pt x="199" y="393"/>
                </a:cubicBezTo>
                <a:cubicBezTo>
                  <a:pt x="201" y="393"/>
                  <a:pt x="200" y="396"/>
                  <a:pt x="202" y="395"/>
                </a:cubicBezTo>
                <a:cubicBezTo>
                  <a:pt x="202" y="391"/>
                  <a:pt x="206" y="393"/>
                  <a:pt x="208" y="394"/>
                </a:cubicBezTo>
                <a:cubicBezTo>
                  <a:pt x="208" y="395"/>
                  <a:pt x="207" y="394"/>
                  <a:pt x="207" y="396"/>
                </a:cubicBezTo>
                <a:cubicBezTo>
                  <a:pt x="209" y="396"/>
                  <a:pt x="209" y="394"/>
                  <a:pt x="211" y="396"/>
                </a:cubicBezTo>
                <a:cubicBezTo>
                  <a:pt x="211" y="395"/>
                  <a:pt x="211" y="394"/>
                  <a:pt x="212" y="394"/>
                </a:cubicBezTo>
                <a:cubicBezTo>
                  <a:pt x="213" y="395"/>
                  <a:pt x="212" y="394"/>
                  <a:pt x="214" y="394"/>
                </a:cubicBezTo>
                <a:cubicBezTo>
                  <a:pt x="215" y="398"/>
                  <a:pt x="218" y="398"/>
                  <a:pt x="219" y="401"/>
                </a:cubicBezTo>
                <a:cubicBezTo>
                  <a:pt x="218" y="401"/>
                  <a:pt x="216" y="401"/>
                  <a:pt x="217" y="402"/>
                </a:cubicBezTo>
                <a:cubicBezTo>
                  <a:pt x="223" y="404"/>
                  <a:pt x="236" y="402"/>
                  <a:pt x="247" y="402"/>
                </a:cubicBezTo>
                <a:cubicBezTo>
                  <a:pt x="248" y="403"/>
                  <a:pt x="248" y="404"/>
                  <a:pt x="250" y="404"/>
                </a:cubicBezTo>
                <a:cubicBezTo>
                  <a:pt x="251" y="404"/>
                  <a:pt x="251" y="402"/>
                  <a:pt x="253" y="402"/>
                </a:cubicBezTo>
                <a:cubicBezTo>
                  <a:pt x="266" y="402"/>
                  <a:pt x="272" y="403"/>
                  <a:pt x="285" y="402"/>
                </a:cubicBezTo>
                <a:cubicBezTo>
                  <a:pt x="286" y="406"/>
                  <a:pt x="292" y="409"/>
                  <a:pt x="297" y="407"/>
                </a:cubicBezTo>
                <a:cubicBezTo>
                  <a:pt x="295" y="407"/>
                  <a:pt x="294" y="406"/>
                  <a:pt x="293" y="406"/>
                </a:cubicBezTo>
                <a:cubicBezTo>
                  <a:pt x="296" y="404"/>
                  <a:pt x="301" y="407"/>
                  <a:pt x="301" y="404"/>
                </a:cubicBezTo>
                <a:cubicBezTo>
                  <a:pt x="302" y="406"/>
                  <a:pt x="304" y="409"/>
                  <a:pt x="304" y="410"/>
                </a:cubicBezTo>
                <a:cubicBezTo>
                  <a:pt x="305" y="410"/>
                  <a:pt x="306" y="410"/>
                  <a:pt x="306" y="410"/>
                </a:cubicBezTo>
                <a:cubicBezTo>
                  <a:pt x="306" y="408"/>
                  <a:pt x="308" y="407"/>
                  <a:pt x="310" y="408"/>
                </a:cubicBezTo>
                <a:cubicBezTo>
                  <a:pt x="310" y="406"/>
                  <a:pt x="310" y="405"/>
                  <a:pt x="312" y="402"/>
                </a:cubicBezTo>
                <a:cubicBezTo>
                  <a:pt x="311" y="401"/>
                  <a:pt x="310" y="401"/>
                  <a:pt x="310" y="399"/>
                </a:cubicBezTo>
                <a:cubicBezTo>
                  <a:pt x="312" y="397"/>
                  <a:pt x="312" y="394"/>
                  <a:pt x="312" y="393"/>
                </a:cubicBezTo>
                <a:cubicBezTo>
                  <a:pt x="314" y="394"/>
                  <a:pt x="317" y="392"/>
                  <a:pt x="321" y="392"/>
                </a:cubicBezTo>
                <a:cubicBezTo>
                  <a:pt x="322" y="393"/>
                  <a:pt x="321" y="394"/>
                  <a:pt x="322" y="395"/>
                </a:cubicBezTo>
                <a:cubicBezTo>
                  <a:pt x="323" y="393"/>
                  <a:pt x="323" y="396"/>
                  <a:pt x="325" y="395"/>
                </a:cubicBezTo>
                <a:cubicBezTo>
                  <a:pt x="326" y="393"/>
                  <a:pt x="330" y="395"/>
                  <a:pt x="331" y="395"/>
                </a:cubicBezTo>
                <a:cubicBezTo>
                  <a:pt x="331" y="394"/>
                  <a:pt x="330" y="392"/>
                  <a:pt x="331" y="392"/>
                </a:cubicBezTo>
                <a:cubicBezTo>
                  <a:pt x="331" y="392"/>
                  <a:pt x="332" y="392"/>
                  <a:pt x="333" y="392"/>
                </a:cubicBezTo>
                <a:cubicBezTo>
                  <a:pt x="333" y="393"/>
                  <a:pt x="332" y="394"/>
                  <a:pt x="332" y="394"/>
                </a:cubicBezTo>
                <a:cubicBezTo>
                  <a:pt x="334" y="394"/>
                  <a:pt x="334" y="394"/>
                  <a:pt x="335" y="393"/>
                </a:cubicBezTo>
                <a:cubicBezTo>
                  <a:pt x="335" y="393"/>
                  <a:pt x="336" y="394"/>
                  <a:pt x="336" y="395"/>
                </a:cubicBezTo>
                <a:cubicBezTo>
                  <a:pt x="335" y="394"/>
                  <a:pt x="335" y="395"/>
                  <a:pt x="336" y="396"/>
                </a:cubicBezTo>
                <a:cubicBezTo>
                  <a:pt x="338" y="395"/>
                  <a:pt x="342" y="398"/>
                  <a:pt x="343" y="394"/>
                </a:cubicBezTo>
                <a:cubicBezTo>
                  <a:pt x="342" y="394"/>
                  <a:pt x="342" y="393"/>
                  <a:pt x="341" y="392"/>
                </a:cubicBezTo>
                <a:cubicBezTo>
                  <a:pt x="342" y="391"/>
                  <a:pt x="343" y="394"/>
                  <a:pt x="344" y="392"/>
                </a:cubicBezTo>
                <a:cubicBezTo>
                  <a:pt x="341" y="390"/>
                  <a:pt x="343" y="384"/>
                  <a:pt x="346" y="384"/>
                </a:cubicBezTo>
                <a:cubicBezTo>
                  <a:pt x="346" y="385"/>
                  <a:pt x="348" y="385"/>
                  <a:pt x="349" y="385"/>
                </a:cubicBezTo>
                <a:cubicBezTo>
                  <a:pt x="350" y="384"/>
                  <a:pt x="351" y="383"/>
                  <a:pt x="352" y="381"/>
                </a:cubicBezTo>
                <a:cubicBezTo>
                  <a:pt x="351" y="380"/>
                  <a:pt x="352" y="378"/>
                  <a:pt x="350" y="376"/>
                </a:cubicBezTo>
                <a:cubicBezTo>
                  <a:pt x="348" y="376"/>
                  <a:pt x="345" y="375"/>
                  <a:pt x="343" y="374"/>
                </a:cubicBezTo>
                <a:cubicBezTo>
                  <a:pt x="343" y="370"/>
                  <a:pt x="341" y="370"/>
                  <a:pt x="340" y="368"/>
                </a:cubicBezTo>
                <a:cubicBezTo>
                  <a:pt x="341" y="368"/>
                  <a:pt x="343" y="368"/>
                  <a:pt x="343" y="368"/>
                </a:cubicBezTo>
                <a:cubicBezTo>
                  <a:pt x="341" y="366"/>
                  <a:pt x="346" y="366"/>
                  <a:pt x="346" y="365"/>
                </a:cubicBezTo>
                <a:cubicBezTo>
                  <a:pt x="337" y="365"/>
                  <a:pt x="328" y="373"/>
                  <a:pt x="321" y="365"/>
                </a:cubicBezTo>
                <a:cubicBezTo>
                  <a:pt x="319" y="365"/>
                  <a:pt x="319" y="367"/>
                  <a:pt x="317" y="365"/>
                </a:cubicBezTo>
                <a:cubicBezTo>
                  <a:pt x="317" y="367"/>
                  <a:pt x="316" y="368"/>
                  <a:pt x="314" y="369"/>
                </a:cubicBezTo>
                <a:cubicBezTo>
                  <a:pt x="310" y="367"/>
                  <a:pt x="309" y="372"/>
                  <a:pt x="306" y="372"/>
                </a:cubicBezTo>
                <a:cubicBezTo>
                  <a:pt x="308" y="372"/>
                  <a:pt x="307" y="371"/>
                  <a:pt x="308" y="370"/>
                </a:cubicBezTo>
                <a:cubicBezTo>
                  <a:pt x="306" y="371"/>
                  <a:pt x="306" y="369"/>
                  <a:pt x="305" y="369"/>
                </a:cubicBezTo>
                <a:cubicBezTo>
                  <a:pt x="305" y="370"/>
                  <a:pt x="307" y="372"/>
                  <a:pt x="305" y="373"/>
                </a:cubicBezTo>
                <a:cubicBezTo>
                  <a:pt x="304" y="371"/>
                  <a:pt x="304" y="370"/>
                  <a:pt x="303" y="369"/>
                </a:cubicBezTo>
                <a:cubicBezTo>
                  <a:pt x="296" y="371"/>
                  <a:pt x="296" y="367"/>
                  <a:pt x="291" y="366"/>
                </a:cubicBezTo>
                <a:cubicBezTo>
                  <a:pt x="292" y="369"/>
                  <a:pt x="292" y="371"/>
                  <a:pt x="290" y="371"/>
                </a:cubicBezTo>
                <a:cubicBezTo>
                  <a:pt x="288" y="371"/>
                  <a:pt x="279" y="372"/>
                  <a:pt x="277" y="371"/>
                </a:cubicBezTo>
                <a:cubicBezTo>
                  <a:pt x="274" y="370"/>
                  <a:pt x="276" y="368"/>
                  <a:pt x="274" y="370"/>
                </a:cubicBezTo>
                <a:cubicBezTo>
                  <a:pt x="274" y="369"/>
                  <a:pt x="274" y="367"/>
                  <a:pt x="273" y="368"/>
                </a:cubicBezTo>
                <a:cubicBezTo>
                  <a:pt x="272" y="370"/>
                  <a:pt x="274" y="369"/>
                  <a:pt x="274" y="371"/>
                </a:cubicBezTo>
                <a:cubicBezTo>
                  <a:pt x="272" y="370"/>
                  <a:pt x="264" y="366"/>
                  <a:pt x="267" y="370"/>
                </a:cubicBezTo>
                <a:cubicBezTo>
                  <a:pt x="262" y="371"/>
                  <a:pt x="259" y="367"/>
                  <a:pt x="257" y="366"/>
                </a:cubicBezTo>
                <a:cubicBezTo>
                  <a:pt x="257" y="363"/>
                  <a:pt x="256" y="361"/>
                  <a:pt x="257" y="358"/>
                </a:cubicBezTo>
                <a:cubicBezTo>
                  <a:pt x="259" y="359"/>
                  <a:pt x="257" y="355"/>
                  <a:pt x="259" y="356"/>
                </a:cubicBezTo>
                <a:cubicBezTo>
                  <a:pt x="261" y="359"/>
                  <a:pt x="262" y="362"/>
                  <a:pt x="265" y="364"/>
                </a:cubicBezTo>
                <a:cubicBezTo>
                  <a:pt x="268" y="362"/>
                  <a:pt x="268" y="360"/>
                  <a:pt x="270" y="358"/>
                </a:cubicBezTo>
                <a:cubicBezTo>
                  <a:pt x="271" y="361"/>
                  <a:pt x="269" y="361"/>
                  <a:pt x="269" y="363"/>
                </a:cubicBezTo>
                <a:cubicBezTo>
                  <a:pt x="270" y="363"/>
                  <a:pt x="271" y="363"/>
                  <a:pt x="271" y="363"/>
                </a:cubicBezTo>
                <a:cubicBezTo>
                  <a:pt x="270" y="362"/>
                  <a:pt x="271" y="360"/>
                  <a:pt x="272" y="360"/>
                </a:cubicBezTo>
                <a:cubicBezTo>
                  <a:pt x="275" y="360"/>
                  <a:pt x="275" y="362"/>
                  <a:pt x="276" y="359"/>
                </a:cubicBezTo>
                <a:cubicBezTo>
                  <a:pt x="277" y="361"/>
                  <a:pt x="276" y="361"/>
                  <a:pt x="276" y="363"/>
                </a:cubicBezTo>
                <a:cubicBezTo>
                  <a:pt x="279" y="362"/>
                  <a:pt x="278" y="362"/>
                  <a:pt x="281" y="363"/>
                </a:cubicBezTo>
                <a:cubicBezTo>
                  <a:pt x="282" y="360"/>
                  <a:pt x="278" y="363"/>
                  <a:pt x="278" y="361"/>
                </a:cubicBezTo>
                <a:cubicBezTo>
                  <a:pt x="278" y="361"/>
                  <a:pt x="279" y="361"/>
                  <a:pt x="279" y="360"/>
                </a:cubicBezTo>
                <a:cubicBezTo>
                  <a:pt x="276" y="359"/>
                  <a:pt x="272" y="358"/>
                  <a:pt x="272" y="354"/>
                </a:cubicBezTo>
                <a:cubicBezTo>
                  <a:pt x="272" y="355"/>
                  <a:pt x="271" y="355"/>
                  <a:pt x="271" y="356"/>
                </a:cubicBezTo>
                <a:cubicBezTo>
                  <a:pt x="272" y="352"/>
                  <a:pt x="260" y="348"/>
                  <a:pt x="265" y="344"/>
                </a:cubicBezTo>
                <a:cubicBezTo>
                  <a:pt x="261" y="344"/>
                  <a:pt x="261" y="336"/>
                  <a:pt x="258" y="337"/>
                </a:cubicBezTo>
                <a:cubicBezTo>
                  <a:pt x="258" y="335"/>
                  <a:pt x="258" y="332"/>
                  <a:pt x="257" y="330"/>
                </a:cubicBezTo>
                <a:cubicBezTo>
                  <a:pt x="257" y="330"/>
                  <a:pt x="255" y="325"/>
                  <a:pt x="254" y="324"/>
                </a:cubicBezTo>
                <a:cubicBezTo>
                  <a:pt x="254" y="319"/>
                  <a:pt x="256" y="314"/>
                  <a:pt x="254" y="309"/>
                </a:cubicBezTo>
                <a:cubicBezTo>
                  <a:pt x="251" y="308"/>
                  <a:pt x="253" y="303"/>
                  <a:pt x="251" y="302"/>
                </a:cubicBezTo>
                <a:cubicBezTo>
                  <a:pt x="250" y="302"/>
                  <a:pt x="250" y="303"/>
                  <a:pt x="250" y="302"/>
                </a:cubicBezTo>
                <a:cubicBezTo>
                  <a:pt x="249" y="301"/>
                  <a:pt x="250" y="297"/>
                  <a:pt x="252" y="297"/>
                </a:cubicBezTo>
                <a:cubicBezTo>
                  <a:pt x="252" y="293"/>
                  <a:pt x="249" y="290"/>
                  <a:pt x="252" y="287"/>
                </a:cubicBezTo>
                <a:cubicBezTo>
                  <a:pt x="252" y="287"/>
                  <a:pt x="253" y="288"/>
                  <a:pt x="254" y="287"/>
                </a:cubicBezTo>
                <a:cubicBezTo>
                  <a:pt x="254" y="285"/>
                  <a:pt x="255" y="284"/>
                  <a:pt x="253" y="282"/>
                </a:cubicBezTo>
                <a:cubicBezTo>
                  <a:pt x="253" y="283"/>
                  <a:pt x="254" y="284"/>
                  <a:pt x="253" y="285"/>
                </a:cubicBezTo>
                <a:cubicBezTo>
                  <a:pt x="251" y="283"/>
                  <a:pt x="249" y="282"/>
                  <a:pt x="248" y="279"/>
                </a:cubicBezTo>
                <a:cubicBezTo>
                  <a:pt x="249" y="279"/>
                  <a:pt x="250" y="279"/>
                  <a:pt x="250" y="279"/>
                </a:cubicBezTo>
                <a:cubicBezTo>
                  <a:pt x="248" y="276"/>
                  <a:pt x="249" y="274"/>
                  <a:pt x="249" y="272"/>
                </a:cubicBezTo>
                <a:cubicBezTo>
                  <a:pt x="250" y="271"/>
                  <a:pt x="251" y="273"/>
                  <a:pt x="251" y="271"/>
                </a:cubicBezTo>
                <a:cubicBezTo>
                  <a:pt x="251" y="269"/>
                  <a:pt x="249" y="270"/>
                  <a:pt x="249" y="268"/>
                </a:cubicBezTo>
                <a:cubicBezTo>
                  <a:pt x="252" y="266"/>
                  <a:pt x="249" y="266"/>
                  <a:pt x="250" y="263"/>
                </a:cubicBezTo>
                <a:cubicBezTo>
                  <a:pt x="251" y="263"/>
                  <a:pt x="252" y="263"/>
                  <a:pt x="253" y="262"/>
                </a:cubicBezTo>
                <a:cubicBezTo>
                  <a:pt x="251" y="262"/>
                  <a:pt x="250" y="261"/>
                  <a:pt x="249" y="260"/>
                </a:cubicBezTo>
                <a:cubicBezTo>
                  <a:pt x="249" y="259"/>
                  <a:pt x="251" y="259"/>
                  <a:pt x="251" y="258"/>
                </a:cubicBezTo>
                <a:cubicBezTo>
                  <a:pt x="250" y="256"/>
                  <a:pt x="251" y="255"/>
                  <a:pt x="252" y="253"/>
                </a:cubicBezTo>
                <a:cubicBezTo>
                  <a:pt x="249" y="253"/>
                  <a:pt x="251" y="256"/>
                  <a:pt x="250" y="256"/>
                </a:cubicBezTo>
                <a:cubicBezTo>
                  <a:pt x="249" y="256"/>
                  <a:pt x="248" y="256"/>
                  <a:pt x="248" y="255"/>
                </a:cubicBezTo>
                <a:cubicBezTo>
                  <a:pt x="248" y="254"/>
                  <a:pt x="250" y="255"/>
                  <a:pt x="250" y="253"/>
                </a:cubicBezTo>
                <a:cubicBezTo>
                  <a:pt x="250" y="252"/>
                  <a:pt x="249" y="252"/>
                  <a:pt x="248" y="252"/>
                </a:cubicBezTo>
                <a:cubicBezTo>
                  <a:pt x="250" y="244"/>
                  <a:pt x="250" y="231"/>
                  <a:pt x="250" y="223"/>
                </a:cubicBezTo>
                <a:cubicBezTo>
                  <a:pt x="252" y="222"/>
                  <a:pt x="252" y="221"/>
                  <a:pt x="255" y="221"/>
                </a:cubicBezTo>
                <a:cubicBezTo>
                  <a:pt x="253" y="206"/>
                  <a:pt x="255" y="183"/>
                  <a:pt x="256" y="174"/>
                </a:cubicBezTo>
                <a:cubicBezTo>
                  <a:pt x="254" y="168"/>
                  <a:pt x="257" y="156"/>
                  <a:pt x="255" y="150"/>
                </a:cubicBezTo>
                <a:cubicBezTo>
                  <a:pt x="255" y="149"/>
                  <a:pt x="256" y="151"/>
                  <a:pt x="257" y="149"/>
                </a:cubicBezTo>
                <a:cubicBezTo>
                  <a:pt x="255" y="147"/>
                  <a:pt x="257" y="145"/>
                  <a:pt x="255" y="141"/>
                </a:cubicBezTo>
                <a:cubicBezTo>
                  <a:pt x="257" y="139"/>
                  <a:pt x="257" y="136"/>
                  <a:pt x="256" y="133"/>
                </a:cubicBezTo>
                <a:cubicBezTo>
                  <a:pt x="260" y="128"/>
                  <a:pt x="259" y="119"/>
                  <a:pt x="261" y="115"/>
                </a:cubicBezTo>
                <a:cubicBezTo>
                  <a:pt x="258" y="116"/>
                  <a:pt x="256" y="116"/>
                  <a:pt x="253" y="115"/>
                </a:cubicBezTo>
                <a:cubicBezTo>
                  <a:pt x="254" y="135"/>
                  <a:pt x="251" y="147"/>
                  <a:pt x="252" y="166"/>
                </a:cubicBezTo>
                <a:cubicBezTo>
                  <a:pt x="249" y="167"/>
                  <a:pt x="250" y="171"/>
                  <a:pt x="250" y="172"/>
                </a:cubicBezTo>
                <a:cubicBezTo>
                  <a:pt x="247" y="172"/>
                  <a:pt x="249" y="169"/>
                  <a:pt x="248" y="169"/>
                </a:cubicBezTo>
                <a:cubicBezTo>
                  <a:pt x="246" y="170"/>
                  <a:pt x="247" y="171"/>
                  <a:pt x="248" y="173"/>
                </a:cubicBezTo>
                <a:cubicBezTo>
                  <a:pt x="248" y="175"/>
                  <a:pt x="246" y="174"/>
                  <a:pt x="245" y="175"/>
                </a:cubicBezTo>
                <a:cubicBezTo>
                  <a:pt x="246" y="176"/>
                  <a:pt x="247" y="176"/>
                  <a:pt x="247" y="177"/>
                </a:cubicBezTo>
                <a:cubicBezTo>
                  <a:pt x="249" y="178"/>
                  <a:pt x="250" y="176"/>
                  <a:pt x="250" y="177"/>
                </a:cubicBezTo>
                <a:cubicBezTo>
                  <a:pt x="249" y="178"/>
                  <a:pt x="249" y="181"/>
                  <a:pt x="248" y="180"/>
                </a:cubicBezTo>
                <a:cubicBezTo>
                  <a:pt x="248" y="184"/>
                  <a:pt x="251" y="187"/>
                  <a:pt x="248" y="192"/>
                </a:cubicBezTo>
                <a:cubicBezTo>
                  <a:pt x="249" y="192"/>
                  <a:pt x="250" y="192"/>
                  <a:pt x="251" y="192"/>
                </a:cubicBezTo>
                <a:cubicBezTo>
                  <a:pt x="248" y="198"/>
                  <a:pt x="246" y="205"/>
                  <a:pt x="249" y="211"/>
                </a:cubicBezTo>
                <a:cubicBezTo>
                  <a:pt x="246" y="215"/>
                  <a:pt x="247" y="220"/>
                  <a:pt x="248" y="225"/>
                </a:cubicBezTo>
                <a:cubicBezTo>
                  <a:pt x="244" y="226"/>
                  <a:pt x="247" y="234"/>
                  <a:pt x="243" y="235"/>
                </a:cubicBezTo>
                <a:cubicBezTo>
                  <a:pt x="243" y="236"/>
                  <a:pt x="244" y="236"/>
                  <a:pt x="244" y="237"/>
                </a:cubicBezTo>
                <a:cubicBezTo>
                  <a:pt x="240" y="241"/>
                  <a:pt x="238" y="231"/>
                  <a:pt x="239" y="226"/>
                </a:cubicBezTo>
                <a:cubicBezTo>
                  <a:pt x="239" y="218"/>
                  <a:pt x="241" y="209"/>
                  <a:pt x="239" y="204"/>
                </a:cubicBezTo>
                <a:cubicBezTo>
                  <a:pt x="242" y="201"/>
                  <a:pt x="238" y="191"/>
                  <a:pt x="242" y="186"/>
                </a:cubicBezTo>
                <a:cubicBezTo>
                  <a:pt x="242" y="185"/>
                  <a:pt x="241" y="186"/>
                  <a:pt x="241" y="185"/>
                </a:cubicBezTo>
                <a:cubicBezTo>
                  <a:pt x="241" y="184"/>
                  <a:pt x="241" y="177"/>
                  <a:pt x="244" y="175"/>
                </a:cubicBezTo>
                <a:cubicBezTo>
                  <a:pt x="243" y="174"/>
                  <a:pt x="240" y="175"/>
                  <a:pt x="240" y="173"/>
                </a:cubicBezTo>
                <a:cubicBezTo>
                  <a:pt x="241" y="173"/>
                  <a:pt x="240" y="171"/>
                  <a:pt x="242" y="171"/>
                </a:cubicBezTo>
                <a:cubicBezTo>
                  <a:pt x="241" y="165"/>
                  <a:pt x="246" y="165"/>
                  <a:pt x="246" y="161"/>
                </a:cubicBezTo>
                <a:cubicBezTo>
                  <a:pt x="243" y="163"/>
                  <a:pt x="246" y="160"/>
                  <a:pt x="243" y="159"/>
                </a:cubicBezTo>
                <a:cubicBezTo>
                  <a:pt x="244" y="158"/>
                  <a:pt x="244" y="157"/>
                  <a:pt x="246" y="157"/>
                </a:cubicBezTo>
                <a:cubicBezTo>
                  <a:pt x="243" y="150"/>
                  <a:pt x="247" y="145"/>
                  <a:pt x="245" y="137"/>
                </a:cubicBezTo>
                <a:cubicBezTo>
                  <a:pt x="247" y="134"/>
                  <a:pt x="243" y="127"/>
                  <a:pt x="247" y="125"/>
                </a:cubicBezTo>
                <a:cubicBezTo>
                  <a:pt x="244" y="123"/>
                  <a:pt x="249" y="119"/>
                  <a:pt x="245" y="119"/>
                </a:cubicBezTo>
                <a:cubicBezTo>
                  <a:pt x="246" y="119"/>
                  <a:pt x="246" y="117"/>
                  <a:pt x="247" y="117"/>
                </a:cubicBezTo>
                <a:cubicBezTo>
                  <a:pt x="247" y="112"/>
                  <a:pt x="251" y="109"/>
                  <a:pt x="248" y="103"/>
                </a:cubicBezTo>
                <a:cubicBezTo>
                  <a:pt x="251" y="100"/>
                  <a:pt x="249" y="92"/>
                  <a:pt x="254" y="91"/>
                </a:cubicBezTo>
                <a:cubicBezTo>
                  <a:pt x="254" y="85"/>
                  <a:pt x="257" y="80"/>
                  <a:pt x="256" y="75"/>
                </a:cubicBezTo>
                <a:cubicBezTo>
                  <a:pt x="259" y="76"/>
                  <a:pt x="257" y="74"/>
                  <a:pt x="257" y="72"/>
                </a:cubicBezTo>
                <a:cubicBezTo>
                  <a:pt x="265" y="70"/>
                  <a:pt x="271" y="69"/>
                  <a:pt x="280" y="68"/>
                </a:cubicBezTo>
                <a:cubicBezTo>
                  <a:pt x="280" y="67"/>
                  <a:pt x="280" y="65"/>
                  <a:pt x="280" y="65"/>
                </a:cubicBezTo>
                <a:cubicBezTo>
                  <a:pt x="287" y="69"/>
                  <a:pt x="302" y="64"/>
                  <a:pt x="311" y="67"/>
                </a:cubicBezTo>
                <a:cubicBezTo>
                  <a:pt x="312" y="61"/>
                  <a:pt x="303" y="65"/>
                  <a:pt x="298" y="64"/>
                </a:cubicBezTo>
                <a:cubicBezTo>
                  <a:pt x="295" y="64"/>
                  <a:pt x="293" y="60"/>
                  <a:pt x="290" y="62"/>
                </a:cubicBezTo>
                <a:cubicBezTo>
                  <a:pt x="289" y="61"/>
                  <a:pt x="288" y="60"/>
                  <a:pt x="286" y="60"/>
                </a:cubicBezTo>
                <a:cubicBezTo>
                  <a:pt x="287" y="59"/>
                  <a:pt x="289" y="60"/>
                  <a:pt x="290" y="59"/>
                </a:cubicBezTo>
                <a:cubicBezTo>
                  <a:pt x="290" y="60"/>
                  <a:pt x="292" y="61"/>
                  <a:pt x="292" y="60"/>
                </a:cubicBezTo>
                <a:cubicBezTo>
                  <a:pt x="292" y="61"/>
                  <a:pt x="290" y="59"/>
                  <a:pt x="292" y="59"/>
                </a:cubicBezTo>
                <a:cubicBezTo>
                  <a:pt x="293" y="60"/>
                  <a:pt x="294" y="60"/>
                  <a:pt x="296" y="59"/>
                </a:cubicBezTo>
                <a:cubicBezTo>
                  <a:pt x="299" y="59"/>
                  <a:pt x="303" y="58"/>
                  <a:pt x="304" y="58"/>
                </a:cubicBezTo>
                <a:cubicBezTo>
                  <a:pt x="306" y="58"/>
                  <a:pt x="312" y="61"/>
                  <a:pt x="311" y="58"/>
                </a:cubicBezTo>
                <a:cubicBezTo>
                  <a:pt x="310" y="59"/>
                  <a:pt x="312" y="59"/>
                  <a:pt x="312" y="60"/>
                </a:cubicBezTo>
                <a:cubicBezTo>
                  <a:pt x="311" y="59"/>
                  <a:pt x="311" y="62"/>
                  <a:pt x="312" y="61"/>
                </a:cubicBezTo>
                <a:cubicBezTo>
                  <a:pt x="313" y="61"/>
                  <a:pt x="315" y="62"/>
                  <a:pt x="315" y="62"/>
                </a:cubicBezTo>
                <a:cubicBezTo>
                  <a:pt x="316" y="63"/>
                  <a:pt x="315" y="64"/>
                  <a:pt x="315" y="65"/>
                </a:cubicBezTo>
                <a:cubicBezTo>
                  <a:pt x="317" y="64"/>
                  <a:pt x="317" y="66"/>
                  <a:pt x="318" y="66"/>
                </a:cubicBezTo>
                <a:cubicBezTo>
                  <a:pt x="338" y="60"/>
                  <a:pt x="340" y="84"/>
                  <a:pt x="346" y="97"/>
                </a:cubicBezTo>
                <a:cubicBezTo>
                  <a:pt x="346" y="97"/>
                  <a:pt x="346" y="98"/>
                  <a:pt x="346" y="99"/>
                </a:cubicBezTo>
                <a:cubicBezTo>
                  <a:pt x="347" y="99"/>
                  <a:pt x="348" y="100"/>
                  <a:pt x="348" y="100"/>
                </a:cubicBezTo>
                <a:cubicBezTo>
                  <a:pt x="347" y="113"/>
                  <a:pt x="354" y="128"/>
                  <a:pt x="357" y="138"/>
                </a:cubicBezTo>
                <a:cubicBezTo>
                  <a:pt x="359" y="139"/>
                  <a:pt x="358" y="141"/>
                  <a:pt x="361" y="142"/>
                </a:cubicBezTo>
                <a:cubicBezTo>
                  <a:pt x="361" y="142"/>
                  <a:pt x="359" y="137"/>
                  <a:pt x="360" y="136"/>
                </a:cubicBezTo>
                <a:cubicBezTo>
                  <a:pt x="364" y="137"/>
                  <a:pt x="364" y="138"/>
                  <a:pt x="364" y="141"/>
                </a:cubicBezTo>
                <a:cubicBezTo>
                  <a:pt x="365" y="142"/>
                  <a:pt x="366" y="140"/>
                  <a:pt x="367" y="142"/>
                </a:cubicBezTo>
                <a:cubicBezTo>
                  <a:pt x="366" y="142"/>
                  <a:pt x="365" y="143"/>
                  <a:pt x="365" y="143"/>
                </a:cubicBezTo>
                <a:cubicBezTo>
                  <a:pt x="366" y="143"/>
                  <a:pt x="367" y="144"/>
                  <a:pt x="367" y="145"/>
                </a:cubicBezTo>
                <a:cubicBezTo>
                  <a:pt x="366" y="143"/>
                  <a:pt x="364" y="145"/>
                  <a:pt x="363" y="145"/>
                </a:cubicBezTo>
                <a:cubicBezTo>
                  <a:pt x="365" y="145"/>
                  <a:pt x="366" y="146"/>
                  <a:pt x="367" y="147"/>
                </a:cubicBezTo>
                <a:cubicBezTo>
                  <a:pt x="368" y="145"/>
                  <a:pt x="368" y="145"/>
                  <a:pt x="368" y="143"/>
                </a:cubicBezTo>
                <a:cubicBezTo>
                  <a:pt x="369" y="144"/>
                  <a:pt x="369" y="145"/>
                  <a:pt x="370" y="144"/>
                </a:cubicBezTo>
                <a:cubicBezTo>
                  <a:pt x="370" y="143"/>
                  <a:pt x="369" y="140"/>
                  <a:pt x="371" y="140"/>
                </a:cubicBezTo>
                <a:cubicBezTo>
                  <a:pt x="373" y="140"/>
                  <a:pt x="372" y="143"/>
                  <a:pt x="373" y="144"/>
                </a:cubicBezTo>
                <a:cubicBezTo>
                  <a:pt x="374" y="145"/>
                  <a:pt x="375" y="142"/>
                  <a:pt x="375" y="144"/>
                </a:cubicBezTo>
                <a:cubicBezTo>
                  <a:pt x="376" y="145"/>
                  <a:pt x="374" y="146"/>
                  <a:pt x="375" y="147"/>
                </a:cubicBezTo>
                <a:cubicBezTo>
                  <a:pt x="373" y="148"/>
                  <a:pt x="374" y="151"/>
                  <a:pt x="371" y="150"/>
                </a:cubicBezTo>
                <a:cubicBezTo>
                  <a:pt x="372" y="154"/>
                  <a:pt x="371" y="155"/>
                  <a:pt x="372" y="159"/>
                </a:cubicBezTo>
                <a:cubicBezTo>
                  <a:pt x="372" y="159"/>
                  <a:pt x="373" y="159"/>
                  <a:pt x="374" y="159"/>
                </a:cubicBezTo>
                <a:cubicBezTo>
                  <a:pt x="374" y="156"/>
                  <a:pt x="376" y="158"/>
                  <a:pt x="375" y="155"/>
                </a:cubicBezTo>
                <a:cubicBezTo>
                  <a:pt x="376" y="155"/>
                  <a:pt x="376" y="156"/>
                  <a:pt x="378" y="157"/>
                </a:cubicBezTo>
                <a:cubicBezTo>
                  <a:pt x="377" y="154"/>
                  <a:pt x="374" y="154"/>
                  <a:pt x="373" y="154"/>
                </a:cubicBezTo>
                <a:cubicBezTo>
                  <a:pt x="375" y="153"/>
                  <a:pt x="372" y="152"/>
                  <a:pt x="374" y="152"/>
                </a:cubicBezTo>
                <a:cubicBezTo>
                  <a:pt x="375" y="151"/>
                  <a:pt x="376" y="153"/>
                  <a:pt x="377" y="152"/>
                </a:cubicBezTo>
                <a:cubicBezTo>
                  <a:pt x="375" y="149"/>
                  <a:pt x="380" y="150"/>
                  <a:pt x="379" y="147"/>
                </a:cubicBezTo>
                <a:cubicBezTo>
                  <a:pt x="378" y="146"/>
                  <a:pt x="379" y="144"/>
                  <a:pt x="379" y="143"/>
                </a:cubicBezTo>
                <a:cubicBezTo>
                  <a:pt x="378" y="142"/>
                  <a:pt x="376" y="143"/>
                  <a:pt x="376" y="142"/>
                </a:cubicBezTo>
                <a:cubicBezTo>
                  <a:pt x="378" y="142"/>
                  <a:pt x="375" y="136"/>
                  <a:pt x="377" y="138"/>
                </a:cubicBezTo>
                <a:cubicBezTo>
                  <a:pt x="377" y="137"/>
                  <a:pt x="378" y="137"/>
                  <a:pt x="378" y="135"/>
                </a:cubicBezTo>
                <a:cubicBezTo>
                  <a:pt x="376" y="135"/>
                  <a:pt x="376" y="136"/>
                  <a:pt x="376" y="136"/>
                </a:cubicBezTo>
                <a:cubicBezTo>
                  <a:pt x="376" y="132"/>
                  <a:pt x="376" y="130"/>
                  <a:pt x="376" y="127"/>
                </a:cubicBezTo>
                <a:cubicBezTo>
                  <a:pt x="379" y="130"/>
                  <a:pt x="379" y="137"/>
                  <a:pt x="380" y="140"/>
                </a:cubicBezTo>
                <a:cubicBezTo>
                  <a:pt x="379" y="139"/>
                  <a:pt x="379" y="139"/>
                  <a:pt x="378" y="140"/>
                </a:cubicBezTo>
                <a:cubicBezTo>
                  <a:pt x="379" y="139"/>
                  <a:pt x="375" y="141"/>
                  <a:pt x="378" y="142"/>
                </a:cubicBezTo>
                <a:cubicBezTo>
                  <a:pt x="378" y="140"/>
                  <a:pt x="380" y="141"/>
                  <a:pt x="380" y="140"/>
                </a:cubicBezTo>
                <a:cubicBezTo>
                  <a:pt x="381" y="141"/>
                  <a:pt x="381" y="143"/>
                  <a:pt x="382" y="143"/>
                </a:cubicBezTo>
                <a:cubicBezTo>
                  <a:pt x="383" y="132"/>
                  <a:pt x="380" y="122"/>
                  <a:pt x="381" y="113"/>
                </a:cubicBezTo>
                <a:cubicBezTo>
                  <a:pt x="381" y="112"/>
                  <a:pt x="380" y="113"/>
                  <a:pt x="380" y="112"/>
                </a:cubicBezTo>
                <a:cubicBezTo>
                  <a:pt x="380" y="108"/>
                  <a:pt x="378" y="102"/>
                  <a:pt x="381" y="100"/>
                </a:cubicBezTo>
                <a:cubicBezTo>
                  <a:pt x="379" y="100"/>
                  <a:pt x="380" y="98"/>
                  <a:pt x="379" y="98"/>
                </a:cubicBezTo>
                <a:cubicBezTo>
                  <a:pt x="380" y="98"/>
                  <a:pt x="381" y="96"/>
                  <a:pt x="380" y="96"/>
                </a:cubicBezTo>
                <a:cubicBezTo>
                  <a:pt x="380" y="96"/>
                  <a:pt x="379" y="94"/>
                  <a:pt x="378" y="94"/>
                </a:cubicBezTo>
                <a:cubicBezTo>
                  <a:pt x="378" y="93"/>
                  <a:pt x="379" y="93"/>
                  <a:pt x="380" y="94"/>
                </a:cubicBezTo>
                <a:cubicBezTo>
                  <a:pt x="379" y="92"/>
                  <a:pt x="381" y="92"/>
                  <a:pt x="380" y="90"/>
                </a:cubicBezTo>
                <a:cubicBezTo>
                  <a:pt x="381" y="89"/>
                  <a:pt x="381" y="89"/>
                  <a:pt x="382" y="88"/>
                </a:cubicBezTo>
                <a:cubicBezTo>
                  <a:pt x="380" y="85"/>
                  <a:pt x="383" y="82"/>
                  <a:pt x="379" y="80"/>
                </a:cubicBezTo>
                <a:cubicBezTo>
                  <a:pt x="379" y="82"/>
                  <a:pt x="380" y="83"/>
                  <a:pt x="379" y="83"/>
                </a:cubicBezTo>
                <a:cubicBezTo>
                  <a:pt x="377" y="79"/>
                  <a:pt x="381" y="77"/>
                  <a:pt x="380" y="75"/>
                </a:cubicBezTo>
                <a:cubicBezTo>
                  <a:pt x="381" y="76"/>
                  <a:pt x="383" y="75"/>
                  <a:pt x="384" y="75"/>
                </a:cubicBezTo>
                <a:cubicBezTo>
                  <a:pt x="385" y="74"/>
                  <a:pt x="383" y="74"/>
                  <a:pt x="383" y="74"/>
                </a:cubicBezTo>
                <a:cubicBezTo>
                  <a:pt x="387" y="72"/>
                  <a:pt x="384" y="65"/>
                  <a:pt x="385" y="63"/>
                </a:cubicBezTo>
                <a:cubicBezTo>
                  <a:pt x="387" y="61"/>
                  <a:pt x="388" y="63"/>
                  <a:pt x="389" y="60"/>
                </a:cubicBezTo>
                <a:cubicBezTo>
                  <a:pt x="386" y="61"/>
                  <a:pt x="385" y="61"/>
                  <a:pt x="384" y="59"/>
                </a:cubicBezTo>
                <a:cubicBezTo>
                  <a:pt x="384" y="57"/>
                  <a:pt x="387" y="57"/>
                  <a:pt x="388" y="55"/>
                </a:cubicBezTo>
                <a:cubicBezTo>
                  <a:pt x="388" y="58"/>
                  <a:pt x="391" y="56"/>
                  <a:pt x="392" y="58"/>
                </a:cubicBezTo>
                <a:cubicBezTo>
                  <a:pt x="394" y="55"/>
                  <a:pt x="395" y="52"/>
                  <a:pt x="395" y="48"/>
                </a:cubicBezTo>
                <a:cubicBezTo>
                  <a:pt x="397" y="47"/>
                  <a:pt x="398" y="47"/>
                  <a:pt x="402" y="47"/>
                </a:cubicBezTo>
                <a:cubicBezTo>
                  <a:pt x="406" y="45"/>
                  <a:pt x="403" y="41"/>
                  <a:pt x="403" y="39"/>
                </a:cubicBezTo>
                <a:cubicBezTo>
                  <a:pt x="404" y="39"/>
                  <a:pt x="404" y="40"/>
                  <a:pt x="406" y="39"/>
                </a:cubicBezTo>
                <a:cubicBezTo>
                  <a:pt x="405" y="37"/>
                  <a:pt x="403" y="37"/>
                  <a:pt x="403" y="35"/>
                </a:cubicBezTo>
                <a:cubicBezTo>
                  <a:pt x="404" y="37"/>
                  <a:pt x="405" y="34"/>
                  <a:pt x="407" y="33"/>
                </a:cubicBezTo>
                <a:cubicBezTo>
                  <a:pt x="406" y="32"/>
                  <a:pt x="406" y="30"/>
                  <a:pt x="405" y="29"/>
                </a:cubicBezTo>
                <a:cubicBezTo>
                  <a:pt x="403" y="29"/>
                  <a:pt x="403" y="32"/>
                  <a:pt x="401" y="32"/>
                </a:cubicBezTo>
                <a:cubicBezTo>
                  <a:pt x="394" y="34"/>
                  <a:pt x="370" y="40"/>
                  <a:pt x="372" y="28"/>
                </a:cubicBezTo>
                <a:cubicBezTo>
                  <a:pt x="370" y="27"/>
                  <a:pt x="368" y="26"/>
                  <a:pt x="367" y="25"/>
                </a:cubicBezTo>
                <a:cubicBezTo>
                  <a:pt x="366" y="24"/>
                  <a:pt x="366" y="26"/>
                  <a:pt x="365" y="26"/>
                </a:cubicBezTo>
                <a:cubicBezTo>
                  <a:pt x="365" y="24"/>
                  <a:pt x="364" y="23"/>
                  <a:pt x="363" y="22"/>
                </a:cubicBezTo>
                <a:cubicBezTo>
                  <a:pt x="360" y="22"/>
                  <a:pt x="359" y="25"/>
                  <a:pt x="356" y="26"/>
                </a:cubicBezTo>
                <a:cubicBezTo>
                  <a:pt x="350" y="25"/>
                  <a:pt x="346" y="28"/>
                  <a:pt x="337" y="26"/>
                </a:cubicBezTo>
                <a:cubicBezTo>
                  <a:pt x="337" y="26"/>
                  <a:pt x="338" y="27"/>
                  <a:pt x="337" y="27"/>
                </a:cubicBezTo>
                <a:cubicBezTo>
                  <a:pt x="335" y="24"/>
                  <a:pt x="332" y="28"/>
                  <a:pt x="328" y="27"/>
                </a:cubicBezTo>
                <a:cubicBezTo>
                  <a:pt x="327" y="29"/>
                  <a:pt x="325" y="29"/>
                  <a:pt x="323" y="30"/>
                </a:cubicBezTo>
                <a:cubicBezTo>
                  <a:pt x="323" y="29"/>
                  <a:pt x="322" y="28"/>
                  <a:pt x="322" y="27"/>
                </a:cubicBezTo>
                <a:cubicBezTo>
                  <a:pt x="320" y="27"/>
                  <a:pt x="320" y="29"/>
                  <a:pt x="318" y="30"/>
                </a:cubicBezTo>
                <a:cubicBezTo>
                  <a:pt x="318" y="28"/>
                  <a:pt x="317" y="28"/>
                  <a:pt x="315" y="28"/>
                </a:cubicBezTo>
                <a:cubicBezTo>
                  <a:pt x="309" y="33"/>
                  <a:pt x="303" y="31"/>
                  <a:pt x="296" y="33"/>
                </a:cubicBezTo>
                <a:cubicBezTo>
                  <a:pt x="298" y="31"/>
                  <a:pt x="293" y="31"/>
                  <a:pt x="291" y="30"/>
                </a:cubicBezTo>
                <a:cubicBezTo>
                  <a:pt x="289" y="34"/>
                  <a:pt x="283" y="33"/>
                  <a:pt x="280" y="32"/>
                </a:cubicBezTo>
                <a:cubicBezTo>
                  <a:pt x="277" y="34"/>
                  <a:pt x="271" y="32"/>
                  <a:pt x="269" y="34"/>
                </a:cubicBezTo>
                <a:cubicBezTo>
                  <a:pt x="268" y="34"/>
                  <a:pt x="268" y="33"/>
                  <a:pt x="266" y="33"/>
                </a:cubicBezTo>
                <a:cubicBezTo>
                  <a:pt x="265" y="35"/>
                  <a:pt x="261" y="34"/>
                  <a:pt x="260" y="34"/>
                </a:cubicBezTo>
                <a:cubicBezTo>
                  <a:pt x="261" y="33"/>
                  <a:pt x="263" y="33"/>
                  <a:pt x="264" y="32"/>
                </a:cubicBezTo>
                <a:cubicBezTo>
                  <a:pt x="262" y="31"/>
                  <a:pt x="260" y="32"/>
                  <a:pt x="258" y="31"/>
                </a:cubicBezTo>
                <a:cubicBezTo>
                  <a:pt x="257" y="33"/>
                  <a:pt x="259" y="32"/>
                  <a:pt x="259" y="33"/>
                </a:cubicBezTo>
                <a:cubicBezTo>
                  <a:pt x="255" y="35"/>
                  <a:pt x="248" y="37"/>
                  <a:pt x="245" y="35"/>
                </a:cubicBezTo>
                <a:cubicBezTo>
                  <a:pt x="247" y="34"/>
                  <a:pt x="247" y="31"/>
                  <a:pt x="245" y="28"/>
                </a:cubicBezTo>
                <a:cubicBezTo>
                  <a:pt x="245" y="30"/>
                  <a:pt x="244" y="28"/>
                  <a:pt x="243" y="28"/>
                </a:cubicBezTo>
                <a:cubicBezTo>
                  <a:pt x="243" y="29"/>
                  <a:pt x="243" y="31"/>
                  <a:pt x="241" y="32"/>
                </a:cubicBezTo>
                <a:cubicBezTo>
                  <a:pt x="240" y="31"/>
                  <a:pt x="239" y="29"/>
                  <a:pt x="237" y="31"/>
                </a:cubicBezTo>
                <a:cubicBezTo>
                  <a:pt x="238" y="31"/>
                  <a:pt x="239" y="31"/>
                  <a:pt x="239" y="31"/>
                </a:cubicBezTo>
                <a:cubicBezTo>
                  <a:pt x="236" y="34"/>
                  <a:pt x="242" y="30"/>
                  <a:pt x="242" y="36"/>
                </a:cubicBezTo>
                <a:cubicBezTo>
                  <a:pt x="237" y="35"/>
                  <a:pt x="234" y="37"/>
                  <a:pt x="229" y="37"/>
                </a:cubicBezTo>
                <a:cubicBezTo>
                  <a:pt x="228" y="38"/>
                  <a:pt x="228" y="39"/>
                  <a:pt x="226" y="39"/>
                </a:cubicBezTo>
                <a:cubicBezTo>
                  <a:pt x="219" y="35"/>
                  <a:pt x="210" y="40"/>
                  <a:pt x="201" y="38"/>
                </a:cubicBezTo>
                <a:cubicBezTo>
                  <a:pt x="201" y="37"/>
                  <a:pt x="200" y="37"/>
                  <a:pt x="200" y="36"/>
                </a:cubicBezTo>
                <a:cubicBezTo>
                  <a:pt x="201" y="36"/>
                  <a:pt x="202" y="35"/>
                  <a:pt x="203" y="35"/>
                </a:cubicBezTo>
                <a:cubicBezTo>
                  <a:pt x="201" y="35"/>
                  <a:pt x="200" y="35"/>
                  <a:pt x="199" y="33"/>
                </a:cubicBezTo>
                <a:cubicBezTo>
                  <a:pt x="201" y="35"/>
                  <a:pt x="202" y="33"/>
                  <a:pt x="203" y="32"/>
                </a:cubicBezTo>
                <a:cubicBezTo>
                  <a:pt x="202" y="32"/>
                  <a:pt x="201" y="32"/>
                  <a:pt x="201" y="31"/>
                </a:cubicBezTo>
                <a:cubicBezTo>
                  <a:pt x="203" y="31"/>
                  <a:pt x="206" y="32"/>
                  <a:pt x="204" y="33"/>
                </a:cubicBezTo>
                <a:cubicBezTo>
                  <a:pt x="207" y="33"/>
                  <a:pt x="207" y="32"/>
                  <a:pt x="209" y="31"/>
                </a:cubicBezTo>
                <a:cubicBezTo>
                  <a:pt x="210" y="32"/>
                  <a:pt x="209" y="32"/>
                  <a:pt x="208" y="33"/>
                </a:cubicBezTo>
                <a:cubicBezTo>
                  <a:pt x="209" y="33"/>
                  <a:pt x="211" y="35"/>
                  <a:pt x="211" y="33"/>
                </a:cubicBezTo>
                <a:cubicBezTo>
                  <a:pt x="210" y="33"/>
                  <a:pt x="211" y="31"/>
                  <a:pt x="212" y="30"/>
                </a:cubicBezTo>
                <a:cubicBezTo>
                  <a:pt x="208" y="30"/>
                  <a:pt x="201" y="29"/>
                  <a:pt x="196" y="27"/>
                </a:cubicBezTo>
                <a:cubicBezTo>
                  <a:pt x="196" y="28"/>
                  <a:pt x="196" y="29"/>
                  <a:pt x="195" y="29"/>
                </a:cubicBezTo>
                <a:cubicBezTo>
                  <a:pt x="194" y="27"/>
                  <a:pt x="192" y="29"/>
                  <a:pt x="190" y="28"/>
                </a:cubicBezTo>
                <a:cubicBezTo>
                  <a:pt x="189" y="28"/>
                  <a:pt x="190" y="26"/>
                  <a:pt x="188" y="26"/>
                </a:cubicBezTo>
                <a:cubicBezTo>
                  <a:pt x="189" y="28"/>
                  <a:pt x="187" y="29"/>
                  <a:pt x="185" y="30"/>
                </a:cubicBezTo>
                <a:cubicBezTo>
                  <a:pt x="183" y="30"/>
                  <a:pt x="183" y="29"/>
                  <a:pt x="181" y="29"/>
                </a:cubicBezTo>
                <a:cubicBezTo>
                  <a:pt x="181" y="29"/>
                  <a:pt x="181" y="30"/>
                  <a:pt x="180" y="30"/>
                </a:cubicBezTo>
                <a:cubicBezTo>
                  <a:pt x="181" y="31"/>
                  <a:pt x="180" y="31"/>
                  <a:pt x="181" y="32"/>
                </a:cubicBezTo>
                <a:cubicBezTo>
                  <a:pt x="182" y="30"/>
                  <a:pt x="185" y="33"/>
                  <a:pt x="186" y="31"/>
                </a:cubicBezTo>
                <a:cubicBezTo>
                  <a:pt x="186" y="33"/>
                  <a:pt x="189" y="33"/>
                  <a:pt x="189" y="35"/>
                </a:cubicBezTo>
                <a:cubicBezTo>
                  <a:pt x="189" y="35"/>
                  <a:pt x="189" y="34"/>
                  <a:pt x="190" y="35"/>
                </a:cubicBezTo>
                <a:cubicBezTo>
                  <a:pt x="192" y="35"/>
                  <a:pt x="191" y="33"/>
                  <a:pt x="193" y="33"/>
                </a:cubicBezTo>
                <a:cubicBezTo>
                  <a:pt x="193" y="35"/>
                  <a:pt x="188" y="36"/>
                  <a:pt x="190" y="37"/>
                </a:cubicBezTo>
                <a:cubicBezTo>
                  <a:pt x="190" y="37"/>
                  <a:pt x="192" y="39"/>
                  <a:pt x="193" y="40"/>
                </a:cubicBezTo>
                <a:cubicBezTo>
                  <a:pt x="192" y="40"/>
                  <a:pt x="192" y="41"/>
                  <a:pt x="192" y="41"/>
                </a:cubicBezTo>
                <a:cubicBezTo>
                  <a:pt x="189" y="41"/>
                  <a:pt x="188" y="42"/>
                  <a:pt x="186" y="43"/>
                </a:cubicBezTo>
                <a:cubicBezTo>
                  <a:pt x="186" y="42"/>
                  <a:pt x="186" y="41"/>
                  <a:pt x="185" y="41"/>
                </a:cubicBezTo>
                <a:cubicBezTo>
                  <a:pt x="172" y="43"/>
                  <a:pt x="162" y="38"/>
                  <a:pt x="149" y="35"/>
                </a:cubicBezTo>
                <a:cubicBezTo>
                  <a:pt x="153" y="33"/>
                  <a:pt x="157" y="30"/>
                  <a:pt x="160" y="31"/>
                </a:cubicBezTo>
                <a:cubicBezTo>
                  <a:pt x="157" y="29"/>
                  <a:pt x="153" y="30"/>
                  <a:pt x="149" y="27"/>
                </a:cubicBezTo>
                <a:cubicBezTo>
                  <a:pt x="145" y="32"/>
                  <a:pt x="136" y="27"/>
                  <a:pt x="131" y="31"/>
                </a:cubicBezTo>
                <a:cubicBezTo>
                  <a:pt x="131" y="30"/>
                  <a:pt x="131" y="30"/>
                  <a:pt x="131" y="29"/>
                </a:cubicBezTo>
                <a:cubicBezTo>
                  <a:pt x="118" y="29"/>
                  <a:pt x="115" y="30"/>
                  <a:pt x="105" y="28"/>
                </a:cubicBezTo>
                <a:cubicBezTo>
                  <a:pt x="105" y="27"/>
                  <a:pt x="103" y="27"/>
                  <a:pt x="104" y="26"/>
                </a:cubicBezTo>
                <a:cubicBezTo>
                  <a:pt x="102" y="26"/>
                  <a:pt x="102" y="25"/>
                  <a:pt x="100" y="25"/>
                </a:cubicBezTo>
                <a:cubicBezTo>
                  <a:pt x="102" y="28"/>
                  <a:pt x="100" y="38"/>
                  <a:pt x="97" y="39"/>
                </a:cubicBezTo>
                <a:cubicBezTo>
                  <a:pt x="96" y="37"/>
                  <a:pt x="92" y="39"/>
                  <a:pt x="91" y="37"/>
                </a:cubicBezTo>
                <a:cubicBezTo>
                  <a:pt x="89" y="39"/>
                  <a:pt x="87" y="40"/>
                  <a:pt x="84" y="39"/>
                </a:cubicBezTo>
                <a:cubicBezTo>
                  <a:pt x="84" y="40"/>
                  <a:pt x="84" y="41"/>
                  <a:pt x="84" y="41"/>
                </a:cubicBezTo>
                <a:cubicBezTo>
                  <a:pt x="73" y="39"/>
                  <a:pt x="62" y="39"/>
                  <a:pt x="49" y="38"/>
                </a:cubicBezTo>
                <a:cubicBezTo>
                  <a:pt x="47" y="32"/>
                  <a:pt x="46" y="31"/>
                  <a:pt x="49" y="27"/>
                </a:cubicBezTo>
                <a:cubicBezTo>
                  <a:pt x="49" y="28"/>
                  <a:pt x="50" y="28"/>
                  <a:pt x="49" y="30"/>
                </a:cubicBezTo>
                <a:cubicBezTo>
                  <a:pt x="51" y="29"/>
                  <a:pt x="50" y="29"/>
                  <a:pt x="52" y="30"/>
                </a:cubicBezTo>
                <a:cubicBezTo>
                  <a:pt x="52" y="26"/>
                  <a:pt x="55" y="25"/>
                  <a:pt x="54" y="23"/>
                </a:cubicBezTo>
                <a:cubicBezTo>
                  <a:pt x="51" y="22"/>
                  <a:pt x="52" y="26"/>
                  <a:pt x="49" y="26"/>
                </a:cubicBezTo>
                <a:cubicBezTo>
                  <a:pt x="49" y="24"/>
                  <a:pt x="48" y="25"/>
                  <a:pt x="47" y="25"/>
                </a:cubicBezTo>
                <a:close/>
                <a:moveTo>
                  <a:pt x="125" y="349"/>
                </a:moveTo>
                <a:cubicBezTo>
                  <a:pt x="125" y="351"/>
                  <a:pt x="123" y="350"/>
                  <a:pt x="124" y="352"/>
                </a:cubicBezTo>
                <a:cubicBezTo>
                  <a:pt x="125" y="350"/>
                  <a:pt x="124" y="351"/>
                  <a:pt x="125" y="352"/>
                </a:cubicBezTo>
                <a:cubicBezTo>
                  <a:pt x="127" y="352"/>
                  <a:pt x="125" y="350"/>
                  <a:pt x="127" y="351"/>
                </a:cubicBezTo>
                <a:cubicBezTo>
                  <a:pt x="127" y="353"/>
                  <a:pt x="126" y="354"/>
                  <a:pt x="125" y="354"/>
                </a:cubicBezTo>
                <a:cubicBezTo>
                  <a:pt x="124" y="354"/>
                  <a:pt x="125" y="351"/>
                  <a:pt x="123" y="352"/>
                </a:cubicBezTo>
                <a:cubicBezTo>
                  <a:pt x="122" y="351"/>
                  <a:pt x="122" y="350"/>
                  <a:pt x="123" y="349"/>
                </a:cubicBezTo>
                <a:cubicBezTo>
                  <a:pt x="124" y="349"/>
                  <a:pt x="124" y="349"/>
                  <a:pt x="125" y="349"/>
                </a:cubicBezTo>
                <a:cubicBezTo>
                  <a:pt x="125" y="349"/>
                  <a:pt x="125" y="349"/>
                  <a:pt x="125" y="349"/>
                </a:cubicBezTo>
                <a:close/>
                <a:moveTo>
                  <a:pt x="25" y="15"/>
                </a:moveTo>
                <a:cubicBezTo>
                  <a:pt x="24" y="16"/>
                  <a:pt x="24" y="13"/>
                  <a:pt x="26" y="13"/>
                </a:cubicBezTo>
                <a:cubicBezTo>
                  <a:pt x="26" y="15"/>
                  <a:pt x="25" y="14"/>
                  <a:pt x="25" y="15"/>
                </a:cubicBezTo>
                <a:cubicBezTo>
                  <a:pt x="25" y="15"/>
                  <a:pt x="25" y="15"/>
                  <a:pt x="25" y="15"/>
                </a:cubicBezTo>
                <a:close/>
                <a:moveTo>
                  <a:pt x="195" y="31"/>
                </a:moveTo>
                <a:cubicBezTo>
                  <a:pt x="195" y="31"/>
                  <a:pt x="195" y="30"/>
                  <a:pt x="195" y="30"/>
                </a:cubicBezTo>
                <a:cubicBezTo>
                  <a:pt x="196" y="29"/>
                  <a:pt x="196" y="32"/>
                  <a:pt x="195" y="31"/>
                </a:cubicBezTo>
                <a:cubicBezTo>
                  <a:pt x="195" y="31"/>
                  <a:pt x="195" y="31"/>
                  <a:pt x="195" y="31"/>
                </a:cubicBezTo>
                <a:close/>
                <a:moveTo>
                  <a:pt x="101" y="34"/>
                </a:moveTo>
                <a:cubicBezTo>
                  <a:pt x="103" y="33"/>
                  <a:pt x="102" y="32"/>
                  <a:pt x="101" y="30"/>
                </a:cubicBezTo>
                <a:cubicBezTo>
                  <a:pt x="103" y="30"/>
                  <a:pt x="101" y="32"/>
                  <a:pt x="103" y="33"/>
                </a:cubicBezTo>
                <a:cubicBezTo>
                  <a:pt x="102" y="34"/>
                  <a:pt x="101" y="34"/>
                  <a:pt x="102" y="36"/>
                </a:cubicBezTo>
                <a:cubicBezTo>
                  <a:pt x="101" y="36"/>
                  <a:pt x="102" y="34"/>
                  <a:pt x="101" y="34"/>
                </a:cubicBezTo>
                <a:cubicBezTo>
                  <a:pt x="101" y="34"/>
                  <a:pt x="101" y="34"/>
                  <a:pt x="101" y="34"/>
                </a:cubicBezTo>
                <a:close/>
                <a:moveTo>
                  <a:pt x="141" y="32"/>
                </a:moveTo>
                <a:cubicBezTo>
                  <a:pt x="141" y="32"/>
                  <a:pt x="141" y="31"/>
                  <a:pt x="141" y="31"/>
                </a:cubicBezTo>
                <a:cubicBezTo>
                  <a:pt x="142" y="30"/>
                  <a:pt x="142" y="33"/>
                  <a:pt x="141" y="32"/>
                </a:cubicBezTo>
                <a:cubicBezTo>
                  <a:pt x="141" y="32"/>
                  <a:pt x="141" y="32"/>
                  <a:pt x="141" y="32"/>
                </a:cubicBezTo>
                <a:close/>
                <a:moveTo>
                  <a:pt x="146" y="31"/>
                </a:moveTo>
                <a:cubicBezTo>
                  <a:pt x="146" y="31"/>
                  <a:pt x="146" y="32"/>
                  <a:pt x="145" y="32"/>
                </a:cubicBezTo>
                <a:cubicBezTo>
                  <a:pt x="146" y="32"/>
                  <a:pt x="147" y="33"/>
                  <a:pt x="147" y="36"/>
                </a:cubicBezTo>
                <a:cubicBezTo>
                  <a:pt x="144" y="36"/>
                  <a:pt x="142" y="35"/>
                  <a:pt x="141" y="34"/>
                </a:cubicBezTo>
                <a:cubicBezTo>
                  <a:pt x="143" y="33"/>
                  <a:pt x="145" y="32"/>
                  <a:pt x="146" y="31"/>
                </a:cubicBezTo>
                <a:cubicBezTo>
                  <a:pt x="146" y="31"/>
                  <a:pt x="146" y="31"/>
                  <a:pt x="146" y="31"/>
                </a:cubicBezTo>
                <a:close/>
                <a:moveTo>
                  <a:pt x="130" y="33"/>
                </a:moveTo>
                <a:cubicBezTo>
                  <a:pt x="129" y="32"/>
                  <a:pt x="128" y="32"/>
                  <a:pt x="129" y="31"/>
                </a:cubicBezTo>
                <a:cubicBezTo>
                  <a:pt x="130" y="32"/>
                  <a:pt x="131" y="35"/>
                  <a:pt x="132" y="36"/>
                </a:cubicBezTo>
                <a:cubicBezTo>
                  <a:pt x="132" y="35"/>
                  <a:pt x="131" y="36"/>
                  <a:pt x="132" y="37"/>
                </a:cubicBezTo>
                <a:cubicBezTo>
                  <a:pt x="129" y="36"/>
                  <a:pt x="129" y="40"/>
                  <a:pt x="125" y="39"/>
                </a:cubicBezTo>
                <a:cubicBezTo>
                  <a:pt x="124" y="37"/>
                  <a:pt x="118" y="37"/>
                  <a:pt x="118" y="40"/>
                </a:cubicBezTo>
                <a:cubicBezTo>
                  <a:pt x="117" y="40"/>
                  <a:pt x="118" y="38"/>
                  <a:pt x="115" y="38"/>
                </a:cubicBezTo>
                <a:cubicBezTo>
                  <a:pt x="114" y="39"/>
                  <a:pt x="115" y="40"/>
                  <a:pt x="115" y="41"/>
                </a:cubicBezTo>
                <a:cubicBezTo>
                  <a:pt x="114" y="41"/>
                  <a:pt x="113" y="41"/>
                  <a:pt x="112" y="41"/>
                </a:cubicBezTo>
                <a:cubicBezTo>
                  <a:pt x="113" y="36"/>
                  <a:pt x="108" y="38"/>
                  <a:pt x="108" y="35"/>
                </a:cubicBezTo>
                <a:cubicBezTo>
                  <a:pt x="111" y="34"/>
                  <a:pt x="113" y="33"/>
                  <a:pt x="115" y="32"/>
                </a:cubicBezTo>
                <a:cubicBezTo>
                  <a:pt x="115" y="33"/>
                  <a:pt x="115" y="33"/>
                  <a:pt x="115" y="34"/>
                </a:cubicBezTo>
                <a:cubicBezTo>
                  <a:pt x="120" y="33"/>
                  <a:pt x="123" y="35"/>
                  <a:pt x="126" y="32"/>
                </a:cubicBezTo>
                <a:cubicBezTo>
                  <a:pt x="128" y="32"/>
                  <a:pt x="127" y="34"/>
                  <a:pt x="129" y="33"/>
                </a:cubicBezTo>
                <a:cubicBezTo>
                  <a:pt x="130" y="34"/>
                  <a:pt x="130" y="33"/>
                  <a:pt x="130" y="33"/>
                </a:cubicBezTo>
                <a:cubicBezTo>
                  <a:pt x="130" y="33"/>
                  <a:pt x="130" y="33"/>
                  <a:pt x="130" y="33"/>
                </a:cubicBezTo>
                <a:close/>
                <a:moveTo>
                  <a:pt x="134" y="35"/>
                </a:moveTo>
                <a:cubicBezTo>
                  <a:pt x="133" y="33"/>
                  <a:pt x="136" y="33"/>
                  <a:pt x="136" y="32"/>
                </a:cubicBezTo>
                <a:cubicBezTo>
                  <a:pt x="138" y="31"/>
                  <a:pt x="138" y="34"/>
                  <a:pt x="139" y="33"/>
                </a:cubicBezTo>
                <a:cubicBezTo>
                  <a:pt x="140" y="34"/>
                  <a:pt x="135" y="36"/>
                  <a:pt x="134" y="35"/>
                </a:cubicBezTo>
                <a:cubicBezTo>
                  <a:pt x="134" y="35"/>
                  <a:pt x="134" y="35"/>
                  <a:pt x="134" y="35"/>
                </a:cubicBezTo>
                <a:close/>
                <a:moveTo>
                  <a:pt x="276" y="41"/>
                </a:moveTo>
                <a:cubicBezTo>
                  <a:pt x="277" y="39"/>
                  <a:pt x="278" y="38"/>
                  <a:pt x="278" y="37"/>
                </a:cubicBezTo>
                <a:cubicBezTo>
                  <a:pt x="280" y="43"/>
                  <a:pt x="289" y="38"/>
                  <a:pt x="294" y="40"/>
                </a:cubicBezTo>
                <a:cubicBezTo>
                  <a:pt x="289" y="43"/>
                  <a:pt x="282" y="41"/>
                  <a:pt x="277" y="41"/>
                </a:cubicBezTo>
                <a:cubicBezTo>
                  <a:pt x="276" y="41"/>
                  <a:pt x="276" y="42"/>
                  <a:pt x="277" y="42"/>
                </a:cubicBezTo>
                <a:cubicBezTo>
                  <a:pt x="276" y="44"/>
                  <a:pt x="276" y="40"/>
                  <a:pt x="274" y="41"/>
                </a:cubicBezTo>
                <a:cubicBezTo>
                  <a:pt x="274" y="39"/>
                  <a:pt x="276" y="40"/>
                  <a:pt x="276" y="41"/>
                </a:cubicBezTo>
                <a:cubicBezTo>
                  <a:pt x="276" y="41"/>
                  <a:pt x="276" y="41"/>
                  <a:pt x="276" y="41"/>
                </a:cubicBezTo>
                <a:close/>
                <a:moveTo>
                  <a:pt x="295" y="41"/>
                </a:moveTo>
                <a:cubicBezTo>
                  <a:pt x="294" y="37"/>
                  <a:pt x="296" y="36"/>
                  <a:pt x="298" y="38"/>
                </a:cubicBezTo>
                <a:cubicBezTo>
                  <a:pt x="299" y="40"/>
                  <a:pt x="298" y="41"/>
                  <a:pt x="297" y="42"/>
                </a:cubicBezTo>
                <a:cubicBezTo>
                  <a:pt x="296" y="42"/>
                  <a:pt x="296" y="41"/>
                  <a:pt x="295" y="41"/>
                </a:cubicBezTo>
                <a:cubicBezTo>
                  <a:pt x="295" y="41"/>
                  <a:pt x="295" y="41"/>
                  <a:pt x="295" y="41"/>
                </a:cubicBezTo>
                <a:close/>
                <a:moveTo>
                  <a:pt x="196" y="40"/>
                </a:moveTo>
                <a:cubicBezTo>
                  <a:pt x="195" y="40"/>
                  <a:pt x="197" y="39"/>
                  <a:pt x="196" y="37"/>
                </a:cubicBezTo>
                <a:cubicBezTo>
                  <a:pt x="197" y="37"/>
                  <a:pt x="197" y="38"/>
                  <a:pt x="197" y="39"/>
                </a:cubicBezTo>
                <a:cubicBezTo>
                  <a:pt x="197" y="39"/>
                  <a:pt x="196" y="40"/>
                  <a:pt x="196" y="40"/>
                </a:cubicBezTo>
                <a:cubicBezTo>
                  <a:pt x="196" y="40"/>
                  <a:pt x="196" y="40"/>
                  <a:pt x="196" y="40"/>
                </a:cubicBezTo>
                <a:close/>
                <a:moveTo>
                  <a:pt x="237" y="39"/>
                </a:moveTo>
                <a:cubicBezTo>
                  <a:pt x="237" y="38"/>
                  <a:pt x="237" y="38"/>
                  <a:pt x="236" y="38"/>
                </a:cubicBezTo>
                <a:cubicBezTo>
                  <a:pt x="236" y="37"/>
                  <a:pt x="239" y="38"/>
                  <a:pt x="238" y="39"/>
                </a:cubicBezTo>
                <a:cubicBezTo>
                  <a:pt x="238" y="39"/>
                  <a:pt x="237" y="39"/>
                  <a:pt x="237" y="39"/>
                </a:cubicBezTo>
                <a:cubicBezTo>
                  <a:pt x="237" y="39"/>
                  <a:pt x="237" y="39"/>
                  <a:pt x="237" y="39"/>
                </a:cubicBezTo>
                <a:close/>
                <a:moveTo>
                  <a:pt x="304" y="42"/>
                </a:moveTo>
                <a:cubicBezTo>
                  <a:pt x="303" y="41"/>
                  <a:pt x="303" y="40"/>
                  <a:pt x="303" y="38"/>
                </a:cubicBezTo>
                <a:cubicBezTo>
                  <a:pt x="305" y="39"/>
                  <a:pt x="307" y="39"/>
                  <a:pt x="308" y="40"/>
                </a:cubicBezTo>
                <a:cubicBezTo>
                  <a:pt x="308" y="42"/>
                  <a:pt x="306" y="42"/>
                  <a:pt x="304" y="42"/>
                </a:cubicBezTo>
                <a:cubicBezTo>
                  <a:pt x="304" y="42"/>
                  <a:pt x="304" y="42"/>
                  <a:pt x="304" y="42"/>
                </a:cubicBezTo>
                <a:close/>
                <a:moveTo>
                  <a:pt x="273" y="41"/>
                </a:moveTo>
                <a:cubicBezTo>
                  <a:pt x="269" y="42"/>
                  <a:pt x="272" y="39"/>
                  <a:pt x="273" y="41"/>
                </a:cubicBezTo>
                <a:cubicBezTo>
                  <a:pt x="273" y="41"/>
                  <a:pt x="273" y="41"/>
                  <a:pt x="273" y="41"/>
                </a:cubicBezTo>
                <a:close/>
                <a:moveTo>
                  <a:pt x="250" y="42"/>
                </a:moveTo>
                <a:cubicBezTo>
                  <a:pt x="253" y="42"/>
                  <a:pt x="248" y="44"/>
                  <a:pt x="250" y="42"/>
                </a:cubicBezTo>
                <a:cubicBezTo>
                  <a:pt x="250" y="42"/>
                  <a:pt x="250" y="42"/>
                  <a:pt x="250" y="42"/>
                </a:cubicBezTo>
                <a:close/>
                <a:moveTo>
                  <a:pt x="12" y="58"/>
                </a:moveTo>
                <a:cubicBezTo>
                  <a:pt x="10" y="58"/>
                  <a:pt x="12" y="55"/>
                  <a:pt x="13" y="55"/>
                </a:cubicBezTo>
                <a:cubicBezTo>
                  <a:pt x="13" y="57"/>
                  <a:pt x="12" y="57"/>
                  <a:pt x="12" y="58"/>
                </a:cubicBezTo>
                <a:cubicBezTo>
                  <a:pt x="12" y="58"/>
                  <a:pt x="12" y="58"/>
                  <a:pt x="12" y="58"/>
                </a:cubicBezTo>
                <a:close/>
                <a:moveTo>
                  <a:pt x="331" y="59"/>
                </a:moveTo>
                <a:cubicBezTo>
                  <a:pt x="333" y="57"/>
                  <a:pt x="335" y="59"/>
                  <a:pt x="335" y="57"/>
                </a:cubicBezTo>
                <a:cubicBezTo>
                  <a:pt x="346" y="57"/>
                  <a:pt x="350" y="66"/>
                  <a:pt x="359" y="67"/>
                </a:cubicBezTo>
                <a:cubicBezTo>
                  <a:pt x="361" y="69"/>
                  <a:pt x="364" y="73"/>
                  <a:pt x="362" y="76"/>
                </a:cubicBezTo>
                <a:cubicBezTo>
                  <a:pt x="364" y="83"/>
                  <a:pt x="361" y="90"/>
                  <a:pt x="363" y="97"/>
                </a:cubicBezTo>
                <a:cubicBezTo>
                  <a:pt x="360" y="99"/>
                  <a:pt x="364" y="102"/>
                  <a:pt x="359" y="102"/>
                </a:cubicBezTo>
                <a:cubicBezTo>
                  <a:pt x="359" y="104"/>
                  <a:pt x="359" y="106"/>
                  <a:pt x="359" y="109"/>
                </a:cubicBezTo>
                <a:cubicBezTo>
                  <a:pt x="354" y="104"/>
                  <a:pt x="354" y="92"/>
                  <a:pt x="350" y="89"/>
                </a:cubicBezTo>
                <a:cubicBezTo>
                  <a:pt x="350" y="83"/>
                  <a:pt x="345" y="76"/>
                  <a:pt x="342" y="70"/>
                </a:cubicBezTo>
                <a:cubicBezTo>
                  <a:pt x="342" y="69"/>
                  <a:pt x="341" y="69"/>
                  <a:pt x="340" y="69"/>
                </a:cubicBezTo>
                <a:cubicBezTo>
                  <a:pt x="342" y="67"/>
                  <a:pt x="339" y="66"/>
                  <a:pt x="340" y="64"/>
                </a:cubicBezTo>
                <a:cubicBezTo>
                  <a:pt x="335" y="63"/>
                  <a:pt x="335" y="59"/>
                  <a:pt x="331" y="59"/>
                </a:cubicBezTo>
                <a:cubicBezTo>
                  <a:pt x="331" y="59"/>
                  <a:pt x="331" y="59"/>
                  <a:pt x="331" y="59"/>
                </a:cubicBezTo>
                <a:close/>
                <a:moveTo>
                  <a:pt x="22" y="71"/>
                </a:moveTo>
                <a:cubicBezTo>
                  <a:pt x="22" y="67"/>
                  <a:pt x="22" y="62"/>
                  <a:pt x="21" y="58"/>
                </a:cubicBezTo>
                <a:cubicBezTo>
                  <a:pt x="24" y="58"/>
                  <a:pt x="22" y="60"/>
                  <a:pt x="24" y="61"/>
                </a:cubicBezTo>
                <a:cubicBezTo>
                  <a:pt x="25" y="60"/>
                  <a:pt x="26" y="62"/>
                  <a:pt x="29" y="60"/>
                </a:cubicBezTo>
                <a:cubicBezTo>
                  <a:pt x="29" y="63"/>
                  <a:pt x="33" y="61"/>
                  <a:pt x="32" y="64"/>
                </a:cubicBezTo>
                <a:cubicBezTo>
                  <a:pt x="35" y="64"/>
                  <a:pt x="38" y="63"/>
                  <a:pt x="40" y="65"/>
                </a:cubicBezTo>
                <a:cubicBezTo>
                  <a:pt x="36" y="69"/>
                  <a:pt x="30" y="71"/>
                  <a:pt x="22" y="71"/>
                </a:cubicBezTo>
                <a:cubicBezTo>
                  <a:pt x="22" y="71"/>
                  <a:pt x="22" y="71"/>
                  <a:pt x="22" y="71"/>
                </a:cubicBezTo>
                <a:close/>
                <a:moveTo>
                  <a:pt x="267" y="61"/>
                </a:moveTo>
                <a:cubicBezTo>
                  <a:pt x="270" y="61"/>
                  <a:pt x="280" y="59"/>
                  <a:pt x="281" y="63"/>
                </a:cubicBezTo>
                <a:cubicBezTo>
                  <a:pt x="283" y="62"/>
                  <a:pt x="287" y="64"/>
                  <a:pt x="287" y="61"/>
                </a:cubicBezTo>
                <a:cubicBezTo>
                  <a:pt x="288" y="63"/>
                  <a:pt x="292" y="62"/>
                  <a:pt x="293" y="64"/>
                </a:cubicBezTo>
                <a:cubicBezTo>
                  <a:pt x="290" y="66"/>
                  <a:pt x="283" y="63"/>
                  <a:pt x="278" y="66"/>
                </a:cubicBezTo>
                <a:cubicBezTo>
                  <a:pt x="272" y="65"/>
                  <a:pt x="265" y="67"/>
                  <a:pt x="260" y="64"/>
                </a:cubicBezTo>
                <a:cubicBezTo>
                  <a:pt x="264" y="64"/>
                  <a:pt x="265" y="64"/>
                  <a:pt x="268" y="63"/>
                </a:cubicBezTo>
                <a:cubicBezTo>
                  <a:pt x="267" y="62"/>
                  <a:pt x="267" y="61"/>
                  <a:pt x="267" y="61"/>
                </a:cubicBezTo>
                <a:cubicBezTo>
                  <a:pt x="267" y="61"/>
                  <a:pt x="267" y="61"/>
                  <a:pt x="267" y="61"/>
                </a:cubicBezTo>
                <a:close/>
                <a:moveTo>
                  <a:pt x="252" y="65"/>
                </a:moveTo>
                <a:cubicBezTo>
                  <a:pt x="250" y="66"/>
                  <a:pt x="250" y="64"/>
                  <a:pt x="250" y="63"/>
                </a:cubicBezTo>
                <a:cubicBezTo>
                  <a:pt x="251" y="62"/>
                  <a:pt x="252" y="63"/>
                  <a:pt x="252" y="63"/>
                </a:cubicBezTo>
                <a:cubicBezTo>
                  <a:pt x="252" y="64"/>
                  <a:pt x="252" y="65"/>
                  <a:pt x="252" y="65"/>
                </a:cubicBezTo>
                <a:cubicBezTo>
                  <a:pt x="252" y="65"/>
                  <a:pt x="252" y="65"/>
                  <a:pt x="252" y="65"/>
                </a:cubicBezTo>
                <a:close/>
                <a:moveTo>
                  <a:pt x="212" y="73"/>
                </a:moveTo>
                <a:cubicBezTo>
                  <a:pt x="211" y="72"/>
                  <a:pt x="212" y="72"/>
                  <a:pt x="211" y="70"/>
                </a:cubicBezTo>
                <a:cubicBezTo>
                  <a:pt x="212" y="71"/>
                  <a:pt x="213" y="71"/>
                  <a:pt x="214" y="72"/>
                </a:cubicBezTo>
                <a:cubicBezTo>
                  <a:pt x="214" y="73"/>
                  <a:pt x="212" y="74"/>
                  <a:pt x="210" y="74"/>
                </a:cubicBezTo>
                <a:cubicBezTo>
                  <a:pt x="210" y="73"/>
                  <a:pt x="211" y="73"/>
                  <a:pt x="212" y="73"/>
                </a:cubicBezTo>
                <a:cubicBezTo>
                  <a:pt x="212" y="73"/>
                  <a:pt x="212" y="73"/>
                  <a:pt x="212" y="73"/>
                </a:cubicBezTo>
                <a:close/>
                <a:moveTo>
                  <a:pt x="256" y="74"/>
                </a:moveTo>
                <a:cubicBezTo>
                  <a:pt x="255" y="73"/>
                  <a:pt x="256" y="72"/>
                  <a:pt x="256" y="71"/>
                </a:cubicBezTo>
                <a:cubicBezTo>
                  <a:pt x="257" y="72"/>
                  <a:pt x="256" y="72"/>
                  <a:pt x="256" y="74"/>
                </a:cubicBezTo>
                <a:cubicBezTo>
                  <a:pt x="256" y="74"/>
                  <a:pt x="256" y="74"/>
                  <a:pt x="256" y="74"/>
                </a:cubicBezTo>
                <a:close/>
                <a:moveTo>
                  <a:pt x="217" y="83"/>
                </a:moveTo>
                <a:cubicBezTo>
                  <a:pt x="217" y="82"/>
                  <a:pt x="218" y="82"/>
                  <a:pt x="218" y="81"/>
                </a:cubicBezTo>
                <a:cubicBezTo>
                  <a:pt x="219" y="81"/>
                  <a:pt x="219" y="82"/>
                  <a:pt x="219" y="83"/>
                </a:cubicBezTo>
                <a:cubicBezTo>
                  <a:pt x="218" y="83"/>
                  <a:pt x="218" y="83"/>
                  <a:pt x="217" y="83"/>
                </a:cubicBezTo>
                <a:cubicBezTo>
                  <a:pt x="217" y="83"/>
                  <a:pt x="217" y="83"/>
                  <a:pt x="217" y="83"/>
                </a:cubicBezTo>
                <a:close/>
                <a:moveTo>
                  <a:pt x="203" y="83"/>
                </a:moveTo>
                <a:cubicBezTo>
                  <a:pt x="203" y="85"/>
                  <a:pt x="200" y="84"/>
                  <a:pt x="201" y="83"/>
                </a:cubicBezTo>
                <a:cubicBezTo>
                  <a:pt x="202" y="83"/>
                  <a:pt x="202" y="83"/>
                  <a:pt x="203" y="83"/>
                </a:cubicBezTo>
                <a:cubicBezTo>
                  <a:pt x="203" y="83"/>
                  <a:pt x="203" y="83"/>
                  <a:pt x="203" y="83"/>
                </a:cubicBezTo>
                <a:close/>
                <a:moveTo>
                  <a:pt x="209" y="91"/>
                </a:moveTo>
                <a:cubicBezTo>
                  <a:pt x="207" y="91"/>
                  <a:pt x="209" y="87"/>
                  <a:pt x="209" y="86"/>
                </a:cubicBezTo>
                <a:cubicBezTo>
                  <a:pt x="211" y="87"/>
                  <a:pt x="210" y="90"/>
                  <a:pt x="209" y="91"/>
                </a:cubicBezTo>
                <a:cubicBezTo>
                  <a:pt x="209" y="91"/>
                  <a:pt x="209" y="91"/>
                  <a:pt x="209" y="91"/>
                </a:cubicBezTo>
                <a:close/>
                <a:moveTo>
                  <a:pt x="211" y="96"/>
                </a:moveTo>
                <a:cubicBezTo>
                  <a:pt x="211" y="96"/>
                  <a:pt x="208" y="95"/>
                  <a:pt x="209" y="94"/>
                </a:cubicBezTo>
                <a:cubicBezTo>
                  <a:pt x="209" y="94"/>
                  <a:pt x="210" y="94"/>
                  <a:pt x="210" y="94"/>
                </a:cubicBezTo>
                <a:cubicBezTo>
                  <a:pt x="210" y="95"/>
                  <a:pt x="210" y="95"/>
                  <a:pt x="211" y="96"/>
                </a:cubicBezTo>
                <a:cubicBezTo>
                  <a:pt x="211" y="96"/>
                  <a:pt x="211" y="96"/>
                  <a:pt x="211" y="96"/>
                </a:cubicBezTo>
                <a:close/>
                <a:moveTo>
                  <a:pt x="202" y="98"/>
                </a:moveTo>
                <a:cubicBezTo>
                  <a:pt x="200" y="98"/>
                  <a:pt x="200" y="94"/>
                  <a:pt x="202" y="94"/>
                </a:cubicBezTo>
                <a:cubicBezTo>
                  <a:pt x="203" y="96"/>
                  <a:pt x="202" y="96"/>
                  <a:pt x="202" y="98"/>
                </a:cubicBezTo>
                <a:cubicBezTo>
                  <a:pt x="202" y="98"/>
                  <a:pt x="202" y="98"/>
                  <a:pt x="202" y="98"/>
                </a:cubicBezTo>
                <a:close/>
                <a:moveTo>
                  <a:pt x="198" y="97"/>
                </a:moveTo>
                <a:cubicBezTo>
                  <a:pt x="197" y="97"/>
                  <a:pt x="197" y="96"/>
                  <a:pt x="197" y="95"/>
                </a:cubicBezTo>
                <a:cubicBezTo>
                  <a:pt x="197" y="95"/>
                  <a:pt x="198" y="95"/>
                  <a:pt x="198" y="95"/>
                </a:cubicBezTo>
                <a:cubicBezTo>
                  <a:pt x="198" y="96"/>
                  <a:pt x="198" y="96"/>
                  <a:pt x="198" y="97"/>
                </a:cubicBezTo>
                <a:cubicBezTo>
                  <a:pt x="198" y="97"/>
                  <a:pt x="198" y="97"/>
                  <a:pt x="198" y="97"/>
                </a:cubicBezTo>
                <a:close/>
                <a:moveTo>
                  <a:pt x="206" y="97"/>
                </a:moveTo>
                <a:cubicBezTo>
                  <a:pt x="205" y="98"/>
                  <a:pt x="203" y="98"/>
                  <a:pt x="203" y="96"/>
                </a:cubicBezTo>
                <a:cubicBezTo>
                  <a:pt x="204" y="96"/>
                  <a:pt x="205" y="96"/>
                  <a:pt x="206" y="97"/>
                </a:cubicBezTo>
                <a:cubicBezTo>
                  <a:pt x="206" y="97"/>
                  <a:pt x="206" y="97"/>
                  <a:pt x="206" y="97"/>
                </a:cubicBezTo>
                <a:close/>
                <a:moveTo>
                  <a:pt x="202" y="102"/>
                </a:moveTo>
                <a:cubicBezTo>
                  <a:pt x="202" y="100"/>
                  <a:pt x="198" y="100"/>
                  <a:pt x="199" y="98"/>
                </a:cubicBezTo>
                <a:cubicBezTo>
                  <a:pt x="201" y="99"/>
                  <a:pt x="202" y="101"/>
                  <a:pt x="204" y="102"/>
                </a:cubicBezTo>
                <a:cubicBezTo>
                  <a:pt x="203" y="103"/>
                  <a:pt x="200" y="104"/>
                  <a:pt x="199" y="103"/>
                </a:cubicBezTo>
                <a:cubicBezTo>
                  <a:pt x="199" y="101"/>
                  <a:pt x="201" y="101"/>
                  <a:pt x="202" y="102"/>
                </a:cubicBezTo>
                <a:cubicBezTo>
                  <a:pt x="202" y="102"/>
                  <a:pt x="202" y="102"/>
                  <a:pt x="202" y="102"/>
                </a:cubicBezTo>
                <a:close/>
                <a:moveTo>
                  <a:pt x="175" y="104"/>
                </a:moveTo>
                <a:cubicBezTo>
                  <a:pt x="176" y="103"/>
                  <a:pt x="176" y="103"/>
                  <a:pt x="175" y="101"/>
                </a:cubicBezTo>
                <a:cubicBezTo>
                  <a:pt x="176" y="101"/>
                  <a:pt x="176" y="103"/>
                  <a:pt x="177" y="102"/>
                </a:cubicBezTo>
                <a:cubicBezTo>
                  <a:pt x="177" y="104"/>
                  <a:pt x="177" y="104"/>
                  <a:pt x="175" y="104"/>
                </a:cubicBezTo>
                <a:cubicBezTo>
                  <a:pt x="175" y="104"/>
                  <a:pt x="175" y="104"/>
                  <a:pt x="175" y="104"/>
                </a:cubicBezTo>
                <a:close/>
                <a:moveTo>
                  <a:pt x="196" y="107"/>
                </a:moveTo>
                <a:cubicBezTo>
                  <a:pt x="194" y="106"/>
                  <a:pt x="195" y="104"/>
                  <a:pt x="195" y="103"/>
                </a:cubicBezTo>
                <a:cubicBezTo>
                  <a:pt x="197" y="102"/>
                  <a:pt x="196" y="106"/>
                  <a:pt x="196" y="107"/>
                </a:cubicBezTo>
                <a:cubicBezTo>
                  <a:pt x="196" y="107"/>
                  <a:pt x="196" y="107"/>
                  <a:pt x="196" y="107"/>
                </a:cubicBezTo>
                <a:close/>
                <a:moveTo>
                  <a:pt x="364" y="106"/>
                </a:moveTo>
                <a:cubicBezTo>
                  <a:pt x="364" y="105"/>
                  <a:pt x="366" y="106"/>
                  <a:pt x="366" y="104"/>
                </a:cubicBezTo>
                <a:cubicBezTo>
                  <a:pt x="368" y="105"/>
                  <a:pt x="364" y="107"/>
                  <a:pt x="366" y="108"/>
                </a:cubicBezTo>
                <a:cubicBezTo>
                  <a:pt x="364" y="110"/>
                  <a:pt x="366" y="106"/>
                  <a:pt x="364" y="106"/>
                </a:cubicBezTo>
                <a:cubicBezTo>
                  <a:pt x="364" y="106"/>
                  <a:pt x="364" y="106"/>
                  <a:pt x="364" y="106"/>
                </a:cubicBezTo>
                <a:close/>
                <a:moveTo>
                  <a:pt x="361" y="107"/>
                </a:moveTo>
                <a:cubicBezTo>
                  <a:pt x="361" y="106"/>
                  <a:pt x="362" y="106"/>
                  <a:pt x="363" y="106"/>
                </a:cubicBezTo>
                <a:cubicBezTo>
                  <a:pt x="363" y="107"/>
                  <a:pt x="362" y="107"/>
                  <a:pt x="361" y="107"/>
                </a:cubicBezTo>
                <a:cubicBezTo>
                  <a:pt x="361" y="107"/>
                  <a:pt x="361" y="107"/>
                  <a:pt x="361" y="107"/>
                </a:cubicBezTo>
                <a:close/>
                <a:moveTo>
                  <a:pt x="160" y="109"/>
                </a:moveTo>
                <a:cubicBezTo>
                  <a:pt x="159" y="109"/>
                  <a:pt x="160" y="106"/>
                  <a:pt x="162" y="107"/>
                </a:cubicBezTo>
                <a:cubicBezTo>
                  <a:pt x="162" y="108"/>
                  <a:pt x="160" y="108"/>
                  <a:pt x="160" y="109"/>
                </a:cubicBezTo>
                <a:cubicBezTo>
                  <a:pt x="160" y="109"/>
                  <a:pt x="160" y="109"/>
                  <a:pt x="160" y="109"/>
                </a:cubicBezTo>
                <a:close/>
                <a:moveTo>
                  <a:pt x="207" y="110"/>
                </a:moveTo>
                <a:cubicBezTo>
                  <a:pt x="207" y="109"/>
                  <a:pt x="207" y="109"/>
                  <a:pt x="207" y="108"/>
                </a:cubicBezTo>
                <a:cubicBezTo>
                  <a:pt x="208" y="109"/>
                  <a:pt x="208" y="109"/>
                  <a:pt x="209" y="108"/>
                </a:cubicBezTo>
                <a:cubicBezTo>
                  <a:pt x="210" y="109"/>
                  <a:pt x="210" y="109"/>
                  <a:pt x="210" y="110"/>
                </a:cubicBezTo>
                <a:cubicBezTo>
                  <a:pt x="209" y="111"/>
                  <a:pt x="209" y="110"/>
                  <a:pt x="209" y="109"/>
                </a:cubicBezTo>
                <a:cubicBezTo>
                  <a:pt x="208" y="109"/>
                  <a:pt x="208" y="110"/>
                  <a:pt x="207" y="110"/>
                </a:cubicBezTo>
                <a:cubicBezTo>
                  <a:pt x="207" y="110"/>
                  <a:pt x="207" y="110"/>
                  <a:pt x="207" y="110"/>
                </a:cubicBezTo>
                <a:close/>
                <a:moveTo>
                  <a:pt x="211" y="110"/>
                </a:moveTo>
                <a:cubicBezTo>
                  <a:pt x="212" y="109"/>
                  <a:pt x="213" y="110"/>
                  <a:pt x="213" y="111"/>
                </a:cubicBezTo>
                <a:cubicBezTo>
                  <a:pt x="212" y="112"/>
                  <a:pt x="211" y="111"/>
                  <a:pt x="211" y="110"/>
                </a:cubicBezTo>
                <a:cubicBezTo>
                  <a:pt x="211" y="110"/>
                  <a:pt x="211" y="110"/>
                  <a:pt x="211" y="110"/>
                </a:cubicBezTo>
                <a:close/>
                <a:moveTo>
                  <a:pt x="364" y="110"/>
                </a:moveTo>
                <a:cubicBezTo>
                  <a:pt x="365" y="110"/>
                  <a:pt x="365" y="110"/>
                  <a:pt x="365" y="109"/>
                </a:cubicBezTo>
                <a:cubicBezTo>
                  <a:pt x="367" y="110"/>
                  <a:pt x="364" y="110"/>
                  <a:pt x="365" y="111"/>
                </a:cubicBezTo>
                <a:cubicBezTo>
                  <a:pt x="364" y="111"/>
                  <a:pt x="364" y="111"/>
                  <a:pt x="364" y="111"/>
                </a:cubicBezTo>
                <a:cubicBezTo>
                  <a:pt x="364" y="111"/>
                  <a:pt x="364" y="110"/>
                  <a:pt x="364" y="110"/>
                </a:cubicBezTo>
                <a:cubicBezTo>
                  <a:pt x="364" y="110"/>
                  <a:pt x="364" y="110"/>
                  <a:pt x="364" y="110"/>
                </a:cubicBezTo>
                <a:close/>
                <a:moveTo>
                  <a:pt x="369" y="113"/>
                </a:moveTo>
                <a:cubicBezTo>
                  <a:pt x="368" y="113"/>
                  <a:pt x="368" y="112"/>
                  <a:pt x="368" y="111"/>
                </a:cubicBezTo>
                <a:cubicBezTo>
                  <a:pt x="369" y="111"/>
                  <a:pt x="369" y="112"/>
                  <a:pt x="369" y="113"/>
                </a:cubicBezTo>
                <a:cubicBezTo>
                  <a:pt x="369" y="112"/>
                  <a:pt x="369" y="113"/>
                  <a:pt x="369" y="113"/>
                </a:cubicBezTo>
                <a:cubicBezTo>
                  <a:pt x="369" y="113"/>
                  <a:pt x="369" y="113"/>
                  <a:pt x="369" y="113"/>
                </a:cubicBezTo>
                <a:close/>
                <a:moveTo>
                  <a:pt x="193" y="115"/>
                </a:moveTo>
                <a:cubicBezTo>
                  <a:pt x="192" y="117"/>
                  <a:pt x="191" y="113"/>
                  <a:pt x="193" y="114"/>
                </a:cubicBezTo>
                <a:cubicBezTo>
                  <a:pt x="194" y="115"/>
                  <a:pt x="192" y="115"/>
                  <a:pt x="193" y="115"/>
                </a:cubicBezTo>
                <a:cubicBezTo>
                  <a:pt x="193" y="115"/>
                  <a:pt x="193" y="115"/>
                  <a:pt x="193" y="115"/>
                </a:cubicBezTo>
                <a:close/>
                <a:moveTo>
                  <a:pt x="208" y="121"/>
                </a:moveTo>
                <a:cubicBezTo>
                  <a:pt x="208" y="121"/>
                  <a:pt x="209" y="121"/>
                  <a:pt x="210" y="121"/>
                </a:cubicBezTo>
                <a:cubicBezTo>
                  <a:pt x="211" y="119"/>
                  <a:pt x="209" y="119"/>
                  <a:pt x="208" y="118"/>
                </a:cubicBezTo>
                <a:cubicBezTo>
                  <a:pt x="209" y="117"/>
                  <a:pt x="211" y="119"/>
                  <a:pt x="212" y="119"/>
                </a:cubicBezTo>
                <a:cubicBezTo>
                  <a:pt x="211" y="120"/>
                  <a:pt x="210" y="121"/>
                  <a:pt x="210" y="122"/>
                </a:cubicBezTo>
                <a:cubicBezTo>
                  <a:pt x="206" y="120"/>
                  <a:pt x="206" y="123"/>
                  <a:pt x="207" y="126"/>
                </a:cubicBezTo>
                <a:cubicBezTo>
                  <a:pt x="207" y="127"/>
                  <a:pt x="206" y="127"/>
                  <a:pt x="205" y="127"/>
                </a:cubicBezTo>
                <a:cubicBezTo>
                  <a:pt x="204" y="129"/>
                  <a:pt x="207" y="127"/>
                  <a:pt x="207" y="129"/>
                </a:cubicBezTo>
                <a:cubicBezTo>
                  <a:pt x="202" y="128"/>
                  <a:pt x="201" y="124"/>
                  <a:pt x="202" y="120"/>
                </a:cubicBezTo>
                <a:cubicBezTo>
                  <a:pt x="201" y="121"/>
                  <a:pt x="200" y="121"/>
                  <a:pt x="201" y="122"/>
                </a:cubicBezTo>
                <a:cubicBezTo>
                  <a:pt x="200" y="120"/>
                  <a:pt x="199" y="115"/>
                  <a:pt x="202" y="114"/>
                </a:cubicBezTo>
                <a:cubicBezTo>
                  <a:pt x="202" y="114"/>
                  <a:pt x="202" y="116"/>
                  <a:pt x="202" y="116"/>
                </a:cubicBezTo>
                <a:cubicBezTo>
                  <a:pt x="203" y="116"/>
                  <a:pt x="204" y="114"/>
                  <a:pt x="206" y="114"/>
                </a:cubicBezTo>
                <a:cubicBezTo>
                  <a:pt x="205" y="117"/>
                  <a:pt x="207" y="116"/>
                  <a:pt x="208" y="118"/>
                </a:cubicBezTo>
                <a:cubicBezTo>
                  <a:pt x="208" y="119"/>
                  <a:pt x="207" y="118"/>
                  <a:pt x="207" y="118"/>
                </a:cubicBezTo>
                <a:cubicBezTo>
                  <a:pt x="208" y="120"/>
                  <a:pt x="207" y="120"/>
                  <a:pt x="208" y="121"/>
                </a:cubicBezTo>
                <a:cubicBezTo>
                  <a:pt x="208" y="121"/>
                  <a:pt x="208" y="121"/>
                  <a:pt x="208" y="121"/>
                </a:cubicBezTo>
                <a:close/>
                <a:moveTo>
                  <a:pt x="223" y="169"/>
                </a:moveTo>
                <a:cubicBezTo>
                  <a:pt x="223" y="169"/>
                  <a:pt x="223" y="169"/>
                  <a:pt x="223" y="169"/>
                </a:cubicBezTo>
                <a:cubicBezTo>
                  <a:pt x="224" y="167"/>
                  <a:pt x="221" y="168"/>
                  <a:pt x="221" y="167"/>
                </a:cubicBezTo>
                <a:cubicBezTo>
                  <a:pt x="225" y="167"/>
                  <a:pt x="223" y="160"/>
                  <a:pt x="226" y="161"/>
                </a:cubicBezTo>
                <a:cubicBezTo>
                  <a:pt x="228" y="155"/>
                  <a:pt x="224" y="153"/>
                  <a:pt x="227" y="149"/>
                </a:cubicBezTo>
                <a:cubicBezTo>
                  <a:pt x="223" y="149"/>
                  <a:pt x="220" y="146"/>
                  <a:pt x="221" y="142"/>
                </a:cubicBezTo>
                <a:cubicBezTo>
                  <a:pt x="222" y="142"/>
                  <a:pt x="222" y="142"/>
                  <a:pt x="223" y="142"/>
                </a:cubicBezTo>
                <a:cubicBezTo>
                  <a:pt x="224" y="140"/>
                  <a:pt x="223" y="139"/>
                  <a:pt x="224" y="137"/>
                </a:cubicBezTo>
                <a:cubicBezTo>
                  <a:pt x="223" y="133"/>
                  <a:pt x="218" y="137"/>
                  <a:pt x="218" y="132"/>
                </a:cubicBezTo>
                <a:cubicBezTo>
                  <a:pt x="223" y="130"/>
                  <a:pt x="223" y="127"/>
                  <a:pt x="223" y="122"/>
                </a:cubicBezTo>
                <a:cubicBezTo>
                  <a:pt x="219" y="120"/>
                  <a:pt x="220" y="117"/>
                  <a:pt x="219" y="114"/>
                </a:cubicBezTo>
                <a:cubicBezTo>
                  <a:pt x="217" y="114"/>
                  <a:pt x="217" y="115"/>
                  <a:pt x="215" y="115"/>
                </a:cubicBezTo>
                <a:cubicBezTo>
                  <a:pt x="218" y="120"/>
                  <a:pt x="211" y="124"/>
                  <a:pt x="215" y="126"/>
                </a:cubicBezTo>
                <a:cubicBezTo>
                  <a:pt x="214" y="127"/>
                  <a:pt x="214" y="129"/>
                  <a:pt x="212" y="130"/>
                </a:cubicBezTo>
                <a:cubicBezTo>
                  <a:pt x="213" y="130"/>
                  <a:pt x="214" y="129"/>
                  <a:pt x="214" y="130"/>
                </a:cubicBezTo>
                <a:cubicBezTo>
                  <a:pt x="213" y="136"/>
                  <a:pt x="214" y="144"/>
                  <a:pt x="210" y="148"/>
                </a:cubicBezTo>
                <a:cubicBezTo>
                  <a:pt x="212" y="153"/>
                  <a:pt x="210" y="159"/>
                  <a:pt x="209" y="164"/>
                </a:cubicBezTo>
                <a:cubicBezTo>
                  <a:pt x="211" y="164"/>
                  <a:pt x="211" y="167"/>
                  <a:pt x="213" y="166"/>
                </a:cubicBezTo>
                <a:cubicBezTo>
                  <a:pt x="211" y="164"/>
                  <a:pt x="216" y="164"/>
                  <a:pt x="213" y="161"/>
                </a:cubicBezTo>
                <a:cubicBezTo>
                  <a:pt x="215" y="162"/>
                  <a:pt x="214" y="160"/>
                  <a:pt x="215" y="160"/>
                </a:cubicBezTo>
                <a:cubicBezTo>
                  <a:pt x="215" y="161"/>
                  <a:pt x="216" y="159"/>
                  <a:pt x="217" y="161"/>
                </a:cubicBezTo>
                <a:cubicBezTo>
                  <a:pt x="216" y="164"/>
                  <a:pt x="214" y="163"/>
                  <a:pt x="214" y="166"/>
                </a:cubicBezTo>
                <a:cubicBezTo>
                  <a:pt x="220" y="163"/>
                  <a:pt x="217" y="174"/>
                  <a:pt x="213" y="172"/>
                </a:cubicBezTo>
                <a:cubicBezTo>
                  <a:pt x="214" y="174"/>
                  <a:pt x="212" y="175"/>
                  <a:pt x="214" y="176"/>
                </a:cubicBezTo>
                <a:cubicBezTo>
                  <a:pt x="210" y="178"/>
                  <a:pt x="213" y="171"/>
                  <a:pt x="210" y="172"/>
                </a:cubicBezTo>
                <a:cubicBezTo>
                  <a:pt x="208" y="173"/>
                  <a:pt x="212" y="175"/>
                  <a:pt x="209" y="175"/>
                </a:cubicBezTo>
                <a:cubicBezTo>
                  <a:pt x="211" y="176"/>
                  <a:pt x="208" y="178"/>
                  <a:pt x="210" y="179"/>
                </a:cubicBezTo>
                <a:cubicBezTo>
                  <a:pt x="211" y="180"/>
                  <a:pt x="210" y="176"/>
                  <a:pt x="212" y="177"/>
                </a:cubicBezTo>
                <a:cubicBezTo>
                  <a:pt x="212" y="179"/>
                  <a:pt x="213" y="176"/>
                  <a:pt x="213" y="177"/>
                </a:cubicBezTo>
                <a:cubicBezTo>
                  <a:pt x="211" y="181"/>
                  <a:pt x="209" y="180"/>
                  <a:pt x="208" y="183"/>
                </a:cubicBezTo>
                <a:cubicBezTo>
                  <a:pt x="207" y="183"/>
                  <a:pt x="207" y="182"/>
                  <a:pt x="206" y="183"/>
                </a:cubicBezTo>
                <a:cubicBezTo>
                  <a:pt x="205" y="187"/>
                  <a:pt x="204" y="191"/>
                  <a:pt x="207" y="192"/>
                </a:cubicBezTo>
                <a:cubicBezTo>
                  <a:pt x="206" y="196"/>
                  <a:pt x="203" y="197"/>
                  <a:pt x="205" y="202"/>
                </a:cubicBezTo>
                <a:cubicBezTo>
                  <a:pt x="204" y="201"/>
                  <a:pt x="203" y="204"/>
                  <a:pt x="203" y="203"/>
                </a:cubicBezTo>
                <a:cubicBezTo>
                  <a:pt x="206" y="200"/>
                  <a:pt x="199" y="190"/>
                  <a:pt x="204" y="190"/>
                </a:cubicBezTo>
                <a:cubicBezTo>
                  <a:pt x="200" y="185"/>
                  <a:pt x="207" y="172"/>
                  <a:pt x="200" y="167"/>
                </a:cubicBezTo>
                <a:cubicBezTo>
                  <a:pt x="201" y="165"/>
                  <a:pt x="201" y="162"/>
                  <a:pt x="198" y="160"/>
                </a:cubicBezTo>
                <a:cubicBezTo>
                  <a:pt x="202" y="157"/>
                  <a:pt x="195" y="151"/>
                  <a:pt x="198" y="149"/>
                </a:cubicBezTo>
                <a:cubicBezTo>
                  <a:pt x="197" y="149"/>
                  <a:pt x="195" y="149"/>
                  <a:pt x="196" y="147"/>
                </a:cubicBezTo>
                <a:cubicBezTo>
                  <a:pt x="196" y="146"/>
                  <a:pt x="196" y="147"/>
                  <a:pt x="198" y="147"/>
                </a:cubicBezTo>
                <a:cubicBezTo>
                  <a:pt x="197" y="145"/>
                  <a:pt x="197" y="145"/>
                  <a:pt x="198" y="143"/>
                </a:cubicBezTo>
                <a:cubicBezTo>
                  <a:pt x="196" y="142"/>
                  <a:pt x="195" y="141"/>
                  <a:pt x="195" y="139"/>
                </a:cubicBezTo>
                <a:cubicBezTo>
                  <a:pt x="197" y="138"/>
                  <a:pt x="198" y="136"/>
                  <a:pt x="199" y="134"/>
                </a:cubicBezTo>
                <a:cubicBezTo>
                  <a:pt x="198" y="134"/>
                  <a:pt x="197" y="134"/>
                  <a:pt x="197" y="133"/>
                </a:cubicBezTo>
                <a:cubicBezTo>
                  <a:pt x="198" y="132"/>
                  <a:pt x="198" y="133"/>
                  <a:pt x="199" y="133"/>
                </a:cubicBezTo>
                <a:cubicBezTo>
                  <a:pt x="199" y="131"/>
                  <a:pt x="201" y="132"/>
                  <a:pt x="201" y="130"/>
                </a:cubicBezTo>
                <a:cubicBezTo>
                  <a:pt x="200" y="129"/>
                  <a:pt x="198" y="128"/>
                  <a:pt x="197" y="128"/>
                </a:cubicBezTo>
                <a:cubicBezTo>
                  <a:pt x="197" y="127"/>
                  <a:pt x="199" y="125"/>
                  <a:pt x="197" y="124"/>
                </a:cubicBezTo>
                <a:cubicBezTo>
                  <a:pt x="197" y="126"/>
                  <a:pt x="194" y="126"/>
                  <a:pt x="193" y="128"/>
                </a:cubicBezTo>
                <a:cubicBezTo>
                  <a:pt x="195" y="128"/>
                  <a:pt x="195" y="131"/>
                  <a:pt x="196" y="131"/>
                </a:cubicBezTo>
                <a:cubicBezTo>
                  <a:pt x="196" y="133"/>
                  <a:pt x="195" y="133"/>
                  <a:pt x="196" y="135"/>
                </a:cubicBezTo>
                <a:cubicBezTo>
                  <a:pt x="195" y="135"/>
                  <a:pt x="193" y="134"/>
                  <a:pt x="193" y="135"/>
                </a:cubicBezTo>
                <a:cubicBezTo>
                  <a:pt x="195" y="136"/>
                  <a:pt x="193" y="138"/>
                  <a:pt x="191" y="139"/>
                </a:cubicBezTo>
                <a:cubicBezTo>
                  <a:pt x="192" y="141"/>
                  <a:pt x="191" y="145"/>
                  <a:pt x="190" y="147"/>
                </a:cubicBezTo>
                <a:cubicBezTo>
                  <a:pt x="190" y="151"/>
                  <a:pt x="192" y="152"/>
                  <a:pt x="191" y="157"/>
                </a:cubicBezTo>
                <a:cubicBezTo>
                  <a:pt x="193" y="156"/>
                  <a:pt x="192" y="157"/>
                  <a:pt x="194" y="157"/>
                </a:cubicBezTo>
                <a:cubicBezTo>
                  <a:pt x="194" y="154"/>
                  <a:pt x="194" y="151"/>
                  <a:pt x="196" y="150"/>
                </a:cubicBezTo>
                <a:cubicBezTo>
                  <a:pt x="196" y="153"/>
                  <a:pt x="196" y="155"/>
                  <a:pt x="196" y="158"/>
                </a:cubicBezTo>
                <a:cubicBezTo>
                  <a:pt x="197" y="158"/>
                  <a:pt x="197" y="159"/>
                  <a:pt x="197" y="159"/>
                </a:cubicBezTo>
                <a:cubicBezTo>
                  <a:pt x="196" y="161"/>
                  <a:pt x="196" y="164"/>
                  <a:pt x="197" y="165"/>
                </a:cubicBezTo>
                <a:cubicBezTo>
                  <a:pt x="197" y="165"/>
                  <a:pt x="197" y="164"/>
                  <a:pt x="198" y="164"/>
                </a:cubicBezTo>
                <a:cubicBezTo>
                  <a:pt x="198" y="165"/>
                  <a:pt x="199" y="165"/>
                  <a:pt x="199" y="166"/>
                </a:cubicBezTo>
                <a:cubicBezTo>
                  <a:pt x="197" y="166"/>
                  <a:pt x="197" y="165"/>
                  <a:pt x="196" y="165"/>
                </a:cubicBezTo>
                <a:cubicBezTo>
                  <a:pt x="198" y="171"/>
                  <a:pt x="196" y="175"/>
                  <a:pt x="196" y="182"/>
                </a:cubicBezTo>
                <a:cubicBezTo>
                  <a:pt x="194" y="181"/>
                  <a:pt x="194" y="184"/>
                  <a:pt x="192" y="183"/>
                </a:cubicBezTo>
                <a:cubicBezTo>
                  <a:pt x="194" y="189"/>
                  <a:pt x="189" y="195"/>
                  <a:pt x="194" y="200"/>
                </a:cubicBezTo>
                <a:cubicBezTo>
                  <a:pt x="194" y="201"/>
                  <a:pt x="191" y="201"/>
                  <a:pt x="193" y="202"/>
                </a:cubicBezTo>
                <a:cubicBezTo>
                  <a:pt x="194" y="202"/>
                  <a:pt x="195" y="198"/>
                  <a:pt x="197" y="201"/>
                </a:cubicBezTo>
                <a:cubicBezTo>
                  <a:pt x="196" y="203"/>
                  <a:pt x="196" y="208"/>
                  <a:pt x="197" y="210"/>
                </a:cubicBezTo>
                <a:cubicBezTo>
                  <a:pt x="197" y="209"/>
                  <a:pt x="197" y="209"/>
                  <a:pt x="198" y="209"/>
                </a:cubicBezTo>
                <a:cubicBezTo>
                  <a:pt x="198" y="210"/>
                  <a:pt x="200" y="212"/>
                  <a:pt x="198" y="213"/>
                </a:cubicBezTo>
                <a:cubicBezTo>
                  <a:pt x="198" y="211"/>
                  <a:pt x="197" y="213"/>
                  <a:pt x="198" y="212"/>
                </a:cubicBezTo>
                <a:cubicBezTo>
                  <a:pt x="196" y="212"/>
                  <a:pt x="196" y="215"/>
                  <a:pt x="196" y="216"/>
                </a:cubicBezTo>
                <a:cubicBezTo>
                  <a:pt x="196" y="216"/>
                  <a:pt x="194" y="215"/>
                  <a:pt x="194" y="216"/>
                </a:cubicBezTo>
                <a:cubicBezTo>
                  <a:pt x="195" y="216"/>
                  <a:pt x="196" y="216"/>
                  <a:pt x="196" y="218"/>
                </a:cubicBezTo>
                <a:cubicBezTo>
                  <a:pt x="195" y="218"/>
                  <a:pt x="194" y="218"/>
                  <a:pt x="194" y="219"/>
                </a:cubicBezTo>
                <a:cubicBezTo>
                  <a:pt x="196" y="219"/>
                  <a:pt x="194" y="220"/>
                  <a:pt x="195" y="221"/>
                </a:cubicBezTo>
                <a:cubicBezTo>
                  <a:pt x="196" y="222"/>
                  <a:pt x="197" y="222"/>
                  <a:pt x="197" y="223"/>
                </a:cubicBezTo>
                <a:cubicBezTo>
                  <a:pt x="197" y="224"/>
                  <a:pt x="195" y="223"/>
                  <a:pt x="196" y="224"/>
                </a:cubicBezTo>
                <a:cubicBezTo>
                  <a:pt x="197" y="224"/>
                  <a:pt x="198" y="224"/>
                  <a:pt x="198" y="225"/>
                </a:cubicBezTo>
                <a:cubicBezTo>
                  <a:pt x="197" y="227"/>
                  <a:pt x="196" y="229"/>
                  <a:pt x="195" y="230"/>
                </a:cubicBezTo>
                <a:cubicBezTo>
                  <a:pt x="196" y="231"/>
                  <a:pt x="197" y="230"/>
                  <a:pt x="197" y="229"/>
                </a:cubicBezTo>
                <a:cubicBezTo>
                  <a:pt x="197" y="231"/>
                  <a:pt x="198" y="232"/>
                  <a:pt x="196" y="232"/>
                </a:cubicBezTo>
                <a:cubicBezTo>
                  <a:pt x="195" y="232"/>
                  <a:pt x="196" y="230"/>
                  <a:pt x="194" y="230"/>
                </a:cubicBezTo>
                <a:cubicBezTo>
                  <a:pt x="194" y="231"/>
                  <a:pt x="195" y="234"/>
                  <a:pt x="195" y="235"/>
                </a:cubicBezTo>
                <a:cubicBezTo>
                  <a:pt x="194" y="235"/>
                  <a:pt x="194" y="233"/>
                  <a:pt x="192" y="234"/>
                </a:cubicBezTo>
                <a:cubicBezTo>
                  <a:pt x="192" y="235"/>
                  <a:pt x="192" y="236"/>
                  <a:pt x="193" y="236"/>
                </a:cubicBezTo>
                <a:cubicBezTo>
                  <a:pt x="194" y="235"/>
                  <a:pt x="195" y="236"/>
                  <a:pt x="196" y="238"/>
                </a:cubicBezTo>
                <a:cubicBezTo>
                  <a:pt x="197" y="237"/>
                  <a:pt x="196" y="237"/>
                  <a:pt x="196" y="235"/>
                </a:cubicBezTo>
                <a:cubicBezTo>
                  <a:pt x="197" y="235"/>
                  <a:pt x="198" y="236"/>
                  <a:pt x="198" y="237"/>
                </a:cubicBezTo>
                <a:cubicBezTo>
                  <a:pt x="196" y="237"/>
                  <a:pt x="198" y="239"/>
                  <a:pt x="197" y="239"/>
                </a:cubicBezTo>
                <a:cubicBezTo>
                  <a:pt x="196" y="239"/>
                  <a:pt x="196" y="238"/>
                  <a:pt x="195" y="238"/>
                </a:cubicBezTo>
                <a:cubicBezTo>
                  <a:pt x="195" y="239"/>
                  <a:pt x="195" y="240"/>
                  <a:pt x="193" y="240"/>
                </a:cubicBezTo>
                <a:cubicBezTo>
                  <a:pt x="195" y="242"/>
                  <a:pt x="192" y="240"/>
                  <a:pt x="192" y="242"/>
                </a:cubicBezTo>
                <a:cubicBezTo>
                  <a:pt x="194" y="243"/>
                  <a:pt x="194" y="240"/>
                  <a:pt x="195" y="242"/>
                </a:cubicBezTo>
                <a:cubicBezTo>
                  <a:pt x="195" y="243"/>
                  <a:pt x="194" y="242"/>
                  <a:pt x="193" y="243"/>
                </a:cubicBezTo>
                <a:cubicBezTo>
                  <a:pt x="196" y="242"/>
                  <a:pt x="193" y="244"/>
                  <a:pt x="195" y="244"/>
                </a:cubicBezTo>
                <a:cubicBezTo>
                  <a:pt x="196" y="241"/>
                  <a:pt x="197" y="244"/>
                  <a:pt x="198" y="242"/>
                </a:cubicBezTo>
                <a:cubicBezTo>
                  <a:pt x="198" y="240"/>
                  <a:pt x="195" y="242"/>
                  <a:pt x="196" y="240"/>
                </a:cubicBezTo>
                <a:cubicBezTo>
                  <a:pt x="197" y="240"/>
                  <a:pt x="198" y="241"/>
                  <a:pt x="199" y="241"/>
                </a:cubicBezTo>
                <a:cubicBezTo>
                  <a:pt x="199" y="235"/>
                  <a:pt x="200" y="233"/>
                  <a:pt x="198" y="232"/>
                </a:cubicBezTo>
                <a:cubicBezTo>
                  <a:pt x="198" y="230"/>
                  <a:pt x="199" y="227"/>
                  <a:pt x="200" y="225"/>
                </a:cubicBezTo>
                <a:cubicBezTo>
                  <a:pt x="199" y="225"/>
                  <a:pt x="198" y="225"/>
                  <a:pt x="198" y="225"/>
                </a:cubicBezTo>
                <a:cubicBezTo>
                  <a:pt x="199" y="224"/>
                  <a:pt x="202" y="223"/>
                  <a:pt x="200" y="223"/>
                </a:cubicBezTo>
                <a:cubicBezTo>
                  <a:pt x="200" y="223"/>
                  <a:pt x="200" y="223"/>
                  <a:pt x="199" y="223"/>
                </a:cubicBezTo>
                <a:cubicBezTo>
                  <a:pt x="199" y="220"/>
                  <a:pt x="199" y="218"/>
                  <a:pt x="197" y="216"/>
                </a:cubicBezTo>
                <a:cubicBezTo>
                  <a:pt x="199" y="215"/>
                  <a:pt x="199" y="217"/>
                  <a:pt x="201" y="218"/>
                </a:cubicBezTo>
                <a:cubicBezTo>
                  <a:pt x="202" y="215"/>
                  <a:pt x="199" y="208"/>
                  <a:pt x="202" y="204"/>
                </a:cubicBezTo>
                <a:cubicBezTo>
                  <a:pt x="201" y="205"/>
                  <a:pt x="206" y="208"/>
                  <a:pt x="204" y="210"/>
                </a:cubicBezTo>
                <a:cubicBezTo>
                  <a:pt x="204" y="210"/>
                  <a:pt x="203" y="209"/>
                  <a:pt x="203" y="210"/>
                </a:cubicBezTo>
                <a:cubicBezTo>
                  <a:pt x="204" y="214"/>
                  <a:pt x="204" y="223"/>
                  <a:pt x="201" y="227"/>
                </a:cubicBezTo>
                <a:cubicBezTo>
                  <a:pt x="203" y="226"/>
                  <a:pt x="203" y="229"/>
                  <a:pt x="203" y="230"/>
                </a:cubicBezTo>
                <a:cubicBezTo>
                  <a:pt x="198" y="232"/>
                  <a:pt x="205" y="244"/>
                  <a:pt x="198" y="246"/>
                </a:cubicBezTo>
                <a:cubicBezTo>
                  <a:pt x="198" y="245"/>
                  <a:pt x="198" y="244"/>
                  <a:pt x="198" y="243"/>
                </a:cubicBezTo>
                <a:cubicBezTo>
                  <a:pt x="196" y="243"/>
                  <a:pt x="195" y="243"/>
                  <a:pt x="195" y="246"/>
                </a:cubicBezTo>
                <a:cubicBezTo>
                  <a:pt x="196" y="246"/>
                  <a:pt x="197" y="244"/>
                  <a:pt x="197" y="246"/>
                </a:cubicBezTo>
                <a:cubicBezTo>
                  <a:pt x="197" y="248"/>
                  <a:pt x="196" y="252"/>
                  <a:pt x="194" y="253"/>
                </a:cubicBezTo>
                <a:cubicBezTo>
                  <a:pt x="194" y="252"/>
                  <a:pt x="192" y="251"/>
                  <a:pt x="192" y="252"/>
                </a:cubicBezTo>
                <a:cubicBezTo>
                  <a:pt x="193" y="253"/>
                  <a:pt x="193" y="255"/>
                  <a:pt x="192" y="258"/>
                </a:cubicBezTo>
                <a:cubicBezTo>
                  <a:pt x="194" y="257"/>
                  <a:pt x="195" y="256"/>
                  <a:pt x="196" y="255"/>
                </a:cubicBezTo>
                <a:cubicBezTo>
                  <a:pt x="195" y="255"/>
                  <a:pt x="194" y="255"/>
                  <a:pt x="195" y="253"/>
                </a:cubicBezTo>
                <a:cubicBezTo>
                  <a:pt x="196" y="255"/>
                  <a:pt x="196" y="251"/>
                  <a:pt x="197" y="253"/>
                </a:cubicBezTo>
                <a:cubicBezTo>
                  <a:pt x="198" y="249"/>
                  <a:pt x="197" y="247"/>
                  <a:pt x="200" y="246"/>
                </a:cubicBezTo>
                <a:cubicBezTo>
                  <a:pt x="200" y="248"/>
                  <a:pt x="198" y="250"/>
                  <a:pt x="199" y="251"/>
                </a:cubicBezTo>
                <a:cubicBezTo>
                  <a:pt x="199" y="250"/>
                  <a:pt x="200" y="249"/>
                  <a:pt x="201" y="249"/>
                </a:cubicBezTo>
                <a:cubicBezTo>
                  <a:pt x="202" y="250"/>
                  <a:pt x="202" y="256"/>
                  <a:pt x="201" y="258"/>
                </a:cubicBezTo>
                <a:cubicBezTo>
                  <a:pt x="201" y="258"/>
                  <a:pt x="200" y="258"/>
                  <a:pt x="199" y="258"/>
                </a:cubicBezTo>
                <a:cubicBezTo>
                  <a:pt x="200" y="258"/>
                  <a:pt x="200" y="256"/>
                  <a:pt x="199" y="256"/>
                </a:cubicBezTo>
                <a:cubicBezTo>
                  <a:pt x="198" y="264"/>
                  <a:pt x="201" y="267"/>
                  <a:pt x="199" y="274"/>
                </a:cubicBezTo>
                <a:cubicBezTo>
                  <a:pt x="199" y="273"/>
                  <a:pt x="199" y="271"/>
                  <a:pt x="198" y="271"/>
                </a:cubicBezTo>
                <a:cubicBezTo>
                  <a:pt x="198" y="277"/>
                  <a:pt x="197" y="280"/>
                  <a:pt x="197" y="284"/>
                </a:cubicBezTo>
                <a:cubicBezTo>
                  <a:pt x="199" y="285"/>
                  <a:pt x="197" y="282"/>
                  <a:pt x="199" y="282"/>
                </a:cubicBezTo>
                <a:cubicBezTo>
                  <a:pt x="199" y="285"/>
                  <a:pt x="199" y="291"/>
                  <a:pt x="196" y="295"/>
                </a:cubicBezTo>
                <a:cubicBezTo>
                  <a:pt x="198" y="297"/>
                  <a:pt x="196" y="299"/>
                  <a:pt x="197" y="301"/>
                </a:cubicBezTo>
                <a:cubicBezTo>
                  <a:pt x="200" y="300"/>
                  <a:pt x="199" y="294"/>
                  <a:pt x="201" y="293"/>
                </a:cubicBezTo>
                <a:cubicBezTo>
                  <a:pt x="203" y="296"/>
                  <a:pt x="202" y="306"/>
                  <a:pt x="201" y="309"/>
                </a:cubicBezTo>
                <a:cubicBezTo>
                  <a:pt x="209" y="308"/>
                  <a:pt x="205" y="295"/>
                  <a:pt x="206" y="288"/>
                </a:cubicBezTo>
                <a:cubicBezTo>
                  <a:pt x="206" y="283"/>
                  <a:pt x="207" y="278"/>
                  <a:pt x="205" y="275"/>
                </a:cubicBezTo>
                <a:cubicBezTo>
                  <a:pt x="205" y="275"/>
                  <a:pt x="207" y="275"/>
                  <a:pt x="207" y="276"/>
                </a:cubicBezTo>
                <a:cubicBezTo>
                  <a:pt x="207" y="279"/>
                  <a:pt x="207" y="278"/>
                  <a:pt x="209" y="280"/>
                </a:cubicBezTo>
                <a:cubicBezTo>
                  <a:pt x="207" y="281"/>
                  <a:pt x="207" y="285"/>
                  <a:pt x="209" y="285"/>
                </a:cubicBezTo>
                <a:cubicBezTo>
                  <a:pt x="210" y="283"/>
                  <a:pt x="213" y="283"/>
                  <a:pt x="214" y="285"/>
                </a:cubicBezTo>
                <a:cubicBezTo>
                  <a:pt x="211" y="286"/>
                  <a:pt x="210" y="291"/>
                  <a:pt x="213" y="292"/>
                </a:cubicBezTo>
                <a:cubicBezTo>
                  <a:pt x="214" y="291"/>
                  <a:pt x="214" y="289"/>
                  <a:pt x="216" y="288"/>
                </a:cubicBezTo>
                <a:cubicBezTo>
                  <a:pt x="217" y="289"/>
                  <a:pt x="217" y="290"/>
                  <a:pt x="219" y="290"/>
                </a:cubicBezTo>
                <a:cubicBezTo>
                  <a:pt x="220" y="289"/>
                  <a:pt x="218" y="287"/>
                  <a:pt x="219" y="285"/>
                </a:cubicBezTo>
                <a:cubicBezTo>
                  <a:pt x="217" y="285"/>
                  <a:pt x="218" y="288"/>
                  <a:pt x="216" y="288"/>
                </a:cubicBezTo>
                <a:cubicBezTo>
                  <a:pt x="216" y="284"/>
                  <a:pt x="216" y="284"/>
                  <a:pt x="219" y="282"/>
                </a:cubicBezTo>
                <a:cubicBezTo>
                  <a:pt x="220" y="284"/>
                  <a:pt x="221" y="285"/>
                  <a:pt x="221" y="286"/>
                </a:cubicBezTo>
                <a:cubicBezTo>
                  <a:pt x="220" y="290"/>
                  <a:pt x="218" y="293"/>
                  <a:pt x="218" y="297"/>
                </a:cubicBezTo>
                <a:cubicBezTo>
                  <a:pt x="220" y="297"/>
                  <a:pt x="220" y="298"/>
                  <a:pt x="222" y="298"/>
                </a:cubicBezTo>
                <a:cubicBezTo>
                  <a:pt x="222" y="296"/>
                  <a:pt x="223" y="296"/>
                  <a:pt x="224" y="296"/>
                </a:cubicBezTo>
                <a:cubicBezTo>
                  <a:pt x="225" y="296"/>
                  <a:pt x="226" y="297"/>
                  <a:pt x="228" y="297"/>
                </a:cubicBezTo>
                <a:cubicBezTo>
                  <a:pt x="228" y="296"/>
                  <a:pt x="228" y="294"/>
                  <a:pt x="229" y="293"/>
                </a:cubicBezTo>
                <a:cubicBezTo>
                  <a:pt x="226" y="293"/>
                  <a:pt x="227" y="288"/>
                  <a:pt x="228" y="286"/>
                </a:cubicBezTo>
                <a:cubicBezTo>
                  <a:pt x="225" y="285"/>
                  <a:pt x="227" y="283"/>
                  <a:pt x="225" y="281"/>
                </a:cubicBezTo>
                <a:cubicBezTo>
                  <a:pt x="225" y="282"/>
                  <a:pt x="223" y="283"/>
                  <a:pt x="223" y="282"/>
                </a:cubicBezTo>
                <a:cubicBezTo>
                  <a:pt x="224" y="281"/>
                  <a:pt x="226" y="280"/>
                  <a:pt x="227" y="280"/>
                </a:cubicBezTo>
                <a:cubicBezTo>
                  <a:pt x="227" y="276"/>
                  <a:pt x="228" y="271"/>
                  <a:pt x="225" y="270"/>
                </a:cubicBezTo>
                <a:cubicBezTo>
                  <a:pt x="223" y="272"/>
                  <a:pt x="227" y="275"/>
                  <a:pt x="225" y="276"/>
                </a:cubicBezTo>
                <a:cubicBezTo>
                  <a:pt x="225" y="273"/>
                  <a:pt x="223" y="273"/>
                  <a:pt x="223" y="271"/>
                </a:cubicBezTo>
                <a:cubicBezTo>
                  <a:pt x="226" y="270"/>
                  <a:pt x="224" y="267"/>
                  <a:pt x="228" y="268"/>
                </a:cubicBezTo>
                <a:cubicBezTo>
                  <a:pt x="228" y="265"/>
                  <a:pt x="226" y="267"/>
                  <a:pt x="225" y="266"/>
                </a:cubicBezTo>
                <a:cubicBezTo>
                  <a:pt x="229" y="263"/>
                  <a:pt x="228" y="256"/>
                  <a:pt x="229" y="252"/>
                </a:cubicBezTo>
                <a:cubicBezTo>
                  <a:pt x="232" y="247"/>
                  <a:pt x="230" y="236"/>
                  <a:pt x="231" y="229"/>
                </a:cubicBezTo>
                <a:cubicBezTo>
                  <a:pt x="231" y="225"/>
                  <a:pt x="234" y="222"/>
                  <a:pt x="231" y="219"/>
                </a:cubicBezTo>
                <a:cubicBezTo>
                  <a:pt x="231" y="215"/>
                  <a:pt x="232" y="212"/>
                  <a:pt x="232" y="208"/>
                </a:cubicBezTo>
                <a:cubicBezTo>
                  <a:pt x="228" y="209"/>
                  <a:pt x="229" y="203"/>
                  <a:pt x="231" y="203"/>
                </a:cubicBezTo>
                <a:cubicBezTo>
                  <a:pt x="229" y="192"/>
                  <a:pt x="229" y="179"/>
                  <a:pt x="225" y="171"/>
                </a:cubicBezTo>
                <a:cubicBezTo>
                  <a:pt x="226" y="173"/>
                  <a:pt x="223" y="172"/>
                  <a:pt x="222" y="172"/>
                </a:cubicBezTo>
                <a:cubicBezTo>
                  <a:pt x="222" y="170"/>
                  <a:pt x="221" y="170"/>
                  <a:pt x="221" y="169"/>
                </a:cubicBezTo>
                <a:cubicBezTo>
                  <a:pt x="222" y="169"/>
                  <a:pt x="221" y="168"/>
                  <a:pt x="222" y="168"/>
                </a:cubicBezTo>
                <a:cubicBezTo>
                  <a:pt x="222" y="169"/>
                  <a:pt x="222" y="169"/>
                  <a:pt x="223" y="169"/>
                </a:cubicBezTo>
                <a:close/>
                <a:moveTo>
                  <a:pt x="202" y="170"/>
                </a:moveTo>
                <a:cubicBezTo>
                  <a:pt x="203" y="168"/>
                  <a:pt x="203" y="165"/>
                  <a:pt x="204" y="163"/>
                </a:cubicBezTo>
                <a:cubicBezTo>
                  <a:pt x="205" y="164"/>
                  <a:pt x="206" y="169"/>
                  <a:pt x="202" y="170"/>
                </a:cubicBezTo>
                <a:cubicBezTo>
                  <a:pt x="202" y="170"/>
                  <a:pt x="202" y="170"/>
                  <a:pt x="202" y="170"/>
                </a:cubicBezTo>
                <a:close/>
                <a:moveTo>
                  <a:pt x="210" y="117"/>
                </a:moveTo>
                <a:cubicBezTo>
                  <a:pt x="209" y="117"/>
                  <a:pt x="209" y="116"/>
                  <a:pt x="209" y="115"/>
                </a:cubicBezTo>
                <a:cubicBezTo>
                  <a:pt x="211" y="115"/>
                  <a:pt x="209" y="116"/>
                  <a:pt x="210" y="117"/>
                </a:cubicBezTo>
                <a:cubicBezTo>
                  <a:pt x="210" y="117"/>
                  <a:pt x="210" y="117"/>
                  <a:pt x="210" y="117"/>
                </a:cubicBezTo>
                <a:close/>
                <a:moveTo>
                  <a:pt x="367" y="126"/>
                </a:moveTo>
                <a:cubicBezTo>
                  <a:pt x="365" y="123"/>
                  <a:pt x="368" y="119"/>
                  <a:pt x="367" y="116"/>
                </a:cubicBezTo>
                <a:cubicBezTo>
                  <a:pt x="367" y="115"/>
                  <a:pt x="369" y="117"/>
                  <a:pt x="370" y="116"/>
                </a:cubicBezTo>
                <a:cubicBezTo>
                  <a:pt x="371" y="119"/>
                  <a:pt x="370" y="123"/>
                  <a:pt x="373" y="125"/>
                </a:cubicBezTo>
                <a:cubicBezTo>
                  <a:pt x="371" y="128"/>
                  <a:pt x="370" y="134"/>
                  <a:pt x="372" y="137"/>
                </a:cubicBezTo>
                <a:cubicBezTo>
                  <a:pt x="372" y="138"/>
                  <a:pt x="371" y="138"/>
                  <a:pt x="369" y="138"/>
                </a:cubicBezTo>
                <a:cubicBezTo>
                  <a:pt x="370" y="133"/>
                  <a:pt x="366" y="129"/>
                  <a:pt x="368" y="125"/>
                </a:cubicBezTo>
                <a:cubicBezTo>
                  <a:pt x="366" y="125"/>
                  <a:pt x="367" y="125"/>
                  <a:pt x="367" y="126"/>
                </a:cubicBezTo>
                <a:cubicBezTo>
                  <a:pt x="367" y="126"/>
                  <a:pt x="367" y="126"/>
                  <a:pt x="367" y="126"/>
                </a:cubicBezTo>
                <a:close/>
                <a:moveTo>
                  <a:pt x="353" y="118"/>
                </a:moveTo>
                <a:cubicBezTo>
                  <a:pt x="353" y="118"/>
                  <a:pt x="353" y="117"/>
                  <a:pt x="353" y="116"/>
                </a:cubicBezTo>
                <a:cubicBezTo>
                  <a:pt x="354" y="116"/>
                  <a:pt x="354" y="117"/>
                  <a:pt x="354" y="118"/>
                </a:cubicBezTo>
                <a:cubicBezTo>
                  <a:pt x="353" y="117"/>
                  <a:pt x="353" y="118"/>
                  <a:pt x="353" y="118"/>
                </a:cubicBezTo>
                <a:cubicBezTo>
                  <a:pt x="353" y="118"/>
                  <a:pt x="353" y="118"/>
                  <a:pt x="353" y="118"/>
                </a:cubicBezTo>
                <a:close/>
                <a:moveTo>
                  <a:pt x="255" y="120"/>
                </a:moveTo>
                <a:cubicBezTo>
                  <a:pt x="254" y="118"/>
                  <a:pt x="258" y="120"/>
                  <a:pt x="257" y="118"/>
                </a:cubicBezTo>
                <a:cubicBezTo>
                  <a:pt x="258" y="118"/>
                  <a:pt x="256" y="121"/>
                  <a:pt x="255" y="120"/>
                </a:cubicBezTo>
                <a:cubicBezTo>
                  <a:pt x="255" y="120"/>
                  <a:pt x="255" y="120"/>
                  <a:pt x="255" y="120"/>
                </a:cubicBezTo>
                <a:close/>
                <a:moveTo>
                  <a:pt x="364" y="119"/>
                </a:moveTo>
                <a:cubicBezTo>
                  <a:pt x="364" y="119"/>
                  <a:pt x="364" y="118"/>
                  <a:pt x="364" y="118"/>
                </a:cubicBezTo>
                <a:cubicBezTo>
                  <a:pt x="366" y="117"/>
                  <a:pt x="366" y="120"/>
                  <a:pt x="364" y="119"/>
                </a:cubicBezTo>
                <a:cubicBezTo>
                  <a:pt x="364" y="119"/>
                  <a:pt x="364" y="119"/>
                  <a:pt x="364" y="119"/>
                </a:cubicBezTo>
                <a:close/>
                <a:moveTo>
                  <a:pt x="177" y="122"/>
                </a:moveTo>
                <a:cubicBezTo>
                  <a:pt x="178" y="121"/>
                  <a:pt x="177" y="120"/>
                  <a:pt x="179" y="119"/>
                </a:cubicBezTo>
                <a:cubicBezTo>
                  <a:pt x="180" y="120"/>
                  <a:pt x="180" y="122"/>
                  <a:pt x="184" y="121"/>
                </a:cubicBezTo>
                <a:cubicBezTo>
                  <a:pt x="185" y="123"/>
                  <a:pt x="184" y="127"/>
                  <a:pt x="185" y="129"/>
                </a:cubicBezTo>
                <a:cubicBezTo>
                  <a:pt x="184" y="129"/>
                  <a:pt x="183" y="130"/>
                  <a:pt x="182" y="130"/>
                </a:cubicBezTo>
                <a:cubicBezTo>
                  <a:pt x="181" y="127"/>
                  <a:pt x="179" y="124"/>
                  <a:pt x="177" y="122"/>
                </a:cubicBezTo>
                <a:cubicBezTo>
                  <a:pt x="177" y="122"/>
                  <a:pt x="177" y="122"/>
                  <a:pt x="177" y="122"/>
                </a:cubicBezTo>
                <a:close/>
                <a:moveTo>
                  <a:pt x="255" y="127"/>
                </a:moveTo>
                <a:cubicBezTo>
                  <a:pt x="255" y="126"/>
                  <a:pt x="256" y="123"/>
                  <a:pt x="254" y="123"/>
                </a:cubicBezTo>
                <a:cubicBezTo>
                  <a:pt x="255" y="122"/>
                  <a:pt x="256" y="122"/>
                  <a:pt x="257" y="122"/>
                </a:cubicBezTo>
                <a:cubicBezTo>
                  <a:pt x="255" y="124"/>
                  <a:pt x="257" y="125"/>
                  <a:pt x="256" y="128"/>
                </a:cubicBezTo>
                <a:cubicBezTo>
                  <a:pt x="255" y="128"/>
                  <a:pt x="257" y="126"/>
                  <a:pt x="255" y="127"/>
                </a:cubicBezTo>
                <a:cubicBezTo>
                  <a:pt x="255" y="127"/>
                  <a:pt x="255" y="127"/>
                  <a:pt x="255" y="127"/>
                </a:cubicBezTo>
                <a:close/>
                <a:moveTo>
                  <a:pt x="208" y="126"/>
                </a:moveTo>
                <a:cubicBezTo>
                  <a:pt x="208" y="124"/>
                  <a:pt x="209" y="124"/>
                  <a:pt x="208" y="122"/>
                </a:cubicBezTo>
                <a:cubicBezTo>
                  <a:pt x="209" y="123"/>
                  <a:pt x="210" y="123"/>
                  <a:pt x="210" y="124"/>
                </a:cubicBezTo>
                <a:cubicBezTo>
                  <a:pt x="210" y="124"/>
                  <a:pt x="209" y="125"/>
                  <a:pt x="208" y="126"/>
                </a:cubicBezTo>
                <a:cubicBezTo>
                  <a:pt x="208" y="126"/>
                  <a:pt x="208" y="126"/>
                  <a:pt x="208" y="126"/>
                </a:cubicBezTo>
                <a:close/>
                <a:moveTo>
                  <a:pt x="374" y="125"/>
                </a:moveTo>
                <a:cubicBezTo>
                  <a:pt x="373" y="125"/>
                  <a:pt x="373" y="124"/>
                  <a:pt x="373" y="123"/>
                </a:cubicBezTo>
                <a:cubicBezTo>
                  <a:pt x="374" y="123"/>
                  <a:pt x="374" y="123"/>
                  <a:pt x="374" y="124"/>
                </a:cubicBezTo>
                <a:cubicBezTo>
                  <a:pt x="374" y="124"/>
                  <a:pt x="374" y="124"/>
                  <a:pt x="374" y="125"/>
                </a:cubicBezTo>
                <a:cubicBezTo>
                  <a:pt x="374" y="125"/>
                  <a:pt x="374" y="125"/>
                  <a:pt x="374" y="125"/>
                </a:cubicBezTo>
                <a:close/>
                <a:moveTo>
                  <a:pt x="358" y="126"/>
                </a:moveTo>
                <a:cubicBezTo>
                  <a:pt x="357" y="126"/>
                  <a:pt x="358" y="124"/>
                  <a:pt x="357" y="124"/>
                </a:cubicBezTo>
                <a:cubicBezTo>
                  <a:pt x="358" y="122"/>
                  <a:pt x="360" y="125"/>
                  <a:pt x="358" y="126"/>
                </a:cubicBezTo>
                <a:cubicBezTo>
                  <a:pt x="358" y="126"/>
                  <a:pt x="358" y="126"/>
                  <a:pt x="358" y="126"/>
                </a:cubicBezTo>
                <a:close/>
                <a:moveTo>
                  <a:pt x="192" y="130"/>
                </a:moveTo>
                <a:cubicBezTo>
                  <a:pt x="192" y="130"/>
                  <a:pt x="190" y="130"/>
                  <a:pt x="190" y="128"/>
                </a:cubicBezTo>
                <a:cubicBezTo>
                  <a:pt x="192" y="128"/>
                  <a:pt x="193" y="128"/>
                  <a:pt x="192" y="130"/>
                </a:cubicBezTo>
                <a:cubicBezTo>
                  <a:pt x="192" y="130"/>
                  <a:pt x="192" y="130"/>
                  <a:pt x="192" y="130"/>
                </a:cubicBezTo>
                <a:close/>
                <a:moveTo>
                  <a:pt x="208" y="132"/>
                </a:moveTo>
                <a:cubicBezTo>
                  <a:pt x="209" y="132"/>
                  <a:pt x="209" y="130"/>
                  <a:pt x="209" y="129"/>
                </a:cubicBezTo>
                <a:cubicBezTo>
                  <a:pt x="210" y="129"/>
                  <a:pt x="210" y="129"/>
                  <a:pt x="211" y="130"/>
                </a:cubicBezTo>
                <a:cubicBezTo>
                  <a:pt x="210" y="131"/>
                  <a:pt x="209" y="131"/>
                  <a:pt x="210" y="133"/>
                </a:cubicBezTo>
                <a:cubicBezTo>
                  <a:pt x="207" y="134"/>
                  <a:pt x="207" y="132"/>
                  <a:pt x="206" y="131"/>
                </a:cubicBezTo>
                <a:cubicBezTo>
                  <a:pt x="206" y="130"/>
                  <a:pt x="208" y="131"/>
                  <a:pt x="208" y="132"/>
                </a:cubicBezTo>
                <a:cubicBezTo>
                  <a:pt x="208" y="132"/>
                  <a:pt x="208" y="132"/>
                  <a:pt x="208" y="132"/>
                </a:cubicBezTo>
                <a:close/>
                <a:moveTo>
                  <a:pt x="204" y="134"/>
                </a:moveTo>
                <a:cubicBezTo>
                  <a:pt x="204" y="133"/>
                  <a:pt x="204" y="132"/>
                  <a:pt x="204" y="131"/>
                </a:cubicBezTo>
                <a:cubicBezTo>
                  <a:pt x="205" y="131"/>
                  <a:pt x="207" y="132"/>
                  <a:pt x="207" y="133"/>
                </a:cubicBezTo>
                <a:cubicBezTo>
                  <a:pt x="205" y="133"/>
                  <a:pt x="205" y="134"/>
                  <a:pt x="204" y="134"/>
                </a:cubicBezTo>
                <a:cubicBezTo>
                  <a:pt x="204" y="134"/>
                  <a:pt x="204" y="134"/>
                  <a:pt x="204" y="134"/>
                </a:cubicBezTo>
                <a:close/>
                <a:moveTo>
                  <a:pt x="212" y="137"/>
                </a:moveTo>
                <a:cubicBezTo>
                  <a:pt x="211" y="138"/>
                  <a:pt x="209" y="138"/>
                  <a:pt x="209" y="137"/>
                </a:cubicBezTo>
                <a:cubicBezTo>
                  <a:pt x="208" y="137"/>
                  <a:pt x="208" y="139"/>
                  <a:pt x="207" y="137"/>
                </a:cubicBezTo>
                <a:cubicBezTo>
                  <a:pt x="206" y="137"/>
                  <a:pt x="208" y="139"/>
                  <a:pt x="207" y="140"/>
                </a:cubicBezTo>
                <a:cubicBezTo>
                  <a:pt x="205" y="140"/>
                  <a:pt x="206" y="138"/>
                  <a:pt x="204" y="138"/>
                </a:cubicBezTo>
                <a:cubicBezTo>
                  <a:pt x="206" y="138"/>
                  <a:pt x="206" y="135"/>
                  <a:pt x="207" y="134"/>
                </a:cubicBezTo>
                <a:cubicBezTo>
                  <a:pt x="210" y="133"/>
                  <a:pt x="209" y="135"/>
                  <a:pt x="212" y="137"/>
                </a:cubicBezTo>
                <a:cubicBezTo>
                  <a:pt x="212" y="137"/>
                  <a:pt x="212" y="137"/>
                  <a:pt x="212" y="137"/>
                </a:cubicBezTo>
                <a:close/>
                <a:moveTo>
                  <a:pt x="206" y="142"/>
                </a:moveTo>
                <a:cubicBezTo>
                  <a:pt x="205" y="141"/>
                  <a:pt x="204" y="141"/>
                  <a:pt x="204" y="142"/>
                </a:cubicBezTo>
                <a:cubicBezTo>
                  <a:pt x="203" y="139"/>
                  <a:pt x="209" y="142"/>
                  <a:pt x="209" y="138"/>
                </a:cubicBezTo>
                <a:cubicBezTo>
                  <a:pt x="210" y="138"/>
                  <a:pt x="210" y="139"/>
                  <a:pt x="211" y="139"/>
                </a:cubicBezTo>
                <a:cubicBezTo>
                  <a:pt x="210" y="140"/>
                  <a:pt x="209" y="140"/>
                  <a:pt x="208" y="141"/>
                </a:cubicBezTo>
                <a:cubicBezTo>
                  <a:pt x="208" y="143"/>
                  <a:pt x="207" y="144"/>
                  <a:pt x="207" y="146"/>
                </a:cubicBezTo>
                <a:cubicBezTo>
                  <a:pt x="206" y="145"/>
                  <a:pt x="204" y="144"/>
                  <a:pt x="203" y="143"/>
                </a:cubicBezTo>
                <a:cubicBezTo>
                  <a:pt x="203" y="142"/>
                  <a:pt x="205" y="143"/>
                  <a:pt x="206" y="142"/>
                </a:cubicBezTo>
                <a:cubicBezTo>
                  <a:pt x="206" y="142"/>
                  <a:pt x="206" y="142"/>
                  <a:pt x="206" y="142"/>
                </a:cubicBezTo>
                <a:close/>
                <a:moveTo>
                  <a:pt x="372" y="136"/>
                </a:moveTo>
                <a:cubicBezTo>
                  <a:pt x="372" y="136"/>
                  <a:pt x="372" y="135"/>
                  <a:pt x="372" y="134"/>
                </a:cubicBezTo>
                <a:cubicBezTo>
                  <a:pt x="374" y="134"/>
                  <a:pt x="375" y="137"/>
                  <a:pt x="374" y="138"/>
                </a:cubicBezTo>
                <a:cubicBezTo>
                  <a:pt x="373" y="137"/>
                  <a:pt x="373" y="136"/>
                  <a:pt x="372" y="136"/>
                </a:cubicBezTo>
                <a:cubicBezTo>
                  <a:pt x="372" y="136"/>
                  <a:pt x="372" y="136"/>
                  <a:pt x="372" y="136"/>
                </a:cubicBezTo>
                <a:close/>
                <a:moveTo>
                  <a:pt x="199" y="142"/>
                </a:moveTo>
                <a:cubicBezTo>
                  <a:pt x="198" y="142"/>
                  <a:pt x="198" y="139"/>
                  <a:pt x="199" y="138"/>
                </a:cubicBezTo>
                <a:cubicBezTo>
                  <a:pt x="201" y="139"/>
                  <a:pt x="198" y="141"/>
                  <a:pt x="199" y="142"/>
                </a:cubicBezTo>
                <a:cubicBezTo>
                  <a:pt x="199" y="142"/>
                  <a:pt x="199" y="142"/>
                  <a:pt x="199" y="142"/>
                </a:cubicBezTo>
                <a:close/>
                <a:moveTo>
                  <a:pt x="202" y="147"/>
                </a:moveTo>
                <a:cubicBezTo>
                  <a:pt x="202" y="148"/>
                  <a:pt x="200" y="148"/>
                  <a:pt x="199" y="147"/>
                </a:cubicBezTo>
                <a:cubicBezTo>
                  <a:pt x="198" y="147"/>
                  <a:pt x="200" y="146"/>
                  <a:pt x="200" y="147"/>
                </a:cubicBezTo>
                <a:cubicBezTo>
                  <a:pt x="201" y="147"/>
                  <a:pt x="201" y="146"/>
                  <a:pt x="202" y="147"/>
                </a:cubicBezTo>
                <a:cubicBezTo>
                  <a:pt x="202" y="147"/>
                  <a:pt x="202" y="147"/>
                  <a:pt x="202" y="147"/>
                </a:cubicBezTo>
                <a:close/>
                <a:moveTo>
                  <a:pt x="206" y="149"/>
                </a:moveTo>
                <a:cubicBezTo>
                  <a:pt x="205" y="149"/>
                  <a:pt x="206" y="146"/>
                  <a:pt x="208" y="146"/>
                </a:cubicBezTo>
                <a:cubicBezTo>
                  <a:pt x="207" y="147"/>
                  <a:pt x="207" y="148"/>
                  <a:pt x="207" y="149"/>
                </a:cubicBezTo>
                <a:cubicBezTo>
                  <a:pt x="207" y="149"/>
                  <a:pt x="206" y="149"/>
                  <a:pt x="206" y="149"/>
                </a:cubicBezTo>
                <a:cubicBezTo>
                  <a:pt x="206" y="149"/>
                  <a:pt x="206" y="149"/>
                  <a:pt x="206" y="149"/>
                </a:cubicBezTo>
                <a:close/>
                <a:moveTo>
                  <a:pt x="43" y="155"/>
                </a:moveTo>
                <a:cubicBezTo>
                  <a:pt x="43" y="154"/>
                  <a:pt x="44" y="154"/>
                  <a:pt x="43" y="152"/>
                </a:cubicBezTo>
                <a:cubicBezTo>
                  <a:pt x="44" y="152"/>
                  <a:pt x="44" y="152"/>
                  <a:pt x="44" y="153"/>
                </a:cubicBezTo>
                <a:cubicBezTo>
                  <a:pt x="44" y="153"/>
                  <a:pt x="45" y="153"/>
                  <a:pt x="46" y="153"/>
                </a:cubicBezTo>
                <a:cubicBezTo>
                  <a:pt x="45" y="154"/>
                  <a:pt x="44" y="156"/>
                  <a:pt x="43" y="155"/>
                </a:cubicBezTo>
                <a:cubicBezTo>
                  <a:pt x="43" y="155"/>
                  <a:pt x="43" y="155"/>
                  <a:pt x="43" y="155"/>
                </a:cubicBezTo>
                <a:close/>
                <a:moveTo>
                  <a:pt x="203" y="161"/>
                </a:moveTo>
                <a:cubicBezTo>
                  <a:pt x="200" y="159"/>
                  <a:pt x="204" y="156"/>
                  <a:pt x="207" y="158"/>
                </a:cubicBezTo>
                <a:cubicBezTo>
                  <a:pt x="207" y="159"/>
                  <a:pt x="207" y="161"/>
                  <a:pt x="206" y="161"/>
                </a:cubicBezTo>
                <a:cubicBezTo>
                  <a:pt x="205" y="161"/>
                  <a:pt x="204" y="161"/>
                  <a:pt x="204" y="159"/>
                </a:cubicBezTo>
                <a:cubicBezTo>
                  <a:pt x="204" y="159"/>
                  <a:pt x="204" y="161"/>
                  <a:pt x="203" y="161"/>
                </a:cubicBezTo>
                <a:cubicBezTo>
                  <a:pt x="203" y="161"/>
                  <a:pt x="203" y="161"/>
                  <a:pt x="203" y="161"/>
                </a:cubicBezTo>
                <a:close/>
                <a:moveTo>
                  <a:pt x="193" y="160"/>
                </a:moveTo>
                <a:cubicBezTo>
                  <a:pt x="193" y="160"/>
                  <a:pt x="194" y="159"/>
                  <a:pt x="195" y="159"/>
                </a:cubicBezTo>
                <a:cubicBezTo>
                  <a:pt x="195" y="160"/>
                  <a:pt x="195" y="161"/>
                  <a:pt x="195" y="161"/>
                </a:cubicBezTo>
                <a:cubicBezTo>
                  <a:pt x="194" y="161"/>
                  <a:pt x="194" y="160"/>
                  <a:pt x="193" y="160"/>
                </a:cubicBezTo>
                <a:cubicBezTo>
                  <a:pt x="193" y="160"/>
                  <a:pt x="193" y="160"/>
                  <a:pt x="193" y="160"/>
                </a:cubicBezTo>
                <a:close/>
                <a:moveTo>
                  <a:pt x="19" y="166"/>
                </a:moveTo>
                <a:cubicBezTo>
                  <a:pt x="20" y="167"/>
                  <a:pt x="20" y="166"/>
                  <a:pt x="20" y="166"/>
                </a:cubicBezTo>
                <a:cubicBezTo>
                  <a:pt x="21" y="166"/>
                  <a:pt x="21" y="168"/>
                  <a:pt x="19" y="168"/>
                </a:cubicBezTo>
                <a:cubicBezTo>
                  <a:pt x="19" y="167"/>
                  <a:pt x="19" y="167"/>
                  <a:pt x="19" y="166"/>
                </a:cubicBezTo>
                <a:cubicBezTo>
                  <a:pt x="19" y="166"/>
                  <a:pt x="19" y="166"/>
                  <a:pt x="19" y="166"/>
                </a:cubicBezTo>
                <a:close/>
                <a:moveTo>
                  <a:pt x="226" y="170"/>
                </a:moveTo>
                <a:cubicBezTo>
                  <a:pt x="223" y="170"/>
                  <a:pt x="225" y="167"/>
                  <a:pt x="226" y="169"/>
                </a:cubicBezTo>
                <a:cubicBezTo>
                  <a:pt x="226" y="169"/>
                  <a:pt x="226" y="169"/>
                  <a:pt x="226" y="170"/>
                </a:cubicBezTo>
                <a:cubicBezTo>
                  <a:pt x="226" y="170"/>
                  <a:pt x="226" y="170"/>
                  <a:pt x="226" y="170"/>
                </a:cubicBezTo>
                <a:close/>
                <a:moveTo>
                  <a:pt x="194" y="170"/>
                </a:moveTo>
                <a:cubicBezTo>
                  <a:pt x="194" y="170"/>
                  <a:pt x="194" y="170"/>
                  <a:pt x="195" y="170"/>
                </a:cubicBezTo>
                <a:cubicBezTo>
                  <a:pt x="197" y="167"/>
                  <a:pt x="194" y="173"/>
                  <a:pt x="194" y="170"/>
                </a:cubicBezTo>
                <a:cubicBezTo>
                  <a:pt x="194" y="170"/>
                  <a:pt x="194" y="170"/>
                  <a:pt x="194" y="170"/>
                </a:cubicBezTo>
                <a:close/>
                <a:moveTo>
                  <a:pt x="30" y="170"/>
                </a:moveTo>
                <a:cubicBezTo>
                  <a:pt x="32" y="173"/>
                  <a:pt x="29" y="172"/>
                  <a:pt x="30" y="170"/>
                </a:cubicBezTo>
                <a:cubicBezTo>
                  <a:pt x="30" y="170"/>
                  <a:pt x="30" y="170"/>
                  <a:pt x="30" y="170"/>
                </a:cubicBezTo>
                <a:close/>
                <a:moveTo>
                  <a:pt x="207" y="171"/>
                </a:moveTo>
                <a:cubicBezTo>
                  <a:pt x="210" y="173"/>
                  <a:pt x="206" y="177"/>
                  <a:pt x="207" y="171"/>
                </a:cubicBezTo>
                <a:cubicBezTo>
                  <a:pt x="207" y="171"/>
                  <a:pt x="207" y="171"/>
                  <a:pt x="207" y="171"/>
                </a:cubicBezTo>
                <a:close/>
                <a:moveTo>
                  <a:pt x="248" y="175"/>
                </a:moveTo>
                <a:cubicBezTo>
                  <a:pt x="248" y="174"/>
                  <a:pt x="248" y="173"/>
                  <a:pt x="248" y="172"/>
                </a:cubicBezTo>
                <a:cubicBezTo>
                  <a:pt x="249" y="173"/>
                  <a:pt x="249" y="175"/>
                  <a:pt x="251" y="174"/>
                </a:cubicBezTo>
                <a:cubicBezTo>
                  <a:pt x="251" y="175"/>
                  <a:pt x="249" y="175"/>
                  <a:pt x="248" y="175"/>
                </a:cubicBezTo>
                <a:cubicBezTo>
                  <a:pt x="248" y="175"/>
                  <a:pt x="248" y="175"/>
                  <a:pt x="248" y="175"/>
                </a:cubicBezTo>
                <a:close/>
                <a:moveTo>
                  <a:pt x="16" y="176"/>
                </a:moveTo>
                <a:cubicBezTo>
                  <a:pt x="16" y="175"/>
                  <a:pt x="16" y="175"/>
                  <a:pt x="16" y="175"/>
                </a:cubicBezTo>
                <a:cubicBezTo>
                  <a:pt x="17" y="175"/>
                  <a:pt x="18" y="175"/>
                  <a:pt x="18" y="175"/>
                </a:cubicBezTo>
                <a:cubicBezTo>
                  <a:pt x="18" y="175"/>
                  <a:pt x="18" y="175"/>
                  <a:pt x="18" y="176"/>
                </a:cubicBezTo>
                <a:cubicBezTo>
                  <a:pt x="18" y="176"/>
                  <a:pt x="17" y="176"/>
                  <a:pt x="16" y="176"/>
                </a:cubicBezTo>
                <a:cubicBezTo>
                  <a:pt x="16" y="176"/>
                  <a:pt x="16" y="176"/>
                  <a:pt x="16" y="176"/>
                </a:cubicBezTo>
                <a:close/>
                <a:moveTo>
                  <a:pt x="237" y="175"/>
                </a:moveTo>
                <a:cubicBezTo>
                  <a:pt x="238" y="176"/>
                  <a:pt x="236" y="177"/>
                  <a:pt x="236" y="178"/>
                </a:cubicBezTo>
                <a:cubicBezTo>
                  <a:pt x="235" y="178"/>
                  <a:pt x="235" y="177"/>
                  <a:pt x="235" y="177"/>
                </a:cubicBezTo>
                <a:cubicBezTo>
                  <a:pt x="234" y="175"/>
                  <a:pt x="237" y="176"/>
                  <a:pt x="237" y="175"/>
                </a:cubicBezTo>
                <a:cubicBezTo>
                  <a:pt x="237" y="175"/>
                  <a:pt x="237" y="175"/>
                  <a:pt x="237" y="175"/>
                </a:cubicBezTo>
                <a:close/>
                <a:moveTo>
                  <a:pt x="24" y="184"/>
                </a:moveTo>
                <a:cubicBezTo>
                  <a:pt x="26" y="182"/>
                  <a:pt x="26" y="184"/>
                  <a:pt x="24" y="185"/>
                </a:cubicBezTo>
                <a:cubicBezTo>
                  <a:pt x="23" y="185"/>
                  <a:pt x="24" y="182"/>
                  <a:pt x="22" y="183"/>
                </a:cubicBezTo>
                <a:cubicBezTo>
                  <a:pt x="25" y="181"/>
                  <a:pt x="26" y="178"/>
                  <a:pt x="29" y="176"/>
                </a:cubicBezTo>
                <a:cubicBezTo>
                  <a:pt x="27" y="180"/>
                  <a:pt x="28" y="179"/>
                  <a:pt x="30" y="181"/>
                </a:cubicBezTo>
                <a:cubicBezTo>
                  <a:pt x="28" y="180"/>
                  <a:pt x="27" y="181"/>
                  <a:pt x="26" y="180"/>
                </a:cubicBezTo>
                <a:cubicBezTo>
                  <a:pt x="26" y="181"/>
                  <a:pt x="25" y="182"/>
                  <a:pt x="24" y="183"/>
                </a:cubicBezTo>
                <a:cubicBezTo>
                  <a:pt x="24" y="183"/>
                  <a:pt x="24" y="184"/>
                  <a:pt x="24" y="184"/>
                </a:cubicBezTo>
                <a:cubicBezTo>
                  <a:pt x="24" y="184"/>
                  <a:pt x="24" y="184"/>
                  <a:pt x="24" y="184"/>
                </a:cubicBezTo>
                <a:close/>
                <a:moveTo>
                  <a:pt x="31" y="181"/>
                </a:moveTo>
                <a:cubicBezTo>
                  <a:pt x="30" y="180"/>
                  <a:pt x="30" y="179"/>
                  <a:pt x="31" y="178"/>
                </a:cubicBezTo>
                <a:cubicBezTo>
                  <a:pt x="32" y="178"/>
                  <a:pt x="31" y="179"/>
                  <a:pt x="31" y="181"/>
                </a:cubicBezTo>
                <a:cubicBezTo>
                  <a:pt x="31" y="181"/>
                  <a:pt x="31" y="181"/>
                  <a:pt x="31" y="181"/>
                </a:cubicBezTo>
                <a:close/>
                <a:moveTo>
                  <a:pt x="19" y="183"/>
                </a:moveTo>
                <a:cubicBezTo>
                  <a:pt x="17" y="183"/>
                  <a:pt x="22" y="183"/>
                  <a:pt x="21" y="182"/>
                </a:cubicBezTo>
                <a:cubicBezTo>
                  <a:pt x="22" y="182"/>
                  <a:pt x="20" y="184"/>
                  <a:pt x="20" y="185"/>
                </a:cubicBezTo>
                <a:cubicBezTo>
                  <a:pt x="18" y="186"/>
                  <a:pt x="21" y="183"/>
                  <a:pt x="19" y="183"/>
                </a:cubicBezTo>
                <a:cubicBezTo>
                  <a:pt x="19" y="183"/>
                  <a:pt x="19" y="183"/>
                  <a:pt x="19" y="183"/>
                </a:cubicBezTo>
                <a:close/>
                <a:moveTo>
                  <a:pt x="181" y="196"/>
                </a:moveTo>
                <a:cubicBezTo>
                  <a:pt x="181" y="193"/>
                  <a:pt x="178" y="192"/>
                  <a:pt x="180" y="190"/>
                </a:cubicBezTo>
                <a:cubicBezTo>
                  <a:pt x="180" y="190"/>
                  <a:pt x="181" y="190"/>
                  <a:pt x="181" y="190"/>
                </a:cubicBezTo>
                <a:cubicBezTo>
                  <a:pt x="181" y="192"/>
                  <a:pt x="184" y="195"/>
                  <a:pt x="181" y="196"/>
                </a:cubicBezTo>
                <a:cubicBezTo>
                  <a:pt x="181" y="196"/>
                  <a:pt x="181" y="196"/>
                  <a:pt x="181" y="196"/>
                </a:cubicBezTo>
                <a:close/>
                <a:moveTo>
                  <a:pt x="181" y="207"/>
                </a:moveTo>
                <a:cubicBezTo>
                  <a:pt x="178" y="206"/>
                  <a:pt x="181" y="200"/>
                  <a:pt x="181" y="196"/>
                </a:cubicBezTo>
                <a:cubicBezTo>
                  <a:pt x="182" y="198"/>
                  <a:pt x="182" y="203"/>
                  <a:pt x="181" y="207"/>
                </a:cubicBezTo>
                <a:cubicBezTo>
                  <a:pt x="181" y="207"/>
                  <a:pt x="181" y="207"/>
                  <a:pt x="181" y="207"/>
                </a:cubicBezTo>
                <a:close/>
                <a:moveTo>
                  <a:pt x="191" y="208"/>
                </a:moveTo>
                <a:cubicBezTo>
                  <a:pt x="191" y="205"/>
                  <a:pt x="192" y="204"/>
                  <a:pt x="194" y="204"/>
                </a:cubicBezTo>
                <a:cubicBezTo>
                  <a:pt x="193" y="206"/>
                  <a:pt x="193" y="207"/>
                  <a:pt x="191" y="208"/>
                </a:cubicBezTo>
                <a:cubicBezTo>
                  <a:pt x="191" y="208"/>
                  <a:pt x="191" y="208"/>
                  <a:pt x="191" y="208"/>
                </a:cubicBezTo>
                <a:close/>
                <a:moveTo>
                  <a:pt x="180" y="212"/>
                </a:moveTo>
                <a:cubicBezTo>
                  <a:pt x="180" y="211"/>
                  <a:pt x="181" y="211"/>
                  <a:pt x="181" y="210"/>
                </a:cubicBezTo>
                <a:cubicBezTo>
                  <a:pt x="182" y="211"/>
                  <a:pt x="183" y="211"/>
                  <a:pt x="182" y="213"/>
                </a:cubicBezTo>
                <a:cubicBezTo>
                  <a:pt x="181" y="213"/>
                  <a:pt x="181" y="212"/>
                  <a:pt x="180" y="212"/>
                </a:cubicBezTo>
                <a:cubicBezTo>
                  <a:pt x="180" y="212"/>
                  <a:pt x="180" y="212"/>
                  <a:pt x="180" y="212"/>
                </a:cubicBezTo>
                <a:close/>
                <a:moveTo>
                  <a:pt x="191" y="215"/>
                </a:moveTo>
                <a:cubicBezTo>
                  <a:pt x="191" y="214"/>
                  <a:pt x="192" y="213"/>
                  <a:pt x="194" y="213"/>
                </a:cubicBezTo>
                <a:cubicBezTo>
                  <a:pt x="195" y="215"/>
                  <a:pt x="192" y="214"/>
                  <a:pt x="193" y="215"/>
                </a:cubicBezTo>
                <a:cubicBezTo>
                  <a:pt x="192" y="215"/>
                  <a:pt x="192" y="215"/>
                  <a:pt x="191" y="215"/>
                </a:cubicBezTo>
                <a:cubicBezTo>
                  <a:pt x="191" y="215"/>
                  <a:pt x="191" y="215"/>
                  <a:pt x="191" y="215"/>
                </a:cubicBezTo>
                <a:close/>
                <a:moveTo>
                  <a:pt x="191" y="217"/>
                </a:moveTo>
                <a:cubicBezTo>
                  <a:pt x="192" y="217"/>
                  <a:pt x="192" y="217"/>
                  <a:pt x="194" y="217"/>
                </a:cubicBezTo>
                <a:cubicBezTo>
                  <a:pt x="194" y="218"/>
                  <a:pt x="193" y="219"/>
                  <a:pt x="191" y="219"/>
                </a:cubicBezTo>
                <a:cubicBezTo>
                  <a:pt x="191" y="218"/>
                  <a:pt x="191" y="218"/>
                  <a:pt x="191" y="217"/>
                </a:cubicBezTo>
                <a:cubicBezTo>
                  <a:pt x="191" y="217"/>
                  <a:pt x="191" y="217"/>
                  <a:pt x="191" y="217"/>
                </a:cubicBezTo>
                <a:close/>
                <a:moveTo>
                  <a:pt x="193" y="248"/>
                </a:moveTo>
                <a:cubicBezTo>
                  <a:pt x="191" y="248"/>
                  <a:pt x="193" y="245"/>
                  <a:pt x="191" y="245"/>
                </a:cubicBezTo>
                <a:cubicBezTo>
                  <a:pt x="191" y="244"/>
                  <a:pt x="191" y="244"/>
                  <a:pt x="191" y="243"/>
                </a:cubicBezTo>
                <a:cubicBezTo>
                  <a:pt x="193" y="243"/>
                  <a:pt x="191" y="246"/>
                  <a:pt x="194" y="245"/>
                </a:cubicBezTo>
                <a:cubicBezTo>
                  <a:pt x="193" y="247"/>
                  <a:pt x="194" y="246"/>
                  <a:pt x="193" y="248"/>
                </a:cubicBezTo>
                <a:cubicBezTo>
                  <a:pt x="193" y="248"/>
                  <a:pt x="193" y="248"/>
                  <a:pt x="193" y="248"/>
                </a:cubicBezTo>
                <a:close/>
                <a:moveTo>
                  <a:pt x="241" y="248"/>
                </a:moveTo>
                <a:cubicBezTo>
                  <a:pt x="240" y="250"/>
                  <a:pt x="240" y="248"/>
                  <a:pt x="239" y="249"/>
                </a:cubicBezTo>
                <a:cubicBezTo>
                  <a:pt x="241" y="251"/>
                  <a:pt x="243" y="255"/>
                  <a:pt x="241" y="259"/>
                </a:cubicBezTo>
                <a:cubicBezTo>
                  <a:pt x="239" y="259"/>
                  <a:pt x="238" y="260"/>
                  <a:pt x="236" y="258"/>
                </a:cubicBezTo>
                <a:cubicBezTo>
                  <a:pt x="237" y="258"/>
                  <a:pt x="237" y="256"/>
                  <a:pt x="238" y="255"/>
                </a:cubicBezTo>
                <a:cubicBezTo>
                  <a:pt x="235" y="253"/>
                  <a:pt x="236" y="248"/>
                  <a:pt x="237" y="245"/>
                </a:cubicBezTo>
                <a:cubicBezTo>
                  <a:pt x="239" y="245"/>
                  <a:pt x="239" y="248"/>
                  <a:pt x="241" y="248"/>
                </a:cubicBezTo>
                <a:cubicBezTo>
                  <a:pt x="241" y="248"/>
                  <a:pt x="241" y="248"/>
                  <a:pt x="241" y="248"/>
                </a:cubicBezTo>
                <a:close/>
                <a:moveTo>
                  <a:pt x="242" y="250"/>
                </a:moveTo>
                <a:cubicBezTo>
                  <a:pt x="241" y="252"/>
                  <a:pt x="242" y="249"/>
                  <a:pt x="242" y="248"/>
                </a:cubicBezTo>
                <a:cubicBezTo>
                  <a:pt x="242" y="248"/>
                  <a:pt x="242" y="249"/>
                  <a:pt x="243" y="249"/>
                </a:cubicBezTo>
                <a:cubicBezTo>
                  <a:pt x="243" y="249"/>
                  <a:pt x="242" y="249"/>
                  <a:pt x="242" y="249"/>
                </a:cubicBezTo>
                <a:cubicBezTo>
                  <a:pt x="242" y="250"/>
                  <a:pt x="242" y="250"/>
                  <a:pt x="242" y="250"/>
                </a:cubicBezTo>
                <a:cubicBezTo>
                  <a:pt x="242" y="250"/>
                  <a:pt x="242" y="250"/>
                  <a:pt x="242" y="250"/>
                </a:cubicBezTo>
                <a:close/>
                <a:moveTo>
                  <a:pt x="193" y="249"/>
                </a:moveTo>
                <a:cubicBezTo>
                  <a:pt x="195" y="250"/>
                  <a:pt x="192" y="253"/>
                  <a:pt x="193" y="249"/>
                </a:cubicBezTo>
                <a:cubicBezTo>
                  <a:pt x="193" y="249"/>
                  <a:pt x="193" y="249"/>
                  <a:pt x="193" y="249"/>
                </a:cubicBezTo>
                <a:close/>
                <a:moveTo>
                  <a:pt x="198" y="254"/>
                </a:moveTo>
                <a:cubicBezTo>
                  <a:pt x="198" y="253"/>
                  <a:pt x="199" y="252"/>
                  <a:pt x="199" y="252"/>
                </a:cubicBezTo>
                <a:cubicBezTo>
                  <a:pt x="201" y="252"/>
                  <a:pt x="200" y="254"/>
                  <a:pt x="198" y="254"/>
                </a:cubicBezTo>
                <a:cubicBezTo>
                  <a:pt x="198" y="254"/>
                  <a:pt x="198" y="254"/>
                  <a:pt x="198" y="254"/>
                </a:cubicBezTo>
                <a:close/>
                <a:moveTo>
                  <a:pt x="197" y="265"/>
                </a:moveTo>
                <a:cubicBezTo>
                  <a:pt x="195" y="264"/>
                  <a:pt x="195" y="262"/>
                  <a:pt x="195" y="259"/>
                </a:cubicBezTo>
                <a:cubicBezTo>
                  <a:pt x="196" y="260"/>
                  <a:pt x="196" y="262"/>
                  <a:pt x="198" y="261"/>
                </a:cubicBezTo>
                <a:cubicBezTo>
                  <a:pt x="196" y="262"/>
                  <a:pt x="197" y="264"/>
                  <a:pt x="197" y="265"/>
                </a:cubicBezTo>
                <a:cubicBezTo>
                  <a:pt x="197" y="265"/>
                  <a:pt x="197" y="265"/>
                  <a:pt x="197" y="265"/>
                </a:cubicBezTo>
                <a:close/>
                <a:moveTo>
                  <a:pt x="237" y="268"/>
                </a:moveTo>
                <a:cubicBezTo>
                  <a:pt x="233" y="269"/>
                  <a:pt x="234" y="263"/>
                  <a:pt x="235" y="262"/>
                </a:cubicBezTo>
                <a:cubicBezTo>
                  <a:pt x="238" y="263"/>
                  <a:pt x="236" y="265"/>
                  <a:pt x="237" y="268"/>
                </a:cubicBezTo>
                <a:cubicBezTo>
                  <a:pt x="237" y="268"/>
                  <a:pt x="237" y="268"/>
                  <a:pt x="237" y="268"/>
                </a:cubicBezTo>
                <a:close/>
                <a:moveTo>
                  <a:pt x="235" y="271"/>
                </a:moveTo>
                <a:cubicBezTo>
                  <a:pt x="235" y="270"/>
                  <a:pt x="235" y="269"/>
                  <a:pt x="235" y="269"/>
                </a:cubicBezTo>
                <a:cubicBezTo>
                  <a:pt x="236" y="269"/>
                  <a:pt x="235" y="270"/>
                  <a:pt x="237" y="270"/>
                </a:cubicBezTo>
                <a:cubicBezTo>
                  <a:pt x="236" y="271"/>
                  <a:pt x="236" y="271"/>
                  <a:pt x="235" y="271"/>
                </a:cubicBezTo>
                <a:cubicBezTo>
                  <a:pt x="235" y="271"/>
                  <a:pt x="235" y="271"/>
                  <a:pt x="235" y="271"/>
                </a:cubicBezTo>
                <a:close/>
                <a:moveTo>
                  <a:pt x="234" y="272"/>
                </a:moveTo>
                <a:cubicBezTo>
                  <a:pt x="235" y="272"/>
                  <a:pt x="235" y="271"/>
                  <a:pt x="236" y="271"/>
                </a:cubicBezTo>
                <a:cubicBezTo>
                  <a:pt x="236" y="274"/>
                  <a:pt x="236" y="277"/>
                  <a:pt x="236" y="280"/>
                </a:cubicBezTo>
                <a:cubicBezTo>
                  <a:pt x="234" y="278"/>
                  <a:pt x="235" y="275"/>
                  <a:pt x="234" y="272"/>
                </a:cubicBezTo>
                <a:cubicBezTo>
                  <a:pt x="234" y="272"/>
                  <a:pt x="234" y="272"/>
                  <a:pt x="234" y="272"/>
                </a:cubicBezTo>
                <a:close/>
                <a:moveTo>
                  <a:pt x="237" y="284"/>
                </a:moveTo>
                <a:cubicBezTo>
                  <a:pt x="236" y="283"/>
                  <a:pt x="236" y="282"/>
                  <a:pt x="236" y="281"/>
                </a:cubicBezTo>
                <a:cubicBezTo>
                  <a:pt x="237" y="281"/>
                  <a:pt x="237" y="282"/>
                  <a:pt x="237" y="284"/>
                </a:cubicBezTo>
                <a:cubicBezTo>
                  <a:pt x="237" y="284"/>
                  <a:pt x="237" y="284"/>
                  <a:pt x="237" y="284"/>
                </a:cubicBezTo>
                <a:close/>
                <a:moveTo>
                  <a:pt x="250" y="285"/>
                </a:moveTo>
                <a:cubicBezTo>
                  <a:pt x="250" y="284"/>
                  <a:pt x="252" y="284"/>
                  <a:pt x="252" y="286"/>
                </a:cubicBezTo>
                <a:cubicBezTo>
                  <a:pt x="251" y="286"/>
                  <a:pt x="250" y="285"/>
                  <a:pt x="250" y="285"/>
                </a:cubicBezTo>
                <a:cubicBezTo>
                  <a:pt x="250" y="285"/>
                  <a:pt x="250" y="285"/>
                  <a:pt x="250" y="285"/>
                </a:cubicBezTo>
                <a:close/>
                <a:moveTo>
                  <a:pt x="193" y="286"/>
                </a:moveTo>
                <a:cubicBezTo>
                  <a:pt x="193" y="286"/>
                  <a:pt x="193" y="285"/>
                  <a:pt x="193" y="285"/>
                </a:cubicBezTo>
                <a:cubicBezTo>
                  <a:pt x="194" y="284"/>
                  <a:pt x="194" y="285"/>
                  <a:pt x="195" y="285"/>
                </a:cubicBezTo>
                <a:cubicBezTo>
                  <a:pt x="194" y="286"/>
                  <a:pt x="193" y="286"/>
                  <a:pt x="193" y="286"/>
                </a:cubicBezTo>
                <a:cubicBezTo>
                  <a:pt x="193" y="286"/>
                  <a:pt x="193" y="286"/>
                  <a:pt x="193" y="286"/>
                </a:cubicBezTo>
                <a:close/>
                <a:moveTo>
                  <a:pt x="195" y="290"/>
                </a:moveTo>
                <a:cubicBezTo>
                  <a:pt x="195" y="289"/>
                  <a:pt x="195" y="288"/>
                  <a:pt x="195" y="288"/>
                </a:cubicBezTo>
                <a:cubicBezTo>
                  <a:pt x="195" y="288"/>
                  <a:pt x="195" y="289"/>
                  <a:pt x="196" y="289"/>
                </a:cubicBezTo>
                <a:cubicBezTo>
                  <a:pt x="196" y="290"/>
                  <a:pt x="195" y="289"/>
                  <a:pt x="195" y="290"/>
                </a:cubicBezTo>
                <a:cubicBezTo>
                  <a:pt x="195" y="290"/>
                  <a:pt x="195" y="290"/>
                  <a:pt x="195" y="290"/>
                </a:cubicBezTo>
                <a:close/>
                <a:moveTo>
                  <a:pt x="237" y="292"/>
                </a:moveTo>
                <a:cubicBezTo>
                  <a:pt x="237" y="291"/>
                  <a:pt x="237" y="291"/>
                  <a:pt x="237" y="291"/>
                </a:cubicBezTo>
                <a:cubicBezTo>
                  <a:pt x="238" y="290"/>
                  <a:pt x="238" y="291"/>
                  <a:pt x="238" y="292"/>
                </a:cubicBezTo>
                <a:cubicBezTo>
                  <a:pt x="238" y="292"/>
                  <a:pt x="237" y="292"/>
                  <a:pt x="237" y="292"/>
                </a:cubicBezTo>
                <a:cubicBezTo>
                  <a:pt x="237" y="292"/>
                  <a:pt x="237" y="292"/>
                  <a:pt x="237" y="292"/>
                </a:cubicBezTo>
                <a:close/>
                <a:moveTo>
                  <a:pt x="246" y="299"/>
                </a:moveTo>
                <a:cubicBezTo>
                  <a:pt x="244" y="298"/>
                  <a:pt x="245" y="295"/>
                  <a:pt x="245" y="292"/>
                </a:cubicBezTo>
                <a:cubicBezTo>
                  <a:pt x="246" y="294"/>
                  <a:pt x="248" y="298"/>
                  <a:pt x="246" y="299"/>
                </a:cubicBezTo>
                <a:cubicBezTo>
                  <a:pt x="246" y="299"/>
                  <a:pt x="246" y="299"/>
                  <a:pt x="246" y="299"/>
                </a:cubicBezTo>
                <a:close/>
                <a:moveTo>
                  <a:pt x="236" y="295"/>
                </a:moveTo>
                <a:cubicBezTo>
                  <a:pt x="236" y="294"/>
                  <a:pt x="238" y="294"/>
                  <a:pt x="238" y="293"/>
                </a:cubicBezTo>
                <a:cubicBezTo>
                  <a:pt x="239" y="293"/>
                  <a:pt x="239" y="295"/>
                  <a:pt x="239" y="296"/>
                </a:cubicBezTo>
                <a:cubicBezTo>
                  <a:pt x="237" y="296"/>
                  <a:pt x="237" y="295"/>
                  <a:pt x="236" y="295"/>
                </a:cubicBezTo>
                <a:cubicBezTo>
                  <a:pt x="236" y="295"/>
                  <a:pt x="236" y="295"/>
                  <a:pt x="236" y="295"/>
                </a:cubicBezTo>
                <a:close/>
                <a:moveTo>
                  <a:pt x="234" y="307"/>
                </a:moveTo>
                <a:cubicBezTo>
                  <a:pt x="235" y="303"/>
                  <a:pt x="231" y="299"/>
                  <a:pt x="234" y="295"/>
                </a:cubicBezTo>
                <a:cubicBezTo>
                  <a:pt x="237" y="299"/>
                  <a:pt x="236" y="302"/>
                  <a:pt x="234" y="307"/>
                </a:cubicBezTo>
                <a:cubicBezTo>
                  <a:pt x="234" y="307"/>
                  <a:pt x="234" y="307"/>
                  <a:pt x="234" y="307"/>
                </a:cubicBezTo>
                <a:close/>
                <a:moveTo>
                  <a:pt x="230" y="300"/>
                </a:moveTo>
                <a:cubicBezTo>
                  <a:pt x="228" y="300"/>
                  <a:pt x="228" y="299"/>
                  <a:pt x="228" y="298"/>
                </a:cubicBezTo>
                <a:cubicBezTo>
                  <a:pt x="230" y="298"/>
                  <a:pt x="229" y="299"/>
                  <a:pt x="230" y="300"/>
                </a:cubicBezTo>
                <a:cubicBezTo>
                  <a:pt x="230" y="300"/>
                  <a:pt x="230" y="300"/>
                  <a:pt x="230" y="300"/>
                </a:cubicBezTo>
                <a:close/>
                <a:moveTo>
                  <a:pt x="228" y="302"/>
                </a:moveTo>
                <a:cubicBezTo>
                  <a:pt x="230" y="300"/>
                  <a:pt x="231" y="303"/>
                  <a:pt x="230" y="306"/>
                </a:cubicBezTo>
                <a:cubicBezTo>
                  <a:pt x="227" y="307"/>
                  <a:pt x="228" y="303"/>
                  <a:pt x="228" y="302"/>
                </a:cubicBezTo>
                <a:cubicBezTo>
                  <a:pt x="228" y="302"/>
                  <a:pt x="228" y="302"/>
                  <a:pt x="228" y="302"/>
                </a:cubicBezTo>
                <a:close/>
                <a:moveTo>
                  <a:pt x="245" y="304"/>
                </a:moveTo>
                <a:cubicBezTo>
                  <a:pt x="246" y="304"/>
                  <a:pt x="246" y="304"/>
                  <a:pt x="247" y="304"/>
                </a:cubicBezTo>
                <a:cubicBezTo>
                  <a:pt x="247" y="305"/>
                  <a:pt x="247" y="305"/>
                  <a:pt x="247" y="306"/>
                </a:cubicBezTo>
                <a:cubicBezTo>
                  <a:pt x="246" y="306"/>
                  <a:pt x="245" y="306"/>
                  <a:pt x="245" y="304"/>
                </a:cubicBezTo>
                <a:cubicBezTo>
                  <a:pt x="245" y="304"/>
                  <a:pt x="245" y="304"/>
                  <a:pt x="245" y="304"/>
                </a:cubicBezTo>
                <a:close/>
                <a:moveTo>
                  <a:pt x="184" y="309"/>
                </a:moveTo>
                <a:cubicBezTo>
                  <a:pt x="184" y="310"/>
                  <a:pt x="181" y="310"/>
                  <a:pt x="182" y="309"/>
                </a:cubicBezTo>
                <a:cubicBezTo>
                  <a:pt x="183" y="309"/>
                  <a:pt x="183" y="309"/>
                  <a:pt x="184" y="309"/>
                </a:cubicBezTo>
                <a:cubicBezTo>
                  <a:pt x="184" y="309"/>
                  <a:pt x="184" y="309"/>
                  <a:pt x="184" y="309"/>
                </a:cubicBezTo>
                <a:close/>
                <a:moveTo>
                  <a:pt x="206" y="312"/>
                </a:moveTo>
                <a:cubicBezTo>
                  <a:pt x="204" y="312"/>
                  <a:pt x="204" y="311"/>
                  <a:pt x="204" y="310"/>
                </a:cubicBezTo>
                <a:cubicBezTo>
                  <a:pt x="205" y="310"/>
                  <a:pt x="206" y="311"/>
                  <a:pt x="206" y="312"/>
                </a:cubicBezTo>
                <a:cubicBezTo>
                  <a:pt x="206" y="312"/>
                  <a:pt x="206" y="312"/>
                  <a:pt x="206" y="312"/>
                </a:cubicBezTo>
                <a:close/>
                <a:moveTo>
                  <a:pt x="251" y="317"/>
                </a:moveTo>
                <a:cubicBezTo>
                  <a:pt x="249" y="316"/>
                  <a:pt x="253" y="314"/>
                  <a:pt x="249" y="314"/>
                </a:cubicBezTo>
                <a:cubicBezTo>
                  <a:pt x="249" y="313"/>
                  <a:pt x="249" y="313"/>
                  <a:pt x="249" y="312"/>
                </a:cubicBezTo>
                <a:cubicBezTo>
                  <a:pt x="252" y="312"/>
                  <a:pt x="249" y="314"/>
                  <a:pt x="252" y="314"/>
                </a:cubicBezTo>
                <a:cubicBezTo>
                  <a:pt x="252" y="316"/>
                  <a:pt x="251" y="316"/>
                  <a:pt x="251" y="317"/>
                </a:cubicBezTo>
                <a:cubicBezTo>
                  <a:pt x="251" y="317"/>
                  <a:pt x="251" y="317"/>
                  <a:pt x="251" y="317"/>
                </a:cubicBezTo>
                <a:close/>
                <a:moveTo>
                  <a:pt x="204" y="318"/>
                </a:moveTo>
                <a:cubicBezTo>
                  <a:pt x="204" y="317"/>
                  <a:pt x="205" y="316"/>
                  <a:pt x="206" y="317"/>
                </a:cubicBezTo>
                <a:cubicBezTo>
                  <a:pt x="206" y="318"/>
                  <a:pt x="205" y="318"/>
                  <a:pt x="204" y="318"/>
                </a:cubicBezTo>
                <a:cubicBezTo>
                  <a:pt x="204" y="318"/>
                  <a:pt x="204" y="318"/>
                  <a:pt x="204" y="318"/>
                </a:cubicBezTo>
                <a:close/>
                <a:moveTo>
                  <a:pt x="217" y="320"/>
                </a:moveTo>
                <a:cubicBezTo>
                  <a:pt x="217" y="326"/>
                  <a:pt x="216" y="323"/>
                  <a:pt x="215" y="317"/>
                </a:cubicBezTo>
                <a:cubicBezTo>
                  <a:pt x="219" y="316"/>
                  <a:pt x="216" y="320"/>
                  <a:pt x="217" y="320"/>
                </a:cubicBezTo>
                <a:cubicBezTo>
                  <a:pt x="217" y="320"/>
                  <a:pt x="217" y="320"/>
                  <a:pt x="217" y="320"/>
                </a:cubicBezTo>
                <a:close/>
                <a:moveTo>
                  <a:pt x="254" y="326"/>
                </a:moveTo>
                <a:cubicBezTo>
                  <a:pt x="251" y="326"/>
                  <a:pt x="252" y="325"/>
                  <a:pt x="252" y="327"/>
                </a:cubicBezTo>
                <a:cubicBezTo>
                  <a:pt x="252" y="327"/>
                  <a:pt x="251" y="326"/>
                  <a:pt x="250" y="326"/>
                </a:cubicBezTo>
                <a:cubicBezTo>
                  <a:pt x="252" y="325"/>
                  <a:pt x="251" y="321"/>
                  <a:pt x="250" y="321"/>
                </a:cubicBezTo>
                <a:cubicBezTo>
                  <a:pt x="249" y="319"/>
                  <a:pt x="250" y="318"/>
                  <a:pt x="252" y="318"/>
                </a:cubicBezTo>
                <a:cubicBezTo>
                  <a:pt x="252" y="321"/>
                  <a:pt x="253" y="322"/>
                  <a:pt x="254" y="326"/>
                </a:cubicBezTo>
                <a:cubicBezTo>
                  <a:pt x="254" y="326"/>
                  <a:pt x="254" y="326"/>
                  <a:pt x="254" y="326"/>
                </a:cubicBezTo>
                <a:close/>
                <a:moveTo>
                  <a:pt x="182" y="326"/>
                </a:moveTo>
                <a:cubicBezTo>
                  <a:pt x="184" y="326"/>
                  <a:pt x="183" y="325"/>
                  <a:pt x="184" y="325"/>
                </a:cubicBezTo>
                <a:cubicBezTo>
                  <a:pt x="182" y="324"/>
                  <a:pt x="184" y="321"/>
                  <a:pt x="182" y="321"/>
                </a:cubicBezTo>
                <a:cubicBezTo>
                  <a:pt x="183" y="318"/>
                  <a:pt x="184" y="322"/>
                  <a:pt x="185" y="323"/>
                </a:cubicBezTo>
                <a:cubicBezTo>
                  <a:pt x="184" y="325"/>
                  <a:pt x="184" y="325"/>
                  <a:pt x="184" y="329"/>
                </a:cubicBezTo>
                <a:cubicBezTo>
                  <a:pt x="182" y="329"/>
                  <a:pt x="183" y="327"/>
                  <a:pt x="182" y="326"/>
                </a:cubicBezTo>
                <a:cubicBezTo>
                  <a:pt x="182" y="326"/>
                  <a:pt x="182" y="326"/>
                  <a:pt x="182" y="326"/>
                </a:cubicBezTo>
                <a:close/>
                <a:moveTo>
                  <a:pt x="204" y="323"/>
                </a:moveTo>
                <a:cubicBezTo>
                  <a:pt x="205" y="322"/>
                  <a:pt x="205" y="321"/>
                  <a:pt x="206" y="320"/>
                </a:cubicBezTo>
                <a:cubicBezTo>
                  <a:pt x="208" y="325"/>
                  <a:pt x="208" y="334"/>
                  <a:pt x="207" y="340"/>
                </a:cubicBezTo>
                <a:cubicBezTo>
                  <a:pt x="206" y="340"/>
                  <a:pt x="205" y="340"/>
                  <a:pt x="204" y="340"/>
                </a:cubicBezTo>
                <a:cubicBezTo>
                  <a:pt x="204" y="339"/>
                  <a:pt x="205" y="339"/>
                  <a:pt x="205" y="338"/>
                </a:cubicBezTo>
                <a:cubicBezTo>
                  <a:pt x="201" y="334"/>
                  <a:pt x="203" y="325"/>
                  <a:pt x="203" y="321"/>
                </a:cubicBezTo>
                <a:cubicBezTo>
                  <a:pt x="205" y="321"/>
                  <a:pt x="203" y="322"/>
                  <a:pt x="204" y="323"/>
                </a:cubicBezTo>
                <a:cubicBezTo>
                  <a:pt x="204" y="323"/>
                  <a:pt x="204" y="323"/>
                  <a:pt x="204" y="323"/>
                </a:cubicBezTo>
                <a:close/>
                <a:moveTo>
                  <a:pt x="241" y="330"/>
                </a:moveTo>
                <a:cubicBezTo>
                  <a:pt x="239" y="329"/>
                  <a:pt x="243" y="326"/>
                  <a:pt x="242" y="324"/>
                </a:cubicBezTo>
                <a:cubicBezTo>
                  <a:pt x="244" y="324"/>
                  <a:pt x="243" y="326"/>
                  <a:pt x="243" y="327"/>
                </a:cubicBezTo>
                <a:cubicBezTo>
                  <a:pt x="240" y="327"/>
                  <a:pt x="242" y="330"/>
                  <a:pt x="241" y="330"/>
                </a:cubicBezTo>
                <a:cubicBezTo>
                  <a:pt x="241" y="330"/>
                  <a:pt x="241" y="330"/>
                  <a:pt x="241" y="330"/>
                </a:cubicBezTo>
                <a:close/>
                <a:moveTo>
                  <a:pt x="182" y="340"/>
                </a:moveTo>
                <a:cubicBezTo>
                  <a:pt x="182" y="336"/>
                  <a:pt x="181" y="335"/>
                  <a:pt x="182" y="332"/>
                </a:cubicBezTo>
                <a:cubicBezTo>
                  <a:pt x="183" y="332"/>
                  <a:pt x="183" y="332"/>
                  <a:pt x="184" y="332"/>
                </a:cubicBezTo>
                <a:cubicBezTo>
                  <a:pt x="184" y="334"/>
                  <a:pt x="184" y="339"/>
                  <a:pt x="182" y="340"/>
                </a:cubicBezTo>
                <a:cubicBezTo>
                  <a:pt x="182" y="340"/>
                  <a:pt x="182" y="340"/>
                  <a:pt x="182" y="340"/>
                </a:cubicBezTo>
                <a:close/>
                <a:moveTo>
                  <a:pt x="235" y="335"/>
                </a:moveTo>
                <a:cubicBezTo>
                  <a:pt x="235" y="335"/>
                  <a:pt x="235" y="334"/>
                  <a:pt x="235" y="334"/>
                </a:cubicBezTo>
                <a:cubicBezTo>
                  <a:pt x="236" y="333"/>
                  <a:pt x="237" y="334"/>
                  <a:pt x="237" y="335"/>
                </a:cubicBezTo>
                <a:cubicBezTo>
                  <a:pt x="236" y="335"/>
                  <a:pt x="236" y="335"/>
                  <a:pt x="235" y="335"/>
                </a:cubicBezTo>
                <a:cubicBezTo>
                  <a:pt x="235" y="335"/>
                  <a:pt x="235" y="335"/>
                  <a:pt x="235" y="335"/>
                </a:cubicBezTo>
                <a:close/>
                <a:moveTo>
                  <a:pt x="241" y="335"/>
                </a:moveTo>
                <a:cubicBezTo>
                  <a:pt x="243" y="335"/>
                  <a:pt x="240" y="338"/>
                  <a:pt x="241" y="335"/>
                </a:cubicBezTo>
                <a:cubicBezTo>
                  <a:pt x="241" y="335"/>
                  <a:pt x="241" y="335"/>
                  <a:pt x="241" y="335"/>
                </a:cubicBezTo>
                <a:close/>
                <a:moveTo>
                  <a:pt x="238" y="337"/>
                </a:moveTo>
                <a:cubicBezTo>
                  <a:pt x="236" y="337"/>
                  <a:pt x="237" y="337"/>
                  <a:pt x="237" y="335"/>
                </a:cubicBezTo>
                <a:cubicBezTo>
                  <a:pt x="239" y="335"/>
                  <a:pt x="238" y="337"/>
                  <a:pt x="238" y="337"/>
                </a:cubicBezTo>
                <a:cubicBezTo>
                  <a:pt x="238" y="337"/>
                  <a:pt x="238" y="337"/>
                  <a:pt x="238" y="337"/>
                </a:cubicBezTo>
                <a:close/>
                <a:moveTo>
                  <a:pt x="177" y="338"/>
                </a:moveTo>
                <a:cubicBezTo>
                  <a:pt x="177" y="338"/>
                  <a:pt x="178" y="338"/>
                  <a:pt x="178" y="337"/>
                </a:cubicBezTo>
                <a:cubicBezTo>
                  <a:pt x="178" y="337"/>
                  <a:pt x="179" y="337"/>
                  <a:pt x="179" y="337"/>
                </a:cubicBezTo>
                <a:cubicBezTo>
                  <a:pt x="179" y="337"/>
                  <a:pt x="179" y="338"/>
                  <a:pt x="179" y="338"/>
                </a:cubicBezTo>
                <a:cubicBezTo>
                  <a:pt x="179" y="338"/>
                  <a:pt x="178" y="338"/>
                  <a:pt x="177" y="338"/>
                </a:cubicBezTo>
                <a:cubicBezTo>
                  <a:pt x="177" y="338"/>
                  <a:pt x="177" y="338"/>
                  <a:pt x="177" y="338"/>
                </a:cubicBezTo>
                <a:close/>
                <a:moveTo>
                  <a:pt x="240" y="339"/>
                </a:moveTo>
                <a:cubicBezTo>
                  <a:pt x="239" y="339"/>
                  <a:pt x="240" y="338"/>
                  <a:pt x="240" y="337"/>
                </a:cubicBezTo>
                <a:cubicBezTo>
                  <a:pt x="241" y="337"/>
                  <a:pt x="241" y="338"/>
                  <a:pt x="242" y="337"/>
                </a:cubicBezTo>
                <a:cubicBezTo>
                  <a:pt x="242" y="338"/>
                  <a:pt x="240" y="338"/>
                  <a:pt x="240" y="339"/>
                </a:cubicBezTo>
                <a:cubicBezTo>
                  <a:pt x="240" y="339"/>
                  <a:pt x="240" y="339"/>
                  <a:pt x="240" y="339"/>
                </a:cubicBezTo>
                <a:close/>
                <a:moveTo>
                  <a:pt x="237" y="342"/>
                </a:moveTo>
                <a:cubicBezTo>
                  <a:pt x="237" y="341"/>
                  <a:pt x="237" y="340"/>
                  <a:pt x="237" y="339"/>
                </a:cubicBezTo>
                <a:cubicBezTo>
                  <a:pt x="237" y="339"/>
                  <a:pt x="238" y="339"/>
                  <a:pt x="239" y="339"/>
                </a:cubicBezTo>
                <a:cubicBezTo>
                  <a:pt x="238" y="340"/>
                  <a:pt x="239" y="342"/>
                  <a:pt x="237" y="342"/>
                </a:cubicBezTo>
                <a:cubicBezTo>
                  <a:pt x="237" y="342"/>
                  <a:pt x="237" y="342"/>
                  <a:pt x="237" y="342"/>
                </a:cubicBezTo>
                <a:close/>
                <a:moveTo>
                  <a:pt x="232" y="343"/>
                </a:moveTo>
                <a:cubicBezTo>
                  <a:pt x="232" y="342"/>
                  <a:pt x="233" y="340"/>
                  <a:pt x="232" y="340"/>
                </a:cubicBezTo>
                <a:cubicBezTo>
                  <a:pt x="233" y="339"/>
                  <a:pt x="234" y="341"/>
                  <a:pt x="236" y="340"/>
                </a:cubicBezTo>
                <a:cubicBezTo>
                  <a:pt x="236" y="345"/>
                  <a:pt x="236" y="347"/>
                  <a:pt x="239" y="349"/>
                </a:cubicBezTo>
                <a:cubicBezTo>
                  <a:pt x="237" y="349"/>
                  <a:pt x="237" y="348"/>
                  <a:pt x="236" y="349"/>
                </a:cubicBezTo>
                <a:cubicBezTo>
                  <a:pt x="236" y="348"/>
                  <a:pt x="236" y="347"/>
                  <a:pt x="236" y="346"/>
                </a:cubicBezTo>
                <a:cubicBezTo>
                  <a:pt x="236" y="344"/>
                  <a:pt x="234" y="346"/>
                  <a:pt x="234" y="347"/>
                </a:cubicBezTo>
                <a:cubicBezTo>
                  <a:pt x="233" y="346"/>
                  <a:pt x="234" y="344"/>
                  <a:pt x="235" y="344"/>
                </a:cubicBezTo>
                <a:cubicBezTo>
                  <a:pt x="235" y="343"/>
                  <a:pt x="233" y="344"/>
                  <a:pt x="232" y="343"/>
                </a:cubicBezTo>
                <a:cubicBezTo>
                  <a:pt x="232" y="343"/>
                  <a:pt x="232" y="343"/>
                  <a:pt x="232" y="343"/>
                </a:cubicBezTo>
                <a:close/>
                <a:moveTo>
                  <a:pt x="245" y="342"/>
                </a:moveTo>
                <a:cubicBezTo>
                  <a:pt x="245" y="343"/>
                  <a:pt x="243" y="341"/>
                  <a:pt x="243" y="340"/>
                </a:cubicBezTo>
                <a:cubicBezTo>
                  <a:pt x="243" y="340"/>
                  <a:pt x="244" y="340"/>
                  <a:pt x="245" y="340"/>
                </a:cubicBezTo>
                <a:cubicBezTo>
                  <a:pt x="245" y="341"/>
                  <a:pt x="244" y="342"/>
                  <a:pt x="245" y="342"/>
                </a:cubicBezTo>
                <a:cubicBezTo>
                  <a:pt x="245" y="342"/>
                  <a:pt x="245" y="342"/>
                  <a:pt x="245" y="342"/>
                </a:cubicBezTo>
                <a:close/>
                <a:moveTo>
                  <a:pt x="207" y="348"/>
                </a:moveTo>
                <a:cubicBezTo>
                  <a:pt x="205" y="348"/>
                  <a:pt x="206" y="345"/>
                  <a:pt x="207" y="344"/>
                </a:cubicBezTo>
                <a:cubicBezTo>
                  <a:pt x="207" y="344"/>
                  <a:pt x="208" y="344"/>
                  <a:pt x="208" y="344"/>
                </a:cubicBezTo>
                <a:cubicBezTo>
                  <a:pt x="209" y="345"/>
                  <a:pt x="209" y="348"/>
                  <a:pt x="207" y="348"/>
                </a:cubicBezTo>
                <a:cubicBezTo>
                  <a:pt x="207" y="348"/>
                  <a:pt x="207" y="348"/>
                  <a:pt x="207" y="348"/>
                </a:cubicBezTo>
                <a:close/>
                <a:moveTo>
                  <a:pt x="254" y="370"/>
                </a:moveTo>
                <a:cubicBezTo>
                  <a:pt x="254" y="370"/>
                  <a:pt x="254" y="370"/>
                  <a:pt x="254" y="370"/>
                </a:cubicBezTo>
                <a:cubicBezTo>
                  <a:pt x="258" y="367"/>
                  <a:pt x="248" y="363"/>
                  <a:pt x="253" y="360"/>
                </a:cubicBezTo>
                <a:cubicBezTo>
                  <a:pt x="253" y="362"/>
                  <a:pt x="253" y="364"/>
                  <a:pt x="254" y="364"/>
                </a:cubicBezTo>
                <a:cubicBezTo>
                  <a:pt x="257" y="361"/>
                  <a:pt x="252" y="360"/>
                  <a:pt x="253" y="358"/>
                </a:cubicBezTo>
                <a:cubicBezTo>
                  <a:pt x="252" y="357"/>
                  <a:pt x="252" y="359"/>
                  <a:pt x="251" y="359"/>
                </a:cubicBezTo>
                <a:cubicBezTo>
                  <a:pt x="249" y="356"/>
                  <a:pt x="247" y="353"/>
                  <a:pt x="249" y="349"/>
                </a:cubicBezTo>
                <a:cubicBezTo>
                  <a:pt x="247" y="348"/>
                  <a:pt x="246" y="348"/>
                  <a:pt x="247" y="345"/>
                </a:cubicBezTo>
                <a:cubicBezTo>
                  <a:pt x="245" y="343"/>
                  <a:pt x="245" y="346"/>
                  <a:pt x="243" y="345"/>
                </a:cubicBezTo>
                <a:cubicBezTo>
                  <a:pt x="243" y="346"/>
                  <a:pt x="243" y="347"/>
                  <a:pt x="241" y="347"/>
                </a:cubicBezTo>
                <a:cubicBezTo>
                  <a:pt x="241" y="346"/>
                  <a:pt x="242" y="346"/>
                  <a:pt x="242" y="345"/>
                </a:cubicBezTo>
                <a:cubicBezTo>
                  <a:pt x="241" y="345"/>
                  <a:pt x="241" y="345"/>
                  <a:pt x="240" y="345"/>
                </a:cubicBezTo>
                <a:cubicBezTo>
                  <a:pt x="240" y="347"/>
                  <a:pt x="239" y="345"/>
                  <a:pt x="239" y="347"/>
                </a:cubicBezTo>
                <a:cubicBezTo>
                  <a:pt x="241" y="348"/>
                  <a:pt x="240" y="354"/>
                  <a:pt x="238" y="353"/>
                </a:cubicBezTo>
                <a:cubicBezTo>
                  <a:pt x="241" y="357"/>
                  <a:pt x="243" y="364"/>
                  <a:pt x="243" y="369"/>
                </a:cubicBezTo>
                <a:cubicBezTo>
                  <a:pt x="245" y="369"/>
                  <a:pt x="247" y="369"/>
                  <a:pt x="248" y="370"/>
                </a:cubicBezTo>
                <a:cubicBezTo>
                  <a:pt x="249" y="368"/>
                  <a:pt x="246" y="368"/>
                  <a:pt x="247" y="368"/>
                </a:cubicBezTo>
                <a:cubicBezTo>
                  <a:pt x="248" y="368"/>
                  <a:pt x="249" y="369"/>
                  <a:pt x="249" y="370"/>
                </a:cubicBezTo>
                <a:cubicBezTo>
                  <a:pt x="253" y="371"/>
                  <a:pt x="254" y="366"/>
                  <a:pt x="254" y="370"/>
                </a:cubicBezTo>
                <a:close/>
                <a:moveTo>
                  <a:pt x="231" y="356"/>
                </a:moveTo>
                <a:cubicBezTo>
                  <a:pt x="234" y="353"/>
                  <a:pt x="230" y="349"/>
                  <a:pt x="231" y="347"/>
                </a:cubicBezTo>
                <a:cubicBezTo>
                  <a:pt x="233" y="347"/>
                  <a:pt x="232" y="348"/>
                  <a:pt x="235" y="348"/>
                </a:cubicBezTo>
                <a:cubicBezTo>
                  <a:pt x="236" y="350"/>
                  <a:pt x="233" y="348"/>
                  <a:pt x="233" y="349"/>
                </a:cubicBezTo>
                <a:cubicBezTo>
                  <a:pt x="234" y="350"/>
                  <a:pt x="236" y="350"/>
                  <a:pt x="236" y="351"/>
                </a:cubicBezTo>
                <a:cubicBezTo>
                  <a:pt x="236" y="352"/>
                  <a:pt x="236" y="356"/>
                  <a:pt x="237" y="357"/>
                </a:cubicBezTo>
                <a:cubicBezTo>
                  <a:pt x="236" y="358"/>
                  <a:pt x="237" y="358"/>
                  <a:pt x="236" y="361"/>
                </a:cubicBezTo>
                <a:cubicBezTo>
                  <a:pt x="236" y="361"/>
                  <a:pt x="235" y="361"/>
                  <a:pt x="234" y="361"/>
                </a:cubicBezTo>
                <a:cubicBezTo>
                  <a:pt x="234" y="360"/>
                  <a:pt x="234" y="359"/>
                  <a:pt x="234" y="358"/>
                </a:cubicBezTo>
                <a:cubicBezTo>
                  <a:pt x="232" y="360"/>
                  <a:pt x="233" y="356"/>
                  <a:pt x="231" y="356"/>
                </a:cubicBezTo>
                <a:cubicBezTo>
                  <a:pt x="231" y="356"/>
                  <a:pt x="231" y="356"/>
                  <a:pt x="231" y="356"/>
                </a:cubicBezTo>
                <a:close/>
                <a:moveTo>
                  <a:pt x="163" y="349"/>
                </a:moveTo>
                <a:cubicBezTo>
                  <a:pt x="164" y="347"/>
                  <a:pt x="165" y="350"/>
                  <a:pt x="165" y="352"/>
                </a:cubicBezTo>
                <a:cubicBezTo>
                  <a:pt x="164" y="351"/>
                  <a:pt x="163" y="350"/>
                  <a:pt x="163" y="349"/>
                </a:cubicBezTo>
                <a:cubicBezTo>
                  <a:pt x="163" y="349"/>
                  <a:pt x="163" y="349"/>
                  <a:pt x="163" y="349"/>
                </a:cubicBezTo>
                <a:close/>
                <a:moveTo>
                  <a:pt x="140" y="360"/>
                </a:moveTo>
                <a:cubicBezTo>
                  <a:pt x="140" y="359"/>
                  <a:pt x="140" y="359"/>
                  <a:pt x="140" y="358"/>
                </a:cubicBezTo>
                <a:cubicBezTo>
                  <a:pt x="142" y="357"/>
                  <a:pt x="142" y="361"/>
                  <a:pt x="140" y="360"/>
                </a:cubicBezTo>
                <a:cubicBezTo>
                  <a:pt x="140" y="360"/>
                  <a:pt x="140" y="360"/>
                  <a:pt x="140" y="360"/>
                </a:cubicBezTo>
                <a:close/>
                <a:moveTo>
                  <a:pt x="141" y="364"/>
                </a:moveTo>
                <a:cubicBezTo>
                  <a:pt x="139" y="364"/>
                  <a:pt x="139" y="361"/>
                  <a:pt x="137" y="362"/>
                </a:cubicBezTo>
                <a:cubicBezTo>
                  <a:pt x="137" y="361"/>
                  <a:pt x="136" y="361"/>
                  <a:pt x="136" y="360"/>
                </a:cubicBezTo>
                <a:cubicBezTo>
                  <a:pt x="137" y="359"/>
                  <a:pt x="138" y="359"/>
                  <a:pt x="138" y="359"/>
                </a:cubicBezTo>
                <a:cubicBezTo>
                  <a:pt x="138" y="360"/>
                  <a:pt x="138" y="361"/>
                  <a:pt x="138" y="362"/>
                </a:cubicBezTo>
                <a:cubicBezTo>
                  <a:pt x="142" y="361"/>
                  <a:pt x="146" y="361"/>
                  <a:pt x="149" y="364"/>
                </a:cubicBezTo>
                <a:cubicBezTo>
                  <a:pt x="150" y="363"/>
                  <a:pt x="148" y="362"/>
                  <a:pt x="149" y="362"/>
                </a:cubicBezTo>
                <a:cubicBezTo>
                  <a:pt x="151" y="362"/>
                  <a:pt x="153" y="363"/>
                  <a:pt x="154" y="364"/>
                </a:cubicBezTo>
                <a:cubicBezTo>
                  <a:pt x="151" y="364"/>
                  <a:pt x="149" y="368"/>
                  <a:pt x="147" y="366"/>
                </a:cubicBezTo>
                <a:cubicBezTo>
                  <a:pt x="147" y="364"/>
                  <a:pt x="148" y="366"/>
                  <a:pt x="148" y="365"/>
                </a:cubicBezTo>
                <a:cubicBezTo>
                  <a:pt x="148" y="364"/>
                  <a:pt x="148" y="364"/>
                  <a:pt x="148" y="363"/>
                </a:cubicBezTo>
                <a:cubicBezTo>
                  <a:pt x="147" y="363"/>
                  <a:pt x="146" y="363"/>
                  <a:pt x="146" y="365"/>
                </a:cubicBezTo>
                <a:cubicBezTo>
                  <a:pt x="145" y="365"/>
                  <a:pt x="145" y="364"/>
                  <a:pt x="143" y="364"/>
                </a:cubicBezTo>
                <a:cubicBezTo>
                  <a:pt x="144" y="362"/>
                  <a:pt x="142" y="364"/>
                  <a:pt x="142" y="362"/>
                </a:cubicBezTo>
                <a:cubicBezTo>
                  <a:pt x="141" y="362"/>
                  <a:pt x="142" y="364"/>
                  <a:pt x="141" y="364"/>
                </a:cubicBezTo>
                <a:cubicBezTo>
                  <a:pt x="141" y="364"/>
                  <a:pt x="141" y="364"/>
                  <a:pt x="141" y="364"/>
                </a:cubicBezTo>
                <a:close/>
                <a:moveTo>
                  <a:pt x="148" y="362"/>
                </a:moveTo>
                <a:cubicBezTo>
                  <a:pt x="145" y="360"/>
                  <a:pt x="150" y="359"/>
                  <a:pt x="151" y="360"/>
                </a:cubicBezTo>
                <a:cubicBezTo>
                  <a:pt x="151" y="363"/>
                  <a:pt x="148" y="359"/>
                  <a:pt x="148" y="362"/>
                </a:cubicBezTo>
                <a:cubicBezTo>
                  <a:pt x="148" y="362"/>
                  <a:pt x="148" y="362"/>
                  <a:pt x="148" y="362"/>
                </a:cubicBezTo>
                <a:close/>
                <a:moveTo>
                  <a:pt x="135" y="364"/>
                </a:moveTo>
                <a:cubicBezTo>
                  <a:pt x="134" y="363"/>
                  <a:pt x="135" y="363"/>
                  <a:pt x="136" y="363"/>
                </a:cubicBezTo>
                <a:cubicBezTo>
                  <a:pt x="136" y="362"/>
                  <a:pt x="136" y="362"/>
                  <a:pt x="135" y="362"/>
                </a:cubicBezTo>
                <a:cubicBezTo>
                  <a:pt x="137" y="360"/>
                  <a:pt x="137" y="364"/>
                  <a:pt x="135" y="364"/>
                </a:cubicBezTo>
                <a:cubicBezTo>
                  <a:pt x="135" y="364"/>
                  <a:pt x="135" y="364"/>
                  <a:pt x="135" y="364"/>
                </a:cubicBezTo>
                <a:close/>
                <a:moveTo>
                  <a:pt x="235" y="364"/>
                </a:moveTo>
                <a:cubicBezTo>
                  <a:pt x="234" y="362"/>
                  <a:pt x="237" y="362"/>
                  <a:pt x="237" y="364"/>
                </a:cubicBezTo>
                <a:cubicBezTo>
                  <a:pt x="236" y="364"/>
                  <a:pt x="235" y="364"/>
                  <a:pt x="235" y="364"/>
                </a:cubicBezTo>
                <a:cubicBezTo>
                  <a:pt x="235" y="364"/>
                  <a:pt x="235" y="364"/>
                  <a:pt x="235" y="364"/>
                </a:cubicBezTo>
                <a:close/>
                <a:moveTo>
                  <a:pt x="239" y="367"/>
                </a:moveTo>
                <a:cubicBezTo>
                  <a:pt x="237" y="367"/>
                  <a:pt x="235" y="367"/>
                  <a:pt x="236" y="364"/>
                </a:cubicBezTo>
                <a:cubicBezTo>
                  <a:pt x="237" y="365"/>
                  <a:pt x="239" y="364"/>
                  <a:pt x="239" y="367"/>
                </a:cubicBezTo>
                <a:cubicBezTo>
                  <a:pt x="239" y="367"/>
                  <a:pt x="239" y="367"/>
                  <a:pt x="239" y="367"/>
                </a:cubicBezTo>
                <a:close/>
                <a:moveTo>
                  <a:pt x="127" y="369"/>
                </a:moveTo>
                <a:cubicBezTo>
                  <a:pt x="126" y="368"/>
                  <a:pt x="126" y="366"/>
                  <a:pt x="124" y="365"/>
                </a:cubicBezTo>
                <a:cubicBezTo>
                  <a:pt x="126" y="363"/>
                  <a:pt x="126" y="367"/>
                  <a:pt x="129" y="366"/>
                </a:cubicBezTo>
                <a:cubicBezTo>
                  <a:pt x="128" y="367"/>
                  <a:pt x="127" y="367"/>
                  <a:pt x="127" y="369"/>
                </a:cubicBezTo>
                <a:cubicBezTo>
                  <a:pt x="127" y="369"/>
                  <a:pt x="127" y="369"/>
                  <a:pt x="127" y="369"/>
                </a:cubicBezTo>
                <a:close/>
                <a:moveTo>
                  <a:pt x="146" y="367"/>
                </a:moveTo>
                <a:cubicBezTo>
                  <a:pt x="144" y="370"/>
                  <a:pt x="142" y="368"/>
                  <a:pt x="140" y="368"/>
                </a:cubicBezTo>
                <a:cubicBezTo>
                  <a:pt x="138" y="368"/>
                  <a:pt x="140" y="370"/>
                  <a:pt x="140" y="371"/>
                </a:cubicBezTo>
                <a:cubicBezTo>
                  <a:pt x="138" y="372"/>
                  <a:pt x="139" y="369"/>
                  <a:pt x="137" y="369"/>
                </a:cubicBezTo>
                <a:cubicBezTo>
                  <a:pt x="137" y="368"/>
                  <a:pt x="139" y="369"/>
                  <a:pt x="138" y="367"/>
                </a:cubicBezTo>
                <a:cubicBezTo>
                  <a:pt x="139" y="369"/>
                  <a:pt x="140" y="366"/>
                  <a:pt x="141" y="368"/>
                </a:cubicBezTo>
                <a:cubicBezTo>
                  <a:pt x="141" y="368"/>
                  <a:pt x="143" y="365"/>
                  <a:pt x="142" y="365"/>
                </a:cubicBezTo>
                <a:cubicBezTo>
                  <a:pt x="143" y="364"/>
                  <a:pt x="144" y="367"/>
                  <a:pt x="146" y="367"/>
                </a:cubicBezTo>
                <a:cubicBezTo>
                  <a:pt x="146" y="367"/>
                  <a:pt x="146" y="367"/>
                  <a:pt x="146" y="367"/>
                </a:cubicBezTo>
                <a:close/>
                <a:moveTo>
                  <a:pt x="134" y="367"/>
                </a:moveTo>
                <a:cubicBezTo>
                  <a:pt x="134" y="366"/>
                  <a:pt x="134" y="365"/>
                  <a:pt x="136" y="365"/>
                </a:cubicBezTo>
                <a:cubicBezTo>
                  <a:pt x="136" y="368"/>
                  <a:pt x="135" y="367"/>
                  <a:pt x="135" y="369"/>
                </a:cubicBezTo>
                <a:cubicBezTo>
                  <a:pt x="132" y="369"/>
                  <a:pt x="135" y="367"/>
                  <a:pt x="134" y="367"/>
                </a:cubicBezTo>
                <a:cubicBezTo>
                  <a:pt x="134" y="367"/>
                  <a:pt x="134" y="367"/>
                  <a:pt x="134" y="367"/>
                </a:cubicBezTo>
                <a:close/>
                <a:moveTo>
                  <a:pt x="256" y="379"/>
                </a:moveTo>
                <a:cubicBezTo>
                  <a:pt x="256" y="378"/>
                  <a:pt x="254" y="379"/>
                  <a:pt x="254" y="378"/>
                </a:cubicBezTo>
                <a:cubicBezTo>
                  <a:pt x="253" y="378"/>
                  <a:pt x="257" y="381"/>
                  <a:pt x="255" y="383"/>
                </a:cubicBezTo>
                <a:cubicBezTo>
                  <a:pt x="255" y="385"/>
                  <a:pt x="256" y="383"/>
                  <a:pt x="257" y="384"/>
                </a:cubicBezTo>
                <a:cubicBezTo>
                  <a:pt x="257" y="386"/>
                  <a:pt x="258" y="387"/>
                  <a:pt x="259" y="387"/>
                </a:cubicBezTo>
                <a:cubicBezTo>
                  <a:pt x="258" y="388"/>
                  <a:pt x="258" y="390"/>
                  <a:pt x="257" y="391"/>
                </a:cubicBezTo>
                <a:cubicBezTo>
                  <a:pt x="254" y="391"/>
                  <a:pt x="253" y="390"/>
                  <a:pt x="253" y="388"/>
                </a:cubicBezTo>
                <a:cubicBezTo>
                  <a:pt x="251" y="388"/>
                  <a:pt x="252" y="389"/>
                  <a:pt x="250" y="389"/>
                </a:cubicBezTo>
                <a:cubicBezTo>
                  <a:pt x="250" y="388"/>
                  <a:pt x="250" y="388"/>
                  <a:pt x="251" y="387"/>
                </a:cubicBezTo>
                <a:cubicBezTo>
                  <a:pt x="247" y="390"/>
                  <a:pt x="248" y="384"/>
                  <a:pt x="246" y="384"/>
                </a:cubicBezTo>
                <a:cubicBezTo>
                  <a:pt x="248" y="381"/>
                  <a:pt x="243" y="376"/>
                  <a:pt x="247" y="375"/>
                </a:cubicBezTo>
                <a:cubicBezTo>
                  <a:pt x="247" y="373"/>
                  <a:pt x="245" y="375"/>
                  <a:pt x="245" y="374"/>
                </a:cubicBezTo>
                <a:cubicBezTo>
                  <a:pt x="244" y="372"/>
                  <a:pt x="247" y="372"/>
                  <a:pt x="247" y="374"/>
                </a:cubicBezTo>
                <a:cubicBezTo>
                  <a:pt x="248" y="373"/>
                  <a:pt x="248" y="372"/>
                  <a:pt x="250" y="372"/>
                </a:cubicBezTo>
                <a:cubicBezTo>
                  <a:pt x="252" y="374"/>
                  <a:pt x="256" y="373"/>
                  <a:pt x="256" y="379"/>
                </a:cubicBezTo>
                <a:cubicBezTo>
                  <a:pt x="256" y="379"/>
                  <a:pt x="256" y="379"/>
                  <a:pt x="256" y="379"/>
                </a:cubicBezTo>
                <a:close/>
                <a:moveTo>
                  <a:pt x="286" y="385"/>
                </a:moveTo>
                <a:cubicBezTo>
                  <a:pt x="285" y="384"/>
                  <a:pt x="285" y="383"/>
                  <a:pt x="285" y="381"/>
                </a:cubicBezTo>
                <a:cubicBezTo>
                  <a:pt x="285" y="383"/>
                  <a:pt x="283" y="385"/>
                  <a:pt x="282" y="386"/>
                </a:cubicBezTo>
                <a:cubicBezTo>
                  <a:pt x="280" y="386"/>
                  <a:pt x="280" y="384"/>
                  <a:pt x="279" y="384"/>
                </a:cubicBezTo>
                <a:cubicBezTo>
                  <a:pt x="281" y="388"/>
                  <a:pt x="271" y="388"/>
                  <a:pt x="269" y="385"/>
                </a:cubicBezTo>
                <a:cubicBezTo>
                  <a:pt x="271" y="384"/>
                  <a:pt x="277" y="384"/>
                  <a:pt x="278" y="384"/>
                </a:cubicBezTo>
                <a:cubicBezTo>
                  <a:pt x="280" y="384"/>
                  <a:pt x="278" y="382"/>
                  <a:pt x="278" y="381"/>
                </a:cubicBezTo>
                <a:cubicBezTo>
                  <a:pt x="274" y="382"/>
                  <a:pt x="269" y="380"/>
                  <a:pt x="267" y="375"/>
                </a:cubicBezTo>
                <a:cubicBezTo>
                  <a:pt x="268" y="374"/>
                  <a:pt x="271" y="376"/>
                  <a:pt x="270" y="374"/>
                </a:cubicBezTo>
                <a:cubicBezTo>
                  <a:pt x="271" y="375"/>
                  <a:pt x="272" y="376"/>
                  <a:pt x="273" y="378"/>
                </a:cubicBezTo>
                <a:cubicBezTo>
                  <a:pt x="272" y="378"/>
                  <a:pt x="272" y="378"/>
                  <a:pt x="271" y="378"/>
                </a:cubicBezTo>
                <a:cubicBezTo>
                  <a:pt x="272" y="379"/>
                  <a:pt x="274" y="378"/>
                  <a:pt x="275" y="378"/>
                </a:cubicBezTo>
                <a:cubicBezTo>
                  <a:pt x="273" y="377"/>
                  <a:pt x="274" y="374"/>
                  <a:pt x="272" y="374"/>
                </a:cubicBezTo>
                <a:cubicBezTo>
                  <a:pt x="273" y="373"/>
                  <a:pt x="273" y="372"/>
                  <a:pt x="275" y="373"/>
                </a:cubicBezTo>
                <a:cubicBezTo>
                  <a:pt x="276" y="375"/>
                  <a:pt x="279" y="373"/>
                  <a:pt x="281" y="375"/>
                </a:cubicBezTo>
                <a:cubicBezTo>
                  <a:pt x="282" y="375"/>
                  <a:pt x="282" y="373"/>
                  <a:pt x="282" y="372"/>
                </a:cubicBezTo>
                <a:cubicBezTo>
                  <a:pt x="288" y="372"/>
                  <a:pt x="290" y="374"/>
                  <a:pt x="294" y="375"/>
                </a:cubicBezTo>
                <a:cubicBezTo>
                  <a:pt x="293" y="378"/>
                  <a:pt x="293" y="381"/>
                  <a:pt x="295" y="382"/>
                </a:cubicBezTo>
                <a:cubicBezTo>
                  <a:pt x="293" y="382"/>
                  <a:pt x="292" y="382"/>
                  <a:pt x="291" y="384"/>
                </a:cubicBezTo>
                <a:cubicBezTo>
                  <a:pt x="289" y="382"/>
                  <a:pt x="287" y="383"/>
                  <a:pt x="286" y="385"/>
                </a:cubicBezTo>
                <a:cubicBezTo>
                  <a:pt x="286" y="385"/>
                  <a:pt x="286" y="385"/>
                  <a:pt x="286" y="385"/>
                </a:cubicBezTo>
                <a:close/>
                <a:moveTo>
                  <a:pt x="314" y="382"/>
                </a:moveTo>
                <a:cubicBezTo>
                  <a:pt x="312" y="381"/>
                  <a:pt x="307" y="390"/>
                  <a:pt x="303" y="384"/>
                </a:cubicBezTo>
                <a:cubicBezTo>
                  <a:pt x="303" y="383"/>
                  <a:pt x="303" y="381"/>
                  <a:pt x="300" y="381"/>
                </a:cubicBezTo>
                <a:cubicBezTo>
                  <a:pt x="301" y="379"/>
                  <a:pt x="300" y="379"/>
                  <a:pt x="299" y="379"/>
                </a:cubicBezTo>
                <a:cubicBezTo>
                  <a:pt x="300" y="377"/>
                  <a:pt x="300" y="378"/>
                  <a:pt x="300" y="376"/>
                </a:cubicBezTo>
                <a:cubicBezTo>
                  <a:pt x="302" y="376"/>
                  <a:pt x="302" y="375"/>
                  <a:pt x="303" y="373"/>
                </a:cubicBezTo>
                <a:cubicBezTo>
                  <a:pt x="305" y="375"/>
                  <a:pt x="309" y="376"/>
                  <a:pt x="311" y="373"/>
                </a:cubicBezTo>
                <a:cubicBezTo>
                  <a:pt x="312" y="374"/>
                  <a:pt x="314" y="377"/>
                  <a:pt x="314" y="374"/>
                </a:cubicBezTo>
                <a:cubicBezTo>
                  <a:pt x="316" y="374"/>
                  <a:pt x="315" y="376"/>
                  <a:pt x="316" y="376"/>
                </a:cubicBezTo>
                <a:cubicBezTo>
                  <a:pt x="314" y="377"/>
                  <a:pt x="314" y="379"/>
                  <a:pt x="313" y="380"/>
                </a:cubicBezTo>
                <a:cubicBezTo>
                  <a:pt x="313" y="381"/>
                  <a:pt x="314" y="381"/>
                  <a:pt x="314" y="382"/>
                </a:cubicBezTo>
                <a:cubicBezTo>
                  <a:pt x="314" y="382"/>
                  <a:pt x="314" y="382"/>
                  <a:pt x="314" y="382"/>
                </a:cubicBezTo>
                <a:close/>
                <a:moveTo>
                  <a:pt x="155" y="383"/>
                </a:moveTo>
                <a:cubicBezTo>
                  <a:pt x="154" y="379"/>
                  <a:pt x="157" y="375"/>
                  <a:pt x="162" y="375"/>
                </a:cubicBezTo>
                <a:cubicBezTo>
                  <a:pt x="162" y="379"/>
                  <a:pt x="156" y="379"/>
                  <a:pt x="155" y="383"/>
                </a:cubicBezTo>
                <a:cubicBezTo>
                  <a:pt x="155" y="383"/>
                  <a:pt x="155" y="383"/>
                  <a:pt x="155" y="383"/>
                </a:cubicBezTo>
                <a:close/>
                <a:moveTo>
                  <a:pt x="197" y="379"/>
                </a:moveTo>
                <a:cubicBezTo>
                  <a:pt x="197" y="380"/>
                  <a:pt x="196" y="381"/>
                  <a:pt x="196" y="381"/>
                </a:cubicBezTo>
                <a:cubicBezTo>
                  <a:pt x="194" y="382"/>
                  <a:pt x="195" y="379"/>
                  <a:pt x="192" y="380"/>
                </a:cubicBezTo>
                <a:cubicBezTo>
                  <a:pt x="193" y="378"/>
                  <a:pt x="195" y="377"/>
                  <a:pt x="197" y="378"/>
                </a:cubicBezTo>
                <a:cubicBezTo>
                  <a:pt x="198" y="378"/>
                  <a:pt x="197" y="376"/>
                  <a:pt x="198" y="375"/>
                </a:cubicBezTo>
                <a:cubicBezTo>
                  <a:pt x="200" y="375"/>
                  <a:pt x="199" y="375"/>
                  <a:pt x="202" y="375"/>
                </a:cubicBezTo>
                <a:cubicBezTo>
                  <a:pt x="202" y="378"/>
                  <a:pt x="205" y="379"/>
                  <a:pt x="205" y="382"/>
                </a:cubicBezTo>
                <a:cubicBezTo>
                  <a:pt x="203" y="384"/>
                  <a:pt x="202" y="381"/>
                  <a:pt x="200" y="382"/>
                </a:cubicBezTo>
                <a:cubicBezTo>
                  <a:pt x="202" y="380"/>
                  <a:pt x="199" y="380"/>
                  <a:pt x="197" y="379"/>
                </a:cubicBezTo>
                <a:cubicBezTo>
                  <a:pt x="197" y="379"/>
                  <a:pt x="197" y="379"/>
                  <a:pt x="197" y="379"/>
                </a:cubicBezTo>
                <a:close/>
                <a:moveTo>
                  <a:pt x="265" y="376"/>
                </a:moveTo>
                <a:cubicBezTo>
                  <a:pt x="265" y="375"/>
                  <a:pt x="265" y="375"/>
                  <a:pt x="264" y="375"/>
                </a:cubicBezTo>
                <a:cubicBezTo>
                  <a:pt x="264" y="375"/>
                  <a:pt x="265" y="375"/>
                  <a:pt x="266" y="375"/>
                </a:cubicBezTo>
                <a:cubicBezTo>
                  <a:pt x="265" y="377"/>
                  <a:pt x="266" y="377"/>
                  <a:pt x="267" y="379"/>
                </a:cubicBezTo>
                <a:cubicBezTo>
                  <a:pt x="265" y="378"/>
                  <a:pt x="265" y="379"/>
                  <a:pt x="264" y="379"/>
                </a:cubicBezTo>
                <a:cubicBezTo>
                  <a:pt x="264" y="377"/>
                  <a:pt x="265" y="377"/>
                  <a:pt x="263" y="376"/>
                </a:cubicBezTo>
                <a:cubicBezTo>
                  <a:pt x="263" y="376"/>
                  <a:pt x="264" y="376"/>
                  <a:pt x="265" y="376"/>
                </a:cubicBezTo>
                <a:cubicBezTo>
                  <a:pt x="265" y="376"/>
                  <a:pt x="265" y="376"/>
                  <a:pt x="265" y="376"/>
                </a:cubicBezTo>
                <a:close/>
                <a:moveTo>
                  <a:pt x="187" y="376"/>
                </a:moveTo>
                <a:cubicBezTo>
                  <a:pt x="189" y="376"/>
                  <a:pt x="189" y="375"/>
                  <a:pt x="191" y="375"/>
                </a:cubicBezTo>
                <a:cubicBezTo>
                  <a:pt x="191" y="376"/>
                  <a:pt x="190" y="377"/>
                  <a:pt x="190" y="378"/>
                </a:cubicBezTo>
                <a:cubicBezTo>
                  <a:pt x="190" y="377"/>
                  <a:pt x="189" y="377"/>
                  <a:pt x="188" y="377"/>
                </a:cubicBezTo>
                <a:cubicBezTo>
                  <a:pt x="189" y="378"/>
                  <a:pt x="190" y="379"/>
                  <a:pt x="189" y="380"/>
                </a:cubicBezTo>
                <a:cubicBezTo>
                  <a:pt x="187" y="379"/>
                  <a:pt x="185" y="380"/>
                  <a:pt x="184" y="378"/>
                </a:cubicBezTo>
                <a:cubicBezTo>
                  <a:pt x="183" y="379"/>
                  <a:pt x="182" y="379"/>
                  <a:pt x="181" y="380"/>
                </a:cubicBezTo>
                <a:cubicBezTo>
                  <a:pt x="179" y="379"/>
                  <a:pt x="182" y="377"/>
                  <a:pt x="182" y="376"/>
                </a:cubicBezTo>
                <a:cubicBezTo>
                  <a:pt x="183" y="379"/>
                  <a:pt x="185" y="375"/>
                  <a:pt x="186" y="378"/>
                </a:cubicBezTo>
                <a:cubicBezTo>
                  <a:pt x="186" y="377"/>
                  <a:pt x="187" y="376"/>
                  <a:pt x="187" y="376"/>
                </a:cubicBezTo>
                <a:cubicBezTo>
                  <a:pt x="187" y="376"/>
                  <a:pt x="187" y="376"/>
                  <a:pt x="187" y="376"/>
                </a:cubicBezTo>
                <a:close/>
                <a:moveTo>
                  <a:pt x="229" y="379"/>
                </a:moveTo>
                <a:cubicBezTo>
                  <a:pt x="227" y="378"/>
                  <a:pt x="230" y="376"/>
                  <a:pt x="230" y="375"/>
                </a:cubicBezTo>
                <a:cubicBezTo>
                  <a:pt x="231" y="376"/>
                  <a:pt x="231" y="377"/>
                  <a:pt x="231" y="378"/>
                </a:cubicBezTo>
                <a:cubicBezTo>
                  <a:pt x="230" y="379"/>
                  <a:pt x="229" y="377"/>
                  <a:pt x="229" y="379"/>
                </a:cubicBezTo>
                <a:cubicBezTo>
                  <a:pt x="229" y="379"/>
                  <a:pt x="229" y="379"/>
                  <a:pt x="229" y="379"/>
                </a:cubicBezTo>
                <a:close/>
                <a:moveTo>
                  <a:pt x="234" y="378"/>
                </a:moveTo>
                <a:cubicBezTo>
                  <a:pt x="233" y="377"/>
                  <a:pt x="234" y="376"/>
                  <a:pt x="234" y="376"/>
                </a:cubicBezTo>
                <a:cubicBezTo>
                  <a:pt x="235" y="376"/>
                  <a:pt x="235" y="376"/>
                  <a:pt x="235" y="377"/>
                </a:cubicBezTo>
                <a:cubicBezTo>
                  <a:pt x="234" y="377"/>
                  <a:pt x="234" y="377"/>
                  <a:pt x="234" y="378"/>
                </a:cubicBezTo>
                <a:cubicBezTo>
                  <a:pt x="234" y="378"/>
                  <a:pt x="234" y="378"/>
                  <a:pt x="234" y="378"/>
                </a:cubicBezTo>
                <a:close/>
                <a:moveTo>
                  <a:pt x="85" y="378"/>
                </a:moveTo>
                <a:cubicBezTo>
                  <a:pt x="85" y="378"/>
                  <a:pt x="85" y="377"/>
                  <a:pt x="85" y="377"/>
                </a:cubicBezTo>
                <a:cubicBezTo>
                  <a:pt x="86" y="377"/>
                  <a:pt x="86" y="377"/>
                  <a:pt x="87" y="377"/>
                </a:cubicBezTo>
                <a:cubicBezTo>
                  <a:pt x="87" y="377"/>
                  <a:pt x="87" y="378"/>
                  <a:pt x="87" y="378"/>
                </a:cubicBezTo>
                <a:cubicBezTo>
                  <a:pt x="86" y="378"/>
                  <a:pt x="86" y="378"/>
                  <a:pt x="85" y="378"/>
                </a:cubicBezTo>
                <a:cubicBezTo>
                  <a:pt x="85" y="378"/>
                  <a:pt x="85" y="378"/>
                  <a:pt x="85" y="378"/>
                </a:cubicBezTo>
                <a:close/>
                <a:moveTo>
                  <a:pt x="121" y="379"/>
                </a:moveTo>
                <a:cubicBezTo>
                  <a:pt x="122" y="377"/>
                  <a:pt x="125" y="377"/>
                  <a:pt x="126" y="378"/>
                </a:cubicBezTo>
                <a:cubicBezTo>
                  <a:pt x="125" y="378"/>
                  <a:pt x="124" y="380"/>
                  <a:pt x="121" y="379"/>
                </a:cubicBezTo>
                <a:cubicBezTo>
                  <a:pt x="121" y="379"/>
                  <a:pt x="121" y="379"/>
                  <a:pt x="121" y="379"/>
                </a:cubicBezTo>
                <a:close/>
                <a:moveTo>
                  <a:pt x="233" y="379"/>
                </a:moveTo>
                <a:cubicBezTo>
                  <a:pt x="233" y="380"/>
                  <a:pt x="231" y="378"/>
                  <a:pt x="232" y="378"/>
                </a:cubicBezTo>
                <a:cubicBezTo>
                  <a:pt x="233" y="378"/>
                  <a:pt x="232" y="379"/>
                  <a:pt x="233" y="379"/>
                </a:cubicBezTo>
                <a:cubicBezTo>
                  <a:pt x="233" y="379"/>
                  <a:pt x="233" y="379"/>
                  <a:pt x="233" y="379"/>
                </a:cubicBezTo>
                <a:close/>
                <a:moveTo>
                  <a:pt x="147" y="382"/>
                </a:moveTo>
                <a:cubicBezTo>
                  <a:pt x="147" y="378"/>
                  <a:pt x="149" y="383"/>
                  <a:pt x="148" y="378"/>
                </a:cubicBezTo>
                <a:cubicBezTo>
                  <a:pt x="150" y="378"/>
                  <a:pt x="150" y="380"/>
                  <a:pt x="152" y="379"/>
                </a:cubicBezTo>
                <a:cubicBezTo>
                  <a:pt x="153" y="381"/>
                  <a:pt x="152" y="381"/>
                  <a:pt x="154" y="383"/>
                </a:cubicBezTo>
                <a:cubicBezTo>
                  <a:pt x="153" y="383"/>
                  <a:pt x="153" y="384"/>
                  <a:pt x="152" y="384"/>
                </a:cubicBezTo>
                <a:cubicBezTo>
                  <a:pt x="150" y="383"/>
                  <a:pt x="149" y="381"/>
                  <a:pt x="147" y="382"/>
                </a:cubicBezTo>
                <a:cubicBezTo>
                  <a:pt x="147" y="382"/>
                  <a:pt x="147" y="382"/>
                  <a:pt x="147" y="382"/>
                </a:cubicBezTo>
                <a:close/>
                <a:moveTo>
                  <a:pt x="165" y="378"/>
                </a:moveTo>
                <a:cubicBezTo>
                  <a:pt x="165" y="380"/>
                  <a:pt x="163" y="379"/>
                  <a:pt x="162" y="379"/>
                </a:cubicBezTo>
                <a:cubicBezTo>
                  <a:pt x="163" y="378"/>
                  <a:pt x="164" y="379"/>
                  <a:pt x="165" y="378"/>
                </a:cubicBezTo>
                <a:cubicBezTo>
                  <a:pt x="165" y="378"/>
                  <a:pt x="165" y="378"/>
                  <a:pt x="165" y="378"/>
                </a:cubicBezTo>
                <a:close/>
                <a:moveTo>
                  <a:pt x="296" y="379"/>
                </a:moveTo>
                <a:cubicBezTo>
                  <a:pt x="296" y="379"/>
                  <a:pt x="296" y="378"/>
                  <a:pt x="296" y="378"/>
                </a:cubicBezTo>
                <a:cubicBezTo>
                  <a:pt x="296" y="378"/>
                  <a:pt x="297" y="378"/>
                  <a:pt x="297" y="378"/>
                </a:cubicBezTo>
                <a:cubicBezTo>
                  <a:pt x="297" y="378"/>
                  <a:pt x="297" y="379"/>
                  <a:pt x="297" y="379"/>
                </a:cubicBezTo>
                <a:cubicBezTo>
                  <a:pt x="297" y="379"/>
                  <a:pt x="296" y="379"/>
                  <a:pt x="296" y="379"/>
                </a:cubicBezTo>
                <a:cubicBezTo>
                  <a:pt x="296" y="379"/>
                  <a:pt x="296" y="379"/>
                  <a:pt x="296" y="379"/>
                </a:cubicBezTo>
                <a:close/>
                <a:moveTo>
                  <a:pt x="82" y="380"/>
                </a:moveTo>
                <a:cubicBezTo>
                  <a:pt x="83" y="378"/>
                  <a:pt x="85" y="378"/>
                  <a:pt x="85" y="380"/>
                </a:cubicBezTo>
                <a:cubicBezTo>
                  <a:pt x="83" y="380"/>
                  <a:pt x="83" y="380"/>
                  <a:pt x="82" y="380"/>
                </a:cubicBezTo>
                <a:cubicBezTo>
                  <a:pt x="82" y="380"/>
                  <a:pt x="82" y="380"/>
                  <a:pt x="82" y="380"/>
                </a:cubicBezTo>
                <a:close/>
                <a:moveTo>
                  <a:pt x="70" y="380"/>
                </a:moveTo>
                <a:cubicBezTo>
                  <a:pt x="70" y="380"/>
                  <a:pt x="70" y="379"/>
                  <a:pt x="70" y="379"/>
                </a:cubicBezTo>
                <a:cubicBezTo>
                  <a:pt x="71" y="379"/>
                  <a:pt x="71" y="382"/>
                  <a:pt x="70" y="381"/>
                </a:cubicBezTo>
                <a:cubicBezTo>
                  <a:pt x="70" y="380"/>
                  <a:pt x="70" y="380"/>
                  <a:pt x="70" y="380"/>
                </a:cubicBezTo>
                <a:cubicBezTo>
                  <a:pt x="70" y="380"/>
                  <a:pt x="70" y="380"/>
                  <a:pt x="70" y="380"/>
                </a:cubicBezTo>
                <a:close/>
                <a:moveTo>
                  <a:pt x="102" y="382"/>
                </a:moveTo>
                <a:cubicBezTo>
                  <a:pt x="101" y="382"/>
                  <a:pt x="100" y="381"/>
                  <a:pt x="101" y="380"/>
                </a:cubicBezTo>
                <a:cubicBezTo>
                  <a:pt x="102" y="379"/>
                  <a:pt x="102" y="381"/>
                  <a:pt x="102" y="382"/>
                </a:cubicBezTo>
                <a:cubicBezTo>
                  <a:pt x="102" y="382"/>
                  <a:pt x="102" y="382"/>
                  <a:pt x="102" y="382"/>
                </a:cubicBezTo>
                <a:close/>
                <a:moveTo>
                  <a:pt x="258" y="382"/>
                </a:moveTo>
                <a:cubicBezTo>
                  <a:pt x="257" y="381"/>
                  <a:pt x="256" y="381"/>
                  <a:pt x="256" y="380"/>
                </a:cubicBezTo>
                <a:cubicBezTo>
                  <a:pt x="257" y="380"/>
                  <a:pt x="257" y="380"/>
                  <a:pt x="258" y="380"/>
                </a:cubicBezTo>
                <a:cubicBezTo>
                  <a:pt x="258" y="380"/>
                  <a:pt x="258" y="381"/>
                  <a:pt x="258" y="382"/>
                </a:cubicBezTo>
                <a:cubicBezTo>
                  <a:pt x="258" y="382"/>
                  <a:pt x="258" y="382"/>
                  <a:pt x="258" y="382"/>
                </a:cubicBezTo>
                <a:close/>
                <a:moveTo>
                  <a:pt x="187" y="383"/>
                </a:moveTo>
                <a:cubicBezTo>
                  <a:pt x="187" y="383"/>
                  <a:pt x="187" y="382"/>
                  <a:pt x="187" y="381"/>
                </a:cubicBezTo>
                <a:cubicBezTo>
                  <a:pt x="189" y="382"/>
                  <a:pt x="189" y="381"/>
                  <a:pt x="192" y="381"/>
                </a:cubicBezTo>
                <a:cubicBezTo>
                  <a:pt x="192" y="383"/>
                  <a:pt x="191" y="383"/>
                  <a:pt x="191" y="384"/>
                </a:cubicBezTo>
                <a:cubicBezTo>
                  <a:pt x="190" y="384"/>
                  <a:pt x="188" y="384"/>
                  <a:pt x="187" y="383"/>
                </a:cubicBezTo>
                <a:cubicBezTo>
                  <a:pt x="187" y="383"/>
                  <a:pt x="187" y="383"/>
                  <a:pt x="187" y="383"/>
                </a:cubicBezTo>
                <a:close/>
                <a:moveTo>
                  <a:pt x="261" y="382"/>
                </a:moveTo>
                <a:cubicBezTo>
                  <a:pt x="261" y="382"/>
                  <a:pt x="262" y="382"/>
                  <a:pt x="262" y="381"/>
                </a:cubicBezTo>
                <a:cubicBezTo>
                  <a:pt x="262" y="382"/>
                  <a:pt x="263" y="382"/>
                  <a:pt x="263" y="383"/>
                </a:cubicBezTo>
                <a:cubicBezTo>
                  <a:pt x="262" y="383"/>
                  <a:pt x="262" y="382"/>
                  <a:pt x="261" y="382"/>
                </a:cubicBezTo>
                <a:cubicBezTo>
                  <a:pt x="261" y="382"/>
                  <a:pt x="261" y="382"/>
                  <a:pt x="261" y="382"/>
                </a:cubicBezTo>
                <a:close/>
                <a:moveTo>
                  <a:pt x="268" y="382"/>
                </a:moveTo>
                <a:cubicBezTo>
                  <a:pt x="269" y="382"/>
                  <a:pt x="269" y="382"/>
                  <a:pt x="269" y="381"/>
                </a:cubicBezTo>
                <a:cubicBezTo>
                  <a:pt x="270" y="381"/>
                  <a:pt x="270" y="384"/>
                  <a:pt x="268" y="383"/>
                </a:cubicBezTo>
                <a:cubicBezTo>
                  <a:pt x="268" y="383"/>
                  <a:pt x="268" y="382"/>
                  <a:pt x="268" y="382"/>
                </a:cubicBezTo>
                <a:cubicBezTo>
                  <a:pt x="268" y="382"/>
                  <a:pt x="268" y="382"/>
                  <a:pt x="268" y="382"/>
                </a:cubicBezTo>
                <a:close/>
                <a:moveTo>
                  <a:pt x="137" y="385"/>
                </a:moveTo>
                <a:cubicBezTo>
                  <a:pt x="138" y="383"/>
                  <a:pt x="141" y="384"/>
                  <a:pt x="141" y="382"/>
                </a:cubicBezTo>
                <a:cubicBezTo>
                  <a:pt x="142" y="382"/>
                  <a:pt x="143" y="383"/>
                  <a:pt x="145" y="383"/>
                </a:cubicBezTo>
                <a:cubicBezTo>
                  <a:pt x="144" y="384"/>
                  <a:pt x="143" y="385"/>
                  <a:pt x="143" y="386"/>
                </a:cubicBezTo>
                <a:cubicBezTo>
                  <a:pt x="140" y="386"/>
                  <a:pt x="139" y="387"/>
                  <a:pt x="137" y="385"/>
                </a:cubicBezTo>
                <a:cubicBezTo>
                  <a:pt x="137" y="385"/>
                  <a:pt x="137" y="385"/>
                  <a:pt x="137" y="385"/>
                </a:cubicBezTo>
                <a:close/>
                <a:moveTo>
                  <a:pt x="123" y="384"/>
                </a:moveTo>
                <a:cubicBezTo>
                  <a:pt x="122" y="385"/>
                  <a:pt x="120" y="384"/>
                  <a:pt x="120" y="383"/>
                </a:cubicBezTo>
                <a:cubicBezTo>
                  <a:pt x="122" y="382"/>
                  <a:pt x="121" y="385"/>
                  <a:pt x="123" y="384"/>
                </a:cubicBezTo>
                <a:cubicBezTo>
                  <a:pt x="123" y="384"/>
                  <a:pt x="123" y="384"/>
                  <a:pt x="123" y="384"/>
                </a:cubicBezTo>
                <a:close/>
                <a:moveTo>
                  <a:pt x="335" y="385"/>
                </a:moveTo>
                <a:cubicBezTo>
                  <a:pt x="335" y="384"/>
                  <a:pt x="335" y="384"/>
                  <a:pt x="335" y="383"/>
                </a:cubicBezTo>
                <a:cubicBezTo>
                  <a:pt x="336" y="383"/>
                  <a:pt x="337" y="383"/>
                  <a:pt x="337" y="383"/>
                </a:cubicBezTo>
                <a:cubicBezTo>
                  <a:pt x="337" y="385"/>
                  <a:pt x="336" y="384"/>
                  <a:pt x="335" y="385"/>
                </a:cubicBezTo>
                <a:cubicBezTo>
                  <a:pt x="335" y="385"/>
                  <a:pt x="335" y="385"/>
                  <a:pt x="335" y="385"/>
                </a:cubicBezTo>
                <a:close/>
                <a:moveTo>
                  <a:pt x="185" y="386"/>
                </a:moveTo>
                <a:cubicBezTo>
                  <a:pt x="183" y="386"/>
                  <a:pt x="184" y="385"/>
                  <a:pt x="184" y="384"/>
                </a:cubicBezTo>
                <a:cubicBezTo>
                  <a:pt x="184" y="384"/>
                  <a:pt x="185" y="385"/>
                  <a:pt x="185" y="386"/>
                </a:cubicBezTo>
                <a:cubicBezTo>
                  <a:pt x="185" y="386"/>
                  <a:pt x="185" y="386"/>
                  <a:pt x="185" y="386"/>
                </a:cubicBezTo>
                <a:close/>
                <a:moveTo>
                  <a:pt x="330" y="384"/>
                </a:moveTo>
                <a:cubicBezTo>
                  <a:pt x="330" y="385"/>
                  <a:pt x="329" y="385"/>
                  <a:pt x="328" y="384"/>
                </a:cubicBezTo>
                <a:cubicBezTo>
                  <a:pt x="328" y="383"/>
                  <a:pt x="329" y="384"/>
                  <a:pt x="330" y="384"/>
                </a:cubicBezTo>
                <a:cubicBezTo>
                  <a:pt x="330" y="384"/>
                  <a:pt x="330" y="384"/>
                  <a:pt x="330" y="384"/>
                </a:cubicBezTo>
                <a:close/>
                <a:moveTo>
                  <a:pt x="324" y="387"/>
                </a:moveTo>
                <a:cubicBezTo>
                  <a:pt x="323" y="386"/>
                  <a:pt x="322" y="385"/>
                  <a:pt x="323" y="384"/>
                </a:cubicBezTo>
                <a:cubicBezTo>
                  <a:pt x="324" y="384"/>
                  <a:pt x="324" y="385"/>
                  <a:pt x="324" y="387"/>
                </a:cubicBezTo>
                <a:cubicBezTo>
                  <a:pt x="324" y="387"/>
                  <a:pt x="324" y="387"/>
                  <a:pt x="324" y="387"/>
                </a:cubicBezTo>
                <a:close/>
                <a:moveTo>
                  <a:pt x="132" y="386"/>
                </a:moveTo>
                <a:cubicBezTo>
                  <a:pt x="132" y="386"/>
                  <a:pt x="132" y="385"/>
                  <a:pt x="132" y="385"/>
                </a:cubicBezTo>
                <a:cubicBezTo>
                  <a:pt x="134" y="384"/>
                  <a:pt x="134" y="387"/>
                  <a:pt x="132" y="386"/>
                </a:cubicBezTo>
                <a:cubicBezTo>
                  <a:pt x="132" y="386"/>
                  <a:pt x="132" y="386"/>
                  <a:pt x="132" y="386"/>
                </a:cubicBezTo>
                <a:close/>
                <a:moveTo>
                  <a:pt x="259" y="386"/>
                </a:moveTo>
                <a:cubicBezTo>
                  <a:pt x="261" y="385"/>
                  <a:pt x="261" y="386"/>
                  <a:pt x="262" y="387"/>
                </a:cubicBezTo>
                <a:cubicBezTo>
                  <a:pt x="262" y="388"/>
                  <a:pt x="259" y="388"/>
                  <a:pt x="259" y="386"/>
                </a:cubicBezTo>
                <a:cubicBezTo>
                  <a:pt x="259" y="386"/>
                  <a:pt x="259" y="386"/>
                  <a:pt x="259" y="386"/>
                </a:cubicBezTo>
                <a:close/>
                <a:moveTo>
                  <a:pt x="341" y="388"/>
                </a:moveTo>
                <a:cubicBezTo>
                  <a:pt x="340" y="388"/>
                  <a:pt x="339" y="387"/>
                  <a:pt x="340" y="386"/>
                </a:cubicBezTo>
                <a:cubicBezTo>
                  <a:pt x="341" y="386"/>
                  <a:pt x="341" y="387"/>
                  <a:pt x="341" y="388"/>
                </a:cubicBezTo>
                <a:cubicBezTo>
                  <a:pt x="341" y="388"/>
                  <a:pt x="341" y="388"/>
                  <a:pt x="341" y="388"/>
                </a:cubicBezTo>
                <a:close/>
                <a:moveTo>
                  <a:pt x="260" y="388"/>
                </a:moveTo>
                <a:cubicBezTo>
                  <a:pt x="261" y="388"/>
                  <a:pt x="263" y="388"/>
                  <a:pt x="263" y="388"/>
                </a:cubicBezTo>
                <a:cubicBezTo>
                  <a:pt x="263" y="390"/>
                  <a:pt x="262" y="389"/>
                  <a:pt x="262" y="390"/>
                </a:cubicBezTo>
                <a:cubicBezTo>
                  <a:pt x="261" y="390"/>
                  <a:pt x="260" y="389"/>
                  <a:pt x="260" y="388"/>
                </a:cubicBezTo>
                <a:cubicBezTo>
                  <a:pt x="260" y="388"/>
                  <a:pt x="260" y="388"/>
                  <a:pt x="260" y="388"/>
                </a:cubicBezTo>
                <a:close/>
                <a:moveTo>
                  <a:pt x="318" y="392"/>
                </a:moveTo>
                <a:cubicBezTo>
                  <a:pt x="318" y="389"/>
                  <a:pt x="321" y="390"/>
                  <a:pt x="322" y="391"/>
                </a:cubicBezTo>
                <a:cubicBezTo>
                  <a:pt x="321" y="392"/>
                  <a:pt x="319" y="391"/>
                  <a:pt x="318" y="392"/>
                </a:cubicBezTo>
                <a:cubicBezTo>
                  <a:pt x="318" y="392"/>
                  <a:pt x="318" y="392"/>
                  <a:pt x="318" y="392"/>
                </a:cubicBezTo>
                <a:close/>
                <a:moveTo>
                  <a:pt x="135" y="401"/>
                </a:moveTo>
                <a:cubicBezTo>
                  <a:pt x="135" y="400"/>
                  <a:pt x="135" y="400"/>
                  <a:pt x="135" y="400"/>
                </a:cubicBezTo>
                <a:cubicBezTo>
                  <a:pt x="134" y="399"/>
                  <a:pt x="137" y="399"/>
                  <a:pt x="136" y="401"/>
                </a:cubicBezTo>
                <a:cubicBezTo>
                  <a:pt x="136" y="401"/>
                  <a:pt x="136" y="401"/>
                  <a:pt x="135" y="401"/>
                </a:cubicBezTo>
                <a:cubicBezTo>
                  <a:pt x="135" y="401"/>
                  <a:pt x="135" y="401"/>
                  <a:pt x="135" y="401"/>
                </a:cubicBezTo>
                <a:close/>
                <a:moveTo>
                  <a:pt x="114" y="404"/>
                </a:moveTo>
                <a:cubicBezTo>
                  <a:pt x="114" y="403"/>
                  <a:pt x="115" y="403"/>
                  <a:pt x="117" y="403"/>
                </a:cubicBezTo>
                <a:cubicBezTo>
                  <a:pt x="117" y="405"/>
                  <a:pt x="116" y="405"/>
                  <a:pt x="114" y="405"/>
                </a:cubicBezTo>
                <a:cubicBezTo>
                  <a:pt x="114" y="404"/>
                  <a:pt x="114" y="404"/>
                  <a:pt x="114" y="404"/>
                </a:cubicBezTo>
                <a:cubicBezTo>
                  <a:pt x="114" y="404"/>
                  <a:pt x="114" y="404"/>
                  <a:pt x="114" y="404"/>
                </a:cubicBezTo>
                <a:close/>
                <a:moveTo>
                  <a:pt x="306" y="405"/>
                </a:moveTo>
                <a:cubicBezTo>
                  <a:pt x="305" y="405"/>
                  <a:pt x="305" y="404"/>
                  <a:pt x="305" y="403"/>
                </a:cubicBezTo>
                <a:cubicBezTo>
                  <a:pt x="306" y="403"/>
                  <a:pt x="307" y="403"/>
                  <a:pt x="308" y="403"/>
                </a:cubicBezTo>
                <a:cubicBezTo>
                  <a:pt x="308" y="405"/>
                  <a:pt x="305" y="403"/>
                  <a:pt x="306" y="405"/>
                </a:cubicBezTo>
                <a:cubicBezTo>
                  <a:pt x="306" y="405"/>
                  <a:pt x="306" y="405"/>
                  <a:pt x="306" y="405"/>
                </a:cubicBezTo>
                <a:close/>
                <a:moveTo>
                  <a:pt x="304" y="404"/>
                </a:moveTo>
                <a:cubicBezTo>
                  <a:pt x="306" y="404"/>
                  <a:pt x="303" y="407"/>
                  <a:pt x="304" y="404"/>
                </a:cubicBezTo>
                <a:cubicBezTo>
                  <a:pt x="304" y="404"/>
                  <a:pt x="304" y="404"/>
                  <a:pt x="304" y="404"/>
                </a:cubicBezTo>
                <a:close/>
                <a:moveTo>
                  <a:pt x="260" y="108"/>
                </a:moveTo>
                <a:cubicBezTo>
                  <a:pt x="262" y="106"/>
                  <a:pt x="258" y="111"/>
                  <a:pt x="260" y="111"/>
                </a:cubicBezTo>
                <a:cubicBezTo>
                  <a:pt x="259" y="113"/>
                  <a:pt x="260" y="114"/>
                  <a:pt x="259" y="115"/>
                </a:cubicBezTo>
                <a:cubicBezTo>
                  <a:pt x="257" y="114"/>
                  <a:pt x="259" y="112"/>
                  <a:pt x="256" y="114"/>
                </a:cubicBezTo>
                <a:cubicBezTo>
                  <a:pt x="255" y="112"/>
                  <a:pt x="258" y="112"/>
                  <a:pt x="259" y="113"/>
                </a:cubicBezTo>
                <a:cubicBezTo>
                  <a:pt x="259" y="110"/>
                  <a:pt x="258" y="109"/>
                  <a:pt x="257" y="108"/>
                </a:cubicBezTo>
                <a:cubicBezTo>
                  <a:pt x="256" y="109"/>
                  <a:pt x="254" y="110"/>
                  <a:pt x="254" y="113"/>
                </a:cubicBezTo>
                <a:cubicBezTo>
                  <a:pt x="252" y="113"/>
                  <a:pt x="253" y="107"/>
                  <a:pt x="254" y="104"/>
                </a:cubicBezTo>
                <a:cubicBezTo>
                  <a:pt x="255" y="104"/>
                  <a:pt x="256" y="105"/>
                  <a:pt x="256" y="104"/>
                </a:cubicBezTo>
                <a:cubicBezTo>
                  <a:pt x="255" y="107"/>
                  <a:pt x="259" y="108"/>
                  <a:pt x="260" y="108"/>
                </a:cubicBezTo>
                <a:close/>
                <a:moveTo>
                  <a:pt x="180" y="18"/>
                </a:moveTo>
                <a:cubicBezTo>
                  <a:pt x="178" y="17"/>
                  <a:pt x="181" y="18"/>
                  <a:pt x="182" y="18"/>
                </a:cubicBezTo>
                <a:cubicBezTo>
                  <a:pt x="183" y="19"/>
                  <a:pt x="182" y="19"/>
                  <a:pt x="182" y="20"/>
                </a:cubicBezTo>
                <a:cubicBezTo>
                  <a:pt x="182" y="20"/>
                  <a:pt x="181" y="20"/>
                  <a:pt x="181" y="20"/>
                </a:cubicBezTo>
                <a:cubicBezTo>
                  <a:pt x="181" y="19"/>
                  <a:pt x="180" y="18"/>
                  <a:pt x="180" y="18"/>
                </a:cubicBezTo>
                <a:close/>
                <a:moveTo>
                  <a:pt x="186" y="21"/>
                </a:moveTo>
                <a:cubicBezTo>
                  <a:pt x="186" y="21"/>
                  <a:pt x="189" y="19"/>
                  <a:pt x="186" y="18"/>
                </a:cubicBezTo>
                <a:cubicBezTo>
                  <a:pt x="187" y="16"/>
                  <a:pt x="189" y="19"/>
                  <a:pt x="191" y="18"/>
                </a:cubicBezTo>
                <a:cubicBezTo>
                  <a:pt x="191" y="20"/>
                  <a:pt x="190" y="19"/>
                  <a:pt x="191" y="20"/>
                </a:cubicBezTo>
                <a:cubicBezTo>
                  <a:pt x="193" y="21"/>
                  <a:pt x="192" y="19"/>
                  <a:pt x="194" y="19"/>
                </a:cubicBezTo>
                <a:cubicBezTo>
                  <a:pt x="196" y="20"/>
                  <a:pt x="190" y="21"/>
                  <a:pt x="192" y="22"/>
                </a:cubicBezTo>
                <a:cubicBezTo>
                  <a:pt x="190" y="22"/>
                  <a:pt x="188" y="23"/>
                  <a:pt x="186" y="21"/>
                </a:cubicBezTo>
                <a:close/>
                <a:moveTo>
                  <a:pt x="143" y="22"/>
                </a:moveTo>
                <a:cubicBezTo>
                  <a:pt x="142" y="22"/>
                  <a:pt x="142" y="22"/>
                  <a:pt x="141" y="21"/>
                </a:cubicBezTo>
                <a:cubicBezTo>
                  <a:pt x="140" y="21"/>
                  <a:pt x="141" y="22"/>
                  <a:pt x="141" y="23"/>
                </a:cubicBezTo>
                <a:cubicBezTo>
                  <a:pt x="140" y="23"/>
                  <a:pt x="139" y="22"/>
                  <a:pt x="140" y="21"/>
                </a:cubicBezTo>
                <a:cubicBezTo>
                  <a:pt x="141" y="20"/>
                  <a:pt x="143" y="20"/>
                  <a:pt x="143" y="22"/>
                </a:cubicBezTo>
                <a:close/>
                <a:moveTo>
                  <a:pt x="132" y="24"/>
                </a:moveTo>
                <a:cubicBezTo>
                  <a:pt x="132" y="23"/>
                  <a:pt x="132" y="22"/>
                  <a:pt x="132" y="21"/>
                </a:cubicBezTo>
                <a:cubicBezTo>
                  <a:pt x="133" y="22"/>
                  <a:pt x="133" y="23"/>
                  <a:pt x="133" y="24"/>
                </a:cubicBezTo>
                <a:cubicBezTo>
                  <a:pt x="134" y="23"/>
                  <a:pt x="134" y="23"/>
                  <a:pt x="134" y="24"/>
                </a:cubicBezTo>
                <a:cubicBezTo>
                  <a:pt x="133" y="24"/>
                  <a:pt x="133" y="23"/>
                  <a:pt x="132" y="24"/>
                </a:cubicBezTo>
                <a:close/>
                <a:moveTo>
                  <a:pt x="118" y="23"/>
                </a:moveTo>
                <a:cubicBezTo>
                  <a:pt x="119" y="23"/>
                  <a:pt x="117" y="25"/>
                  <a:pt x="116" y="25"/>
                </a:cubicBezTo>
                <a:cubicBezTo>
                  <a:pt x="115" y="23"/>
                  <a:pt x="118" y="24"/>
                  <a:pt x="118" y="23"/>
                </a:cubicBezTo>
                <a:close/>
                <a:moveTo>
                  <a:pt x="84" y="24"/>
                </a:moveTo>
                <a:cubicBezTo>
                  <a:pt x="83" y="23"/>
                  <a:pt x="79" y="24"/>
                  <a:pt x="81" y="25"/>
                </a:cubicBezTo>
                <a:cubicBezTo>
                  <a:pt x="82" y="23"/>
                  <a:pt x="84" y="26"/>
                  <a:pt x="84" y="24"/>
                </a:cubicBezTo>
                <a:close/>
                <a:moveTo>
                  <a:pt x="88" y="24"/>
                </a:moveTo>
                <a:cubicBezTo>
                  <a:pt x="89" y="23"/>
                  <a:pt x="91" y="25"/>
                  <a:pt x="90" y="26"/>
                </a:cubicBezTo>
                <a:cubicBezTo>
                  <a:pt x="90" y="26"/>
                  <a:pt x="89" y="26"/>
                  <a:pt x="88" y="26"/>
                </a:cubicBezTo>
                <a:cubicBezTo>
                  <a:pt x="88" y="25"/>
                  <a:pt x="90" y="24"/>
                  <a:pt x="88" y="24"/>
                </a:cubicBezTo>
                <a:close/>
                <a:moveTo>
                  <a:pt x="178" y="29"/>
                </a:moveTo>
                <a:cubicBezTo>
                  <a:pt x="179" y="30"/>
                  <a:pt x="176" y="32"/>
                  <a:pt x="174" y="32"/>
                </a:cubicBezTo>
                <a:cubicBezTo>
                  <a:pt x="174" y="30"/>
                  <a:pt x="175" y="30"/>
                  <a:pt x="176" y="29"/>
                </a:cubicBezTo>
                <a:cubicBezTo>
                  <a:pt x="177" y="29"/>
                  <a:pt x="177" y="31"/>
                  <a:pt x="178" y="29"/>
                </a:cubicBezTo>
                <a:close/>
                <a:moveTo>
                  <a:pt x="312" y="63"/>
                </a:moveTo>
                <a:cubicBezTo>
                  <a:pt x="313" y="63"/>
                  <a:pt x="313" y="63"/>
                  <a:pt x="314" y="63"/>
                </a:cubicBezTo>
                <a:cubicBezTo>
                  <a:pt x="314" y="64"/>
                  <a:pt x="314" y="65"/>
                  <a:pt x="314" y="65"/>
                </a:cubicBezTo>
                <a:cubicBezTo>
                  <a:pt x="313" y="67"/>
                  <a:pt x="313" y="63"/>
                  <a:pt x="312" y="65"/>
                </a:cubicBezTo>
                <a:cubicBezTo>
                  <a:pt x="310" y="64"/>
                  <a:pt x="313" y="65"/>
                  <a:pt x="312" y="63"/>
                </a:cubicBezTo>
                <a:close/>
                <a:moveTo>
                  <a:pt x="73" y="90"/>
                </a:moveTo>
                <a:cubicBezTo>
                  <a:pt x="73" y="93"/>
                  <a:pt x="70" y="95"/>
                  <a:pt x="69" y="98"/>
                </a:cubicBezTo>
                <a:cubicBezTo>
                  <a:pt x="68" y="95"/>
                  <a:pt x="71" y="92"/>
                  <a:pt x="73" y="90"/>
                </a:cubicBezTo>
                <a:close/>
                <a:moveTo>
                  <a:pt x="64" y="94"/>
                </a:moveTo>
                <a:cubicBezTo>
                  <a:pt x="65" y="96"/>
                  <a:pt x="61" y="97"/>
                  <a:pt x="62" y="100"/>
                </a:cubicBezTo>
                <a:cubicBezTo>
                  <a:pt x="61" y="99"/>
                  <a:pt x="60" y="98"/>
                  <a:pt x="60" y="96"/>
                </a:cubicBezTo>
                <a:cubicBezTo>
                  <a:pt x="61" y="95"/>
                  <a:pt x="64" y="96"/>
                  <a:pt x="64" y="94"/>
                </a:cubicBezTo>
                <a:close/>
                <a:moveTo>
                  <a:pt x="363" y="142"/>
                </a:moveTo>
                <a:cubicBezTo>
                  <a:pt x="365" y="143"/>
                  <a:pt x="361" y="143"/>
                  <a:pt x="361" y="144"/>
                </a:cubicBezTo>
                <a:cubicBezTo>
                  <a:pt x="359" y="143"/>
                  <a:pt x="364" y="143"/>
                  <a:pt x="363" y="142"/>
                </a:cubicBezTo>
                <a:close/>
                <a:moveTo>
                  <a:pt x="362" y="150"/>
                </a:moveTo>
                <a:cubicBezTo>
                  <a:pt x="362" y="149"/>
                  <a:pt x="363" y="150"/>
                  <a:pt x="363" y="150"/>
                </a:cubicBezTo>
                <a:cubicBezTo>
                  <a:pt x="363" y="150"/>
                  <a:pt x="364" y="149"/>
                  <a:pt x="364" y="149"/>
                </a:cubicBezTo>
                <a:cubicBezTo>
                  <a:pt x="363" y="150"/>
                  <a:pt x="365" y="152"/>
                  <a:pt x="363" y="152"/>
                </a:cubicBezTo>
                <a:cubicBezTo>
                  <a:pt x="363" y="151"/>
                  <a:pt x="363" y="150"/>
                  <a:pt x="362" y="150"/>
                </a:cubicBezTo>
                <a:close/>
                <a:moveTo>
                  <a:pt x="378" y="160"/>
                </a:moveTo>
                <a:cubicBezTo>
                  <a:pt x="376" y="162"/>
                  <a:pt x="380" y="157"/>
                  <a:pt x="378" y="160"/>
                </a:cubicBezTo>
                <a:close/>
                <a:moveTo>
                  <a:pt x="374" y="165"/>
                </a:moveTo>
                <a:cubicBezTo>
                  <a:pt x="376" y="168"/>
                  <a:pt x="372" y="167"/>
                  <a:pt x="372" y="166"/>
                </a:cubicBezTo>
                <a:cubicBezTo>
                  <a:pt x="369" y="170"/>
                  <a:pt x="376" y="174"/>
                  <a:pt x="375" y="179"/>
                </a:cubicBezTo>
                <a:cubicBezTo>
                  <a:pt x="374" y="176"/>
                  <a:pt x="377" y="177"/>
                  <a:pt x="377" y="177"/>
                </a:cubicBezTo>
                <a:cubicBezTo>
                  <a:pt x="378" y="177"/>
                  <a:pt x="377" y="174"/>
                  <a:pt x="379" y="175"/>
                </a:cubicBezTo>
                <a:cubicBezTo>
                  <a:pt x="376" y="173"/>
                  <a:pt x="375" y="171"/>
                  <a:pt x="374" y="168"/>
                </a:cubicBezTo>
                <a:cubicBezTo>
                  <a:pt x="375" y="168"/>
                  <a:pt x="375" y="167"/>
                  <a:pt x="375" y="167"/>
                </a:cubicBezTo>
                <a:cubicBezTo>
                  <a:pt x="377" y="168"/>
                  <a:pt x="377" y="169"/>
                  <a:pt x="379" y="170"/>
                </a:cubicBezTo>
                <a:cubicBezTo>
                  <a:pt x="379" y="168"/>
                  <a:pt x="377" y="168"/>
                  <a:pt x="377" y="166"/>
                </a:cubicBezTo>
                <a:cubicBezTo>
                  <a:pt x="379" y="166"/>
                  <a:pt x="378" y="167"/>
                  <a:pt x="379" y="164"/>
                </a:cubicBezTo>
                <a:cubicBezTo>
                  <a:pt x="377" y="166"/>
                  <a:pt x="376" y="165"/>
                  <a:pt x="374" y="165"/>
                </a:cubicBezTo>
                <a:close/>
                <a:moveTo>
                  <a:pt x="376" y="170"/>
                </a:moveTo>
                <a:cubicBezTo>
                  <a:pt x="377" y="172"/>
                  <a:pt x="379" y="171"/>
                  <a:pt x="379" y="172"/>
                </a:cubicBezTo>
                <a:cubicBezTo>
                  <a:pt x="378" y="172"/>
                  <a:pt x="378" y="172"/>
                  <a:pt x="377" y="172"/>
                </a:cubicBezTo>
                <a:cubicBezTo>
                  <a:pt x="377" y="172"/>
                  <a:pt x="376" y="171"/>
                  <a:pt x="376" y="170"/>
                </a:cubicBezTo>
                <a:close/>
                <a:moveTo>
                  <a:pt x="378" y="181"/>
                </a:moveTo>
                <a:cubicBezTo>
                  <a:pt x="379" y="180"/>
                  <a:pt x="379" y="177"/>
                  <a:pt x="378" y="179"/>
                </a:cubicBezTo>
                <a:cubicBezTo>
                  <a:pt x="379" y="181"/>
                  <a:pt x="375" y="180"/>
                  <a:pt x="375" y="184"/>
                </a:cubicBezTo>
                <a:cubicBezTo>
                  <a:pt x="376" y="184"/>
                  <a:pt x="377" y="184"/>
                  <a:pt x="377" y="183"/>
                </a:cubicBezTo>
                <a:cubicBezTo>
                  <a:pt x="376" y="186"/>
                  <a:pt x="379" y="184"/>
                  <a:pt x="379" y="186"/>
                </a:cubicBezTo>
                <a:cubicBezTo>
                  <a:pt x="378" y="186"/>
                  <a:pt x="377" y="186"/>
                  <a:pt x="377" y="187"/>
                </a:cubicBezTo>
                <a:cubicBezTo>
                  <a:pt x="379" y="188"/>
                  <a:pt x="379" y="186"/>
                  <a:pt x="381" y="188"/>
                </a:cubicBezTo>
                <a:cubicBezTo>
                  <a:pt x="379" y="186"/>
                  <a:pt x="379" y="182"/>
                  <a:pt x="380" y="180"/>
                </a:cubicBezTo>
                <a:cubicBezTo>
                  <a:pt x="380" y="181"/>
                  <a:pt x="378" y="183"/>
                  <a:pt x="378" y="181"/>
                </a:cubicBezTo>
                <a:close/>
                <a:moveTo>
                  <a:pt x="214" y="186"/>
                </a:moveTo>
                <a:cubicBezTo>
                  <a:pt x="214" y="187"/>
                  <a:pt x="214" y="187"/>
                  <a:pt x="214" y="186"/>
                </a:cubicBezTo>
                <a:cubicBezTo>
                  <a:pt x="213" y="187"/>
                  <a:pt x="213" y="187"/>
                  <a:pt x="213" y="188"/>
                </a:cubicBezTo>
                <a:cubicBezTo>
                  <a:pt x="212" y="187"/>
                  <a:pt x="211" y="188"/>
                  <a:pt x="211" y="186"/>
                </a:cubicBezTo>
                <a:cubicBezTo>
                  <a:pt x="213" y="187"/>
                  <a:pt x="213" y="186"/>
                  <a:pt x="214" y="186"/>
                </a:cubicBezTo>
                <a:close/>
                <a:moveTo>
                  <a:pt x="24" y="188"/>
                </a:moveTo>
                <a:cubicBezTo>
                  <a:pt x="23" y="190"/>
                  <a:pt x="26" y="192"/>
                  <a:pt x="26" y="191"/>
                </a:cubicBezTo>
                <a:cubicBezTo>
                  <a:pt x="25" y="190"/>
                  <a:pt x="26" y="189"/>
                  <a:pt x="26" y="189"/>
                </a:cubicBezTo>
                <a:cubicBezTo>
                  <a:pt x="26" y="189"/>
                  <a:pt x="25" y="189"/>
                  <a:pt x="25" y="190"/>
                </a:cubicBezTo>
                <a:cubicBezTo>
                  <a:pt x="25" y="189"/>
                  <a:pt x="25" y="188"/>
                  <a:pt x="24" y="188"/>
                </a:cubicBezTo>
                <a:close/>
                <a:moveTo>
                  <a:pt x="381" y="203"/>
                </a:moveTo>
                <a:cubicBezTo>
                  <a:pt x="381" y="202"/>
                  <a:pt x="385" y="201"/>
                  <a:pt x="384" y="200"/>
                </a:cubicBezTo>
                <a:cubicBezTo>
                  <a:pt x="384" y="201"/>
                  <a:pt x="382" y="197"/>
                  <a:pt x="384" y="197"/>
                </a:cubicBezTo>
                <a:cubicBezTo>
                  <a:pt x="381" y="197"/>
                  <a:pt x="381" y="195"/>
                  <a:pt x="380" y="193"/>
                </a:cubicBezTo>
                <a:cubicBezTo>
                  <a:pt x="380" y="194"/>
                  <a:pt x="378" y="194"/>
                  <a:pt x="379" y="195"/>
                </a:cubicBezTo>
                <a:cubicBezTo>
                  <a:pt x="379" y="195"/>
                  <a:pt x="379" y="196"/>
                  <a:pt x="380" y="196"/>
                </a:cubicBezTo>
                <a:cubicBezTo>
                  <a:pt x="380" y="195"/>
                  <a:pt x="381" y="197"/>
                  <a:pt x="382" y="197"/>
                </a:cubicBezTo>
                <a:cubicBezTo>
                  <a:pt x="382" y="198"/>
                  <a:pt x="382" y="198"/>
                  <a:pt x="382" y="199"/>
                </a:cubicBezTo>
                <a:cubicBezTo>
                  <a:pt x="381" y="198"/>
                  <a:pt x="379" y="200"/>
                  <a:pt x="381" y="200"/>
                </a:cubicBezTo>
                <a:cubicBezTo>
                  <a:pt x="381" y="199"/>
                  <a:pt x="382" y="199"/>
                  <a:pt x="383" y="200"/>
                </a:cubicBezTo>
                <a:cubicBezTo>
                  <a:pt x="381" y="200"/>
                  <a:pt x="380" y="203"/>
                  <a:pt x="381" y="203"/>
                </a:cubicBezTo>
                <a:close/>
                <a:moveTo>
                  <a:pt x="384" y="202"/>
                </a:moveTo>
                <a:cubicBezTo>
                  <a:pt x="385" y="201"/>
                  <a:pt x="385" y="202"/>
                  <a:pt x="385" y="202"/>
                </a:cubicBezTo>
                <a:cubicBezTo>
                  <a:pt x="385" y="203"/>
                  <a:pt x="384" y="204"/>
                  <a:pt x="385" y="204"/>
                </a:cubicBezTo>
                <a:cubicBezTo>
                  <a:pt x="385" y="204"/>
                  <a:pt x="385" y="204"/>
                  <a:pt x="385" y="204"/>
                </a:cubicBezTo>
                <a:cubicBezTo>
                  <a:pt x="384" y="204"/>
                  <a:pt x="384" y="204"/>
                  <a:pt x="384" y="205"/>
                </a:cubicBezTo>
                <a:cubicBezTo>
                  <a:pt x="383" y="205"/>
                  <a:pt x="384" y="203"/>
                  <a:pt x="384" y="202"/>
                </a:cubicBezTo>
                <a:close/>
                <a:moveTo>
                  <a:pt x="209" y="196"/>
                </a:moveTo>
                <a:cubicBezTo>
                  <a:pt x="210" y="197"/>
                  <a:pt x="208" y="196"/>
                  <a:pt x="208" y="197"/>
                </a:cubicBezTo>
                <a:cubicBezTo>
                  <a:pt x="207" y="197"/>
                  <a:pt x="208" y="195"/>
                  <a:pt x="209" y="196"/>
                </a:cubicBezTo>
                <a:close/>
                <a:moveTo>
                  <a:pt x="379" y="197"/>
                </a:moveTo>
                <a:cubicBezTo>
                  <a:pt x="382" y="197"/>
                  <a:pt x="380" y="200"/>
                  <a:pt x="379" y="197"/>
                </a:cubicBezTo>
                <a:close/>
                <a:moveTo>
                  <a:pt x="206" y="203"/>
                </a:moveTo>
                <a:cubicBezTo>
                  <a:pt x="206" y="203"/>
                  <a:pt x="205" y="203"/>
                  <a:pt x="205" y="203"/>
                </a:cubicBezTo>
                <a:cubicBezTo>
                  <a:pt x="208" y="203"/>
                  <a:pt x="208" y="201"/>
                  <a:pt x="209" y="204"/>
                </a:cubicBezTo>
                <a:cubicBezTo>
                  <a:pt x="210" y="202"/>
                  <a:pt x="210" y="202"/>
                  <a:pt x="209" y="201"/>
                </a:cubicBezTo>
                <a:cubicBezTo>
                  <a:pt x="206" y="202"/>
                  <a:pt x="208" y="199"/>
                  <a:pt x="206" y="198"/>
                </a:cubicBezTo>
                <a:cubicBezTo>
                  <a:pt x="206" y="199"/>
                  <a:pt x="205" y="202"/>
                  <a:pt x="206" y="203"/>
                </a:cubicBezTo>
                <a:close/>
                <a:moveTo>
                  <a:pt x="381" y="208"/>
                </a:moveTo>
                <a:cubicBezTo>
                  <a:pt x="382" y="208"/>
                  <a:pt x="382" y="208"/>
                  <a:pt x="383" y="207"/>
                </a:cubicBezTo>
                <a:cubicBezTo>
                  <a:pt x="378" y="206"/>
                  <a:pt x="384" y="210"/>
                  <a:pt x="384" y="212"/>
                </a:cubicBezTo>
                <a:cubicBezTo>
                  <a:pt x="382" y="212"/>
                  <a:pt x="382" y="212"/>
                  <a:pt x="381" y="211"/>
                </a:cubicBezTo>
                <a:cubicBezTo>
                  <a:pt x="381" y="211"/>
                  <a:pt x="381" y="212"/>
                  <a:pt x="381" y="212"/>
                </a:cubicBezTo>
                <a:cubicBezTo>
                  <a:pt x="381" y="212"/>
                  <a:pt x="380" y="212"/>
                  <a:pt x="380" y="213"/>
                </a:cubicBezTo>
                <a:cubicBezTo>
                  <a:pt x="382" y="212"/>
                  <a:pt x="381" y="214"/>
                  <a:pt x="383" y="214"/>
                </a:cubicBezTo>
                <a:cubicBezTo>
                  <a:pt x="382" y="212"/>
                  <a:pt x="384" y="213"/>
                  <a:pt x="384" y="214"/>
                </a:cubicBezTo>
                <a:cubicBezTo>
                  <a:pt x="382" y="214"/>
                  <a:pt x="386" y="215"/>
                  <a:pt x="384" y="215"/>
                </a:cubicBezTo>
                <a:cubicBezTo>
                  <a:pt x="383" y="215"/>
                  <a:pt x="383" y="214"/>
                  <a:pt x="381" y="214"/>
                </a:cubicBezTo>
                <a:cubicBezTo>
                  <a:pt x="381" y="215"/>
                  <a:pt x="381" y="215"/>
                  <a:pt x="380" y="216"/>
                </a:cubicBezTo>
                <a:cubicBezTo>
                  <a:pt x="381" y="216"/>
                  <a:pt x="382" y="216"/>
                  <a:pt x="382" y="216"/>
                </a:cubicBezTo>
                <a:cubicBezTo>
                  <a:pt x="382" y="216"/>
                  <a:pt x="381" y="217"/>
                  <a:pt x="381" y="217"/>
                </a:cubicBezTo>
                <a:cubicBezTo>
                  <a:pt x="384" y="215"/>
                  <a:pt x="385" y="217"/>
                  <a:pt x="386" y="217"/>
                </a:cubicBezTo>
                <a:cubicBezTo>
                  <a:pt x="385" y="216"/>
                  <a:pt x="386" y="214"/>
                  <a:pt x="387" y="214"/>
                </a:cubicBezTo>
                <a:cubicBezTo>
                  <a:pt x="385" y="215"/>
                  <a:pt x="387" y="212"/>
                  <a:pt x="386" y="212"/>
                </a:cubicBezTo>
                <a:cubicBezTo>
                  <a:pt x="386" y="213"/>
                  <a:pt x="386" y="214"/>
                  <a:pt x="385" y="214"/>
                </a:cubicBezTo>
                <a:cubicBezTo>
                  <a:pt x="385" y="213"/>
                  <a:pt x="385" y="212"/>
                  <a:pt x="384" y="212"/>
                </a:cubicBezTo>
                <a:cubicBezTo>
                  <a:pt x="385" y="211"/>
                  <a:pt x="385" y="210"/>
                  <a:pt x="386" y="211"/>
                </a:cubicBezTo>
                <a:cubicBezTo>
                  <a:pt x="387" y="208"/>
                  <a:pt x="384" y="209"/>
                  <a:pt x="384" y="207"/>
                </a:cubicBezTo>
                <a:cubicBezTo>
                  <a:pt x="383" y="207"/>
                  <a:pt x="382" y="209"/>
                  <a:pt x="381" y="208"/>
                </a:cubicBezTo>
                <a:close/>
                <a:moveTo>
                  <a:pt x="206" y="209"/>
                </a:moveTo>
                <a:cubicBezTo>
                  <a:pt x="206" y="208"/>
                  <a:pt x="205" y="207"/>
                  <a:pt x="207" y="207"/>
                </a:cubicBezTo>
                <a:cubicBezTo>
                  <a:pt x="206" y="208"/>
                  <a:pt x="206" y="210"/>
                  <a:pt x="208" y="209"/>
                </a:cubicBezTo>
                <a:cubicBezTo>
                  <a:pt x="209" y="209"/>
                  <a:pt x="207" y="208"/>
                  <a:pt x="208" y="207"/>
                </a:cubicBezTo>
                <a:cubicBezTo>
                  <a:pt x="209" y="207"/>
                  <a:pt x="209" y="209"/>
                  <a:pt x="211" y="209"/>
                </a:cubicBezTo>
                <a:cubicBezTo>
                  <a:pt x="210" y="210"/>
                  <a:pt x="208" y="210"/>
                  <a:pt x="206" y="209"/>
                </a:cubicBezTo>
                <a:close/>
                <a:moveTo>
                  <a:pt x="212" y="212"/>
                </a:moveTo>
                <a:cubicBezTo>
                  <a:pt x="212" y="212"/>
                  <a:pt x="211" y="212"/>
                  <a:pt x="211" y="212"/>
                </a:cubicBezTo>
                <a:cubicBezTo>
                  <a:pt x="211" y="211"/>
                  <a:pt x="211" y="210"/>
                  <a:pt x="210" y="210"/>
                </a:cubicBezTo>
                <a:cubicBezTo>
                  <a:pt x="211" y="213"/>
                  <a:pt x="207" y="213"/>
                  <a:pt x="209" y="215"/>
                </a:cubicBezTo>
                <a:cubicBezTo>
                  <a:pt x="211" y="215"/>
                  <a:pt x="213" y="211"/>
                  <a:pt x="212" y="212"/>
                </a:cubicBezTo>
                <a:close/>
                <a:moveTo>
                  <a:pt x="225" y="220"/>
                </a:moveTo>
                <a:cubicBezTo>
                  <a:pt x="226" y="222"/>
                  <a:pt x="224" y="221"/>
                  <a:pt x="224" y="222"/>
                </a:cubicBezTo>
                <a:cubicBezTo>
                  <a:pt x="224" y="223"/>
                  <a:pt x="225" y="222"/>
                  <a:pt x="225" y="221"/>
                </a:cubicBezTo>
                <a:cubicBezTo>
                  <a:pt x="227" y="223"/>
                  <a:pt x="223" y="223"/>
                  <a:pt x="223" y="225"/>
                </a:cubicBezTo>
                <a:cubicBezTo>
                  <a:pt x="223" y="224"/>
                  <a:pt x="223" y="220"/>
                  <a:pt x="225" y="220"/>
                </a:cubicBezTo>
                <a:close/>
                <a:moveTo>
                  <a:pt x="389" y="222"/>
                </a:moveTo>
                <a:cubicBezTo>
                  <a:pt x="386" y="222"/>
                  <a:pt x="386" y="219"/>
                  <a:pt x="384" y="221"/>
                </a:cubicBezTo>
                <a:cubicBezTo>
                  <a:pt x="383" y="222"/>
                  <a:pt x="384" y="222"/>
                  <a:pt x="384" y="223"/>
                </a:cubicBezTo>
                <a:cubicBezTo>
                  <a:pt x="387" y="222"/>
                  <a:pt x="387" y="224"/>
                  <a:pt x="389" y="222"/>
                </a:cubicBezTo>
                <a:close/>
                <a:moveTo>
                  <a:pt x="385" y="225"/>
                </a:moveTo>
                <a:cubicBezTo>
                  <a:pt x="384" y="225"/>
                  <a:pt x="386" y="225"/>
                  <a:pt x="386" y="226"/>
                </a:cubicBezTo>
                <a:cubicBezTo>
                  <a:pt x="387" y="226"/>
                  <a:pt x="387" y="225"/>
                  <a:pt x="389" y="225"/>
                </a:cubicBezTo>
                <a:cubicBezTo>
                  <a:pt x="389" y="226"/>
                  <a:pt x="387" y="226"/>
                  <a:pt x="387" y="227"/>
                </a:cubicBezTo>
                <a:cubicBezTo>
                  <a:pt x="386" y="227"/>
                  <a:pt x="386" y="226"/>
                  <a:pt x="385" y="225"/>
                </a:cubicBezTo>
                <a:close/>
                <a:moveTo>
                  <a:pt x="391" y="228"/>
                </a:moveTo>
                <a:cubicBezTo>
                  <a:pt x="391" y="230"/>
                  <a:pt x="388" y="230"/>
                  <a:pt x="387" y="231"/>
                </a:cubicBezTo>
                <a:cubicBezTo>
                  <a:pt x="387" y="231"/>
                  <a:pt x="387" y="230"/>
                  <a:pt x="387" y="230"/>
                </a:cubicBezTo>
                <a:cubicBezTo>
                  <a:pt x="390" y="231"/>
                  <a:pt x="389" y="228"/>
                  <a:pt x="391" y="228"/>
                </a:cubicBezTo>
                <a:close/>
                <a:moveTo>
                  <a:pt x="392" y="233"/>
                </a:moveTo>
                <a:cubicBezTo>
                  <a:pt x="393" y="233"/>
                  <a:pt x="392" y="234"/>
                  <a:pt x="392" y="235"/>
                </a:cubicBezTo>
                <a:cubicBezTo>
                  <a:pt x="390" y="233"/>
                  <a:pt x="392" y="237"/>
                  <a:pt x="390" y="237"/>
                </a:cubicBezTo>
                <a:cubicBezTo>
                  <a:pt x="390" y="236"/>
                  <a:pt x="390" y="236"/>
                  <a:pt x="390" y="236"/>
                </a:cubicBezTo>
                <a:cubicBezTo>
                  <a:pt x="390" y="234"/>
                  <a:pt x="388" y="235"/>
                  <a:pt x="388" y="234"/>
                </a:cubicBezTo>
                <a:cubicBezTo>
                  <a:pt x="389" y="234"/>
                  <a:pt x="390" y="233"/>
                  <a:pt x="392" y="233"/>
                </a:cubicBezTo>
                <a:close/>
                <a:moveTo>
                  <a:pt x="207" y="250"/>
                </a:moveTo>
                <a:cubicBezTo>
                  <a:pt x="207" y="249"/>
                  <a:pt x="208" y="249"/>
                  <a:pt x="208" y="248"/>
                </a:cubicBezTo>
                <a:cubicBezTo>
                  <a:pt x="209" y="249"/>
                  <a:pt x="209" y="250"/>
                  <a:pt x="210" y="251"/>
                </a:cubicBezTo>
                <a:cubicBezTo>
                  <a:pt x="211" y="252"/>
                  <a:pt x="208" y="252"/>
                  <a:pt x="210" y="253"/>
                </a:cubicBezTo>
                <a:cubicBezTo>
                  <a:pt x="207" y="255"/>
                  <a:pt x="210" y="249"/>
                  <a:pt x="207" y="250"/>
                </a:cubicBezTo>
                <a:close/>
                <a:moveTo>
                  <a:pt x="210" y="268"/>
                </a:moveTo>
                <a:cubicBezTo>
                  <a:pt x="210" y="267"/>
                  <a:pt x="210" y="266"/>
                  <a:pt x="210" y="266"/>
                </a:cubicBezTo>
                <a:cubicBezTo>
                  <a:pt x="211" y="266"/>
                  <a:pt x="211" y="267"/>
                  <a:pt x="212" y="268"/>
                </a:cubicBezTo>
                <a:cubicBezTo>
                  <a:pt x="212" y="269"/>
                  <a:pt x="211" y="267"/>
                  <a:pt x="210" y="268"/>
                </a:cubicBezTo>
                <a:close/>
                <a:moveTo>
                  <a:pt x="73" y="342"/>
                </a:moveTo>
                <a:cubicBezTo>
                  <a:pt x="73" y="342"/>
                  <a:pt x="75" y="342"/>
                  <a:pt x="75" y="343"/>
                </a:cubicBezTo>
                <a:cubicBezTo>
                  <a:pt x="74" y="343"/>
                  <a:pt x="74" y="343"/>
                  <a:pt x="74" y="343"/>
                </a:cubicBezTo>
                <a:cubicBezTo>
                  <a:pt x="74" y="343"/>
                  <a:pt x="75" y="343"/>
                  <a:pt x="75" y="343"/>
                </a:cubicBezTo>
                <a:cubicBezTo>
                  <a:pt x="75" y="342"/>
                  <a:pt x="74" y="341"/>
                  <a:pt x="73" y="341"/>
                </a:cubicBezTo>
                <a:cubicBezTo>
                  <a:pt x="73" y="342"/>
                  <a:pt x="72" y="342"/>
                  <a:pt x="72" y="343"/>
                </a:cubicBezTo>
                <a:cubicBezTo>
                  <a:pt x="73" y="343"/>
                  <a:pt x="73" y="343"/>
                  <a:pt x="73" y="342"/>
                </a:cubicBezTo>
                <a:close/>
                <a:moveTo>
                  <a:pt x="108" y="344"/>
                </a:moveTo>
                <a:cubicBezTo>
                  <a:pt x="108" y="344"/>
                  <a:pt x="108" y="343"/>
                  <a:pt x="107" y="343"/>
                </a:cubicBezTo>
                <a:cubicBezTo>
                  <a:pt x="107" y="344"/>
                  <a:pt x="106" y="344"/>
                  <a:pt x="106" y="345"/>
                </a:cubicBezTo>
                <a:cubicBezTo>
                  <a:pt x="104" y="346"/>
                  <a:pt x="101" y="343"/>
                  <a:pt x="101" y="346"/>
                </a:cubicBezTo>
                <a:cubicBezTo>
                  <a:pt x="100" y="343"/>
                  <a:pt x="100" y="347"/>
                  <a:pt x="98" y="345"/>
                </a:cubicBezTo>
                <a:cubicBezTo>
                  <a:pt x="100" y="343"/>
                  <a:pt x="96" y="344"/>
                  <a:pt x="95" y="343"/>
                </a:cubicBezTo>
                <a:cubicBezTo>
                  <a:pt x="95" y="344"/>
                  <a:pt x="95" y="345"/>
                  <a:pt x="96" y="346"/>
                </a:cubicBezTo>
                <a:cubicBezTo>
                  <a:pt x="94" y="346"/>
                  <a:pt x="94" y="344"/>
                  <a:pt x="93" y="342"/>
                </a:cubicBezTo>
                <a:cubicBezTo>
                  <a:pt x="97" y="342"/>
                  <a:pt x="102" y="342"/>
                  <a:pt x="105" y="345"/>
                </a:cubicBezTo>
                <a:cubicBezTo>
                  <a:pt x="104" y="343"/>
                  <a:pt x="107" y="342"/>
                  <a:pt x="108" y="344"/>
                </a:cubicBezTo>
                <a:close/>
                <a:moveTo>
                  <a:pt x="258" y="360"/>
                </a:moveTo>
                <a:cubicBezTo>
                  <a:pt x="258" y="359"/>
                  <a:pt x="260" y="360"/>
                  <a:pt x="259" y="362"/>
                </a:cubicBezTo>
                <a:cubicBezTo>
                  <a:pt x="258" y="362"/>
                  <a:pt x="259" y="361"/>
                  <a:pt x="258" y="360"/>
                </a:cubicBezTo>
                <a:close/>
                <a:moveTo>
                  <a:pt x="50" y="392"/>
                </a:moveTo>
                <a:cubicBezTo>
                  <a:pt x="50" y="392"/>
                  <a:pt x="51" y="392"/>
                  <a:pt x="51" y="393"/>
                </a:cubicBezTo>
                <a:cubicBezTo>
                  <a:pt x="50" y="393"/>
                  <a:pt x="49" y="393"/>
                  <a:pt x="49" y="394"/>
                </a:cubicBezTo>
                <a:cubicBezTo>
                  <a:pt x="50" y="394"/>
                  <a:pt x="51" y="393"/>
                  <a:pt x="52" y="393"/>
                </a:cubicBezTo>
                <a:cubicBezTo>
                  <a:pt x="52" y="392"/>
                  <a:pt x="50" y="391"/>
                  <a:pt x="50" y="392"/>
                </a:cubicBezTo>
                <a:close/>
                <a:moveTo>
                  <a:pt x="40" y="394"/>
                </a:moveTo>
                <a:cubicBezTo>
                  <a:pt x="39" y="396"/>
                  <a:pt x="38" y="392"/>
                  <a:pt x="37" y="394"/>
                </a:cubicBezTo>
                <a:cubicBezTo>
                  <a:pt x="36" y="393"/>
                  <a:pt x="39" y="392"/>
                  <a:pt x="40" y="394"/>
                </a:cubicBezTo>
                <a:close/>
                <a:moveTo>
                  <a:pt x="321" y="397"/>
                </a:moveTo>
                <a:cubicBezTo>
                  <a:pt x="320" y="396"/>
                  <a:pt x="325" y="399"/>
                  <a:pt x="321" y="397"/>
                </a:cubicBezTo>
                <a:close/>
                <a:moveTo>
                  <a:pt x="154" y="10"/>
                </a:moveTo>
                <a:cubicBezTo>
                  <a:pt x="155" y="9"/>
                  <a:pt x="157" y="10"/>
                  <a:pt x="157" y="9"/>
                </a:cubicBezTo>
                <a:cubicBezTo>
                  <a:pt x="157" y="8"/>
                  <a:pt x="156" y="9"/>
                  <a:pt x="155" y="8"/>
                </a:cubicBezTo>
                <a:cubicBezTo>
                  <a:pt x="155" y="6"/>
                  <a:pt x="155" y="5"/>
                  <a:pt x="157" y="5"/>
                </a:cubicBezTo>
                <a:cubicBezTo>
                  <a:pt x="157" y="4"/>
                  <a:pt x="156" y="3"/>
                  <a:pt x="155" y="3"/>
                </a:cubicBezTo>
                <a:cubicBezTo>
                  <a:pt x="156" y="0"/>
                  <a:pt x="157" y="3"/>
                  <a:pt x="158" y="3"/>
                </a:cubicBezTo>
                <a:cubicBezTo>
                  <a:pt x="158" y="2"/>
                  <a:pt x="159" y="2"/>
                  <a:pt x="159" y="0"/>
                </a:cubicBezTo>
                <a:cubicBezTo>
                  <a:pt x="160" y="1"/>
                  <a:pt x="160" y="2"/>
                  <a:pt x="160" y="3"/>
                </a:cubicBezTo>
                <a:cubicBezTo>
                  <a:pt x="161" y="3"/>
                  <a:pt x="161" y="0"/>
                  <a:pt x="163" y="0"/>
                </a:cubicBezTo>
                <a:cubicBezTo>
                  <a:pt x="163" y="3"/>
                  <a:pt x="164" y="5"/>
                  <a:pt x="164" y="9"/>
                </a:cubicBezTo>
                <a:cubicBezTo>
                  <a:pt x="168" y="10"/>
                  <a:pt x="167" y="15"/>
                  <a:pt x="169" y="20"/>
                </a:cubicBezTo>
                <a:cubicBezTo>
                  <a:pt x="163" y="24"/>
                  <a:pt x="154" y="21"/>
                  <a:pt x="151" y="26"/>
                </a:cubicBezTo>
                <a:cubicBezTo>
                  <a:pt x="149" y="27"/>
                  <a:pt x="149" y="23"/>
                  <a:pt x="148" y="25"/>
                </a:cubicBezTo>
                <a:cubicBezTo>
                  <a:pt x="147" y="23"/>
                  <a:pt x="149" y="21"/>
                  <a:pt x="148" y="19"/>
                </a:cubicBezTo>
                <a:cubicBezTo>
                  <a:pt x="149" y="17"/>
                  <a:pt x="153" y="16"/>
                  <a:pt x="154" y="18"/>
                </a:cubicBezTo>
                <a:cubicBezTo>
                  <a:pt x="156" y="18"/>
                  <a:pt x="154" y="16"/>
                  <a:pt x="155" y="16"/>
                </a:cubicBezTo>
                <a:cubicBezTo>
                  <a:pt x="157" y="15"/>
                  <a:pt x="156" y="17"/>
                  <a:pt x="158" y="17"/>
                </a:cubicBezTo>
                <a:cubicBezTo>
                  <a:pt x="161" y="12"/>
                  <a:pt x="155" y="14"/>
                  <a:pt x="154" y="10"/>
                </a:cubicBezTo>
                <a:close/>
                <a:moveTo>
                  <a:pt x="162" y="3"/>
                </a:moveTo>
                <a:cubicBezTo>
                  <a:pt x="162" y="3"/>
                  <a:pt x="162" y="3"/>
                  <a:pt x="162" y="3"/>
                </a:cubicBezTo>
                <a:cubicBezTo>
                  <a:pt x="161" y="7"/>
                  <a:pt x="164" y="4"/>
                  <a:pt x="162" y="3"/>
                </a:cubicBezTo>
                <a:close/>
                <a:moveTo>
                  <a:pt x="163" y="13"/>
                </a:moveTo>
                <a:cubicBezTo>
                  <a:pt x="163" y="13"/>
                  <a:pt x="164" y="13"/>
                  <a:pt x="164" y="12"/>
                </a:cubicBezTo>
                <a:cubicBezTo>
                  <a:pt x="164" y="12"/>
                  <a:pt x="164" y="12"/>
                  <a:pt x="165" y="12"/>
                </a:cubicBezTo>
                <a:cubicBezTo>
                  <a:pt x="165" y="13"/>
                  <a:pt x="164" y="13"/>
                  <a:pt x="163" y="13"/>
                </a:cubicBezTo>
                <a:cubicBezTo>
                  <a:pt x="163" y="13"/>
                  <a:pt x="163" y="13"/>
                  <a:pt x="163" y="13"/>
                </a:cubicBezTo>
                <a:close/>
                <a:moveTo>
                  <a:pt x="159" y="17"/>
                </a:moveTo>
                <a:cubicBezTo>
                  <a:pt x="159" y="16"/>
                  <a:pt x="159" y="15"/>
                  <a:pt x="159" y="15"/>
                </a:cubicBezTo>
                <a:cubicBezTo>
                  <a:pt x="161" y="15"/>
                  <a:pt x="161" y="15"/>
                  <a:pt x="161" y="17"/>
                </a:cubicBezTo>
                <a:cubicBezTo>
                  <a:pt x="160" y="17"/>
                  <a:pt x="160" y="17"/>
                  <a:pt x="159" y="17"/>
                </a:cubicBezTo>
                <a:cubicBezTo>
                  <a:pt x="159" y="17"/>
                  <a:pt x="159" y="17"/>
                  <a:pt x="159" y="17"/>
                </a:cubicBezTo>
                <a:close/>
                <a:moveTo>
                  <a:pt x="58" y="387"/>
                </a:moveTo>
                <a:cubicBezTo>
                  <a:pt x="60" y="388"/>
                  <a:pt x="61" y="388"/>
                  <a:pt x="62" y="389"/>
                </a:cubicBezTo>
                <a:cubicBezTo>
                  <a:pt x="63" y="388"/>
                  <a:pt x="65" y="388"/>
                  <a:pt x="66" y="388"/>
                </a:cubicBezTo>
                <a:cubicBezTo>
                  <a:pt x="66" y="390"/>
                  <a:pt x="65" y="390"/>
                  <a:pt x="64" y="390"/>
                </a:cubicBezTo>
                <a:cubicBezTo>
                  <a:pt x="64" y="391"/>
                  <a:pt x="64" y="391"/>
                  <a:pt x="64" y="392"/>
                </a:cubicBezTo>
                <a:cubicBezTo>
                  <a:pt x="62" y="391"/>
                  <a:pt x="63" y="392"/>
                  <a:pt x="62" y="393"/>
                </a:cubicBezTo>
                <a:cubicBezTo>
                  <a:pt x="60" y="393"/>
                  <a:pt x="60" y="392"/>
                  <a:pt x="58" y="393"/>
                </a:cubicBezTo>
                <a:cubicBezTo>
                  <a:pt x="61" y="391"/>
                  <a:pt x="56" y="391"/>
                  <a:pt x="55" y="390"/>
                </a:cubicBezTo>
                <a:cubicBezTo>
                  <a:pt x="55" y="390"/>
                  <a:pt x="56" y="389"/>
                  <a:pt x="55" y="388"/>
                </a:cubicBezTo>
                <a:cubicBezTo>
                  <a:pt x="57" y="387"/>
                  <a:pt x="58" y="390"/>
                  <a:pt x="58" y="387"/>
                </a:cubicBezTo>
                <a:close/>
              </a:path>
            </a:pathLst>
          </a:custGeom>
          <a:blipFill dpi="0" rotWithShape="1">
            <a:blip r:embed="rId2"/>
            <a:srcRect/>
            <a:tile tx="0" ty="0" sx="100000" sy="100000" flip="none" algn="tl"/>
          </a:bli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8" name="文本框 37">
            <a:extLst>
              <a:ext uri="{FF2B5EF4-FFF2-40B4-BE49-F238E27FC236}">
                <a16:creationId xmlns:a16="http://schemas.microsoft.com/office/drawing/2014/main" id="{95B75521-F128-47B5-A822-B905038D9C20}"/>
              </a:ext>
            </a:extLst>
          </p:cNvPr>
          <p:cNvSpPr txBox="1"/>
          <p:nvPr/>
        </p:nvSpPr>
        <p:spPr>
          <a:xfrm>
            <a:off x="723900" y="220960"/>
            <a:ext cx="571500" cy="461665"/>
          </a:xfrm>
          <a:prstGeom prst="rect">
            <a:avLst/>
          </a:prstGeom>
          <a:noFill/>
        </p:spPr>
        <p:txBody>
          <a:bodyPr wrap="square" rtlCol="0">
            <a:spAutoFit/>
          </a:bodyPr>
          <a:lstStyle>
            <a:defPPr>
              <a:defRPr lang="zh-CN"/>
            </a:defPPr>
            <a:lvl1pPr algn="ctr">
              <a:defRPr sz="2400">
                <a:solidFill>
                  <a:schemeClr val="bg1"/>
                </a:solidFill>
                <a:latin typeface="Segoe UI Semibold" panose="020B0702040204020203" pitchFamily="34" charset="0"/>
                <a:cs typeface="Segoe UI Semibold" panose="020B0702040204020203" pitchFamily="34" charset="0"/>
              </a:defRPr>
            </a:lvl1pPr>
          </a:lstStyle>
          <a:p>
            <a:r>
              <a:rPr lang="en-US" altLang="zh-CN" dirty="0"/>
              <a:t>04</a:t>
            </a:r>
            <a:endParaRPr lang="zh-CN" altLang="en-US" dirty="0"/>
          </a:p>
        </p:txBody>
      </p:sp>
    </p:spTree>
    <p:extLst>
      <p:ext uri="{BB962C8B-B14F-4D97-AF65-F5344CB8AC3E}">
        <p14:creationId xmlns:p14="http://schemas.microsoft.com/office/powerpoint/2010/main" val="14775701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B98A3A2-E9D1-422C-9C47-516F08FD0D00}"/>
              </a:ext>
            </a:extLst>
          </p:cNvPr>
          <p:cNvSpPr/>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8" name="Freeform 51790">
            <a:extLst>
              <a:ext uri="{FF2B5EF4-FFF2-40B4-BE49-F238E27FC236}">
                <a16:creationId xmlns:a16="http://schemas.microsoft.com/office/drawing/2014/main" id="{77C697F4-541D-48F4-AEA0-20905E4B8FB8}"/>
              </a:ext>
            </a:extLst>
          </p:cNvPr>
          <p:cNvSpPr>
            <a:spLocks/>
          </p:cNvSpPr>
          <p:nvPr/>
        </p:nvSpPr>
        <p:spPr bwMode="auto">
          <a:xfrm rot="5400000">
            <a:off x="80433" y="3689350"/>
            <a:ext cx="4556125" cy="869952"/>
          </a:xfrm>
          <a:custGeom>
            <a:avLst/>
            <a:gdLst>
              <a:gd name="T0" fmla="*/ 1117 w 1212"/>
              <a:gd name="T1" fmla="*/ 17 h 231"/>
              <a:gd name="T2" fmla="*/ 1085 w 1212"/>
              <a:gd name="T3" fmla="*/ 20 h 231"/>
              <a:gd name="T4" fmla="*/ 1060 w 1212"/>
              <a:gd name="T5" fmla="*/ 13 h 231"/>
              <a:gd name="T6" fmla="*/ 1047 w 1212"/>
              <a:gd name="T7" fmla="*/ 17 h 231"/>
              <a:gd name="T8" fmla="*/ 1019 w 1212"/>
              <a:gd name="T9" fmla="*/ 16 h 231"/>
              <a:gd name="T10" fmla="*/ 1024 w 1212"/>
              <a:gd name="T11" fmla="*/ 8 h 231"/>
              <a:gd name="T12" fmla="*/ 989 w 1212"/>
              <a:gd name="T13" fmla="*/ 16 h 231"/>
              <a:gd name="T14" fmla="*/ 980 w 1212"/>
              <a:gd name="T15" fmla="*/ 21 h 231"/>
              <a:gd name="T16" fmla="*/ 916 w 1212"/>
              <a:gd name="T17" fmla="*/ 22 h 231"/>
              <a:gd name="T18" fmla="*/ 848 w 1212"/>
              <a:gd name="T19" fmla="*/ 20 h 231"/>
              <a:gd name="T20" fmla="*/ 729 w 1212"/>
              <a:gd name="T21" fmla="*/ 24 h 231"/>
              <a:gd name="T22" fmla="*/ 712 w 1212"/>
              <a:gd name="T23" fmla="*/ 12 h 231"/>
              <a:gd name="T24" fmla="*/ 529 w 1212"/>
              <a:gd name="T25" fmla="*/ 6 h 231"/>
              <a:gd name="T26" fmla="*/ 359 w 1212"/>
              <a:gd name="T27" fmla="*/ 17 h 231"/>
              <a:gd name="T28" fmla="*/ 124 w 1212"/>
              <a:gd name="T29" fmla="*/ 8 h 231"/>
              <a:gd name="T30" fmla="*/ 79 w 1212"/>
              <a:gd name="T31" fmla="*/ 9 h 231"/>
              <a:gd name="T32" fmla="*/ 38 w 1212"/>
              <a:gd name="T33" fmla="*/ 12 h 231"/>
              <a:gd name="T34" fmla="*/ 32 w 1212"/>
              <a:gd name="T35" fmla="*/ 30 h 231"/>
              <a:gd name="T36" fmla="*/ 3 w 1212"/>
              <a:gd name="T37" fmla="*/ 44 h 231"/>
              <a:gd name="T38" fmla="*/ 10 w 1212"/>
              <a:gd name="T39" fmla="*/ 63 h 231"/>
              <a:gd name="T40" fmla="*/ 24 w 1212"/>
              <a:gd name="T41" fmla="*/ 81 h 231"/>
              <a:gd name="T42" fmla="*/ 25 w 1212"/>
              <a:gd name="T43" fmla="*/ 105 h 231"/>
              <a:gd name="T44" fmla="*/ 2 w 1212"/>
              <a:gd name="T45" fmla="*/ 115 h 231"/>
              <a:gd name="T46" fmla="*/ 6 w 1212"/>
              <a:gd name="T47" fmla="*/ 121 h 231"/>
              <a:gd name="T48" fmla="*/ 28 w 1212"/>
              <a:gd name="T49" fmla="*/ 139 h 231"/>
              <a:gd name="T50" fmla="*/ 49 w 1212"/>
              <a:gd name="T51" fmla="*/ 157 h 231"/>
              <a:gd name="T52" fmla="*/ 41 w 1212"/>
              <a:gd name="T53" fmla="*/ 169 h 231"/>
              <a:gd name="T54" fmla="*/ 28 w 1212"/>
              <a:gd name="T55" fmla="*/ 172 h 231"/>
              <a:gd name="T56" fmla="*/ 23 w 1212"/>
              <a:gd name="T57" fmla="*/ 181 h 231"/>
              <a:gd name="T58" fmla="*/ 24 w 1212"/>
              <a:gd name="T59" fmla="*/ 193 h 231"/>
              <a:gd name="T60" fmla="*/ 85 w 1212"/>
              <a:gd name="T61" fmla="*/ 205 h 231"/>
              <a:gd name="T62" fmla="*/ 174 w 1212"/>
              <a:gd name="T63" fmla="*/ 209 h 231"/>
              <a:gd name="T64" fmla="*/ 225 w 1212"/>
              <a:gd name="T65" fmla="*/ 202 h 231"/>
              <a:gd name="T66" fmla="*/ 298 w 1212"/>
              <a:gd name="T67" fmla="*/ 202 h 231"/>
              <a:gd name="T68" fmla="*/ 426 w 1212"/>
              <a:gd name="T69" fmla="*/ 202 h 231"/>
              <a:gd name="T70" fmla="*/ 468 w 1212"/>
              <a:gd name="T71" fmla="*/ 198 h 231"/>
              <a:gd name="T72" fmla="*/ 620 w 1212"/>
              <a:gd name="T73" fmla="*/ 202 h 231"/>
              <a:gd name="T74" fmla="*/ 710 w 1212"/>
              <a:gd name="T75" fmla="*/ 204 h 231"/>
              <a:gd name="T76" fmla="*/ 709 w 1212"/>
              <a:gd name="T77" fmla="*/ 203 h 231"/>
              <a:gd name="T78" fmla="*/ 752 w 1212"/>
              <a:gd name="T79" fmla="*/ 203 h 231"/>
              <a:gd name="T80" fmla="*/ 819 w 1212"/>
              <a:gd name="T81" fmla="*/ 204 h 231"/>
              <a:gd name="T82" fmla="*/ 857 w 1212"/>
              <a:gd name="T83" fmla="*/ 204 h 231"/>
              <a:gd name="T84" fmla="*/ 940 w 1212"/>
              <a:gd name="T85" fmla="*/ 209 h 231"/>
              <a:gd name="T86" fmla="*/ 886 w 1212"/>
              <a:gd name="T87" fmla="*/ 209 h 231"/>
              <a:gd name="T88" fmla="*/ 933 w 1212"/>
              <a:gd name="T89" fmla="*/ 212 h 231"/>
              <a:gd name="T90" fmla="*/ 949 w 1212"/>
              <a:gd name="T91" fmla="*/ 219 h 231"/>
              <a:gd name="T92" fmla="*/ 953 w 1212"/>
              <a:gd name="T93" fmla="*/ 215 h 231"/>
              <a:gd name="T94" fmla="*/ 1023 w 1212"/>
              <a:gd name="T95" fmla="*/ 221 h 231"/>
              <a:gd name="T96" fmla="*/ 1123 w 1212"/>
              <a:gd name="T97" fmla="*/ 231 h 231"/>
              <a:gd name="T98" fmla="*/ 1130 w 1212"/>
              <a:gd name="T99" fmla="*/ 218 h 231"/>
              <a:gd name="T100" fmla="*/ 1166 w 1212"/>
              <a:gd name="T101" fmla="*/ 214 h 231"/>
              <a:gd name="T102" fmla="*/ 1193 w 1212"/>
              <a:gd name="T103" fmla="*/ 176 h 231"/>
              <a:gd name="T104" fmla="*/ 1195 w 1212"/>
              <a:gd name="T105" fmla="*/ 152 h 231"/>
              <a:gd name="T106" fmla="*/ 1195 w 1212"/>
              <a:gd name="T107" fmla="*/ 130 h 231"/>
              <a:gd name="T108" fmla="*/ 1211 w 1212"/>
              <a:gd name="T109" fmla="*/ 87 h 231"/>
              <a:gd name="T110" fmla="*/ 1193 w 1212"/>
              <a:gd name="T111" fmla="*/ 44 h 231"/>
              <a:gd name="T112" fmla="*/ 1141 w 1212"/>
              <a:gd name="T113" fmla="*/ 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12" h="231">
                <a:moveTo>
                  <a:pt x="1124" y="7"/>
                </a:moveTo>
                <a:cubicBezTo>
                  <a:pt x="1119" y="10"/>
                  <a:pt x="1109" y="9"/>
                  <a:pt x="1105" y="14"/>
                </a:cubicBezTo>
                <a:cubicBezTo>
                  <a:pt x="1109" y="15"/>
                  <a:pt x="1113" y="13"/>
                  <a:pt x="1117" y="17"/>
                </a:cubicBezTo>
                <a:cubicBezTo>
                  <a:pt x="1112" y="21"/>
                  <a:pt x="1103" y="17"/>
                  <a:pt x="1099" y="22"/>
                </a:cubicBezTo>
                <a:cubicBezTo>
                  <a:pt x="1097" y="21"/>
                  <a:pt x="1097" y="21"/>
                  <a:pt x="1097" y="21"/>
                </a:cubicBezTo>
                <a:cubicBezTo>
                  <a:pt x="1094" y="24"/>
                  <a:pt x="1089" y="19"/>
                  <a:pt x="1085" y="20"/>
                </a:cubicBezTo>
                <a:cubicBezTo>
                  <a:pt x="1081" y="19"/>
                  <a:pt x="1072" y="24"/>
                  <a:pt x="1070" y="18"/>
                </a:cubicBezTo>
                <a:cubicBezTo>
                  <a:pt x="1067" y="18"/>
                  <a:pt x="1062" y="16"/>
                  <a:pt x="1060" y="19"/>
                </a:cubicBezTo>
                <a:cubicBezTo>
                  <a:pt x="1058" y="17"/>
                  <a:pt x="1058" y="15"/>
                  <a:pt x="1060" y="13"/>
                </a:cubicBezTo>
                <a:cubicBezTo>
                  <a:pt x="1048" y="11"/>
                  <a:pt x="1038" y="8"/>
                  <a:pt x="1028" y="11"/>
                </a:cubicBezTo>
                <a:cubicBezTo>
                  <a:pt x="1036" y="12"/>
                  <a:pt x="1043" y="12"/>
                  <a:pt x="1050" y="14"/>
                </a:cubicBezTo>
                <a:cubicBezTo>
                  <a:pt x="1050" y="15"/>
                  <a:pt x="1048" y="16"/>
                  <a:pt x="1047" y="17"/>
                </a:cubicBezTo>
                <a:cubicBezTo>
                  <a:pt x="1044" y="18"/>
                  <a:pt x="1039" y="17"/>
                  <a:pt x="1039" y="15"/>
                </a:cubicBezTo>
                <a:cubicBezTo>
                  <a:pt x="1041" y="18"/>
                  <a:pt x="1041" y="18"/>
                  <a:pt x="1041" y="18"/>
                </a:cubicBezTo>
                <a:cubicBezTo>
                  <a:pt x="1034" y="24"/>
                  <a:pt x="1026" y="17"/>
                  <a:pt x="1019" y="16"/>
                </a:cubicBezTo>
                <a:cubicBezTo>
                  <a:pt x="1011" y="11"/>
                  <a:pt x="1007" y="20"/>
                  <a:pt x="1000" y="13"/>
                </a:cubicBezTo>
                <a:cubicBezTo>
                  <a:pt x="1007" y="8"/>
                  <a:pt x="1018" y="15"/>
                  <a:pt x="1025" y="10"/>
                </a:cubicBezTo>
                <a:cubicBezTo>
                  <a:pt x="1026" y="9"/>
                  <a:pt x="1025" y="8"/>
                  <a:pt x="1024" y="8"/>
                </a:cubicBezTo>
                <a:cubicBezTo>
                  <a:pt x="1014" y="9"/>
                  <a:pt x="998" y="8"/>
                  <a:pt x="988" y="10"/>
                </a:cubicBezTo>
                <a:cubicBezTo>
                  <a:pt x="988" y="12"/>
                  <a:pt x="994" y="12"/>
                  <a:pt x="992" y="15"/>
                </a:cubicBezTo>
                <a:cubicBezTo>
                  <a:pt x="991" y="16"/>
                  <a:pt x="990" y="17"/>
                  <a:pt x="989" y="16"/>
                </a:cubicBezTo>
                <a:cubicBezTo>
                  <a:pt x="987" y="22"/>
                  <a:pt x="987" y="22"/>
                  <a:pt x="987" y="22"/>
                </a:cubicBezTo>
                <a:cubicBezTo>
                  <a:pt x="983" y="23"/>
                  <a:pt x="983" y="20"/>
                  <a:pt x="982" y="20"/>
                </a:cubicBezTo>
                <a:cubicBezTo>
                  <a:pt x="982" y="20"/>
                  <a:pt x="981" y="21"/>
                  <a:pt x="980" y="21"/>
                </a:cubicBezTo>
                <a:cubicBezTo>
                  <a:pt x="963" y="17"/>
                  <a:pt x="952" y="21"/>
                  <a:pt x="933" y="20"/>
                </a:cubicBezTo>
                <a:cubicBezTo>
                  <a:pt x="933" y="27"/>
                  <a:pt x="922" y="20"/>
                  <a:pt x="919" y="24"/>
                </a:cubicBezTo>
                <a:cubicBezTo>
                  <a:pt x="918" y="23"/>
                  <a:pt x="916" y="23"/>
                  <a:pt x="916" y="22"/>
                </a:cubicBezTo>
                <a:cubicBezTo>
                  <a:pt x="893" y="20"/>
                  <a:pt x="893" y="20"/>
                  <a:pt x="893" y="20"/>
                </a:cubicBezTo>
                <a:cubicBezTo>
                  <a:pt x="891" y="24"/>
                  <a:pt x="888" y="20"/>
                  <a:pt x="885" y="20"/>
                </a:cubicBezTo>
                <a:cubicBezTo>
                  <a:pt x="874" y="23"/>
                  <a:pt x="860" y="20"/>
                  <a:pt x="848" y="20"/>
                </a:cubicBezTo>
                <a:cubicBezTo>
                  <a:pt x="845" y="22"/>
                  <a:pt x="845" y="22"/>
                  <a:pt x="845" y="22"/>
                </a:cubicBezTo>
                <a:cubicBezTo>
                  <a:pt x="839" y="22"/>
                  <a:pt x="831" y="26"/>
                  <a:pt x="827" y="21"/>
                </a:cubicBezTo>
                <a:cubicBezTo>
                  <a:pt x="793" y="23"/>
                  <a:pt x="761" y="26"/>
                  <a:pt x="729" y="24"/>
                </a:cubicBezTo>
                <a:cubicBezTo>
                  <a:pt x="737" y="18"/>
                  <a:pt x="751" y="22"/>
                  <a:pt x="758" y="16"/>
                </a:cubicBezTo>
                <a:cubicBezTo>
                  <a:pt x="741" y="16"/>
                  <a:pt x="723" y="18"/>
                  <a:pt x="706" y="16"/>
                </a:cubicBezTo>
                <a:cubicBezTo>
                  <a:pt x="704" y="13"/>
                  <a:pt x="710" y="14"/>
                  <a:pt x="712" y="12"/>
                </a:cubicBezTo>
                <a:cubicBezTo>
                  <a:pt x="729" y="15"/>
                  <a:pt x="741" y="4"/>
                  <a:pt x="753" y="3"/>
                </a:cubicBezTo>
                <a:cubicBezTo>
                  <a:pt x="743" y="0"/>
                  <a:pt x="736" y="6"/>
                  <a:pt x="727" y="2"/>
                </a:cubicBezTo>
                <a:cubicBezTo>
                  <a:pt x="659" y="8"/>
                  <a:pt x="600" y="8"/>
                  <a:pt x="529" y="6"/>
                </a:cubicBezTo>
                <a:cubicBezTo>
                  <a:pt x="523" y="7"/>
                  <a:pt x="516" y="7"/>
                  <a:pt x="511" y="9"/>
                </a:cubicBezTo>
                <a:cubicBezTo>
                  <a:pt x="469" y="8"/>
                  <a:pt x="432" y="18"/>
                  <a:pt x="391" y="15"/>
                </a:cubicBezTo>
                <a:cubicBezTo>
                  <a:pt x="382" y="15"/>
                  <a:pt x="369" y="15"/>
                  <a:pt x="359" y="17"/>
                </a:cubicBezTo>
                <a:cubicBezTo>
                  <a:pt x="316" y="12"/>
                  <a:pt x="271" y="19"/>
                  <a:pt x="227" y="12"/>
                </a:cubicBezTo>
                <a:cubicBezTo>
                  <a:pt x="224" y="12"/>
                  <a:pt x="219" y="16"/>
                  <a:pt x="216" y="12"/>
                </a:cubicBezTo>
                <a:cubicBezTo>
                  <a:pt x="183" y="9"/>
                  <a:pt x="153" y="15"/>
                  <a:pt x="124" y="8"/>
                </a:cubicBezTo>
                <a:cubicBezTo>
                  <a:pt x="122" y="8"/>
                  <a:pt x="118" y="14"/>
                  <a:pt x="115" y="10"/>
                </a:cubicBezTo>
                <a:cubicBezTo>
                  <a:pt x="108" y="10"/>
                  <a:pt x="96" y="12"/>
                  <a:pt x="91" y="7"/>
                </a:cubicBezTo>
                <a:cubicBezTo>
                  <a:pt x="88" y="7"/>
                  <a:pt x="81" y="5"/>
                  <a:pt x="79" y="9"/>
                </a:cubicBezTo>
                <a:cubicBezTo>
                  <a:pt x="76" y="9"/>
                  <a:pt x="73" y="9"/>
                  <a:pt x="72" y="7"/>
                </a:cubicBezTo>
                <a:cubicBezTo>
                  <a:pt x="68" y="9"/>
                  <a:pt x="59" y="4"/>
                  <a:pt x="57" y="10"/>
                </a:cubicBezTo>
                <a:cubicBezTo>
                  <a:pt x="51" y="14"/>
                  <a:pt x="42" y="8"/>
                  <a:pt x="38" y="12"/>
                </a:cubicBezTo>
                <a:cubicBezTo>
                  <a:pt x="33" y="18"/>
                  <a:pt x="24" y="24"/>
                  <a:pt x="38" y="28"/>
                </a:cubicBezTo>
                <a:cubicBezTo>
                  <a:pt x="30" y="28"/>
                  <a:pt x="30" y="28"/>
                  <a:pt x="30" y="28"/>
                </a:cubicBezTo>
                <a:cubicBezTo>
                  <a:pt x="32" y="30"/>
                  <a:pt x="32" y="30"/>
                  <a:pt x="32" y="30"/>
                </a:cubicBezTo>
                <a:cubicBezTo>
                  <a:pt x="31" y="32"/>
                  <a:pt x="35" y="35"/>
                  <a:pt x="29" y="35"/>
                </a:cubicBezTo>
                <a:cubicBezTo>
                  <a:pt x="31" y="38"/>
                  <a:pt x="31" y="38"/>
                  <a:pt x="31" y="38"/>
                </a:cubicBezTo>
                <a:cubicBezTo>
                  <a:pt x="22" y="40"/>
                  <a:pt x="10" y="39"/>
                  <a:pt x="3" y="44"/>
                </a:cubicBezTo>
                <a:cubicBezTo>
                  <a:pt x="8" y="44"/>
                  <a:pt x="17" y="44"/>
                  <a:pt x="22" y="47"/>
                </a:cubicBezTo>
                <a:cubicBezTo>
                  <a:pt x="14" y="51"/>
                  <a:pt x="14" y="54"/>
                  <a:pt x="3" y="55"/>
                </a:cubicBezTo>
                <a:cubicBezTo>
                  <a:pt x="0" y="60"/>
                  <a:pt x="5" y="61"/>
                  <a:pt x="10" y="63"/>
                </a:cubicBezTo>
                <a:cubicBezTo>
                  <a:pt x="7" y="65"/>
                  <a:pt x="10" y="68"/>
                  <a:pt x="12" y="68"/>
                </a:cubicBezTo>
                <a:cubicBezTo>
                  <a:pt x="12" y="69"/>
                  <a:pt x="11" y="69"/>
                  <a:pt x="10" y="69"/>
                </a:cubicBezTo>
                <a:cubicBezTo>
                  <a:pt x="1" y="75"/>
                  <a:pt x="18" y="77"/>
                  <a:pt x="24" y="81"/>
                </a:cubicBezTo>
                <a:cubicBezTo>
                  <a:pt x="17" y="83"/>
                  <a:pt x="16" y="85"/>
                  <a:pt x="9" y="86"/>
                </a:cubicBezTo>
                <a:cubicBezTo>
                  <a:pt x="14" y="93"/>
                  <a:pt x="23" y="97"/>
                  <a:pt x="31" y="101"/>
                </a:cubicBezTo>
                <a:cubicBezTo>
                  <a:pt x="25" y="105"/>
                  <a:pt x="25" y="105"/>
                  <a:pt x="25" y="105"/>
                </a:cubicBezTo>
                <a:cubicBezTo>
                  <a:pt x="26" y="106"/>
                  <a:pt x="29" y="106"/>
                  <a:pt x="30" y="108"/>
                </a:cubicBezTo>
                <a:cubicBezTo>
                  <a:pt x="29" y="109"/>
                  <a:pt x="29" y="109"/>
                  <a:pt x="29" y="109"/>
                </a:cubicBezTo>
                <a:cubicBezTo>
                  <a:pt x="16" y="104"/>
                  <a:pt x="13" y="115"/>
                  <a:pt x="2" y="115"/>
                </a:cubicBezTo>
                <a:cubicBezTo>
                  <a:pt x="4" y="117"/>
                  <a:pt x="4" y="117"/>
                  <a:pt x="4" y="117"/>
                </a:cubicBezTo>
                <a:cubicBezTo>
                  <a:pt x="1" y="118"/>
                  <a:pt x="1" y="118"/>
                  <a:pt x="1" y="118"/>
                </a:cubicBezTo>
                <a:cubicBezTo>
                  <a:pt x="6" y="121"/>
                  <a:pt x="6" y="121"/>
                  <a:pt x="6" y="121"/>
                </a:cubicBezTo>
                <a:cubicBezTo>
                  <a:pt x="28" y="117"/>
                  <a:pt x="36" y="131"/>
                  <a:pt x="51" y="138"/>
                </a:cubicBezTo>
                <a:cubicBezTo>
                  <a:pt x="48" y="140"/>
                  <a:pt x="48" y="140"/>
                  <a:pt x="48" y="140"/>
                </a:cubicBezTo>
                <a:cubicBezTo>
                  <a:pt x="43" y="137"/>
                  <a:pt x="33" y="140"/>
                  <a:pt x="28" y="139"/>
                </a:cubicBezTo>
                <a:cubicBezTo>
                  <a:pt x="36" y="143"/>
                  <a:pt x="36" y="150"/>
                  <a:pt x="47" y="152"/>
                </a:cubicBezTo>
                <a:cubicBezTo>
                  <a:pt x="46" y="153"/>
                  <a:pt x="44" y="153"/>
                  <a:pt x="43" y="153"/>
                </a:cubicBezTo>
                <a:cubicBezTo>
                  <a:pt x="49" y="157"/>
                  <a:pt x="49" y="157"/>
                  <a:pt x="49" y="157"/>
                </a:cubicBezTo>
                <a:cubicBezTo>
                  <a:pt x="42" y="157"/>
                  <a:pt x="34" y="151"/>
                  <a:pt x="26" y="153"/>
                </a:cubicBezTo>
                <a:cubicBezTo>
                  <a:pt x="27" y="156"/>
                  <a:pt x="29" y="158"/>
                  <a:pt x="32" y="160"/>
                </a:cubicBezTo>
                <a:cubicBezTo>
                  <a:pt x="43" y="160"/>
                  <a:pt x="38" y="166"/>
                  <a:pt x="41" y="169"/>
                </a:cubicBezTo>
                <a:cubicBezTo>
                  <a:pt x="44" y="167"/>
                  <a:pt x="47" y="171"/>
                  <a:pt x="50" y="172"/>
                </a:cubicBezTo>
                <a:cubicBezTo>
                  <a:pt x="47" y="173"/>
                  <a:pt x="47" y="173"/>
                  <a:pt x="47" y="173"/>
                </a:cubicBezTo>
                <a:cubicBezTo>
                  <a:pt x="39" y="170"/>
                  <a:pt x="33" y="180"/>
                  <a:pt x="28" y="172"/>
                </a:cubicBezTo>
                <a:cubicBezTo>
                  <a:pt x="29" y="163"/>
                  <a:pt x="12" y="169"/>
                  <a:pt x="9" y="167"/>
                </a:cubicBezTo>
                <a:cubicBezTo>
                  <a:pt x="14" y="172"/>
                  <a:pt x="20" y="175"/>
                  <a:pt x="26" y="178"/>
                </a:cubicBezTo>
                <a:cubicBezTo>
                  <a:pt x="25" y="179"/>
                  <a:pt x="23" y="180"/>
                  <a:pt x="23" y="181"/>
                </a:cubicBezTo>
                <a:cubicBezTo>
                  <a:pt x="24" y="181"/>
                  <a:pt x="25" y="182"/>
                  <a:pt x="26" y="182"/>
                </a:cubicBezTo>
                <a:cubicBezTo>
                  <a:pt x="20" y="186"/>
                  <a:pt x="13" y="180"/>
                  <a:pt x="9" y="184"/>
                </a:cubicBezTo>
                <a:cubicBezTo>
                  <a:pt x="24" y="193"/>
                  <a:pt x="24" y="193"/>
                  <a:pt x="24" y="193"/>
                </a:cubicBezTo>
                <a:cubicBezTo>
                  <a:pt x="19" y="197"/>
                  <a:pt x="26" y="198"/>
                  <a:pt x="29" y="202"/>
                </a:cubicBezTo>
                <a:cubicBezTo>
                  <a:pt x="23" y="203"/>
                  <a:pt x="23" y="203"/>
                  <a:pt x="23" y="203"/>
                </a:cubicBezTo>
                <a:cubicBezTo>
                  <a:pt x="44" y="205"/>
                  <a:pt x="64" y="200"/>
                  <a:pt x="85" y="205"/>
                </a:cubicBezTo>
                <a:cubicBezTo>
                  <a:pt x="85" y="206"/>
                  <a:pt x="85" y="206"/>
                  <a:pt x="85" y="206"/>
                </a:cubicBezTo>
                <a:cubicBezTo>
                  <a:pt x="112" y="210"/>
                  <a:pt x="142" y="211"/>
                  <a:pt x="171" y="210"/>
                </a:cubicBezTo>
                <a:cubicBezTo>
                  <a:pt x="174" y="209"/>
                  <a:pt x="174" y="209"/>
                  <a:pt x="174" y="209"/>
                </a:cubicBezTo>
                <a:cubicBezTo>
                  <a:pt x="190" y="210"/>
                  <a:pt x="201" y="206"/>
                  <a:pt x="219" y="207"/>
                </a:cubicBezTo>
                <a:cubicBezTo>
                  <a:pt x="224" y="203"/>
                  <a:pt x="231" y="210"/>
                  <a:pt x="235" y="205"/>
                </a:cubicBezTo>
                <a:cubicBezTo>
                  <a:pt x="233" y="203"/>
                  <a:pt x="226" y="206"/>
                  <a:pt x="225" y="202"/>
                </a:cubicBezTo>
                <a:cubicBezTo>
                  <a:pt x="232" y="199"/>
                  <a:pt x="239" y="206"/>
                  <a:pt x="246" y="201"/>
                </a:cubicBezTo>
                <a:cubicBezTo>
                  <a:pt x="261" y="202"/>
                  <a:pt x="279" y="198"/>
                  <a:pt x="291" y="199"/>
                </a:cubicBezTo>
                <a:cubicBezTo>
                  <a:pt x="291" y="202"/>
                  <a:pt x="300" y="201"/>
                  <a:pt x="298" y="202"/>
                </a:cubicBezTo>
                <a:cubicBezTo>
                  <a:pt x="320" y="195"/>
                  <a:pt x="340" y="204"/>
                  <a:pt x="364" y="200"/>
                </a:cubicBezTo>
                <a:cubicBezTo>
                  <a:pt x="372" y="199"/>
                  <a:pt x="382" y="205"/>
                  <a:pt x="391" y="201"/>
                </a:cubicBezTo>
                <a:cubicBezTo>
                  <a:pt x="402" y="204"/>
                  <a:pt x="413" y="199"/>
                  <a:pt x="426" y="202"/>
                </a:cubicBezTo>
                <a:cubicBezTo>
                  <a:pt x="430" y="201"/>
                  <a:pt x="436" y="202"/>
                  <a:pt x="436" y="199"/>
                </a:cubicBezTo>
                <a:cubicBezTo>
                  <a:pt x="439" y="197"/>
                  <a:pt x="448" y="199"/>
                  <a:pt x="450" y="201"/>
                </a:cubicBezTo>
                <a:cubicBezTo>
                  <a:pt x="452" y="197"/>
                  <a:pt x="462" y="199"/>
                  <a:pt x="468" y="198"/>
                </a:cubicBezTo>
                <a:cubicBezTo>
                  <a:pt x="514" y="200"/>
                  <a:pt x="539" y="201"/>
                  <a:pt x="582" y="204"/>
                </a:cubicBezTo>
                <a:cubicBezTo>
                  <a:pt x="582" y="205"/>
                  <a:pt x="582" y="205"/>
                  <a:pt x="582" y="205"/>
                </a:cubicBezTo>
                <a:cubicBezTo>
                  <a:pt x="595" y="203"/>
                  <a:pt x="606" y="202"/>
                  <a:pt x="620" y="202"/>
                </a:cubicBezTo>
                <a:cubicBezTo>
                  <a:pt x="628" y="200"/>
                  <a:pt x="633" y="203"/>
                  <a:pt x="642" y="201"/>
                </a:cubicBezTo>
                <a:cubicBezTo>
                  <a:pt x="663" y="204"/>
                  <a:pt x="680" y="197"/>
                  <a:pt x="702" y="201"/>
                </a:cubicBezTo>
                <a:cubicBezTo>
                  <a:pt x="710" y="204"/>
                  <a:pt x="710" y="204"/>
                  <a:pt x="710" y="204"/>
                </a:cubicBezTo>
                <a:cubicBezTo>
                  <a:pt x="706" y="206"/>
                  <a:pt x="706" y="206"/>
                  <a:pt x="706" y="206"/>
                </a:cubicBezTo>
                <a:cubicBezTo>
                  <a:pt x="708" y="205"/>
                  <a:pt x="711" y="206"/>
                  <a:pt x="712" y="204"/>
                </a:cubicBezTo>
                <a:cubicBezTo>
                  <a:pt x="710" y="204"/>
                  <a:pt x="710" y="204"/>
                  <a:pt x="709" y="203"/>
                </a:cubicBezTo>
                <a:cubicBezTo>
                  <a:pt x="716" y="202"/>
                  <a:pt x="722" y="199"/>
                  <a:pt x="727" y="203"/>
                </a:cubicBezTo>
                <a:cubicBezTo>
                  <a:pt x="731" y="199"/>
                  <a:pt x="745" y="201"/>
                  <a:pt x="753" y="203"/>
                </a:cubicBezTo>
                <a:cubicBezTo>
                  <a:pt x="752" y="203"/>
                  <a:pt x="752" y="203"/>
                  <a:pt x="752" y="203"/>
                </a:cubicBezTo>
                <a:cubicBezTo>
                  <a:pt x="757" y="203"/>
                  <a:pt x="763" y="205"/>
                  <a:pt x="766" y="201"/>
                </a:cubicBezTo>
                <a:cubicBezTo>
                  <a:pt x="770" y="205"/>
                  <a:pt x="779" y="200"/>
                  <a:pt x="785" y="203"/>
                </a:cubicBezTo>
                <a:cubicBezTo>
                  <a:pt x="795" y="205"/>
                  <a:pt x="809" y="199"/>
                  <a:pt x="819" y="204"/>
                </a:cubicBezTo>
                <a:cubicBezTo>
                  <a:pt x="824" y="204"/>
                  <a:pt x="838" y="203"/>
                  <a:pt x="833" y="203"/>
                </a:cubicBezTo>
                <a:cubicBezTo>
                  <a:pt x="841" y="204"/>
                  <a:pt x="854" y="196"/>
                  <a:pt x="857" y="205"/>
                </a:cubicBezTo>
                <a:cubicBezTo>
                  <a:pt x="857" y="204"/>
                  <a:pt x="857" y="204"/>
                  <a:pt x="857" y="204"/>
                </a:cubicBezTo>
                <a:cubicBezTo>
                  <a:pt x="867" y="204"/>
                  <a:pt x="883" y="202"/>
                  <a:pt x="894" y="204"/>
                </a:cubicBezTo>
                <a:cubicBezTo>
                  <a:pt x="901" y="206"/>
                  <a:pt x="922" y="203"/>
                  <a:pt x="918" y="207"/>
                </a:cubicBezTo>
                <a:cubicBezTo>
                  <a:pt x="925" y="204"/>
                  <a:pt x="934" y="207"/>
                  <a:pt x="940" y="209"/>
                </a:cubicBezTo>
                <a:cubicBezTo>
                  <a:pt x="937" y="211"/>
                  <a:pt x="933" y="209"/>
                  <a:pt x="929" y="208"/>
                </a:cubicBezTo>
                <a:cubicBezTo>
                  <a:pt x="928" y="210"/>
                  <a:pt x="922" y="207"/>
                  <a:pt x="922" y="211"/>
                </a:cubicBezTo>
                <a:cubicBezTo>
                  <a:pt x="886" y="209"/>
                  <a:pt x="886" y="209"/>
                  <a:pt x="886" y="209"/>
                </a:cubicBezTo>
                <a:cubicBezTo>
                  <a:pt x="884" y="211"/>
                  <a:pt x="884" y="211"/>
                  <a:pt x="884" y="211"/>
                </a:cubicBezTo>
                <a:cubicBezTo>
                  <a:pt x="933" y="214"/>
                  <a:pt x="933" y="214"/>
                  <a:pt x="933" y="214"/>
                </a:cubicBezTo>
                <a:cubicBezTo>
                  <a:pt x="933" y="212"/>
                  <a:pt x="933" y="212"/>
                  <a:pt x="933" y="212"/>
                </a:cubicBezTo>
                <a:cubicBezTo>
                  <a:pt x="934" y="211"/>
                  <a:pt x="936" y="211"/>
                  <a:pt x="937" y="212"/>
                </a:cubicBezTo>
                <a:cubicBezTo>
                  <a:pt x="935" y="215"/>
                  <a:pt x="945" y="217"/>
                  <a:pt x="950" y="218"/>
                </a:cubicBezTo>
                <a:cubicBezTo>
                  <a:pt x="949" y="219"/>
                  <a:pt x="949" y="219"/>
                  <a:pt x="949" y="219"/>
                </a:cubicBezTo>
                <a:cubicBezTo>
                  <a:pt x="952" y="219"/>
                  <a:pt x="952" y="219"/>
                  <a:pt x="952" y="219"/>
                </a:cubicBezTo>
                <a:cubicBezTo>
                  <a:pt x="952" y="218"/>
                  <a:pt x="951" y="217"/>
                  <a:pt x="950" y="217"/>
                </a:cubicBezTo>
                <a:cubicBezTo>
                  <a:pt x="953" y="215"/>
                  <a:pt x="953" y="215"/>
                  <a:pt x="953" y="215"/>
                </a:cubicBezTo>
                <a:cubicBezTo>
                  <a:pt x="958" y="217"/>
                  <a:pt x="967" y="216"/>
                  <a:pt x="971" y="217"/>
                </a:cubicBezTo>
                <a:cubicBezTo>
                  <a:pt x="976" y="217"/>
                  <a:pt x="982" y="220"/>
                  <a:pt x="984" y="214"/>
                </a:cubicBezTo>
                <a:cubicBezTo>
                  <a:pt x="998" y="219"/>
                  <a:pt x="1007" y="219"/>
                  <a:pt x="1023" y="221"/>
                </a:cubicBezTo>
                <a:cubicBezTo>
                  <a:pt x="1033" y="215"/>
                  <a:pt x="1047" y="224"/>
                  <a:pt x="1057" y="219"/>
                </a:cubicBezTo>
                <a:cubicBezTo>
                  <a:pt x="1060" y="224"/>
                  <a:pt x="1072" y="225"/>
                  <a:pt x="1081" y="224"/>
                </a:cubicBezTo>
                <a:cubicBezTo>
                  <a:pt x="1095" y="231"/>
                  <a:pt x="1108" y="224"/>
                  <a:pt x="1123" y="231"/>
                </a:cubicBezTo>
                <a:cubicBezTo>
                  <a:pt x="1128" y="229"/>
                  <a:pt x="1125" y="227"/>
                  <a:pt x="1128" y="225"/>
                </a:cubicBezTo>
                <a:cubicBezTo>
                  <a:pt x="1131" y="225"/>
                  <a:pt x="1134" y="224"/>
                  <a:pt x="1137" y="224"/>
                </a:cubicBezTo>
                <a:cubicBezTo>
                  <a:pt x="1140" y="220"/>
                  <a:pt x="1131" y="221"/>
                  <a:pt x="1130" y="218"/>
                </a:cubicBezTo>
                <a:cubicBezTo>
                  <a:pt x="1138" y="214"/>
                  <a:pt x="1150" y="217"/>
                  <a:pt x="1159" y="217"/>
                </a:cubicBezTo>
                <a:cubicBezTo>
                  <a:pt x="1162" y="216"/>
                  <a:pt x="1159" y="213"/>
                  <a:pt x="1162" y="212"/>
                </a:cubicBezTo>
                <a:cubicBezTo>
                  <a:pt x="1166" y="214"/>
                  <a:pt x="1166" y="214"/>
                  <a:pt x="1166" y="214"/>
                </a:cubicBezTo>
                <a:cubicBezTo>
                  <a:pt x="1175" y="209"/>
                  <a:pt x="1179" y="203"/>
                  <a:pt x="1186" y="197"/>
                </a:cubicBezTo>
                <a:cubicBezTo>
                  <a:pt x="1183" y="195"/>
                  <a:pt x="1187" y="193"/>
                  <a:pt x="1188" y="191"/>
                </a:cubicBezTo>
                <a:cubicBezTo>
                  <a:pt x="1185" y="187"/>
                  <a:pt x="1189" y="180"/>
                  <a:pt x="1193" y="176"/>
                </a:cubicBezTo>
                <a:cubicBezTo>
                  <a:pt x="1189" y="174"/>
                  <a:pt x="1189" y="174"/>
                  <a:pt x="1189" y="174"/>
                </a:cubicBezTo>
                <a:cubicBezTo>
                  <a:pt x="1189" y="173"/>
                  <a:pt x="1188" y="171"/>
                  <a:pt x="1191" y="170"/>
                </a:cubicBezTo>
                <a:cubicBezTo>
                  <a:pt x="1195" y="163"/>
                  <a:pt x="1189" y="157"/>
                  <a:pt x="1195" y="152"/>
                </a:cubicBezTo>
                <a:cubicBezTo>
                  <a:pt x="1192" y="148"/>
                  <a:pt x="1197" y="145"/>
                  <a:pt x="1198" y="142"/>
                </a:cubicBezTo>
                <a:cubicBezTo>
                  <a:pt x="1190" y="138"/>
                  <a:pt x="1200" y="135"/>
                  <a:pt x="1194" y="131"/>
                </a:cubicBezTo>
                <a:cubicBezTo>
                  <a:pt x="1195" y="130"/>
                  <a:pt x="1195" y="130"/>
                  <a:pt x="1195" y="130"/>
                </a:cubicBezTo>
                <a:cubicBezTo>
                  <a:pt x="1196" y="125"/>
                  <a:pt x="1201" y="123"/>
                  <a:pt x="1197" y="118"/>
                </a:cubicBezTo>
                <a:cubicBezTo>
                  <a:pt x="1206" y="112"/>
                  <a:pt x="1198" y="104"/>
                  <a:pt x="1202" y="97"/>
                </a:cubicBezTo>
                <a:cubicBezTo>
                  <a:pt x="1206" y="94"/>
                  <a:pt x="1212" y="92"/>
                  <a:pt x="1211" y="87"/>
                </a:cubicBezTo>
                <a:cubicBezTo>
                  <a:pt x="1202" y="86"/>
                  <a:pt x="1211" y="79"/>
                  <a:pt x="1204" y="79"/>
                </a:cubicBezTo>
                <a:cubicBezTo>
                  <a:pt x="1199" y="74"/>
                  <a:pt x="1198" y="67"/>
                  <a:pt x="1195" y="61"/>
                </a:cubicBezTo>
                <a:cubicBezTo>
                  <a:pt x="1194" y="55"/>
                  <a:pt x="1193" y="51"/>
                  <a:pt x="1193" y="44"/>
                </a:cubicBezTo>
                <a:cubicBezTo>
                  <a:pt x="1198" y="41"/>
                  <a:pt x="1197" y="42"/>
                  <a:pt x="1193" y="39"/>
                </a:cubicBezTo>
                <a:cubicBezTo>
                  <a:pt x="1187" y="31"/>
                  <a:pt x="1167" y="34"/>
                  <a:pt x="1162" y="24"/>
                </a:cubicBezTo>
                <a:cubicBezTo>
                  <a:pt x="1150" y="26"/>
                  <a:pt x="1150" y="17"/>
                  <a:pt x="1141" y="15"/>
                </a:cubicBezTo>
                <a:cubicBezTo>
                  <a:pt x="1137" y="10"/>
                  <a:pt x="1135" y="3"/>
                  <a:pt x="1124" y="7"/>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useBgFill="1">
        <p:nvSpPr>
          <p:cNvPr id="9" name="Freeform 51792">
            <a:extLst>
              <a:ext uri="{FF2B5EF4-FFF2-40B4-BE49-F238E27FC236}">
                <a16:creationId xmlns:a16="http://schemas.microsoft.com/office/drawing/2014/main" id="{340978D6-2D71-4188-B0E3-64FD0D4AEDD4}"/>
              </a:ext>
            </a:extLst>
          </p:cNvPr>
          <p:cNvSpPr>
            <a:spLocks/>
          </p:cNvSpPr>
          <p:nvPr/>
        </p:nvSpPr>
        <p:spPr bwMode="auto">
          <a:xfrm rot="5400000">
            <a:off x="-1104105" y="2851299"/>
            <a:ext cx="4868862" cy="911226"/>
          </a:xfrm>
          <a:custGeom>
            <a:avLst/>
            <a:gdLst>
              <a:gd name="T0" fmla="*/ 75 w 1295"/>
              <a:gd name="T1" fmla="*/ 182 h 242"/>
              <a:gd name="T2" fmla="*/ 73 w 1295"/>
              <a:gd name="T3" fmla="*/ 200 h 242"/>
              <a:gd name="T4" fmla="*/ 89 w 1295"/>
              <a:gd name="T5" fmla="*/ 216 h 242"/>
              <a:gd name="T6" fmla="*/ 136 w 1295"/>
              <a:gd name="T7" fmla="*/ 218 h 242"/>
              <a:gd name="T8" fmla="*/ 264 w 1295"/>
              <a:gd name="T9" fmla="*/ 216 h 242"/>
              <a:gd name="T10" fmla="*/ 670 w 1295"/>
              <a:gd name="T11" fmla="*/ 215 h 242"/>
              <a:gd name="T12" fmla="*/ 1092 w 1295"/>
              <a:gd name="T13" fmla="*/ 205 h 242"/>
              <a:gd name="T14" fmla="*/ 907 w 1295"/>
              <a:gd name="T15" fmla="*/ 230 h 242"/>
              <a:gd name="T16" fmla="*/ 975 w 1295"/>
              <a:gd name="T17" fmla="*/ 239 h 242"/>
              <a:gd name="T18" fmla="*/ 1155 w 1295"/>
              <a:gd name="T19" fmla="*/ 215 h 242"/>
              <a:gd name="T20" fmla="*/ 1205 w 1295"/>
              <a:gd name="T21" fmla="*/ 210 h 242"/>
              <a:gd name="T22" fmla="*/ 1264 w 1295"/>
              <a:gd name="T23" fmla="*/ 198 h 242"/>
              <a:gd name="T24" fmla="*/ 1270 w 1295"/>
              <a:gd name="T25" fmla="*/ 181 h 242"/>
              <a:gd name="T26" fmla="*/ 1279 w 1295"/>
              <a:gd name="T27" fmla="*/ 138 h 242"/>
              <a:gd name="T28" fmla="*/ 1265 w 1295"/>
              <a:gd name="T29" fmla="*/ 129 h 242"/>
              <a:gd name="T30" fmla="*/ 1244 w 1295"/>
              <a:gd name="T31" fmla="*/ 134 h 242"/>
              <a:gd name="T32" fmla="*/ 1251 w 1295"/>
              <a:gd name="T33" fmla="*/ 119 h 242"/>
              <a:gd name="T34" fmla="*/ 1227 w 1295"/>
              <a:gd name="T35" fmla="*/ 126 h 242"/>
              <a:gd name="T36" fmla="*/ 1221 w 1295"/>
              <a:gd name="T37" fmla="*/ 125 h 242"/>
              <a:gd name="T38" fmla="*/ 1226 w 1295"/>
              <a:gd name="T39" fmla="*/ 101 h 242"/>
              <a:gd name="T40" fmla="*/ 1199 w 1295"/>
              <a:gd name="T41" fmla="*/ 98 h 242"/>
              <a:gd name="T42" fmla="*/ 1232 w 1295"/>
              <a:gd name="T43" fmla="*/ 80 h 242"/>
              <a:gd name="T44" fmla="*/ 1250 w 1295"/>
              <a:gd name="T45" fmla="*/ 74 h 242"/>
              <a:gd name="T46" fmla="*/ 1210 w 1295"/>
              <a:gd name="T47" fmla="*/ 86 h 242"/>
              <a:gd name="T48" fmla="*/ 1170 w 1295"/>
              <a:gd name="T49" fmla="*/ 89 h 242"/>
              <a:gd name="T50" fmla="*/ 1240 w 1295"/>
              <a:gd name="T51" fmla="*/ 49 h 242"/>
              <a:gd name="T52" fmla="*/ 1270 w 1295"/>
              <a:gd name="T53" fmla="*/ 19 h 242"/>
              <a:gd name="T54" fmla="*/ 1213 w 1295"/>
              <a:gd name="T55" fmla="*/ 26 h 242"/>
              <a:gd name="T56" fmla="*/ 1182 w 1295"/>
              <a:gd name="T57" fmla="*/ 33 h 242"/>
              <a:gd name="T58" fmla="*/ 1117 w 1295"/>
              <a:gd name="T59" fmla="*/ 24 h 242"/>
              <a:gd name="T60" fmla="*/ 1086 w 1295"/>
              <a:gd name="T61" fmla="*/ 24 h 242"/>
              <a:gd name="T62" fmla="*/ 1194 w 1295"/>
              <a:gd name="T63" fmla="*/ 48 h 242"/>
              <a:gd name="T64" fmla="*/ 1116 w 1295"/>
              <a:gd name="T65" fmla="*/ 53 h 242"/>
              <a:gd name="T66" fmla="*/ 1016 w 1295"/>
              <a:gd name="T67" fmla="*/ 46 h 242"/>
              <a:gd name="T68" fmla="*/ 893 w 1295"/>
              <a:gd name="T69" fmla="*/ 43 h 242"/>
              <a:gd name="T70" fmla="*/ 586 w 1295"/>
              <a:gd name="T71" fmla="*/ 48 h 242"/>
              <a:gd name="T72" fmla="*/ 487 w 1295"/>
              <a:gd name="T73" fmla="*/ 49 h 242"/>
              <a:gd name="T74" fmla="*/ 420 w 1295"/>
              <a:gd name="T75" fmla="*/ 57 h 242"/>
              <a:gd name="T76" fmla="*/ 307 w 1295"/>
              <a:gd name="T77" fmla="*/ 60 h 242"/>
              <a:gd name="T78" fmla="*/ 290 w 1295"/>
              <a:gd name="T79" fmla="*/ 55 h 242"/>
              <a:gd name="T80" fmla="*/ 265 w 1295"/>
              <a:gd name="T81" fmla="*/ 35 h 242"/>
              <a:gd name="T82" fmla="*/ 335 w 1295"/>
              <a:gd name="T83" fmla="*/ 25 h 242"/>
              <a:gd name="T84" fmla="*/ 335 w 1295"/>
              <a:gd name="T85" fmla="*/ 27 h 242"/>
              <a:gd name="T86" fmla="*/ 310 w 1295"/>
              <a:gd name="T87" fmla="*/ 19 h 242"/>
              <a:gd name="T88" fmla="*/ 406 w 1295"/>
              <a:gd name="T89" fmla="*/ 8 h 242"/>
              <a:gd name="T90" fmla="*/ 343 w 1295"/>
              <a:gd name="T91" fmla="*/ 5 h 242"/>
              <a:gd name="T92" fmla="*/ 276 w 1295"/>
              <a:gd name="T93" fmla="*/ 22 h 242"/>
              <a:gd name="T94" fmla="*/ 271 w 1295"/>
              <a:gd name="T95" fmla="*/ 22 h 242"/>
              <a:gd name="T96" fmla="*/ 199 w 1295"/>
              <a:gd name="T97" fmla="*/ 30 h 242"/>
              <a:gd name="T98" fmla="*/ 97 w 1295"/>
              <a:gd name="T99" fmla="*/ 90 h 242"/>
              <a:gd name="T100" fmla="*/ 78 w 1295"/>
              <a:gd name="T101" fmla="*/ 116 h 242"/>
              <a:gd name="T102" fmla="*/ 43 w 1295"/>
              <a:gd name="T103" fmla="*/ 130 h 242"/>
              <a:gd name="T104" fmla="*/ 79 w 1295"/>
              <a:gd name="T105" fmla="*/ 128 h 242"/>
              <a:gd name="T106" fmla="*/ 78 w 1295"/>
              <a:gd name="T107" fmla="*/ 131 h 242"/>
              <a:gd name="T108" fmla="*/ 64 w 1295"/>
              <a:gd name="T109" fmla="*/ 136 h 242"/>
              <a:gd name="T110" fmla="*/ 3 w 1295"/>
              <a:gd name="T111" fmla="*/ 1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95" h="242">
                <a:moveTo>
                  <a:pt x="18" y="128"/>
                </a:moveTo>
                <a:cubicBezTo>
                  <a:pt x="37" y="139"/>
                  <a:pt x="67" y="141"/>
                  <a:pt x="88" y="150"/>
                </a:cubicBezTo>
                <a:cubicBezTo>
                  <a:pt x="87" y="151"/>
                  <a:pt x="83" y="151"/>
                  <a:pt x="80" y="151"/>
                </a:cubicBezTo>
                <a:cubicBezTo>
                  <a:pt x="77" y="157"/>
                  <a:pt x="55" y="159"/>
                  <a:pt x="70" y="165"/>
                </a:cubicBezTo>
                <a:cubicBezTo>
                  <a:pt x="77" y="163"/>
                  <a:pt x="80" y="167"/>
                  <a:pt x="86" y="167"/>
                </a:cubicBezTo>
                <a:cubicBezTo>
                  <a:pt x="84" y="167"/>
                  <a:pt x="84" y="168"/>
                  <a:pt x="82" y="169"/>
                </a:cubicBezTo>
                <a:cubicBezTo>
                  <a:pt x="89" y="176"/>
                  <a:pt x="63" y="177"/>
                  <a:pt x="75" y="182"/>
                </a:cubicBezTo>
                <a:cubicBezTo>
                  <a:pt x="84" y="181"/>
                  <a:pt x="75" y="188"/>
                  <a:pt x="78" y="190"/>
                </a:cubicBezTo>
                <a:cubicBezTo>
                  <a:pt x="86" y="194"/>
                  <a:pt x="90" y="184"/>
                  <a:pt x="99" y="185"/>
                </a:cubicBezTo>
                <a:cubicBezTo>
                  <a:pt x="91" y="186"/>
                  <a:pt x="96" y="191"/>
                  <a:pt x="90" y="192"/>
                </a:cubicBezTo>
                <a:cubicBezTo>
                  <a:pt x="94" y="195"/>
                  <a:pt x="82" y="194"/>
                  <a:pt x="83" y="195"/>
                </a:cubicBezTo>
                <a:cubicBezTo>
                  <a:pt x="85" y="195"/>
                  <a:pt x="90" y="196"/>
                  <a:pt x="89" y="198"/>
                </a:cubicBezTo>
                <a:cubicBezTo>
                  <a:pt x="93" y="198"/>
                  <a:pt x="97" y="197"/>
                  <a:pt x="103" y="198"/>
                </a:cubicBezTo>
                <a:cubicBezTo>
                  <a:pt x="96" y="201"/>
                  <a:pt x="79" y="200"/>
                  <a:pt x="73" y="200"/>
                </a:cubicBezTo>
                <a:cubicBezTo>
                  <a:pt x="87" y="202"/>
                  <a:pt x="87" y="202"/>
                  <a:pt x="87" y="202"/>
                </a:cubicBezTo>
                <a:cubicBezTo>
                  <a:pt x="86" y="203"/>
                  <a:pt x="83" y="204"/>
                  <a:pt x="84" y="206"/>
                </a:cubicBezTo>
                <a:cubicBezTo>
                  <a:pt x="88" y="206"/>
                  <a:pt x="92" y="205"/>
                  <a:pt x="94" y="206"/>
                </a:cubicBezTo>
                <a:cubicBezTo>
                  <a:pt x="86" y="209"/>
                  <a:pt x="71" y="209"/>
                  <a:pt x="62" y="210"/>
                </a:cubicBezTo>
                <a:cubicBezTo>
                  <a:pt x="70" y="210"/>
                  <a:pt x="77" y="210"/>
                  <a:pt x="80" y="214"/>
                </a:cubicBezTo>
                <a:cubicBezTo>
                  <a:pt x="84" y="213"/>
                  <a:pt x="86" y="214"/>
                  <a:pt x="90" y="214"/>
                </a:cubicBezTo>
                <a:cubicBezTo>
                  <a:pt x="89" y="215"/>
                  <a:pt x="90" y="215"/>
                  <a:pt x="89" y="216"/>
                </a:cubicBezTo>
                <a:cubicBezTo>
                  <a:pt x="91" y="215"/>
                  <a:pt x="93" y="216"/>
                  <a:pt x="95" y="215"/>
                </a:cubicBezTo>
                <a:cubicBezTo>
                  <a:pt x="98" y="217"/>
                  <a:pt x="108" y="213"/>
                  <a:pt x="106" y="218"/>
                </a:cubicBezTo>
                <a:cubicBezTo>
                  <a:pt x="109" y="218"/>
                  <a:pt x="110" y="217"/>
                  <a:pt x="112" y="216"/>
                </a:cubicBezTo>
                <a:cubicBezTo>
                  <a:pt x="113" y="218"/>
                  <a:pt x="113" y="218"/>
                  <a:pt x="113" y="218"/>
                </a:cubicBezTo>
                <a:cubicBezTo>
                  <a:pt x="118" y="217"/>
                  <a:pt x="125" y="218"/>
                  <a:pt x="130" y="219"/>
                </a:cubicBezTo>
                <a:cubicBezTo>
                  <a:pt x="132" y="220"/>
                  <a:pt x="133" y="219"/>
                  <a:pt x="135" y="218"/>
                </a:cubicBezTo>
                <a:cubicBezTo>
                  <a:pt x="136" y="218"/>
                  <a:pt x="136" y="218"/>
                  <a:pt x="136" y="218"/>
                </a:cubicBezTo>
                <a:cubicBezTo>
                  <a:pt x="139" y="219"/>
                  <a:pt x="139" y="217"/>
                  <a:pt x="141" y="217"/>
                </a:cubicBezTo>
                <a:cubicBezTo>
                  <a:pt x="157" y="217"/>
                  <a:pt x="176" y="216"/>
                  <a:pt x="189" y="217"/>
                </a:cubicBezTo>
                <a:cubicBezTo>
                  <a:pt x="195" y="214"/>
                  <a:pt x="201" y="217"/>
                  <a:pt x="206" y="214"/>
                </a:cubicBezTo>
                <a:cubicBezTo>
                  <a:pt x="237" y="215"/>
                  <a:pt x="237" y="215"/>
                  <a:pt x="237" y="215"/>
                </a:cubicBezTo>
                <a:cubicBezTo>
                  <a:pt x="235" y="215"/>
                  <a:pt x="235" y="215"/>
                  <a:pt x="235" y="215"/>
                </a:cubicBezTo>
                <a:cubicBezTo>
                  <a:pt x="237" y="214"/>
                  <a:pt x="237" y="214"/>
                  <a:pt x="237" y="214"/>
                </a:cubicBezTo>
                <a:cubicBezTo>
                  <a:pt x="244" y="216"/>
                  <a:pt x="257" y="216"/>
                  <a:pt x="264" y="216"/>
                </a:cubicBezTo>
                <a:cubicBezTo>
                  <a:pt x="289" y="216"/>
                  <a:pt x="310" y="219"/>
                  <a:pt x="335" y="220"/>
                </a:cubicBezTo>
                <a:cubicBezTo>
                  <a:pt x="353" y="223"/>
                  <a:pt x="373" y="219"/>
                  <a:pt x="390" y="223"/>
                </a:cubicBezTo>
                <a:cubicBezTo>
                  <a:pt x="454" y="224"/>
                  <a:pt x="532" y="225"/>
                  <a:pt x="592" y="225"/>
                </a:cubicBezTo>
                <a:cubicBezTo>
                  <a:pt x="605" y="224"/>
                  <a:pt x="618" y="225"/>
                  <a:pt x="630" y="220"/>
                </a:cubicBezTo>
                <a:cubicBezTo>
                  <a:pt x="640" y="220"/>
                  <a:pt x="652" y="220"/>
                  <a:pt x="662" y="217"/>
                </a:cubicBezTo>
                <a:cubicBezTo>
                  <a:pt x="663" y="217"/>
                  <a:pt x="666" y="214"/>
                  <a:pt x="668" y="216"/>
                </a:cubicBezTo>
                <a:cubicBezTo>
                  <a:pt x="670" y="215"/>
                  <a:pt x="670" y="215"/>
                  <a:pt x="670" y="215"/>
                </a:cubicBezTo>
                <a:cubicBezTo>
                  <a:pt x="692" y="219"/>
                  <a:pt x="716" y="215"/>
                  <a:pt x="742" y="217"/>
                </a:cubicBezTo>
                <a:cubicBezTo>
                  <a:pt x="757" y="221"/>
                  <a:pt x="775" y="215"/>
                  <a:pt x="793" y="218"/>
                </a:cubicBezTo>
                <a:cubicBezTo>
                  <a:pt x="837" y="212"/>
                  <a:pt x="880" y="215"/>
                  <a:pt x="923" y="210"/>
                </a:cubicBezTo>
                <a:cubicBezTo>
                  <a:pt x="938" y="210"/>
                  <a:pt x="956" y="204"/>
                  <a:pt x="966" y="208"/>
                </a:cubicBezTo>
                <a:cubicBezTo>
                  <a:pt x="997" y="212"/>
                  <a:pt x="1029" y="201"/>
                  <a:pt x="1060" y="205"/>
                </a:cubicBezTo>
                <a:cubicBezTo>
                  <a:pt x="1070" y="201"/>
                  <a:pt x="1077" y="204"/>
                  <a:pt x="1081" y="205"/>
                </a:cubicBezTo>
                <a:cubicBezTo>
                  <a:pt x="1085" y="205"/>
                  <a:pt x="1091" y="202"/>
                  <a:pt x="1092" y="205"/>
                </a:cubicBezTo>
                <a:cubicBezTo>
                  <a:pt x="1089" y="209"/>
                  <a:pt x="1084" y="205"/>
                  <a:pt x="1082" y="208"/>
                </a:cubicBezTo>
                <a:cubicBezTo>
                  <a:pt x="1081" y="208"/>
                  <a:pt x="1081" y="208"/>
                  <a:pt x="1081" y="208"/>
                </a:cubicBezTo>
                <a:cubicBezTo>
                  <a:pt x="1080" y="207"/>
                  <a:pt x="1076" y="206"/>
                  <a:pt x="1074" y="208"/>
                </a:cubicBezTo>
                <a:cubicBezTo>
                  <a:pt x="1079" y="209"/>
                  <a:pt x="1079" y="209"/>
                  <a:pt x="1079" y="209"/>
                </a:cubicBezTo>
                <a:cubicBezTo>
                  <a:pt x="1076" y="213"/>
                  <a:pt x="1068" y="211"/>
                  <a:pt x="1063" y="212"/>
                </a:cubicBezTo>
                <a:cubicBezTo>
                  <a:pt x="1012" y="222"/>
                  <a:pt x="957" y="224"/>
                  <a:pt x="907" y="228"/>
                </a:cubicBezTo>
                <a:cubicBezTo>
                  <a:pt x="907" y="230"/>
                  <a:pt x="907" y="230"/>
                  <a:pt x="907" y="230"/>
                </a:cubicBezTo>
                <a:cubicBezTo>
                  <a:pt x="899" y="229"/>
                  <a:pt x="892" y="234"/>
                  <a:pt x="885" y="235"/>
                </a:cubicBezTo>
                <a:cubicBezTo>
                  <a:pt x="882" y="233"/>
                  <a:pt x="882" y="233"/>
                  <a:pt x="882" y="233"/>
                </a:cubicBezTo>
                <a:cubicBezTo>
                  <a:pt x="877" y="235"/>
                  <a:pt x="869" y="234"/>
                  <a:pt x="863" y="237"/>
                </a:cubicBezTo>
                <a:cubicBezTo>
                  <a:pt x="885" y="236"/>
                  <a:pt x="909" y="233"/>
                  <a:pt x="931" y="235"/>
                </a:cubicBezTo>
                <a:cubicBezTo>
                  <a:pt x="917" y="238"/>
                  <a:pt x="905" y="240"/>
                  <a:pt x="891" y="241"/>
                </a:cubicBezTo>
                <a:cubicBezTo>
                  <a:pt x="917" y="242"/>
                  <a:pt x="953" y="231"/>
                  <a:pt x="977" y="238"/>
                </a:cubicBezTo>
                <a:cubicBezTo>
                  <a:pt x="976" y="239"/>
                  <a:pt x="976" y="239"/>
                  <a:pt x="975" y="239"/>
                </a:cubicBezTo>
                <a:cubicBezTo>
                  <a:pt x="1006" y="238"/>
                  <a:pt x="1041" y="236"/>
                  <a:pt x="1075" y="230"/>
                </a:cubicBezTo>
                <a:cubicBezTo>
                  <a:pt x="1085" y="228"/>
                  <a:pt x="1093" y="228"/>
                  <a:pt x="1103" y="226"/>
                </a:cubicBezTo>
                <a:cubicBezTo>
                  <a:pt x="1111" y="226"/>
                  <a:pt x="1118" y="222"/>
                  <a:pt x="1125" y="220"/>
                </a:cubicBezTo>
                <a:cubicBezTo>
                  <a:pt x="1134" y="217"/>
                  <a:pt x="1136" y="224"/>
                  <a:pt x="1143" y="220"/>
                </a:cubicBezTo>
                <a:cubicBezTo>
                  <a:pt x="1142" y="219"/>
                  <a:pt x="1140" y="219"/>
                  <a:pt x="1139" y="218"/>
                </a:cubicBezTo>
                <a:cubicBezTo>
                  <a:pt x="1141" y="210"/>
                  <a:pt x="1149" y="218"/>
                  <a:pt x="1157" y="217"/>
                </a:cubicBezTo>
                <a:cubicBezTo>
                  <a:pt x="1155" y="215"/>
                  <a:pt x="1155" y="215"/>
                  <a:pt x="1155" y="215"/>
                </a:cubicBezTo>
                <a:cubicBezTo>
                  <a:pt x="1161" y="209"/>
                  <a:pt x="1166" y="216"/>
                  <a:pt x="1172" y="215"/>
                </a:cubicBezTo>
                <a:cubicBezTo>
                  <a:pt x="1166" y="217"/>
                  <a:pt x="1174" y="217"/>
                  <a:pt x="1173" y="218"/>
                </a:cubicBezTo>
                <a:cubicBezTo>
                  <a:pt x="1177" y="216"/>
                  <a:pt x="1183" y="215"/>
                  <a:pt x="1189" y="214"/>
                </a:cubicBezTo>
                <a:cubicBezTo>
                  <a:pt x="1191" y="216"/>
                  <a:pt x="1196" y="216"/>
                  <a:pt x="1200" y="216"/>
                </a:cubicBezTo>
                <a:cubicBezTo>
                  <a:pt x="1199" y="215"/>
                  <a:pt x="1199" y="215"/>
                  <a:pt x="1199" y="215"/>
                </a:cubicBezTo>
                <a:cubicBezTo>
                  <a:pt x="1197" y="214"/>
                  <a:pt x="1200" y="210"/>
                  <a:pt x="1204" y="209"/>
                </a:cubicBezTo>
                <a:cubicBezTo>
                  <a:pt x="1205" y="210"/>
                  <a:pt x="1205" y="210"/>
                  <a:pt x="1205" y="210"/>
                </a:cubicBezTo>
                <a:cubicBezTo>
                  <a:pt x="1210" y="209"/>
                  <a:pt x="1212" y="206"/>
                  <a:pt x="1216" y="204"/>
                </a:cubicBezTo>
                <a:cubicBezTo>
                  <a:pt x="1223" y="205"/>
                  <a:pt x="1236" y="202"/>
                  <a:pt x="1238" y="206"/>
                </a:cubicBezTo>
                <a:cubicBezTo>
                  <a:pt x="1246" y="201"/>
                  <a:pt x="1257" y="205"/>
                  <a:pt x="1265" y="201"/>
                </a:cubicBezTo>
                <a:cubicBezTo>
                  <a:pt x="1261" y="200"/>
                  <a:pt x="1250" y="201"/>
                  <a:pt x="1244" y="199"/>
                </a:cubicBezTo>
                <a:cubicBezTo>
                  <a:pt x="1259" y="197"/>
                  <a:pt x="1259" y="197"/>
                  <a:pt x="1259" y="197"/>
                </a:cubicBezTo>
                <a:cubicBezTo>
                  <a:pt x="1261" y="197"/>
                  <a:pt x="1265" y="195"/>
                  <a:pt x="1265" y="197"/>
                </a:cubicBezTo>
                <a:cubicBezTo>
                  <a:pt x="1264" y="198"/>
                  <a:pt x="1264" y="198"/>
                  <a:pt x="1264" y="198"/>
                </a:cubicBezTo>
                <a:cubicBezTo>
                  <a:pt x="1268" y="198"/>
                  <a:pt x="1268" y="198"/>
                  <a:pt x="1268" y="198"/>
                </a:cubicBezTo>
                <a:cubicBezTo>
                  <a:pt x="1277" y="194"/>
                  <a:pt x="1287" y="192"/>
                  <a:pt x="1294" y="187"/>
                </a:cubicBezTo>
                <a:cubicBezTo>
                  <a:pt x="1295" y="184"/>
                  <a:pt x="1293" y="181"/>
                  <a:pt x="1293" y="178"/>
                </a:cubicBezTo>
                <a:cubicBezTo>
                  <a:pt x="1291" y="179"/>
                  <a:pt x="1291" y="179"/>
                  <a:pt x="1291" y="179"/>
                </a:cubicBezTo>
                <a:cubicBezTo>
                  <a:pt x="1289" y="178"/>
                  <a:pt x="1289" y="178"/>
                  <a:pt x="1289" y="178"/>
                </a:cubicBezTo>
                <a:cubicBezTo>
                  <a:pt x="1276" y="184"/>
                  <a:pt x="1276" y="184"/>
                  <a:pt x="1276" y="184"/>
                </a:cubicBezTo>
                <a:cubicBezTo>
                  <a:pt x="1273" y="183"/>
                  <a:pt x="1274" y="182"/>
                  <a:pt x="1270" y="181"/>
                </a:cubicBezTo>
                <a:cubicBezTo>
                  <a:pt x="1273" y="176"/>
                  <a:pt x="1268" y="170"/>
                  <a:pt x="1268" y="164"/>
                </a:cubicBezTo>
                <a:cubicBezTo>
                  <a:pt x="1268" y="161"/>
                  <a:pt x="1280" y="160"/>
                  <a:pt x="1276" y="157"/>
                </a:cubicBezTo>
                <a:cubicBezTo>
                  <a:pt x="1268" y="161"/>
                  <a:pt x="1268" y="161"/>
                  <a:pt x="1268" y="161"/>
                </a:cubicBezTo>
                <a:cubicBezTo>
                  <a:pt x="1264" y="158"/>
                  <a:pt x="1264" y="154"/>
                  <a:pt x="1263" y="150"/>
                </a:cubicBezTo>
                <a:cubicBezTo>
                  <a:pt x="1266" y="148"/>
                  <a:pt x="1270" y="145"/>
                  <a:pt x="1272" y="146"/>
                </a:cubicBezTo>
                <a:cubicBezTo>
                  <a:pt x="1269" y="142"/>
                  <a:pt x="1275" y="138"/>
                  <a:pt x="1277" y="135"/>
                </a:cubicBezTo>
                <a:cubicBezTo>
                  <a:pt x="1279" y="138"/>
                  <a:pt x="1279" y="138"/>
                  <a:pt x="1279" y="138"/>
                </a:cubicBezTo>
                <a:cubicBezTo>
                  <a:pt x="1282" y="135"/>
                  <a:pt x="1281" y="132"/>
                  <a:pt x="1279" y="130"/>
                </a:cubicBezTo>
                <a:cubicBezTo>
                  <a:pt x="1278" y="130"/>
                  <a:pt x="1278" y="130"/>
                  <a:pt x="1278" y="130"/>
                </a:cubicBezTo>
                <a:cubicBezTo>
                  <a:pt x="1279" y="130"/>
                  <a:pt x="1279" y="130"/>
                  <a:pt x="1279" y="130"/>
                </a:cubicBezTo>
                <a:cubicBezTo>
                  <a:pt x="1278" y="130"/>
                  <a:pt x="1277" y="129"/>
                  <a:pt x="1277" y="129"/>
                </a:cubicBezTo>
                <a:cubicBezTo>
                  <a:pt x="1276" y="130"/>
                  <a:pt x="1276" y="130"/>
                  <a:pt x="1276" y="130"/>
                </a:cubicBezTo>
                <a:cubicBezTo>
                  <a:pt x="1262" y="132"/>
                  <a:pt x="1271" y="121"/>
                  <a:pt x="1264" y="118"/>
                </a:cubicBezTo>
                <a:cubicBezTo>
                  <a:pt x="1260" y="123"/>
                  <a:pt x="1262" y="126"/>
                  <a:pt x="1265" y="129"/>
                </a:cubicBezTo>
                <a:cubicBezTo>
                  <a:pt x="1263" y="131"/>
                  <a:pt x="1264" y="132"/>
                  <a:pt x="1264" y="134"/>
                </a:cubicBezTo>
                <a:cubicBezTo>
                  <a:pt x="1266" y="134"/>
                  <a:pt x="1267" y="133"/>
                  <a:pt x="1267" y="134"/>
                </a:cubicBezTo>
                <a:cubicBezTo>
                  <a:pt x="1266" y="134"/>
                  <a:pt x="1265" y="134"/>
                  <a:pt x="1264" y="135"/>
                </a:cubicBezTo>
                <a:cubicBezTo>
                  <a:pt x="1264" y="135"/>
                  <a:pt x="1264" y="136"/>
                  <a:pt x="1263" y="136"/>
                </a:cubicBezTo>
                <a:cubicBezTo>
                  <a:pt x="1262" y="136"/>
                  <a:pt x="1262" y="136"/>
                  <a:pt x="1261" y="135"/>
                </a:cubicBezTo>
                <a:cubicBezTo>
                  <a:pt x="1256" y="136"/>
                  <a:pt x="1252" y="134"/>
                  <a:pt x="1243" y="135"/>
                </a:cubicBezTo>
                <a:cubicBezTo>
                  <a:pt x="1244" y="134"/>
                  <a:pt x="1244" y="134"/>
                  <a:pt x="1244" y="134"/>
                </a:cubicBezTo>
                <a:cubicBezTo>
                  <a:pt x="1239" y="134"/>
                  <a:pt x="1239" y="134"/>
                  <a:pt x="1239" y="134"/>
                </a:cubicBezTo>
                <a:cubicBezTo>
                  <a:pt x="1241" y="132"/>
                  <a:pt x="1245" y="132"/>
                  <a:pt x="1248" y="131"/>
                </a:cubicBezTo>
                <a:cubicBezTo>
                  <a:pt x="1253" y="133"/>
                  <a:pt x="1253" y="133"/>
                  <a:pt x="1253" y="133"/>
                </a:cubicBezTo>
                <a:cubicBezTo>
                  <a:pt x="1255" y="131"/>
                  <a:pt x="1257" y="131"/>
                  <a:pt x="1259" y="132"/>
                </a:cubicBezTo>
                <a:cubicBezTo>
                  <a:pt x="1258" y="130"/>
                  <a:pt x="1257" y="127"/>
                  <a:pt x="1255" y="125"/>
                </a:cubicBezTo>
                <a:cubicBezTo>
                  <a:pt x="1251" y="126"/>
                  <a:pt x="1251" y="126"/>
                  <a:pt x="1251" y="126"/>
                </a:cubicBezTo>
                <a:cubicBezTo>
                  <a:pt x="1251" y="119"/>
                  <a:pt x="1251" y="119"/>
                  <a:pt x="1251" y="119"/>
                </a:cubicBezTo>
                <a:cubicBezTo>
                  <a:pt x="1250" y="121"/>
                  <a:pt x="1248" y="120"/>
                  <a:pt x="1245" y="120"/>
                </a:cubicBezTo>
                <a:cubicBezTo>
                  <a:pt x="1244" y="122"/>
                  <a:pt x="1244" y="123"/>
                  <a:pt x="1246" y="124"/>
                </a:cubicBezTo>
                <a:cubicBezTo>
                  <a:pt x="1244" y="127"/>
                  <a:pt x="1245" y="130"/>
                  <a:pt x="1239" y="132"/>
                </a:cubicBezTo>
                <a:cubicBezTo>
                  <a:pt x="1233" y="131"/>
                  <a:pt x="1234" y="126"/>
                  <a:pt x="1235" y="121"/>
                </a:cubicBezTo>
                <a:cubicBezTo>
                  <a:pt x="1232" y="121"/>
                  <a:pt x="1232" y="121"/>
                  <a:pt x="1232" y="121"/>
                </a:cubicBezTo>
                <a:cubicBezTo>
                  <a:pt x="1227" y="123"/>
                  <a:pt x="1233" y="125"/>
                  <a:pt x="1228" y="127"/>
                </a:cubicBezTo>
                <a:cubicBezTo>
                  <a:pt x="1227" y="126"/>
                  <a:pt x="1227" y="126"/>
                  <a:pt x="1227" y="126"/>
                </a:cubicBezTo>
                <a:cubicBezTo>
                  <a:pt x="1223" y="129"/>
                  <a:pt x="1223" y="129"/>
                  <a:pt x="1223" y="129"/>
                </a:cubicBezTo>
                <a:cubicBezTo>
                  <a:pt x="1221" y="129"/>
                  <a:pt x="1219" y="129"/>
                  <a:pt x="1219" y="128"/>
                </a:cubicBezTo>
                <a:cubicBezTo>
                  <a:pt x="1225" y="125"/>
                  <a:pt x="1225" y="125"/>
                  <a:pt x="1225" y="125"/>
                </a:cubicBezTo>
                <a:cubicBezTo>
                  <a:pt x="1224" y="125"/>
                  <a:pt x="1224" y="125"/>
                  <a:pt x="1224" y="125"/>
                </a:cubicBezTo>
                <a:cubicBezTo>
                  <a:pt x="1221" y="125"/>
                  <a:pt x="1221" y="125"/>
                  <a:pt x="1221" y="125"/>
                </a:cubicBezTo>
                <a:cubicBezTo>
                  <a:pt x="1219" y="125"/>
                  <a:pt x="1217" y="126"/>
                  <a:pt x="1215" y="126"/>
                </a:cubicBezTo>
                <a:cubicBezTo>
                  <a:pt x="1221" y="125"/>
                  <a:pt x="1221" y="125"/>
                  <a:pt x="1221" y="125"/>
                </a:cubicBezTo>
                <a:cubicBezTo>
                  <a:pt x="1222" y="125"/>
                  <a:pt x="1223" y="124"/>
                  <a:pt x="1224" y="125"/>
                </a:cubicBezTo>
                <a:cubicBezTo>
                  <a:pt x="1226" y="124"/>
                  <a:pt x="1226" y="124"/>
                  <a:pt x="1226" y="124"/>
                </a:cubicBezTo>
                <a:cubicBezTo>
                  <a:pt x="1227" y="124"/>
                  <a:pt x="1227" y="124"/>
                  <a:pt x="1227" y="124"/>
                </a:cubicBezTo>
                <a:cubicBezTo>
                  <a:pt x="1227" y="119"/>
                  <a:pt x="1231" y="110"/>
                  <a:pt x="1237" y="104"/>
                </a:cubicBezTo>
                <a:cubicBezTo>
                  <a:pt x="1234" y="104"/>
                  <a:pt x="1234" y="104"/>
                  <a:pt x="1234" y="104"/>
                </a:cubicBezTo>
                <a:cubicBezTo>
                  <a:pt x="1229" y="108"/>
                  <a:pt x="1231" y="110"/>
                  <a:pt x="1225" y="114"/>
                </a:cubicBezTo>
                <a:cubicBezTo>
                  <a:pt x="1218" y="112"/>
                  <a:pt x="1229" y="105"/>
                  <a:pt x="1226" y="101"/>
                </a:cubicBezTo>
                <a:cubicBezTo>
                  <a:pt x="1214" y="106"/>
                  <a:pt x="1214" y="106"/>
                  <a:pt x="1214" y="106"/>
                </a:cubicBezTo>
                <a:cubicBezTo>
                  <a:pt x="1212" y="105"/>
                  <a:pt x="1212" y="105"/>
                  <a:pt x="1212" y="105"/>
                </a:cubicBezTo>
                <a:cubicBezTo>
                  <a:pt x="1214" y="104"/>
                  <a:pt x="1214" y="103"/>
                  <a:pt x="1215" y="102"/>
                </a:cubicBezTo>
                <a:cubicBezTo>
                  <a:pt x="1212" y="103"/>
                  <a:pt x="1210" y="104"/>
                  <a:pt x="1208" y="104"/>
                </a:cubicBezTo>
                <a:cubicBezTo>
                  <a:pt x="1204" y="101"/>
                  <a:pt x="1202" y="105"/>
                  <a:pt x="1198" y="103"/>
                </a:cubicBezTo>
                <a:cubicBezTo>
                  <a:pt x="1198" y="102"/>
                  <a:pt x="1201" y="102"/>
                  <a:pt x="1202" y="101"/>
                </a:cubicBezTo>
                <a:cubicBezTo>
                  <a:pt x="1202" y="99"/>
                  <a:pt x="1198" y="100"/>
                  <a:pt x="1199" y="98"/>
                </a:cubicBezTo>
                <a:cubicBezTo>
                  <a:pt x="1200" y="97"/>
                  <a:pt x="1201" y="97"/>
                  <a:pt x="1203" y="97"/>
                </a:cubicBezTo>
                <a:cubicBezTo>
                  <a:pt x="1204" y="94"/>
                  <a:pt x="1204" y="94"/>
                  <a:pt x="1204" y="94"/>
                </a:cubicBezTo>
                <a:cubicBezTo>
                  <a:pt x="1214" y="89"/>
                  <a:pt x="1224" y="82"/>
                  <a:pt x="1229" y="76"/>
                </a:cubicBezTo>
                <a:cubicBezTo>
                  <a:pt x="1231" y="73"/>
                  <a:pt x="1240" y="72"/>
                  <a:pt x="1241" y="75"/>
                </a:cubicBezTo>
                <a:cubicBezTo>
                  <a:pt x="1239" y="76"/>
                  <a:pt x="1239" y="76"/>
                  <a:pt x="1237" y="76"/>
                </a:cubicBezTo>
                <a:cubicBezTo>
                  <a:pt x="1236" y="79"/>
                  <a:pt x="1236" y="79"/>
                  <a:pt x="1236" y="79"/>
                </a:cubicBezTo>
                <a:cubicBezTo>
                  <a:pt x="1236" y="80"/>
                  <a:pt x="1234" y="81"/>
                  <a:pt x="1232" y="80"/>
                </a:cubicBezTo>
                <a:cubicBezTo>
                  <a:pt x="1228" y="89"/>
                  <a:pt x="1228" y="89"/>
                  <a:pt x="1228" y="89"/>
                </a:cubicBezTo>
                <a:cubicBezTo>
                  <a:pt x="1230" y="89"/>
                  <a:pt x="1230" y="89"/>
                  <a:pt x="1230" y="89"/>
                </a:cubicBezTo>
                <a:cubicBezTo>
                  <a:pt x="1229" y="88"/>
                  <a:pt x="1232" y="87"/>
                  <a:pt x="1234" y="87"/>
                </a:cubicBezTo>
                <a:cubicBezTo>
                  <a:pt x="1235" y="87"/>
                  <a:pt x="1234" y="88"/>
                  <a:pt x="1234" y="89"/>
                </a:cubicBezTo>
                <a:cubicBezTo>
                  <a:pt x="1235" y="90"/>
                  <a:pt x="1233" y="92"/>
                  <a:pt x="1237" y="91"/>
                </a:cubicBezTo>
                <a:cubicBezTo>
                  <a:pt x="1239" y="86"/>
                  <a:pt x="1239" y="86"/>
                  <a:pt x="1239" y="86"/>
                </a:cubicBezTo>
                <a:cubicBezTo>
                  <a:pt x="1230" y="82"/>
                  <a:pt x="1252" y="80"/>
                  <a:pt x="1250" y="74"/>
                </a:cubicBezTo>
                <a:cubicBezTo>
                  <a:pt x="1241" y="74"/>
                  <a:pt x="1241" y="74"/>
                  <a:pt x="1241" y="74"/>
                </a:cubicBezTo>
                <a:cubicBezTo>
                  <a:pt x="1241" y="72"/>
                  <a:pt x="1244" y="72"/>
                  <a:pt x="1245" y="70"/>
                </a:cubicBezTo>
                <a:cubicBezTo>
                  <a:pt x="1232" y="72"/>
                  <a:pt x="1247" y="65"/>
                  <a:pt x="1233" y="68"/>
                </a:cubicBezTo>
                <a:cubicBezTo>
                  <a:pt x="1231" y="73"/>
                  <a:pt x="1223" y="70"/>
                  <a:pt x="1218" y="74"/>
                </a:cubicBezTo>
                <a:cubicBezTo>
                  <a:pt x="1217" y="74"/>
                  <a:pt x="1217" y="74"/>
                  <a:pt x="1217" y="74"/>
                </a:cubicBezTo>
                <a:cubicBezTo>
                  <a:pt x="1217" y="77"/>
                  <a:pt x="1210" y="78"/>
                  <a:pt x="1212" y="78"/>
                </a:cubicBezTo>
                <a:cubicBezTo>
                  <a:pt x="1217" y="81"/>
                  <a:pt x="1201" y="83"/>
                  <a:pt x="1210" y="86"/>
                </a:cubicBezTo>
                <a:cubicBezTo>
                  <a:pt x="1205" y="89"/>
                  <a:pt x="1197" y="87"/>
                  <a:pt x="1194" y="88"/>
                </a:cubicBezTo>
                <a:cubicBezTo>
                  <a:pt x="1195" y="89"/>
                  <a:pt x="1197" y="90"/>
                  <a:pt x="1194" y="91"/>
                </a:cubicBezTo>
                <a:cubicBezTo>
                  <a:pt x="1185" y="91"/>
                  <a:pt x="1185" y="91"/>
                  <a:pt x="1185" y="91"/>
                </a:cubicBezTo>
                <a:cubicBezTo>
                  <a:pt x="1186" y="92"/>
                  <a:pt x="1186" y="92"/>
                  <a:pt x="1186" y="92"/>
                </a:cubicBezTo>
                <a:cubicBezTo>
                  <a:pt x="1185" y="93"/>
                  <a:pt x="1183" y="93"/>
                  <a:pt x="1181" y="93"/>
                </a:cubicBezTo>
                <a:cubicBezTo>
                  <a:pt x="1181" y="92"/>
                  <a:pt x="1180" y="92"/>
                  <a:pt x="1181" y="91"/>
                </a:cubicBezTo>
                <a:cubicBezTo>
                  <a:pt x="1176" y="92"/>
                  <a:pt x="1172" y="92"/>
                  <a:pt x="1170" y="89"/>
                </a:cubicBezTo>
                <a:cubicBezTo>
                  <a:pt x="1169" y="87"/>
                  <a:pt x="1170" y="83"/>
                  <a:pt x="1176" y="81"/>
                </a:cubicBezTo>
                <a:cubicBezTo>
                  <a:pt x="1180" y="82"/>
                  <a:pt x="1176" y="85"/>
                  <a:pt x="1176" y="87"/>
                </a:cubicBezTo>
                <a:cubicBezTo>
                  <a:pt x="1178" y="85"/>
                  <a:pt x="1184" y="87"/>
                  <a:pt x="1183" y="84"/>
                </a:cubicBezTo>
                <a:cubicBezTo>
                  <a:pt x="1181" y="85"/>
                  <a:pt x="1181" y="84"/>
                  <a:pt x="1180" y="83"/>
                </a:cubicBezTo>
                <a:cubicBezTo>
                  <a:pt x="1191" y="81"/>
                  <a:pt x="1192" y="74"/>
                  <a:pt x="1203" y="71"/>
                </a:cubicBezTo>
                <a:cubicBezTo>
                  <a:pt x="1202" y="71"/>
                  <a:pt x="1200" y="71"/>
                  <a:pt x="1199" y="70"/>
                </a:cubicBezTo>
                <a:cubicBezTo>
                  <a:pt x="1210" y="63"/>
                  <a:pt x="1226" y="55"/>
                  <a:pt x="1240" y="49"/>
                </a:cubicBezTo>
                <a:cubicBezTo>
                  <a:pt x="1243" y="44"/>
                  <a:pt x="1243" y="44"/>
                  <a:pt x="1243" y="44"/>
                </a:cubicBezTo>
                <a:cubicBezTo>
                  <a:pt x="1235" y="42"/>
                  <a:pt x="1234" y="42"/>
                  <a:pt x="1226" y="43"/>
                </a:cubicBezTo>
                <a:cubicBezTo>
                  <a:pt x="1233" y="36"/>
                  <a:pt x="1245" y="40"/>
                  <a:pt x="1251" y="35"/>
                </a:cubicBezTo>
                <a:cubicBezTo>
                  <a:pt x="1256" y="32"/>
                  <a:pt x="1268" y="30"/>
                  <a:pt x="1259" y="27"/>
                </a:cubicBezTo>
                <a:cubicBezTo>
                  <a:pt x="1284" y="14"/>
                  <a:pt x="1284" y="14"/>
                  <a:pt x="1284" y="14"/>
                </a:cubicBezTo>
                <a:cubicBezTo>
                  <a:pt x="1273" y="16"/>
                  <a:pt x="1267" y="16"/>
                  <a:pt x="1257" y="19"/>
                </a:cubicBezTo>
                <a:cubicBezTo>
                  <a:pt x="1261" y="19"/>
                  <a:pt x="1267" y="18"/>
                  <a:pt x="1270" y="19"/>
                </a:cubicBezTo>
                <a:cubicBezTo>
                  <a:pt x="1269" y="20"/>
                  <a:pt x="1269" y="20"/>
                  <a:pt x="1269" y="20"/>
                </a:cubicBezTo>
                <a:cubicBezTo>
                  <a:pt x="1265" y="21"/>
                  <a:pt x="1252" y="20"/>
                  <a:pt x="1250" y="20"/>
                </a:cubicBezTo>
                <a:cubicBezTo>
                  <a:pt x="1252" y="21"/>
                  <a:pt x="1252" y="21"/>
                  <a:pt x="1252" y="21"/>
                </a:cubicBezTo>
                <a:cubicBezTo>
                  <a:pt x="1235" y="26"/>
                  <a:pt x="1231" y="18"/>
                  <a:pt x="1215" y="19"/>
                </a:cubicBezTo>
                <a:cubicBezTo>
                  <a:pt x="1216" y="19"/>
                  <a:pt x="1217" y="20"/>
                  <a:pt x="1216" y="20"/>
                </a:cubicBezTo>
                <a:cubicBezTo>
                  <a:pt x="1213" y="21"/>
                  <a:pt x="1210" y="22"/>
                  <a:pt x="1208" y="23"/>
                </a:cubicBezTo>
                <a:cubicBezTo>
                  <a:pt x="1211" y="23"/>
                  <a:pt x="1213" y="24"/>
                  <a:pt x="1213" y="26"/>
                </a:cubicBezTo>
                <a:cubicBezTo>
                  <a:pt x="1217" y="26"/>
                  <a:pt x="1221" y="23"/>
                  <a:pt x="1223" y="25"/>
                </a:cubicBezTo>
                <a:cubicBezTo>
                  <a:pt x="1222" y="26"/>
                  <a:pt x="1222" y="26"/>
                  <a:pt x="1222" y="26"/>
                </a:cubicBezTo>
                <a:cubicBezTo>
                  <a:pt x="1220" y="28"/>
                  <a:pt x="1216" y="28"/>
                  <a:pt x="1213" y="29"/>
                </a:cubicBezTo>
                <a:cubicBezTo>
                  <a:pt x="1211" y="34"/>
                  <a:pt x="1226" y="32"/>
                  <a:pt x="1218" y="38"/>
                </a:cubicBezTo>
                <a:cubicBezTo>
                  <a:pt x="1214" y="38"/>
                  <a:pt x="1214" y="38"/>
                  <a:pt x="1214" y="38"/>
                </a:cubicBezTo>
                <a:cubicBezTo>
                  <a:pt x="1207" y="40"/>
                  <a:pt x="1204" y="35"/>
                  <a:pt x="1208" y="33"/>
                </a:cubicBezTo>
                <a:cubicBezTo>
                  <a:pt x="1198" y="34"/>
                  <a:pt x="1191" y="34"/>
                  <a:pt x="1182" y="33"/>
                </a:cubicBezTo>
                <a:cubicBezTo>
                  <a:pt x="1181" y="31"/>
                  <a:pt x="1187" y="30"/>
                  <a:pt x="1188" y="29"/>
                </a:cubicBezTo>
                <a:cubicBezTo>
                  <a:pt x="1187" y="28"/>
                  <a:pt x="1187" y="28"/>
                  <a:pt x="1187" y="28"/>
                </a:cubicBezTo>
                <a:cubicBezTo>
                  <a:pt x="1183" y="30"/>
                  <a:pt x="1183" y="30"/>
                  <a:pt x="1183" y="30"/>
                </a:cubicBezTo>
                <a:cubicBezTo>
                  <a:pt x="1181" y="29"/>
                  <a:pt x="1181" y="29"/>
                  <a:pt x="1181" y="29"/>
                </a:cubicBezTo>
                <a:cubicBezTo>
                  <a:pt x="1167" y="32"/>
                  <a:pt x="1159" y="27"/>
                  <a:pt x="1150" y="26"/>
                </a:cubicBezTo>
                <a:cubicBezTo>
                  <a:pt x="1149" y="25"/>
                  <a:pt x="1149" y="25"/>
                  <a:pt x="1149" y="25"/>
                </a:cubicBezTo>
                <a:cubicBezTo>
                  <a:pt x="1142" y="22"/>
                  <a:pt x="1128" y="26"/>
                  <a:pt x="1117" y="24"/>
                </a:cubicBezTo>
                <a:cubicBezTo>
                  <a:pt x="1109" y="23"/>
                  <a:pt x="1094" y="27"/>
                  <a:pt x="1094" y="21"/>
                </a:cubicBezTo>
                <a:cubicBezTo>
                  <a:pt x="1082" y="20"/>
                  <a:pt x="1069" y="19"/>
                  <a:pt x="1057" y="18"/>
                </a:cubicBezTo>
                <a:cubicBezTo>
                  <a:pt x="1056" y="22"/>
                  <a:pt x="1056" y="22"/>
                  <a:pt x="1056" y="22"/>
                </a:cubicBezTo>
                <a:cubicBezTo>
                  <a:pt x="1059" y="21"/>
                  <a:pt x="1060" y="23"/>
                  <a:pt x="1062" y="23"/>
                </a:cubicBezTo>
                <a:cubicBezTo>
                  <a:pt x="1064" y="23"/>
                  <a:pt x="1065" y="24"/>
                  <a:pt x="1065" y="24"/>
                </a:cubicBezTo>
                <a:cubicBezTo>
                  <a:pt x="1069" y="22"/>
                  <a:pt x="1069" y="22"/>
                  <a:pt x="1069" y="22"/>
                </a:cubicBezTo>
                <a:cubicBezTo>
                  <a:pt x="1075" y="24"/>
                  <a:pt x="1079" y="24"/>
                  <a:pt x="1086" y="24"/>
                </a:cubicBezTo>
                <a:cubicBezTo>
                  <a:pt x="1088" y="30"/>
                  <a:pt x="1103" y="27"/>
                  <a:pt x="1105" y="29"/>
                </a:cubicBezTo>
                <a:cubicBezTo>
                  <a:pt x="1118" y="28"/>
                  <a:pt x="1125" y="34"/>
                  <a:pt x="1139" y="31"/>
                </a:cubicBezTo>
                <a:cubicBezTo>
                  <a:pt x="1143" y="33"/>
                  <a:pt x="1151" y="34"/>
                  <a:pt x="1148" y="37"/>
                </a:cubicBezTo>
                <a:cubicBezTo>
                  <a:pt x="1153" y="35"/>
                  <a:pt x="1160" y="39"/>
                  <a:pt x="1164" y="36"/>
                </a:cubicBezTo>
                <a:cubicBezTo>
                  <a:pt x="1171" y="37"/>
                  <a:pt x="1182" y="34"/>
                  <a:pt x="1184" y="38"/>
                </a:cubicBezTo>
                <a:cubicBezTo>
                  <a:pt x="1179" y="40"/>
                  <a:pt x="1179" y="40"/>
                  <a:pt x="1179" y="40"/>
                </a:cubicBezTo>
                <a:cubicBezTo>
                  <a:pt x="1193" y="38"/>
                  <a:pt x="1187" y="46"/>
                  <a:pt x="1194" y="48"/>
                </a:cubicBezTo>
                <a:cubicBezTo>
                  <a:pt x="1195" y="50"/>
                  <a:pt x="1190" y="50"/>
                  <a:pt x="1188" y="52"/>
                </a:cubicBezTo>
                <a:cubicBezTo>
                  <a:pt x="1190" y="46"/>
                  <a:pt x="1181" y="51"/>
                  <a:pt x="1176" y="50"/>
                </a:cubicBezTo>
                <a:cubicBezTo>
                  <a:pt x="1173" y="55"/>
                  <a:pt x="1185" y="51"/>
                  <a:pt x="1188" y="53"/>
                </a:cubicBezTo>
                <a:cubicBezTo>
                  <a:pt x="1178" y="57"/>
                  <a:pt x="1179" y="57"/>
                  <a:pt x="1174" y="63"/>
                </a:cubicBezTo>
                <a:cubicBezTo>
                  <a:pt x="1160" y="66"/>
                  <a:pt x="1154" y="58"/>
                  <a:pt x="1139" y="62"/>
                </a:cubicBezTo>
                <a:cubicBezTo>
                  <a:pt x="1138" y="56"/>
                  <a:pt x="1123" y="60"/>
                  <a:pt x="1119" y="55"/>
                </a:cubicBezTo>
                <a:cubicBezTo>
                  <a:pt x="1126" y="53"/>
                  <a:pt x="1114" y="56"/>
                  <a:pt x="1116" y="53"/>
                </a:cubicBezTo>
                <a:cubicBezTo>
                  <a:pt x="1114" y="54"/>
                  <a:pt x="1114" y="54"/>
                  <a:pt x="1114" y="54"/>
                </a:cubicBezTo>
                <a:cubicBezTo>
                  <a:pt x="1110" y="54"/>
                  <a:pt x="1103" y="57"/>
                  <a:pt x="1104" y="53"/>
                </a:cubicBezTo>
                <a:cubicBezTo>
                  <a:pt x="1099" y="51"/>
                  <a:pt x="1092" y="52"/>
                  <a:pt x="1083" y="51"/>
                </a:cubicBezTo>
                <a:cubicBezTo>
                  <a:pt x="1083" y="50"/>
                  <a:pt x="1083" y="49"/>
                  <a:pt x="1085" y="49"/>
                </a:cubicBezTo>
                <a:cubicBezTo>
                  <a:pt x="1074" y="52"/>
                  <a:pt x="1061" y="49"/>
                  <a:pt x="1052" y="49"/>
                </a:cubicBezTo>
                <a:cubicBezTo>
                  <a:pt x="1047" y="47"/>
                  <a:pt x="1041" y="49"/>
                  <a:pt x="1038" y="46"/>
                </a:cubicBezTo>
                <a:cubicBezTo>
                  <a:pt x="1030" y="49"/>
                  <a:pt x="1024" y="43"/>
                  <a:pt x="1016" y="46"/>
                </a:cubicBezTo>
                <a:cubicBezTo>
                  <a:pt x="1011" y="44"/>
                  <a:pt x="995" y="47"/>
                  <a:pt x="990" y="45"/>
                </a:cubicBezTo>
                <a:cubicBezTo>
                  <a:pt x="990" y="44"/>
                  <a:pt x="990" y="44"/>
                  <a:pt x="990" y="44"/>
                </a:cubicBezTo>
                <a:cubicBezTo>
                  <a:pt x="980" y="44"/>
                  <a:pt x="980" y="44"/>
                  <a:pt x="980" y="44"/>
                </a:cubicBezTo>
                <a:cubicBezTo>
                  <a:pt x="968" y="45"/>
                  <a:pt x="957" y="41"/>
                  <a:pt x="947" y="45"/>
                </a:cubicBezTo>
                <a:cubicBezTo>
                  <a:pt x="945" y="42"/>
                  <a:pt x="937" y="45"/>
                  <a:pt x="933" y="43"/>
                </a:cubicBezTo>
                <a:cubicBezTo>
                  <a:pt x="936" y="40"/>
                  <a:pt x="936" y="40"/>
                  <a:pt x="936" y="40"/>
                </a:cubicBezTo>
                <a:cubicBezTo>
                  <a:pt x="922" y="47"/>
                  <a:pt x="911" y="41"/>
                  <a:pt x="893" y="43"/>
                </a:cubicBezTo>
                <a:cubicBezTo>
                  <a:pt x="890" y="42"/>
                  <a:pt x="881" y="45"/>
                  <a:pt x="881" y="42"/>
                </a:cubicBezTo>
                <a:cubicBezTo>
                  <a:pt x="853" y="44"/>
                  <a:pt x="853" y="44"/>
                  <a:pt x="853" y="44"/>
                </a:cubicBezTo>
                <a:cubicBezTo>
                  <a:pt x="779" y="42"/>
                  <a:pt x="722" y="43"/>
                  <a:pt x="650" y="45"/>
                </a:cubicBezTo>
                <a:cubicBezTo>
                  <a:pt x="647" y="47"/>
                  <a:pt x="647" y="47"/>
                  <a:pt x="647" y="47"/>
                </a:cubicBezTo>
                <a:cubicBezTo>
                  <a:pt x="642" y="46"/>
                  <a:pt x="637" y="46"/>
                  <a:pt x="632" y="45"/>
                </a:cubicBezTo>
                <a:cubicBezTo>
                  <a:pt x="632" y="47"/>
                  <a:pt x="632" y="47"/>
                  <a:pt x="632" y="47"/>
                </a:cubicBezTo>
                <a:cubicBezTo>
                  <a:pt x="615" y="49"/>
                  <a:pt x="603" y="48"/>
                  <a:pt x="586" y="48"/>
                </a:cubicBezTo>
                <a:cubicBezTo>
                  <a:pt x="578" y="40"/>
                  <a:pt x="563" y="47"/>
                  <a:pt x="548" y="45"/>
                </a:cubicBezTo>
                <a:cubicBezTo>
                  <a:pt x="544" y="45"/>
                  <a:pt x="540" y="48"/>
                  <a:pt x="541" y="49"/>
                </a:cubicBezTo>
                <a:cubicBezTo>
                  <a:pt x="530" y="47"/>
                  <a:pt x="518" y="50"/>
                  <a:pt x="508" y="50"/>
                </a:cubicBezTo>
                <a:cubicBezTo>
                  <a:pt x="501" y="51"/>
                  <a:pt x="494" y="49"/>
                  <a:pt x="490" y="50"/>
                </a:cubicBezTo>
                <a:cubicBezTo>
                  <a:pt x="493" y="52"/>
                  <a:pt x="493" y="52"/>
                  <a:pt x="493" y="52"/>
                </a:cubicBezTo>
                <a:cubicBezTo>
                  <a:pt x="491" y="53"/>
                  <a:pt x="490" y="53"/>
                  <a:pt x="488" y="53"/>
                </a:cubicBezTo>
                <a:cubicBezTo>
                  <a:pt x="485" y="52"/>
                  <a:pt x="488" y="50"/>
                  <a:pt x="487" y="49"/>
                </a:cubicBezTo>
                <a:cubicBezTo>
                  <a:pt x="481" y="47"/>
                  <a:pt x="474" y="52"/>
                  <a:pt x="468" y="50"/>
                </a:cubicBezTo>
                <a:cubicBezTo>
                  <a:pt x="470" y="51"/>
                  <a:pt x="470" y="51"/>
                  <a:pt x="470" y="51"/>
                </a:cubicBezTo>
                <a:cubicBezTo>
                  <a:pt x="470" y="52"/>
                  <a:pt x="469" y="52"/>
                  <a:pt x="467" y="52"/>
                </a:cubicBezTo>
                <a:cubicBezTo>
                  <a:pt x="470" y="53"/>
                  <a:pt x="470" y="53"/>
                  <a:pt x="470" y="53"/>
                </a:cubicBezTo>
                <a:cubicBezTo>
                  <a:pt x="469" y="54"/>
                  <a:pt x="469" y="54"/>
                  <a:pt x="469" y="54"/>
                </a:cubicBezTo>
                <a:cubicBezTo>
                  <a:pt x="465" y="54"/>
                  <a:pt x="460" y="55"/>
                  <a:pt x="458" y="54"/>
                </a:cubicBezTo>
                <a:cubicBezTo>
                  <a:pt x="444" y="60"/>
                  <a:pt x="432" y="50"/>
                  <a:pt x="420" y="57"/>
                </a:cubicBezTo>
                <a:cubicBezTo>
                  <a:pt x="409" y="57"/>
                  <a:pt x="395" y="60"/>
                  <a:pt x="385" y="57"/>
                </a:cubicBezTo>
                <a:cubicBezTo>
                  <a:pt x="383" y="58"/>
                  <a:pt x="383" y="58"/>
                  <a:pt x="383" y="58"/>
                </a:cubicBezTo>
                <a:cubicBezTo>
                  <a:pt x="380" y="58"/>
                  <a:pt x="374" y="60"/>
                  <a:pt x="373" y="58"/>
                </a:cubicBezTo>
                <a:cubicBezTo>
                  <a:pt x="368" y="57"/>
                  <a:pt x="364" y="59"/>
                  <a:pt x="362" y="60"/>
                </a:cubicBezTo>
                <a:cubicBezTo>
                  <a:pt x="343" y="59"/>
                  <a:pt x="332" y="67"/>
                  <a:pt x="314" y="63"/>
                </a:cubicBezTo>
                <a:cubicBezTo>
                  <a:pt x="316" y="62"/>
                  <a:pt x="316" y="61"/>
                  <a:pt x="316" y="61"/>
                </a:cubicBezTo>
                <a:cubicBezTo>
                  <a:pt x="313" y="60"/>
                  <a:pt x="309" y="61"/>
                  <a:pt x="307" y="60"/>
                </a:cubicBezTo>
                <a:cubicBezTo>
                  <a:pt x="309" y="59"/>
                  <a:pt x="311" y="59"/>
                  <a:pt x="313" y="58"/>
                </a:cubicBezTo>
                <a:cubicBezTo>
                  <a:pt x="311" y="58"/>
                  <a:pt x="312" y="57"/>
                  <a:pt x="313" y="56"/>
                </a:cubicBezTo>
                <a:cubicBezTo>
                  <a:pt x="313" y="56"/>
                  <a:pt x="312" y="56"/>
                  <a:pt x="312" y="57"/>
                </a:cubicBezTo>
                <a:cubicBezTo>
                  <a:pt x="306" y="57"/>
                  <a:pt x="306" y="57"/>
                  <a:pt x="306" y="57"/>
                </a:cubicBezTo>
                <a:cubicBezTo>
                  <a:pt x="306" y="56"/>
                  <a:pt x="306" y="56"/>
                  <a:pt x="306" y="56"/>
                </a:cubicBezTo>
                <a:cubicBezTo>
                  <a:pt x="299" y="56"/>
                  <a:pt x="296" y="57"/>
                  <a:pt x="290" y="56"/>
                </a:cubicBezTo>
                <a:cubicBezTo>
                  <a:pt x="290" y="55"/>
                  <a:pt x="290" y="55"/>
                  <a:pt x="290" y="55"/>
                </a:cubicBezTo>
                <a:cubicBezTo>
                  <a:pt x="287" y="55"/>
                  <a:pt x="284" y="56"/>
                  <a:pt x="282" y="55"/>
                </a:cubicBezTo>
                <a:cubicBezTo>
                  <a:pt x="286" y="53"/>
                  <a:pt x="287" y="51"/>
                  <a:pt x="292" y="51"/>
                </a:cubicBezTo>
                <a:cubicBezTo>
                  <a:pt x="290" y="49"/>
                  <a:pt x="291" y="46"/>
                  <a:pt x="286" y="46"/>
                </a:cubicBezTo>
                <a:cubicBezTo>
                  <a:pt x="274" y="49"/>
                  <a:pt x="267" y="43"/>
                  <a:pt x="257" y="43"/>
                </a:cubicBezTo>
                <a:cubicBezTo>
                  <a:pt x="263" y="37"/>
                  <a:pt x="263" y="37"/>
                  <a:pt x="263" y="37"/>
                </a:cubicBezTo>
                <a:cubicBezTo>
                  <a:pt x="265" y="38"/>
                  <a:pt x="265" y="38"/>
                  <a:pt x="264" y="39"/>
                </a:cubicBezTo>
                <a:cubicBezTo>
                  <a:pt x="266" y="38"/>
                  <a:pt x="267" y="39"/>
                  <a:pt x="265" y="35"/>
                </a:cubicBezTo>
                <a:cubicBezTo>
                  <a:pt x="266" y="35"/>
                  <a:pt x="267" y="34"/>
                  <a:pt x="268" y="35"/>
                </a:cubicBezTo>
                <a:cubicBezTo>
                  <a:pt x="263" y="33"/>
                  <a:pt x="271" y="32"/>
                  <a:pt x="271" y="30"/>
                </a:cubicBezTo>
                <a:cubicBezTo>
                  <a:pt x="276" y="32"/>
                  <a:pt x="269" y="33"/>
                  <a:pt x="271" y="35"/>
                </a:cubicBezTo>
                <a:cubicBezTo>
                  <a:pt x="272" y="31"/>
                  <a:pt x="287" y="29"/>
                  <a:pt x="288" y="27"/>
                </a:cubicBezTo>
                <a:cubicBezTo>
                  <a:pt x="279" y="26"/>
                  <a:pt x="279" y="26"/>
                  <a:pt x="279" y="26"/>
                </a:cubicBezTo>
                <a:cubicBezTo>
                  <a:pt x="283" y="25"/>
                  <a:pt x="285" y="22"/>
                  <a:pt x="289" y="23"/>
                </a:cubicBezTo>
                <a:cubicBezTo>
                  <a:pt x="305" y="25"/>
                  <a:pt x="320" y="22"/>
                  <a:pt x="335" y="25"/>
                </a:cubicBezTo>
                <a:cubicBezTo>
                  <a:pt x="332" y="29"/>
                  <a:pt x="325" y="27"/>
                  <a:pt x="317" y="28"/>
                </a:cubicBezTo>
                <a:cubicBezTo>
                  <a:pt x="320" y="29"/>
                  <a:pt x="320" y="29"/>
                  <a:pt x="320" y="29"/>
                </a:cubicBezTo>
                <a:cubicBezTo>
                  <a:pt x="322" y="29"/>
                  <a:pt x="325" y="30"/>
                  <a:pt x="326" y="29"/>
                </a:cubicBezTo>
                <a:cubicBezTo>
                  <a:pt x="329" y="30"/>
                  <a:pt x="329" y="30"/>
                  <a:pt x="329" y="30"/>
                </a:cubicBezTo>
                <a:cubicBezTo>
                  <a:pt x="329" y="33"/>
                  <a:pt x="324" y="30"/>
                  <a:pt x="323" y="32"/>
                </a:cubicBezTo>
                <a:cubicBezTo>
                  <a:pt x="324" y="34"/>
                  <a:pt x="324" y="34"/>
                  <a:pt x="324" y="34"/>
                </a:cubicBezTo>
                <a:cubicBezTo>
                  <a:pt x="329" y="31"/>
                  <a:pt x="333" y="29"/>
                  <a:pt x="335" y="27"/>
                </a:cubicBezTo>
                <a:cubicBezTo>
                  <a:pt x="342" y="27"/>
                  <a:pt x="348" y="22"/>
                  <a:pt x="354" y="25"/>
                </a:cubicBezTo>
                <a:cubicBezTo>
                  <a:pt x="366" y="25"/>
                  <a:pt x="382" y="27"/>
                  <a:pt x="396" y="26"/>
                </a:cubicBezTo>
                <a:cubicBezTo>
                  <a:pt x="412" y="30"/>
                  <a:pt x="435" y="26"/>
                  <a:pt x="451" y="27"/>
                </a:cubicBezTo>
                <a:cubicBezTo>
                  <a:pt x="448" y="26"/>
                  <a:pt x="448" y="26"/>
                  <a:pt x="448" y="26"/>
                </a:cubicBezTo>
                <a:cubicBezTo>
                  <a:pt x="416" y="24"/>
                  <a:pt x="376" y="26"/>
                  <a:pt x="345" y="24"/>
                </a:cubicBezTo>
                <a:cubicBezTo>
                  <a:pt x="332" y="22"/>
                  <a:pt x="310" y="24"/>
                  <a:pt x="297" y="21"/>
                </a:cubicBezTo>
                <a:cubicBezTo>
                  <a:pt x="310" y="19"/>
                  <a:pt x="310" y="19"/>
                  <a:pt x="310" y="19"/>
                </a:cubicBezTo>
                <a:cubicBezTo>
                  <a:pt x="316" y="18"/>
                  <a:pt x="307" y="15"/>
                  <a:pt x="314" y="15"/>
                </a:cubicBezTo>
                <a:cubicBezTo>
                  <a:pt x="318" y="17"/>
                  <a:pt x="324" y="17"/>
                  <a:pt x="326" y="15"/>
                </a:cubicBezTo>
                <a:cubicBezTo>
                  <a:pt x="317" y="14"/>
                  <a:pt x="317" y="14"/>
                  <a:pt x="317" y="14"/>
                </a:cubicBezTo>
                <a:cubicBezTo>
                  <a:pt x="322" y="11"/>
                  <a:pt x="327" y="11"/>
                  <a:pt x="332" y="8"/>
                </a:cubicBezTo>
                <a:cubicBezTo>
                  <a:pt x="334" y="10"/>
                  <a:pt x="339" y="10"/>
                  <a:pt x="344" y="10"/>
                </a:cubicBezTo>
                <a:cubicBezTo>
                  <a:pt x="344" y="9"/>
                  <a:pt x="344" y="8"/>
                  <a:pt x="346" y="7"/>
                </a:cubicBezTo>
                <a:cubicBezTo>
                  <a:pt x="369" y="6"/>
                  <a:pt x="384" y="8"/>
                  <a:pt x="406" y="8"/>
                </a:cubicBezTo>
                <a:cubicBezTo>
                  <a:pt x="416" y="10"/>
                  <a:pt x="431" y="6"/>
                  <a:pt x="438" y="10"/>
                </a:cubicBezTo>
                <a:cubicBezTo>
                  <a:pt x="436" y="10"/>
                  <a:pt x="436" y="10"/>
                  <a:pt x="436" y="10"/>
                </a:cubicBezTo>
                <a:cubicBezTo>
                  <a:pt x="440" y="10"/>
                  <a:pt x="443" y="8"/>
                  <a:pt x="448" y="9"/>
                </a:cubicBezTo>
                <a:cubicBezTo>
                  <a:pt x="467" y="9"/>
                  <a:pt x="494" y="11"/>
                  <a:pt x="509" y="8"/>
                </a:cubicBezTo>
                <a:cubicBezTo>
                  <a:pt x="504" y="9"/>
                  <a:pt x="500" y="8"/>
                  <a:pt x="497" y="7"/>
                </a:cubicBezTo>
                <a:cubicBezTo>
                  <a:pt x="457" y="8"/>
                  <a:pt x="416" y="7"/>
                  <a:pt x="374" y="6"/>
                </a:cubicBezTo>
                <a:cubicBezTo>
                  <a:pt x="364" y="6"/>
                  <a:pt x="352" y="6"/>
                  <a:pt x="343" y="5"/>
                </a:cubicBezTo>
                <a:cubicBezTo>
                  <a:pt x="344" y="4"/>
                  <a:pt x="345" y="4"/>
                  <a:pt x="344" y="3"/>
                </a:cubicBezTo>
                <a:cubicBezTo>
                  <a:pt x="343" y="0"/>
                  <a:pt x="335" y="0"/>
                  <a:pt x="328" y="0"/>
                </a:cubicBezTo>
                <a:cubicBezTo>
                  <a:pt x="318" y="5"/>
                  <a:pt x="306" y="2"/>
                  <a:pt x="296" y="5"/>
                </a:cubicBezTo>
                <a:cubicBezTo>
                  <a:pt x="299" y="4"/>
                  <a:pt x="302" y="5"/>
                  <a:pt x="305" y="6"/>
                </a:cubicBezTo>
                <a:cubicBezTo>
                  <a:pt x="299" y="9"/>
                  <a:pt x="288" y="9"/>
                  <a:pt x="287" y="14"/>
                </a:cubicBezTo>
                <a:cubicBezTo>
                  <a:pt x="289" y="14"/>
                  <a:pt x="291" y="14"/>
                  <a:pt x="291" y="15"/>
                </a:cubicBezTo>
                <a:cubicBezTo>
                  <a:pt x="285" y="16"/>
                  <a:pt x="283" y="22"/>
                  <a:pt x="276" y="22"/>
                </a:cubicBezTo>
                <a:cubicBezTo>
                  <a:pt x="269" y="21"/>
                  <a:pt x="257" y="21"/>
                  <a:pt x="252" y="18"/>
                </a:cubicBezTo>
                <a:cubicBezTo>
                  <a:pt x="245" y="19"/>
                  <a:pt x="245" y="19"/>
                  <a:pt x="245" y="19"/>
                </a:cubicBezTo>
                <a:cubicBezTo>
                  <a:pt x="250" y="23"/>
                  <a:pt x="236" y="23"/>
                  <a:pt x="237" y="26"/>
                </a:cubicBezTo>
                <a:cubicBezTo>
                  <a:pt x="243" y="23"/>
                  <a:pt x="243" y="23"/>
                  <a:pt x="243" y="23"/>
                </a:cubicBezTo>
                <a:cubicBezTo>
                  <a:pt x="252" y="21"/>
                  <a:pt x="260" y="21"/>
                  <a:pt x="268" y="23"/>
                </a:cubicBezTo>
                <a:cubicBezTo>
                  <a:pt x="268" y="23"/>
                  <a:pt x="268" y="23"/>
                  <a:pt x="268" y="24"/>
                </a:cubicBezTo>
                <a:cubicBezTo>
                  <a:pt x="268" y="23"/>
                  <a:pt x="270" y="22"/>
                  <a:pt x="271" y="22"/>
                </a:cubicBezTo>
                <a:cubicBezTo>
                  <a:pt x="278" y="21"/>
                  <a:pt x="276" y="25"/>
                  <a:pt x="276" y="27"/>
                </a:cubicBezTo>
                <a:cubicBezTo>
                  <a:pt x="260" y="29"/>
                  <a:pt x="263" y="38"/>
                  <a:pt x="254" y="43"/>
                </a:cubicBezTo>
                <a:cubicBezTo>
                  <a:pt x="250" y="44"/>
                  <a:pt x="249" y="42"/>
                  <a:pt x="246" y="42"/>
                </a:cubicBezTo>
                <a:cubicBezTo>
                  <a:pt x="247" y="41"/>
                  <a:pt x="247" y="41"/>
                  <a:pt x="247" y="41"/>
                </a:cubicBezTo>
                <a:cubicBezTo>
                  <a:pt x="232" y="43"/>
                  <a:pt x="226" y="37"/>
                  <a:pt x="214" y="35"/>
                </a:cubicBezTo>
                <a:cubicBezTo>
                  <a:pt x="217" y="34"/>
                  <a:pt x="215" y="33"/>
                  <a:pt x="216" y="32"/>
                </a:cubicBezTo>
                <a:cubicBezTo>
                  <a:pt x="211" y="33"/>
                  <a:pt x="200" y="34"/>
                  <a:pt x="199" y="30"/>
                </a:cubicBezTo>
                <a:cubicBezTo>
                  <a:pt x="199" y="32"/>
                  <a:pt x="199" y="32"/>
                  <a:pt x="199" y="32"/>
                </a:cubicBezTo>
                <a:cubicBezTo>
                  <a:pt x="197" y="33"/>
                  <a:pt x="196" y="34"/>
                  <a:pt x="193" y="33"/>
                </a:cubicBezTo>
                <a:cubicBezTo>
                  <a:pt x="182" y="29"/>
                  <a:pt x="176" y="37"/>
                  <a:pt x="168" y="39"/>
                </a:cubicBezTo>
                <a:cubicBezTo>
                  <a:pt x="166" y="38"/>
                  <a:pt x="163" y="39"/>
                  <a:pt x="162" y="38"/>
                </a:cubicBezTo>
                <a:cubicBezTo>
                  <a:pt x="148" y="45"/>
                  <a:pt x="144" y="53"/>
                  <a:pt x="136" y="61"/>
                </a:cubicBezTo>
                <a:cubicBezTo>
                  <a:pt x="111" y="60"/>
                  <a:pt x="117" y="74"/>
                  <a:pt x="107" y="80"/>
                </a:cubicBezTo>
                <a:cubicBezTo>
                  <a:pt x="106" y="84"/>
                  <a:pt x="103" y="88"/>
                  <a:pt x="97" y="90"/>
                </a:cubicBezTo>
                <a:cubicBezTo>
                  <a:pt x="97" y="93"/>
                  <a:pt x="97" y="93"/>
                  <a:pt x="97" y="93"/>
                </a:cubicBezTo>
                <a:cubicBezTo>
                  <a:pt x="96" y="93"/>
                  <a:pt x="96" y="94"/>
                  <a:pt x="95" y="93"/>
                </a:cubicBezTo>
                <a:cubicBezTo>
                  <a:pt x="94" y="96"/>
                  <a:pt x="92" y="98"/>
                  <a:pt x="88" y="100"/>
                </a:cubicBezTo>
                <a:cubicBezTo>
                  <a:pt x="88" y="110"/>
                  <a:pt x="65" y="112"/>
                  <a:pt x="53" y="117"/>
                </a:cubicBezTo>
                <a:cubicBezTo>
                  <a:pt x="63" y="116"/>
                  <a:pt x="63" y="116"/>
                  <a:pt x="63" y="116"/>
                </a:cubicBezTo>
                <a:cubicBezTo>
                  <a:pt x="68" y="112"/>
                  <a:pt x="80" y="114"/>
                  <a:pt x="87" y="110"/>
                </a:cubicBezTo>
                <a:cubicBezTo>
                  <a:pt x="99" y="115"/>
                  <a:pt x="75" y="114"/>
                  <a:pt x="78" y="116"/>
                </a:cubicBezTo>
                <a:cubicBezTo>
                  <a:pt x="79" y="117"/>
                  <a:pt x="79" y="117"/>
                  <a:pt x="79" y="117"/>
                </a:cubicBezTo>
                <a:cubicBezTo>
                  <a:pt x="75" y="119"/>
                  <a:pt x="75" y="119"/>
                  <a:pt x="75" y="119"/>
                </a:cubicBezTo>
                <a:cubicBezTo>
                  <a:pt x="73" y="119"/>
                  <a:pt x="73" y="119"/>
                  <a:pt x="73" y="119"/>
                </a:cubicBezTo>
                <a:cubicBezTo>
                  <a:pt x="69" y="118"/>
                  <a:pt x="69" y="120"/>
                  <a:pt x="67" y="121"/>
                </a:cubicBezTo>
                <a:cubicBezTo>
                  <a:pt x="57" y="121"/>
                  <a:pt x="53" y="127"/>
                  <a:pt x="47" y="127"/>
                </a:cubicBezTo>
                <a:cubicBezTo>
                  <a:pt x="49" y="127"/>
                  <a:pt x="49" y="127"/>
                  <a:pt x="49" y="127"/>
                </a:cubicBezTo>
                <a:cubicBezTo>
                  <a:pt x="43" y="130"/>
                  <a:pt x="43" y="130"/>
                  <a:pt x="43" y="130"/>
                </a:cubicBezTo>
                <a:cubicBezTo>
                  <a:pt x="51" y="129"/>
                  <a:pt x="56" y="130"/>
                  <a:pt x="62" y="126"/>
                </a:cubicBezTo>
                <a:cubicBezTo>
                  <a:pt x="72" y="129"/>
                  <a:pt x="81" y="120"/>
                  <a:pt x="89" y="117"/>
                </a:cubicBezTo>
                <a:cubicBezTo>
                  <a:pt x="91" y="117"/>
                  <a:pt x="93" y="117"/>
                  <a:pt x="94" y="118"/>
                </a:cubicBezTo>
                <a:cubicBezTo>
                  <a:pt x="102" y="123"/>
                  <a:pt x="85" y="122"/>
                  <a:pt x="82" y="124"/>
                </a:cubicBezTo>
                <a:cubicBezTo>
                  <a:pt x="83" y="125"/>
                  <a:pt x="83" y="125"/>
                  <a:pt x="83" y="125"/>
                </a:cubicBezTo>
                <a:cubicBezTo>
                  <a:pt x="80" y="127"/>
                  <a:pt x="73" y="127"/>
                  <a:pt x="72" y="129"/>
                </a:cubicBezTo>
                <a:cubicBezTo>
                  <a:pt x="74" y="130"/>
                  <a:pt x="77" y="129"/>
                  <a:pt x="79" y="128"/>
                </a:cubicBezTo>
                <a:cubicBezTo>
                  <a:pt x="82" y="129"/>
                  <a:pt x="82" y="129"/>
                  <a:pt x="82" y="129"/>
                </a:cubicBezTo>
                <a:cubicBezTo>
                  <a:pt x="82" y="130"/>
                  <a:pt x="82" y="130"/>
                  <a:pt x="81" y="130"/>
                </a:cubicBezTo>
                <a:cubicBezTo>
                  <a:pt x="82" y="130"/>
                  <a:pt x="82" y="130"/>
                  <a:pt x="82" y="130"/>
                </a:cubicBezTo>
                <a:cubicBezTo>
                  <a:pt x="83" y="131"/>
                  <a:pt x="83" y="131"/>
                  <a:pt x="83" y="131"/>
                </a:cubicBezTo>
                <a:cubicBezTo>
                  <a:pt x="84" y="133"/>
                  <a:pt x="79" y="133"/>
                  <a:pt x="83" y="135"/>
                </a:cubicBezTo>
                <a:cubicBezTo>
                  <a:pt x="80" y="137"/>
                  <a:pt x="77" y="134"/>
                  <a:pt x="74" y="134"/>
                </a:cubicBezTo>
                <a:cubicBezTo>
                  <a:pt x="75" y="133"/>
                  <a:pt x="79" y="132"/>
                  <a:pt x="78" y="131"/>
                </a:cubicBezTo>
                <a:cubicBezTo>
                  <a:pt x="74" y="131"/>
                  <a:pt x="74" y="131"/>
                  <a:pt x="74" y="131"/>
                </a:cubicBezTo>
                <a:cubicBezTo>
                  <a:pt x="72" y="133"/>
                  <a:pt x="62" y="130"/>
                  <a:pt x="62" y="135"/>
                </a:cubicBezTo>
                <a:cubicBezTo>
                  <a:pt x="67" y="134"/>
                  <a:pt x="73" y="134"/>
                  <a:pt x="74" y="136"/>
                </a:cubicBezTo>
                <a:cubicBezTo>
                  <a:pt x="73" y="137"/>
                  <a:pt x="73" y="137"/>
                  <a:pt x="73" y="137"/>
                </a:cubicBezTo>
                <a:cubicBezTo>
                  <a:pt x="72" y="136"/>
                  <a:pt x="72" y="136"/>
                  <a:pt x="72" y="136"/>
                </a:cubicBezTo>
                <a:cubicBezTo>
                  <a:pt x="69" y="138"/>
                  <a:pt x="69" y="138"/>
                  <a:pt x="69" y="138"/>
                </a:cubicBezTo>
                <a:cubicBezTo>
                  <a:pt x="67" y="138"/>
                  <a:pt x="63" y="139"/>
                  <a:pt x="64" y="136"/>
                </a:cubicBezTo>
                <a:cubicBezTo>
                  <a:pt x="63" y="137"/>
                  <a:pt x="63" y="137"/>
                  <a:pt x="63" y="137"/>
                </a:cubicBezTo>
                <a:cubicBezTo>
                  <a:pt x="43" y="135"/>
                  <a:pt x="27" y="128"/>
                  <a:pt x="12" y="123"/>
                </a:cubicBezTo>
                <a:cubicBezTo>
                  <a:pt x="12" y="125"/>
                  <a:pt x="12" y="125"/>
                  <a:pt x="12" y="125"/>
                </a:cubicBezTo>
                <a:cubicBezTo>
                  <a:pt x="11" y="125"/>
                  <a:pt x="11" y="126"/>
                  <a:pt x="9" y="126"/>
                </a:cubicBezTo>
                <a:cubicBezTo>
                  <a:pt x="9" y="126"/>
                  <a:pt x="7" y="125"/>
                  <a:pt x="8" y="125"/>
                </a:cubicBezTo>
                <a:cubicBezTo>
                  <a:pt x="0" y="125"/>
                  <a:pt x="0" y="125"/>
                  <a:pt x="0" y="125"/>
                </a:cubicBezTo>
                <a:cubicBezTo>
                  <a:pt x="3" y="126"/>
                  <a:pt x="3" y="126"/>
                  <a:pt x="3" y="126"/>
                </a:cubicBezTo>
                <a:cubicBezTo>
                  <a:pt x="9" y="126"/>
                  <a:pt x="14" y="127"/>
                  <a:pt x="18" y="128"/>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useBgFill="1">
        <p:nvSpPr>
          <p:cNvPr id="10" name="Freeform 51796">
            <a:extLst>
              <a:ext uri="{FF2B5EF4-FFF2-40B4-BE49-F238E27FC236}">
                <a16:creationId xmlns:a16="http://schemas.microsoft.com/office/drawing/2014/main" id="{899B8A64-A6E7-4DB3-85AF-7825A347F52C}"/>
              </a:ext>
            </a:extLst>
          </p:cNvPr>
          <p:cNvSpPr>
            <a:spLocks/>
          </p:cNvSpPr>
          <p:nvPr/>
        </p:nvSpPr>
        <p:spPr bwMode="auto">
          <a:xfrm rot="5400000">
            <a:off x="1112573" y="2912269"/>
            <a:ext cx="4660900" cy="1023939"/>
          </a:xfrm>
          <a:custGeom>
            <a:avLst/>
            <a:gdLst>
              <a:gd name="T0" fmla="*/ 234 w 1240"/>
              <a:gd name="T1" fmla="*/ 26 h 270"/>
              <a:gd name="T2" fmla="*/ 335 w 1240"/>
              <a:gd name="T3" fmla="*/ 44 h 270"/>
              <a:gd name="T4" fmla="*/ 371 w 1240"/>
              <a:gd name="T5" fmla="*/ 52 h 270"/>
              <a:gd name="T6" fmla="*/ 475 w 1240"/>
              <a:gd name="T7" fmla="*/ 62 h 270"/>
              <a:gd name="T8" fmla="*/ 524 w 1240"/>
              <a:gd name="T9" fmla="*/ 70 h 270"/>
              <a:gd name="T10" fmla="*/ 583 w 1240"/>
              <a:gd name="T11" fmla="*/ 70 h 270"/>
              <a:gd name="T12" fmla="*/ 668 w 1240"/>
              <a:gd name="T13" fmla="*/ 73 h 270"/>
              <a:gd name="T14" fmla="*/ 691 w 1240"/>
              <a:gd name="T15" fmla="*/ 78 h 270"/>
              <a:gd name="T16" fmla="*/ 581 w 1240"/>
              <a:gd name="T17" fmla="*/ 83 h 270"/>
              <a:gd name="T18" fmla="*/ 562 w 1240"/>
              <a:gd name="T19" fmla="*/ 106 h 270"/>
              <a:gd name="T20" fmla="*/ 534 w 1240"/>
              <a:gd name="T21" fmla="*/ 120 h 270"/>
              <a:gd name="T22" fmla="*/ 594 w 1240"/>
              <a:gd name="T23" fmla="*/ 126 h 270"/>
              <a:gd name="T24" fmla="*/ 704 w 1240"/>
              <a:gd name="T25" fmla="*/ 123 h 270"/>
              <a:gd name="T26" fmla="*/ 764 w 1240"/>
              <a:gd name="T27" fmla="*/ 125 h 270"/>
              <a:gd name="T28" fmla="*/ 640 w 1240"/>
              <a:gd name="T29" fmla="*/ 138 h 270"/>
              <a:gd name="T30" fmla="*/ 467 w 1240"/>
              <a:gd name="T31" fmla="*/ 146 h 270"/>
              <a:gd name="T32" fmla="*/ 339 w 1240"/>
              <a:gd name="T33" fmla="*/ 159 h 270"/>
              <a:gd name="T34" fmla="*/ 433 w 1240"/>
              <a:gd name="T35" fmla="*/ 151 h 270"/>
              <a:gd name="T36" fmla="*/ 530 w 1240"/>
              <a:gd name="T37" fmla="*/ 153 h 270"/>
              <a:gd name="T38" fmla="*/ 663 w 1240"/>
              <a:gd name="T39" fmla="*/ 149 h 270"/>
              <a:gd name="T40" fmla="*/ 750 w 1240"/>
              <a:gd name="T41" fmla="*/ 141 h 270"/>
              <a:gd name="T42" fmla="*/ 835 w 1240"/>
              <a:gd name="T43" fmla="*/ 146 h 270"/>
              <a:gd name="T44" fmla="*/ 926 w 1240"/>
              <a:gd name="T45" fmla="*/ 140 h 270"/>
              <a:gd name="T46" fmla="*/ 1004 w 1240"/>
              <a:gd name="T47" fmla="*/ 141 h 270"/>
              <a:gd name="T48" fmla="*/ 971 w 1240"/>
              <a:gd name="T49" fmla="*/ 130 h 270"/>
              <a:gd name="T50" fmla="*/ 805 w 1240"/>
              <a:gd name="T51" fmla="*/ 125 h 270"/>
              <a:gd name="T52" fmla="*/ 917 w 1240"/>
              <a:gd name="T53" fmla="*/ 120 h 270"/>
              <a:gd name="T54" fmla="*/ 838 w 1240"/>
              <a:gd name="T55" fmla="*/ 113 h 270"/>
              <a:gd name="T56" fmla="*/ 799 w 1240"/>
              <a:gd name="T57" fmla="*/ 92 h 270"/>
              <a:gd name="T58" fmla="*/ 819 w 1240"/>
              <a:gd name="T59" fmla="*/ 81 h 270"/>
              <a:gd name="T60" fmla="*/ 877 w 1240"/>
              <a:gd name="T61" fmla="*/ 89 h 270"/>
              <a:gd name="T62" fmla="*/ 791 w 1240"/>
              <a:gd name="T63" fmla="*/ 70 h 270"/>
              <a:gd name="T64" fmla="*/ 856 w 1240"/>
              <a:gd name="T65" fmla="*/ 65 h 270"/>
              <a:gd name="T66" fmla="*/ 833 w 1240"/>
              <a:gd name="T67" fmla="*/ 48 h 270"/>
              <a:gd name="T68" fmla="*/ 814 w 1240"/>
              <a:gd name="T69" fmla="*/ 47 h 270"/>
              <a:gd name="T70" fmla="*/ 943 w 1240"/>
              <a:gd name="T71" fmla="*/ 41 h 270"/>
              <a:gd name="T72" fmla="*/ 1035 w 1240"/>
              <a:gd name="T73" fmla="*/ 24 h 270"/>
              <a:gd name="T74" fmla="*/ 1166 w 1240"/>
              <a:gd name="T75" fmla="*/ 15 h 270"/>
              <a:gd name="T76" fmla="*/ 1239 w 1240"/>
              <a:gd name="T77" fmla="*/ 122 h 270"/>
              <a:gd name="T78" fmla="*/ 1194 w 1240"/>
              <a:gd name="T79" fmla="*/ 229 h 270"/>
              <a:gd name="T80" fmla="*/ 1035 w 1240"/>
              <a:gd name="T81" fmla="*/ 235 h 270"/>
              <a:gd name="T82" fmla="*/ 962 w 1240"/>
              <a:gd name="T83" fmla="*/ 223 h 270"/>
              <a:gd name="T84" fmla="*/ 837 w 1240"/>
              <a:gd name="T85" fmla="*/ 220 h 270"/>
              <a:gd name="T86" fmla="*/ 750 w 1240"/>
              <a:gd name="T87" fmla="*/ 209 h 270"/>
              <a:gd name="T88" fmla="*/ 682 w 1240"/>
              <a:gd name="T89" fmla="*/ 215 h 270"/>
              <a:gd name="T90" fmla="*/ 647 w 1240"/>
              <a:gd name="T91" fmla="*/ 196 h 270"/>
              <a:gd name="T92" fmla="*/ 678 w 1240"/>
              <a:gd name="T93" fmla="*/ 180 h 270"/>
              <a:gd name="T94" fmla="*/ 606 w 1240"/>
              <a:gd name="T95" fmla="*/ 167 h 270"/>
              <a:gd name="T96" fmla="*/ 618 w 1240"/>
              <a:gd name="T97" fmla="*/ 157 h 270"/>
              <a:gd name="T98" fmla="*/ 529 w 1240"/>
              <a:gd name="T99" fmla="*/ 167 h 270"/>
              <a:gd name="T100" fmla="*/ 479 w 1240"/>
              <a:gd name="T101" fmla="*/ 173 h 270"/>
              <a:gd name="T102" fmla="*/ 556 w 1240"/>
              <a:gd name="T103" fmla="*/ 192 h 270"/>
              <a:gd name="T104" fmla="*/ 561 w 1240"/>
              <a:gd name="T105" fmla="*/ 200 h 270"/>
              <a:gd name="T106" fmla="*/ 583 w 1240"/>
              <a:gd name="T107" fmla="*/ 216 h 270"/>
              <a:gd name="T108" fmla="*/ 590 w 1240"/>
              <a:gd name="T109" fmla="*/ 225 h 270"/>
              <a:gd name="T110" fmla="*/ 522 w 1240"/>
              <a:gd name="T111" fmla="*/ 227 h 270"/>
              <a:gd name="T112" fmla="*/ 357 w 1240"/>
              <a:gd name="T113" fmla="*/ 233 h 270"/>
              <a:gd name="T114" fmla="*/ 202 w 1240"/>
              <a:gd name="T115" fmla="*/ 249 h 270"/>
              <a:gd name="T116" fmla="*/ 95 w 1240"/>
              <a:gd name="T117" fmla="*/ 254 h 270"/>
              <a:gd name="T118" fmla="*/ 31 w 1240"/>
              <a:gd name="T119" fmla="*/ 185 h 270"/>
              <a:gd name="T120" fmla="*/ 9 w 1240"/>
              <a:gd name="T121" fmla="*/ 72 h 270"/>
              <a:gd name="T122" fmla="*/ 90 w 1240"/>
              <a:gd name="T123" fmla="*/ 3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40" h="270">
                <a:moveTo>
                  <a:pt x="119" y="29"/>
                </a:moveTo>
                <a:cubicBezTo>
                  <a:pt x="120" y="28"/>
                  <a:pt x="120" y="28"/>
                  <a:pt x="120" y="28"/>
                </a:cubicBezTo>
                <a:cubicBezTo>
                  <a:pt x="120" y="29"/>
                  <a:pt x="121" y="29"/>
                  <a:pt x="122" y="30"/>
                </a:cubicBezTo>
                <a:cubicBezTo>
                  <a:pt x="121" y="26"/>
                  <a:pt x="125" y="28"/>
                  <a:pt x="127" y="29"/>
                </a:cubicBezTo>
                <a:cubicBezTo>
                  <a:pt x="130" y="31"/>
                  <a:pt x="131" y="29"/>
                  <a:pt x="133" y="29"/>
                </a:cubicBezTo>
                <a:cubicBezTo>
                  <a:pt x="133" y="27"/>
                  <a:pt x="133" y="27"/>
                  <a:pt x="133" y="27"/>
                </a:cubicBezTo>
                <a:cubicBezTo>
                  <a:pt x="135" y="29"/>
                  <a:pt x="137" y="27"/>
                  <a:pt x="139" y="29"/>
                </a:cubicBezTo>
                <a:cubicBezTo>
                  <a:pt x="141" y="29"/>
                  <a:pt x="140" y="26"/>
                  <a:pt x="140" y="25"/>
                </a:cubicBezTo>
                <a:cubicBezTo>
                  <a:pt x="142" y="26"/>
                  <a:pt x="143" y="27"/>
                  <a:pt x="145" y="26"/>
                </a:cubicBezTo>
                <a:cubicBezTo>
                  <a:pt x="145" y="26"/>
                  <a:pt x="146" y="25"/>
                  <a:pt x="145" y="25"/>
                </a:cubicBezTo>
                <a:cubicBezTo>
                  <a:pt x="147" y="23"/>
                  <a:pt x="151" y="29"/>
                  <a:pt x="152" y="26"/>
                </a:cubicBezTo>
                <a:cubicBezTo>
                  <a:pt x="156" y="28"/>
                  <a:pt x="158" y="24"/>
                  <a:pt x="163" y="28"/>
                </a:cubicBezTo>
                <a:cubicBezTo>
                  <a:pt x="164" y="28"/>
                  <a:pt x="164" y="26"/>
                  <a:pt x="166" y="28"/>
                </a:cubicBezTo>
                <a:cubicBezTo>
                  <a:pt x="165" y="24"/>
                  <a:pt x="170" y="27"/>
                  <a:pt x="171" y="25"/>
                </a:cubicBezTo>
                <a:cubicBezTo>
                  <a:pt x="174" y="26"/>
                  <a:pt x="176" y="30"/>
                  <a:pt x="178" y="27"/>
                </a:cubicBezTo>
                <a:cubicBezTo>
                  <a:pt x="182" y="29"/>
                  <a:pt x="186" y="33"/>
                  <a:pt x="189" y="34"/>
                </a:cubicBezTo>
                <a:cubicBezTo>
                  <a:pt x="191" y="32"/>
                  <a:pt x="193" y="28"/>
                  <a:pt x="196" y="27"/>
                </a:cubicBezTo>
                <a:cubicBezTo>
                  <a:pt x="201" y="29"/>
                  <a:pt x="205" y="39"/>
                  <a:pt x="208" y="34"/>
                </a:cubicBezTo>
                <a:cubicBezTo>
                  <a:pt x="209" y="37"/>
                  <a:pt x="215" y="22"/>
                  <a:pt x="213" y="24"/>
                </a:cubicBezTo>
                <a:cubicBezTo>
                  <a:pt x="217" y="30"/>
                  <a:pt x="224" y="32"/>
                  <a:pt x="225" y="37"/>
                </a:cubicBezTo>
                <a:cubicBezTo>
                  <a:pt x="227" y="39"/>
                  <a:pt x="227" y="37"/>
                  <a:pt x="228" y="37"/>
                </a:cubicBezTo>
                <a:cubicBezTo>
                  <a:pt x="231" y="34"/>
                  <a:pt x="221" y="22"/>
                  <a:pt x="232" y="28"/>
                </a:cubicBezTo>
                <a:cubicBezTo>
                  <a:pt x="232" y="27"/>
                  <a:pt x="234" y="28"/>
                  <a:pt x="234" y="26"/>
                </a:cubicBezTo>
                <a:cubicBezTo>
                  <a:pt x="236" y="28"/>
                  <a:pt x="236" y="28"/>
                  <a:pt x="236" y="28"/>
                </a:cubicBezTo>
                <a:cubicBezTo>
                  <a:pt x="237" y="27"/>
                  <a:pt x="239" y="26"/>
                  <a:pt x="242" y="27"/>
                </a:cubicBezTo>
                <a:cubicBezTo>
                  <a:pt x="244" y="27"/>
                  <a:pt x="247" y="31"/>
                  <a:pt x="248" y="29"/>
                </a:cubicBezTo>
                <a:cubicBezTo>
                  <a:pt x="248" y="29"/>
                  <a:pt x="248" y="31"/>
                  <a:pt x="250" y="31"/>
                </a:cubicBezTo>
                <a:cubicBezTo>
                  <a:pt x="251" y="31"/>
                  <a:pt x="253" y="33"/>
                  <a:pt x="255" y="32"/>
                </a:cubicBezTo>
                <a:cubicBezTo>
                  <a:pt x="254" y="34"/>
                  <a:pt x="257" y="36"/>
                  <a:pt x="260" y="38"/>
                </a:cubicBezTo>
                <a:cubicBezTo>
                  <a:pt x="262" y="37"/>
                  <a:pt x="263" y="41"/>
                  <a:pt x="265" y="43"/>
                </a:cubicBezTo>
                <a:cubicBezTo>
                  <a:pt x="265" y="45"/>
                  <a:pt x="284" y="37"/>
                  <a:pt x="283" y="38"/>
                </a:cubicBezTo>
                <a:cubicBezTo>
                  <a:pt x="284" y="39"/>
                  <a:pt x="287" y="42"/>
                  <a:pt x="286" y="43"/>
                </a:cubicBezTo>
                <a:cubicBezTo>
                  <a:pt x="287" y="44"/>
                  <a:pt x="285" y="44"/>
                  <a:pt x="284" y="43"/>
                </a:cubicBezTo>
                <a:cubicBezTo>
                  <a:pt x="281" y="46"/>
                  <a:pt x="288" y="36"/>
                  <a:pt x="289" y="38"/>
                </a:cubicBezTo>
                <a:cubicBezTo>
                  <a:pt x="290" y="37"/>
                  <a:pt x="290" y="37"/>
                  <a:pt x="290" y="37"/>
                </a:cubicBezTo>
                <a:cubicBezTo>
                  <a:pt x="293" y="39"/>
                  <a:pt x="293" y="41"/>
                  <a:pt x="296" y="41"/>
                </a:cubicBezTo>
                <a:cubicBezTo>
                  <a:pt x="296" y="39"/>
                  <a:pt x="296" y="39"/>
                  <a:pt x="296" y="39"/>
                </a:cubicBezTo>
                <a:cubicBezTo>
                  <a:pt x="297" y="41"/>
                  <a:pt x="300" y="41"/>
                  <a:pt x="301" y="43"/>
                </a:cubicBezTo>
                <a:cubicBezTo>
                  <a:pt x="306" y="48"/>
                  <a:pt x="306" y="38"/>
                  <a:pt x="311" y="43"/>
                </a:cubicBezTo>
                <a:cubicBezTo>
                  <a:pt x="312" y="42"/>
                  <a:pt x="316" y="44"/>
                  <a:pt x="314" y="41"/>
                </a:cubicBezTo>
                <a:cubicBezTo>
                  <a:pt x="314" y="40"/>
                  <a:pt x="314" y="40"/>
                  <a:pt x="314" y="40"/>
                </a:cubicBezTo>
                <a:cubicBezTo>
                  <a:pt x="317" y="44"/>
                  <a:pt x="319" y="41"/>
                  <a:pt x="322" y="43"/>
                </a:cubicBezTo>
                <a:cubicBezTo>
                  <a:pt x="322" y="43"/>
                  <a:pt x="320" y="42"/>
                  <a:pt x="321" y="41"/>
                </a:cubicBezTo>
                <a:cubicBezTo>
                  <a:pt x="323" y="38"/>
                  <a:pt x="326" y="45"/>
                  <a:pt x="327" y="42"/>
                </a:cubicBezTo>
                <a:cubicBezTo>
                  <a:pt x="330" y="45"/>
                  <a:pt x="331" y="42"/>
                  <a:pt x="334" y="45"/>
                </a:cubicBezTo>
                <a:cubicBezTo>
                  <a:pt x="335" y="44"/>
                  <a:pt x="335" y="44"/>
                  <a:pt x="335" y="44"/>
                </a:cubicBezTo>
                <a:cubicBezTo>
                  <a:pt x="332" y="42"/>
                  <a:pt x="335" y="40"/>
                  <a:pt x="332" y="39"/>
                </a:cubicBezTo>
                <a:cubicBezTo>
                  <a:pt x="332" y="38"/>
                  <a:pt x="331" y="37"/>
                  <a:pt x="332" y="37"/>
                </a:cubicBezTo>
                <a:cubicBezTo>
                  <a:pt x="336" y="38"/>
                  <a:pt x="335" y="43"/>
                  <a:pt x="339" y="45"/>
                </a:cubicBezTo>
                <a:cubicBezTo>
                  <a:pt x="339" y="42"/>
                  <a:pt x="339" y="42"/>
                  <a:pt x="339" y="42"/>
                </a:cubicBezTo>
                <a:cubicBezTo>
                  <a:pt x="341" y="44"/>
                  <a:pt x="344" y="44"/>
                  <a:pt x="346" y="46"/>
                </a:cubicBezTo>
                <a:cubicBezTo>
                  <a:pt x="347" y="42"/>
                  <a:pt x="352" y="48"/>
                  <a:pt x="355" y="46"/>
                </a:cubicBezTo>
                <a:cubicBezTo>
                  <a:pt x="357" y="45"/>
                  <a:pt x="360" y="48"/>
                  <a:pt x="363" y="47"/>
                </a:cubicBezTo>
                <a:cubicBezTo>
                  <a:pt x="362" y="44"/>
                  <a:pt x="362" y="44"/>
                  <a:pt x="362" y="44"/>
                </a:cubicBezTo>
                <a:cubicBezTo>
                  <a:pt x="366" y="46"/>
                  <a:pt x="367" y="43"/>
                  <a:pt x="370" y="45"/>
                </a:cubicBezTo>
                <a:cubicBezTo>
                  <a:pt x="372" y="45"/>
                  <a:pt x="375" y="43"/>
                  <a:pt x="377" y="45"/>
                </a:cubicBezTo>
                <a:cubicBezTo>
                  <a:pt x="378" y="42"/>
                  <a:pt x="384" y="47"/>
                  <a:pt x="384" y="43"/>
                </a:cubicBezTo>
                <a:cubicBezTo>
                  <a:pt x="384" y="43"/>
                  <a:pt x="384" y="45"/>
                  <a:pt x="386" y="46"/>
                </a:cubicBezTo>
                <a:cubicBezTo>
                  <a:pt x="387" y="46"/>
                  <a:pt x="386" y="45"/>
                  <a:pt x="386" y="44"/>
                </a:cubicBezTo>
                <a:cubicBezTo>
                  <a:pt x="385" y="44"/>
                  <a:pt x="385" y="44"/>
                  <a:pt x="385" y="44"/>
                </a:cubicBezTo>
                <a:cubicBezTo>
                  <a:pt x="388" y="44"/>
                  <a:pt x="387" y="46"/>
                  <a:pt x="387" y="47"/>
                </a:cubicBezTo>
                <a:cubicBezTo>
                  <a:pt x="388" y="50"/>
                  <a:pt x="382" y="48"/>
                  <a:pt x="386" y="51"/>
                </a:cubicBezTo>
                <a:cubicBezTo>
                  <a:pt x="384" y="44"/>
                  <a:pt x="399" y="56"/>
                  <a:pt x="391" y="46"/>
                </a:cubicBezTo>
                <a:cubicBezTo>
                  <a:pt x="391" y="44"/>
                  <a:pt x="394" y="46"/>
                  <a:pt x="395" y="45"/>
                </a:cubicBezTo>
                <a:cubicBezTo>
                  <a:pt x="395" y="47"/>
                  <a:pt x="393" y="49"/>
                  <a:pt x="396" y="51"/>
                </a:cubicBezTo>
                <a:cubicBezTo>
                  <a:pt x="395" y="54"/>
                  <a:pt x="389" y="52"/>
                  <a:pt x="386" y="53"/>
                </a:cubicBezTo>
                <a:cubicBezTo>
                  <a:pt x="383" y="51"/>
                  <a:pt x="382" y="48"/>
                  <a:pt x="379" y="48"/>
                </a:cubicBezTo>
                <a:cubicBezTo>
                  <a:pt x="376" y="46"/>
                  <a:pt x="374" y="49"/>
                  <a:pt x="372" y="50"/>
                </a:cubicBezTo>
                <a:cubicBezTo>
                  <a:pt x="371" y="52"/>
                  <a:pt x="371" y="52"/>
                  <a:pt x="371" y="52"/>
                </a:cubicBezTo>
                <a:cubicBezTo>
                  <a:pt x="374" y="53"/>
                  <a:pt x="374" y="53"/>
                  <a:pt x="374" y="53"/>
                </a:cubicBezTo>
                <a:cubicBezTo>
                  <a:pt x="373" y="57"/>
                  <a:pt x="367" y="55"/>
                  <a:pt x="364" y="56"/>
                </a:cubicBezTo>
                <a:cubicBezTo>
                  <a:pt x="359" y="58"/>
                  <a:pt x="351" y="59"/>
                  <a:pt x="348" y="60"/>
                </a:cubicBezTo>
                <a:cubicBezTo>
                  <a:pt x="345" y="61"/>
                  <a:pt x="345" y="61"/>
                  <a:pt x="345" y="61"/>
                </a:cubicBezTo>
                <a:cubicBezTo>
                  <a:pt x="347" y="65"/>
                  <a:pt x="351" y="63"/>
                  <a:pt x="354" y="63"/>
                </a:cubicBezTo>
                <a:cubicBezTo>
                  <a:pt x="354" y="64"/>
                  <a:pt x="354" y="65"/>
                  <a:pt x="355" y="66"/>
                </a:cubicBezTo>
                <a:cubicBezTo>
                  <a:pt x="358" y="66"/>
                  <a:pt x="361" y="67"/>
                  <a:pt x="365" y="67"/>
                </a:cubicBezTo>
                <a:cubicBezTo>
                  <a:pt x="364" y="64"/>
                  <a:pt x="368" y="67"/>
                  <a:pt x="369" y="66"/>
                </a:cubicBezTo>
                <a:cubicBezTo>
                  <a:pt x="376" y="68"/>
                  <a:pt x="380" y="62"/>
                  <a:pt x="386" y="63"/>
                </a:cubicBezTo>
                <a:cubicBezTo>
                  <a:pt x="389" y="65"/>
                  <a:pt x="387" y="62"/>
                  <a:pt x="389" y="62"/>
                </a:cubicBezTo>
                <a:cubicBezTo>
                  <a:pt x="393" y="64"/>
                  <a:pt x="393" y="58"/>
                  <a:pt x="397" y="62"/>
                </a:cubicBezTo>
                <a:cubicBezTo>
                  <a:pt x="399" y="60"/>
                  <a:pt x="401" y="59"/>
                  <a:pt x="403" y="60"/>
                </a:cubicBezTo>
                <a:cubicBezTo>
                  <a:pt x="407" y="59"/>
                  <a:pt x="407" y="59"/>
                  <a:pt x="407" y="59"/>
                </a:cubicBezTo>
                <a:cubicBezTo>
                  <a:pt x="408" y="63"/>
                  <a:pt x="410" y="61"/>
                  <a:pt x="413" y="63"/>
                </a:cubicBezTo>
                <a:cubicBezTo>
                  <a:pt x="413" y="62"/>
                  <a:pt x="413" y="62"/>
                  <a:pt x="413" y="62"/>
                </a:cubicBezTo>
                <a:cubicBezTo>
                  <a:pt x="414" y="61"/>
                  <a:pt x="411" y="62"/>
                  <a:pt x="412" y="60"/>
                </a:cubicBezTo>
                <a:cubicBezTo>
                  <a:pt x="412" y="59"/>
                  <a:pt x="415" y="61"/>
                  <a:pt x="415" y="59"/>
                </a:cubicBezTo>
                <a:cubicBezTo>
                  <a:pt x="416" y="60"/>
                  <a:pt x="417" y="62"/>
                  <a:pt x="418" y="62"/>
                </a:cubicBezTo>
                <a:cubicBezTo>
                  <a:pt x="418" y="59"/>
                  <a:pt x="418" y="59"/>
                  <a:pt x="418" y="59"/>
                </a:cubicBezTo>
                <a:cubicBezTo>
                  <a:pt x="424" y="62"/>
                  <a:pt x="424" y="55"/>
                  <a:pt x="431" y="59"/>
                </a:cubicBezTo>
                <a:cubicBezTo>
                  <a:pt x="432" y="58"/>
                  <a:pt x="437" y="61"/>
                  <a:pt x="437" y="57"/>
                </a:cubicBezTo>
                <a:cubicBezTo>
                  <a:pt x="450" y="59"/>
                  <a:pt x="459" y="61"/>
                  <a:pt x="471" y="62"/>
                </a:cubicBezTo>
                <a:cubicBezTo>
                  <a:pt x="471" y="61"/>
                  <a:pt x="474" y="62"/>
                  <a:pt x="475" y="62"/>
                </a:cubicBezTo>
                <a:cubicBezTo>
                  <a:pt x="478" y="60"/>
                  <a:pt x="482" y="63"/>
                  <a:pt x="485" y="62"/>
                </a:cubicBezTo>
                <a:cubicBezTo>
                  <a:pt x="497" y="65"/>
                  <a:pt x="506" y="61"/>
                  <a:pt x="517" y="62"/>
                </a:cubicBezTo>
                <a:cubicBezTo>
                  <a:pt x="517" y="60"/>
                  <a:pt x="518" y="61"/>
                  <a:pt x="520" y="61"/>
                </a:cubicBezTo>
                <a:cubicBezTo>
                  <a:pt x="527" y="60"/>
                  <a:pt x="527" y="60"/>
                  <a:pt x="527" y="60"/>
                </a:cubicBezTo>
                <a:cubicBezTo>
                  <a:pt x="525" y="62"/>
                  <a:pt x="520" y="61"/>
                  <a:pt x="518" y="64"/>
                </a:cubicBezTo>
                <a:cubicBezTo>
                  <a:pt x="519" y="64"/>
                  <a:pt x="519" y="67"/>
                  <a:pt x="521" y="66"/>
                </a:cubicBezTo>
                <a:cubicBezTo>
                  <a:pt x="523" y="67"/>
                  <a:pt x="520" y="62"/>
                  <a:pt x="524" y="63"/>
                </a:cubicBezTo>
                <a:cubicBezTo>
                  <a:pt x="526" y="66"/>
                  <a:pt x="527" y="64"/>
                  <a:pt x="529" y="65"/>
                </a:cubicBezTo>
                <a:cubicBezTo>
                  <a:pt x="528" y="60"/>
                  <a:pt x="535" y="66"/>
                  <a:pt x="534" y="61"/>
                </a:cubicBezTo>
                <a:cubicBezTo>
                  <a:pt x="536" y="60"/>
                  <a:pt x="539" y="61"/>
                  <a:pt x="542" y="62"/>
                </a:cubicBezTo>
                <a:cubicBezTo>
                  <a:pt x="541" y="59"/>
                  <a:pt x="545" y="61"/>
                  <a:pt x="546" y="59"/>
                </a:cubicBezTo>
                <a:cubicBezTo>
                  <a:pt x="548" y="59"/>
                  <a:pt x="550" y="59"/>
                  <a:pt x="552" y="58"/>
                </a:cubicBezTo>
                <a:cubicBezTo>
                  <a:pt x="555" y="61"/>
                  <a:pt x="555" y="56"/>
                  <a:pt x="558" y="58"/>
                </a:cubicBezTo>
                <a:cubicBezTo>
                  <a:pt x="559" y="56"/>
                  <a:pt x="559" y="56"/>
                  <a:pt x="559" y="56"/>
                </a:cubicBezTo>
                <a:cubicBezTo>
                  <a:pt x="560" y="57"/>
                  <a:pt x="561" y="59"/>
                  <a:pt x="561" y="60"/>
                </a:cubicBezTo>
                <a:cubicBezTo>
                  <a:pt x="561" y="59"/>
                  <a:pt x="565" y="62"/>
                  <a:pt x="563" y="59"/>
                </a:cubicBezTo>
                <a:cubicBezTo>
                  <a:pt x="564" y="59"/>
                  <a:pt x="565" y="59"/>
                  <a:pt x="566" y="59"/>
                </a:cubicBezTo>
                <a:cubicBezTo>
                  <a:pt x="567" y="64"/>
                  <a:pt x="559" y="61"/>
                  <a:pt x="557" y="63"/>
                </a:cubicBezTo>
                <a:cubicBezTo>
                  <a:pt x="558" y="63"/>
                  <a:pt x="559" y="64"/>
                  <a:pt x="559" y="64"/>
                </a:cubicBezTo>
                <a:cubicBezTo>
                  <a:pt x="560" y="65"/>
                  <a:pt x="560" y="65"/>
                  <a:pt x="560" y="65"/>
                </a:cubicBezTo>
                <a:cubicBezTo>
                  <a:pt x="556" y="65"/>
                  <a:pt x="552" y="66"/>
                  <a:pt x="549" y="66"/>
                </a:cubicBezTo>
                <a:cubicBezTo>
                  <a:pt x="545" y="67"/>
                  <a:pt x="540" y="65"/>
                  <a:pt x="537" y="68"/>
                </a:cubicBezTo>
                <a:cubicBezTo>
                  <a:pt x="532" y="68"/>
                  <a:pt x="529" y="70"/>
                  <a:pt x="524" y="70"/>
                </a:cubicBezTo>
                <a:cubicBezTo>
                  <a:pt x="524" y="72"/>
                  <a:pt x="524" y="72"/>
                  <a:pt x="524" y="72"/>
                </a:cubicBezTo>
                <a:cubicBezTo>
                  <a:pt x="514" y="69"/>
                  <a:pt x="509" y="77"/>
                  <a:pt x="500" y="76"/>
                </a:cubicBezTo>
                <a:cubicBezTo>
                  <a:pt x="500" y="77"/>
                  <a:pt x="501" y="78"/>
                  <a:pt x="501" y="79"/>
                </a:cubicBezTo>
                <a:cubicBezTo>
                  <a:pt x="502" y="79"/>
                  <a:pt x="502" y="80"/>
                  <a:pt x="503" y="79"/>
                </a:cubicBezTo>
                <a:cubicBezTo>
                  <a:pt x="502" y="77"/>
                  <a:pt x="502" y="77"/>
                  <a:pt x="502" y="77"/>
                </a:cubicBezTo>
                <a:cubicBezTo>
                  <a:pt x="504" y="79"/>
                  <a:pt x="504" y="78"/>
                  <a:pt x="505" y="77"/>
                </a:cubicBezTo>
                <a:cubicBezTo>
                  <a:pt x="507" y="78"/>
                  <a:pt x="509" y="81"/>
                  <a:pt x="510" y="79"/>
                </a:cubicBezTo>
                <a:cubicBezTo>
                  <a:pt x="512" y="80"/>
                  <a:pt x="513" y="79"/>
                  <a:pt x="514" y="80"/>
                </a:cubicBezTo>
                <a:cubicBezTo>
                  <a:pt x="514" y="79"/>
                  <a:pt x="514" y="79"/>
                  <a:pt x="514" y="78"/>
                </a:cubicBezTo>
                <a:cubicBezTo>
                  <a:pt x="515" y="78"/>
                  <a:pt x="516" y="77"/>
                  <a:pt x="517" y="78"/>
                </a:cubicBezTo>
                <a:cubicBezTo>
                  <a:pt x="517" y="78"/>
                  <a:pt x="517" y="79"/>
                  <a:pt x="517" y="79"/>
                </a:cubicBezTo>
                <a:cubicBezTo>
                  <a:pt x="524" y="82"/>
                  <a:pt x="527" y="77"/>
                  <a:pt x="534" y="79"/>
                </a:cubicBezTo>
                <a:cubicBezTo>
                  <a:pt x="533" y="78"/>
                  <a:pt x="537" y="78"/>
                  <a:pt x="537" y="77"/>
                </a:cubicBezTo>
                <a:cubicBezTo>
                  <a:pt x="540" y="78"/>
                  <a:pt x="541" y="78"/>
                  <a:pt x="543" y="78"/>
                </a:cubicBezTo>
                <a:cubicBezTo>
                  <a:pt x="544" y="74"/>
                  <a:pt x="549" y="77"/>
                  <a:pt x="552" y="76"/>
                </a:cubicBezTo>
                <a:cubicBezTo>
                  <a:pt x="551" y="73"/>
                  <a:pt x="554" y="74"/>
                  <a:pt x="555" y="73"/>
                </a:cubicBezTo>
                <a:cubicBezTo>
                  <a:pt x="556" y="74"/>
                  <a:pt x="557" y="73"/>
                  <a:pt x="558" y="73"/>
                </a:cubicBezTo>
                <a:cubicBezTo>
                  <a:pt x="559" y="73"/>
                  <a:pt x="558" y="73"/>
                  <a:pt x="558" y="72"/>
                </a:cubicBezTo>
                <a:cubicBezTo>
                  <a:pt x="561" y="71"/>
                  <a:pt x="563" y="75"/>
                  <a:pt x="566" y="74"/>
                </a:cubicBezTo>
                <a:cubicBezTo>
                  <a:pt x="567" y="76"/>
                  <a:pt x="568" y="74"/>
                  <a:pt x="569" y="76"/>
                </a:cubicBezTo>
                <a:cubicBezTo>
                  <a:pt x="570" y="73"/>
                  <a:pt x="572" y="72"/>
                  <a:pt x="574" y="72"/>
                </a:cubicBezTo>
                <a:cubicBezTo>
                  <a:pt x="577" y="74"/>
                  <a:pt x="581" y="73"/>
                  <a:pt x="583" y="74"/>
                </a:cubicBezTo>
                <a:cubicBezTo>
                  <a:pt x="585" y="73"/>
                  <a:pt x="579" y="70"/>
                  <a:pt x="583" y="70"/>
                </a:cubicBezTo>
                <a:cubicBezTo>
                  <a:pt x="585" y="73"/>
                  <a:pt x="585" y="69"/>
                  <a:pt x="588" y="72"/>
                </a:cubicBezTo>
                <a:cubicBezTo>
                  <a:pt x="588" y="71"/>
                  <a:pt x="587" y="69"/>
                  <a:pt x="588" y="69"/>
                </a:cubicBezTo>
                <a:cubicBezTo>
                  <a:pt x="590" y="70"/>
                  <a:pt x="592" y="73"/>
                  <a:pt x="595" y="72"/>
                </a:cubicBezTo>
                <a:cubicBezTo>
                  <a:pt x="596" y="75"/>
                  <a:pt x="597" y="73"/>
                  <a:pt x="599" y="73"/>
                </a:cubicBezTo>
                <a:cubicBezTo>
                  <a:pt x="600" y="73"/>
                  <a:pt x="599" y="72"/>
                  <a:pt x="598" y="71"/>
                </a:cubicBezTo>
                <a:cubicBezTo>
                  <a:pt x="598" y="71"/>
                  <a:pt x="598" y="71"/>
                  <a:pt x="598" y="71"/>
                </a:cubicBezTo>
                <a:cubicBezTo>
                  <a:pt x="597" y="69"/>
                  <a:pt x="600" y="70"/>
                  <a:pt x="600" y="71"/>
                </a:cubicBezTo>
                <a:cubicBezTo>
                  <a:pt x="602" y="72"/>
                  <a:pt x="605" y="74"/>
                  <a:pt x="606" y="73"/>
                </a:cubicBezTo>
                <a:cubicBezTo>
                  <a:pt x="605" y="71"/>
                  <a:pt x="603" y="69"/>
                  <a:pt x="603" y="67"/>
                </a:cubicBezTo>
                <a:cubicBezTo>
                  <a:pt x="602" y="67"/>
                  <a:pt x="602" y="67"/>
                  <a:pt x="602" y="67"/>
                </a:cubicBezTo>
                <a:cubicBezTo>
                  <a:pt x="603" y="67"/>
                  <a:pt x="603" y="66"/>
                  <a:pt x="604" y="66"/>
                </a:cubicBezTo>
                <a:cubicBezTo>
                  <a:pt x="605" y="68"/>
                  <a:pt x="604" y="68"/>
                  <a:pt x="606" y="69"/>
                </a:cubicBezTo>
                <a:cubicBezTo>
                  <a:pt x="608" y="68"/>
                  <a:pt x="608" y="68"/>
                  <a:pt x="608" y="68"/>
                </a:cubicBezTo>
                <a:cubicBezTo>
                  <a:pt x="608" y="68"/>
                  <a:pt x="607" y="67"/>
                  <a:pt x="608" y="67"/>
                </a:cubicBezTo>
                <a:cubicBezTo>
                  <a:pt x="611" y="67"/>
                  <a:pt x="616" y="73"/>
                  <a:pt x="618" y="69"/>
                </a:cubicBezTo>
                <a:cubicBezTo>
                  <a:pt x="623" y="69"/>
                  <a:pt x="628" y="72"/>
                  <a:pt x="631" y="70"/>
                </a:cubicBezTo>
                <a:cubicBezTo>
                  <a:pt x="633" y="72"/>
                  <a:pt x="633" y="72"/>
                  <a:pt x="633" y="72"/>
                </a:cubicBezTo>
                <a:cubicBezTo>
                  <a:pt x="636" y="70"/>
                  <a:pt x="639" y="70"/>
                  <a:pt x="643" y="70"/>
                </a:cubicBezTo>
                <a:cubicBezTo>
                  <a:pt x="643" y="71"/>
                  <a:pt x="642" y="71"/>
                  <a:pt x="643" y="72"/>
                </a:cubicBezTo>
                <a:cubicBezTo>
                  <a:pt x="646" y="74"/>
                  <a:pt x="644" y="69"/>
                  <a:pt x="647" y="70"/>
                </a:cubicBezTo>
                <a:cubicBezTo>
                  <a:pt x="647" y="72"/>
                  <a:pt x="647" y="72"/>
                  <a:pt x="647" y="72"/>
                </a:cubicBezTo>
                <a:cubicBezTo>
                  <a:pt x="651" y="76"/>
                  <a:pt x="653" y="69"/>
                  <a:pt x="657" y="74"/>
                </a:cubicBezTo>
                <a:cubicBezTo>
                  <a:pt x="661" y="75"/>
                  <a:pt x="665" y="74"/>
                  <a:pt x="668" y="73"/>
                </a:cubicBezTo>
                <a:cubicBezTo>
                  <a:pt x="672" y="76"/>
                  <a:pt x="672" y="72"/>
                  <a:pt x="674" y="72"/>
                </a:cubicBezTo>
                <a:cubicBezTo>
                  <a:pt x="673" y="69"/>
                  <a:pt x="676" y="73"/>
                  <a:pt x="676" y="70"/>
                </a:cubicBezTo>
                <a:cubicBezTo>
                  <a:pt x="675" y="68"/>
                  <a:pt x="673" y="70"/>
                  <a:pt x="672" y="67"/>
                </a:cubicBezTo>
                <a:cubicBezTo>
                  <a:pt x="675" y="67"/>
                  <a:pt x="676" y="69"/>
                  <a:pt x="679" y="70"/>
                </a:cubicBezTo>
                <a:cubicBezTo>
                  <a:pt x="682" y="70"/>
                  <a:pt x="689" y="74"/>
                  <a:pt x="690" y="71"/>
                </a:cubicBezTo>
                <a:cubicBezTo>
                  <a:pt x="691" y="72"/>
                  <a:pt x="692" y="72"/>
                  <a:pt x="693" y="73"/>
                </a:cubicBezTo>
                <a:cubicBezTo>
                  <a:pt x="695" y="73"/>
                  <a:pt x="692" y="66"/>
                  <a:pt x="696" y="71"/>
                </a:cubicBezTo>
                <a:cubicBezTo>
                  <a:pt x="700" y="74"/>
                  <a:pt x="698" y="66"/>
                  <a:pt x="703" y="70"/>
                </a:cubicBezTo>
                <a:cubicBezTo>
                  <a:pt x="705" y="68"/>
                  <a:pt x="705" y="68"/>
                  <a:pt x="705" y="68"/>
                </a:cubicBezTo>
                <a:cubicBezTo>
                  <a:pt x="705" y="69"/>
                  <a:pt x="706" y="70"/>
                  <a:pt x="707" y="70"/>
                </a:cubicBezTo>
                <a:cubicBezTo>
                  <a:pt x="709" y="70"/>
                  <a:pt x="705" y="66"/>
                  <a:pt x="708" y="67"/>
                </a:cubicBezTo>
                <a:cubicBezTo>
                  <a:pt x="709" y="69"/>
                  <a:pt x="710" y="68"/>
                  <a:pt x="711" y="68"/>
                </a:cubicBezTo>
                <a:cubicBezTo>
                  <a:pt x="710" y="67"/>
                  <a:pt x="710" y="67"/>
                  <a:pt x="710" y="67"/>
                </a:cubicBezTo>
                <a:cubicBezTo>
                  <a:pt x="716" y="69"/>
                  <a:pt x="716" y="69"/>
                  <a:pt x="716" y="69"/>
                </a:cubicBezTo>
                <a:cubicBezTo>
                  <a:pt x="716" y="72"/>
                  <a:pt x="716" y="72"/>
                  <a:pt x="716" y="72"/>
                </a:cubicBezTo>
                <a:cubicBezTo>
                  <a:pt x="714" y="72"/>
                  <a:pt x="711" y="69"/>
                  <a:pt x="711" y="72"/>
                </a:cubicBezTo>
                <a:cubicBezTo>
                  <a:pt x="710" y="71"/>
                  <a:pt x="709" y="71"/>
                  <a:pt x="708" y="71"/>
                </a:cubicBezTo>
                <a:cubicBezTo>
                  <a:pt x="709" y="75"/>
                  <a:pt x="709" y="75"/>
                  <a:pt x="709" y="75"/>
                </a:cubicBezTo>
                <a:cubicBezTo>
                  <a:pt x="711" y="76"/>
                  <a:pt x="712" y="75"/>
                  <a:pt x="713" y="75"/>
                </a:cubicBezTo>
                <a:cubicBezTo>
                  <a:pt x="714" y="77"/>
                  <a:pt x="714" y="77"/>
                  <a:pt x="714" y="77"/>
                </a:cubicBezTo>
                <a:cubicBezTo>
                  <a:pt x="712" y="76"/>
                  <a:pt x="711" y="79"/>
                  <a:pt x="709" y="78"/>
                </a:cubicBezTo>
                <a:cubicBezTo>
                  <a:pt x="708" y="77"/>
                  <a:pt x="708" y="76"/>
                  <a:pt x="707" y="76"/>
                </a:cubicBezTo>
                <a:cubicBezTo>
                  <a:pt x="703" y="76"/>
                  <a:pt x="696" y="76"/>
                  <a:pt x="691" y="78"/>
                </a:cubicBezTo>
                <a:cubicBezTo>
                  <a:pt x="689" y="76"/>
                  <a:pt x="688" y="78"/>
                  <a:pt x="687" y="78"/>
                </a:cubicBezTo>
                <a:cubicBezTo>
                  <a:pt x="685" y="76"/>
                  <a:pt x="684" y="79"/>
                  <a:pt x="681" y="77"/>
                </a:cubicBezTo>
                <a:cubicBezTo>
                  <a:pt x="681" y="77"/>
                  <a:pt x="681" y="77"/>
                  <a:pt x="681" y="77"/>
                </a:cubicBezTo>
                <a:cubicBezTo>
                  <a:pt x="678" y="76"/>
                  <a:pt x="676" y="78"/>
                  <a:pt x="673" y="77"/>
                </a:cubicBezTo>
                <a:cubicBezTo>
                  <a:pt x="672" y="78"/>
                  <a:pt x="671" y="79"/>
                  <a:pt x="668" y="78"/>
                </a:cubicBezTo>
                <a:cubicBezTo>
                  <a:pt x="663" y="76"/>
                  <a:pt x="662" y="82"/>
                  <a:pt x="657" y="79"/>
                </a:cubicBezTo>
                <a:cubicBezTo>
                  <a:pt x="650" y="80"/>
                  <a:pt x="641" y="79"/>
                  <a:pt x="636" y="82"/>
                </a:cubicBezTo>
                <a:cubicBezTo>
                  <a:pt x="632" y="79"/>
                  <a:pt x="630" y="85"/>
                  <a:pt x="626" y="80"/>
                </a:cubicBezTo>
                <a:cubicBezTo>
                  <a:pt x="624" y="80"/>
                  <a:pt x="622" y="79"/>
                  <a:pt x="621" y="81"/>
                </a:cubicBezTo>
                <a:cubicBezTo>
                  <a:pt x="621" y="83"/>
                  <a:pt x="621" y="83"/>
                  <a:pt x="621" y="83"/>
                </a:cubicBezTo>
                <a:cubicBezTo>
                  <a:pt x="618" y="79"/>
                  <a:pt x="616" y="81"/>
                  <a:pt x="613" y="80"/>
                </a:cubicBezTo>
                <a:cubicBezTo>
                  <a:pt x="612" y="80"/>
                  <a:pt x="612" y="81"/>
                  <a:pt x="610" y="82"/>
                </a:cubicBezTo>
                <a:cubicBezTo>
                  <a:pt x="611" y="83"/>
                  <a:pt x="613" y="83"/>
                  <a:pt x="613" y="84"/>
                </a:cubicBezTo>
                <a:cubicBezTo>
                  <a:pt x="611" y="85"/>
                  <a:pt x="607" y="80"/>
                  <a:pt x="605" y="81"/>
                </a:cubicBezTo>
                <a:cubicBezTo>
                  <a:pt x="601" y="76"/>
                  <a:pt x="598" y="80"/>
                  <a:pt x="595" y="77"/>
                </a:cubicBezTo>
                <a:cubicBezTo>
                  <a:pt x="595" y="81"/>
                  <a:pt x="588" y="75"/>
                  <a:pt x="591" y="80"/>
                </a:cubicBezTo>
                <a:cubicBezTo>
                  <a:pt x="588" y="79"/>
                  <a:pt x="587" y="83"/>
                  <a:pt x="583" y="79"/>
                </a:cubicBezTo>
                <a:cubicBezTo>
                  <a:pt x="582" y="79"/>
                  <a:pt x="580" y="79"/>
                  <a:pt x="580" y="80"/>
                </a:cubicBezTo>
                <a:cubicBezTo>
                  <a:pt x="583" y="82"/>
                  <a:pt x="583" y="82"/>
                  <a:pt x="583" y="82"/>
                </a:cubicBezTo>
                <a:cubicBezTo>
                  <a:pt x="582" y="83"/>
                  <a:pt x="582" y="83"/>
                  <a:pt x="582" y="83"/>
                </a:cubicBezTo>
                <a:cubicBezTo>
                  <a:pt x="586" y="86"/>
                  <a:pt x="586" y="86"/>
                  <a:pt x="586" y="86"/>
                </a:cubicBezTo>
                <a:cubicBezTo>
                  <a:pt x="584" y="86"/>
                  <a:pt x="583" y="88"/>
                  <a:pt x="581" y="86"/>
                </a:cubicBezTo>
                <a:cubicBezTo>
                  <a:pt x="581" y="83"/>
                  <a:pt x="581" y="83"/>
                  <a:pt x="581" y="83"/>
                </a:cubicBezTo>
                <a:cubicBezTo>
                  <a:pt x="578" y="80"/>
                  <a:pt x="575" y="83"/>
                  <a:pt x="572" y="80"/>
                </a:cubicBezTo>
                <a:cubicBezTo>
                  <a:pt x="573" y="83"/>
                  <a:pt x="569" y="81"/>
                  <a:pt x="567" y="80"/>
                </a:cubicBezTo>
                <a:cubicBezTo>
                  <a:pt x="563" y="78"/>
                  <a:pt x="560" y="80"/>
                  <a:pt x="558" y="81"/>
                </a:cubicBezTo>
                <a:cubicBezTo>
                  <a:pt x="559" y="83"/>
                  <a:pt x="559" y="83"/>
                  <a:pt x="559" y="83"/>
                </a:cubicBezTo>
                <a:cubicBezTo>
                  <a:pt x="559" y="83"/>
                  <a:pt x="559" y="83"/>
                  <a:pt x="558" y="84"/>
                </a:cubicBezTo>
                <a:cubicBezTo>
                  <a:pt x="560" y="86"/>
                  <a:pt x="560" y="83"/>
                  <a:pt x="562" y="85"/>
                </a:cubicBezTo>
                <a:cubicBezTo>
                  <a:pt x="562" y="89"/>
                  <a:pt x="558" y="82"/>
                  <a:pt x="558" y="86"/>
                </a:cubicBezTo>
                <a:cubicBezTo>
                  <a:pt x="557" y="86"/>
                  <a:pt x="555" y="86"/>
                  <a:pt x="555" y="84"/>
                </a:cubicBezTo>
                <a:cubicBezTo>
                  <a:pt x="553" y="85"/>
                  <a:pt x="549" y="84"/>
                  <a:pt x="549" y="86"/>
                </a:cubicBezTo>
                <a:cubicBezTo>
                  <a:pt x="547" y="84"/>
                  <a:pt x="546" y="89"/>
                  <a:pt x="543" y="87"/>
                </a:cubicBezTo>
                <a:cubicBezTo>
                  <a:pt x="539" y="90"/>
                  <a:pt x="530" y="86"/>
                  <a:pt x="529" y="94"/>
                </a:cubicBezTo>
                <a:cubicBezTo>
                  <a:pt x="531" y="94"/>
                  <a:pt x="535" y="97"/>
                  <a:pt x="535" y="93"/>
                </a:cubicBezTo>
                <a:cubicBezTo>
                  <a:pt x="536" y="92"/>
                  <a:pt x="538" y="95"/>
                  <a:pt x="539" y="94"/>
                </a:cubicBezTo>
                <a:cubicBezTo>
                  <a:pt x="539" y="94"/>
                  <a:pt x="540" y="95"/>
                  <a:pt x="541" y="95"/>
                </a:cubicBezTo>
                <a:cubicBezTo>
                  <a:pt x="540" y="97"/>
                  <a:pt x="540" y="97"/>
                  <a:pt x="540" y="97"/>
                </a:cubicBezTo>
                <a:cubicBezTo>
                  <a:pt x="545" y="103"/>
                  <a:pt x="548" y="96"/>
                  <a:pt x="554" y="101"/>
                </a:cubicBezTo>
                <a:cubicBezTo>
                  <a:pt x="557" y="101"/>
                  <a:pt x="557" y="101"/>
                  <a:pt x="557" y="101"/>
                </a:cubicBezTo>
                <a:cubicBezTo>
                  <a:pt x="556" y="102"/>
                  <a:pt x="558" y="107"/>
                  <a:pt x="554" y="105"/>
                </a:cubicBezTo>
                <a:cubicBezTo>
                  <a:pt x="551" y="102"/>
                  <a:pt x="549" y="106"/>
                  <a:pt x="546" y="104"/>
                </a:cubicBezTo>
                <a:cubicBezTo>
                  <a:pt x="542" y="105"/>
                  <a:pt x="539" y="107"/>
                  <a:pt x="535" y="107"/>
                </a:cubicBezTo>
                <a:cubicBezTo>
                  <a:pt x="537" y="112"/>
                  <a:pt x="543" y="109"/>
                  <a:pt x="546" y="109"/>
                </a:cubicBezTo>
                <a:cubicBezTo>
                  <a:pt x="550" y="108"/>
                  <a:pt x="555" y="111"/>
                  <a:pt x="556" y="107"/>
                </a:cubicBezTo>
                <a:cubicBezTo>
                  <a:pt x="558" y="107"/>
                  <a:pt x="562" y="110"/>
                  <a:pt x="562" y="106"/>
                </a:cubicBezTo>
                <a:cubicBezTo>
                  <a:pt x="562" y="105"/>
                  <a:pt x="562" y="105"/>
                  <a:pt x="562" y="105"/>
                </a:cubicBezTo>
                <a:cubicBezTo>
                  <a:pt x="563" y="105"/>
                  <a:pt x="563" y="105"/>
                  <a:pt x="563" y="105"/>
                </a:cubicBezTo>
                <a:cubicBezTo>
                  <a:pt x="564" y="107"/>
                  <a:pt x="564" y="107"/>
                  <a:pt x="564" y="107"/>
                </a:cubicBezTo>
                <a:cubicBezTo>
                  <a:pt x="567" y="107"/>
                  <a:pt x="567" y="107"/>
                  <a:pt x="567" y="107"/>
                </a:cubicBezTo>
                <a:cubicBezTo>
                  <a:pt x="566" y="106"/>
                  <a:pt x="566" y="106"/>
                  <a:pt x="566" y="106"/>
                </a:cubicBezTo>
                <a:cubicBezTo>
                  <a:pt x="568" y="107"/>
                  <a:pt x="568" y="107"/>
                  <a:pt x="568" y="107"/>
                </a:cubicBezTo>
                <a:cubicBezTo>
                  <a:pt x="569" y="106"/>
                  <a:pt x="565" y="104"/>
                  <a:pt x="568" y="104"/>
                </a:cubicBezTo>
                <a:cubicBezTo>
                  <a:pt x="573" y="103"/>
                  <a:pt x="578" y="111"/>
                  <a:pt x="581" y="107"/>
                </a:cubicBezTo>
                <a:cubicBezTo>
                  <a:pt x="583" y="108"/>
                  <a:pt x="585" y="108"/>
                  <a:pt x="585" y="110"/>
                </a:cubicBezTo>
                <a:cubicBezTo>
                  <a:pt x="586" y="113"/>
                  <a:pt x="588" y="112"/>
                  <a:pt x="590" y="113"/>
                </a:cubicBezTo>
                <a:cubicBezTo>
                  <a:pt x="590" y="112"/>
                  <a:pt x="593" y="114"/>
                  <a:pt x="594" y="116"/>
                </a:cubicBezTo>
                <a:cubicBezTo>
                  <a:pt x="594" y="117"/>
                  <a:pt x="594" y="117"/>
                  <a:pt x="594" y="117"/>
                </a:cubicBezTo>
                <a:cubicBezTo>
                  <a:pt x="590" y="116"/>
                  <a:pt x="589" y="120"/>
                  <a:pt x="584" y="117"/>
                </a:cubicBezTo>
                <a:cubicBezTo>
                  <a:pt x="584" y="121"/>
                  <a:pt x="580" y="116"/>
                  <a:pt x="579" y="118"/>
                </a:cubicBezTo>
                <a:cubicBezTo>
                  <a:pt x="577" y="116"/>
                  <a:pt x="573" y="117"/>
                  <a:pt x="571" y="116"/>
                </a:cubicBezTo>
                <a:cubicBezTo>
                  <a:pt x="572" y="120"/>
                  <a:pt x="572" y="120"/>
                  <a:pt x="572" y="120"/>
                </a:cubicBezTo>
                <a:cubicBezTo>
                  <a:pt x="570" y="119"/>
                  <a:pt x="570" y="119"/>
                  <a:pt x="570" y="119"/>
                </a:cubicBezTo>
                <a:cubicBezTo>
                  <a:pt x="570" y="118"/>
                  <a:pt x="570" y="118"/>
                  <a:pt x="570" y="118"/>
                </a:cubicBezTo>
                <a:cubicBezTo>
                  <a:pt x="568" y="116"/>
                  <a:pt x="565" y="117"/>
                  <a:pt x="564" y="117"/>
                </a:cubicBezTo>
                <a:cubicBezTo>
                  <a:pt x="561" y="117"/>
                  <a:pt x="559" y="117"/>
                  <a:pt x="557" y="118"/>
                </a:cubicBezTo>
                <a:cubicBezTo>
                  <a:pt x="558" y="120"/>
                  <a:pt x="558" y="120"/>
                  <a:pt x="558" y="120"/>
                </a:cubicBezTo>
                <a:cubicBezTo>
                  <a:pt x="557" y="120"/>
                  <a:pt x="557" y="118"/>
                  <a:pt x="555" y="118"/>
                </a:cubicBezTo>
                <a:cubicBezTo>
                  <a:pt x="548" y="117"/>
                  <a:pt x="539" y="117"/>
                  <a:pt x="534" y="120"/>
                </a:cubicBezTo>
                <a:cubicBezTo>
                  <a:pt x="532" y="118"/>
                  <a:pt x="531" y="119"/>
                  <a:pt x="530" y="119"/>
                </a:cubicBezTo>
                <a:cubicBezTo>
                  <a:pt x="530" y="121"/>
                  <a:pt x="527" y="118"/>
                  <a:pt x="527" y="121"/>
                </a:cubicBezTo>
                <a:cubicBezTo>
                  <a:pt x="527" y="120"/>
                  <a:pt x="526" y="119"/>
                  <a:pt x="525" y="119"/>
                </a:cubicBezTo>
                <a:cubicBezTo>
                  <a:pt x="525" y="120"/>
                  <a:pt x="524" y="120"/>
                  <a:pt x="524" y="121"/>
                </a:cubicBezTo>
                <a:cubicBezTo>
                  <a:pt x="527" y="125"/>
                  <a:pt x="533" y="120"/>
                  <a:pt x="533" y="127"/>
                </a:cubicBezTo>
                <a:cubicBezTo>
                  <a:pt x="533" y="128"/>
                  <a:pt x="534" y="128"/>
                  <a:pt x="534" y="128"/>
                </a:cubicBezTo>
                <a:cubicBezTo>
                  <a:pt x="534" y="129"/>
                  <a:pt x="534" y="129"/>
                  <a:pt x="534" y="129"/>
                </a:cubicBezTo>
                <a:cubicBezTo>
                  <a:pt x="536" y="130"/>
                  <a:pt x="536" y="129"/>
                  <a:pt x="538" y="130"/>
                </a:cubicBezTo>
                <a:cubicBezTo>
                  <a:pt x="538" y="132"/>
                  <a:pt x="538" y="132"/>
                  <a:pt x="538" y="132"/>
                </a:cubicBezTo>
                <a:cubicBezTo>
                  <a:pt x="545" y="134"/>
                  <a:pt x="552" y="132"/>
                  <a:pt x="556" y="132"/>
                </a:cubicBezTo>
                <a:cubicBezTo>
                  <a:pt x="556" y="131"/>
                  <a:pt x="556" y="131"/>
                  <a:pt x="555" y="130"/>
                </a:cubicBezTo>
                <a:cubicBezTo>
                  <a:pt x="558" y="132"/>
                  <a:pt x="556" y="128"/>
                  <a:pt x="557" y="127"/>
                </a:cubicBezTo>
                <a:cubicBezTo>
                  <a:pt x="560" y="127"/>
                  <a:pt x="563" y="127"/>
                  <a:pt x="565" y="127"/>
                </a:cubicBezTo>
                <a:cubicBezTo>
                  <a:pt x="566" y="127"/>
                  <a:pt x="566" y="127"/>
                  <a:pt x="566" y="127"/>
                </a:cubicBezTo>
                <a:cubicBezTo>
                  <a:pt x="565" y="127"/>
                  <a:pt x="565" y="128"/>
                  <a:pt x="564" y="129"/>
                </a:cubicBezTo>
                <a:cubicBezTo>
                  <a:pt x="564" y="130"/>
                  <a:pt x="564" y="130"/>
                  <a:pt x="564" y="130"/>
                </a:cubicBezTo>
                <a:cubicBezTo>
                  <a:pt x="568" y="129"/>
                  <a:pt x="571" y="128"/>
                  <a:pt x="573" y="126"/>
                </a:cubicBezTo>
                <a:cubicBezTo>
                  <a:pt x="575" y="128"/>
                  <a:pt x="575" y="128"/>
                  <a:pt x="575" y="128"/>
                </a:cubicBezTo>
                <a:cubicBezTo>
                  <a:pt x="576" y="128"/>
                  <a:pt x="575" y="126"/>
                  <a:pt x="575" y="124"/>
                </a:cubicBezTo>
                <a:cubicBezTo>
                  <a:pt x="576" y="127"/>
                  <a:pt x="580" y="128"/>
                  <a:pt x="582" y="129"/>
                </a:cubicBezTo>
                <a:cubicBezTo>
                  <a:pt x="584" y="126"/>
                  <a:pt x="588" y="128"/>
                  <a:pt x="592" y="127"/>
                </a:cubicBezTo>
                <a:cubicBezTo>
                  <a:pt x="595" y="129"/>
                  <a:pt x="595" y="129"/>
                  <a:pt x="595" y="129"/>
                </a:cubicBezTo>
                <a:cubicBezTo>
                  <a:pt x="596" y="129"/>
                  <a:pt x="595" y="127"/>
                  <a:pt x="594" y="126"/>
                </a:cubicBezTo>
                <a:cubicBezTo>
                  <a:pt x="594" y="124"/>
                  <a:pt x="592" y="127"/>
                  <a:pt x="591" y="124"/>
                </a:cubicBezTo>
                <a:cubicBezTo>
                  <a:pt x="592" y="124"/>
                  <a:pt x="592" y="124"/>
                  <a:pt x="592" y="124"/>
                </a:cubicBezTo>
                <a:cubicBezTo>
                  <a:pt x="593" y="124"/>
                  <a:pt x="597" y="126"/>
                  <a:pt x="597" y="124"/>
                </a:cubicBezTo>
                <a:cubicBezTo>
                  <a:pt x="599" y="127"/>
                  <a:pt x="599" y="127"/>
                  <a:pt x="599" y="127"/>
                </a:cubicBezTo>
                <a:cubicBezTo>
                  <a:pt x="599" y="126"/>
                  <a:pt x="600" y="125"/>
                  <a:pt x="601" y="126"/>
                </a:cubicBezTo>
                <a:cubicBezTo>
                  <a:pt x="601" y="126"/>
                  <a:pt x="602" y="129"/>
                  <a:pt x="603" y="128"/>
                </a:cubicBezTo>
                <a:cubicBezTo>
                  <a:pt x="605" y="125"/>
                  <a:pt x="599" y="124"/>
                  <a:pt x="601" y="121"/>
                </a:cubicBezTo>
                <a:cubicBezTo>
                  <a:pt x="606" y="122"/>
                  <a:pt x="612" y="122"/>
                  <a:pt x="618" y="126"/>
                </a:cubicBezTo>
                <a:cubicBezTo>
                  <a:pt x="621" y="125"/>
                  <a:pt x="618" y="120"/>
                  <a:pt x="622" y="123"/>
                </a:cubicBezTo>
                <a:cubicBezTo>
                  <a:pt x="626" y="125"/>
                  <a:pt x="624" y="122"/>
                  <a:pt x="627" y="122"/>
                </a:cubicBezTo>
                <a:cubicBezTo>
                  <a:pt x="629" y="121"/>
                  <a:pt x="633" y="125"/>
                  <a:pt x="633" y="122"/>
                </a:cubicBezTo>
                <a:cubicBezTo>
                  <a:pt x="636" y="125"/>
                  <a:pt x="638" y="121"/>
                  <a:pt x="641" y="124"/>
                </a:cubicBezTo>
                <a:cubicBezTo>
                  <a:pt x="645" y="123"/>
                  <a:pt x="651" y="125"/>
                  <a:pt x="655" y="124"/>
                </a:cubicBezTo>
                <a:cubicBezTo>
                  <a:pt x="655" y="124"/>
                  <a:pt x="658" y="125"/>
                  <a:pt x="658" y="123"/>
                </a:cubicBezTo>
                <a:cubicBezTo>
                  <a:pt x="659" y="126"/>
                  <a:pt x="659" y="126"/>
                  <a:pt x="659" y="126"/>
                </a:cubicBezTo>
                <a:cubicBezTo>
                  <a:pt x="660" y="124"/>
                  <a:pt x="661" y="127"/>
                  <a:pt x="663" y="127"/>
                </a:cubicBezTo>
                <a:cubicBezTo>
                  <a:pt x="665" y="124"/>
                  <a:pt x="669" y="129"/>
                  <a:pt x="670" y="125"/>
                </a:cubicBezTo>
                <a:cubicBezTo>
                  <a:pt x="672" y="126"/>
                  <a:pt x="674" y="124"/>
                  <a:pt x="677" y="126"/>
                </a:cubicBezTo>
                <a:cubicBezTo>
                  <a:pt x="680" y="127"/>
                  <a:pt x="682" y="122"/>
                  <a:pt x="685" y="124"/>
                </a:cubicBezTo>
                <a:cubicBezTo>
                  <a:pt x="686" y="124"/>
                  <a:pt x="686" y="123"/>
                  <a:pt x="687" y="123"/>
                </a:cubicBezTo>
                <a:cubicBezTo>
                  <a:pt x="689" y="127"/>
                  <a:pt x="692" y="127"/>
                  <a:pt x="695" y="128"/>
                </a:cubicBezTo>
                <a:cubicBezTo>
                  <a:pt x="704" y="125"/>
                  <a:pt x="704" y="125"/>
                  <a:pt x="704" y="125"/>
                </a:cubicBezTo>
                <a:cubicBezTo>
                  <a:pt x="704" y="123"/>
                  <a:pt x="704" y="123"/>
                  <a:pt x="704" y="123"/>
                </a:cubicBezTo>
                <a:cubicBezTo>
                  <a:pt x="705" y="124"/>
                  <a:pt x="705" y="125"/>
                  <a:pt x="706" y="125"/>
                </a:cubicBezTo>
                <a:cubicBezTo>
                  <a:pt x="707" y="124"/>
                  <a:pt x="714" y="127"/>
                  <a:pt x="712" y="122"/>
                </a:cubicBezTo>
                <a:cubicBezTo>
                  <a:pt x="713" y="125"/>
                  <a:pt x="717" y="123"/>
                  <a:pt x="718" y="123"/>
                </a:cubicBezTo>
                <a:cubicBezTo>
                  <a:pt x="724" y="126"/>
                  <a:pt x="725" y="119"/>
                  <a:pt x="731" y="122"/>
                </a:cubicBezTo>
                <a:cubicBezTo>
                  <a:pt x="733" y="121"/>
                  <a:pt x="736" y="122"/>
                  <a:pt x="738" y="119"/>
                </a:cubicBezTo>
                <a:cubicBezTo>
                  <a:pt x="739" y="120"/>
                  <a:pt x="740" y="119"/>
                  <a:pt x="739" y="118"/>
                </a:cubicBezTo>
                <a:cubicBezTo>
                  <a:pt x="742" y="122"/>
                  <a:pt x="747" y="118"/>
                  <a:pt x="750" y="118"/>
                </a:cubicBezTo>
                <a:cubicBezTo>
                  <a:pt x="753" y="120"/>
                  <a:pt x="754" y="117"/>
                  <a:pt x="757" y="120"/>
                </a:cubicBezTo>
                <a:cubicBezTo>
                  <a:pt x="756" y="116"/>
                  <a:pt x="761" y="121"/>
                  <a:pt x="762" y="118"/>
                </a:cubicBezTo>
                <a:cubicBezTo>
                  <a:pt x="765" y="118"/>
                  <a:pt x="767" y="121"/>
                  <a:pt x="770" y="122"/>
                </a:cubicBezTo>
                <a:cubicBezTo>
                  <a:pt x="771" y="120"/>
                  <a:pt x="768" y="120"/>
                  <a:pt x="767" y="118"/>
                </a:cubicBezTo>
                <a:cubicBezTo>
                  <a:pt x="768" y="118"/>
                  <a:pt x="773" y="119"/>
                  <a:pt x="772" y="116"/>
                </a:cubicBezTo>
                <a:cubicBezTo>
                  <a:pt x="776" y="118"/>
                  <a:pt x="776" y="118"/>
                  <a:pt x="776" y="118"/>
                </a:cubicBezTo>
                <a:cubicBezTo>
                  <a:pt x="775" y="122"/>
                  <a:pt x="775" y="122"/>
                  <a:pt x="775" y="122"/>
                </a:cubicBezTo>
                <a:cubicBezTo>
                  <a:pt x="776" y="123"/>
                  <a:pt x="776" y="123"/>
                  <a:pt x="776" y="123"/>
                </a:cubicBezTo>
                <a:cubicBezTo>
                  <a:pt x="774" y="123"/>
                  <a:pt x="770" y="122"/>
                  <a:pt x="769" y="123"/>
                </a:cubicBezTo>
                <a:cubicBezTo>
                  <a:pt x="771" y="124"/>
                  <a:pt x="776" y="125"/>
                  <a:pt x="778" y="125"/>
                </a:cubicBezTo>
                <a:cubicBezTo>
                  <a:pt x="779" y="126"/>
                  <a:pt x="779" y="126"/>
                  <a:pt x="779" y="126"/>
                </a:cubicBezTo>
                <a:cubicBezTo>
                  <a:pt x="776" y="125"/>
                  <a:pt x="772" y="125"/>
                  <a:pt x="770" y="127"/>
                </a:cubicBezTo>
                <a:cubicBezTo>
                  <a:pt x="768" y="126"/>
                  <a:pt x="768" y="126"/>
                  <a:pt x="768" y="126"/>
                </a:cubicBezTo>
                <a:cubicBezTo>
                  <a:pt x="769" y="123"/>
                  <a:pt x="769" y="123"/>
                  <a:pt x="769" y="123"/>
                </a:cubicBezTo>
                <a:cubicBezTo>
                  <a:pt x="767" y="122"/>
                  <a:pt x="764" y="122"/>
                  <a:pt x="764" y="123"/>
                </a:cubicBezTo>
                <a:cubicBezTo>
                  <a:pt x="764" y="125"/>
                  <a:pt x="764" y="125"/>
                  <a:pt x="764" y="125"/>
                </a:cubicBezTo>
                <a:cubicBezTo>
                  <a:pt x="761" y="123"/>
                  <a:pt x="759" y="124"/>
                  <a:pt x="756" y="124"/>
                </a:cubicBezTo>
                <a:cubicBezTo>
                  <a:pt x="756" y="126"/>
                  <a:pt x="756" y="126"/>
                  <a:pt x="756" y="126"/>
                </a:cubicBezTo>
                <a:cubicBezTo>
                  <a:pt x="757" y="125"/>
                  <a:pt x="753" y="122"/>
                  <a:pt x="751" y="123"/>
                </a:cubicBezTo>
                <a:cubicBezTo>
                  <a:pt x="749" y="124"/>
                  <a:pt x="749" y="127"/>
                  <a:pt x="747" y="127"/>
                </a:cubicBezTo>
                <a:cubicBezTo>
                  <a:pt x="746" y="125"/>
                  <a:pt x="746" y="125"/>
                  <a:pt x="746" y="125"/>
                </a:cubicBezTo>
                <a:cubicBezTo>
                  <a:pt x="742" y="126"/>
                  <a:pt x="737" y="123"/>
                  <a:pt x="737" y="128"/>
                </a:cubicBezTo>
                <a:cubicBezTo>
                  <a:pt x="735" y="125"/>
                  <a:pt x="735" y="125"/>
                  <a:pt x="735" y="125"/>
                </a:cubicBezTo>
                <a:cubicBezTo>
                  <a:pt x="731" y="127"/>
                  <a:pt x="725" y="128"/>
                  <a:pt x="723" y="131"/>
                </a:cubicBezTo>
                <a:cubicBezTo>
                  <a:pt x="721" y="133"/>
                  <a:pt x="717" y="133"/>
                  <a:pt x="714" y="133"/>
                </a:cubicBezTo>
                <a:cubicBezTo>
                  <a:pt x="710" y="131"/>
                  <a:pt x="711" y="139"/>
                  <a:pt x="707" y="133"/>
                </a:cubicBezTo>
                <a:cubicBezTo>
                  <a:pt x="705" y="135"/>
                  <a:pt x="705" y="135"/>
                  <a:pt x="705" y="135"/>
                </a:cubicBezTo>
                <a:cubicBezTo>
                  <a:pt x="702" y="130"/>
                  <a:pt x="710" y="136"/>
                  <a:pt x="707" y="130"/>
                </a:cubicBezTo>
                <a:cubicBezTo>
                  <a:pt x="704" y="132"/>
                  <a:pt x="698" y="125"/>
                  <a:pt x="698" y="131"/>
                </a:cubicBezTo>
                <a:cubicBezTo>
                  <a:pt x="695" y="131"/>
                  <a:pt x="694" y="133"/>
                  <a:pt x="691" y="131"/>
                </a:cubicBezTo>
                <a:cubicBezTo>
                  <a:pt x="691" y="136"/>
                  <a:pt x="685" y="127"/>
                  <a:pt x="686" y="133"/>
                </a:cubicBezTo>
                <a:cubicBezTo>
                  <a:pt x="681" y="131"/>
                  <a:pt x="684" y="138"/>
                  <a:pt x="680" y="139"/>
                </a:cubicBezTo>
                <a:cubicBezTo>
                  <a:pt x="679" y="139"/>
                  <a:pt x="679" y="136"/>
                  <a:pt x="676" y="136"/>
                </a:cubicBezTo>
                <a:cubicBezTo>
                  <a:pt x="676" y="135"/>
                  <a:pt x="679" y="134"/>
                  <a:pt x="676" y="132"/>
                </a:cubicBezTo>
                <a:cubicBezTo>
                  <a:pt x="675" y="136"/>
                  <a:pt x="671" y="131"/>
                  <a:pt x="669" y="133"/>
                </a:cubicBezTo>
                <a:cubicBezTo>
                  <a:pt x="667" y="133"/>
                  <a:pt x="662" y="132"/>
                  <a:pt x="660" y="134"/>
                </a:cubicBezTo>
                <a:cubicBezTo>
                  <a:pt x="660" y="136"/>
                  <a:pt x="657" y="137"/>
                  <a:pt x="655" y="138"/>
                </a:cubicBezTo>
                <a:cubicBezTo>
                  <a:pt x="654" y="138"/>
                  <a:pt x="651" y="136"/>
                  <a:pt x="652" y="138"/>
                </a:cubicBezTo>
                <a:cubicBezTo>
                  <a:pt x="647" y="136"/>
                  <a:pt x="644" y="137"/>
                  <a:pt x="640" y="138"/>
                </a:cubicBezTo>
                <a:cubicBezTo>
                  <a:pt x="640" y="137"/>
                  <a:pt x="639" y="136"/>
                  <a:pt x="638" y="136"/>
                </a:cubicBezTo>
                <a:cubicBezTo>
                  <a:pt x="633" y="136"/>
                  <a:pt x="629" y="137"/>
                  <a:pt x="624" y="135"/>
                </a:cubicBezTo>
                <a:cubicBezTo>
                  <a:pt x="624" y="136"/>
                  <a:pt x="624" y="136"/>
                  <a:pt x="624" y="136"/>
                </a:cubicBezTo>
                <a:cubicBezTo>
                  <a:pt x="620" y="135"/>
                  <a:pt x="616" y="135"/>
                  <a:pt x="614" y="136"/>
                </a:cubicBezTo>
                <a:cubicBezTo>
                  <a:pt x="611" y="135"/>
                  <a:pt x="609" y="136"/>
                  <a:pt x="605" y="134"/>
                </a:cubicBezTo>
                <a:cubicBezTo>
                  <a:pt x="597" y="136"/>
                  <a:pt x="588" y="137"/>
                  <a:pt x="578" y="135"/>
                </a:cubicBezTo>
                <a:cubicBezTo>
                  <a:pt x="573" y="135"/>
                  <a:pt x="568" y="135"/>
                  <a:pt x="563" y="135"/>
                </a:cubicBezTo>
                <a:cubicBezTo>
                  <a:pt x="563" y="138"/>
                  <a:pt x="562" y="137"/>
                  <a:pt x="561" y="137"/>
                </a:cubicBezTo>
                <a:cubicBezTo>
                  <a:pt x="560" y="136"/>
                  <a:pt x="560" y="136"/>
                  <a:pt x="560" y="136"/>
                </a:cubicBezTo>
                <a:cubicBezTo>
                  <a:pt x="557" y="135"/>
                  <a:pt x="556" y="138"/>
                  <a:pt x="554" y="137"/>
                </a:cubicBezTo>
                <a:cubicBezTo>
                  <a:pt x="554" y="138"/>
                  <a:pt x="553" y="138"/>
                  <a:pt x="553" y="139"/>
                </a:cubicBezTo>
                <a:cubicBezTo>
                  <a:pt x="556" y="141"/>
                  <a:pt x="555" y="139"/>
                  <a:pt x="558" y="140"/>
                </a:cubicBezTo>
                <a:cubicBezTo>
                  <a:pt x="559" y="145"/>
                  <a:pt x="555" y="142"/>
                  <a:pt x="552" y="144"/>
                </a:cubicBezTo>
                <a:cubicBezTo>
                  <a:pt x="550" y="143"/>
                  <a:pt x="548" y="145"/>
                  <a:pt x="546" y="141"/>
                </a:cubicBezTo>
                <a:cubicBezTo>
                  <a:pt x="546" y="140"/>
                  <a:pt x="546" y="140"/>
                  <a:pt x="546" y="139"/>
                </a:cubicBezTo>
                <a:cubicBezTo>
                  <a:pt x="543" y="139"/>
                  <a:pt x="537" y="139"/>
                  <a:pt x="537" y="143"/>
                </a:cubicBezTo>
                <a:cubicBezTo>
                  <a:pt x="534" y="141"/>
                  <a:pt x="533" y="145"/>
                  <a:pt x="531" y="143"/>
                </a:cubicBezTo>
                <a:cubicBezTo>
                  <a:pt x="531" y="145"/>
                  <a:pt x="529" y="145"/>
                  <a:pt x="527" y="145"/>
                </a:cubicBezTo>
                <a:cubicBezTo>
                  <a:pt x="525" y="142"/>
                  <a:pt x="531" y="143"/>
                  <a:pt x="527" y="140"/>
                </a:cubicBezTo>
                <a:cubicBezTo>
                  <a:pt x="525" y="140"/>
                  <a:pt x="526" y="142"/>
                  <a:pt x="524" y="140"/>
                </a:cubicBezTo>
                <a:cubicBezTo>
                  <a:pt x="523" y="143"/>
                  <a:pt x="519" y="141"/>
                  <a:pt x="517" y="142"/>
                </a:cubicBezTo>
                <a:cubicBezTo>
                  <a:pt x="513" y="140"/>
                  <a:pt x="511" y="145"/>
                  <a:pt x="506" y="142"/>
                </a:cubicBezTo>
                <a:cubicBezTo>
                  <a:pt x="494" y="143"/>
                  <a:pt x="483" y="150"/>
                  <a:pt x="467" y="146"/>
                </a:cubicBezTo>
                <a:cubicBezTo>
                  <a:pt x="466" y="148"/>
                  <a:pt x="463" y="146"/>
                  <a:pt x="461" y="145"/>
                </a:cubicBezTo>
                <a:cubicBezTo>
                  <a:pt x="456" y="146"/>
                  <a:pt x="450" y="145"/>
                  <a:pt x="445" y="144"/>
                </a:cubicBezTo>
                <a:cubicBezTo>
                  <a:pt x="443" y="142"/>
                  <a:pt x="442" y="144"/>
                  <a:pt x="440" y="144"/>
                </a:cubicBezTo>
                <a:cubicBezTo>
                  <a:pt x="433" y="145"/>
                  <a:pt x="424" y="140"/>
                  <a:pt x="421" y="147"/>
                </a:cubicBezTo>
                <a:cubicBezTo>
                  <a:pt x="417" y="146"/>
                  <a:pt x="413" y="149"/>
                  <a:pt x="408" y="147"/>
                </a:cubicBezTo>
                <a:cubicBezTo>
                  <a:pt x="408" y="147"/>
                  <a:pt x="407" y="147"/>
                  <a:pt x="407" y="148"/>
                </a:cubicBezTo>
                <a:cubicBezTo>
                  <a:pt x="408" y="151"/>
                  <a:pt x="408" y="151"/>
                  <a:pt x="408" y="151"/>
                </a:cubicBezTo>
                <a:cubicBezTo>
                  <a:pt x="405" y="151"/>
                  <a:pt x="402" y="149"/>
                  <a:pt x="401" y="152"/>
                </a:cubicBezTo>
                <a:cubicBezTo>
                  <a:pt x="400" y="151"/>
                  <a:pt x="399" y="152"/>
                  <a:pt x="398" y="152"/>
                </a:cubicBezTo>
                <a:cubicBezTo>
                  <a:pt x="398" y="151"/>
                  <a:pt x="397" y="150"/>
                  <a:pt x="396" y="149"/>
                </a:cubicBezTo>
                <a:cubicBezTo>
                  <a:pt x="394" y="149"/>
                  <a:pt x="395" y="151"/>
                  <a:pt x="395" y="151"/>
                </a:cubicBezTo>
                <a:cubicBezTo>
                  <a:pt x="393" y="154"/>
                  <a:pt x="387" y="147"/>
                  <a:pt x="387" y="152"/>
                </a:cubicBezTo>
                <a:cubicBezTo>
                  <a:pt x="386" y="152"/>
                  <a:pt x="384" y="152"/>
                  <a:pt x="384" y="150"/>
                </a:cubicBezTo>
                <a:cubicBezTo>
                  <a:pt x="382" y="150"/>
                  <a:pt x="381" y="152"/>
                  <a:pt x="381" y="154"/>
                </a:cubicBezTo>
                <a:cubicBezTo>
                  <a:pt x="378" y="152"/>
                  <a:pt x="376" y="152"/>
                  <a:pt x="373" y="151"/>
                </a:cubicBezTo>
                <a:cubicBezTo>
                  <a:pt x="371" y="148"/>
                  <a:pt x="370" y="151"/>
                  <a:pt x="368" y="150"/>
                </a:cubicBezTo>
                <a:cubicBezTo>
                  <a:pt x="367" y="152"/>
                  <a:pt x="363" y="149"/>
                  <a:pt x="362" y="151"/>
                </a:cubicBezTo>
                <a:cubicBezTo>
                  <a:pt x="359" y="151"/>
                  <a:pt x="356" y="152"/>
                  <a:pt x="353" y="153"/>
                </a:cubicBezTo>
                <a:cubicBezTo>
                  <a:pt x="354" y="157"/>
                  <a:pt x="348" y="153"/>
                  <a:pt x="346" y="153"/>
                </a:cubicBezTo>
                <a:cubicBezTo>
                  <a:pt x="344" y="153"/>
                  <a:pt x="343" y="153"/>
                  <a:pt x="342" y="154"/>
                </a:cubicBezTo>
                <a:cubicBezTo>
                  <a:pt x="342" y="154"/>
                  <a:pt x="341" y="153"/>
                  <a:pt x="340" y="153"/>
                </a:cubicBezTo>
                <a:cubicBezTo>
                  <a:pt x="339" y="154"/>
                  <a:pt x="337" y="154"/>
                  <a:pt x="338" y="156"/>
                </a:cubicBezTo>
                <a:cubicBezTo>
                  <a:pt x="339" y="159"/>
                  <a:pt x="339" y="159"/>
                  <a:pt x="339" y="159"/>
                </a:cubicBezTo>
                <a:cubicBezTo>
                  <a:pt x="338" y="159"/>
                  <a:pt x="338" y="159"/>
                  <a:pt x="338" y="159"/>
                </a:cubicBezTo>
                <a:cubicBezTo>
                  <a:pt x="342" y="161"/>
                  <a:pt x="345" y="159"/>
                  <a:pt x="350" y="162"/>
                </a:cubicBezTo>
                <a:cubicBezTo>
                  <a:pt x="352" y="160"/>
                  <a:pt x="355" y="161"/>
                  <a:pt x="357" y="160"/>
                </a:cubicBezTo>
                <a:cubicBezTo>
                  <a:pt x="359" y="162"/>
                  <a:pt x="358" y="157"/>
                  <a:pt x="360" y="159"/>
                </a:cubicBezTo>
                <a:cubicBezTo>
                  <a:pt x="360" y="156"/>
                  <a:pt x="362" y="161"/>
                  <a:pt x="364" y="160"/>
                </a:cubicBezTo>
                <a:cubicBezTo>
                  <a:pt x="367" y="158"/>
                  <a:pt x="367" y="158"/>
                  <a:pt x="367" y="158"/>
                </a:cubicBezTo>
                <a:cubicBezTo>
                  <a:pt x="367" y="159"/>
                  <a:pt x="368" y="159"/>
                  <a:pt x="369" y="160"/>
                </a:cubicBezTo>
                <a:cubicBezTo>
                  <a:pt x="370" y="159"/>
                  <a:pt x="370" y="159"/>
                  <a:pt x="370" y="159"/>
                </a:cubicBezTo>
                <a:cubicBezTo>
                  <a:pt x="369" y="158"/>
                  <a:pt x="369" y="158"/>
                  <a:pt x="369" y="158"/>
                </a:cubicBezTo>
                <a:cubicBezTo>
                  <a:pt x="370" y="157"/>
                  <a:pt x="372" y="160"/>
                  <a:pt x="373" y="158"/>
                </a:cubicBezTo>
                <a:cubicBezTo>
                  <a:pt x="378" y="162"/>
                  <a:pt x="381" y="158"/>
                  <a:pt x="385" y="158"/>
                </a:cubicBezTo>
                <a:cubicBezTo>
                  <a:pt x="389" y="159"/>
                  <a:pt x="392" y="159"/>
                  <a:pt x="395" y="158"/>
                </a:cubicBezTo>
                <a:cubicBezTo>
                  <a:pt x="396" y="157"/>
                  <a:pt x="393" y="156"/>
                  <a:pt x="393" y="154"/>
                </a:cubicBezTo>
                <a:cubicBezTo>
                  <a:pt x="395" y="151"/>
                  <a:pt x="402" y="157"/>
                  <a:pt x="403" y="153"/>
                </a:cubicBezTo>
                <a:cubicBezTo>
                  <a:pt x="404" y="153"/>
                  <a:pt x="407" y="155"/>
                  <a:pt x="407" y="156"/>
                </a:cubicBezTo>
                <a:cubicBezTo>
                  <a:pt x="409" y="157"/>
                  <a:pt x="412" y="157"/>
                  <a:pt x="413" y="155"/>
                </a:cubicBezTo>
                <a:cubicBezTo>
                  <a:pt x="414" y="156"/>
                  <a:pt x="415" y="157"/>
                  <a:pt x="416" y="156"/>
                </a:cubicBezTo>
                <a:cubicBezTo>
                  <a:pt x="416" y="156"/>
                  <a:pt x="416" y="156"/>
                  <a:pt x="416" y="156"/>
                </a:cubicBezTo>
                <a:cubicBezTo>
                  <a:pt x="415" y="155"/>
                  <a:pt x="415" y="155"/>
                  <a:pt x="415" y="155"/>
                </a:cubicBezTo>
                <a:cubicBezTo>
                  <a:pt x="418" y="155"/>
                  <a:pt x="424" y="158"/>
                  <a:pt x="425" y="154"/>
                </a:cubicBezTo>
                <a:cubicBezTo>
                  <a:pt x="427" y="156"/>
                  <a:pt x="429" y="155"/>
                  <a:pt x="430" y="155"/>
                </a:cubicBezTo>
                <a:cubicBezTo>
                  <a:pt x="431" y="155"/>
                  <a:pt x="432" y="154"/>
                  <a:pt x="433" y="153"/>
                </a:cubicBezTo>
                <a:cubicBezTo>
                  <a:pt x="433" y="151"/>
                  <a:pt x="433" y="151"/>
                  <a:pt x="433" y="151"/>
                </a:cubicBezTo>
                <a:cubicBezTo>
                  <a:pt x="435" y="151"/>
                  <a:pt x="438" y="159"/>
                  <a:pt x="439" y="154"/>
                </a:cubicBezTo>
                <a:cubicBezTo>
                  <a:pt x="441" y="154"/>
                  <a:pt x="444" y="158"/>
                  <a:pt x="445" y="156"/>
                </a:cubicBezTo>
                <a:cubicBezTo>
                  <a:pt x="450" y="159"/>
                  <a:pt x="452" y="156"/>
                  <a:pt x="457" y="157"/>
                </a:cubicBezTo>
                <a:cubicBezTo>
                  <a:pt x="457" y="158"/>
                  <a:pt x="458" y="158"/>
                  <a:pt x="459" y="159"/>
                </a:cubicBezTo>
                <a:cubicBezTo>
                  <a:pt x="461" y="155"/>
                  <a:pt x="466" y="160"/>
                  <a:pt x="468" y="158"/>
                </a:cubicBezTo>
                <a:cubicBezTo>
                  <a:pt x="470" y="160"/>
                  <a:pt x="470" y="160"/>
                  <a:pt x="470" y="160"/>
                </a:cubicBezTo>
                <a:cubicBezTo>
                  <a:pt x="475" y="156"/>
                  <a:pt x="487" y="161"/>
                  <a:pt x="492" y="158"/>
                </a:cubicBezTo>
                <a:cubicBezTo>
                  <a:pt x="494" y="159"/>
                  <a:pt x="494" y="160"/>
                  <a:pt x="495" y="158"/>
                </a:cubicBezTo>
                <a:cubicBezTo>
                  <a:pt x="495" y="157"/>
                  <a:pt x="498" y="159"/>
                  <a:pt x="499" y="159"/>
                </a:cubicBezTo>
                <a:cubicBezTo>
                  <a:pt x="502" y="158"/>
                  <a:pt x="504" y="158"/>
                  <a:pt x="507" y="159"/>
                </a:cubicBezTo>
                <a:cubicBezTo>
                  <a:pt x="507" y="157"/>
                  <a:pt x="509" y="160"/>
                  <a:pt x="510" y="159"/>
                </a:cubicBezTo>
                <a:cubicBezTo>
                  <a:pt x="510" y="156"/>
                  <a:pt x="510" y="156"/>
                  <a:pt x="510" y="156"/>
                </a:cubicBezTo>
                <a:cubicBezTo>
                  <a:pt x="512" y="160"/>
                  <a:pt x="514" y="156"/>
                  <a:pt x="515" y="158"/>
                </a:cubicBezTo>
                <a:cubicBezTo>
                  <a:pt x="518" y="158"/>
                  <a:pt x="515" y="155"/>
                  <a:pt x="515" y="154"/>
                </a:cubicBezTo>
                <a:cubicBezTo>
                  <a:pt x="516" y="154"/>
                  <a:pt x="518" y="157"/>
                  <a:pt x="517" y="158"/>
                </a:cubicBezTo>
                <a:cubicBezTo>
                  <a:pt x="519" y="158"/>
                  <a:pt x="521" y="159"/>
                  <a:pt x="521" y="156"/>
                </a:cubicBezTo>
                <a:cubicBezTo>
                  <a:pt x="520" y="155"/>
                  <a:pt x="519" y="154"/>
                  <a:pt x="520" y="153"/>
                </a:cubicBezTo>
                <a:cubicBezTo>
                  <a:pt x="521" y="154"/>
                  <a:pt x="521" y="154"/>
                  <a:pt x="522" y="154"/>
                </a:cubicBezTo>
                <a:cubicBezTo>
                  <a:pt x="521" y="156"/>
                  <a:pt x="521" y="156"/>
                  <a:pt x="521" y="156"/>
                </a:cubicBezTo>
                <a:cubicBezTo>
                  <a:pt x="524" y="157"/>
                  <a:pt x="528" y="159"/>
                  <a:pt x="531" y="158"/>
                </a:cubicBezTo>
                <a:cubicBezTo>
                  <a:pt x="531" y="157"/>
                  <a:pt x="531" y="155"/>
                  <a:pt x="529" y="155"/>
                </a:cubicBezTo>
                <a:cubicBezTo>
                  <a:pt x="528" y="155"/>
                  <a:pt x="526" y="156"/>
                  <a:pt x="526" y="154"/>
                </a:cubicBezTo>
                <a:cubicBezTo>
                  <a:pt x="526" y="152"/>
                  <a:pt x="528" y="153"/>
                  <a:pt x="530" y="153"/>
                </a:cubicBezTo>
                <a:cubicBezTo>
                  <a:pt x="531" y="153"/>
                  <a:pt x="530" y="157"/>
                  <a:pt x="533" y="156"/>
                </a:cubicBezTo>
                <a:cubicBezTo>
                  <a:pt x="534" y="156"/>
                  <a:pt x="534" y="156"/>
                  <a:pt x="535" y="155"/>
                </a:cubicBezTo>
                <a:cubicBezTo>
                  <a:pt x="533" y="154"/>
                  <a:pt x="533" y="154"/>
                  <a:pt x="533" y="154"/>
                </a:cubicBezTo>
                <a:cubicBezTo>
                  <a:pt x="533" y="154"/>
                  <a:pt x="535" y="154"/>
                  <a:pt x="535" y="154"/>
                </a:cubicBezTo>
                <a:cubicBezTo>
                  <a:pt x="537" y="156"/>
                  <a:pt x="538" y="155"/>
                  <a:pt x="540" y="155"/>
                </a:cubicBezTo>
                <a:cubicBezTo>
                  <a:pt x="540" y="154"/>
                  <a:pt x="540" y="154"/>
                  <a:pt x="540" y="154"/>
                </a:cubicBezTo>
                <a:cubicBezTo>
                  <a:pt x="543" y="154"/>
                  <a:pt x="546" y="157"/>
                  <a:pt x="548" y="155"/>
                </a:cubicBezTo>
                <a:cubicBezTo>
                  <a:pt x="548" y="153"/>
                  <a:pt x="548" y="153"/>
                  <a:pt x="548" y="153"/>
                </a:cubicBezTo>
                <a:cubicBezTo>
                  <a:pt x="551" y="154"/>
                  <a:pt x="551" y="149"/>
                  <a:pt x="556" y="153"/>
                </a:cubicBezTo>
                <a:cubicBezTo>
                  <a:pt x="560" y="153"/>
                  <a:pt x="561" y="152"/>
                  <a:pt x="564" y="154"/>
                </a:cubicBezTo>
                <a:cubicBezTo>
                  <a:pt x="565" y="154"/>
                  <a:pt x="565" y="152"/>
                  <a:pt x="565" y="151"/>
                </a:cubicBezTo>
                <a:cubicBezTo>
                  <a:pt x="567" y="154"/>
                  <a:pt x="569" y="152"/>
                  <a:pt x="572" y="154"/>
                </a:cubicBezTo>
                <a:cubicBezTo>
                  <a:pt x="573" y="153"/>
                  <a:pt x="572" y="150"/>
                  <a:pt x="574" y="152"/>
                </a:cubicBezTo>
                <a:cubicBezTo>
                  <a:pt x="575" y="152"/>
                  <a:pt x="575" y="152"/>
                  <a:pt x="575" y="152"/>
                </a:cubicBezTo>
                <a:cubicBezTo>
                  <a:pt x="575" y="152"/>
                  <a:pt x="575" y="152"/>
                  <a:pt x="575" y="152"/>
                </a:cubicBezTo>
                <a:cubicBezTo>
                  <a:pt x="573" y="153"/>
                  <a:pt x="573" y="153"/>
                  <a:pt x="573" y="153"/>
                </a:cubicBezTo>
                <a:cubicBezTo>
                  <a:pt x="578" y="155"/>
                  <a:pt x="578" y="155"/>
                  <a:pt x="578" y="155"/>
                </a:cubicBezTo>
                <a:cubicBezTo>
                  <a:pt x="577" y="154"/>
                  <a:pt x="579" y="153"/>
                  <a:pt x="578" y="151"/>
                </a:cubicBezTo>
                <a:cubicBezTo>
                  <a:pt x="582" y="152"/>
                  <a:pt x="587" y="154"/>
                  <a:pt x="590" y="153"/>
                </a:cubicBezTo>
                <a:cubicBezTo>
                  <a:pt x="589" y="150"/>
                  <a:pt x="589" y="150"/>
                  <a:pt x="589" y="150"/>
                </a:cubicBezTo>
                <a:cubicBezTo>
                  <a:pt x="603" y="148"/>
                  <a:pt x="618" y="150"/>
                  <a:pt x="632" y="151"/>
                </a:cubicBezTo>
                <a:cubicBezTo>
                  <a:pt x="639" y="148"/>
                  <a:pt x="650" y="151"/>
                  <a:pt x="657" y="148"/>
                </a:cubicBezTo>
                <a:cubicBezTo>
                  <a:pt x="661" y="152"/>
                  <a:pt x="660" y="145"/>
                  <a:pt x="663" y="149"/>
                </a:cubicBezTo>
                <a:cubicBezTo>
                  <a:pt x="666" y="147"/>
                  <a:pt x="666" y="147"/>
                  <a:pt x="666" y="147"/>
                </a:cubicBezTo>
                <a:cubicBezTo>
                  <a:pt x="666" y="148"/>
                  <a:pt x="666" y="148"/>
                  <a:pt x="666" y="148"/>
                </a:cubicBezTo>
                <a:cubicBezTo>
                  <a:pt x="674" y="148"/>
                  <a:pt x="679" y="146"/>
                  <a:pt x="687" y="147"/>
                </a:cubicBezTo>
                <a:cubicBezTo>
                  <a:pt x="693" y="146"/>
                  <a:pt x="700" y="147"/>
                  <a:pt x="706" y="145"/>
                </a:cubicBezTo>
                <a:cubicBezTo>
                  <a:pt x="708" y="149"/>
                  <a:pt x="710" y="146"/>
                  <a:pt x="713" y="147"/>
                </a:cubicBezTo>
                <a:cubicBezTo>
                  <a:pt x="716" y="145"/>
                  <a:pt x="716" y="145"/>
                  <a:pt x="716" y="145"/>
                </a:cubicBezTo>
                <a:cubicBezTo>
                  <a:pt x="713" y="143"/>
                  <a:pt x="714" y="138"/>
                  <a:pt x="711" y="139"/>
                </a:cubicBezTo>
                <a:cubicBezTo>
                  <a:pt x="711" y="139"/>
                  <a:pt x="711" y="139"/>
                  <a:pt x="711" y="138"/>
                </a:cubicBezTo>
                <a:cubicBezTo>
                  <a:pt x="714" y="139"/>
                  <a:pt x="714" y="139"/>
                  <a:pt x="714" y="139"/>
                </a:cubicBezTo>
                <a:cubicBezTo>
                  <a:pt x="713" y="141"/>
                  <a:pt x="716" y="141"/>
                  <a:pt x="716" y="142"/>
                </a:cubicBezTo>
                <a:cubicBezTo>
                  <a:pt x="717" y="140"/>
                  <a:pt x="721" y="143"/>
                  <a:pt x="722" y="142"/>
                </a:cubicBezTo>
                <a:cubicBezTo>
                  <a:pt x="722" y="143"/>
                  <a:pt x="723" y="143"/>
                  <a:pt x="722" y="144"/>
                </a:cubicBezTo>
                <a:cubicBezTo>
                  <a:pt x="723" y="144"/>
                  <a:pt x="724" y="145"/>
                  <a:pt x="724" y="144"/>
                </a:cubicBezTo>
                <a:cubicBezTo>
                  <a:pt x="725" y="143"/>
                  <a:pt x="722" y="141"/>
                  <a:pt x="724" y="141"/>
                </a:cubicBezTo>
                <a:cubicBezTo>
                  <a:pt x="725" y="144"/>
                  <a:pt x="727" y="143"/>
                  <a:pt x="728" y="144"/>
                </a:cubicBezTo>
                <a:cubicBezTo>
                  <a:pt x="729" y="143"/>
                  <a:pt x="729" y="143"/>
                  <a:pt x="729" y="143"/>
                </a:cubicBezTo>
                <a:cubicBezTo>
                  <a:pt x="729" y="143"/>
                  <a:pt x="729" y="142"/>
                  <a:pt x="728" y="142"/>
                </a:cubicBezTo>
                <a:cubicBezTo>
                  <a:pt x="732" y="142"/>
                  <a:pt x="736" y="149"/>
                  <a:pt x="739" y="147"/>
                </a:cubicBezTo>
                <a:cubicBezTo>
                  <a:pt x="738" y="146"/>
                  <a:pt x="738" y="146"/>
                  <a:pt x="738" y="146"/>
                </a:cubicBezTo>
                <a:cubicBezTo>
                  <a:pt x="740" y="147"/>
                  <a:pt x="743" y="149"/>
                  <a:pt x="744" y="147"/>
                </a:cubicBezTo>
                <a:cubicBezTo>
                  <a:pt x="743" y="146"/>
                  <a:pt x="741" y="146"/>
                  <a:pt x="741" y="144"/>
                </a:cubicBezTo>
                <a:cubicBezTo>
                  <a:pt x="743" y="143"/>
                  <a:pt x="747" y="141"/>
                  <a:pt x="750" y="145"/>
                </a:cubicBezTo>
                <a:cubicBezTo>
                  <a:pt x="750" y="143"/>
                  <a:pt x="748" y="142"/>
                  <a:pt x="750" y="141"/>
                </a:cubicBezTo>
                <a:cubicBezTo>
                  <a:pt x="753" y="143"/>
                  <a:pt x="753" y="143"/>
                  <a:pt x="753" y="143"/>
                </a:cubicBezTo>
                <a:cubicBezTo>
                  <a:pt x="752" y="144"/>
                  <a:pt x="754" y="145"/>
                  <a:pt x="755" y="146"/>
                </a:cubicBezTo>
                <a:cubicBezTo>
                  <a:pt x="755" y="143"/>
                  <a:pt x="755" y="143"/>
                  <a:pt x="755" y="143"/>
                </a:cubicBezTo>
                <a:cubicBezTo>
                  <a:pt x="759" y="145"/>
                  <a:pt x="759" y="145"/>
                  <a:pt x="759" y="145"/>
                </a:cubicBezTo>
                <a:cubicBezTo>
                  <a:pt x="760" y="145"/>
                  <a:pt x="756" y="140"/>
                  <a:pt x="760" y="140"/>
                </a:cubicBezTo>
                <a:cubicBezTo>
                  <a:pt x="760" y="141"/>
                  <a:pt x="760" y="141"/>
                  <a:pt x="760" y="141"/>
                </a:cubicBezTo>
                <a:cubicBezTo>
                  <a:pt x="764" y="142"/>
                  <a:pt x="768" y="142"/>
                  <a:pt x="771" y="143"/>
                </a:cubicBezTo>
                <a:cubicBezTo>
                  <a:pt x="772" y="142"/>
                  <a:pt x="770" y="141"/>
                  <a:pt x="772" y="141"/>
                </a:cubicBezTo>
                <a:cubicBezTo>
                  <a:pt x="777" y="143"/>
                  <a:pt x="777" y="143"/>
                  <a:pt x="777" y="143"/>
                </a:cubicBezTo>
                <a:cubicBezTo>
                  <a:pt x="777" y="141"/>
                  <a:pt x="777" y="141"/>
                  <a:pt x="777" y="141"/>
                </a:cubicBezTo>
                <a:cubicBezTo>
                  <a:pt x="778" y="143"/>
                  <a:pt x="781" y="142"/>
                  <a:pt x="781" y="143"/>
                </a:cubicBezTo>
                <a:cubicBezTo>
                  <a:pt x="784" y="141"/>
                  <a:pt x="791" y="147"/>
                  <a:pt x="790" y="141"/>
                </a:cubicBezTo>
                <a:cubicBezTo>
                  <a:pt x="788" y="139"/>
                  <a:pt x="788" y="142"/>
                  <a:pt x="787" y="139"/>
                </a:cubicBezTo>
                <a:cubicBezTo>
                  <a:pt x="792" y="137"/>
                  <a:pt x="797" y="146"/>
                  <a:pt x="801" y="143"/>
                </a:cubicBezTo>
                <a:cubicBezTo>
                  <a:pt x="804" y="145"/>
                  <a:pt x="804" y="142"/>
                  <a:pt x="807" y="144"/>
                </a:cubicBezTo>
                <a:cubicBezTo>
                  <a:pt x="809" y="144"/>
                  <a:pt x="812" y="146"/>
                  <a:pt x="812" y="145"/>
                </a:cubicBezTo>
                <a:cubicBezTo>
                  <a:pt x="812" y="144"/>
                  <a:pt x="812" y="144"/>
                  <a:pt x="812" y="144"/>
                </a:cubicBezTo>
                <a:cubicBezTo>
                  <a:pt x="814" y="143"/>
                  <a:pt x="818" y="147"/>
                  <a:pt x="818" y="142"/>
                </a:cubicBezTo>
                <a:cubicBezTo>
                  <a:pt x="818" y="143"/>
                  <a:pt x="817" y="143"/>
                  <a:pt x="818" y="144"/>
                </a:cubicBezTo>
                <a:cubicBezTo>
                  <a:pt x="819" y="145"/>
                  <a:pt x="819" y="145"/>
                  <a:pt x="820" y="145"/>
                </a:cubicBezTo>
                <a:cubicBezTo>
                  <a:pt x="818" y="142"/>
                  <a:pt x="820" y="142"/>
                  <a:pt x="821" y="142"/>
                </a:cubicBezTo>
                <a:cubicBezTo>
                  <a:pt x="823" y="140"/>
                  <a:pt x="826" y="145"/>
                  <a:pt x="827" y="143"/>
                </a:cubicBezTo>
                <a:cubicBezTo>
                  <a:pt x="830" y="145"/>
                  <a:pt x="832" y="146"/>
                  <a:pt x="835" y="146"/>
                </a:cubicBezTo>
                <a:cubicBezTo>
                  <a:pt x="836" y="145"/>
                  <a:pt x="833" y="143"/>
                  <a:pt x="835" y="143"/>
                </a:cubicBezTo>
                <a:cubicBezTo>
                  <a:pt x="835" y="145"/>
                  <a:pt x="839" y="145"/>
                  <a:pt x="839" y="145"/>
                </a:cubicBezTo>
                <a:cubicBezTo>
                  <a:pt x="842" y="145"/>
                  <a:pt x="845" y="144"/>
                  <a:pt x="848" y="145"/>
                </a:cubicBezTo>
                <a:cubicBezTo>
                  <a:pt x="848" y="144"/>
                  <a:pt x="848" y="144"/>
                  <a:pt x="848" y="144"/>
                </a:cubicBezTo>
                <a:cubicBezTo>
                  <a:pt x="854" y="145"/>
                  <a:pt x="859" y="145"/>
                  <a:pt x="865" y="145"/>
                </a:cubicBezTo>
                <a:cubicBezTo>
                  <a:pt x="869" y="143"/>
                  <a:pt x="873" y="146"/>
                  <a:pt x="877" y="144"/>
                </a:cubicBezTo>
                <a:cubicBezTo>
                  <a:pt x="879" y="147"/>
                  <a:pt x="880" y="143"/>
                  <a:pt x="882" y="144"/>
                </a:cubicBezTo>
                <a:cubicBezTo>
                  <a:pt x="885" y="147"/>
                  <a:pt x="888" y="145"/>
                  <a:pt x="891" y="145"/>
                </a:cubicBezTo>
                <a:cubicBezTo>
                  <a:pt x="891" y="144"/>
                  <a:pt x="890" y="143"/>
                  <a:pt x="890" y="142"/>
                </a:cubicBezTo>
                <a:cubicBezTo>
                  <a:pt x="894" y="146"/>
                  <a:pt x="894" y="139"/>
                  <a:pt x="897" y="145"/>
                </a:cubicBezTo>
                <a:cubicBezTo>
                  <a:pt x="904" y="145"/>
                  <a:pt x="904" y="145"/>
                  <a:pt x="904" y="145"/>
                </a:cubicBezTo>
                <a:cubicBezTo>
                  <a:pt x="903" y="144"/>
                  <a:pt x="903" y="144"/>
                  <a:pt x="903" y="144"/>
                </a:cubicBezTo>
                <a:cubicBezTo>
                  <a:pt x="905" y="146"/>
                  <a:pt x="907" y="145"/>
                  <a:pt x="909" y="146"/>
                </a:cubicBezTo>
                <a:cubicBezTo>
                  <a:pt x="910" y="142"/>
                  <a:pt x="910" y="142"/>
                  <a:pt x="910" y="142"/>
                </a:cubicBezTo>
                <a:cubicBezTo>
                  <a:pt x="912" y="143"/>
                  <a:pt x="912" y="144"/>
                  <a:pt x="913" y="145"/>
                </a:cubicBezTo>
                <a:cubicBezTo>
                  <a:pt x="913" y="146"/>
                  <a:pt x="913" y="146"/>
                  <a:pt x="913" y="146"/>
                </a:cubicBezTo>
                <a:cubicBezTo>
                  <a:pt x="913" y="146"/>
                  <a:pt x="914" y="146"/>
                  <a:pt x="915" y="146"/>
                </a:cubicBezTo>
                <a:cubicBezTo>
                  <a:pt x="915" y="147"/>
                  <a:pt x="915" y="147"/>
                  <a:pt x="915" y="147"/>
                </a:cubicBezTo>
                <a:cubicBezTo>
                  <a:pt x="917" y="143"/>
                  <a:pt x="917" y="143"/>
                  <a:pt x="917" y="143"/>
                </a:cubicBezTo>
                <a:cubicBezTo>
                  <a:pt x="918" y="143"/>
                  <a:pt x="920" y="145"/>
                  <a:pt x="920" y="144"/>
                </a:cubicBezTo>
                <a:cubicBezTo>
                  <a:pt x="920" y="142"/>
                  <a:pt x="920" y="142"/>
                  <a:pt x="920" y="142"/>
                </a:cubicBezTo>
                <a:cubicBezTo>
                  <a:pt x="921" y="145"/>
                  <a:pt x="924" y="143"/>
                  <a:pt x="926" y="144"/>
                </a:cubicBezTo>
                <a:cubicBezTo>
                  <a:pt x="926" y="143"/>
                  <a:pt x="923" y="140"/>
                  <a:pt x="926" y="140"/>
                </a:cubicBezTo>
                <a:cubicBezTo>
                  <a:pt x="928" y="145"/>
                  <a:pt x="928" y="145"/>
                  <a:pt x="928" y="145"/>
                </a:cubicBezTo>
                <a:cubicBezTo>
                  <a:pt x="938" y="144"/>
                  <a:pt x="938" y="144"/>
                  <a:pt x="938" y="144"/>
                </a:cubicBezTo>
                <a:cubicBezTo>
                  <a:pt x="935" y="142"/>
                  <a:pt x="935" y="140"/>
                  <a:pt x="932" y="142"/>
                </a:cubicBezTo>
                <a:cubicBezTo>
                  <a:pt x="932" y="141"/>
                  <a:pt x="930" y="140"/>
                  <a:pt x="931" y="140"/>
                </a:cubicBezTo>
                <a:cubicBezTo>
                  <a:pt x="934" y="140"/>
                  <a:pt x="936" y="141"/>
                  <a:pt x="939" y="143"/>
                </a:cubicBezTo>
                <a:cubicBezTo>
                  <a:pt x="939" y="143"/>
                  <a:pt x="938" y="144"/>
                  <a:pt x="939" y="144"/>
                </a:cubicBezTo>
                <a:cubicBezTo>
                  <a:pt x="940" y="145"/>
                  <a:pt x="940" y="143"/>
                  <a:pt x="940" y="143"/>
                </a:cubicBezTo>
                <a:cubicBezTo>
                  <a:pt x="942" y="145"/>
                  <a:pt x="944" y="143"/>
                  <a:pt x="946" y="144"/>
                </a:cubicBezTo>
                <a:cubicBezTo>
                  <a:pt x="949" y="147"/>
                  <a:pt x="952" y="144"/>
                  <a:pt x="955" y="145"/>
                </a:cubicBezTo>
                <a:cubicBezTo>
                  <a:pt x="955" y="144"/>
                  <a:pt x="954" y="141"/>
                  <a:pt x="955" y="141"/>
                </a:cubicBezTo>
                <a:cubicBezTo>
                  <a:pt x="958" y="142"/>
                  <a:pt x="959" y="142"/>
                  <a:pt x="961" y="144"/>
                </a:cubicBezTo>
                <a:cubicBezTo>
                  <a:pt x="962" y="143"/>
                  <a:pt x="960" y="142"/>
                  <a:pt x="959" y="141"/>
                </a:cubicBezTo>
                <a:cubicBezTo>
                  <a:pt x="960" y="141"/>
                  <a:pt x="960" y="141"/>
                  <a:pt x="961" y="141"/>
                </a:cubicBezTo>
                <a:cubicBezTo>
                  <a:pt x="963" y="144"/>
                  <a:pt x="963" y="144"/>
                  <a:pt x="963" y="144"/>
                </a:cubicBezTo>
                <a:cubicBezTo>
                  <a:pt x="963" y="144"/>
                  <a:pt x="963" y="143"/>
                  <a:pt x="964" y="143"/>
                </a:cubicBezTo>
                <a:cubicBezTo>
                  <a:pt x="968" y="144"/>
                  <a:pt x="974" y="146"/>
                  <a:pt x="979" y="144"/>
                </a:cubicBezTo>
                <a:cubicBezTo>
                  <a:pt x="979" y="141"/>
                  <a:pt x="983" y="146"/>
                  <a:pt x="982" y="142"/>
                </a:cubicBezTo>
                <a:cubicBezTo>
                  <a:pt x="983" y="143"/>
                  <a:pt x="984" y="145"/>
                  <a:pt x="985" y="144"/>
                </a:cubicBezTo>
                <a:cubicBezTo>
                  <a:pt x="986" y="144"/>
                  <a:pt x="987" y="144"/>
                  <a:pt x="987" y="143"/>
                </a:cubicBezTo>
                <a:cubicBezTo>
                  <a:pt x="986" y="142"/>
                  <a:pt x="985" y="141"/>
                  <a:pt x="985" y="140"/>
                </a:cubicBezTo>
                <a:cubicBezTo>
                  <a:pt x="987" y="140"/>
                  <a:pt x="989" y="143"/>
                  <a:pt x="992" y="144"/>
                </a:cubicBezTo>
                <a:cubicBezTo>
                  <a:pt x="995" y="143"/>
                  <a:pt x="998" y="141"/>
                  <a:pt x="1004" y="145"/>
                </a:cubicBezTo>
                <a:cubicBezTo>
                  <a:pt x="1005" y="143"/>
                  <a:pt x="1001" y="140"/>
                  <a:pt x="1004" y="141"/>
                </a:cubicBezTo>
                <a:cubicBezTo>
                  <a:pt x="1005" y="141"/>
                  <a:pt x="1005" y="142"/>
                  <a:pt x="1006" y="142"/>
                </a:cubicBezTo>
                <a:cubicBezTo>
                  <a:pt x="1008" y="143"/>
                  <a:pt x="1005" y="141"/>
                  <a:pt x="1006" y="140"/>
                </a:cubicBezTo>
                <a:cubicBezTo>
                  <a:pt x="1009" y="139"/>
                  <a:pt x="1009" y="139"/>
                  <a:pt x="1009" y="139"/>
                </a:cubicBezTo>
                <a:cubicBezTo>
                  <a:pt x="1009" y="139"/>
                  <a:pt x="1009" y="139"/>
                  <a:pt x="1009" y="139"/>
                </a:cubicBezTo>
                <a:cubicBezTo>
                  <a:pt x="1010" y="137"/>
                  <a:pt x="1017" y="141"/>
                  <a:pt x="1020" y="138"/>
                </a:cubicBezTo>
                <a:cubicBezTo>
                  <a:pt x="1021" y="138"/>
                  <a:pt x="1022" y="140"/>
                  <a:pt x="1023" y="139"/>
                </a:cubicBezTo>
                <a:cubicBezTo>
                  <a:pt x="1024" y="137"/>
                  <a:pt x="1023" y="136"/>
                  <a:pt x="1025" y="135"/>
                </a:cubicBezTo>
                <a:cubicBezTo>
                  <a:pt x="1023" y="132"/>
                  <a:pt x="1021" y="134"/>
                  <a:pt x="1020" y="134"/>
                </a:cubicBezTo>
                <a:cubicBezTo>
                  <a:pt x="1019" y="130"/>
                  <a:pt x="1019" y="130"/>
                  <a:pt x="1019" y="130"/>
                </a:cubicBezTo>
                <a:cubicBezTo>
                  <a:pt x="1016" y="129"/>
                  <a:pt x="1017" y="132"/>
                  <a:pt x="1015" y="131"/>
                </a:cubicBezTo>
                <a:cubicBezTo>
                  <a:pt x="1014" y="134"/>
                  <a:pt x="1015" y="136"/>
                  <a:pt x="1011" y="134"/>
                </a:cubicBezTo>
                <a:cubicBezTo>
                  <a:pt x="1009" y="134"/>
                  <a:pt x="1008" y="127"/>
                  <a:pt x="1006" y="130"/>
                </a:cubicBezTo>
                <a:cubicBezTo>
                  <a:pt x="1007" y="132"/>
                  <a:pt x="1007" y="132"/>
                  <a:pt x="1007" y="132"/>
                </a:cubicBezTo>
                <a:cubicBezTo>
                  <a:pt x="1004" y="131"/>
                  <a:pt x="1001" y="131"/>
                  <a:pt x="998" y="131"/>
                </a:cubicBezTo>
                <a:cubicBezTo>
                  <a:pt x="997" y="133"/>
                  <a:pt x="997" y="133"/>
                  <a:pt x="997" y="133"/>
                </a:cubicBezTo>
                <a:cubicBezTo>
                  <a:pt x="995" y="131"/>
                  <a:pt x="995" y="131"/>
                  <a:pt x="995" y="131"/>
                </a:cubicBezTo>
                <a:cubicBezTo>
                  <a:pt x="995" y="135"/>
                  <a:pt x="992" y="129"/>
                  <a:pt x="992" y="132"/>
                </a:cubicBezTo>
                <a:cubicBezTo>
                  <a:pt x="990" y="130"/>
                  <a:pt x="987" y="131"/>
                  <a:pt x="985" y="132"/>
                </a:cubicBezTo>
                <a:cubicBezTo>
                  <a:pt x="983" y="131"/>
                  <a:pt x="980" y="131"/>
                  <a:pt x="977" y="132"/>
                </a:cubicBezTo>
                <a:cubicBezTo>
                  <a:pt x="977" y="131"/>
                  <a:pt x="976" y="131"/>
                  <a:pt x="975" y="130"/>
                </a:cubicBezTo>
                <a:cubicBezTo>
                  <a:pt x="975" y="132"/>
                  <a:pt x="975" y="132"/>
                  <a:pt x="975" y="132"/>
                </a:cubicBezTo>
                <a:cubicBezTo>
                  <a:pt x="971" y="129"/>
                  <a:pt x="971" y="129"/>
                  <a:pt x="971" y="129"/>
                </a:cubicBezTo>
                <a:cubicBezTo>
                  <a:pt x="971" y="130"/>
                  <a:pt x="971" y="130"/>
                  <a:pt x="971" y="130"/>
                </a:cubicBezTo>
                <a:cubicBezTo>
                  <a:pt x="959" y="131"/>
                  <a:pt x="947" y="131"/>
                  <a:pt x="938" y="132"/>
                </a:cubicBezTo>
                <a:cubicBezTo>
                  <a:pt x="935" y="132"/>
                  <a:pt x="930" y="129"/>
                  <a:pt x="930" y="134"/>
                </a:cubicBezTo>
                <a:cubicBezTo>
                  <a:pt x="925" y="136"/>
                  <a:pt x="921" y="131"/>
                  <a:pt x="915" y="131"/>
                </a:cubicBezTo>
                <a:cubicBezTo>
                  <a:pt x="913" y="133"/>
                  <a:pt x="909" y="130"/>
                  <a:pt x="908" y="134"/>
                </a:cubicBezTo>
                <a:cubicBezTo>
                  <a:pt x="910" y="134"/>
                  <a:pt x="910" y="134"/>
                  <a:pt x="910" y="134"/>
                </a:cubicBezTo>
                <a:cubicBezTo>
                  <a:pt x="908" y="135"/>
                  <a:pt x="902" y="136"/>
                  <a:pt x="898" y="134"/>
                </a:cubicBezTo>
                <a:cubicBezTo>
                  <a:pt x="896" y="135"/>
                  <a:pt x="894" y="133"/>
                  <a:pt x="893" y="131"/>
                </a:cubicBezTo>
                <a:cubicBezTo>
                  <a:pt x="893" y="134"/>
                  <a:pt x="890" y="133"/>
                  <a:pt x="889" y="134"/>
                </a:cubicBezTo>
                <a:cubicBezTo>
                  <a:pt x="886" y="128"/>
                  <a:pt x="886" y="128"/>
                  <a:pt x="886" y="128"/>
                </a:cubicBezTo>
                <a:cubicBezTo>
                  <a:pt x="882" y="131"/>
                  <a:pt x="877" y="126"/>
                  <a:pt x="875" y="131"/>
                </a:cubicBezTo>
                <a:cubicBezTo>
                  <a:pt x="875" y="134"/>
                  <a:pt x="873" y="132"/>
                  <a:pt x="872" y="133"/>
                </a:cubicBezTo>
                <a:cubicBezTo>
                  <a:pt x="869" y="133"/>
                  <a:pt x="865" y="131"/>
                  <a:pt x="862" y="130"/>
                </a:cubicBezTo>
                <a:cubicBezTo>
                  <a:pt x="862" y="134"/>
                  <a:pt x="858" y="130"/>
                  <a:pt x="856" y="131"/>
                </a:cubicBezTo>
                <a:cubicBezTo>
                  <a:pt x="850" y="126"/>
                  <a:pt x="847" y="131"/>
                  <a:pt x="841" y="128"/>
                </a:cubicBezTo>
                <a:cubicBezTo>
                  <a:pt x="838" y="129"/>
                  <a:pt x="838" y="129"/>
                  <a:pt x="838" y="129"/>
                </a:cubicBezTo>
                <a:cubicBezTo>
                  <a:pt x="837" y="129"/>
                  <a:pt x="832" y="126"/>
                  <a:pt x="831" y="130"/>
                </a:cubicBezTo>
                <a:cubicBezTo>
                  <a:pt x="827" y="128"/>
                  <a:pt x="822" y="132"/>
                  <a:pt x="816" y="126"/>
                </a:cubicBezTo>
                <a:cubicBezTo>
                  <a:pt x="816" y="125"/>
                  <a:pt x="816" y="125"/>
                  <a:pt x="816" y="124"/>
                </a:cubicBezTo>
                <a:cubicBezTo>
                  <a:pt x="818" y="124"/>
                  <a:pt x="818" y="126"/>
                  <a:pt x="819" y="125"/>
                </a:cubicBezTo>
                <a:cubicBezTo>
                  <a:pt x="819" y="124"/>
                  <a:pt x="819" y="124"/>
                  <a:pt x="819" y="124"/>
                </a:cubicBezTo>
                <a:cubicBezTo>
                  <a:pt x="818" y="123"/>
                  <a:pt x="813" y="120"/>
                  <a:pt x="811" y="122"/>
                </a:cubicBezTo>
                <a:cubicBezTo>
                  <a:pt x="808" y="122"/>
                  <a:pt x="803" y="118"/>
                  <a:pt x="802" y="122"/>
                </a:cubicBezTo>
                <a:cubicBezTo>
                  <a:pt x="803" y="123"/>
                  <a:pt x="804" y="122"/>
                  <a:pt x="805" y="125"/>
                </a:cubicBezTo>
                <a:cubicBezTo>
                  <a:pt x="801" y="124"/>
                  <a:pt x="795" y="124"/>
                  <a:pt x="790" y="123"/>
                </a:cubicBezTo>
                <a:cubicBezTo>
                  <a:pt x="787" y="123"/>
                  <a:pt x="784" y="119"/>
                  <a:pt x="784" y="123"/>
                </a:cubicBezTo>
                <a:cubicBezTo>
                  <a:pt x="783" y="120"/>
                  <a:pt x="778" y="118"/>
                  <a:pt x="780" y="117"/>
                </a:cubicBezTo>
                <a:cubicBezTo>
                  <a:pt x="786" y="117"/>
                  <a:pt x="793" y="118"/>
                  <a:pt x="797" y="116"/>
                </a:cubicBezTo>
                <a:cubicBezTo>
                  <a:pt x="805" y="121"/>
                  <a:pt x="808" y="115"/>
                  <a:pt x="815" y="119"/>
                </a:cubicBezTo>
                <a:cubicBezTo>
                  <a:pt x="818" y="116"/>
                  <a:pt x="822" y="120"/>
                  <a:pt x="826" y="119"/>
                </a:cubicBezTo>
                <a:cubicBezTo>
                  <a:pt x="828" y="118"/>
                  <a:pt x="830" y="119"/>
                  <a:pt x="831" y="117"/>
                </a:cubicBezTo>
                <a:cubicBezTo>
                  <a:pt x="833" y="121"/>
                  <a:pt x="836" y="119"/>
                  <a:pt x="839" y="120"/>
                </a:cubicBezTo>
                <a:cubicBezTo>
                  <a:pt x="843" y="118"/>
                  <a:pt x="847" y="122"/>
                  <a:pt x="852" y="121"/>
                </a:cubicBezTo>
                <a:cubicBezTo>
                  <a:pt x="855" y="120"/>
                  <a:pt x="859" y="121"/>
                  <a:pt x="861" y="120"/>
                </a:cubicBezTo>
                <a:cubicBezTo>
                  <a:pt x="864" y="122"/>
                  <a:pt x="864" y="119"/>
                  <a:pt x="865" y="117"/>
                </a:cubicBezTo>
                <a:cubicBezTo>
                  <a:pt x="865" y="119"/>
                  <a:pt x="866" y="120"/>
                  <a:pt x="869" y="121"/>
                </a:cubicBezTo>
                <a:cubicBezTo>
                  <a:pt x="870" y="120"/>
                  <a:pt x="871" y="121"/>
                  <a:pt x="873" y="122"/>
                </a:cubicBezTo>
                <a:cubicBezTo>
                  <a:pt x="876" y="120"/>
                  <a:pt x="877" y="121"/>
                  <a:pt x="881" y="120"/>
                </a:cubicBezTo>
                <a:cubicBezTo>
                  <a:pt x="880" y="118"/>
                  <a:pt x="883" y="120"/>
                  <a:pt x="884" y="120"/>
                </a:cubicBezTo>
                <a:cubicBezTo>
                  <a:pt x="884" y="121"/>
                  <a:pt x="884" y="121"/>
                  <a:pt x="884" y="121"/>
                </a:cubicBezTo>
                <a:cubicBezTo>
                  <a:pt x="885" y="117"/>
                  <a:pt x="890" y="126"/>
                  <a:pt x="891" y="121"/>
                </a:cubicBezTo>
                <a:cubicBezTo>
                  <a:pt x="893" y="123"/>
                  <a:pt x="893" y="123"/>
                  <a:pt x="893" y="123"/>
                </a:cubicBezTo>
                <a:cubicBezTo>
                  <a:pt x="894" y="121"/>
                  <a:pt x="894" y="116"/>
                  <a:pt x="897" y="118"/>
                </a:cubicBezTo>
                <a:cubicBezTo>
                  <a:pt x="899" y="120"/>
                  <a:pt x="901" y="119"/>
                  <a:pt x="902" y="120"/>
                </a:cubicBezTo>
                <a:cubicBezTo>
                  <a:pt x="902" y="119"/>
                  <a:pt x="902" y="119"/>
                  <a:pt x="902" y="119"/>
                </a:cubicBezTo>
                <a:cubicBezTo>
                  <a:pt x="906" y="123"/>
                  <a:pt x="908" y="117"/>
                  <a:pt x="911" y="121"/>
                </a:cubicBezTo>
                <a:cubicBezTo>
                  <a:pt x="913" y="122"/>
                  <a:pt x="915" y="119"/>
                  <a:pt x="917" y="120"/>
                </a:cubicBezTo>
                <a:cubicBezTo>
                  <a:pt x="916" y="119"/>
                  <a:pt x="917" y="118"/>
                  <a:pt x="917" y="117"/>
                </a:cubicBezTo>
                <a:cubicBezTo>
                  <a:pt x="914" y="115"/>
                  <a:pt x="911" y="119"/>
                  <a:pt x="908" y="116"/>
                </a:cubicBezTo>
                <a:cubicBezTo>
                  <a:pt x="904" y="112"/>
                  <a:pt x="904" y="120"/>
                  <a:pt x="899" y="116"/>
                </a:cubicBezTo>
                <a:cubicBezTo>
                  <a:pt x="900" y="117"/>
                  <a:pt x="898" y="117"/>
                  <a:pt x="897" y="117"/>
                </a:cubicBezTo>
                <a:cubicBezTo>
                  <a:pt x="897" y="117"/>
                  <a:pt x="898" y="117"/>
                  <a:pt x="898" y="116"/>
                </a:cubicBezTo>
                <a:cubicBezTo>
                  <a:pt x="894" y="116"/>
                  <a:pt x="894" y="116"/>
                  <a:pt x="894" y="116"/>
                </a:cubicBezTo>
                <a:cubicBezTo>
                  <a:pt x="894" y="117"/>
                  <a:pt x="894" y="117"/>
                  <a:pt x="894" y="117"/>
                </a:cubicBezTo>
                <a:cubicBezTo>
                  <a:pt x="891" y="116"/>
                  <a:pt x="887" y="117"/>
                  <a:pt x="884" y="117"/>
                </a:cubicBezTo>
                <a:cubicBezTo>
                  <a:pt x="883" y="119"/>
                  <a:pt x="883" y="119"/>
                  <a:pt x="883" y="119"/>
                </a:cubicBezTo>
                <a:cubicBezTo>
                  <a:pt x="882" y="118"/>
                  <a:pt x="882" y="118"/>
                  <a:pt x="881" y="118"/>
                </a:cubicBezTo>
                <a:cubicBezTo>
                  <a:pt x="881" y="117"/>
                  <a:pt x="880" y="116"/>
                  <a:pt x="879" y="115"/>
                </a:cubicBezTo>
                <a:cubicBezTo>
                  <a:pt x="876" y="114"/>
                  <a:pt x="875" y="120"/>
                  <a:pt x="872" y="115"/>
                </a:cubicBezTo>
                <a:cubicBezTo>
                  <a:pt x="870" y="116"/>
                  <a:pt x="868" y="117"/>
                  <a:pt x="865" y="116"/>
                </a:cubicBezTo>
                <a:cubicBezTo>
                  <a:pt x="865" y="115"/>
                  <a:pt x="864" y="115"/>
                  <a:pt x="863" y="115"/>
                </a:cubicBezTo>
                <a:cubicBezTo>
                  <a:pt x="863" y="115"/>
                  <a:pt x="863" y="115"/>
                  <a:pt x="863" y="115"/>
                </a:cubicBezTo>
                <a:cubicBezTo>
                  <a:pt x="861" y="113"/>
                  <a:pt x="857" y="113"/>
                  <a:pt x="856" y="111"/>
                </a:cubicBezTo>
                <a:cubicBezTo>
                  <a:pt x="855" y="110"/>
                  <a:pt x="854" y="112"/>
                  <a:pt x="853" y="110"/>
                </a:cubicBezTo>
                <a:cubicBezTo>
                  <a:pt x="851" y="109"/>
                  <a:pt x="851" y="110"/>
                  <a:pt x="850" y="111"/>
                </a:cubicBezTo>
                <a:cubicBezTo>
                  <a:pt x="850" y="112"/>
                  <a:pt x="852" y="112"/>
                  <a:pt x="852" y="113"/>
                </a:cubicBezTo>
                <a:cubicBezTo>
                  <a:pt x="849" y="111"/>
                  <a:pt x="849" y="111"/>
                  <a:pt x="849" y="111"/>
                </a:cubicBezTo>
                <a:cubicBezTo>
                  <a:pt x="847" y="111"/>
                  <a:pt x="842" y="110"/>
                  <a:pt x="840" y="111"/>
                </a:cubicBezTo>
                <a:cubicBezTo>
                  <a:pt x="839" y="110"/>
                  <a:pt x="839" y="111"/>
                  <a:pt x="838" y="110"/>
                </a:cubicBezTo>
                <a:cubicBezTo>
                  <a:pt x="838" y="113"/>
                  <a:pt x="838" y="113"/>
                  <a:pt x="838" y="113"/>
                </a:cubicBezTo>
                <a:cubicBezTo>
                  <a:pt x="829" y="107"/>
                  <a:pt x="822" y="112"/>
                  <a:pt x="813" y="109"/>
                </a:cubicBezTo>
                <a:cubicBezTo>
                  <a:pt x="810" y="109"/>
                  <a:pt x="807" y="108"/>
                  <a:pt x="805" y="110"/>
                </a:cubicBezTo>
                <a:cubicBezTo>
                  <a:pt x="805" y="104"/>
                  <a:pt x="797" y="108"/>
                  <a:pt x="800" y="104"/>
                </a:cubicBezTo>
                <a:cubicBezTo>
                  <a:pt x="802" y="106"/>
                  <a:pt x="804" y="103"/>
                  <a:pt x="806" y="107"/>
                </a:cubicBezTo>
                <a:cubicBezTo>
                  <a:pt x="806" y="102"/>
                  <a:pt x="811" y="111"/>
                  <a:pt x="812" y="106"/>
                </a:cubicBezTo>
                <a:cubicBezTo>
                  <a:pt x="813" y="106"/>
                  <a:pt x="815" y="108"/>
                  <a:pt x="816" y="107"/>
                </a:cubicBezTo>
                <a:cubicBezTo>
                  <a:pt x="815" y="105"/>
                  <a:pt x="816" y="105"/>
                  <a:pt x="818" y="106"/>
                </a:cubicBezTo>
                <a:cubicBezTo>
                  <a:pt x="817" y="106"/>
                  <a:pt x="817" y="106"/>
                  <a:pt x="817" y="106"/>
                </a:cubicBezTo>
                <a:cubicBezTo>
                  <a:pt x="819" y="108"/>
                  <a:pt x="819" y="106"/>
                  <a:pt x="820" y="106"/>
                </a:cubicBezTo>
                <a:cubicBezTo>
                  <a:pt x="820" y="104"/>
                  <a:pt x="817" y="103"/>
                  <a:pt x="816" y="102"/>
                </a:cubicBezTo>
                <a:cubicBezTo>
                  <a:pt x="813" y="101"/>
                  <a:pt x="810" y="98"/>
                  <a:pt x="807" y="100"/>
                </a:cubicBezTo>
                <a:cubicBezTo>
                  <a:pt x="807" y="102"/>
                  <a:pt x="807" y="102"/>
                  <a:pt x="807" y="102"/>
                </a:cubicBezTo>
                <a:cubicBezTo>
                  <a:pt x="807" y="101"/>
                  <a:pt x="805" y="99"/>
                  <a:pt x="805" y="98"/>
                </a:cubicBezTo>
                <a:cubicBezTo>
                  <a:pt x="804" y="98"/>
                  <a:pt x="804" y="97"/>
                  <a:pt x="802" y="97"/>
                </a:cubicBezTo>
                <a:cubicBezTo>
                  <a:pt x="805" y="102"/>
                  <a:pt x="805" y="102"/>
                  <a:pt x="805" y="102"/>
                </a:cubicBezTo>
                <a:cubicBezTo>
                  <a:pt x="803" y="100"/>
                  <a:pt x="802" y="99"/>
                  <a:pt x="800" y="97"/>
                </a:cubicBezTo>
                <a:cubicBezTo>
                  <a:pt x="799" y="98"/>
                  <a:pt x="800" y="100"/>
                  <a:pt x="801" y="101"/>
                </a:cubicBezTo>
                <a:cubicBezTo>
                  <a:pt x="800" y="101"/>
                  <a:pt x="800" y="101"/>
                  <a:pt x="800" y="101"/>
                </a:cubicBezTo>
                <a:cubicBezTo>
                  <a:pt x="799" y="102"/>
                  <a:pt x="799" y="102"/>
                  <a:pt x="799" y="102"/>
                </a:cubicBezTo>
                <a:cubicBezTo>
                  <a:pt x="798" y="101"/>
                  <a:pt x="798" y="99"/>
                  <a:pt x="799" y="97"/>
                </a:cubicBezTo>
                <a:cubicBezTo>
                  <a:pt x="797" y="97"/>
                  <a:pt x="797" y="98"/>
                  <a:pt x="795" y="97"/>
                </a:cubicBezTo>
                <a:cubicBezTo>
                  <a:pt x="797" y="97"/>
                  <a:pt x="796" y="94"/>
                  <a:pt x="795" y="93"/>
                </a:cubicBezTo>
                <a:cubicBezTo>
                  <a:pt x="799" y="92"/>
                  <a:pt x="799" y="92"/>
                  <a:pt x="799" y="92"/>
                </a:cubicBezTo>
                <a:cubicBezTo>
                  <a:pt x="795" y="90"/>
                  <a:pt x="799" y="88"/>
                  <a:pt x="795" y="86"/>
                </a:cubicBezTo>
                <a:cubicBezTo>
                  <a:pt x="800" y="86"/>
                  <a:pt x="800" y="86"/>
                  <a:pt x="800" y="86"/>
                </a:cubicBezTo>
                <a:cubicBezTo>
                  <a:pt x="800" y="85"/>
                  <a:pt x="800" y="85"/>
                  <a:pt x="800" y="85"/>
                </a:cubicBezTo>
                <a:cubicBezTo>
                  <a:pt x="796" y="87"/>
                  <a:pt x="796" y="80"/>
                  <a:pt x="793" y="79"/>
                </a:cubicBezTo>
                <a:cubicBezTo>
                  <a:pt x="795" y="78"/>
                  <a:pt x="796" y="77"/>
                  <a:pt x="798" y="76"/>
                </a:cubicBezTo>
                <a:cubicBezTo>
                  <a:pt x="799" y="79"/>
                  <a:pt x="799" y="79"/>
                  <a:pt x="799" y="79"/>
                </a:cubicBezTo>
                <a:cubicBezTo>
                  <a:pt x="798" y="78"/>
                  <a:pt x="798" y="78"/>
                  <a:pt x="798" y="79"/>
                </a:cubicBezTo>
                <a:cubicBezTo>
                  <a:pt x="800" y="82"/>
                  <a:pt x="804" y="83"/>
                  <a:pt x="805" y="86"/>
                </a:cubicBezTo>
                <a:cubicBezTo>
                  <a:pt x="808" y="88"/>
                  <a:pt x="812" y="90"/>
                  <a:pt x="814" y="89"/>
                </a:cubicBezTo>
                <a:cubicBezTo>
                  <a:pt x="815" y="87"/>
                  <a:pt x="816" y="88"/>
                  <a:pt x="817" y="88"/>
                </a:cubicBezTo>
                <a:cubicBezTo>
                  <a:pt x="817" y="88"/>
                  <a:pt x="817" y="88"/>
                  <a:pt x="817" y="88"/>
                </a:cubicBezTo>
                <a:cubicBezTo>
                  <a:pt x="815" y="88"/>
                  <a:pt x="815" y="88"/>
                  <a:pt x="815" y="88"/>
                </a:cubicBezTo>
                <a:cubicBezTo>
                  <a:pt x="816" y="91"/>
                  <a:pt x="818" y="94"/>
                  <a:pt x="821" y="94"/>
                </a:cubicBezTo>
                <a:cubicBezTo>
                  <a:pt x="827" y="94"/>
                  <a:pt x="827" y="94"/>
                  <a:pt x="827" y="94"/>
                </a:cubicBezTo>
                <a:cubicBezTo>
                  <a:pt x="826" y="92"/>
                  <a:pt x="824" y="91"/>
                  <a:pt x="822" y="90"/>
                </a:cubicBezTo>
                <a:cubicBezTo>
                  <a:pt x="821" y="90"/>
                  <a:pt x="824" y="94"/>
                  <a:pt x="821" y="93"/>
                </a:cubicBezTo>
                <a:cubicBezTo>
                  <a:pt x="820" y="93"/>
                  <a:pt x="820" y="92"/>
                  <a:pt x="819" y="91"/>
                </a:cubicBezTo>
                <a:cubicBezTo>
                  <a:pt x="821" y="89"/>
                  <a:pt x="821" y="89"/>
                  <a:pt x="821" y="89"/>
                </a:cubicBezTo>
                <a:cubicBezTo>
                  <a:pt x="818" y="88"/>
                  <a:pt x="818" y="88"/>
                  <a:pt x="818" y="88"/>
                </a:cubicBezTo>
                <a:cubicBezTo>
                  <a:pt x="819" y="88"/>
                  <a:pt x="818" y="87"/>
                  <a:pt x="818" y="87"/>
                </a:cubicBezTo>
                <a:cubicBezTo>
                  <a:pt x="817" y="86"/>
                  <a:pt x="815" y="84"/>
                  <a:pt x="815" y="83"/>
                </a:cubicBezTo>
                <a:cubicBezTo>
                  <a:pt x="817" y="80"/>
                  <a:pt x="820" y="86"/>
                  <a:pt x="821" y="83"/>
                </a:cubicBezTo>
                <a:cubicBezTo>
                  <a:pt x="819" y="81"/>
                  <a:pt x="819" y="81"/>
                  <a:pt x="819" y="81"/>
                </a:cubicBezTo>
                <a:cubicBezTo>
                  <a:pt x="818" y="80"/>
                  <a:pt x="820" y="81"/>
                  <a:pt x="821" y="80"/>
                </a:cubicBezTo>
                <a:cubicBezTo>
                  <a:pt x="822" y="82"/>
                  <a:pt x="822" y="82"/>
                  <a:pt x="822" y="82"/>
                </a:cubicBezTo>
                <a:cubicBezTo>
                  <a:pt x="822" y="83"/>
                  <a:pt x="822" y="83"/>
                  <a:pt x="822" y="83"/>
                </a:cubicBezTo>
                <a:cubicBezTo>
                  <a:pt x="823" y="83"/>
                  <a:pt x="824" y="85"/>
                  <a:pt x="824" y="84"/>
                </a:cubicBezTo>
                <a:cubicBezTo>
                  <a:pt x="823" y="83"/>
                  <a:pt x="824" y="80"/>
                  <a:pt x="822" y="79"/>
                </a:cubicBezTo>
                <a:cubicBezTo>
                  <a:pt x="826" y="78"/>
                  <a:pt x="830" y="84"/>
                  <a:pt x="833" y="82"/>
                </a:cubicBezTo>
                <a:cubicBezTo>
                  <a:pt x="834" y="84"/>
                  <a:pt x="836" y="85"/>
                  <a:pt x="837" y="85"/>
                </a:cubicBezTo>
                <a:cubicBezTo>
                  <a:pt x="837" y="85"/>
                  <a:pt x="838" y="85"/>
                  <a:pt x="839" y="85"/>
                </a:cubicBezTo>
                <a:cubicBezTo>
                  <a:pt x="842" y="87"/>
                  <a:pt x="844" y="90"/>
                  <a:pt x="847" y="90"/>
                </a:cubicBezTo>
                <a:cubicBezTo>
                  <a:pt x="848" y="88"/>
                  <a:pt x="845" y="87"/>
                  <a:pt x="845" y="85"/>
                </a:cubicBezTo>
                <a:cubicBezTo>
                  <a:pt x="847" y="86"/>
                  <a:pt x="847" y="87"/>
                  <a:pt x="848" y="89"/>
                </a:cubicBezTo>
                <a:cubicBezTo>
                  <a:pt x="849" y="91"/>
                  <a:pt x="850" y="89"/>
                  <a:pt x="851" y="90"/>
                </a:cubicBezTo>
                <a:cubicBezTo>
                  <a:pt x="851" y="89"/>
                  <a:pt x="850" y="88"/>
                  <a:pt x="849" y="87"/>
                </a:cubicBezTo>
                <a:cubicBezTo>
                  <a:pt x="850" y="85"/>
                  <a:pt x="852" y="88"/>
                  <a:pt x="853" y="88"/>
                </a:cubicBezTo>
                <a:cubicBezTo>
                  <a:pt x="855" y="91"/>
                  <a:pt x="858" y="90"/>
                  <a:pt x="860" y="91"/>
                </a:cubicBezTo>
                <a:cubicBezTo>
                  <a:pt x="863" y="90"/>
                  <a:pt x="863" y="90"/>
                  <a:pt x="863" y="90"/>
                </a:cubicBezTo>
                <a:cubicBezTo>
                  <a:pt x="865" y="93"/>
                  <a:pt x="866" y="91"/>
                  <a:pt x="867" y="91"/>
                </a:cubicBezTo>
                <a:cubicBezTo>
                  <a:pt x="867" y="91"/>
                  <a:pt x="868" y="90"/>
                  <a:pt x="867" y="90"/>
                </a:cubicBezTo>
                <a:cubicBezTo>
                  <a:pt x="867" y="89"/>
                  <a:pt x="866" y="90"/>
                  <a:pt x="865" y="89"/>
                </a:cubicBezTo>
                <a:cubicBezTo>
                  <a:pt x="866" y="88"/>
                  <a:pt x="866" y="88"/>
                  <a:pt x="866" y="88"/>
                </a:cubicBezTo>
                <a:cubicBezTo>
                  <a:pt x="863" y="86"/>
                  <a:pt x="863" y="86"/>
                  <a:pt x="863" y="86"/>
                </a:cubicBezTo>
                <a:cubicBezTo>
                  <a:pt x="864" y="84"/>
                  <a:pt x="869" y="89"/>
                  <a:pt x="869" y="86"/>
                </a:cubicBezTo>
                <a:cubicBezTo>
                  <a:pt x="872" y="88"/>
                  <a:pt x="875" y="89"/>
                  <a:pt x="877" y="89"/>
                </a:cubicBezTo>
                <a:cubicBezTo>
                  <a:pt x="875" y="86"/>
                  <a:pt x="875" y="86"/>
                  <a:pt x="875" y="86"/>
                </a:cubicBezTo>
                <a:cubicBezTo>
                  <a:pt x="877" y="85"/>
                  <a:pt x="880" y="89"/>
                  <a:pt x="881" y="85"/>
                </a:cubicBezTo>
                <a:cubicBezTo>
                  <a:pt x="882" y="86"/>
                  <a:pt x="882" y="86"/>
                  <a:pt x="882" y="86"/>
                </a:cubicBezTo>
                <a:cubicBezTo>
                  <a:pt x="882" y="85"/>
                  <a:pt x="882" y="85"/>
                  <a:pt x="882" y="85"/>
                </a:cubicBezTo>
                <a:cubicBezTo>
                  <a:pt x="884" y="88"/>
                  <a:pt x="886" y="86"/>
                  <a:pt x="887" y="84"/>
                </a:cubicBezTo>
                <a:cubicBezTo>
                  <a:pt x="889" y="85"/>
                  <a:pt x="891" y="85"/>
                  <a:pt x="893" y="87"/>
                </a:cubicBezTo>
                <a:cubicBezTo>
                  <a:pt x="893" y="85"/>
                  <a:pt x="893" y="85"/>
                  <a:pt x="893" y="85"/>
                </a:cubicBezTo>
                <a:cubicBezTo>
                  <a:pt x="891" y="84"/>
                  <a:pt x="889" y="84"/>
                  <a:pt x="887" y="83"/>
                </a:cubicBezTo>
                <a:cubicBezTo>
                  <a:pt x="888" y="80"/>
                  <a:pt x="888" y="80"/>
                  <a:pt x="888" y="80"/>
                </a:cubicBezTo>
                <a:cubicBezTo>
                  <a:pt x="885" y="77"/>
                  <a:pt x="884" y="82"/>
                  <a:pt x="881" y="79"/>
                </a:cubicBezTo>
                <a:cubicBezTo>
                  <a:pt x="879" y="81"/>
                  <a:pt x="878" y="77"/>
                  <a:pt x="876" y="77"/>
                </a:cubicBezTo>
                <a:cubicBezTo>
                  <a:pt x="874" y="80"/>
                  <a:pt x="874" y="80"/>
                  <a:pt x="874" y="80"/>
                </a:cubicBezTo>
                <a:cubicBezTo>
                  <a:pt x="872" y="74"/>
                  <a:pt x="867" y="79"/>
                  <a:pt x="863" y="75"/>
                </a:cubicBezTo>
                <a:cubicBezTo>
                  <a:pt x="857" y="73"/>
                  <a:pt x="853" y="76"/>
                  <a:pt x="847" y="75"/>
                </a:cubicBezTo>
                <a:cubicBezTo>
                  <a:pt x="847" y="76"/>
                  <a:pt x="847" y="76"/>
                  <a:pt x="847" y="76"/>
                </a:cubicBezTo>
                <a:cubicBezTo>
                  <a:pt x="840" y="70"/>
                  <a:pt x="831" y="73"/>
                  <a:pt x="824" y="68"/>
                </a:cubicBezTo>
                <a:cubicBezTo>
                  <a:pt x="825" y="70"/>
                  <a:pt x="824" y="72"/>
                  <a:pt x="825" y="73"/>
                </a:cubicBezTo>
                <a:cubicBezTo>
                  <a:pt x="825" y="74"/>
                  <a:pt x="823" y="74"/>
                  <a:pt x="822" y="74"/>
                </a:cubicBezTo>
                <a:cubicBezTo>
                  <a:pt x="819" y="72"/>
                  <a:pt x="817" y="73"/>
                  <a:pt x="815" y="72"/>
                </a:cubicBezTo>
                <a:cubicBezTo>
                  <a:pt x="815" y="71"/>
                  <a:pt x="814" y="70"/>
                  <a:pt x="813" y="69"/>
                </a:cubicBezTo>
                <a:cubicBezTo>
                  <a:pt x="809" y="69"/>
                  <a:pt x="802" y="69"/>
                  <a:pt x="801" y="74"/>
                </a:cubicBezTo>
                <a:cubicBezTo>
                  <a:pt x="799" y="73"/>
                  <a:pt x="797" y="71"/>
                  <a:pt x="795" y="72"/>
                </a:cubicBezTo>
                <a:cubicBezTo>
                  <a:pt x="795" y="69"/>
                  <a:pt x="792" y="71"/>
                  <a:pt x="791" y="70"/>
                </a:cubicBezTo>
                <a:cubicBezTo>
                  <a:pt x="791" y="71"/>
                  <a:pt x="791" y="71"/>
                  <a:pt x="791" y="71"/>
                </a:cubicBezTo>
                <a:cubicBezTo>
                  <a:pt x="790" y="68"/>
                  <a:pt x="783" y="66"/>
                  <a:pt x="785" y="63"/>
                </a:cubicBezTo>
                <a:cubicBezTo>
                  <a:pt x="787" y="59"/>
                  <a:pt x="796" y="72"/>
                  <a:pt x="794" y="62"/>
                </a:cubicBezTo>
                <a:cubicBezTo>
                  <a:pt x="792" y="59"/>
                  <a:pt x="792" y="59"/>
                  <a:pt x="792" y="59"/>
                </a:cubicBezTo>
                <a:cubicBezTo>
                  <a:pt x="792" y="59"/>
                  <a:pt x="794" y="59"/>
                  <a:pt x="794" y="59"/>
                </a:cubicBezTo>
                <a:cubicBezTo>
                  <a:pt x="793" y="61"/>
                  <a:pt x="796" y="63"/>
                  <a:pt x="798" y="64"/>
                </a:cubicBezTo>
                <a:cubicBezTo>
                  <a:pt x="801" y="64"/>
                  <a:pt x="802" y="63"/>
                  <a:pt x="803" y="61"/>
                </a:cubicBezTo>
                <a:cubicBezTo>
                  <a:pt x="804" y="61"/>
                  <a:pt x="804" y="61"/>
                  <a:pt x="804" y="61"/>
                </a:cubicBezTo>
                <a:cubicBezTo>
                  <a:pt x="803" y="65"/>
                  <a:pt x="803" y="65"/>
                  <a:pt x="803" y="65"/>
                </a:cubicBezTo>
                <a:cubicBezTo>
                  <a:pt x="803" y="66"/>
                  <a:pt x="804" y="66"/>
                  <a:pt x="804" y="65"/>
                </a:cubicBezTo>
                <a:cubicBezTo>
                  <a:pt x="804" y="64"/>
                  <a:pt x="804" y="64"/>
                  <a:pt x="806" y="65"/>
                </a:cubicBezTo>
                <a:cubicBezTo>
                  <a:pt x="806" y="59"/>
                  <a:pt x="806" y="59"/>
                  <a:pt x="806" y="59"/>
                </a:cubicBezTo>
                <a:cubicBezTo>
                  <a:pt x="808" y="60"/>
                  <a:pt x="808" y="60"/>
                  <a:pt x="808" y="60"/>
                </a:cubicBezTo>
                <a:cubicBezTo>
                  <a:pt x="806" y="60"/>
                  <a:pt x="807" y="62"/>
                  <a:pt x="807" y="63"/>
                </a:cubicBezTo>
                <a:cubicBezTo>
                  <a:pt x="809" y="63"/>
                  <a:pt x="811" y="63"/>
                  <a:pt x="813" y="65"/>
                </a:cubicBezTo>
                <a:cubicBezTo>
                  <a:pt x="815" y="66"/>
                  <a:pt x="815" y="64"/>
                  <a:pt x="816" y="63"/>
                </a:cubicBezTo>
                <a:cubicBezTo>
                  <a:pt x="813" y="59"/>
                  <a:pt x="813" y="59"/>
                  <a:pt x="813" y="59"/>
                </a:cubicBezTo>
                <a:cubicBezTo>
                  <a:pt x="816" y="58"/>
                  <a:pt x="819" y="62"/>
                  <a:pt x="822" y="59"/>
                </a:cubicBezTo>
                <a:cubicBezTo>
                  <a:pt x="827" y="60"/>
                  <a:pt x="830" y="61"/>
                  <a:pt x="835" y="62"/>
                </a:cubicBezTo>
                <a:cubicBezTo>
                  <a:pt x="838" y="58"/>
                  <a:pt x="845" y="64"/>
                  <a:pt x="849" y="62"/>
                </a:cubicBezTo>
                <a:cubicBezTo>
                  <a:pt x="854" y="63"/>
                  <a:pt x="854" y="63"/>
                  <a:pt x="854" y="63"/>
                </a:cubicBezTo>
                <a:cubicBezTo>
                  <a:pt x="854" y="64"/>
                  <a:pt x="853" y="64"/>
                  <a:pt x="854" y="65"/>
                </a:cubicBezTo>
                <a:cubicBezTo>
                  <a:pt x="855" y="66"/>
                  <a:pt x="856" y="66"/>
                  <a:pt x="856" y="65"/>
                </a:cubicBezTo>
                <a:cubicBezTo>
                  <a:pt x="854" y="63"/>
                  <a:pt x="856" y="61"/>
                  <a:pt x="855" y="59"/>
                </a:cubicBezTo>
                <a:cubicBezTo>
                  <a:pt x="857" y="60"/>
                  <a:pt x="857" y="60"/>
                  <a:pt x="857" y="60"/>
                </a:cubicBezTo>
                <a:cubicBezTo>
                  <a:pt x="857" y="60"/>
                  <a:pt x="857" y="61"/>
                  <a:pt x="857" y="62"/>
                </a:cubicBezTo>
                <a:cubicBezTo>
                  <a:pt x="857" y="62"/>
                  <a:pt x="858" y="63"/>
                  <a:pt x="858" y="63"/>
                </a:cubicBezTo>
                <a:cubicBezTo>
                  <a:pt x="860" y="62"/>
                  <a:pt x="857" y="59"/>
                  <a:pt x="859" y="59"/>
                </a:cubicBezTo>
                <a:cubicBezTo>
                  <a:pt x="860" y="62"/>
                  <a:pt x="860" y="62"/>
                  <a:pt x="860" y="62"/>
                </a:cubicBezTo>
                <a:cubicBezTo>
                  <a:pt x="861" y="62"/>
                  <a:pt x="864" y="63"/>
                  <a:pt x="865" y="64"/>
                </a:cubicBezTo>
                <a:cubicBezTo>
                  <a:pt x="866" y="63"/>
                  <a:pt x="869" y="63"/>
                  <a:pt x="870" y="65"/>
                </a:cubicBezTo>
                <a:cubicBezTo>
                  <a:pt x="876" y="67"/>
                  <a:pt x="873" y="61"/>
                  <a:pt x="875" y="58"/>
                </a:cubicBezTo>
                <a:cubicBezTo>
                  <a:pt x="877" y="59"/>
                  <a:pt x="880" y="59"/>
                  <a:pt x="880" y="57"/>
                </a:cubicBezTo>
                <a:cubicBezTo>
                  <a:pt x="876" y="56"/>
                  <a:pt x="873" y="57"/>
                  <a:pt x="871" y="58"/>
                </a:cubicBezTo>
                <a:cubicBezTo>
                  <a:pt x="871" y="61"/>
                  <a:pt x="871" y="61"/>
                  <a:pt x="871" y="61"/>
                </a:cubicBezTo>
                <a:cubicBezTo>
                  <a:pt x="869" y="59"/>
                  <a:pt x="869" y="59"/>
                  <a:pt x="869" y="59"/>
                </a:cubicBezTo>
                <a:cubicBezTo>
                  <a:pt x="868" y="61"/>
                  <a:pt x="868" y="61"/>
                  <a:pt x="868" y="61"/>
                </a:cubicBezTo>
                <a:cubicBezTo>
                  <a:pt x="867" y="57"/>
                  <a:pt x="867" y="57"/>
                  <a:pt x="867" y="57"/>
                </a:cubicBezTo>
                <a:cubicBezTo>
                  <a:pt x="866" y="58"/>
                  <a:pt x="865" y="56"/>
                  <a:pt x="865" y="58"/>
                </a:cubicBezTo>
                <a:cubicBezTo>
                  <a:pt x="862" y="56"/>
                  <a:pt x="859" y="58"/>
                  <a:pt x="857" y="56"/>
                </a:cubicBezTo>
                <a:cubicBezTo>
                  <a:pt x="857" y="56"/>
                  <a:pt x="857" y="56"/>
                  <a:pt x="857" y="56"/>
                </a:cubicBezTo>
                <a:cubicBezTo>
                  <a:pt x="855" y="58"/>
                  <a:pt x="851" y="54"/>
                  <a:pt x="850" y="57"/>
                </a:cubicBezTo>
                <a:cubicBezTo>
                  <a:pt x="848" y="55"/>
                  <a:pt x="848" y="55"/>
                  <a:pt x="848" y="55"/>
                </a:cubicBezTo>
                <a:cubicBezTo>
                  <a:pt x="847" y="57"/>
                  <a:pt x="847" y="57"/>
                  <a:pt x="847" y="57"/>
                </a:cubicBezTo>
                <a:cubicBezTo>
                  <a:pt x="843" y="55"/>
                  <a:pt x="839" y="55"/>
                  <a:pt x="836" y="54"/>
                </a:cubicBezTo>
                <a:cubicBezTo>
                  <a:pt x="837" y="52"/>
                  <a:pt x="834" y="50"/>
                  <a:pt x="833" y="48"/>
                </a:cubicBezTo>
                <a:cubicBezTo>
                  <a:pt x="832" y="47"/>
                  <a:pt x="833" y="49"/>
                  <a:pt x="833" y="50"/>
                </a:cubicBezTo>
                <a:cubicBezTo>
                  <a:pt x="833" y="51"/>
                  <a:pt x="833" y="51"/>
                  <a:pt x="833" y="51"/>
                </a:cubicBezTo>
                <a:cubicBezTo>
                  <a:pt x="830" y="49"/>
                  <a:pt x="833" y="56"/>
                  <a:pt x="829" y="53"/>
                </a:cubicBezTo>
                <a:cubicBezTo>
                  <a:pt x="828" y="55"/>
                  <a:pt x="828" y="55"/>
                  <a:pt x="828" y="55"/>
                </a:cubicBezTo>
                <a:cubicBezTo>
                  <a:pt x="826" y="52"/>
                  <a:pt x="822" y="54"/>
                  <a:pt x="819" y="50"/>
                </a:cubicBezTo>
                <a:cubicBezTo>
                  <a:pt x="818" y="51"/>
                  <a:pt x="818" y="56"/>
                  <a:pt x="814" y="52"/>
                </a:cubicBezTo>
                <a:cubicBezTo>
                  <a:pt x="812" y="52"/>
                  <a:pt x="810" y="51"/>
                  <a:pt x="809" y="52"/>
                </a:cubicBezTo>
                <a:cubicBezTo>
                  <a:pt x="807" y="50"/>
                  <a:pt x="806" y="54"/>
                  <a:pt x="805" y="50"/>
                </a:cubicBezTo>
                <a:cubicBezTo>
                  <a:pt x="802" y="55"/>
                  <a:pt x="799" y="44"/>
                  <a:pt x="795" y="47"/>
                </a:cubicBezTo>
                <a:cubicBezTo>
                  <a:pt x="794" y="46"/>
                  <a:pt x="794" y="46"/>
                  <a:pt x="794" y="46"/>
                </a:cubicBezTo>
                <a:cubicBezTo>
                  <a:pt x="799" y="46"/>
                  <a:pt x="799" y="46"/>
                  <a:pt x="799" y="46"/>
                </a:cubicBezTo>
                <a:cubicBezTo>
                  <a:pt x="799" y="47"/>
                  <a:pt x="800" y="47"/>
                  <a:pt x="800" y="47"/>
                </a:cubicBezTo>
                <a:cubicBezTo>
                  <a:pt x="800" y="47"/>
                  <a:pt x="800" y="47"/>
                  <a:pt x="800" y="47"/>
                </a:cubicBezTo>
                <a:cubicBezTo>
                  <a:pt x="800" y="44"/>
                  <a:pt x="797" y="45"/>
                  <a:pt x="795" y="44"/>
                </a:cubicBezTo>
                <a:cubicBezTo>
                  <a:pt x="791" y="44"/>
                  <a:pt x="791" y="44"/>
                  <a:pt x="791" y="44"/>
                </a:cubicBezTo>
                <a:cubicBezTo>
                  <a:pt x="792" y="43"/>
                  <a:pt x="792" y="42"/>
                  <a:pt x="791" y="42"/>
                </a:cubicBezTo>
                <a:cubicBezTo>
                  <a:pt x="791" y="39"/>
                  <a:pt x="794" y="44"/>
                  <a:pt x="795" y="42"/>
                </a:cubicBezTo>
                <a:cubicBezTo>
                  <a:pt x="796" y="44"/>
                  <a:pt x="797" y="42"/>
                  <a:pt x="799" y="43"/>
                </a:cubicBezTo>
                <a:cubicBezTo>
                  <a:pt x="800" y="42"/>
                  <a:pt x="800" y="42"/>
                  <a:pt x="800" y="42"/>
                </a:cubicBezTo>
                <a:cubicBezTo>
                  <a:pt x="802" y="46"/>
                  <a:pt x="806" y="47"/>
                  <a:pt x="809" y="47"/>
                </a:cubicBezTo>
                <a:cubicBezTo>
                  <a:pt x="810" y="47"/>
                  <a:pt x="810" y="45"/>
                  <a:pt x="811" y="44"/>
                </a:cubicBezTo>
                <a:cubicBezTo>
                  <a:pt x="811" y="46"/>
                  <a:pt x="812" y="47"/>
                  <a:pt x="813" y="48"/>
                </a:cubicBezTo>
                <a:cubicBezTo>
                  <a:pt x="813" y="48"/>
                  <a:pt x="813" y="48"/>
                  <a:pt x="814" y="47"/>
                </a:cubicBezTo>
                <a:cubicBezTo>
                  <a:pt x="816" y="49"/>
                  <a:pt x="816" y="47"/>
                  <a:pt x="818" y="46"/>
                </a:cubicBezTo>
                <a:cubicBezTo>
                  <a:pt x="817" y="43"/>
                  <a:pt x="817" y="43"/>
                  <a:pt x="817" y="43"/>
                </a:cubicBezTo>
                <a:cubicBezTo>
                  <a:pt x="820" y="44"/>
                  <a:pt x="822" y="42"/>
                  <a:pt x="825" y="44"/>
                </a:cubicBezTo>
                <a:cubicBezTo>
                  <a:pt x="826" y="45"/>
                  <a:pt x="827" y="42"/>
                  <a:pt x="828" y="44"/>
                </a:cubicBezTo>
                <a:cubicBezTo>
                  <a:pt x="831" y="44"/>
                  <a:pt x="836" y="43"/>
                  <a:pt x="840" y="47"/>
                </a:cubicBezTo>
                <a:cubicBezTo>
                  <a:pt x="840" y="44"/>
                  <a:pt x="849" y="49"/>
                  <a:pt x="844" y="43"/>
                </a:cubicBezTo>
                <a:cubicBezTo>
                  <a:pt x="846" y="45"/>
                  <a:pt x="848" y="43"/>
                  <a:pt x="849" y="46"/>
                </a:cubicBezTo>
                <a:cubicBezTo>
                  <a:pt x="854" y="45"/>
                  <a:pt x="854" y="45"/>
                  <a:pt x="854" y="45"/>
                </a:cubicBezTo>
                <a:cubicBezTo>
                  <a:pt x="854" y="45"/>
                  <a:pt x="853" y="46"/>
                  <a:pt x="853" y="46"/>
                </a:cubicBezTo>
                <a:cubicBezTo>
                  <a:pt x="857" y="45"/>
                  <a:pt x="863" y="50"/>
                  <a:pt x="866" y="46"/>
                </a:cubicBezTo>
                <a:cubicBezTo>
                  <a:pt x="868" y="46"/>
                  <a:pt x="871" y="46"/>
                  <a:pt x="872" y="46"/>
                </a:cubicBezTo>
                <a:cubicBezTo>
                  <a:pt x="878" y="46"/>
                  <a:pt x="883" y="44"/>
                  <a:pt x="888" y="46"/>
                </a:cubicBezTo>
                <a:cubicBezTo>
                  <a:pt x="889" y="48"/>
                  <a:pt x="889" y="48"/>
                  <a:pt x="889" y="48"/>
                </a:cubicBezTo>
                <a:cubicBezTo>
                  <a:pt x="892" y="49"/>
                  <a:pt x="894" y="48"/>
                  <a:pt x="897" y="48"/>
                </a:cubicBezTo>
                <a:cubicBezTo>
                  <a:pt x="897" y="47"/>
                  <a:pt x="895" y="46"/>
                  <a:pt x="896" y="45"/>
                </a:cubicBezTo>
                <a:cubicBezTo>
                  <a:pt x="896" y="48"/>
                  <a:pt x="899" y="48"/>
                  <a:pt x="900" y="47"/>
                </a:cubicBezTo>
                <a:cubicBezTo>
                  <a:pt x="902" y="46"/>
                  <a:pt x="900" y="46"/>
                  <a:pt x="900" y="45"/>
                </a:cubicBezTo>
                <a:cubicBezTo>
                  <a:pt x="910" y="44"/>
                  <a:pt x="921" y="41"/>
                  <a:pt x="932" y="45"/>
                </a:cubicBezTo>
                <a:cubicBezTo>
                  <a:pt x="932" y="42"/>
                  <a:pt x="932" y="42"/>
                  <a:pt x="932" y="42"/>
                </a:cubicBezTo>
                <a:cubicBezTo>
                  <a:pt x="934" y="43"/>
                  <a:pt x="937" y="45"/>
                  <a:pt x="938" y="44"/>
                </a:cubicBezTo>
                <a:cubicBezTo>
                  <a:pt x="939" y="41"/>
                  <a:pt x="939" y="41"/>
                  <a:pt x="939" y="41"/>
                </a:cubicBezTo>
                <a:cubicBezTo>
                  <a:pt x="940" y="44"/>
                  <a:pt x="942" y="43"/>
                  <a:pt x="943" y="44"/>
                </a:cubicBezTo>
                <a:cubicBezTo>
                  <a:pt x="943" y="41"/>
                  <a:pt x="943" y="41"/>
                  <a:pt x="943" y="41"/>
                </a:cubicBezTo>
                <a:cubicBezTo>
                  <a:pt x="943" y="42"/>
                  <a:pt x="944" y="44"/>
                  <a:pt x="946" y="44"/>
                </a:cubicBezTo>
                <a:cubicBezTo>
                  <a:pt x="946" y="41"/>
                  <a:pt x="955" y="49"/>
                  <a:pt x="950" y="42"/>
                </a:cubicBezTo>
                <a:cubicBezTo>
                  <a:pt x="952" y="43"/>
                  <a:pt x="955" y="43"/>
                  <a:pt x="956" y="47"/>
                </a:cubicBezTo>
                <a:cubicBezTo>
                  <a:pt x="956" y="45"/>
                  <a:pt x="957" y="43"/>
                  <a:pt x="959" y="43"/>
                </a:cubicBezTo>
                <a:cubicBezTo>
                  <a:pt x="963" y="47"/>
                  <a:pt x="969" y="39"/>
                  <a:pt x="974" y="47"/>
                </a:cubicBezTo>
                <a:cubicBezTo>
                  <a:pt x="974" y="42"/>
                  <a:pt x="980" y="46"/>
                  <a:pt x="980" y="44"/>
                </a:cubicBezTo>
                <a:cubicBezTo>
                  <a:pt x="982" y="45"/>
                  <a:pt x="985" y="44"/>
                  <a:pt x="986" y="46"/>
                </a:cubicBezTo>
                <a:cubicBezTo>
                  <a:pt x="987" y="43"/>
                  <a:pt x="990" y="47"/>
                  <a:pt x="990" y="44"/>
                </a:cubicBezTo>
                <a:cubicBezTo>
                  <a:pt x="995" y="49"/>
                  <a:pt x="998" y="47"/>
                  <a:pt x="1002" y="48"/>
                </a:cubicBezTo>
                <a:cubicBezTo>
                  <a:pt x="1002" y="46"/>
                  <a:pt x="997" y="46"/>
                  <a:pt x="1000" y="44"/>
                </a:cubicBezTo>
                <a:cubicBezTo>
                  <a:pt x="1003" y="43"/>
                  <a:pt x="1004" y="48"/>
                  <a:pt x="1007" y="47"/>
                </a:cubicBezTo>
                <a:cubicBezTo>
                  <a:pt x="1009" y="47"/>
                  <a:pt x="1012" y="49"/>
                  <a:pt x="1013" y="47"/>
                </a:cubicBezTo>
                <a:cubicBezTo>
                  <a:pt x="1012" y="47"/>
                  <a:pt x="1012" y="46"/>
                  <a:pt x="1012" y="45"/>
                </a:cubicBezTo>
                <a:cubicBezTo>
                  <a:pt x="1014" y="45"/>
                  <a:pt x="1016" y="45"/>
                  <a:pt x="1018" y="47"/>
                </a:cubicBezTo>
                <a:cubicBezTo>
                  <a:pt x="1019" y="44"/>
                  <a:pt x="1019" y="44"/>
                  <a:pt x="1019" y="44"/>
                </a:cubicBezTo>
                <a:cubicBezTo>
                  <a:pt x="1027" y="48"/>
                  <a:pt x="1031" y="39"/>
                  <a:pt x="1038" y="41"/>
                </a:cubicBezTo>
                <a:cubicBezTo>
                  <a:pt x="1040" y="40"/>
                  <a:pt x="1040" y="38"/>
                  <a:pt x="1041" y="37"/>
                </a:cubicBezTo>
                <a:cubicBezTo>
                  <a:pt x="1036" y="34"/>
                  <a:pt x="1036" y="34"/>
                  <a:pt x="1036" y="34"/>
                </a:cubicBezTo>
                <a:cubicBezTo>
                  <a:pt x="1036" y="34"/>
                  <a:pt x="1037" y="35"/>
                  <a:pt x="1037" y="36"/>
                </a:cubicBezTo>
                <a:cubicBezTo>
                  <a:pt x="1034" y="34"/>
                  <a:pt x="1037" y="31"/>
                  <a:pt x="1033" y="32"/>
                </a:cubicBezTo>
                <a:cubicBezTo>
                  <a:pt x="1035" y="29"/>
                  <a:pt x="1036" y="27"/>
                  <a:pt x="1039" y="26"/>
                </a:cubicBezTo>
                <a:cubicBezTo>
                  <a:pt x="1037" y="25"/>
                  <a:pt x="1037" y="26"/>
                  <a:pt x="1035" y="26"/>
                </a:cubicBezTo>
                <a:cubicBezTo>
                  <a:pt x="1035" y="24"/>
                  <a:pt x="1035" y="24"/>
                  <a:pt x="1035" y="24"/>
                </a:cubicBezTo>
                <a:cubicBezTo>
                  <a:pt x="1036" y="21"/>
                  <a:pt x="1041" y="29"/>
                  <a:pt x="1039" y="24"/>
                </a:cubicBezTo>
                <a:cubicBezTo>
                  <a:pt x="1042" y="23"/>
                  <a:pt x="1042" y="23"/>
                  <a:pt x="1042" y="23"/>
                </a:cubicBezTo>
                <a:cubicBezTo>
                  <a:pt x="1042" y="25"/>
                  <a:pt x="1043" y="25"/>
                  <a:pt x="1044" y="25"/>
                </a:cubicBezTo>
                <a:cubicBezTo>
                  <a:pt x="1043" y="20"/>
                  <a:pt x="1049" y="25"/>
                  <a:pt x="1048" y="21"/>
                </a:cubicBezTo>
                <a:cubicBezTo>
                  <a:pt x="1051" y="22"/>
                  <a:pt x="1049" y="15"/>
                  <a:pt x="1053" y="18"/>
                </a:cubicBezTo>
                <a:cubicBezTo>
                  <a:pt x="1053" y="15"/>
                  <a:pt x="1056" y="17"/>
                  <a:pt x="1057" y="15"/>
                </a:cubicBezTo>
                <a:cubicBezTo>
                  <a:pt x="1058" y="15"/>
                  <a:pt x="1060" y="18"/>
                  <a:pt x="1061" y="16"/>
                </a:cubicBezTo>
                <a:cubicBezTo>
                  <a:pt x="1062" y="16"/>
                  <a:pt x="1064" y="15"/>
                  <a:pt x="1064" y="14"/>
                </a:cubicBezTo>
                <a:cubicBezTo>
                  <a:pt x="1068" y="18"/>
                  <a:pt x="1067" y="11"/>
                  <a:pt x="1070" y="13"/>
                </a:cubicBezTo>
                <a:cubicBezTo>
                  <a:pt x="1071" y="12"/>
                  <a:pt x="1075" y="13"/>
                  <a:pt x="1076" y="11"/>
                </a:cubicBezTo>
                <a:cubicBezTo>
                  <a:pt x="1081" y="15"/>
                  <a:pt x="1080" y="10"/>
                  <a:pt x="1083" y="9"/>
                </a:cubicBezTo>
                <a:cubicBezTo>
                  <a:pt x="1086" y="12"/>
                  <a:pt x="1085" y="5"/>
                  <a:pt x="1089" y="9"/>
                </a:cubicBezTo>
                <a:cubicBezTo>
                  <a:pt x="1091" y="7"/>
                  <a:pt x="1093" y="7"/>
                  <a:pt x="1094" y="5"/>
                </a:cubicBezTo>
                <a:cubicBezTo>
                  <a:pt x="1096" y="6"/>
                  <a:pt x="1097" y="9"/>
                  <a:pt x="1098" y="7"/>
                </a:cubicBezTo>
                <a:cubicBezTo>
                  <a:pt x="1102" y="8"/>
                  <a:pt x="1107" y="10"/>
                  <a:pt x="1111" y="12"/>
                </a:cubicBezTo>
                <a:cubicBezTo>
                  <a:pt x="1113" y="9"/>
                  <a:pt x="1119" y="16"/>
                  <a:pt x="1122" y="14"/>
                </a:cubicBezTo>
                <a:cubicBezTo>
                  <a:pt x="1125" y="12"/>
                  <a:pt x="1127" y="17"/>
                  <a:pt x="1129" y="15"/>
                </a:cubicBezTo>
                <a:cubicBezTo>
                  <a:pt x="1130" y="16"/>
                  <a:pt x="1130" y="17"/>
                  <a:pt x="1131" y="17"/>
                </a:cubicBezTo>
                <a:cubicBezTo>
                  <a:pt x="1131" y="13"/>
                  <a:pt x="1135" y="20"/>
                  <a:pt x="1136" y="16"/>
                </a:cubicBezTo>
                <a:cubicBezTo>
                  <a:pt x="1141" y="21"/>
                  <a:pt x="1144" y="17"/>
                  <a:pt x="1148" y="18"/>
                </a:cubicBezTo>
                <a:cubicBezTo>
                  <a:pt x="1149" y="17"/>
                  <a:pt x="1149" y="15"/>
                  <a:pt x="1150" y="16"/>
                </a:cubicBezTo>
                <a:cubicBezTo>
                  <a:pt x="1153" y="17"/>
                  <a:pt x="1154" y="15"/>
                  <a:pt x="1155" y="14"/>
                </a:cubicBezTo>
                <a:cubicBezTo>
                  <a:pt x="1160" y="18"/>
                  <a:pt x="1161" y="12"/>
                  <a:pt x="1166" y="15"/>
                </a:cubicBezTo>
                <a:cubicBezTo>
                  <a:pt x="1169" y="15"/>
                  <a:pt x="1169" y="9"/>
                  <a:pt x="1171" y="12"/>
                </a:cubicBezTo>
                <a:cubicBezTo>
                  <a:pt x="1173" y="10"/>
                  <a:pt x="1175" y="12"/>
                  <a:pt x="1178" y="11"/>
                </a:cubicBezTo>
                <a:cubicBezTo>
                  <a:pt x="1181" y="14"/>
                  <a:pt x="1182" y="8"/>
                  <a:pt x="1185" y="13"/>
                </a:cubicBezTo>
                <a:cubicBezTo>
                  <a:pt x="1186" y="7"/>
                  <a:pt x="1192" y="12"/>
                  <a:pt x="1193" y="7"/>
                </a:cubicBezTo>
                <a:cubicBezTo>
                  <a:pt x="1198" y="9"/>
                  <a:pt x="1198" y="1"/>
                  <a:pt x="1203" y="5"/>
                </a:cubicBezTo>
                <a:cubicBezTo>
                  <a:pt x="1205" y="1"/>
                  <a:pt x="1211" y="0"/>
                  <a:pt x="1217" y="4"/>
                </a:cubicBezTo>
                <a:cubicBezTo>
                  <a:pt x="1218" y="3"/>
                  <a:pt x="1218" y="3"/>
                  <a:pt x="1218" y="3"/>
                </a:cubicBezTo>
                <a:cubicBezTo>
                  <a:pt x="1218" y="5"/>
                  <a:pt x="1219" y="8"/>
                  <a:pt x="1218" y="7"/>
                </a:cubicBezTo>
                <a:cubicBezTo>
                  <a:pt x="1215" y="12"/>
                  <a:pt x="1223" y="18"/>
                  <a:pt x="1219" y="22"/>
                </a:cubicBezTo>
                <a:cubicBezTo>
                  <a:pt x="1220" y="24"/>
                  <a:pt x="1221" y="25"/>
                  <a:pt x="1221" y="26"/>
                </a:cubicBezTo>
                <a:cubicBezTo>
                  <a:pt x="1212" y="33"/>
                  <a:pt x="1212" y="33"/>
                  <a:pt x="1212" y="33"/>
                </a:cubicBezTo>
                <a:cubicBezTo>
                  <a:pt x="1214" y="37"/>
                  <a:pt x="1219" y="39"/>
                  <a:pt x="1217" y="43"/>
                </a:cubicBezTo>
                <a:cubicBezTo>
                  <a:pt x="1221" y="47"/>
                  <a:pt x="1219" y="51"/>
                  <a:pt x="1219" y="54"/>
                </a:cubicBezTo>
                <a:cubicBezTo>
                  <a:pt x="1218" y="55"/>
                  <a:pt x="1217" y="55"/>
                  <a:pt x="1217" y="57"/>
                </a:cubicBezTo>
                <a:cubicBezTo>
                  <a:pt x="1225" y="67"/>
                  <a:pt x="1216" y="73"/>
                  <a:pt x="1219" y="82"/>
                </a:cubicBezTo>
                <a:cubicBezTo>
                  <a:pt x="1217" y="86"/>
                  <a:pt x="1222" y="86"/>
                  <a:pt x="1220" y="90"/>
                </a:cubicBezTo>
                <a:cubicBezTo>
                  <a:pt x="1219" y="92"/>
                  <a:pt x="1220" y="94"/>
                  <a:pt x="1217" y="93"/>
                </a:cubicBezTo>
                <a:cubicBezTo>
                  <a:pt x="1215" y="98"/>
                  <a:pt x="1215" y="98"/>
                  <a:pt x="1215" y="98"/>
                </a:cubicBezTo>
                <a:cubicBezTo>
                  <a:pt x="1218" y="100"/>
                  <a:pt x="1221" y="103"/>
                  <a:pt x="1224" y="105"/>
                </a:cubicBezTo>
                <a:cubicBezTo>
                  <a:pt x="1229" y="103"/>
                  <a:pt x="1229" y="103"/>
                  <a:pt x="1229" y="103"/>
                </a:cubicBezTo>
                <a:cubicBezTo>
                  <a:pt x="1231" y="105"/>
                  <a:pt x="1235" y="108"/>
                  <a:pt x="1237" y="109"/>
                </a:cubicBezTo>
                <a:cubicBezTo>
                  <a:pt x="1240" y="110"/>
                  <a:pt x="1240" y="114"/>
                  <a:pt x="1240" y="117"/>
                </a:cubicBezTo>
                <a:cubicBezTo>
                  <a:pt x="1238" y="117"/>
                  <a:pt x="1239" y="120"/>
                  <a:pt x="1239" y="122"/>
                </a:cubicBezTo>
                <a:cubicBezTo>
                  <a:pt x="1235" y="121"/>
                  <a:pt x="1234" y="125"/>
                  <a:pt x="1229" y="123"/>
                </a:cubicBezTo>
                <a:cubicBezTo>
                  <a:pt x="1226" y="122"/>
                  <a:pt x="1227" y="119"/>
                  <a:pt x="1224" y="118"/>
                </a:cubicBezTo>
                <a:cubicBezTo>
                  <a:pt x="1222" y="122"/>
                  <a:pt x="1228" y="123"/>
                  <a:pt x="1229" y="127"/>
                </a:cubicBezTo>
                <a:cubicBezTo>
                  <a:pt x="1234" y="129"/>
                  <a:pt x="1232" y="137"/>
                  <a:pt x="1237" y="139"/>
                </a:cubicBezTo>
                <a:cubicBezTo>
                  <a:pt x="1239" y="141"/>
                  <a:pt x="1238" y="143"/>
                  <a:pt x="1237" y="143"/>
                </a:cubicBezTo>
                <a:cubicBezTo>
                  <a:pt x="1233" y="147"/>
                  <a:pt x="1227" y="140"/>
                  <a:pt x="1224" y="144"/>
                </a:cubicBezTo>
                <a:cubicBezTo>
                  <a:pt x="1223" y="144"/>
                  <a:pt x="1220" y="144"/>
                  <a:pt x="1221" y="147"/>
                </a:cubicBezTo>
                <a:cubicBezTo>
                  <a:pt x="1222" y="153"/>
                  <a:pt x="1234" y="152"/>
                  <a:pt x="1228" y="158"/>
                </a:cubicBezTo>
                <a:cubicBezTo>
                  <a:pt x="1229" y="162"/>
                  <a:pt x="1229" y="162"/>
                  <a:pt x="1229" y="162"/>
                </a:cubicBezTo>
                <a:cubicBezTo>
                  <a:pt x="1220" y="168"/>
                  <a:pt x="1220" y="168"/>
                  <a:pt x="1220" y="168"/>
                </a:cubicBezTo>
                <a:cubicBezTo>
                  <a:pt x="1220" y="172"/>
                  <a:pt x="1225" y="171"/>
                  <a:pt x="1226" y="176"/>
                </a:cubicBezTo>
                <a:cubicBezTo>
                  <a:pt x="1227" y="177"/>
                  <a:pt x="1230" y="176"/>
                  <a:pt x="1230" y="179"/>
                </a:cubicBezTo>
                <a:cubicBezTo>
                  <a:pt x="1230" y="181"/>
                  <a:pt x="1229" y="182"/>
                  <a:pt x="1227" y="183"/>
                </a:cubicBezTo>
                <a:cubicBezTo>
                  <a:pt x="1230" y="184"/>
                  <a:pt x="1231" y="186"/>
                  <a:pt x="1232" y="188"/>
                </a:cubicBezTo>
                <a:cubicBezTo>
                  <a:pt x="1230" y="192"/>
                  <a:pt x="1225" y="191"/>
                  <a:pt x="1223" y="195"/>
                </a:cubicBezTo>
                <a:cubicBezTo>
                  <a:pt x="1225" y="195"/>
                  <a:pt x="1226" y="199"/>
                  <a:pt x="1227" y="200"/>
                </a:cubicBezTo>
                <a:cubicBezTo>
                  <a:pt x="1229" y="204"/>
                  <a:pt x="1226" y="204"/>
                  <a:pt x="1226" y="206"/>
                </a:cubicBezTo>
                <a:cubicBezTo>
                  <a:pt x="1221" y="203"/>
                  <a:pt x="1225" y="211"/>
                  <a:pt x="1222" y="211"/>
                </a:cubicBezTo>
                <a:cubicBezTo>
                  <a:pt x="1222" y="213"/>
                  <a:pt x="1221" y="213"/>
                  <a:pt x="1220" y="213"/>
                </a:cubicBezTo>
                <a:cubicBezTo>
                  <a:pt x="1217" y="211"/>
                  <a:pt x="1214" y="209"/>
                  <a:pt x="1213" y="210"/>
                </a:cubicBezTo>
                <a:cubicBezTo>
                  <a:pt x="1211" y="212"/>
                  <a:pt x="1214" y="213"/>
                  <a:pt x="1214" y="214"/>
                </a:cubicBezTo>
                <a:cubicBezTo>
                  <a:pt x="1213" y="218"/>
                  <a:pt x="1211" y="219"/>
                  <a:pt x="1210" y="222"/>
                </a:cubicBezTo>
                <a:cubicBezTo>
                  <a:pt x="1203" y="223"/>
                  <a:pt x="1198" y="225"/>
                  <a:pt x="1194" y="229"/>
                </a:cubicBezTo>
                <a:cubicBezTo>
                  <a:pt x="1188" y="227"/>
                  <a:pt x="1188" y="234"/>
                  <a:pt x="1183" y="231"/>
                </a:cubicBezTo>
                <a:cubicBezTo>
                  <a:pt x="1183" y="233"/>
                  <a:pt x="1182" y="232"/>
                  <a:pt x="1181" y="231"/>
                </a:cubicBezTo>
                <a:cubicBezTo>
                  <a:pt x="1177" y="232"/>
                  <a:pt x="1172" y="235"/>
                  <a:pt x="1167" y="233"/>
                </a:cubicBezTo>
                <a:cubicBezTo>
                  <a:pt x="1166" y="234"/>
                  <a:pt x="1161" y="231"/>
                  <a:pt x="1161" y="234"/>
                </a:cubicBezTo>
                <a:cubicBezTo>
                  <a:pt x="1157" y="231"/>
                  <a:pt x="1155" y="236"/>
                  <a:pt x="1152" y="230"/>
                </a:cubicBezTo>
                <a:cubicBezTo>
                  <a:pt x="1149" y="235"/>
                  <a:pt x="1142" y="231"/>
                  <a:pt x="1138" y="232"/>
                </a:cubicBezTo>
                <a:cubicBezTo>
                  <a:pt x="1138" y="235"/>
                  <a:pt x="1133" y="232"/>
                  <a:pt x="1135" y="236"/>
                </a:cubicBezTo>
                <a:cubicBezTo>
                  <a:pt x="1134" y="235"/>
                  <a:pt x="1132" y="234"/>
                  <a:pt x="1131" y="235"/>
                </a:cubicBezTo>
                <a:cubicBezTo>
                  <a:pt x="1130" y="237"/>
                  <a:pt x="1128" y="237"/>
                  <a:pt x="1127" y="235"/>
                </a:cubicBezTo>
                <a:cubicBezTo>
                  <a:pt x="1125" y="236"/>
                  <a:pt x="1120" y="232"/>
                  <a:pt x="1120" y="238"/>
                </a:cubicBezTo>
                <a:cubicBezTo>
                  <a:pt x="1116" y="233"/>
                  <a:pt x="1116" y="241"/>
                  <a:pt x="1111" y="238"/>
                </a:cubicBezTo>
                <a:cubicBezTo>
                  <a:pt x="1110" y="237"/>
                  <a:pt x="1107" y="234"/>
                  <a:pt x="1106" y="236"/>
                </a:cubicBezTo>
                <a:cubicBezTo>
                  <a:pt x="1103" y="234"/>
                  <a:pt x="1102" y="239"/>
                  <a:pt x="1098" y="235"/>
                </a:cubicBezTo>
                <a:cubicBezTo>
                  <a:pt x="1097" y="237"/>
                  <a:pt x="1097" y="242"/>
                  <a:pt x="1094" y="241"/>
                </a:cubicBezTo>
                <a:cubicBezTo>
                  <a:pt x="1090" y="243"/>
                  <a:pt x="1082" y="234"/>
                  <a:pt x="1080" y="241"/>
                </a:cubicBezTo>
                <a:cubicBezTo>
                  <a:pt x="1077" y="238"/>
                  <a:pt x="1072" y="236"/>
                  <a:pt x="1072" y="240"/>
                </a:cubicBezTo>
                <a:cubicBezTo>
                  <a:pt x="1068" y="238"/>
                  <a:pt x="1066" y="238"/>
                  <a:pt x="1062" y="238"/>
                </a:cubicBezTo>
                <a:cubicBezTo>
                  <a:pt x="1060" y="235"/>
                  <a:pt x="1060" y="238"/>
                  <a:pt x="1057" y="237"/>
                </a:cubicBezTo>
                <a:cubicBezTo>
                  <a:pt x="1056" y="234"/>
                  <a:pt x="1053" y="236"/>
                  <a:pt x="1051" y="234"/>
                </a:cubicBezTo>
                <a:cubicBezTo>
                  <a:pt x="1051" y="235"/>
                  <a:pt x="1051" y="235"/>
                  <a:pt x="1051" y="235"/>
                </a:cubicBezTo>
                <a:cubicBezTo>
                  <a:pt x="1048" y="233"/>
                  <a:pt x="1048" y="236"/>
                  <a:pt x="1046" y="236"/>
                </a:cubicBezTo>
                <a:cubicBezTo>
                  <a:pt x="1042" y="234"/>
                  <a:pt x="1039" y="233"/>
                  <a:pt x="1037" y="236"/>
                </a:cubicBezTo>
                <a:cubicBezTo>
                  <a:pt x="1035" y="235"/>
                  <a:pt x="1035" y="235"/>
                  <a:pt x="1035" y="235"/>
                </a:cubicBezTo>
                <a:cubicBezTo>
                  <a:pt x="1035" y="239"/>
                  <a:pt x="1030" y="235"/>
                  <a:pt x="1029" y="237"/>
                </a:cubicBezTo>
                <a:cubicBezTo>
                  <a:pt x="1026" y="234"/>
                  <a:pt x="1024" y="233"/>
                  <a:pt x="1022" y="235"/>
                </a:cubicBezTo>
                <a:cubicBezTo>
                  <a:pt x="1020" y="239"/>
                  <a:pt x="1013" y="229"/>
                  <a:pt x="1009" y="229"/>
                </a:cubicBezTo>
                <a:cubicBezTo>
                  <a:pt x="1006" y="231"/>
                  <a:pt x="1002" y="230"/>
                  <a:pt x="998" y="228"/>
                </a:cubicBezTo>
                <a:cubicBezTo>
                  <a:pt x="993" y="227"/>
                  <a:pt x="988" y="223"/>
                  <a:pt x="984" y="225"/>
                </a:cubicBezTo>
                <a:cubicBezTo>
                  <a:pt x="983" y="223"/>
                  <a:pt x="981" y="224"/>
                  <a:pt x="980" y="224"/>
                </a:cubicBezTo>
                <a:cubicBezTo>
                  <a:pt x="979" y="225"/>
                  <a:pt x="979" y="225"/>
                  <a:pt x="979" y="225"/>
                </a:cubicBezTo>
                <a:cubicBezTo>
                  <a:pt x="978" y="223"/>
                  <a:pt x="976" y="223"/>
                  <a:pt x="974" y="223"/>
                </a:cubicBezTo>
                <a:cubicBezTo>
                  <a:pt x="973" y="223"/>
                  <a:pt x="973" y="223"/>
                  <a:pt x="973" y="223"/>
                </a:cubicBezTo>
                <a:cubicBezTo>
                  <a:pt x="974" y="220"/>
                  <a:pt x="972" y="218"/>
                  <a:pt x="970" y="216"/>
                </a:cubicBezTo>
                <a:cubicBezTo>
                  <a:pt x="972" y="215"/>
                  <a:pt x="974" y="217"/>
                  <a:pt x="975" y="216"/>
                </a:cubicBezTo>
                <a:cubicBezTo>
                  <a:pt x="975" y="220"/>
                  <a:pt x="979" y="218"/>
                  <a:pt x="981" y="221"/>
                </a:cubicBezTo>
                <a:cubicBezTo>
                  <a:pt x="979" y="218"/>
                  <a:pt x="984" y="218"/>
                  <a:pt x="981" y="215"/>
                </a:cubicBezTo>
                <a:cubicBezTo>
                  <a:pt x="975" y="211"/>
                  <a:pt x="972" y="216"/>
                  <a:pt x="966" y="213"/>
                </a:cubicBezTo>
                <a:cubicBezTo>
                  <a:pt x="964" y="209"/>
                  <a:pt x="971" y="211"/>
                  <a:pt x="967" y="207"/>
                </a:cubicBezTo>
                <a:cubicBezTo>
                  <a:pt x="966" y="209"/>
                  <a:pt x="966" y="209"/>
                  <a:pt x="966" y="209"/>
                </a:cubicBezTo>
                <a:cubicBezTo>
                  <a:pt x="965" y="208"/>
                  <a:pt x="965" y="208"/>
                  <a:pt x="964" y="208"/>
                </a:cubicBezTo>
                <a:cubicBezTo>
                  <a:pt x="966" y="212"/>
                  <a:pt x="962" y="211"/>
                  <a:pt x="961" y="213"/>
                </a:cubicBezTo>
                <a:cubicBezTo>
                  <a:pt x="959" y="213"/>
                  <a:pt x="956" y="211"/>
                  <a:pt x="956" y="214"/>
                </a:cubicBezTo>
                <a:cubicBezTo>
                  <a:pt x="959" y="222"/>
                  <a:pt x="959" y="222"/>
                  <a:pt x="959" y="222"/>
                </a:cubicBezTo>
                <a:cubicBezTo>
                  <a:pt x="958" y="222"/>
                  <a:pt x="957" y="221"/>
                  <a:pt x="957" y="221"/>
                </a:cubicBezTo>
                <a:cubicBezTo>
                  <a:pt x="956" y="222"/>
                  <a:pt x="956" y="222"/>
                  <a:pt x="956" y="222"/>
                </a:cubicBezTo>
                <a:cubicBezTo>
                  <a:pt x="960" y="225"/>
                  <a:pt x="959" y="222"/>
                  <a:pt x="962" y="223"/>
                </a:cubicBezTo>
                <a:cubicBezTo>
                  <a:pt x="962" y="225"/>
                  <a:pt x="962" y="225"/>
                  <a:pt x="962" y="225"/>
                </a:cubicBezTo>
                <a:cubicBezTo>
                  <a:pt x="957" y="224"/>
                  <a:pt x="951" y="222"/>
                  <a:pt x="948" y="224"/>
                </a:cubicBezTo>
                <a:cubicBezTo>
                  <a:pt x="942" y="223"/>
                  <a:pt x="939" y="226"/>
                  <a:pt x="934" y="223"/>
                </a:cubicBezTo>
                <a:cubicBezTo>
                  <a:pt x="932" y="225"/>
                  <a:pt x="929" y="223"/>
                  <a:pt x="926" y="222"/>
                </a:cubicBezTo>
                <a:cubicBezTo>
                  <a:pt x="920" y="224"/>
                  <a:pt x="913" y="224"/>
                  <a:pt x="906" y="224"/>
                </a:cubicBezTo>
                <a:cubicBezTo>
                  <a:pt x="903" y="220"/>
                  <a:pt x="899" y="224"/>
                  <a:pt x="896" y="220"/>
                </a:cubicBezTo>
                <a:cubicBezTo>
                  <a:pt x="896" y="218"/>
                  <a:pt x="898" y="220"/>
                  <a:pt x="899" y="220"/>
                </a:cubicBezTo>
                <a:cubicBezTo>
                  <a:pt x="899" y="217"/>
                  <a:pt x="906" y="218"/>
                  <a:pt x="902" y="213"/>
                </a:cubicBezTo>
                <a:cubicBezTo>
                  <a:pt x="899" y="212"/>
                  <a:pt x="897" y="215"/>
                  <a:pt x="893" y="213"/>
                </a:cubicBezTo>
                <a:cubicBezTo>
                  <a:pt x="891" y="209"/>
                  <a:pt x="891" y="209"/>
                  <a:pt x="891" y="209"/>
                </a:cubicBezTo>
                <a:cubicBezTo>
                  <a:pt x="883" y="209"/>
                  <a:pt x="883" y="209"/>
                  <a:pt x="883" y="209"/>
                </a:cubicBezTo>
                <a:cubicBezTo>
                  <a:pt x="884" y="212"/>
                  <a:pt x="884" y="212"/>
                  <a:pt x="884" y="212"/>
                </a:cubicBezTo>
                <a:cubicBezTo>
                  <a:pt x="882" y="211"/>
                  <a:pt x="881" y="211"/>
                  <a:pt x="880" y="212"/>
                </a:cubicBezTo>
                <a:cubicBezTo>
                  <a:pt x="880" y="216"/>
                  <a:pt x="873" y="214"/>
                  <a:pt x="870" y="216"/>
                </a:cubicBezTo>
                <a:cubicBezTo>
                  <a:pt x="875" y="219"/>
                  <a:pt x="878" y="214"/>
                  <a:pt x="883" y="219"/>
                </a:cubicBezTo>
                <a:cubicBezTo>
                  <a:pt x="886" y="220"/>
                  <a:pt x="890" y="221"/>
                  <a:pt x="892" y="222"/>
                </a:cubicBezTo>
                <a:cubicBezTo>
                  <a:pt x="883" y="224"/>
                  <a:pt x="868" y="222"/>
                  <a:pt x="858" y="223"/>
                </a:cubicBezTo>
                <a:cubicBezTo>
                  <a:pt x="856" y="221"/>
                  <a:pt x="856" y="224"/>
                  <a:pt x="853" y="222"/>
                </a:cubicBezTo>
                <a:cubicBezTo>
                  <a:pt x="852" y="223"/>
                  <a:pt x="853" y="225"/>
                  <a:pt x="853" y="226"/>
                </a:cubicBezTo>
                <a:cubicBezTo>
                  <a:pt x="853" y="225"/>
                  <a:pt x="849" y="223"/>
                  <a:pt x="848" y="223"/>
                </a:cubicBezTo>
                <a:cubicBezTo>
                  <a:pt x="848" y="225"/>
                  <a:pt x="846" y="225"/>
                  <a:pt x="845" y="225"/>
                </a:cubicBezTo>
                <a:cubicBezTo>
                  <a:pt x="844" y="224"/>
                  <a:pt x="844" y="222"/>
                  <a:pt x="845" y="222"/>
                </a:cubicBezTo>
                <a:cubicBezTo>
                  <a:pt x="843" y="221"/>
                  <a:pt x="840" y="221"/>
                  <a:pt x="837" y="220"/>
                </a:cubicBezTo>
                <a:cubicBezTo>
                  <a:pt x="837" y="218"/>
                  <a:pt x="839" y="219"/>
                  <a:pt x="838" y="217"/>
                </a:cubicBezTo>
                <a:cubicBezTo>
                  <a:pt x="836" y="219"/>
                  <a:pt x="836" y="215"/>
                  <a:pt x="835" y="215"/>
                </a:cubicBezTo>
                <a:cubicBezTo>
                  <a:pt x="837" y="215"/>
                  <a:pt x="837" y="213"/>
                  <a:pt x="839" y="214"/>
                </a:cubicBezTo>
                <a:cubicBezTo>
                  <a:pt x="840" y="214"/>
                  <a:pt x="841" y="214"/>
                  <a:pt x="841" y="213"/>
                </a:cubicBezTo>
                <a:cubicBezTo>
                  <a:pt x="840" y="211"/>
                  <a:pt x="840" y="211"/>
                  <a:pt x="840" y="211"/>
                </a:cubicBezTo>
                <a:cubicBezTo>
                  <a:pt x="831" y="213"/>
                  <a:pt x="831" y="213"/>
                  <a:pt x="831" y="213"/>
                </a:cubicBezTo>
                <a:cubicBezTo>
                  <a:pt x="832" y="214"/>
                  <a:pt x="834" y="214"/>
                  <a:pt x="834" y="216"/>
                </a:cubicBezTo>
                <a:cubicBezTo>
                  <a:pt x="833" y="219"/>
                  <a:pt x="829" y="215"/>
                  <a:pt x="826" y="216"/>
                </a:cubicBezTo>
                <a:cubicBezTo>
                  <a:pt x="825" y="215"/>
                  <a:pt x="825" y="215"/>
                  <a:pt x="825" y="215"/>
                </a:cubicBezTo>
                <a:cubicBezTo>
                  <a:pt x="827" y="214"/>
                  <a:pt x="830" y="216"/>
                  <a:pt x="830" y="213"/>
                </a:cubicBezTo>
                <a:cubicBezTo>
                  <a:pt x="825" y="210"/>
                  <a:pt x="822" y="207"/>
                  <a:pt x="817" y="208"/>
                </a:cubicBezTo>
                <a:cubicBezTo>
                  <a:pt x="815" y="206"/>
                  <a:pt x="813" y="207"/>
                  <a:pt x="809" y="205"/>
                </a:cubicBezTo>
                <a:cubicBezTo>
                  <a:pt x="806" y="208"/>
                  <a:pt x="801" y="203"/>
                  <a:pt x="797" y="206"/>
                </a:cubicBezTo>
                <a:cubicBezTo>
                  <a:pt x="794" y="205"/>
                  <a:pt x="790" y="205"/>
                  <a:pt x="787" y="206"/>
                </a:cubicBezTo>
                <a:cubicBezTo>
                  <a:pt x="785" y="202"/>
                  <a:pt x="785" y="207"/>
                  <a:pt x="782" y="205"/>
                </a:cubicBezTo>
                <a:cubicBezTo>
                  <a:pt x="782" y="206"/>
                  <a:pt x="782" y="206"/>
                  <a:pt x="782" y="206"/>
                </a:cubicBezTo>
                <a:cubicBezTo>
                  <a:pt x="777" y="202"/>
                  <a:pt x="773" y="204"/>
                  <a:pt x="770" y="205"/>
                </a:cubicBezTo>
                <a:cubicBezTo>
                  <a:pt x="774" y="206"/>
                  <a:pt x="777" y="206"/>
                  <a:pt x="781" y="208"/>
                </a:cubicBezTo>
                <a:cubicBezTo>
                  <a:pt x="775" y="210"/>
                  <a:pt x="768" y="207"/>
                  <a:pt x="764" y="210"/>
                </a:cubicBezTo>
                <a:cubicBezTo>
                  <a:pt x="759" y="206"/>
                  <a:pt x="756" y="210"/>
                  <a:pt x="751" y="208"/>
                </a:cubicBezTo>
                <a:cubicBezTo>
                  <a:pt x="753" y="211"/>
                  <a:pt x="753" y="211"/>
                  <a:pt x="753" y="211"/>
                </a:cubicBezTo>
                <a:cubicBezTo>
                  <a:pt x="751" y="211"/>
                  <a:pt x="751" y="211"/>
                  <a:pt x="751" y="211"/>
                </a:cubicBezTo>
                <a:cubicBezTo>
                  <a:pt x="750" y="209"/>
                  <a:pt x="750" y="209"/>
                  <a:pt x="750" y="209"/>
                </a:cubicBezTo>
                <a:cubicBezTo>
                  <a:pt x="743" y="207"/>
                  <a:pt x="737" y="208"/>
                  <a:pt x="732" y="209"/>
                </a:cubicBezTo>
                <a:cubicBezTo>
                  <a:pt x="732" y="210"/>
                  <a:pt x="735" y="213"/>
                  <a:pt x="734" y="215"/>
                </a:cubicBezTo>
                <a:cubicBezTo>
                  <a:pt x="730" y="211"/>
                  <a:pt x="730" y="211"/>
                  <a:pt x="730" y="211"/>
                </a:cubicBezTo>
                <a:cubicBezTo>
                  <a:pt x="730" y="210"/>
                  <a:pt x="732" y="211"/>
                  <a:pt x="731" y="209"/>
                </a:cubicBezTo>
                <a:cubicBezTo>
                  <a:pt x="728" y="212"/>
                  <a:pt x="722" y="205"/>
                  <a:pt x="718" y="208"/>
                </a:cubicBezTo>
                <a:cubicBezTo>
                  <a:pt x="721" y="211"/>
                  <a:pt x="716" y="210"/>
                  <a:pt x="719" y="213"/>
                </a:cubicBezTo>
                <a:cubicBezTo>
                  <a:pt x="719" y="214"/>
                  <a:pt x="717" y="213"/>
                  <a:pt x="716" y="212"/>
                </a:cubicBezTo>
                <a:cubicBezTo>
                  <a:pt x="716" y="211"/>
                  <a:pt x="716" y="211"/>
                  <a:pt x="716" y="211"/>
                </a:cubicBezTo>
                <a:cubicBezTo>
                  <a:pt x="717" y="211"/>
                  <a:pt x="718" y="212"/>
                  <a:pt x="717" y="211"/>
                </a:cubicBezTo>
                <a:cubicBezTo>
                  <a:pt x="717" y="209"/>
                  <a:pt x="715" y="210"/>
                  <a:pt x="714" y="208"/>
                </a:cubicBezTo>
                <a:cubicBezTo>
                  <a:pt x="714" y="209"/>
                  <a:pt x="712" y="210"/>
                  <a:pt x="710" y="208"/>
                </a:cubicBezTo>
                <a:cubicBezTo>
                  <a:pt x="706" y="209"/>
                  <a:pt x="706" y="209"/>
                  <a:pt x="706" y="209"/>
                </a:cubicBezTo>
                <a:cubicBezTo>
                  <a:pt x="706" y="207"/>
                  <a:pt x="705" y="208"/>
                  <a:pt x="704" y="207"/>
                </a:cubicBezTo>
                <a:cubicBezTo>
                  <a:pt x="703" y="208"/>
                  <a:pt x="703" y="208"/>
                  <a:pt x="703" y="208"/>
                </a:cubicBezTo>
                <a:cubicBezTo>
                  <a:pt x="702" y="206"/>
                  <a:pt x="702" y="206"/>
                  <a:pt x="702" y="206"/>
                </a:cubicBezTo>
                <a:cubicBezTo>
                  <a:pt x="701" y="207"/>
                  <a:pt x="701" y="209"/>
                  <a:pt x="700" y="210"/>
                </a:cubicBezTo>
                <a:cubicBezTo>
                  <a:pt x="699" y="209"/>
                  <a:pt x="701" y="208"/>
                  <a:pt x="700" y="207"/>
                </a:cubicBezTo>
                <a:cubicBezTo>
                  <a:pt x="695" y="208"/>
                  <a:pt x="688" y="207"/>
                  <a:pt x="684" y="210"/>
                </a:cubicBezTo>
                <a:cubicBezTo>
                  <a:pt x="684" y="212"/>
                  <a:pt x="684" y="212"/>
                  <a:pt x="684" y="212"/>
                </a:cubicBezTo>
                <a:cubicBezTo>
                  <a:pt x="684" y="212"/>
                  <a:pt x="683" y="211"/>
                  <a:pt x="683" y="211"/>
                </a:cubicBezTo>
                <a:cubicBezTo>
                  <a:pt x="683" y="212"/>
                  <a:pt x="685" y="215"/>
                  <a:pt x="684" y="216"/>
                </a:cubicBezTo>
                <a:cubicBezTo>
                  <a:pt x="683" y="216"/>
                  <a:pt x="683" y="216"/>
                  <a:pt x="683" y="216"/>
                </a:cubicBezTo>
                <a:cubicBezTo>
                  <a:pt x="683" y="215"/>
                  <a:pt x="682" y="215"/>
                  <a:pt x="682" y="215"/>
                </a:cubicBezTo>
                <a:cubicBezTo>
                  <a:pt x="682" y="213"/>
                  <a:pt x="682" y="213"/>
                  <a:pt x="682" y="213"/>
                </a:cubicBezTo>
                <a:cubicBezTo>
                  <a:pt x="681" y="212"/>
                  <a:pt x="679" y="213"/>
                  <a:pt x="679" y="210"/>
                </a:cubicBezTo>
                <a:cubicBezTo>
                  <a:pt x="680" y="209"/>
                  <a:pt x="678" y="205"/>
                  <a:pt x="681" y="207"/>
                </a:cubicBezTo>
                <a:cubicBezTo>
                  <a:pt x="682" y="206"/>
                  <a:pt x="681" y="203"/>
                  <a:pt x="681" y="201"/>
                </a:cubicBezTo>
                <a:cubicBezTo>
                  <a:pt x="680" y="201"/>
                  <a:pt x="680" y="201"/>
                  <a:pt x="680" y="201"/>
                </a:cubicBezTo>
                <a:cubicBezTo>
                  <a:pt x="679" y="199"/>
                  <a:pt x="679" y="199"/>
                  <a:pt x="679" y="199"/>
                </a:cubicBezTo>
                <a:cubicBezTo>
                  <a:pt x="680" y="200"/>
                  <a:pt x="680" y="200"/>
                  <a:pt x="680" y="200"/>
                </a:cubicBezTo>
                <a:cubicBezTo>
                  <a:pt x="681" y="200"/>
                  <a:pt x="681" y="199"/>
                  <a:pt x="682" y="198"/>
                </a:cubicBezTo>
                <a:cubicBezTo>
                  <a:pt x="678" y="193"/>
                  <a:pt x="678" y="200"/>
                  <a:pt x="675" y="198"/>
                </a:cubicBezTo>
                <a:cubicBezTo>
                  <a:pt x="676" y="202"/>
                  <a:pt x="679" y="200"/>
                  <a:pt x="680" y="203"/>
                </a:cubicBezTo>
                <a:cubicBezTo>
                  <a:pt x="676" y="202"/>
                  <a:pt x="674" y="205"/>
                  <a:pt x="671" y="205"/>
                </a:cubicBezTo>
                <a:cubicBezTo>
                  <a:pt x="673" y="206"/>
                  <a:pt x="677" y="210"/>
                  <a:pt x="678" y="208"/>
                </a:cubicBezTo>
                <a:cubicBezTo>
                  <a:pt x="676" y="210"/>
                  <a:pt x="672" y="207"/>
                  <a:pt x="671" y="210"/>
                </a:cubicBezTo>
                <a:cubicBezTo>
                  <a:pt x="669" y="209"/>
                  <a:pt x="669" y="209"/>
                  <a:pt x="669" y="209"/>
                </a:cubicBezTo>
                <a:cubicBezTo>
                  <a:pt x="671" y="208"/>
                  <a:pt x="668" y="206"/>
                  <a:pt x="667" y="205"/>
                </a:cubicBezTo>
                <a:cubicBezTo>
                  <a:pt x="663" y="205"/>
                  <a:pt x="663" y="205"/>
                  <a:pt x="663" y="205"/>
                </a:cubicBezTo>
                <a:cubicBezTo>
                  <a:pt x="663" y="204"/>
                  <a:pt x="662" y="202"/>
                  <a:pt x="664" y="202"/>
                </a:cubicBezTo>
                <a:cubicBezTo>
                  <a:pt x="662" y="200"/>
                  <a:pt x="660" y="205"/>
                  <a:pt x="658" y="200"/>
                </a:cubicBezTo>
                <a:cubicBezTo>
                  <a:pt x="658" y="200"/>
                  <a:pt x="657" y="199"/>
                  <a:pt x="657" y="199"/>
                </a:cubicBezTo>
                <a:cubicBezTo>
                  <a:pt x="657" y="200"/>
                  <a:pt x="657" y="200"/>
                  <a:pt x="657" y="200"/>
                </a:cubicBezTo>
                <a:cubicBezTo>
                  <a:pt x="656" y="200"/>
                  <a:pt x="658" y="196"/>
                  <a:pt x="654" y="197"/>
                </a:cubicBezTo>
                <a:cubicBezTo>
                  <a:pt x="653" y="197"/>
                  <a:pt x="651" y="197"/>
                  <a:pt x="648" y="194"/>
                </a:cubicBezTo>
                <a:cubicBezTo>
                  <a:pt x="648" y="195"/>
                  <a:pt x="647" y="196"/>
                  <a:pt x="647" y="196"/>
                </a:cubicBezTo>
                <a:cubicBezTo>
                  <a:pt x="645" y="195"/>
                  <a:pt x="646" y="194"/>
                  <a:pt x="645" y="192"/>
                </a:cubicBezTo>
                <a:cubicBezTo>
                  <a:pt x="648" y="186"/>
                  <a:pt x="657" y="194"/>
                  <a:pt x="662" y="189"/>
                </a:cubicBezTo>
                <a:cubicBezTo>
                  <a:pt x="661" y="188"/>
                  <a:pt x="661" y="187"/>
                  <a:pt x="660" y="187"/>
                </a:cubicBezTo>
                <a:cubicBezTo>
                  <a:pt x="658" y="187"/>
                  <a:pt x="657" y="190"/>
                  <a:pt x="656" y="187"/>
                </a:cubicBezTo>
                <a:cubicBezTo>
                  <a:pt x="655" y="187"/>
                  <a:pt x="655" y="188"/>
                  <a:pt x="655" y="188"/>
                </a:cubicBezTo>
                <a:cubicBezTo>
                  <a:pt x="654" y="186"/>
                  <a:pt x="654" y="186"/>
                  <a:pt x="654" y="186"/>
                </a:cubicBezTo>
                <a:cubicBezTo>
                  <a:pt x="657" y="185"/>
                  <a:pt x="661" y="187"/>
                  <a:pt x="662" y="185"/>
                </a:cubicBezTo>
                <a:cubicBezTo>
                  <a:pt x="664" y="186"/>
                  <a:pt x="664" y="186"/>
                  <a:pt x="664" y="186"/>
                </a:cubicBezTo>
                <a:cubicBezTo>
                  <a:pt x="663" y="187"/>
                  <a:pt x="664" y="188"/>
                  <a:pt x="665" y="190"/>
                </a:cubicBezTo>
                <a:cubicBezTo>
                  <a:pt x="665" y="190"/>
                  <a:pt x="665" y="190"/>
                  <a:pt x="665" y="190"/>
                </a:cubicBezTo>
                <a:cubicBezTo>
                  <a:pt x="665" y="188"/>
                  <a:pt x="667" y="189"/>
                  <a:pt x="666" y="186"/>
                </a:cubicBezTo>
                <a:cubicBezTo>
                  <a:pt x="674" y="186"/>
                  <a:pt x="682" y="183"/>
                  <a:pt x="690" y="184"/>
                </a:cubicBezTo>
                <a:cubicBezTo>
                  <a:pt x="692" y="184"/>
                  <a:pt x="695" y="184"/>
                  <a:pt x="697" y="183"/>
                </a:cubicBezTo>
                <a:cubicBezTo>
                  <a:pt x="710" y="182"/>
                  <a:pt x="710" y="182"/>
                  <a:pt x="710" y="182"/>
                </a:cubicBezTo>
                <a:cubicBezTo>
                  <a:pt x="709" y="178"/>
                  <a:pt x="709" y="178"/>
                  <a:pt x="709" y="178"/>
                </a:cubicBezTo>
                <a:cubicBezTo>
                  <a:pt x="709" y="178"/>
                  <a:pt x="709" y="178"/>
                  <a:pt x="709" y="178"/>
                </a:cubicBezTo>
                <a:cubicBezTo>
                  <a:pt x="709" y="176"/>
                  <a:pt x="707" y="176"/>
                  <a:pt x="706" y="177"/>
                </a:cubicBezTo>
                <a:cubicBezTo>
                  <a:pt x="706" y="181"/>
                  <a:pt x="703" y="180"/>
                  <a:pt x="700" y="181"/>
                </a:cubicBezTo>
                <a:cubicBezTo>
                  <a:pt x="695" y="177"/>
                  <a:pt x="695" y="185"/>
                  <a:pt x="690" y="182"/>
                </a:cubicBezTo>
                <a:cubicBezTo>
                  <a:pt x="688" y="181"/>
                  <a:pt x="687" y="178"/>
                  <a:pt x="684" y="179"/>
                </a:cubicBezTo>
                <a:cubicBezTo>
                  <a:pt x="684" y="180"/>
                  <a:pt x="684" y="180"/>
                  <a:pt x="684" y="180"/>
                </a:cubicBezTo>
                <a:cubicBezTo>
                  <a:pt x="685" y="181"/>
                  <a:pt x="686" y="181"/>
                  <a:pt x="686" y="182"/>
                </a:cubicBezTo>
                <a:cubicBezTo>
                  <a:pt x="683" y="182"/>
                  <a:pt x="681" y="183"/>
                  <a:pt x="678" y="180"/>
                </a:cubicBezTo>
                <a:cubicBezTo>
                  <a:pt x="675" y="186"/>
                  <a:pt x="667" y="181"/>
                  <a:pt x="662" y="184"/>
                </a:cubicBezTo>
                <a:cubicBezTo>
                  <a:pt x="657" y="183"/>
                  <a:pt x="650" y="182"/>
                  <a:pt x="646" y="185"/>
                </a:cubicBezTo>
                <a:cubicBezTo>
                  <a:pt x="647" y="186"/>
                  <a:pt x="649" y="187"/>
                  <a:pt x="650" y="188"/>
                </a:cubicBezTo>
                <a:cubicBezTo>
                  <a:pt x="648" y="189"/>
                  <a:pt x="646" y="187"/>
                  <a:pt x="645" y="187"/>
                </a:cubicBezTo>
                <a:cubicBezTo>
                  <a:pt x="644" y="186"/>
                  <a:pt x="644" y="186"/>
                  <a:pt x="644" y="186"/>
                </a:cubicBezTo>
                <a:cubicBezTo>
                  <a:pt x="644" y="185"/>
                  <a:pt x="646" y="186"/>
                  <a:pt x="646" y="185"/>
                </a:cubicBezTo>
                <a:cubicBezTo>
                  <a:pt x="644" y="183"/>
                  <a:pt x="643" y="184"/>
                  <a:pt x="641" y="184"/>
                </a:cubicBezTo>
                <a:cubicBezTo>
                  <a:pt x="641" y="184"/>
                  <a:pt x="641" y="185"/>
                  <a:pt x="642" y="186"/>
                </a:cubicBezTo>
                <a:cubicBezTo>
                  <a:pt x="643" y="186"/>
                  <a:pt x="643" y="186"/>
                  <a:pt x="643" y="186"/>
                </a:cubicBezTo>
                <a:cubicBezTo>
                  <a:pt x="642" y="188"/>
                  <a:pt x="642" y="188"/>
                  <a:pt x="642" y="188"/>
                </a:cubicBezTo>
                <a:cubicBezTo>
                  <a:pt x="640" y="185"/>
                  <a:pt x="638" y="188"/>
                  <a:pt x="636" y="186"/>
                </a:cubicBezTo>
                <a:cubicBezTo>
                  <a:pt x="636" y="184"/>
                  <a:pt x="636" y="184"/>
                  <a:pt x="636" y="184"/>
                </a:cubicBezTo>
                <a:cubicBezTo>
                  <a:pt x="628" y="180"/>
                  <a:pt x="622" y="182"/>
                  <a:pt x="616" y="182"/>
                </a:cubicBezTo>
                <a:cubicBezTo>
                  <a:pt x="613" y="181"/>
                  <a:pt x="614" y="185"/>
                  <a:pt x="611" y="182"/>
                </a:cubicBezTo>
                <a:cubicBezTo>
                  <a:pt x="605" y="183"/>
                  <a:pt x="600" y="184"/>
                  <a:pt x="593" y="181"/>
                </a:cubicBezTo>
                <a:cubicBezTo>
                  <a:pt x="591" y="179"/>
                  <a:pt x="595" y="174"/>
                  <a:pt x="589" y="174"/>
                </a:cubicBezTo>
                <a:cubicBezTo>
                  <a:pt x="588" y="171"/>
                  <a:pt x="588" y="171"/>
                  <a:pt x="588" y="171"/>
                </a:cubicBezTo>
                <a:cubicBezTo>
                  <a:pt x="593" y="170"/>
                  <a:pt x="599" y="174"/>
                  <a:pt x="603" y="175"/>
                </a:cubicBezTo>
                <a:cubicBezTo>
                  <a:pt x="604" y="174"/>
                  <a:pt x="602" y="172"/>
                  <a:pt x="601" y="171"/>
                </a:cubicBezTo>
                <a:cubicBezTo>
                  <a:pt x="603" y="171"/>
                  <a:pt x="603" y="170"/>
                  <a:pt x="605" y="171"/>
                </a:cubicBezTo>
                <a:cubicBezTo>
                  <a:pt x="606" y="169"/>
                  <a:pt x="606" y="169"/>
                  <a:pt x="606" y="169"/>
                </a:cubicBezTo>
                <a:cubicBezTo>
                  <a:pt x="607" y="170"/>
                  <a:pt x="610" y="174"/>
                  <a:pt x="610" y="171"/>
                </a:cubicBezTo>
                <a:cubicBezTo>
                  <a:pt x="606" y="167"/>
                  <a:pt x="606" y="167"/>
                  <a:pt x="606" y="167"/>
                </a:cubicBezTo>
                <a:cubicBezTo>
                  <a:pt x="609" y="167"/>
                  <a:pt x="609" y="167"/>
                  <a:pt x="609" y="167"/>
                </a:cubicBezTo>
                <a:cubicBezTo>
                  <a:pt x="611" y="170"/>
                  <a:pt x="611" y="167"/>
                  <a:pt x="613" y="167"/>
                </a:cubicBezTo>
                <a:cubicBezTo>
                  <a:pt x="616" y="165"/>
                  <a:pt x="622" y="167"/>
                  <a:pt x="625" y="168"/>
                </a:cubicBezTo>
                <a:cubicBezTo>
                  <a:pt x="627" y="168"/>
                  <a:pt x="628" y="167"/>
                  <a:pt x="630" y="169"/>
                </a:cubicBezTo>
                <a:cubicBezTo>
                  <a:pt x="635" y="166"/>
                  <a:pt x="643" y="169"/>
                  <a:pt x="649" y="168"/>
                </a:cubicBezTo>
                <a:cubicBezTo>
                  <a:pt x="648" y="162"/>
                  <a:pt x="657" y="168"/>
                  <a:pt x="658" y="165"/>
                </a:cubicBezTo>
                <a:cubicBezTo>
                  <a:pt x="661" y="166"/>
                  <a:pt x="663" y="166"/>
                  <a:pt x="664" y="162"/>
                </a:cubicBezTo>
                <a:cubicBezTo>
                  <a:pt x="662" y="161"/>
                  <a:pt x="665" y="161"/>
                  <a:pt x="665" y="160"/>
                </a:cubicBezTo>
                <a:cubicBezTo>
                  <a:pt x="662" y="162"/>
                  <a:pt x="659" y="154"/>
                  <a:pt x="658" y="159"/>
                </a:cubicBezTo>
                <a:cubicBezTo>
                  <a:pt x="658" y="160"/>
                  <a:pt x="656" y="156"/>
                  <a:pt x="656" y="159"/>
                </a:cubicBezTo>
                <a:cubicBezTo>
                  <a:pt x="657" y="160"/>
                  <a:pt x="658" y="160"/>
                  <a:pt x="658" y="162"/>
                </a:cubicBezTo>
                <a:cubicBezTo>
                  <a:pt x="656" y="163"/>
                  <a:pt x="655" y="161"/>
                  <a:pt x="652" y="159"/>
                </a:cubicBezTo>
                <a:cubicBezTo>
                  <a:pt x="651" y="160"/>
                  <a:pt x="649" y="159"/>
                  <a:pt x="648" y="160"/>
                </a:cubicBezTo>
                <a:cubicBezTo>
                  <a:pt x="648" y="161"/>
                  <a:pt x="652" y="163"/>
                  <a:pt x="651" y="161"/>
                </a:cubicBezTo>
                <a:cubicBezTo>
                  <a:pt x="652" y="161"/>
                  <a:pt x="652" y="161"/>
                  <a:pt x="652" y="161"/>
                </a:cubicBezTo>
                <a:cubicBezTo>
                  <a:pt x="650" y="163"/>
                  <a:pt x="645" y="165"/>
                  <a:pt x="641" y="162"/>
                </a:cubicBezTo>
                <a:cubicBezTo>
                  <a:pt x="643" y="161"/>
                  <a:pt x="646" y="162"/>
                  <a:pt x="647" y="161"/>
                </a:cubicBezTo>
                <a:cubicBezTo>
                  <a:pt x="646" y="158"/>
                  <a:pt x="644" y="161"/>
                  <a:pt x="643" y="159"/>
                </a:cubicBezTo>
                <a:cubicBezTo>
                  <a:pt x="642" y="161"/>
                  <a:pt x="639" y="160"/>
                  <a:pt x="636" y="159"/>
                </a:cubicBezTo>
                <a:cubicBezTo>
                  <a:pt x="634" y="160"/>
                  <a:pt x="627" y="158"/>
                  <a:pt x="630" y="163"/>
                </a:cubicBezTo>
                <a:cubicBezTo>
                  <a:pt x="627" y="161"/>
                  <a:pt x="627" y="161"/>
                  <a:pt x="627" y="161"/>
                </a:cubicBezTo>
                <a:cubicBezTo>
                  <a:pt x="627" y="161"/>
                  <a:pt x="626" y="161"/>
                  <a:pt x="626" y="161"/>
                </a:cubicBezTo>
                <a:cubicBezTo>
                  <a:pt x="625" y="156"/>
                  <a:pt x="621" y="159"/>
                  <a:pt x="618" y="157"/>
                </a:cubicBezTo>
                <a:cubicBezTo>
                  <a:pt x="615" y="158"/>
                  <a:pt x="611" y="158"/>
                  <a:pt x="608" y="157"/>
                </a:cubicBezTo>
                <a:cubicBezTo>
                  <a:pt x="605" y="157"/>
                  <a:pt x="604" y="161"/>
                  <a:pt x="601" y="158"/>
                </a:cubicBezTo>
                <a:cubicBezTo>
                  <a:pt x="598" y="156"/>
                  <a:pt x="596" y="158"/>
                  <a:pt x="594" y="158"/>
                </a:cubicBezTo>
                <a:cubicBezTo>
                  <a:pt x="594" y="159"/>
                  <a:pt x="595" y="159"/>
                  <a:pt x="594" y="160"/>
                </a:cubicBezTo>
                <a:cubicBezTo>
                  <a:pt x="592" y="159"/>
                  <a:pt x="592" y="159"/>
                  <a:pt x="592" y="159"/>
                </a:cubicBezTo>
                <a:cubicBezTo>
                  <a:pt x="588" y="160"/>
                  <a:pt x="580" y="157"/>
                  <a:pt x="575" y="160"/>
                </a:cubicBezTo>
                <a:cubicBezTo>
                  <a:pt x="572" y="157"/>
                  <a:pt x="574" y="161"/>
                  <a:pt x="572" y="160"/>
                </a:cubicBezTo>
                <a:cubicBezTo>
                  <a:pt x="570" y="160"/>
                  <a:pt x="570" y="163"/>
                  <a:pt x="567" y="161"/>
                </a:cubicBezTo>
                <a:cubicBezTo>
                  <a:pt x="560" y="161"/>
                  <a:pt x="560" y="161"/>
                  <a:pt x="560" y="161"/>
                </a:cubicBezTo>
                <a:cubicBezTo>
                  <a:pt x="558" y="158"/>
                  <a:pt x="563" y="162"/>
                  <a:pt x="561" y="159"/>
                </a:cubicBezTo>
                <a:cubicBezTo>
                  <a:pt x="555" y="156"/>
                  <a:pt x="553" y="160"/>
                  <a:pt x="548" y="159"/>
                </a:cubicBezTo>
                <a:cubicBezTo>
                  <a:pt x="551" y="163"/>
                  <a:pt x="554" y="159"/>
                  <a:pt x="557" y="162"/>
                </a:cubicBezTo>
                <a:cubicBezTo>
                  <a:pt x="554" y="165"/>
                  <a:pt x="549" y="162"/>
                  <a:pt x="544" y="164"/>
                </a:cubicBezTo>
                <a:cubicBezTo>
                  <a:pt x="544" y="163"/>
                  <a:pt x="545" y="162"/>
                  <a:pt x="544" y="160"/>
                </a:cubicBezTo>
                <a:cubicBezTo>
                  <a:pt x="541" y="159"/>
                  <a:pt x="539" y="159"/>
                  <a:pt x="537" y="160"/>
                </a:cubicBezTo>
                <a:cubicBezTo>
                  <a:pt x="537" y="160"/>
                  <a:pt x="539" y="162"/>
                  <a:pt x="538" y="162"/>
                </a:cubicBezTo>
                <a:cubicBezTo>
                  <a:pt x="536" y="162"/>
                  <a:pt x="534" y="159"/>
                  <a:pt x="532" y="161"/>
                </a:cubicBezTo>
                <a:cubicBezTo>
                  <a:pt x="533" y="162"/>
                  <a:pt x="533" y="164"/>
                  <a:pt x="535" y="166"/>
                </a:cubicBezTo>
                <a:cubicBezTo>
                  <a:pt x="536" y="166"/>
                  <a:pt x="535" y="166"/>
                  <a:pt x="534" y="166"/>
                </a:cubicBezTo>
                <a:cubicBezTo>
                  <a:pt x="533" y="165"/>
                  <a:pt x="532" y="164"/>
                  <a:pt x="530" y="162"/>
                </a:cubicBezTo>
                <a:cubicBezTo>
                  <a:pt x="529" y="164"/>
                  <a:pt x="531" y="165"/>
                  <a:pt x="532" y="166"/>
                </a:cubicBezTo>
                <a:cubicBezTo>
                  <a:pt x="530" y="168"/>
                  <a:pt x="530" y="168"/>
                  <a:pt x="530" y="168"/>
                </a:cubicBezTo>
                <a:cubicBezTo>
                  <a:pt x="530" y="167"/>
                  <a:pt x="529" y="167"/>
                  <a:pt x="529" y="167"/>
                </a:cubicBezTo>
                <a:cubicBezTo>
                  <a:pt x="527" y="165"/>
                  <a:pt x="529" y="164"/>
                  <a:pt x="529" y="162"/>
                </a:cubicBezTo>
                <a:cubicBezTo>
                  <a:pt x="524" y="160"/>
                  <a:pt x="525" y="167"/>
                  <a:pt x="519" y="162"/>
                </a:cubicBezTo>
                <a:cubicBezTo>
                  <a:pt x="518" y="165"/>
                  <a:pt x="512" y="163"/>
                  <a:pt x="511" y="167"/>
                </a:cubicBezTo>
                <a:cubicBezTo>
                  <a:pt x="508" y="168"/>
                  <a:pt x="503" y="164"/>
                  <a:pt x="502" y="168"/>
                </a:cubicBezTo>
                <a:cubicBezTo>
                  <a:pt x="500" y="167"/>
                  <a:pt x="500" y="167"/>
                  <a:pt x="500" y="167"/>
                </a:cubicBezTo>
                <a:cubicBezTo>
                  <a:pt x="498" y="173"/>
                  <a:pt x="486" y="164"/>
                  <a:pt x="481" y="167"/>
                </a:cubicBezTo>
                <a:cubicBezTo>
                  <a:pt x="471" y="168"/>
                  <a:pt x="462" y="170"/>
                  <a:pt x="451" y="168"/>
                </a:cubicBezTo>
                <a:cubicBezTo>
                  <a:pt x="449" y="168"/>
                  <a:pt x="449" y="168"/>
                  <a:pt x="449" y="168"/>
                </a:cubicBezTo>
                <a:cubicBezTo>
                  <a:pt x="449" y="167"/>
                  <a:pt x="448" y="167"/>
                  <a:pt x="448" y="167"/>
                </a:cubicBezTo>
                <a:cubicBezTo>
                  <a:pt x="447" y="168"/>
                  <a:pt x="446" y="166"/>
                  <a:pt x="445" y="167"/>
                </a:cubicBezTo>
                <a:cubicBezTo>
                  <a:pt x="446" y="168"/>
                  <a:pt x="446" y="168"/>
                  <a:pt x="446" y="168"/>
                </a:cubicBezTo>
                <a:cubicBezTo>
                  <a:pt x="442" y="169"/>
                  <a:pt x="438" y="167"/>
                  <a:pt x="434" y="169"/>
                </a:cubicBezTo>
                <a:cubicBezTo>
                  <a:pt x="435" y="172"/>
                  <a:pt x="436" y="170"/>
                  <a:pt x="438" y="171"/>
                </a:cubicBezTo>
                <a:cubicBezTo>
                  <a:pt x="438" y="171"/>
                  <a:pt x="439" y="172"/>
                  <a:pt x="440" y="172"/>
                </a:cubicBezTo>
                <a:cubicBezTo>
                  <a:pt x="440" y="171"/>
                  <a:pt x="440" y="171"/>
                  <a:pt x="440" y="171"/>
                </a:cubicBezTo>
                <a:cubicBezTo>
                  <a:pt x="442" y="171"/>
                  <a:pt x="441" y="172"/>
                  <a:pt x="443" y="173"/>
                </a:cubicBezTo>
                <a:cubicBezTo>
                  <a:pt x="444" y="172"/>
                  <a:pt x="444" y="172"/>
                  <a:pt x="446" y="172"/>
                </a:cubicBezTo>
                <a:cubicBezTo>
                  <a:pt x="445" y="172"/>
                  <a:pt x="445" y="173"/>
                  <a:pt x="446" y="174"/>
                </a:cubicBezTo>
                <a:cubicBezTo>
                  <a:pt x="450" y="173"/>
                  <a:pt x="450" y="173"/>
                  <a:pt x="450" y="173"/>
                </a:cubicBezTo>
                <a:cubicBezTo>
                  <a:pt x="449" y="172"/>
                  <a:pt x="449" y="172"/>
                  <a:pt x="449" y="172"/>
                </a:cubicBezTo>
                <a:cubicBezTo>
                  <a:pt x="451" y="176"/>
                  <a:pt x="453" y="171"/>
                  <a:pt x="455" y="174"/>
                </a:cubicBezTo>
                <a:cubicBezTo>
                  <a:pt x="458" y="173"/>
                  <a:pt x="463" y="176"/>
                  <a:pt x="463" y="172"/>
                </a:cubicBezTo>
                <a:cubicBezTo>
                  <a:pt x="469" y="174"/>
                  <a:pt x="475" y="175"/>
                  <a:pt x="479" y="173"/>
                </a:cubicBezTo>
                <a:cubicBezTo>
                  <a:pt x="481" y="173"/>
                  <a:pt x="485" y="173"/>
                  <a:pt x="487" y="174"/>
                </a:cubicBezTo>
                <a:cubicBezTo>
                  <a:pt x="493" y="177"/>
                  <a:pt x="498" y="171"/>
                  <a:pt x="504" y="179"/>
                </a:cubicBezTo>
                <a:cubicBezTo>
                  <a:pt x="505" y="180"/>
                  <a:pt x="504" y="177"/>
                  <a:pt x="504" y="177"/>
                </a:cubicBezTo>
                <a:cubicBezTo>
                  <a:pt x="502" y="176"/>
                  <a:pt x="502" y="176"/>
                  <a:pt x="502" y="176"/>
                </a:cubicBezTo>
                <a:cubicBezTo>
                  <a:pt x="501" y="172"/>
                  <a:pt x="506" y="178"/>
                  <a:pt x="505" y="174"/>
                </a:cubicBezTo>
                <a:cubicBezTo>
                  <a:pt x="513" y="178"/>
                  <a:pt x="513" y="178"/>
                  <a:pt x="513" y="178"/>
                </a:cubicBezTo>
                <a:cubicBezTo>
                  <a:pt x="515" y="178"/>
                  <a:pt x="520" y="177"/>
                  <a:pt x="522" y="178"/>
                </a:cubicBezTo>
                <a:cubicBezTo>
                  <a:pt x="524" y="178"/>
                  <a:pt x="525" y="177"/>
                  <a:pt x="524" y="175"/>
                </a:cubicBezTo>
                <a:cubicBezTo>
                  <a:pt x="524" y="175"/>
                  <a:pt x="524" y="175"/>
                  <a:pt x="524" y="175"/>
                </a:cubicBezTo>
                <a:cubicBezTo>
                  <a:pt x="525" y="175"/>
                  <a:pt x="525" y="175"/>
                  <a:pt x="525" y="175"/>
                </a:cubicBezTo>
                <a:cubicBezTo>
                  <a:pt x="529" y="178"/>
                  <a:pt x="523" y="178"/>
                  <a:pt x="526" y="181"/>
                </a:cubicBezTo>
                <a:cubicBezTo>
                  <a:pt x="531" y="183"/>
                  <a:pt x="534" y="179"/>
                  <a:pt x="539" y="183"/>
                </a:cubicBezTo>
                <a:cubicBezTo>
                  <a:pt x="533" y="188"/>
                  <a:pt x="521" y="184"/>
                  <a:pt x="516" y="191"/>
                </a:cubicBezTo>
                <a:cubicBezTo>
                  <a:pt x="513" y="188"/>
                  <a:pt x="513" y="193"/>
                  <a:pt x="510" y="191"/>
                </a:cubicBezTo>
                <a:cubicBezTo>
                  <a:pt x="510" y="192"/>
                  <a:pt x="510" y="192"/>
                  <a:pt x="510" y="192"/>
                </a:cubicBezTo>
                <a:cubicBezTo>
                  <a:pt x="509" y="191"/>
                  <a:pt x="507" y="189"/>
                  <a:pt x="507" y="191"/>
                </a:cubicBezTo>
                <a:cubicBezTo>
                  <a:pt x="506" y="193"/>
                  <a:pt x="503" y="189"/>
                  <a:pt x="503" y="192"/>
                </a:cubicBezTo>
                <a:cubicBezTo>
                  <a:pt x="502" y="192"/>
                  <a:pt x="500" y="191"/>
                  <a:pt x="500" y="192"/>
                </a:cubicBezTo>
                <a:cubicBezTo>
                  <a:pt x="500" y="193"/>
                  <a:pt x="500" y="193"/>
                  <a:pt x="500" y="193"/>
                </a:cubicBezTo>
                <a:cubicBezTo>
                  <a:pt x="511" y="194"/>
                  <a:pt x="511" y="194"/>
                  <a:pt x="511" y="194"/>
                </a:cubicBezTo>
                <a:cubicBezTo>
                  <a:pt x="512" y="193"/>
                  <a:pt x="512" y="193"/>
                  <a:pt x="512" y="193"/>
                </a:cubicBezTo>
                <a:cubicBezTo>
                  <a:pt x="516" y="197"/>
                  <a:pt x="518" y="193"/>
                  <a:pt x="522" y="194"/>
                </a:cubicBezTo>
                <a:cubicBezTo>
                  <a:pt x="533" y="192"/>
                  <a:pt x="543" y="191"/>
                  <a:pt x="556" y="192"/>
                </a:cubicBezTo>
                <a:cubicBezTo>
                  <a:pt x="559" y="189"/>
                  <a:pt x="566" y="190"/>
                  <a:pt x="572" y="191"/>
                </a:cubicBezTo>
                <a:cubicBezTo>
                  <a:pt x="573" y="189"/>
                  <a:pt x="576" y="194"/>
                  <a:pt x="577" y="192"/>
                </a:cubicBezTo>
                <a:cubicBezTo>
                  <a:pt x="581" y="189"/>
                  <a:pt x="584" y="192"/>
                  <a:pt x="589" y="193"/>
                </a:cubicBezTo>
                <a:cubicBezTo>
                  <a:pt x="591" y="192"/>
                  <a:pt x="595" y="191"/>
                  <a:pt x="598" y="192"/>
                </a:cubicBezTo>
                <a:cubicBezTo>
                  <a:pt x="601" y="192"/>
                  <a:pt x="603" y="193"/>
                  <a:pt x="605" y="193"/>
                </a:cubicBezTo>
                <a:cubicBezTo>
                  <a:pt x="606" y="188"/>
                  <a:pt x="611" y="193"/>
                  <a:pt x="615" y="193"/>
                </a:cubicBezTo>
                <a:cubicBezTo>
                  <a:pt x="617" y="194"/>
                  <a:pt x="617" y="194"/>
                  <a:pt x="617" y="194"/>
                </a:cubicBezTo>
                <a:cubicBezTo>
                  <a:pt x="615" y="196"/>
                  <a:pt x="612" y="196"/>
                  <a:pt x="608" y="196"/>
                </a:cubicBezTo>
                <a:cubicBezTo>
                  <a:pt x="607" y="197"/>
                  <a:pt x="609" y="198"/>
                  <a:pt x="608" y="198"/>
                </a:cubicBezTo>
                <a:cubicBezTo>
                  <a:pt x="610" y="201"/>
                  <a:pt x="610" y="197"/>
                  <a:pt x="613" y="200"/>
                </a:cubicBezTo>
                <a:cubicBezTo>
                  <a:pt x="615" y="199"/>
                  <a:pt x="616" y="201"/>
                  <a:pt x="617" y="199"/>
                </a:cubicBezTo>
                <a:cubicBezTo>
                  <a:pt x="618" y="202"/>
                  <a:pt x="616" y="203"/>
                  <a:pt x="615" y="202"/>
                </a:cubicBezTo>
                <a:cubicBezTo>
                  <a:pt x="610" y="198"/>
                  <a:pt x="611" y="205"/>
                  <a:pt x="607" y="202"/>
                </a:cubicBezTo>
                <a:cubicBezTo>
                  <a:pt x="606" y="201"/>
                  <a:pt x="606" y="200"/>
                  <a:pt x="606" y="200"/>
                </a:cubicBezTo>
                <a:cubicBezTo>
                  <a:pt x="600" y="200"/>
                  <a:pt x="600" y="200"/>
                  <a:pt x="600" y="200"/>
                </a:cubicBezTo>
                <a:cubicBezTo>
                  <a:pt x="600" y="201"/>
                  <a:pt x="600" y="201"/>
                  <a:pt x="600" y="202"/>
                </a:cubicBezTo>
                <a:cubicBezTo>
                  <a:pt x="597" y="199"/>
                  <a:pt x="594" y="197"/>
                  <a:pt x="592" y="198"/>
                </a:cubicBezTo>
                <a:cubicBezTo>
                  <a:pt x="589" y="195"/>
                  <a:pt x="588" y="200"/>
                  <a:pt x="584" y="195"/>
                </a:cubicBezTo>
                <a:cubicBezTo>
                  <a:pt x="583" y="197"/>
                  <a:pt x="579" y="198"/>
                  <a:pt x="580" y="201"/>
                </a:cubicBezTo>
                <a:cubicBezTo>
                  <a:pt x="578" y="200"/>
                  <a:pt x="579" y="199"/>
                  <a:pt x="577" y="199"/>
                </a:cubicBezTo>
                <a:cubicBezTo>
                  <a:pt x="576" y="200"/>
                  <a:pt x="576" y="200"/>
                  <a:pt x="576" y="200"/>
                </a:cubicBezTo>
                <a:cubicBezTo>
                  <a:pt x="574" y="198"/>
                  <a:pt x="570" y="199"/>
                  <a:pt x="568" y="199"/>
                </a:cubicBezTo>
                <a:cubicBezTo>
                  <a:pt x="567" y="201"/>
                  <a:pt x="562" y="197"/>
                  <a:pt x="561" y="200"/>
                </a:cubicBezTo>
                <a:cubicBezTo>
                  <a:pt x="564" y="203"/>
                  <a:pt x="568" y="203"/>
                  <a:pt x="571" y="204"/>
                </a:cubicBezTo>
                <a:cubicBezTo>
                  <a:pt x="570" y="201"/>
                  <a:pt x="574" y="205"/>
                  <a:pt x="576" y="205"/>
                </a:cubicBezTo>
                <a:cubicBezTo>
                  <a:pt x="580" y="201"/>
                  <a:pt x="589" y="207"/>
                  <a:pt x="595" y="205"/>
                </a:cubicBezTo>
                <a:cubicBezTo>
                  <a:pt x="597" y="207"/>
                  <a:pt x="600" y="205"/>
                  <a:pt x="602" y="206"/>
                </a:cubicBezTo>
                <a:cubicBezTo>
                  <a:pt x="616" y="209"/>
                  <a:pt x="625" y="204"/>
                  <a:pt x="638" y="207"/>
                </a:cubicBezTo>
                <a:cubicBezTo>
                  <a:pt x="638" y="208"/>
                  <a:pt x="639" y="209"/>
                  <a:pt x="640" y="209"/>
                </a:cubicBezTo>
                <a:cubicBezTo>
                  <a:pt x="641" y="209"/>
                  <a:pt x="641" y="209"/>
                  <a:pt x="641" y="209"/>
                </a:cubicBezTo>
                <a:cubicBezTo>
                  <a:pt x="639" y="207"/>
                  <a:pt x="639" y="205"/>
                  <a:pt x="641" y="205"/>
                </a:cubicBezTo>
                <a:cubicBezTo>
                  <a:pt x="644" y="206"/>
                  <a:pt x="642" y="208"/>
                  <a:pt x="642" y="208"/>
                </a:cubicBezTo>
                <a:cubicBezTo>
                  <a:pt x="646" y="209"/>
                  <a:pt x="646" y="206"/>
                  <a:pt x="649" y="204"/>
                </a:cubicBezTo>
                <a:cubicBezTo>
                  <a:pt x="649" y="204"/>
                  <a:pt x="649" y="204"/>
                  <a:pt x="649" y="204"/>
                </a:cubicBezTo>
                <a:cubicBezTo>
                  <a:pt x="650" y="206"/>
                  <a:pt x="648" y="205"/>
                  <a:pt x="648" y="206"/>
                </a:cubicBezTo>
                <a:cubicBezTo>
                  <a:pt x="650" y="208"/>
                  <a:pt x="650" y="208"/>
                  <a:pt x="650" y="208"/>
                </a:cubicBezTo>
                <a:cubicBezTo>
                  <a:pt x="649" y="211"/>
                  <a:pt x="642" y="207"/>
                  <a:pt x="643" y="211"/>
                </a:cubicBezTo>
                <a:cubicBezTo>
                  <a:pt x="643" y="209"/>
                  <a:pt x="641" y="210"/>
                  <a:pt x="640" y="210"/>
                </a:cubicBezTo>
                <a:cubicBezTo>
                  <a:pt x="640" y="211"/>
                  <a:pt x="641" y="213"/>
                  <a:pt x="640" y="214"/>
                </a:cubicBezTo>
                <a:cubicBezTo>
                  <a:pt x="638" y="211"/>
                  <a:pt x="636" y="213"/>
                  <a:pt x="634" y="211"/>
                </a:cubicBezTo>
                <a:cubicBezTo>
                  <a:pt x="632" y="210"/>
                  <a:pt x="635" y="215"/>
                  <a:pt x="631" y="212"/>
                </a:cubicBezTo>
                <a:cubicBezTo>
                  <a:pt x="631" y="215"/>
                  <a:pt x="628" y="213"/>
                  <a:pt x="627" y="212"/>
                </a:cubicBezTo>
                <a:cubicBezTo>
                  <a:pt x="624" y="212"/>
                  <a:pt x="619" y="212"/>
                  <a:pt x="618" y="213"/>
                </a:cubicBezTo>
                <a:cubicBezTo>
                  <a:pt x="614" y="212"/>
                  <a:pt x="611" y="211"/>
                  <a:pt x="607" y="211"/>
                </a:cubicBezTo>
                <a:cubicBezTo>
                  <a:pt x="602" y="215"/>
                  <a:pt x="593" y="212"/>
                  <a:pt x="586" y="212"/>
                </a:cubicBezTo>
                <a:cubicBezTo>
                  <a:pt x="585" y="214"/>
                  <a:pt x="582" y="212"/>
                  <a:pt x="583" y="216"/>
                </a:cubicBezTo>
                <a:cubicBezTo>
                  <a:pt x="595" y="217"/>
                  <a:pt x="606" y="215"/>
                  <a:pt x="619" y="215"/>
                </a:cubicBezTo>
                <a:cubicBezTo>
                  <a:pt x="621" y="217"/>
                  <a:pt x="622" y="217"/>
                  <a:pt x="623" y="216"/>
                </a:cubicBezTo>
                <a:cubicBezTo>
                  <a:pt x="629" y="216"/>
                  <a:pt x="633" y="215"/>
                  <a:pt x="638" y="215"/>
                </a:cubicBezTo>
                <a:cubicBezTo>
                  <a:pt x="649" y="214"/>
                  <a:pt x="649" y="214"/>
                  <a:pt x="649" y="214"/>
                </a:cubicBezTo>
                <a:cubicBezTo>
                  <a:pt x="650" y="216"/>
                  <a:pt x="647" y="216"/>
                  <a:pt x="646" y="217"/>
                </a:cubicBezTo>
                <a:cubicBezTo>
                  <a:pt x="646" y="215"/>
                  <a:pt x="644" y="216"/>
                  <a:pt x="643" y="216"/>
                </a:cubicBezTo>
                <a:cubicBezTo>
                  <a:pt x="643" y="218"/>
                  <a:pt x="643" y="218"/>
                  <a:pt x="643" y="218"/>
                </a:cubicBezTo>
                <a:cubicBezTo>
                  <a:pt x="638" y="214"/>
                  <a:pt x="639" y="219"/>
                  <a:pt x="636" y="218"/>
                </a:cubicBezTo>
                <a:cubicBezTo>
                  <a:pt x="634" y="220"/>
                  <a:pt x="634" y="220"/>
                  <a:pt x="634" y="220"/>
                </a:cubicBezTo>
                <a:cubicBezTo>
                  <a:pt x="635" y="221"/>
                  <a:pt x="638" y="220"/>
                  <a:pt x="639" y="222"/>
                </a:cubicBezTo>
                <a:cubicBezTo>
                  <a:pt x="642" y="222"/>
                  <a:pt x="642" y="222"/>
                  <a:pt x="642" y="222"/>
                </a:cubicBezTo>
                <a:cubicBezTo>
                  <a:pt x="639" y="223"/>
                  <a:pt x="643" y="226"/>
                  <a:pt x="641" y="227"/>
                </a:cubicBezTo>
                <a:cubicBezTo>
                  <a:pt x="641" y="228"/>
                  <a:pt x="641" y="228"/>
                  <a:pt x="641" y="228"/>
                </a:cubicBezTo>
                <a:cubicBezTo>
                  <a:pt x="641" y="228"/>
                  <a:pt x="641" y="228"/>
                  <a:pt x="641" y="228"/>
                </a:cubicBezTo>
                <a:cubicBezTo>
                  <a:pt x="640" y="225"/>
                  <a:pt x="640" y="225"/>
                  <a:pt x="640" y="225"/>
                </a:cubicBezTo>
                <a:cubicBezTo>
                  <a:pt x="640" y="226"/>
                  <a:pt x="640" y="225"/>
                  <a:pt x="640" y="225"/>
                </a:cubicBezTo>
                <a:cubicBezTo>
                  <a:pt x="636" y="220"/>
                  <a:pt x="634" y="226"/>
                  <a:pt x="630" y="224"/>
                </a:cubicBezTo>
                <a:cubicBezTo>
                  <a:pt x="625" y="220"/>
                  <a:pt x="628" y="227"/>
                  <a:pt x="623" y="223"/>
                </a:cubicBezTo>
                <a:cubicBezTo>
                  <a:pt x="623" y="226"/>
                  <a:pt x="619" y="222"/>
                  <a:pt x="620" y="225"/>
                </a:cubicBezTo>
                <a:cubicBezTo>
                  <a:pt x="619" y="224"/>
                  <a:pt x="617" y="224"/>
                  <a:pt x="616" y="224"/>
                </a:cubicBezTo>
                <a:cubicBezTo>
                  <a:pt x="616" y="226"/>
                  <a:pt x="613" y="223"/>
                  <a:pt x="613" y="225"/>
                </a:cubicBezTo>
                <a:cubicBezTo>
                  <a:pt x="607" y="223"/>
                  <a:pt x="603" y="226"/>
                  <a:pt x="598" y="224"/>
                </a:cubicBezTo>
                <a:cubicBezTo>
                  <a:pt x="596" y="226"/>
                  <a:pt x="593" y="224"/>
                  <a:pt x="590" y="225"/>
                </a:cubicBezTo>
                <a:cubicBezTo>
                  <a:pt x="590" y="224"/>
                  <a:pt x="589" y="223"/>
                  <a:pt x="588" y="223"/>
                </a:cubicBezTo>
                <a:cubicBezTo>
                  <a:pt x="588" y="226"/>
                  <a:pt x="583" y="224"/>
                  <a:pt x="583" y="227"/>
                </a:cubicBezTo>
                <a:cubicBezTo>
                  <a:pt x="582" y="227"/>
                  <a:pt x="581" y="227"/>
                  <a:pt x="581" y="227"/>
                </a:cubicBezTo>
                <a:cubicBezTo>
                  <a:pt x="580" y="228"/>
                  <a:pt x="581" y="229"/>
                  <a:pt x="581" y="229"/>
                </a:cubicBezTo>
                <a:cubicBezTo>
                  <a:pt x="582" y="229"/>
                  <a:pt x="582" y="229"/>
                  <a:pt x="582" y="229"/>
                </a:cubicBezTo>
                <a:cubicBezTo>
                  <a:pt x="583" y="232"/>
                  <a:pt x="583" y="232"/>
                  <a:pt x="583" y="232"/>
                </a:cubicBezTo>
                <a:cubicBezTo>
                  <a:pt x="582" y="232"/>
                  <a:pt x="582" y="232"/>
                  <a:pt x="582" y="232"/>
                </a:cubicBezTo>
                <a:cubicBezTo>
                  <a:pt x="582" y="230"/>
                  <a:pt x="582" y="230"/>
                  <a:pt x="582" y="230"/>
                </a:cubicBezTo>
                <a:cubicBezTo>
                  <a:pt x="578" y="230"/>
                  <a:pt x="573" y="229"/>
                  <a:pt x="572" y="231"/>
                </a:cubicBezTo>
                <a:cubicBezTo>
                  <a:pt x="568" y="229"/>
                  <a:pt x="566" y="231"/>
                  <a:pt x="564" y="230"/>
                </a:cubicBezTo>
                <a:cubicBezTo>
                  <a:pt x="559" y="229"/>
                  <a:pt x="555" y="232"/>
                  <a:pt x="550" y="231"/>
                </a:cubicBezTo>
                <a:cubicBezTo>
                  <a:pt x="549" y="235"/>
                  <a:pt x="544" y="229"/>
                  <a:pt x="543" y="232"/>
                </a:cubicBezTo>
                <a:cubicBezTo>
                  <a:pt x="540" y="233"/>
                  <a:pt x="538" y="233"/>
                  <a:pt x="534" y="232"/>
                </a:cubicBezTo>
                <a:cubicBezTo>
                  <a:pt x="534" y="232"/>
                  <a:pt x="534" y="231"/>
                  <a:pt x="533" y="231"/>
                </a:cubicBezTo>
                <a:cubicBezTo>
                  <a:pt x="533" y="234"/>
                  <a:pt x="529" y="231"/>
                  <a:pt x="528" y="233"/>
                </a:cubicBezTo>
                <a:cubicBezTo>
                  <a:pt x="525" y="233"/>
                  <a:pt x="522" y="234"/>
                  <a:pt x="519" y="234"/>
                </a:cubicBezTo>
                <a:cubicBezTo>
                  <a:pt x="517" y="231"/>
                  <a:pt x="519" y="229"/>
                  <a:pt x="522" y="230"/>
                </a:cubicBezTo>
                <a:cubicBezTo>
                  <a:pt x="526" y="230"/>
                  <a:pt x="525" y="228"/>
                  <a:pt x="529" y="228"/>
                </a:cubicBezTo>
                <a:cubicBezTo>
                  <a:pt x="528" y="226"/>
                  <a:pt x="528" y="226"/>
                  <a:pt x="528" y="226"/>
                </a:cubicBezTo>
                <a:cubicBezTo>
                  <a:pt x="530" y="228"/>
                  <a:pt x="530" y="228"/>
                  <a:pt x="530" y="228"/>
                </a:cubicBezTo>
                <a:cubicBezTo>
                  <a:pt x="529" y="220"/>
                  <a:pt x="541" y="231"/>
                  <a:pt x="538" y="224"/>
                </a:cubicBezTo>
                <a:cubicBezTo>
                  <a:pt x="532" y="219"/>
                  <a:pt x="531" y="226"/>
                  <a:pt x="525" y="225"/>
                </a:cubicBezTo>
                <a:cubicBezTo>
                  <a:pt x="525" y="227"/>
                  <a:pt x="524" y="227"/>
                  <a:pt x="522" y="227"/>
                </a:cubicBezTo>
                <a:cubicBezTo>
                  <a:pt x="521" y="224"/>
                  <a:pt x="518" y="224"/>
                  <a:pt x="516" y="222"/>
                </a:cubicBezTo>
                <a:cubicBezTo>
                  <a:pt x="516" y="223"/>
                  <a:pt x="517" y="225"/>
                  <a:pt x="516" y="225"/>
                </a:cubicBezTo>
                <a:cubicBezTo>
                  <a:pt x="516" y="224"/>
                  <a:pt x="515" y="224"/>
                  <a:pt x="515" y="224"/>
                </a:cubicBezTo>
                <a:cubicBezTo>
                  <a:pt x="514" y="225"/>
                  <a:pt x="512" y="224"/>
                  <a:pt x="511" y="223"/>
                </a:cubicBezTo>
                <a:cubicBezTo>
                  <a:pt x="511" y="224"/>
                  <a:pt x="511" y="224"/>
                  <a:pt x="511" y="224"/>
                </a:cubicBezTo>
                <a:cubicBezTo>
                  <a:pt x="511" y="224"/>
                  <a:pt x="512" y="225"/>
                  <a:pt x="512" y="225"/>
                </a:cubicBezTo>
                <a:cubicBezTo>
                  <a:pt x="512" y="226"/>
                  <a:pt x="512" y="226"/>
                  <a:pt x="512" y="226"/>
                </a:cubicBezTo>
                <a:cubicBezTo>
                  <a:pt x="511" y="226"/>
                  <a:pt x="510" y="223"/>
                  <a:pt x="508" y="223"/>
                </a:cubicBezTo>
                <a:cubicBezTo>
                  <a:pt x="508" y="220"/>
                  <a:pt x="508" y="220"/>
                  <a:pt x="508" y="220"/>
                </a:cubicBezTo>
                <a:cubicBezTo>
                  <a:pt x="506" y="221"/>
                  <a:pt x="502" y="219"/>
                  <a:pt x="501" y="221"/>
                </a:cubicBezTo>
                <a:cubicBezTo>
                  <a:pt x="499" y="219"/>
                  <a:pt x="499" y="222"/>
                  <a:pt x="497" y="222"/>
                </a:cubicBezTo>
                <a:cubicBezTo>
                  <a:pt x="495" y="224"/>
                  <a:pt x="489" y="219"/>
                  <a:pt x="489" y="224"/>
                </a:cubicBezTo>
                <a:cubicBezTo>
                  <a:pt x="486" y="221"/>
                  <a:pt x="485" y="225"/>
                  <a:pt x="483" y="223"/>
                </a:cubicBezTo>
                <a:cubicBezTo>
                  <a:pt x="478" y="224"/>
                  <a:pt x="470" y="223"/>
                  <a:pt x="468" y="228"/>
                </a:cubicBezTo>
                <a:cubicBezTo>
                  <a:pt x="460" y="230"/>
                  <a:pt x="451" y="232"/>
                  <a:pt x="441" y="228"/>
                </a:cubicBezTo>
                <a:cubicBezTo>
                  <a:pt x="429" y="229"/>
                  <a:pt x="418" y="231"/>
                  <a:pt x="402" y="228"/>
                </a:cubicBezTo>
                <a:cubicBezTo>
                  <a:pt x="401" y="231"/>
                  <a:pt x="396" y="226"/>
                  <a:pt x="394" y="229"/>
                </a:cubicBezTo>
                <a:cubicBezTo>
                  <a:pt x="395" y="232"/>
                  <a:pt x="398" y="233"/>
                  <a:pt x="400" y="234"/>
                </a:cubicBezTo>
                <a:cubicBezTo>
                  <a:pt x="398" y="234"/>
                  <a:pt x="395" y="233"/>
                  <a:pt x="392" y="232"/>
                </a:cubicBezTo>
                <a:cubicBezTo>
                  <a:pt x="389" y="227"/>
                  <a:pt x="383" y="228"/>
                  <a:pt x="379" y="228"/>
                </a:cubicBezTo>
                <a:cubicBezTo>
                  <a:pt x="376" y="230"/>
                  <a:pt x="369" y="230"/>
                  <a:pt x="365" y="231"/>
                </a:cubicBezTo>
                <a:cubicBezTo>
                  <a:pt x="364" y="229"/>
                  <a:pt x="363" y="230"/>
                  <a:pt x="362" y="229"/>
                </a:cubicBezTo>
                <a:cubicBezTo>
                  <a:pt x="361" y="233"/>
                  <a:pt x="356" y="229"/>
                  <a:pt x="357" y="233"/>
                </a:cubicBezTo>
                <a:cubicBezTo>
                  <a:pt x="358" y="234"/>
                  <a:pt x="358" y="234"/>
                  <a:pt x="358" y="234"/>
                </a:cubicBezTo>
                <a:cubicBezTo>
                  <a:pt x="355" y="232"/>
                  <a:pt x="356" y="236"/>
                  <a:pt x="353" y="234"/>
                </a:cubicBezTo>
                <a:cubicBezTo>
                  <a:pt x="353" y="232"/>
                  <a:pt x="353" y="232"/>
                  <a:pt x="353" y="232"/>
                </a:cubicBezTo>
                <a:cubicBezTo>
                  <a:pt x="350" y="233"/>
                  <a:pt x="345" y="230"/>
                  <a:pt x="342" y="233"/>
                </a:cubicBezTo>
                <a:cubicBezTo>
                  <a:pt x="344" y="234"/>
                  <a:pt x="345" y="236"/>
                  <a:pt x="344" y="237"/>
                </a:cubicBezTo>
                <a:cubicBezTo>
                  <a:pt x="342" y="238"/>
                  <a:pt x="342" y="233"/>
                  <a:pt x="339" y="234"/>
                </a:cubicBezTo>
                <a:cubicBezTo>
                  <a:pt x="337" y="235"/>
                  <a:pt x="336" y="234"/>
                  <a:pt x="335" y="236"/>
                </a:cubicBezTo>
                <a:cubicBezTo>
                  <a:pt x="326" y="235"/>
                  <a:pt x="324" y="240"/>
                  <a:pt x="316" y="239"/>
                </a:cubicBezTo>
                <a:cubicBezTo>
                  <a:pt x="314" y="239"/>
                  <a:pt x="313" y="240"/>
                  <a:pt x="310" y="238"/>
                </a:cubicBezTo>
                <a:cubicBezTo>
                  <a:pt x="301" y="241"/>
                  <a:pt x="293" y="238"/>
                  <a:pt x="283" y="239"/>
                </a:cubicBezTo>
                <a:cubicBezTo>
                  <a:pt x="280" y="242"/>
                  <a:pt x="273" y="237"/>
                  <a:pt x="272" y="242"/>
                </a:cubicBezTo>
                <a:cubicBezTo>
                  <a:pt x="269" y="241"/>
                  <a:pt x="267" y="240"/>
                  <a:pt x="265" y="240"/>
                </a:cubicBezTo>
                <a:cubicBezTo>
                  <a:pt x="265" y="243"/>
                  <a:pt x="262" y="241"/>
                  <a:pt x="261" y="241"/>
                </a:cubicBezTo>
                <a:cubicBezTo>
                  <a:pt x="259" y="243"/>
                  <a:pt x="254" y="241"/>
                  <a:pt x="256" y="245"/>
                </a:cubicBezTo>
                <a:cubicBezTo>
                  <a:pt x="255" y="246"/>
                  <a:pt x="255" y="245"/>
                  <a:pt x="254" y="244"/>
                </a:cubicBezTo>
                <a:cubicBezTo>
                  <a:pt x="249" y="244"/>
                  <a:pt x="242" y="240"/>
                  <a:pt x="240" y="244"/>
                </a:cubicBezTo>
                <a:cubicBezTo>
                  <a:pt x="238" y="246"/>
                  <a:pt x="234" y="241"/>
                  <a:pt x="233" y="245"/>
                </a:cubicBezTo>
                <a:cubicBezTo>
                  <a:pt x="232" y="245"/>
                  <a:pt x="231" y="243"/>
                  <a:pt x="230" y="243"/>
                </a:cubicBezTo>
                <a:cubicBezTo>
                  <a:pt x="228" y="244"/>
                  <a:pt x="231" y="248"/>
                  <a:pt x="228" y="247"/>
                </a:cubicBezTo>
                <a:cubicBezTo>
                  <a:pt x="225" y="248"/>
                  <a:pt x="221" y="242"/>
                  <a:pt x="221" y="246"/>
                </a:cubicBezTo>
                <a:cubicBezTo>
                  <a:pt x="219" y="244"/>
                  <a:pt x="219" y="244"/>
                  <a:pt x="219" y="244"/>
                </a:cubicBezTo>
                <a:cubicBezTo>
                  <a:pt x="214" y="244"/>
                  <a:pt x="212" y="249"/>
                  <a:pt x="207" y="244"/>
                </a:cubicBezTo>
                <a:cubicBezTo>
                  <a:pt x="204" y="245"/>
                  <a:pt x="208" y="254"/>
                  <a:pt x="202" y="249"/>
                </a:cubicBezTo>
                <a:cubicBezTo>
                  <a:pt x="200" y="247"/>
                  <a:pt x="199" y="245"/>
                  <a:pt x="197" y="244"/>
                </a:cubicBezTo>
                <a:cubicBezTo>
                  <a:pt x="195" y="246"/>
                  <a:pt x="195" y="248"/>
                  <a:pt x="193" y="248"/>
                </a:cubicBezTo>
                <a:cubicBezTo>
                  <a:pt x="193" y="247"/>
                  <a:pt x="192" y="247"/>
                  <a:pt x="191" y="247"/>
                </a:cubicBezTo>
                <a:cubicBezTo>
                  <a:pt x="191" y="248"/>
                  <a:pt x="191" y="249"/>
                  <a:pt x="192" y="250"/>
                </a:cubicBezTo>
                <a:cubicBezTo>
                  <a:pt x="191" y="250"/>
                  <a:pt x="190" y="250"/>
                  <a:pt x="189" y="249"/>
                </a:cubicBezTo>
                <a:cubicBezTo>
                  <a:pt x="186" y="246"/>
                  <a:pt x="184" y="249"/>
                  <a:pt x="181" y="246"/>
                </a:cubicBezTo>
                <a:cubicBezTo>
                  <a:pt x="176" y="242"/>
                  <a:pt x="181" y="250"/>
                  <a:pt x="176" y="246"/>
                </a:cubicBezTo>
                <a:cubicBezTo>
                  <a:pt x="175" y="247"/>
                  <a:pt x="172" y="247"/>
                  <a:pt x="170" y="245"/>
                </a:cubicBezTo>
                <a:cubicBezTo>
                  <a:pt x="170" y="247"/>
                  <a:pt x="168" y="248"/>
                  <a:pt x="165" y="247"/>
                </a:cubicBezTo>
                <a:cubicBezTo>
                  <a:pt x="164" y="246"/>
                  <a:pt x="164" y="246"/>
                  <a:pt x="164" y="246"/>
                </a:cubicBezTo>
                <a:cubicBezTo>
                  <a:pt x="163" y="247"/>
                  <a:pt x="160" y="245"/>
                  <a:pt x="158" y="247"/>
                </a:cubicBezTo>
                <a:cubicBezTo>
                  <a:pt x="160" y="252"/>
                  <a:pt x="152" y="247"/>
                  <a:pt x="154" y="252"/>
                </a:cubicBezTo>
                <a:cubicBezTo>
                  <a:pt x="152" y="252"/>
                  <a:pt x="152" y="252"/>
                  <a:pt x="152" y="252"/>
                </a:cubicBezTo>
                <a:cubicBezTo>
                  <a:pt x="149" y="250"/>
                  <a:pt x="151" y="247"/>
                  <a:pt x="148" y="246"/>
                </a:cubicBezTo>
                <a:cubicBezTo>
                  <a:pt x="144" y="246"/>
                  <a:pt x="145" y="251"/>
                  <a:pt x="140" y="248"/>
                </a:cubicBezTo>
                <a:cubicBezTo>
                  <a:pt x="136" y="248"/>
                  <a:pt x="135" y="256"/>
                  <a:pt x="130" y="248"/>
                </a:cubicBezTo>
                <a:cubicBezTo>
                  <a:pt x="129" y="249"/>
                  <a:pt x="128" y="251"/>
                  <a:pt x="125" y="249"/>
                </a:cubicBezTo>
                <a:cubicBezTo>
                  <a:pt x="125" y="251"/>
                  <a:pt x="123" y="250"/>
                  <a:pt x="121" y="250"/>
                </a:cubicBezTo>
                <a:cubicBezTo>
                  <a:pt x="121" y="249"/>
                  <a:pt x="120" y="248"/>
                  <a:pt x="119" y="248"/>
                </a:cubicBezTo>
                <a:cubicBezTo>
                  <a:pt x="121" y="251"/>
                  <a:pt x="118" y="251"/>
                  <a:pt x="115" y="251"/>
                </a:cubicBezTo>
                <a:cubicBezTo>
                  <a:pt x="111" y="247"/>
                  <a:pt x="111" y="252"/>
                  <a:pt x="109" y="252"/>
                </a:cubicBezTo>
                <a:cubicBezTo>
                  <a:pt x="107" y="254"/>
                  <a:pt x="101" y="251"/>
                  <a:pt x="102" y="256"/>
                </a:cubicBezTo>
                <a:cubicBezTo>
                  <a:pt x="99" y="251"/>
                  <a:pt x="98" y="254"/>
                  <a:pt x="95" y="254"/>
                </a:cubicBezTo>
                <a:cubicBezTo>
                  <a:pt x="94" y="255"/>
                  <a:pt x="94" y="258"/>
                  <a:pt x="92" y="255"/>
                </a:cubicBezTo>
                <a:cubicBezTo>
                  <a:pt x="92" y="258"/>
                  <a:pt x="88" y="258"/>
                  <a:pt x="89" y="260"/>
                </a:cubicBezTo>
                <a:cubicBezTo>
                  <a:pt x="87" y="261"/>
                  <a:pt x="83" y="261"/>
                  <a:pt x="83" y="264"/>
                </a:cubicBezTo>
                <a:cubicBezTo>
                  <a:pt x="80" y="264"/>
                  <a:pt x="81" y="269"/>
                  <a:pt x="76" y="266"/>
                </a:cubicBezTo>
                <a:cubicBezTo>
                  <a:pt x="73" y="266"/>
                  <a:pt x="72" y="270"/>
                  <a:pt x="68" y="267"/>
                </a:cubicBezTo>
                <a:cubicBezTo>
                  <a:pt x="66" y="270"/>
                  <a:pt x="66" y="270"/>
                  <a:pt x="66" y="270"/>
                </a:cubicBezTo>
                <a:cubicBezTo>
                  <a:pt x="62" y="269"/>
                  <a:pt x="59" y="269"/>
                  <a:pt x="55" y="266"/>
                </a:cubicBezTo>
                <a:cubicBezTo>
                  <a:pt x="52" y="269"/>
                  <a:pt x="45" y="263"/>
                  <a:pt x="40" y="263"/>
                </a:cubicBezTo>
                <a:cubicBezTo>
                  <a:pt x="38" y="261"/>
                  <a:pt x="36" y="256"/>
                  <a:pt x="33" y="259"/>
                </a:cubicBezTo>
                <a:cubicBezTo>
                  <a:pt x="32" y="258"/>
                  <a:pt x="34" y="260"/>
                  <a:pt x="33" y="260"/>
                </a:cubicBezTo>
                <a:cubicBezTo>
                  <a:pt x="32" y="261"/>
                  <a:pt x="32" y="261"/>
                  <a:pt x="32" y="261"/>
                </a:cubicBezTo>
                <a:cubicBezTo>
                  <a:pt x="31" y="260"/>
                  <a:pt x="31" y="258"/>
                  <a:pt x="30" y="257"/>
                </a:cubicBezTo>
                <a:cubicBezTo>
                  <a:pt x="31" y="258"/>
                  <a:pt x="31" y="256"/>
                  <a:pt x="32" y="256"/>
                </a:cubicBezTo>
                <a:cubicBezTo>
                  <a:pt x="34" y="256"/>
                  <a:pt x="34" y="255"/>
                  <a:pt x="35" y="254"/>
                </a:cubicBezTo>
                <a:cubicBezTo>
                  <a:pt x="31" y="251"/>
                  <a:pt x="29" y="255"/>
                  <a:pt x="26" y="250"/>
                </a:cubicBezTo>
                <a:cubicBezTo>
                  <a:pt x="27" y="250"/>
                  <a:pt x="29" y="249"/>
                  <a:pt x="29" y="247"/>
                </a:cubicBezTo>
                <a:cubicBezTo>
                  <a:pt x="33" y="248"/>
                  <a:pt x="31" y="243"/>
                  <a:pt x="33" y="241"/>
                </a:cubicBezTo>
                <a:cubicBezTo>
                  <a:pt x="33" y="239"/>
                  <a:pt x="30" y="236"/>
                  <a:pt x="32" y="235"/>
                </a:cubicBezTo>
                <a:cubicBezTo>
                  <a:pt x="32" y="232"/>
                  <a:pt x="33" y="229"/>
                  <a:pt x="33" y="227"/>
                </a:cubicBezTo>
                <a:cubicBezTo>
                  <a:pt x="32" y="222"/>
                  <a:pt x="31" y="219"/>
                  <a:pt x="33" y="215"/>
                </a:cubicBezTo>
                <a:cubicBezTo>
                  <a:pt x="32" y="214"/>
                  <a:pt x="31" y="211"/>
                  <a:pt x="30" y="209"/>
                </a:cubicBezTo>
                <a:cubicBezTo>
                  <a:pt x="34" y="208"/>
                  <a:pt x="27" y="203"/>
                  <a:pt x="26" y="199"/>
                </a:cubicBezTo>
                <a:cubicBezTo>
                  <a:pt x="27" y="195"/>
                  <a:pt x="29" y="189"/>
                  <a:pt x="31" y="185"/>
                </a:cubicBezTo>
                <a:cubicBezTo>
                  <a:pt x="27" y="182"/>
                  <a:pt x="30" y="179"/>
                  <a:pt x="26" y="176"/>
                </a:cubicBezTo>
                <a:cubicBezTo>
                  <a:pt x="23" y="174"/>
                  <a:pt x="22" y="176"/>
                  <a:pt x="20" y="177"/>
                </a:cubicBezTo>
                <a:cubicBezTo>
                  <a:pt x="21" y="178"/>
                  <a:pt x="21" y="179"/>
                  <a:pt x="20" y="180"/>
                </a:cubicBezTo>
                <a:cubicBezTo>
                  <a:pt x="19" y="179"/>
                  <a:pt x="19" y="178"/>
                  <a:pt x="19" y="177"/>
                </a:cubicBezTo>
                <a:cubicBezTo>
                  <a:pt x="17" y="178"/>
                  <a:pt x="15" y="175"/>
                  <a:pt x="13" y="174"/>
                </a:cubicBezTo>
                <a:cubicBezTo>
                  <a:pt x="13" y="171"/>
                  <a:pt x="12" y="167"/>
                  <a:pt x="12" y="164"/>
                </a:cubicBezTo>
                <a:cubicBezTo>
                  <a:pt x="8" y="162"/>
                  <a:pt x="9" y="159"/>
                  <a:pt x="8" y="156"/>
                </a:cubicBezTo>
                <a:cubicBezTo>
                  <a:pt x="8" y="152"/>
                  <a:pt x="11" y="149"/>
                  <a:pt x="7" y="143"/>
                </a:cubicBezTo>
                <a:cubicBezTo>
                  <a:pt x="6" y="140"/>
                  <a:pt x="6" y="136"/>
                  <a:pt x="7" y="134"/>
                </a:cubicBezTo>
                <a:cubicBezTo>
                  <a:pt x="7" y="133"/>
                  <a:pt x="7" y="133"/>
                  <a:pt x="7" y="133"/>
                </a:cubicBezTo>
                <a:cubicBezTo>
                  <a:pt x="8" y="132"/>
                  <a:pt x="10" y="129"/>
                  <a:pt x="13" y="130"/>
                </a:cubicBezTo>
                <a:cubicBezTo>
                  <a:pt x="14" y="130"/>
                  <a:pt x="13" y="128"/>
                  <a:pt x="12" y="128"/>
                </a:cubicBezTo>
                <a:cubicBezTo>
                  <a:pt x="14" y="127"/>
                  <a:pt x="15" y="127"/>
                  <a:pt x="14" y="124"/>
                </a:cubicBezTo>
                <a:cubicBezTo>
                  <a:pt x="13" y="124"/>
                  <a:pt x="13" y="123"/>
                  <a:pt x="12" y="123"/>
                </a:cubicBezTo>
                <a:cubicBezTo>
                  <a:pt x="9" y="123"/>
                  <a:pt x="10" y="127"/>
                  <a:pt x="7" y="127"/>
                </a:cubicBezTo>
                <a:cubicBezTo>
                  <a:pt x="4" y="124"/>
                  <a:pt x="0" y="123"/>
                  <a:pt x="1" y="120"/>
                </a:cubicBezTo>
                <a:cubicBezTo>
                  <a:pt x="3" y="117"/>
                  <a:pt x="3" y="112"/>
                  <a:pt x="5" y="110"/>
                </a:cubicBezTo>
                <a:cubicBezTo>
                  <a:pt x="3" y="107"/>
                  <a:pt x="7" y="109"/>
                  <a:pt x="7" y="107"/>
                </a:cubicBezTo>
                <a:cubicBezTo>
                  <a:pt x="5" y="105"/>
                  <a:pt x="5" y="103"/>
                  <a:pt x="2" y="101"/>
                </a:cubicBezTo>
                <a:cubicBezTo>
                  <a:pt x="0" y="96"/>
                  <a:pt x="4" y="93"/>
                  <a:pt x="6" y="90"/>
                </a:cubicBezTo>
                <a:cubicBezTo>
                  <a:pt x="3" y="84"/>
                  <a:pt x="11" y="83"/>
                  <a:pt x="8" y="77"/>
                </a:cubicBezTo>
                <a:cubicBezTo>
                  <a:pt x="8" y="77"/>
                  <a:pt x="8" y="77"/>
                  <a:pt x="8" y="77"/>
                </a:cubicBezTo>
                <a:cubicBezTo>
                  <a:pt x="9" y="76"/>
                  <a:pt x="7" y="72"/>
                  <a:pt x="9" y="72"/>
                </a:cubicBezTo>
                <a:cubicBezTo>
                  <a:pt x="8" y="69"/>
                  <a:pt x="10" y="68"/>
                  <a:pt x="12" y="67"/>
                </a:cubicBezTo>
                <a:cubicBezTo>
                  <a:pt x="12" y="65"/>
                  <a:pt x="13" y="62"/>
                  <a:pt x="13" y="59"/>
                </a:cubicBezTo>
                <a:cubicBezTo>
                  <a:pt x="17" y="58"/>
                  <a:pt x="14" y="52"/>
                  <a:pt x="18" y="52"/>
                </a:cubicBezTo>
                <a:cubicBezTo>
                  <a:pt x="16" y="50"/>
                  <a:pt x="16" y="48"/>
                  <a:pt x="16" y="46"/>
                </a:cubicBezTo>
                <a:cubicBezTo>
                  <a:pt x="17" y="44"/>
                  <a:pt x="18" y="43"/>
                  <a:pt x="20" y="43"/>
                </a:cubicBezTo>
                <a:cubicBezTo>
                  <a:pt x="19" y="40"/>
                  <a:pt x="19" y="40"/>
                  <a:pt x="19" y="40"/>
                </a:cubicBezTo>
                <a:cubicBezTo>
                  <a:pt x="20" y="40"/>
                  <a:pt x="21" y="41"/>
                  <a:pt x="21" y="41"/>
                </a:cubicBezTo>
                <a:cubicBezTo>
                  <a:pt x="18" y="36"/>
                  <a:pt x="24" y="37"/>
                  <a:pt x="21" y="33"/>
                </a:cubicBezTo>
                <a:cubicBezTo>
                  <a:pt x="23" y="32"/>
                  <a:pt x="23" y="28"/>
                  <a:pt x="26" y="28"/>
                </a:cubicBezTo>
                <a:cubicBezTo>
                  <a:pt x="22" y="22"/>
                  <a:pt x="14" y="62"/>
                  <a:pt x="12" y="57"/>
                </a:cubicBezTo>
                <a:cubicBezTo>
                  <a:pt x="12" y="56"/>
                  <a:pt x="13" y="55"/>
                  <a:pt x="14" y="54"/>
                </a:cubicBezTo>
                <a:cubicBezTo>
                  <a:pt x="11" y="45"/>
                  <a:pt x="21" y="50"/>
                  <a:pt x="22" y="44"/>
                </a:cubicBezTo>
                <a:cubicBezTo>
                  <a:pt x="26" y="44"/>
                  <a:pt x="29" y="40"/>
                  <a:pt x="33" y="39"/>
                </a:cubicBezTo>
                <a:cubicBezTo>
                  <a:pt x="36" y="41"/>
                  <a:pt x="37" y="38"/>
                  <a:pt x="40" y="39"/>
                </a:cubicBezTo>
                <a:cubicBezTo>
                  <a:pt x="45" y="43"/>
                  <a:pt x="42" y="35"/>
                  <a:pt x="47" y="39"/>
                </a:cubicBezTo>
                <a:cubicBezTo>
                  <a:pt x="49" y="39"/>
                  <a:pt x="47" y="36"/>
                  <a:pt x="50" y="36"/>
                </a:cubicBezTo>
                <a:cubicBezTo>
                  <a:pt x="51" y="37"/>
                  <a:pt x="53" y="38"/>
                  <a:pt x="54" y="39"/>
                </a:cubicBezTo>
                <a:cubicBezTo>
                  <a:pt x="56" y="35"/>
                  <a:pt x="62" y="37"/>
                  <a:pt x="63" y="33"/>
                </a:cubicBezTo>
                <a:cubicBezTo>
                  <a:pt x="62" y="32"/>
                  <a:pt x="62" y="32"/>
                  <a:pt x="62" y="32"/>
                </a:cubicBezTo>
                <a:cubicBezTo>
                  <a:pt x="63" y="31"/>
                  <a:pt x="65" y="31"/>
                  <a:pt x="64" y="30"/>
                </a:cubicBezTo>
                <a:cubicBezTo>
                  <a:pt x="69" y="32"/>
                  <a:pt x="71" y="31"/>
                  <a:pt x="76" y="31"/>
                </a:cubicBezTo>
                <a:cubicBezTo>
                  <a:pt x="78" y="30"/>
                  <a:pt x="77" y="37"/>
                  <a:pt x="78" y="35"/>
                </a:cubicBezTo>
                <a:cubicBezTo>
                  <a:pt x="86" y="40"/>
                  <a:pt x="82" y="30"/>
                  <a:pt x="90" y="33"/>
                </a:cubicBezTo>
                <a:cubicBezTo>
                  <a:pt x="90" y="30"/>
                  <a:pt x="97" y="36"/>
                  <a:pt x="97" y="32"/>
                </a:cubicBezTo>
                <a:cubicBezTo>
                  <a:pt x="100" y="32"/>
                  <a:pt x="104" y="32"/>
                  <a:pt x="106" y="29"/>
                </a:cubicBezTo>
                <a:cubicBezTo>
                  <a:pt x="108" y="30"/>
                  <a:pt x="108" y="27"/>
                  <a:pt x="112" y="29"/>
                </a:cubicBezTo>
                <a:cubicBezTo>
                  <a:pt x="111" y="28"/>
                  <a:pt x="111" y="27"/>
                  <a:pt x="113" y="26"/>
                </a:cubicBezTo>
                <a:cubicBezTo>
                  <a:pt x="115" y="26"/>
                  <a:pt x="117" y="26"/>
                  <a:pt x="119" y="29"/>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useBgFill="1">
        <p:nvSpPr>
          <p:cNvPr id="11" name="Freeform 50849">
            <a:extLst>
              <a:ext uri="{FF2B5EF4-FFF2-40B4-BE49-F238E27FC236}">
                <a16:creationId xmlns:a16="http://schemas.microsoft.com/office/drawing/2014/main" id="{5FCB85FC-86C1-4A14-8022-38E6CB2DBC10}"/>
              </a:ext>
            </a:extLst>
          </p:cNvPr>
          <p:cNvSpPr>
            <a:spLocks/>
          </p:cNvSpPr>
          <p:nvPr/>
        </p:nvSpPr>
        <p:spPr bwMode="auto">
          <a:xfrm rot="5400000">
            <a:off x="2440780" y="3610768"/>
            <a:ext cx="4443413" cy="1139827"/>
          </a:xfrm>
          <a:custGeom>
            <a:avLst/>
            <a:gdLst>
              <a:gd name="T0" fmla="*/ 1161 w 1182"/>
              <a:gd name="T1" fmla="*/ 137 h 302"/>
              <a:gd name="T2" fmla="*/ 1159 w 1182"/>
              <a:gd name="T3" fmla="*/ 43 h 302"/>
              <a:gd name="T4" fmla="*/ 1039 w 1182"/>
              <a:gd name="T5" fmla="*/ 31 h 302"/>
              <a:gd name="T6" fmla="*/ 1007 w 1182"/>
              <a:gd name="T7" fmla="*/ 36 h 302"/>
              <a:gd name="T8" fmla="*/ 917 w 1182"/>
              <a:gd name="T9" fmla="*/ 50 h 302"/>
              <a:gd name="T10" fmla="*/ 912 w 1182"/>
              <a:gd name="T11" fmla="*/ 44 h 302"/>
              <a:gd name="T12" fmla="*/ 878 w 1182"/>
              <a:gd name="T13" fmla="*/ 51 h 302"/>
              <a:gd name="T14" fmla="*/ 790 w 1182"/>
              <a:gd name="T15" fmla="*/ 51 h 302"/>
              <a:gd name="T16" fmla="*/ 751 w 1182"/>
              <a:gd name="T17" fmla="*/ 57 h 302"/>
              <a:gd name="T18" fmla="*/ 863 w 1182"/>
              <a:gd name="T19" fmla="*/ 72 h 302"/>
              <a:gd name="T20" fmla="*/ 875 w 1182"/>
              <a:gd name="T21" fmla="*/ 80 h 302"/>
              <a:gd name="T22" fmla="*/ 832 w 1182"/>
              <a:gd name="T23" fmla="*/ 101 h 302"/>
              <a:gd name="T24" fmla="*/ 792 w 1182"/>
              <a:gd name="T25" fmla="*/ 107 h 302"/>
              <a:gd name="T26" fmla="*/ 777 w 1182"/>
              <a:gd name="T27" fmla="*/ 109 h 302"/>
              <a:gd name="T28" fmla="*/ 862 w 1182"/>
              <a:gd name="T29" fmla="*/ 109 h 302"/>
              <a:gd name="T30" fmla="*/ 893 w 1182"/>
              <a:gd name="T31" fmla="*/ 116 h 302"/>
              <a:gd name="T32" fmla="*/ 923 w 1182"/>
              <a:gd name="T33" fmla="*/ 117 h 302"/>
              <a:gd name="T34" fmla="*/ 725 w 1182"/>
              <a:gd name="T35" fmla="*/ 130 h 302"/>
              <a:gd name="T36" fmla="*/ 690 w 1182"/>
              <a:gd name="T37" fmla="*/ 134 h 302"/>
              <a:gd name="T38" fmla="*/ 461 w 1182"/>
              <a:gd name="T39" fmla="*/ 146 h 302"/>
              <a:gd name="T40" fmla="*/ 435 w 1182"/>
              <a:gd name="T41" fmla="*/ 130 h 302"/>
              <a:gd name="T42" fmla="*/ 516 w 1182"/>
              <a:gd name="T43" fmla="*/ 118 h 302"/>
              <a:gd name="T44" fmla="*/ 491 w 1182"/>
              <a:gd name="T45" fmla="*/ 96 h 302"/>
              <a:gd name="T46" fmla="*/ 360 w 1182"/>
              <a:gd name="T47" fmla="*/ 108 h 302"/>
              <a:gd name="T48" fmla="*/ 329 w 1182"/>
              <a:gd name="T49" fmla="*/ 95 h 302"/>
              <a:gd name="T50" fmla="*/ 321 w 1182"/>
              <a:gd name="T51" fmla="*/ 88 h 302"/>
              <a:gd name="T52" fmla="*/ 333 w 1182"/>
              <a:gd name="T53" fmla="*/ 75 h 302"/>
              <a:gd name="T54" fmla="*/ 382 w 1182"/>
              <a:gd name="T55" fmla="*/ 71 h 302"/>
              <a:gd name="T56" fmla="*/ 207 w 1182"/>
              <a:gd name="T57" fmla="*/ 19 h 302"/>
              <a:gd name="T58" fmla="*/ 143 w 1182"/>
              <a:gd name="T59" fmla="*/ 5 h 302"/>
              <a:gd name="T60" fmla="*/ 67 w 1182"/>
              <a:gd name="T61" fmla="*/ 36 h 302"/>
              <a:gd name="T62" fmla="*/ 40 w 1182"/>
              <a:gd name="T63" fmla="*/ 73 h 302"/>
              <a:gd name="T64" fmla="*/ 25 w 1182"/>
              <a:gd name="T65" fmla="*/ 147 h 302"/>
              <a:gd name="T66" fmla="*/ 28 w 1182"/>
              <a:gd name="T67" fmla="*/ 191 h 302"/>
              <a:gd name="T68" fmla="*/ 103 w 1182"/>
              <a:gd name="T69" fmla="*/ 235 h 302"/>
              <a:gd name="T70" fmla="*/ 155 w 1182"/>
              <a:gd name="T71" fmla="*/ 258 h 302"/>
              <a:gd name="T72" fmla="*/ 304 w 1182"/>
              <a:gd name="T73" fmla="*/ 271 h 302"/>
              <a:gd name="T74" fmla="*/ 374 w 1182"/>
              <a:gd name="T75" fmla="*/ 290 h 302"/>
              <a:gd name="T76" fmla="*/ 402 w 1182"/>
              <a:gd name="T77" fmla="*/ 280 h 302"/>
              <a:gd name="T78" fmla="*/ 429 w 1182"/>
              <a:gd name="T79" fmla="*/ 258 h 302"/>
              <a:gd name="T80" fmla="*/ 379 w 1182"/>
              <a:gd name="T81" fmla="*/ 267 h 302"/>
              <a:gd name="T82" fmla="*/ 408 w 1182"/>
              <a:gd name="T83" fmla="*/ 251 h 302"/>
              <a:gd name="T84" fmla="*/ 662 w 1182"/>
              <a:gd name="T85" fmla="*/ 240 h 302"/>
              <a:gd name="T86" fmla="*/ 707 w 1182"/>
              <a:gd name="T87" fmla="*/ 235 h 302"/>
              <a:gd name="T88" fmla="*/ 702 w 1182"/>
              <a:gd name="T89" fmla="*/ 248 h 302"/>
              <a:gd name="T90" fmla="*/ 670 w 1182"/>
              <a:gd name="T91" fmla="*/ 267 h 302"/>
              <a:gd name="T92" fmla="*/ 744 w 1182"/>
              <a:gd name="T93" fmla="*/ 268 h 302"/>
              <a:gd name="T94" fmla="*/ 744 w 1182"/>
              <a:gd name="T95" fmla="*/ 279 h 302"/>
              <a:gd name="T96" fmla="*/ 960 w 1182"/>
              <a:gd name="T97" fmla="*/ 282 h 302"/>
              <a:gd name="T98" fmla="*/ 1073 w 1182"/>
              <a:gd name="T99" fmla="*/ 290 h 302"/>
              <a:gd name="T100" fmla="*/ 1086 w 1182"/>
              <a:gd name="T101" fmla="*/ 260 h 302"/>
              <a:gd name="T102" fmla="*/ 1135 w 1182"/>
              <a:gd name="T103" fmla="*/ 236 h 302"/>
              <a:gd name="T104" fmla="*/ 1168 w 1182"/>
              <a:gd name="T105" fmla="*/ 198 h 302"/>
              <a:gd name="T106" fmla="*/ 1164 w 1182"/>
              <a:gd name="T107" fmla="*/ 16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2" h="302">
                <a:moveTo>
                  <a:pt x="1167" y="169"/>
                </a:moveTo>
                <a:cubicBezTo>
                  <a:pt x="1169" y="163"/>
                  <a:pt x="1177" y="162"/>
                  <a:pt x="1180" y="157"/>
                </a:cubicBezTo>
                <a:cubicBezTo>
                  <a:pt x="1173" y="154"/>
                  <a:pt x="1182" y="149"/>
                  <a:pt x="1171" y="148"/>
                </a:cubicBezTo>
                <a:cubicBezTo>
                  <a:pt x="1173" y="147"/>
                  <a:pt x="1176" y="145"/>
                  <a:pt x="1177" y="143"/>
                </a:cubicBezTo>
                <a:cubicBezTo>
                  <a:pt x="1170" y="144"/>
                  <a:pt x="1170" y="144"/>
                  <a:pt x="1170" y="144"/>
                </a:cubicBezTo>
                <a:cubicBezTo>
                  <a:pt x="1167" y="142"/>
                  <a:pt x="1162" y="140"/>
                  <a:pt x="1161" y="137"/>
                </a:cubicBezTo>
                <a:cubicBezTo>
                  <a:pt x="1164" y="132"/>
                  <a:pt x="1167" y="122"/>
                  <a:pt x="1162" y="117"/>
                </a:cubicBezTo>
                <a:cubicBezTo>
                  <a:pt x="1161" y="118"/>
                  <a:pt x="1161" y="118"/>
                  <a:pt x="1161" y="118"/>
                </a:cubicBezTo>
                <a:cubicBezTo>
                  <a:pt x="1158" y="116"/>
                  <a:pt x="1158" y="116"/>
                  <a:pt x="1158" y="116"/>
                </a:cubicBezTo>
                <a:cubicBezTo>
                  <a:pt x="1166" y="114"/>
                  <a:pt x="1154" y="109"/>
                  <a:pt x="1164" y="107"/>
                </a:cubicBezTo>
                <a:cubicBezTo>
                  <a:pt x="1176" y="96"/>
                  <a:pt x="1160" y="89"/>
                  <a:pt x="1161" y="77"/>
                </a:cubicBezTo>
                <a:cubicBezTo>
                  <a:pt x="1172" y="66"/>
                  <a:pt x="1150" y="56"/>
                  <a:pt x="1159" y="43"/>
                </a:cubicBezTo>
                <a:cubicBezTo>
                  <a:pt x="1157" y="34"/>
                  <a:pt x="1137" y="39"/>
                  <a:pt x="1135" y="29"/>
                </a:cubicBezTo>
                <a:cubicBezTo>
                  <a:pt x="1128" y="26"/>
                  <a:pt x="1130" y="29"/>
                  <a:pt x="1124" y="31"/>
                </a:cubicBezTo>
                <a:cubicBezTo>
                  <a:pt x="1118" y="30"/>
                  <a:pt x="1109" y="32"/>
                  <a:pt x="1107" y="27"/>
                </a:cubicBezTo>
                <a:cubicBezTo>
                  <a:pt x="1097" y="32"/>
                  <a:pt x="1092" y="17"/>
                  <a:pt x="1080" y="24"/>
                </a:cubicBezTo>
                <a:cubicBezTo>
                  <a:pt x="1065" y="18"/>
                  <a:pt x="1044" y="25"/>
                  <a:pt x="1031" y="29"/>
                </a:cubicBezTo>
                <a:cubicBezTo>
                  <a:pt x="1039" y="31"/>
                  <a:pt x="1039" y="31"/>
                  <a:pt x="1039" y="31"/>
                </a:cubicBezTo>
                <a:cubicBezTo>
                  <a:pt x="1039" y="33"/>
                  <a:pt x="1036" y="34"/>
                  <a:pt x="1034" y="35"/>
                </a:cubicBezTo>
                <a:cubicBezTo>
                  <a:pt x="1029" y="34"/>
                  <a:pt x="1019" y="37"/>
                  <a:pt x="1019" y="31"/>
                </a:cubicBezTo>
                <a:cubicBezTo>
                  <a:pt x="1014" y="32"/>
                  <a:pt x="1012" y="33"/>
                  <a:pt x="1007" y="35"/>
                </a:cubicBezTo>
                <a:cubicBezTo>
                  <a:pt x="1007" y="34"/>
                  <a:pt x="1005" y="34"/>
                  <a:pt x="1006" y="33"/>
                </a:cubicBezTo>
                <a:cubicBezTo>
                  <a:pt x="996" y="35"/>
                  <a:pt x="984" y="36"/>
                  <a:pt x="976" y="39"/>
                </a:cubicBezTo>
                <a:cubicBezTo>
                  <a:pt x="987" y="39"/>
                  <a:pt x="997" y="34"/>
                  <a:pt x="1007" y="36"/>
                </a:cubicBezTo>
                <a:cubicBezTo>
                  <a:pt x="1012" y="35"/>
                  <a:pt x="1016" y="32"/>
                  <a:pt x="1019" y="37"/>
                </a:cubicBezTo>
                <a:cubicBezTo>
                  <a:pt x="1012" y="42"/>
                  <a:pt x="997" y="38"/>
                  <a:pt x="991" y="43"/>
                </a:cubicBezTo>
                <a:cubicBezTo>
                  <a:pt x="977" y="41"/>
                  <a:pt x="963" y="48"/>
                  <a:pt x="949" y="45"/>
                </a:cubicBezTo>
                <a:cubicBezTo>
                  <a:pt x="945" y="48"/>
                  <a:pt x="930" y="43"/>
                  <a:pt x="935" y="51"/>
                </a:cubicBezTo>
                <a:cubicBezTo>
                  <a:pt x="928" y="54"/>
                  <a:pt x="919" y="56"/>
                  <a:pt x="912" y="53"/>
                </a:cubicBezTo>
                <a:cubicBezTo>
                  <a:pt x="917" y="50"/>
                  <a:pt x="917" y="50"/>
                  <a:pt x="917" y="50"/>
                </a:cubicBezTo>
                <a:cubicBezTo>
                  <a:pt x="911" y="49"/>
                  <a:pt x="913" y="55"/>
                  <a:pt x="908" y="55"/>
                </a:cubicBezTo>
                <a:cubicBezTo>
                  <a:pt x="906" y="53"/>
                  <a:pt x="906" y="53"/>
                  <a:pt x="906" y="53"/>
                </a:cubicBezTo>
                <a:cubicBezTo>
                  <a:pt x="909" y="51"/>
                  <a:pt x="909" y="51"/>
                  <a:pt x="909" y="51"/>
                </a:cubicBezTo>
                <a:cubicBezTo>
                  <a:pt x="884" y="50"/>
                  <a:pt x="884" y="50"/>
                  <a:pt x="884" y="50"/>
                </a:cubicBezTo>
                <a:cubicBezTo>
                  <a:pt x="895" y="46"/>
                  <a:pt x="913" y="51"/>
                  <a:pt x="923" y="46"/>
                </a:cubicBezTo>
                <a:cubicBezTo>
                  <a:pt x="920" y="44"/>
                  <a:pt x="915" y="46"/>
                  <a:pt x="912" y="44"/>
                </a:cubicBezTo>
                <a:cubicBezTo>
                  <a:pt x="894" y="50"/>
                  <a:pt x="870" y="41"/>
                  <a:pt x="856" y="48"/>
                </a:cubicBezTo>
                <a:cubicBezTo>
                  <a:pt x="854" y="50"/>
                  <a:pt x="850" y="49"/>
                  <a:pt x="847" y="49"/>
                </a:cubicBezTo>
                <a:cubicBezTo>
                  <a:pt x="848" y="50"/>
                  <a:pt x="848" y="51"/>
                  <a:pt x="847" y="51"/>
                </a:cubicBezTo>
                <a:cubicBezTo>
                  <a:pt x="847" y="51"/>
                  <a:pt x="848" y="51"/>
                  <a:pt x="848" y="50"/>
                </a:cubicBezTo>
                <a:cubicBezTo>
                  <a:pt x="856" y="50"/>
                  <a:pt x="861" y="55"/>
                  <a:pt x="865" y="48"/>
                </a:cubicBezTo>
                <a:cubicBezTo>
                  <a:pt x="868" y="54"/>
                  <a:pt x="873" y="48"/>
                  <a:pt x="878" y="51"/>
                </a:cubicBezTo>
                <a:cubicBezTo>
                  <a:pt x="878" y="52"/>
                  <a:pt x="878" y="52"/>
                  <a:pt x="878" y="52"/>
                </a:cubicBezTo>
                <a:cubicBezTo>
                  <a:pt x="861" y="53"/>
                  <a:pt x="841" y="61"/>
                  <a:pt x="827" y="48"/>
                </a:cubicBezTo>
                <a:cubicBezTo>
                  <a:pt x="824" y="48"/>
                  <a:pt x="821" y="50"/>
                  <a:pt x="820" y="50"/>
                </a:cubicBezTo>
                <a:cubicBezTo>
                  <a:pt x="829" y="51"/>
                  <a:pt x="829" y="51"/>
                  <a:pt x="829" y="51"/>
                </a:cubicBezTo>
                <a:cubicBezTo>
                  <a:pt x="824" y="55"/>
                  <a:pt x="824" y="55"/>
                  <a:pt x="824" y="55"/>
                </a:cubicBezTo>
                <a:cubicBezTo>
                  <a:pt x="812" y="49"/>
                  <a:pt x="799" y="57"/>
                  <a:pt x="790" y="51"/>
                </a:cubicBezTo>
                <a:cubicBezTo>
                  <a:pt x="790" y="52"/>
                  <a:pt x="790" y="52"/>
                  <a:pt x="790" y="52"/>
                </a:cubicBezTo>
                <a:cubicBezTo>
                  <a:pt x="792" y="52"/>
                  <a:pt x="792" y="53"/>
                  <a:pt x="793" y="53"/>
                </a:cubicBezTo>
                <a:cubicBezTo>
                  <a:pt x="790" y="53"/>
                  <a:pt x="785" y="57"/>
                  <a:pt x="782" y="55"/>
                </a:cubicBezTo>
                <a:cubicBezTo>
                  <a:pt x="781" y="56"/>
                  <a:pt x="781" y="56"/>
                  <a:pt x="781" y="56"/>
                </a:cubicBezTo>
                <a:cubicBezTo>
                  <a:pt x="778" y="56"/>
                  <a:pt x="772" y="55"/>
                  <a:pt x="774" y="52"/>
                </a:cubicBezTo>
                <a:cubicBezTo>
                  <a:pt x="769" y="58"/>
                  <a:pt x="757" y="54"/>
                  <a:pt x="751" y="57"/>
                </a:cubicBezTo>
                <a:cubicBezTo>
                  <a:pt x="753" y="58"/>
                  <a:pt x="753" y="58"/>
                  <a:pt x="753" y="58"/>
                </a:cubicBezTo>
                <a:cubicBezTo>
                  <a:pt x="744" y="60"/>
                  <a:pt x="744" y="60"/>
                  <a:pt x="744" y="60"/>
                </a:cubicBezTo>
                <a:cubicBezTo>
                  <a:pt x="747" y="62"/>
                  <a:pt x="747" y="62"/>
                  <a:pt x="747" y="62"/>
                </a:cubicBezTo>
                <a:cubicBezTo>
                  <a:pt x="789" y="52"/>
                  <a:pt x="820" y="68"/>
                  <a:pt x="862" y="63"/>
                </a:cubicBezTo>
                <a:cubicBezTo>
                  <a:pt x="865" y="65"/>
                  <a:pt x="865" y="65"/>
                  <a:pt x="865" y="65"/>
                </a:cubicBezTo>
                <a:cubicBezTo>
                  <a:pt x="868" y="67"/>
                  <a:pt x="868" y="70"/>
                  <a:pt x="863" y="72"/>
                </a:cubicBezTo>
                <a:cubicBezTo>
                  <a:pt x="870" y="73"/>
                  <a:pt x="875" y="71"/>
                  <a:pt x="879" y="73"/>
                </a:cubicBezTo>
                <a:cubicBezTo>
                  <a:pt x="881" y="73"/>
                  <a:pt x="882" y="73"/>
                  <a:pt x="882" y="72"/>
                </a:cubicBezTo>
                <a:cubicBezTo>
                  <a:pt x="888" y="76"/>
                  <a:pt x="888" y="76"/>
                  <a:pt x="888" y="76"/>
                </a:cubicBezTo>
                <a:cubicBezTo>
                  <a:pt x="893" y="73"/>
                  <a:pt x="897" y="77"/>
                  <a:pt x="902" y="77"/>
                </a:cubicBezTo>
                <a:cubicBezTo>
                  <a:pt x="899" y="79"/>
                  <a:pt x="899" y="79"/>
                  <a:pt x="899" y="79"/>
                </a:cubicBezTo>
                <a:cubicBezTo>
                  <a:pt x="892" y="82"/>
                  <a:pt x="881" y="84"/>
                  <a:pt x="875" y="80"/>
                </a:cubicBezTo>
                <a:cubicBezTo>
                  <a:pt x="878" y="88"/>
                  <a:pt x="865" y="83"/>
                  <a:pt x="863" y="89"/>
                </a:cubicBezTo>
                <a:cubicBezTo>
                  <a:pt x="863" y="91"/>
                  <a:pt x="863" y="93"/>
                  <a:pt x="866" y="94"/>
                </a:cubicBezTo>
                <a:cubicBezTo>
                  <a:pt x="865" y="95"/>
                  <a:pt x="865" y="95"/>
                  <a:pt x="865" y="95"/>
                </a:cubicBezTo>
                <a:cubicBezTo>
                  <a:pt x="869" y="98"/>
                  <a:pt x="869" y="98"/>
                  <a:pt x="869" y="98"/>
                </a:cubicBezTo>
                <a:cubicBezTo>
                  <a:pt x="868" y="107"/>
                  <a:pt x="857" y="98"/>
                  <a:pt x="850" y="101"/>
                </a:cubicBezTo>
                <a:cubicBezTo>
                  <a:pt x="844" y="102"/>
                  <a:pt x="835" y="105"/>
                  <a:pt x="832" y="101"/>
                </a:cubicBezTo>
                <a:cubicBezTo>
                  <a:pt x="817" y="112"/>
                  <a:pt x="806" y="95"/>
                  <a:pt x="793" y="105"/>
                </a:cubicBezTo>
                <a:cubicBezTo>
                  <a:pt x="788" y="105"/>
                  <a:pt x="779" y="101"/>
                  <a:pt x="772" y="104"/>
                </a:cubicBezTo>
                <a:cubicBezTo>
                  <a:pt x="772" y="105"/>
                  <a:pt x="772" y="105"/>
                  <a:pt x="772" y="105"/>
                </a:cubicBezTo>
                <a:cubicBezTo>
                  <a:pt x="767" y="105"/>
                  <a:pt x="760" y="110"/>
                  <a:pt x="757" y="105"/>
                </a:cubicBezTo>
                <a:cubicBezTo>
                  <a:pt x="754" y="108"/>
                  <a:pt x="754" y="108"/>
                  <a:pt x="754" y="108"/>
                </a:cubicBezTo>
                <a:cubicBezTo>
                  <a:pt x="769" y="108"/>
                  <a:pt x="781" y="104"/>
                  <a:pt x="792" y="107"/>
                </a:cubicBezTo>
                <a:cubicBezTo>
                  <a:pt x="799" y="105"/>
                  <a:pt x="807" y="107"/>
                  <a:pt x="813" y="109"/>
                </a:cubicBezTo>
                <a:cubicBezTo>
                  <a:pt x="811" y="110"/>
                  <a:pt x="811" y="110"/>
                  <a:pt x="811" y="110"/>
                </a:cubicBezTo>
                <a:cubicBezTo>
                  <a:pt x="809" y="111"/>
                  <a:pt x="807" y="109"/>
                  <a:pt x="805" y="109"/>
                </a:cubicBezTo>
                <a:cubicBezTo>
                  <a:pt x="805" y="110"/>
                  <a:pt x="806" y="112"/>
                  <a:pt x="804" y="112"/>
                </a:cubicBezTo>
                <a:cubicBezTo>
                  <a:pt x="794" y="108"/>
                  <a:pt x="786" y="112"/>
                  <a:pt x="775" y="110"/>
                </a:cubicBezTo>
                <a:cubicBezTo>
                  <a:pt x="777" y="109"/>
                  <a:pt x="777" y="109"/>
                  <a:pt x="777" y="109"/>
                </a:cubicBezTo>
                <a:cubicBezTo>
                  <a:pt x="773" y="108"/>
                  <a:pt x="771" y="111"/>
                  <a:pt x="768" y="111"/>
                </a:cubicBezTo>
                <a:cubicBezTo>
                  <a:pt x="761" y="115"/>
                  <a:pt x="749" y="111"/>
                  <a:pt x="744" y="116"/>
                </a:cubicBezTo>
                <a:cubicBezTo>
                  <a:pt x="766" y="116"/>
                  <a:pt x="766" y="116"/>
                  <a:pt x="766" y="116"/>
                </a:cubicBezTo>
                <a:cubicBezTo>
                  <a:pt x="794" y="118"/>
                  <a:pt x="825" y="109"/>
                  <a:pt x="856" y="112"/>
                </a:cubicBezTo>
                <a:cubicBezTo>
                  <a:pt x="856" y="108"/>
                  <a:pt x="856" y="108"/>
                  <a:pt x="856" y="108"/>
                </a:cubicBezTo>
                <a:cubicBezTo>
                  <a:pt x="858" y="109"/>
                  <a:pt x="861" y="107"/>
                  <a:pt x="862" y="109"/>
                </a:cubicBezTo>
                <a:cubicBezTo>
                  <a:pt x="861" y="110"/>
                  <a:pt x="860" y="111"/>
                  <a:pt x="859" y="110"/>
                </a:cubicBezTo>
                <a:cubicBezTo>
                  <a:pt x="862" y="112"/>
                  <a:pt x="862" y="112"/>
                  <a:pt x="862" y="112"/>
                </a:cubicBezTo>
                <a:cubicBezTo>
                  <a:pt x="866" y="109"/>
                  <a:pt x="871" y="113"/>
                  <a:pt x="874" y="109"/>
                </a:cubicBezTo>
                <a:cubicBezTo>
                  <a:pt x="869" y="117"/>
                  <a:pt x="886" y="114"/>
                  <a:pt x="890" y="116"/>
                </a:cubicBezTo>
                <a:cubicBezTo>
                  <a:pt x="887" y="118"/>
                  <a:pt x="887" y="118"/>
                  <a:pt x="887" y="118"/>
                </a:cubicBezTo>
                <a:cubicBezTo>
                  <a:pt x="889" y="118"/>
                  <a:pt x="891" y="118"/>
                  <a:pt x="893" y="116"/>
                </a:cubicBezTo>
                <a:cubicBezTo>
                  <a:pt x="891" y="116"/>
                  <a:pt x="889" y="117"/>
                  <a:pt x="888" y="115"/>
                </a:cubicBezTo>
                <a:cubicBezTo>
                  <a:pt x="890" y="114"/>
                  <a:pt x="890" y="114"/>
                  <a:pt x="890" y="114"/>
                </a:cubicBezTo>
                <a:cubicBezTo>
                  <a:pt x="893" y="115"/>
                  <a:pt x="898" y="113"/>
                  <a:pt x="900" y="115"/>
                </a:cubicBezTo>
                <a:cubicBezTo>
                  <a:pt x="900" y="116"/>
                  <a:pt x="898" y="116"/>
                  <a:pt x="899" y="117"/>
                </a:cubicBezTo>
                <a:cubicBezTo>
                  <a:pt x="902" y="115"/>
                  <a:pt x="902" y="115"/>
                  <a:pt x="902" y="115"/>
                </a:cubicBezTo>
                <a:cubicBezTo>
                  <a:pt x="909" y="116"/>
                  <a:pt x="917" y="114"/>
                  <a:pt x="923" y="117"/>
                </a:cubicBezTo>
                <a:cubicBezTo>
                  <a:pt x="920" y="121"/>
                  <a:pt x="916" y="118"/>
                  <a:pt x="912" y="118"/>
                </a:cubicBezTo>
                <a:cubicBezTo>
                  <a:pt x="906" y="125"/>
                  <a:pt x="891" y="119"/>
                  <a:pt x="884" y="124"/>
                </a:cubicBezTo>
                <a:cubicBezTo>
                  <a:pt x="860" y="123"/>
                  <a:pt x="837" y="129"/>
                  <a:pt x="813" y="130"/>
                </a:cubicBezTo>
                <a:cubicBezTo>
                  <a:pt x="808" y="128"/>
                  <a:pt x="808" y="128"/>
                  <a:pt x="808" y="128"/>
                </a:cubicBezTo>
                <a:cubicBezTo>
                  <a:pt x="798" y="132"/>
                  <a:pt x="793" y="128"/>
                  <a:pt x="784" y="128"/>
                </a:cubicBezTo>
                <a:cubicBezTo>
                  <a:pt x="765" y="130"/>
                  <a:pt x="742" y="128"/>
                  <a:pt x="725" y="130"/>
                </a:cubicBezTo>
                <a:cubicBezTo>
                  <a:pt x="725" y="127"/>
                  <a:pt x="725" y="127"/>
                  <a:pt x="725" y="127"/>
                </a:cubicBezTo>
                <a:cubicBezTo>
                  <a:pt x="720" y="128"/>
                  <a:pt x="712" y="126"/>
                  <a:pt x="711" y="131"/>
                </a:cubicBezTo>
                <a:cubicBezTo>
                  <a:pt x="710" y="130"/>
                  <a:pt x="708" y="129"/>
                  <a:pt x="708" y="128"/>
                </a:cubicBezTo>
                <a:cubicBezTo>
                  <a:pt x="705" y="130"/>
                  <a:pt x="696" y="128"/>
                  <a:pt x="695" y="133"/>
                </a:cubicBezTo>
                <a:cubicBezTo>
                  <a:pt x="693" y="133"/>
                  <a:pt x="692" y="133"/>
                  <a:pt x="691" y="132"/>
                </a:cubicBezTo>
                <a:cubicBezTo>
                  <a:pt x="691" y="133"/>
                  <a:pt x="691" y="134"/>
                  <a:pt x="690" y="134"/>
                </a:cubicBezTo>
                <a:cubicBezTo>
                  <a:pt x="688" y="133"/>
                  <a:pt x="686" y="133"/>
                  <a:pt x="685" y="132"/>
                </a:cubicBezTo>
                <a:cubicBezTo>
                  <a:pt x="685" y="131"/>
                  <a:pt x="687" y="131"/>
                  <a:pt x="686" y="130"/>
                </a:cubicBezTo>
                <a:cubicBezTo>
                  <a:pt x="674" y="131"/>
                  <a:pt x="662" y="132"/>
                  <a:pt x="650" y="133"/>
                </a:cubicBezTo>
                <a:cubicBezTo>
                  <a:pt x="650" y="135"/>
                  <a:pt x="650" y="135"/>
                  <a:pt x="650" y="135"/>
                </a:cubicBezTo>
                <a:cubicBezTo>
                  <a:pt x="588" y="144"/>
                  <a:pt x="532" y="146"/>
                  <a:pt x="466" y="149"/>
                </a:cubicBezTo>
                <a:cubicBezTo>
                  <a:pt x="461" y="146"/>
                  <a:pt x="461" y="146"/>
                  <a:pt x="461" y="146"/>
                </a:cubicBezTo>
                <a:cubicBezTo>
                  <a:pt x="429" y="149"/>
                  <a:pt x="399" y="141"/>
                  <a:pt x="366" y="141"/>
                </a:cubicBezTo>
                <a:cubicBezTo>
                  <a:pt x="372" y="137"/>
                  <a:pt x="380" y="137"/>
                  <a:pt x="388" y="137"/>
                </a:cubicBezTo>
                <a:cubicBezTo>
                  <a:pt x="414" y="129"/>
                  <a:pt x="452" y="134"/>
                  <a:pt x="478" y="133"/>
                </a:cubicBezTo>
                <a:cubicBezTo>
                  <a:pt x="481" y="131"/>
                  <a:pt x="481" y="131"/>
                  <a:pt x="481" y="131"/>
                </a:cubicBezTo>
                <a:cubicBezTo>
                  <a:pt x="469" y="131"/>
                  <a:pt x="454" y="130"/>
                  <a:pt x="439" y="132"/>
                </a:cubicBezTo>
                <a:cubicBezTo>
                  <a:pt x="435" y="130"/>
                  <a:pt x="435" y="130"/>
                  <a:pt x="435" y="130"/>
                </a:cubicBezTo>
                <a:cubicBezTo>
                  <a:pt x="441" y="126"/>
                  <a:pt x="446" y="129"/>
                  <a:pt x="454" y="126"/>
                </a:cubicBezTo>
                <a:cubicBezTo>
                  <a:pt x="462" y="130"/>
                  <a:pt x="466" y="124"/>
                  <a:pt x="470" y="121"/>
                </a:cubicBezTo>
                <a:cubicBezTo>
                  <a:pt x="480" y="121"/>
                  <a:pt x="492" y="122"/>
                  <a:pt x="498" y="125"/>
                </a:cubicBezTo>
                <a:cubicBezTo>
                  <a:pt x="500" y="124"/>
                  <a:pt x="500" y="124"/>
                  <a:pt x="500" y="124"/>
                </a:cubicBezTo>
                <a:cubicBezTo>
                  <a:pt x="497" y="122"/>
                  <a:pt x="497" y="122"/>
                  <a:pt x="497" y="122"/>
                </a:cubicBezTo>
                <a:cubicBezTo>
                  <a:pt x="501" y="119"/>
                  <a:pt x="512" y="118"/>
                  <a:pt x="516" y="118"/>
                </a:cubicBezTo>
                <a:cubicBezTo>
                  <a:pt x="510" y="118"/>
                  <a:pt x="505" y="113"/>
                  <a:pt x="501" y="109"/>
                </a:cubicBezTo>
                <a:cubicBezTo>
                  <a:pt x="516" y="108"/>
                  <a:pt x="516" y="108"/>
                  <a:pt x="516" y="108"/>
                </a:cubicBezTo>
                <a:cubicBezTo>
                  <a:pt x="526" y="108"/>
                  <a:pt x="533" y="105"/>
                  <a:pt x="540" y="107"/>
                </a:cubicBezTo>
                <a:cubicBezTo>
                  <a:pt x="538" y="105"/>
                  <a:pt x="535" y="104"/>
                  <a:pt x="531" y="104"/>
                </a:cubicBezTo>
                <a:cubicBezTo>
                  <a:pt x="527" y="91"/>
                  <a:pt x="507" y="102"/>
                  <a:pt x="497" y="99"/>
                </a:cubicBezTo>
                <a:cubicBezTo>
                  <a:pt x="491" y="96"/>
                  <a:pt x="491" y="96"/>
                  <a:pt x="491" y="96"/>
                </a:cubicBezTo>
                <a:cubicBezTo>
                  <a:pt x="478" y="97"/>
                  <a:pt x="466" y="101"/>
                  <a:pt x="452" y="101"/>
                </a:cubicBezTo>
                <a:cubicBezTo>
                  <a:pt x="448" y="104"/>
                  <a:pt x="445" y="107"/>
                  <a:pt x="443" y="110"/>
                </a:cubicBezTo>
                <a:cubicBezTo>
                  <a:pt x="437" y="112"/>
                  <a:pt x="428" y="111"/>
                  <a:pt x="426" y="107"/>
                </a:cubicBezTo>
                <a:cubicBezTo>
                  <a:pt x="426" y="107"/>
                  <a:pt x="428" y="106"/>
                  <a:pt x="427" y="105"/>
                </a:cubicBezTo>
                <a:cubicBezTo>
                  <a:pt x="424" y="105"/>
                  <a:pt x="424" y="105"/>
                  <a:pt x="424" y="105"/>
                </a:cubicBezTo>
                <a:cubicBezTo>
                  <a:pt x="403" y="106"/>
                  <a:pt x="381" y="107"/>
                  <a:pt x="360" y="108"/>
                </a:cubicBezTo>
                <a:cubicBezTo>
                  <a:pt x="358" y="106"/>
                  <a:pt x="355" y="106"/>
                  <a:pt x="353" y="107"/>
                </a:cubicBezTo>
                <a:cubicBezTo>
                  <a:pt x="350" y="103"/>
                  <a:pt x="338" y="107"/>
                  <a:pt x="342" y="101"/>
                </a:cubicBezTo>
                <a:cubicBezTo>
                  <a:pt x="341" y="100"/>
                  <a:pt x="338" y="99"/>
                  <a:pt x="339" y="97"/>
                </a:cubicBezTo>
                <a:cubicBezTo>
                  <a:pt x="336" y="98"/>
                  <a:pt x="337" y="101"/>
                  <a:pt x="335" y="102"/>
                </a:cubicBezTo>
                <a:cubicBezTo>
                  <a:pt x="330" y="102"/>
                  <a:pt x="325" y="99"/>
                  <a:pt x="323" y="97"/>
                </a:cubicBezTo>
                <a:cubicBezTo>
                  <a:pt x="329" y="95"/>
                  <a:pt x="329" y="95"/>
                  <a:pt x="329" y="95"/>
                </a:cubicBezTo>
                <a:cubicBezTo>
                  <a:pt x="324" y="96"/>
                  <a:pt x="319" y="91"/>
                  <a:pt x="317" y="96"/>
                </a:cubicBezTo>
                <a:cubicBezTo>
                  <a:pt x="315" y="95"/>
                  <a:pt x="315" y="94"/>
                  <a:pt x="315" y="93"/>
                </a:cubicBezTo>
                <a:cubicBezTo>
                  <a:pt x="330" y="92"/>
                  <a:pt x="330" y="92"/>
                  <a:pt x="330" y="92"/>
                </a:cubicBezTo>
                <a:cubicBezTo>
                  <a:pt x="326" y="90"/>
                  <a:pt x="318" y="91"/>
                  <a:pt x="317" y="87"/>
                </a:cubicBezTo>
                <a:cubicBezTo>
                  <a:pt x="318" y="86"/>
                  <a:pt x="318" y="85"/>
                  <a:pt x="320" y="85"/>
                </a:cubicBezTo>
                <a:cubicBezTo>
                  <a:pt x="321" y="86"/>
                  <a:pt x="322" y="87"/>
                  <a:pt x="321" y="88"/>
                </a:cubicBezTo>
                <a:cubicBezTo>
                  <a:pt x="323" y="83"/>
                  <a:pt x="333" y="84"/>
                  <a:pt x="330" y="79"/>
                </a:cubicBezTo>
                <a:cubicBezTo>
                  <a:pt x="338" y="80"/>
                  <a:pt x="338" y="80"/>
                  <a:pt x="338" y="80"/>
                </a:cubicBezTo>
                <a:cubicBezTo>
                  <a:pt x="336" y="79"/>
                  <a:pt x="336" y="79"/>
                  <a:pt x="336" y="79"/>
                </a:cubicBezTo>
                <a:cubicBezTo>
                  <a:pt x="329" y="80"/>
                  <a:pt x="330" y="74"/>
                  <a:pt x="330" y="72"/>
                </a:cubicBezTo>
                <a:cubicBezTo>
                  <a:pt x="332" y="72"/>
                  <a:pt x="334" y="72"/>
                  <a:pt x="335" y="73"/>
                </a:cubicBezTo>
                <a:cubicBezTo>
                  <a:pt x="334" y="74"/>
                  <a:pt x="333" y="74"/>
                  <a:pt x="333" y="75"/>
                </a:cubicBezTo>
                <a:cubicBezTo>
                  <a:pt x="352" y="77"/>
                  <a:pt x="376" y="78"/>
                  <a:pt x="397" y="79"/>
                </a:cubicBezTo>
                <a:cubicBezTo>
                  <a:pt x="418" y="87"/>
                  <a:pt x="437" y="73"/>
                  <a:pt x="455" y="80"/>
                </a:cubicBezTo>
                <a:cubicBezTo>
                  <a:pt x="492" y="75"/>
                  <a:pt x="531" y="78"/>
                  <a:pt x="567" y="75"/>
                </a:cubicBezTo>
                <a:cubicBezTo>
                  <a:pt x="570" y="71"/>
                  <a:pt x="575" y="78"/>
                  <a:pt x="576" y="73"/>
                </a:cubicBezTo>
                <a:cubicBezTo>
                  <a:pt x="537" y="75"/>
                  <a:pt x="503" y="71"/>
                  <a:pt x="466" y="72"/>
                </a:cubicBezTo>
                <a:cubicBezTo>
                  <a:pt x="439" y="70"/>
                  <a:pt x="409" y="76"/>
                  <a:pt x="382" y="71"/>
                </a:cubicBezTo>
                <a:cubicBezTo>
                  <a:pt x="379" y="77"/>
                  <a:pt x="377" y="69"/>
                  <a:pt x="376" y="71"/>
                </a:cubicBezTo>
                <a:cubicBezTo>
                  <a:pt x="359" y="70"/>
                  <a:pt x="339" y="66"/>
                  <a:pt x="320" y="63"/>
                </a:cubicBezTo>
                <a:cubicBezTo>
                  <a:pt x="308" y="61"/>
                  <a:pt x="296" y="54"/>
                  <a:pt x="283" y="57"/>
                </a:cubicBezTo>
                <a:cubicBezTo>
                  <a:pt x="254" y="52"/>
                  <a:pt x="227" y="42"/>
                  <a:pt x="208" y="27"/>
                </a:cubicBezTo>
                <a:cubicBezTo>
                  <a:pt x="211" y="25"/>
                  <a:pt x="211" y="25"/>
                  <a:pt x="211" y="25"/>
                </a:cubicBezTo>
                <a:cubicBezTo>
                  <a:pt x="208" y="24"/>
                  <a:pt x="209" y="21"/>
                  <a:pt x="207" y="19"/>
                </a:cubicBezTo>
                <a:cubicBezTo>
                  <a:pt x="206" y="20"/>
                  <a:pt x="204" y="25"/>
                  <a:pt x="199" y="24"/>
                </a:cubicBezTo>
                <a:cubicBezTo>
                  <a:pt x="199" y="15"/>
                  <a:pt x="183" y="14"/>
                  <a:pt x="179" y="9"/>
                </a:cubicBezTo>
                <a:cubicBezTo>
                  <a:pt x="176" y="11"/>
                  <a:pt x="176" y="11"/>
                  <a:pt x="176" y="11"/>
                </a:cubicBezTo>
                <a:cubicBezTo>
                  <a:pt x="171" y="7"/>
                  <a:pt x="171" y="7"/>
                  <a:pt x="171" y="7"/>
                </a:cubicBezTo>
                <a:cubicBezTo>
                  <a:pt x="167" y="10"/>
                  <a:pt x="167" y="10"/>
                  <a:pt x="167" y="10"/>
                </a:cubicBezTo>
                <a:cubicBezTo>
                  <a:pt x="160" y="5"/>
                  <a:pt x="151" y="3"/>
                  <a:pt x="143" y="5"/>
                </a:cubicBezTo>
                <a:cubicBezTo>
                  <a:pt x="143" y="0"/>
                  <a:pt x="138" y="7"/>
                  <a:pt x="138" y="2"/>
                </a:cubicBezTo>
                <a:cubicBezTo>
                  <a:pt x="133" y="1"/>
                  <a:pt x="130" y="3"/>
                  <a:pt x="126" y="4"/>
                </a:cubicBezTo>
                <a:cubicBezTo>
                  <a:pt x="119" y="8"/>
                  <a:pt x="113" y="13"/>
                  <a:pt x="103" y="14"/>
                </a:cubicBezTo>
                <a:cubicBezTo>
                  <a:pt x="95" y="7"/>
                  <a:pt x="93" y="20"/>
                  <a:pt x="85" y="16"/>
                </a:cubicBezTo>
                <a:cubicBezTo>
                  <a:pt x="88" y="23"/>
                  <a:pt x="76" y="20"/>
                  <a:pt x="74" y="25"/>
                </a:cubicBezTo>
                <a:cubicBezTo>
                  <a:pt x="74" y="28"/>
                  <a:pt x="58" y="32"/>
                  <a:pt x="67" y="36"/>
                </a:cubicBezTo>
                <a:cubicBezTo>
                  <a:pt x="51" y="35"/>
                  <a:pt x="45" y="49"/>
                  <a:pt x="36" y="50"/>
                </a:cubicBezTo>
                <a:cubicBezTo>
                  <a:pt x="40" y="52"/>
                  <a:pt x="35" y="55"/>
                  <a:pt x="34" y="57"/>
                </a:cubicBezTo>
                <a:cubicBezTo>
                  <a:pt x="42" y="57"/>
                  <a:pt x="42" y="64"/>
                  <a:pt x="51" y="63"/>
                </a:cubicBezTo>
                <a:cubicBezTo>
                  <a:pt x="45" y="65"/>
                  <a:pt x="44" y="70"/>
                  <a:pt x="45" y="72"/>
                </a:cubicBezTo>
                <a:cubicBezTo>
                  <a:pt x="43" y="71"/>
                  <a:pt x="43" y="71"/>
                  <a:pt x="43" y="71"/>
                </a:cubicBezTo>
                <a:cubicBezTo>
                  <a:pt x="40" y="73"/>
                  <a:pt x="40" y="73"/>
                  <a:pt x="40" y="73"/>
                </a:cubicBezTo>
                <a:cubicBezTo>
                  <a:pt x="42" y="76"/>
                  <a:pt x="47" y="79"/>
                  <a:pt x="49" y="80"/>
                </a:cubicBezTo>
                <a:cubicBezTo>
                  <a:pt x="39" y="83"/>
                  <a:pt x="39" y="83"/>
                  <a:pt x="39" y="83"/>
                </a:cubicBezTo>
                <a:cubicBezTo>
                  <a:pt x="50" y="90"/>
                  <a:pt x="30" y="88"/>
                  <a:pt x="30" y="93"/>
                </a:cubicBezTo>
                <a:cubicBezTo>
                  <a:pt x="41" y="99"/>
                  <a:pt x="27" y="104"/>
                  <a:pt x="36" y="110"/>
                </a:cubicBezTo>
                <a:cubicBezTo>
                  <a:pt x="20" y="111"/>
                  <a:pt x="35" y="121"/>
                  <a:pt x="28" y="126"/>
                </a:cubicBezTo>
                <a:cubicBezTo>
                  <a:pt x="0" y="125"/>
                  <a:pt x="32" y="140"/>
                  <a:pt x="25" y="147"/>
                </a:cubicBezTo>
                <a:cubicBezTo>
                  <a:pt x="34" y="152"/>
                  <a:pt x="26" y="157"/>
                  <a:pt x="33" y="164"/>
                </a:cubicBezTo>
                <a:cubicBezTo>
                  <a:pt x="25" y="166"/>
                  <a:pt x="25" y="166"/>
                  <a:pt x="25" y="166"/>
                </a:cubicBezTo>
                <a:cubicBezTo>
                  <a:pt x="30" y="176"/>
                  <a:pt x="30" y="176"/>
                  <a:pt x="30" y="176"/>
                </a:cubicBezTo>
                <a:cubicBezTo>
                  <a:pt x="31" y="179"/>
                  <a:pt x="38" y="182"/>
                  <a:pt x="31" y="184"/>
                </a:cubicBezTo>
                <a:cubicBezTo>
                  <a:pt x="33" y="185"/>
                  <a:pt x="33" y="185"/>
                  <a:pt x="33" y="185"/>
                </a:cubicBezTo>
                <a:cubicBezTo>
                  <a:pt x="34" y="188"/>
                  <a:pt x="30" y="189"/>
                  <a:pt x="28" y="191"/>
                </a:cubicBezTo>
                <a:cubicBezTo>
                  <a:pt x="34" y="192"/>
                  <a:pt x="43" y="193"/>
                  <a:pt x="45" y="198"/>
                </a:cubicBezTo>
                <a:cubicBezTo>
                  <a:pt x="44" y="198"/>
                  <a:pt x="43" y="199"/>
                  <a:pt x="43" y="200"/>
                </a:cubicBezTo>
                <a:cubicBezTo>
                  <a:pt x="40" y="208"/>
                  <a:pt x="53" y="207"/>
                  <a:pt x="59" y="208"/>
                </a:cubicBezTo>
                <a:cubicBezTo>
                  <a:pt x="74" y="203"/>
                  <a:pt x="65" y="219"/>
                  <a:pt x="79" y="218"/>
                </a:cubicBezTo>
                <a:cubicBezTo>
                  <a:pt x="82" y="223"/>
                  <a:pt x="74" y="223"/>
                  <a:pt x="73" y="226"/>
                </a:cubicBezTo>
                <a:cubicBezTo>
                  <a:pt x="82" y="221"/>
                  <a:pt x="89" y="238"/>
                  <a:pt x="103" y="235"/>
                </a:cubicBezTo>
                <a:cubicBezTo>
                  <a:pt x="106" y="238"/>
                  <a:pt x="109" y="232"/>
                  <a:pt x="112" y="237"/>
                </a:cubicBezTo>
                <a:cubicBezTo>
                  <a:pt x="113" y="236"/>
                  <a:pt x="113" y="236"/>
                  <a:pt x="113" y="236"/>
                </a:cubicBezTo>
                <a:cubicBezTo>
                  <a:pt x="115" y="237"/>
                  <a:pt x="115" y="238"/>
                  <a:pt x="118" y="238"/>
                </a:cubicBezTo>
                <a:cubicBezTo>
                  <a:pt x="125" y="247"/>
                  <a:pt x="140" y="246"/>
                  <a:pt x="150" y="252"/>
                </a:cubicBezTo>
                <a:cubicBezTo>
                  <a:pt x="153" y="251"/>
                  <a:pt x="157" y="251"/>
                  <a:pt x="159" y="253"/>
                </a:cubicBezTo>
                <a:cubicBezTo>
                  <a:pt x="155" y="258"/>
                  <a:pt x="155" y="258"/>
                  <a:pt x="155" y="258"/>
                </a:cubicBezTo>
                <a:cubicBezTo>
                  <a:pt x="157" y="257"/>
                  <a:pt x="158" y="259"/>
                  <a:pt x="159" y="260"/>
                </a:cubicBezTo>
                <a:cubicBezTo>
                  <a:pt x="162" y="254"/>
                  <a:pt x="171" y="259"/>
                  <a:pt x="174" y="255"/>
                </a:cubicBezTo>
                <a:cubicBezTo>
                  <a:pt x="179" y="258"/>
                  <a:pt x="188" y="256"/>
                  <a:pt x="193" y="260"/>
                </a:cubicBezTo>
                <a:cubicBezTo>
                  <a:pt x="205" y="256"/>
                  <a:pt x="220" y="261"/>
                  <a:pt x="232" y="264"/>
                </a:cubicBezTo>
                <a:cubicBezTo>
                  <a:pt x="240" y="262"/>
                  <a:pt x="249" y="269"/>
                  <a:pt x="257" y="265"/>
                </a:cubicBezTo>
                <a:cubicBezTo>
                  <a:pt x="304" y="271"/>
                  <a:pt x="304" y="271"/>
                  <a:pt x="304" y="271"/>
                </a:cubicBezTo>
                <a:cubicBezTo>
                  <a:pt x="312" y="275"/>
                  <a:pt x="323" y="277"/>
                  <a:pt x="335" y="277"/>
                </a:cubicBezTo>
                <a:cubicBezTo>
                  <a:pt x="342" y="278"/>
                  <a:pt x="348" y="275"/>
                  <a:pt x="351" y="280"/>
                </a:cubicBezTo>
                <a:cubicBezTo>
                  <a:pt x="355" y="280"/>
                  <a:pt x="358" y="280"/>
                  <a:pt x="360" y="282"/>
                </a:cubicBezTo>
                <a:cubicBezTo>
                  <a:pt x="343" y="280"/>
                  <a:pt x="331" y="286"/>
                  <a:pt x="315" y="285"/>
                </a:cubicBezTo>
                <a:cubicBezTo>
                  <a:pt x="324" y="285"/>
                  <a:pt x="334" y="290"/>
                  <a:pt x="341" y="293"/>
                </a:cubicBezTo>
                <a:cubicBezTo>
                  <a:pt x="353" y="290"/>
                  <a:pt x="367" y="302"/>
                  <a:pt x="374" y="290"/>
                </a:cubicBezTo>
                <a:cubicBezTo>
                  <a:pt x="391" y="290"/>
                  <a:pt x="403" y="288"/>
                  <a:pt x="423" y="289"/>
                </a:cubicBezTo>
                <a:cubicBezTo>
                  <a:pt x="421" y="284"/>
                  <a:pt x="421" y="284"/>
                  <a:pt x="421" y="284"/>
                </a:cubicBezTo>
                <a:cubicBezTo>
                  <a:pt x="406" y="286"/>
                  <a:pt x="393" y="286"/>
                  <a:pt x="379" y="284"/>
                </a:cubicBezTo>
                <a:cubicBezTo>
                  <a:pt x="379" y="283"/>
                  <a:pt x="382" y="282"/>
                  <a:pt x="384" y="280"/>
                </a:cubicBezTo>
                <a:cubicBezTo>
                  <a:pt x="386" y="278"/>
                  <a:pt x="389" y="281"/>
                  <a:pt x="391" y="281"/>
                </a:cubicBezTo>
                <a:cubicBezTo>
                  <a:pt x="395" y="281"/>
                  <a:pt x="399" y="284"/>
                  <a:pt x="402" y="280"/>
                </a:cubicBezTo>
                <a:cubicBezTo>
                  <a:pt x="405" y="282"/>
                  <a:pt x="405" y="282"/>
                  <a:pt x="405" y="282"/>
                </a:cubicBezTo>
                <a:cubicBezTo>
                  <a:pt x="408" y="280"/>
                  <a:pt x="408" y="280"/>
                  <a:pt x="408" y="280"/>
                </a:cubicBezTo>
                <a:cubicBezTo>
                  <a:pt x="423" y="279"/>
                  <a:pt x="434" y="284"/>
                  <a:pt x="446" y="278"/>
                </a:cubicBezTo>
                <a:cubicBezTo>
                  <a:pt x="444" y="278"/>
                  <a:pt x="441" y="279"/>
                  <a:pt x="440" y="277"/>
                </a:cubicBezTo>
                <a:cubicBezTo>
                  <a:pt x="449" y="271"/>
                  <a:pt x="439" y="262"/>
                  <a:pt x="448" y="257"/>
                </a:cubicBezTo>
                <a:cubicBezTo>
                  <a:pt x="442" y="259"/>
                  <a:pt x="433" y="253"/>
                  <a:pt x="429" y="258"/>
                </a:cubicBezTo>
                <a:cubicBezTo>
                  <a:pt x="437" y="261"/>
                  <a:pt x="437" y="261"/>
                  <a:pt x="437" y="261"/>
                </a:cubicBezTo>
                <a:cubicBezTo>
                  <a:pt x="424" y="265"/>
                  <a:pt x="410" y="261"/>
                  <a:pt x="397" y="264"/>
                </a:cubicBezTo>
                <a:cubicBezTo>
                  <a:pt x="397" y="261"/>
                  <a:pt x="399" y="259"/>
                  <a:pt x="402" y="258"/>
                </a:cubicBezTo>
                <a:cubicBezTo>
                  <a:pt x="397" y="255"/>
                  <a:pt x="395" y="260"/>
                  <a:pt x="393" y="261"/>
                </a:cubicBezTo>
                <a:cubicBezTo>
                  <a:pt x="393" y="261"/>
                  <a:pt x="394" y="261"/>
                  <a:pt x="394" y="262"/>
                </a:cubicBezTo>
                <a:cubicBezTo>
                  <a:pt x="390" y="265"/>
                  <a:pt x="384" y="268"/>
                  <a:pt x="379" y="267"/>
                </a:cubicBezTo>
                <a:cubicBezTo>
                  <a:pt x="385" y="265"/>
                  <a:pt x="380" y="260"/>
                  <a:pt x="382" y="258"/>
                </a:cubicBezTo>
                <a:cubicBezTo>
                  <a:pt x="372" y="263"/>
                  <a:pt x="360" y="260"/>
                  <a:pt x="350" y="257"/>
                </a:cubicBezTo>
                <a:cubicBezTo>
                  <a:pt x="347" y="259"/>
                  <a:pt x="345" y="256"/>
                  <a:pt x="342" y="256"/>
                </a:cubicBezTo>
                <a:cubicBezTo>
                  <a:pt x="344" y="255"/>
                  <a:pt x="344" y="255"/>
                  <a:pt x="344" y="255"/>
                </a:cubicBezTo>
                <a:cubicBezTo>
                  <a:pt x="354" y="254"/>
                  <a:pt x="372" y="257"/>
                  <a:pt x="381" y="250"/>
                </a:cubicBezTo>
                <a:cubicBezTo>
                  <a:pt x="391" y="248"/>
                  <a:pt x="400" y="255"/>
                  <a:pt x="408" y="251"/>
                </a:cubicBezTo>
                <a:cubicBezTo>
                  <a:pt x="466" y="252"/>
                  <a:pt x="527" y="242"/>
                  <a:pt x="588" y="244"/>
                </a:cubicBezTo>
                <a:cubicBezTo>
                  <a:pt x="592" y="246"/>
                  <a:pt x="592" y="246"/>
                  <a:pt x="592" y="246"/>
                </a:cubicBezTo>
                <a:cubicBezTo>
                  <a:pt x="589" y="244"/>
                  <a:pt x="599" y="244"/>
                  <a:pt x="597" y="245"/>
                </a:cubicBezTo>
                <a:cubicBezTo>
                  <a:pt x="609" y="241"/>
                  <a:pt x="626" y="240"/>
                  <a:pt x="640" y="242"/>
                </a:cubicBezTo>
                <a:cubicBezTo>
                  <a:pt x="645" y="240"/>
                  <a:pt x="649" y="237"/>
                  <a:pt x="655" y="237"/>
                </a:cubicBezTo>
                <a:cubicBezTo>
                  <a:pt x="660" y="237"/>
                  <a:pt x="663" y="240"/>
                  <a:pt x="662" y="240"/>
                </a:cubicBezTo>
                <a:cubicBezTo>
                  <a:pt x="667" y="241"/>
                  <a:pt x="672" y="233"/>
                  <a:pt x="674" y="239"/>
                </a:cubicBezTo>
                <a:cubicBezTo>
                  <a:pt x="678" y="239"/>
                  <a:pt x="682" y="240"/>
                  <a:pt x="685" y="238"/>
                </a:cubicBezTo>
                <a:cubicBezTo>
                  <a:pt x="683" y="238"/>
                  <a:pt x="681" y="238"/>
                  <a:pt x="680" y="237"/>
                </a:cubicBezTo>
                <a:cubicBezTo>
                  <a:pt x="683" y="234"/>
                  <a:pt x="689" y="235"/>
                  <a:pt x="690" y="232"/>
                </a:cubicBezTo>
                <a:cubicBezTo>
                  <a:pt x="691" y="232"/>
                  <a:pt x="693" y="233"/>
                  <a:pt x="692" y="234"/>
                </a:cubicBezTo>
                <a:cubicBezTo>
                  <a:pt x="697" y="234"/>
                  <a:pt x="703" y="233"/>
                  <a:pt x="707" y="235"/>
                </a:cubicBezTo>
                <a:cubicBezTo>
                  <a:pt x="698" y="238"/>
                  <a:pt x="698" y="238"/>
                  <a:pt x="698" y="238"/>
                </a:cubicBezTo>
                <a:cubicBezTo>
                  <a:pt x="700" y="238"/>
                  <a:pt x="704" y="239"/>
                  <a:pt x="705" y="237"/>
                </a:cubicBezTo>
                <a:cubicBezTo>
                  <a:pt x="712" y="237"/>
                  <a:pt x="724" y="232"/>
                  <a:pt x="723" y="241"/>
                </a:cubicBezTo>
                <a:cubicBezTo>
                  <a:pt x="710" y="243"/>
                  <a:pt x="710" y="243"/>
                  <a:pt x="710" y="243"/>
                </a:cubicBezTo>
                <a:cubicBezTo>
                  <a:pt x="714" y="242"/>
                  <a:pt x="717" y="245"/>
                  <a:pt x="720" y="245"/>
                </a:cubicBezTo>
                <a:cubicBezTo>
                  <a:pt x="716" y="249"/>
                  <a:pt x="706" y="246"/>
                  <a:pt x="702" y="248"/>
                </a:cubicBezTo>
                <a:cubicBezTo>
                  <a:pt x="709" y="249"/>
                  <a:pt x="718" y="247"/>
                  <a:pt x="723" y="250"/>
                </a:cubicBezTo>
                <a:cubicBezTo>
                  <a:pt x="721" y="255"/>
                  <a:pt x="710" y="255"/>
                  <a:pt x="705" y="255"/>
                </a:cubicBezTo>
                <a:cubicBezTo>
                  <a:pt x="705" y="253"/>
                  <a:pt x="705" y="253"/>
                  <a:pt x="705" y="253"/>
                </a:cubicBezTo>
                <a:cubicBezTo>
                  <a:pt x="692" y="261"/>
                  <a:pt x="668" y="260"/>
                  <a:pt x="649" y="263"/>
                </a:cubicBezTo>
                <a:cubicBezTo>
                  <a:pt x="638" y="268"/>
                  <a:pt x="621" y="265"/>
                  <a:pt x="612" y="270"/>
                </a:cubicBezTo>
                <a:cubicBezTo>
                  <a:pt x="632" y="268"/>
                  <a:pt x="654" y="264"/>
                  <a:pt x="670" y="267"/>
                </a:cubicBezTo>
                <a:cubicBezTo>
                  <a:pt x="676" y="264"/>
                  <a:pt x="682" y="262"/>
                  <a:pt x="689" y="266"/>
                </a:cubicBezTo>
                <a:cubicBezTo>
                  <a:pt x="686" y="268"/>
                  <a:pt x="686" y="268"/>
                  <a:pt x="686" y="268"/>
                </a:cubicBezTo>
                <a:cubicBezTo>
                  <a:pt x="691" y="267"/>
                  <a:pt x="698" y="268"/>
                  <a:pt x="701" y="264"/>
                </a:cubicBezTo>
                <a:cubicBezTo>
                  <a:pt x="705" y="264"/>
                  <a:pt x="710" y="263"/>
                  <a:pt x="713" y="265"/>
                </a:cubicBezTo>
                <a:cubicBezTo>
                  <a:pt x="712" y="265"/>
                  <a:pt x="711" y="266"/>
                  <a:pt x="711" y="267"/>
                </a:cubicBezTo>
                <a:cubicBezTo>
                  <a:pt x="723" y="265"/>
                  <a:pt x="730" y="268"/>
                  <a:pt x="744" y="268"/>
                </a:cubicBezTo>
                <a:cubicBezTo>
                  <a:pt x="744" y="270"/>
                  <a:pt x="744" y="270"/>
                  <a:pt x="744" y="270"/>
                </a:cubicBezTo>
                <a:cubicBezTo>
                  <a:pt x="740" y="273"/>
                  <a:pt x="730" y="272"/>
                  <a:pt x="725" y="271"/>
                </a:cubicBezTo>
                <a:cubicBezTo>
                  <a:pt x="725" y="270"/>
                  <a:pt x="725" y="270"/>
                  <a:pt x="725" y="270"/>
                </a:cubicBezTo>
                <a:cubicBezTo>
                  <a:pt x="714" y="268"/>
                  <a:pt x="701" y="274"/>
                  <a:pt x="689" y="275"/>
                </a:cubicBezTo>
                <a:cubicBezTo>
                  <a:pt x="684" y="272"/>
                  <a:pt x="676" y="275"/>
                  <a:pt x="671" y="277"/>
                </a:cubicBezTo>
                <a:cubicBezTo>
                  <a:pt x="695" y="284"/>
                  <a:pt x="722" y="272"/>
                  <a:pt x="744" y="279"/>
                </a:cubicBezTo>
                <a:cubicBezTo>
                  <a:pt x="744" y="281"/>
                  <a:pt x="744" y="281"/>
                  <a:pt x="744" y="281"/>
                </a:cubicBezTo>
                <a:cubicBezTo>
                  <a:pt x="761" y="281"/>
                  <a:pt x="785" y="283"/>
                  <a:pt x="804" y="279"/>
                </a:cubicBezTo>
                <a:cubicBezTo>
                  <a:pt x="809" y="282"/>
                  <a:pt x="815" y="278"/>
                  <a:pt x="821" y="282"/>
                </a:cubicBezTo>
                <a:cubicBezTo>
                  <a:pt x="868" y="285"/>
                  <a:pt x="902" y="283"/>
                  <a:pt x="948" y="283"/>
                </a:cubicBezTo>
                <a:cubicBezTo>
                  <a:pt x="948" y="284"/>
                  <a:pt x="948" y="284"/>
                  <a:pt x="948" y="284"/>
                </a:cubicBezTo>
                <a:cubicBezTo>
                  <a:pt x="952" y="284"/>
                  <a:pt x="958" y="286"/>
                  <a:pt x="960" y="282"/>
                </a:cubicBezTo>
                <a:cubicBezTo>
                  <a:pt x="986" y="285"/>
                  <a:pt x="1017" y="287"/>
                  <a:pt x="1045" y="291"/>
                </a:cubicBezTo>
                <a:cubicBezTo>
                  <a:pt x="1054" y="291"/>
                  <a:pt x="1059" y="290"/>
                  <a:pt x="1064" y="296"/>
                </a:cubicBezTo>
                <a:cubicBezTo>
                  <a:pt x="1065" y="295"/>
                  <a:pt x="1065" y="295"/>
                  <a:pt x="1065" y="295"/>
                </a:cubicBezTo>
                <a:cubicBezTo>
                  <a:pt x="1057" y="292"/>
                  <a:pt x="1069" y="290"/>
                  <a:pt x="1067" y="286"/>
                </a:cubicBezTo>
                <a:cubicBezTo>
                  <a:pt x="1069" y="288"/>
                  <a:pt x="1069" y="289"/>
                  <a:pt x="1071" y="291"/>
                </a:cubicBezTo>
                <a:cubicBezTo>
                  <a:pt x="1073" y="290"/>
                  <a:pt x="1073" y="290"/>
                  <a:pt x="1073" y="290"/>
                </a:cubicBezTo>
                <a:cubicBezTo>
                  <a:pt x="1076" y="292"/>
                  <a:pt x="1076" y="292"/>
                  <a:pt x="1076" y="292"/>
                </a:cubicBezTo>
                <a:cubicBezTo>
                  <a:pt x="1080" y="289"/>
                  <a:pt x="1086" y="288"/>
                  <a:pt x="1088" y="284"/>
                </a:cubicBezTo>
                <a:cubicBezTo>
                  <a:pt x="1089" y="280"/>
                  <a:pt x="1094" y="272"/>
                  <a:pt x="1083" y="271"/>
                </a:cubicBezTo>
                <a:cubicBezTo>
                  <a:pt x="1085" y="270"/>
                  <a:pt x="1085" y="270"/>
                  <a:pt x="1085" y="270"/>
                </a:cubicBezTo>
                <a:cubicBezTo>
                  <a:pt x="1079" y="269"/>
                  <a:pt x="1079" y="269"/>
                  <a:pt x="1079" y="269"/>
                </a:cubicBezTo>
                <a:cubicBezTo>
                  <a:pt x="1080" y="266"/>
                  <a:pt x="1081" y="262"/>
                  <a:pt x="1086" y="260"/>
                </a:cubicBezTo>
                <a:cubicBezTo>
                  <a:pt x="1091" y="259"/>
                  <a:pt x="1093" y="261"/>
                  <a:pt x="1095" y="263"/>
                </a:cubicBezTo>
                <a:cubicBezTo>
                  <a:pt x="1101" y="260"/>
                  <a:pt x="1101" y="260"/>
                  <a:pt x="1101" y="260"/>
                </a:cubicBezTo>
                <a:cubicBezTo>
                  <a:pt x="1103" y="260"/>
                  <a:pt x="1103" y="262"/>
                  <a:pt x="1103" y="263"/>
                </a:cubicBezTo>
                <a:cubicBezTo>
                  <a:pt x="1110" y="255"/>
                  <a:pt x="1122" y="248"/>
                  <a:pt x="1124" y="238"/>
                </a:cubicBezTo>
                <a:cubicBezTo>
                  <a:pt x="1127" y="240"/>
                  <a:pt x="1127" y="240"/>
                  <a:pt x="1127" y="240"/>
                </a:cubicBezTo>
                <a:cubicBezTo>
                  <a:pt x="1130" y="239"/>
                  <a:pt x="1133" y="238"/>
                  <a:pt x="1135" y="236"/>
                </a:cubicBezTo>
                <a:cubicBezTo>
                  <a:pt x="1139" y="233"/>
                  <a:pt x="1132" y="231"/>
                  <a:pt x="1132" y="228"/>
                </a:cubicBezTo>
                <a:cubicBezTo>
                  <a:pt x="1140" y="226"/>
                  <a:pt x="1140" y="226"/>
                  <a:pt x="1140" y="226"/>
                </a:cubicBezTo>
                <a:cubicBezTo>
                  <a:pt x="1139" y="225"/>
                  <a:pt x="1138" y="225"/>
                  <a:pt x="1138" y="224"/>
                </a:cubicBezTo>
                <a:cubicBezTo>
                  <a:pt x="1140" y="215"/>
                  <a:pt x="1153" y="218"/>
                  <a:pt x="1161" y="221"/>
                </a:cubicBezTo>
                <a:cubicBezTo>
                  <a:pt x="1178" y="225"/>
                  <a:pt x="1162" y="211"/>
                  <a:pt x="1176" y="209"/>
                </a:cubicBezTo>
                <a:cubicBezTo>
                  <a:pt x="1175" y="205"/>
                  <a:pt x="1172" y="201"/>
                  <a:pt x="1168" y="198"/>
                </a:cubicBezTo>
                <a:cubicBezTo>
                  <a:pt x="1166" y="195"/>
                  <a:pt x="1166" y="191"/>
                  <a:pt x="1170" y="189"/>
                </a:cubicBezTo>
                <a:cubicBezTo>
                  <a:pt x="1167" y="183"/>
                  <a:pt x="1160" y="178"/>
                  <a:pt x="1165" y="172"/>
                </a:cubicBezTo>
                <a:cubicBezTo>
                  <a:pt x="1161" y="170"/>
                  <a:pt x="1156" y="167"/>
                  <a:pt x="1152" y="171"/>
                </a:cubicBezTo>
                <a:cubicBezTo>
                  <a:pt x="1149" y="167"/>
                  <a:pt x="1156" y="163"/>
                  <a:pt x="1158" y="160"/>
                </a:cubicBezTo>
                <a:cubicBezTo>
                  <a:pt x="1167" y="166"/>
                  <a:pt x="1167" y="166"/>
                  <a:pt x="1167" y="166"/>
                </a:cubicBezTo>
                <a:cubicBezTo>
                  <a:pt x="1164" y="168"/>
                  <a:pt x="1164" y="168"/>
                  <a:pt x="1164" y="168"/>
                </a:cubicBezTo>
                <a:cubicBezTo>
                  <a:pt x="1164" y="168"/>
                  <a:pt x="1165" y="169"/>
                  <a:pt x="1167" y="169"/>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nvGrpSpPr>
          <p:cNvPr id="12" name="组合 11">
            <a:extLst>
              <a:ext uri="{FF2B5EF4-FFF2-40B4-BE49-F238E27FC236}">
                <a16:creationId xmlns:a16="http://schemas.microsoft.com/office/drawing/2014/main" id="{24A903B0-3114-4A8C-B60B-45B2E7A9B92A}"/>
              </a:ext>
            </a:extLst>
          </p:cNvPr>
          <p:cNvGrpSpPr/>
          <p:nvPr/>
        </p:nvGrpSpPr>
        <p:grpSpPr>
          <a:xfrm>
            <a:off x="6153150" y="1475150"/>
            <a:ext cx="5832603" cy="642575"/>
            <a:chOff x="5673597" y="2892717"/>
            <a:chExt cx="5832603" cy="642575"/>
          </a:xfrm>
        </p:grpSpPr>
        <p:grpSp>
          <p:nvGrpSpPr>
            <p:cNvPr id="13" name="组合 12">
              <a:extLst>
                <a:ext uri="{FF2B5EF4-FFF2-40B4-BE49-F238E27FC236}">
                  <a16:creationId xmlns:a16="http://schemas.microsoft.com/office/drawing/2014/main" id="{2D7ACBC3-C294-4F32-B48E-3EF4A2325773}"/>
                </a:ext>
              </a:extLst>
            </p:cNvPr>
            <p:cNvGrpSpPr/>
            <p:nvPr/>
          </p:nvGrpSpPr>
          <p:grpSpPr>
            <a:xfrm>
              <a:off x="6132513" y="2892717"/>
              <a:ext cx="5373687" cy="642575"/>
              <a:chOff x="6132513" y="3032417"/>
              <a:chExt cx="5373687" cy="642575"/>
            </a:xfrm>
          </p:grpSpPr>
          <p:sp>
            <p:nvSpPr>
              <p:cNvPr id="15" name="文本框 14">
                <a:extLst>
                  <a:ext uri="{FF2B5EF4-FFF2-40B4-BE49-F238E27FC236}">
                    <a16:creationId xmlns:a16="http://schemas.microsoft.com/office/drawing/2014/main" id="{789C049C-EBBB-4423-AA9A-713DD5DCA918}"/>
                  </a:ext>
                </a:extLst>
              </p:cNvPr>
              <p:cNvSpPr txBox="1"/>
              <p:nvPr/>
            </p:nvSpPr>
            <p:spPr>
              <a:xfrm>
                <a:off x="6132513" y="3348108"/>
                <a:ext cx="5373687" cy="326884"/>
              </a:xfrm>
              <a:prstGeom prst="rect">
                <a:avLst/>
              </a:prstGeom>
              <a:noFill/>
            </p:spPr>
            <p:txBody>
              <a:bodyPr wrap="square" rtlCol="0">
                <a:spAutoFit/>
              </a:bodyPr>
              <a:lstStyle/>
              <a:p>
                <a:pPr>
                  <a:lnSpc>
                    <a:spcPct val="120000"/>
                  </a:lnSpc>
                </a:pPr>
                <a:r>
                  <a:rPr lang="en-US" altLang="zh-CN" sz="1400" dirty="0">
                    <a:solidFill>
                      <a:schemeClr val="tx1">
                        <a:lumMod val="75000"/>
                        <a:lumOff val="25000"/>
                      </a:schemeClr>
                    </a:solidFill>
                    <a:latin typeface="Segoe UI Semilight" panose="020B0402040204020203" pitchFamily="34" charset="0"/>
                    <a:cs typeface="Segoe UI Semilight" panose="020B0402040204020203" pitchFamily="34" charset="0"/>
                  </a:rPr>
                  <a:t>YOUR TITLE HERE, LOREM IPSUM DOLOR SIT AMET</a:t>
                </a:r>
              </a:p>
            </p:txBody>
          </p:sp>
          <p:sp>
            <p:nvSpPr>
              <p:cNvPr id="16" name="文本框 15">
                <a:extLst>
                  <a:ext uri="{FF2B5EF4-FFF2-40B4-BE49-F238E27FC236}">
                    <a16:creationId xmlns:a16="http://schemas.microsoft.com/office/drawing/2014/main" id="{DC2F6423-B373-4806-9D8D-F00BA2F5501A}"/>
                  </a:ext>
                </a:extLst>
              </p:cNvPr>
              <p:cNvSpPr txBox="1"/>
              <p:nvPr/>
            </p:nvSpPr>
            <p:spPr>
              <a:xfrm>
                <a:off x="6132513" y="3032417"/>
                <a:ext cx="5373687" cy="396583"/>
              </a:xfrm>
              <a:prstGeom prst="rect">
                <a:avLst/>
              </a:prstGeom>
              <a:noFill/>
            </p:spPr>
            <p:txBody>
              <a:bodyPr wrap="square" rtlCol="0">
                <a:spAutoFit/>
              </a:bodyPr>
              <a:lstStyle/>
              <a:p>
                <a:pPr>
                  <a:lnSpc>
                    <a:spcPct val="120000"/>
                  </a:lnSpc>
                </a:pPr>
                <a:r>
                  <a:rPr lang="zh-CN" altLang="en-US"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请在此输入标题，总结性文字</a:t>
                </a:r>
                <a:endParaRPr lang="en-US" altLang="zh-CN"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14" name="Freeform 3174">
              <a:extLst>
                <a:ext uri="{FF2B5EF4-FFF2-40B4-BE49-F238E27FC236}">
                  <a16:creationId xmlns:a16="http://schemas.microsoft.com/office/drawing/2014/main" id="{3C290423-D96B-42C4-B384-5BE2ED61199D}"/>
                </a:ext>
              </a:extLst>
            </p:cNvPr>
            <p:cNvSpPr>
              <a:spLocks/>
            </p:cNvSpPr>
            <p:nvPr/>
          </p:nvSpPr>
          <p:spPr bwMode="auto">
            <a:xfrm>
              <a:off x="5673597" y="3028423"/>
              <a:ext cx="354670" cy="400577"/>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a:extLst>
              <a:ext uri="{FF2B5EF4-FFF2-40B4-BE49-F238E27FC236}">
                <a16:creationId xmlns:a16="http://schemas.microsoft.com/office/drawing/2014/main" id="{181173C7-1E6F-4B67-8C21-0F7338050FC2}"/>
              </a:ext>
            </a:extLst>
          </p:cNvPr>
          <p:cNvGrpSpPr/>
          <p:nvPr/>
        </p:nvGrpSpPr>
        <p:grpSpPr>
          <a:xfrm>
            <a:off x="6153150" y="2323510"/>
            <a:ext cx="5832603" cy="642575"/>
            <a:chOff x="5673597" y="2892717"/>
            <a:chExt cx="5832603" cy="642575"/>
          </a:xfrm>
        </p:grpSpPr>
        <p:grpSp>
          <p:nvGrpSpPr>
            <p:cNvPr id="18" name="组合 17">
              <a:extLst>
                <a:ext uri="{FF2B5EF4-FFF2-40B4-BE49-F238E27FC236}">
                  <a16:creationId xmlns:a16="http://schemas.microsoft.com/office/drawing/2014/main" id="{05FBB5B6-F1AC-4B71-AB8A-52D00D1C8DAE}"/>
                </a:ext>
              </a:extLst>
            </p:cNvPr>
            <p:cNvGrpSpPr/>
            <p:nvPr/>
          </p:nvGrpSpPr>
          <p:grpSpPr>
            <a:xfrm>
              <a:off x="6132513" y="2892717"/>
              <a:ext cx="5373687" cy="642575"/>
              <a:chOff x="6132513" y="3032417"/>
              <a:chExt cx="5373687" cy="642575"/>
            </a:xfrm>
          </p:grpSpPr>
          <p:sp>
            <p:nvSpPr>
              <p:cNvPr id="20" name="文本框 19">
                <a:extLst>
                  <a:ext uri="{FF2B5EF4-FFF2-40B4-BE49-F238E27FC236}">
                    <a16:creationId xmlns:a16="http://schemas.microsoft.com/office/drawing/2014/main" id="{7BA51D63-925E-46E1-907D-B00FD1E5516F}"/>
                  </a:ext>
                </a:extLst>
              </p:cNvPr>
              <p:cNvSpPr txBox="1"/>
              <p:nvPr/>
            </p:nvSpPr>
            <p:spPr>
              <a:xfrm>
                <a:off x="6132513" y="3348108"/>
                <a:ext cx="5373687" cy="326884"/>
              </a:xfrm>
              <a:prstGeom prst="rect">
                <a:avLst/>
              </a:prstGeom>
              <a:noFill/>
            </p:spPr>
            <p:txBody>
              <a:bodyPr wrap="square" rtlCol="0">
                <a:spAutoFit/>
              </a:bodyPr>
              <a:lstStyle/>
              <a:p>
                <a:pPr>
                  <a:lnSpc>
                    <a:spcPct val="120000"/>
                  </a:lnSpc>
                </a:pPr>
                <a:r>
                  <a:rPr lang="en-US" altLang="zh-CN" sz="1400" dirty="0">
                    <a:solidFill>
                      <a:schemeClr val="tx1">
                        <a:lumMod val="75000"/>
                        <a:lumOff val="25000"/>
                      </a:schemeClr>
                    </a:solidFill>
                    <a:latin typeface="Segoe UI Semilight" panose="020B0402040204020203" pitchFamily="34" charset="0"/>
                    <a:cs typeface="Segoe UI Semilight" panose="020B0402040204020203" pitchFamily="34" charset="0"/>
                  </a:rPr>
                  <a:t>YOUR TITLE HERE, LOREM IPSUM DOLOR SIT AMET</a:t>
                </a:r>
              </a:p>
            </p:txBody>
          </p:sp>
          <p:sp>
            <p:nvSpPr>
              <p:cNvPr id="21" name="文本框 20">
                <a:extLst>
                  <a:ext uri="{FF2B5EF4-FFF2-40B4-BE49-F238E27FC236}">
                    <a16:creationId xmlns:a16="http://schemas.microsoft.com/office/drawing/2014/main" id="{D334CD87-C6F7-49F0-B891-4D077F4BBC69}"/>
                  </a:ext>
                </a:extLst>
              </p:cNvPr>
              <p:cNvSpPr txBox="1"/>
              <p:nvPr/>
            </p:nvSpPr>
            <p:spPr>
              <a:xfrm>
                <a:off x="6132513" y="3032417"/>
                <a:ext cx="5373687" cy="396583"/>
              </a:xfrm>
              <a:prstGeom prst="rect">
                <a:avLst/>
              </a:prstGeom>
              <a:noFill/>
            </p:spPr>
            <p:txBody>
              <a:bodyPr wrap="square" rtlCol="0">
                <a:spAutoFit/>
              </a:bodyPr>
              <a:lstStyle/>
              <a:p>
                <a:pPr>
                  <a:lnSpc>
                    <a:spcPct val="120000"/>
                  </a:lnSpc>
                </a:pPr>
                <a:r>
                  <a:rPr lang="zh-CN" altLang="en-US"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请在此输入标题，总结性文字</a:t>
                </a:r>
                <a:endParaRPr lang="en-US" altLang="zh-CN"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19" name="Freeform 3174">
              <a:extLst>
                <a:ext uri="{FF2B5EF4-FFF2-40B4-BE49-F238E27FC236}">
                  <a16:creationId xmlns:a16="http://schemas.microsoft.com/office/drawing/2014/main" id="{4D9BED18-B659-454A-800D-3465CD3AD821}"/>
                </a:ext>
              </a:extLst>
            </p:cNvPr>
            <p:cNvSpPr>
              <a:spLocks/>
            </p:cNvSpPr>
            <p:nvPr/>
          </p:nvSpPr>
          <p:spPr bwMode="auto">
            <a:xfrm>
              <a:off x="5673597" y="3028423"/>
              <a:ext cx="354670" cy="400577"/>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a16="http://schemas.microsoft.com/office/drawing/2014/main" id="{3862E4D7-4A69-4BAB-980E-9D535B7D14C9}"/>
              </a:ext>
            </a:extLst>
          </p:cNvPr>
          <p:cNvGrpSpPr/>
          <p:nvPr/>
        </p:nvGrpSpPr>
        <p:grpSpPr>
          <a:xfrm>
            <a:off x="6153150" y="4020230"/>
            <a:ext cx="5832603" cy="642575"/>
            <a:chOff x="5673597" y="2892717"/>
            <a:chExt cx="5832603" cy="642575"/>
          </a:xfrm>
        </p:grpSpPr>
        <p:grpSp>
          <p:nvGrpSpPr>
            <p:cNvPr id="23" name="组合 22">
              <a:extLst>
                <a:ext uri="{FF2B5EF4-FFF2-40B4-BE49-F238E27FC236}">
                  <a16:creationId xmlns:a16="http://schemas.microsoft.com/office/drawing/2014/main" id="{72203814-C87E-4352-A69A-EC43761EEB3F}"/>
                </a:ext>
              </a:extLst>
            </p:cNvPr>
            <p:cNvGrpSpPr/>
            <p:nvPr/>
          </p:nvGrpSpPr>
          <p:grpSpPr>
            <a:xfrm>
              <a:off x="6132513" y="2892717"/>
              <a:ext cx="5373687" cy="642575"/>
              <a:chOff x="6132513" y="3032417"/>
              <a:chExt cx="5373687" cy="642575"/>
            </a:xfrm>
          </p:grpSpPr>
          <p:sp>
            <p:nvSpPr>
              <p:cNvPr id="25" name="文本框 24">
                <a:extLst>
                  <a:ext uri="{FF2B5EF4-FFF2-40B4-BE49-F238E27FC236}">
                    <a16:creationId xmlns:a16="http://schemas.microsoft.com/office/drawing/2014/main" id="{F2F32BEB-9B54-478A-AFEC-1A006DD2E53B}"/>
                  </a:ext>
                </a:extLst>
              </p:cNvPr>
              <p:cNvSpPr txBox="1"/>
              <p:nvPr/>
            </p:nvSpPr>
            <p:spPr>
              <a:xfrm>
                <a:off x="6132513" y="3348108"/>
                <a:ext cx="5373687" cy="326884"/>
              </a:xfrm>
              <a:prstGeom prst="rect">
                <a:avLst/>
              </a:prstGeom>
              <a:noFill/>
            </p:spPr>
            <p:txBody>
              <a:bodyPr wrap="square" rtlCol="0">
                <a:spAutoFit/>
              </a:bodyPr>
              <a:lstStyle/>
              <a:p>
                <a:pPr>
                  <a:lnSpc>
                    <a:spcPct val="120000"/>
                  </a:lnSpc>
                </a:pPr>
                <a:r>
                  <a:rPr lang="en-US" altLang="zh-CN" sz="1400" dirty="0">
                    <a:solidFill>
                      <a:schemeClr val="tx1">
                        <a:lumMod val="75000"/>
                        <a:lumOff val="25000"/>
                      </a:schemeClr>
                    </a:solidFill>
                    <a:latin typeface="Segoe UI Semilight" panose="020B0402040204020203" pitchFamily="34" charset="0"/>
                    <a:cs typeface="Segoe UI Semilight" panose="020B0402040204020203" pitchFamily="34" charset="0"/>
                  </a:rPr>
                  <a:t>YOUR TITLE HERE, LOREM IPSUM DOLOR SIT AMET</a:t>
                </a:r>
              </a:p>
            </p:txBody>
          </p:sp>
          <p:sp>
            <p:nvSpPr>
              <p:cNvPr id="26" name="文本框 25">
                <a:extLst>
                  <a:ext uri="{FF2B5EF4-FFF2-40B4-BE49-F238E27FC236}">
                    <a16:creationId xmlns:a16="http://schemas.microsoft.com/office/drawing/2014/main" id="{FC53C92A-30D8-44C4-9957-3080011CD794}"/>
                  </a:ext>
                </a:extLst>
              </p:cNvPr>
              <p:cNvSpPr txBox="1"/>
              <p:nvPr/>
            </p:nvSpPr>
            <p:spPr>
              <a:xfrm>
                <a:off x="6132513" y="3032417"/>
                <a:ext cx="5373687" cy="396583"/>
              </a:xfrm>
              <a:prstGeom prst="rect">
                <a:avLst/>
              </a:prstGeom>
              <a:noFill/>
            </p:spPr>
            <p:txBody>
              <a:bodyPr wrap="square" rtlCol="0">
                <a:spAutoFit/>
              </a:bodyPr>
              <a:lstStyle/>
              <a:p>
                <a:pPr>
                  <a:lnSpc>
                    <a:spcPct val="120000"/>
                  </a:lnSpc>
                </a:pPr>
                <a:r>
                  <a:rPr lang="zh-CN" altLang="en-US"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请在此输入标题，总结性文字</a:t>
                </a:r>
                <a:endParaRPr lang="en-US" altLang="zh-CN"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24" name="Freeform 3174">
              <a:extLst>
                <a:ext uri="{FF2B5EF4-FFF2-40B4-BE49-F238E27FC236}">
                  <a16:creationId xmlns:a16="http://schemas.microsoft.com/office/drawing/2014/main" id="{47034AE7-6070-4773-BB8D-45C5A5200F6B}"/>
                </a:ext>
              </a:extLst>
            </p:cNvPr>
            <p:cNvSpPr>
              <a:spLocks/>
            </p:cNvSpPr>
            <p:nvPr/>
          </p:nvSpPr>
          <p:spPr bwMode="auto">
            <a:xfrm>
              <a:off x="5673597" y="3028423"/>
              <a:ext cx="354670" cy="400577"/>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7" name="文本框 26">
            <a:extLst>
              <a:ext uri="{FF2B5EF4-FFF2-40B4-BE49-F238E27FC236}">
                <a16:creationId xmlns:a16="http://schemas.microsoft.com/office/drawing/2014/main" id="{EA3AF527-C960-4D9B-91B0-9AD2A28AC898}"/>
              </a:ext>
            </a:extLst>
          </p:cNvPr>
          <p:cNvSpPr txBox="1"/>
          <p:nvPr/>
        </p:nvSpPr>
        <p:spPr>
          <a:xfrm>
            <a:off x="6132513" y="4990472"/>
            <a:ext cx="5241925" cy="1246816"/>
          </a:xfrm>
          <a:prstGeom prst="rect">
            <a:avLst/>
          </a:prstGeom>
          <a:noFill/>
        </p:spPr>
        <p:txBody>
          <a:bodyPr wrap="square" rtlCol="0">
            <a:spAutoFit/>
          </a:bodyPr>
          <a:lstStyle/>
          <a:p>
            <a:pPr algn="just">
              <a:lnSpc>
                <a:spcPct val="120000"/>
              </a:lnSpc>
            </a:pPr>
            <a:r>
              <a:rPr lang="en-US" altLang="zh-CN" sz="1600" dirty="0">
                <a:solidFill>
                  <a:schemeClr val="tx1">
                    <a:lumMod val="75000"/>
                    <a:lumOff val="25000"/>
                  </a:schemeClr>
                </a:solidFill>
                <a:latin typeface="Segoe UI Semilight" panose="020B0402040204020203" pitchFamily="34" charset="0"/>
                <a:cs typeface="Segoe UI Semilight" panose="020B0402040204020203" pitchFamily="34" charset="0"/>
              </a:rPr>
              <a:t>Lorem ipsum dolor sit amet, consectetuer adipiscing elit. Maecenas porttitor congue massa. Fusce posuere, magna sed pulvinar ultricies, purus lectus malesuada libero, sit amet commodo magna eros quis </a:t>
            </a:r>
            <a:r>
              <a:rPr lang="en-US" altLang="zh-CN" sz="1600" dirty="0" err="1">
                <a:solidFill>
                  <a:schemeClr val="tx1">
                    <a:lumMod val="75000"/>
                    <a:lumOff val="25000"/>
                  </a:schemeClr>
                </a:solidFill>
                <a:latin typeface="Segoe UI Semilight" panose="020B0402040204020203" pitchFamily="34" charset="0"/>
                <a:cs typeface="Segoe UI Semilight" panose="020B0402040204020203" pitchFamily="34" charset="0"/>
              </a:rPr>
              <a:t>urna</a:t>
            </a:r>
            <a:r>
              <a:rPr lang="en-US" altLang="zh-CN" sz="1600" dirty="0">
                <a:solidFill>
                  <a:schemeClr val="tx1">
                    <a:lumMod val="75000"/>
                    <a:lumOff val="25000"/>
                  </a:schemeClr>
                </a:solidFill>
                <a:latin typeface="Segoe UI Semilight" panose="020B0402040204020203" pitchFamily="34" charset="0"/>
                <a:cs typeface="Segoe UI Semilight" panose="020B0402040204020203" pitchFamily="34" charset="0"/>
              </a:rPr>
              <a:t>.</a:t>
            </a:r>
          </a:p>
        </p:txBody>
      </p:sp>
      <p:sp>
        <p:nvSpPr>
          <p:cNvPr id="28" name="文本框 27">
            <a:extLst>
              <a:ext uri="{FF2B5EF4-FFF2-40B4-BE49-F238E27FC236}">
                <a16:creationId xmlns:a16="http://schemas.microsoft.com/office/drawing/2014/main" id="{38019C9D-421D-4622-8A3B-3C62C2272BF7}"/>
              </a:ext>
            </a:extLst>
          </p:cNvPr>
          <p:cNvSpPr txBox="1"/>
          <p:nvPr/>
        </p:nvSpPr>
        <p:spPr>
          <a:xfrm>
            <a:off x="6153150" y="739321"/>
            <a:ext cx="5373687" cy="565604"/>
          </a:xfrm>
          <a:prstGeom prst="rect">
            <a:avLst/>
          </a:prstGeom>
          <a:noFill/>
        </p:spPr>
        <p:txBody>
          <a:bodyPr wrap="square" rtlCol="0">
            <a:spAutoFit/>
          </a:bodyPr>
          <a:lstStyle/>
          <a:p>
            <a:pPr>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请在此输入标题</a:t>
            </a:r>
            <a:endParaRPr lang="en-US" altLang="zh-CN" sz="2800" b="1"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nvGrpSpPr>
          <p:cNvPr id="29" name="组合 28">
            <a:extLst>
              <a:ext uri="{FF2B5EF4-FFF2-40B4-BE49-F238E27FC236}">
                <a16:creationId xmlns:a16="http://schemas.microsoft.com/office/drawing/2014/main" id="{92A858D1-2F26-4ECD-AE57-998A22C7C31C}"/>
              </a:ext>
            </a:extLst>
          </p:cNvPr>
          <p:cNvGrpSpPr/>
          <p:nvPr/>
        </p:nvGrpSpPr>
        <p:grpSpPr>
          <a:xfrm>
            <a:off x="6153150" y="3171870"/>
            <a:ext cx="5832603" cy="642575"/>
            <a:chOff x="5673597" y="2892717"/>
            <a:chExt cx="5832603" cy="642575"/>
          </a:xfrm>
        </p:grpSpPr>
        <p:grpSp>
          <p:nvGrpSpPr>
            <p:cNvPr id="30" name="组合 29">
              <a:extLst>
                <a:ext uri="{FF2B5EF4-FFF2-40B4-BE49-F238E27FC236}">
                  <a16:creationId xmlns:a16="http://schemas.microsoft.com/office/drawing/2014/main" id="{49C817EE-3D02-403F-A087-F249D0F4CCE4}"/>
                </a:ext>
              </a:extLst>
            </p:cNvPr>
            <p:cNvGrpSpPr/>
            <p:nvPr/>
          </p:nvGrpSpPr>
          <p:grpSpPr>
            <a:xfrm>
              <a:off x="6132513" y="2892717"/>
              <a:ext cx="5373687" cy="642575"/>
              <a:chOff x="6132513" y="3032417"/>
              <a:chExt cx="5373687" cy="642575"/>
            </a:xfrm>
          </p:grpSpPr>
          <p:sp>
            <p:nvSpPr>
              <p:cNvPr id="32" name="文本框 31">
                <a:extLst>
                  <a:ext uri="{FF2B5EF4-FFF2-40B4-BE49-F238E27FC236}">
                    <a16:creationId xmlns:a16="http://schemas.microsoft.com/office/drawing/2014/main" id="{BFCDC764-8391-47B7-BA21-50C5F4DB64D4}"/>
                  </a:ext>
                </a:extLst>
              </p:cNvPr>
              <p:cNvSpPr txBox="1"/>
              <p:nvPr/>
            </p:nvSpPr>
            <p:spPr>
              <a:xfrm>
                <a:off x="6132513" y="3348108"/>
                <a:ext cx="5373687" cy="326884"/>
              </a:xfrm>
              <a:prstGeom prst="rect">
                <a:avLst/>
              </a:prstGeom>
              <a:noFill/>
            </p:spPr>
            <p:txBody>
              <a:bodyPr wrap="square" rtlCol="0">
                <a:spAutoFit/>
              </a:bodyPr>
              <a:lstStyle/>
              <a:p>
                <a:pPr>
                  <a:lnSpc>
                    <a:spcPct val="120000"/>
                  </a:lnSpc>
                </a:pPr>
                <a:r>
                  <a:rPr lang="en-US" altLang="zh-CN" sz="1400" dirty="0">
                    <a:solidFill>
                      <a:schemeClr val="tx1">
                        <a:lumMod val="75000"/>
                        <a:lumOff val="25000"/>
                      </a:schemeClr>
                    </a:solidFill>
                    <a:latin typeface="Segoe UI Semilight" panose="020B0402040204020203" pitchFamily="34" charset="0"/>
                    <a:cs typeface="Segoe UI Semilight" panose="020B0402040204020203" pitchFamily="34" charset="0"/>
                  </a:rPr>
                  <a:t>YOUR TITLE HERE, LOREM IPSUM DOLOR SIT AMET</a:t>
                </a:r>
              </a:p>
            </p:txBody>
          </p:sp>
          <p:sp>
            <p:nvSpPr>
              <p:cNvPr id="33" name="文本框 32">
                <a:extLst>
                  <a:ext uri="{FF2B5EF4-FFF2-40B4-BE49-F238E27FC236}">
                    <a16:creationId xmlns:a16="http://schemas.microsoft.com/office/drawing/2014/main" id="{63A4A34B-144C-4997-98E8-A2FD2EE7AB6E}"/>
                  </a:ext>
                </a:extLst>
              </p:cNvPr>
              <p:cNvSpPr txBox="1"/>
              <p:nvPr/>
            </p:nvSpPr>
            <p:spPr>
              <a:xfrm>
                <a:off x="6132513" y="3032417"/>
                <a:ext cx="5373687" cy="396583"/>
              </a:xfrm>
              <a:prstGeom prst="rect">
                <a:avLst/>
              </a:prstGeom>
              <a:noFill/>
            </p:spPr>
            <p:txBody>
              <a:bodyPr wrap="square" rtlCol="0">
                <a:spAutoFit/>
              </a:bodyPr>
              <a:lstStyle/>
              <a:p>
                <a:pPr>
                  <a:lnSpc>
                    <a:spcPct val="120000"/>
                  </a:lnSpc>
                </a:pPr>
                <a:r>
                  <a:rPr lang="zh-CN" altLang="en-US"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请在此输入标题，总结性文字</a:t>
                </a:r>
                <a:endParaRPr lang="en-US" altLang="zh-CN"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31" name="Freeform 3174">
              <a:extLst>
                <a:ext uri="{FF2B5EF4-FFF2-40B4-BE49-F238E27FC236}">
                  <a16:creationId xmlns:a16="http://schemas.microsoft.com/office/drawing/2014/main" id="{5EA702ED-BC86-4212-A366-49227621D1A7}"/>
                </a:ext>
              </a:extLst>
            </p:cNvPr>
            <p:cNvSpPr>
              <a:spLocks/>
            </p:cNvSpPr>
            <p:nvPr/>
          </p:nvSpPr>
          <p:spPr bwMode="auto">
            <a:xfrm>
              <a:off x="5673597" y="3028423"/>
              <a:ext cx="354670" cy="400577"/>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34" name="图片 33">
            <a:extLst>
              <a:ext uri="{FF2B5EF4-FFF2-40B4-BE49-F238E27FC236}">
                <a16:creationId xmlns:a16="http://schemas.microsoft.com/office/drawing/2014/main" id="{087D2C6A-DA28-44EE-9479-790EE5E44523}"/>
              </a:ext>
            </a:extLst>
          </p:cNvPr>
          <p:cNvPicPr>
            <a:picLocks noChangeAspect="1"/>
          </p:cNvPicPr>
          <p:nvPr/>
        </p:nvPicPr>
        <p:blipFill rotWithShape="1">
          <a:blip r:embed="rId3">
            <a:duotone>
              <a:schemeClr val="bg2">
                <a:shade val="45000"/>
                <a:satMod val="135000"/>
              </a:schemeClr>
              <a:prstClr val="white"/>
            </a:duotone>
            <a:alphaModFix amt="8000"/>
            <a:extLst>
              <a:ext uri="{28A0092B-C50C-407E-A947-70E740481C1C}">
                <a14:useLocalDpi xmlns:a14="http://schemas.microsoft.com/office/drawing/2010/main" val="0"/>
              </a:ext>
            </a:extLst>
          </a:blip>
          <a:srcRect t="5291" r="50689" b="5541"/>
          <a:stretch/>
        </p:blipFill>
        <p:spPr>
          <a:xfrm>
            <a:off x="9129631" y="0"/>
            <a:ext cx="3062369" cy="6451600"/>
          </a:xfrm>
          <a:prstGeom prst="rect">
            <a:avLst/>
          </a:prstGeom>
        </p:spPr>
      </p:pic>
      <p:pic>
        <p:nvPicPr>
          <p:cNvPr id="35" name="图片 34">
            <a:extLst>
              <a:ext uri="{FF2B5EF4-FFF2-40B4-BE49-F238E27FC236}">
                <a16:creationId xmlns:a16="http://schemas.microsoft.com/office/drawing/2014/main" id="{2D630A91-26FC-49F1-B78F-FC02163FAD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8865" y="156418"/>
            <a:ext cx="1933135" cy="440482"/>
          </a:xfrm>
          <a:prstGeom prst="rect">
            <a:avLst/>
          </a:prstGeom>
        </p:spPr>
      </p:pic>
      <p:sp>
        <p:nvSpPr>
          <p:cNvPr id="36" name="Freeform 1614">
            <a:extLst>
              <a:ext uri="{FF2B5EF4-FFF2-40B4-BE49-F238E27FC236}">
                <a16:creationId xmlns:a16="http://schemas.microsoft.com/office/drawing/2014/main" id="{1EB29D7C-A730-4757-9EF2-F7D171B1B114}"/>
              </a:ext>
            </a:extLst>
          </p:cNvPr>
          <p:cNvSpPr>
            <a:spLocks/>
          </p:cNvSpPr>
          <p:nvPr/>
        </p:nvSpPr>
        <p:spPr bwMode="auto">
          <a:xfrm>
            <a:off x="723900" y="90698"/>
            <a:ext cx="536007" cy="674477"/>
          </a:xfrm>
          <a:custGeom>
            <a:avLst/>
            <a:gdLst>
              <a:gd name="T0" fmla="*/ 1628 w 6528"/>
              <a:gd name="T1" fmla="*/ 260 h 8217"/>
              <a:gd name="T2" fmla="*/ 1495 w 6528"/>
              <a:gd name="T3" fmla="*/ 297 h 8217"/>
              <a:gd name="T4" fmla="*/ 1272 w 6528"/>
              <a:gd name="T5" fmla="*/ 350 h 8217"/>
              <a:gd name="T6" fmla="*/ 622 w 6528"/>
              <a:gd name="T7" fmla="*/ 534 h 8217"/>
              <a:gd name="T8" fmla="*/ 308 w 6528"/>
              <a:gd name="T9" fmla="*/ 635 h 8217"/>
              <a:gd name="T10" fmla="*/ 151 w 6528"/>
              <a:gd name="T11" fmla="*/ 691 h 8217"/>
              <a:gd name="T12" fmla="*/ 0 w 6528"/>
              <a:gd name="T13" fmla="*/ 749 h 8217"/>
              <a:gd name="T14" fmla="*/ 0 w 6528"/>
              <a:gd name="T15" fmla="*/ 4240 h 8217"/>
              <a:gd name="T16" fmla="*/ 181 w 6528"/>
              <a:gd name="T17" fmla="*/ 5869 h 8217"/>
              <a:gd name="T18" fmla="*/ 455 w 6528"/>
              <a:gd name="T19" fmla="*/ 6497 h 8217"/>
              <a:gd name="T20" fmla="*/ 851 w 6528"/>
              <a:gd name="T21" fmla="*/ 7010 h 8217"/>
              <a:gd name="T22" fmla="*/ 1948 w 6528"/>
              <a:gd name="T23" fmla="*/ 7722 h 8217"/>
              <a:gd name="T24" fmla="*/ 2594 w 6528"/>
              <a:gd name="T25" fmla="*/ 7983 h 8217"/>
              <a:gd name="T26" fmla="*/ 2932 w 6528"/>
              <a:gd name="T27" fmla="*/ 8100 h 8217"/>
              <a:gd name="T28" fmla="*/ 3270 w 6528"/>
              <a:gd name="T29" fmla="*/ 8217 h 8217"/>
              <a:gd name="T30" fmla="*/ 3590 w 6528"/>
              <a:gd name="T31" fmla="*/ 8103 h 8217"/>
              <a:gd name="T32" fmla="*/ 3923 w 6528"/>
              <a:gd name="T33" fmla="*/ 7991 h 8217"/>
              <a:gd name="T34" fmla="*/ 4239 w 6528"/>
              <a:gd name="T35" fmla="*/ 7869 h 8217"/>
              <a:gd name="T36" fmla="*/ 4548 w 6528"/>
              <a:gd name="T37" fmla="*/ 7736 h 8217"/>
              <a:gd name="T38" fmla="*/ 5125 w 6528"/>
              <a:gd name="T39" fmla="*/ 7433 h 8217"/>
              <a:gd name="T40" fmla="*/ 5628 w 6528"/>
              <a:gd name="T41" fmla="*/ 7052 h 8217"/>
              <a:gd name="T42" fmla="*/ 6315 w 6528"/>
              <a:gd name="T43" fmla="*/ 5973 h 8217"/>
              <a:gd name="T44" fmla="*/ 6464 w 6528"/>
              <a:gd name="T45" fmla="*/ 5242 h 8217"/>
              <a:gd name="T46" fmla="*/ 6504 w 6528"/>
              <a:gd name="T47" fmla="*/ 4841 h 8217"/>
              <a:gd name="T48" fmla="*/ 6528 w 6528"/>
              <a:gd name="T49" fmla="*/ 4421 h 8217"/>
              <a:gd name="T50" fmla="*/ 6528 w 6528"/>
              <a:gd name="T51" fmla="*/ 760 h 8217"/>
              <a:gd name="T52" fmla="*/ 5799 w 6528"/>
              <a:gd name="T53" fmla="*/ 507 h 8217"/>
              <a:gd name="T54" fmla="*/ 5418 w 6528"/>
              <a:gd name="T55" fmla="*/ 398 h 8217"/>
              <a:gd name="T56" fmla="*/ 5024 w 6528"/>
              <a:gd name="T57" fmla="*/ 297 h 8217"/>
              <a:gd name="T58" fmla="*/ 4231 w 6528"/>
              <a:gd name="T59" fmla="*/ 109 h 8217"/>
              <a:gd name="T60" fmla="*/ 3356 w 6528"/>
              <a:gd name="T61" fmla="*/ 0 h 8217"/>
              <a:gd name="T62" fmla="*/ 3172 w 6528"/>
              <a:gd name="T63" fmla="*/ 0 h 8217"/>
              <a:gd name="T64" fmla="*/ 2759 w 6528"/>
              <a:gd name="T65" fmla="*/ 31 h 8217"/>
              <a:gd name="T66" fmla="*/ 2366 w 6528"/>
              <a:gd name="T67" fmla="*/ 95 h 8217"/>
              <a:gd name="T68" fmla="*/ 2185 w 6528"/>
              <a:gd name="T69" fmla="*/ 135 h 8217"/>
              <a:gd name="T70" fmla="*/ 1998 w 6528"/>
              <a:gd name="T71" fmla="*/ 175 h 8217"/>
              <a:gd name="T72" fmla="*/ 1812 w 6528"/>
              <a:gd name="T73" fmla="*/ 218 h 8217"/>
              <a:gd name="T74" fmla="*/ 1628 w 6528"/>
              <a:gd name="T75" fmla="*/ 260 h 8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28" h="8217">
                <a:moveTo>
                  <a:pt x="1628" y="260"/>
                </a:moveTo>
                <a:cubicBezTo>
                  <a:pt x="1495" y="297"/>
                  <a:pt x="1495" y="297"/>
                  <a:pt x="1495" y="297"/>
                </a:cubicBezTo>
                <a:cubicBezTo>
                  <a:pt x="1272" y="350"/>
                  <a:pt x="1272" y="350"/>
                  <a:pt x="1272" y="350"/>
                </a:cubicBezTo>
                <a:cubicBezTo>
                  <a:pt x="1242" y="372"/>
                  <a:pt x="710" y="507"/>
                  <a:pt x="622" y="534"/>
                </a:cubicBezTo>
                <a:cubicBezTo>
                  <a:pt x="516" y="566"/>
                  <a:pt x="412" y="600"/>
                  <a:pt x="308" y="635"/>
                </a:cubicBezTo>
                <a:cubicBezTo>
                  <a:pt x="258" y="651"/>
                  <a:pt x="199" y="672"/>
                  <a:pt x="151" y="691"/>
                </a:cubicBezTo>
                <a:cubicBezTo>
                  <a:pt x="109" y="707"/>
                  <a:pt x="37" y="739"/>
                  <a:pt x="0" y="749"/>
                </a:cubicBezTo>
                <a:cubicBezTo>
                  <a:pt x="0" y="4240"/>
                  <a:pt x="0" y="4240"/>
                  <a:pt x="0" y="4240"/>
                </a:cubicBezTo>
                <a:cubicBezTo>
                  <a:pt x="0" y="4819"/>
                  <a:pt x="58" y="5410"/>
                  <a:pt x="181" y="5869"/>
                </a:cubicBezTo>
                <a:cubicBezTo>
                  <a:pt x="252" y="6141"/>
                  <a:pt x="324" y="6284"/>
                  <a:pt x="455" y="6497"/>
                </a:cubicBezTo>
                <a:cubicBezTo>
                  <a:pt x="580" y="6696"/>
                  <a:pt x="686" y="6845"/>
                  <a:pt x="851" y="7010"/>
                </a:cubicBezTo>
                <a:cubicBezTo>
                  <a:pt x="1163" y="7321"/>
                  <a:pt x="1535" y="7518"/>
                  <a:pt x="1948" y="7722"/>
                </a:cubicBezTo>
                <a:cubicBezTo>
                  <a:pt x="2134" y="7818"/>
                  <a:pt x="2387" y="7914"/>
                  <a:pt x="2594" y="7983"/>
                </a:cubicBezTo>
                <a:cubicBezTo>
                  <a:pt x="2709" y="8023"/>
                  <a:pt x="2821" y="8060"/>
                  <a:pt x="2932" y="8100"/>
                </a:cubicBezTo>
                <a:cubicBezTo>
                  <a:pt x="3034" y="8137"/>
                  <a:pt x="3172" y="8196"/>
                  <a:pt x="3270" y="8217"/>
                </a:cubicBezTo>
                <a:cubicBezTo>
                  <a:pt x="3342" y="8180"/>
                  <a:pt x="3502" y="8132"/>
                  <a:pt x="3590" y="8103"/>
                </a:cubicBezTo>
                <a:cubicBezTo>
                  <a:pt x="3702" y="8065"/>
                  <a:pt x="3811" y="8026"/>
                  <a:pt x="3923" y="7991"/>
                </a:cubicBezTo>
                <a:cubicBezTo>
                  <a:pt x="3989" y="7967"/>
                  <a:pt x="4183" y="7901"/>
                  <a:pt x="4239" y="7869"/>
                </a:cubicBezTo>
                <a:cubicBezTo>
                  <a:pt x="4322" y="7823"/>
                  <a:pt x="4455" y="7784"/>
                  <a:pt x="4548" y="7736"/>
                </a:cubicBezTo>
                <a:cubicBezTo>
                  <a:pt x="4748" y="7635"/>
                  <a:pt x="4944" y="7550"/>
                  <a:pt x="5125" y="7433"/>
                </a:cubicBezTo>
                <a:cubicBezTo>
                  <a:pt x="5298" y="7321"/>
                  <a:pt x="5487" y="7196"/>
                  <a:pt x="5628" y="7052"/>
                </a:cubicBezTo>
                <a:cubicBezTo>
                  <a:pt x="5932" y="6747"/>
                  <a:pt x="6163" y="6430"/>
                  <a:pt x="6315" y="5973"/>
                </a:cubicBezTo>
                <a:cubicBezTo>
                  <a:pt x="6382" y="5776"/>
                  <a:pt x="6440" y="5473"/>
                  <a:pt x="6464" y="5242"/>
                </a:cubicBezTo>
                <a:cubicBezTo>
                  <a:pt x="6477" y="5125"/>
                  <a:pt x="6504" y="4958"/>
                  <a:pt x="6504" y="4841"/>
                </a:cubicBezTo>
                <a:cubicBezTo>
                  <a:pt x="6504" y="4705"/>
                  <a:pt x="6528" y="4551"/>
                  <a:pt x="6528" y="4421"/>
                </a:cubicBezTo>
                <a:cubicBezTo>
                  <a:pt x="6528" y="760"/>
                  <a:pt x="6528" y="760"/>
                  <a:pt x="6528" y="760"/>
                </a:cubicBezTo>
                <a:cubicBezTo>
                  <a:pt x="6528" y="720"/>
                  <a:pt x="5887" y="534"/>
                  <a:pt x="5799" y="507"/>
                </a:cubicBezTo>
                <a:cubicBezTo>
                  <a:pt x="5671" y="467"/>
                  <a:pt x="5549" y="436"/>
                  <a:pt x="5418" y="398"/>
                </a:cubicBezTo>
                <a:cubicBezTo>
                  <a:pt x="5288" y="361"/>
                  <a:pt x="5155" y="337"/>
                  <a:pt x="5024" y="297"/>
                </a:cubicBezTo>
                <a:cubicBezTo>
                  <a:pt x="4777" y="223"/>
                  <a:pt x="4492" y="167"/>
                  <a:pt x="4231" y="109"/>
                </a:cubicBezTo>
                <a:cubicBezTo>
                  <a:pt x="3994" y="55"/>
                  <a:pt x="3632" y="0"/>
                  <a:pt x="3356" y="0"/>
                </a:cubicBezTo>
                <a:cubicBezTo>
                  <a:pt x="3172" y="0"/>
                  <a:pt x="3172" y="0"/>
                  <a:pt x="3172" y="0"/>
                </a:cubicBezTo>
                <a:cubicBezTo>
                  <a:pt x="3031" y="0"/>
                  <a:pt x="2887" y="21"/>
                  <a:pt x="2759" y="31"/>
                </a:cubicBezTo>
                <a:cubicBezTo>
                  <a:pt x="2664" y="42"/>
                  <a:pt x="2443" y="71"/>
                  <a:pt x="2366" y="95"/>
                </a:cubicBezTo>
                <a:cubicBezTo>
                  <a:pt x="2318" y="109"/>
                  <a:pt x="2233" y="124"/>
                  <a:pt x="2185" y="135"/>
                </a:cubicBezTo>
                <a:cubicBezTo>
                  <a:pt x="2123" y="146"/>
                  <a:pt x="2060" y="162"/>
                  <a:pt x="1998" y="175"/>
                </a:cubicBezTo>
                <a:cubicBezTo>
                  <a:pt x="1940" y="191"/>
                  <a:pt x="1881" y="204"/>
                  <a:pt x="1812" y="218"/>
                </a:cubicBezTo>
                <a:cubicBezTo>
                  <a:pt x="1759" y="226"/>
                  <a:pt x="1690" y="260"/>
                  <a:pt x="1628" y="260"/>
                </a:cubicBezTo>
                <a:close/>
              </a:path>
            </a:pathLst>
          </a:custGeom>
          <a:gradFill flip="none" rotWithShape="1">
            <a:gsLst>
              <a:gs pos="0">
                <a:srgbClr val="4C51F7"/>
              </a:gs>
              <a:gs pos="35000">
                <a:srgbClr val="4C51F7"/>
              </a:gs>
              <a:gs pos="99000">
                <a:srgbClr val="4C51F7"/>
              </a:gs>
            </a:gsLst>
            <a:lin ang="5400000" scaled="1"/>
            <a:tileRect/>
          </a:gra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Times New Roman"/>
              <a:ea typeface="华文细黑"/>
            </a:endParaRPr>
          </a:p>
        </p:txBody>
      </p:sp>
      <p:sp>
        <p:nvSpPr>
          <p:cNvPr id="37" name="标题占位符 1">
            <a:extLst>
              <a:ext uri="{FF2B5EF4-FFF2-40B4-BE49-F238E27FC236}">
                <a16:creationId xmlns:a16="http://schemas.microsoft.com/office/drawing/2014/main" id="{D97F7D34-AAF4-4A94-9BC4-B4C85174469F}"/>
              </a:ext>
            </a:extLst>
          </p:cNvPr>
          <p:cNvSpPr txBox="1">
            <a:spLocks/>
          </p:cNvSpPr>
          <p:nvPr/>
        </p:nvSpPr>
        <p:spPr>
          <a:xfrm>
            <a:off x="1382167" y="240262"/>
            <a:ext cx="5233433" cy="5249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zh-CN" altLang="en-US" sz="2000" b="0" kern="1200" dirty="0">
                <a:solidFill>
                  <a:srgbClr val="4C51F7"/>
                </a:solidFill>
                <a:latin typeface="微软雅黑" panose="020B0503020204020204" pitchFamily="34" charset="-122"/>
                <a:ea typeface="微软雅黑" panose="020B0503020204020204" pitchFamily="34" charset="-122"/>
                <a:cs typeface="+mj-cs"/>
              </a:defRPr>
            </a:lvl1pPr>
          </a:lstStyle>
          <a:p>
            <a:pPr indent="-228600">
              <a:buFont typeface="Arial" panose="020B0604020202020204" pitchFamily="34" charset="0"/>
              <a:buNone/>
            </a:pPr>
            <a:r>
              <a:rPr lang="zh-CN" altLang="en-US" dirty="0"/>
              <a:t>这里是标题栏</a:t>
            </a:r>
          </a:p>
        </p:txBody>
      </p:sp>
      <p:sp>
        <p:nvSpPr>
          <p:cNvPr id="38" name="文本占位符 2">
            <a:extLst>
              <a:ext uri="{FF2B5EF4-FFF2-40B4-BE49-F238E27FC236}">
                <a16:creationId xmlns:a16="http://schemas.microsoft.com/office/drawing/2014/main" id="{674394DB-A37E-43DE-A547-857C98919886}"/>
              </a:ext>
            </a:extLst>
          </p:cNvPr>
          <p:cNvSpPr txBox="1">
            <a:spLocks/>
          </p:cNvSpPr>
          <p:nvPr/>
        </p:nvSpPr>
        <p:spPr>
          <a:xfrm>
            <a:off x="762000" y="266700"/>
            <a:ext cx="482600" cy="330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400" kern="1200" dirty="0" smtClean="0">
                <a:solidFill>
                  <a:schemeClr val="bg1"/>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a:t>01</a:t>
            </a:r>
            <a:endParaRPr lang="en-US"/>
          </a:p>
        </p:txBody>
      </p:sp>
    </p:spTree>
    <p:extLst>
      <p:ext uri="{BB962C8B-B14F-4D97-AF65-F5344CB8AC3E}">
        <p14:creationId xmlns:p14="http://schemas.microsoft.com/office/powerpoint/2010/main" val="28790595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5">
            <a:extLst>
              <a:ext uri="{FF2B5EF4-FFF2-40B4-BE49-F238E27FC236}">
                <a16:creationId xmlns:a16="http://schemas.microsoft.com/office/drawing/2014/main" id="{3A914D18-B644-4998-8538-EB5026BD01A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5" b="185"/>
          <a:stretch>
            <a:fillRect/>
          </a:stretch>
        </p:blipFill>
        <p:spPr>
          <a:xfrm>
            <a:off x="874713" y="657225"/>
            <a:ext cx="4088171" cy="5580063"/>
          </a:xfrm>
          <a:prstGeom prst="rect">
            <a:avLst/>
          </a:prstGeom>
        </p:spPr>
      </p:pic>
      <p:grpSp>
        <p:nvGrpSpPr>
          <p:cNvPr id="6" name="组合 5">
            <a:extLst>
              <a:ext uri="{FF2B5EF4-FFF2-40B4-BE49-F238E27FC236}">
                <a16:creationId xmlns:a16="http://schemas.microsoft.com/office/drawing/2014/main" id="{C59C2F87-46DB-4584-85A2-4CA46F944FFD}"/>
              </a:ext>
            </a:extLst>
          </p:cNvPr>
          <p:cNvGrpSpPr/>
          <p:nvPr/>
        </p:nvGrpSpPr>
        <p:grpSpPr>
          <a:xfrm>
            <a:off x="6096000" y="1475150"/>
            <a:ext cx="5832603" cy="642575"/>
            <a:chOff x="5673597" y="2892717"/>
            <a:chExt cx="5832603" cy="642575"/>
          </a:xfrm>
        </p:grpSpPr>
        <p:grpSp>
          <p:nvGrpSpPr>
            <p:cNvPr id="7" name="组合 6">
              <a:extLst>
                <a:ext uri="{FF2B5EF4-FFF2-40B4-BE49-F238E27FC236}">
                  <a16:creationId xmlns:a16="http://schemas.microsoft.com/office/drawing/2014/main" id="{71B08D32-9D5E-459A-B756-4D0930FA6B67}"/>
                </a:ext>
              </a:extLst>
            </p:cNvPr>
            <p:cNvGrpSpPr/>
            <p:nvPr/>
          </p:nvGrpSpPr>
          <p:grpSpPr>
            <a:xfrm>
              <a:off x="6132513" y="2892717"/>
              <a:ext cx="5373687" cy="642575"/>
              <a:chOff x="6132513" y="3032417"/>
              <a:chExt cx="5373687" cy="642575"/>
            </a:xfrm>
          </p:grpSpPr>
          <p:sp>
            <p:nvSpPr>
              <p:cNvPr id="9" name="文本框 8">
                <a:extLst>
                  <a:ext uri="{FF2B5EF4-FFF2-40B4-BE49-F238E27FC236}">
                    <a16:creationId xmlns:a16="http://schemas.microsoft.com/office/drawing/2014/main" id="{E9383926-D65A-41C3-9A05-091E792D2B4A}"/>
                  </a:ext>
                </a:extLst>
              </p:cNvPr>
              <p:cNvSpPr txBox="1"/>
              <p:nvPr/>
            </p:nvSpPr>
            <p:spPr>
              <a:xfrm>
                <a:off x="6132513" y="3348108"/>
                <a:ext cx="5373687" cy="326884"/>
              </a:xfrm>
              <a:prstGeom prst="rect">
                <a:avLst/>
              </a:prstGeom>
              <a:noFill/>
            </p:spPr>
            <p:txBody>
              <a:bodyPr wrap="square" rtlCol="0">
                <a:spAutoFit/>
              </a:bodyPr>
              <a:lstStyle/>
              <a:p>
                <a:pPr>
                  <a:lnSpc>
                    <a:spcPct val="120000"/>
                  </a:lnSpc>
                </a:pPr>
                <a:r>
                  <a:rPr lang="en-US" altLang="zh-CN" sz="1400" dirty="0">
                    <a:solidFill>
                      <a:schemeClr val="tx1">
                        <a:lumMod val="75000"/>
                        <a:lumOff val="25000"/>
                      </a:schemeClr>
                    </a:solidFill>
                    <a:latin typeface="Segoe UI Semilight" panose="020B0402040204020203" pitchFamily="34" charset="0"/>
                    <a:cs typeface="Segoe UI Semilight" panose="020B0402040204020203" pitchFamily="34" charset="0"/>
                  </a:rPr>
                  <a:t>YOUR TITLE HERE, LOREM IPSUM DOLOR SIT AMET</a:t>
                </a:r>
              </a:p>
            </p:txBody>
          </p:sp>
          <p:sp>
            <p:nvSpPr>
              <p:cNvPr id="10" name="文本框 9">
                <a:extLst>
                  <a:ext uri="{FF2B5EF4-FFF2-40B4-BE49-F238E27FC236}">
                    <a16:creationId xmlns:a16="http://schemas.microsoft.com/office/drawing/2014/main" id="{399F8FA9-51DD-4070-9E0F-DABBCCF44B4A}"/>
                  </a:ext>
                </a:extLst>
              </p:cNvPr>
              <p:cNvSpPr txBox="1"/>
              <p:nvPr/>
            </p:nvSpPr>
            <p:spPr>
              <a:xfrm>
                <a:off x="6132513" y="3032417"/>
                <a:ext cx="5373687" cy="396583"/>
              </a:xfrm>
              <a:prstGeom prst="rect">
                <a:avLst/>
              </a:prstGeom>
              <a:noFill/>
            </p:spPr>
            <p:txBody>
              <a:bodyPr wrap="square" rtlCol="0">
                <a:spAutoFit/>
              </a:bodyPr>
              <a:lstStyle/>
              <a:p>
                <a:pPr>
                  <a:lnSpc>
                    <a:spcPct val="120000"/>
                  </a:lnSpc>
                </a:pPr>
                <a:r>
                  <a:rPr lang="zh-CN" altLang="en-US"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请在此输入标题，总结性文字</a:t>
                </a:r>
                <a:endParaRPr lang="en-US" altLang="zh-CN"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8" name="Freeform 3174">
              <a:extLst>
                <a:ext uri="{FF2B5EF4-FFF2-40B4-BE49-F238E27FC236}">
                  <a16:creationId xmlns:a16="http://schemas.microsoft.com/office/drawing/2014/main" id="{229079EC-A0A1-4B1A-BDC5-0E76C1D915E0}"/>
                </a:ext>
              </a:extLst>
            </p:cNvPr>
            <p:cNvSpPr>
              <a:spLocks/>
            </p:cNvSpPr>
            <p:nvPr/>
          </p:nvSpPr>
          <p:spPr bwMode="auto">
            <a:xfrm>
              <a:off x="5673597" y="3028423"/>
              <a:ext cx="354670" cy="400577"/>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组合 10">
            <a:extLst>
              <a:ext uri="{FF2B5EF4-FFF2-40B4-BE49-F238E27FC236}">
                <a16:creationId xmlns:a16="http://schemas.microsoft.com/office/drawing/2014/main" id="{69A2C0AD-2BA3-4D4F-A29B-D50012713A05}"/>
              </a:ext>
            </a:extLst>
          </p:cNvPr>
          <p:cNvGrpSpPr/>
          <p:nvPr/>
        </p:nvGrpSpPr>
        <p:grpSpPr>
          <a:xfrm>
            <a:off x="6096000" y="2323510"/>
            <a:ext cx="5832603" cy="642575"/>
            <a:chOff x="5673597" y="2892717"/>
            <a:chExt cx="5832603" cy="642575"/>
          </a:xfrm>
        </p:grpSpPr>
        <p:grpSp>
          <p:nvGrpSpPr>
            <p:cNvPr id="12" name="组合 11">
              <a:extLst>
                <a:ext uri="{FF2B5EF4-FFF2-40B4-BE49-F238E27FC236}">
                  <a16:creationId xmlns:a16="http://schemas.microsoft.com/office/drawing/2014/main" id="{E23BA2A0-B9E0-4D8A-B7AE-3ED5D3B1C1A6}"/>
                </a:ext>
              </a:extLst>
            </p:cNvPr>
            <p:cNvGrpSpPr/>
            <p:nvPr/>
          </p:nvGrpSpPr>
          <p:grpSpPr>
            <a:xfrm>
              <a:off x="6132513" y="2892717"/>
              <a:ext cx="5373687" cy="642575"/>
              <a:chOff x="6132513" y="3032417"/>
              <a:chExt cx="5373687" cy="642575"/>
            </a:xfrm>
          </p:grpSpPr>
          <p:sp>
            <p:nvSpPr>
              <p:cNvPr id="14" name="文本框 13">
                <a:extLst>
                  <a:ext uri="{FF2B5EF4-FFF2-40B4-BE49-F238E27FC236}">
                    <a16:creationId xmlns:a16="http://schemas.microsoft.com/office/drawing/2014/main" id="{1DD80EBA-0AD7-438C-A620-DC0C3F55BEB9}"/>
                  </a:ext>
                </a:extLst>
              </p:cNvPr>
              <p:cNvSpPr txBox="1"/>
              <p:nvPr/>
            </p:nvSpPr>
            <p:spPr>
              <a:xfrm>
                <a:off x="6132513" y="3348108"/>
                <a:ext cx="5373687" cy="326884"/>
              </a:xfrm>
              <a:prstGeom prst="rect">
                <a:avLst/>
              </a:prstGeom>
              <a:noFill/>
            </p:spPr>
            <p:txBody>
              <a:bodyPr wrap="square" rtlCol="0">
                <a:spAutoFit/>
              </a:bodyPr>
              <a:lstStyle/>
              <a:p>
                <a:pPr>
                  <a:lnSpc>
                    <a:spcPct val="120000"/>
                  </a:lnSpc>
                </a:pPr>
                <a:r>
                  <a:rPr lang="en-US" altLang="zh-CN" sz="1400" dirty="0">
                    <a:solidFill>
                      <a:schemeClr val="tx1">
                        <a:lumMod val="75000"/>
                        <a:lumOff val="25000"/>
                      </a:schemeClr>
                    </a:solidFill>
                    <a:latin typeface="Segoe UI Semilight" panose="020B0402040204020203" pitchFamily="34" charset="0"/>
                    <a:cs typeface="Segoe UI Semilight" panose="020B0402040204020203" pitchFamily="34" charset="0"/>
                  </a:rPr>
                  <a:t>YOUR TITLE HERE, LOREM IPSUM DOLOR SIT AMET</a:t>
                </a:r>
              </a:p>
            </p:txBody>
          </p:sp>
          <p:sp>
            <p:nvSpPr>
              <p:cNvPr id="15" name="文本框 14">
                <a:extLst>
                  <a:ext uri="{FF2B5EF4-FFF2-40B4-BE49-F238E27FC236}">
                    <a16:creationId xmlns:a16="http://schemas.microsoft.com/office/drawing/2014/main" id="{EC0BB923-49B3-460E-A3B5-AD1506CB11A7}"/>
                  </a:ext>
                </a:extLst>
              </p:cNvPr>
              <p:cNvSpPr txBox="1"/>
              <p:nvPr/>
            </p:nvSpPr>
            <p:spPr>
              <a:xfrm>
                <a:off x="6132513" y="3032417"/>
                <a:ext cx="5373687" cy="396583"/>
              </a:xfrm>
              <a:prstGeom prst="rect">
                <a:avLst/>
              </a:prstGeom>
              <a:noFill/>
            </p:spPr>
            <p:txBody>
              <a:bodyPr wrap="square" rtlCol="0">
                <a:spAutoFit/>
              </a:bodyPr>
              <a:lstStyle/>
              <a:p>
                <a:pPr>
                  <a:lnSpc>
                    <a:spcPct val="120000"/>
                  </a:lnSpc>
                </a:pPr>
                <a:r>
                  <a:rPr lang="zh-CN" altLang="en-US"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请在此输入标题，总结性文字</a:t>
                </a:r>
                <a:endParaRPr lang="en-US" altLang="zh-CN"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13" name="Freeform 3174">
              <a:extLst>
                <a:ext uri="{FF2B5EF4-FFF2-40B4-BE49-F238E27FC236}">
                  <a16:creationId xmlns:a16="http://schemas.microsoft.com/office/drawing/2014/main" id="{21A3F919-78CB-465D-BF6C-7B44E21D1CE3}"/>
                </a:ext>
              </a:extLst>
            </p:cNvPr>
            <p:cNvSpPr>
              <a:spLocks/>
            </p:cNvSpPr>
            <p:nvPr/>
          </p:nvSpPr>
          <p:spPr bwMode="auto">
            <a:xfrm>
              <a:off x="5673597" y="3028423"/>
              <a:ext cx="354670" cy="400577"/>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组合 15">
            <a:extLst>
              <a:ext uri="{FF2B5EF4-FFF2-40B4-BE49-F238E27FC236}">
                <a16:creationId xmlns:a16="http://schemas.microsoft.com/office/drawing/2014/main" id="{F2A27C25-79DE-43BF-B208-5D24023BB3D9}"/>
              </a:ext>
            </a:extLst>
          </p:cNvPr>
          <p:cNvGrpSpPr/>
          <p:nvPr/>
        </p:nvGrpSpPr>
        <p:grpSpPr>
          <a:xfrm>
            <a:off x="6096000" y="4020230"/>
            <a:ext cx="5832603" cy="642575"/>
            <a:chOff x="5673597" y="2892717"/>
            <a:chExt cx="5832603" cy="642575"/>
          </a:xfrm>
        </p:grpSpPr>
        <p:grpSp>
          <p:nvGrpSpPr>
            <p:cNvPr id="17" name="组合 16">
              <a:extLst>
                <a:ext uri="{FF2B5EF4-FFF2-40B4-BE49-F238E27FC236}">
                  <a16:creationId xmlns:a16="http://schemas.microsoft.com/office/drawing/2014/main" id="{5234A05F-7C00-4C80-9C71-2C10B03A8D01}"/>
                </a:ext>
              </a:extLst>
            </p:cNvPr>
            <p:cNvGrpSpPr/>
            <p:nvPr/>
          </p:nvGrpSpPr>
          <p:grpSpPr>
            <a:xfrm>
              <a:off x="6132513" y="2892717"/>
              <a:ext cx="5373687" cy="642575"/>
              <a:chOff x="6132513" y="3032417"/>
              <a:chExt cx="5373687" cy="642575"/>
            </a:xfrm>
          </p:grpSpPr>
          <p:sp>
            <p:nvSpPr>
              <p:cNvPr id="19" name="文本框 18">
                <a:extLst>
                  <a:ext uri="{FF2B5EF4-FFF2-40B4-BE49-F238E27FC236}">
                    <a16:creationId xmlns:a16="http://schemas.microsoft.com/office/drawing/2014/main" id="{FC8E8AD9-E87E-4811-BC8B-8390CE34FC0F}"/>
                  </a:ext>
                </a:extLst>
              </p:cNvPr>
              <p:cNvSpPr txBox="1"/>
              <p:nvPr/>
            </p:nvSpPr>
            <p:spPr>
              <a:xfrm>
                <a:off x="6132513" y="3348108"/>
                <a:ext cx="5373687" cy="326884"/>
              </a:xfrm>
              <a:prstGeom prst="rect">
                <a:avLst/>
              </a:prstGeom>
              <a:noFill/>
            </p:spPr>
            <p:txBody>
              <a:bodyPr wrap="square" rtlCol="0">
                <a:spAutoFit/>
              </a:bodyPr>
              <a:lstStyle/>
              <a:p>
                <a:pPr>
                  <a:lnSpc>
                    <a:spcPct val="120000"/>
                  </a:lnSpc>
                </a:pPr>
                <a:r>
                  <a:rPr lang="en-US" altLang="zh-CN" sz="1400" dirty="0">
                    <a:solidFill>
                      <a:schemeClr val="tx1">
                        <a:lumMod val="75000"/>
                        <a:lumOff val="25000"/>
                      </a:schemeClr>
                    </a:solidFill>
                    <a:latin typeface="Segoe UI Semilight" panose="020B0402040204020203" pitchFamily="34" charset="0"/>
                    <a:cs typeface="Segoe UI Semilight" panose="020B0402040204020203" pitchFamily="34" charset="0"/>
                  </a:rPr>
                  <a:t>YOUR TITLE HERE, LOREM IPSUM DOLOR SIT AMET</a:t>
                </a:r>
              </a:p>
            </p:txBody>
          </p:sp>
          <p:sp>
            <p:nvSpPr>
              <p:cNvPr id="20" name="文本框 19">
                <a:extLst>
                  <a:ext uri="{FF2B5EF4-FFF2-40B4-BE49-F238E27FC236}">
                    <a16:creationId xmlns:a16="http://schemas.microsoft.com/office/drawing/2014/main" id="{9A7D9A36-7F15-40B7-8A6D-4F3C9E57F0DA}"/>
                  </a:ext>
                </a:extLst>
              </p:cNvPr>
              <p:cNvSpPr txBox="1"/>
              <p:nvPr/>
            </p:nvSpPr>
            <p:spPr>
              <a:xfrm>
                <a:off x="6132513" y="3032417"/>
                <a:ext cx="5373687" cy="396583"/>
              </a:xfrm>
              <a:prstGeom prst="rect">
                <a:avLst/>
              </a:prstGeom>
              <a:noFill/>
            </p:spPr>
            <p:txBody>
              <a:bodyPr wrap="square" rtlCol="0">
                <a:spAutoFit/>
              </a:bodyPr>
              <a:lstStyle/>
              <a:p>
                <a:pPr>
                  <a:lnSpc>
                    <a:spcPct val="120000"/>
                  </a:lnSpc>
                </a:pPr>
                <a:r>
                  <a:rPr lang="zh-CN" altLang="en-US"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请在此输入标题，总结性文字</a:t>
                </a:r>
                <a:endParaRPr lang="en-US" altLang="zh-CN"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18" name="Freeform 3174">
              <a:extLst>
                <a:ext uri="{FF2B5EF4-FFF2-40B4-BE49-F238E27FC236}">
                  <a16:creationId xmlns:a16="http://schemas.microsoft.com/office/drawing/2014/main" id="{26165DBD-ACA8-485B-94D3-98BC80300F39}"/>
                </a:ext>
              </a:extLst>
            </p:cNvPr>
            <p:cNvSpPr>
              <a:spLocks/>
            </p:cNvSpPr>
            <p:nvPr/>
          </p:nvSpPr>
          <p:spPr bwMode="auto">
            <a:xfrm>
              <a:off x="5673597" y="3028423"/>
              <a:ext cx="354670" cy="400577"/>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1" name="文本框 20">
            <a:extLst>
              <a:ext uri="{FF2B5EF4-FFF2-40B4-BE49-F238E27FC236}">
                <a16:creationId xmlns:a16="http://schemas.microsoft.com/office/drawing/2014/main" id="{A5C20554-6A40-4CB0-BEE2-E741C73569AD}"/>
              </a:ext>
            </a:extLst>
          </p:cNvPr>
          <p:cNvSpPr txBox="1"/>
          <p:nvPr/>
        </p:nvSpPr>
        <p:spPr>
          <a:xfrm>
            <a:off x="6075363" y="4990472"/>
            <a:ext cx="5241925" cy="1246816"/>
          </a:xfrm>
          <a:prstGeom prst="rect">
            <a:avLst/>
          </a:prstGeom>
          <a:noFill/>
        </p:spPr>
        <p:txBody>
          <a:bodyPr wrap="square" rtlCol="0">
            <a:spAutoFit/>
          </a:bodyPr>
          <a:lstStyle/>
          <a:p>
            <a:pPr algn="just">
              <a:lnSpc>
                <a:spcPct val="120000"/>
              </a:lnSpc>
            </a:pPr>
            <a:r>
              <a:rPr lang="en-US" altLang="zh-CN" sz="1600" dirty="0">
                <a:solidFill>
                  <a:schemeClr val="tx1">
                    <a:lumMod val="75000"/>
                    <a:lumOff val="25000"/>
                  </a:schemeClr>
                </a:solidFill>
                <a:latin typeface="Segoe UI Semilight" panose="020B0402040204020203" pitchFamily="34" charset="0"/>
                <a:cs typeface="Segoe UI Semilight" panose="020B0402040204020203" pitchFamily="34" charset="0"/>
              </a:rPr>
              <a:t>Lorem ipsum dolor sit amet, consectetuer adipiscing elit. Maecenas porttitor congue massa. Fusce posuere, magna sed pulvinar ultricies, purus lectus malesuada libero, sit amet commodo magna eros quis </a:t>
            </a:r>
            <a:r>
              <a:rPr lang="en-US" altLang="zh-CN" sz="1600" dirty="0" err="1">
                <a:solidFill>
                  <a:schemeClr val="tx1">
                    <a:lumMod val="75000"/>
                    <a:lumOff val="25000"/>
                  </a:schemeClr>
                </a:solidFill>
                <a:latin typeface="Segoe UI Semilight" panose="020B0402040204020203" pitchFamily="34" charset="0"/>
                <a:cs typeface="Segoe UI Semilight" panose="020B0402040204020203" pitchFamily="34" charset="0"/>
              </a:rPr>
              <a:t>urna</a:t>
            </a:r>
            <a:r>
              <a:rPr lang="en-US" altLang="zh-CN" sz="1600" dirty="0">
                <a:solidFill>
                  <a:schemeClr val="tx1">
                    <a:lumMod val="75000"/>
                    <a:lumOff val="25000"/>
                  </a:schemeClr>
                </a:solidFill>
                <a:latin typeface="Segoe UI Semilight" panose="020B0402040204020203" pitchFamily="34" charset="0"/>
                <a:cs typeface="Segoe UI Semilight" panose="020B0402040204020203" pitchFamily="34" charset="0"/>
              </a:rPr>
              <a:t>.</a:t>
            </a:r>
          </a:p>
        </p:txBody>
      </p:sp>
      <p:sp>
        <p:nvSpPr>
          <p:cNvPr id="22" name="文本框 21">
            <a:extLst>
              <a:ext uri="{FF2B5EF4-FFF2-40B4-BE49-F238E27FC236}">
                <a16:creationId xmlns:a16="http://schemas.microsoft.com/office/drawing/2014/main" id="{999740A4-3FC6-425F-A1CE-396B13EEEBD2}"/>
              </a:ext>
            </a:extLst>
          </p:cNvPr>
          <p:cNvSpPr txBox="1"/>
          <p:nvPr/>
        </p:nvSpPr>
        <p:spPr>
          <a:xfrm>
            <a:off x="6096000" y="739321"/>
            <a:ext cx="5373687" cy="565604"/>
          </a:xfrm>
          <a:prstGeom prst="rect">
            <a:avLst/>
          </a:prstGeom>
          <a:noFill/>
        </p:spPr>
        <p:txBody>
          <a:bodyPr wrap="square" rtlCol="0">
            <a:spAutoFit/>
          </a:bodyPr>
          <a:lstStyle/>
          <a:p>
            <a:pPr>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请在此输入标题</a:t>
            </a:r>
            <a:endParaRPr lang="en-US" altLang="zh-CN" sz="2800" b="1"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nvGrpSpPr>
          <p:cNvPr id="23" name="组合 22">
            <a:extLst>
              <a:ext uri="{FF2B5EF4-FFF2-40B4-BE49-F238E27FC236}">
                <a16:creationId xmlns:a16="http://schemas.microsoft.com/office/drawing/2014/main" id="{47A01E22-3455-4A9C-BCA5-2952E3E74C85}"/>
              </a:ext>
            </a:extLst>
          </p:cNvPr>
          <p:cNvGrpSpPr/>
          <p:nvPr/>
        </p:nvGrpSpPr>
        <p:grpSpPr>
          <a:xfrm>
            <a:off x="6096000" y="3171870"/>
            <a:ext cx="5832603" cy="642575"/>
            <a:chOff x="5673597" y="2892717"/>
            <a:chExt cx="5832603" cy="642575"/>
          </a:xfrm>
        </p:grpSpPr>
        <p:grpSp>
          <p:nvGrpSpPr>
            <p:cNvPr id="24" name="组合 23">
              <a:extLst>
                <a:ext uri="{FF2B5EF4-FFF2-40B4-BE49-F238E27FC236}">
                  <a16:creationId xmlns:a16="http://schemas.microsoft.com/office/drawing/2014/main" id="{DABD3D06-8070-42AF-A09E-2BEC92A919C9}"/>
                </a:ext>
              </a:extLst>
            </p:cNvPr>
            <p:cNvGrpSpPr/>
            <p:nvPr/>
          </p:nvGrpSpPr>
          <p:grpSpPr>
            <a:xfrm>
              <a:off x="6132513" y="2892717"/>
              <a:ext cx="5373687" cy="642575"/>
              <a:chOff x="6132513" y="3032417"/>
              <a:chExt cx="5373687" cy="642575"/>
            </a:xfrm>
          </p:grpSpPr>
          <p:sp>
            <p:nvSpPr>
              <p:cNvPr id="26" name="文本框 25">
                <a:extLst>
                  <a:ext uri="{FF2B5EF4-FFF2-40B4-BE49-F238E27FC236}">
                    <a16:creationId xmlns:a16="http://schemas.microsoft.com/office/drawing/2014/main" id="{A85B9BCF-D519-4FDC-8F71-441D81511255}"/>
                  </a:ext>
                </a:extLst>
              </p:cNvPr>
              <p:cNvSpPr txBox="1"/>
              <p:nvPr/>
            </p:nvSpPr>
            <p:spPr>
              <a:xfrm>
                <a:off x="6132513" y="3348108"/>
                <a:ext cx="5373687" cy="326884"/>
              </a:xfrm>
              <a:prstGeom prst="rect">
                <a:avLst/>
              </a:prstGeom>
              <a:noFill/>
            </p:spPr>
            <p:txBody>
              <a:bodyPr wrap="square" rtlCol="0">
                <a:spAutoFit/>
              </a:bodyPr>
              <a:lstStyle/>
              <a:p>
                <a:pPr>
                  <a:lnSpc>
                    <a:spcPct val="120000"/>
                  </a:lnSpc>
                </a:pPr>
                <a:r>
                  <a:rPr lang="en-US" altLang="zh-CN" sz="1400" dirty="0">
                    <a:solidFill>
                      <a:schemeClr val="tx1">
                        <a:lumMod val="75000"/>
                        <a:lumOff val="25000"/>
                      </a:schemeClr>
                    </a:solidFill>
                    <a:latin typeface="Segoe UI Semilight" panose="020B0402040204020203" pitchFamily="34" charset="0"/>
                    <a:cs typeface="Segoe UI Semilight" panose="020B0402040204020203" pitchFamily="34" charset="0"/>
                  </a:rPr>
                  <a:t>YOUR TITLE HERE, LOREM IPSUM DOLOR SIT AMET</a:t>
                </a:r>
              </a:p>
            </p:txBody>
          </p:sp>
          <p:sp>
            <p:nvSpPr>
              <p:cNvPr id="27" name="文本框 26">
                <a:extLst>
                  <a:ext uri="{FF2B5EF4-FFF2-40B4-BE49-F238E27FC236}">
                    <a16:creationId xmlns:a16="http://schemas.microsoft.com/office/drawing/2014/main" id="{9E0BBD27-0252-4EA6-9795-3811008520F9}"/>
                  </a:ext>
                </a:extLst>
              </p:cNvPr>
              <p:cNvSpPr txBox="1"/>
              <p:nvPr/>
            </p:nvSpPr>
            <p:spPr>
              <a:xfrm>
                <a:off x="6132513" y="3032417"/>
                <a:ext cx="5373687" cy="396583"/>
              </a:xfrm>
              <a:prstGeom prst="rect">
                <a:avLst/>
              </a:prstGeom>
              <a:noFill/>
            </p:spPr>
            <p:txBody>
              <a:bodyPr wrap="square" rtlCol="0">
                <a:spAutoFit/>
              </a:bodyPr>
              <a:lstStyle/>
              <a:p>
                <a:pPr>
                  <a:lnSpc>
                    <a:spcPct val="120000"/>
                  </a:lnSpc>
                </a:pPr>
                <a:r>
                  <a:rPr lang="zh-CN" altLang="en-US"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请在此输入标题，总结性文字</a:t>
                </a:r>
                <a:endParaRPr lang="en-US" altLang="zh-CN"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25" name="Freeform 3174">
              <a:extLst>
                <a:ext uri="{FF2B5EF4-FFF2-40B4-BE49-F238E27FC236}">
                  <a16:creationId xmlns:a16="http://schemas.microsoft.com/office/drawing/2014/main" id="{BAD895E4-7B06-4886-BD50-97867A745438}"/>
                </a:ext>
              </a:extLst>
            </p:cNvPr>
            <p:cNvSpPr>
              <a:spLocks/>
            </p:cNvSpPr>
            <p:nvPr/>
          </p:nvSpPr>
          <p:spPr bwMode="auto">
            <a:xfrm>
              <a:off x="5673597" y="3028423"/>
              <a:ext cx="354670" cy="400577"/>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912841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52AD200-0AF2-443A-829C-1D6C565A5723}"/>
              </a:ext>
            </a:extLst>
          </p:cNvPr>
          <p:cNvSpPr>
            <a:spLocks noGrp="1"/>
          </p:cNvSpPr>
          <p:nvPr>
            <p:ph type="body" sz="quarter" idx="14"/>
          </p:nvPr>
        </p:nvSpPr>
        <p:spPr/>
        <p:txBody>
          <a:bodyPr/>
          <a:lstStyle/>
          <a:p>
            <a:r>
              <a:rPr lang="en-US" altLang="zh-CN" dirty="0"/>
              <a:t>2</a:t>
            </a:r>
            <a:endParaRPr lang="zh-CN" altLang="en-US" dirty="0"/>
          </a:p>
        </p:txBody>
      </p:sp>
      <p:sp>
        <p:nvSpPr>
          <p:cNvPr id="7" name="标题 6">
            <a:extLst>
              <a:ext uri="{FF2B5EF4-FFF2-40B4-BE49-F238E27FC236}">
                <a16:creationId xmlns:a16="http://schemas.microsoft.com/office/drawing/2014/main" id="{7CCDD681-3CEC-4DDF-84D8-83C68A5294FF}"/>
              </a:ext>
            </a:extLst>
          </p:cNvPr>
          <p:cNvSpPr>
            <a:spLocks noGrp="1"/>
          </p:cNvSpPr>
          <p:nvPr>
            <p:ph type="title"/>
          </p:nvPr>
        </p:nvSpPr>
        <p:spPr/>
        <p:txBody>
          <a:bodyPr>
            <a:normAutofit fontScale="90000"/>
          </a:bodyPr>
          <a:lstStyle/>
          <a:p>
            <a:r>
              <a:rPr lang="zh-CN" altLang="en-US" i="1" dirty="0"/>
              <a:t>魅力海大 宜居海口</a:t>
            </a:r>
          </a:p>
        </p:txBody>
      </p:sp>
      <p:sp>
        <p:nvSpPr>
          <p:cNvPr id="8" name="文本占位符 2">
            <a:extLst>
              <a:ext uri="{FF2B5EF4-FFF2-40B4-BE49-F238E27FC236}">
                <a16:creationId xmlns:a16="http://schemas.microsoft.com/office/drawing/2014/main" id="{7D7C5964-479F-43DA-A856-F1DFE747BA0D}"/>
              </a:ext>
            </a:extLst>
          </p:cNvPr>
          <p:cNvSpPr>
            <a:spLocks noGrp="1"/>
          </p:cNvSpPr>
          <p:nvPr>
            <p:ph type="body" sz="quarter" idx="16"/>
          </p:nvPr>
        </p:nvSpPr>
        <p:spPr>
          <a:xfrm>
            <a:off x="2763475" y="2620336"/>
            <a:ext cx="1821225" cy="414964"/>
          </a:xfrm>
        </p:spPr>
        <p:txBody>
          <a:bodyPr/>
          <a:lstStyle/>
          <a:p>
            <a:r>
              <a:rPr lang="en-US" altLang="zh-CN" sz="2400" dirty="0"/>
              <a:t>PART TWO</a:t>
            </a:r>
            <a:endParaRPr lang="zh-CN" altLang="en-US" sz="2400" dirty="0"/>
          </a:p>
        </p:txBody>
      </p:sp>
    </p:spTree>
    <p:extLst>
      <p:ext uri="{BB962C8B-B14F-4D97-AF65-F5344CB8AC3E}">
        <p14:creationId xmlns:p14="http://schemas.microsoft.com/office/powerpoint/2010/main" val="102030901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49B2F65-CBF2-4FBD-AA1A-44C3C8A33BE1}"/>
              </a:ext>
            </a:extLst>
          </p:cNvPr>
          <p:cNvSpPr/>
          <p:nvPr/>
        </p:nvSpPr>
        <p:spPr>
          <a:xfrm>
            <a:off x="0" y="1304924"/>
            <a:ext cx="12192000" cy="4284663"/>
          </a:xfrm>
          <a:prstGeom prst="rect">
            <a:avLst/>
          </a:prstGeom>
          <a:solidFill>
            <a:schemeClr val="accent1"/>
          </a:solidFill>
          <a:ln w="12700" cap="flat" cmpd="sng" algn="ctr">
            <a:noFill/>
            <a:prstDash val="solid"/>
            <a:miter lim="800000"/>
          </a:ln>
          <a:effectLst>
            <a:outerShdw blurRad="228600" algn="ctr" rotWithShape="0">
              <a:prstClr val="black">
                <a:alpha val="36000"/>
              </a:prstClr>
            </a:outerShdw>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52D01700-5011-469C-B208-1D86905BAC54}"/>
              </a:ext>
            </a:extLst>
          </p:cNvPr>
          <p:cNvGrpSpPr/>
          <p:nvPr/>
        </p:nvGrpSpPr>
        <p:grpSpPr>
          <a:xfrm>
            <a:off x="0" y="0"/>
            <a:ext cx="3505200" cy="1446550"/>
            <a:chOff x="0" y="177800"/>
            <a:chExt cx="3505200" cy="1446550"/>
          </a:xfrm>
        </p:grpSpPr>
        <p:sp>
          <p:nvSpPr>
            <p:cNvPr id="39" name="文本框 38">
              <a:extLst>
                <a:ext uri="{FF2B5EF4-FFF2-40B4-BE49-F238E27FC236}">
                  <a16:creationId xmlns:a16="http://schemas.microsoft.com/office/drawing/2014/main" id="{9FA39324-8DD0-425A-A5DE-7510F5F8FE52}"/>
                </a:ext>
              </a:extLst>
            </p:cNvPr>
            <p:cNvSpPr txBox="1"/>
            <p:nvPr/>
          </p:nvSpPr>
          <p:spPr>
            <a:xfrm>
              <a:off x="0" y="177800"/>
              <a:ext cx="3505200" cy="144655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8800" u="none" strike="noStrike" kern="1200" cap="none" spc="0" normalizeH="0" baseline="0" noProof="0" dirty="0">
                  <a:ln>
                    <a:noFill/>
                  </a:ln>
                  <a:solidFill>
                    <a:schemeClr val="accent1"/>
                  </a:solidFill>
                  <a:uLnTx/>
                  <a:uFillTx/>
                  <a:latin typeface="Segoe UI" panose="020B0502040204020203" pitchFamily="34" charset="0"/>
                  <a:ea typeface="微软雅黑 Light" panose="020B0502040204020203" pitchFamily="34" charset="-122"/>
                  <a:cs typeface="Segoe UI" panose="020B0502040204020203" pitchFamily="34" charset="0"/>
                </a:rPr>
                <a:t>C</a:t>
              </a:r>
              <a:r>
                <a:rPr kumimoji="0" lang="en-US" altLang="zh-CN" sz="4400" i="0" u="none" strike="noStrike" kern="1200" cap="none" spc="0" normalizeH="0" baseline="0" noProof="0" dirty="0">
                  <a:ln>
                    <a:noFill/>
                  </a:ln>
                  <a:solidFill>
                    <a:schemeClr val="accent1"/>
                  </a:solidFill>
                  <a:uLnTx/>
                  <a:uFillTx/>
                  <a:latin typeface="Segoe UI" panose="020B0502040204020203" pitchFamily="34" charset="0"/>
                  <a:ea typeface="微软雅黑 Light" panose="020B0502040204020203" pitchFamily="34" charset="-122"/>
                  <a:cs typeface="Segoe UI" panose="020B0502040204020203" pitchFamily="34" charset="0"/>
                </a:rPr>
                <a:t>ONTENTS</a:t>
              </a:r>
              <a:endParaRPr kumimoji="0" lang="zh-CN" altLang="en-US" sz="8000" i="0" u="none" strike="noStrike" kern="1200" cap="none" spc="0" normalizeH="0" baseline="0" noProof="0" dirty="0">
                <a:ln>
                  <a:noFill/>
                </a:ln>
                <a:solidFill>
                  <a:schemeClr val="accent1"/>
                </a:solidFill>
                <a:uLnTx/>
                <a:uFillTx/>
                <a:latin typeface="Segoe UI" panose="020B0502040204020203" pitchFamily="34" charset="0"/>
                <a:ea typeface="微软雅黑 Light" panose="020B0502040204020203" pitchFamily="34" charset="-122"/>
                <a:cs typeface="Segoe UI" panose="020B0502040204020203" pitchFamily="34" charset="0"/>
              </a:endParaRPr>
            </a:p>
          </p:txBody>
        </p:sp>
        <p:sp>
          <p:nvSpPr>
            <p:cNvPr id="53" name="矩形 52">
              <a:extLst>
                <a:ext uri="{FF2B5EF4-FFF2-40B4-BE49-F238E27FC236}">
                  <a16:creationId xmlns:a16="http://schemas.microsoft.com/office/drawing/2014/main" id="{07560B2F-8C70-41F6-9133-15FA03D835F5}"/>
                </a:ext>
              </a:extLst>
            </p:cNvPr>
            <p:cNvSpPr/>
            <p:nvPr/>
          </p:nvSpPr>
          <p:spPr>
            <a:xfrm>
              <a:off x="2347913" y="430540"/>
              <a:ext cx="979487" cy="523220"/>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微软雅黑"/>
                </a:rPr>
                <a:t>目录</a:t>
              </a:r>
            </a:p>
          </p:txBody>
        </p:sp>
      </p:grpSp>
      <p:sp>
        <p:nvSpPr>
          <p:cNvPr id="54" name="文本框 53">
            <a:extLst>
              <a:ext uri="{FF2B5EF4-FFF2-40B4-BE49-F238E27FC236}">
                <a16:creationId xmlns:a16="http://schemas.microsoft.com/office/drawing/2014/main" id="{0E0D1153-9846-4D03-8072-1E568E2B11C0}"/>
              </a:ext>
            </a:extLst>
          </p:cNvPr>
          <p:cNvSpPr txBox="1"/>
          <p:nvPr/>
        </p:nvSpPr>
        <p:spPr>
          <a:xfrm>
            <a:off x="-1085850" y="789425"/>
            <a:ext cx="14363700" cy="31547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9900" b="1" u="none" strike="noStrike" kern="1200" cap="none" spc="0" normalizeH="0" baseline="0" noProof="0" dirty="0">
                <a:ln>
                  <a:noFill/>
                </a:ln>
                <a:solidFill>
                  <a:schemeClr val="accent1">
                    <a:lumMod val="60000"/>
                    <a:lumOff val="40000"/>
                    <a:alpha val="8000"/>
                  </a:schemeClr>
                </a:solidFill>
                <a:uLnTx/>
                <a:uFillTx/>
                <a:latin typeface="微软雅黑" panose="020B0503020204020204" pitchFamily="34" charset="-122"/>
                <a:ea typeface="微软雅黑" panose="020B0503020204020204" pitchFamily="34" charset="-122"/>
                <a:cs typeface="Segoe UI" panose="020B0502040204020203" pitchFamily="34" charset="0"/>
              </a:rPr>
              <a:t>CONTENTS</a:t>
            </a:r>
            <a:endParaRPr kumimoji="0" lang="zh-CN" altLang="en-US" sz="16600" b="1" i="0" u="none" strike="noStrike" kern="1200" cap="none" spc="0" normalizeH="0" baseline="0" noProof="0" dirty="0">
              <a:ln>
                <a:noFill/>
              </a:ln>
              <a:solidFill>
                <a:schemeClr val="accent1">
                  <a:lumMod val="60000"/>
                  <a:lumOff val="40000"/>
                  <a:alpha val="8000"/>
                </a:schemeClr>
              </a:solidFill>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55" name="文本框 54">
            <a:extLst>
              <a:ext uri="{FF2B5EF4-FFF2-40B4-BE49-F238E27FC236}">
                <a16:creationId xmlns:a16="http://schemas.microsoft.com/office/drawing/2014/main" id="{155F3C2F-2E7B-4F36-8395-FB765C817C28}"/>
              </a:ext>
            </a:extLst>
          </p:cNvPr>
          <p:cNvSpPr txBox="1"/>
          <p:nvPr/>
        </p:nvSpPr>
        <p:spPr>
          <a:xfrm>
            <a:off x="-641350" y="5472192"/>
            <a:ext cx="16852899" cy="22159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u="none" strike="noStrike" kern="1200" cap="none" spc="0" normalizeH="0" baseline="0" noProof="0" dirty="0">
                <a:ln>
                  <a:noFill/>
                </a:ln>
                <a:gradFill flip="none" rotWithShape="1">
                  <a:gsLst>
                    <a:gs pos="0">
                      <a:schemeClr val="accent1">
                        <a:alpha val="0"/>
                      </a:schemeClr>
                    </a:gs>
                    <a:gs pos="100000">
                      <a:schemeClr val="accent1">
                        <a:alpha val="20000"/>
                      </a:schemeClr>
                    </a:gs>
                  </a:gsLst>
                  <a:lin ang="5400000" scaled="1"/>
                  <a:tileRect/>
                </a:gradFill>
                <a:uLnTx/>
                <a:uFillTx/>
                <a:latin typeface="Segoe UI" panose="020B0502040204020203" pitchFamily="34" charset="0"/>
                <a:ea typeface="微软雅黑 Light" panose="020B0502040204020203" pitchFamily="34" charset="-122"/>
                <a:cs typeface="Segoe UI" panose="020B0502040204020203" pitchFamily="34" charset="0"/>
              </a:rPr>
              <a:t>HAINAN UNIVERSITY</a:t>
            </a:r>
            <a:endParaRPr kumimoji="0" lang="zh-CN" altLang="en-US" sz="11500" i="0" u="none" strike="noStrike" kern="1200" cap="none" spc="0" normalizeH="0" baseline="0" noProof="0" dirty="0">
              <a:ln>
                <a:noFill/>
              </a:ln>
              <a:gradFill flip="none" rotWithShape="1">
                <a:gsLst>
                  <a:gs pos="0">
                    <a:schemeClr val="accent1">
                      <a:alpha val="0"/>
                    </a:schemeClr>
                  </a:gs>
                  <a:gs pos="100000">
                    <a:schemeClr val="accent1">
                      <a:alpha val="20000"/>
                    </a:schemeClr>
                  </a:gs>
                </a:gsLst>
                <a:lin ang="5400000" scaled="1"/>
                <a:tileRect/>
              </a:gradFill>
              <a:uLnTx/>
              <a:uFillTx/>
              <a:latin typeface="Segoe UI" panose="020B0502040204020203" pitchFamily="34" charset="0"/>
              <a:ea typeface="微软雅黑 Light" panose="020B0502040204020203" pitchFamily="34" charset="-122"/>
              <a:cs typeface="Segoe UI" panose="020B0502040204020203" pitchFamily="34" charset="0"/>
            </a:endParaRPr>
          </a:p>
        </p:txBody>
      </p:sp>
      <p:grpSp>
        <p:nvGrpSpPr>
          <p:cNvPr id="22" name="组合 21">
            <a:extLst>
              <a:ext uri="{FF2B5EF4-FFF2-40B4-BE49-F238E27FC236}">
                <a16:creationId xmlns:a16="http://schemas.microsoft.com/office/drawing/2014/main" id="{185D99FF-9FCF-4AEF-B38B-B91B639A8154}"/>
              </a:ext>
            </a:extLst>
          </p:cNvPr>
          <p:cNvGrpSpPr/>
          <p:nvPr/>
        </p:nvGrpSpPr>
        <p:grpSpPr>
          <a:xfrm>
            <a:off x="972171" y="2425140"/>
            <a:ext cx="3128371" cy="760397"/>
            <a:chOff x="1480839" y="2394282"/>
            <a:chExt cx="3128371" cy="760397"/>
          </a:xfrm>
        </p:grpSpPr>
        <p:sp>
          <p:nvSpPr>
            <p:cNvPr id="56" name="Freeform 1614">
              <a:extLst>
                <a:ext uri="{FF2B5EF4-FFF2-40B4-BE49-F238E27FC236}">
                  <a16:creationId xmlns:a16="http://schemas.microsoft.com/office/drawing/2014/main" id="{A824AB8C-4961-433E-B858-4D49F84887CE}"/>
                </a:ext>
              </a:extLst>
            </p:cNvPr>
            <p:cNvSpPr>
              <a:spLocks/>
            </p:cNvSpPr>
            <p:nvPr/>
          </p:nvSpPr>
          <p:spPr bwMode="auto">
            <a:xfrm>
              <a:off x="1480839" y="2468263"/>
              <a:ext cx="486704" cy="612435"/>
            </a:xfrm>
            <a:custGeom>
              <a:avLst/>
              <a:gdLst>
                <a:gd name="T0" fmla="*/ 1628 w 6528"/>
                <a:gd name="T1" fmla="*/ 260 h 8217"/>
                <a:gd name="T2" fmla="*/ 1495 w 6528"/>
                <a:gd name="T3" fmla="*/ 297 h 8217"/>
                <a:gd name="T4" fmla="*/ 1272 w 6528"/>
                <a:gd name="T5" fmla="*/ 350 h 8217"/>
                <a:gd name="T6" fmla="*/ 622 w 6528"/>
                <a:gd name="T7" fmla="*/ 534 h 8217"/>
                <a:gd name="T8" fmla="*/ 308 w 6528"/>
                <a:gd name="T9" fmla="*/ 635 h 8217"/>
                <a:gd name="T10" fmla="*/ 151 w 6528"/>
                <a:gd name="T11" fmla="*/ 691 h 8217"/>
                <a:gd name="T12" fmla="*/ 0 w 6528"/>
                <a:gd name="T13" fmla="*/ 749 h 8217"/>
                <a:gd name="T14" fmla="*/ 0 w 6528"/>
                <a:gd name="T15" fmla="*/ 4240 h 8217"/>
                <a:gd name="T16" fmla="*/ 181 w 6528"/>
                <a:gd name="T17" fmla="*/ 5869 h 8217"/>
                <a:gd name="T18" fmla="*/ 455 w 6528"/>
                <a:gd name="T19" fmla="*/ 6497 h 8217"/>
                <a:gd name="T20" fmla="*/ 851 w 6528"/>
                <a:gd name="T21" fmla="*/ 7010 h 8217"/>
                <a:gd name="T22" fmla="*/ 1948 w 6528"/>
                <a:gd name="T23" fmla="*/ 7722 h 8217"/>
                <a:gd name="T24" fmla="*/ 2594 w 6528"/>
                <a:gd name="T25" fmla="*/ 7983 h 8217"/>
                <a:gd name="T26" fmla="*/ 2932 w 6528"/>
                <a:gd name="T27" fmla="*/ 8100 h 8217"/>
                <a:gd name="T28" fmla="*/ 3270 w 6528"/>
                <a:gd name="T29" fmla="*/ 8217 h 8217"/>
                <a:gd name="T30" fmla="*/ 3590 w 6528"/>
                <a:gd name="T31" fmla="*/ 8103 h 8217"/>
                <a:gd name="T32" fmla="*/ 3923 w 6528"/>
                <a:gd name="T33" fmla="*/ 7991 h 8217"/>
                <a:gd name="T34" fmla="*/ 4239 w 6528"/>
                <a:gd name="T35" fmla="*/ 7869 h 8217"/>
                <a:gd name="T36" fmla="*/ 4548 w 6528"/>
                <a:gd name="T37" fmla="*/ 7736 h 8217"/>
                <a:gd name="T38" fmla="*/ 5125 w 6528"/>
                <a:gd name="T39" fmla="*/ 7433 h 8217"/>
                <a:gd name="T40" fmla="*/ 5628 w 6528"/>
                <a:gd name="T41" fmla="*/ 7052 h 8217"/>
                <a:gd name="T42" fmla="*/ 6315 w 6528"/>
                <a:gd name="T43" fmla="*/ 5973 h 8217"/>
                <a:gd name="T44" fmla="*/ 6464 w 6528"/>
                <a:gd name="T45" fmla="*/ 5242 h 8217"/>
                <a:gd name="T46" fmla="*/ 6504 w 6528"/>
                <a:gd name="T47" fmla="*/ 4841 h 8217"/>
                <a:gd name="T48" fmla="*/ 6528 w 6528"/>
                <a:gd name="T49" fmla="*/ 4421 h 8217"/>
                <a:gd name="T50" fmla="*/ 6528 w 6528"/>
                <a:gd name="T51" fmla="*/ 760 h 8217"/>
                <a:gd name="T52" fmla="*/ 5799 w 6528"/>
                <a:gd name="T53" fmla="*/ 507 h 8217"/>
                <a:gd name="T54" fmla="*/ 5418 w 6528"/>
                <a:gd name="T55" fmla="*/ 398 h 8217"/>
                <a:gd name="T56" fmla="*/ 5024 w 6528"/>
                <a:gd name="T57" fmla="*/ 297 h 8217"/>
                <a:gd name="T58" fmla="*/ 4231 w 6528"/>
                <a:gd name="T59" fmla="*/ 109 h 8217"/>
                <a:gd name="T60" fmla="*/ 3356 w 6528"/>
                <a:gd name="T61" fmla="*/ 0 h 8217"/>
                <a:gd name="T62" fmla="*/ 3172 w 6528"/>
                <a:gd name="T63" fmla="*/ 0 h 8217"/>
                <a:gd name="T64" fmla="*/ 2759 w 6528"/>
                <a:gd name="T65" fmla="*/ 31 h 8217"/>
                <a:gd name="T66" fmla="*/ 2366 w 6528"/>
                <a:gd name="T67" fmla="*/ 95 h 8217"/>
                <a:gd name="T68" fmla="*/ 2185 w 6528"/>
                <a:gd name="T69" fmla="*/ 135 h 8217"/>
                <a:gd name="T70" fmla="*/ 1998 w 6528"/>
                <a:gd name="T71" fmla="*/ 175 h 8217"/>
                <a:gd name="T72" fmla="*/ 1812 w 6528"/>
                <a:gd name="T73" fmla="*/ 218 h 8217"/>
                <a:gd name="T74" fmla="*/ 1628 w 6528"/>
                <a:gd name="T75" fmla="*/ 260 h 8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28" h="8217">
                  <a:moveTo>
                    <a:pt x="1628" y="260"/>
                  </a:moveTo>
                  <a:cubicBezTo>
                    <a:pt x="1495" y="297"/>
                    <a:pt x="1495" y="297"/>
                    <a:pt x="1495" y="297"/>
                  </a:cubicBezTo>
                  <a:cubicBezTo>
                    <a:pt x="1272" y="350"/>
                    <a:pt x="1272" y="350"/>
                    <a:pt x="1272" y="350"/>
                  </a:cubicBezTo>
                  <a:cubicBezTo>
                    <a:pt x="1242" y="372"/>
                    <a:pt x="710" y="507"/>
                    <a:pt x="622" y="534"/>
                  </a:cubicBezTo>
                  <a:cubicBezTo>
                    <a:pt x="516" y="566"/>
                    <a:pt x="412" y="600"/>
                    <a:pt x="308" y="635"/>
                  </a:cubicBezTo>
                  <a:cubicBezTo>
                    <a:pt x="258" y="651"/>
                    <a:pt x="199" y="672"/>
                    <a:pt x="151" y="691"/>
                  </a:cubicBezTo>
                  <a:cubicBezTo>
                    <a:pt x="109" y="707"/>
                    <a:pt x="37" y="739"/>
                    <a:pt x="0" y="749"/>
                  </a:cubicBezTo>
                  <a:cubicBezTo>
                    <a:pt x="0" y="4240"/>
                    <a:pt x="0" y="4240"/>
                    <a:pt x="0" y="4240"/>
                  </a:cubicBezTo>
                  <a:cubicBezTo>
                    <a:pt x="0" y="4819"/>
                    <a:pt x="58" y="5410"/>
                    <a:pt x="181" y="5869"/>
                  </a:cubicBezTo>
                  <a:cubicBezTo>
                    <a:pt x="252" y="6141"/>
                    <a:pt x="324" y="6284"/>
                    <a:pt x="455" y="6497"/>
                  </a:cubicBezTo>
                  <a:cubicBezTo>
                    <a:pt x="580" y="6696"/>
                    <a:pt x="686" y="6845"/>
                    <a:pt x="851" y="7010"/>
                  </a:cubicBezTo>
                  <a:cubicBezTo>
                    <a:pt x="1163" y="7321"/>
                    <a:pt x="1535" y="7518"/>
                    <a:pt x="1948" y="7722"/>
                  </a:cubicBezTo>
                  <a:cubicBezTo>
                    <a:pt x="2134" y="7818"/>
                    <a:pt x="2387" y="7914"/>
                    <a:pt x="2594" y="7983"/>
                  </a:cubicBezTo>
                  <a:cubicBezTo>
                    <a:pt x="2709" y="8023"/>
                    <a:pt x="2821" y="8060"/>
                    <a:pt x="2932" y="8100"/>
                  </a:cubicBezTo>
                  <a:cubicBezTo>
                    <a:pt x="3034" y="8137"/>
                    <a:pt x="3172" y="8196"/>
                    <a:pt x="3270" y="8217"/>
                  </a:cubicBezTo>
                  <a:cubicBezTo>
                    <a:pt x="3342" y="8180"/>
                    <a:pt x="3502" y="8132"/>
                    <a:pt x="3590" y="8103"/>
                  </a:cubicBezTo>
                  <a:cubicBezTo>
                    <a:pt x="3702" y="8065"/>
                    <a:pt x="3811" y="8026"/>
                    <a:pt x="3923" y="7991"/>
                  </a:cubicBezTo>
                  <a:cubicBezTo>
                    <a:pt x="3989" y="7967"/>
                    <a:pt x="4183" y="7901"/>
                    <a:pt x="4239" y="7869"/>
                  </a:cubicBezTo>
                  <a:cubicBezTo>
                    <a:pt x="4322" y="7823"/>
                    <a:pt x="4455" y="7784"/>
                    <a:pt x="4548" y="7736"/>
                  </a:cubicBezTo>
                  <a:cubicBezTo>
                    <a:pt x="4748" y="7635"/>
                    <a:pt x="4944" y="7550"/>
                    <a:pt x="5125" y="7433"/>
                  </a:cubicBezTo>
                  <a:cubicBezTo>
                    <a:pt x="5298" y="7321"/>
                    <a:pt x="5487" y="7196"/>
                    <a:pt x="5628" y="7052"/>
                  </a:cubicBezTo>
                  <a:cubicBezTo>
                    <a:pt x="5932" y="6747"/>
                    <a:pt x="6163" y="6430"/>
                    <a:pt x="6315" y="5973"/>
                  </a:cubicBezTo>
                  <a:cubicBezTo>
                    <a:pt x="6382" y="5776"/>
                    <a:pt x="6440" y="5473"/>
                    <a:pt x="6464" y="5242"/>
                  </a:cubicBezTo>
                  <a:cubicBezTo>
                    <a:pt x="6477" y="5125"/>
                    <a:pt x="6504" y="4958"/>
                    <a:pt x="6504" y="4841"/>
                  </a:cubicBezTo>
                  <a:cubicBezTo>
                    <a:pt x="6504" y="4705"/>
                    <a:pt x="6528" y="4551"/>
                    <a:pt x="6528" y="4421"/>
                  </a:cubicBezTo>
                  <a:cubicBezTo>
                    <a:pt x="6528" y="760"/>
                    <a:pt x="6528" y="760"/>
                    <a:pt x="6528" y="760"/>
                  </a:cubicBezTo>
                  <a:cubicBezTo>
                    <a:pt x="6528" y="720"/>
                    <a:pt x="5887" y="534"/>
                    <a:pt x="5799" y="507"/>
                  </a:cubicBezTo>
                  <a:cubicBezTo>
                    <a:pt x="5671" y="467"/>
                    <a:pt x="5549" y="436"/>
                    <a:pt x="5418" y="398"/>
                  </a:cubicBezTo>
                  <a:cubicBezTo>
                    <a:pt x="5288" y="361"/>
                    <a:pt x="5155" y="337"/>
                    <a:pt x="5024" y="297"/>
                  </a:cubicBezTo>
                  <a:cubicBezTo>
                    <a:pt x="4777" y="223"/>
                    <a:pt x="4492" y="167"/>
                    <a:pt x="4231" y="109"/>
                  </a:cubicBezTo>
                  <a:cubicBezTo>
                    <a:pt x="3994" y="55"/>
                    <a:pt x="3632" y="0"/>
                    <a:pt x="3356" y="0"/>
                  </a:cubicBezTo>
                  <a:cubicBezTo>
                    <a:pt x="3172" y="0"/>
                    <a:pt x="3172" y="0"/>
                    <a:pt x="3172" y="0"/>
                  </a:cubicBezTo>
                  <a:cubicBezTo>
                    <a:pt x="3031" y="0"/>
                    <a:pt x="2887" y="21"/>
                    <a:pt x="2759" y="31"/>
                  </a:cubicBezTo>
                  <a:cubicBezTo>
                    <a:pt x="2664" y="42"/>
                    <a:pt x="2443" y="71"/>
                    <a:pt x="2366" y="95"/>
                  </a:cubicBezTo>
                  <a:cubicBezTo>
                    <a:pt x="2318" y="109"/>
                    <a:pt x="2233" y="124"/>
                    <a:pt x="2185" y="135"/>
                  </a:cubicBezTo>
                  <a:cubicBezTo>
                    <a:pt x="2123" y="146"/>
                    <a:pt x="2060" y="162"/>
                    <a:pt x="1998" y="175"/>
                  </a:cubicBezTo>
                  <a:cubicBezTo>
                    <a:pt x="1940" y="191"/>
                    <a:pt x="1881" y="204"/>
                    <a:pt x="1812" y="218"/>
                  </a:cubicBezTo>
                  <a:cubicBezTo>
                    <a:pt x="1759" y="226"/>
                    <a:pt x="1690" y="260"/>
                    <a:pt x="1628" y="260"/>
                  </a:cubicBezTo>
                  <a:close/>
                </a:path>
              </a:pathLst>
            </a:custGeom>
            <a:solidFill>
              <a:schemeClr val="bg1"/>
            </a:solidFill>
            <a:ln>
              <a:noFill/>
            </a:ln>
            <a:effectLst>
              <a:outerShdw blurRad="254000" sx="99000" sy="99000" algn="ctr" rotWithShape="0">
                <a:prstClr val="black">
                  <a:alpha val="19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latin typeface="微软雅黑" panose="020B0503020204020204" pitchFamily="34" charset="-122"/>
                  <a:ea typeface="微软雅黑" panose="020B0503020204020204" pitchFamily="34" charset="-122"/>
                </a:rPr>
                <a:t>1</a:t>
              </a:r>
              <a:endParaRPr lang="zh-CN" altLang="en-US" sz="2400" dirty="0">
                <a:solidFill>
                  <a:schemeClr val="accent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7130C033-2E5C-4060-B889-E6180F96E3CB}"/>
                </a:ext>
              </a:extLst>
            </p:cNvPr>
            <p:cNvGrpSpPr/>
            <p:nvPr/>
          </p:nvGrpSpPr>
          <p:grpSpPr>
            <a:xfrm>
              <a:off x="2081464" y="2394282"/>
              <a:ext cx="2527746" cy="760397"/>
              <a:chOff x="2093495" y="2490535"/>
              <a:chExt cx="2527746" cy="760397"/>
            </a:xfrm>
          </p:grpSpPr>
          <p:sp>
            <p:nvSpPr>
              <p:cNvPr id="60" name="文本占位符 24">
                <a:extLst>
                  <a:ext uri="{FF2B5EF4-FFF2-40B4-BE49-F238E27FC236}">
                    <a16:creationId xmlns:a16="http://schemas.microsoft.com/office/drawing/2014/main" id="{5AD257DE-5C1D-4F29-BAB2-EADDEB2ED176}"/>
                  </a:ext>
                </a:extLst>
              </p:cNvPr>
              <p:cNvSpPr txBox="1">
                <a:spLocks/>
              </p:cNvSpPr>
              <p:nvPr/>
            </p:nvSpPr>
            <p:spPr>
              <a:xfrm>
                <a:off x="2093495" y="2948890"/>
                <a:ext cx="2527746" cy="3020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a:solidFill>
                      <a:schemeClr val="accent3"/>
                    </a:solidFill>
                    <a:latin typeface="微软雅黑 Light" panose="020B0502040204020203" pitchFamily="34" charset="-122"/>
                    <a:ea typeface="微软雅黑 Light" panose="020B0502040204020203" pitchFamily="34" charset="-122"/>
                    <a:cs typeface="Segoe UI" panose="020B0502040204020203" pitchFamily="34" charset="0"/>
                  </a:rPr>
                  <a:t>THE HISTORY OF HNU</a:t>
                </a:r>
                <a:endParaRPr lang="zh-CN" altLang="en-US" sz="1400" dirty="0">
                  <a:solidFill>
                    <a:schemeClr val="accent3"/>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19" name="文本框 18">
                <a:extLst>
                  <a:ext uri="{FF2B5EF4-FFF2-40B4-BE49-F238E27FC236}">
                    <a16:creationId xmlns:a16="http://schemas.microsoft.com/office/drawing/2014/main" id="{85417F9D-F9CD-4911-B48A-64E1268917CD}"/>
                  </a:ext>
                </a:extLst>
              </p:cNvPr>
              <p:cNvSpPr txBox="1"/>
              <p:nvPr/>
            </p:nvSpPr>
            <p:spPr>
              <a:xfrm>
                <a:off x="2093495" y="2490535"/>
                <a:ext cx="1828799" cy="523220"/>
              </a:xfrm>
              <a:prstGeom prst="rect">
                <a:avLst/>
              </a:prstGeom>
              <a:noFill/>
            </p:spPr>
            <p:txBody>
              <a:bodyPr wrap="square" rtlCol="0">
                <a:spAutoFit/>
              </a:bodyPr>
              <a:lstStyle/>
              <a:p>
                <a:pPr algn="dist"/>
                <a:r>
                  <a:rPr lang="zh-CN" altLang="en-US" sz="2800" dirty="0">
                    <a:solidFill>
                      <a:schemeClr val="bg1"/>
                    </a:solidFill>
                    <a:latin typeface="微软雅黑" panose="020B0503020204020204" pitchFamily="34" charset="-122"/>
                    <a:ea typeface="微软雅黑" panose="020B0503020204020204" pitchFamily="34" charset="-122"/>
                  </a:rPr>
                  <a:t>厚重海大</a:t>
                </a:r>
              </a:p>
            </p:txBody>
          </p:sp>
        </p:grpSp>
      </p:grpSp>
      <p:grpSp>
        <p:nvGrpSpPr>
          <p:cNvPr id="61" name="组合 60">
            <a:extLst>
              <a:ext uri="{FF2B5EF4-FFF2-40B4-BE49-F238E27FC236}">
                <a16:creationId xmlns:a16="http://schemas.microsoft.com/office/drawing/2014/main" id="{609C7154-2D09-4728-9B9C-5E111BD00222}"/>
              </a:ext>
            </a:extLst>
          </p:cNvPr>
          <p:cNvGrpSpPr/>
          <p:nvPr/>
        </p:nvGrpSpPr>
        <p:grpSpPr>
          <a:xfrm>
            <a:off x="4701961" y="2425140"/>
            <a:ext cx="3128371" cy="760397"/>
            <a:chOff x="1480839" y="2394282"/>
            <a:chExt cx="3128371" cy="760397"/>
          </a:xfrm>
        </p:grpSpPr>
        <p:sp>
          <p:nvSpPr>
            <p:cNvPr id="62" name="Freeform 1614">
              <a:extLst>
                <a:ext uri="{FF2B5EF4-FFF2-40B4-BE49-F238E27FC236}">
                  <a16:creationId xmlns:a16="http://schemas.microsoft.com/office/drawing/2014/main" id="{FDF138AD-23CB-4D4C-A249-05584E1C23C6}"/>
                </a:ext>
              </a:extLst>
            </p:cNvPr>
            <p:cNvSpPr>
              <a:spLocks/>
            </p:cNvSpPr>
            <p:nvPr/>
          </p:nvSpPr>
          <p:spPr bwMode="auto">
            <a:xfrm>
              <a:off x="1480839" y="2468263"/>
              <a:ext cx="486704" cy="612435"/>
            </a:xfrm>
            <a:custGeom>
              <a:avLst/>
              <a:gdLst>
                <a:gd name="T0" fmla="*/ 1628 w 6528"/>
                <a:gd name="T1" fmla="*/ 260 h 8217"/>
                <a:gd name="T2" fmla="*/ 1495 w 6528"/>
                <a:gd name="T3" fmla="*/ 297 h 8217"/>
                <a:gd name="T4" fmla="*/ 1272 w 6528"/>
                <a:gd name="T5" fmla="*/ 350 h 8217"/>
                <a:gd name="T6" fmla="*/ 622 w 6528"/>
                <a:gd name="T7" fmla="*/ 534 h 8217"/>
                <a:gd name="T8" fmla="*/ 308 w 6528"/>
                <a:gd name="T9" fmla="*/ 635 h 8217"/>
                <a:gd name="T10" fmla="*/ 151 w 6528"/>
                <a:gd name="T11" fmla="*/ 691 h 8217"/>
                <a:gd name="T12" fmla="*/ 0 w 6528"/>
                <a:gd name="T13" fmla="*/ 749 h 8217"/>
                <a:gd name="T14" fmla="*/ 0 w 6528"/>
                <a:gd name="T15" fmla="*/ 4240 h 8217"/>
                <a:gd name="T16" fmla="*/ 181 w 6528"/>
                <a:gd name="T17" fmla="*/ 5869 h 8217"/>
                <a:gd name="T18" fmla="*/ 455 w 6528"/>
                <a:gd name="T19" fmla="*/ 6497 h 8217"/>
                <a:gd name="T20" fmla="*/ 851 w 6528"/>
                <a:gd name="T21" fmla="*/ 7010 h 8217"/>
                <a:gd name="T22" fmla="*/ 1948 w 6528"/>
                <a:gd name="T23" fmla="*/ 7722 h 8217"/>
                <a:gd name="T24" fmla="*/ 2594 w 6528"/>
                <a:gd name="T25" fmla="*/ 7983 h 8217"/>
                <a:gd name="T26" fmla="*/ 2932 w 6528"/>
                <a:gd name="T27" fmla="*/ 8100 h 8217"/>
                <a:gd name="T28" fmla="*/ 3270 w 6528"/>
                <a:gd name="T29" fmla="*/ 8217 h 8217"/>
                <a:gd name="T30" fmla="*/ 3590 w 6528"/>
                <a:gd name="T31" fmla="*/ 8103 h 8217"/>
                <a:gd name="T32" fmla="*/ 3923 w 6528"/>
                <a:gd name="T33" fmla="*/ 7991 h 8217"/>
                <a:gd name="T34" fmla="*/ 4239 w 6528"/>
                <a:gd name="T35" fmla="*/ 7869 h 8217"/>
                <a:gd name="T36" fmla="*/ 4548 w 6528"/>
                <a:gd name="T37" fmla="*/ 7736 h 8217"/>
                <a:gd name="T38" fmla="*/ 5125 w 6528"/>
                <a:gd name="T39" fmla="*/ 7433 h 8217"/>
                <a:gd name="T40" fmla="*/ 5628 w 6528"/>
                <a:gd name="T41" fmla="*/ 7052 h 8217"/>
                <a:gd name="T42" fmla="*/ 6315 w 6528"/>
                <a:gd name="T43" fmla="*/ 5973 h 8217"/>
                <a:gd name="T44" fmla="*/ 6464 w 6528"/>
                <a:gd name="T45" fmla="*/ 5242 h 8217"/>
                <a:gd name="T46" fmla="*/ 6504 w 6528"/>
                <a:gd name="T47" fmla="*/ 4841 h 8217"/>
                <a:gd name="T48" fmla="*/ 6528 w 6528"/>
                <a:gd name="T49" fmla="*/ 4421 h 8217"/>
                <a:gd name="T50" fmla="*/ 6528 w 6528"/>
                <a:gd name="T51" fmla="*/ 760 h 8217"/>
                <a:gd name="T52" fmla="*/ 5799 w 6528"/>
                <a:gd name="T53" fmla="*/ 507 h 8217"/>
                <a:gd name="T54" fmla="*/ 5418 w 6528"/>
                <a:gd name="T55" fmla="*/ 398 h 8217"/>
                <a:gd name="T56" fmla="*/ 5024 w 6528"/>
                <a:gd name="T57" fmla="*/ 297 h 8217"/>
                <a:gd name="T58" fmla="*/ 4231 w 6528"/>
                <a:gd name="T59" fmla="*/ 109 h 8217"/>
                <a:gd name="T60" fmla="*/ 3356 w 6528"/>
                <a:gd name="T61" fmla="*/ 0 h 8217"/>
                <a:gd name="T62" fmla="*/ 3172 w 6528"/>
                <a:gd name="T63" fmla="*/ 0 h 8217"/>
                <a:gd name="T64" fmla="*/ 2759 w 6528"/>
                <a:gd name="T65" fmla="*/ 31 h 8217"/>
                <a:gd name="T66" fmla="*/ 2366 w 6528"/>
                <a:gd name="T67" fmla="*/ 95 h 8217"/>
                <a:gd name="T68" fmla="*/ 2185 w 6528"/>
                <a:gd name="T69" fmla="*/ 135 h 8217"/>
                <a:gd name="T70" fmla="*/ 1998 w 6528"/>
                <a:gd name="T71" fmla="*/ 175 h 8217"/>
                <a:gd name="T72" fmla="*/ 1812 w 6528"/>
                <a:gd name="T73" fmla="*/ 218 h 8217"/>
                <a:gd name="T74" fmla="*/ 1628 w 6528"/>
                <a:gd name="T75" fmla="*/ 260 h 8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28" h="8217">
                  <a:moveTo>
                    <a:pt x="1628" y="260"/>
                  </a:moveTo>
                  <a:cubicBezTo>
                    <a:pt x="1495" y="297"/>
                    <a:pt x="1495" y="297"/>
                    <a:pt x="1495" y="297"/>
                  </a:cubicBezTo>
                  <a:cubicBezTo>
                    <a:pt x="1272" y="350"/>
                    <a:pt x="1272" y="350"/>
                    <a:pt x="1272" y="350"/>
                  </a:cubicBezTo>
                  <a:cubicBezTo>
                    <a:pt x="1242" y="372"/>
                    <a:pt x="710" y="507"/>
                    <a:pt x="622" y="534"/>
                  </a:cubicBezTo>
                  <a:cubicBezTo>
                    <a:pt x="516" y="566"/>
                    <a:pt x="412" y="600"/>
                    <a:pt x="308" y="635"/>
                  </a:cubicBezTo>
                  <a:cubicBezTo>
                    <a:pt x="258" y="651"/>
                    <a:pt x="199" y="672"/>
                    <a:pt x="151" y="691"/>
                  </a:cubicBezTo>
                  <a:cubicBezTo>
                    <a:pt x="109" y="707"/>
                    <a:pt x="37" y="739"/>
                    <a:pt x="0" y="749"/>
                  </a:cubicBezTo>
                  <a:cubicBezTo>
                    <a:pt x="0" y="4240"/>
                    <a:pt x="0" y="4240"/>
                    <a:pt x="0" y="4240"/>
                  </a:cubicBezTo>
                  <a:cubicBezTo>
                    <a:pt x="0" y="4819"/>
                    <a:pt x="58" y="5410"/>
                    <a:pt x="181" y="5869"/>
                  </a:cubicBezTo>
                  <a:cubicBezTo>
                    <a:pt x="252" y="6141"/>
                    <a:pt x="324" y="6284"/>
                    <a:pt x="455" y="6497"/>
                  </a:cubicBezTo>
                  <a:cubicBezTo>
                    <a:pt x="580" y="6696"/>
                    <a:pt x="686" y="6845"/>
                    <a:pt x="851" y="7010"/>
                  </a:cubicBezTo>
                  <a:cubicBezTo>
                    <a:pt x="1163" y="7321"/>
                    <a:pt x="1535" y="7518"/>
                    <a:pt x="1948" y="7722"/>
                  </a:cubicBezTo>
                  <a:cubicBezTo>
                    <a:pt x="2134" y="7818"/>
                    <a:pt x="2387" y="7914"/>
                    <a:pt x="2594" y="7983"/>
                  </a:cubicBezTo>
                  <a:cubicBezTo>
                    <a:pt x="2709" y="8023"/>
                    <a:pt x="2821" y="8060"/>
                    <a:pt x="2932" y="8100"/>
                  </a:cubicBezTo>
                  <a:cubicBezTo>
                    <a:pt x="3034" y="8137"/>
                    <a:pt x="3172" y="8196"/>
                    <a:pt x="3270" y="8217"/>
                  </a:cubicBezTo>
                  <a:cubicBezTo>
                    <a:pt x="3342" y="8180"/>
                    <a:pt x="3502" y="8132"/>
                    <a:pt x="3590" y="8103"/>
                  </a:cubicBezTo>
                  <a:cubicBezTo>
                    <a:pt x="3702" y="8065"/>
                    <a:pt x="3811" y="8026"/>
                    <a:pt x="3923" y="7991"/>
                  </a:cubicBezTo>
                  <a:cubicBezTo>
                    <a:pt x="3989" y="7967"/>
                    <a:pt x="4183" y="7901"/>
                    <a:pt x="4239" y="7869"/>
                  </a:cubicBezTo>
                  <a:cubicBezTo>
                    <a:pt x="4322" y="7823"/>
                    <a:pt x="4455" y="7784"/>
                    <a:pt x="4548" y="7736"/>
                  </a:cubicBezTo>
                  <a:cubicBezTo>
                    <a:pt x="4748" y="7635"/>
                    <a:pt x="4944" y="7550"/>
                    <a:pt x="5125" y="7433"/>
                  </a:cubicBezTo>
                  <a:cubicBezTo>
                    <a:pt x="5298" y="7321"/>
                    <a:pt x="5487" y="7196"/>
                    <a:pt x="5628" y="7052"/>
                  </a:cubicBezTo>
                  <a:cubicBezTo>
                    <a:pt x="5932" y="6747"/>
                    <a:pt x="6163" y="6430"/>
                    <a:pt x="6315" y="5973"/>
                  </a:cubicBezTo>
                  <a:cubicBezTo>
                    <a:pt x="6382" y="5776"/>
                    <a:pt x="6440" y="5473"/>
                    <a:pt x="6464" y="5242"/>
                  </a:cubicBezTo>
                  <a:cubicBezTo>
                    <a:pt x="6477" y="5125"/>
                    <a:pt x="6504" y="4958"/>
                    <a:pt x="6504" y="4841"/>
                  </a:cubicBezTo>
                  <a:cubicBezTo>
                    <a:pt x="6504" y="4705"/>
                    <a:pt x="6528" y="4551"/>
                    <a:pt x="6528" y="4421"/>
                  </a:cubicBezTo>
                  <a:cubicBezTo>
                    <a:pt x="6528" y="760"/>
                    <a:pt x="6528" y="760"/>
                    <a:pt x="6528" y="760"/>
                  </a:cubicBezTo>
                  <a:cubicBezTo>
                    <a:pt x="6528" y="720"/>
                    <a:pt x="5887" y="534"/>
                    <a:pt x="5799" y="507"/>
                  </a:cubicBezTo>
                  <a:cubicBezTo>
                    <a:pt x="5671" y="467"/>
                    <a:pt x="5549" y="436"/>
                    <a:pt x="5418" y="398"/>
                  </a:cubicBezTo>
                  <a:cubicBezTo>
                    <a:pt x="5288" y="361"/>
                    <a:pt x="5155" y="337"/>
                    <a:pt x="5024" y="297"/>
                  </a:cubicBezTo>
                  <a:cubicBezTo>
                    <a:pt x="4777" y="223"/>
                    <a:pt x="4492" y="167"/>
                    <a:pt x="4231" y="109"/>
                  </a:cubicBezTo>
                  <a:cubicBezTo>
                    <a:pt x="3994" y="55"/>
                    <a:pt x="3632" y="0"/>
                    <a:pt x="3356" y="0"/>
                  </a:cubicBezTo>
                  <a:cubicBezTo>
                    <a:pt x="3172" y="0"/>
                    <a:pt x="3172" y="0"/>
                    <a:pt x="3172" y="0"/>
                  </a:cubicBezTo>
                  <a:cubicBezTo>
                    <a:pt x="3031" y="0"/>
                    <a:pt x="2887" y="21"/>
                    <a:pt x="2759" y="31"/>
                  </a:cubicBezTo>
                  <a:cubicBezTo>
                    <a:pt x="2664" y="42"/>
                    <a:pt x="2443" y="71"/>
                    <a:pt x="2366" y="95"/>
                  </a:cubicBezTo>
                  <a:cubicBezTo>
                    <a:pt x="2318" y="109"/>
                    <a:pt x="2233" y="124"/>
                    <a:pt x="2185" y="135"/>
                  </a:cubicBezTo>
                  <a:cubicBezTo>
                    <a:pt x="2123" y="146"/>
                    <a:pt x="2060" y="162"/>
                    <a:pt x="1998" y="175"/>
                  </a:cubicBezTo>
                  <a:cubicBezTo>
                    <a:pt x="1940" y="191"/>
                    <a:pt x="1881" y="204"/>
                    <a:pt x="1812" y="218"/>
                  </a:cubicBezTo>
                  <a:cubicBezTo>
                    <a:pt x="1759" y="226"/>
                    <a:pt x="1690" y="260"/>
                    <a:pt x="1628" y="260"/>
                  </a:cubicBezTo>
                  <a:close/>
                </a:path>
              </a:pathLst>
            </a:custGeom>
            <a:solidFill>
              <a:schemeClr val="bg1"/>
            </a:solidFill>
            <a:ln>
              <a:noFill/>
            </a:ln>
            <a:effectLst>
              <a:outerShdw blurRad="254000" sx="99000" sy="99000" algn="ctr" rotWithShape="0">
                <a:prstClr val="black">
                  <a:alpha val="19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latin typeface="微软雅黑" panose="020B0503020204020204" pitchFamily="34" charset="-122"/>
                  <a:ea typeface="微软雅黑" panose="020B0503020204020204" pitchFamily="34" charset="-122"/>
                </a:rPr>
                <a:t>2</a:t>
              </a:r>
              <a:endParaRPr lang="zh-CN" altLang="en-US" sz="2400" dirty="0">
                <a:solidFill>
                  <a:schemeClr val="accent1"/>
                </a:solidFill>
                <a:latin typeface="微软雅黑" panose="020B0503020204020204" pitchFamily="34" charset="-122"/>
                <a:ea typeface="微软雅黑" panose="020B0503020204020204" pitchFamily="34" charset="-122"/>
              </a:endParaRPr>
            </a:p>
          </p:txBody>
        </p:sp>
        <p:grpSp>
          <p:nvGrpSpPr>
            <p:cNvPr id="63" name="组合 62">
              <a:extLst>
                <a:ext uri="{FF2B5EF4-FFF2-40B4-BE49-F238E27FC236}">
                  <a16:creationId xmlns:a16="http://schemas.microsoft.com/office/drawing/2014/main" id="{065625AE-05C2-459B-BA7B-8B104F8EDFD9}"/>
                </a:ext>
              </a:extLst>
            </p:cNvPr>
            <p:cNvGrpSpPr/>
            <p:nvPr/>
          </p:nvGrpSpPr>
          <p:grpSpPr>
            <a:xfrm>
              <a:off x="2081464" y="2394282"/>
              <a:ext cx="2527746" cy="760397"/>
              <a:chOff x="2093495" y="2490535"/>
              <a:chExt cx="2527746" cy="760397"/>
            </a:xfrm>
          </p:grpSpPr>
          <p:sp>
            <p:nvSpPr>
              <p:cNvPr id="64" name="文本占位符 24">
                <a:extLst>
                  <a:ext uri="{FF2B5EF4-FFF2-40B4-BE49-F238E27FC236}">
                    <a16:creationId xmlns:a16="http://schemas.microsoft.com/office/drawing/2014/main" id="{CD007B7E-FC48-4D5C-91C9-ECF68D43483C}"/>
                  </a:ext>
                </a:extLst>
              </p:cNvPr>
              <p:cNvSpPr txBox="1">
                <a:spLocks/>
              </p:cNvSpPr>
              <p:nvPr/>
            </p:nvSpPr>
            <p:spPr>
              <a:xfrm>
                <a:off x="2093495" y="2948890"/>
                <a:ext cx="2527746" cy="3020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a:solidFill>
                      <a:schemeClr val="accent3"/>
                    </a:solidFill>
                    <a:latin typeface="微软雅黑 Light" panose="020B0502040204020203" pitchFamily="34" charset="-122"/>
                    <a:ea typeface="微软雅黑 Light" panose="020B0502040204020203" pitchFamily="34" charset="-122"/>
                    <a:cs typeface="Segoe UI" panose="020B0502040204020203" pitchFamily="34" charset="0"/>
                  </a:rPr>
                  <a:t>THE CHARM OF HNU</a:t>
                </a:r>
                <a:endParaRPr lang="zh-CN" altLang="en-US" sz="1400" dirty="0">
                  <a:solidFill>
                    <a:schemeClr val="accent3"/>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65" name="文本框 64">
                <a:extLst>
                  <a:ext uri="{FF2B5EF4-FFF2-40B4-BE49-F238E27FC236}">
                    <a16:creationId xmlns:a16="http://schemas.microsoft.com/office/drawing/2014/main" id="{822BAA25-B549-49D9-8A4F-DF156122AB3C}"/>
                  </a:ext>
                </a:extLst>
              </p:cNvPr>
              <p:cNvSpPr txBox="1"/>
              <p:nvPr/>
            </p:nvSpPr>
            <p:spPr>
              <a:xfrm>
                <a:off x="2093495" y="2490535"/>
                <a:ext cx="1828799" cy="523220"/>
              </a:xfrm>
              <a:prstGeom prst="rect">
                <a:avLst/>
              </a:prstGeom>
              <a:noFill/>
            </p:spPr>
            <p:txBody>
              <a:bodyPr wrap="square" rtlCol="0">
                <a:spAutoFit/>
              </a:bodyPr>
              <a:lstStyle/>
              <a:p>
                <a:pPr algn="dist"/>
                <a:r>
                  <a:rPr lang="zh-CN" altLang="en-US" sz="2800" dirty="0">
                    <a:solidFill>
                      <a:schemeClr val="bg1"/>
                    </a:solidFill>
                    <a:latin typeface="微软雅黑" panose="020B0503020204020204" pitchFamily="34" charset="-122"/>
                    <a:ea typeface="微软雅黑" panose="020B0503020204020204" pitchFamily="34" charset="-122"/>
                  </a:rPr>
                  <a:t>魅力海大</a:t>
                </a:r>
              </a:p>
            </p:txBody>
          </p:sp>
        </p:grpSp>
      </p:grpSp>
      <p:grpSp>
        <p:nvGrpSpPr>
          <p:cNvPr id="66" name="组合 65">
            <a:extLst>
              <a:ext uri="{FF2B5EF4-FFF2-40B4-BE49-F238E27FC236}">
                <a16:creationId xmlns:a16="http://schemas.microsoft.com/office/drawing/2014/main" id="{A94E6BFF-9A24-4F77-A331-CC557A9F4194}"/>
              </a:ext>
            </a:extLst>
          </p:cNvPr>
          <p:cNvGrpSpPr/>
          <p:nvPr/>
        </p:nvGrpSpPr>
        <p:grpSpPr>
          <a:xfrm>
            <a:off x="8431750" y="2425140"/>
            <a:ext cx="3128371" cy="760397"/>
            <a:chOff x="1480839" y="2394282"/>
            <a:chExt cx="3128371" cy="760397"/>
          </a:xfrm>
        </p:grpSpPr>
        <p:sp>
          <p:nvSpPr>
            <p:cNvPr id="67" name="Freeform 1614">
              <a:extLst>
                <a:ext uri="{FF2B5EF4-FFF2-40B4-BE49-F238E27FC236}">
                  <a16:creationId xmlns:a16="http://schemas.microsoft.com/office/drawing/2014/main" id="{E320E2FE-93FA-40DF-B9AE-33906FDD901A}"/>
                </a:ext>
              </a:extLst>
            </p:cNvPr>
            <p:cNvSpPr>
              <a:spLocks/>
            </p:cNvSpPr>
            <p:nvPr/>
          </p:nvSpPr>
          <p:spPr bwMode="auto">
            <a:xfrm>
              <a:off x="1480839" y="2468263"/>
              <a:ext cx="486704" cy="612435"/>
            </a:xfrm>
            <a:custGeom>
              <a:avLst/>
              <a:gdLst>
                <a:gd name="T0" fmla="*/ 1628 w 6528"/>
                <a:gd name="T1" fmla="*/ 260 h 8217"/>
                <a:gd name="T2" fmla="*/ 1495 w 6528"/>
                <a:gd name="T3" fmla="*/ 297 h 8217"/>
                <a:gd name="T4" fmla="*/ 1272 w 6528"/>
                <a:gd name="T5" fmla="*/ 350 h 8217"/>
                <a:gd name="T6" fmla="*/ 622 w 6528"/>
                <a:gd name="T7" fmla="*/ 534 h 8217"/>
                <a:gd name="T8" fmla="*/ 308 w 6528"/>
                <a:gd name="T9" fmla="*/ 635 h 8217"/>
                <a:gd name="T10" fmla="*/ 151 w 6528"/>
                <a:gd name="T11" fmla="*/ 691 h 8217"/>
                <a:gd name="T12" fmla="*/ 0 w 6528"/>
                <a:gd name="T13" fmla="*/ 749 h 8217"/>
                <a:gd name="T14" fmla="*/ 0 w 6528"/>
                <a:gd name="T15" fmla="*/ 4240 h 8217"/>
                <a:gd name="T16" fmla="*/ 181 w 6528"/>
                <a:gd name="T17" fmla="*/ 5869 h 8217"/>
                <a:gd name="T18" fmla="*/ 455 w 6528"/>
                <a:gd name="T19" fmla="*/ 6497 h 8217"/>
                <a:gd name="T20" fmla="*/ 851 w 6528"/>
                <a:gd name="T21" fmla="*/ 7010 h 8217"/>
                <a:gd name="T22" fmla="*/ 1948 w 6528"/>
                <a:gd name="T23" fmla="*/ 7722 h 8217"/>
                <a:gd name="T24" fmla="*/ 2594 w 6528"/>
                <a:gd name="T25" fmla="*/ 7983 h 8217"/>
                <a:gd name="T26" fmla="*/ 2932 w 6528"/>
                <a:gd name="T27" fmla="*/ 8100 h 8217"/>
                <a:gd name="T28" fmla="*/ 3270 w 6528"/>
                <a:gd name="T29" fmla="*/ 8217 h 8217"/>
                <a:gd name="T30" fmla="*/ 3590 w 6528"/>
                <a:gd name="T31" fmla="*/ 8103 h 8217"/>
                <a:gd name="T32" fmla="*/ 3923 w 6528"/>
                <a:gd name="T33" fmla="*/ 7991 h 8217"/>
                <a:gd name="T34" fmla="*/ 4239 w 6528"/>
                <a:gd name="T35" fmla="*/ 7869 h 8217"/>
                <a:gd name="T36" fmla="*/ 4548 w 6528"/>
                <a:gd name="T37" fmla="*/ 7736 h 8217"/>
                <a:gd name="T38" fmla="*/ 5125 w 6528"/>
                <a:gd name="T39" fmla="*/ 7433 h 8217"/>
                <a:gd name="T40" fmla="*/ 5628 w 6528"/>
                <a:gd name="T41" fmla="*/ 7052 h 8217"/>
                <a:gd name="T42" fmla="*/ 6315 w 6528"/>
                <a:gd name="T43" fmla="*/ 5973 h 8217"/>
                <a:gd name="T44" fmla="*/ 6464 w 6528"/>
                <a:gd name="T45" fmla="*/ 5242 h 8217"/>
                <a:gd name="T46" fmla="*/ 6504 w 6528"/>
                <a:gd name="T47" fmla="*/ 4841 h 8217"/>
                <a:gd name="T48" fmla="*/ 6528 w 6528"/>
                <a:gd name="T49" fmla="*/ 4421 h 8217"/>
                <a:gd name="T50" fmla="*/ 6528 w 6528"/>
                <a:gd name="T51" fmla="*/ 760 h 8217"/>
                <a:gd name="T52" fmla="*/ 5799 w 6528"/>
                <a:gd name="T53" fmla="*/ 507 h 8217"/>
                <a:gd name="T54" fmla="*/ 5418 w 6528"/>
                <a:gd name="T55" fmla="*/ 398 h 8217"/>
                <a:gd name="T56" fmla="*/ 5024 w 6528"/>
                <a:gd name="T57" fmla="*/ 297 h 8217"/>
                <a:gd name="T58" fmla="*/ 4231 w 6528"/>
                <a:gd name="T59" fmla="*/ 109 h 8217"/>
                <a:gd name="T60" fmla="*/ 3356 w 6528"/>
                <a:gd name="T61" fmla="*/ 0 h 8217"/>
                <a:gd name="T62" fmla="*/ 3172 w 6528"/>
                <a:gd name="T63" fmla="*/ 0 h 8217"/>
                <a:gd name="T64" fmla="*/ 2759 w 6528"/>
                <a:gd name="T65" fmla="*/ 31 h 8217"/>
                <a:gd name="T66" fmla="*/ 2366 w 6528"/>
                <a:gd name="T67" fmla="*/ 95 h 8217"/>
                <a:gd name="T68" fmla="*/ 2185 w 6528"/>
                <a:gd name="T69" fmla="*/ 135 h 8217"/>
                <a:gd name="T70" fmla="*/ 1998 w 6528"/>
                <a:gd name="T71" fmla="*/ 175 h 8217"/>
                <a:gd name="T72" fmla="*/ 1812 w 6528"/>
                <a:gd name="T73" fmla="*/ 218 h 8217"/>
                <a:gd name="T74" fmla="*/ 1628 w 6528"/>
                <a:gd name="T75" fmla="*/ 260 h 8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28" h="8217">
                  <a:moveTo>
                    <a:pt x="1628" y="260"/>
                  </a:moveTo>
                  <a:cubicBezTo>
                    <a:pt x="1495" y="297"/>
                    <a:pt x="1495" y="297"/>
                    <a:pt x="1495" y="297"/>
                  </a:cubicBezTo>
                  <a:cubicBezTo>
                    <a:pt x="1272" y="350"/>
                    <a:pt x="1272" y="350"/>
                    <a:pt x="1272" y="350"/>
                  </a:cubicBezTo>
                  <a:cubicBezTo>
                    <a:pt x="1242" y="372"/>
                    <a:pt x="710" y="507"/>
                    <a:pt x="622" y="534"/>
                  </a:cubicBezTo>
                  <a:cubicBezTo>
                    <a:pt x="516" y="566"/>
                    <a:pt x="412" y="600"/>
                    <a:pt x="308" y="635"/>
                  </a:cubicBezTo>
                  <a:cubicBezTo>
                    <a:pt x="258" y="651"/>
                    <a:pt x="199" y="672"/>
                    <a:pt x="151" y="691"/>
                  </a:cubicBezTo>
                  <a:cubicBezTo>
                    <a:pt x="109" y="707"/>
                    <a:pt x="37" y="739"/>
                    <a:pt x="0" y="749"/>
                  </a:cubicBezTo>
                  <a:cubicBezTo>
                    <a:pt x="0" y="4240"/>
                    <a:pt x="0" y="4240"/>
                    <a:pt x="0" y="4240"/>
                  </a:cubicBezTo>
                  <a:cubicBezTo>
                    <a:pt x="0" y="4819"/>
                    <a:pt x="58" y="5410"/>
                    <a:pt x="181" y="5869"/>
                  </a:cubicBezTo>
                  <a:cubicBezTo>
                    <a:pt x="252" y="6141"/>
                    <a:pt x="324" y="6284"/>
                    <a:pt x="455" y="6497"/>
                  </a:cubicBezTo>
                  <a:cubicBezTo>
                    <a:pt x="580" y="6696"/>
                    <a:pt x="686" y="6845"/>
                    <a:pt x="851" y="7010"/>
                  </a:cubicBezTo>
                  <a:cubicBezTo>
                    <a:pt x="1163" y="7321"/>
                    <a:pt x="1535" y="7518"/>
                    <a:pt x="1948" y="7722"/>
                  </a:cubicBezTo>
                  <a:cubicBezTo>
                    <a:pt x="2134" y="7818"/>
                    <a:pt x="2387" y="7914"/>
                    <a:pt x="2594" y="7983"/>
                  </a:cubicBezTo>
                  <a:cubicBezTo>
                    <a:pt x="2709" y="8023"/>
                    <a:pt x="2821" y="8060"/>
                    <a:pt x="2932" y="8100"/>
                  </a:cubicBezTo>
                  <a:cubicBezTo>
                    <a:pt x="3034" y="8137"/>
                    <a:pt x="3172" y="8196"/>
                    <a:pt x="3270" y="8217"/>
                  </a:cubicBezTo>
                  <a:cubicBezTo>
                    <a:pt x="3342" y="8180"/>
                    <a:pt x="3502" y="8132"/>
                    <a:pt x="3590" y="8103"/>
                  </a:cubicBezTo>
                  <a:cubicBezTo>
                    <a:pt x="3702" y="8065"/>
                    <a:pt x="3811" y="8026"/>
                    <a:pt x="3923" y="7991"/>
                  </a:cubicBezTo>
                  <a:cubicBezTo>
                    <a:pt x="3989" y="7967"/>
                    <a:pt x="4183" y="7901"/>
                    <a:pt x="4239" y="7869"/>
                  </a:cubicBezTo>
                  <a:cubicBezTo>
                    <a:pt x="4322" y="7823"/>
                    <a:pt x="4455" y="7784"/>
                    <a:pt x="4548" y="7736"/>
                  </a:cubicBezTo>
                  <a:cubicBezTo>
                    <a:pt x="4748" y="7635"/>
                    <a:pt x="4944" y="7550"/>
                    <a:pt x="5125" y="7433"/>
                  </a:cubicBezTo>
                  <a:cubicBezTo>
                    <a:pt x="5298" y="7321"/>
                    <a:pt x="5487" y="7196"/>
                    <a:pt x="5628" y="7052"/>
                  </a:cubicBezTo>
                  <a:cubicBezTo>
                    <a:pt x="5932" y="6747"/>
                    <a:pt x="6163" y="6430"/>
                    <a:pt x="6315" y="5973"/>
                  </a:cubicBezTo>
                  <a:cubicBezTo>
                    <a:pt x="6382" y="5776"/>
                    <a:pt x="6440" y="5473"/>
                    <a:pt x="6464" y="5242"/>
                  </a:cubicBezTo>
                  <a:cubicBezTo>
                    <a:pt x="6477" y="5125"/>
                    <a:pt x="6504" y="4958"/>
                    <a:pt x="6504" y="4841"/>
                  </a:cubicBezTo>
                  <a:cubicBezTo>
                    <a:pt x="6504" y="4705"/>
                    <a:pt x="6528" y="4551"/>
                    <a:pt x="6528" y="4421"/>
                  </a:cubicBezTo>
                  <a:cubicBezTo>
                    <a:pt x="6528" y="760"/>
                    <a:pt x="6528" y="760"/>
                    <a:pt x="6528" y="760"/>
                  </a:cubicBezTo>
                  <a:cubicBezTo>
                    <a:pt x="6528" y="720"/>
                    <a:pt x="5887" y="534"/>
                    <a:pt x="5799" y="507"/>
                  </a:cubicBezTo>
                  <a:cubicBezTo>
                    <a:pt x="5671" y="467"/>
                    <a:pt x="5549" y="436"/>
                    <a:pt x="5418" y="398"/>
                  </a:cubicBezTo>
                  <a:cubicBezTo>
                    <a:pt x="5288" y="361"/>
                    <a:pt x="5155" y="337"/>
                    <a:pt x="5024" y="297"/>
                  </a:cubicBezTo>
                  <a:cubicBezTo>
                    <a:pt x="4777" y="223"/>
                    <a:pt x="4492" y="167"/>
                    <a:pt x="4231" y="109"/>
                  </a:cubicBezTo>
                  <a:cubicBezTo>
                    <a:pt x="3994" y="55"/>
                    <a:pt x="3632" y="0"/>
                    <a:pt x="3356" y="0"/>
                  </a:cubicBezTo>
                  <a:cubicBezTo>
                    <a:pt x="3172" y="0"/>
                    <a:pt x="3172" y="0"/>
                    <a:pt x="3172" y="0"/>
                  </a:cubicBezTo>
                  <a:cubicBezTo>
                    <a:pt x="3031" y="0"/>
                    <a:pt x="2887" y="21"/>
                    <a:pt x="2759" y="31"/>
                  </a:cubicBezTo>
                  <a:cubicBezTo>
                    <a:pt x="2664" y="42"/>
                    <a:pt x="2443" y="71"/>
                    <a:pt x="2366" y="95"/>
                  </a:cubicBezTo>
                  <a:cubicBezTo>
                    <a:pt x="2318" y="109"/>
                    <a:pt x="2233" y="124"/>
                    <a:pt x="2185" y="135"/>
                  </a:cubicBezTo>
                  <a:cubicBezTo>
                    <a:pt x="2123" y="146"/>
                    <a:pt x="2060" y="162"/>
                    <a:pt x="1998" y="175"/>
                  </a:cubicBezTo>
                  <a:cubicBezTo>
                    <a:pt x="1940" y="191"/>
                    <a:pt x="1881" y="204"/>
                    <a:pt x="1812" y="218"/>
                  </a:cubicBezTo>
                  <a:cubicBezTo>
                    <a:pt x="1759" y="226"/>
                    <a:pt x="1690" y="260"/>
                    <a:pt x="1628" y="260"/>
                  </a:cubicBezTo>
                  <a:close/>
                </a:path>
              </a:pathLst>
            </a:custGeom>
            <a:solidFill>
              <a:schemeClr val="bg1"/>
            </a:solidFill>
            <a:ln>
              <a:noFill/>
            </a:ln>
            <a:effectLst>
              <a:outerShdw blurRad="254000" sx="99000" sy="99000" algn="ctr" rotWithShape="0">
                <a:prstClr val="black">
                  <a:alpha val="19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latin typeface="微软雅黑" panose="020B0503020204020204" pitchFamily="34" charset="-122"/>
                  <a:ea typeface="微软雅黑" panose="020B0503020204020204" pitchFamily="34" charset="-122"/>
                </a:rPr>
                <a:t>3</a:t>
              </a:r>
              <a:endParaRPr lang="zh-CN" altLang="en-US" sz="2400" dirty="0">
                <a:solidFill>
                  <a:schemeClr val="accent1"/>
                </a:solidFill>
                <a:latin typeface="微软雅黑" panose="020B0503020204020204" pitchFamily="34" charset="-122"/>
                <a:ea typeface="微软雅黑" panose="020B0503020204020204" pitchFamily="34" charset="-122"/>
              </a:endParaRPr>
            </a:p>
          </p:txBody>
        </p:sp>
        <p:grpSp>
          <p:nvGrpSpPr>
            <p:cNvPr id="68" name="组合 67">
              <a:extLst>
                <a:ext uri="{FF2B5EF4-FFF2-40B4-BE49-F238E27FC236}">
                  <a16:creationId xmlns:a16="http://schemas.microsoft.com/office/drawing/2014/main" id="{4670D879-E181-40F2-974E-609D59657EA6}"/>
                </a:ext>
              </a:extLst>
            </p:cNvPr>
            <p:cNvGrpSpPr/>
            <p:nvPr/>
          </p:nvGrpSpPr>
          <p:grpSpPr>
            <a:xfrm>
              <a:off x="2081464" y="2394282"/>
              <a:ext cx="2527746" cy="760397"/>
              <a:chOff x="2093495" y="2490535"/>
              <a:chExt cx="2527746" cy="760397"/>
            </a:xfrm>
          </p:grpSpPr>
          <p:sp>
            <p:nvSpPr>
              <p:cNvPr id="69" name="文本占位符 24">
                <a:extLst>
                  <a:ext uri="{FF2B5EF4-FFF2-40B4-BE49-F238E27FC236}">
                    <a16:creationId xmlns:a16="http://schemas.microsoft.com/office/drawing/2014/main" id="{879A2E16-C5E5-48B2-B8CC-20F756909830}"/>
                  </a:ext>
                </a:extLst>
              </p:cNvPr>
              <p:cNvSpPr txBox="1">
                <a:spLocks/>
              </p:cNvSpPr>
              <p:nvPr/>
            </p:nvSpPr>
            <p:spPr>
              <a:xfrm>
                <a:off x="2093495" y="2948890"/>
                <a:ext cx="2527746" cy="3020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a:solidFill>
                      <a:schemeClr val="accent3"/>
                    </a:solidFill>
                    <a:latin typeface="微软雅黑 Light" panose="020B0502040204020203" pitchFamily="34" charset="-122"/>
                    <a:ea typeface="微软雅黑 Light" panose="020B0502040204020203" pitchFamily="34" charset="-122"/>
                    <a:cs typeface="Segoe UI" panose="020B0502040204020203" pitchFamily="34" charset="0"/>
                  </a:rPr>
                  <a:t>THE ACADEMIC OF HNU</a:t>
                </a:r>
                <a:endParaRPr lang="zh-CN" altLang="en-US" sz="1400" dirty="0">
                  <a:solidFill>
                    <a:schemeClr val="accent3"/>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70" name="文本框 69">
                <a:extLst>
                  <a:ext uri="{FF2B5EF4-FFF2-40B4-BE49-F238E27FC236}">
                    <a16:creationId xmlns:a16="http://schemas.microsoft.com/office/drawing/2014/main" id="{20540D25-1D0B-4605-8079-1886B018457E}"/>
                  </a:ext>
                </a:extLst>
              </p:cNvPr>
              <p:cNvSpPr txBox="1"/>
              <p:nvPr/>
            </p:nvSpPr>
            <p:spPr>
              <a:xfrm>
                <a:off x="2093495" y="2490535"/>
                <a:ext cx="1828799" cy="523220"/>
              </a:xfrm>
              <a:prstGeom prst="rect">
                <a:avLst/>
              </a:prstGeom>
              <a:noFill/>
            </p:spPr>
            <p:txBody>
              <a:bodyPr wrap="square" rtlCol="0">
                <a:spAutoFit/>
              </a:bodyPr>
              <a:lstStyle/>
              <a:p>
                <a:pPr algn="dist"/>
                <a:r>
                  <a:rPr lang="zh-CN" altLang="en-US" sz="2800" dirty="0">
                    <a:solidFill>
                      <a:schemeClr val="bg1"/>
                    </a:solidFill>
                    <a:latin typeface="微软雅黑" panose="020B0503020204020204" pitchFamily="34" charset="-122"/>
                    <a:ea typeface="微软雅黑" panose="020B0503020204020204" pitchFamily="34" charset="-122"/>
                  </a:rPr>
                  <a:t>学术海大</a:t>
                </a:r>
              </a:p>
            </p:txBody>
          </p:sp>
        </p:grpSp>
      </p:grpSp>
      <p:grpSp>
        <p:nvGrpSpPr>
          <p:cNvPr id="71" name="组合 70">
            <a:extLst>
              <a:ext uri="{FF2B5EF4-FFF2-40B4-BE49-F238E27FC236}">
                <a16:creationId xmlns:a16="http://schemas.microsoft.com/office/drawing/2014/main" id="{6B40989C-A2B8-4D5D-9F70-F75D63FBA988}"/>
              </a:ext>
            </a:extLst>
          </p:cNvPr>
          <p:cNvGrpSpPr/>
          <p:nvPr/>
        </p:nvGrpSpPr>
        <p:grpSpPr>
          <a:xfrm>
            <a:off x="972171" y="3689740"/>
            <a:ext cx="3128371" cy="760397"/>
            <a:chOff x="1480839" y="2394282"/>
            <a:chExt cx="3128371" cy="760397"/>
          </a:xfrm>
        </p:grpSpPr>
        <p:sp>
          <p:nvSpPr>
            <p:cNvPr id="72" name="Freeform 1614">
              <a:extLst>
                <a:ext uri="{FF2B5EF4-FFF2-40B4-BE49-F238E27FC236}">
                  <a16:creationId xmlns:a16="http://schemas.microsoft.com/office/drawing/2014/main" id="{C8D211A7-B31D-4E08-A1C0-47AC1E3F56ED}"/>
                </a:ext>
              </a:extLst>
            </p:cNvPr>
            <p:cNvSpPr>
              <a:spLocks/>
            </p:cNvSpPr>
            <p:nvPr/>
          </p:nvSpPr>
          <p:spPr bwMode="auto">
            <a:xfrm>
              <a:off x="1480839" y="2468263"/>
              <a:ext cx="486704" cy="612435"/>
            </a:xfrm>
            <a:custGeom>
              <a:avLst/>
              <a:gdLst>
                <a:gd name="T0" fmla="*/ 1628 w 6528"/>
                <a:gd name="T1" fmla="*/ 260 h 8217"/>
                <a:gd name="T2" fmla="*/ 1495 w 6528"/>
                <a:gd name="T3" fmla="*/ 297 h 8217"/>
                <a:gd name="T4" fmla="*/ 1272 w 6528"/>
                <a:gd name="T5" fmla="*/ 350 h 8217"/>
                <a:gd name="T6" fmla="*/ 622 w 6528"/>
                <a:gd name="T7" fmla="*/ 534 h 8217"/>
                <a:gd name="T8" fmla="*/ 308 w 6528"/>
                <a:gd name="T9" fmla="*/ 635 h 8217"/>
                <a:gd name="T10" fmla="*/ 151 w 6528"/>
                <a:gd name="T11" fmla="*/ 691 h 8217"/>
                <a:gd name="T12" fmla="*/ 0 w 6528"/>
                <a:gd name="T13" fmla="*/ 749 h 8217"/>
                <a:gd name="T14" fmla="*/ 0 w 6528"/>
                <a:gd name="T15" fmla="*/ 4240 h 8217"/>
                <a:gd name="T16" fmla="*/ 181 w 6528"/>
                <a:gd name="T17" fmla="*/ 5869 h 8217"/>
                <a:gd name="T18" fmla="*/ 455 w 6528"/>
                <a:gd name="T19" fmla="*/ 6497 h 8217"/>
                <a:gd name="T20" fmla="*/ 851 w 6528"/>
                <a:gd name="T21" fmla="*/ 7010 h 8217"/>
                <a:gd name="T22" fmla="*/ 1948 w 6528"/>
                <a:gd name="T23" fmla="*/ 7722 h 8217"/>
                <a:gd name="T24" fmla="*/ 2594 w 6528"/>
                <a:gd name="T25" fmla="*/ 7983 h 8217"/>
                <a:gd name="T26" fmla="*/ 2932 w 6528"/>
                <a:gd name="T27" fmla="*/ 8100 h 8217"/>
                <a:gd name="T28" fmla="*/ 3270 w 6528"/>
                <a:gd name="T29" fmla="*/ 8217 h 8217"/>
                <a:gd name="T30" fmla="*/ 3590 w 6528"/>
                <a:gd name="T31" fmla="*/ 8103 h 8217"/>
                <a:gd name="T32" fmla="*/ 3923 w 6528"/>
                <a:gd name="T33" fmla="*/ 7991 h 8217"/>
                <a:gd name="T34" fmla="*/ 4239 w 6528"/>
                <a:gd name="T35" fmla="*/ 7869 h 8217"/>
                <a:gd name="T36" fmla="*/ 4548 w 6528"/>
                <a:gd name="T37" fmla="*/ 7736 h 8217"/>
                <a:gd name="T38" fmla="*/ 5125 w 6528"/>
                <a:gd name="T39" fmla="*/ 7433 h 8217"/>
                <a:gd name="T40" fmla="*/ 5628 w 6528"/>
                <a:gd name="T41" fmla="*/ 7052 h 8217"/>
                <a:gd name="T42" fmla="*/ 6315 w 6528"/>
                <a:gd name="T43" fmla="*/ 5973 h 8217"/>
                <a:gd name="T44" fmla="*/ 6464 w 6528"/>
                <a:gd name="T45" fmla="*/ 5242 h 8217"/>
                <a:gd name="T46" fmla="*/ 6504 w 6528"/>
                <a:gd name="T47" fmla="*/ 4841 h 8217"/>
                <a:gd name="T48" fmla="*/ 6528 w 6528"/>
                <a:gd name="T49" fmla="*/ 4421 h 8217"/>
                <a:gd name="T50" fmla="*/ 6528 w 6528"/>
                <a:gd name="T51" fmla="*/ 760 h 8217"/>
                <a:gd name="T52" fmla="*/ 5799 w 6528"/>
                <a:gd name="T53" fmla="*/ 507 h 8217"/>
                <a:gd name="T54" fmla="*/ 5418 w 6528"/>
                <a:gd name="T55" fmla="*/ 398 h 8217"/>
                <a:gd name="T56" fmla="*/ 5024 w 6528"/>
                <a:gd name="T57" fmla="*/ 297 h 8217"/>
                <a:gd name="T58" fmla="*/ 4231 w 6528"/>
                <a:gd name="T59" fmla="*/ 109 h 8217"/>
                <a:gd name="T60" fmla="*/ 3356 w 6528"/>
                <a:gd name="T61" fmla="*/ 0 h 8217"/>
                <a:gd name="T62" fmla="*/ 3172 w 6528"/>
                <a:gd name="T63" fmla="*/ 0 h 8217"/>
                <a:gd name="T64" fmla="*/ 2759 w 6528"/>
                <a:gd name="T65" fmla="*/ 31 h 8217"/>
                <a:gd name="T66" fmla="*/ 2366 w 6528"/>
                <a:gd name="T67" fmla="*/ 95 h 8217"/>
                <a:gd name="T68" fmla="*/ 2185 w 6528"/>
                <a:gd name="T69" fmla="*/ 135 h 8217"/>
                <a:gd name="T70" fmla="*/ 1998 w 6528"/>
                <a:gd name="T71" fmla="*/ 175 h 8217"/>
                <a:gd name="T72" fmla="*/ 1812 w 6528"/>
                <a:gd name="T73" fmla="*/ 218 h 8217"/>
                <a:gd name="T74" fmla="*/ 1628 w 6528"/>
                <a:gd name="T75" fmla="*/ 260 h 8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28" h="8217">
                  <a:moveTo>
                    <a:pt x="1628" y="260"/>
                  </a:moveTo>
                  <a:cubicBezTo>
                    <a:pt x="1495" y="297"/>
                    <a:pt x="1495" y="297"/>
                    <a:pt x="1495" y="297"/>
                  </a:cubicBezTo>
                  <a:cubicBezTo>
                    <a:pt x="1272" y="350"/>
                    <a:pt x="1272" y="350"/>
                    <a:pt x="1272" y="350"/>
                  </a:cubicBezTo>
                  <a:cubicBezTo>
                    <a:pt x="1242" y="372"/>
                    <a:pt x="710" y="507"/>
                    <a:pt x="622" y="534"/>
                  </a:cubicBezTo>
                  <a:cubicBezTo>
                    <a:pt x="516" y="566"/>
                    <a:pt x="412" y="600"/>
                    <a:pt x="308" y="635"/>
                  </a:cubicBezTo>
                  <a:cubicBezTo>
                    <a:pt x="258" y="651"/>
                    <a:pt x="199" y="672"/>
                    <a:pt x="151" y="691"/>
                  </a:cubicBezTo>
                  <a:cubicBezTo>
                    <a:pt x="109" y="707"/>
                    <a:pt x="37" y="739"/>
                    <a:pt x="0" y="749"/>
                  </a:cubicBezTo>
                  <a:cubicBezTo>
                    <a:pt x="0" y="4240"/>
                    <a:pt x="0" y="4240"/>
                    <a:pt x="0" y="4240"/>
                  </a:cubicBezTo>
                  <a:cubicBezTo>
                    <a:pt x="0" y="4819"/>
                    <a:pt x="58" y="5410"/>
                    <a:pt x="181" y="5869"/>
                  </a:cubicBezTo>
                  <a:cubicBezTo>
                    <a:pt x="252" y="6141"/>
                    <a:pt x="324" y="6284"/>
                    <a:pt x="455" y="6497"/>
                  </a:cubicBezTo>
                  <a:cubicBezTo>
                    <a:pt x="580" y="6696"/>
                    <a:pt x="686" y="6845"/>
                    <a:pt x="851" y="7010"/>
                  </a:cubicBezTo>
                  <a:cubicBezTo>
                    <a:pt x="1163" y="7321"/>
                    <a:pt x="1535" y="7518"/>
                    <a:pt x="1948" y="7722"/>
                  </a:cubicBezTo>
                  <a:cubicBezTo>
                    <a:pt x="2134" y="7818"/>
                    <a:pt x="2387" y="7914"/>
                    <a:pt x="2594" y="7983"/>
                  </a:cubicBezTo>
                  <a:cubicBezTo>
                    <a:pt x="2709" y="8023"/>
                    <a:pt x="2821" y="8060"/>
                    <a:pt x="2932" y="8100"/>
                  </a:cubicBezTo>
                  <a:cubicBezTo>
                    <a:pt x="3034" y="8137"/>
                    <a:pt x="3172" y="8196"/>
                    <a:pt x="3270" y="8217"/>
                  </a:cubicBezTo>
                  <a:cubicBezTo>
                    <a:pt x="3342" y="8180"/>
                    <a:pt x="3502" y="8132"/>
                    <a:pt x="3590" y="8103"/>
                  </a:cubicBezTo>
                  <a:cubicBezTo>
                    <a:pt x="3702" y="8065"/>
                    <a:pt x="3811" y="8026"/>
                    <a:pt x="3923" y="7991"/>
                  </a:cubicBezTo>
                  <a:cubicBezTo>
                    <a:pt x="3989" y="7967"/>
                    <a:pt x="4183" y="7901"/>
                    <a:pt x="4239" y="7869"/>
                  </a:cubicBezTo>
                  <a:cubicBezTo>
                    <a:pt x="4322" y="7823"/>
                    <a:pt x="4455" y="7784"/>
                    <a:pt x="4548" y="7736"/>
                  </a:cubicBezTo>
                  <a:cubicBezTo>
                    <a:pt x="4748" y="7635"/>
                    <a:pt x="4944" y="7550"/>
                    <a:pt x="5125" y="7433"/>
                  </a:cubicBezTo>
                  <a:cubicBezTo>
                    <a:pt x="5298" y="7321"/>
                    <a:pt x="5487" y="7196"/>
                    <a:pt x="5628" y="7052"/>
                  </a:cubicBezTo>
                  <a:cubicBezTo>
                    <a:pt x="5932" y="6747"/>
                    <a:pt x="6163" y="6430"/>
                    <a:pt x="6315" y="5973"/>
                  </a:cubicBezTo>
                  <a:cubicBezTo>
                    <a:pt x="6382" y="5776"/>
                    <a:pt x="6440" y="5473"/>
                    <a:pt x="6464" y="5242"/>
                  </a:cubicBezTo>
                  <a:cubicBezTo>
                    <a:pt x="6477" y="5125"/>
                    <a:pt x="6504" y="4958"/>
                    <a:pt x="6504" y="4841"/>
                  </a:cubicBezTo>
                  <a:cubicBezTo>
                    <a:pt x="6504" y="4705"/>
                    <a:pt x="6528" y="4551"/>
                    <a:pt x="6528" y="4421"/>
                  </a:cubicBezTo>
                  <a:cubicBezTo>
                    <a:pt x="6528" y="760"/>
                    <a:pt x="6528" y="760"/>
                    <a:pt x="6528" y="760"/>
                  </a:cubicBezTo>
                  <a:cubicBezTo>
                    <a:pt x="6528" y="720"/>
                    <a:pt x="5887" y="534"/>
                    <a:pt x="5799" y="507"/>
                  </a:cubicBezTo>
                  <a:cubicBezTo>
                    <a:pt x="5671" y="467"/>
                    <a:pt x="5549" y="436"/>
                    <a:pt x="5418" y="398"/>
                  </a:cubicBezTo>
                  <a:cubicBezTo>
                    <a:pt x="5288" y="361"/>
                    <a:pt x="5155" y="337"/>
                    <a:pt x="5024" y="297"/>
                  </a:cubicBezTo>
                  <a:cubicBezTo>
                    <a:pt x="4777" y="223"/>
                    <a:pt x="4492" y="167"/>
                    <a:pt x="4231" y="109"/>
                  </a:cubicBezTo>
                  <a:cubicBezTo>
                    <a:pt x="3994" y="55"/>
                    <a:pt x="3632" y="0"/>
                    <a:pt x="3356" y="0"/>
                  </a:cubicBezTo>
                  <a:cubicBezTo>
                    <a:pt x="3172" y="0"/>
                    <a:pt x="3172" y="0"/>
                    <a:pt x="3172" y="0"/>
                  </a:cubicBezTo>
                  <a:cubicBezTo>
                    <a:pt x="3031" y="0"/>
                    <a:pt x="2887" y="21"/>
                    <a:pt x="2759" y="31"/>
                  </a:cubicBezTo>
                  <a:cubicBezTo>
                    <a:pt x="2664" y="42"/>
                    <a:pt x="2443" y="71"/>
                    <a:pt x="2366" y="95"/>
                  </a:cubicBezTo>
                  <a:cubicBezTo>
                    <a:pt x="2318" y="109"/>
                    <a:pt x="2233" y="124"/>
                    <a:pt x="2185" y="135"/>
                  </a:cubicBezTo>
                  <a:cubicBezTo>
                    <a:pt x="2123" y="146"/>
                    <a:pt x="2060" y="162"/>
                    <a:pt x="1998" y="175"/>
                  </a:cubicBezTo>
                  <a:cubicBezTo>
                    <a:pt x="1940" y="191"/>
                    <a:pt x="1881" y="204"/>
                    <a:pt x="1812" y="218"/>
                  </a:cubicBezTo>
                  <a:cubicBezTo>
                    <a:pt x="1759" y="226"/>
                    <a:pt x="1690" y="260"/>
                    <a:pt x="1628" y="260"/>
                  </a:cubicBezTo>
                  <a:close/>
                </a:path>
              </a:pathLst>
            </a:custGeom>
            <a:solidFill>
              <a:schemeClr val="bg1"/>
            </a:solidFill>
            <a:ln>
              <a:noFill/>
            </a:ln>
            <a:effectLst>
              <a:outerShdw blurRad="254000" sx="99000" sy="99000" algn="ctr" rotWithShape="0">
                <a:prstClr val="black">
                  <a:alpha val="19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latin typeface="微软雅黑" panose="020B0503020204020204" pitchFamily="34" charset="-122"/>
                  <a:ea typeface="微软雅黑" panose="020B0503020204020204" pitchFamily="34" charset="-122"/>
                </a:rPr>
                <a:t>4</a:t>
              </a:r>
              <a:endParaRPr lang="zh-CN" altLang="en-US" sz="2400" dirty="0">
                <a:solidFill>
                  <a:schemeClr val="accent1"/>
                </a:solidFill>
                <a:latin typeface="微软雅黑" panose="020B0503020204020204" pitchFamily="34" charset="-122"/>
                <a:ea typeface="微软雅黑" panose="020B0503020204020204" pitchFamily="34" charset="-122"/>
              </a:endParaRPr>
            </a:p>
          </p:txBody>
        </p:sp>
        <p:grpSp>
          <p:nvGrpSpPr>
            <p:cNvPr id="73" name="组合 72">
              <a:extLst>
                <a:ext uri="{FF2B5EF4-FFF2-40B4-BE49-F238E27FC236}">
                  <a16:creationId xmlns:a16="http://schemas.microsoft.com/office/drawing/2014/main" id="{AA2E1787-C92E-4A9C-8650-AE19B102A654}"/>
                </a:ext>
              </a:extLst>
            </p:cNvPr>
            <p:cNvGrpSpPr/>
            <p:nvPr/>
          </p:nvGrpSpPr>
          <p:grpSpPr>
            <a:xfrm>
              <a:off x="2081464" y="2394282"/>
              <a:ext cx="2527746" cy="760397"/>
              <a:chOff x="2093495" y="2490535"/>
              <a:chExt cx="2527746" cy="760397"/>
            </a:xfrm>
          </p:grpSpPr>
          <p:sp>
            <p:nvSpPr>
              <p:cNvPr id="74" name="文本占位符 24">
                <a:extLst>
                  <a:ext uri="{FF2B5EF4-FFF2-40B4-BE49-F238E27FC236}">
                    <a16:creationId xmlns:a16="http://schemas.microsoft.com/office/drawing/2014/main" id="{FDD939F3-7E57-4297-935E-D6400EE343A4}"/>
                  </a:ext>
                </a:extLst>
              </p:cNvPr>
              <p:cNvSpPr txBox="1">
                <a:spLocks/>
              </p:cNvSpPr>
              <p:nvPr/>
            </p:nvSpPr>
            <p:spPr>
              <a:xfrm>
                <a:off x="2093495" y="2948890"/>
                <a:ext cx="2527746" cy="3020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a:solidFill>
                      <a:schemeClr val="accent3"/>
                    </a:solidFill>
                    <a:latin typeface="微软雅黑 Light" panose="020B0502040204020203" pitchFamily="34" charset="-122"/>
                    <a:ea typeface="微软雅黑 Light" panose="020B0502040204020203" pitchFamily="34" charset="-122"/>
                    <a:cs typeface="Segoe UI" panose="020B0502040204020203" pitchFamily="34" charset="0"/>
                  </a:rPr>
                  <a:t>THE DREAM OF HNU</a:t>
                </a:r>
                <a:endParaRPr lang="zh-CN" altLang="en-US" sz="1400" dirty="0">
                  <a:solidFill>
                    <a:schemeClr val="accent3"/>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75" name="文本框 74">
                <a:extLst>
                  <a:ext uri="{FF2B5EF4-FFF2-40B4-BE49-F238E27FC236}">
                    <a16:creationId xmlns:a16="http://schemas.microsoft.com/office/drawing/2014/main" id="{3290ECC1-913E-4556-ACC3-E20FA4B7EBF9}"/>
                  </a:ext>
                </a:extLst>
              </p:cNvPr>
              <p:cNvSpPr txBox="1"/>
              <p:nvPr/>
            </p:nvSpPr>
            <p:spPr>
              <a:xfrm>
                <a:off x="2093495" y="2490535"/>
                <a:ext cx="1828799" cy="523220"/>
              </a:xfrm>
              <a:prstGeom prst="rect">
                <a:avLst/>
              </a:prstGeom>
              <a:noFill/>
            </p:spPr>
            <p:txBody>
              <a:bodyPr wrap="square" rtlCol="0">
                <a:spAutoFit/>
              </a:bodyPr>
              <a:lstStyle/>
              <a:p>
                <a:pPr algn="dist"/>
                <a:r>
                  <a:rPr lang="zh-CN" altLang="en-US" sz="2800" dirty="0">
                    <a:solidFill>
                      <a:schemeClr val="bg1"/>
                    </a:solidFill>
                    <a:latin typeface="微软雅黑" panose="020B0503020204020204" pitchFamily="34" charset="-122"/>
                    <a:ea typeface="微软雅黑" panose="020B0503020204020204" pitchFamily="34" charset="-122"/>
                  </a:rPr>
                  <a:t>梦想海大</a:t>
                </a:r>
              </a:p>
            </p:txBody>
          </p:sp>
        </p:grpSp>
      </p:grpSp>
      <p:grpSp>
        <p:nvGrpSpPr>
          <p:cNvPr id="76" name="组合 75">
            <a:extLst>
              <a:ext uri="{FF2B5EF4-FFF2-40B4-BE49-F238E27FC236}">
                <a16:creationId xmlns:a16="http://schemas.microsoft.com/office/drawing/2014/main" id="{25903823-A414-4119-92FA-2F38E0DBF6B8}"/>
              </a:ext>
            </a:extLst>
          </p:cNvPr>
          <p:cNvGrpSpPr/>
          <p:nvPr/>
        </p:nvGrpSpPr>
        <p:grpSpPr>
          <a:xfrm>
            <a:off x="4701961" y="3689740"/>
            <a:ext cx="3128371" cy="760397"/>
            <a:chOff x="1480839" y="2394282"/>
            <a:chExt cx="3128371" cy="760397"/>
          </a:xfrm>
        </p:grpSpPr>
        <p:sp>
          <p:nvSpPr>
            <p:cNvPr id="77" name="Freeform 1614">
              <a:extLst>
                <a:ext uri="{FF2B5EF4-FFF2-40B4-BE49-F238E27FC236}">
                  <a16:creationId xmlns:a16="http://schemas.microsoft.com/office/drawing/2014/main" id="{F776607F-DC96-4F5F-B5CA-9CCE83DF9E09}"/>
                </a:ext>
              </a:extLst>
            </p:cNvPr>
            <p:cNvSpPr>
              <a:spLocks/>
            </p:cNvSpPr>
            <p:nvPr/>
          </p:nvSpPr>
          <p:spPr bwMode="auto">
            <a:xfrm>
              <a:off x="1480839" y="2468263"/>
              <a:ext cx="486704" cy="612435"/>
            </a:xfrm>
            <a:custGeom>
              <a:avLst/>
              <a:gdLst>
                <a:gd name="T0" fmla="*/ 1628 w 6528"/>
                <a:gd name="T1" fmla="*/ 260 h 8217"/>
                <a:gd name="T2" fmla="*/ 1495 w 6528"/>
                <a:gd name="T3" fmla="*/ 297 h 8217"/>
                <a:gd name="T4" fmla="*/ 1272 w 6528"/>
                <a:gd name="T5" fmla="*/ 350 h 8217"/>
                <a:gd name="T6" fmla="*/ 622 w 6528"/>
                <a:gd name="T7" fmla="*/ 534 h 8217"/>
                <a:gd name="T8" fmla="*/ 308 w 6528"/>
                <a:gd name="T9" fmla="*/ 635 h 8217"/>
                <a:gd name="T10" fmla="*/ 151 w 6528"/>
                <a:gd name="T11" fmla="*/ 691 h 8217"/>
                <a:gd name="T12" fmla="*/ 0 w 6528"/>
                <a:gd name="T13" fmla="*/ 749 h 8217"/>
                <a:gd name="T14" fmla="*/ 0 w 6528"/>
                <a:gd name="T15" fmla="*/ 4240 h 8217"/>
                <a:gd name="T16" fmla="*/ 181 w 6528"/>
                <a:gd name="T17" fmla="*/ 5869 h 8217"/>
                <a:gd name="T18" fmla="*/ 455 w 6528"/>
                <a:gd name="T19" fmla="*/ 6497 h 8217"/>
                <a:gd name="T20" fmla="*/ 851 w 6528"/>
                <a:gd name="T21" fmla="*/ 7010 h 8217"/>
                <a:gd name="T22" fmla="*/ 1948 w 6528"/>
                <a:gd name="T23" fmla="*/ 7722 h 8217"/>
                <a:gd name="T24" fmla="*/ 2594 w 6528"/>
                <a:gd name="T25" fmla="*/ 7983 h 8217"/>
                <a:gd name="T26" fmla="*/ 2932 w 6528"/>
                <a:gd name="T27" fmla="*/ 8100 h 8217"/>
                <a:gd name="T28" fmla="*/ 3270 w 6528"/>
                <a:gd name="T29" fmla="*/ 8217 h 8217"/>
                <a:gd name="T30" fmla="*/ 3590 w 6528"/>
                <a:gd name="T31" fmla="*/ 8103 h 8217"/>
                <a:gd name="T32" fmla="*/ 3923 w 6528"/>
                <a:gd name="T33" fmla="*/ 7991 h 8217"/>
                <a:gd name="T34" fmla="*/ 4239 w 6528"/>
                <a:gd name="T35" fmla="*/ 7869 h 8217"/>
                <a:gd name="T36" fmla="*/ 4548 w 6528"/>
                <a:gd name="T37" fmla="*/ 7736 h 8217"/>
                <a:gd name="T38" fmla="*/ 5125 w 6528"/>
                <a:gd name="T39" fmla="*/ 7433 h 8217"/>
                <a:gd name="T40" fmla="*/ 5628 w 6528"/>
                <a:gd name="T41" fmla="*/ 7052 h 8217"/>
                <a:gd name="T42" fmla="*/ 6315 w 6528"/>
                <a:gd name="T43" fmla="*/ 5973 h 8217"/>
                <a:gd name="T44" fmla="*/ 6464 w 6528"/>
                <a:gd name="T45" fmla="*/ 5242 h 8217"/>
                <a:gd name="T46" fmla="*/ 6504 w 6528"/>
                <a:gd name="T47" fmla="*/ 4841 h 8217"/>
                <a:gd name="T48" fmla="*/ 6528 w 6528"/>
                <a:gd name="T49" fmla="*/ 4421 h 8217"/>
                <a:gd name="T50" fmla="*/ 6528 w 6528"/>
                <a:gd name="T51" fmla="*/ 760 h 8217"/>
                <a:gd name="T52" fmla="*/ 5799 w 6528"/>
                <a:gd name="T53" fmla="*/ 507 h 8217"/>
                <a:gd name="T54" fmla="*/ 5418 w 6528"/>
                <a:gd name="T55" fmla="*/ 398 h 8217"/>
                <a:gd name="T56" fmla="*/ 5024 w 6528"/>
                <a:gd name="T57" fmla="*/ 297 h 8217"/>
                <a:gd name="T58" fmla="*/ 4231 w 6528"/>
                <a:gd name="T59" fmla="*/ 109 h 8217"/>
                <a:gd name="T60" fmla="*/ 3356 w 6528"/>
                <a:gd name="T61" fmla="*/ 0 h 8217"/>
                <a:gd name="T62" fmla="*/ 3172 w 6528"/>
                <a:gd name="T63" fmla="*/ 0 h 8217"/>
                <a:gd name="T64" fmla="*/ 2759 w 6528"/>
                <a:gd name="T65" fmla="*/ 31 h 8217"/>
                <a:gd name="T66" fmla="*/ 2366 w 6528"/>
                <a:gd name="T67" fmla="*/ 95 h 8217"/>
                <a:gd name="T68" fmla="*/ 2185 w 6528"/>
                <a:gd name="T69" fmla="*/ 135 h 8217"/>
                <a:gd name="T70" fmla="*/ 1998 w 6528"/>
                <a:gd name="T71" fmla="*/ 175 h 8217"/>
                <a:gd name="T72" fmla="*/ 1812 w 6528"/>
                <a:gd name="T73" fmla="*/ 218 h 8217"/>
                <a:gd name="T74" fmla="*/ 1628 w 6528"/>
                <a:gd name="T75" fmla="*/ 260 h 8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28" h="8217">
                  <a:moveTo>
                    <a:pt x="1628" y="260"/>
                  </a:moveTo>
                  <a:cubicBezTo>
                    <a:pt x="1495" y="297"/>
                    <a:pt x="1495" y="297"/>
                    <a:pt x="1495" y="297"/>
                  </a:cubicBezTo>
                  <a:cubicBezTo>
                    <a:pt x="1272" y="350"/>
                    <a:pt x="1272" y="350"/>
                    <a:pt x="1272" y="350"/>
                  </a:cubicBezTo>
                  <a:cubicBezTo>
                    <a:pt x="1242" y="372"/>
                    <a:pt x="710" y="507"/>
                    <a:pt x="622" y="534"/>
                  </a:cubicBezTo>
                  <a:cubicBezTo>
                    <a:pt x="516" y="566"/>
                    <a:pt x="412" y="600"/>
                    <a:pt x="308" y="635"/>
                  </a:cubicBezTo>
                  <a:cubicBezTo>
                    <a:pt x="258" y="651"/>
                    <a:pt x="199" y="672"/>
                    <a:pt x="151" y="691"/>
                  </a:cubicBezTo>
                  <a:cubicBezTo>
                    <a:pt x="109" y="707"/>
                    <a:pt x="37" y="739"/>
                    <a:pt x="0" y="749"/>
                  </a:cubicBezTo>
                  <a:cubicBezTo>
                    <a:pt x="0" y="4240"/>
                    <a:pt x="0" y="4240"/>
                    <a:pt x="0" y="4240"/>
                  </a:cubicBezTo>
                  <a:cubicBezTo>
                    <a:pt x="0" y="4819"/>
                    <a:pt x="58" y="5410"/>
                    <a:pt x="181" y="5869"/>
                  </a:cubicBezTo>
                  <a:cubicBezTo>
                    <a:pt x="252" y="6141"/>
                    <a:pt x="324" y="6284"/>
                    <a:pt x="455" y="6497"/>
                  </a:cubicBezTo>
                  <a:cubicBezTo>
                    <a:pt x="580" y="6696"/>
                    <a:pt x="686" y="6845"/>
                    <a:pt x="851" y="7010"/>
                  </a:cubicBezTo>
                  <a:cubicBezTo>
                    <a:pt x="1163" y="7321"/>
                    <a:pt x="1535" y="7518"/>
                    <a:pt x="1948" y="7722"/>
                  </a:cubicBezTo>
                  <a:cubicBezTo>
                    <a:pt x="2134" y="7818"/>
                    <a:pt x="2387" y="7914"/>
                    <a:pt x="2594" y="7983"/>
                  </a:cubicBezTo>
                  <a:cubicBezTo>
                    <a:pt x="2709" y="8023"/>
                    <a:pt x="2821" y="8060"/>
                    <a:pt x="2932" y="8100"/>
                  </a:cubicBezTo>
                  <a:cubicBezTo>
                    <a:pt x="3034" y="8137"/>
                    <a:pt x="3172" y="8196"/>
                    <a:pt x="3270" y="8217"/>
                  </a:cubicBezTo>
                  <a:cubicBezTo>
                    <a:pt x="3342" y="8180"/>
                    <a:pt x="3502" y="8132"/>
                    <a:pt x="3590" y="8103"/>
                  </a:cubicBezTo>
                  <a:cubicBezTo>
                    <a:pt x="3702" y="8065"/>
                    <a:pt x="3811" y="8026"/>
                    <a:pt x="3923" y="7991"/>
                  </a:cubicBezTo>
                  <a:cubicBezTo>
                    <a:pt x="3989" y="7967"/>
                    <a:pt x="4183" y="7901"/>
                    <a:pt x="4239" y="7869"/>
                  </a:cubicBezTo>
                  <a:cubicBezTo>
                    <a:pt x="4322" y="7823"/>
                    <a:pt x="4455" y="7784"/>
                    <a:pt x="4548" y="7736"/>
                  </a:cubicBezTo>
                  <a:cubicBezTo>
                    <a:pt x="4748" y="7635"/>
                    <a:pt x="4944" y="7550"/>
                    <a:pt x="5125" y="7433"/>
                  </a:cubicBezTo>
                  <a:cubicBezTo>
                    <a:pt x="5298" y="7321"/>
                    <a:pt x="5487" y="7196"/>
                    <a:pt x="5628" y="7052"/>
                  </a:cubicBezTo>
                  <a:cubicBezTo>
                    <a:pt x="5932" y="6747"/>
                    <a:pt x="6163" y="6430"/>
                    <a:pt x="6315" y="5973"/>
                  </a:cubicBezTo>
                  <a:cubicBezTo>
                    <a:pt x="6382" y="5776"/>
                    <a:pt x="6440" y="5473"/>
                    <a:pt x="6464" y="5242"/>
                  </a:cubicBezTo>
                  <a:cubicBezTo>
                    <a:pt x="6477" y="5125"/>
                    <a:pt x="6504" y="4958"/>
                    <a:pt x="6504" y="4841"/>
                  </a:cubicBezTo>
                  <a:cubicBezTo>
                    <a:pt x="6504" y="4705"/>
                    <a:pt x="6528" y="4551"/>
                    <a:pt x="6528" y="4421"/>
                  </a:cubicBezTo>
                  <a:cubicBezTo>
                    <a:pt x="6528" y="760"/>
                    <a:pt x="6528" y="760"/>
                    <a:pt x="6528" y="760"/>
                  </a:cubicBezTo>
                  <a:cubicBezTo>
                    <a:pt x="6528" y="720"/>
                    <a:pt x="5887" y="534"/>
                    <a:pt x="5799" y="507"/>
                  </a:cubicBezTo>
                  <a:cubicBezTo>
                    <a:pt x="5671" y="467"/>
                    <a:pt x="5549" y="436"/>
                    <a:pt x="5418" y="398"/>
                  </a:cubicBezTo>
                  <a:cubicBezTo>
                    <a:pt x="5288" y="361"/>
                    <a:pt x="5155" y="337"/>
                    <a:pt x="5024" y="297"/>
                  </a:cubicBezTo>
                  <a:cubicBezTo>
                    <a:pt x="4777" y="223"/>
                    <a:pt x="4492" y="167"/>
                    <a:pt x="4231" y="109"/>
                  </a:cubicBezTo>
                  <a:cubicBezTo>
                    <a:pt x="3994" y="55"/>
                    <a:pt x="3632" y="0"/>
                    <a:pt x="3356" y="0"/>
                  </a:cubicBezTo>
                  <a:cubicBezTo>
                    <a:pt x="3172" y="0"/>
                    <a:pt x="3172" y="0"/>
                    <a:pt x="3172" y="0"/>
                  </a:cubicBezTo>
                  <a:cubicBezTo>
                    <a:pt x="3031" y="0"/>
                    <a:pt x="2887" y="21"/>
                    <a:pt x="2759" y="31"/>
                  </a:cubicBezTo>
                  <a:cubicBezTo>
                    <a:pt x="2664" y="42"/>
                    <a:pt x="2443" y="71"/>
                    <a:pt x="2366" y="95"/>
                  </a:cubicBezTo>
                  <a:cubicBezTo>
                    <a:pt x="2318" y="109"/>
                    <a:pt x="2233" y="124"/>
                    <a:pt x="2185" y="135"/>
                  </a:cubicBezTo>
                  <a:cubicBezTo>
                    <a:pt x="2123" y="146"/>
                    <a:pt x="2060" y="162"/>
                    <a:pt x="1998" y="175"/>
                  </a:cubicBezTo>
                  <a:cubicBezTo>
                    <a:pt x="1940" y="191"/>
                    <a:pt x="1881" y="204"/>
                    <a:pt x="1812" y="218"/>
                  </a:cubicBezTo>
                  <a:cubicBezTo>
                    <a:pt x="1759" y="226"/>
                    <a:pt x="1690" y="260"/>
                    <a:pt x="1628" y="260"/>
                  </a:cubicBezTo>
                  <a:close/>
                </a:path>
              </a:pathLst>
            </a:custGeom>
            <a:solidFill>
              <a:schemeClr val="bg1"/>
            </a:solidFill>
            <a:ln>
              <a:noFill/>
            </a:ln>
            <a:effectLst>
              <a:outerShdw blurRad="254000" sx="99000" sy="99000" algn="ctr" rotWithShape="0">
                <a:prstClr val="black">
                  <a:alpha val="19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latin typeface="微软雅黑" panose="020B0503020204020204" pitchFamily="34" charset="-122"/>
                  <a:ea typeface="微软雅黑" panose="020B0503020204020204" pitchFamily="34" charset="-122"/>
                </a:rPr>
                <a:t>5</a:t>
              </a:r>
              <a:endParaRPr lang="zh-CN" altLang="en-US" sz="2400" dirty="0">
                <a:solidFill>
                  <a:schemeClr val="accent1"/>
                </a:solidFill>
                <a:latin typeface="微软雅黑" panose="020B0503020204020204" pitchFamily="34" charset="-122"/>
                <a:ea typeface="微软雅黑" panose="020B0503020204020204" pitchFamily="34" charset="-122"/>
              </a:endParaRPr>
            </a:p>
          </p:txBody>
        </p:sp>
        <p:grpSp>
          <p:nvGrpSpPr>
            <p:cNvPr id="78" name="组合 77">
              <a:extLst>
                <a:ext uri="{FF2B5EF4-FFF2-40B4-BE49-F238E27FC236}">
                  <a16:creationId xmlns:a16="http://schemas.microsoft.com/office/drawing/2014/main" id="{25642C94-2A5D-4808-83C6-226F5DD991EC}"/>
                </a:ext>
              </a:extLst>
            </p:cNvPr>
            <p:cNvGrpSpPr/>
            <p:nvPr/>
          </p:nvGrpSpPr>
          <p:grpSpPr>
            <a:xfrm>
              <a:off x="2081464" y="2394282"/>
              <a:ext cx="2527746" cy="760397"/>
              <a:chOff x="2093495" y="2490535"/>
              <a:chExt cx="2527746" cy="760397"/>
            </a:xfrm>
          </p:grpSpPr>
          <p:sp>
            <p:nvSpPr>
              <p:cNvPr id="79" name="文本占位符 24">
                <a:extLst>
                  <a:ext uri="{FF2B5EF4-FFF2-40B4-BE49-F238E27FC236}">
                    <a16:creationId xmlns:a16="http://schemas.microsoft.com/office/drawing/2014/main" id="{D954D69F-7398-4C63-8CC4-F8EC9B976E26}"/>
                  </a:ext>
                </a:extLst>
              </p:cNvPr>
              <p:cNvSpPr txBox="1">
                <a:spLocks/>
              </p:cNvSpPr>
              <p:nvPr/>
            </p:nvSpPr>
            <p:spPr>
              <a:xfrm>
                <a:off x="2093495" y="2948890"/>
                <a:ext cx="2527746" cy="3020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a:solidFill>
                      <a:schemeClr val="accent3"/>
                    </a:solidFill>
                    <a:latin typeface="微软雅黑 Light" panose="020B0502040204020203" pitchFamily="34" charset="-122"/>
                    <a:ea typeface="微软雅黑 Light" panose="020B0502040204020203" pitchFamily="34" charset="-122"/>
                    <a:cs typeface="Segoe UI" panose="020B0502040204020203" pitchFamily="34" charset="0"/>
                  </a:rPr>
                  <a:t>PARTNER SCHOOLS</a:t>
                </a:r>
                <a:endParaRPr lang="zh-CN" altLang="en-US" sz="1400" dirty="0">
                  <a:solidFill>
                    <a:schemeClr val="accent3"/>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80" name="文本框 79">
                <a:extLst>
                  <a:ext uri="{FF2B5EF4-FFF2-40B4-BE49-F238E27FC236}">
                    <a16:creationId xmlns:a16="http://schemas.microsoft.com/office/drawing/2014/main" id="{D41B0621-8FCE-49DD-BDBC-06F5CF107F25}"/>
                  </a:ext>
                </a:extLst>
              </p:cNvPr>
              <p:cNvSpPr txBox="1"/>
              <p:nvPr/>
            </p:nvSpPr>
            <p:spPr>
              <a:xfrm>
                <a:off x="2093495" y="2490535"/>
                <a:ext cx="1828799" cy="523220"/>
              </a:xfrm>
              <a:prstGeom prst="rect">
                <a:avLst/>
              </a:prstGeom>
              <a:noFill/>
            </p:spPr>
            <p:txBody>
              <a:bodyPr wrap="square" rtlCol="0">
                <a:spAutoFit/>
              </a:bodyPr>
              <a:lstStyle/>
              <a:p>
                <a:pPr algn="dist"/>
                <a:r>
                  <a:rPr lang="zh-CN" altLang="en-US" sz="2800" dirty="0">
                    <a:solidFill>
                      <a:schemeClr val="bg1"/>
                    </a:solidFill>
                    <a:latin typeface="微软雅黑" panose="020B0503020204020204" pitchFamily="34" charset="-122"/>
                    <a:ea typeface="微软雅黑" panose="020B0503020204020204" pitchFamily="34" charset="-122"/>
                  </a:rPr>
                  <a:t>合作院校</a:t>
                </a:r>
              </a:p>
            </p:txBody>
          </p:sp>
        </p:grpSp>
      </p:grpSp>
      <p:grpSp>
        <p:nvGrpSpPr>
          <p:cNvPr id="81" name="组合 80">
            <a:extLst>
              <a:ext uri="{FF2B5EF4-FFF2-40B4-BE49-F238E27FC236}">
                <a16:creationId xmlns:a16="http://schemas.microsoft.com/office/drawing/2014/main" id="{D0414B81-D7AB-47F3-8D23-971E69DCF50E}"/>
              </a:ext>
            </a:extLst>
          </p:cNvPr>
          <p:cNvGrpSpPr/>
          <p:nvPr/>
        </p:nvGrpSpPr>
        <p:grpSpPr>
          <a:xfrm>
            <a:off x="8431750" y="3689740"/>
            <a:ext cx="3128371" cy="760397"/>
            <a:chOff x="1480839" y="2394282"/>
            <a:chExt cx="3128371" cy="760397"/>
          </a:xfrm>
        </p:grpSpPr>
        <p:sp>
          <p:nvSpPr>
            <p:cNvPr id="82" name="Freeform 1614">
              <a:extLst>
                <a:ext uri="{FF2B5EF4-FFF2-40B4-BE49-F238E27FC236}">
                  <a16:creationId xmlns:a16="http://schemas.microsoft.com/office/drawing/2014/main" id="{F096888B-E7DD-4AFE-ABA9-105DF7893162}"/>
                </a:ext>
              </a:extLst>
            </p:cNvPr>
            <p:cNvSpPr>
              <a:spLocks/>
            </p:cNvSpPr>
            <p:nvPr/>
          </p:nvSpPr>
          <p:spPr bwMode="auto">
            <a:xfrm>
              <a:off x="1480839" y="2468263"/>
              <a:ext cx="486704" cy="612435"/>
            </a:xfrm>
            <a:custGeom>
              <a:avLst/>
              <a:gdLst>
                <a:gd name="T0" fmla="*/ 1628 w 6528"/>
                <a:gd name="T1" fmla="*/ 260 h 8217"/>
                <a:gd name="T2" fmla="*/ 1495 w 6528"/>
                <a:gd name="T3" fmla="*/ 297 h 8217"/>
                <a:gd name="T4" fmla="*/ 1272 w 6528"/>
                <a:gd name="T5" fmla="*/ 350 h 8217"/>
                <a:gd name="T6" fmla="*/ 622 w 6528"/>
                <a:gd name="T7" fmla="*/ 534 h 8217"/>
                <a:gd name="T8" fmla="*/ 308 w 6528"/>
                <a:gd name="T9" fmla="*/ 635 h 8217"/>
                <a:gd name="T10" fmla="*/ 151 w 6528"/>
                <a:gd name="T11" fmla="*/ 691 h 8217"/>
                <a:gd name="T12" fmla="*/ 0 w 6528"/>
                <a:gd name="T13" fmla="*/ 749 h 8217"/>
                <a:gd name="T14" fmla="*/ 0 w 6528"/>
                <a:gd name="T15" fmla="*/ 4240 h 8217"/>
                <a:gd name="T16" fmla="*/ 181 w 6528"/>
                <a:gd name="T17" fmla="*/ 5869 h 8217"/>
                <a:gd name="T18" fmla="*/ 455 w 6528"/>
                <a:gd name="T19" fmla="*/ 6497 h 8217"/>
                <a:gd name="T20" fmla="*/ 851 w 6528"/>
                <a:gd name="T21" fmla="*/ 7010 h 8217"/>
                <a:gd name="T22" fmla="*/ 1948 w 6528"/>
                <a:gd name="T23" fmla="*/ 7722 h 8217"/>
                <a:gd name="T24" fmla="*/ 2594 w 6528"/>
                <a:gd name="T25" fmla="*/ 7983 h 8217"/>
                <a:gd name="T26" fmla="*/ 2932 w 6528"/>
                <a:gd name="T27" fmla="*/ 8100 h 8217"/>
                <a:gd name="T28" fmla="*/ 3270 w 6528"/>
                <a:gd name="T29" fmla="*/ 8217 h 8217"/>
                <a:gd name="T30" fmla="*/ 3590 w 6528"/>
                <a:gd name="T31" fmla="*/ 8103 h 8217"/>
                <a:gd name="T32" fmla="*/ 3923 w 6528"/>
                <a:gd name="T33" fmla="*/ 7991 h 8217"/>
                <a:gd name="T34" fmla="*/ 4239 w 6528"/>
                <a:gd name="T35" fmla="*/ 7869 h 8217"/>
                <a:gd name="T36" fmla="*/ 4548 w 6528"/>
                <a:gd name="T37" fmla="*/ 7736 h 8217"/>
                <a:gd name="T38" fmla="*/ 5125 w 6528"/>
                <a:gd name="T39" fmla="*/ 7433 h 8217"/>
                <a:gd name="T40" fmla="*/ 5628 w 6528"/>
                <a:gd name="T41" fmla="*/ 7052 h 8217"/>
                <a:gd name="T42" fmla="*/ 6315 w 6528"/>
                <a:gd name="T43" fmla="*/ 5973 h 8217"/>
                <a:gd name="T44" fmla="*/ 6464 w 6528"/>
                <a:gd name="T45" fmla="*/ 5242 h 8217"/>
                <a:gd name="T46" fmla="*/ 6504 w 6528"/>
                <a:gd name="T47" fmla="*/ 4841 h 8217"/>
                <a:gd name="T48" fmla="*/ 6528 w 6528"/>
                <a:gd name="T49" fmla="*/ 4421 h 8217"/>
                <a:gd name="T50" fmla="*/ 6528 w 6528"/>
                <a:gd name="T51" fmla="*/ 760 h 8217"/>
                <a:gd name="T52" fmla="*/ 5799 w 6528"/>
                <a:gd name="T53" fmla="*/ 507 h 8217"/>
                <a:gd name="T54" fmla="*/ 5418 w 6528"/>
                <a:gd name="T55" fmla="*/ 398 h 8217"/>
                <a:gd name="T56" fmla="*/ 5024 w 6528"/>
                <a:gd name="T57" fmla="*/ 297 h 8217"/>
                <a:gd name="T58" fmla="*/ 4231 w 6528"/>
                <a:gd name="T59" fmla="*/ 109 h 8217"/>
                <a:gd name="T60" fmla="*/ 3356 w 6528"/>
                <a:gd name="T61" fmla="*/ 0 h 8217"/>
                <a:gd name="T62" fmla="*/ 3172 w 6528"/>
                <a:gd name="T63" fmla="*/ 0 h 8217"/>
                <a:gd name="T64" fmla="*/ 2759 w 6528"/>
                <a:gd name="T65" fmla="*/ 31 h 8217"/>
                <a:gd name="T66" fmla="*/ 2366 w 6528"/>
                <a:gd name="T67" fmla="*/ 95 h 8217"/>
                <a:gd name="T68" fmla="*/ 2185 w 6528"/>
                <a:gd name="T69" fmla="*/ 135 h 8217"/>
                <a:gd name="T70" fmla="*/ 1998 w 6528"/>
                <a:gd name="T71" fmla="*/ 175 h 8217"/>
                <a:gd name="T72" fmla="*/ 1812 w 6528"/>
                <a:gd name="T73" fmla="*/ 218 h 8217"/>
                <a:gd name="T74" fmla="*/ 1628 w 6528"/>
                <a:gd name="T75" fmla="*/ 260 h 8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28" h="8217">
                  <a:moveTo>
                    <a:pt x="1628" y="260"/>
                  </a:moveTo>
                  <a:cubicBezTo>
                    <a:pt x="1495" y="297"/>
                    <a:pt x="1495" y="297"/>
                    <a:pt x="1495" y="297"/>
                  </a:cubicBezTo>
                  <a:cubicBezTo>
                    <a:pt x="1272" y="350"/>
                    <a:pt x="1272" y="350"/>
                    <a:pt x="1272" y="350"/>
                  </a:cubicBezTo>
                  <a:cubicBezTo>
                    <a:pt x="1242" y="372"/>
                    <a:pt x="710" y="507"/>
                    <a:pt x="622" y="534"/>
                  </a:cubicBezTo>
                  <a:cubicBezTo>
                    <a:pt x="516" y="566"/>
                    <a:pt x="412" y="600"/>
                    <a:pt x="308" y="635"/>
                  </a:cubicBezTo>
                  <a:cubicBezTo>
                    <a:pt x="258" y="651"/>
                    <a:pt x="199" y="672"/>
                    <a:pt x="151" y="691"/>
                  </a:cubicBezTo>
                  <a:cubicBezTo>
                    <a:pt x="109" y="707"/>
                    <a:pt x="37" y="739"/>
                    <a:pt x="0" y="749"/>
                  </a:cubicBezTo>
                  <a:cubicBezTo>
                    <a:pt x="0" y="4240"/>
                    <a:pt x="0" y="4240"/>
                    <a:pt x="0" y="4240"/>
                  </a:cubicBezTo>
                  <a:cubicBezTo>
                    <a:pt x="0" y="4819"/>
                    <a:pt x="58" y="5410"/>
                    <a:pt x="181" y="5869"/>
                  </a:cubicBezTo>
                  <a:cubicBezTo>
                    <a:pt x="252" y="6141"/>
                    <a:pt x="324" y="6284"/>
                    <a:pt x="455" y="6497"/>
                  </a:cubicBezTo>
                  <a:cubicBezTo>
                    <a:pt x="580" y="6696"/>
                    <a:pt x="686" y="6845"/>
                    <a:pt x="851" y="7010"/>
                  </a:cubicBezTo>
                  <a:cubicBezTo>
                    <a:pt x="1163" y="7321"/>
                    <a:pt x="1535" y="7518"/>
                    <a:pt x="1948" y="7722"/>
                  </a:cubicBezTo>
                  <a:cubicBezTo>
                    <a:pt x="2134" y="7818"/>
                    <a:pt x="2387" y="7914"/>
                    <a:pt x="2594" y="7983"/>
                  </a:cubicBezTo>
                  <a:cubicBezTo>
                    <a:pt x="2709" y="8023"/>
                    <a:pt x="2821" y="8060"/>
                    <a:pt x="2932" y="8100"/>
                  </a:cubicBezTo>
                  <a:cubicBezTo>
                    <a:pt x="3034" y="8137"/>
                    <a:pt x="3172" y="8196"/>
                    <a:pt x="3270" y="8217"/>
                  </a:cubicBezTo>
                  <a:cubicBezTo>
                    <a:pt x="3342" y="8180"/>
                    <a:pt x="3502" y="8132"/>
                    <a:pt x="3590" y="8103"/>
                  </a:cubicBezTo>
                  <a:cubicBezTo>
                    <a:pt x="3702" y="8065"/>
                    <a:pt x="3811" y="8026"/>
                    <a:pt x="3923" y="7991"/>
                  </a:cubicBezTo>
                  <a:cubicBezTo>
                    <a:pt x="3989" y="7967"/>
                    <a:pt x="4183" y="7901"/>
                    <a:pt x="4239" y="7869"/>
                  </a:cubicBezTo>
                  <a:cubicBezTo>
                    <a:pt x="4322" y="7823"/>
                    <a:pt x="4455" y="7784"/>
                    <a:pt x="4548" y="7736"/>
                  </a:cubicBezTo>
                  <a:cubicBezTo>
                    <a:pt x="4748" y="7635"/>
                    <a:pt x="4944" y="7550"/>
                    <a:pt x="5125" y="7433"/>
                  </a:cubicBezTo>
                  <a:cubicBezTo>
                    <a:pt x="5298" y="7321"/>
                    <a:pt x="5487" y="7196"/>
                    <a:pt x="5628" y="7052"/>
                  </a:cubicBezTo>
                  <a:cubicBezTo>
                    <a:pt x="5932" y="6747"/>
                    <a:pt x="6163" y="6430"/>
                    <a:pt x="6315" y="5973"/>
                  </a:cubicBezTo>
                  <a:cubicBezTo>
                    <a:pt x="6382" y="5776"/>
                    <a:pt x="6440" y="5473"/>
                    <a:pt x="6464" y="5242"/>
                  </a:cubicBezTo>
                  <a:cubicBezTo>
                    <a:pt x="6477" y="5125"/>
                    <a:pt x="6504" y="4958"/>
                    <a:pt x="6504" y="4841"/>
                  </a:cubicBezTo>
                  <a:cubicBezTo>
                    <a:pt x="6504" y="4705"/>
                    <a:pt x="6528" y="4551"/>
                    <a:pt x="6528" y="4421"/>
                  </a:cubicBezTo>
                  <a:cubicBezTo>
                    <a:pt x="6528" y="760"/>
                    <a:pt x="6528" y="760"/>
                    <a:pt x="6528" y="760"/>
                  </a:cubicBezTo>
                  <a:cubicBezTo>
                    <a:pt x="6528" y="720"/>
                    <a:pt x="5887" y="534"/>
                    <a:pt x="5799" y="507"/>
                  </a:cubicBezTo>
                  <a:cubicBezTo>
                    <a:pt x="5671" y="467"/>
                    <a:pt x="5549" y="436"/>
                    <a:pt x="5418" y="398"/>
                  </a:cubicBezTo>
                  <a:cubicBezTo>
                    <a:pt x="5288" y="361"/>
                    <a:pt x="5155" y="337"/>
                    <a:pt x="5024" y="297"/>
                  </a:cubicBezTo>
                  <a:cubicBezTo>
                    <a:pt x="4777" y="223"/>
                    <a:pt x="4492" y="167"/>
                    <a:pt x="4231" y="109"/>
                  </a:cubicBezTo>
                  <a:cubicBezTo>
                    <a:pt x="3994" y="55"/>
                    <a:pt x="3632" y="0"/>
                    <a:pt x="3356" y="0"/>
                  </a:cubicBezTo>
                  <a:cubicBezTo>
                    <a:pt x="3172" y="0"/>
                    <a:pt x="3172" y="0"/>
                    <a:pt x="3172" y="0"/>
                  </a:cubicBezTo>
                  <a:cubicBezTo>
                    <a:pt x="3031" y="0"/>
                    <a:pt x="2887" y="21"/>
                    <a:pt x="2759" y="31"/>
                  </a:cubicBezTo>
                  <a:cubicBezTo>
                    <a:pt x="2664" y="42"/>
                    <a:pt x="2443" y="71"/>
                    <a:pt x="2366" y="95"/>
                  </a:cubicBezTo>
                  <a:cubicBezTo>
                    <a:pt x="2318" y="109"/>
                    <a:pt x="2233" y="124"/>
                    <a:pt x="2185" y="135"/>
                  </a:cubicBezTo>
                  <a:cubicBezTo>
                    <a:pt x="2123" y="146"/>
                    <a:pt x="2060" y="162"/>
                    <a:pt x="1998" y="175"/>
                  </a:cubicBezTo>
                  <a:cubicBezTo>
                    <a:pt x="1940" y="191"/>
                    <a:pt x="1881" y="204"/>
                    <a:pt x="1812" y="218"/>
                  </a:cubicBezTo>
                  <a:cubicBezTo>
                    <a:pt x="1759" y="226"/>
                    <a:pt x="1690" y="260"/>
                    <a:pt x="1628" y="260"/>
                  </a:cubicBezTo>
                  <a:close/>
                </a:path>
              </a:pathLst>
            </a:custGeom>
            <a:solidFill>
              <a:schemeClr val="bg1"/>
            </a:solidFill>
            <a:ln>
              <a:noFill/>
            </a:ln>
            <a:effectLst>
              <a:outerShdw blurRad="254000" sx="99000" sy="99000" algn="ctr" rotWithShape="0">
                <a:prstClr val="black">
                  <a:alpha val="19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latin typeface="微软雅黑" panose="020B0503020204020204" pitchFamily="34" charset="-122"/>
                  <a:ea typeface="微软雅黑" panose="020B0503020204020204" pitchFamily="34" charset="-122"/>
                </a:rPr>
                <a:t>6</a:t>
              </a:r>
              <a:endParaRPr lang="zh-CN" altLang="en-US" sz="2400" dirty="0">
                <a:solidFill>
                  <a:schemeClr val="accent1"/>
                </a:solidFill>
                <a:latin typeface="微软雅黑" panose="020B0503020204020204" pitchFamily="34" charset="-122"/>
                <a:ea typeface="微软雅黑" panose="020B0503020204020204" pitchFamily="34" charset="-122"/>
              </a:endParaRPr>
            </a:p>
          </p:txBody>
        </p:sp>
        <p:grpSp>
          <p:nvGrpSpPr>
            <p:cNvPr id="83" name="组合 82">
              <a:extLst>
                <a:ext uri="{FF2B5EF4-FFF2-40B4-BE49-F238E27FC236}">
                  <a16:creationId xmlns:a16="http://schemas.microsoft.com/office/drawing/2014/main" id="{E3DBD786-4714-4D9D-9021-CC4FE7E6A3EC}"/>
                </a:ext>
              </a:extLst>
            </p:cNvPr>
            <p:cNvGrpSpPr/>
            <p:nvPr/>
          </p:nvGrpSpPr>
          <p:grpSpPr>
            <a:xfrm>
              <a:off x="2081464" y="2394282"/>
              <a:ext cx="2527746" cy="760397"/>
              <a:chOff x="2093495" y="2490535"/>
              <a:chExt cx="2527746" cy="760397"/>
            </a:xfrm>
          </p:grpSpPr>
          <p:sp>
            <p:nvSpPr>
              <p:cNvPr id="84" name="文本占位符 24">
                <a:extLst>
                  <a:ext uri="{FF2B5EF4-FFF2-40B4-BE49-F238E27FC236}">
                    <a16:creationId xmlns:a16="http://schemas.microsoft.com/office/drawing/2014/main" id="{7CFD29D7-BD45-45F0-90E8-3E81A5BDCF00}"/>
                  </a:ext>
                </a:extLst>
              </p:cNvPr>
              <p:cNvSpPr txBox="1">
                <a:spLocks/>
              </p:cNvSpPr>
              <p:nvPr/>
            </p:nvSpPr>
            <p:spPr>
              <a:xfrm>
                <a:off x="2093495" y="2948890"/>
                <a:ext cx="2527746" cy="3020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a:solidFill>
                      <a:schemeClr val="accent3"/>
                    </a:solidFill>
                    <a:latin typeface="微软雅黑 Light" panose="020B0502040204020203" pitchFamily="34" charset="-122"/>
                    <a:ea typeface="微软雅黑 Light" panose="020B0502040204020203" pitchFamily="34" charset="-122"/>
                    <a:cs typeface="Segoe UI" panose="020B0502040204020203" pitchFamily="34" charset="0"/>
                  </a:rPr>
                  <a:t>ADMISSION INFORMATION</a:t>
                </a:r>
                <a:endParaRPr lang="zh-CN" altLang="en-US" sz="1400" dirty="0">
                  <a:solidFill>
                    <a:schemeClr val="accent3"/>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85" name="文本框 84">
                <a:extLst>
                  <a:ext uri="{FF2B5EF4-FFF2-40B4-BE49-F238E27FC236}">
                    <a16:creationId xmlns:a16="http://schemas.microsoft.com/office/drawing/2014/main" id="{773CB6D0-C6A3-41A0-85A6-8F0CA1AD4DE9}"/>
                  </a:ext>
                </a:extLst>
              </p:cNvPr>
              <p:cNvSpPr txBox="1"/>
              <p:nvPr/>
            </p:nvSpPr>
            <p:spPr>
              <a:xfrm>
                <a:off x="2093495" y="2490535"/>
                <a:ext cx="1828799" cy="523220"/>
              </a:xfrm>
              <a:prstGeom prst="rect">
                <a:avLst/>
              </a:prstGeom>
              <a:noFill/>
            </p:spPr>
            <p:txBody>
              <a:bodyPr wrap="square" rtlCol="0">
                <a:spAutoFit/>
              </a:bodyPr>
              <a:lstStyle/>
              <a:p>
                <a:pPr algn="dist"/>
                <a:r>
                  <a:rPr lang="zh-CN" altLang="en-US" sz="2800" dirty="0">
                    <a:solidFill>
                      <a:schemeClr val="bg1"/>
                    </a:solidFill>
                    <a:latin typeface="微软雅黑" panose="020B0503020204020204" pitchFamily="34" charset="-122"/>
                    <a:ea typeface="微软雅黑" panose="020B0503020204020204" pitchFamily="34" charset="-122"/>
                  </a:rPr>
                  <a:t>招生信息</a:t>
                </a:r>
              </a:p>
            </p:txBody>
          </p:sp>
        </p:grpSp>
      </p:grpSp>
      <p:grpSp>
        <p:nvGrpSpPr>
          <p:cNvPr id="91" name="组合 90">
            <a:extLst>
              <a:ext uri="{FF2B5EF4-FFF2-40B4-BE49-F238E27FC236}">
                <a16:creationId xmlns:a16="http://schemas.microsoft.com/office/drawing/2014/main" id="{AC026AAC-E435-43C0-80CA-FB028EC757CF}"/>
              </a:ext>
            </a:extLst>
          </p:cNvPr>
          <p:cNvGrpSpPr/>
          <p:nvPr/>
        </p:nvGrpSpPr>
        <p:grpSpPr>
          <a:xfrm>
            <a:off x="1731169" y="4990042"/>
            <a:ext cx="474663" cy="47625"/>
            <a:chOff x="1021748" y="2094442"/>
            <a:chExt cx="474663" cy="47625"/>
          </a:xfrm>
        </p:grpSpPr>
        <p:sp>
          <p:nvSpPr>
            <p:cNvPr id="28" name="椭圆 27">
              <a:extLst>
                <a:ext uri="{FF2B5EF4-FFF2-40B4-BE49-F238E27FC236}">
                  <a16:creationId xmlns:a16="http://schemas.microsoft.com/office/drawing/2014/main" id="{6565BE27-EE52-4BC0-8F15-1CAA13BAD6B0}"/>
                </a:ext>
              </a:extLst>
            </p:cNvPr>
            <p:cNvSpPr/>
            <p:nvPr/>
          </p:nvSpPr>
          <p:spPr>
            <a:xfrm>
              <a:off x="1021748" y="2094442"/>
              <a:ext cx="47625" cy="476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6" name="椭圆 85">
              <a:extLst>
                <a:ext uri="{FF2B5EF4-FFF2-40B4-BE49-F238E27FC236}">
                  <a16:creationId xmlns:a16="http://schemas.microsoft.com/office/drawing/2014/main" id="{5C055C31-526D-4D9F-A649-9EE290C24846}"/>
                </a:ext>
              </a:extLst>
            </p:cNvPr>
            <p:cNvSpPr/>
            <p:nvPr/>
          </p:nvSpPr>
          <p:spPr>
            <a:xfrm>
              <a:off x="1107156" y="2094442"/>
              <a:ext cx="47625" cy="476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7" name="椭圆 86">
              <a:extLst>
                <a:ext uri="{FF2B5EF4-FFF2-40B4-BE49-F238E27FC236}">
                  <a16:creationId xmlns:a16="http://schemas.microsoft.com/office/drawing/2014/main" id="{6BBD1081-D79F-47BA-845C-29F27C971578}"/>
                </a:ext>
              </a:extLst>
            </p:cNvPr>
            <p:cNvSpPr/>
            <p:nvPr/>
          </p:nvSpPr>
          <p:spPr>
            <a:xfrm>
              <a:off x="1192564" y="2094442"/>
              <a:ext cx="47625" cy="476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8" name="椭圆 87">
              <a:extLst>
                <a:ext uri="{FF2B5EF4-FFF2-40B4-BE49-F238E27FC236}">
                  <a16:creationId xmlns:a16="http://schemas.microsoft.com/office/drawing/2014/main" id="{0EE5241A-4730-4B31-B434-D12A24868D19}"/>
                </a:ext>
              </a:extLst>
            </p:cNvPr>
            <p:cNvSpPr/>
            <p:nvPr/>
          </p:nvSpPr>
          <p:spPr>
            <a:xfrm>
              <a:off x="1277972" y="2094442"/>
              <a:ext cx="47625" cy="476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9" name="椭圆 88">
              <a:extLst>
                <a:ext uri="{FF2B5EF4-FFF2-40B4-BE49-F238E27FC236}">
                  <a16:creationId xmlns:a16="http://schemas.microsoft.com/office/drawing/2014/main" id="{035A4334-8A37-4442-993F-6B7D88CCDEAA}"/>
                </a:ext>
              </a:extLst>
            </p:cNvPr>
            <p:cNvSpPr/>
            <p:nvPr/>
          </p:nvSpPr>
          <p:spPr>
            <a:xfrm>
              <a:off x="1363380" y="2094442"/>
              <a:ext cx="47625" cy="476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0" name="椭圆 89">
              <a:extLst>
                <a:ext uri="{FF2B5EF4-FFF2-40B4-BE49-F238E27FC236}">
                  <a16:creationId xmlns:a16="http://schemas.microsoft.com/office/drawing/2014/main" id="{69E9C40D-EDAF-4B4C-9C04-B4B138FB9330}"/>
                </a:ext>
              </a:extLst>
            </p:cNvPr>
            <p:cNvSpPr/>
            <p:nvPr/>
          </p:nvSpPr>
          <p:spPr>
            <a:xfrm>
              <a:off x="1448786" y="2094442"/>
              <a:ext cx="47625" cy="476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97889105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564E3484-FEAB-4671-8847-F364E366C5E7}"/>
              </a:ext>
            </a:extLst>
          </p:cNvPr>
          <p:cNvGrpSpPr/>
          <p:nvPr/>
        </p:nvGrpSpPr>
        <p:grpSpPr>
          <a:xfrm>
            <a:off x="6096000" y="1600199"/>
            <a:ext cx="5323550" cy="4449069"/>
            <a:chOff x="4180013" y="483265"/>
            <a:chExt cx="6599238" cy="5515204"/>
          </a:xfrm>
        </p:grpSpPr>
        <p:sp>
          <p:nvSpPr>
            <p:cNvPr id="3" name="AutoShape 5">
              <a:extLst>
                <a:ext uri="{FF2B5EF4-FFF2-40B4-BE49-F238E27FC236}">
                  <a16:creationId xmlns:a16="http://schemas.microsoft.com/office/drawing/2014/main" id="{81321238-F47F-41C8-BB4E-2742C9113557}"/>
                </a:ext>
              </a:extLst>
            </p:cNvPr>
            <p:cNvSpPr>
              <a:spLocks noChangeAspect="1" noChangeArrowheads="1" noTextEdit="1"/>
            </p:cNvSpPr>
            <p:nvPr/>
          </p:nvSpPr>
          <p:spPr bwMode="auto">
            <a:xfrm>
              <a:off x="4180013" y="483265"/>
              <a:ext cx="6599238" cy="551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endParaRPr>
            </a:p>
          </p:txBody>
        </p:sp>
        <p:sp>
          <p:nvSpPr>
            <p:cNvPr id="4" name="Freeform 9">
              <a:extLst>
                <a:ext uri="{FF2B5EF4-FFF2-40B4-BE49-F238E27FC236}">
                  <a16:creationId xmlns:a16="http://schemas.microsoft.com/office/drawing/2014/main" id="{5F1DF549-C455-4895-BC68-5D312E3C942B}"/>
                </a:ext>
              </a:extLst>
            </p:cNvPr>
            <p:cNvSpPr/>
            <p:nvPr/>
          </p:nvSpPr>
          <p:spPr bwMode="auto">
            <a:xfrm>
              <a:off x="5247939" y="4709871"/>
              <a:ext cx="2219612" cy="1203229"/>
            </a:xfrm>
            <a:custGeom>
              <a:avLst/>
              <a:gdLst>
                <a:gd name="T0" fmla="*/ 148 w 1378"/>
                <a:gd name="T1" fmla="*/ 392 h 747"/>
                <a:gd name="T2" fmla="*/ 227 w 1378"/>
                <a:gd name="T3" fmla="*/ 402 h 747"/>
                <a:gd name="T4" fmla="*/ 280 w 1378"/>
                <a:gd name="T5" fmla="*/ 450 h 747"/>
                <a:gd name="T6" fmla="*/ 318 w 1378"/>
                <a:gd name="T7" fmla="*/ 503 h 747"/>
                <a:gd name="T8" fmla="*/ 371 w 1378"/>
                <a:gd name="T9" fmla="*/ 530 h 747"/>
                <a:gd name="T10" fmla="*/ 439 w 1378"/>
                <a:gd name="T11" fmla="*/ 524 h 747"/>
                <a:gd name="T12" fmla="*/ 498 w 1378"/>
                <a:gd name="T13" fmla="*/ 514 h 747"/>
                <a:gd name="T14" fmla="*/ 625 w 1378"/>
                <a:gd name="T15" fmla="*/ 519 h 747"/>
                <a:gd name="T16" fmla="*/ 869 w 1378"/>
                <a:gd name="T17" fmla="*/ 540 h 747"/>
                <a:gd name="T18" fmla="*/ 885 w 1378"/>
                <a:gd name="T19" fmla="*/ 583 h 747"/>
                <a:gd name="T20" fmla="*/ 863 w 1378"/>
                <a:gd name="T21" fmla="*/ 625 h 747"/>
                <a:gd name="T22" fmla="*/ 853 w 1378"/>
                <a:gd name="T23" fmla="*/ 673 h 747"/>
                <a:gd name="T24" fmla="*/ 879 w 1378"/>
                <a:gd name="T25" fmla="*/ 667 h 747"/>
                <a:gd name="T26" fmla="*/ 943 w 1378"/>
                <a:gd name="T27" fmla="*/ 625 h 747"/>
                <a:gd name="T28" fmla="*/ 975 w 1378"/>
                <a:gd name="T29" fmla="*/ 614 h 747"/>
                <a:gd name="T30" fmla="*/ 996 w 1378"/>
                <a:gd name="T31" fmla="*/ 646 h 747"/>
                <a:gd name="T32" fmla="*/ 1017 w 1378"/>
                <a:gd name="T33" fmla="*/ 747 h 747"/>
                <a:gd name="T34" fmla="*/ 1044 w 1378"/>
                <a:gd name="T35" fmla="*/ 720 h 747"/>
                <a:gd name="T36" fmla="*/ 1060 w 1378"/>
                <a:gd name="T37" fmla="*/ 673 h 747"/>
                <a:gd name="T38" fmla="*/ 1123 w 1378"/>
                <a:gd name="T39" fmla="*/ 620 h 747"/>
                <a:gd name="T40" fmla="*/ 1208 w 1378"/>
                <a:gd name="T41" fmla="*/ 614 h 747"/>
                <a:gd name="T42" fmla="*/ 1234 w 1378"/>
                <a:gd name="T43" fmla="*/ 678 h 747"/>
                <a:gd name="T44" fmla="*/ 1287 w 1378"/>
                <a:gd name="T45" fmla="*/ 609 h 747"/>
                <a:gd name="T46" fmla="*/ 1224 w 1378"/>
                <a:gd name="T47" fmla="*/ 572 h 747"/>
                <a:gd name="T48" fmla="*/ 1287 w 1378"/>
                <a:gd name="T49" fmla="*/ 556 h 747"/>
                <a:gd name="T50" fmla="*/ 1282 w 1378"/>
                <a:gd name="T51" fmla="*/ 450 h 747"/>
                <a:gd name="T52" fmla="*/ 1340 w 1378"/>
                <a:gd name="T53" fmla="*/ 371 h 747"/>
                <a:gd name="T54" fmla="*/ 1372 w 1378"/>
                <a:gd name="T55" fmla="*/ 296 h 747"/>
                <a:gd name="T56" fmla="*/ 1330 w 1378"/>
                <a:gd name="T57" fmla="*/ 185 h 747"/>
                <a:gd name="T58" fmla="*/ 1282 w 1378"/>
                <a:gd name="T59" fmla="*/ 148 h 747"/>
                <a:gd name="T60" fmla="*/ 1234 w 1378"/>
                <a:gd name="T61" fmla="*/ 164 h 747"/>
                <a:gd name="T62" fmla="*/ 1224 w 1378"/>
                <a:gd name="T63" fmla="*/ 212 h 747"/>
                <a:gd name="T64" fmla="*/ 1155 w 1378"/>
                <a:gd name="T65" fmla="*/ 312 h 747"/>
                <a:gd name="T66" fmla="*/ 1075 w 1378"/>
                <a:gd name="T67" fmla="*/ 328 h 747"/>
                <a:gd name="T68" fmla="*/ 991 w 1378"/>
                <a:gd name="T69" fmla="*/ 323 h 747"/>
                <a:gd name="T70" fmla="*/ 916 w 1378"/>
                <a:gd name="T71" fmla="*/ 281 h 747"/>
                <a:gd name="T72" fmla="*/ 901 w 1378"/>
                <a:gd name="T73" fmla="*/ 238 h 747"/>
                <a:gd name="T74" fmla="*/ 885 w 1378"/>
                <a:gd name="T75" fmla="*/ 132 h 747"/>
                <a:gd name="T76" fmla="*/ 842 w 1378"/>
                <a:gd name="T77" fmla="*/ 100 h 747"/>
                <a:gd name="T78" fmla="*/ 773 w 1378"/>
                <a:gd name="T79" fmla="*/ 90 h 747"/>
                <a:gd name="T80" fmla="*/ 757 w 1378"/>
                <a:gd name="T81" fmla="*/ 79 h 747"/>
                <a:gd name="T82" fmla="*/ 720 w 1378"/>
                <a:gd name="T83" fmla="*/ 26 h 747"/>
                <a:gd name="T84" fmla="*/ 662 w 1378"/>
                <a:gd name="T85" fmla="*/ 0 h 747"/>
                <a:gd name="T86" fmla="*/ 614 w 1378"/>
                <a:gd name="T87" fmla="*/ 16 h 747"/>
                <a:gd name="T88" fmla="*/ 540 w 1378"/>
                <a:gd name="T89" fmla="*/ 84 h 747"/>
                <a:gd name="T90" fmla="*/ 408 w 1378"/>
                <a:gd name="T91" fmla="*/ 100 h 747"/>
                <a:gd name="T92" fmla="*/ 333 w 1378"/>
                <a:gd name="T93" fmla="*/ 137 h 747"/>
                <a:gd name="T94" fmla="*/ 291 w 1378"/>
                <a:gd name="T95" fmla="*/ 217 h 747"/>
                <a:gd name="T96" fmla="*/ 212 w 1378"/>
                <a:gd name="T97" fmla="*/ 270 h 747"/>
                <a:gd name="T98" fmla="*/ 143 w 1378"/>
                <a:gd name="T99" fmla="*/ 275 h 747"/>
                <a:gd name="T100" fmla="*/ 47 w 1378"/>
                <a:gd name="T101" fmla="*/ 323 h 747"/>
                <a:gd name="T102" fmla="*/ 0 w 1378"/>
                <a:gd name="T103" fmla="*/ 371 h 747"/>
                <a:gd name="T104" fmla="*/ 42 w 1378"/>
                <a:gd name="T105" fmla="*/ 408 h 747"/>
                <a:gd name="T106" fmla="*/ 116 w 1378"/>
                <a:gd name="T107" fmla="*/ 402 h 74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78" h="747">
                  <a:moveTo>
                    <a:pt x="116" y="402"/>
                  </a:moveTo>
                  <a:lnTo>
                    <a:pt x="116" y="402"/>
                  </a:lnTo>
                  <a:lnTo>
                    <a:pt x="148" y="392"/>
                  </a:lnTo>
                  <a:lnTo>
                    <a:pt x="174" y="392"/>
                  </a:lnTo>
                  <a:lnTo>
                    <a:pt x="201" y="392"/>
                  </a:lnTo>
                  <a:lnTo>
                    <a:pt x="227" y="402"/>
                  </a:lnTo>
                  <a:lnTo>
                    <a:pt x="249" y="413"/>
                  </a:lnTo>
                  <a:lnTo>
                    <a:pt x="265" y="429"/>
                  </a:lnTo>
                  <a:lnTo>
                    <a:pt x="280" y="450"/>
                  </a:lnTo>
                  <a:lnTo>
                    <a:pt x="291" y="466"/>
                  </a:lnTo>
                  <a:lnTo>
                    <a:pt x="318" y="503"/>
                  </a:lnTo>
                  <a:lnTo>
                    <a:pt x="333" y="514"/>
                  </a:lnTo>
                  <a:lnTo>
                    <a:pt x="349" y="524"/>
                  </a:lnTo>
                  <a:lnTo>
                    <a:pt x="371" y="530"/>
                  </a:lnTo>
                  <a:lnTo>
                    <a:pt x="392" y="535"/>
                  </a:lnTo>
                  <a:lnTo>
                    <a:pt x="413" y="530"/>
                  </a:lnTo>
                  <a:lnTo>
                    <a:pt x="439" y="524"/>
                  </a:lnTo>
                  <a:lnTo>
                    <a:pt x="471" y="514"/>
                  </a:lnTo>
                  <a:lnTo>
                    <a:pt x="498" y="514"/>
                  </a:lnTo>
                  <a:lnTo>
                    <a:pt x="561" y="514"/>
                  </a:lnTo>
                  <a:lnTo>
                    <a:pt x="609" y="519"/>
                  </a:lnTo>
                  <a:lnTo>
                    <a:pt x="625" y="519"/>
                  </a:lnTo>
                  <a:lnTo>
                    <a:pt x="842" y="535"/>
                  </a:lnTo>
                  <a:lnTo>
                    <a:pt x="869" y="540"/>
                  </a:lnTo>
                  <a:lnTo>
                    <a:pt x="885" y="551"/>
                  </a:lnTo>
                  <a:lnTo>
                    <a:pt x="890" y="567"/>
                  </a:lnTo>
                  <a:lnTo>
                    <a:pt x="885" y="583"/>
                  </a:lnTo>
                  <a:lnTo>
                    <a:pt x="869" y="614"/>
                  </a:lnTo>
                  <a:lnTo>
                    <a:pt x="863" y="625"/>
                  </a:lnTo>
                  <a:lnTo>
                    <a:pt x="848" y="657"/>
                  </a:lnTo>
                  <a:lnTo>
                    <a:pt x="848" y="667"/>
                  </a:lnTo>
                  <a:lnTo>
                    <a:pt x="853" y="673"/>
                  </a:lnTo>
                  <a:lnTo>
                    <a:pt x="858" y="678"/>
                  </a:lnTo>
                  <a:lnTo>
                    <a:pt x="863" y="678"/>
                  </a:lnTo>
                  <a:lnTo>
                    <a:pt x="879" y="667"/>
                  </a:lnTo>
                  <a:lnTo>
                    <a:pt x="922" y="641"/>
                  </a:lnTo>
                  <a:lnTo>
                    <a:pt x="943" y="625"/>
                  </a:lnTo>
                  <a:lnTo>
                    <a:pt x="954" y="614"/>
                  </a:lnTo>
                  <a:lnTo>
                    <a:pt x="964" y="614"/>
                  </a:lnTo>
                  <a:lnTo>
                    <a:pt x="975" y="614"/>
                  </a:lnTo>
                  <a:lnTo>
                    <a:pt x="980" y="620"/>
                  </a:lnTo>
                  <a:lnTo>
                    <a:pt x="991" y="636"/>
                  </a:lnTo>
                  <a:lnTo>
                    <a:pt x="996" y="646"/>
                  </a:lnTo>
                  <a:lnTo>
                    <a:pt x="996" y="736"/>
                  </a:lnTo>
                  <a:lnTo>
                    <a:pt x="1017" y="747"/>
                  </a:lnTo>
                  <a:lnTo>
                    <a:pt x="1028" y="742"/>
                  </a:lnTo>
                  <a:lnTo>
                    <a:pt x="1038" y="736"/>
                  </a:lnTo>
                  <a:lnTo>
                    <a:pt x="1044" y="720"/>
                  </a:lnTo>
                  <a:lnTo>
                    <a:pt x="1054" y="689"/>
                  </a:lnTo>
                  <a:lnTo>
                    <a:pt x="1060" y="673"/>
                  </a:lnTo>
                  <a:lnTo>
                    <a:pt x="1075" y="646"/>
                  </a:lnTo>
                  <a:lnTo>
                    <a:pt x="1097" y="630"/>
                  </a:lnTo>
                  <a:lnTo>
                    <a:pt x="1123" y="620"/>
                  </a:lnTo>
                  <a:lnTo>
                    <a:pt x="1144" y="614"/>
                  </a:lnTo>
                  <a:lnTo>
                    <a:pt x="1187" y="614"/>
                  </a:lnTo>
                  <a:lnTo>
                    <a:pt x="1208" y="614"/>
                  </a:lnTo>
                  <a:lnTo>
                    <a:pt x="1219" y="683"/>
                  </a:lnTo>
                  <a:lnTo>
                    <a:pt x="1234" y="678"/>
                  </a:lnTo>
                  <a:lnTo>
                    <a:pt x="1245" y="667"/>
                  </a:lnTo>
                  <a:lnTo>
                    <a:pt x="1266" y="646"/>
                  </a:lnTo>
                  <a:lnTo>
                    <a:pt x="1287" y="609"/>
                  </a:lnTo>
                  <a:lnTo>
                    <a:pt x="1245" y="588"/>
                  </a:lnTo>
                  <a:lnTo>
                    <a:pt x="1224" y="572"/>
                  </a:lnTo>
                  <a:lnTo>
                    <a:pt x="1219" y="556"/>
                  </a:lnTo>
                  <a:lnTo>
                    <a:pt x="1219" y="551"/>
                  </a:lnTo>
                  <a:lnTo>
                    <a:pt x="1287" y="556"/>
                  </a:lnTo>
                  <a:lnTo>
                    <a:pt x="1287" y="524"/>
                  </a:lnTo>
                  <a:lnTo>
                    <a:pt x="1282" y="450"/>
                  </a:lnTo>
                  <a:lnTo>
                    <a:pt x="1293" y="429"/>
                  </a:lnTo>
                  <a:lnTo>
                    <a:pt x="1309" y="408"/>
                  </a:lnTo>
                  <a:lnTo>
                    <a:pt x="1340" y="371"/>
                  </a:lnTo>
                  <a:lnTo>
                    <a:pt x="1378" y="334"/>
                  </a:lnTo>
                  <a:lnTo>
                    <a:pt x="1372" y="296"/>
                  </a:lnTo>
                  <a:lnTo>
                    <a:pt x="1340" y="212"/>
                  </a:lnTo>
                  <a:lnTo>
                    <a:pt x="1330" y="185"/>
                  </a:lnTo>
                  <a:lnTo>
                    <a:pt x="1314" y="169"/>
                  </a:lnTo>
                  <a:lnTo>
                    <a:pt x="1298" y="153"/>
                  </a:lnTo>
                  <a:lnTo>
                    <a:pt x="1282" y="148"/>
                  </a:lnTo>
                  <a:lnTo>
                    <a:pt x="1266" y="148"/>
                  </a:lnTo>
                  <a:lnTo>
                    <a:pt x="1250" y="153"/>
                  </a:lnTo>
                  <a:lnTo>
                    <a:pt x="1234" y="164"/>
                  </a:lnTo>
                  <a:lnTo>
                    <a:pt x="1229" y="185"/>
                  </a:lnTo>
                  <a:lnTo>
                    <a:pt x="1224" y="212"/>
                  </a:lnTo>
                  <a:lnTo>
                    <a:pt x="1213" y="233"/>
                  </a:lnTo>
                  <a:lnTo>
                    <a:pt x="1187" y="275"/>
                  </a:lnTo>
                  <a:lnTo>
                    <a:pt x="1155" y="312"/>
                  </a:lnTo>
                  <a:lnTo>
                    <a:pt x="1113" y="323"/>
                  </a:lnTo>
                  <a:lnTo>
                    <a:pt x="1075" y="328"/>
                  </a:lnTo>
                  <a:lnTo>
                    <a:pt x="1044" y="328"/>
                  </a:lnTo>
                  <a:lnTo>
                    <a:pt x="1012" y="328"/>
                  </a:lnTo>
                  <a:lnTo>
                    <a:pt x="991" y="323"/>
                  </a:lnTo>
                  <a:lnTo>
                    <a:pt x="969" y="318"/>
                  </a:lnTo>
                  <a:lnTo>
                    <a:pt x="938" y="302"/>
                  </a:lnTo>
                  <a:lnTo>
                    <a:pt x="916" y="281"/>
                  </a:lnTo>
                  <a:lnTo>
                    <a:pt x="906" y="259"/>
                  </a:lnTo>
                  <a:lnTo>
                    <a:pt x="901" y="238"/>
                  </a:lnTo>
                  <a:lnTo>
                    <a:pt x="901" y="190"/>
                  </a:lnTo>
                  <a:lnTo>
                    <a:pt x="895" y="153"/>
                  </a:lnTo>
                  <a:lnTo>
                    <a:pt x="885" y="132"/>
                  </a:lnTo>
                  <a:lnTo>
                    <a:pt x="874" y="116"/>
                  </a:lnTo>
                  <a:lnTo>
                    <a:pt x="858" y="106"/>
                  </a:lnTo>
                  <a:lnTo>
                    <a:pt x="842" y="100"/>
                  </a:lnTo>
                  <a:lnTo>
                    <a:pt x="805" y="95"/>
                  </a:lnTo>
                  <a:lnTo>
                    <a:pt x="773" y="90"/>
                  </a:lnTo>
                  <a:lnTo>
                    <a:pt x="763" y="84"/>
                  </a:lnTo>
                  <a:lnTo>
                    <a:pt x="757" y="79"/>
                  </a:lnTo>
                  <a:lnTo>
                    <a:pt x="736" y="47"/>
                  </a:lnTo>
                  <a:lnTo>
                    <a:pt x="720" y="26"/>
                  </a:lnTo>
                  <a:lnTo>
                    <a:pt x="699" y="10"/>
                  </a:lnTo>
                  <a:lnTo>
                    <a:pt x="683" y="5"/>
                  </a:lnTo>
                  <a:lnTo>
                    <a:pt x="662" y="0"/>
                  </a:lnTo>
                  <a:lnTo>
                    <a:pt x="646" y="0"/>
                  </a:lnTo>
                  <a:lnTo>
                    <a:pt x="630" y="5"/>
                  </a:lnTo>
                  <a:lnTo>
                    <a:pt x="614" y="16"/>
                  </a:lnTo>
                  <a:lnTo>
                    <a:pt x="583" y="37"/>
                  </a:lnTo>
                  <a:lnTo>
                    <a:pt x="556" y="58"/>
                  </a:lnTo>
                  <a:lnTo>
                    <a:pt x="540" y="84"/>
                  </a:lnTo>
                  <a:lnTo>
                    <a:pt x="466" y="90"/>
                  </a:lnTo>
                  <a:lnTo>
                    <a:pt x="408" y="100"/>
                  </a:lnTo>
                  <a:lnTo>
                    <a:pt x="344" y="116"/>
                  </a:lnTo>
                  <a:lnTo>
                    <a:pt x="333" y="137"/>
                  </a:lnTo>
                  <a:lnTo>
                    <a:pt x="323" y="164"/>
                  </a:lnTo>
                  <a:lnTo>
                    <a:pt x="312" y="190"/>
                  </a:lnTo>
                  <a:lnTo>
                    <a:pt x="291" y="217"/>
                  </a:lnTo>
                  <a:lnTo>
                    <a:pt x="265" y="243"/>
                  </a:lnTo>
                  <a:lnTo>
                    <a:pt x="227" y="265"/>
                  </a:lnTo>
                  <a:lnTo>
                    <a:pt x="212" y="270"/>
                  </a:lnTo>
                  <a:lnTo>
                    <a:pt x="190" y="270"/>
                  </a:lnTo>
                  <a:lnTo>
                    <a:pt x="143" y="275"/>
                  </a:lnTo>
                  <a:lnTo>
                    <a:pt x="106" y="291"/>
                  </a:lnTo>
                  <a:lnTo>
                    <a:pt x="74" y="307"/>
                  </a:lnTo>
                  <a:lnTo>
                    <a:pt x="47" y="323"/>
                  </a:lnTo>
                  <a:lnTo>
                    <a:pt x="10" y="360"/>
                  </a:lnTo>
                  <a:lnTo>
                    <a:pt x="0" y="371"/>
                  </a:lnTo>
                  <a:lnTo>
                    <a:pt x="5" y="381"/>
                  </a:lnTo>
                  <a:lnTo>
                    <a:pt x="26" y="402"/>
                  </a:lnTo>
                  <a:lnTo>
                    <a:pt x="42" y="408"/>
                  </a:lnTo>
                  <a:lnTo>
                    <a:pt x="63" y="413"/>
                  </a:lnTo>
                  <a:lnTo>
                    <a:pt x="90" y="413"/>
                  </a:lnTo>
                  <a:lnTo>
                    <a:pt x="116" y="402"/>
                  </a:lnTo>
                  <a:close/>
                </a:path>
              </a:pathLst>
            </a:custGeom>
            <a:solidFill>
              <a:schemeClr val="accent1">
                <a:lumMod val="60000"/>
                <a:lumOff val="4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51648"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Freeform 10">
              <a:extLst>
                <a:ext uri="{FF2B5EF4-FFF2-40B4-BE49-F238E27FC236}">
                  <a16:creationId xmlns:a16="http://schemas.microsoft.com/office/drawing/2014/main" id="{8E2ACA56-4A64-4C42-8471-F01EF56C588E}"/>
                </a:ext>
              </a:extLst>
            </p:cNvPr>
            <p:cNvSpPr/>
            <p:nvPr/>
          </p:nvSpPr>
          <p:spPr bwMode="auto">
            <a:xfrm>
              <a:off x="8329303" y="697495"/>
              <a:ext cx="1373969" cy="1459338"/>
            </a:xfrm>
            <a:custGeom>
              <a:avLst/>
              <a:gdLst>
                <a:gd name="T0" fmla="*/ 795 w 853"/>
                <a:gd name="T1" fmla="*/ 551 h 906"/>
                <a:gd name="T2" fmla="*/ 811 w 853"/>
                <a:gd name="T3" fmla="*/ 535 h 906"/>
                <a:gd name="T4" fmla="*/ 843 w 853"/>
                <a:gd name="T5" fmla="*/ 492 h 906"/>
                <a:gd name="T6" fmla="*/ 853 w 853"/>
                <a:gd name="T7" fmla="*/ 418 h 906"/>
                <a:gd name="T8" fmla="*/ 843 w 853"/>
                <a:gd name="T9" fmla="*/ 365 h 906"/>
                <a:gd name="T10" fmla="*/ 811 w 853"/>
                <a:gd name="T11" fmla="*/ 312 h 906"/>
                <a:gd name="T12" fmla="*/ 779 w 853"/>
                <a:gd name="T13" fmla="*/ 312 h 906"/>
                <a:gd name="T14" fmla="*/ 737 w 853"/>
                <a:gd name="T15" fmla="*/ 312 h 906"/>
                <a:gd name="T16" fmla="*/ 726 w 853"/>
                <a:gd name="T17" fmla="*/ 296 h 906"/>
                <a:gd name="T18" fmla="*/ 721 w 853"/>
                <a:gd name="T19" fmla="*/ 280 h 906"/>
                <a:gd name="T20" fmla="*/ 689 w 853"/>
                <a:gd name="T21" fmla="*/ 148 h 906"/>
                <a:gd name="T22" fmla="*/ 678 w 853"/>
                <a:gd name="T23" fmla="*/ 169 h 906"/>
                <a:gd name="T24" fmla="*/ 657 w 853"/>
                <a:gd name="T25" fmla="*/ 190 h 906"/>
                <a:gd name="T26" fmla="*/ 631 w 853"/>
                <a:gd name="T27" fmla="*/ 190 h 906"/>
                <a:gd name="T28" fmla="*/ 609 w 853"/>
                <a:gd name="T29" fmla="*/ 143 h 906"/>
                <a:gd name="T30" fmla="*/ 588 w 853"/>
                <a:gd name="T31" fmla="*/ 121 h 906"/>
                <a:gd name="T32" fmla="*/ 477 w 853"/>
                <a:gd name="T33" fmla="*/ 58 h 906"/>
                <a:gd name="T34" fmla="*/ 376 w 853"/>
                <a:gd name="T35" fmla="*/ 10 h 906"/>
                <a:gd name="T36" fmla="*/ 318 w 853"/>
                <a:gd name="T37" fmla="*/ 0 h 906"/>
                <a:gd name="T38" fmla="*/ 275 w 853"/>
                <a:gd name="T39" fmla="*/ 10 h 906"/>
                <a:gd name="T40" fmla="*/ 249 w 853"/>
                <a:gd name="T41" fmla="*/ 53 h 906"/>
                <a:gd name="T42" fmla="*/ 244 w 853"/>
                <a:gd name="T43" fmla="*/ 79 h 906"/>
                <a:gd name="T44" fmla="*/ 217 w 853"/>
                <a:gd name="T45" fmla="*/ 106 h 906"/>
                <a:gd name="T46" fmla="*/ 180 w 853"/>
                <a:gd name="T47" fmla="*/ 111 h 906"/>
                <a:gd name="T48" fmla="*/ 169 w 853"/>
                <a:gd name="T49" fmla="*/ 106 h 906"/>
                <a:gd name="T50" fmla="*/ 74 w 853"/>
                <a:gd name="T51" fmla="*/ 74 h 906"/>
                <a:gd name="T52" fmla="*/ 32 w 853"/>
                <a:gd name="T53" fmla="*/ 68 h 906"/>
                <a:gd name="T54" fmla="*/ 16 w 853"/>
                <a:gd name="T55" fmla="*/ 95 h 906"/>
                <a:gd name="T56" fmla="*/ 0 w 853"/>
                <a:gd name="T57" fmla="*/ 174 h 906"/>
                <a:gd name="T58" fmla="*/ 5 w 853"/>
                <a:gd name="T59" fmla="*/ 233 h 906"/>
                <a:gd name="T60" fmla="*/ 26 w 853"/>
                <a:gd name="T61" fmla="*/ 259 h 906"/>
                <a:gd name="T62" fmla="*/ 74 w 853"/>
                <a:gd name="T63" fmla="*/ 339 h 906"/>
                <a:gd name="T64" fmla="*/ 95 w 853"/>
                <a:gd name="T65" fmla="*/ 392 h 906"/>
                <a:gd name="T66" fmla="*/ 106 w 853"/>
                <a:gd name="T67" fmla="*/ 519 h 906"/>
                <a:gd name="T68" fmla="*/ 106 w 853"/>
                <a:gd name="T69" fmla="*/ 609 h 906"/>
                <a:gd name="T70" fmla="*/ 116 w 853"/>
                <a:gd name="T71" fmla="*/ 662 h 906"/>
                <a:gd name="T72" fmla="*/ 143 w 853"/>
                <a:gd name="T73" fmla="*/ 678 h 906"/>
                <a:gd name="T74" fmla="*/ 191 w 853"/>
                <a:gd name="T75" fmla="*/ 641 h 906"/>
                <a:gd name="T76" fmla="*/ 196 w 853"/>
                <a:gd name="T77" fmla="*/ 636 h 906"/>
                <a:gd name="T78" fmla="*/ 260 w 853"/>
                <a:gd name="T79" fmla="*/ 614 h 906"/>
                <a:gd name="T80" fmla="*/ 307 w 853"/>
                <a:gd name="T81" fmla="*/ 609 h 906"/>
                <a:gd name="T82" fmla="*/ 318 w 853"/>
                <a:gd name="T83" fmla="*/ 598 h 906"/>
                <a:gd name="T84" fmla="*/ 366 w 853"/>
                <a:gd name="T85" fmla="*/ 577 h 906"/>
                <a:gd name="T86" fmla="*/ 403 w 853"/>
                <a:gd name="T87" fmla="*/ 588 h 906"/>
                <a:gd name="T88" fmla="*/ 366 w 853"/>
                <a:gd name="T89" fmla="*/ 667 h 906"/>
                <a:gd name="T90" fmla="*/ 360 w 853"/>
                <a:gd name="T91" fmla="*/ 683 h 906"/>
                <a:gd name="T92" fmla="*/ 360 w 853"/>
                <a:gd name="T93" fmla="*/ 747 h 906"/>
                <a:gd name="T94" fmla="*/ 371 w 853"/>
                <a:gd name="T95" fmla="*/ 789 h 906"/>
                <a:gd name="T96" fmla="*/ 387 w 853"/>
                <a:gd name="T97" fmla="*/ 805 h 906"/>
                <a:gd name="T98" fmla="*/ 445 w 853"/>
                <a:gd name="T99" fmla="*/ 853 h 906"/>
                <a:gd name="T100" fmla="*/ 652 w 853"/>
                <a:gd name="T101" fmla="*/ 869 h 906"/>
                <a:gd name="T102" fmla="*/ 758 w 853"/>
                <a:gd name="T103" fmla="*/ 906 h 906"/>
                <a:gd name="T104" fmla="*/ 800 w 853"/>
                <a:gd name="T105" fmla="*/ 821 h 906"/>
                <a:gd name="T106" fmla="*/ 821 w 853"/>
                <a:gd name="T107" fmla="*/ 795 h 906"/>
                <a:gd name="T108" fmla="*/ 837 w 853"/>
                <a:gd name="T109" fmla="*/ 742 h 906"/>
                <a:gd name="T110" fmla="*/ 821 w 853"/>
                <a:gd name="T111" fmla="*/ 673 h 906"/>
                <a:gd name="T112" fmla="*/ 795 w 853"/>
                <a:gd name="T113" fmla="*/ 630 h 9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53" h="906">
                  <a:moveTo>
                    <a:pt x="795" y="630"/>
                  </a:moveTo>
                  <a:lnTo>
                    <a:pt x="795" y="551"/>
                  </a:lnTo>
                  <a:lnTo>
                    <a:pt x="811" y="535"/>
                  </a:lnTo>
                  <a:lnTo>
                    <a:pt x="827" y="519"/>
                  </a:lnTo>
                  <a:lnTo>
                    <a:pt x="843" y="492"/>
                  </a:lnTo>
                  <a:lnTo>
                    <a:pt x="853" y="461"/>
                  </a:lnTo>
                  <a:lnTo>
                    <a:pt x="853" y="418"/>
                  </a:lnTo>
                  <a:lnTo>
                    <a:pt x="853" y="392"/>
                  </a:lnTo>
                  <a:lnTo>
                    <a:pt x="843" y="365"/>
                  </a:lnTo>
                  <a:lnTo>
                    <a:pt x="832" y="339"/>
                  </a:lnTo>
                  <a:lnTo>
                    <a:pt x="811" y="312"/>
                  </a:lnTo>
                  <a:lnTo>
                    <a:pt x="779" y="312"/>
                  </a:lnTo>
                  <a:lnTo>
                    <a:pt x="752" y="312"/>
                  </a:lnTo>
                  <a:lnTo>
                    <a:pt x="737" y="312"/>
                  </a:lnTo>
                  <a:lnTo>
                    <a:pt x="731" y="302"/>
                  </a:lnTo>
                  <a:lnTo>
                    <a:pt x="726" y="296"/>
                  </a:lnTo>
                  <a:lnTo>
                    <a:pt x="721" y="291"/>
                  </a:lnTo>
                  <a:lnTo>
                    <a:pt x="721" y="280"/>
                  </a:lnTo>
                  <a:lnTo>
                    <a:pt x="705" y="206"/>
                  </a:lnTo>
                  <a:lnTo>
                    <a:pt x="689" y="148"/>
                  </a:lnTo>
                  <a:lnTo>
                    <a:pt x="678" y="169"/>
                  </a:lnTo>
                  <a:lnTo>
                    <a:pt x="668" y="180"/>
                  </a:lnTo>
                  <a:lnTo>
                    <a:pt x="657" y="190"/>
                  </a:lnTo>
                  <a:lnTo>
                    <a:pt x="646" y="190"/>
                  </a:lnTo>
                  <a:lnTo>
                    <a:pt x="631" y="190"/>
                  </a:lnTo>
                  <a:lnTo>
                    <a:pt x="625" y="185"/>
                  </a:lnTo>
                  <a:lnTo>
                    <a:pt x="609" y="143"/>
                  </a:lnTo>
                  <a:lnTo>
                    <a:pt x="588" y="121"/>
                  </a:lnTo>
                  <a:lnTo>
                    <a:pt x="551" y="100"/>
                  </a:lnTo>
                  <a:lnTo>
                    <a:pt x="477" y="58"/>
                  </a:lnTo>
                  <a:lnTo>
                    <a:pt x="376" y="10"/>
                  </a:lnTo>
                  <a:lnTo>
                    <a:pt x="360" y="5"/>
                  </a:lnTo>
                  <a:lnTo>
                    <a:pt x="318" y="0"/>
                  </a:lnTo>
                  <a:lnTo>
                    <a:pt x="291" y="5"/>
                  </a:lnTo>
                  <a:lnTo>
                    <a:pt x="275" y="10"/>
                  </a:lnTo>
                  <a:lnTo>
                    <a:pt x="260" y="26"/>
                  </a:lnTo>
                  <a:lnTo>
                    <a:pt x="249" y="53"/>
                  </a:lnTo>
                  <a:lnTo>
                    <a:pt x="244" y="79"/>
                  </a:lnTo>
                  <a:lnTo>
                    <a:pt x="233" y="95"/>
                  </a:lnTo>
                  <a:lnTo>
                    <a:pt x="217" y="106"/>
                  </a:lnTo>
                  <a:lnTo>
                    <a:pt x="207" y="111"/>
                  </a:lnTo>
                  <a:lnTo>
                    <a:pt x="180" y="111"/>
                  </a:lnTo>
                  <a:lnTo>
                    <a:pt x="169" y="106"/>
                  </a:lnTo>
                  <a:lnTo>
                    <a:pt x="122" y="84"/>
                  </a:lnTo>
                  <a:lnTo>
                    <a:pt x="74" y="74"/>
                  </a:lnTo>
                  <a:lnTo>
                    <a:pt x="53" y="68"/>
                  </a:lnTo>
                  <a:lnTo>
                    <a:pt x="32" y="68"/>
                  </a:lnTo>
                  <a:lnTo>
                    <a:pt x="16" y="95"/>
                  </a:lnTo>
                  <a:lnTo>
                    <a:pt x="0" y="143"/>
                  </a:lnTo>
                  <a:lnTo>
                    <a:pt x="0" y="174"/>
                  </a:lnTo>
                  <a:lnTo>
                    <a:pt x="0" y="201"/>
                  </a:lnTo>
                  <a:lnTo>
                    <a:pt x="5" y="233"/>
                  </a:lnTo>
                  <a:lnTo>
                    <a:pt x="26" y="259"/>
                  </a:lnTo>
                  <a:lnTo>
                    <a:pt x="63" y="312"/>
                  </a:lnTo>
                  <a:lnTo>
                    <a:pt x="74" y="339"/>
                  </a:lnTo>
                  <a:lnTo>
                    <a:pt x="85" y="360"/>
                  </a:lnTo>
                  <a:lnTo>
                    <a:pt x="95" y="392"/>
                  </a:lnTo>
                  <a:lnTo>
                    <a:pt x="101" y="424"/>
                  </a:lnTo>
                  <a:lnTo>
                    <a:pt x="106" y="519"/>
                  </a:lnTo>
                  <a:lnTo>
                    <a:pt x="106" y="609"/>
                  </a:lnTo>
                  <a:lnTo>
                    <a:pt x="111" y="641"/>
                  </a:lnTo>
                  <a:lnTo>
                    <a:pt x="116" y="662"/>
                  </a:lnTo>
                  <a:lnTo>
                    <a:pt x="127" y="673"/>
                  </a:lnTo>
                  <a:lnTo>
                    <a:pt x="143" y="678"/>
                  </a:lnTo>
                  <a:lnTo>
                    <a:pt x="164" y="662"/>
                  </a:lnTo>
                  <a:lnTo>
                    <a:pt x="191" y="641"/>
                  </a:lnTo>
                  <a:lnTo>
                    <a:pt x="196" y="636"/>
                  </a:lnTo>
                  <a:lnTo>
                    <a:pt x="222" y="625"/>
                  </a:lnTo>
                  <a:lnTo>
                    <a:pt x="260" y="614"/>
                  </a:lnTo>
                  <a:lnTo>
                    <a:pt x="281" y="609"/>
                  </a:lnTo>
                  <a:lnTo>
                    <a:pt x="307" y="609"/>
                  </a:lnTo>
                  <a:lnTo>
                    <a:pt x="318" y="598"/>
                  </a:lnTo>
                  <a:lnTo>
                    <a:pt x="350" y="583"/>
                  </a:lnTo>
                  <a:lnTo>
                    <a:pt x="366" y="577"/>
                  </a:lnTo>
                  <a:lnTo>
                    <a:pt x="387" y="577"/>
                  </a:lnTo>
                  <a:lnTo>
                    <a:pt x="403" y="588"/>
                  </a:lnTo>
                  <a:lnTo>
                    <a:pt x="419" y="609"/>
                  </a:lnTo>
                  <a:lnTo>
                    <a:pt x="366" y="667"/>
                  </a:lnTo>
                  <a:lnTo>
                    <a:pt x="360" y="683"/>
                  </a:lnTo>
                  <a:lnTo>
                    <a:pt x="360" y="720"/>
                  </a:lnTo>
                  <a:lnTo>
                    <a:pt x="360" y="747"/>
                  </a:lnTo>
                  <a:lnTo>
                    <a:pt x="366" y="768"/>
                  </a:lnTo>
                  <a:lnTo>
                    <a:pt x="371" y="789"/>
                  </a:lnTo>
                  <a:lnTo>
                    <a:pt x="387" y="805"/>
                  </a:lnTo>
                  <a:lnTo>
                    <a:pt x="413" y="832"/>
                  </a:lnTo>
                  <a:lnTo>
                    <a:pt x="445" y="853"/>
                  </a:lnTo>
                  <a:lnTo>
                    <a:pt x="472" y="869"/>
                  </a:lnTo>
                  <a:lnTo>
                    <a:pt x="652" y="869"/>
                  </a:lnTo>
                  <a:lnTo>
                    <a:pt x="705" y="901"/>
                  </a:lnTo>
                  <a:lnTo>
                    <a:pt x="758" y="906"/>
                  </a:lnTo>
                  <a:lnTo>
                    <a:pt x="800" y="821"/>
                  </a:lnTo>
                  <a:lnTo>
                    <a:pt x="811" y="810"/>
                  </a:lnTo>
                  <a:lnTo>
                    <a:pt x="821" y="795"/>
                  </a:lnTo>
                  <a:lnTo>
                    <a:pt x="832" y="768"/>
                  </a:lnTo>
                  <a:lnTo>
                    <a:pt x="837" y="742"/>
                  </a:lnTo>
                  <a:lnTo>
                    <a:pt x="837" y="710"/>
                  </a:lnTo>
                  <a:lnTo>
                    <a:pt x="821" y="673"/>
                  </a:lnTo>
                  <a:lnTo>
                    <a:pt x="795" y="630"/>
                  </a:lnTo>
                  <a:close/>
                </a:path>
              </a:pathLst>
            </a:cu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51648"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Freeform 11">
              <a:extLst>
                <a:ext uri="{FF2B5EF4-FFF2-40B4-BE49-F238E27FC236}">
                  <a16:creationId xmlns:a16="http://schemas.microsoft.com/office/drawing/2014/main" id="{CEE15357-8EDD-4410-A0B6-11F5475E0807}"/>
                </a:ext>
              </a:extLst>
            </p:cNvPr>
            <p:cNvSpPr/>
            <p:nvPr/>
          </p:nvSpPr>
          <p:spPr bwMode="auto">
            <a:xfrm>
              <a:off x="4265383" y="573635"/>
              <a:ext cx="6428499" cy="4746877"/>
            </a:xfrm>
            <a:custGeom>
              <a:avLst/>
              <a:gdLst>
                <a:gd name="T0" fmla="*/ 2316 w 3991"/>
                <a:gd name="T1" fmla="*/ 2841 h 2947"/>
                <a:gd name="T2" fmla="*/ 2359 w 3991"/>
                <a:gd name="T3" fmla="*/ 2926 h 2947"/>
                <a:gd name="T4" fmla="*/ 2507 w 3991"/>
                <a:gd name="T5" fmla="*/ 2687 h 2947"/>
                <a:gd name="T6" fmla="*/ 2904 w 3991"/>
                <a:gd name="T7" fmla="*/ 2390 h 2947"/>
                <a:gd name="T8" fmla="*/ 3032 w 3991"/>
                <a:gd name="T9" fmla="*/ 2396 h 2947"/>
                <a:gd name="T10" fmla="*/ 3191 w 3991"/>
                <a:gd name="T11" fmla="*/ 2242 h 2947"/>
                <a:gd name="T12" fmla="*/ 3148 w 3991"/>
                <a:gd name="T13" fmla="*/ 2184 h 2947"/>
                <a:gd name="T14" fmla="*/ 3037 w 3991"/>
                <a:gd name="T15" fmla="*/ 2168 h 2947"/>
                <a:gd name="T16" fmla="*/ 3154 w 3991"/>
                <a:gd name="T17" fmla="*/ 2019 h 2947"/>
                <a:gd name="T18" fmla="*/ 3217 w 3991"/>
                <a:gd name="T19" fmla="*/ 1813 h 2947"/>
                <a:gd name="T20" fmla="*/ 3233 w 3991"/>
                <a:gd name="T21" fmla="*/ 1643 h 2947"/>
                <a:gd name="T22" fmla="*/ 3350 w 3991"/>
                <a:gd name="T23" fmla="*/ 1415 h 2947"/>
                <a:gd name="T24" fmla="*/ 3456 w 3991"/>
                <a:gd name="T25" fmla="*/ 1224 h 2947"/>
                <a:gd name="T26" fmla="*/ 3657 w 3991"/>
                <a:gd name="T27" fmla="*/ 996 h 2947"/>
                <a:gd name="T28" fmla="*/ 3509 w 3991"/>
                <a:gd name="T29" fmla="*/ 869 h 2947"/>
                <a:gd name="T30" fmla="*/ 3689 w 3991"/>
                <a:gd name="T31" fmla="*/ 843 h 2947"/>
                <a:gd name="T32" fmla="*/ 3694 w 3991"/>
                <a:gd name="T33" fmla="*/ 991 h 2947"/>
                <a:gd name="T34" fmla="*/ 3938 w 3991"/>
                <a:gd name="T35" fmla="*/ 827 h 2947"/>
                <a:gd name="T36" fmla="*/ 3917 w 3991"/>
                <a:gd name="T37" fmla="*/ 673 h 2947"/>
                <a:gd name="T38" fmla="*/ 3811 w 3991"/>
                <a:gd name="T39" fmla="*/ 260 h 2947"/>
                <a:gd name="T40" fmla="*/ 3593 w 3991"/>
                <a:gd name="T41" fmla="*/ 233 h 2947"/>
                <a:gd name="T42" fmla="*/ 3419 w 3991"/>
                <a:gd name="T43" fmla="*/ 42 h 2947"/>
                <a:gd name="T44" fmla="*/ 3360 w 3991"/>
                <a:gd name="T45" fmla="*/ 58 h 2947"/>
                <a:gd name="T46" fmla="*/ 3228 w 3991"/>
                <a:gd name="T47" fmla="*/ 175 h 2947"/>
                <a:gd name="T48" fmla="*/ 3334 w 3991"/>
                <a:gd name="T49" fmla="*/ 392 h 2947"/>
                <a:gd name="T50" fmla="*/ 3318 w 3991"/>
                <a:gd name="T51" fmla="*/ 631 h 2947"/>
                <a:gd name="T52" fmla="*/ 3228 w 3991"/>
                <a:gd name="T53" fmla="*/ 981 h 2947"/>
                <a:gd name="T54" fmla="*/ 2883 w 3991"/>
                <a:gd name="T55" fmla="*/ 806 h 2947"/>
                <a:gd name="T56" fmla="*/ 2830 w 3991"/>
                <a:gd name="T57" fmla="*/ 694 h 2947"/>
                <a:gd name="T58" fmla="*/ 2634 w 3991"/>
                <a:gd name="T59" fmla="*/ 726 h 2947"/>
                <a:gd name="T60" fmla="*/ 2528 w 3991"/>
                <a:gd name="T61" fmla="*/ 313 h 2947"/>
                <a:gd name="T62" fmla="*/ 2486 w 3991"/>
                <a:gd name="T63" fmla="*/ 223 h 2947"/>
                <a:gd name="T64" fmla="*/ 2295 w 3991"/>
                <a:gd name="T65" fmla="*/ 376 h 2947"/>
                <a:gd name="T66" fmla="*/ 2226 w 3991"/>
                <a:gd name="T67" fmla="*/ 371 h 2947"/>
                <a:gd name="T68" fmla="*/ 2104 w 3991"/>
                <a:gd name="T69" fmla="*/ 270 h 2947"/>
                <a:gd name="T70" fmla="*/ 2003 w 3991"/>
                <a:gd name="T71" fmla="*/ 260 h 2947"/>
                <a:gd name="T72" fmla="*/ 1924 w 3991"/>
                <a:gd name="T73" fmla="*/ 292 h 2947"/>
                <a:gd name="T74" fmla="*/ 1670 w 3991"/>
                <a:gd name="T75" fmla="*/ 260 h 2947"/>
                <a:gd name="T76" fmla="*/ 1548 w 3991"/>
                <a:gd name="T77" fmla="*/ 466 h 2947"/>
                <a:gd name="T78" fmla="*/ 1426 w 3991"/>
                <a:gd name="T79" fmla="*/ 530 h 2947"/>
                <a:gd name="T80" fmla="*/ 1277 w 3991"/>
                <a:gd name="T81" fmla="*/ 451 h 2947"/>
                <a:gd name="T82" fmla="*/ 1060 w 3991"/>
                <a:gd name="T83" fmla="*/ 435 h 2947"/>
                <a:gd name="T84" fmla="*/ 901 w 3991"/>
                <a:gd name="T85" fmla="*/ 625 h 2947"/>
                <a:gd name="T86" fmla="*/ 1071 w 3991"/>
                <a:gd name="T87" fmla="*/ 620 h 2947"/>
                <a:gd name="T88" fmla="*/ 1140 w 3991"/>
                <a:gd name="T89" fmla="*/ 731 h 2947"/>
                <a:gd name="T90" fmla="*/ 959 w 3991"/>
                <a:gd name="T91" fmla="*/ 774 h 2947"/>
                <a:gd name="T92" fmla="*/ 647 w 3991"/>
                <a:gd name="T93" fmla="*/ 949 h 2947"/>
                <a:gd name="T94" fmla="*/ 318 w 3991"/>
                <a:gd name="T95" fmla="*/ 1203 h 2947"/>
                <a:gd name="T96" fmla="*/ 80 w 3991"/>
                <a:gd name="T97" fmla="*/ 1399 h 2947"/>
                <a:gd name="T98" fmla="*/ 80 w 3991"/>
                <a:gd name="T99" fmla="*/ 1585 h 2947"/>
                <a:gd name="T100" fmla="*/ 5 w 3991"/>
                <a:gd name="T101" fmla="*/ 1839 h 2947"/>
                <a:gd name="T102" fmla="*/ 27 w 3991"/>
                <a:gd name="T103" fmla="*/ 2210 h 2947"/>
                <a:gd name="T104" fmla="*/ 111 w 3991"/>
                <a:gd name="T105" fmla="*/ 2618 h 2947"/>
                <a:gd name="T106" fmla="*/ 350 w 3991"/>
                <a:gd name="T107" fmla="*/ 2788 h 2947"/>
                <a:gd name="T108" fmla="*/ 753 w 3991"/>
                <a:gd name="T109" fmla="*/ 2846 h 2947"/>
                <a:gd name="T110" fmla="*/ 954 w 3991"/>
                <a:gd name="T111" fmla="*/ 2687 h 2947"/>
                <a:gd name="T112" fmla="*/ 1293 w 3991"/>
                <a:gd name="T113" fmla="*/ 2576 h 2947"/>
                <a:gd name="T114" fmla="*/ 1452 w 3991"/>
                <a:gd name="T115" fmla="*/ 2671 h 2947"/>
                <a:gd name="T116" fmla="*/ 1579 w 3991"/>
                <a:gd name="T117" fmla="*/ 2889 h 2947"/>
                <a:gd name="T118" fmla="*/ 1839 w 3991"/>
                <a:gd name="T119" fmla="*/ 2756 h 2947"/>
                <a:gd name="T120" fmla="*/ 1982 w 3991"/>
                <a:gd name="T121" fmla="*/ 2867 h 294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991" h="2947">
                  <a:moveTo>
                    <a:pt x="1988" y="2905"/>
                  </a:moveTo>
                  <a:lnTo>
                    <a:pt x="1988" y="2905"/>
                  </a:lnTo>
                  <a:lnTo>
                    <a:pt x="1998" y="2910"/>
                  </a:lnTo>
                  <a:lnTo>
                    <a:pt x="2009" y="2915"/>
                  </a:lnTo>
                  <a:lnTo>
                    <a:pt x="2046" y="2920"/>
                  </a:lnTo>
                  <a:lnTo>
                    <a:pt x="2094" y="2926"/>
                  </a:lnTo>
                  <a:lnTo>
                    <a:pt x="2125" y="2905"/>
                  </a:lnTo>
                  <a:lnTo>
                    <a:pt x="2173" y="2883"/>
                  </a:lnTo>
                  <a:lnTo>
                    <a:pt x="2237" y="2862"/>
                  </a:lnTo>
                  <a:lnTo>
                    <a:pt x="2316" y="2841"/>
                  </a:lnTo>
                  <a:lnTo>
                    <a:pt x="2364" y="2820"/>
                  </a:lnTo>
                  <a:lnTo>
                    <a:pt x="2369" y="2836"/>
                  </a:lnTo>
                  <a:lnTo>
                    <a:pt x="2364" y="2852"/>
                  </a:lnTo>
                  <a:lnTo>
                    <a:pt x="2353" y="2862"/>
                  </a:lnTo>
                  <a:lnTo>
                    <a:pt x="2337" y="2878"/>
                  </a:lnTo>
                  <a:lnTo>
                    <a:pt x="2306" y="2899"/>
                  </a:lnTo>
                  <a:lnTo>
                    <a:pt x="2295" y="2905"/>
                  </a:lnTo>
                  <a:lnTo>
                    <a:pt x="2327" y="2920"/>
                  </a:lnTo>
                  <a:lnTo>
                    <a:pt x="2359" y="2926"/>
                  </a:lnTo>
                  <a:lnTo>
                    <a:pt x="2385" y="2920"/>
                  </a:lnTo>
                  <a:lnTo>
                    <a:pt x="2406" y="2915"/>
                  </a:lnTo>
                  <a:lnTo>
                    <a:pt x="2422" y="2899"/>
                  </a:lnTo>
                  <a:lnTo>
                    <a:pt x="2438" y="2883"/>
                  </a:lnTo>
                  <a:lnTo>
                    <a:pt x="2454" y="2862"/>
                  </a:lnTo>
                  <a:lnTo>
                    <a:pt x="2459" y="2841"/>
                  </a:lnTo>
                  <a:lnTo>
                    <a:pt x="2475" y="2793"/>
                  </a:lnTo>
                  <a:lnTo>
                    <a:pt x="2480" y="2746"/>
                  </a:lnTo>
                  <a:lnTo>
                    <a:pt x="2480" y="2703"/>
                  </a:lnTo>
                  <a:lnTo>
                    <a:pt x="2507" y="2687"/>
                  </a:lnTo>
                  <a:lnTo>
                    <a:pt x="2602" y="2571"/>
                  </a:lnTo>
                  <a:lnTo>
                    <a:pt x="2629" y="2539"/>
                  </a:lnTo>
                  <a:lnTo>
                    <a:pt x="2677" y="2502"/>
                  </a:lnTo>
                  <a:lnTo>
                    <a:pt x="2735" y="2459"/>
                  </a:lnTo>
                  <a:lnTo>
                    <a:pt x="2793" y="2438"/>
                  </a:lnTo>
                  <a:lnTo>
                    <a:pt x="2825" y="2428"/>
                  </a:lnTo>
                  <a:lnTo>
                    <a:pt x="2862" y="2412"/>
                  </a:lnTo>
                  <a:lnTo>
                    <a:pt x="2904" y="2390"/>
                  </a:lnTo>
                  <a:lnTo>
                    <a:pt x="2968" y="2369"/>
                  </a:lnTo>
                  <a:lnTo>
                    <a:pt x="2995" y="2369"/>
                  </a:lnTo>
                  <a:lnTo>
                    <a:pt x="3005" y="2369"/>
                  </a:lnTo>
                  <a:lnTo>
                    <a:pt x="3005" y="2375"/>
                  </a:lnTo>
                  <a:lnTo>
                    <a:pt x="2968" y="2428"/>
                  </a:lnTo>
                  <a:lnTo>
                    <a:pt x="2984" y="2433"/>
                  </a:lnTo>
                  <a:lnTo>
                    <a:pt x="3000" y="2433"/>
                  </a:lnTo>
                  <a:lnTo>
                    <a:pt x="3010" y="2428"/>
                  </a:lnTo>
                  <a:lnTo>
                    <a:pt x="3021" y="2417"/>
                  </a:lnTo>
                  <a:lnTo>
                    <a:pt x="3032" y="2396"/>
                  </a:lnTo>
                  <a:lnTo>
                    <a:pt x="3032" y="2385"/>
                  </a:lnTo>
                  <a:lnTo>
                    <a:pt x="3037" y="2348"/>
                  </a:lnTo>
                  <a:lnTo>
                    <a:pt x="3048" y="2316"/>
                  </a:lnTo>
                  <a:lnTo>
                    <a:pt x="3063" y="2290"/>
                  </a:lnTo>
                  <a:lnTo>
                    <a:pt x="3079" y="2274"/>
                  </a:lnTo>
                  <a:lnTo>
                    <a:pt x="3101" y="2258"/>
                  </a:lnTo>
                  <a:lnTo>
                    <a:pt x="3122" y="2253"/>
                  </a:lnTo>
                  <a:lnTo>
                    <a:pt x="3159" y="2242"/>
                  </a:lnTo>
                  <a:lnTo>
                    <a:pt x="3191" y="2242"/>
                  </a:lnTo>
                  <a:lnTo>
                    <a:pt x="3201" y="2237"/>
                  </a:lnTo>
                  <a:lnTo>
                    <a:pt x="3201" y="2226"/>
                  </a:lnTo>
                  <a:lnTo>
                    <a:pt x="3201" y="2194"/>
                  </a:lnTo>
                  <a:lnTo>
                    <a:pt x="3196" y="2178"/>
                  </a:lnTo>
                  <a:lnTo>
                    <a:pt x="3191" y="2157"/>
                  </a:lnTo>
                  <a:lnTo>
                    <a:pt x="3169" y="2125"/>
                  </a:lnTo>
                  <a:lnTo>
                    <a:pt x="3143" y="2094"/>
                  </a:lnTo>
                  <a:lnTo>
                    <a:pt x="3143" y="2120"/>
                  </a:lnTo>
                  <a:lnTo>
                    <a:pt x="3148" y="2184"/>
                  </a:lnTo>
                  <a:lnTo>
                    <a:pt x="3148" y="2194"/>
                  </a:lnTo>
                  <a:lnTo>
                    <a:pt x="3138" y="2205"/>
                  </a:lnTo>
                  <a:lnTo>
                    <a:pt x="3127" y="2210"/>
                  </a:lnTo>
                  <a:lnTo>
                    <a:pt x="3106" y="2210"/>
                  </a:lnTo>
                  <a:lnTo>
                    <a:pt x="3074" y="2205"/>
                  </a:lnTo>
                  <a:lnTo>
                    <a:pt x="3058" y="2200"/>
                  </a:lnTo>
                  <a:lnTo>
                    <a:pt x="3048" y="2194"/>
                  </a:lnTo>
                  <a:lnTo>
                    <a:pt x="3042" y="2184"/>
                  </a:lnTo>
                  <a:lnTo>
                    <a:pt x="3037" y="2168"/>
                  </a:lnTo>
                  <a:lnTo>
                    <a:pt x="3042" y="2147"/>
                  </a:lnTo>
                  <a:lnTo>
                    <a:pt x="3048" y="2125"/>
                  </a:lnTo>
                  <a:lnTo>
                    <a:pt x="3063" y="2110"/>
                  </a:lnTo>
                  <a:lnTo>
                    <a:pt x="3079" y="2088"/>
                  </a:lnTo>
                  <a:lnTo>
                    <a:pt x="3095" y="2078"/>
                  </a:lnTo>
                  <a:lnTo>
                    <a:pt x="3122" y="2067"/>
                  </a:lnTo>
                  <a:lnTo>
                    <a:pt x="3143" y="2062"/>
                  </a:lnTo>
                  <a:lnTo>
                    <a:pt x="3154" y="2051"/>
                  </a:lnTo>
                  <a:lnTo>
                    <a:pt x="3159" y="2035"/>
                  </a:lnTo>
                  <a:lnTo>
                    <a:pt x="3154" y="2019"/>
                  </a:lnTo>
                  <a:lnTo>
                    <a:pt x="3148" y="1998"/>
                  </a:lnTo>
                  <a:lnTo>
                    <a:pt x="3143" y="1988"/>
                  </a:lnTo>
                  <a:lnTo>
                    <a:pt x="3143" y="1945"/>
                  </a:lnTo>
                  <a:lnTo>
                    <a:pt x="3148" y="1908"/>
                  </a:lnTo>
                  <a:lnTo>
                    <a:pt x="3154" y="1887"/>
                  </a:lnTo>
                  <a:lnTo>
                    <a:pt x="3164" y="1866"/>
                  </a:lnTo>
                  <a:lnTo>
                    <a:pt x="3180" y="1850"/>
                  </a:lnTo>
                  <a:lnTo>
                    <a:pt x="3191" y="1834"/>
                  </a:lnTo>
                  <a:lnTo>
                    <a:pt x="3217" y="1813"/>
                  </a:lnTo>
                  <a:lnTo>
                    <a:pt x="3238" y="1792"/>
                  </a:lnTo>
                  <a:lnTo>
                    <a:pt x="3249" y="1765"/>
                  </a:lnTo>
                  <a:lnTo>
                    <a:pt x="3249" y="1733"/>
                  </a:lnTo>
                  <a:lnTo>
                    <a:pt x="3244" y="1717"/>
                  </a:lnTo>
                  <a:lnTo>
                    <a:pt x="3238" y="1696"/>
                  </a:lnTo>
                  <a:lnTo>
                    <a:pt x="3228" y="1670"/>
                  </a:lnTo>
                  <a:lnTo>
                    <a:pt x="3228" y="1654"/>
                  </a:lnTo>
                  <a:lnTo>
                    <a:pt x="3233" y="1648"/>
                  </a:lnTo>
                  <a:lnTo>
                    <a:pt x="3233" y="1643"/>
                  </a:lnTo>
                  <a:lnTo>
                    <a:pt x="3265" y="1622"/>
                  </a:lnTo>
                  <a:lnTo>
                    <a:pt x="3291" y="1601"/>
                  </a:lnTo>
                  <a:lnTo>
                    <a:pt x="3307" y="1579"/>
                  </a:lnTo>
                  <a:lnTo>
                    <a:pt x="3318" y="1553"/>
                  </a:lnTo>
                  <a:lnTo>
                    <a:pt x="3318" y="1532"/>
                  </a:lnTo>
                  <a:lnTo>
                    <a:pt x="3323" y="1516"/>
                  </a:lnTo>
                  <a:lnTo>
                    <a:pt x="3318" y="1500"/>
                  </a:lnTo>
                  <a:lnTo>
                    <a:pt x="3339" y="1452"/>
                  </a:lnTo>
                  <a:lnTo>
                    <a:pt x="3344" y="1431"/>
                  </a:lnTo>
                  <a:lnTo>
                    <a:pt x="3350" y="1415"/>
                  </a:lnTo>
                  <a:lnTo>
                    <a:pt x="3371" y="1389"/>
                  </a:lnTo>
                  <a:lnTo>
                    <a:pt x="3397" y="1367"/>
                  </a:lnTo>
                  <a:lnTo>
                    <a:pt x="3413" y="1346"/>
                  </a:lnTo>
                  <a:lnTo>
                    <a:pt x="3419" y="1320"/>
                  </a:lnTo>
                  <a:lnTo>
                    <a:pt x="3424" y="1299"/>
                  </a:lnTo>
                  <a:lnTo>
                    <a:pt x="3424" y="1277"/>
                  </a:lnTo>
                  <a:lnTo>
                    <a:pt x="3413" y="1246"/>
                  </a:lnTo>
                  <a:lnTo>
                    <a:pt x="3413" y="1230"/>
                  </a:lnTo>
                  <a:lnTo>
                    <a:pt x="3456" y="1224"/>
                  </a:lnTo>
                  <a:lnTo>
                    <a:pt x="3487" y="1214"/>
                  </a:lnTo>
                  <a:lnTo>
                    <a:pt x="3498" y="1203"/>
                  </a:lnTo>
                  <a:lnTo>
                    <a:pt x="3503" y="1193"/>
                  </a:lnTo>
                  <a:lnTo>
                    <a:pt x="3514" y="1171"/>
                  </a:lnTo>
                  <a:lnTo>
                    <a:pt x="3530" y="1150"/>
                  </a:lnTo>
                  <a:lnTo>
                    <a:pt x="3615" y="1065"/>
                  </a:lnTo>
                  <a:lnTo>
                    <a:pt x="3636" y="1039"/>
                  </a:lnTo>
                  <a:lnTo>
                    <a:pt x="3652" y="1018"/>
                  </a:lnTo>
                  <a:lnTo>
                    <a:pt x="3657" y="996"/>
                  </a:lnTo>
                  <a:lnTo>
                    <a:pt x="3657" y="975"/>
                  </a:lnTo>
                  <a:lnTo>
                    <a:pt x="3652" y="965"/>
                  </a:lnTo>
                  <a:lnTo>
                    <a:pt x="3641" y="949"/>
                  </a:lnTo>
                  <a:lnTo>
                    <a:pt x="3625" y="922"/>
                  </a:lnTo>
                  <a:lnTo>
                    <a:pt x="3615" y="906"/>
                  </a:lnTo>
                  <a:lnTo>
                    <a:pt x="3593" y="896"/>
                  </a:lnTo>
                  <a:lnTo>
                    <a:pt x="3535" y="880"/>
                  </a:lnTo>
                  <a:lnTo>
                    <a:pt x="3519" y="875"/>
                  </a:lnTo>
                  <a:lnTo>
                    <a:pt x="3509" y="869"/>
                  </a:lnTo>
                  <a:lnTo>
                    <a:pt x="3509" y="864"/>
                  </a:lnTo>
                  <a:lnTo>
                    <a:pt x="3509" y="859"/>
                  </a:lnTo>
                  <a:lnTo>
                    <a:pt x="3514" y="853"/>
                  </a:lnTo>
                  <a:lnTo>
                    <a:pt x="3530" y="848"/>
                  </a:lnTo>
                  <a:lnTo>
                    <a:pt x="3540" y="853"/>
                  </a:lnTo>
                  <a:lnTo>
                    <a:pt x="3556" y="859"/>
                  </a:lnTo>
                  <a:lnTo>
                    <a:pt x="3578" y="864"/>
                  </a:lnTo>
                  <a:lnTo>
                    <a:pt x="3599" y="864"/>
                  </a:lnTo>
                  <a:lnTo>
                    <a:pt x="3646" y="859"/>
                  </a:lnTo>
                  <a:lnTo>
                    <a:pt x="3689" y="843"/>
                  </a:lnTo>
                  <a:lnTo>
                    <a:pt x="3726" y="832"/>
                  </a:lnTo>
                  <a:lnTo>
                    <a:pt x="3731" y="827"/>
                  </a:lnTo>
                  <a:lnTo>
                    <a:pt x="3737" y="832"/>
                  </a:lnTo>
                  <a:lnTo>
                    <a:pt x="3737" y="853"/>
                  </a:lnTo>
                  <a:lnTo>
                    <a:pt x="3731" y="890"/>
                  </a:lnTo>
                  <a:lnTo>
                    <a:pt x="3705" y="890"/>
                  </a:lnTo>
                  <a:lnTo>
                    <a:pt x="3684" y="896"/>
                  </a:lnTo>
                  <a:lnTo>
                    <a:pt x="3662" y="906"/>
                  </a:lnTo>
                  <a:lnTo>
                    <a:pt x="3694" y="991"/>
                  </a:lnTo>
                  <a:lnTo>
                    <a:pt x="3731" y="996"/>
                  </a:lnTo>
                  <a:lnTo>
                    <a:pt x="3795" y="933"/>
                  </a:lnTo>
                  <a:lnTo>
                    <a:pt x="3816" y="922"/>
                  </a:lnTo>
                  <a:lnTo>
                    <a:pt x="3837" y="906"/>
                  </a:lnTo>
                  <a:lnTo>
                    <a:pt x="3864" y="875"/>
                  </a:lnTo>
                  <a:lnTo>
                    <a:pt x="3896" y="843"/>
                  </a:lnTo>
                  <a:lnTo>
                    <a:pt x="3922" y="832"/>
                  </a:lnTo>
                  <a:lnTo>
                    <a:pt x="3933" y="827"/>
                  </a:lnTo>
                  <a:lnTo>
                    <a:pt x="3938" y="827"/>
                  </a:lnTo>
                  <a:lnTo>
                    <a:pt x="3964" y="837"/>
                  </a:lnTo>
                  <a:lnTo>
                    <a:pt x="3980" y="837"/>
                  </a:lnTo>
                  <a:lnTo>
                    <a:pt x="3991" y="832"/>
                  </a:lnTo>
                  <a:lnTo>
                    <a:pt x="3991" y="822"/>
                  </a:lnTo>
                  <a:lnTo>
                    <a:pt x="3986" y="795"/>
                  </a:lnTo>
                  <a:lnTo>
                    <a:pt x="3980" y="784"/>
                  </a:lnTo>
                  <a:lnTo>
                    <a:pt x="3954" y="747"/>
                  </a:lnTo>
                  <a:lnTo>
                    <a:pt x="3933" y="705"/>
                  </a:lnTo>
                  <a:lnTo>
                    <a:pt x="3917" y="673"/>
                  </a:lnTo>
                  <a:lnTo>
                    <a:pt x="3906" y="641"/>
                  </a:lnTo>
                  <a:lnTo>
                    <a:pt x="3901" y="594"/>
                  </a:lnTo>
                  <a:lnTo>
                    <a:pt x="3901" y="578"/>
                  </a:lnTo>
                  <a:lnTo>
                    <a:pt x="3901" y="519"/>
                  </a:lnTo>
                  <a:lnTo>
                    <a:pt x="3896" y="472"/>
                  </a:lnTo>
                  <a:lnTo>
                    <a:pt x="3885" y="429"/>
                  </a:lnTo>
                  <a:lnTo>
                    <a:pt x="3874" y="392"/>
                  </a:lnTo>
                  <a:lnTo>
                    <a:pt x="3843" y="323"/>
                  </a:lnTo>
                  <a:lnTo>
                    <a:pt x="3811" y="260"/>
                  </a:lnTo>
                  <a:lnTo>
                    <a:pt x="3790" y="228"/>
                  </a:lnTo>
                  <a:lnTo>
                    <a:pt x="3774" y="212"/>
                  </a:lnTo>
                  <a:lnTo>
                    <a:pt x="3758" y="207"/>
                  </a:lnTo>
                  <a:lnTo>
                    <a:pt x="3747" y="201"/>
                  </a:lnTo>
                  <a:lnTo>
                    <a:pt x="3737" y="207"/>
                  </a:lnTo>
                  <a:lnTo>
                    <a:pt x="3726" y="212"/>
                  </a:lnTo>
                  <a:lnTo>
                    <a:pt x="3715" y="217"/>
                  </a:lnTo>
                  <a:lnTo>
                    <a:pt x="3668" y="233"/>
                  </a:lnTo>
                  <a:lnTo>
                    <a:pt x="3631" y="239"/>
                  </a:lnTo>
                  <a:lnTo>
                    <a:pt x="3593" y="233"/>
                  </a:lnTo>
                  <a:lnTo>
                    <a:pt x="3572" y="217"/>
                  </a:lnTo>
                  <a:lnTo>
                    <a:pt x="3551" y="201"/>
                  </a:lnTo>
                  <a:lnTo>
                    <a:pt x="3540" y="186"/>
                  </a:lnTo>
                  <a:lnTo>
                    <a:pt x="3530" y="170"/>
                  </a:lnTo>
                  <a:lnTo>
                    <a:pt x="3477" y="117"/>
                  </a:lnTo>
                  <a:lnTo>
                    <a:pt x="3456" y="111"/>
                  </a:lnTo>
                  <a:lnTo>
                    <a:pt x="3440" y="101"/>
                  </a:lnTo>
                  <a:lnTo>
                    <a:pt x="3429" y="85"/>
                  </a:lnTo>
                  <a:lnTo>
                    <a:pt x="3419" y="74"/>
                  </a:lnTo>
                  <a:lnTo>
                    <a:pt x="3419" y="42"/>
                  </a:lnTo>
                  <a:lnTo>
                    <a:pt x="3419" y="32"/>
                  </a:lnTo>
                  <a:lnTo>
                    <a:pt x="3408" y="16"/>
                  </a:lnTo>
                  <a:lnTo>
                    <a:pt x="3397" y="5"/>
                  </a:lnTo>
                  <a:lnTo>
                    <a:pt x="3392" y="0"/>
                  </a:lnTo>
                  <a:lnTo>
                    <a:pt x="3381" y="5"/>
                  </a:lnTo>
                  <a:lnTo>
                    <a:pt x="3371" y="16"/>
                  </a:lnTo>
                  <a:lnTo>
                    <a:pt x="3366" y="27"/>
                  </a:lnTo>
                  <a:lnTo>
                    <a:pt x="3366" y="48"/>
                  </a:lnTo>
                  <a:lnTo>
                    <a:pt x="3360" y="58"/>
                  </a:lnTo>
                  <a:lnTo>
                    <a:pt x="3350" y="69"/>
                  </a:lnTo>
                  <a:lnTo>
                    <a:pt x="3334" y="74"/>
                  </a:lnTo>
                  <a:lnTo>
                    <a:pt x="3313" y="80"/>
                  </a:lnTo>
                  <a:lnTo>
                    <a:pt x="3249" y="90"/>
                  </a:lnTo>
                  <a:lnTo>
                    <a:pt x="3222" y="95"/>
                  </a:lnTo>
                  <a:lnTo>
                    <a:pt x="3207" y="106"/>
                  </a:lnTo>
                  <a:lnTo>
                    <a:pt x="3201" y="122"/>
                  </a:lnTo>
                  <a:lnTo>
                    <a:pt x="3201" y="138"/>
                  </a:lnTo>
                  <a:lnTo>
                    <a:pt x="3217" y="164"/>
                  </a:lnTo>
                  <a:lnTo>
                    <a:pt x="3228" y="175"/>
                  </a:lnTo>
                  <a:lnTo>
                    <a:pt x="3244" y="186"/>
                  </a:lnTo>
                  <a:lnTo>
                    <a:pt x="3254" y="196"/>
                  </a:lnTo>
                  <a:lnTo>
                    <a:pt x="3260" y="212"/>
                  </a:lnTo>
                  <a:lnTo>
                    <a:pt x="3260" y="223"/>
                  </a:lnTo>
                  <a:lnTo>
                    <a:pt x="3254" y="249"/>
                  </a:lnTo>
                  <a:lnTo>
                    <a:pt x="3249" y="254"/>
                  </a:lnTo>
                  <a:lnTo>
                    <a:pt x="3275" y="281"/>
                  </a:lnTo>
                  <a:lnTo>
                    <a:pt x="3302" y="329"/>
                  </a:lnTo>
                  <a:lnTo>
                    <a:pt x="3334" y="392"/>
                  </a:lnTo>
                  <a:lnTo>
                    <a:pt x="3355" y="419"/>
                  </a:lnTo>
                  <a:lnTo>
                    <a:pt x="3366" y="451"/>
                  </a:lnTo>
                  <a:lnTo>
                    <a:pt x="3376" y="477"/>
                  </a:lnTo>
                  <a:lnTo>
                    <a:pt x="3376" y="498"/>
                  </a:lnTo>
                  <a:lnTo>
                    <a:pt x="3376" y="541"/>
                  </a:lnTo>
                  <a:lnTo>
                    <a:pt x="3366" y="572"/>
                  </a:lnTo>
                  <a:lnTo>
                    <a:pt x="3350" y="599"/>
                  </a:lnTo>
                  <a:lnTo>
                    <a:pt x="3334" y="620"/>
                  </a:lnTo>
                  <a:lnTo>
                    <a:pt x="3318" y="631"/>
                  </a:lnTo>
                  <a:lnTo>
                    <a:pt x="3318" y="710"/>
                  </a:lnTo>
                  <a:lnTo>
                    <a:pt x="3344" y="753"/>
                  </a:lnTo>
                  <a:lnTo>
                    <a:pt x="3360" y="790"/>
                  </a:lnTo>
                  <a:lnTo>
                    <a:pt x="3360" y="822"/>
                  </a:lnTo>
                  <a:lnTo>
                    <a:pt x="3355" y="853"/>
                  </a:lnTo>
                  <a:lnTo>
                    <a:pt x="3344" y="875"/>
                  </a:lnTo>
                  <a:lnTo>
                    <a:pt x="3334" y="890"/>
                  </a:lnTo>
                  <a:lnTo>
                    <a:pt x="3323" y="901"/>
                  </a:lnTo>
                  <a:lnTo>
                    <a:pt x="3281" y="986"/>
                  </a:lnTo>
                  <a:lnTo>
                    <a:pt x="3228" y="981"/>
                  </a:lnTo>
                  <a:lnTo>
                    <a:pt x="3175" y="949"/>
                  </a:lnTo>
                  <a:lnTo>
                    <a:pt x="2995" y="949"/>
                  </a:lnTo>
                  <a:lnTo>
                    <a:pt x="2968" y="933"/>
                  </a:lnTo>
                  <a:lnTo>
                    <a:pt x="2936" y="912"/>
                  </a:lnTo>
                  <a:lnTo>
                    <a:pt x="2910" y="890"/>
                  </a:lnTo>
                  <a:lnTo>
                    <a:pt x="2894" y="869"/>
                  </a:lnTo>
                  <a:lnTo>
                    <a:pt x="2889" y="848"/>
                  </a:lnTo>
                  <a:lnTo>
                    <a:pt x="2883" y="827"/>
                  </a:lnTo>
                  <a:lnTo>
                    <a:pt x="2883" y="806"/>
                  </a:lnTo>
                  <a:lnTo>
                    <a:pt x="2883" y="763"/>
                  </a:lnTo>
                  <a:lnTo>
                    <a:pt x="2889" y="747"/>
                  </a:lnTo>
                  <a:lnTo>
                    <a:pt x="2942" y="694"/>
                  </a:lnTo>
                  <a:lnTo>
                    <a:pt x="2926" y="668"/>
                  </a:lnTo>
                  <a:lnTo>
                    <a:pt x="2910" y="657"/>
                  </a:lnTo>
                  <a:lnTo>
                    <a:pt x="2889" y="657"/>
                  </a:lnTo>
                  <a:lnTo>
                    <a:pt x="2873" y="663"/>
                  </a:lnTo>
                  <a:lnTo>
                    <a:pt x="2841" y="678"/>
                  </a:lnTo>
                  <a:lnTo>
                    <a:pt x="2830" y="694"/>
                  </a:lnTo>
                  <a:lnTo>
                    <a:pt x="2804" y="689"/>
                  </a:lnTo>
                  <a:lnTo>
                    <a:pt x="2783" y="694"/>
                  </a:lnTo>
                  <a:lnTo>
                    <a:pt x="2745" y="705"/>
                  </a:lnTo>
                  <a:lnTo>
                    <a:pt x="2719" y="716"/>
                  </a:lnTo>
                  <a:lnTo>
                    <a:pt x="2714" y="726"/>
                  </a:lnTo>
                  <a:lnTo>
                    <a:pt x="2687" y="747"/>
                  </a:lnTo>
                  <a:lnTo>
                    <a:pt x="2666" y="758"/>
                  </a:lnTo>
                  <a:lnTo>
                    <a:pt x="2650" y="758"/>
                  </a:lnTo>
                  <a:lnTo>
                    <a:pt x="2639" y="747"/>
                  </a:lnTo>
                  <a:lnTo>
                    <a:pt x="2634" y="726"/>
                  </a:lnTo>
                  <a:lnTo>
                    <a:pt x="2629" y="694"/>
                  </a:lnTo>
                  <a:lnTo>
                    <a:pt x="2629" y="599"/>
                  </a:lnTo>
                  <a:lnTo>
                    <a:pt x="2624" y="504"/>
                  </a:lnTo>
                  <a:lnTo>
                    <a:pt x="2618" y="472"/>
                  </a:lnTo>
                  <a:lnTo>
                    <a:pt x="2608" y="445"/>
                  </a:lnTo>
                  <a:lnTo>
                    <a:pt x="2597" y="419"/>
                  </a:lnTo>
                  <a:lnTo>
                    <a:pt x="2586" y="392"/>
                  </a:lnTo>
                  <a:lnTo>
                    <a:pt x="2549" y="339"/>
                  </a:lnTo>
                  <a:lnTo>
                    <a:pt x="2528" y="313"/>
                  </a:lnTo>
                  <a:lnTo>
                    <a:pt x="2523" y="281"/>
                  </a:lnTo>
                  <a:lnTo>
                    <a:pt x="2523" y="254"/>
                  </a:lnTo>
                  <a:lnTo>
                    <a:pt x="2523" y="228"/>
                  </a:lnTo>
                  <a:lnTo>
                    <a:pt x="2539" y="180"/>
                  </a:lnTo>
                  <a:lnTo>
                    <a:pt x="2549" y="154"/>
                  </a:lnTo>
                  <a:lnTo>
                    <a:pt x="2549" y="148"/>
                  </a:lnTo>
                  <a:lnTo>
                    <a:pt x="2528" y="159"/>
                  </a:lnTo>
                  <a:lnTo>
                    <a:pt x="2512" y="175"/>
                  </a:lnTo>
                  <a:lnTo>
                    <a:pt x="2496" y="196"/>
                  </a:lnTo>
                  <a:lnTo>
                    <a:pt x="2486" y="223"/>
                  </a:lnTo>
                  <a:lnTo>
                    <a:pt x="2470" y="270"/>
                  </a:lnTo>
                  <a:lnTo>
                    <a:pt x="2465" y="292"/>
                  </a:lnTo>
                  <a:lnTo>
                    <a:pt x="2359" y="302"/>
                  </a:lnTo>
                  <a:lnTo>
                    <a:pt x="2348" y="302"/>
                  </a:lnTo>
                  <a:lnTo>
                    <a:pt x="2327" y="318"/>
                  </a:lnTo>
                  <a:lnTo>
                    <a:pt x="2311" y="329"/>
                  </a:lnTo>
                  <a:lnTo>
                    <a:pt x="2300" y="339"/>
                  </a:lnTo>
                  <a:lnTo>
                    <a:pt x="2295" y="355"/>
                  </a:lnTo>
                  <a:lnTo>
                    <a:pt x="2295" y="376"/>
                  </a:lnTo>
                  <a:lnTo>
                    <a:pt x="2295" y="398"/>
                  </a:lnTo>
                  <a:lnTo>
                    <a:pt x="2295" y="408"/>
                  </a:lnTo>
                  <a:lnTo>
                    <a:pt x="2290" y="413"/>
                  </a:lnTo>
                  <a:lnTo>
                    <a:pt x="2284" y="413"/>
                  </a:lnTo>
                  <a:lnTo>
                    <a:pt x="2268" y="413"/>
                  </a:lnTo>
                  <a:lnTo>
                    <a:pt x="2263" y="408"/>
                  </a:lnTo>
                  <a:lnTo>
                    <a:pt x="2247" y="398"/>
                  </a:lnTo>
                  <a:lnTo>
                    <a:pt x="2237" y="387"/>
                  </a:lnTo>
                  <a:lnTo>
                    <a:pt x="2231" y="382"/>
                  </a:lnTo>
                  <a:lnTo>
                    <a:pt x="2226" y="371"/>
                  </a:lnTo>
                  <a:lnTo>
                    <a:pt x="2226" y="355"/>
                  </a:lnTo>
                  <a:lnTo>
                    <a:pt x="2226" y="350"/>
                  </a:lnTo>
                  <a:lnTo>
                    <a:pt x="2231" y="318"/>
                  </a:lnTo>
                  <a:lnTo>
                    <a:pt x="2205" y="297"/>
                  </a:lnTo>
                  <a:lnTo>
                    <a:pt x="2152" y="260"/>
                  </a:lnTo>
                  <a:lnTo>
                    <a:pt x="2141" y="254"/>
                  </a:lnTo>
                  <a:lnTo>
                    <a:pt x="2131" y="254"/>
                  </a:lnTo>
                  <a:lnTo>
                    <a:pt x="2115" y="260"/>
                  </a:lnTo>
                  <a:lnTo>
                    <a:pt x="2104" y="270"/>
                  </a:lnTo>
                  <a:lnTo>
                    <a:pt x="2088" y="292"/>
                  </a:lnTo>
                  <a:lnTo>
                    <a:pt x="2083" y="302"/>
                  </a:lnTo>
                  <a:lnTo>
                    <a:pt x="2072" y="323"/>
                  </a:lnTo>
                  <a:lnTo>
                    <a:pt x="2062" y="334"/>
                  </a:lnTo>
                  <a:lnTo>
                    <a:pt x="2051" y="334"/>
                  </a:lnTo>
                  <a:lnTo>
                    <a:pt x="2041" y="329"/>
                  </a:lnTo>
                  <a:lnTo>
                    <a:pt x="2025" y="307"/>
                  </a:lnTo>
                  <a:lnTo>
                    <a:pt x="2014" y="270"/>
                  </a:lnTo>
                  <a:lnTo>
                    <a:pt x="2003" y="260"/>
                  </a:lnTo>
                  <a:lnTo>
                    <a:pt x="1998" y="254"/>
                  </a:lnTo>
                  <a:lnTo>
                    <a:pt x="1993" y="249"/>
                  </a:lnTo>
                  <a:lnTo>
                    <a:pt x="1988" y="254"/>
                  </a:lnTo>
                  <a:lnTo>
                    <a:pt x="1977" y="276"/>
                  </a:lnTo>
                  <a:lnTo>
                    <a:pt x="1972" y="302"/>
                  </a:lnTo>
                  <a:lnTo>
                    <a:pt x="1961" y="323"/>
                  </a:lnTo>
                  <a:lnTo>
                    <a:pt x="1956" y="329"/>
                  </a:lnTo>
                  <a:lnTo>
                    <a:pt x="1950" y="334"/>
                  </a:lnTo>
                  <a:lnTo>
                    <a:pt x="1950" y="329"/>
                  </a:lnTo>
                  <a:lnTo>
                    <a:pt x="1924" y="292"/>
                  </a:lnTo>
                  <a:lnTo>
                    <a:pt x="1897" y="297"/>
                  </a:lnTo>
                  <a:lnTo>
                    <a:pt x="1871" y="292"/>
                  </a:lnTo>
                  <a:lnTo>
                    <a:pt x="1850" y="281"/>
                  </a:lnTo>
                  <a:lnTo>
                    <a:pt x="1829" y="265"/>
                  </a:lnTo>
                  <a:lnTo>
                    <a:pt x="1807" y="260"/>
                  </a:lnTo>
                  <a:lnTo>
                    <a:pt x="1776" y="254"/>
                  </a:lnTo>
                  <a:lnTo>
                    <a:pt x="1728" y="254"/>
                  </a:lnTo>
                  <a:lnTo>
                    <a:pt x="1670" y="260"/>
                  </a:lnTo>
                  <a:lnTo>
                    <a:pt x="1622" y="276"/>
                  </a:lnTo>
                  <a:lnTo>
                    <a:pt x="1585" y="297"/>
                  </a:lnTo>
                  <a:lnTo>
                    <a:pt x="1548" y="339"/>
                  </a:lnTo>
                  <a:lnTo>
                    <a:pt x="1521" y="371"/>
                  </a:lnTo>
                  <a:lnTo>
                    <a:pt x="1511" y="403"/>
                  </a:lnTo>
                  <a:lnTo>
                    <a:pt x="1505" y="424"/>
                  </a:lnTo>
                  <a:lnTo>
                    <a:pt x="1511" y="435"/>
                  </a:lnTo>
                  <a:lnTo>
                    <a:pt x="1521" y="451"/>
                  </a:lnTo>
                  <a:lnTo>
                    <a:pt x="1548" y="466"/>
                  </a:lnTo>
                  <a:lnTo>
                    <a:pt x="1569" y="477"/>
                  </a:lnTo>
                  <a:lnTo>
                    <a:pt x="1574" y="488"/>
                  </a:lnTo>
                  <a:lnTo>
                    <a:pt x="1574" y="493"/>
                  </a:lnTo>
                  <a:lnTo>
                    <a:pt x="1569" y="498"/>
                  </a:lnTo>
                  <a:lnTo>
                    <a:pt x="1537" y="509"/>
                  </a:lnTo>
                  <a:lnTo>
                    <a:pt x="1511" y="519"/>
                  </a:lnTo>
                  <a:lnTo>
                    <a:pt x="1463" y="530"/>
                  </a:lnTo>
                  <a:lnTo>
                    <a:pt x="1436" y="530"/>
                  </a:lnTo>
                  <a:lnTo>
                    <a:pt x="1426" y="530"/>
                  </a:lnTo>
                  <a:lnTo>
                    <a:pt x="1426" y="514"/>
                  </a:lnTo>
                  <a:lnTo>
                    <a:pt x="1420" y="504"/>
                  </a:lnTo>
                  <a:lnTo>
                    <a:pt x="1405" y="488"/>
                  </a:lnTo>
                  <a:lnTo>
                    <a:pt x="1389" y="477"/>
                  </a:lnTo>
                  <a:lnTo>
                    <a:pt x="1362" y="472"/>
                  </a:lnTo>
                  <a:lnTo>
                    <a:pt x="1314" y="472"/>
                  </a:lnTo>
                  <a:lnTo>
                    <a:pt x="1293" y="472"/>
                  </a:lnTo>
                  <a:lnTo>
                    <a:pt x="1293" y="461"/>
                  </a:lnTo>
                  <a:lnTo>
                    <a:pt x="1277" y="451"/>
                  </a:lnTo>
                  <a:lnTo>
                    <a:pt x="1251" y="445"/>
                  </a:lnTo>
                  <a:lnTo>
                    <a:pt x="1219" y="445"/>
                  </a:lnTo>
                  <a:lnTo>
                    <a:pt x="1187" y="440"/>
                  </a:lnTo>
                  <a:lnTo>
                    <a:pt x="1161" y="429"/>
                  </a:lnTo>
                  <a:lnTo>
                    <a:pt x="1140" y="413"/>
                  </a:lnTo>
                  <a:lnTo>
                    <a:pt x="1118" y="403"/>
                  </a:lnTo>
                  <a:lnTo>
                    <a:pt x="1097" y="403"/>
                  </a:lnTo>
                  <a:lnTo>
                    <a:pt x="1081" y="413"/>
                  </a:lnTo>
                  <a:lnTo>
                    <a:pt x="1060" y="435"/>
                  </a:lnTo>
                  <a:lnTo>
                    <a:pt x="1049" y="445"/>
                  </a:lnTo>
                  <a:lnTo>
                    <a:pt x="1039" y="477"/>
                  </a:lnTo>
                  <a:lnTo>
                    <a:pt x="1034" y="498"/>
                  </a:lnTo>
                  <a:lnTo>
                    <a:pt x="954" y="551"/>
                  </a:lnTo>
                  <a:lnTo>
                    <a:pt x="928" y="572"/>
                  </a:lnTo>
                  <a:lnTo>
                    <a:pt x="917" y="588"/>
                  </a:lnTo>
                  <a:lnTo>
                    <a:pt x="906" y="604"/>
                  </a:lnTo>
                  <a:lnTo>
                    <a:pt x="901" y="625"/>
                  </a:lnTo>
                  <a:lnTo>
                    <a:pt x="896" y="647"/>
                  </a:lnTo>
                  <a:lnTo>
                    <a:pt x="906" y="668"/>
                  </a:lnTo>
                  <a:lnTo>
                    <a:pt x="922" y="689"/>
                  </a:lnTo>
                  <a:lnTo>
                    <a:pt x="933" y="694"/>
                  </a:lnTo>
                  <a:lnTo>
                    <a:pt x="943" y="700"/>
                  </a:lnTo>
                  <a:lnTo>
                    <a:pt x="965" y="700"/>
                  </a:lnTo>
                  <a:lnTo>
                    <a:pt x="991" y="689"/>
                  </a:lnTo>
                  <a:lnTo>
                    <a:pt x="1018" y="673"/>
                  </a:lnTo>
                  <a:lnTo>
                    <a:pt x="1055" y="636"/>
                  </a:lnTo>
                  <a:lnTo>
                    <a:pt x="1071" y="620"/>
                  </a:lnTo>
                  <a:lnTo>
                    <a:pt x="1087" y="615"/>
                  </a:lnTo>
                  <a:lnTo>
                    <a:pt x="1102" y="620"/>
                  </a:lnTo>
                  <a:lnTo>
                    <a:pt x="1108" y="631"/>
                  </a:lnTo>
                  <a:lnTo>
                    <a:pt x="1113" y="641"/>
                  </a:lnTo>
                  <a:lnTo>
                    <a:pt x="1113" y="673"/>
                  </a:lnTo>
                  <a:lnTo>
                    <a:pt x="1108" y="684"/>
                  </a:lnTo>
                  <a:lnTo>
                    <a:pt x="1118" y="700"/>
                  </a:lnTo>
                  <a:lnTo>
                    <a:pt x="1134" y="716"/>
                  </a:lnTo>
                  <a:lnTo>
                    <a:pt x="1140" y="731"/>
                  </a:lnTo>
                  <a:lnTo>
                    <a:pt x="1140" y="737"/>
                  </a:lnTo>
                  <a:lnTo>
                    <a:pt x="1129" y="742"/>
                  </a:lnTo>
                  <a:lnTo>
                    <a:pt x="1113" y="742"/>
                  </a:lnTo>
                  <a:lnTo>
                    <a:pt x="1102" y="737"/>
                  </a:lnTo>
                  <a:lnTo>
                    <a:pt x="1071" y="731"/>
                  </a:lnTo>
                  <a:lnTo>
                    <a:pt x="1039" y="726"/>
                  </a:lnTo>
                  <a:lnTo>
                    <a:pt x="1012" y="731"/>
                  </a:lnTo>
                  <a:lnTo>
                    <a:pt x="996" y="742"/>
                  </a:lnTo>
                  <a:lnTo>
                    <a:pt x="970" y="763"/>
                  </a:lnTo>
                  <a:lnTo>
                    <a:pt x="959" y="774"/>
                  </a:lnTo>
                  <a:lnTo>
                    <a:pt x="943" y="806"/>
                  </a:lnTo>
                  <a:lnTo>
                    <a:pt x="917" y="832"/>
                  </a:lnTo>
                  <a:lnTo>
                    <a:pt x="890" y="853"/>
                  </a:lnTo>
                  <a:lnTo>
                    <a:pt x="859" y="875"/>
                  </a:lnTo>
                  <a:lnTo>
                    <a:pt x="811" y="896"/>
                  </a:lnTo>
                  <a:lnTo>
                    <a:pt x="784" y="901"/>
                  </a:lnTo>
                  <a:lnTo>
                    <a:pt x="710" y="912"/>
                  </a:lnTo>
                  <a:lnTo>
                    <a:pt x="678" y="928"/>
                  </a:lnTo>
                  <a:lnTo>
                    <a:pt x="647" y="949"/>
                  </a:lnTo>
                  <a:lnTo>
                    <a:pt x="615" y="970"/>
                  </a:lnTo>
                  <a:lnTo>
                    <a:pt x="588" y="996"/>
                  </a:lnTo>
                  <a:lnTo>
                    <a:pt x="546" y="1044"/>
                  </a:lnTo>
                  <a:lnTo>
                    <a:pt x="530" y="1065"/>
                  </a:lnTo>
                  <a:lnTo>
                    <a:pt x="525" y="1102"/>
                  </a:lnTo>
                  <a:lnTo>
                    <a:pt x="488" y="1108"/>
                  </a:lnTo>
                  <a:lnTo>
                    <a:pt x="451" y="1118"/>
                  </a:lnTo>
                  <a:lnTo>
                    <a:pt x="413" y="1140"/>
                  </a:lnTo>
                  <a:lnTo>
                    <a:pt x="376" y="1161"/>
                  </a:lnTo>
                  <a:lnTo>
                    <a:pt x="318" y="1203"/>
                  </a:lnTo>
                  <a:lnTo>
                    <a:pt x="297" y="1224"/>
                  </a:lnTo>
                  <a:lnTo>
                    <a:pt x="207" y="1293"/>
                  </a:lnTo>
                  <a:lnTo>
                    <a:pt x="159" y="1293"/>
                  </a:lnTo>
                  <a:lnTo>
                    <a:pt x="138" y="1293"/>
                  </a:lnTo>
                  <a:lnTo>
                    <a:pt x="122" y="1299"/>
                  </a:lnTo>
                  <a:lnTo>
                    <a:pt x="101" y="1314"/>
                  </a:lnTo>
                  <a:lnTo>
                    <a:pt x="85" y="1336"/>
                  </a:lnTo>
                  <a:lnTo>
                    <a:pt x="80" y="1357"/>
                  </a:lnTo>
                  <a:lnTo>
                    <a:pt x="80" y="1378"/>
                  </a:lnTo>
                  <a:lnTo>
                    <a:pt x="80" y="1399"/>
                  </a:lnTo>
                  <a:lnTo>
                    <a:pt x="53" y="1420"/>
                  </a:lnTo>
                  <a:lnTo>
                    <a:pt x="37" y="1447"/>
                  </a:lnTo>
                  <a:lnTo>
                    <a:pt x="32" y="1473"/>
                  </a:lnTo>
                  <a:lnTo>
                    <a:pt x="32" y="1500"/>
                  </a:lnTo>
                  <a:lnTo>
                    <a:pt x="32" y="1526"/>
                  </a:lnTo>
                  <a:lnTo>
                    <a:pt x="37" y="1542"/>
                  </a:lnTo>
                  <a:lnTo>
                    <a:pt x="42" y="1558"/>
                  </a:lnTo>
                  <a:lnTo>
                    <a:pt x="69" y="1574"/>
                  </a:lnTo>
                  <a:lnTo>
                    <a:pt x="80" y="1585"/>
                  </a:lnTo>
                  <a:lnTo>
                    <a:pt x="90" y="1601"/>
                  </a:lnTo>
                  <a:lnTo>
                    <a:pt x="90" y="1617"/>
                  </a:lnTo>
                  <a:lnTo>
                    <a:pt x="90" y="1638"/>
                  </a:lnTo>
                  <a:lnTo>
                    <a:pt x="85" y="1643"/>
                  </a:lnTo>
                  <a:lnTo>
                    <a:pt x="48" y="1691"/>
                  </a:lnTo>
                  <a:lnTo>
                    <a:pt x="27" y="1728"/>
                  </a:lnTo>
                  <a:lnTo>
                    <a:pt x="11" y="1765"/>
                  </a:lnTo>
                  <a:lnTo>
                    <a:pt x="5" y="1797"/>
                  </a:lnTo>
                  <a:lnTo>
                    <a:pt x="0" y="1818"/>
                  </a:lnTo>
                  <a:lnTo>
                    <a:pt x="5" y="1839"/>
                  </a:lnTo>
                  <a:lnTo>
                    <a:pt x="5" y="1855"/>
                  </a:lnTo>
                  <a:lnTo>
                    <a:pt x="42" y="1929"/>
                  </a:lnTo>
                  <a:lnTo>
                    <a:pt x="58" y="1993"/>
                  </a:lnTo>
                  <a:lnTo>
                    <a:pt x="64" y="2046"/>
                  </a:lnTo>
                  <a:lnTo>
                    <a:pt x="58" y="2088"/>
                  </a:lnTo>
                  <a:lnTo>
                    <a:pt x="48" y="2120"/>
                  </a:lnTo>
                  <a:lnTo>
                    <a:pt x="37" y="2141"/>
                  </a:lnTo>
                  <a:lnTo>
                    <a:pt x="21" y="2157"/>
                  </a:lnTo>
                  <a:lnTo>
                    <a:pt x="27" y="2210"/>
                  </a:lnTo>
                  <a:lnTo>
                    <a:pt x="74" y="2263"/>
                  </a:lnTo>
                  <a:lnTo>
                    <a:pt x="106" y="2316"/>
                  </a:lnTo>
                  <a:lnTo>
                    <a:pt x="133" y="2364"/>
                  </a:lnTo>
                  <a:lnTo>
                    <a:pt x="143" y="2406"/>
                  </a:lnTo>
                  <a:lnTo>
                    <a:pt x="148" y="2449"/>
                  </a:lnTo>
                  <a:lnTo>
                    <a:pt x="148" y="2486"/>
                  </a:lnTo>
                  <a:lnTo>
                    <a:pt x="138" y="2518"/>
                  </a:lnTo>
                  <a:lnTo>
                    <a:pt x="122" y="2555"/>
                  </a:lnTo>
                  <a:lnTo>
                    <a:pt x="111" y="2587"/>
                  </a:lnTo>
                  <a:lnTo>
                    <a:pt x="111" y="2618"/>
                  </a:lnTo>
                  <a:lnTo>
                    <a:pt x="111" y="2655"/>
                  </a:lnTo>
                  <a:lnTo>
                    <a:pt x="122" y="2693"/>
                  </a:lnTo>
                  <a:lnTo>
                    <a:pt x="143" y="2719"/>
                  </a:lnTo>
                  <a:lnTo>
                    <a:pt x="164" y="2746"/>
                  </a:lnTo>
                  <a:lnTo>
                    <a:pt x="191" y="2756"/>
                  </a:lnTo>
                  <a:lnTo>
                    <a:pt x="217" y="2761"/>
                  </a:lnTo>
                  <a:lnTo>
                    <a:pt x="249" y="2761"/>
                  </a:lnTo>
                  <a:lnTo>
                    <a:pt x="276" y="2767"/>
                  </a:lnTo>
                  <a:lnTo>
                    <a:pt x="318" y="2777"/>
                  </a:lnTo>
                  <a:lnTo>
                    <a:pt x="350" y="2788"/>
                  </a:lnTo>
                  <a:lnTo>
                    <a:pt x="360" y="2799"/>
                  </a:lnTo>
                  <a:lnTo>
                    <a:pt x="498" y="2878"/>
                  </a:lnTo>
                  <a:lnTo>
                    <a:pt x="557" y="2889"/>
                  </a:lnTo>
                  <a:lnTo>
                    <a:pt x="610" y="2947"/>
                  </a:lnTo>
                  <a:lnTo>
                    <a:pt x="620" y="2931"/>
                  </a:lnTo>
                  <a:lnTo>
                    <a:pt x="657" y="2894"/>
                  </a:lnTo>
                  <a:lnTo>
                    <a:pt x="684" y="2878"/>
                  </a:lnTo>
                  <a:lnTo>
                    <a:pt x="716" y="2862"/>
                  </a:lnTo>
                  <a:lnTo>
                    <a:pt x="753" y="2846"/>
                  </a:lnTo>
                  <a:lnTo>
                    <a:pt x="800" y="2841"/>
                  </a:lnTo>
                  <a:lnTo>
                    <a:pt x="822" y="2841"/>
                  </a:lnTo>
                  <a:lnTo>
                    <a:pt x="837" y="2836"/>
                  </a:lnTo>
                  <a:lnTo>
                    <a:pt x="875" y="2814"/>
                  </a:lnTo>
                  <a:lnTo>
                    <a:pt x="901" y="2793"/>
                  </a:lnTo>
                  <a:lnTo>
                    <a:pt x="922" y="2761"/>
                  </a:lnTo>
                  <a:lnTo>
                    <a:pt x="933" y="2735"/>
                  </a:lnTo>
                  <a:lnTo>
                    <a:pt x="943" y="2714"/>
                  </a:lnTo>
                  <a:lnTo>
                    <a:pt x="954" y="2687"/>
                  </a:lnTo>
                  <a:lnTo>
                    <a:pt x="1018" y="2677"/>
                  </a:lnTo>
                  <a:lnTo>
                    <a:pt x="1076" y="2666"/>
                  </a:lnTo>
                  <a:lnTo>
                    <a:pt x="1150" y="2655"/>
                  </a:lnTo>
                  <a:lnTo>
                    <a:pt x="1166" y="2629"/>
                  </a:lnTo>
                  <a:lnTo>
                    <a:pt x="1193" y="2608"/>
                  </a:lnTo>
                  <a:lnTo>
                    <a:pt x="1224" y="2587"/>
                  </a:lnTo>
                  <a:lnTo>
                    <a:pt x="1240" y="2576"/>
                  </a:lnTo>
                  <a:lnTo>
                    <a:pt x="1256" y="2571"/>
                  </a:lnTo>
                  <a:lnTo>
                    <a:pt x="1272" y="2571"/>
                  </a:lnTo>
                  <a:lnTo>
                    <a:pt x="1293" y="2576"/>
                  </a:lnTo>
                  <a:lnTo>
                    <a:pt x="1309" y="2581"/>
                  </a:lnTo>
                  <a:lnTo>
                    <a:pt x="1330" y="2597"/>
                  </a:lnTo>
                  <a:lnTo>
                    <a:pt x="1346" y="2624"/>
                  </a:lnTo>
                  <a:lnTo>
                    <a:pt x="1367" y="2650"/>
                  </a:lnTo>
                  <a:lnTo>
                    <a:pt x="1367" y="2655"/>
                  </a:lnTo>
                  <a:lnTo>
                    <a:pt x="1373" y="2655"/>
                  </a:lnTo>
                  <a:lnTo>
                    <a:pt x="1383" y="2661"/>
                  </a:lnTo>
                  <a:lnTo>
                    <a:pt x="1415" y="2666"/>
                  </a:lnTo>
                  <a:lnTo>
                    <a:pt x="1452" y="2671"/>
                  </a:lnTo>
                  <a:lnTo>
                    <a:pt x="1468" y="2677"/>
                  </a:lnTo>
                  <a:lnTo>
                    <a:pt x="1484" y="2687"/>
                  </a:lnTo>
                  <a:lnTo>
                    <a:pt x="1495" y="2703"/>
                  </a:lnTo>
                  <a:lnTo>
                    <a:pt x="1505" y="2730"/>
                  </a:lnTo>
                  <a:lnTo>
                    <a:pt x="1511" y="2761"/>
                  </a:lnTo>
                  <a:lnTo>
                    <a:pt x="1511" y="2809"/>
                  </a:lnTo>
                  <a:lnTo>
                    <a:pt x="1516" y="2830"/>
                  </a:lnTo>
                  <a:lnTo>
                    <a:pt x="1526" y="2852"/>
                  </a:lnTo>
                  <a:lnTo>
                    <a:pt x="1548" y="2873"/>
                  </a:lnTo>
                  <a:lnTo>
                    <a:pt x="1579" y="2889"/>
                  </a:lnTo>
                  <a:lnTo>
                    <a:pt x="1601" y="2894"/>
                  </a:lnTo>
                  <a:lnTo>
                    <a:pt x="1622" y="2899"/>
                  </a:lnTo>
                  <a:lnTo>
                    <a:pt x="1654" y="2899"/>
                  </a:lnTo>
                  <a:lnTo>
                    <a:pt x="1685" y="2899"/>
                  </a:lnTo>
                  <a:lnTo>
                    <a:pt x="1723" y="2894"/>
                  </a:lnTo>
                  <a:lnTo>
                    <a:pt x="1765" y="2883"/>
                  </a:lnTo>
                  <a:lnTo>
                    <a:pt x="1797" y="2846"/>
                  </a:lnTo>
                  <a:lnTo>
                    <a:pt x="1823" y="2804"/>
                  </a:lnTo>
                  <a:lnTo>
                    <a:pt x="1834" y="2783"/>
                  </a:lnTo>
                  <a:lnTo>
                    <a:pt x="1839" y="2756"/>
                  </a:lnTo>
                  <a:lnTo>
                    <a:pt x="1844" y="2735"/>
                  </a:lnTo>
                  <a:lnTo>
                    <a:pt x="1860" y="2724"/>
                  </a:lnTo>
                  <a:lnTo>
                    <a:pt x="1876" y="2719"/>
                  </a:lnTo>
                  <a:lnTo>
                    <a:pt x="1892" y="2719"/>
                  </a:lnTo>
                  <a:lnTo>
                    <a:pt x="1908" y="2724"/>
                  </a:lnTo>
                  <a:lnTo>
                    <a:pt x="1924" y="2740"/>
                  </a:lnTo>
                  <a:lnTo>
                    <a:pt x="1940" y="2756"/>
                  </a:lnTo>
                  <a:lnTo>
                    <a:pt x="1950" y="2783"/>
                  </a:lnTo>
                  <a:lnTo>
                    <a:pt x="1982" y="2867"/>
                  </a:lnTo>
                  <a:lnTo>
                    <a:pt x="1988" y="2905"/>
                  </a:lnTo>
                  <a:close/>
                </a:path>
              </a:pathLst>
            </a:cu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sp>
        <p:nvSpPr>
          <p:cNvPr id="18" name="TextBox 61">
            <a:extLst>
              <a:ext uri="{FF2B5EF4-FFF2-40B4-BE49-F238E27FC236}">
                <a16:creationId xmlns:a16="http://schemas.microsoft.com/office/drawing/2014/main" id="{4442BF84-C72B-47EA-8128-7F91F6E23A9F}"/>
              </a:ext>
            </a:extLst>
          </p:cNvPr>
          <p:cNvSpPr txBox="1"/>
          <p:nvPr/>
        </p:nvSpPr>
        <p:spPr>
          <a:xfrm>
            <a:off x="7913986" y="2327752"/>
            <a:ext cx="1830415" cy="307777"/>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1333" b="1" i="1" u="none" strike="noStrike" cap="none" spc="0" normalizeH="0" baseline="0">
                <a:ln>
                  <a:noFill/>
                </a:ln>
                <a:solidFill>
                  <a:prstClr val="black">
                    <a:lumMod val="65000"/>
                    <a:lumOff val="35000"/>
                  </a:prstClr>
                </a:solidFill>
                <a:effectLst/>
                <a:uLnTx/>
                <a:uFillTx/>
                <a:latin typeface="等线" panose="02010600030101010101" pitchFamily="2" charset="-122"/>
                <a:ea typeface="等线" panose="02010600030101010101" pitchFamily="2" charset="-122"/>
                <a:cs typeface="+mn-ea"/>
              </a:defRPr>
            </a:lvl1pPr>
          </a:lstStyle>
          <a:p>
            <a:pPr algn="ctr"/>
            <a:r>
              <a:rPr lang="zh-CN" altLang="en-US" b="0" dirty="0">
                <a:latin typeface="微软雅黑" panose="020B0503020204020204" pitchFamily="34" charset="-122"/>
                <a:ea typeface="微软雅黑" panose="020B0503020204020204" pitchFamily="34" charset="-122"/>
              </a:rPr>
              <a:t>海口丨</a:t>
            </a:r>
            <a:r>
              <a:rPr lang="en-US" altLang="zh-CN" b="0" dirty="0">
                <a:latin typeface="微软雅黑" panose="020B0503020204020204" pitchFamily="34" charset="-122"/>
                <a:ea typeface="微软雅黑" panose="020B0503020204020204" pitchFamily="34" charset="-122"/>
              </a:rPr>
              <a:t>Haikou</a:t>
            </a:r>
          </a:p>
        </p:txBody>
      </p:sp>
      <p:sp>
        <p:nvSpPr>
          <p:cNvPr id="19" name="TextBox 61">
            <a:extLst>
              <a:ext uri="{FF2B5EF4-FFF2-40B4-BE49-F238E27FC236}">
                <a16:creationId xmlns:a16="http://schemas.microsoft.com/office/drawing/2014/main" id="{3C81D339-3379-4EE8-BC13-ADF467322494}"/>
              </a:ext>
            </a:extLst>
          </p:cNvPr>
          <p:cNvSpPr txBox="1"/>
          <p:nvPr/>
        </p:nvSpPr>
        <p:spPr>
          <a:xfrm>
            <a:off x="7013556" y="5370711"/>
            <a:ext cx="183041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33" i="1" noProof="0" dirty="0">
                <a:solidFill>
                  <a:schemeClr val="bg1"/>
                </a:solidFill>
                <a:latin typeface="微软雅黑" panose="020B0503020204020204" pitchFamily="34" charset="-122"/>
                <a:ea typeface="微软雅黑" panose="020B0503020204020204" pitchFamily="34" charset="-122"/>
                <a:cs typeface="+mn-ea"/>
              </a:rPr>
              <a:t>三亚</a:t>
            </a:r>
            <a:r>
              <a:rPr kumimoji="0" lang="zh-CN" altLang="en-US" sz="1400" i="1"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rPr>
              <a:t>丨</a:t>
            </a:r>
            <a:r>
              <a:rPr lang="en-US" altLang="zh-CN" sz="1400" i="1" noProof="0" dirty="0" err="1">
                <a:solidFill>
                  <a:schemeClr val="bg1"/>
                </a:solidFill>
                <a:latin typeface="微软雅黑" panose="020B0503020204020204" pitchFamily="34" charset="-122"/>
                <a:ea typeface="微软雅黑" panose="020B0503020204020204" pitchFamily="34" charset="-122"/>
                <a:cs typeface="+mn-ea"/>
              </a:rPr>
              <a:t>Sanya</a:t>
            </a:r>
            <a:endParaRPr kumimoji="0" lang="en-US" altLang="zh-CN" sz="1333" i="1"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endParaRPr>
          </a:p>
        </p:txBody>
      </p:sp>
      <p:sp>
        <p:nvSpPr>
          <p:cNvPr id="25" name="矩形 24">
            <a:extLst>
              <a:ext uri="{FF2B5EF4-FFF2-40B4-BE49-F238E27FC236}">
                <a16:creationId xmlns:a16="http://schemas.microsoft.com/office/drawing/2014/main" id="{295036DD-2791-4320-95B3-1B5650D10A6C}"/>
              </a:ext>
            </a:extLst>
          </p:cNvPr>
          <p:cNvSpPr/>
          <p:nvPr/>
        </p:nvSpPr>
        <p:spPr>
          <a:xfrm>
            <a:off x="828833" y="1872216"/>
            <a:ext cx="3451067" cy="2359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B5FFDA0-C194-4DEF-8AA9-8DB1A8D8DA71}"/>
              </a:ext>
            </a:extLst>
          </p:cNvPr>
          <p:cNvSpPr txBox="1"/>
          <p:nvPr/>
        </p:nvSpPr>
        <p:spPr>
          <a:xfrm>
            <a:off x="874713" y="1614815"/>
            <a:ext cx="3506787"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rPr>
              <a:t>海大地理位置介绍</a:t>
            </a:r>
          </a:p>
        </p:txBody>
      </p:sp>
      <p:sp>
        <p:nvSpPr>
          <p:cNvPr id="27" name="文本框 26">
            <a:extLst>
              <a:ext uri="{FF2B5EF4-FFF2-40B4-BE49-F238E27FC236}">
                <a16:creationId xmlns:a16="http://schemas.microsoft.com/office/drawing/2014/main" id="{28F3866C-1FB8-4BA7-8F6B-D4535D355222}"/>
              </a:ext>
            </a:extLst>
          </p:cNvPr>
          <p:cNvSpPr txBox="1"/>
          <p:nvPr/>
        </p:nvSpPr>
        <p:spPr>
          <a:xfrm>
            <a:off x="874712" y="2475566"/>
            <a:ext cx="4357687" cy="1880130"/>
          </a:xfrm>
          <a:prstGeom prst="rect">
            <a:avLst/>
          </a:prstGeom>
          <a:noFill/>
        </p:spPr>
        <p:txBody>
          <a:bodyPr wrap="square" rtlCol="0">
            <a:spAutoFit/>
          </a:bodyPr>
          <a:lstStyle/>
          <a:p>
            <a:pPr algn="just">
              <a:lnSpc>
                <a:spcPct val="12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海南大学坐落于海南省省会海口，主校区位于海甸岛。海口，别称“椰城”，海南省省会，国家“一带一路”战略支点城市，中国（海南）自由贸易试验区（港）核心城市，位于北纬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19°31′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20°04′</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，东经</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110°07′</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110°42′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之间，地处海南岛北部，东邻文昌，西接澄迈，南毗定安，北濒琼州海峡，是海南省政治、经济、科技、文化中心和最大的交通枢纽。</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28" name="文本框 27">
            <a:extLst>
              <a:ext uri="{FF2B5EF4-FFF2-40B4-BE49-F238E27FC236}">
                <a16:creationId xmlns:a16="http://schemas.microsoft.com/office/drawing/2014/main" id="{7B51AAD3-02B3-407E-8810-2541FEB91A56}"/>
              </a:ext>
            </a:extLst>
          </p:cNvPr>
          <p:cNvSpPr txBox="1"/>
          <p:nvPr/>
        </p:nvSpPr>
        <p:spPr>
          <a:xfrm>
            <a:off x="874713" y="4583766"/>
            <a:ext cx="4357687" cy="1363065"/>
          </a:xfrm>
          <a:prstGeom prst="rect">
            <a:avLst/>
          </a:prstGeom>
          <a:noFill/>
        </p:spPr>
        <p:txBody>
          <a:bodyPr wrap="square" rtlCol="0">
            <a:spAutoFit/>
          </a:bodyPr>
          <a:lstStyle/>
          <a:p>
            <a:pPr algn="just">
              <a:lnSpc>
                <a:spcPct val="12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海口地处热带，热带资源呈现多样性，是一座富有海滨自然旖旎风光的南方滨海城市。自北宋开埠以来，已有上千年的历史。海口于</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1926</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年</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12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月</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日建市，</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1950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年</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4</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月</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23</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日解放。</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1988</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年</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4</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月</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13</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日，海南建省办经济特区，海口市成为海南省省会。</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nvGrpSpPr>
          <p:cNvPr id="30" name="组合 29">
            <a:extLst>
              <a:ext uri="{FF2B5EF4-FFF2-40B4-BE49-F238E27FC236}">
                <a16:creationId xmlns:a16="http://schemas.microsoft.com/office/drawing/2014/main" id="{E6744F04-2D55-4138-975E-0711EBC1BFD5}"/>
              </a:ext>
            </a:extLst>
          </p:cNvPr>
          <p:cNvGrpSpPr/>
          <p:nvPr/>
        </p:nvGrpSpPr>
        <p:grpSpPr>
          <a:xfrm>
            <a:off x="9952283" y="2091227"/>
            <a:ext cx="164861" cy="164859"/>
            <a:chOff x="7164288" y="1489626"/>
            <a:chExt cx="342712" cy="342712"/>
          </a:xfrm>
        </p:grpSpPr>
        <p:sp>
          <p:nvSpPr>
            <p:cNvPr id="31" name="泪滴形 30">
              <a:extLst>
                <a:ext uri="{FF2B5EF4-FFF2-40B4-BE49-F238E27FC236}">
                  <a16:creationId xmlns:a16="http://schemas.microsoft.com/office/drawing/2014/main" id="{93D6D3EC-222F-47CB-92F7-2DA6385E561D}"/>
                </a:ext>
              </a:extLst>
            </p:cNvPr>
            <p:cNvSpPr/>
            <p:nvPr/>
          </p:nvSpPr>
          <p:spPr>
            <a:xfrm rot="8048912">
              <a:off x="7164288" y="1489626"/>
              <a:ext cx="342712" cy="342712"/>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7" b="1"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endParaRPr>
            </a:p>
          </p:txBody>
        </p:sp>
        <p:sp>
          <p:nvSpPr>
            <p:cNvPr id="32" name="椭圆 31">
              <a:extLst>
                <a:ext uri="{FF2B5EF4-FFF2-40B4-BE49-F238E27FC236}">
                  <a16:creationId xmlns:a16="http://schemas.microsoft.com/office/drawing/2014/main" id="{EA35413C-A105-4719-901F-C7B6F6BF3553}"/>
                </a:ext>
              </a:extLst>
            </p:cNvPr>
            <p:cNvSpPr/>
            <p:nvPr/>
          </p:nvSpPr>
          <p:spPr>
            <a:xfrm>
              <a:off x="7237026" y="1563624"/>
              <a:ext cx="197238" cy="197239"/>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7" b="1"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ea"/>
              </a:endParaRPr>
            </a:p>
          </p:txBody>
        </p:sp>
      </p:grpSp>
      <p:sp>
        <p:nvSpPr>
          <p:cNvPr id="33" name="同心圆 115">
            <a:extLst>
              <a:ext uri="{FF2B5EF4-FFF2-40B4-BE49-F238E27FC236}">
                <a16:creationId xmlns:a16="http://schemas.microsoft.com/office/drawing/2014/main" id="{59FE6280-1C0B-4B6A-B3AD-B8276B711B8F}"/>
              </a:ext>
            </a:extLst>
          </p:cNvPr>
          <p:cNvSpPr/>
          <p:nvPr/>
        </p:nvSpPr>
        <p:spPr>
          <a:xfrm>
            <a:off x="9668878" y="1963511"/>
            <a:ext cx="733878" cy="733878"/>
          </a:xfrm>
          <a:prstGeom prst="donut">
            <a:avLst>
              <a:gd name="adj" fmla="val 12668"/>
            </a:avLst>
          </a:prstGeom>
          <a:solidFill>
            <a:schemeClr val="accent3">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ea"/>
            </a:endParaRPr>
          </a:p>
        </p:txBody>
      </p:sp>
      <p:sp>
        <p:nvSpPr>
          <p:cNvPr id="34" name="同心圆 120">
            <a:extLst>
              <a:ext uri="{FF2B5EF4-FFF2-40B4-BE49-F238E27FC236}">
                <a16:creationId xmlns:a16="http://schemas.microsoft.com/office/drawing/2014/main" id="{DCAEB279-D345-43F9-A4DC-B39C3E49A388}"/>
              </a:ext>
            </a:extLst>
          </p:cNvPr>
          <p:cNvSpPr/>
          <p:nvPr/>
        </p:nvSpPr>
        <p:spPr>
          <a:xfrm>
            <a:off x="9283700" y="1578335"/>
            <a:ext cx="1504232" cy="1504230"/>
          </a:xfrm>
          <a:prstGeom prst="donut">
            <a:avLst>
              <a:gd name="adj" fmla="val 12668"/>
            </a:avLst>
          </a:prstGeom>
          <a:solidFill>
            <a:schemeClr val="accent3">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ea"/>
            </a:endParaRPr>
          </a:p>
        </p:txBody>
      </p:sp>
      <p:sp>
        <p:nvSpPr>
          <p:cNvPr id="35" name="标题 34">
            <a:extLst>
              <a:ext uri="{FF2B5EF4-FFF2-40B4-BE49-F238E27FC236}">
                <a16:creationId xmlns:a16="http://schemas.microsoft.com/office/drawing/2014/main" id="{EB38624C-9066-471F-8033-8E447C770468}"/>
              </a:ext>
            </a:extLst>
          </p:cNvPr>
          <p:cNvSpPr>
            <a:spLocks noGrp="1"/>
          </p:cNvSpPr>
          <p:nvPr>
            <p:ph type="title"/>
          </p:nvPr>
        </p:nvSpPr>
        <p:spPr/>
        <p:txBody>
          <a:bodyPr/>
          <a:lstStyle/>
          <a:p>
            <a:r>
              <a:rPr lang="zh-CN" altLang="en-US" dirty="0"/>
              <a:t>海南大学地理位置</a:t>
            </a:r>
          </a:p>
        </p:txBody>
      </p:sp>
      <p:sp>
        <p:nvSpPr>
          <p:cNvPr id="36" name="文本占位符 35">
            <a:extLst>
              <a:ext uri="{FF2B5EF4-FFF2-40B4-BE49-F238E27FC236}">
                <a16:creationId xmlns:a16="http://schemas.microsoft.com/office/drawing/2014/main" id="{A1DB1B0B-45F2-42DF-B3FA-84499C1D4E61}"/>
              </a:ext>
            </a:extLst>
          </p:cNvPr>
          <p:cNvSpPr>
            <a:spLocks noGrp="1"/>
          </p:cNvSpPr>
          <p:nvPr>
            <p:ph type="body" sz="quarter" idx="14"/>
          </p:nvPr>
        </p:nvSpPr>
        <p:spPr>
          <a:xfrm>
            <a:off x="660400" y="266700"/>
            <a:ext cx="698500" cy="317500"/>
          </a:xfrm>
        </p:spPr>
        <p:txBody>
          <a:bodyPr/>
          <a:lstStyle/>
          <a:p>
            <a:pPr marL="0" indent="0" algn="ctr">
              <a:buNone/>
            </a:pPr>
            <a:r>
              <a:rPr lang="en-US" altLang="zh-CN" dirty="0"/>
              <a:t>02</a:t>
            </a:r>
            <a:endParaRPr lang="zh-CN" altLang="en-US" dirty="0"/>
          </a:p>
        </p:txBody>
      </p:sp>
    </p:spTree>
    <p:extLst>
      <p:ext uri="{BB962C8B-B14F-4D97-AF65-F5344CB8AC3E}">
        <p14:creationId xmlns:p14="http://schemas.microsoft.com/office/powerpoint/2010/main" val="26408923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lt">
                                    <p:tmPct val="5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700"/>
                                        <p:tgtEl>
                                          <p:spTgt spid="26"/>
                                        </p:tgtEl>
                                      </p:cBhvr>
                                    </p:animEffect>
                                    <p:anim to="" calcmode="lin" valueType="num">
                                      <p:cBhvr>
                                        <p:cTn id="8" dur="700" fill="hold">
                                          <p:stCondLst>
                                            <p:cond delay="0"/>
                                          </p:stCondLst>
                                        </p:cTn>
                                        <p:tgtEl>
                                          <p:spTgt spid="26"/>
                                        </p:tgtEl>
                                        <p:attrNameLst>
                                          <p:attrName>ppt_x</p:attrName>
                                        </p:attrNameLst>
                                      </p:cBhvr>
                                      <p:tavLst>
                                        <p:tav tm="0" fmla="#ppt_x+(8/9)*(#ppt_x-(#ppt_x+.1))*((1.5-1.5*$)^3-(1.5-1.5*$)^2)">
                                          <p:val>
                                            <p:strVal val="0"/>
                                          </p:val>
                                        </p:tav>
                                        <p:tav tm="100000">
                                          <p:val>
                                            <p:strVal val="1"/>
                                          </p:val>
                                        </p:tav>
                                      </p:tavLst>
                                    </p:anim>
                                  </p:childTnLst>
                                </p:cTn>
                              </p:par>
                              <p:par>
                                <p:cTn id="9" presetID="42" presetClass="entr" presetSubtype="0" fill="hold" grpId="0" nodeType="withEffect">
                                  <p:stCondLst>
                                    <p:cond delay="4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700"/>
                                        <p:tgtEl>
                                          <p:spTgt spid="27"/>
                                        </p:tgtEl>
                                      </p:cBhvr>
                                    </p:animEffect>
                                    <p:anim to="" calcmode="lin" valueType="num">
                                      <p:cBhvr>
                                        <p:cTn id="12" dur="700" fill="hold">
                                          <p:stCondLst>
                                            <p:cond delay="0"/>
                                          </p:stCondLst>
                                        </p:cTn>
                                        <p:tgtEl>
                                          <p:spTgt spid="27"/>
                                        </p:tgtEl>
                                        <p:attrNameLst>
                                          <p:attrName>ppt_x</p:attrName>
                                        </p:attrNameLst>
                                      </p:cBhvr>
                                      <p:tavLst>
                                        <p:tav tm="0" fmla="#ppt_x+(8/9)*(#ppt_x-(#ppt_x+.1))*((1.5-1.5*$)^3-(1.5-1.5*$)^2)">
                                          <p:val>
                                            <p:strVal val="0"/>
                                          </p:val>
                                        </p:tav>
                                        <p:tav tm="100000">
                                          <p:val>
                                            <p:strVal val="1"/>
                                          </p:val>
                                        </p:tav>
                                      </p:tavLst>
                                    </p:anim>
                                  </p:childTnLst>
                                </p:cTn>
                              </p:par>
                              <p:par>
                                <p:cTn id="13" presetID="42" presetClass="entr" presetSubtype="0" fill="hold" grpId="0" nodeType="withEffect">
                                  <p:stCondLst>
                                    <p:cond delay="4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700"/>
                                        <p:tgtEl>
                                          <p:spTgt spid="28"/>
                                        </p:tgtEl>
                                      </p:cBhvr>
                                    </p:animEffect>
                                    <p:anim to="" calcmode="lin" valueType="num">
                                      <p:cBhvr>
                                        <p:cTn id="16" dur="700" fill="hold">
                                          <p:stCondLst>
                                            <p:cond delay="0"/>
                                          </p:stCondLst>
                                        </p:cTn>
                                        <p:tgtEl>
                                          <p:spTgt spid="28"/>
                                        </p:tgtEl>
                                        <p:attrNameLst>
                                          <p:attrName>ppt_x</p:attrName>
                                        </p:attrNameLst>
                                      </p:cBhvr>
                                      <p:tavLst>
                                        <p:tav tm="0" fmla="#ppt_x+(8/9)*(#ppt_x-(#ppt_x+.1))*((1.5-1.5*$)^3-(1.5-1.5*$)^2)">
                                          <p:val>
                                            <p:strVal val="0"/>
                                          </p:val>
                                        </p:tav>
                                        <p:tav tm="100000">
                                          <p:val>
                                            <p:strVal val="1"/>
                                          </p:val>
                                        </p:tav>
                                      </p:tavLst>
                                    </p:anim>
                                  </p:childTnLst>
                                </p:cTn>
                              </p:par>
                              <p:par>
                                <p:cTn id="17" presetID="2" presetClass="entr" presetSubtype="1" fill="hold" nodeType="withEffect">
                                  <p:stCondLst>
                                    <p:cond delay="5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0-#ppt_h/2"/>
                                          </p:val>
                                        </p:tav>
                                        <p:tav tm="100000">
                                          <p:val>
                                            <p:strVal val="#ppt_y"/>
                                          </p:val>
                                        </p:tav>
                                      </p:tavLst>
                                    </p:anim>
                                  </p:childTnLst>
                                </p:cTn>
                              </p:par>
                              <p:par>
                                <p:cTn id="21" presetID="42" presetClass="path" presetSubtype="0" repeatCount="indefinite" autoRev="1" fill="hold" nodeType="withEffect">
                                  <p:stCondLst>
                                    <p:cond delay="1100"/>
                                  </p:stCondLst>
                                  <p:childTnLst>
                                    <p:animMotion origin="layout" path="M 3.125E-6 1.85185E-6 L 3.125E-6 0.02616 " pathEditMode="relative" rAng="0" ptsTypes="AA">
                                      <p:cBhvr>
                                        <p:cTn id="22" dur="750" fill="hold"/>
                                        <p:tgtEl>
                                          <p:spTgt spid="30"/>
                                        </p:tgtEl>
                                        <p:attrNameLst>
                                          <p:attrName>ppt_x</p:attrName>
                                          <p:attrName>ppt_y</p:attrName>
                                        </p:attrNameLst>
                                      </p:cBhvr>
                                      <p:rCtr x="0" y="1296"/>
                                    </p:animMotion>
                                  </p:childTnLst>
                                </p:cTn>
                              </p:par>
                              <p:par>
                                <p:cTn id="23" presetID="1" presetClass="entr" presetSubtype="0" fill="hold" grpId="2" nodeType="withEffect">
                                  <p:stCondLst>
                                    <p:cond delay="150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2" nodeType="withEffect">
                                  <p:stCondLst>
                                    <p:cond delay="1500"/>
                                  </p:stCondLst>
                                  <p:childTnLst>
                                    <p:set>
                                      <p:cBhvr>
                                        <p:cTn id="26" dur="1" fill="hold">
                                          <p:stCondLst>
                                            <p:cond delay="0"/>
                                          </p:stCondLst>
                                        </p:cTn>
                                        <p:tgtEl>
                                          <p:spTgt spid="34"/>
                                        </p:tgtEl>
                                        <p:attrNameLst>
                                          <p:attrName>style.visibility</p:attrName>
                                        </p:attrNameLst>
                                      </p:cBhvr>
                                      <p:to>
                                        <p:strVal val="visible"/>
                                      </p:to>
                                    </p:set>
                                  </p:childTnLst>
                                </p:cTn>
                              </p:par>
                              <p:par>
                                <p:cTn id="27" presetID="6" presetClass="emph" presetSubtype="0" repeatCount="indefinite" fill="hold" grpId="0" nodeType="withEffect">
                                  <p:stCondLst>
                                    <p:cond delay="1500"/>
                                  </p:stCondLst>
                                  <p:childTnLst>
                                    <p:animScale>
                                      <p:cBhvr>
                                        <p:cTn id="28" dur="1500" fill="hold"/>
                                        <p:tgtEl>
                                          <p:spTgt spid="33"/>
                                        </p:tgtEl>
                                      </p:cBhvr>
                                      <p:by x="150000" y="150000"/>
                                    </p:animScale>
                                  </p:childTnLst>
                                </p:cTn>
                              </p:par>
                              <p:par>
                                <p:cTn id="29" presetID="10" presetClass="exit" presetSubtype="0" repeatCount="indefinite" fill="hold" grpId="1" nodeType="withEffect">
                                  <p:stCondLst>
                                    <p:cond delay="1500"/>
                                  </p:stCondLst>
                                  <p:childTnLst>
                                    <p:animEffect transition="out" filter="fade">
                                      <p:cBhvr>
                                        <p:cTn id="30" dur="1500"/>
                                        <p:tgtEl>
                                          <p:spTgt spid="33"/>
                                        </p:tgtEl>
                                      </p:cBhvr>
                                    </p:animEffect>
                                    <p:set>
                                      <p:cBhvr>
                                        <p:cTn id="31" dur="1" fill="hold">
                                          <p:stCondLst>
                                            <p:cond delay="1499"/>
                                          </p:stCondLst>
                                        </p:cTn>
                                        <p:tgtEl>
                                          <p:spTgt spid="33"/>
                                        </p:tgtEl>
                                        <p:attrNameLst>
                                          <p:attrName>style.visibility</p:attrName>
                                        </p:attrNameLst>
                                      </p:cBhvr>
                                      <p:to>
                                        <p:strVal val="hidden"/>
                                      </p:to>
                                    </p:set>
                                  </p:childTnLst>
                                </p:cTn>
                              </p:par>
                              <p:par>
                                <p:cTn id="32" presetID="6" presetClass="emph" presetSubtype="0" repeatCount="indefinite" fill="hold" grpId="0" nodeType="withEffect">
                                  <p:stCondLst>
                                    <p:cond delay="1500"/>
                                  </p:stCondLst>
                                  <p:childTnLst>
                                    <p:animScale>
                                      <p:cBhvr>
                                        <p:cTn id="33" dur="1500" fill="hold"/>
                                        <p:tgtEl>
                                          <p:spTgt spid="34"/>
                                        </p:tgtEl>
                                      </p:cBhvr>
                                      <p:by x="150000" y="150000"/>
                                    </p:animScale>
                                  </p:childTnLst>
                                </p:cTn>
                              </p:par>
                              <p:par>
                                <p:cTn id="34" presetID="10" presetClass="exit" presetSubtype="0" repeatCount="indefinite" fill="hold" grpId="1" nodeType="withEffect">
                                  <p:stCondLst>
                                    <p:cond delay="1500"/>
                                  </p:stCondLst>
                                  <p:childTnLst>
                                    <p:animEffect transition="out" filter="fade">
                                      <p:cBhvr>
                                        <p:cTn id="35" dur="1500"/>
                                        <p:tgtEl>
                                          <p:spTgt spid="34"/>
                                        </p:tgtEl>
                                      </p:cBhvr>
                                    </p:animEffect>
                                    <p:set>
                                      <p:cBhvr>
                                        <p:cTn id="36" dur="1" fill="hold">
                                          <p:stCondLst>
                                            <p:cond delay="1499"/>
                                          </p:stCondLst>
                                        </p:cTn>
                                        <p:tgtEl>
                                          <p:spTgt spid="34"/>
                                        </p:tgtEl>
                                        <p:attrNameLst>
                                          <p:attrName>style.visibility</p:attrName>
                                        </p:attrNameLst>
                                      </p:cBhvr>
                                      <p:to>
                                        <p:strVal val="hidden"/>
                                      </p:to>
                                    </p:set>
                                  </p:childTnLst>
                                </p:cTn>
                              </p:par>
                              <p:par>
                                <p:cTn id="37" presetID="10" presetClass="entr" presetSubtype="0" fill="hold" grpId="0" nodeType="withEffect">
                                  <p:stCondLst>
                                    <p:cond delay="75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27" grpId="0"/>
      <p:bldP spid="28" grpId="0"/>
      <p:bldP spid="33" grpId="0" animBg="1"/>
      <p:bldP spid="33" grpId="1" animBg="1"/>
      <p:bldP spid="33" grpId="2" animBg="1"/>
      <p:bldP spid="34" grpId="0" animBg="1"/>
      <p:bldP spid="34" grpId="1" animBg="1"/>
      <p:bldP spid="34"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2">
            <a:extLst>
              <a:ext uri="{FF2B5EF4-FFF2-40B4-BE49-F238E27FC236}">
                <a16:creationId xmlns:a16="http://schemas.microsoft.com/office/drawing/2014/main" id="{49812271-9114-41B3-96DD-58574859D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677" y="1615758"/>
            <a:ext cx="4778616" cy="2086864"/>
          </a:xfrm>
          <a:prstGeom prst="rect">
            <a:avLst/>
          </a:prstGeom>
          <a:solidFill>
            <a:srgbClr val="1D1D1D"/>
          </a:solidFill>
        </p:spPr>
      </p:pic>
      <p:pic>
        <p:nvPicPr>
          <p:cNvPr id="7" name="Picture Placeholder 4">
            <a:extLst>
              <a:ext uri="{FF2B5EF4-FFF2-40B4-BE49-F238E27FC236}">
                <a16:creationId xmlns:a16="http://schemas.microsoft.com/office/drawing/2014/main" id="{823F8ED0-848E-43CB-BFD1-FBB943351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3180" y="1623903"/>
            <a:ext cx="4845510" cy="2070574"/>
          </a:xfrm>
          <a:prstGeom prst="rect">
            <a:avLst/>
          </a:prstGeom>
          <a:solidFill>
            <a:srgbClr val="1D1D1D"/>
          </a:solidFill>
        </p:spPr>
      </p:pic>
      <p:pic>
        <p:nvPicPr>
          <p:cNvPr id="8" name="Picture Placeholder 6">
            <a:extLst>
              <a:ext uri="{FF2B5EF4-FFF2-40B4-BE49-F238E27FC236}">
                <a16:creationId xmlns:a16="http://schemas.microsoft.com/office/drawing/2014/main" id="{9E3FDC30-69BA-498F-9ECE-6BDD5CBF30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3180" y="4052599"/>
            <a:ext cx="4845510" cy="2068800"/>
          </a:xfrm>
          <a:prstGeom prst="rect">
            <a:avLst/>
          </a:prstGeom>
          <a:solidFill>
            <a:srgbClr val="1D1D1D"/>
          </a:solidFill>
        </p:spPr>
      </p:pic>
      <p:pic>
        <p:nvPicPr>
          <p:cNvPr id="9" name="Picture Placeholder 8">
            <a:extLst>
              <a:ext uri="{FF2B5EF4-FFF2-40B4-BE49-F238E27FC236}">
                <a16:creationId xmlns:a16="http://schemas.microsoft.com/office/drawing/2014/main" id="{24F6BE1D-946F-44F0-A779-4252548D0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3310" y="4063902"/>
            <a:ext cx="4835350" cy="2046193"/>
          </a:xfrm>
          <a:prstGeom prst="rect">
            <a:avLst/>
          </a:prstGeom>
          <a:solidFill>
            <a:srgbClr val="1D1D1D"/>
          </a:solidFill>
        </p:spPr>
      </p:pic>
      <p:sp>
        <p:nvSpPr>
          <p:cNvPr id="10" name="Espace réservé du texte 9">
            <a:extLst>
              <a:ext uri="{FF2B5EF4-FFF2-40B4-BE49-F238E27FC236}">
                <a16:creationId xmlns:a16="http://schemas.microsoft.com/office/drawing/2014/main" id="{989A1831-02C6-4CBF-B020-18FDD94CEBD2}"/>
              </a:ext>
            </a:extLst>
          </p:cNvPr>
          <p:cNvSpPr txBox="1">
            <a:spLocks/>
          </p:cNvSpPr>
          <p:nvPr/>
        </p:nvSpPr>
        <p:spPr>
          <a:xfrm>
            <a:off x="1083310" y="2735834"/>
            <a:ext cx="4835350" cy="966788"/>
          </a:xfrm>
          <a:prstGeom prst="rect">
            <a:avLst/>
          </a:prstGeom>
          <a:gradFill flip="none" rotWithShape="1">
            <a:gsLst>
              <a:gs pos="64000">
                <a:srgbClr val="1D1D1D">
                  <a:alpha val="78000"/>
                </a:srgbClr>
              </a:gs>
              <a:gs pos="6000">
                <a:srgbClr val="1D1D1D">
                  <a:alpha val="0"/>
                </a:srgbClr>
              </a:gs>
              <a:gs pos="100000">
                <a:srgbClr val="1D1D1D"/>
              </a:gs>
            </a:gsLst>
            <a:lin ang="5400000" scaled="1"/>
            <a:tileRect/>
          </a:gradFill>
          <a:ln w="12700" cap="flat" cmpd="sng" algn="ctr">
            <a:noFill/>
            <a:prstDash val="solid"/>
            <a:miter lim="800000"/>
          </a:ln>
          <a:effectLst/>
        </p:spPr>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kumimoji="0" lang="en-US" sz="1600" b="0" i="0" u="none" strike="noStrike" kern="1200" cap="none" spc="0" normalizeH="0" baseline="0" dirty="0">
                <a:ln>
                  <a:noFill/>
                </a:ln>
                <a:solidFill>
                  <a:prstClr val="white"/>
                </a:solidFill>
                <a:effectLst/>
                <a:uLnTx/>
                <a:uFillTx/>
                <a:latin typeface="Segoe UI"/>
                <a:ea typeface="+mn-ea"/>
                <a:cs typeface="+mn-cs"/>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lt1"/>
                </a:solidFill>
                <a:effectLst/>
                <a:uLnTx/>
                <a:uFillTx/>
                <a:latin typeface="+mn-lt"/>
                <a:ea typeface="+mn-ea"/>
                <a:cs typeface="+mn-cs"/>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思源学堂</a:t>
            </a:r>
            <a:endParaRPr kumimoji="0" lang="fr-FR"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 name="Espace réservé du texte 10">
            <a:extLst>
              <a:ext uri="{FF2B5EF4-FFF2-40B4-BE49-F238E27FC236}">
                <a16:creationId xmlns:a16="http://schemas.microsoft.com/office/drawing/2014/main" id="{42D16900-FB73-4D2E-AEBD-9DFF863ED54D}"/>
              </a:ext>
            </a:extLst>
          </p:cNvPr>
          <p:cNvSpPr txBox="1">
            <a:spLocks/>
          </p:cNvSpPr>
          <p:nvPr/>
        </p:nvSpPr>
        <p:spPr>
          <a:xfrm>
            <a:off x="1083310" y="3122487"/>
            <a:ext cx="53323" cy="395224"/>
          </a:xfrm>
          <a:prstGeom prst="rect">
            <a:avLst/>
          </a:prstGeom>
          <a:solidFill>
            <a:srgbClr val="4C51F7"/>
          </a:solidFill>
          <a:ln w="12700" cap="flat" cmpd="sng" algn="ctr">
            <a:noFill/>
            <a:prstDash val="solid"/>
            <a:miter lim="800000"/>
          </a:ln>
          <a:effectLst/>
        </p:spPr>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kumimoji="0" lang="en-US" sz="1400" b="0" i="0" u="none" strike="noStrike" kern="1200" cap="none" spc="0" normalizeH="0" baseline="0" dirty="0">
                <a:ln>
                  <a:noFill/>
                </a:ln>
                <a:solidFill>
                  <a:prstClr val="white"/>
                </a:solidFill>
                <a:effectLst/>
                <a:uLnTx/>
                <a:uFillTx/>
                <a:latin typeface="Segoe UI"/>
                <a:ea typeface="+mn-ea"/>
                <a:cs typeface="+mn-cs"/>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lt1"/>
                </a:solidFill>
                <a:effectLst/>
                <a:uLnTx/>
                <a:uFillTx/>
                <a:latin typeface="+mn-lt"/>
                <a:ea typeface="+mn-ea"/>
                <a:cs typeface="+mn-cs"/>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kumimoji="0" lang="fr-FR" sz="1400" b="0" i="0" u="none" strike="noStrike" kern="1200" cap="none" spc="0" normalizeH="0" baseline="0" noProof="0">
                <a:ln>
                  <a:noFill/>
                </a:ln>
                <a:solidFill>
                  <a:prstClr val="white"/>
                </a:solidFill>
                <a:effectLst/>
                <a:uLnTx/>
                <a:uFillTx/>
                <a:latin typeface="Segoe UI"/>
                <a:ea typeface="+mn-ea"/>
                <a:cs typeface="+mn-cs"/>
              </a:rPr>
              <a:t> </a:t>
            </a:r>
            <a:endParaRPr kumimoji="0" lang="fr-FR"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2" name="Espace réservé du texte 11">
            <a:extLst>
              <a:ext uri="{FF2B5EF4-FFF2-40B4-BE49-F238E27FC236}">
                <a16:creationId xmlns:a16="http://schemas.microsoft.com/office/drawing/2014/main" id="{F6896D70-7394-4901-B148-288017C008AE}"/>
              </a:ext>
            </a:extLst>
          </p:cNvPr>
          <p:cNvSpPr txBox="1">
            <a:spLocks/>
          </p:cNvSpPr>
          <p:nvPr/>
        </p:nvSpPr>
        <p:spPr>
          <a:xfrm>
            <a:off x="6263180" y="2735834"/>
            <a:ext cx="4835350" cy="966788"/>
          </a:xfrm>
          <a:prstGeom prst="rect">
            <a:avLst/>
          </a:prstGeom>
          <a:gradFill flip="none" rotWithShape="1">
            <a:gsLst>
              <a:gs pos="64000">
                <a:srgbClr val="1D1D1D">
                  <a:alpha val="78000"/>
                </a:srgbClr>
              </a:gs>
              <a:gs pos="6000">
                <a:srgbClr val="1D1D1D">
                  <a:alpha val="0"/>
                </a:srgbClr>
              </a:gs>
              <a:gs pos="100000">
                <a:srgbClr val="1D1D1D"/>
              </a:gs>
            </a:gsLst>
            <a:lin ang="5400000" scaled="1"/>
            <a:tileRect/>
          </a:gradFill>
          <a:ln w="12700" cap="flat" cmpd="sng" algn="ctr">
            <a:noFill/>
            <a:prstDash val="solid"/>
            <a:miter lim="800000"/>
          </a:ln>
          <a:effectLst/>
        </p:spPr>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defPPr>
              <a:defRPr lang="zh-CN"/>
            </a:defPPr>
            <a:lvl1pPr marR="0" lvl="0" indent="0" fontAlgn="auto">
              <a:lnSpc>
                <a:spcPct val="110000"/>
              </a:lnSpc>
              <a:spcBef>
                <a:spcPts val="0"/>
              </a:spcBef>
              <a:spcAft>
                <a:spcPts val="600"/>
              </a:spcAft>
              <a:buClrTx/>
              <a:buSzTx/>
              <a:buFont typeface="Arial" panose="020B0604020202020204" pitchFamily="34" charset="0"/>
              <a:buNone/>
              <a:tabLst/>
              <a:defRPr kumimoji="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vl2pPr marL="36000" indent="-228600">
              <a:lnSpc>
                <a:spcPct val="100000"/>
              </a:lnSpc>
              <a:spcBef>
                <a:spcPts val="0"/>
              </a:spcBef>
              <a:spcAft>
                <a:spcPts val="600"/>
              </a:spcAft>
              <a:buClr>
                <a:schemeClr val="accent1"/>
              </a:buClr>
              <a:buFont typeface="Arial" panose="020B0604020202020204" pitchFamily="34" charset="0"/>
              <a:buChar char="•"/>
              <a:defRPr kumimoji="0" sz="2000" b="0" i="0" u="none" strike="noStrike" cap="none" spc="0" normalizeH="0" baseline="0">
                <a:ln>
                  <a:noFill/>
                </a:ln>
                <a:solidFill>
                  <a:schemeClr val="lt1"/>
                </a:solidFill>
                <a:effectLst/>
                <a:uLnTx/>
                <a:uFillTx/>
              </a:defRPr>
            </a:lvl2pPr>
            <a:lvl3pPr marL="36000" indent="-228600">
              <a:lnSpc>
                <a:spcPct val="150000"/>
              </a:lnSpc>
              <a:spcBef>
                <a:spcPts val="0"/>
              </a:spcBef>
              <a:spcAft>
                <a:spcPts val="600"/>
              </a:spcAft>
              <a:buFont typeface="Arial" panose="020B0604020202020204" pitchFamily="34" charset="0"/>
              <a:buChar char="•"/>
              <a:defRPr sz="1200">
                <a:solidFill>
                  <a:schemeClr val="lt1"/>
                </a:solidFill>
              </a:defRPr>
            </a:lvl3pPr>
            <a:lvl4pPr marL="1600200" indent="-228600">
              <a:lnSpc>
                <a:spcPct val="90000"/>
              </a:lnSpc>
              <a:spcBef>
                <a:spcPts val="500"/>
              </a:spcBef>
              <a:buFont typeface="Arial" panose="020B0604020202020204" pitchFamily="34" charset="0"/>
              <a:buChar char="•"/>
              <a:defRPr>
                <a:solidFill>
                  <a:schemeClr val="lt1"/>
                </a:solidFill>
              </a:defRPr>
            </a:lvl4pPr>
            <a:lvl5pPr marL="2057400" indent="-228600">
              <a:lnSpc>
                <a:spcPct val="90000"/>
              </a:lnSpc>
              <a:spcBef>
                <a:spcPts val="500"/>
              </a:spcBef>
              <a:buFont typeface="Arial" panose="020B0604020202020204" pitchFamily="34" charset="0"/>
              <a:buChar char="•"/>
              <a:defRPr>
                <a:solidFill>
                  <a:schemeClr val="lt1"/>
                </a:solidFill>
              </a:defRPr>
            </a:lvl5pPr>
            <a:lvl6pPr marL="2514600" indent="-228600">
              <a:lnSpc>
                <a:spcPct val="90000"/>
              </a:lnSpc>
              <a:spcBef>
                <a:spcPts val="500"/>
              </a:spcBef>
              <a:buFont typeface="Arial" panose="020B0604020202020204" pitchFamily="34" charset="0"/>
              <a:buChar char="•"/>
              <a:defRPr>
                <a:solidFill>
                  <a:schemeClr val="lt1"/>
                </a:solidFill>
              </a:defRPr>
            </a:lvl6pPr>
            <a:lvl7pPr marL="2971800" indent="-228600">
              <a:lnSpc>
                <a:spcPct val="90000"/>
              </a:lnSpc>
              <a:spcBef>
                <a:spcPts val="500"/>
              </a:spcBef>
              <a:buFont typeface="Arial" panose="020B0604020202020204" pitchFamily="34" charset="0"/>
              <a:buChar char="•"/>
              <a:defRPr>
                <a:solidFill>
                  <a:schemeClr val="lt1"/>
                </a:solidFill>
              </a:defRPr>
            </a:lvl7pPr>
            <a:lvl8pPr marL="3429000" indent="-228600">
              <a:lnSpc>
                <a:spcPct val="90000"/>
              </a:lnSpc>
              <a:spcBef>
                <a:spcPts val="500"/>
              </a:spcBef>
              <a:buFont typeface="Arial" panose="020B0604020202020204" pitchFamily="34" charset="0"/>
              <a:buChar char="•"/>
              <a:defRPr>
                <a:solidFill>
                  <a:schemeClr val="lt1"/>
                </a:solidFill>
              </a:defRPr>
            </a:lvl8pPr>
            <a:lvl9pPr marL="3886200" indent="-228600">
              <a:lnSpc>
                <a:spcPct val="90000"/>
              </a:lnSpc>
              <a:spcBef>
                <a:spcPts val="500"/>
              </a:spcBef>
              <a:buFont typeface="Arial" panose="020B0604020202020204" pitchFamily="34" charset="0"/>
              <a:buChar char="•"/>
              <a:defRPr>
                <a:solidFill>
                  <a:schemeClr val="lt1"/>
                </a:solidFill>
              </a:defRPr>
            </a:lvl9pPr>
          </a:lstStyle>
          <a:p>
            <a:r>
              <a:rPr lang="zh-CN" altLang="en-US" dirty="0"/>
              <a:t>第二教学</a:t>
            </a:r>
            <a:r>
              <a:rPr lang="zh-CN" altLang="en-US"/>
              <a:t>楼内景</a:t>
            </a:r>
            <a:endParaRPr lang="fr-FR" dirty="0"/>
          </a:p>
        </p:txBody>
      </p:sp>
      <p:sp>
        <p:nvSpPr>
          <p:cNvPr id="13" name="Espace réservé du texte 12">
            <a:extLst>
              <a:ext uri="{FF2B5EF4-FFF2-40B4-BE49-F238E27FC236}">
                <a16:creationId xmlns:a16="http://schemas.microsoft.com/office/drawing/2014/main" id="{27B7BA39-ACE7-44D2-96C3-366A6D8D0184}"/>
              </a:ext>
            </a:extLst>
          </p:cNvPr>
          <p:cNvSpPr txBox="1">
            <a:spLocks/>
          </p:cNvSpPr>
          <p:nvPr/>
        </p:nvSpPr>
        <p:spPr>
          <a:xfrm>
            <a:off x="6263180" y="3122487"/>
            <a:ext cx="53323" cy="395224"/>
          </a:xfrm>
          <a:prstGeom prst="rect">
            <a:avLst/>
          </a:prstGeom>
          <a:solidFill>
            <a:srgbClr val="4C51F7"/>
          </a:solidFill>
          <a:ln w="12700" cap="flat" cmpd="sng" algn="ctr">
            <a:noFill/>
            <a:prstDash val="solid"/>
            <a:miter lim="800000"/>
          </a:ln>
          <a:effectLst/>
        </p:spPr>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kumimoji="0" lang="en-US" sz="1400" b="0" i="0" u="none" strike="noStrike" kern="1200" cap="none" spc="0" normalizeH="0" baseline="0" dirty="0">
                <a:ln>
                  <a:noFill/>
                </a:ln>
                <a:solidFill>
                  <a:prstClr val="white"/>
                </a:solidFill>
                <a:effectLst/>
                <a:uLnTx/>
                <a:uFillTx/>
                <a:latin typeface="Segoe UI"/>
                <a:ea typeface="+mn-ea"/>
                <a:cs typeface="+mn-cs"/>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lt1"/>
                </a:solidFill>
                <a:effectLst/>
                <a:uLnTx/>
                <a:uFillTx/>
                <a:latin typeface="+mn-lt"/>
                <a:ea typeface="+mn-ea"/>
                <a:cs typeface="+mn-cs"/>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kumimoji="0" lang="fr-FR" sz="1400" b="0" i="0" u="none" strike="noStrike" kern="1200" cap="none" spc="0" normalizeH="0" baseline="0" noProof="0">
                <a:ln>
                  <a:noFill/>
                </a:ln>
                <a:solidFill>
                  <a:prstClr val="white"/>
                </a:solidFill>
                <a:effectLst/>
                <a:uLnTx/>
                <a:uFillTx/>
                <a:latin typeface="Segoe UI"/>
                <a:ea typeface="+mn-ea"/>
                <a:cs typeface="+mn-cs"/>
              </a:rPr>
              <a:t> </a:t>
            </a:r>
            <a:endParaRPr kumimoji="0" lang="fr-FR"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4" name="Espace réservé du texte 13">
            <a:extLst>
              <a:ext uri="{FF2B5EF4-FFF2-40B4-BE49-F238E27FC236}">
                <a16:creationId xmlns:a16="http://schemas.microsoft.com/office/drawing/2014/main" id="{369A241B-AE9B-4CD7-80C8-B97018B12292}"/>
              </a:ext>
            </a:extLst>
          </p:cNvPr>
          <p:cNvSpPr txBox="1">
            <a:spLocks/>
          </p:cNvSpPr>
          <p:nvPr/>
        </p:nvSpPr>
        <p:spPr>
          <a:xfrm>
            <a:off x="1083310" y="5163643"/>
            <a:ext cx="4835350" cy="966788"/>
          </a:xfrm>
          <a:prstGeom prst="rect">
            <a:avLst/>
          </a:prstGeom>
          <a:gradFill flip="none" rotWithShape="1">
            <a:gsLst>
              <a:gs pos="64000">
                <a:srgbClr val="1D1D1D">
                  <a:alpha val="78000"/>
                </a:srgbClr>
              </a:gs>
              <a:gs pos="6000">
                <a:srgbClr val="1D1D1D">
                  <a:alpha val="0"/>
                </a:srgbClr>
              </a:gs>
              <a:gs pos="100000">
                <a:srgbClr val="1D1D1D"/>
              </a:gs>
            </a:gsLst>
            <a:lin ang="5400000" scaled="1"/>
            <a:tileRect/>
          </a:gradFill>
          <a:ln w="12700" cap="flat" cmpd="sng" algn="ctr">
            <a:noFill/>
            <a:prstDash val="solid"/>
            <a:miter lim="800000"/>
          </a:ln>
          <a:effectLst/>
        </p:spPr>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defPPr>
              <a:defRPr lang="zh-CN"/>
            </a:defPPr>
            <a:lvl1pPr marR="0" lvl="0" indent="0" fontAlgn="auto">
              <a:lnSpc>
                <a:spcPct val="110000"/>
              </a:lnSpc>
              <a:spcBef>
                <a:spcPts val="0"/>
              </a:spcBef>
              <a:spcAft>
                <a:spcPts val="600"/>
              </a:spcAft>
              <a:buClrTx/>
              <a:buSzTx/>
              <a:buFont typeface="Arial" panose="020B0604020202020204" pitchFamily="34" charset="0"/>
              <a:buNone/>
              <a:tabLst/>
              <a:defRPr kumimoji="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vl2pPr marL="36000" indent="-228600">
              <a:lnSpc>
                <a:spcPct val="100000"/>
              </a:lnSpc>
              <a:spcBef>
                <a:spcPts val="0"/>
              </a:spcBef>
              <a:spcAft>
                <a:spcPts val="600"/>
              </a:spcAft>
              <a:buClr>
                <a:schemeClr val="accent1"/>
              </a:buClr>
              <a:buFont typeface="Arial" panose="020B0604020202020204" pitchFamily="34" charset="0"/>
              <a:buChar char="•"/>
              <a:defRPr kumimoji="0" sz="2000" b="0" i="0" u="none" strike="noStrike" cap="none" spc="0" normalizeH="0" baseline="0">
                <a:ln>
                  <a:noFill/>
                </a:ln>
                <a:solidFill>
                  <a:schemeClr val="lt1"/>
                </a:solidFill>
                <a:effectLst/>
                <a:uLnTx/>
                <a:uFillTx/>
              </a:defRPr>
            </a:lvl2pPr>
            <a:lvl3pPr marL="36000" indent="-228600">
              <a:lnSpc>
                <a:spcPct val="150000"/>
              </a:lnSpc>
              <a:spcBef>
                <a:spcPts val="0"/>
              </a:spcBef>
              <a:spcAft>
                <a:spcPts val="600"/>
              </a:spcAft>
              <a:buFont typeface="Arial" panose="020B0604020202020204" pitchFamily="34" charset="0"/>
              <a:buChar char="•"/>
              <a:defRPr sz="1200">
                <a:solidFill>
                  <a:schemeClr val="lt1"/>
                </a:solidFill>
              </a:defRPr>
            </a:lvl3pPr>
            <a:lvl4pPr marL="1600200" indent="-228600">
              <a:lnSpc>
                <a:spcPct val="90000"/>
              </a:lnSpc>
              <a:spcBef>
                <a:spcPts val="500"/>
              </a:spcBef>
              <a:buFont typeface="Arial" panose="020B0604020202020204" pitchFamily="34" charset="0"/>
              <a:buChar char="•"/>
              <a:defRPr>
                <a:solidFill>
                  <a:schemeClr val="lt1"/>
                </a:solidFill>
              </a:defRPr>
            </a:lvl4pPr>
            <a:lvl5pPr marL="2057400" indent="-228600">
              <a:lnSpc>
                <a:spcPct val="90000"/>
              </a:lnSpc>
              <a:spcBef>
                <a:spcPts val="500"/>
              </a:spcBef>
              <a:buFont typeface="Arial" panose="020B0604020202020204" pitchFamily="34" charset="0"/>
              <a:buChar char="•"/>
              <a:defRPr>
                <a:solidFill>
                  <a:schemeClr val="lt1"/>
                </a:solidFill>
              </a:defRPr>
            </a:lvl5pPr>
            <a:lvl6pPr marL="2514600" indent="-228600">
              <a:lnSpc>
                <a:spcPct val="90000"/>
              </a:lnSpc>
              <a:spcBef>
                <a:spcPts val="500"/>
              </a:spcBef>
              <a:buFont typeface="Arial" panose="020B0604020202020204" pitchFamily="34" charset="0"/>
              <a:buChar char="•"/>
              <a:defRPr>
                <a:solidFill>
                  <a:schemeClr val="lt1"/>
                </a:solidFill>
              </a:defRPr>
            </a:lvl6pPr>
            <a:lvl7pPr marL="2971800" indent="-228600">
              <a:lnSpc>
                <a:spcPct val="90000"/>
              </a:lnSpc>
              <a:spcBef>
                <a:spcPts val="500"/>
              </a:spcBef>
              <a:buFont typeface="Arial" panose="020B0604020202020204" pitchFamily="34" charset="0"/>
              <a:buChar char="•"/>
              <a:defRPr>
                <a:solidFill>
                  <a:schemeClr val="lt1"/>
                </a:solidFill>
              </a:defRPr>
            </a:lvl7pPr>
            <a:lvl8pPr marL="3429000" indent="-228600">
              <a:lnSpc>
                <a:spcPct val="90000"/>
              </a:lnSpc>
              <a:spcBef>
                <a:spcPts val="500"/>
              </a:spcBef>
              <a:buFont typeface="Arial" panose="020B0604020202020204" pitchFamily="34" charset="0"/>
              <a:buChar char="•"/>
              <a:defRPr>
                <a:solidFill>
                  <a:schemeClr val="lt1"/>
                </a:solidFill>
              </a:defRPr>
            </a:lvl8pPr>
            <a:lvl9pPr marL="3886200" indent="-228600">
              <a:lnSpc>
                <a:spcPct val="90000"/>
              </a:lnSpc>
              <a:spcBef>
                <a:spcPts val="500"/>
              </a:spcBef>
              <a:buFont typeface="Arial" panose="020B0604020202020204" pitchFamily="34" charset="0"/>
              <a:buChar char="•"/>
              <a:defRPr>
                <a:solidFill>
                  <a:schemeClr val="lt1"/>
                </a:solidFill>
              </a:defRPr>
            </a:lvl9pPr>
          </a:lstStyle>
          <a:p>
            <a:r>
              <a:rPr lang="zh-CN" altLang="en-US" dirty="0"/>
              <a:t>海大夜景</a:t>
            </a:r>
            <a:endParaRPr lang="fr-FR" dirty="0"/>
          </a:p>
        </p:txBody>
      </p:sp>
      <p:sp>
        <p:nvSpPr>
          <p:cNvPr id="15" name="Espace réservé du texte 14">
            <a:extLst>
              <a:ext uri="{FF2B5EF4-FFF2-40B4-BE49-F238E27FC236}">
                <a16:creationId xmlns:a16="http://schemas.microsoft.com/office/drawing/2014/main" id="{54D4B49C-BEE3-4D8E-ABE9-2562B6A7E739}"/>
              </a:ext>
            </a:extLst>
          </p:cNvPr>
          <p:cNvSpPr txBox="1">
            <a:spLocks/>
          </p:cNvSpPr>
          <p:nvPr/>
        </p:nvSpPr>
        <p:spPr>
          <a:xfrm>
            <a:off x="1083310" y="5550296"/>
            <a:ext cx="53323" cy="395224"/>
          </a:xfrm>
          <a:prstGeom prst="rect">
            <a:avLst/>
          </a:prstGeom>
          <a:solidFill>
            <a:srgbClr val="4C51F7"/>
          </a:solidFill>
          <a:ln w="12700" cap="flat" cmpd="sng" algn="ctr">
            <a:noFill/>
            <a:prstDash val="solid"/>
            <a:miter lim="800000"/>
          </a:ln>
          <a:effectLst/>
        </p:spPr>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kumimoji="0" lang="en-US" sz="1400" b="0" i="0" u="none" strike="noStrike" kern="1200" cap="none" spc="0" normalizeH="0" baseline="0" dirty="0">
                <a:ln>
                  <a:noFill/>
                </a:ln>
                <a:solidFill>
                  <a:prstClr val="white"/>
                </a:solidFill>
                <a:effectLst/>
                <a:uLnTx/>
                <a:uFillTx/>
                <a:latin typeface="Segoe UI"/>
                <a:ea typeface="+mn-ea"/>
                <a:cs typeface="+mn-cs"/>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lt1"/>
                </a:solidFill>
                <a:effectLst/>
                <a:uLnTx/>
                <a:uFillTx/>
                <a:latin typeface="+mn-lt"/>
                <a:ea typeface="+mn-ea"/>
                <a:cs typeface="+mn-cs"/>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kumimoji="0" lang="fr-FR" sz="1400" b="0" i="0" u="none" strike="noStrike" kern="1200" cap="none" spc="0" normalizeH="0" baseline="0" noProof="0">
                <a:ln>
                  <a:noFill/>
                </a:ln>
                <a:solidFill>
                  <a:prstClr val="white"/>
                </a:solidFill>
                <a:effectLst/>
                <a:uLnTx/>
                <a:uFillTx/>
                <a:latin typeface="Segoe UI"/>
                <a:ea typeface="+mn-ea"/>
                <a:cs typeface="+mn-cs"/>
              </a:rPr>
              <a:t> </a:t>
            </a:r>
            <a:endParaRPr kumimoji="0" lang="fr-FR"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6" name="Espace réservé du texte 15">
            <a:extLst>
              <a:ext uri="{FF2B5EF4-FFF2-40B4-BE49-F238E27FC236}">
                <a16:creationId xmlns:a16="http://schemas.microsoft.com/office/drawing/2014/main" id="{3716BF73-140E-42C2-B11B-3027FD1ED3B7}"/>
              </a:ext>
            </a:extLst>
          </p:cNvPr>
          <p:cNvSpPr txBox="1">
            <a:spLocks/>
          </p:cNvSpPr>
          <p:nvPr/>
        </p:nvSpPr>
        <p:spPr>
          <a:xfrm>
            <a:off x="6263180" y="5163643"/>
            <a:ext cx="4835350" cy="966788"/>
          </a:xfrm>
          <a:prstGeom prst="rect">
            <a:avLst/>
          </a:prstGeom>
          <a:gradFill flip="none" rotWithShape="1">
            <a:gsLst>
              <a:gs pos="64000">
                <a:srgbClr val="1D1D1D">
                  <a:alpha val="78000"/>
                </a:srgbClr>
              </a:gs>
              <a:gs pos="6000">
                <a:srgbClr val="1D1D1D">
                  <a:alpha val="0"/>
                </a:srgbClr>
              </a:gs>
              <a:gs pos="100000">
                <a:srgbClr val="1D1D1D"/>
              </a:gs>
            </a:gsLst>
            <a:lin ang="5400000" scaled="1"/>
            <a:tileRect/>
          </a:gradFill>
          <a:ln w="12700" cap="flat" cmpd="sng" algn="ctr">
            <a:noFill/>
            <a:prstDash val="solid"/>
            <a:miter lim="800000"/>
          </a:ln>
          <a:effectLst/>
        </p:spPr>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defPPr>
              <a:defRPr lang="zh-CN"/>
            </a:defPPr>
            <a:lvl1pPr marR="0" lvl="0" indent="0" fontAlgn="auto">
              <a:lnSpc>
                <a:spcPct val="110000"/>
              </a:lnSpc>
              <a:spcBef>
                <a:spcPts val="0"/>
              </a:spcBef>
              <a:spcAft>
                <a:spcPts val="600"/>
              </a:spcAft>
              <a:buClrTx/>
              <a:buSzTx/>
              <a:buFont typeface="Arial" panose="020B0604020202020204" pitchFamily="34" charset="0"/>
              <a:buNone/>
              <a:tabLst/>
              <a:defRPr kumimoji="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vl2pPr marL="36000" indent="-228600">
              <a:lnSpc>
                <a:spcPct val="100000"/>
              </a:lnSpc>
              <a:spcBef>
                <a:spcPts val="0"/>
              </a:spcBef>
              <a:spcAft>
                <a:spcPts val="600"/>
              </a:spcAft>
              <a:buClr>
                <a:schemeClr val="accent1"/>
              </a:buClr>
              <a:buFont typeface="Arial" panose="020B0604020202020204" pitchFamily="34" charset="0"/>
              <a:buChar char="•"/>
              <a:defRPr kumimoji="0" sz="2000" b="0" i="0" u="none" strike="noStrike" cap="none" spc="0" normalizeH="0" baseline="0">
                <a:ln>
                  <a:noFill/>
                </a:ln>
                <a:solidFill>
                  <a:schemeClr val="lt1"/>
                </a:solidFill>
                <a:effectLst/>
                <a:uLnTx/>
                <a:uFillTx/>
              </a:defRPr>
            </a:lvl2pPr>
            <a:lvl3pPr marL="36000" indent="-228600">
              <a:lnSpc>
                <a:spcPct val="150000"/>
              </a:lnSpc>
              <a:spcBef>
                <a:spcPts val="0"/>
              </a:spcBef>
              <a:spcAft>
                <a:spcPts val="600"/>
              </a:spcAft>
              <a:buFont typeface="Arial" panose="020B0604020202020204" pitchFamily="34" charset="0"/>
              <a:buChar char="•"/>
              <a:defRPr sz="1200">
                <a:solidFill>
                  <a:schemeClr val="lt1"/>
                </a:solidFill>
              </a:defRPr>
            </a:lvl3pPr>
            <a:lvl4pPr marL="1600200" indent="-228600">
              <a:lnSpc>
                <a:spcPct val="90000"/>
              </a:lnSpc>
              <a:spcBef>
                <a:spcPts val="500"/>
              </a:spcBef>
              <a:buFont typeface="Arial" panose="020B0604020202020204" pitchFamily="34" charset="0"/>
              <a:buChar char="•"/>
              <a:defRPr>
                <a:solidFill>
                  <a:schemeClr val="lt1"/>
                </a:solidFill>
              </a:defRPr>
            </a:lvl4pPr>
            <a:lvl5pPr marL="2057400" indent="-228600">
              <a:lnSpc>
                <a:spcPct val="90000"/>
              </a:lnSpc>
              <a:spcBef>
                <a:spcPts val="500"/>
              </a:spcBef>
              <a:buFont typeface="Arial" panose="020B0604020202020204" pitchFamily="34" charset="0"/>
              <a:buChar char="•"/>
              <a:defRPr>
                <a:solidFill>
                  <a:schemeClr val="lt1"/>
                </a:solidFill>
              </a:defRPr>
            </a:lvl5pPr>
            <a:lvl6pPr marL="2514600" indent="-228600">
              <a:lnSpc>
                <a:spcPct val="90000"/>
              </a:lnSpc>
              <a:spcBef>
                <a:spcPts val="500"/>
              </a:spcBef>
              <a:buFont typeface="Arial" panose="020B0604020202020204" pitchFamily="34" charset="0"/>
              <a:buChar char="•"/>
              <a:defRPr>
                <a:solidFill>
                  <a:schemeClr val="lt1"/>
                </a:solidFill>
              </a:defRPr>
            </a:lvl6pPr>
            <a:lvl7pPr marL="2971800" indent="-228600">
              <a:lnSpc>
                <a:spcPct val="90000"/>
              </a:lnSpc>
              <a:spcBef>
                <a:spcPts val="500"/>
              </a:spcBef>
              <a:buFont typeface="Arial" panose="020B0604020202020204" pitchFamily="34" charset="0"/>
              <a:buChar char="•"/>
              <a:defRPr>
                <a:solidFill>
                  <a:schemeClr val="lt1"/>
                </a:solidFill>
              </a:defRPr>
            </a:lvl7pPr>
            <a:lvl8pPr marL="3429000" indent="-228600">
              <a:lnSpc>
                <a:spcPct val="90000"/>
              </a:lnSpc>
              <a:spcBef>
                <a:spcPts val="500"/>
              </a:spcBef>
              <a:buFont typeface="Arial" panose="020B0604020202020204" pitchFamily="34" charset="0"/>
              <a:buChar char="•"/>
              <a:defRPr>
                <a:solidFill>
                  <a:schemeClr val="lt1"/>
                </a:solidFill>
              </a:defRPr>
            </a:lvl8pPr>
            <a:lvl9pPr marL="3886200" indent="-228600">
              <a:lnSpc>
                <a:spcPct val="90000"/>
              </a:lnSpc>
              <a:spcBef>
                <a:spcPts val="500"/>
              </a:spcBef>
              <a:buFont typeface="Arial" panose="020B0604020202020204" pitchFamily="34" charset="0"/>
              <a:buChar char="•"/>
              <a:defRPr>
                <a:solidFill>
                  <a:schemeClr val="lt1"/>
                </a:solidFill>
              </a:defRPr>
            </a:lvl9pPr>
          </a:lstStyle>
          <a:p>
            <a:r>
              <a:rPr lang="zh-CN" altLang="en-US" dirty="0"/>
              <a:t>美丽的儋州校区</a:t>
            </a:r>
            <a:endParaRPr lang="fr-FR" dirty="0"/>
          </a:p>
        </p:txBody>
      </p:sp>
      <p:sp>
        <p:nvSpPr>
          <p:cNvPr id="17" name="Espace réservé du texte 18">
            <a:extLst>
              <a:ext uri="{FF2B5EF4-FFF2-40B4-BE49-F238E27FC236}">
                <a16:creationId xmlns:a16="http://schemas.microsoft.com/office/drawing/2014/main" id="{522964B4-CDAC-487E-A7C8-02618BC251AA}"/>
              </a:ext>
            </a:extLst>
          </p:cNvPr>
          <p:cNvSpPr txBox="1">
            <a:spLocks/>
          </p:cNvSpPr>
          <p:nvPr/>
        </p:nvSpPr>
        <p:spPr>
          <a:xfrm>
            <a:off x="6263180" y="5550296"/>
            <a:ext cx="53323" cy="395224"/>
          </a:xfrm>
          <a:prstGeom prst="rect">
            <a:avLst/>
          </a:prstGeom>
          <a:solidFill>
            <a:srgbClr val="4C51F7"/>
          </a:solidFill>
          <a:ln w="12700" cap="flat" cmpd="sng" algn="ctr">
            <a:noFill/>
            <a:prstDash val="solid"/>
            <a:miter lim="800000"/>
          </a:ln>
          <a:effectLst/>
        </p:spPr>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kumimoji="0" lang="en-US" sz="1400" b="0" i="0" u="none" strike="noStrike" kern="1200" cap="none" spc="0" normalizeH="0" baseline="0" dirty="0">
                <a:ln>
                  <a:noFill/>
                </a:ln>
                <a:solidFill>
                  <a:prstClr val="white"/>
                </a:solidFill>
                <a:effectLst/>
                <a:uLnTx/>
                <a:uFillTx/>
                <a:latin typeface="Segoe UI"/>
                <a:ea typeface="+mn-ea"/>
                <a:cs typeface="+mn-cs"/>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lt1"/>
                </a:solidFill>
                <a:effectLst/>
                <a:uLnTx/>
                <a:uFillTx/>
                <a:latin typeface="+mn-lt"/>
                <a:ea typeface="+mn-ea"/>
                <a:cs typeface="+mn-cs"/>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kumimoji="0" lang="fr-FR" sz="1400" b="0" i="0" u="none" strike="noStrike" kern="1200" cap="none" spc="0" normalizeH="0" baseline="0" noProof="0">
                <a:ln>
                  <a:noFill/>
                </a:ln>
                <a:solidFill>
                  <a:prstClr val="white"/>
                </a:solidFill>
                <a:effectLst/>
                <a:uLnTx/>
                <a:uFillTx/>
                <a:latin typeface="Segoe UI"/>
                <a:ea typeface="+mn-ea"/>
                <a:cs typeface="+mn-cs"/>
              </a:rPr>
              <a:t> </a:t>
            </a:r>
            <a:endParaRPr kumimoji="0" lang="fr-FR"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3" name="文本占位符 2">
            <a:extLst>
              <a:ext uri="{FF2B5EF4-FFF2-40B4-BE49-F238E27FC236}">
                <a16:creationId xmlns:a16="http://schemas.microsoft.com/office/drawing/2014/main" id="{B67AF05F-92E2-4995-9815-CCF7C84CD413}"/>
              </a:ext>
            </a:extLst>
          </p:cNvPr>
          <p:cNvSpPr>
            <a:spLocks noGrp="1"/>
          </p:cNvSpPr>
          <p:nvPr>
            <p:ph type="body" sz="quarter" idx="14"/>
          </p:nvPr>
        </p:nvSpPr>
        <p:spPr>
          <a:xfrm>
            <a:off x="709613" y="292099"/>
            <a:ext cx="573087" cy="365125"/>
          </a:xfrm>
          <a:noFill/>
        </p:spPr>
        <p:txBody>
          <a:bodyPr wrap="square" rtlCol="0">
            <a:spAutoFit/>
          </a:bodyPr>
          <a:lstStyle/>
          <a:p>
            <a:r>
              <a:rPr lang="en-US" altLang="zh-CN" dirty="0"/>
              <a:t>05</a:t>
            </a:r>
            <a:endParaRPr lang="zh-CN" altLang="en-US" dirty="0"/>
          </a:p>
        </p:txBody>
      </p:sp>
      <p:sp>
        <p:nvSpPr>
          <p:cNvPr id="4" name="文本占位符 3">
            <a:extLst>
              <a:ext uri="{FF2B5EF4-FFF2-40B4-BE49-F238E27FC236}">
                <a16:creationId xmlns:a16="http://schemas.microsoft.com/office/drawing/2014/main" id="{00521EA5-7BAF-40DC-9351-3D5BD0311F11}"/>
              </a:ext>
            </a:extLst>
          </p:cNvPr>
          <p:cNvSpPr>
            <a:spLocks noGrp="1"/>
          </p:cNvSpPr>
          <p:nvPr>
            <p:ph type="body" sz="quarter" idx="15"/>
          </p:nvPr>
        </p:nvSpPr>
        <p:spPr/>
        <p:txBody>
          <a:bodyPr/>
          <a:lstStyle/>
          <a:p>
            <a:pPr marL="0" indent="0">
              <a:buNone/>
            </a:pPr>
            <a:r>
              <a:rPr lang="zh-CN" altLang="en-US" dirty="0"/>
              <a:t>校园风景展示</a:t>
            </a:r>
          </a:p>
        </p:txBody>
      </p:sp>
    </p:spTree>
    <p:extLst>
      <p:ext uri="{BB962C8B-B14F-4D97-AF65-F5344CB8AC3E}">
        <p14:creationId xmlns:p14="http://schemas.microsoft.com/office/powerpoint/2010/main" val="75837447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4">
            <a:extLst>
              <a:ext uri="{FF2B5EF4-FFF2-40B4-BE49-F238E27FC236}">
                <a16:creationId xmlns:a16="http://schemas.microsoft.com/office/drawing/2014/main" id="{6DF34D52-5D5C-4541-B47D-BBD4AC302717}"/>
              </a:ext>
            </a:extLst>
          </p:cNvPr>
          <p:cNvSpPr/>
          <p:nvPr/>
        </p:nvSpPr>
        <p:spPr>
          <a:xfrm>
            <a:off x="6306235" y="2227731"/>
            <a:ext cx="2487525" cy="3846859"/>
          </a:xfrm>
          <a:prstGeom prst="rect">
            <a:avLst/>
          </a:prstGeom>
          <a:solidFill>
            <a:srgbClr val="F8F8F8"/>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24" name="Rectangle 24">
            <a:extLst>
              <a:ext uri="{FF2B5EF4-FFF2-40B4-BE49-F238E27FC236}">
                <a16:creationId xmlns:a16="http://schemas.microsoft.com/office/drawing/2014/main" id="{264F586E-033C-46E1-88BE-44F12E2A50D6}"/>
              </a:ext>
            </a:extLst>
          </p:cNvPr>
          <p:cNvSpPr/>
          <p:nvPr/>
        </p:nvSpPr>
        <p:spPr>
          <a:xfrm>
            <a:off x="9227235" y="2227731"/>
            <a:ext cx="2487525" cy="3846859"/>
          </a:xfrm>
          <a:prstGeom prst="rect">
            <a:avLst/>
          </a:prstGeom>
          <a:solidFill>
            <a:srgbClr val="F8F8F8"/>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25" name="TextBox 13">
            <a:extLst>
              <a:ext uri="{FF2B5EF4-FFF2-40B4-BE49-F238E27FC236}">
                <a16:creationId xmlns:a16="http://schemas.microsoft.com/office/drawing/2014/main" id="{C6DD4E3C-1C9E-4D50-A20C-89C11D5D2C61}"/>
              </a:ext>
            </a:extLst>
          </p:cNvPr>
          <p:cNvSpPr txBox="1"/>
          <p:nvPr/>
        </p:nvSpPr>
        <p:spPr>
          <a:xfrm>
            <a:off x="9612313" y="4064000"/>
            <a:ext cx="2478087" cy="307777"/>
          </a:xfrm>
          <a:prstGeom prst="rect">
            <a:avLst/>
          </a:prstGeom>
          <a:noFill/>
        </p:spPr>
        <p:txBody>
          <a:bodyPr wrap="square" lIns="0" tIns="0" rIns="0" bIns="0" rtlCol="0">
            <a:spAutoFit/>
          </a:bodyPr>
          <a:lstStyle/>
          <a:p>
            <a:r>
              <a:rPr lang="zh-CN" altLang="en-US" sz="2000" dirty="0">
                <a:latin typeface="微软雅黑" panose="020B0503020204020204" pitchFamily="34" charset="-122"/>
                <a:ea typeface="微软雅黑" panose="020B0503020204020204" pitchFamily="34" charset="-122"/>
                <a:cs typeface="Segoe UI Semibold" panose="020B0702040204020203" pitchFamily="34" charset="0"/>
              </a:rPr>
              <a:t>儋州校区</a:t>
            </a:r>
            <a:r>
              <a:rPr lang="en-US" altLang="zh-CN" sz="2000" dirty="0">
                <a:latin typeface="微软雅黑" panose="020B0503020204020204" pitchFamily="34" charset="-122"/>
                <a:ea typeface="微软雅黑" panose="020B0503020204020204" pitchFamily="34" charset="-122"/>
                <a:cs typeface="Segoe UI Semibold" panose="020B0702040204020203" pitchFamily="34" charset="0"/>
              </a:rPr>
              <a:t>-</a:t>
            </a:r>
            <a:r>
              <a:rPr lang="zh-CN" altLang="en-US" sz="2000" dirty="0">
                <a:latin typeface="微软雅黑" panose="020B0503020204020204" pitchFamily="34" charset="-122"/>
                <a:ea typeface="微软雅黑" panose="020B0503020204020204" pitchFamily="34" charset="-122"/>
                <a:cs typeface="Segoe UI Semibold" panose="020B0702040204020203" pitchFamily="34" charset="0"/>
              </a:rPr>
              <a:t>两院</a:t>
            </a:r>
            <a:endParaRPr lang="fr-FR" sz="2000" dirty="0">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6" name="TextBox 16">
            <a:extLst>
              <a:ext uri="{FF2B5EF4-FFF2-40B4-BE49-F238E27FC236}">
                <a16:creationId xmlns:a16="http://schemas.microsoft.com/office/drawing/2014/main" id="{2DB89155-66F6-4AF5-A988-24524788EF04}"/>
              </a:ext>
            </a:extLst>
          </p:cNvPr>
          <p:cNvSpPr txBox="1"/>
          <p:nvPr/>
        </p:nvSpPr>
        <p:spPr>
          <a:xfrm>
            <a:off x="9612313" y="4516024"/>
            <a:ext cx="1741487" cy="153074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20000"/>
              </a:lnSpc>
            </a:pPr>
            <a:r>
              <a:rPr lang="en-US" sz="1400" dirty="0">
                <a:latin typeface="微软雅黑 Light" panose="020B0502040204020203" pitchFamily="34" charset="-122"/>
                <a:ea typeface="微软雅黑 Light" panose="020B0502040204020203" pitchFamily="34" charset="-122"/>
              </a:rPr>
              <a:t>20018</a:t>
            </a:r>
            <a:r>
              <a:rPr lang="zh-CN" altLang="en-US" sz="1400" dirty="0">
                <a:latin typeface="微软雅黑 Light" panose="020B0502040204020203" pitchFamily="34" charset="-122"/>
                <a:ea typeface="微软雅黑 Light" panose="020B0502040204020203" pitchFamily="34" charset="-122"/>
              </a:rPr>
              <a:t>年合并华南热带农业大学而进入</a:t>
            </a:r>
            <a:r>
              <a:rPr lang="en-US" altLang="zh-CN" sz="1400" dirty="0">
                <a:latin typeface="微软雅黑 Light" panose="020B0502040204020203" pitchFamily="34" charset="-122"/>
                <a:ea typeface="微软雅黑 Light" panose="020B0502040204020203" pitchFamily="34" charset="-122"/>
              </a:rPr>
              <a:t>211</a:t>
            </a:r>
            <a:r>
              <a:rPr lang="zh-CN" altLang="en-US" sz="1400" dirty="0">
                <a:latin typeface="微软雅黑 Light" panose="020B0502040204020203" pitchFamily="34" charset="-122"/>
                <a:ea typeface="微软雅黑 Light" panose="020B0502040204020203" pitchFamily="34" charset="-122"/>
              </a:rPr>
              <a:t>工程行列，</a:t>
            </a:r>
            <a:r>
              <a:rPr lang="en-US" altLang="zh-CN" sz="1400" dirty="0">
                <a:latin typeface="微软雅黑 Light" panose="020B0502040204020203" pitchFamily="34" charset="-122"/>
                <a:ea typeface="微软雅黑 Light" panose="020B0502040204020203" pitchFamily="34" charset="-122"/>
              </a:rPr>
              <a:t>2016</a:t>
            </a:r>
            <a:r>
              <a:rPr lang="zh-CN" altLang="en-US" sz="1400" dirty="0">
                <a:latin typeface="微软雅黑 Light" panose="020B0502040204020203" pitchFamily="34" charset="-122"/>
                <a:ea typeface="微软雅黑 Light" panose="020B0502040204020203" pitchFamily="34" charset="-122"/>
              </a:rPr>
              <a:t>年在这里设立热带农林学院，进而进入双一流学科建设高校行列。</a:t>
            </a:r>
            <a:endParaRPr lang="en-US" sz="1400" dirty="0">
              <a:latin typeface="微软雅黑 Light" panose="020B0502040204020203" pitchFamily="34" charset="-122"/>
              <a:ea typeface="微软雅黑 Light" panose="020B0502040204020203" pitchFamily="34" charset="-122"/>
            </a:endParaRPr>
          </a:p>
        </p:txBody>
      </p:sp>
      <p:sp>
        <p:nvSpPr>
          <p:cNvPr id="18" name="Rectangle 24">
            <a:extLst>
              <a:ext uri="{FF2B5EF4-FFF2-40B4-BE49-F238E27FC236}">
                <a16:creationId xmlns:a16="http://schemas.microsoft.com/office/drawing/2014/main" id="{83C7C140-F48C-4FF7-80A6-78CB390FE935}"/>
              </a:ext>
            </a:extLst>
          </p:cNvPr>
          <p:cNvSpPr/>
          <p:nvPr/>
        </p:nvSpPr>
        <p:spPr>
          <a:xfrm>
            <a:off x="3397935" y="2227731"/>
            <a:ext cx="2487525" cy="3846859"/>
          </a:xfrm>
          <a:prstGeom prst="rect">
            <a:avLst/>
          </a:prstGeom>
          <a:solidFill>
            <a:srgbClr val="F8F8F8"/>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19" name="TextBox 13">
            <a:extLst>
              <a:ext uri="{FF2B5EF4-FFF2-40B4-BE49-F238E27FC236}">
                <a16:creationId xmlns:a16="http://schemas.microsoft.com/office/drawing/2014/main" id="{D9987EC7-FE91-4F84-B4C1-226A91091D42}"/>
              </a:ext>
            </a:extLst>
          </p:cNvPr>
          <p:cNvSpPr txBox="1"/>
          <p:nvPr/>
        </p:nvSpPr>
        <p:spPr>
          <a:xfrm>
            <a:off x="3783013" y="4064000"/>
            <a:ext cx="2478087" cy="307777"/>
          </a:xfrm>
          <a:prstGeom prst="rect">
            <a:avLst/>
          </a:prstGeom>
          <a:noFill/>
        </p:spPr>
        <p:txBody>
          <a:bodyPr wrap="square" lIns="0" tIns="0" rIns="0" bIns="0" rtlCol="0">
            <a:spAutoFit/>
          </a:bodyPr>
          <a:lstStyle/>
          <a:p>
            <a:r>
              <a:rPr lang="zh-CN" altLang="en-US" sz="2000" dirty="0">
                <a:latin typeface="微软雅黑" panose="020B0503020204020204" pitchFamily="34" charset="-122"/>
                <a:ea typeface="微软雅黑" panose="020B0503020204020204" pitchFamily="34" charset="-122"/>
                <a:cs typeface="Segoe UI Semibold" panose="020B0702040204020203" pitchFamily="34" charset="0"/>
              </a:rPr>
              <a:t>第二教学楼</a:t>
            </a:r>
            <a:endParaRPr lang="fr-FR" sz="2000" dirty="0">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0" name="TextBox 16">
            <a:extLst>
              <a:ext uri="{FF2B5EF4-FFF2-40B4-BE49-F238E27FC236}">
                <a16:creationId xmlns:a16="http://schemas.microsoft.com/office/drawing/2014/main" id="{703080EB-09CE-4DFA-AAC3-B6E33D2C9D32}"/>
              </a:ext>
            </a:extLst>
          </p:cNvPr>
          <p:cNvSpPr txBox="1"/>
          <p:nvPr/>
        </p:nvSpPr>
        <p:spPr>
          <a:xfrm>
            <a:off x="3783013" y="4516024"/>
            <a:ext cx="1741487" cy="127220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20000"/>
              </a:lnSpc>
            </a:pPr>
            <a:r>
              <a:rPr lang="zh-CN" altLang="en-US" sz="1400" dirty="0">
                <a:latin typeface="微软雅黑 Light" panose="020B0502040204020203" pitchFamily="34" charset="-122"/>
                <a:ea typeface="微软雅黑 Light" panose="020B0502040204020203" pitchFamily="34" charset="-122"/>
              </a:rPr>
              <a:t>这里随便写点什么都行或者输入英文翻译结果总之一定要写点东西才好与上面的标题搭配</a:t>
            </a:r>
            <a:endParaRPr lang="en-US" sz="1400" dirty="0">
              <a:latin typeface="微软雅黑 Light" panose="020B0502040204020203" pitchFamily="34" charset="-122"/>
              <a:ea typeface="微软雅黑 Light" panose="020B0502040204020203" pitchFamily="34" charset="-122"/>
            </a:endParaRPr>
          </a:p>
        </p:txBody>
      </p:sp>
      <p:sp>
        <p:nvSpPr>
          <p:cNvPr id="15" name="Rectangle 24">
            <a:extLst>
              <a:ext uri="{FF2B5EF4-FFF2-40B4-BE49-F238E27FC236}">
                <a16:creationId xmlns:a16="http://schemas.microsoft.com/office/drawing/2014/main" id="{87BF6CD9-3338-4FD1-A788-D748A5F89FD8}"/>
              </a:ext>
            </a:extLst>
          </p:cNvPr>
          <p:cNvSpPr/>
          <p:nvPr/>
        </p:nvSpPr>
        <p:spPr>
          <a:xfrm>
            <a:off x="489635" y="2227731"/>
            <a:ext cx="2487525" cy="3846859"/>
          </a:xfrm>
          <a:prstGeom prst="rect">
            <a:avLst/>
          </a:prstGeom>
          <a:solidFill>
            <a:srgbClr val="F8F8F8"/>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Segoe UI"/>
              <a:ea typeface="+mn-ea"/>
              <a:cs typeface="+mn-cs"/>
            </a:endParaRPr>
          </a:p>
        </p:txBody>
      </p:sp>
      <p:sp>
        <p:nvSpPr>
          <p:cNvPr id="8" name="TextBox 13">
            <a:extLst>
              <a:ext uri="{FF2B5EF4-FFF2-40B4-BE49-F238E27FC236}">
                <a16:creationId xmlns:a16="http://schemas.microsoft.com/office/drawing/2014/main" id="{45FB15A8-2A91-4C60-A53D-C6FF9B1EF45F}"/>
              </a:ext>
            </a:extLst>
          </p:cNvPr>
          <p:cNvSpPr txBox="1"/>
          <p:nvPr/>
        </p:nvSpPr>
        <p:spPr>
          <a:xfrm>
            <a:off x="874713" y="4064000"/>
            <a:ext cx="2478087" cy="307777"/>
          </a:xfrm>
          <a:prstGeom prst="rect">
            <a:avLst/>
          </a:prstGeom>
          <a:noFill/>
        </p:spPr>
        <p:txBody>
          <a:bodyPr wrap="square" lIns="0" tIns="0" rIns="0" bIns="0" rtlCol="0">
            <a:spAutoFit/>
          </a:bodyPr>
          <a:lstStyle/>
          <a:p>
            <a:r>
              <a:rPr lang="zh-CN" altLang="en-US" sz="2000" dirty="0">
                <a:latin typeface="微软雅黑" panose="020B0503020204020204" pitchFamily="34" charset="-122"/>
                <a:ea typeface="微软雅黑" panose="020B0503020204020204" pitchFamily="34" charset="-122"/>
                <a:cs typeface="Segoe UI Semibold" panose="020B0702040204020203" pitchFamily="34" charset="0"/>
              </a:rPr>
              <a:t>思源学堂</a:t>
            </a:r>
            <a:endParaRPr lang="fr-FR" sz="2000" dirty="0">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9" name="TextBox 16">
            <a:extLst>
              <a:ext uri="{FF2B5EF4-FFF2-40B4-BE49-F238E27FC236}">
                <a16:creationId xmlns:a16="http://schemas.microsoft.com/office/drawing/2014/main" id="{19779864-1F71-4B99-A372-FFA39EDC12E9}"/>
              </a:ext>
            </a:extLst>
          </p:cNvPr>
          <p:cNvSpPr txBox="1"/>
          <p:nvPr/>
        </p:nvSpPr>
        <p:spPr>
          <a:xfrm>
            <a:off x="874713" y="4516024"/>
            <a:ext cx="1741487" cy="127220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20000"/>
              </a:lnSpc>
            </a:pPr>
            <a:r>
              <a:rPr lang="zh-CN" altLang="en-US" sz="1400" dirty="0">
                <a:latin typeface="微软雅黑 Light" panose="020B0502040204020203" pitchFamily="34" charset="-122"/>
                <a:ea typeface="微软雅黑 Light" panose="020B0502040204020203" pitchFamily="34" charset="-122"/>
              </a:rPr>
              <a:t>这里随便写点什么都行或者输入英文翻译结果总之一定要写点东西才好与上面的标题搭配</a:t>
            </a:r>
            <a:endParaRPr lang="en-US" sz="1400" dirty="0">
              <a:latin typeface="微软雅黑 Light" panose="020B0502040204020203" pitchFamily="34" charset="-122"/>
              <a:ea typeface="微软雅黑 Light" panose="020B0502040204020203" pitchFamily="34" charset="-122"/>
            </a:endParaRPr>
          </a:p>
        </p:txBody>
      </p:sp>
      <p:pic>
        <p:nvPicPr>
          <p:cNvPr id="10" name="Picture Placeholder 11">
            <a:extLst>
              <a:ext uri="{FF2B5EF4-FFF2-40B4-BE49-F238E27FC236}">
                <a16:creationId xmlns:a16="http://schemas.microsoft.com/office/drawing/2014/main" id="{DFBE89A2-E9CA-4362-BD27-207FB5665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010" y="2227731"/>
            <a:ext cx="2448766" cy="1652918"/>
          </a:xfrm>
          <a:prstGeom prst="rect">
            <a:avLst/>
          </a:prstGeom>
        </p:spPr>
      </p:pic>
      <p:pic>
        <p:nvPicPr>
          <p:cNvPr id="11" name="Picture Placeholder 13">
            <a:extLst>
              <a:ext uri="{FF2B5EF4-FFF2-40B4-BE49-F238E27FC236}">
                <a16:creationId xmlns:a16="http://schemas.microsoft.com/office/drawing/2014/main" id="{361E7FBD-A711-4E3E-8B61-69B5CE3A6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777" y="2227731"/>
            <a:ext cx="2458029" cy="1652918"/>
          </a:xfrm>
          <a:prstGeom prst="rect">
            <a:avLst/>
          </a:prstGeom>
        </p:spPr>
      </p:pic>
      <p:pic>
        <p:nvPicPr>
          <p:cNvPr id="12" name="Picture Placeholder 16">
            <a:extLst>
              <a:ext uri="{FF2B5EF4-FFF2-40B4-BE49-F238E27FC236}">
                <a16:creationId xmlns:a16="http://schemas.microsoft.com/office/drawing/2014/main" id="{CFF41570-E9E0-4C52-9E23-6D9B344325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6426" y="2228063"/>
            <a:ext cx="2487528" cy="1652254"/>
          </a:xfrm>
          <a:prstGeom prst="rect">
            <a:avLst/>
          </a:prstGeom>
        </p:spPr>
      </p:pic>
      <p:pic>
        <p:nvPicPr>
          <p:cNvPr id="13" name="Picture Placeholder 18">
            <a:extLst>
              <a:ext uri="{FF2B5EF4-FFF2-40B4-BE49-F238E27FC236}">
                <a16:creationId xmlns:a16="http://schemas.microsoft.com/office/drawing/2014/main" id="{7205A201-6BE3-4CA5-9ABC-F286E9485A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4824" y="2228063"/>
            <a:ext cx="2487528" cy="1652254"/>
          </a:xfrm>
          <a:prstGeom prst="rect">
            <a:avLst/>
          </a:prstGeom>
        </p:spPr>
      </p:pic>
      <p:sp>
        <p:nvSpPr>
          <p:cNvPr id="22" name="TextBox 13">
            <a:extLst>
              <a:ext uri="{FF2B5EF4-FFF2-40B4-BE49-F238E27FC236}">
                <a16:creationId xmlns:a16="http://schemas.microsoft.com/office/drawing/2014/main" id="{AFC1636D-DD4A-46DF-A92F-B78F6C6D6F49}"/>
              </a:ext>
            </a:extLst>
          </p:cNvPr>
          <p:cNvSpPr txBox="1"/>
          <p:nvPr/>
        </p:nvSpPr>
        <p:spPr>
          <a:xfrm>
            <a:off x="6691313" y="4064000"/>
            <a:ext cx="2478087" cy="307777"/>
          </a:xfrm>
          <a:prstGeom prst="rect">
            <a:avLst/>
          </a:prstGeom>
          <a:noFill/>
        </p:spPr>
        <p:txBody>
          <a:bodyPr wrap="square" lIns="0" tIns="0" rIns="0" bIns="0" rtlCol="0">
            <a:spAutoFit/>
          </a:bodyPr>
          <a:lstStyle/>
          <a:p>
            <a:r>
              <a:rPr lang="zh-CN" altLang="en-US" sz="2000" dirty="0">
                <a:latin typeface="微软雅黑" panose="020B0503020204020204" pitchFamily="34" charset="-122"/>
                <a:ea typeface="微软雅黑" panose="020B0503020204020204" pitchFamily="34" charset="-122"/>
                <a:cs typeface="Segoe UI Semibold" panose="020B0702040204020203" pitchFamily="34" charset="0"/>
              </a:rPr>
              <a:t>某个食堂</a:t>
            </a:r>
            <a:endParaRPr lang="fr-FR" sz="2000" dirty="0">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3" name="TextBox 16">
            <a:extLst>
              <a:ext uri="{FF2B5EF4-FFF2-40B4-BE49-F238E27FC236}">
                <a16:creationId xmlns:a16="http://schemas.microsoft.com/office/drawing/2014/main" id="{78DFAC00-7F20-440C-B1CE-ED00A58AF712}"/>
              </a:ext>
            </a:extLst>
          </p:cNvPr>
          <p:cNvSpPr txBox="1"/>
          <p:nvPr/>
        </p:nvSpPr>
        <p:spPr>
          <a:xfrm>
            <a:off x="6691313" y="4516024"/>
            <a:ext cx="1741487" cy="127220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20000"/>
              </a:lnSpc>
            </a:pPr>
            <a:r>
              <a:rPr lang="zh-CN" altLang="en-US" sz="1400" dirty="0">
                <a:latin typeface="微软雅黑 Light" panose="020B0502040204020203" pitchFamily="34" charset="-122"/>
                <a:ea typeface="微软雅黑 Light" panose="020B0502040204020203" pitchFamily="34" charset="-122"/>
              </a:rPr>
              <a:t>这里随便写点什么都行或者输入英文翻译结果总之一定要写点东西才好与上面的标题搭配</a:t>
            </a:r>
            <a:endParaRPr lang="en-US" sz="1400" dirty="0">
              <a:latin typeface="微软雅黑 Light" panose="020B0502040204020203" pitchFamily="34" charset="-122"/>
              <a:ea typeface="微软雅黑 Light" panose="020B0502040204020203" pitchFamily="34" charset="-122"/>
            </a:endParaRPr>
          </a:p>
        </p:txBody>
      </p:sp>
      <p:sp>
        <p:nvSpPr>
          <p:cNvPr id="3" name="文本占位符 2">
            <a:extLst>
              <a:ext uri="{FF2B5EF4-FFF2-40B4-BE49-F238E27FC236}">
                <a16:creationId xmlns:a16="http://schemas.microsoft.com/office/drawing/2014/main" id="{DACA3C74-C059-478F-9817-4C3C289DB375}"/>
              </a:ext>
            </a:extLst>
          </p:cNvPr>
          <p:cNvSpPr>
            <a:spLocks noGrp="1"/>
          </p:cNvSpPr>
          <p:nvPr>
            <p:ph type="body" sz="quarter" idx="14"/>
          </p:nvPr>
        </p:nvSpPr>
        <p:spPr>
          <a:xfrm>
            <a:off x="715010" y="291632"/>
            <a:ext cx="533400" cy="530058"/>
          </a:xfrm>
          <a:noFill/>
        </p:spPr>
        <p:txBody>
          <a:bodyPr wrap="square" rtlCol="0">
            <a:spAutoFit/>
          </a:bodyPr>
          <a:lstStyle/>
          <a:p>
            <a:r>
              <a:rPr lang="en-US" altLang="zh-CN" dirty="0"/>
              <a:t>06</a:t>
            </a:r>
            <a:endParaRPr lang="zh-CN" altLang="en-US" dirty="0"/>
          </a:p>
        </p:txBody>
      </p:sp>
      <p:sp>
        <p:nvSpPr>
          <p:cNvPr id="4" name="文本占位符 3">
            <a:extLst>
              <a:ext uri="{FF2B5EF4-FFF2-40B4-BE49-F238E27FC236}">
                <a16:creationId xmlns:a16="http://schemas.microsoft.com/office/drawing/2014/main" id="{EC318064-B184-4A19-B301-AABDD0427825}"/>
              </a:ext>
            </a:extLst>
          </p:cNvPr>
          <p:cNvSpPr>
            <a:spLocks noGrp="1"/>
          </p:cNvSpPr>
          <p:nvPr>
            <p:ph type="body" sz="quarter" idx="15"/>
          </p:nvPr>
        </p:nvSpPr>
        <p:spPr/>
        <p:txBody>
          <a:bodyPr/>
          <a:lstStyle/>
          <a:p>
            <a:pPr marL="0" indent="0">
              <a:buNone/>
            </a:pPr>
            <a:r>
              <a:rPr lang="zh-CN" altLang="en-US" dirty="0"/>
              <a:t>校园风景展示</a:t>
            </a:r>
          </a:p>
        </p:txBody>
      </p:sp>
    </p:spTree>
    <p:extLst>
      <p:ext uri="{BB962C8B-B14F-4D97-AF65-F5344CB8AC3E}">
        <p14:creationId xmlns:p14="http://schemas.microsoft.com/office/powerpoint/2010/main" val="102403391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38202067-4C9E-4625-941C-F551C06664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7464" y="2036558"/>
            <a:ext cx="2663186" cy="1950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10">
            <a:extLst>
              <a:ext uri="{FF2B5EF4-FFF2-40B4-BE49-F238E27FC236}">
                <a16:creationId xmlns:a16="http://schemas.microsoft.com/office/drawing/2014/main" id="{81DDDCD4-F7ED-4ECE-8BCE-B783E23D25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6345" y="4047950"/>
            <a:ext cx="2651831" cy="19080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C40F2F3B-3008-43AE-9C78-1796E00187A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747602" y="2035941"/>
            <a:ext cx="3070908" cy="19497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24DD950-3DD0-4A1B-986F-E95801A4C66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71031" y="2035941"/>
            <a:ext cx="2615177" cy="3925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a:extLst>
              <a:ext uri="{FF2B5EF4-FFF2-40B4-BE49-F238E27FC236}">
                <a16:creationId xmlns:a16="http://schemas.microsoft.com/office/drawing/2014/main" id="{2F5195AA-B418-48CE-BE4C-91C7D939F1E3}"/>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745590" y="4034500"/>
            <a:ext cx="3078110" cy="19261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BEB96D9-E93F-4560-9AAC-6A8A3A136642}"/>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073911" y="4037184"/>
            <a:ext cx="2938907" cy="1932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a:extLst>
              <a:ext uri="{FF2B5EF4-FFF2-40B4-BE49-F238E27FC236}">
                <a16:creationId xmlns:a16="http://schemas.microsoft.com/office/drawing/2014/main" id="{4DE63146-11C7-49C5-AF2E-2188EC99A4B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074341" y="2044529"/>
            <a:ext cx="2929785" cy="192458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DE36564B-BA08-41A7-B5B1-2FD682F1B6A1}"/>
              </a:ext>
            </a:extLst>
          </p:cNvPr>
          <p:cNvSpPr/>
          <p:nvPr/>
        </p:nvSpPr>
        <p:spPr>
          <a:xfrm>
            <a:off x="4415790" y="1331206"/>
            <a:ext cx="3360420" cy="2575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91B1C65-2828-48D0-9894-BB9F7F0CE2CC}"/>
              </a:ext>
            </a:extLst>
          </p:cNvPr>
          <p:cNvSpPr txBox="1"/>
          <p:nvPr/>
        </p:nvSpPr>
        <p:spPr>
          <a:xfrm>
            <a:off x="4468535" y="1099205"/>
            <a:ext cx="3254930" cy="523220"/>
          </a:xfrm>
          <a:prstGeom prst="rect">
            <a:avLst/>
          </a:prstGeom>
          <a:noFill/>
        </p:spPr>
        <p:txBody>
          <a:bodyPr wrap="square" rtlCol="0">
            <a:spAutoFit/>
          </a:bodyPr>
          <a:lstStyle/>
          <a:p>
            <a:pPr lvl="0" algn="ctr">
              <a:defRPr/>
            </a:pPr>
            <a:r>
              <a:rPr lang="zh-CN" altLang="en-US" sz="2800" b="1" noProof="0" dirty="0">
                <a:solidFill>
                  <a:schemeClr val="accent1"/>
                </a:solidFill>
                <a:latin typeface="微软雅黑" panose="020B0503020204020204" pitchFamily="34" charset="-122"/>
                <a:ea typeface="微软雅黑" panose="020B0503020204020204" pitchFamily="34" charset="-122"/>
                <a:cs typeface="+mn-ea"/>
                <a:sym typeface="+mn-lt"/>
              </a:rPr>
              <a:t>魅力海大活力四射</a:t>
            </a:r>
            <a:endParaRPr kumimoji="0" lang="zh-CN" altLang="en-US" sz="2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 name="文本占位符 12">
            <a:extLst>
              <a:ext uri="{FF2B5EF4-FFF2-40B4-BE49-F238E27FC236}">
                <a16:creationId xmlns:a16="http://schemas.microsoft.com/office/drawing/2014/main" id="{17CF8A84-4168-4D37-8D8C-D38094AEB897}"/>
              </a:ext>
            </a:extLst>
          </p:cNvPr>
          <p:cNvSpPr>
            <a:spLocks noGrp="1"/>
          </p:cNvSpPr>
          <p:nvPr>
            <p:ph type="body" sz="quarter" idx="14"/>
          </p:nvPr>
        </p:nvSpPr>
        <p:spPr/>
        <p:txBody>
          <a:bodyPr/>
          <a:lstStyle/>
          <a:p>
            <a:r>
              <a:rPr lang="en-US" altLang="zh-CN" dirty="0"/>
              <a:t>01</a:t>
            </a:r>
            <a:endParaRPr lang="zh-CN" altLang="en-US" dirty="0"/>
          </a:p>
        </p:txBody>
      </p:sp>
      <p:sp>
        <p:nvSpPr>
          <p:cNvPr id="14" name="文本占位符 13">
            <a:extLst>
              <a:ext uri="{FF2B5EF4-FFF2-40B4-BE49-F238E27FC236}">
                <a16:creationId xmlns:a16="http://schemas.microsoft.com/office/drawing/2014/main" id="{16F4DC94-26B4-4B80-9763-0165AC6BA83D}"/>
              </a:ext>
            </a:extLst>
          </p:cNvPr>
          <p:cNvSpPr>
            <a:spLocks noGrp="1"/>
          </p:cNvSpPr>
          <p:nvPr>
            <p:ph type="body" sz="quarter" idx="15"/>
          </p:nvPr>
        </p:nvSpPr>
        <p:spPr/>
        <p:txBody>
          <a:bodyPr/>
          <a:lstStyle/>
          <a:p>
            <a:pPr marL="0" indent="0">
              <a:buNone/>
            </a:pPr>
            <a:r>
              <a:rPr lang="zh-CN" altLang="en-US" dirty="0"/>
              <a:t>最新工作成果展示</a:t>
            </a:r>
          </a:p>
        </p:txBody>
      </p:sp>
    </p:spTree>
    <p:extLst>
      <p:ext uri="{BB962C8B-B14F-4D97-AF65-F5344CB8AC3E}">
        <p14:creationId xmlns:p14="http://schemas.microsoft.com/office/powerpoint/2010/main" val="41676215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6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8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8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75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6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iterate type="lt">
                                    <p:tmPct val="5000"/>
                                  </p:iterate>
                                  <p:childTnLst>
                                    <p:set>
                                      <p:cBhvr>
                                        <p:cTn id="41" dur="1" fill="hold">
                                          <p:stCondLst>
                                            <p:cond delay="0"/>
                                          </p:stCondLst>
                                        </p:cTn>
                                        <p:tgtEl>
                                          <p:spTgt spid="10"/>
                                        </p:tgtEl>
                                        <p:attrNameLst>
                                          <p:attrName>style.visibility</p:attrName>
                                        </p:attrNameLst>
                                      </p:cBhvr>
                                      <p:to>
                                        <p:strVal val="visible"/>
                                      </p:to>
                                    </p:set>
                                    <p:animEffect transition="in" filter="fade">
                                      <p:cBhvr>
                                        <p:cTn id="42" dur="700"/>
                                        <p:tgtEl>
                                          <p:spTgt spid="10"/>
                                        </p:tgtEl>
                                      </p:cBhvr>
                                    </p:animEffect>
                                    <p:anim to="" calcmode="lin" valueType="num">
                                      <p:cBhvr>
                                        <p:cTn id="43" dur="700" fill="hold">
                                          <p:stCondLst>
                                            <p:cond delay="0"/>
                                          </p:stCondLst>
                                        </p:cTn>
                                        <p:tgtEl>
                                          <p:spTgt spid="10"/>
                                        </p:tgtEl>
                                        <p:attrNameLst>
                                          <p:attrName>ppt_x</p:attrName>
                                        </p:attrNameLst>
                                      </p:cBhvr>
                                      <p:tavLst>
                                        <p:tav tm="0" fmla="#ppt_x+(8/9)*(#ppt_x-(#ppt_x+.1))*((1.5-1.5*$)^3-(1.5-1.5*$)^2)">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5262AB2-D2C3-4050-8915-DC8031DF0869}"/>
              </a:ext>
            </a:extLst>
          </p:cNvPr>
          <p:cNvSpPr/>
          <p:nvPr/>
        </p:nvSpPr>
        <p:spPr>
          <a:xfrm>
            <a:off x="828834" y="1872217"/>
            <a:ext cx="4161474" cy="2103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5DF5586-946C-4E6A-A8CA-5FA78664DB2A}"/>
              </a:ext>
            </a:extLst>
          </p:cNvPr>
          <p:cNvSpPr txBox="1"/>
          <p:nvPr/>
        </p:nvSpPr>
        <p:spPr>
          <a:xfrm>
            <a:off x="874713" y="1614815"/>
            <a:ext cx="4261167"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800" b="1" dirty="0">
                <a:solidFill>
                  <a:schemeClr val="accent1"/>
                </a:solidFill>
                <a:latin typeface="微软雅黑" panose="020B0503020204020204" pitchFamily="34" charset="-122"/>
                <a:ea typeface="微软雅黑" panose="020B0503020204020204" pitchFamily="34" charset="-122"/>
                <a:cs typeface="+mn-ea"/>
                <a:sym typeface="+mn-lt"/>
              </a:rPr>
              <a:t>海南各城椰子产量占比图</a:t>
            </a:r>
            <a:endParaRPr kumimoji="0" lang="zh-CN" altLang="en-US" sz="2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 name="文本框 7">
            <a:extLst>
              <a:ext uri="{FF2B5EF4-FFF2-40B4-BE49-F238E27FC236}">
                <a16:creationId xmlns:a16="http://schemas.microsoft.com/office/drawing/2014/main" id="{B655DA77-4A51-4170-B5B6-7B3228826A89}"/>
              </a:ext>
            </a:extLst>
          </p:cNvPr>
          <p:cNvSpPr txBox="1"/>
          <p:nvPr/>
        </p:nvSpPr>
        <p:spPr>
          <a:xfrm>
            <a:off x="874713" y="5908352"/>
            <a:ext cx="4321175" cy="295145"/>
          </a:xfrm>
          <a:prstGeom prst="rect">
            <a:avLst/>
          </a:prstGeom>
          <a:noFill/>
        </p:spPr>
        <p:txBody>
          <a:bodyPr wrap="square" rtlCol="0">
            <a:spAutoFit/>
          </a:bodyPr>
          <a:lstStyle/>
          <a:p>
            <a:pPr>
              <a:lnSpc>
                <a:spcPct val="120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声明：本页面数据均为虚构，如有雷同，纯属</a:t>
            </a:r>
            <a:r>
              <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a:t>
            </a: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巧合</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nvGrpSpPr>
          <p:cNvPr id="15" name="组合 14">
            <a:extLst>
              <a:ext uri="{FF2B5EF4-FFF2-40B4-BE49-F238E27FC236}">
                <a16:creationId xmlns:a16="http://schemas.microsoft.com/office/drawing/2014/main" id="{0DAE24E7-6FED-4EBF-B9D5-FCA9F113F1EC}"/>
              </a:ext>
            </a:extLst>
          </p:cNvPr>
          <p:cNvGrpSpPr/>
          <p:nvPr/>
        </p:nvGrpSpPr>
        <p:grpSpPr>
          <a:xfrm>
            <a:off x="5788914" y="1621648"/>
            <a:ext cx="5685544" cy="3614704"/>
            <a:chOff x="874713" y="2146016"/>
            <a:chExt cx="6858753" cy="3614704"/>
          </a:xfrm>
        </p:grpSpPr>
        <p:graphicFrame>
          <p:nvGraphicFramePr>
            <p:cNvPr id="2" name="图表 1">
              <a:extLst>
                <a:ext uri="{FF2B5EF4-FFF2-40B4-BE49-F238E27FC236}">
                  <a16:creationId xmlns:a16="http://schemas.microsoft.com/office/drawing/2014/main" id="{0166E10C-5E9D-4992-A01E-07DAFABC4B3A}"/>
                </a:ext>
              </a:extLst>
            </p:cNvPr>
            <p:cNvGraphicFramePr/>
            <p:nvPr>
              <p:extLst>
                <p:ext uri="{D42A27DB-BD31-4B8C-83A1-F6EECF244321}">
                  <p14:modId xmlns:p14="http://schemas.microsoft.com/office/powerpoint/2010/main" val="1377414403"/>
                </p:ext>
              </p:extLst>
            </p:nvPr>
          </p:nvGraphicFramePr>
          <p:xfrm>
            <a:off x="874713" y="2146016"/>
            <a:ext cx="6611937" cy="3614704"/>
          </p:xfrm>
          <a:graphic>
            <a:graphicData uri="http://schemas.openxmlformats.org/drawingml/2006/chart">
              <c:chart xmlns:c="http://schemas.openxmlformats.org/drawingml/2006/chart" xmlns:r="http://schemas.openxmlformats.org/officeDocument/2006/relationships" r:id="rId2"/>
            </a:graphicData>
          </a:graphic>
        </p:graphicFrame>
        <p:sp>
          <p:nvSpPr>
            <p:cNvPr id="9" name="文本框 8">
              <a:extLst>
                <a:ext uri="{FF2B5EF4-FFF2-40B4-BE49-F238E27FC236}">
                  <a16:creationId xmlns:a16="http://schemas.microsoft.com/office/drawing/2014/main" id="{53B44B84-3E92-4064-B09A-7A39F83E7C78}"/>
                </a:ext>
              </a:extLst>
            </p:cNvPr>
            <p:cNvSpPr txBox="1"/>
            <p:nvPr/>
          </p:nvSpPr>
          <p:spPr>
            <a:xfrm>
              <a:off x="6625023" y="2361393"/>
              <a:ext cx="1108443" cy="584775"/>
            </a:xfrm>
            <a:prstGeom prst="rect">
              <a:avLst/>
            </a:prstGeom>
            <a:noFill/>
          </p:spPr>
          <p:txBody>
            <a:bodyPr wrap="none" rtlCol="0">
              <a:spAutoFit/>
            </a:bodyPr>
            <a:lstStyle/>
            <a:p>
              <a:r>
                <a:rPr lang="en-US" altLang="zh-CN" sz="3200" b="1" dirty="0">
                  <a:solidFill>
                    <a:schemeClr val="accent1"/>
                  </a:solidFill>
                  <a:latin typeface="微软雅黑" panose="020B0503020204020204" pitchFamily="34" charset="-122"/>
                  <a:ea typeface="微软雅黑" panose="020B0503020204020204" pitchFamily="34" charset="-122"/>
                </a:rPr>
                <a:t>85</a:t>
              </a:r>
              <a:r>
                <a:rPr lang="en-US" altLang="zh-CN" sz="2000" dirty="0">
                  <a:solidFill>
                    <a:schemeClr val="accent1"/>
                  </a:solidFill>
                  <a:latin typeface="微软雅黑" panose="020B0503020204020204" pitchFamily="34" charset="-122"/>
                  <a:ea typeface="微软雅黑" panose="020B0503020204020204" pitchFamily="34" charset="-122"/>
                </a:rPr>
                <a:t>%</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537FE24-F71F-4F6E-A75F-24C09458B386}"/>
                </a:ext>
              </a:extLst>
            </p:cNvPr>
            <p:cNvSpPr txBox="1"/>
            <p:nvPr/>
          </p:nvSpPr>
          <p:spPr>
            <a:xfrm>
              <a:off x="6625023" y="3203403"/>
              <a:ext cx="1108443" cy="584775"/>
            </a:xfrm>
            <a:prstGeom prst="rect">
              <a:avLst/>
            </a:prstGeom>
            <a:noFill/>
          </p:spPr>
          <p:txBody>
            <a:bodyPr wrap="none" rtlCol="0">
              <a:spAutoFit/>
            </a:bodyPr>
            <a:lstStyle/>
            <a:p>
              <a:r>
                <a:rPr lang="en-US" altLang="zh-CN" sz="3200" b="1" dirty="0">
                  <a:solidFill>
                    <a:schemeClr val="accent1"/>
                  </a:solidFill>
                  <a:latin typeface="微软雅黑" panose="020B0503020204020204" pitchFamily="34" charset="-122"/>
                  <a:ea typeface="微软雅黑" panose="020B0503020204020204" pitchFamily="34" charset="-122"/>
                </a:rPr>
                <a:t>70</a:t>
              </a:r>
              <a:r>
                <a:rPr lang="en-US" altLang="zh-CN" sz="2000" dirty="0">
                  <a:solidFill>
                    <a:schemeClr val="accent1"/>
                  </a:solidFill>
                  <a:latin typeface="微软雅黑" panose="020B0503020204020204" pitchFamily="34" charset="-122"/>
                  <a:ea typeface="微软雅黑" panose="020B0503020204020204" pitchFamily="34" charset="-122"/>
                </a:rPr>
                <a:t>%</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08A9E542-3768-4188-B620-FB898795BED8}"/>
                </a:ext>
              </a:extLst>
            </p:cNvPr>
            <p:cNvSpPr txBox="1"/>
            <p:nvPr/>
          </p:nvSpPr>
          <p:spPr>
            <a:xfrm>
              <a:off x="6625023" y="4045413"/>
              <a:ext cx="1108443" cy="584775"/>
            </a:xfrm>
            <a:prstGeom prst="rect">
              <a:avLst/>
            </a:prstGeom>
            <a:noFill/>
          </p:spPr>
          <p:txBody>
            <a:bodyPr wrap="none" rtlCol="0">
              <a:spAutoFit/>
            </a:bodyPr>
            <a:lstStyle/>
            <a:p>
              <a:r>
                <a:rPr lang="en-US" altLang="zh-CN" sz="3200" b="1" dirty="0">
                  <a:solidFill>
                    <a:schemeClr val="accent1"/>
                  </a:solidFill>
                  <a:latin typeface="微软雅黑" panose="020B0503020204020204" pitchFamily="34" charset="-122"/>
                  <a:ea typeface="微软雅黑" panose="020B0503020204020204" pitchFamily="34" charset="-122"/>
                </a:rPr>
                <a:t>60</a:t>
              </a:r>
              <a:r>
                <a:rPr lang="en-US" altLang="zh-CN" sz="2000" dirty="0">
                  <a:solidFill>
                    <a:schemeClr val="accent1"/>
                  </a:solidFill>
                  <a:latin typeface="微软雅黑" panose="020B0503020204020204" pitchFamily="34" charset="-122"/>
                  <a:ea typeface="微软雅黑" panose="020B0503020204020204" pitchFamily="34" charset="-122"/>
                </a:rPr>
                <a:t>%</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0713F06-2A01-4E71-A891-62A24ECF0723}"/>
                </a:ext>
              </a:extLst>
            </p:cNvPr>
            <p:cNvSpPr txBox="1"/>
            <p:nvPr/>
          </p:nvSpPr>
          <p:spPr>
            <a:xfrm>
              <a:off x="6625023" y="4887423"/>
              <a:ext cx="1108443" cy="584775"/>
            </a:xfrm>
            <a:prstGeom prst="rect">
              <a:avLst/>
            </a:prstGeom>
            <a:noFill/>
          </p:spPr>
          <p:txBody>
            <a:bodyPr wrap="none" rtlCol="0">
              <a:spAutoFit/>
            </a:bodyPr>
            <a:lstStyle/>
            <a:p>
              <a:r>
                <a:rPr lang="en-US" altLang="zh-CN" sz="3200" b="1" dirty="0">
                  <a:solidFill>
                    <a:schemeClr val="accent1"/>
                  </a:solidFill>
                  <a:latin typeface="微软雅黑" panose="020B0503020204020204" pitchFamily="34" charset="-122"/>
                  <a:ea typeface="微软雅黑" panose="020B0503020204020204" pitchFamily="34" charset="-122"/>
                </a:rPr>
                <a:t>50</a:t>
              </a:r>
              <a:r>
                <a:rPr lang="en-US" altLang="zh-CN" sz="2000" dirty="0">
                  <a:solidFill>
                    <a:schemeClr val="accent1"/>
                  </a:solidFill>
                  <a:latin typeface="微软雅黑" panose="020B0503020204020204" pitchFamily="34" charset="-122"/>
                  <a:ea typeface="微软雅黑" panose="020B0503020204020204" pitchFamily="34" charset="-122"/>
                </a:rPr>
                <a:t>%</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grpSp>
      <p:sp>
        <p:nvSpPr>
          <p:cNvPr id="13" name="文本框 12">
            <a:extLst>
              <a:ext uri="{FF2B5EF4-FFF2-40B4-BE49-F238E27FC236}">
                <a16:creationId xmlns:a16="http://schemas.microsoft.com/office/drawing/2014/main" id="{C49480B7-4BB0-4F3C-9431-FFE3EA6F8AD7}"/>
              </a:ext>
            </a:extLst>
          </p:cNvPr>
          <p:cNvSpPr txBox="1"/>
          <p:nvPr/>
        </p:nvSpPr>
        <p:spPr>
          <a:xfrm>
            <a:off x="874713" y="2856566"/>
            <a:ext cx="3030538" cy="2138662"/>
          </a:xfrm>
          <a:prstGeom prst="rect">
            <a:avLst/>
          </a:prstGeom>
          <a:noFill/>
        </p:spPr>
        <p:txBody>
          <a:bodyPr wrap="square" rtlCol="0">
            <a:spAutoFit/>
          </a:bodyPr>
          <a:lstStyle/>
          <a:p>
            <a:pPr algn="just">
              <a:lnSpc>
                <a:spcPct val="12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长久以来，海南岛的椰子</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90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以上都是土生土长的本地品种，植株高大，抗风性强，生长期长，挂果量低。一棵椰子树需要七八年之后才会结果，一年只能产二三十个椰子。相比国外的一些品种，岛内椰树的劣势就很明显，国外的矮植株椰树，种下三四年后就可产果，一年能产五六十个椰子。 </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14" name="文本框 13">
            <a:extLst>
              <a:ext uri="{FF2B5EF4-FFF2-40B4-BE49-F238E27FC236}">
                <a16:creationId xmlns:a16="http://schemas.microsoft.com/office/drawing/2014/main" id="{8BA9D2F5-C5D5-4FFC-9B38-F940A3D3EC4D}"/>
              </a:ext>
            </a:extLst>
          </p:cNvPr>
          <p:cNvSpPr txBox="1"/>
          <p:nvPr/>
        </p:nvSpPr>
        <p:spPr>
          <a:xfrm>
            <a:off x="874713" y="2391711"/>
            <a:ext cx="3065622"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1"/>
                </a:solidFill>
                <a:latin typeface="微软雅黑" panose="020B0503020204020204" pitchFamily="34" charset="-122"/>
                <a:ea typeface="微软雅黑" panose="020B0503020204020204" pitchFamily="34" charset="-122"/>
                <a:cs typeface="+mn-ea"/>
                <a:sym typeface="+mn-lt"/>
              </a:rPr>
              <a:t>产量占全国九成</a:t>
            </a:r>
            <a:endParaRPr kumimoji="0" lang="zh-CN" altLang="en-US" sz="200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5741246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B1EF266-0F16-4DBF-884A-F8E64499ED89}"/>
              </a:ext>
            </a:extLst>
          </p:cNvPr>
          <p:cNvGrpSpPr/>
          <p:nvPr/>
        </p:nvGrpSpPr>
        <p:grpSpPr>
          <a:xfrm>
            <a:off x="984091" y="1522095"/>
            <a:ext cx="10136108" cy="3614704"/>
            <a:chOff x="874713" y="2137903"/>
            <a:chExt cx="6611937" cy="3614704"/>
          </a:xfrm>
        </p:grpSpPr>
        <p:graphicFrame>
          <p:nvGraphicFramePr>
            <p:cNvPr id="3" name="图表 2">
              <a:extLst>
                <a:ext uri="{FF2B5EF4-FFF2-40B4-BE49-F238E27FC236}">
                  <a16:creationId xmlns:a16="http://schemas.microsoft.com/office/drawing/2014/main" id="{48E3ABB1-9A15-4B4C-B739-399299C18284}"/>
                </a:ext>
              </a:extLst>
            </p:cNvPr>
            <p:cNvGraphicFramePr/>
            <p:nvPr>
              <p:extLst>
                <p:ext uri="{D42A27DB-BD31-4B8C-83A1-F6EECF244321}">
                  <p14:modId xmlns:p14="http://schemas.microsoft.com/office/powerpoint/2010/main" val="2844327624"/>
                </p:ext>
              </p:extLst>
            </p:nvPr>
          </p:nvGraphicFramePr>
          <p:xfrm>
            <a:off x="874713" y="2137903"/>
            <a:ext cx="6611937" cy="3614704"/>
          </p:xfrm>
          <a:graphic>
            <a:graphicData uri="http://schemas.openxmlformats.org/drawingml/2006/chart">
              <c:chart xmlns:c="http://schemas.openxmlformats.org/drawingml/2006/chart" xmlns:r="http://schemas.openxmlformats.org/officeDocument/2006/relationships" r:id="rId2"/>
            </a:graphicData>
          </a:graphic>
        </p:graphicFrame>
        <p:sp>
          <p:nvSpPr>
            <p:cNvPr id="4" name="文本框 3">
              <a:extLst>
                <a:ext uri="{FF2B5EF4-FFF2-40B4-BE49-F238E27FC236}">
                  <a16:creationId xmlns:a16="http://schemas.microsoft.com/office/drawing/2014/main" id="{7F421A2B-2C8C-444E-AD16-44D2206FA92A}"/>
                </a:ext>
              </a:extLst>
            </p:cNvPr>
            <p:cNvSpPr txBox="1"/>
            <p:nvPr/>
          </p:nvSpPr>
          <p:spPr>
            <a:xfrm>
              <a:off x="6625023" y="2361393"/>
              <a:ext cx="840922" cy="584775"/>
            </a:xfrm>
            <a:prstGeom prst="rect">
              <a:avLst/>
            </a:prstGeom>
            <a:noFill/>
          </p:spPr>
          <p:txBody>
            <a:bodyPr wrap="none" rtlCol="0">
              <a:spAutoFit/>
            </a:bodyPr>
            <a:lstStyle/>
            <a:p>
              <a:r>
                <a:rPr lang="en-US" altLang="zh-CN" sz="3200" b="1" dirty="0">
                  <a:solidFill>
                    <a:srgbClr val="5559F7"/>
                  </a:solidFill>
                  <a:latin typeface="微软雅黑" panose="020B0503020204020204" pitchFamily="34" charset="-122"/>
                  <a:ea typeface="微软雅黑" panose="020B0503020204020204" pitchFamily="34" charset="-122"/>
                </a:rPr>
                <a:t>23.4</a:t>
              </a:r>
              <a:r>
                <a:rPr lang="en-US" altLang="zh-CN" sz="2000" dirty="0">
                  <a:solidFill>
                    <a:srgbClr val="5559F7"/>
                  </a:solidFill>
                  <a:latin typeface="微软雅黑" panose="020B0503020204020204" pitchFamily="34" charset="-122"/>
                  <a:ea typeface="微软雅黑" panose="020B0503020204020204" pitchFamily="34" charset="-122"/>
                </a:rPr>
                <a:t>%</a:t>
              </a:r>
              <a:endParaRPr lang="zh-CN" altLang="en-US" sz="2000" dirty="0">
                <a:solidFill>
                  <a:srgbClr val="5559F7"/>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F7C9128F-F1AD-4BE2-9C03-2DF79A7D7318}"/>
                </a:ext>
              </a:extLst>
            </p:cNvPr>
            <p:cNvSpPr txBox="1"/>
            <p:nvPr/>
          </p:nvSpPr>
          <p:spPr>
            <a:xfrm>
              <a:off x="6625023" y="3203403"/>
              <a:ext cx="840922" cy="584775"/>
            </a:xfrm>
            <a:prstGeom prst="rect">
              <a:avLst/>
            </a:prstGeom>
            <a:noFill/>
          </p:spPr>
          <p:txBody>
            <a:bodyPr wrap="none" rtlCol="0">
              <a:spAutoFit/>
            </a:bodyPr>
            <a:lstStyle/>
            <a:p>
              <a:r>
                <a:rPr lang="en-US" altLang="zh-CN" sz="3200" b="1" dirty="0">
                  <a:solidFill>
                    <a:srgbClr val="5559F7"/>
                  </a:solidFill>
                  <a:latin typeface="微软雅黑" panose="020B0503020204020204" pitchFamily="34" charset="-122"/>
                  <a:ea typeface="微软雅黑" panose="020B0503020204020204" pitchFamily="34" charset="-122"/>
                </a:rPr>
                <a:t>10.7</a:t>
              </a:r>
              <a:r>
                <a:rPr lang="en-US" altLang="zh-CN" sz="2000" dirty="0">
                  <a:solidFill>
                    <a:srgbClr val="5559F7"/>
                  </a:solidFill>
                  <a:latin typeface="微软雅黑" panose="020B0503020204020204" pitchFamily="34" charset="-122"/>
                  <a:ea typeface="微软雅黑" panose="020B0503020204020204" pitchFamily="34" charset="-122"/>
                </a:rPr>
                <a:t>%</a:t>
              </a:r>
              <a:endParaRPr lang="zh-CN" altLang="en-US" sz="2000" dirty="0">
                <a:solidFill>
                  <a:srgbClr val="5559F7"/>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2D642B5-5EEF-42F7-A829-6772DB2D9638}"/>
                </a:ext>
              </a:extLst>
            </p:cNvPr>
            <p:cNvSpPr txBox="1"/>
            <p:nvPr/>
          </p:nvSpPr>
          <p:spPr>
            <a:xfrm>
              <a:off x="6625023" y="4045413"/>
              <a:ext cx="675708" cy="584775"/>
            </a:xfrm>
            <a:prstGeom prst="rect">
              <a:avLst/>
            </a:prstGeom>
            <a:noFill/>
          </p:spPr>
          <p:txBody>
            <a:bodyPr wrap="none" rtlCol="0">
              <a:spAutoFit/>
            </a:bodyPr>
            <a:lstStyle/>
            <a:p>
              <a:r>
                <a:rPr lang="en-US" altLang="zh-CN" sz="3200" b="1" dirty="0">
                  <a:solidFill>
                    <a:srgbClr val="5559F7"/>
                  </a:solidFill>
                  <a:latin typeface="微软雅黑" panose="020B0503020204020204" pitchFamily="34" charset="-122"/>
                  <a:ea typeface="微软雅黑" panose="020B0503020204020204" pitchFamily="34" charset="-122"/>
                </a:rPr>
                <a:t>7.9</a:t>
              </a:r>
              <a:r>
                <a:rPr lang="en-US" altLang="zh-CN" sz="2000" dirty="0">
                  <a:solidFill>
                    <a:srgbClr val="5559F7"/>
                  </a:solidFill>
                  <a:latin typeface="微软雅黑" panose="020B0503020204020204" pitchFamily="34" charset="-122"/>
                  <a:ea typeface="微软雅黑" panose="020B0503020204020204" pitchFamily="34" charset="-122"/>
                </a:rPr>
                <a:t>%</a:t>
              </a:r>
              <a:endParaRPr lang="zh-CN" altLang="en-US" sz="2000" dirty="0">
                <a:solidFill>
                  <a:srgbClr val="5559F7"/>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BE2B00B-97BD-4987-8E54-7E6493589570}"/>
                </a:ext>
              </a:extLst>
            </p:cNvPr>
            <p:cNvSpPr txBox="1"/>
            <p:nvPr/>
          </p:nvSpPr>
          <p:spPr>
            <a:xfrm>
              <a:off x="6625023" y="4887423"/>
              <a:ext cx="675708" cy="584775"/>
            </a:xfrm>
            <a:prstGeom prst="rect">
              <a:avLst/>
            </a:prstGeom>
            <a:noFill/>
          </p:spPr>
          <p:txBody>
            <a:bodyPr wrap="none" rtlCol="0">
              <a:spAutoFit/>
            </a:bodyPr>
            <a:lstStyle/>
            <a:p>
              <a:r>
                <a:rPr lang="en-US" altLang="zh-CN" sz="3200" b="1" dirty="0">
                  <a:solidFill>
                    <a:srgbClr val="5559F7"/>
                  </a:solidFill>
                  <a:latin typeface="微软雅黑" panose="020B0503020204020204" pitchFamily="34" charset="-122"/>
                  <a:ea typeface="微软雅黑" panose="020B0503020204020204" pitchFamily="34" charset="-122"/>
                </a:rPr>
                <a:t>6.2</a:t>
              </a:r>
              <a:r>
                <a:rPr lang="en-US" altLang="zh-CN" sz="2000" dirty="0">
                  <a:solidFill>
                    <a:srgbClr val="5559F7"/>
                  </a:solidFill>
                  <a:latin typeface="微软雅黑" panose="020B0503020204020204" pitchFamily="34" charset="-122"/>
                  <a:ea typeface="微软雅黑" panose="020B0503020204020204" pitchFamily="34" charset="-122"/>
                </a:rPr>
                <a:t>%</a:t>
              </a:r>
              <a:endParaRPr lang="zh-CN" altLang="en-US" sz="2000" dirty="0">
                <a:solidFill>
                  <a:srgbClr val="5559F7"/>
                </a:solidFill>
                <a:latin typeface="微软雅黑" panose="020B0503020204020204" pitchFamily="34" charset="-122"/>
                <a:ea typeface="微软雅黑" panose="020B0503020204020204" pitchFamily="34" charset="-122"/>
              </a:endParaRPr>
            </a:p>
          </p:txBody>
        </p:sp>
      </p:grpSp>
      <p:sp>
        <p:nvSpPr>
          <p:cNvPr id="11" name="文本框 10">
            <a:extLst>
              <a:ext uri="{FF2B5EF4-FFF2-40B4-BE49-F238E27FC236}">
                <a16:creationId xmlns:a16="http://schemas.microsoft.com/office/drawing/2014/main" id="{83D8F2D1-46F2-4A73-8FC1-B5369A609F9A}"/>
              </a:ext>
            </a:extLst>
          </p:cNvPr>
          <p:cNvSpPr txBox="1"/>
          <p:nvPr/>
        </p:nvSpPr>
        <p:spPr>
          <a:xfrm>
            <a:off x="3374628" y="5183505"/>
            <a:ext cx="544274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chemeClr val="accent1"/>
                </a:solidFill>
                <a:latin typeface="微软雅黑" panose="020B0503020204020204" pitchFamily="34" charset="-122"/>
                <a:ea typeface="微软雅黑" panose="020B0503020204020204" pitchFamily="34" charset="-122"/>
                <a:cs typeface="+mn-ea"/>
                <a:sym typeface="+mn-lt"/>
              </a:rPr>
              <a:t>2018</a:t>
            </a:r>
            <a:r>
              <a:rPr lang="zh-CN" altLang="en-US" sz="2000" b="1" dirty="0">
                <a:solidFill>
                  <a:schemeClr val="accent1"/>
                </a:solidFill>
                <a:latin typeface="微软雅黑" panose="020B0503020204020204" pitchFamily="34" charset="-122"/>
                <a:ea typeface="微软雅黑" panose="020B0503020204020204" pitchFamily="34" charset="-122"/>
                <a:cs typeface="+mn-ea"/>
                <a:sym typeface="+mn-lt"/>
              </a:rPr>
              <a:t>年海南主要城市人口占比图</a:t>
            </a:r>
            <a:endParaRPr kumimoji="0" lang="zh-CN" altLang="en-US" sz="20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文本框 11">
            <a:extLst>
              <a:ext uri="{FF2B5EF4-FFF2-40B4-BE49-F238E27FC236}">
                <a16:creationId xmlns:a16="http://schemas.microsoft.com/office/drawing/2014/main" id="{AEE0542A-51B0-4054-BC7C-4C4E03F4DB7C}"/>
              </a:ext>
            </a:extLst>
          </p:cNvPr>
          <p:cNvSpPr txBox="1"/>
          <p:nvPr/>
        </p:nvSpPr>
        <p:spPr>
          <a:xfrm>
            <a:off x="874713" y="5908352"/>
            <a:ext cx="4321175" cy="295145"/>
          </a:xfrm>
          <a:prstGeom prst="rect">
            <a:avLst/>
          </a:prstGeom>
          <a:noFill/>
        </p:spPr>
        <p:txBody>
          <a:bodyPr wrap="square" rtlCol="0">
            <a:spAutoFit/>
          </a:bodyPr>
          <a:lstStyle/>
          <a:p>
            <a:pPr>
              <a:lnSpc>
                <a:spcPct val="120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声明：本页面数据来源网络，数据截止日期为</a:t>
            </a:r>
            <a:r>
              <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2018</a:t>
            </a: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年初</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13" name="文本框 12">
            <a:extLst>
              <a:ext uri="{FF2B5EF4-FFF2-40B4-BE49-F238E27FC236}">
                <a16:creationId xmlns:a16="http://schemas.microsoft.com/office/drawing/2014/main" id="{9E11F70F-109E-4192-BE6D-72DC6E398AD6}"/>
              </a:ext>
            </a:extLst>
          </p:cNvPr>
          <p:cNvSpPr txBox="1"/>
          <p:nvPr/>
        </p:nvSpPr>
        <p:spPr>
          <a:xfrm>
            <a:off x="8755380" y="1304925"/>
            <a:ext cx="240188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ea"/>
                <a:sym typeface="+mn-lt"/>
              </a:rPr>
              <a:t>全省常住人口：</a:t>
            </a:r>
            <a:r>
              <a:rPr kumimoji="0" lang="en-US" altLang="zh-CN" sz="14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ea"/>
                <a:sym typeface="+mn-lt"/>
              </a:rPr>
              <a:t>967.9</a:t>
            </a:r>
            <a:r>
              <a:rPr kumimoji="0" lang="zh-CN" altLang="en-US" sz="14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ea"/>
                <a:sym typeface="+mn-lt"/>
              </a:rPr>
              <a:t>万</a:t>
            </a:r>
          </a:p>
        </p:txBody>
      </p:sp>
    </p:spTree>
    <p:extLst>
      <p:ext uri="{BB962C8B-B14F-4D97-AF65-F5344CB8AC3E}">
        <p14:creationId xmlns:p14="http://schemas.microsoft.com/office/powerpoint/2010/main" val="196858815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2DED09E-874B-479B-BDD7-EC7BB2072256}"/>
              </a:ext>
            </a:extLst>
          </p:cNvPr>
          <p:cNvSpPr>
            <a:spLocks noGrp="1"/>
          </p:cNvSpPr>
          <p:nvPr>
            <p:ph type="body" sz="quarter" idx="14"/>
          </p:nvPr>
        </p:nvSpPr>
        <p:spPr/>
        <p:txBody>
          <a:bodyPr/>
          <a:lstStyle/>
          <a:p>
            <a:r>
              <a:rPr lang="en-US" altLang="zh-CN" dirty="0"/>
              <a:t>3</a:t>
            </a:r>
            <a:endParaRPr lang="zh-CN" altLang="en-US" dirty="0"/>
          </a:p>
        </p:txBody>
      </p:sp>
      <p:sp>
        <p:nvSpPr>
          <p:cNvPr id="4" name="标题 3">
            <a:extLst>
              <a:ext uri="{FF2B5EF4-FFF2-40B4-BE49-F238E27FC236}">
                <a16:creationId xmlns:a16="http://schemas.microsoft.com/office/drawing/2014/main" id="{7AFAD76A-CAD3-44B3-B21C-CD608D4B5AB4}"/>
              </a:ext>
            </a:extLst>
          </p:cNvPr>
          <p:cNvSpPr>
            <a:spLocks noGrp="1"/>
          </p:cNvSpPr>
          <p:nvPr>
            <p:ph type="title"/>
          </p:nvPr>
        </p:nvSpPr>
        <p:spPr/>
        <p:txBody>
          <a:bodyPr>
            <a:normAutofit fontScale="90000"/>
          </a:bodyPr>
          <a:lstStyle/>
          <a:p>
            <a:r>
              <a:rPr lang="zh-CN" altLang="en-US" i="1" dirty="0"/>
              <a:t>学术海大 理想殿堂</a:t>
            </a:r>
          </a:p>
        </p:txBody>
      </p:sp>
      <p:sp>
        <p:nvSpPr>
          <p:cNvPr id="6" name="文本占位符 2">
            <a:extLst>
              <a:ext uri="{FF2B5EF4-FFF2-40B4-BE49-F238E27FC236}">
                <a16:creationId xmlns:a16="http://schemas.microsoft.com/office/drawing/2014/main" id="{5FFD2B54-41A0-457E-A77D-3DCA36C2F758}"/>
              </a:ext>
            </a:extLst>
          </p:cNvPr>
          <p:cNvSpPr>
            <a:spLocks noGrp="1"/>
          </p:cNvSpPr>
          <p:nvPr>
            <p:ph type="body" sz="quarter" idx="16"/>
          </p:nvPr>
        </p:nvSpPr>
        <p:spPr>
          <a:xfrm>
            <a:off x="2763475" y="2620336"/>
            <a:ext cx="1821225" cy="414964"/>
          </a:xfrm>
        </p:spPr>
        <p:txBody>
          <a:bodyPr/>
          <a:lstStyle/>
          <a:p>
            <a:r>
              <a:rPr lang="en-US" altLang="zh-CN" sz="2400" dirty="0"/>
              <a:t>PART THREE</a:t>
            </a:r>
            <a:endParaRPr lang="zh-CN" altLang="en-US" sz="2400" dirty="0"/>
          </a:p>
        </p:txBody>
      </p:sp>
    </p:spTree>
    <p:extLst>
      <p:ext uri="{BB962C8B-B14F-4D97-AF65-F5344CB8AC3E}">
        <p14:creationId xmlns:p14="http://schemas.microsoft.com/office/powerpoint/2010/main" val="14192726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528EC9A-5946-41A0-B6F7-0C2D9BD1BC14}"/>
              </a:ext>
            </a:extLst>
          </p:cNvPr>
          <p:cNvSpPr/>
          <p:nvPr/>
        </p:nvSpPr>
        <p:spPr>
          <a:xfrm>
            <a:off x="839787" y="4359128"/>
            <a:ext cx="2736000" cy="845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zh-CN" altLang="en-US" b="1" dirty="0">
                <a:solidFill>
                  <a:schemeClr val="tx1"/>
                </a:solidFill>
                <a:latin typeface="微软雅黑" panose="020B0503020204020204" pitchFamily="34" charset="-122"/>
                <a:ea typeface="微软雅黑" panose="020B0503020204020204" pitchFamily="34" charset="-122"/>
                <a:cs typeface="Segoe UI" panose="020B0502040204020203" pitchFamily="34" charset="0"/>
              </a:rPr>
              <a:t>林浩然</a:t>
            </a:r>
            <a:br>
              <a:rPr lang="fr-FR" dirty="0">
                <a:solidFill>
                  <a:schemeClr val="tx1"/>
                </a:solidFill>
                <a:latin typeface="微软雅黑" panose="020B0503020204020204" pitchFamily="34" charset="-122"/>
                <a:ea typeface="微软雅黑" panose="020B0503020204020204" pitchFamily="34" charset="-122"/>
              </a:rPr>
            </a:br>
            <a:r>
              <a:rPr lang="zh-CN" altLang="en-US" sz="1600"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双聘院士</a:t>
            </a:r>
            <a:endParaRPr lang="fr-FR"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6" name="Rectangle 8">
            <a:extLst>
              <a:ext uri="{FF2B5EF4-FFF2-40B4-BE49-F238E27FC236}">
                <a16:creationId xmlns:a16="http://schemas.microsoft.com/office/drawing/2014/main" id="{DCA5C176-CC77-4516-A319-0749AB33854D}"/>
              </a:ext>
            </a:extLst>
          </p:cNvPr>
          <p:cNvSpPr/>
          <p:nvPr/>
        </p:nvSpPr>
        <p:spPr>
          <a:xfrm>
            <a:off x="839787" y="5303770"/>
            <a:ext cx="2736000"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1200"/>
              </a:spcAft>
            </a:pPr>
            <a:r>
              <a:rPr lang="zh-CN" altLang="en-US" sz="14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中国工程院院士</a:t>
            </a:r>
            <a:endParaRPr lang="en-US" altLang="zh-CN" sz="14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endParaRPr>
          </a:p>
          <a:p>
            <a:pPr algn="ctr">
              <a:spcAft>
                <a:spcPts val="1200"/>
              </a:spcAft>
            </a:pPr>
            <a:r>
              <a:rPr lang="zh-CN" altLang="en-US" sz="1400" i="1"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鱼类养殖学专家</a:t>
            </a:r>
          </a:p>
        </p:txBody>
      </p:sp>
      <p:pic>
        <p:nvPicPr>
          <p:cNvPr id="14" name="Picture Placeholder 12">
            <a:extLst>
              <a:ext uri="{FF2B5EF4-FFF2-40B4-BE49-F238E27FC236}">
                <a16:creationId xmlns:a16="http://schemas.microsoft.com/office/drawing/2014/main" id="{85FA654E-030B-4B39-B78B-FD5DD669A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093" y="2108623"/>
            <a:ext cx="1860397" cy="1866477"/>
          </a:xfrm>
          <a:prstGeom prst="ellipse">
            <a:avLst/>
          </a:prstGeom>
        </p:spPr>
      </p:pic>
      <p:pic>
        <p:nvPicPr>
          <p:cNvPr id="15" name="Picture Placeholder 12">
            <a:extLst>
              <a:ext uri="{FF2B5EF4-FFF2-40B4-BE49-F238E27FC236}">
                <a16:creationId xmlns:a16="http://schemas.microsoft.com/office/drawing/2014/main" id="{3F3DCF94-D404-405B-BE6E-A4B50C8EE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0193" y="2109363"/>
            <a:ext cx="1864997" cy="1864997"/>
          </a:xfrm>
          <a:prstGeom prst="ellipse">
            <a:avLst/>
          </a:prstGeom>
        </p:spPr>
      </p:pic>
      <p:pic>
        <p:nvPicPr>
          <p:cNvPr id="16" name="Picture Placeholder 12">
            <a:extLst>
              <a:ext uri="{FF2B5EF4-FFF2-40B4-BE49-F238E27FC236}">
                <a16:creationId xmlns:a16="http://schemas.microsoft.com/office/drawing/2014/main" id="{B43CD6FC-A78F-4925-96B6-A8AFF49477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3993" y="2109363"/>
            <a:ext cx="1864997" cy="1864997"/>
          </a:xfrm>
          <a:prstGeom prst="ellipse">
            <a:avLst/>
          </a:prstGeom>
        </p:spPr>
      </p:pic>
      <p:sp>
        <p:nvSpPr>
          <p:cNvPr id="21" name="Rectangle 2">
            <a:extLst>
              <a:ext uri="{FF2B5EF4-FFF2-40B4-BE49-F238E27FC236}">
                <a16:creationId xmlns:a16="http://schemas.microsoft.com/office/drawing/2014/main" id="{218A6FA4-F633-47B0-8D69-0684725F12CA}"/>
              </a:ext>
            </a:extLst>
          </p:cNvPr>
          <p:cNvSpPr/>
          <p:nvPr/>
        </p:nvSpPr>
        <p:spPr>
          <a:xfrm>
            <a:off x="4728000" y="4359128"/>
            <a:ext cx="2736000" cy="845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zh-CN" altLang="en-US" b="1" dirty="0">
                <a:solidFill>
                  <a:schemeClr val="tx1"/>
                </a:solidFill>
                <a:latin typeface="微软雅黑" panose="020B0503020204020204" pitchFamily="34" charset="-122"/>
                <a:ea typeface="微软雅黑" panose="020B0503020204020204" pitchFamily="34" charset="-122"/>
                <a:cs typeface="Segoe UI" panose="020B0502040204020203" pitchFamily="34" charset="0"/>
              </a:rPr>
              <a:t>骆清铭</a:t>
            </a:r>
            <a:br>
              <a:rPr lang="fr-FR" dirty="0">
                <a:solidFill>
                  <a:schemeClr val="tx1"/>
                </a:solidFill>
                <a:latin typeface="微软雅黑" panose="020B0503020204020204" pitchFamily="34" charset="-122"/>
                <a:ea typeface="微软雅黑" panose="020B0503020204020204" pitchFamily="34" charset="-122"/>
              </a:rPr>
            </a:br>
            <a:r>
              <a:rPr lang="zh-CN" altLang="en-US" sz="1600"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特聘教授</a:t>
            </a:r>
            <a:endParaRPr lang="fr-FR"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22" name="Rectangle 8">
            <a:extLst>
              <a:ext uri="{FF2B5EF4-FFF2-40B4-BE49-F238E27FC236}">
                <a16:creationId xmlns:a16="http://schemas.microsoft.com/office/drawing/2014/main" id="{22A330DB-A6E1-43C6-818D-EF07E06618E4}"/>
              </a:ext>
            </a:extLst>
          </p:cNvPr>
          <p:cNvSpPr/>
          <p:nvPr/>
        </p:nvSpPr>
        <p:spPr>
          <a:xfrm>
            <a:off x="4728000" y="5303770"/>
            <a:ext cx="2736000"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1200"/>
              </a:spcAft>
            </a:pPr>
            <a:r>
              <a:rPr lang="zh-CN" altLang="en-US" sz="14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长江学者特聘教授</a:t>
            </a:r>
            <a:endParaRPr lang="en-US" altLang="zh-CN" sz="14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endParaRPr>
          </a:p>
          <a:p>
            <a:pPr algn="ctr">
              <a:spcAft>
                <a:spcPts val="1200"/>
              </a:spcAft>
            </a:pPr>
            <a:r>
              <a:rPr lang="zh-CN" altLang="en-US" sz="1400" i="1"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海南大学校长</a:t>
            </a:r>
          </a:p>
        </p:txBody>
      </p:sp>
      <p:sp>
        <p:nvSpPr>
          <p:cNvPr id="23" name="Rectangle 2">
            <a:extLst>
              <a:ext uri="{FF2B5EF4-FFF2-40B4-BE49-F238E27FC236}">
                <a16:creationId xmlns:a16="http://schemas.microsoft.com/office/drawing/2014/main" id="{E61DACB6-72C6-4337-B440-FD658B3C963D}"/>
              </a:ext>
            </a:extLst>
          </p:cNvPr>
          <p:cNvSpPr/>
          <p:nvPr/>
        </p:nvSpPr>
        <p:spPr>
          <a:xfrm>
            <a:off x="8715800" y="4359128"/>
            <a:ext cx="2736000" cy="845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zh-CN" altLang="en-US" b="1" dirty="0">
                <a:solidFill>
                  <a:schemeClr val="tx1"/>
                </a:solidFill>
                <a:latin typeface="微软雅黑" panose="020B0503020204020204" pitchFamily="34" charset="-122"/>
                <a:ea typeface="微软雅黑" panose="020B0503020204020204" pitchFamily="34" charset="-122"/>
                <a:cs typeface="Segoe UI" panose="020B0502040204020203" pitchFamily="34" charset="0"/>
              </a:rPr>
              <a:t>罗素兰</a:t>
            </a:r>
            <a:br>
              <a:rPr lang="fr-FR" dirty="0">
                <a:solidFill>
                  <a:schemeClr val="tx1"/>
                </a:solidFill>
                <a:latin typeface="微软雅黑" panose="020B0503020204020204" pitchFamily="34" charset="-122"/>
                <a:ea typeface="微软雅黑" panose="020B0503020204020204" pitchFamily="34" charset="-122"/>
              </a:rPr>
            </a:br>
            <a:r>
              <a:rPr lang="zh-CN" altLang="en-US" sz="1600"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特聘教授</a:t>
            </a:r>
            <a:endParaRPr lang="fr-FR"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24" name="Rectangle 8">
            <a:extLst>
              <a:ext uri="{FF2B5EF4-FFF2-40B4-BE49-F238E27FC236}">
                <a16:creationId xmlns:a16="http://schemas.microsoft.com/office/drawing/2014/main" id="{F27ADA3A-59E8-4469-B637-0B982D2E700F}"/>
              </a:ext>
            </a:extLst>
          </p:cNvPr>
          <p:cNvSpPr/>
          <p:nvPr/>
        </p:nvSpPr>
        <p:spPr>
          <a:xfrm>
            <a:off x="8715800" y="5303770"/>
            <a:ext cx="2736000" cy="892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1200"/>
              </a:spcAft>
            </a:pPr>
            <a:r>
              <a:rPr lang="zh-CN" altLang="en-US" sz="14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长江学者特聘教授</a:t>
            </a:r>
            <a:endParaRPr lang="en-US" altLang="zh-CN" sz="14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endParaRPr>
          </a:p>
          <a:p>
            <a:pPr algn="ctr">
              <a:spcAft>
                <a:spcPts val="1200"/>
              </a:spcAft>
            </a:pPr>
            <a:r>
              <a:rPr lang="zh-CN" altLang="en-US" sz="1400" i="1"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中组部“万人计划”科技创新领军人才</a:t>
            </a:r>
          </a:p>
        </p:txBody>
      </p:sp>
      <p:sp>
        <p:nvSpPr>
          <p:cNvPr id="26" name="矩形 25">
            <a:extLst>
              <a:ext uri="{FF2B5EF4-FFF2-40B4-BE49-F238E27FC236}">
                <a16:creationId xmlns:a16="http://schemas.microsoft.com/office/drawing/2014/main" id="{5BCE2B59-B2C2-4395-B054-DB14C60A6BE7}"/>
              </a:ext>
            </a:extLst>
          </p:cNvPr>
          <p:cNvSpPr/>
          <p:nvPr/>
        </p:nvSpPr>
        <p:spPr>
          <a:xfrm>
            <a:off x="4545384" y="1155700"/>
            <a:ext cx="3101232" cy="213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08E59803-97C1-455F-8193-B31CC5AE457F}"/>
              </a:ext>
            </a:extLst>
          </p:cNvPr>
          <p:cNvSpPr txBox="1"/>
          <p:nvPr/>
        </p:nvSpPr>
        <p:spPr>
          <a:xfrm>
            <a:off x="4430712" y="911225"/>
            <a:ext cx="333057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rPr>
              <a:t>海大特聘名师介绍</a:t>
            </a:r>
          </a:p>
        </p:txBody>
      </p:sp>
      <p:sp>
        <p:nvSpPr>
          <p:cNvPr id="28" name="标题 27">
            <a:extLst>
              <a:ext uri="{FF2B5EF4-FFF2-40B4-BE49-F238E27FC236}">
                <a16:creationId xmlns:a16="http://schemas.microsoft.com/office/drawing/2014/main" id="{34A65BC5-1A9B-4EEF-ACF4-99B9204AD869}"/>
              </a:ext>
            </a:extLst>
          </p:cNvPr>
          <p:cNvSpPr>
            <a:spLocks noGrp="1"/>
          </p:cNvSpPr>
          <p:nvPr>
            <p:ph type="title"/>
          </p:nvPr>
        </p:nvSpPr>
        <p:spPr/>
        <p:txBody>
          <a:bodyPr/>
          <a:lstStyle/>
          <a:p>
            <a:r>
              <a:rPr lang="zh-CN" altLang="en-US" dirty="0"/>
              <a:t>海大名师介绍一</a:t>
            </a:r>
          </a:p>
        </p:txBody>
      </p:sp>
      <p:sp>
        <p:nvSpPr>
          <p:cNvPr id="29" name="文本占位符 28">
            <a:extLst>
              <a:ext uri="{FF2B5EF4-FFF2-40B4-BE49-F238E27FC236}">
                <a16:creationId xmlns:a16="http://schemas.microsoft.com/office/drawing/2014/main" id="{E7333E48-D56C-49E8-9B56-C14514FDFD9F}"/>
              </a:ext>
            </a:extLst>
          </p:cNvPr>
          <p:cNvSpPr>
            <a:spLocks noGrp="1"/>
          </p:cNvSpPr>
          <p:nvPr>
            <p:ph type="body" sz="quarter" idx="14"/>
          </p:nvPr>
        </p:nvSpPr>
        <p:spPr/>
        <p:txBody>
          <a:bodyPr/>
          <a:lstStyle/>
          <a:p>
            <a:pPr marL="0" indent="0">
              <a:buNone/>
            </a:pPr>
            <a:r>
              <a:rPr lang="en-US" altLang="zh-CN" dirty="0"/>
              <a:t>01</a:t>
            </a:r>
            <a:endParaRPr lang="zh-CN" altLang="en-US" dirty="0"/>
          </a:p>
        </p:txBody>
      </p:sp>
    </p:spTree>
    <p:extLst>
      <p:ext uri="{BB962C8B-B14F-4D97-AF65-F5344CB8AC3E}">
        <p14:creationId xmlns:p14="http://schemas.microsoft.com/office/powerpoint/2010/main" val="3815063124"/>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C1BC15F-D023-451F-9BD5-38C3F66F3713}"/>
              </a:ext>
            </a:extLst>
          </p:cNvPr>
          <p:cNvSpPr/>
          <p:nvPr/>
        </p:nvSpPr>
        <p:spPr>
          <a:xfrm>
            <a:off x="4545384" y="1155700"/>
            <a:ext cx="3101232" cy="213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F2B5759-7A3A-4033-BC2C-4C1F3D8D19A5}"/>
              </a:ext>
            </a:extLst>
          </p:cNvPr>
          <p:cNvSpPr txBox="1"/>
          <p:nvPr/>
        </p:nvSpPr>
        <p:spPr>
          <a:xfrm>
            <a:off x="4430712" y="911225"/>
            <a:ext cx="333057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rPr>
              <a:t>海大特聘名师介绍</a:t>
            </a:r>
          </a:p>
        </p:txBody>
      </p:sp>
      <p:grpSp>
        <p:nvGrpSpPr>
          <p:cNvPr id="29" name="组合 28">
            <a:extLst>
              <a:ext uri="{FF2B5EF4-FFF2-40B4-BE49-F238E27FC236}">
                <a16:creationId xmlns:a16="http://schemas.microsoft.com/office/drawing/2014/main" id="{D79D0B9C-5ADA-4B3C-8B62-6007E26D3162}"/>
              </a:ext>
            </a:extLst>
          </p:cNvPr>
          <p:cNvGrpSpPr/>
          <p:nvPr/>
        </p:nvGrpSpPr>
        <p:grpSpPr>
          <a:xfrm>
            <a:off x="1611877" y="2069192"/>
            <a:ext cx="4520636" cy="1268368"/>
            <a:chOff x="1611877" y="2069192"/>
            <a:chExt cx="4520636" cy="1268368"/>
          </a:xfrm>
        </p:grpSpPr>
        <p:pic>
          <p:nvPicPr>
            <p:cNvPr id="7" name="图片 6">
              <a:extLst>
                <a:ext uri="{FF2B5EF4-FFF2-40B4-BE49-F238E27FC236}">
                  <a16:creationId xmlns:a16="http://schemas.microsoft.com/office/drawing/2014/main" id="{AF9B2506-CC5C-482F-BF1D-61718FED55B1}"/>
                </a:ext>
              </a:extLst>
            </p:cNvPr>
            <p:cNvPicPr>
              <a:picLocks noChangeAspect="1"/>
            </p:cNvPicPr>
            <p:nvPr/>
          </p:nvPicPr>
          <p:blipFill rotWithShape="1">
            <a:blip r:embed="rId3">
              <a:extLst>
                <a:ext uri="{28A0092B-C50C-407E-A947-70E740481C1C}">
                  <a14:useLocalDpi xmlns:a14="http://schemas.microsoft.com/office/drawing/2010/main" val="0"/>
                </a:ext>
              </a:extLst>
            </a:blip>
            <a:srcRect l="7167" r="2440"/>
            <a:stretch/>
          </p:blipFill>
          <p:spPr>
            <a:xfrm>
              <a:off x="1611877" y="2069192"/>
              <a:ext cx="1737113" cy="1268368"/>
            </a:xfrm>
            <a:prstGeom prst="parallelogram">
              <a:avLst/>
            </a:prstGeom>
          </p:spPr>
        </p:pic>
        <p:grpSp>
          <p:nvGrpSpPr>
            <p:cNvPr id="12" name="组合 11">
              <a:extLst>
                <a:ext uri="{FF2B5EF4-FFF2-40B4-BE49-F238E27FC236}">
                  <a16:creationId xmlns:a16="http://schemas.microsoft.com/office/drawing/2014/main" id="{BB0D6095-A4F3-41AA-935B-1FF122959512}"/>
                </a:ext>
              </a:extLst>
            </p:cNvPr>
            <p:cNvGrpSpPr/>
            <p:nvPr/>
          </p:nvGrpSpPr>
          <p:grpSpPr>
            <a:xfrm>
              <a:off x="3897630" y="2256009"/>
              <a:ext cx="2234883" cy="955821"/>
              <a:chOff x="3994466" y="2473179"/>
              <a:chExt cx="2234883" cy="955821"/>
            </a:xfrm>
          </p:grpSpPr>
          <p:sp>
            <p:nvSpPr>
              <p:cNvPr id="10" name="Rectangle 2">
                <a:extLst>
                  <a:ext uri="{FF2B5EF4-FFF2-40B4-BE49-F238E27FC236}">
                    <a16:creationId xmlns:a16="http://schemas.microsoft.com/office/drawing/2014/main" id="{041AFDC8-6B95-4193-BDF9-9ADE139852E9}"/>
                  </a:ext>
                </a:extLst>
              </p:cNvPr>
              <p:cNvSpPr/>
              <p:nvPr/>
            </p:nvSpPr>
            <p:spPr>
              <a:xfrm>
                <a:off x="4037647" y="2473179"/>
                <a:ext cx="1928813" cy="350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20000"/>
                  </a:lnSpc>
                </a:pPr>
                <a:r>
                  <a:rPr lang="zh-CN" altLang="en-US" b="1" dirty="0">
                    <a:solidFill>
                      <a:schemeClr val="tx1"/>
                    </a:solidFill>
                    <a:latin typeface="微软雅黑" panose="020B0503020204020204" pitchFamily="34" charset="-122"/>
                    <a:ea typeface="微软雅黑" panose="020B0503020204020204" pitchFamily="34" charset="-122"/>
                    <a:cs typeface="Segoe UI" panose="020B0502040204020203" pitchFamily="34" charset="0"/>
                  </a:rPr>
                  <a:t>林浩然</a:t>
                </a:r>
                <a:endParaRPr lang="fr-FR"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1" name="Rectangle 8">
                <a:extLst>
                  <a:ext uri="{FF2B5EF4-FFF2-40B4-BE49-F238E27FC236}">
                    <a16:creationId xmlns:a16="http://schemas.microsoft.com/office/drawing/2014/main" id="{8667C482-8639-434B-A71D-C785890642CD}"/>
                  </a:ext>
                </a:extLst>
              </p:cNvPr>
              <p:cNvSpPr/>
              <p:nvPr/>
            </p:nvSpPr>
            <p:spPr>
              <a:xfrm>
                <a:off x="3994466" y="2840056"/>
                <a:ext cx="2234883" cy="588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20000"/>
                  </a:lnSpc>
                  <a:spcAft>
                    <a:spcPts val="1200"/>
                  </a:spcAft>
                </a:pPr>
                <a:r>
                  <a:rPr lang="zh-CN" altLang="en-US" sz="14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中国工程院院士、鱼类养殖学专家</a:t>
                </a:r>
              </a:p>
            </p:txBody>
          </p:sp>
        </p:grpSp>
      </p:grpSp>
      <p:grpSp>
        <p:nvGrpSpPr>
          <p:cNvPr id="32" name="组合 31">
            <a:extLst>
              <a:ext uri="{FF2B5EF4-FFF2-40B4-BE49-F238E27FC236}">
                <a16:creationId xmlns:a16="http://schemas.microsoft.com/office/drawing/2014/main" id="{4EDE5997-E1E6-4266-B614-9C41DB2AD8A4}"/>
              </a:ext>
            </a:extLst>
          </p:cNvPr>
          <p:cNvGrpSpPr/>
          <p:nvPr/>
        </p:nvGrpSpPr>
        <p:grpSpPr>
          <a:xfrm>
            <a:off x="1611878" y="4321510"/>
            <a:ext cx="4520635" cy="1267787"/>
            <a:chOff x="1611878" y="4321510"/>
            <a:chExt cx="4520635" cy="1267787"/>
          </a:xfrm>
        </p:grpSpPr>
        <p:pic>
          <p:nvPicPr>
            <p:cNvPr id="13" name="图片 12">
              <a:extLst>
                <a:ext uri="{FF2B5EF4-FFF2-40B4-BE49-F238E27FC236}">
                  <a16:creationId xmlns:a16="http://schemas.microsoft.com/office/drawing/2014/main" id="{D3DB62F0-6A0B-4A1B-9724-F4EB755948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1878" y="4321510"/>
              <a:ext cx="1737113" cy="1267787"/>
            </a:xfrm>
            <a:prstGeom prst="parallelogram">
              <a:avLst/>
            </a:prstGeom>
          </p:spPr>
        </p:pic>
        <p:grpSp>
          <p:nvGrpSpPr>
            <p:cNvPr id="14" name="组合 13">
              <a:extLst>
                <a:ext uri="{FF2B5EF4-FFF2-40B4-BE49-F238E27FC236}">
                  <a16:creationId xmlns:a16="http://schemas.microsoft.com/office/drawing/2014/main" id="{81F4B08E-F1DF-4E62-8795-3F44F650C2C0}"/>
                </a:ext>
              </a:extLst>
            </p:cNvPr>
            <p:cNvGrpSpPr/>
            <p:nvPr/>
          </p:nvGrpSpPr>
          <p:grpSpPr>
            <a:xfrm>
              <a:off x="3897630" y="4530579"/>
              <a:ext cx="2234883" cy="955821"/>
              <a:chOff x="3994466" y="2473179"/>
              <a:chExt cx="2234883" cy="955821"/>
            </a:xfrm>
          </p:grpSpPr>
          <p:sp>
            <p:nvSpPr>
              <p:cNvPr id="15" name="Rectangle 2">
                <a:extLst>
                  <a:ext uri="{FF2B5EF4-FFF2-40B4-BE49-F238E27FC236}">
                    <a16:creationId xmlns:a16="http://schemas.microsoft.com/office/drawing/2014/main" id="{52F391F0-7C90-470F-BC93-025881B13504}"/>
                  </a:ext>
                </a:extLst>
              </p:cNvPr>
              <p:cNvSpPr/>
              <p:nvPr/>
            </p:nvSpPr>
            <p:spPr>
              <a:xfrm>
                <a:off x="4037647" y="2473179"/>
                <a:ext cx="1928813" cy="350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20000"/>
                  </a:lnSpc>
                </a:pPr>
                <a:r>
                  <a:rPr lang="zh-CN" altLang="en-US" b="1" dirty="0">
                    <a:solidFill>
                      <a:schemeClr val="tx1"/>
                    </a:solidFill>
                    <a:latin typeface="微软雅黑" panose="020B0503020204020204" pitchFamily="34" charset="-122"/>
                    <a:ea typeface="微软雅黑" panose="020B0503020204020204" pitchFamily="34" charset="-122"/>
                    <a:cs typeface="Segoe UI" panose="020B0502040204020203" pitchFamily="34" charset="0"/>
                  </a:rPr>
                  <a:t>骆清铭</a:t>
                </a:r>
                <a:endParaRPr lang="fr-FR"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6" name="Rectangle 8">
                <a:extLst>
                  <a:ext uri="{FF2B5EF4-FFF2-40B4-BE49-F238E27FC236}">
                    <a16:creationId xmlns:a16="http://schemas.microsoft.com/office/drawing/2014/main" id="{3F617413-D996-4AE8-A05A-E51E1A9F5A6A}"/>
                  </a:ext>
                </a:extLst>
              </p:cNvPr>
              <p:cNvSpPr/>
              <p:nvPr/>
            </p:nvSpPr>
            <p:spPr>
              <a:xfrm>
                <a:off x="3994466" y="2840056"/>
                <a:ext cx="2234883" cy="588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20000"/>
                  </a:lnSpc>
                  <a:spcAft>
                    <a:spcPts val="1200"/>
                  </a:spcAft>
                </a:pPr>
                <a:r>
                  <a:rPr lang="zh-CN" altLang="en-US" sz="14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长江学者特聘教授、海南大学校长</a:t>
                </a:r>
              </a:p>
            </p:txBody>
          </p:sp>
        </p:grpSp>
      </p:grpSp>
      <p:grpSp>
        <p:nvGrpSpPr>
          <p:cNvPr id="30" name="组合 29">
            <a:extLst>
              <a:ext uri="{FF2B5EF4-FFF2-40B4-BE49-F238E27FC236}">
                <a16:creationId xmlns:a16="http://schemas.microsoft.com/office/drawing/2014/main" id="{9DD0A117-0494-4BE3-8A9B-6D67DC739FB2}"/>
              </a:ext>
            </a:extLst>
          </p:cNvPr>
          <p:cNvGrpSpPr/>
          <p:nvPr/>
        </p:nvGrpSpPr>
        <p:grpSpPr>
          <a:xfrm>
            <a:off x="6796653" y="2069192"/>
            <a:ext cx="4520635" cy="1268368"/>
            <a:chOff x="6796653" y="2069192"/>
            <a:chExt cx="4520635" cy="1268368"/>
          </a:xfrm>
        </p:grpSpPr>
        <p:pic>
          <p:nvPicPr>
            <p:cNvPr id="17" name="图片 16">
              <a:extLst>
                <a:ext uri="{FF2B5EF4-FFF2-40B4-BE49-F238E27FC236}">
                  <a16:creationId xmlns:a16="http://schemas.microsoft.com/office/drawing/2014/main" id="{F4BE1F63-B8D3-422A-9E22-056CD8D6381B}"/>
                </a:ext>
              </a:extLst>
            </p:cNvPr>
            <p:cNvPicPr>
              <a:picLocks noChangeAspect="1"/>
            </p:cNvPicPr>
            <p:nvPr/>
          </p:nvPicPr>
          <p:blipFill rotWithShape="1">
            <a:blip r:embed="rId3">
              <a:extLst>
                <a:ext uri="{28A0092B-C50C-407E-A947-70E740481C1C}">
                  <a14:useLocalDpi xmlns:a14="http://schemas.microsoft.com/office/drawing/2010/main" val="0"/>
                </a:ext>
              </a:extLst>
            </a:blip>
            <a:srcRect l="4804" r="4804"/>
            <a:stretch/>
          </p:blipFill>
          <p:spPr>
            <a:xfrm>
              <a:off x="6796653" y="2069192"/>
              <a:ext cx="1737113" cy="1268368"/>
            </a:xfrm>
            <a:prstGeom prst="parallelogram">
              <a:avLst/>
            </a:prstGeom>
          </p:spPr>
        </p:pic>
        <p:grpSp>
          <p:nvGrpSpPr>
            <p:cNvPr id="18" name="组合 17">
              <a:extLst>
                <a:ext uri="{FF2B5EF4-FFF2-40B4-BE49-F238E27FC236}">
                  <a16:creationId xmlns:a16="http://schemas.microsoft.com/office/drawing/2014/main" id="{5CD18AAA-ADDC-4BCE-8BEC-221117A22682}"/>
                </a:ext>
              </a:extLst>
            </p:cNvPr>
            <p:cNvGrpSpPr/>
            <p:nvPr/>
          </p:nvGrpSpPr>
          <p:grpSpPr>
            <a:xfrm>
              <a:off x="9082405" y="2256009"/>
              <a:ext cx="2234883" cy="955821"/>
              <a:chOff x="3994466" y="2473179"/>
              <a:chExt cx="2234883" cy="955821"/>
            </a:xfrm>
          </p:grpSpPr>
          <p:sp>
            <p:nvSpPr>
              <p:cNvPr id="19" name="Rectangle 2">
                <a:extLst>
                  <a:ext uri="{FF2B5EF4-FFF2-40B4-BE49-F238E27FC236}">
                    <a16:creationId xmlns:a16="http://schemas.microsoft.com/office/drawing/2014/main" id="{72081834-69E0-4EA3-A41B-534B7B1A092D}"/>
                  </a:ext>
                </a:extLst>
              </p:cNvPr>
              <p:cNvSpPr/>
              <p:nvPr/>
            </p:nvSpPr>
            <p:spPr>
              <a:xfrm>
                <a:off x="4037647" y="2473179"/>
                <a:ext cx="1928813" cy="350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20000"/>
                  </a:lnSpc>
                </a:pPr>
                <a:r>
                  <a:rPr lang="zh-CN" altLang="en-US" b="1" dirty="0">
                    <a:solidFill>
                      <a:schemeClr val="tx1"/>
                    </a:solidFill>
                    <a:latin typeface="微软雅黑" panose="020B0503020204020204" pitchFamily="34" charset="-122"/>
                    <a:ea typeface="微软雅黑" panose="020B0503020204020204" pitchFamily="34" charset="-122"/>
                    <a:cs typeface="Segoe UI" panose="020B0502040204020203" pitchFamily="34" charset="0"/>
                  </a:rPr>
                  <a:t>林浩然</a:t>
                </a:r>
                <a:endParaRPr lang="fr-FR"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20" name="Rectangle 8">
                <a:extLst>
                  <a:ext uri="{FF2B5EF4-FFF2-40B4-BE49-F238E27FC236}">
                    <a16:creationId xmlns:a16="http://schemas.microsoft.com/office/drawing/2014/main" id="{3DB220E3-7617-4114-A5C8-DC6510FC9373}"/>
                  </a:ext>
                </a:extLst>
              </p:cNvPr>
              <p:cNvSpPr/>
              <p:nvPr/>
            </p:nvSpPr>
            <p:spPr>
              <a:xfrm>
                <a:off x="3994466" y="2840056"/>
                <a:ext cx="2234883" cy="588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20000"/>
                  </a:lnSpc>
                  <a:spcAft>
                    <a:spcPts val="1200"/>
                  </a:spcAft>
                </a:pPr>
                <a:r>
                  <a:rPr lang="zh-CN" altLang="en-US" sz="14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中国工程院院士、鱼类养殖学专家</a:t>
                </a:r>
              </a:p>
            </p:txBody>
          </p:sp>
        </p:grpSp>
      </p:grpSp>
      <p:grpSp>
        <p:nvGrpSpPr>
          <p:cNvPr id="31" name="组合 30">
            <a:extLst>
              <a:ext uri="{FF2B5EF4-FFF2-40B4-BE49-F238E27FC236}">
                <a16:creationId xmlns:a16="http://schemas.microsoft.com/office/drawing/2014/main" id="{5F05F625-7BAC-477E-93A7-3FBC220533B0}"/>
              </a:ext>
            </a:extLst>
          </p:cNvPr>
          <p:cNvGrpSpPr/>
          <p:nvPr/>
        </p:nvGrpSpPr>
        <p:grpSpPr>
          <a:xfrm>
            <a:off x="6796652" y="4321510"/>
            <a:ext cx="4520636" cy="1267787"/>
            <a:chOff x="6796652" y="4321510"/>
            <a:chExt cx="4520636" cy="1267787"/>
          </a:xfrm>
        </p:grpSpPr>
        <p:pic>
          <p:nvPicPr>
            <p:cNvPr id="21" name="图片 20">
              <a:extLst>
                <a:ext uri="{FF2B5EF4-FFF2-40B4-BE49-F238E27FC236}">
                  <a16:creationId xmlns:a16="http://schemas.microsoft.com/office/drawing/2014/main" id="{18078541-3D31-4844-AC2A-D39B2DE1F5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6652" y="4321510"/>
              <a:ext cx="1737113" cy="1267787"/>
            </a:xfrm>
            <a:prstGeom prst="parallelogram">
              <a:avLst/>
            </a:prstGeom>
          </p:spPr>
        </p:pic>
        <p:grpSp>
          <p:nvGrpSpPr>
            <p:cNvPr id="26" name="组合 25">
              <a:extLst>
                <a:ext uri="{FF2B5EF4-FFF2-40B4-BE49-F238E27FC236}">
                  <a16:creationId xmlns:a16="http://schemas.microsoft.com/office/drawing/2014/main" id="{5E76151E-5B69-4434-A222-88FEF8D0B1C5}"/>
                </a:ext>
              </a:extLst>
            </p:cNvPr>
            <p:cNvGrpSpPr/>
            <p:nvPr/>
          </p:nvGrpSpPr>
          <p:grpSpPr>
            <a:xfrm>
              <a:off x="9082405" y="4530579"/>
              <a:ext cx="2234883" cy="955821"/>
              <a:chOff x="3994466" y="2473179"/>
              <a:chExt cx="2234883" cy="955821"/>
            </a:xfrm>
          </p:grpSpPr>
          <p:sp>
            <p:nvSpPr>
              <p:cNvPr id="27" name="Rectangle 2">
                <a:extLst>
                  <a:ext uri="{FF2B5EF4-FFF2-40B4-BE49-F238E27FC236}">
                    <a16:creationId xmlns:a16="http://schemas.microsoft.com/office/drawing/2014/main" id="{39D1F32A-AB62-4E7C-8900-8227AA26CBEF}"/>
                  </a:ext>
                </a:extLst>
              </p:cNvPr>
              <p:cNvSpPr/>
              <p:nvPr/>
            </p:nvSpPr>
            <p:spPr>
              <a:xfrm>
                <a:off x="4037647" y="2473179"/>
                <a:ext cx="1928813" cy="350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20000"/>
                  </a:lnSpc>
                </a:pPr>
                <a:r>
                  <a:rPr lang="zh-CN" altLang="en-US" b="1" dirty="0">
                    <a:solidFill>
                      <a:schemeClr val="tx1"/>
                    </a:solidFill>
                    <a:latin typeface="微软雅黑" panose="020B0503020204020204" pitchFamily="34" charset="-122"/>
                    <a:ea typeface="微软雅黑" panose="020B0503020204020204" pitchFamily="34" charset="-122"/>
                    <a:cs typeface="Segoe UI" panose="020B0502040204020203" pitchFamily="34" charset="0"/>
                  </a:rPr>
                  <a:t>骆清铭</a:t>
                </a:r>
                <a:endParaRPr lang="fr-FR"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28" name="Rectangle 8">
                <a:extLst>
                  <a:ext uri="{FF2B5EF4-FFF2-40B4-BE49-F238E27FC236}">
                    <a16:creationId xmlns:a16="http://schemas.microsoft.com/office/drawing/2014/main" id="{A4E00EDF-3104-4991-A7B8-3E0E7347BFAF}"/>
                  </a:ext>
                </a:extLst>
              </p:cNvPr>
              <p:cNvSpPr/>
              <p:nvPr/>
            </p:nvSpPr>
            <p:spPr>
              <a:xfrm>
                <a:off x="3994466" y="2840056"/>
                <a:ext cx="2234883" cy="588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20000"/>
                  </a:lnSpc>
                  <a:spcAft>
                    <a:spcPts val="1200"/>
                  </a:spcAft>
                </a:pPr>
                <a:r>
                  <a:rPr lang="zh-CN" altLang="en-US" sz="14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长江学者特聘教授、海南大学校长</a:t>
                </a:r>
              </a:p>
            </p:txBody>
          </p:sp>
        </p:grpSp>
      </p:grpSp>
      <p:sp>
        <p:nvSpPr>
          <p:cNvPr id="33" name="标题 32">
            <a:extLst>
              <a:ext uri="{FF2B5EF4-FFF2-40B4-BE49-F238E27FC236}">
                <a16:creationId xmlns:a16="http://schemas.microsoft.com/office/drawing/2014/main" id="{22A857D5-1294-43CE-B1EC-E98CABFCA377}"/>
              </a:ext>
            </a:extLst>
          </p:cNvPr>
          <p:cNvSpPr>
            <a:spLocks noGrp="1"/>
          </p:cNvSpPr>
          <p:nvPr>
            <p:ph type="title"/>
          </p:nvPr>
        </p:nvSpPr>
        <p:spPr/>
        <p:txBody>
          <a:bodyPr/>
          <a:lstStyle/>
          <a:p>
            <a:r>
              <a:rPr lang="zh-CN" altLang="en-US" dirty="0"/>
              <a:t>海大名师介绍二</a:t>
            </a:r>
          </a:p>
        </p:txBody>
      </p:sp>
      <p:sp>
        <p:nvSpPr>
          <p:cNvPr id="34" name="文本占位符 33">
            <a:extLst>
              <a:ext uri="{FF2B5EF4-FFF2-40B4-BE49-F238E27FC236}">
                <a16:creationId xmlns:a16="http://schemas.microsoft.com/office/drawing/2014/main" id="{CB33A9C8-A49A-4F0B-84CE-8346C6652059}"/>
              </a:ext>
            </a:extLst>
          </p:cNvPr>
          <p:cNvSpPr>
            <a:spLocks noGrp="1"/>
          </p:cNvSpPr>
          <p:nvPr>
            <p:ph type="body" sz="quarter" idx="14"/>
          </p:nvPr>
        </p:nvSpPr>
        <p:spPr>
          <a:xfrm>
            <a:off x="711200" y="266700"/>
            <a:ext cx="533400" cy="425450"/>
          </a:xfrm>
        </p:spPr>
        <p:txBody>
          <a:bodyPr/>
          <a:lstStyle/>
          <a:p>
            <a:pPr marL="0" indent="0">
              <a:buNone/>
            </a:pPr>
            <a:r>
              <a:rPr lang="en-US" altLang="zh-CN" dirty="0"/>
              <a:t>02</a:t>
            </a:r>
            <a:endParaRPr lang="zh-CN" altLang="en-US" dirty="0"/>
          </a:p>
        </p:txBody>
      </p:sp>
    </p:spTree>
    <p:extLst>
      <p:ext uri="{BB962C8B-B14F-4D97-AF65-F5344CB8AC3E}">
        <p14:creationId xmlns:p14="http://schemas.microsoft.com/office/powerpoint/2010/main" val="2237515061"/>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13F4F52-DF11-40BA-AE30-2FCBB442C6ED}"/>
              </a:ext>
            </a:extLst>
          </p:cNvPr>
          <p:cNvSpPr/>
          <p:nvPr/>
        </p:nvSpPr>
        <p:spPr>
          <a:xfrm>
            <a:off x="1" y="0"/>
            <a:ext cx="429259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A7305BE4-F684-4290-B35B-7821B04FD75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l="25904" r="25904"/>
          <a:stretch/>
        </p:blipFill>
        <p:spPr>
          <a:xfrm>
            <a:off x="1393328" y="979488"/>
            <a:ext cx="3839072" cy="5257800"/>
          </a:xfrm>
          <a:prstGeom prst="rect">
            <a:avLst/>
          </a:prstGeom>
        </p:spPr>
      </p:pic>
      <p:sp>
        <p:nvSpPr>
          <p:cNvPr id="6" name="矩形 5">
            <a:extLst>
              <a:ext uri="{FF2B5EF4-FFF2-40B4-BE49-F238E27FC236}">
                <a16:creationId xmlns:a16="http://schemas.microsoft.com/office/drawing/2014/main" id="{8F551535-6CAE-437F-999F-CF4B2F4D0C4C}"/>
              </a:ext>
            </a:extLst>
          </p:cNvPr>
          <p:cNvSpPr/>
          <p:nvPr/>
        </p:nvSpPr>
        <p:spPr>
          <a:xfrm>
            <a:off x="6096000" y="1435101"/>
            <a:ext cx="34671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0951B9C-0EB0-4224-B5DE-86B50E31D594}"/>
              </a:ext>
            </a:extLst>
          </p:cNvPr>
          <p:cNvSpPr txBox="1"/>
          <p:nvPr/>
        </p:nvSpPr>
        <p:spPr>
          <a:xfrm>
            <a:off x="6096000" y="1141480"/>
            <a:ext cx="356870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b="1" i="1"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rPr>
              <a:t>林浩然 </a:t>
            </a:r>
            <a:r>
              <a:rPr kumimoji="0" lang="en-US" altLang="zh-CN" sz="2800" b="1" i="1" u="none" strike="noStrike" kern="1200" cap="none" spc="0" normalizeH="0" baseline="0" noProof="0" dirty="0" err="1">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rPr>
              <a:t>lin</a:t>
            </a:r>
            <a:r>
              <a:rPr kumimoji="0" lang="en-US" altLang="zh-CN" sz="2800" b="1" i="1"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rPr>
              <a:t> </a:t>
            </a:r>
            <a:r>
              <a:rPr kumimoji="0" lang="en-US" altLang="zh-CN" sz="2800" b="1" i="1" u="none" strike="noStrike" kern="1200" cap="none" spc="0" normalizeH="0" baseline="0" noProof="0" dirty="0" err="1">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rPr>
              <a:t>Haoran</a:t>
            </a:r>
            <a:endParaRPr kumimoji="0" lang="zh-CN" altLang="en-US" sz="3200" b="1" i="1"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 name="Rectangle 8">
            <a:extLst>
              <a:ext uri="{FF2B5EF4-FFF2-40B4-BE49-F238E27FC236}">
                <a16:creationId xmlns:a16="http://schemas.microsoft.com/office/drawing/2014/main" id="{3D7F6633-2F77-4C4C-9218-189389E3AAF4}"/>
              </a:ext>
            </a:extLst>
          </p:cNvPr>
          <p:cNvSpPr/>
          <p:nvPr/>
        </p:nvSpPr>
        <p:spPr>
          <a:xfrm>
            <a:off x="9430176" y="1431925"/>
            <a:ext cx="160930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1200"/>
              </a:spcAft>
            </a:pPr>
            <a:r>
              <a:rPr lang="zh-CN" altLang="en-US" sz="1400" dirty="0">
                <a:solidFill>
                  <a:schemeClr val="tx1"/>
                </a:solidFill>
                <a:latin typeface="微软雅黑" panose="020B0503020204020204" pitchFamily="34" charset="-122"/>
                <a:ea typeface="微软雅黑" panose="020B0503020204020204" pitchFamily="34" charset="-122"/>
                <a:cs typeface="Segoe UI" panose="020B0502040204020203" pitchFamily="34" charset="0"/>
              </a:rPr>
              <a:t> </a:t>
            </a:r>
            <a:r>
              <a:rPr lang="en-US" altLang="zh-CN" sz="1400" dirty="0">
                <a:solidFill>
                  <a:schemeClr val="tx1"/>
                </a:solidFill>
                <a:latin typeface="微软雅黑" panose="020B0503020204020204" pitchFamily="34" charset="-122"/>
                <a:ea typeface="微软雅黑" panose="020B0503020204020204" pitchFamily="34" charset="-122"/>
                <a:cs typeface="Segoe UI" panose="020B0502040204020203" pitchFamily="34" charset="0"/>
              </a:rPr>
              <a:t>(1934.11.24 -) </a:t>
            </a:r>
            <a:endParaRPr lang="zh-CN" altLang="en-US" sz="1400" i="1" dirty="0">
              <a:solidFill>
                <a:schemeClr val="tx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9" name="Rectangle 8">
            <a:extLst>
              <a:ext uri="{FF2B5EF4-FFF2-40B4-BE49-F238E27FC236}">
                <a16:creationId xmlns:a16="http://schemas.microsoft.com/office/drawing/2014/main" id="{1588BAF2-3466-4FDE-A637-7769B690C168}"/>
              </a:ext>
            </a:extLst>
          </p:cNvPr>
          <p:cNvSpPr/>
          <p:nvPr/>
        </p:nvSpPr>
        <p:spPr>
          <a:xfrm>
            <a:off x="6096000" y="1851454"/>
            <a:ext cx="5221287" cy="4525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20000"/>
              </a:lnSpc>
              <a:spcAft>
                <a:spcPts val="1200"/>
              </a:spcAft>
              <a:buClr>
                <a:schemeClr val="accent1"/>
              </a:buClr>
              <a:buFont typeface="Wingdings" panose="05000000000000000000" pitchFamily="2" charset="2"/>
              <a:buChar char="l"/>
            </a:pPr>
            <a:r>
              <a:rPr lang="zh-CN" altLang="en-US"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 著名鱼类生理学及鱼类养殖学专家</a:t>
            </a:r>
            <a:endParaRPr lang="en-US" altLang="zh-CN"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endParaRPr>
          </a:p>
          <a:p>
            <a:pPr marL="285750" indent="-285750" algn="just">
              <a:lnSpc>
                <a:spcPct val="120000"/>
              </a:lnSpc>
              <a:spcAft>
                <a:spcPts val="1200"/>
              </a:spcAft>
              <a:buClr>
                <a:schemeClr val="accent1"/>
              </a:buClr>
              <a:buFont typeface="Wingdings" panose="05000000000000000000" pitchFamily="2" charset="2"/>
              <a:buChar char="l"/>
            </a:pPr>
            <a:r>
              <a:rPr lang="zh-CN" altLang="en-US"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中山大学生命科学学院水生经济动物研究所教授</a:t>
            </a:r>
            <a:endParaRPr lang="en-US" altLang="zh-CN"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endParaRPr>
          </a:p>
          <a:p>
            <a:pPr marL="285750" indent="-285750" algn="just">
              <a:lnSpc>
                <a:spcPct val="120000"/>
              </a:lnSpc>
              <a:spcAft>
                <a:spcPts val="1200"/>
              </a:spcAft>
              <a:buClr>
                <a:schemeClr val="accent1"/>
              </a:buClr>
              <a:buFont typeface="Wingdings" panose="05000000000000000000" pitchFamily="2" charset="2"/>
              <a:buChar char="l"/>
            </a:pPr>
            <a:r>
              <a:rPr lang="en-US" altLang="zh-CN"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1997</a:t>
            </a:r>
            <a:r>
              <a:rPr lang="zh-CN" altLang="en-US"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年</a:t>
            </a:r>
            <a:r>
              <a:rPr lang="en-US" altLang="zh-CN"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11 </a:t>
            </a:r>
            <a:r>
              <a:rPr lang="zh-CN" altLang="en-US"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月经中国工程院批准为</a:t>
            </a:r>
            <a:r>
              <a:rPr lang="zh-CN" altLang="en-US" sz="1600" b="1" dirty="0">
                <a:solidFill>
                  <a:schemeClr val="accent1"/>
                </a:solidFill>
                <a:latin typeface="微软雅黑 Light" panose="020B0502040204020203" pitchFamily="34" charset="-122"/>
                <a:ea typeface="微软雅黑 Light" panose="020B0502040204020203" pitchFamily="34" charset="-122"/>
                <a:cs typeface="Segoe UI" panose="020B0502040204020203" pitchFamily="34" charset="0"/>
              </a:rPr>
              <a:t>中国工程院院士</a:t>
            </a:r>
            <a:r>
              <a:rPr lang="zh-CN" altLang="en-US"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a:t>
            </a:r>
            <a:endParaRPr lang="en-US" altLang="zh-CN"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endParaRPr>
          </a:p>
          <a:p>
            <a:pPr marL="285750" indent="-285750" algn="just">
              <a:lnSpc>
                <a:spcPct val="120000"/>
              </a:lnSpc>
              <a:spcAft>
                <a:spcPts val="1200"/>
              </a:spcAft>
              <a:buClr>
                <a:schemeClr val="accent1"/>
              </a:buClr>
              <a:buFont typeface="Wingdings" panose="05000000000000000000" pitchFamily="2" charset="2"/>
              <a:buChar char="l"/>
            </a:pPr>
            <a:r>
              <a:rPr lang="en-US" altLang="zh-CN"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1982</a:t>
            </a:r>
            <a:r>
              <a:rPr lang="zh-CN" altLang="en-US"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年林浩然教授从加拿大留学回来，先后承担和完成国际合作、国家自然科学基金、博士点基金、九五攻关、广东省基金项目等</a:t>
            </a:r>
            <a:r>
              <a:rPr lang="en-US" altLang="zh-CN"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20</a:t>
            </a:r>
            <a:r>
              <a:rPr lang="zh-CN" altLang="en-US"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多项 目，获得经费约</a:t>
            </a:r>
            <a:r>
              <a:rPr lang="en-US" altLang="zh-CN"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500</a:t>
            </a:r>
            <a:r>
              <a:rPr lang="zh-CN" altLang="en-US"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多万元。</a:t>
            </a:r>
            <a:endParaRPr lang="en-US" altLang="zh-CN"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endParaRPr>
          </a:p>
          <a:p>
            <a:pPr marL="285750" indent="-285750" algn="just">
              <a:lnSpc>
                <a:spcPct val="120000"/>
              </a:lnSpc>
              <a:spcAft>
                <a:spcPts val="1200"/>
              </a:spcAft>
              <a:buClr>
                <a:schemeClr val="accent1"/>
              </a:buClr>
              <a:buFont typeface="Wingdings" panose="05000000000000000000" pitchFamily="2" charset="2"/>
              <a:buChar char="l"/>
            </a:pPr>
            <a:r>
              <a:rPr lang="zh-CN" altLang="en-US"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从</a:t>
            </a:r>
            <a:r>
              <a:rPr lang="en-US" altLang="zh-CN"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1975-1997</a:t>
            </a:r>
            <a:r>
              <a:rPr lang="zh-CN" altLang="en-US"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年，林浩然教授共发表科学</a:t>
            </a:r>
            <a:r>
              <a:rPr lang="zh-CN" altLang="en-US" sz="1600" b="1" dirty="0">
                <a:solidFill>
                  <a:schemeClr val="accent1"/>
                </a:solidFill>
                <a:latin typeface="微软雅黑 Light" panose="020B0502040204020203" pitchFamily="34" charset="-122"/>
                <a:ea typeface="微软雅黑 Light" panose="020B0502040204020203" pitchFamily="34" charset="-122"/>
                <a:cs typeface="Segoe UI" panose="020B0502040204020203" pitchFamily="34" charset="0"/>
              </a:rPr>
              <a:t>论文</a:t>
            </a:r>
            <a:r>
              <a:rPr lang="en-US" altLang="zh-CN" sz="1600" b="1" dirty="0">
                <a:solidFill>
                  <a:schemeClr val="accent1"/>
                </a:solidFill>
                <a:latin typeface="微软雅黑 Light" panose="020B0502040204020203" pitchFamily="34" charset="-122"/>
                <a:ea typeface="微软雅黑 Light" panose="020B0502040204020203" pitchFamily="34" charset="-122"/>
                <a:cs typeface="Segoe UI" panose="020B0502040204020203" pitchFamily="34" charset="0"/>
              </a:rPr>
              <a:t>94</a:t>
            </a:r>
            <a:r>
              <a:rPr lang="zh-CN" altLang="en-US" sz="1600" b="1" dirty="0">
                <a:solidFill>
                  <a:schemeClr val="accent1"/>
                </a:solidFill>
                <a:latin typeface="微软雅黑 Light" panose="020B0502040204020203" pitchFamily="34" charset="-122"/>
                <a:ea typeface="微软雅黑 Light" panose="020B0502040204020203" pitchFamily="34" charset="-122"/>
                <a:cs typeface="Segoe UI" panose="020B0502040204020203" pitchFamily="34" charset="0"/>
              </a:rPr>
              <a:t>篇</a:t>
            </a:r>
            <a:r>
              <a:rPr lang="zh-CN" altLang="en-US"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，和他人合作编写</a:t>
            </a:r>
            <a:r>
              <a:rPr lang="zh-CN" altLang="en-US" sz="1600" b="1" dirty="0">
                <a:solidFill>
                  <a:schemeClr val="accent1"/>
                </a:solidFill>
                <a:latin typeface="微软雅黑 Light" panose="020B0502040204020203" pitchFamily="34" charset="-122"/>
                <a:ea typeface="微软雅黑 Light" panose="020B0502040204020203" pitchFamily="34" charset="-122"/>
                <a:cs typeface="Segoe UI" panose="020B0502040204020203" pitchFamily="34" charset="0"/>
              </a:rPr>
              <a:t>专著</a:t>
            </a:r>
            <a:r>
              <a:rPr lang="en-US" altLang="zh-CN" sz="1600" b="1" dirty="0">
                <a:solidFill>
                  <a:schemeClr val="accent1"/>
                </a:solidFill>
                <a:latin typeface="微软雅黑 Light" panose="020B0502040204020203" pitchFamily="34" charset="-122"/>
                <a:ea typeface="微软雅黑 Light" panose="020B0502040204020203" pitchFamily="34" charset="-122"/>
                <a:cs typeface="Segoe UI" panose="020B0502040204020203" pitchFamily="34" charset="0"/>
              </a:rPr>
              <a:t>6</a:t>
            </a:r>
            <a:r>
              <a:rPr lang="zh-CN" altLang="en-US" sz="1600" b="1" dirty="0">
                <a:solidFill>
                  <a:schemeClr val="accent1"/>
                </a:solidFill>
                <a:latin typeface="微软雅黑 Light" panose="020B0502040204020203" pitchFamily="34" charset="-122"/>
                <a:ea typeface="微软雅黑 Light" panose="020B0502040204020203" pitchFamily="34" charset="-122"/>
                <a:cs typeface="Segoe UI" panose="020B0502040204020203" pitchFamily="34" charset="0"/>
              </a:rPr>
              <a:t>部</a:t>
            </a:r>
            <a:r>
              <a:rPr lang="zh-CN" altLang="en-US"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。由于他在科学技术方面的成就和贡 献，于</a:t>
            </a:r>
            <a:r>
              <a:rPr lang="en-US" altLang="zh-CN"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1990</a:t>
            </a:r>
            <a:r>
              <a:rPr lang="zh-CN" altLang="en-US"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年被国家劳动人事部授予“国家级有突出贡献的中青年专家”称号，</a:t>
            </a:r>
            <a:r>
              <a:rPr lang="en-US" altLang="zh-CN"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1991</a:t>
            </a:r>
            <a:r>
              <a:rPr lang="zh-CN" altLang="en-US"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年获国务院颁发的特别津贴证书，</a:t>
            </a:r>
            <a:r>
              <a:rPr lang="en-US" altLang="zh-CN"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1991</a:t>
            </a:r>
            <a:r>
              <a:rPr lang="zh-CN" altLang="en-US"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rPr>
              <a:t>年被评为广东省高校先进科技工作者。</a:t>
            </a:r>
            <a:endParaRPr lang="en-US" altLang="zh-CN" sz="1600" dirty="0">
              <a:solidFill>
                <a:schemeClr val="tx1"/>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spTree>
    <p:extLst>
      <p:ext uri="{BB962C8B-B14F-4D97-AF65-F5344CB8AC3E}">
        <p14:creationId xmlns:p14="http://schemas.microsoft.com/office/powerpoint/2010/main" val="3177849636"/>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a:extLst>
              <a:ext uri="{FF2B5EF4-FFF2-40B4-BE49-F238E27FC236}">
                <a16:creationId xmlns:a16="http://schemas.microsoft.com/office/drawing/2014/main" id="{B8538900-8141-4565-B3BF-54D98178A436}"/>
              </a:ext>
            </a:extLst>
          </p:cNvPr>
          <p:cNvSpPr>
            <a:spLocks noGrp="1"/>
          </p:cNvSpPr>
          <p:nvPr>
            <p:ph type="title"/>
          </p:nvPr>
        </p:nvSpPr>
        <p:spPr>
          <a:xfrm>
            <a:off x="2810487" y="3240984"/>
            <a:ext cx="4843825" cy="655431"/>
          </a:xfrm>
        </p:spPr>
        <p:txBody>
          <a:bodyPr>
            <a:normAutofit fontScale="90000"/>
          </a:bodyPr>
          <a:lstStyle/>
          <a:p>
            <a:pPr algn="dist"/>
            <a:r>
              <a:rPr lang="zh-CN" altLang="en-US" b="1" i="1" dirty="0"/>
              <a:t>厚重海大 文化传承</a:t>
            </a:r>
          </a:p>
        </p:txBody>
      </p:sp>
      <p:sp>
        <p:nvSpPr>
          <p:cNvPr id="24" name="文本占位符 23">
            <a:extLst>
              <a:ext uri="{FF2B5EF4-FFF2-40B4-BE49-F238E27FC236}">
                <a16:creationId xmlns:a16="http://schemas.microsoft.com/office/drawing/2014/main" id="{3D2575A2-8F4D-4101-BE04-1D93B8AC067C}"/>
              </a:ext>
            </a:extLst>
          </p:cNvPr>
          <p:cNvSpPr>
            <a:spLocks noGrp="1"/>
          </p:cNvSpPr>
          <p:nvPr>
            <p:ph type="body" sz="quarter" idx="14"/>
          </p:nvPr>
        </p:nvSpPr>
        <p:spPr/>
        <p:txBody>
          <a:bodyPr/>
          <a:lstStyle/>
          <a:p>
            <a:r>
              <a:rPr lang="en-US" altLang="zh-CN" dirty="0"/>
              <a:t>1</a:t>
            </a:r>
            <a:endParaRPr lang="zh-CN" altLang="en-US" dirty="0"/>
          </a:p>
        </p:txBody>
      </p:sp>
      <p:sp>
        <p:nvSpPr>
          <p:cNvPr id="3" name="文本占位符 2">
            <a:extLst>
              <a:ext uri="{FF2B5EF4-FFF2-40B4-BE49-F238E27FC236}">
                <a16:creationId xmlns:a16="http://schemas.microsoft.com/office/drawing/2014/main" id="{5560D298-9120-4848-BB21-34363FC92E91}"/>
              </a:ext>
            </a:extLst>
          </p:cNvPr>
          <p:cNvSpPr>
            <a:spLocks noGrp="1"/>
          </p:cNvSpPr>
          <p:nvPr>
            <p:ph type="body" sz="quarter" idx="16"/>
          </p:nvPr>
        </p:nvSpPr>
        <p:spPr>
          <a:xfrm>
            <a:off x="2306275" y="2582236"/>
            <a:ext cx="1821225" cy="414964"/>
          </a:xfrm>
        </p:spPr>
        <p:txBody>
          <a:bodyPr/>
          <a:lstStyle/>
          <a:p>
            <a:r>
              <a:rPr lang="en-US" altLang="zh-CN" sz="2400" dirty="0"/>
              <a:t>PART ONE</a:t>
            </a:r>
            <a:endParaRPr lang="zh-CN" altLang="en-US" sz="2400" dirty="0"/>
          </a:p>
        </p:txBody>
      </p:sp>
    </p:spTree>
    <p:extLst>
      <p:ext uri="{BB962C8B-B14F-4D97-AF65-F5344CB8AC3E}">
        <p14:creationId xmlns:p14="http://schemas.microsoft.com/office/powerpoint/2010/main" val="36094918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F4F0895-A02E-4A94-A937-B07717423BB0}"/>
              </a:ext>
            </a:extLst>
          </p:cNvPr>
          <p:cNvPicPr>
            <a:picLocks noChangeAspect="1"/>
          </p:cNvPicPr>
          <p:nvPr/>
        </p:nvPicPr>
        <p:blipFill rotWithShape="1">
          <a:blip r:embed="rId2">
            <a:extLst>
              <a:ext uri="{28A0092B-C50C-407E-A947-70E740481C1C}">
                <a14:useLocalDpi xmlns:a14="http://schemas.microsoft.com/office/drawing/2010/main" val="0"/>
              </a:ext>
            </a:extLst>
          </a:blip>
          <a:srcRect t="7796" b="7796"/>
          <a:stretch/>
        </p:blipFill>
        <p:spPr>
          <a:xfrm>
            <a:off x="0" y="0"/>
            <a:ext cx="12192000" cy="6858000"/>
          </a:xfrm>
          <a:prstGeom prst="rect">
            <a:avLst/>
          </a:prstGeom>
        </p:spPr>
      </p:pic>
      <p:sp>
        <p:nvSpPr>
          <p:cNvPr id="4" name="矩形 3">
            <a:extLst>
              <a:ext uri="{FF2B5EF4-FFF2-40B4-BE49-F238E27FC236}">
                <a16:creationId xmlns:a16="http://schemas.microsoft.com/office/drawing/2014/main" id="{EE10F368-FA5E-451C-BA17-9681E97A1A23}"/>
              </a:ext>
            </a:extLst>
          </p:cNvPr>
          <p:cNvSpPr/>
          <p:nvPr/>
        </p:nvSpPr>
        <p:spPr>
          <a:xfrm>
            <a:off x="0" y="977901"/>
            <a:ext cx="12192000" cy="49387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a:extLst>
              <a:ext uri="{FF2B5EF4-FFF2-40B4-BE49-F238E27FC236}">
                <a16:creationId xmlns:a16="http://schemas.microsoft.com/office/drawing/2014/main" id="{A33AA902-6D3B-446D-BE95-332125551774}"/>
              </a:ext>
            </a:extLst>
          </p:cNvPr>
          <p:cNvSpPr txBox="1"/>
          <p:nvPr/>
        </p:nvSpPr>
        <p:spPr>
          <a:xfrm>
            <a:off x="4076700" y="1304925"/>
            <a:ext cx="40386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1" u="none" strike="noStrike" kern="1200" cap="none" spc="0" normalizeH="0" baseline="0" noProof="0" dirty="0">
                <a:ln>
                  <a:noFill/>
                </a:ln>
                <a:solidFill>
                  <a:schemeClr val="accent3"/>
                </a:solidFill>
                <a:effectLst/>
                <a:uLnTx/>
                <a:uFillTx/>
                <a:latin typeface="微软雅黑" panose="020B0503020204020204" pitchFamily="34" charset="-122"/>
                <a:ea typeface="微软雅黑" panose="020B0503020204020204" pitchFamily="34" charset="-122"/>
                <a:cs typeface="+mn-ea"/>
                <a:sym typeface="+mn-lt"/>
              </a:rPr>
              <a:t>自然科学类科研机构</a:t>
            </a:r>
          </a:p>
        </p:txBody>
      </p:sp>
      <p:grpSp>
        <p:nvGrpSpPr>
          <p:cNvPr id="10" name="组合 9">
            <a:extLst>
              <a:ext uri="{FF2B5EF4-FFF2-40B4-BE49-F238E27FC236}">
                <a16:creationId xmlns:a16="http://schemas.microsoft.com/office/drawing/2014/main" id="{E5B09CB0-B603-48A9-9606-5313264DA8B5}"/>
              </a:ext>
            </a:extLst>
          </p:cNvPr>
          <p:cNvGrpSpPr/>
          <p:nvPr/>
        </p:nvGrpSpPr>
        <p:grpSpPr>
          <a:xfrm>
            <a:off x="2450699" y="2189490"/>
            <a:ext cx="3048401" cy="584775"/>
            <a:chOff x="1815699" y="2608590"/>
            <a:chExt cx="3048401" cy="584775"/>
          </a:xfrm>
        </p:grpSpPr>
        <p:pic>
          <p:nvPicPr>
            <p:cNvPr id="8" name="图形 7">
              <a:extLst>
                <a:ext uri="{FF2B5EF4-FFF2-40B4-BE49-F238E27FC236}">
                  <a16:creationId xmlns:a16="http://schemas.microsoft.com/office/drawing/2014/main" id="{80659067-2ED1-4FE4-B28C-7DCD481D48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5699" y="2771104"/>
              <a:ext cx="356002" cy="356002"/>
            </a:xfrm>
            <a:prstGeom prst="rect">
              <a:avLst/>
            </a:prstGeom>
          </p:spPr>
        </p:pic>
        <p:sp>
          <p:nvSpPr>
            <p:cNvPr id="9" name="文本框 8">
              <a:extLst>
                <a:ext uri="{FF2B5EF4-FFF2-40B4-BE49-F238E27FC236}">
                  <a16:creationId xmlns:a16="http://schemas.microsoft.com/office/drawing/2014/main" id="{79EB0A71-7042-4529-9E09-717211FD6977}"/>
                </a:ext>
              </a:extLst>
            </p:cNvPr>
            <p:cNvSpPr txBox="1"/>
            <p:nvPr/>
          </p:nvSpPr>
          <p:spPr>
            <a:xfrm>
              <a:off x="2235200" y="2608590"/>
              <a:ext cx="2628900" cy="584775"/>
            </a:xfrm>
            <a:prstGeom prst="rect">
              <a:avLst/>
            </a:prstGeom>
            <a:noFill/>
          </p:spPr>
          <p:txBody>
            <a:bodyPr wrap="square" rtlCol="0" anchor="ctr">
              <a:spAutoFit/>
            </a:bodyPr>
            <a:lstStyle/>
            <a:p>
              <a:pPr lvl="0">
                <a:defRPr/>
              </a:pPr>
              <a:r>
                <a:rPr lang="en-US" altLang="zh-CN" sz="3200" i="1" dirty="0">
                  <a:solidFill>
                    <a:schemeClr val="accent3"/>
                  </a:solidFill>
                  <a:latin typeface="微软雅黑" panose="020B0503020204020204" pitchFamily="34" charset="-122"/>
                  <a:ea typeface="微软雅黑" panose="020B0503020204020204" pitchFamily="34" charset="-122"/>
                  <a:cs typeface="+mn-ea"/>
                  <a:sym typeface="+mn-lt"/>
                </a:rPr>
                <a:t>1 </a:t>
              </a:r>
              <a:r>
                <a:rPr lang="zh-CN" altLang="en-US" dirty="0">
                  <a:solidFill>
                    <a:schemeClr val="bg1"/>
                  </a:solidFill>
                  <a:latin typeface="微软雅黑" panose="020B0503020204020204" pitchFamily="34" charset="-122"/>
                  <a:ea typeface="微软雅黑" panose="020B0503020204020204" pitchFamily="34" charset="-122"/>
                  <a:cs typeface="+mn-ea"/>
                  <a:sym typeface="+mn-lt"/>
                </a:rPr>
                <a:t>个国家重点实验室</a:t>
              </a:r>
              <a:r>
                <a:rPr lang="zh-CN" altLang="en-US" sz="2800" dirty="0">
                  <a:solidFill>
                    <a:schemeClr val="accent3"/>
                  </a:solidFill>
                  <a:latin typeface="微软雅黑" panose="020B0503020204020204" pitchFamily="34" charset="-122"/>
                  <a:ea typeface="微软雅黑" panose="020B0503020204020204" pitchFamily="34" charset="-122"/>
                  <a:cs typeface="+mn-ea"/>
                  <a:sym typeface="+mn-lt"/>
                </a:rPr>
                <a:t> </a:t>
              </a:r>
              <a:endParaRPr kumimoji="0" lang="zh-CN" altLang="en-US" sz="200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20" name="组合 19">
            <a:extLst>
              <a:ext uri="{FF2B5EF4-FFF2-40B4-BE49-F238E27FC236}">
                <a16:creationId xmlns:a16="http://schemas.microsoft.com/office/drawing/2014/main" id="{51E7D1BC-11EC-4556-820E-9461BBFE686F}"/>
              </a:ext>
            </a:extLst>
          </p:cNvPr>
          <p:cNvGrpSpPr/>
          <p:nvPr/>
        </p:nvGrpSpPr>
        <p:grpSpPr>
          <a:xfrm>
            <a:off x="2450699" y="4767590"/>
            <a:ext cx="3048401" cy="584775"/>
            <a:chOff x="1815699" y="2608590"/>
            <a:chExt cx="3048401" cy="584775"/>
          </a:xfrm>
        </p:grpSpPr>
        <p:pic>
          <p:nvPicPr>
            <p:cNvPr id="21" name="图形 20">
              <a:extLst>
                <a:ext uri="{FF2B5EF4-FFF2-40B4-BE49-F238E27FC236}">
                  <a16:creationId xmlns:a16="http://schemas.microsoft.com/office/drawing/2014/main" id="{BC828946-025F-42AF-A220-BFBAD73549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5699" y="2771104"/>
              <a:ext cx="356002" cy="356002"/>
            </a:xfrm>
            <a:prstGeom prst="rect">
              <a:avLst/>
            </a:prstGeom>
          </p:spPr>
        </p:pic>
        <p:sp>
          <p:nvSpPr>
            <p:cNvPr id="22" name="文本框 21">
              <a:extLst>
                <a:ext uri="{FF2B5EF4-FFF2-40B4-BE49-F238E27FC236}">
                  <a16:creationId xmlns:a16="http://schemas.microsoft.com/office/drawing/2014/main" id="{D1473554-117E-47D9-B844-21FE44FFB5D6}"/>
                </a:ext>
              </a:extLst>
            </p:cNvPr>
            <p:cNvSpPr txBox="1"/>
            <p:nvPr/>
          </p:nvSpPr>
          <p:spPr>
            <a:xfrm>
              <a:off x="2235200" y="2608590"/>
              <a:ext cx="2628900" cy="584775"/>
            </a:xfrm>
            <a:prstGeom prst="rect">
              <a:avLst/>
            </a:prstGeom>
            <a:noFill/>
          </p:spPr>
          <p:txBody>
            <a:bodyPr wrap="square" rtlCol="0" anchor="ctr">
              <a:spAutoFit/>
            </a:bodyPr>
            <a:lstStyle/>
            <a:p>
              <a:pPr lvl="0">
                <a:defRPr/>
              </a:pPr>
              <a:r>
                <a:rPr lang="en-US" altLang="zh-CN" sz="3200" i="1" dirty="0">
                  <a:solidFill>
                    <a:schemeClr val="accent3"/>
                  </a:solidFill>
                  <a:latin typeface="微软雅黑" panose="020B0503020204020204" pitchFamily="34" charset="-122"/>
                  <a:ea typeface="微软雅黑" panose="020B0503020204020204" pitchFamily="34" charset="-122"/>
                  <a:cs typeface="+mn-ea"/>
                  <a:sym typeface="+mn-lt"/>
                </a:rPr>
                <a:t>1</a:t>
              </a:r>
              <a:r>
                <a:rPr lang="en-US" altLang="zh-CN" sz="3200" dirty="0">
                  <a:solidFill>
                    <a:schemeClr val="accent3"/>
                  </a:solidFill>
                  <a:latin typeface="微软雅黑" panose="020B0503020204020204" pitchFamily="34" charset="-122"/>
                  <a:ea typeface="微软雅黑" panose="020B0503020204020204" pitchFamily="34" charset="-122"/>
                  <a:cs typeface="+mn-ea"/>
                  <a:sym typeface="+mn-lt"/>
                </a:rPr>
                <a:t> </a:t>
              </a:r>
              <a:r>
                <a:rPr lang="zh-CN" altLang="en-US" dirty="0">
                  <a:solidFill>
                    <a:schemeClr val="bg1"/>
                  </a:solidFill>
                  <a:latin typeface="微软雅黑" panose="020B0503020204020204" pitchFamily="34" charset="-122"/>
                  <a:ea typeface="微软雅黑" panose="020B0503020204020204" pitchFamily="34" charset="-122"/>
                  <a:cs typeface="+mn-ea"/>
                  <a:sym typeface="+mn-lt"/>
                </a:rPr>
                <a:t>个农村农业部实验室</a:t>
              </a:r>
              <a:endParaRPr kumimoji="0" lang="zh-CN" altLang="en-US" sz="200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23" name="组合 22">
            <a:extLst>
              <a:ext uri="{FF2B5EF4-FFF2-40B4-BE49-F238E27FC236}">
                <a16:creationId xmlns:a16="http://schemas.microsoft.com/office/drawing/2014/main" id="{38253F8B-B3CF-4396-8824-D02CFAEC6FDF}"/>
              </a:ext>
            </a:extLst>
          </p:cNvPr>
          <p:cNvGrpSpPr/>
          <p:nvPr/>
        </p:nvGrpSpPr>
        <p:grpSpPr>
          <a:xfrm>
            <a:off x="2450699" y="3908224"/>
            <a:ext cx="3277001" cy="584775"/>
            <a:chOff x="1815699" y="2608590"/>
            <a:chExt cx="3277001" cy="584775"/>
          </a:xfrm>
        </p:grpSpPr>
        <p:pic>
          <p:nvPicPr>
            <p:cNvPr id="24" name="图形 23">
              <a:extLst>
                <a:ext uri="{FF2B5EF4-FFF2-40B4-BE49-F238E27FC236}">
                  <a16:creationId xmlns:a16="http://schemas.microsoft.com/office/drawing/2014/main" id="{2465E2AB-7F81-4DCA-9FFA-58C8769A89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5699" y="2771104"/>
              <a:ext cx="356002" cy="356002"/>
            </a:xfrm>
            <a:prstGeom prst="rect">
              <a:avLst/>
            </a:prstGeom>
          </p:spPr>
        </p:pic>
        <p:sp>
          <p:nvSpPr>
            <p:cNvPr id="25" name="文本框 24">
              <a:extLst>
                <a:ext uri="{FF2B5EF4-FFF2-40B4-BE49-F238E27FC236}">
                  <a16:creationId xmlns:a16="http://schemas.microsoft.com/office/drawing/2014/main" id="{252874F4-D90F-4521-9671-A538A3366CF4}"/>
                </a:ext>
              </a:extLst>
            </p:cNvPr>
            <p:cNvSpPr txBox="1"/>
            <p:nvPr/>
          </p:nvSpPr>
          <p:spPr>
            <a:xfrm>
              <a:off x="2235200" y="2608590"/>
              <a:ext cx="2857500" cy="584775"/>
            </a:xfrm>
            <a:prstGeom prst="rect">
              <a:avLst/>
            </a:prstGeom>
            <a:noFill/>
          </p:spPr>
          <p:txBody>
            <a:bodyPr wrap="square" rtlCol="0" anchor="ctr">
              <a:spAutoFit/>
            </a:bodyPr>
            <a:lstStyle/>
            <a:p>
              <a:pPr lvl="0">
                <a:defRPr/>
              </a:pPr>
              <a:r>
                <a:rPr lang="en-US" altLang="zh-CN" sz="3200" i="1" dirty="0">
                  <a:solidFill>
                    <a:schemeClr val="accent3"/>
                  </a:solidFill>
                  <a:latin typeface="微软雅黑" panose="020B0503020204020204" pitchFamily="34" charset="-122"/>
                  <a:ea typeface="微软雅黑" panose="020B0503020204020204" pitchFamily="34" charset="-122"/>
                  <a:cs typeface="+mn-ea"/>
                  <a:sym typeface="+mn-lt"/>
                </a:rPr>
                <a:t>2 </a:t>
              </a:r>
              <a:r>
                <a:rPr lang="zh-CN" altLang="en-US" dirty="0">
                  <a:solidFill>
                    <a:schemeClr val="bg1"/>
                  </a:solidFill>
                  <a:latin typeface="微软雅黑" panose="020B0503020204020204" pitchFamily="34" charset="-122"/>
                  <a:ea typeface="微软雅黑" panose="020B0503020204020204" pitchFamily="34" charset="-122"/>
                  <a:cs typeface="+mn-ea"/>
                  <a:sym typeface="+mn-lt"/>
                </a:rPr>
                <a:t>个教育部工程研究中心</a:t>
              </a:r>
              <a:endParaRPr kumimoji="0" lang="zh-CN" altLang="en-US" sz="200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26" name="组合 25">
            <a:extLst>
              <a:ext uri="{FF2B5EF4-FFF2-40B4-BE49-F238E27FC236}">
                <a16:creationId xmlns:a16="http://schemas.microsoft.com/office/drawing/2014/main" id="{98AEAD5D-BAB3-4998-A80D-4D3010F46667}"/>
              </a:ext>
            </a:extLst>
          </p:cNvPr>
          <p:cNvGrpSpPr/>
          <p:nvPr/>
        </p:nvGrpSpPr>
        <p:grpSpPr>
          <a:xfrm>
            <a:off x="2450699" y="3048857"/>
            <a:ext cx="3962801" cy="584775"/>
            <a:chOff x="1815699" y="2608590"/>
            <a:chExt cx="3962801" cy="584775"/>
          </a:xfrm>
        </p:grpSpPr>
        <p:pic>
          <p:nvPicPr>
            <p:cNvPr id="27" name="图形 26">
              <a:extLst>
                <a:ext uri="{FF2B5EF4-FFF2-40B4-BE49-F238E27FC236}">
                  <a16:creationId xmlns:a16="http://schemas.microsoft.com/office/drawing/2014/main" id="{0FC45405-2E4A-4D56-ADEF-5F5C134C6E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5699" y="2771104"/>
              <a:ext cx="356002" cy="356002"/>
            </a:xfrm>
            <a:prstGeom prst="rect">
              <a:avLst/>
            </a:prstGeom>
          </p:spPr>
        </p:pic>
        <p:sp>
          <p:nvSpPr>
            <p:cNvPr id="28" name="文本框 27">
              <a:extLst>
                <a:ext uri="{FF2B5EF4-FFF2-40B4-BE49-F238E27FC236}">
                  <a16:creationId xmlns:a16="http://schemas.microsoft.com/office/drawing/2014/main" id="{5C8A3032-DEEC-48FD-A90D-EBA87497DF72}"/>
                </a:ext>
              </a:extLst>
            </p:cNvPr>
            <p:cNvSpPr txBox="1"/>
            <p:nvPr/>
          </p:nvSpPr>
          <p:spPr>
            <a:xfrm>
              <a:off x="2235200" y="2608590"/>
              <a:ext cx="3543300" cy="584775"/>
            </a:xfrm>
            <a:prstGeom prst="rect">
              <a:avLst/>
            </a:prstGeom>
            <a:noFill/>
          </p:spPr>
          <p:txBody>
            <a:bodyPr wrap="square" rtlCol="0" anchor="ctr">
              <a:spAutoFit/>
            </a:bodyPr>
            <a:lstStyle/>
            <a:p>
              <a:pPr lvl="0">
                <a:defRPr/>
              </a:pPr>
              <a:r>
                <a:rPr lang="en-US" altLang="zh-CN" sz="3200" i="1" dirty="0">
                  <a:solidFill>
                    <a:schemeClr val="accent3"/>
                  </a:solidFill>
                  <a:latin typeface="微软雅黑" panose="020B0503020204020204" pitchFamily="34" charset="-122"/>
                  <a:ea typeface="微软雅黑" panose="020B0503020204020204" pitchFamily="34" charset="-122"/>
                  <a:cs typeface="+mn-ea"/>
                  <a:sym typeface="+mn-lt"/>
                </a:rPr>
                <a:t>1 </a:t>
              </a:r>
              <a:r>
                <a:rPr lang="zh-CN" altLang="en-US" dirty="0">
                  <a:solidFill>
                    <a:schemeClr val="bg1"/>
                  </a:solidFill>
                  <a:latin typeface="微软雅黑" panose="020B0503020204020204" pitchFamily="34" charset="-122"/>
                  <a:ea typeface="微软雅黑" panose="020B0503020204020204" pitchFamily="34" charset="-122"/>
                  <a:cs typeface="+mn-ea"/>
                  <a:sym typeface="+mn-lt"/>
                </a:rPr>
                <a:t>个国家重点实验室培育基地</a:t>
              </a:r>
              <a:r>
                <a:rPr lang="zh-CN" altLang="en-US" sz="2800" dirty="0">
                  <a:solidFill>
                    <a:schemeClr val="accent3"/>
                  </a:solidFill>
                  <a:latin typeface="微软雅黑" panose="020B0503020204020204" pitchFamily="34" charset="-122"/>
                  <a:ea typeface="微软雅黑" panose="020B0503020204020204" pitchFamily="34" charset="-122"/>
                  <a:cs typeface="+mn-ea"/>
                  <a:sym typeface="+mn-lt"/>
                </a:rPr>
                <a:t> </a:t>
              </a:r>
              <a:endParaRPr kumimoji="0" lang="zh-CN" altLang="en-US" sz="200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29" name="组合 28">
            <a:extLst>
              <a:ext uri="{FF2B5EF4-FFF2-40B4-BE49-F238E27FC236}">
                <a16:creationId xmlns:a16="http://schemas.microsoft.com/office/drawing/2014/main" id="{0B1C7D9D-F624-408A-B023-162FA2B05568}"/>
              </a:ext>
            </a:extLst>
          </p:cNvPr>
          <p:cNvGrpSpPr/>
          <p:nvPr/>
        </p:nvGrpSpPr>
        <p:grpSpPr>
          <a:xfrm>
            <a:off x="6997299" y="2189490"/>
            <a:ext cx="3505601" cy="584775"/>
            <a:chOff x="1815699" y="2608590"/>
            <a:chExt cx="3505601" cy="584775"/>
          </a:xfrm>
        </p:grpSpPr>
        <p:pic>
          <p:nvPicPr>
            <p:cNvPr id="30" name="图形 29">
              <a:extLst>
                <a:ext uri="{FF2B5EF4-FFF2-40B4-BE49-F238E27FC236}">
                  <a16:creationId xmlns:a16="http://schemas.microsoft.com/office/drawing/2014/main" id="{91D26F2D-95D2-4532-B4C3-02CC3B6D8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5699" y="2771104"/>
              <a:ext cx="356002" cy="356002"/>
            </a:xfrm>
            <a:prstGeom prst="rect">
              <a:avLst/>
            </a:prstGeom>
          </p:spPr>
        </p:pic>
        <p:sp>
          <p:nvSpPr>
            <p:cNvPr id="31" name="文本框 30">
              <a:extLst>
                <a:ext uri="{FF2B5EF4-FFF2-40B4-BE49-F238E27FC236}">
                  <a16:creationId xmlns:a16="http://schemas.microsoft.com/office/drawing/2014/main" id="{D242CC46-3D09-48CF-A66A-C7090EC9FB97}"/>
                </a:ext>
              </a:extLst>
            </p:cNvPr>
            <p:cNvSpPr txBox="1"/>
            <p:nvPr/>
          </p:nvSpPr>
          <p:spPr>
            <a:xfrm>
              <a:off x="2235200" y="2608590"/>
              <a:ext cx="3086100" cy="584775"/>
            </a:xfrm>
            <a:prstGeom prst="rect">
              <a:avLst/>
            </a:prstGeom>
            <a:noFill/>
          </p:spPr>
          <p:txBody>
            <a:bodyPr wrap="square" rtlCol="0" anchor="ctr">
              <a:spAutoFit/>
            </a:bodyPr>
            <a:lstStyle/>
            <a:p>
              <a:pPr lvl="0">
                <a:defRPr/>
              </a:pPr>
              <a:r>
                <a:rPr lang="en-US" altLang="zh-CN" sz="3200" i="1" dirty="0">
                  <a:solidFill>
                    <a:schemeClr val="accent3"/>
                  </a:solidFill>
                  <a:latin typeface="微软雅黑" panose="020B0503020204020204" pitchFamily="34" charset="-122"/>
                  <a:ea typeface="微软雅黑" panose="020B0503020204020204" pitchFamily="34" charset="-122"/>
                  <a:cs typeface="+mn-ea"/>
                  <a:sym typeface="+mn-lt"/>
                </a:rPr>
                <a:t>1</a:t>
              </a:r>
              <a:r>
                <a:rPr lang="en-US" altLang="zh-CN" sz="3200" dirty="0">
                  <a:solidFill>
                    <a:schemeClr val="accent3"/>
                  </a:solidFill>
                  <a:latin typeface="微软雅黑" panose="020B0503020204020204" pitchFamily="34" charset="-122"/>
                  <a:ea typeface="微软雅黑" panose="020B0503020204020204" pitchFamily="34" charset="-122"/>
                  <a:cs typeface="+mn-ea"/>
                  <a:sym typeface="+mn-lt"/>
                </a:rPr>
                <a:t> </a:t>
              </a:r>
              <a:r>
                <a:rPr lang="zh-CN" altLang="en-US" dirty="0">
                  <a:solidFill>
                    <a:schemeClr val="bg1"/>
                  </a:solidFill>
                  <a:latin typeface="微软雅黑" panose="020B0503020204020204" pitchFamily="34" charset="-122"/>
                  <a:ea typeface="微软雅黑" panose="020B0503020204020204" pitchFamily="34" charset="-122"/>
                  <a:cs typeface="+mn-ea"/>
                  <a:sym typeface="+mn-lt"/>
                </a:rPr>
                <a:t>个省部共建协同创新中心</a:t>
              </a:r>
              <a:endParaRPr kumimoji="0" lang="zh-CN" altLang="en-US" sz="200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32" name="组合 31">
            <a:extLst>
              <a:ext uri="{FF2B5EF4-FFF2-40B4-BE49-F238E27FC236}">
                <a16:creationId xmlns:a16="http://schemas.microsoft.com/office/drawing/2014/main" id="{D9C95658-0E3B-461F-9DEF-067836BED92C}"/>
              </a:ext>
            </a:extLst>
          </p:cNvPr>
          <p:cNvGrpSpPr/>
          <p:nvPr/>
        </p:nvGrpSpPr>
        <p:grpSpPr>
          <a:xfrm>
            <a:off x="6997299" y="4767590"/>
            <a:ext cx="3048401" cy="584775"/>
            <a:chOff x="1815699" y="2608590"/>
            <a:chExt cx="3048401" cy="584775"/>
          </a:xfrm>
        </p:grpSpPr>
        <p:pic>
          <p:nvPicPr>
            <p:cNvPr id="33" name="图形 32">
              <a:extLst>
                <a:ext uri="{FF2B5EF4-FFF2-40B4-BE49-F238E27FC236}">
                  <a16:creationId xmlns:a16="http://schemas.microsoft.com/office/drawing/2014/main" id="{31AE7624-41EB-48C3-A4AB-36CB531F74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5699" y="2771104"/>
              <a:ext cx="356002" cy="356002"/>
            </a:xfrm>
            <a:prstGeom prst="rect">
              <a:avLst/>
            </a:prstGeom>
          </p:spPr>
        </p:pic>
        <p:sp>
          <p:nvSpPr>
            <p:cNvPr id="34" name="文本框 33">
              <a:extLst>
                <a:ext uri="{FF2B5EF4-FFF2-40B4-BE49-F238E27FC236}">
                  <a16:creationId xmlns:a16="http://schemas.microsoft.com/office/drawing/2014/main" id="{55F212EA-43AE-495B-A233-45D006BCC51B}"/>
                </a:ext>
              </a:extLst>
            </p:cNvPr>
            <p:cNvSpPr txBox="1"/>
            <p:nvPr/>
          </p:nvSpPr>
          <p:spPr>
            <a:xfrm>
              <a:off x="2235200" y="2608590"/>
              <a:ext cx="2628900" cy="584775"/>
            </a:xfrm>
            <a:prstGeom prst="rect">
              <a:avLst/>
            </a:prstGeom>
            <a:noFill/>
          </p:spPr>
          <p:txBody>
            <a:bodyPr wrap="square" rtlCol="0" anchor="ctr">
              <a:spAutoFit/>
            </a:bodyPr>
            <a:lstStyle/>
            <a:p>
              <a:pPr lvl="0">
                <a:defRPr/>
              </a:pPr>
              <a:r>
                <a:rPr lang="en-US" altLang="zh-CN" sz="3200" i="1" dirty="0">
                  <a:solidFill>
                    <a:schemeClr val="accent3"/>
                  </a:solidFill>
                  <a:latin typeface="微软雅黑" panose="020B0503020204020204" pitchFamily="34" charset="-122"/>
                  <a:ea typeface="微软雅黑" panose="020B0503020204020204" pitchFamily="34" charset="-122"/>
                  <a:cs typeface="+mn-ea"/>
                  <a:sym typeface="+mn-lt"/>
                </a:rPr>
                <a:t>5 </a:t>
              </a:r>
              <a:r>
                <a:rPr lang="zh-CN" altLang="en-US" dirty="0">
                  <a:solidFill>
                    <a:schemeClr val="bg1"/>
                  </a:solidFill>
                  <a:latin typeface="微软雅黑" panose="020B0503020204020204" pitchFamily="34" charset="-122"/>
                  <a:ea typeface="微软雅黑" panose="020B0503020204020204" pitchFamily="34" charset="-122"/>
                  <a:cs typeface="+mn-ea"/>
                  <a:sym typeface="+mn-lt"/>
                </a:rPr>
                <a:t>个海南省院士工作站</a:t>
              </a:r>
              <a:endParaRPr kumimoji="0" lang="zh-CN" altLang="en-US" sz="200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35" name="组合 34">
            <a:extLst>
              <a:ext uri="{FF2B5EF4-FFF2-40B4-BE49-F238E27FC236}">
                <a16:creationId xmlns:a16="http://schemas.microsoft.com/office/drawing/2014/main" id="{6B23782D-615F-4E52-86F3-A919F77F04FA}"/>
              </a:ext>
            </a:extLst>
          </p:cNvPr>
          <p:cNvGrpSpPr/>
          <p:nvPr/>
        </p:nvGrpSpPr>
        <p:grpSpPr>
          <a:xfrm>
            <a:off x="6997299" y="3908224"/>
            <a:ext cx="3962801" cy="584775"/>
            <a:chOff x="1815699" y="2608590"/>
            <a:chExt cx="3962801" cy="584775"/>
          </a:xfrm>
        </p:grpSpPr>
        <p:pic>
          <p:nvPicPr>
            <p:cNvPr id="36" name="图形 35">
              <a:extLst>
                <a:ext uri="{FF2B5EF4-FFF2-40B4-BE49-F238E27FC236}">
                  <a16:creationId xmlns:a16="http://schemas.microsoft.com/office/drawing/2014/main" id="{998CF5AC-CEDC-4531-AA64-8105BE8DFF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5699" y="2771104"/>
              <a:ext cx="356002" cy="356002"/>
            </a:xfrm>
            <a:prstGeom prst="rect">
              <a:avLst/>
            </a:prstGeom>
          </p:spPr>
        </p:pic>
        <p:sp>
          <p:nvSpPr>
            <p:cNvPr id="37" name="文本框 36">
              <a:extLst>
                <a:ext uri="{FF2B5EF4-FFF2-40B4-BE49-F238E27FC236}">
                  <a16:creationId xmlns:a16="http://schemas.microsoft.com/office/drawing/2014/main" id="{5E4D43C6-C1BD-4DC8-AFDE-82BE3AC687B2}"/>
                </a:ext>
              </a:extLst>
            </p:cNvPr>
            <p:cNvSpPr txBox="1"/>
            <p:nvPr/>
          </p:nvSpPr>
          <p:spPr>
            <a:xfrm>
              <a:off x="2235200" y="2608590"/>
              <a:ext cx="3543300" cy="584775"/>
            </a:xfrm>
            <a:prstGeom prst="rect">
              <a:avLst/>
            </a:prstGeom>
            <a:noFill/>
          </p:spPr>
          <p:txBody>
            <a:bodyPr wrap="square" rtlCol="0" anchor="ctr">
              <a:spAutoFit/>
            </a:bodyPr>
            <a:lstStyle/>
            <a:p>
              <a:pPr lvl="0">
                <a:defRPr/>
              </a:pPr>
              <a:r>
                <a:rPr lang="en-US" altLang="zh-CN" sz="3200" i="1" dirty="0">
                  <a:solidFill>
                    <a:schemeClr val="accent3"/>
                  </a:solidFill>
                  <a:latin typeface="微软雅黑" panose="020B0503020204020204" pitchFamily="34" charset="-122"/>
                  <a:ea typeface="微软雅黑" panose="020B0503020204020204" pitchFamily="34" charset="-122"/>
                  <a:cs typeface="+mn-ea"/>
                  <a:sym typeface="+mn-lt"/>
                </a:rPr>
                <a:t>2 </a:t>
              </a:r>
              <a:r>
                <a:rPr lang="zh-CN" altLang="en-US" dirty="0">
                  <a:solidFill>
                    <a:schemeClr val="bg1"/>
                  </a:solidFill>
                  <a:latin typeface="微软雅黑" panose="020B0503020204020204" pitchFamily="34" charset="-122"/>
                  <a:ea typeface="微软雅黑" panose="020B0503020204020204" pitchFamily="34" charset="-122"/>
                  <a:cs typeface="+mn-ea"/>
                  <a:sym typeface="+mn-lt"/>
                </a:rPr>
                <a:t>个海南省工程研究技术中心</a:t>
              </a:r>
              <a:r>
                <a:rPr lang="zh-CN" altLang="en-US" sz="2800" dirty="0">
                  <a:solidFill>
                    <a:schemeClr val="accent3"/>
                  </a:solidFill>
                  <a:latin typeface="微软雅黑" panose="020B0503020204020204" pitchFamily="34" charset="-122"/>
                  <a:ea typeface="微软雅黑" panose="020B0503020204020204" pitchFamily="34" charset="-122"/>
                  <a:cs typeface="+mn-ea"/>
                  <a:sym typeface="+mn-lt"/>
                </a:rPr>
                <a:t> </a:t>
              </a:r>
              <a:endParaRPr kumimoji="0" lang="zh-CN" altLang="en-US" sz="200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38" name="组合 37">
            <a:extLst>
              <a:ext uri="{FF2B5EF4-FFF2-40B4-BE49-F238E27FC236}">
                <a16:creationId xmlns:a16="http://schemas.microsoft.com/office/drawing/2014/main" id="{8CDB2F04-02F2-4D73-81C1-A19EE0DC6CC0}"/>
              </a:ext>
            </a:extLst>
          </p:cNvPr>
          <p:cNvGrpSpPr/>
          <p:nvPr/>
        </p:nvGrpSpPr>
        <p:grpSpPr>
          <a:xfrm>
            <a:off x="6997299" y="3048857"/>
            <a:ext cx="3048401" cy="584775"/>
            <a:chOff x="1815699" y="2608590"/>
            <a:chExt cx="3048401" cy="584775"/>
          </a:xfrm>
        </p:grpSpPr>
        <p:pic>
          <p:nvPicPr>
            <p:cNvPr id="39" name="图形 38">
              <a:extLst>
                <a:ext uri="{FF2B5EF4-FFF2-40B4-BE49-F238E27FC236}">
                  <a16:creationId xmlns:a16="http://schemas.microsoft.com/office/drawing/2014/main" id="{D8DF7FD8-B8B8-4C5D-9DA2-0CF89F040A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5699" y="2771104"/>
              <a:ext cx="356002" cy="356002"/>
            </a:xfrm>
            <a:prstGeom prst="rect">
              <a:avLst/>
            </a:prstGeom>
          </p:spPr>
        </p:pic>
        <p:sp>
          <p:nvSpPr>
            <p:cNvPr id="40" name="文本框 39">
              <a:extLst>
                <a:ext uri="{FF2B5EF4-FFF2-40B4-BE49-F238E27FC236}">
                  <a16:creationId xmlns:a16="http://schemas.microsoft.com/office/drawing/2014/main" id="{9F87ACBE-CB1A-4F23-9120-43F04B4DDAB5}"/>
                </a:ext>
              </a:extLst>
            </p:cNvPr>
            <p:cNvSpPr txBox="1"/>
            <p:nvPr/>
          </p:nvSpPr>
          <p:spPr>
            <a:xfrm>
              <a:off x="2235200" y="2608590"/>
              <a:ext cx="2628900" cy="584775"/>
            </a:xfrm>
            <a:prstGeom prst="rect">
              <a:avLst/>
            </a:prstGeom>
            <a:noFill/>
          </p:spPr>
          <p:txBody>
            <a:bodyPr wrap="square" rtlCol="0" anchor="ctr">
              <a:spAutoFit/>
            </a:bodyPr>
            <a:lstStyle/>
            <a:p>
              <a:pPr lvl="0">
                <a:defRPr/>
              </a:pPr>
              <a:r>
                <a:rPr lang="en-US" altLang="zh-CN" sz="3200" i="1" dirty="0">
                  <a:solidFill>
                    <a:schemeClr val="accent3"/>
                  </a:solidFill>
                  <a:latin typeface="微软雅黑" panose="020B0503020204020204" pitchFamily="34" charset="-122"/>
                  <a:ea typeface="微软雅黑" panose="020B0503020204020204" pitchFamily="34" charset="-122"/>
                  <a:cs typeface="+mn-ea"/>
                  <a:sym typeface="+mn-lt"/>
                </a:rPr>
                <a:t>8</a:t>
              </a:r>
              <a:r>
                <a:rPr lang="en-US" altLang="zh-CN" sz="3200" dirty="0">
                  <a:solidFill>
                    <a:schemeClr val="accent3"/>
                  </a:solidFill>
                  <a:latin typeface="微软雅黑" panose="020B0503020204020204" pitchFamily="34" charset="-122"/>
                  <a:ea typeface="微软雅黑" panose="020B0503020204020204" pitchFamily="34" charset="-122"/>
                  <a:cs typeface="+mn-ea"/>
                  <a:sym typeface="+mn-lt"/>
                </a:rPr>
                <a:t> </a:t>
              </a:r>
              <a:r>
                <a:rPr lang="zh-CN" altLang="en-US" dirty="0">
                  <a:solidFill>
                    <a:schemeClr val="bg1"/>
                  </a:solidFill>
                  <a:latin typeface="微软雅黑" panose="020B0503020204020204" pitchFamily="34" charset="-122"/>
                  <a:ea typeface="微软雅黑" panose="020B0503020204020204" pitchFamily="34" charset="-122"/>
                  <a:cs typeface="+mn-ea"/>
                  <a:sym typeface="+mn-lt"/>
                </a:rPr>
                <a:t>个海南省重点实验室</a:t>
              </a:r>
              <a:r>
                <a:rPr lang="zh-CN" altLang="en-US" sz="2800" dirty="0">
                  <a:solidFill>
                    <a:schemeClr val="accent3"/>
                  </a:solidFill>
                  <a:latin typeface="微软雅黑" panose="020B0503020204020204" pitchFamily="34" charset="-122"/>
                  <a:ea typeface="微软雅黑" panose="020B0503020204020204" pitchFamily="34" charset="-122"/>
                  <a:cs typeface="+mn-ea"/>
                  <a:sym typeface="+mn-lt"/>
                </a:rPr>
                <a:t> </a:t>
              </a:r>
              <a:endParaRPr kumimoji="0" lang="zh-CN" altLang="en-US" sz="200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3548974181"/>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247222D-7937-4FDB-B29C-DECB64213A2D}"/>
              </a:ext>
            </a:extLst>
          </p:cNvPr>
          <p:cNvSpPr/>
          <p:nvPr/>
        </p:nvSpPr>
        <p:spPr>
          <a:xfrm>
            <a:off x="0" y="0"/>
            <a:ext cx="12192000"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aphicFrame>
        <p:nvGraphicFramePr>
          <p:cNvPr id="11" name="表格 10">
            <a:extLst>
              <a:ext uri="{FF2B5EF4-FFF2-40B4-BE49-F238E27FC236}">
                <a16:creationId xmlns:a16="http://schemas.microsoft.com/office/drawing/2014/main" id="{EB1FD949-618D-44DB-84B2-7F4F27A3093A}"/>
              </a:ext>
            </a:extLst>
          </p:cNvPr>
          <p:cNvGraphicFramePr>
            <a:graphicFrameLocks noGrp="1"/>
          </p:cNvGraphicFramePr>
          <p:nvPr>
            <p:extLst>
              <p:ext uri="{D42A27DB-BD31-4B8C-83A1-F6EECF244321}">
                <p14:modId xmlns:p14="http://schemas.microsoft.com/office/powerpoint/2010/main" val="844759917"/>
              </p:ext>
            </p:extLst>
          </p:nvPr>
        </p:nvGraphicFramePr>
        <p:xfrm>
          <a:off x="866173" y="1304923"/>
          <a:ext cx="10451115" cy="4932366"/>
        </p:xfrm>
        <a:graphic>
          <a:graphicData uri="http://schemas.openxmlformats.org/drawingml/2006/table">
            <a:tbl>
              <a:tblPr firstRow="1" bandRow="1">
                <a:tableStyleId>{5C22544A-7EE6-4342-B048-85BDC9FD1C3A}</a:tableStyleId>
              </a:tblPr>
              <a:tblGrid>
                <a:gridCol w="990601">
                  <a:extLst>
                    <a:ext uri="{9D8B030D-6E8A-4147-A177-3AD203B41FA5}">
                      <a16:colId xmlns:a16="http://schemas.microsoft.com/office/drawing/2014/main" val="3238023882"/>
                    </a:ext>
                  </a:extLst>
                </a:gridCol>
                <a:gridCol w="3860800">
                  <a:extLst>
                    <a:ext uri="{9D8B030D-6E8A-4147-A177-3AD203B41FA5}">
                      <a16:colId xmlns:a16="http://schemas.microsoft.com/office/drawing/2014/main" val="860903363"/>
                    </a:ext>
                  </a:extLst>
                </a:gridCol>
                <a:gridCol w="1879600">
                  <a:extLst>
                    <a:ext uri="{9D8B030D-6E8A-4147-A177-3AD203B41FA5}">
                      <a16:colId xmlns:a16="http://schemas.microsoft.com/office/drawing/2014/main" val="3946302998"/>
                    </a:ext>
                  </a:extLst>
                </a:gridCol>
                <a:gridCol w="2501900">
                  <a:extLst>
                    <a:ext uri="{9D8B030D-6E8A-4147-A177-3AD203B41FA5}">
                      <a16:colId xmlns:a16="http://schemas.microsoft.com/office/drawing/2014/main" val="1250820329"/>
                    </a:ext>
                  </a:extLst>
                </a:gridCol>
                <a:gridCol w="1218214">
                  <a:extLst>
                    <a:ext uri="{9D8B030D-6E8A-4147-A177-3AD203B41FA5}">
                      <a16:colId xmlns:a16="http://schemas.microsoft.com/office/drawing/2014/main" val="654474551"/>
                    </a:ext>
                  </a:extLst>
                </a:gridCol>
              </a:tblGrid>
              <a:tr h="445267">
                <a:tc>
                  <a:txBody>
                    <a:bodyPr/>
                    <a:lstStyle/>
                    <a:p>
                      <a:pPr algn="ctr"/>
                      <a:r>
                        <a:rPr lang="zh-CN" altLang="en-US" sz="2000" b="0" dirty="0">
                          <a:solidFill>
                            <a:schemeClr val="accent3"/>
                          </a:solidFill>
                          <a:latin typeface="微软雅黑" panose="020B0503020204020204" pitchFamily="34" charset="-122"/>
                          <a:ea typeface="微软雅黑" panose="020B0503020204020204" pitchFamily="34" charset="-122"/>
                        </a:rPr>
                        <a:t>序号</a:t>
                      </a:r>
                    </a:p>
                  </a:txBody>
                  <a:tcPr marL="117575" marR="117575" marT="58788" marB="58788">
                    <a:lnL w="12700" cmpd="sng">
                      <a:noFill/>
                    </a:lnL>
                    <a:lnR w="12700" cmpd="sng">
                      <a:noFill/>
                    </a:lnR>
                    <a:lnT w="9525"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b="0" i="0" u="none" strike="noStrike" kern="1200" dirty="0">
                          <a:solidFill>
                            <a:schemeClr val="accent3"/>
                          </a:solidFill>
                          <a:latin typeface="微软雅黑" panose="020B0503020204020204" pitchFamily="34" charset="-122"/>
                          <a:ea typeface="微软雅黑" panose="020B0503020204020204" pitchFamily="34" charset="-122"/>
                          <a:cs typeface="+mn-cs"/>
                        </a:rPr>
                        <a:t>成果名称</a:t>
                      </a:r>
                    </a:p>
                  </a:txBody>
                  <a:tcPr marL="117575" marR="117575" marT="58788" marB="58788" anchor="ctr">
                    <a:lnL w="12700" cmpd="sng">
                      <a:noFill/>
                    </a:lnL>
                    <a:lnR w="12700" cmpd="sng">
                      <a:noFill/>
                    </a:lnR>
                    <a:lnT w="9525"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b="0" dirty="0">
                          <a:solidFill>
                            <a:schemeClr val="accent3"/>
                          </a:solidFill>
                          <a:latin typeface="微软雅黑" panose="020B0503020204020204" pitchFamily="34" charset="-122"/>
                          <a:ea typeface="微软雅黑" panose="020B0503020204020204" pitchFamily="34" charset="-122"/>
                        </a:rPr>
                        <a:t>牵头单位</a:t>
                      </a:r>
                    </a:p>
                  </a:txBody>
                  <a:tcPr marL="117575" marR="117575" marT="58788" marB="58788">
                    <a:lnL w="12700" cmpd="sng">
                      <a:noFill/>
                    </a:lnL>
                    <a:lnR w="12700" cmpd="sng">
                      <a:noFill/>
                    </a:lnR>
                    <a:lnT w="9525"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b="0" dirty="0">
                          <a:solidFill>
                            <a:schemeClr val="accent3"/>
                          </a:solidFill>
                          <a:latin typeface="微软雅黑" panose="020B0503020204020204" pitchFamily="34" charset="-122"/>
                          <a:ea typeface="微软雅黑" panose="020B0503020204020204" pitchFamily="34" charset="-122"/>
                        </a:rPr>
                        <a:t>完成人</a:t>
                      </a:r>
                    </a:p>
                  </a:txBody>
                  <a:tcPr marL="117575" marR="117575" marT="58788" marB="58788">
                    <a:lnL w="12700" cmpd="sng">
                      <a:noFill/>
                    </a:lnL>
                    <a:lnR w="12700" cmpd="sng">
                      <a:noFill/>
                    </a:lnR>
                    <a:lnT w="9525"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b="0" dirty="0">
                          <a:solidFill>
                            <a:schemeClr val="accent3"/>
                          </a:solidFill>
                          <a:latin typeface="微软雅黑" panose="020B0503020204020204" pitchFamily="34" charset="-122"/>
                          <a:ea typeface="微软雅黑" panose="020B0503020204020204" pitchFamily="34" charset="-122"/>
                        </a:rPr>
                        <a:t>年份</a:t>
                      </a:r>
                    </a:p>
                  </a:txBody>
                  <a:tcPr marL="117575" marR="117575" marT="58788" marB="58788">
                    <a:lnL w="12700" cmpd="sng">
                      <a:noFill/>
                    </a:lnL>
                    <a:lnR w="12700" cmpd="sng">
                      <a:noFill/>
                    </a:lnR>
                    <a:lnT w="9525"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0000640"/>
                  </a:ext>
                </a:extLst>
              </a:tr>
              <a:tr h="565191">
                <a:tc>
                  <a:txBody>
                    <a:bodyPr/>
                    <a:lstStyle/>
                    <a:p>
                      <a:pPr algn="ctr"/>
                      <a:r>
                        <a:rPr lang="en-US" altLang="zh-CN" sz="1400" dirty="0">
                          <a:solidFill>
                            <a:schemeClr val="bg1"/>
                          </a:solidFill>
                          <a:latin typeface="微软雅黑 Light" panose="020B0502040204020203" pitchFamily="34" charset="-122"/>
                          <a:ea typeface="微软雅黑 Light" panose="020B0502040204020203" pitchFamily="34" charset="-122"/>
                        </a:rPr>
                        <a:t>01</a:t>
                      </a:r>
                      <a:endParaRPr lang="zh-CN" altLang="en-US" sz="14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高温气固分离陶瓷过滤管材的研制及应用 </a:t>
                      </a:r>
                      <a:endParaRPr lang="zh-CN" altLang="en-US" sz="18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dirty="0">
                          <a:solidFill>
                            <a:schemeClr val="bg1"/>
                          </a:solidFill>
                          <a:latin typeface="微软雅黑 Light" panose="020B0502040204020203" pitchFamily="34" charset="-122"/>
                          <a:ea typeface="微软雅黑 Light" panose="020B0502040204020203" pitchFamily="34" charset="-122"/>
                        </a:rPr>
                        <a:t>海南大学</a:t>
                      </a: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李建保、邓湘云、姬忠礼等 </a:t>
                      </a:r>
                      <a:endParaRPr lang="zh-CN" altLang="en-US" sz="18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bg1"/>
                          </a:solidFill>
                          <a:latin typeface="微软雅黑 Light" panose="020B0502040204020203" pitchFamily="34" charset="-122"/>
                          <a:ea typeface="微软雅黑 Light" panose="020B0502040204020203" pitchFamily="34" charset="-122"/>
                        </a:rPr>
                        <a:t>2012</a:t>
                      </a:r>
                      <a:endParaRPr lang="zh-CN" altLang="en-US" sz="14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9428509"/>
                  </a:ext>
                </a:extLst>
              </a:tr>
              <a:tr h="445267">
                <a:tc>
                  <a:txBody>
                    <a:bodyPr/>
                    <a:lstStyle/>
                    <a:p>
                      <a:pPr algn="ctr"/>
                      <a:r>
                        <a:rPr lang="en-US" altLang="zh-CN" sz="1400" dirty="0">
                          <a:solidFill>
                            <a:schemeClr val="bg1"/>
                          </a:solidFill>
                          <a:latin typeface="微软雅黑 Light" panose="020B0502040204020203" pitchFamily="34" charset="-122"/>
                          <a:ea typeface="微软雅黑 Light" panose="020B0502040204020203" pitchFamily="34" charset="-122"/>
                        </a:rPr>
                        <a:t>02</a:t>
                      </a:r>
                      <a:endParaRPr lang="zh-CN" altLang="en-US" sz="14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极值图论的相关度序列理论及其应用 </a:t>
                      </a:r>
                      <a:endParaRPr lang="zh-CN" altLang="en-US" sz="18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bg1"/>
                          </a:solidFill>
                          <a:latin typeface="微软雅黑 Light" panose="020B0502040204020203" pitchFamily="34" charset="-122"/>
                          <a:ea typeface="微软雅黑 Light" panose="020B0502040204020203" pitchFamily="34" charset="-122"/>
                        </a:rPr>
                        <a:t>海南大学</a:t>
                      </a: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尹建华、高泽图、尹梦晓 </a:t>
                      </a:r>
                      <a:endParaRPr lang="zh-CN" altLang="en-US" sz="18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bg1"/>
                          </a:solidFill>
                          <a:latin typeface="微软雅黑 Light" panose="020B0502040204020203" pitchFamily="34" charset="-122"/>
                          <a:ea typeface="微软雅黑 Light" panose="020B0502040204020203" pitchFamily="34" charset="-122"/>
                        </a:rPr>
                        <a:t>2012</a:t>
                      </a:r>
                      <a:endParaRPr lang="zh-CN" altLang="en-US" sz="14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6016936"/>
                  </a:ext>
                </a:extLst>
              </a:tr>
              <a:tr h="445267">
                <a:tc>
                  <a:txBody>
                    <a:bodyPr/>
                    <a:lstStyle/>
                    <a:p>
                      <a:pPr algn="ctr"/>
                      <a:r>
                        <a:rPr lang="en-US" altLang="zh-CN" sz="1400" dirty="0">
                          <a:solidFill>
                            <a:schemeClr val="bg1"/>
                          </a:solidFill>
                          <a:latin typeface="微软雅黑 Light" panose="020B0502040204020203" pitchFamily="34" charset="-122"/>
                          <a:ea typeface="微软雅黑 Light" panose="020B0502040204020203" pitchFamily="34" charset="-122"/>
                        </a:rPr>
                        <a:t>03</a:t>
                      </a:r>
                      <a:endParaRPr lang="zh-CN" altLang="en-US" sz="14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低窄壳糖规模化生产与应用研究 </a:t>
                      </a:r>
                      <a:endParaRPr lang="zh-CN" altLang="en-US" sz="18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bg1"/>
                          </a:solidFill>
                          <a:latin typeface="微软雅黑 Light" panose="020B0502040204020203" pitchFamily="34" charset="-122"/>
                          <a:ea typeface="微软雅黑 Light" panose="020B0502040204020203" pitchFamily="34" charset="-122"/>
                        </a:rPr>
                        <a:t>海南大学</a:t>
                      </a: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张岐、黄燕、贾春满等 </a:t>
                      </a:r>
                      <a:endParaRPr lang="zh-CN" altLang="en-US" sz="18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bg1"/>
                          </a:solidFill>
                          <a:latin typeface="微软雅黑 Light" panose="020B0502040204020203" pitchFamily="34" charset="-122"/>
                          <a:ea typeface="微软雅黑 Light" panose="020B0502040204020203" pitchFamily="34" charset="-122"/>
                        </a:rPr>
                        <a:t>2013</a:t>
                      </a:r>
                      <a:endParaRPr lang="zh-CN" altLang="en-US" sz="14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6888230"/>
                  </a:ext>
                </a:extLst>
              </a:tr>
              <a:tr h="565191">
                <a:tc>
                  <a:txBody>
                    <a:bodyPr/>
                    <a:lstStyle/>
                    <a:p>
                      <a:pPr algn="ctr"/>
                      <a:r>
                        <a:rPr lang="en-US" altLang="zh-CN" sz="1400" dirty="0">
                          <a:solidFill>
                            <a:schemeClr val="bg1"/>
                          </a:solidFill>
                          <a:latin typeface="微软雅黑 Light" panose="020B0502040204020203" pitchFamily="34" charset="-122"/>
                          <a:ea typeface="微软雅黑 Light" panose="020B0502040204020203" pitchFamily="34" charset="-122"/>
                        </a:rPr>
                        <a:t>04</a:t>
                      </a:r>
                      <a:endParaRPr lang="zh-CN" altLang="en-US" sz="14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纤维素纳米粉体的生物合成方法及功能多糖的分子设计 </a:t>
                      </a:r>
                      <a:endParaRPr lang="zh-CN" altLang="en-US" sz="18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bg1"/>
                          </a:solidFill>
                          <a:latin typeface="微软雅黑 Light" panose="020B0502040204020203" pitchFamily="34" charset="-122"/>
                          <a:ea typeface="微软雅黑 Light" panose="020B0502040204020203" pitchFamily="34" charset="-122"/>
                        </a:rPr>
                        <a:t>海南大学</a:t>
                      </a: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林强、冯玉红、尹学琼等 </a:t>
                      </a:r>
                      <a:endParaRPr lang="zh-CN" altLang="en-US" sz="18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bg1"/>
                          </a:solidFill>
                          <a:latin typeface="微软雅黑 Light" panose="020B0502040204020203" pitchFamily="34" charset="-122"/>
                          <a:ea typeface="微软雅黑 Light" panose="020B0502040204020203" pitchFamily="34" charset="-122"/>
                        </a:rPr>
                        <a:t>2013</a:t>
                      </a:r>
                      <a:endParaRPr lang="zh-CN" altLang="en-US" sz="14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5179025"/>
                  </a:ext>
                </a:extLst>
              </a:tr>
              <a:tr h="565191">
                <a:tc>
                  <a:txBody>
                    <a:bodyPr/>
                    <a:lstStyle/>
                    <a:p>
                      <a:pPr algn="ctr"/>
                      <a:r>
                        <a:rPr lang="en-US" altLang="zh-CN" sz="1400" dirty="0">
                          <a:solidFill>
                            <a:schemeClr val="bg1"/>
                          </a:solidFill>
                          <a:latin typeface="微软雅黑 Light" panose="020B0502040204020203" pitchFamily="34" charset="-122"/>
                          <a:ea typeface="微软雅黑 Light" panose="020B0502040204020203" pitchFamily="34" charset="-122"/>
                        </a:rPr>
                        <a:t>05</a:t>
                      </a:r>
                      <a:endParaRPr lang="zh-CN" altLang="en-US" sz="14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戊型肝炎病毒的流行规律、检测技术及其致病机制研究</a:t>
                      </a:r>
                      <a:endParaRPr lang="zh-CN" altLang="en-US" sz="18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bg1"/>
                          </a:solidFill>
                          <a:latin typeface="微软雅黑 Light" panose="020B0502040204020203" pitchFamily="34" charset="-122"/>
                          <a:ea typeface="微软雅黑 Light" panose="020B0502040204020203" pitchFamily="34" charset="-122"/>
                        </a:rPr>
                        <a:t>海南大学</a:t>
                      </a: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王凤阳、杜丽、李霄等 </a:t>
                      </a:r>
                      <a:endParaRPr lang="zh-CN" altLang="en-US" sz="18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bg1"/>
                          </a:solidFill>
                          <a:latin typeface="微软雅黑 Light" panose="020B0502040204020203" pitchFamily="34" charset="-122"/>
                          <a:ea typeface="微软雅黑 Light" panose="020B0502040204020203" pitchFamily="34" charset="-122"/>
                        </a:rPr>
                        <a:t>2013</a:t>
                      </a:r>
                      <a:endParaRPr lang="zh-CN" altLang="en-US" sz="14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4585959"/>
                  </a:ext>
                </a:extLst>
              </a:tr>
              <a:tr h="565191">
                <a:tc>
                  <a:txBody>
                    <a:bodyPr/>
                    <a:lstStyle/>
                    <a:p>
                      <a:pPr algn="ctr"/>
                      <a:r>
                        <a:rPr lang="en-US" altLang="zh-CN" sz="1400" dirty="0">
                          <a:solidFill>
                            <a:schemeClr val="bg1"/>
                          </a:solidFill>
                          <a:latin typeface="微软雅黑 Light" panose="020B0502040204020203" pitchFamily="34" charset="-122"/>
                          <a:ea typeface="微软雅黑 Light" panose="020B0502040204020203" pitchFamily="34" charset="-122"/>
                        </a:rPr>
                        <a:t>06</a:t>
                      </a:r>
                      <a:endParaRPr lang="zh-CN" altLang="en-US" sz="14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芋螺毒素</a:t>
                      </a:r>
                      <a:r>
                        <a:rPr lang="en-US" altLang="zh-CN" sz="1400" b="0" i="0" u="none" strike="noStrike" kern="1200" dirty="0" err="1">
                          <a:solidFill>
                            <a:schemeClr val="bg1"/>
                          </a:solidFill>
                          <a:effectLst/>
                          <a:latin typeface="微软雅黑 Light" panose="020B0502040204020203" pitchFamily="34" charset="-122"/>
                          <a:ea typeface="微软雅黑 Light" panose="020B0502040204020203" pitchFamily="34" charset="-122"/>
                          <a:cs typeface="+mn-cs"/>
                        </a:rPr>
                        <a:t>TxIB</a:t>
                      </a:r>
                      <a:r>
                        <a:rPr lang="en-US" altLang="zh-CN"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 </a:t>
                      </a:r>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和 </a:t>
                      </a:r>
                      <a:r>
                        <a:rPr lang="en-US" altLang="zh-CN" sz="1400" b="0" i="0" u="none" strike="noStrike" kern="1200" dirty="0" err="1">
                          <a:solidFill>
                            <a:schemeClr val="bg1"/>
                          </a:solidFill>
                          <a:effectLst/>
                          <a:latin typeface="微软雅黑 Light" panose="020B0502040204020203" pitchFamily="34" charset="-122"/>
                          <a:ea typeface="微软雅黑 Light" panose="020B0502040204020203" pitchFamily="34" charset="-122"/>
                          <a:cs typeface="+mn-cs"/>
                        </a:rPr>
                        <a:t>LtIA</a:t>
                      </a:r>
                      <a:r>
                        <a:rPr lang="en-US" altLang="zh-CN"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 </a:t>
                      </a:r>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分子探针的发现及其结构与功能的研究 </a:t>
                      </a:r>
                      <a:endParaRPr lang="zh-CN" altLang="en-US" sz="18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bg1"/>
                          </a:solidFill>
                          <a:latin typeface="微软雅黑 Light" panose="020B0502040204020203" pitchFamily="34" charset="-122"/>
                          <a:ea typeface="微软雅黑 Light" panose="020B0502040204020203" pitchFamily="34" charset="-122"/>
                        </a:rPr>
                        <a:t>海南大学</a:t>
                      </a: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罗素兰、长孙东亭、吴勇等 </a:t>
                      </a:r>
                      <a:endParaRPr lang="zh-CN" altLang="en-US" sz="18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bg1"/>
                          </a:solidFill>
                          <a:latin typeface="微软雅黑 Light" panose="020B0502040204020203" pitchFamily="34" charset="-122"/>
                          <a:ea typeface="微软雅黑 Light" panose="020B0502040204020203" pitchFamily="34" charset="-122"/>
                        </a:rPr>
                        <a:t>2014</a:t>
                      </a:r>
                      <a:endParaRPr lang="zh-CN" altLang="en-US" sz="14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5648048"/>
                  </a:ext>
                </a:extLst>
              </a:tr>
              <a:tr h="445267">
                <a:tc>
                  <a:txBody>
                    <a:bodyPr/>
                    <a:lstStyle/>
                    <a:p>
                      <a:pPr algn="ctr"/>
                      <a:r>
                        <a:rPr lang="en-US" altLang="zh-CN" sz="1400" dirty="0">
                          <a:solidFill>
                            <a:schemeClr val="bg1"/>
                          </a:solidFill>
                          <a:latin typeface="微软雅黑 Light" panose="020B0502040204020203" pitchFamily="34" charset="-122"/>
                          <a:ea typeface="微软雅黑 Light" panose="020B0502040204020203" pitchFamily="34" charset="-122"/>
                        </a:rPr>
                        <a:t>07</a:t>
                      </a:r>
                      <a:endParaRPr lang="zh-CN" altLang="en-US" sz="14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海南地方牛品种遗传资源的挖掘与利用 </a:t>
                      </a:r>
                      <a:endParaRPr lang="zh-CN" altLang="en-US" sz="18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bg1"/>
                          </a:solidFill>
                          <a:latin typeface="微软雅黑 Light" panose="020B0502040204020203" pitchFamily="34" charset="-122"/>
                          <a:ea typeface="微软雅黑 Light" panose="020B0502040204020203" pitchFamily="34" charset="-122"/>
                        </a:rPr>
                        <a:t>海南大学</a:t>
                      </a: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王凤阳、谭树义、杜丽等 </a:t>
                      </a:r>
                      <a:endParaRPr lang="zh-CN" altLang="en-US" sz="18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bg1"/>
                          </a:solidFill>
                          <a:latin typeface="微软雅黑 Light" panose="020B0502040204020203" pitchFamily="34" charset="-122"/>
                          <a:ea typeface="微软雅黑 Light" panose="020B0502040204020203" pitchFamily="34" charset="-122"/>
                        </a:rPr>
                        <a:t>2015</a:t>
                      </a:r>
                      <a:endParaRPr lang="zh-CN" altLang="en-US" sz="14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711622"/>
                  </a:ext>
                </a:extLst>
              </a:tr>
              <a:tr h="445267">
                <a:tc>
                  <a:txBody>
                    <a:bodyPr/>
                    <a:lstStyle/>
                    <a:p>
                      <a:pPr algn="ctr"/>
                      <a:r>
                        <a:rPr lang="en-US" altLang="zh-CN" sz="1400" dirty="0">
                          <a:solidFill>
                            <a:schemeClr val="bg1"/>
                          </a:solidFill>
                          <a:latin typeface="微软雅黑 Light" panose="020B0502040204020203" pitchFamily="34" charset="-122"/>
                          <a:ea typeface="微软雅黑 Light" panose="020B0502040204020203" pitchFamily="34" charset="-122"/>
                        </a:rPr>
                        <a:t>08</a:t>
                      </a:r>
                      <a:endParaRPr lang="zh-CN" altLang="en-US" sz="14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太阳能光催化污水处理新技术开发 </a:t>
                      </a:r>
                      <a:endParaRPr lang="zh-CN" altLang="en-US" sz="18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bg1"/>
                          </a:solidFill>
                          <a:latin typeface="微软雅黑 Light" panose="020B0502040204020203" pitchFamily="34" charset="-122"/>
                          <a:ea typeface="微软雅黑 Light" panose="020B0502040204020203" pitchFamily="34" charset="-122"/>
                        </a:rPr>
                        <a:t>海南大学</a:t>
                      </a: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曹阳、王小红、张苹等 </a:t>
                      </a:r>
                      <a:endParaRPr lang="zh-CN" altLang="en-US" sz="18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bg1"/>
                          </a:solidFill>
                          <a:latin typeface="微软雅黑 Light" panose="020B0502040204020203" pitchFamily="34" charset="-122"/>
                          <a:ea typeface="微软雅黑 Light" panose="020B0502040204020203" pitchFamily="34" charset="-122"/>
                        </a:rPr>
                        <a:t>2016</a:t>
                      </a:r>
                      <a:endParaRPr lang="zh-CN" altLang="en-US" sz="14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4859286"/>
                  </a:ext>
                </a:extLst>
              </a:tr>
              <a:tr h="445267">
                <a:tc>
                  <a:txBody>
                    <a:bodyPr/>
                    <a:lstStyle/>
                    <a:p>
                      <a:pPr algn="ctr"/>
                      <a:r>
                        <a:rPr lang="en-US" altLang="zh-CN" sz="1400" dirty="0">
                          <a:solidFill>
                            <a:schemeClr val="bg1"/>
                          </a:solidFill>
                          <a:latin typeface="微软雅黑 Light" panose="020B0502040204020203" pitchFamily="34" charset="-122"/>
                          <a:ea typeface="微软雅黑 Light" panose="020B0502040204020203" pitchFamily="34" charset="-122"/>
                        </a:rPr>
                        <a:t>09</a:t>
                      </a: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功能型光化学材料的制备与应用研究 </a:t>
                      </a:r>
                      <a:endParaRPr lang="zh-CN" altLang="en-US" sz="18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bg1"/>
                          </a:solidFill>
                          <a:latin typeface="微软雅黑 Light" panose="020B0502040204020203" pitchFamily="34" charset="-122"/>
                          <a:ea typeface="微软雅黑 Light" panose="020B0502040204020203" pitchFamily="34" charset="-122"/>
                        </a:rPr>
                        <a:t>海南大学</a:t>
                      </a: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张岐、许晖、李华明等 </a:t>
                      </a:r>
                      <a:endParaRPr lang="zh-CN" altLang="en-US" sz="18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bg1"/>
                          </a:solidFill>
                          <a:latin typeface="微软雅黑 Light" panose="020B0502040204020203" pitchFamily="34" charset="-122"/>
                          <a:ea typeface="微软雅黑 Light" panose="020B0502040204020203" pitchFamily="34" charset="-122"/>
                        </a:rPr>
                        <a:t>2017</a:t>
                      </a:r>
                      <a:endParaRPr lang="zh-CN" altLang="en-US" sz="1400" dirty="0">
                        <a:solidFill>
                          <a:schemeClr val="bg1"/>
                        </a:solidFill>
                        <a:latin typeface="微软雅黑 Light" panose="020B0502040204020203" pitchFamily="34" charset="-122"/>
                        <a:ea typeface="微软雅黑 Light" panose="020B0502040204020203" pitchFamily="34" charset="-122"/>
                      </a:endParaRPr>
                    </a:p>
                  </a:txBody>
                  <a:tcPr marL="117575" marR="117575" marT="58788" marB="58788">
                    <a:lnL w="12700" cmpd="sng">
                      <a:noFill/>
                    </a:lnL>
                    <a:lnR w="12700" cmpd="sng">
                      <a:noFill/>
                    </a:lnR>
                    <a:lnT w="12700" cap="flat" cmpd="sng" algn="ctr">
                      <a:solidFill>
                        <a:schemeClr val="tx1">
                          <a:lumMod val="65000"/>
                          <a:lumOff val="3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7190004"/>
                  </a:ext>
                </a:extLst>
              </a:tr>
            </a:tbl>
          </a:graphicData>
        </a:graphic>
      </p:graphicFrame>
      <p:sp>
        <p:nvSpPr>
          <p:cNvPr id="12" name="文本框 11">
            <a:extLst>
              <a:ext uri="{FF2B5EF4-FFF2-40B4-BE49-F238E27FC236}">
                <a16:creationId xmlns:a16="http://schemas.microsoft.com/office/drawing/2014/main" id="{61A11DD5-D1DF-4461-8ACC-AC3E349B6FA8}"/>
              </a:ext>
            </a:extLst>
          </p:cNvPr>
          <p:cNvSpPr txBox="1"/>
          <p:nvPr/>
        </p:nvSpPr>
        <p:spPr>
          <a:xfrm>
            <a:off x="2287905" y="430540"/>
            <a:ext cx="7616190" cy="523220"/>
          </a:xfrm>
          <a:prstGeom prst="rect">
            <a:avLst/>
          </a:prstGeom>
          <a:noFill/>
        </p:spPr>
        <p:txBody>
          <a:bodyPr wrap="square" rtlCol="0">
            <a:spAutoFit/>
          </a:bodyPr>
          <a:lstStyle/>
          <a:p>
            <a:pPr lvl="0" algn="ctr">
              <a:defRPr/>
            </a:pPr>
            <a:r>
              <a:rPr lang="en-US" altLang="zh-CN" sz="2800" i="1" dirty="0">
                <a:solidFill>
                  <a:schemeClr val="bg1"/>
                </a:solidFill>
                <a:latin typeface="微软雅黑" panose="020B0503020204020204" pitchFamily="34" charset="-122"/>
                <a:ea typeface="微软雅黑" panose="020B0503020204020204" pitchFamily="34" charset="-122"/>
                <a:cs typeface="+mn-ea"/>
                <a:sym typeface="+mn-lt"/>
              </a:rPr>
              <a:t>2012</a:t>
            </a:r>
            <a:r>
              <a:rPr lang="zh-CN" altLang="en-US" sz="2800" i="1" dirty="0">
                <a:solidFill>
                  <a:schemeClr val="bg1"/>
                </a:solidFill>
                <a:latin typeface="微软雅黑" panose="020B0503020204020204" pitchFamily="34" charset="-122"/>
                <a:ea typeface="微软雅黑" panose="020B0503020204020204" pitchFamily="34" charset="-122"/>
                <a:cs typeface="+mn-ea"/>
                <a:sym typeface="+mn-lt"/>
              </a:rPr>
              <a:t>年以来海南省科技进步一等奖科研成果</a:t>
            </a:r>
            <a:endParaRPr kumimoji="0" lang="zh-CN" altLang="en-US" sz="2800" i="1"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 name="文本框 12">
            <a:extLst>
              <a:ext uri="{FF2B5EF4-FFF2-40B4-BE49-F238E27FC236}">
                <a16:creationId xmlns:a16="http://schemas.microsoft.com/office/drawing/2014/main" id="{1D68CA0E-5D76-4FA6-81DB-65BFED0069B8}"/>
              </a:ext>
            </a:extLst>
          </p:cNvPr>
          <p:cNvSpPr txBox="1"/>
          <p:nvPr/>
        </p:nvSpPr>
        <p:spPr>
          <a:xfrm>
            <a:off x="874713" y="6385484"/>
            <a:ext cx="10921047" cy="278281"/>
          </a:xfrm>
          <a:prstGeom prst="rect">
            <a:avLst/>
          </a:prstGeom>
          <a:noFill/>
        </p:spPr>
        <p:txBody>
          <a:bodyPr wrap="square" rtlCol="0">
            <a:spAutoFit/>
          </a:bodyPr>
          <a:lstStyle/>
          <a:p>
            <a:pPr>
              <a:lnSpc>
                <a:spcPct val="120000"/>
              </a:lnSpc>
            </a:pPr>
            <a:r>
              <a:rPr lang="zh-CN" altLang="en-US" sz="11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声明：本页面数据来源海大官网，</a:t>
            </a:r>
            <a:r>
              <a:rPr lang="en-US" altLang="zh-CN" sz="11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https://www.hainanu.edu.cn/stm/home2013/201943/10533689.shtml</a:t>
            </a:r>
          </a:p>
        </p:txBody>
      </p:sp>
    </p:spTree>
    <p:extLst>
      <p:ext uri="{BB962C8B-B14F-4D97-AF65-F5344CB8AC3E}">
        <p14:creationId xmlns:p14="http://schemas.microsoft.com/office/powerpoint/2010/main" val="2022452067"/>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9123799-FC98-4549-9DBA-C69CC0840F93}"/>
              </a:ext>
            </a:extLst>
          </p:cNvPr>
          <p:cNvSpPr/>
          <p:nvPr/>
        </p:nvSpPr>
        <p:spPr>
          <a:xfrm>
            <a:off x="0" y="0"/>
            <a:ext cx="12192000" cy="414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3FAE1CC3-0C70-4506-948E-7534223577C5}"/>
              </a:ext>
            </a:extLst>
          </p:cNvPr>
          <p:cNvSpPr txBox="1"/>
          <p:nvPr/>
        </p:nvSpPr>
        <p:spPr>
          <a:xfrm>
            <a:off x="3505200" y="883305"/>
            <a:ext cx="51816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1" dirty="0">
                <a:solidFill>
                  <a:schemeClr val="bg1"/>
                </a:solidFill>
                <a:latin typeface="微软雅黑" panose="020B0503020204020204" pitchFamily="34" charset="-122"/>
                <a:ea typeface="微软雅黑" panose="020B0503020204020204" pitchFamily="34" charset="-122"/>
                <a:cs typeface="+mn-ea"/>
                <a:sym typeface="+mn-lt"/>
              </a:rPr>
              <a:t>不同年份各学历就业率趋势表</a:t>
            </a: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 name="矩形: 圆角 6">
            <a:extLst>
              <a:ext uri="{FF2B5EF4-FFF2-40B4-BE49-F238E27FC236}">
                <a16:creationId xmlns:a16="http://schemas.microsoft.com/office/drawing/2014/main" id="{A97EF526-555F-4092-A09E-66C5CF3A5282}"/>
              </a:ext>
            </a:extLst>
          </p:cNvPr>
          <p:cNvSpPr/>
          <p:nvPr/>
        </p:nvSpPr>
        <p:spPr>
          <a:xfrm>
            <a:off x="1574800" y="2082800"/>
            <a:ext cx="9042400" cy="4140200"/>
          </a:xfrm>
          <a:prstGeom prst="roundRect">
            <a:avLst>
              <a:gd name="adj" fmla="val 3466"/>
            </a:avLst>
          </a:prstGeom>
          <a:gradFill flip="none" rotWithShape="1">
            <a:gsLst>
              <a:gs pos="0">
                <a:schemeClr val="bg1"/>
              </a:gs>
              <a:gs pos="35000">
                <a:schemeClr val="bg1"/>
              </a:gs>
              <a:gs pos="99000">
                <a:schemeClr val="bg1"/>
              </a:gs>
            </a:gsLst>
            <a:lin ang="5400000" scaled="1"/>
            <a:tileRect/>
          </a:gradFill>
          <a:ln>
            <a:noFill/>
          </a:ln>
          <a:effectLst>
            <a:outerShdw blurRad="215900" dist="88900" dir="3600000" algn="tl" rotWithShape="0">
              <a:srgbClr val="001022">
                <a:alpha val="30588"/>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a:ea typeface="华文细黑"/>
            </a:endParaRPr>
          </a:p>
        </p:txBody>
      </p:sp>
      <p:graphicFrame>
        <p:nvGraphicFramePr>
          <p:cNvPr id="2" name="Chart 5">
            <a:extLst>
              <a:ext uri="{FF2B5EF4-FFF2-40B4-BE49-F238E27FC236}">
                <a16:creationId xmlns:a16="http://schemas.microsoft.com/office/drawing/2014/main" id="{02A126E1-E573-47F0-AEA5-DF05EC943153}"/>
              </a:ext>
            </a:extLst>
          </p:cNvPr>
          <p:cNvGraphicFramePr/>
          <p:nvPr>
            <p:extLst>
              <p:ext uri="{D42A27DB-BD31-4B8C-83A1-F6EECF244321}">
                <p14:modId xmlns:p14="http://schemas.microsoft.com/office/powerpoint/2010/main" val="2714621794"/>
              </p:ext>
            </p:extLst>
          </p:nvPr>
        </p:nvGraphicFramePr>
        <p:xfrm>
          <a:off x="1689100" y="2108200"/>
          <a:ext cx="8788400" cy="3937000"/>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a:extLst>
              <a:ext uri="{FF2B5EF4-FFF2-40B4-BE49-F238E27FC236}">
                <a16:creationId xmlns:a16="http://schemas.microsoft.com/office/drawing/2014/main" id="{B977763F-230B-419C-B321-09E58BFD9273}"/>
              </a:ext>
            </a:extLst>
          </p:cNvPr>
          <p:cNvSpPr txBox="1"/>
          <p:nvPr/>
        </p:nvSpPr>
        <p:spPr>
          <a:xfrm>
            <a:off x="3935412" y="1406525"/>
            <a:ext cx="4321175" cy="295145"/>
          </a:xfrm>
          <a:prstGeom prst="rect">
            <a:avLst/>
          </a:prstGeom>
          <a:noFill/>
        </p:spPr>
        <p:txBody>
          <a:bodyPr wrap="square" rtlCol="0">
            <a:spAutoFit/>
          </a:bodyPr>
          <a:lstStyle/>
          <a:p>
            <a:pPr algn="ctr">
              <a:lnSpc>
                <a:spcPct val="120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声明：本页面数据均为虚构，如有雷同，纯属</a:t>
            </a:r>
            <a:r>
              <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a:t>
            </a: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巧合</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349136727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22" presetClass="entr" presetSubtype="8" fill="hold" grpId="0" nodeType="withEffect">
                                  <p:stCondLst>
                                    <p:cond delay="500"/>
                                  </p:stCondLst>
                                  <p:childTnLst>
                                    <p:set>
                                      <p:cBhvr>
                                        <p:cTn id="14" dur="1" fill="hold">
                                          <p:stCondLst>
                                            <p:cond delay="0"/>
                                          </p:stCondLst>
                                        </p:cTn>
                                        <p:tgtEl>
                                          <p:spTgt spid="2">
                                            <p:graphicEl>
                                              <a:chart seriesIdx="0" categoryIdx="-4" bldStep="series"/>
                                            </p:graphicEl>
                                          </p:spTgt>
                                        </p:tgtEl>
                                        <p:attrNameLst>
                                          <p:attrName>style.visibility</p:attrName>
                                        </p:attrNameLst>
                                      </p:cBhvr>
                                      <p:to>
                                        <p:strVal val="visible"/>
                                      </p:to>
                                    </p:set>
                                    <p:animEffect transition="in" filter="wipe(left)">
                                      <p:cBhvr>
                                        <p:cTn id="15" dur="500"/>
                                        <p:tgtEl>
                                          <p:spTgt spid="2">
                                            <p:graphicEl>
                                              <a:chart seriesIdx="0" categoryIdx="-4" bldStep="series"/>
                                            </p:graphicEl>
                                          </p:spTgt>
                                        </p:tgtEl>
                                      </p:cBhvr>
                                    </p:animEffect>
                                  </p:childTnLst>
                                </p:cTn>
                              </p:par>
                              <p:par>
                                <p:cTn id="16" presetID="22" presetClass="entr" presetSubtype="8" fill="hold" grpId="0" nodeType="withEffect">
                                  <p:stCondLst>
                                    <p:cond delay="1000"/>
                                  </p:stCondLst>
                                  <p:childTnLst>
                                    <p:set>
                                      <p:cBhvr>
                                        <p:cTn id="17" dur="1" fill="hold">
                                          <p:stCondLst>
                                            <p:cond delay="0"/>
                                          </p:stCondLst>
                                        </p:cTn>
                                        <p:tgtEl>
                                          <p:spTgt spid="2">
                                            <p:graphicEl>
                                              <a:chart seriesIdx="1" categoryIdx="-4" bldStep="series"/>
                                            </p:graphicEl>
                                          </p:spTgt>
                                        </p:tgtEl>
                                        <p:attrNameLst>
                                          <p:attrName>style.visibility</p:attrName>
                                        </p:attrNameLst>
                                      </p:cBhvr>
                                      <p:to>
                                        <p:strVal val="visible"/>
                                      </p:to>
                                    </p:set>
                                    <p:animEffect transition="in" filter="wipe(left)">
                                      <p:cBhvr>
                                        <p:cTn id="18" dur="500"/>
                                        <p:tgtEl>
                                          <p:spTgt spid="2">
                                            <p:graphicEl>
                                              <a:chart seriesIdx="1" categoryIdx="-4" bldStep="series"/>
                                            </p:graphicEl>
                                          </p:spTgt>
                                        </p:tgtEl>
                                      </p:cBhvr>
                                    </p:animEffect>
                                  </p:childTnLst>
                                </p:cTn>
                              </p:par>
                              <p:par>
                                <p:cTn id="19" presetID="22" presetClass="entr" presetSubtype="8" fill="hold" grpId="0" nodeType="withEffect">
                                  <p:stCondLst>
                                    <p:cond delay="1500"/>
                                  </p:stCondLst>
                                  <p:childTnLst>
                                    <p:set>
                                      <p:cBhvr>
                                        <p:cTn id="20" dur="1" fill="hold">
                                          <p:stCondLst>
                                            <p:cond delay="0"/>
                                          </p:stCondLst>
                                        </p:cTn>
                                        <p:tgtEl>
                                          <p:spTgt spid="2">
                                            <p:graphicEl>
                                              <a:chart seriesIdx="2" categoryIdx="-4" bldStep="series"/>
                                            </p:graphicEl>
                                          </p:spTgt>
                                        </p:tgtEl>
                                        <p:attrNameLst>
                                          <p:attrName>style.visibility</p:attrName>
                                        </p:attrNameLst>
                                      </p:cBhvr>
                                      <p:to>
                                        <p:strVal val="visible"/>
                                      </p:to>
                                    </p:set>
                                    <p:animEffect transition="in" filter="wipe(left)">
                                      <p:cBhvr>
                                        <p:cTn id="21" dur="500"/>
                                        <p:tgtEl>
                                          <p:spTgt spid="2">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Graphic spid="2" grpId="0" uiExpand="1">
        <p:bldSub>
          <a:bldChart bld="series"/>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53198484-775D-4175-A6B5-6FE4E4B704A2}"/>
              </a:ext>
            </a:extLst>
          </p:cNvPr>
          <p:cNvSpPr/>
          <p:nvPr/>
        </p:nvSpPr>
        <p:spPr>
          <a:xfrm>
            <a:off x="874713" y="888999"/>
            <a:ext cx="4605337" cy="2328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CE11D8E6-0DF3-4938-8A9E-02304C109C58}"/>
              </a:ext>
            </a:extLst>
          </p:cNvPr>
          <p:cNvGrpSpPr/>
          <p:nvPr/>
        </p:nvGrpSpPr>
        <p:grpSpPr>
          <a:xfrm>
            <a:off x="854739" y="1505602"/>
            <a:ext cx="10482523" cy="4841426"/>
            <a:chOff x="854739" y="1365902"/>
            <a:chExt cx="10482523" cy="4841426"/>
          </a:xfrm>
        </p:grpSpPr>
        <p:sp>
          <p:nvSpPr>
            <p:cNvPr id="25" name="Isosceles Triangle 70">
              <a:extLst>
                <a:ext uri="{FF2B5EF4-FFF2-40B4-BE49-F238E27FC236}">
                  <a16:creationId xmlns:a16="http://schemas.microsoft.com/office/drawing/2014/main" id="{BE0930D3-1699-4996-91D4-106763561FD7}"/>
                </a:ext>
              </a:extLst>
            </p:cNvPr>
            <p:cNvSpPr/>
            <p:nvPr/>
          </p:nvSpPr>
          <p:spPr>
            <a:xfrm>
              <a:off x="8907063" y="3706554"/>
              <a:ext cx="2430199" cy="1955487"/>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22" name="Isosceles Triangle 67">
              <a:extLst>
                <a:ext uri="{FF2B5EF4-FFF2-40B4-BE49-F238E27FC236}">
                  <a16:creationId xmlns:a16="http://schemas.microsoft.com/office/drawing/2014/main" id="{5ED1E87D-23E5-462B-8585-CAA749D07531}"/>
                </a:ext>
              </a:extLst>
            </p:cNvPr>
            <p:cNvSpPr/>
            <p:nvPr/>
          </p:nvSpPr>
          <p:spPr>
            <a:xfrm>
              <a:off x="6926494" y="3407097"/>
              <a:ext cx="2802351" cy="2254943"/>
            </a:xfrm>
            <a:prstGeom prst="triangle">
              <a:avLst/>
            </a:prstGeom>
            <a:solidFill>
              <a:schemeClr val="accent1">
                <a:lumMod val="60000"/>
                <a:lumOff val="4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7" name="Rectangle 62">
              <a:extLst>
                <a:ext uri="{FF2B5EF4-FFF2-40B4-BE49-F238E27FC236}">
                  <a16:creationId xmlns:a16="http://schemas.microsoft.com/office/drawing/2014/main" id="{44EA28CF-ABCA-407F-9CE4-CFF126FF2F06}"/>
                </a:ext>
              </a:extLst>
            </p:cNvPr>
            <p:cNvSpPr/>
            <p:nvPr/>
          </p:nvSpPr>
          <p:spPr>
            <a:xfrm>
              <a:off x="1763257" y="5837996"/>
              <a:ext cx="888705" cy="369332"/>
            </a:xfrm>
            <a:prstGeom prst="rect">
              <a:avLst/>
            </a:prstGeom>
          </p:spPr>
          <p:txBody>
            <a:bodyPr wrap="none">
              <a:spAutoFit/>
            </a:bodyPr>
            <a:lstStyle/>
            <a:p>
              <a:pPr algn="ctr"/>
              <a:r>
                <a:rPr lang="zh-CN" altLang="en-US" kern="3000" spc="30" dirty="0">
                  <a:solidFill>
                    <a:schemeClr val="accent3"/>
                  </a:solidFill>
                  <a:latin typeface="微软雅黑 Light" panose="020B0502040204020203" pitchFamily="34" charset="-122"/>
                  <a:ea typeface="微软雅黑 Light" panose="020B0502040204020203" pitchFamily="34" charset="-122"/>
                  <a:cs typeface="Segoe UI" panose="020B0502040204020203" pitchFamily="34" charset="0"/>
                </a:rPr>
                <a:t>本科生</a:t>
              </a:r>
              <a:endParaRPr lang="en-US" kern="3000" spc="30" dirty="0">
                <a:solidFill>
                  <a:schemeClr val="accent3"/>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18" name="Rectangle 63">
              <a:extLst>
                <a:ext uri="{FF2B5EF4-FFF2-40B4-BE49-F238E27FC236}">
                  <a16:creationId xmlns:a16="http://schemas.microsoft.com/office/drawing/2014/main" id="{9575B959-F8CC-44FD-90CF-909CCDB7D4FE}"/>
                </a:ext>
              </a:extLst>
            </p:cNvPr>
            <p:cNvSpPr/>
            <p:nvPr/>
          </p:nvSpPr>
          <p:spPr>
            <a:xfrm>
              <a:off x="3701354" y="5837996"/>
              <a:ext cx="888705" cy="369332"/>
            </a:xfrm>
            <a:prstGeom prst="rect">
              <a:avLst/>
            </a:prstGeom>
          </p:spPr>
          <p:txBody>
            <a:bodyPr wrap="none">
              <a:spAutoFit/>
            </a:bodyPr>
            <a:lstStyle/>
            <a:p>
              <a:pPr algn="ctr"/>
              <a:r>
                <a:rPr lang="zh-CN" altLang="en-US" kern="3000" spc="30" dirty="0">
                  <a:solidFill>
                    <a:schemeClr val="accent2"/>
                  </a:solidFill>
                  <a:latin typeface="微软雅黑 Light" panose="020B0502040204020203" pitchFamily="34" charset="-122"/>
                  <a:ea typeface="微软雅黑 Light" panose="020B0502040204020203" pitchFamily="34" charset="-122"/>
                  <a:cs typeface="Segoe UI" panose="020B0502040204020203" pitchFamily="34" charset="0"/>
                </a:rPr>
                <a:t>研究生</a:t>
              </a:r>
              <a:endParaRPr lang="en-US" kern="3000" spc="30" dirty="0">
                <a:solidFill>
                  <a:schemeClr val="accent2"/>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19" name="Rectangle 64">
              <a:extLst>
                <a:ext uri="{FF2B5EF4-FFF2-40B4-BE49-F238E27FC236}">
                  <a16:creationId xmlns:a16="http://schemas.microsoft.com/office/drawing/2014/main" id="{3D992473-6AB6-4AB0-A7B1-64EC8F573730}"/>
                </a:ext>
              </a:extLst>
            </p:cNvPr>
            <p:cNvSpPr/>
            <p:nvPr/>
          </p:nvSpPr>
          <p:spPr>
            <a:xfrm>
              <a:off x="6008950" y="5837996"/>
              <a:ext cx="888705" cy="369332"/>
            </a:xfrm>
            <a:prstGeom prst="rect">
              <a:avLst/>
            </a:prstGeom>
          </p:spPr>
          <p:txBody>
            <a:bodyPr wrap="none">
              <a:spAutoFit/>
            </a:bodyPr>
            <a:lstStyle/>
            <a:p>
              <a:pPr algn="ctr"/>
              <a:r>
                <a:rPr lang="zh-CN" altLang="en-US" kern="3000" spc="30" dirty="0">
                  <a:solidFill>
                    <a:schemeClr val="accent1"/>
                  </a:solidFill>
                  <a:latin typeface="微软雅黑 Light" panose="020B0502040204020203" pitchFamily="34" charset="-122"/>
                  <a:ea typeface="微软雅黑 Light" panose="020B0502040204020203" pitchFamily="34" charset="-122"/>
                  <a:cs typeface="Segoe UI" panose="020B0502040204020203" pitchFamily="34" charset="0"/>
                </a:rPr>
                <a:t>博士生</a:t>
              </a:r>
              <a:endParaRPr lang="en-US" kern="3000" spc="30" dirty="0">
                <a:solidFill>
                  <a:schemeClr val="accent1"/>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20" name="Rectangle 65">
              <a:extLst>
                <a:ext uri="{FF2B5EF4-FFF2-40B4-BE49-F238E27FC236}">
                  <a16:creationId xmlns:a16="http://schemas.microsoft.com/office/drawing/2014/main" id="{12257A19-7AB7-43A2-9F86-DE58A9517BCA}"/>
                </a:ext>
              </a:extLst>
            </p:cNvPr>
            <p:cNvSpPr/>
            <p:nvPr/>
          </p:nvSpPr>
          <p:spPr>
            <a:xfrm>
              <a:off x="7873684" y="5837996"/>
              <a:ext cx="888705" cy="369332"/>
            </a:xfrm>
            <a:prstGeom prst="rect">
              <a:avLst/>
            </a:prstGeom>
          </p:spPr>
          <p:txBody>
            <a:bodyPr wrap="none">
              <a:spAutoFit/>
            </a:bodyPr>
            <a:lstStyle/>
            <a:p>
              <a:pPr algn="ctr"/>
              <a:r>
                <a:rPr lang="zh-CN" altLang="en-US" kern="3000" spc="30" dirty="0">
                  <a:solidFill>
                    <a:schemeClr val="accent4"/>
                  </a:solidFill>
                  <a:latin typeface="微软雅黑 Light" panose="020B0502040204020203" pitchFamily="34" charset="-122"/>
                  <a:ea typeface="微软雅黑 Light" panose="020B0502040204020203" pitchFamily="34" charset="-122"/>
                  <a:cs typeface="Segoe UI" panose="020B0502040204020203" pitchFamily="34" charset="0"/>
                </a:rPr>
                <a:t>留学生</a:t>
              </a:r>
              <a:endParaRPr lang="en-US" kern="3000" spc="30" dirty="0">
                <a:solidFill>
                  <a:schemeClr val="accent4"/>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21" name="Isosceles Triangle 66">
              <a:extLst>
                <a:ext uri="{FF2B5EF4-FFF2-40B4-BE49-F238E27FC236}">
                  <a16:creationId xmlns:a16="http://schemas.microsoft.com/office/drawing/2014/main" id="{448D2602-EAA0-4602-B4C3-FF78904D198E}"/>
                </a:ext>
              </a:extLst>
            </p:cNvPr>
            <p:cNvSpPr/>
            <p:nvPr/>
          </p:nvSpPr>
          <p:spPr>
            <a:xfrm>
              <a:off x="4145706" y="2015106"/>
              <a:ext cx="4532259" cy="3646935"/>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C51F7"/>
                </a:solidFill>
                <a:latin typeface="Segoe UI" panose="020B0502040204020203" pitchFamily="34" charset="0"/>
                <a:cs typeface="Segoe UI" panose="020B0502040204020203" pitchFamily="34" charset="0"/>
              </a:endParaRPr>
            </a:p>
          </p:txBody>
        </p:sp>
        <p:sp>
          <p:nvSpPr>
            <p:cNvPr id="23" name="Isosceles Triangle 68">
              <a:extLst>
                <a:ext uri="{FF2B5EF4-FFF2-40B4-BE49-F238E27FC236}">
                  <a16:creationId xmlns:a16="http://schemas.microsoft.com/office/drawing/2014/main" id="{384A6D1F-394B-44BE-8CD5-AE0383D39AFD}"/>
                </a:ext>
              </a:extLst>
            </p:cNvPr>
            <p:cNvSpPr/>
            <p:nvPr/>
          </p:nvSpPr>
          <p:spPr>
            <a:xfrm>
              <a:off x="2139150" y="2479261"/>
              <a:ext cx="3955427" cy="3182780"/>
            </a:xfrm>
            <a:prstGeom prst="triangle">
              <a:avLst/>
            </a:prstGeom>
            <a:solidFill>
              <a:srgbClr val="1EC0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24" name="Isosceles Triangle 69">
              <a:extLst>
                <a:ext uri="{FF2B5EF4-FFF2-40B4-BE49-F238E27FC236}">
                  <a16:creationId xmlns:a16="http://schemas.microsoft.com/office/drawing/2014/main" id="{2190AB2E-0628-46F3-8002-0722E781D964}"/>
                </a:ext>
              </a:extLst>
            </p:cNvPr>
            <p:cNvSpPr/>
            <p:nvPr/>
          </p:nvSpPr>
          <p:spPr>
            <a:xfrm>
              <a:off x="854739" y="3540186"/>
              <a:ext cx="2636950" cy="2121853"/>
            </a:xfrm>
            <a:prstGeom prst="triangle">
              <a:avLst/>
            </a:prstGeom>
            <a:solidFill>
              <a:srgbClr val="5EFCD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26" name="Rectangle 71">
              <a:extLst>
                <a:ext uri="{FF2B5EF4-FFF2-40B4-BE49-F238E27FC236}">
                  <a16:creationId xmlns:a16="http://schemas.microsoft.com/office/drawing/2014/main" id="{B69DB58A-233B-4A9D-A4EC-432091977B46}"/>
                </a:ext>
              </a:extLst>
            </p:cNvPr>
            <p:cNvSpPr/>
            <p:nvPr/>
          </p:nvSpPr>
          <p:spPr>
            <a:xfrm>
              <a:off x="9826059" y="5837996"/>
              <a:ext cx="888705" cy="369332"/>
            </a:xfrm>
            <a:prstGeom prst="rect">
              <a:avLst/>
            </a:prstGeom>
          </p:spPr>
          <p:txBody>
            <a:bodyPr wrap="none">
              <a:spAutoFit/>
            </a:bodyPr>
            <a:lstStyle/>
            <a:p>
              <a:pPr algn="ctr"/>
              <a:r>
                <a:rPr lang="zh-CN" altLang="en-US" kern="3000" spc="30" dirty="0">
                  <a:solidFill>
                    <a:schemeClr val="accent6"/>
                  </a:solidFill>
                  <a:latin typeface="微软雅黑 Light" panose="020B0502040204020203" pitchFamily="34" charset="-122"/>
                  <a:ea typeface="微软雅黑 Light" panose="020B0502040204020203" pitchFamily="34" charset="-122"/>
                  <a:cs typeface="Segoe UI" panose="020B0502040204020203" pitchFamily="34" charset="0"/>
                </a:rPr>
                <a:t>双学位</a:t>
              </a:r>
              <a:endParaRPr lang="en-US" kern="3000" spc="30" dirty="0">
                <a:solidFill>
                  <a:schemeClr val="accent6"/>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27" name="Rectangle 72">
              <a:extLst>
                <a:ext uri="{FF2B5EF4-FFF2-40B4-BE49-F238E27FC236}">
                  <a16:creationId xmlns:a16="http://schemas.microsoft.com/office/drawing/2014/main" id="{1758ACCF-8B5A-4604-8586-FEE7561C0A60}"/>
                </a:ext>
              </a:extLst>
            </p:cNvPr>
            <p:cNvSpPr/>
            <p:nvPr/>
          </p:nvSpPr>
          <p:spPr>
            <a:xfrm>
              <a:off x="1724854" y="2925119"/>
              <a:ext cx="896720" cy="523220"/>
            </a:xfrm>
            <a:prstGeom prst="rect">
              <a:avLst/>
            </a:prstGeom>
          </p:spPr>
          <p:txBody>
            <a:bodyPr wrap="none" anchor="b">
              <a:spAutoFit/>
            </a:bodyPr>
            <a:lstStyle/>
            <a:p>
              <a:pPr algn="ctr"/>
              <a:r>
                <a:rPr lang="en-US" sz="2800" kern="3000" spc="30" dirty="0">
                  <a:solidFill>
                    <a:srgbClr val="5EFCDB"/>
                  </a:solidFill>
                  <a:latin typeface="Segoe UI Semibold" panose="020B0702040204020203" pitchFamily="34" charset="0"/>
                  <a:cs typeface="Segoe UI Semibold" panose="020B0702040204020203" pitchFamily="34" charset="0"/>
                </a:rPr>
                <a:t>29%</a:t>
              </a:r>
            </a:p>
          </p:txBody>
        </p:sp>
        <p:sp>
          <p:nvSpPr>
            <p:cNvPr id="28" name="Rectangle 73">
              <a:extLst>
                <a:ext uri="{FF2B5EF4-FFF2-40B4-BE49-F238E27FC236}">
                  <a16:creationId xmlns:a16="http://schemas.microsoft.com/office/drawing/2014/main" id="{1B2FD61E-329A-4D08-BE3A-06D4D630AC2C}"/>
                </a:ext>
              </a:extLst>
            </p:cNvPr>
            <p:cNvSpPr/>
            <p:nvPr/>
          </p:nvSpPr>
          <p:spPr>
            <a:xfrm>
              <a:off x="3667701" y="1886178"/>
              <a:ext cx="898324" cy="523220"/>
            </a:xfrm>
            <a:prstGeom prst="rect">
              <a:avLst/>
            </a:prstGeom>
          </p:spPr>
          <p:txBody>
            <a:bodyPr wrap="none" anchor="b">
              <a:spAutoFit/>
            </a:bodyPr>
            <a:lstStyle/>
            <a:p>
              <a:pPr algn="ctr"/>
              <a:r>
                <a:rPr lang="en-US" sz="2800" kern="3000" spc="30" dirty="0">
                  <a:solidFill>
                    <a:srgbClr val="1EC0FF"/>
                  </a:solidFill>
                  <a:latin typeface="Segoe UI Semibold" panose="020B0702040204020203" pitchFamily="34" charset="0"/>
                  <a:cs typeface="Segoe UI Semibold" panose="020B0702040204020203" pitchFamily="34" charset="0"/>
                </a:rPr>
                <a:t>69%</a:t>
              </a:r>
            </a:p>
          </p:txBody>
        </p:sp>
        <p:sp>
          <p:nvSpPr>
            <p:cNvPr id="29" name="Rectangle 74">
              <a:extLst>
                <a:ext uri="{FF2B5EF4-FFF2-40B4-BE49-F238E27FC236}">
                  <a16:creationId xmlns:a16="http://schemas.microsoft.com/office/drawing/2014/main" id="{A7C5129D-1CA8-459D-8F6A-9C62547484B2}"/>
                </a:ext>
              </a:extLst>
            </p:cNvPr>
            <p:cNvSpPr/>
            <p:nvPr/>
          </p:nvSpPr>
          <p:spPr>
            <a:xfrm>
              <a:off x="5967482" y="1365902"/>
              <a:ext cx="888705" cy="523220"/>
            </a:xfrm>
            <a:prstGeom prst="rect">
              <a:avLst/>
            </a:prstGeom>
          </p:spPr>
          <p:txBody>
            <a:bodyPr wrap="none" anchor="b">
              <a:spAutoFit/>
            </a:bodyPr>
            <a:lstStyle/>
            <a:p>
              <a:pPr algn="ctr"/>
              <a:r>
                <a:rPr lang="en-US" sz="2800" kern="3000" spc="30" dirty="0">
                  <a:solidFill>
                    <a:srgbClr val="4C51F7"/>
                  </a:solidFill>
                  <a:latin typeface="Segoe UI Semibold" panose="020B0702040204020203" pitchFamily="34" charset="0"/>
                  <a:cs typeface="Segoe UI Semibold" panose="020B0702040204020203" pitchFamily="34" charset="0"/>
                </a:rPr>
                <a:t>75%</a:t>
              </a:r>
            </a:p>
          </p:txBody>
        </p:sp>
        <p:sp>
          <p:nvSpPr>
            <p:cNvPr id="30" name="Rectangle 75">
              <a:extLst>
                <a:ext uri="{FF2B5EF4-FFF2-40B4-BE49-F238E27FC236}">
                  <a16:creationId xmlns:a16="http://schemas.microsoft.com/office/drawing/2014/main" id="{D0C4B54D-91EC-4B95-84C7-A1D5964E3F34}"/>
                </a:ext>
              </a:extLst>
            </p:cNvPr>
            <p:cNvSpPr/>
            <p:nvPr/>
          </p:nvSpPr>
          <p:spPr>
            <a:xfrm>
              <a:off x="7880110" y="2731874"/>
              <a:ext cx="895117" cy="523220"/>
            </a:xfrm>
            <a:prstGeom prst="rect">
              <a:avLst/>
            </a:prstGeom>
          </p:spPr>
          <p:txBody>
            <a:bodyPr wrap="none" anchor="b">
              <a:spAutoFit/>
            </a:bodyPr>
            <a:lstStyle/>
            <a:p>
              <a:pPr algn="ctr"/>
              <a:r>
                <a:rPr lang="en-US" sz="2800" kern="3000" spc="30" dirty="0">
                  <a:solidFill>
                    <a:schemeClr val="accent1">
                      <a:lumMod val="60000"/>
                      <a:lumOff val="40000"/>
                    </a:schemeClr>
                  </a:solidFill>
                  <a:latin typeface="Segoe UI Semibold" panose="020B0702040204020203" pitchFamily="34" charset="0"/>
                  <a:cs typeface="Segoe UI Semibold" panose="020B0702040204020203" pitchFamily="34" charset="0"/>
                </a:rPr>
                <a:t>30%</a:t>
              </a:r>
            </a:p>
          </p:txBody>
        </p:sp>
        <p:sp>
          <p:nvSpPr>
            <p:cNvPr id="31" name="Rectangle 76">
              <a:extLst>
                <a:ext uri="{FF2B5EF4-FFF2-40B4-BE49-F238E27FC236}">
                  <a16:creationId xmlns:a16="http://schemas.microsoft.com/office/drawing/2014/main" id="{F05AC6EE-17A1-4E31-833A-E88B3CECC1F4}"/>
                </a:ext>
              </a:extLst>
            </p:cNvPr>
            <p:cNvSpPr/>
            <p:nvPr/>
          </p:nvSpPr>
          <p:spPr>
            <a:xfrm>
              <a:off x="9673802" y="3095357"/>
              <a:ext cx="896720" cy="523220"/>
            </a:xfrm>
            <a:prstGeom prst="rect">
              <a:avLst/>
            </a:prstGeom>
          </p:spPr>
          <p:txBody>
            <a:bodyPr wrap="none" anchor="b">
              <a:spAutoFit/>
            </a:bodyPr>
            <a:lstStyle/>
            <a:p>
              <a:pPr algn="ctr"/>
              <a:r>
                <a:rPr lang="en-US" sz="2800" kern="3000" spc="30" dirty="0">
                  <a:solidFill>
                    <a:schemeClr val="accent1">
                      <a:lumMod val="40000"/>
                      <a:lumOff val="60000"/>
                    </a:schemeClr>
                  </a:solidFill>
                  <a:latin typeface="Segoe UI Semibold" panose="020B0702040204020203" pitchFamily="34" charset="0"/>
                  <a:cs typeface="Segoe UI Semibold" panose="020B0702040204020203" pitchFamily="34" charset="0"/>
                </a:rPr>
                <a:t>29%</a:t>
              </a:r>
            </a:p>
          </p:txBody>
        </p:sp>
      </p:grpSp>
      <p:sp>
        <p:nvSpPr>
          <p:cNvPr id="32" name="文本框 31">
            <a:extLst>
              <a:ext uri="{FF2B5EF4-FFF2-40B4-BE49-F238E27FC236}">
                <a16:creationId xmlns:a16="http://schemas.microsoft.com/office/drawing/2014/main" id="{DE36B796-6618-483F-A7F3-BC4244865F49}"/>
              </a:ext>
            </a:extLst>
          </p:cNvPr>
          <p:cNvSpPr txBox="1"/>
          <p:nvPr/>
        </p:nvSpPr>
        <p:spPr>
          <a:xfrm>
            <a:off x="874713" y="657225"/>
            <a:ext cx="4675187"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800" b="1" dirty="0">
                <a:solidFill>
                  <a:schemeClr val="accent1"/>
                </a:solidFill>
                <a:latin typeface="微软雅黑" panose="020B0503020204020204" pitchFamily="34" charset="-122"/>
                <a:ea typeface="微软雅黑" panose="020B0503020204020204" pitchFamily="34" charset="-122"/>
                <a:cs typeface="+mn-ea"/>
                <a:sym typeface="+mn-lt"/>
              </a:rPr>
              <a:t>2019</a:t>
            </a:r>
            <a:r>
              <a:rPr lang="zh-CN" altLang="en-US" sz="2800" b="1" dirty="0">
                <a:solidFill>
                  <a:schemeClr val="accent1"/>
                </a:solidFill>
                <a:latin typeface="微软雅黑" panose="020B0503020204020204" pitchFamily="34" charset="-122"/>
                <a:ea typeface="微软雅黑" panose="020B0503020204020204" pitchFamily="34" charset="-122"/>
                <a:cs typeface="+mn-ea"/>
                <a:sym typeface="+mn-lt"/>
              </a:rPr>
              <a:t>年各学历就业率对比表</a:t>
            </a:r>
            <a:endParaRPr kumimoji="0" lang="zh-CN" altLang="en-US" sz="2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5" name="文本框 34">
            <a:extLst>
              <a:ext uri="{FF2B5EF4-FFF2-40B4-BE49-F238E27FC236}">
                <a16:creationId xmlns:a16="http://schemas.microsoft.com/office/drawing/2014/main" id="{BD5A1126-B8AF-4EBF-BB43-77E48AAE63B6}"/>
              </a:ext>
            </a:extLst>
          </p:cNvPr>
          <p:cNvSpPr txBox="1"/>
          <p:nvPr/>
        </p:nvSpPr>
        <p:spPr>
          <a:xfrm>
            <a:off x="874713" y="6331015"/>
            <a:ext cx="4321175" cy="295145"/>
          </a:xfrm>
          <a:prstGeom prst="rect">
            <a:avLst/>
          </a:prstGeom>
          <a:noFill/>
        </p:spPr>
        <p:txBody>
          <a:bodyPr wrap="square" rtlCol="0">
            <a:spAutoFit/>
          </a:bodyPr>
          <a:lstStyle/>
          <a:p>
            <a:pPr>
              <a:lnSpc>
                <a:spcPct val="120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声明：本页面数据均为虚构，如有雷同，纯属</a:t>
            </a:r>
            <a:r>
              <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a:t>
            </a: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巧合</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174177530"/>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8C6D0230-2298-4C75-B819-D5FA86C54FC4}"/>
              </a:ext>
            </a:extLst>
          </p:cNvPr>
          <p:cNvGrpSpPr/>
          <p:nvPr/>
        </p:nvGrpSpPr>
        <p:grpSpPr>
          <a:xfrm>
            <a:off x="713415" y="3043135"/>
            <a:ext cx="10765170" cy="2546453"/>
            <a:chOff x="702748" y="2181930"/>
            <a:chExt cx="10765170" cy="2546453"/>
          </a:xfrm>
        </p:grpSpPr>
        <p:grpSp>
          <p:nvGrpSpPr>
            <p:cNvPr id="2" name="组合 1">
              <a:extLst>
                <a:ext uri="{FF2B5EF4-FFF2-40B4-BE49-F238E27FC236}">
                  <a16:creationId xmlns:a16="http://schemas.microsoft.com/office/drawing/2014/main" id="{07A87F8E-BDB8-4D6B-AC93-B611AF3E2F8E}"/>
                </a:ext>
              </a:extLst>
            </p:cNvPr>
            <p:cNvGrpSpPr/>
            <p:nvPr/>
          </p:nvGrpSpPr>
          <p:grpSpPr>
            <a:xfrm>
              <a:off x="702748" y="2181930"/>
              <a:ext cx="2116652" cy="2546453"/>
              <a:chOff x="702748" y="2181930"/>
              <a:chExt cx="2116652" cy="2546453"/>
            </a:xfrm>
          </p:grpSpPr>
          <p:grpSp>
            <p:nvGrpSpPr>
              <p:cNvPr id="3" name="组合 2">
                <a:extLst>
                  <a:ext uri="{FF2B5EF4-FFF2-40B4-BE49-F238E27FC236}">
                    <a16:creationId xmlns:a16="http://schemas.microsoft.com/office/drawing/2014/main" id="{C2031690-ADCE-4F95-870B-1C39D471685B}"/>
                  </a:ext>
                </a:extLst>
              </p:cNvPr>
              <p:cNvGrpSpPr/>
              <p:nvPr/>
            </p:nvGrpSpPr>
            <p:grpSpPr>
              <a:xfrm>
                <a:off x="746369" y="2181930"/>
                <a:ext cx="2029411" cy="1809388"/>
                <a:chOff x="622544" y="2393748"/>
                <a:chExt cx="2029411" cy="1809388"/>
              </a:xfrm>
            </p:grpSpPr>
            <p:graphicFrame>
              <p:nvGraphicFramePr>
                <p:cNvPr id="6" name="图表 5">
                  <a:extLst>
                    <a:ext uri="{FF2B5EF4-FFF2-40B4-BE49-F238E27FC236}">
                      <a16:creationId xmlns:a16="http://schemas.microsoft.com/office/drawing/2014/main" id="{B20227DF-7E89-4D65-9AEE-E08B6071808C}"/>
                    </a:ext>
                  </a:extLst>
                </p:cNvPr>
                <p:cNvGraphicFramePr/>
                <p:nvPr>
                  <p:extLst>
                    <p:ext uri="{D42A27DB-BD31-4B8C-83A1-F6EECF244321}">
                      <p14:modId xmlns:p14="http://schemas.microsoft.com/office/powerpoint/2010/main" val="295919330"/>
                    </p:ext>
                  </p:extLst>
                </p:nvPr>
              </p:nvGraphicFramePr>
              <p:xfrm>
                <a:off x="622544" y="2393748"/>
                <a:ext cx="2029411" cy="1809388"/>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6">
                  <a:extLst>
                    <a:ext uri="{FF2B5EF4-FFF2-40B4-BE49-F238E27FC236}">
                      <a16:creationId xmlns:a16="http://schemas.microsoft.com/office/drawing/2014/main" id="{16D61D6A-5A2C-4481-90D2-CE831629F14B}"/>
                    </a:ext>
                  </a:extLst>
                </p:cNvPr>
                <p:cNvSpPr txBox="1"/>
                <p:nvPr/>
              </p:nvSpPr>
              <p:spPr>
                <a:xfrm>
                  <a:off x="1199191" y="3098387"/>
                  <a:ext cx="876118" cy="369332"/>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sz="2000">
                      <a:solidFill>
                        <a:schemeClr val="accent1"/>
                      </a:solidFill>
                      <a:latin typeface="DIN"/>
                      <a:ea typeface="微软雅黑 Light"/>
                    </a:defRPr>
                  </a:lvl1pPr>
                </a:lstStyle>
                <a:p>
                  <a:pPr algn="ctr"/>
                  <a:r>
                    <a:rPr lang="en-US" altLang="zh-CN" sz="1800" dirty="0">
                      <a:latin typeface="Segoe UI Semibold" panose="020B0702040204020203" pitchFamily="34" charset="0"/>
                      <a:cs typeface="Segoe UI Semibold" panose="020B0702040204020203" pitchFamily="34" charset="0"/>
                    </a:rPr>
                    <a:t>88%</a:t>
                  </a:r>
                  <a:endParaRPr lang="zh-CN" altLang="en-US" sz="1800" dirty="0">
                    <a:latin typeface="Segoe UI Semibold" panose="020B0702040204020203" pitchFamily="34" charset="0"/>
                    <a:cs typeface="Segoe UI Semibold" panose="020B0702040204020203" pitchFamily="34" charset="0"/>
                  </a:endParaRPr>
                </a:p>
              </p:txBody>
            </p:sp>
          </p:grpSp>
          <p:sp>
            <p:nvSpPr>
              <p:cNvPr id="4" name="文本框 3">
                <a:extLst>
                  <a:ext uri="{FF2B5EF4-FFF2-40B4-BE49-F238E27FC236}">
                    <a16:creationId xmlns:a16="http://schemas.microsoft.com/office/drawing/2014/main" id="{5DC46792-6E0F-4897-9942-DCFFD46A8F81}"/>
                  </a:ext>
                </a:extLst>
              </p:cNvPr>
              <p:cNvSpPr txBox="1"/>
              <p:nvPr/>
            </p:nvSpPr>
            <p:spPr>
              <a:xfrm>
                <a:off x="1120442" y="4097116"/>
                <a:ext cx="1281266"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accent1"/>
                    </a:solidFill>
                    <a:effectLst/>
                    <a:uLnTx/>
                    <a:uFillTx/>
                    <a:latin typeface="微软雅黑"/>
                    <a:ea typeface="微软雅黑"/>
                    <a:cs typeface="+mn-cs"/>
                  </a:rPr>
                  <a:t>经济学院</a:t>
                </a:r>
              </a:p>
            </p:txBody>
          </p:sp>
          <p:sp>
            <p:nvSpPr>
              <p:cNvPr id="5" name="文本框 4">
                <a:extLst>
                  <a:ext uri="{FF2B5EF4-FFF2-40B4-BE49-F238E27FC236}">
                    <a16:creationId xmlns:a16="http://schemas.microsoft.com/office/drawing/2014/main" id="{36BE6238-CC17-4AED-A600-EFDF248EADF1}"/>
                  </a:ext>
                </a:extLst>
              </p:cNvPr>
              <p:cNvSpPr txBox="1"/>
              <p:nvPr/>
            </p:nvSpPr>
            <p:spPr>
              <a:xfrm>
                <a:off x="702748" y="4420606"/>
                <a:ext cx="2116652" cy="307777"/>
              </a:xfrm>
              <a:prstGeom prst="rect">
                <a:avLst/>
              </a:prstGeom>
              <a:noFill/>
            </p:spPr>
            <p:txBody>
              <a:bodyPr wrap="square" rtlCol="0">
                <a:spAutoFit/>
              </a:bodyPr>
              <a:lstStyle/>
              <a:p>
                <a:pPr lvl="0" algn="ctr">
                  <a:defRPr/>
                </a:pPr>
                <a:r>
                  <a:rPr lang="en-US" altLang="zh-CN" sz="1400" dirty="0">
                    <a:solidFill>
                      <a:prstClr val="white">
                        <a:lumMod val="50000"/>
                      </a:prstClr>
                    </a:solidFill>
                    <a:latin typeface="Segoe UI Light" panose="020B0502040204020203" pitchFamily="34" charset="0"/>
                    <a:ea typeface="微软雅黑"/>
                    <a:cs typeface="Segoe UI Light" panose="020B0502040204020203" pitchFamily="34" charset="0"/>
                  </a:rPr>
                  <a:t>institute of economics</a:t>
                </a:r>
                <a:endParaRPr kumimoji="0" lang="zh-CN" altLang="en-US" sz="1400" b="0" i="0" u="none" strike="noStrike" kern="1200" cap="none" spc="0" normalizeH="0" baseline="0" noProof="0" dirty="0">
                  <a:ln>
                    <a:noFill/>
                  </a:ln>
                  <a:solidFill>
                    <a:prstClr val="white">
                      <a:lumMod val="50000"/>
                    </a:prstClr>
                  </a:solidFill>
                  <a:effectLst/>
                  <a:uLnTx/>
                  <a:uFillTx/>
                  <a:latin typeface="Segoe UI Light" panose="020B0502040204020203" pitchFamily="34" charset="0"/>
                  <a:ea typeface="微软雅黑"/>
                  <a:cs typeface="Segoe UI Light" panose="020B0502040204020203" pitchFamily="34" charset="0"/>
                </a:endParaRPr>
              </a:p>
            </p:txBody>
          </p:sp>
        </p:grpSp>
        <p:grpSp>
          <p:nvGrpSpPr>
            <p:cNvPr id="8" name="组合 7">
              <a:extLst>
                <a:ext uri="{FF2B5EF4-FFF2-40B4-BE49-F238E27FC236}">
                  <a16:creationId xmlns:a16="http://schemas.microsoft.com/office/drawing/2014/main" id="{1AB55A31-E589-4734-9EF2-10B0B1254ADF}"/>
                </a:ext>
              </a:extLst>
            </p:cNvPr>
            <p:cNvGrpSpPr/>
            <p:nvPr/>
          </p:nvGrpSpPr>
          <p:grpSpPr>
            <a:xfrm>
              <a:off x="2919404" y="2181930"/>
              <a:ext cx="2029411" cy="2546453"/>
              <a:chOff x="2852729" y="2181930"/>
              <a:chExt cx="2029411" cy="2546453"/>
            </a:xfrm>
          </p:grpSpPr>
          <p:grpSp>
            <p:nvGrpSpPr>
              <p:cNvPr id="9" name="组合 8">
                <a:extLst>
                  <a:ext uri="{FF2B5EF4-FFF2-40B4-BE49-F238E27FC236}">
                    <a16:creationId xmlns:a16="http://schemas.microsoft.com/office/drawing/2014/main" id="{8B0271F8-40E5-481B-9916-9EB0890DE0A9}"/>
                  </a:ext>
                </a:extLst>
              </p:cNvPr>
              <p:cNvGrpSpPr/>
              <p:nvPr/>
            </p:nvGrpSpPr>
            <p:grpSpPr>
              <a:xfrm>
                <a:off x="2852729" y="2181930"/>
                <a:ext cx="2029411" cy="1809388"/>
                <a:chOff x="2852728" y="2393748"/>
                <a:chExt cx="2029411" cy="1809388"/>
              </a:xfrm>
            </p:grpSpPr>
            <p:graphicFrame>
              <p:nvGraphicFramePr>
                <p:cNvPr id="12" name="图表 11">
                  <a:extLst>
                    <a:ext uri="{FF2B5EF4-FFF2-40B4-BE49-F238E27FC236}">
                      <a16:creationId xmlns:a16="http://schemas.microsoft.com/office/drawing/2014/main" id="{B6E6DAF4-DF1C-4589-B050-8D8F56D23FE0}"/>
                    </a:ext>
                  </a:extLst>
                </p:cNvPr>
                <p:cNvGraphicFramePr/>
                <p:nvPr>
                  <p:extLst>
                    <p:ext uri="{D42A27DB-BD31-4B8C-83A1-F6EECF244321}">
                      <p14:modId xmlns:p14="http://schemas.microsoft.com/office/powerpoint/2010/main" val="1616397554"/>
                    </p:ext>
                  </p:extLst>
                </p:nvPr>
              </p:nvGraphicFramePr>
              <p:xfrm>
                <a:off x="2852728" y="2393748"/>
                <a:ext cx="2029411" cy="1809388"/>
              </p:xfrm>
              <a:graphic>
                <a:graphicData uri="http://schemas.openxmlformats.org/drawingml/2006/chart">
                  <c:chart xmlns:c="http://schemas.openxmlformats.org/drawingml/2006/chart" xmlns:r="http://schemas.openxmlformats.org/officeDocument/2006/relationships" r:id="rId3"/>
                </a:graphicData>
              </a:graphic>
            </p:graphicFrame>
            <p:sp>
              <p:nvSpPr>
                <p:cNvPr id="13" name="文本框 12">
                  <a:extLst>
                    <a:ext uri="{FF2B5EF4-FFF2-40B4-BE49-F238E27FC236}">
                      <a16:creationId xmlns:a16="http://schemas.microsoft.com/office/drawing/2014/main" id="{BC077601-8736-4F96-97A4-2CD63900053D}"/>
                    </a:ext>
                  </a:extLst>
                </p:cNvPr>
                <p:cNvSpPr txBox="1"/>
                <p:nvPr/>
              </p:nvSpPr>
              <p:spPr>
                <a:xfrm>
                  <a:off x="3316410" y="3069318"/>
                  <a:ext cx="1102048" cy="369332"/>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sz="2000">
                      <a:solidFill>
                        <a:schemeClr val="accent1"/>
                      </a:solidFill>
                      <a:latin typeface="DIN"/>
                      <a:ea typeface="微软雅黑 Light"/>
                    </a:defRPr>
                  </a:lvl1pPr>
                </a:lstStyle>
                <a:p>
                  <a:pPr algn="ctr"/>
                  <a:r>
                    <a:rPr lang="en-US" altLang="zh-CN" sz="1800" dirty="0">
                      <a:latin typeface="Segoe UI Semibold" panose="020B0702040204020203" pitchFamily="34" charset="0"/>
                      <a:cs typeface="Segoe UI Semibold" panose="020B0702040204020203" pitchFamily="34" charset="0"/>
                    </a:rPr>
                    <a:t>55%</a:t>
                  </a:r>
                  <a:endParaRPr lang="zh-CN" altLang="en-US" sz="1800" dirty="0">
                    <a:latin typeface="Segoe UI Semibold" panose="020B0702040204020203" pitchFamily="34" charset="0"/>
                    <a:cs typeface="Segoe UI Semibold" panose="020B0702040204020203" pitchFamily="34" charset="0"/>
                  </a:endParaRPr>
                </a:p>
              </p:txBody>
            </p:sp>
          </p:grpSp>
          <p:sp>
            <p:nvSpPr>
              <p:cNvPr id="10" name="文本框 9">
                <a:extLst>
                  <a:ext uri="{FF2B5EF4-FFF2-40B4-BE49-F238E27FC236}">
                    <a16:creationId xmlns:a16="http://schemas.microsoft.com/office/drawing/2014/main" id="{4D5658EA-5F64-4DBE-8CBD-73C64D7090AD}"/>
                  </a:ext>
                </a:extLst>
              </p:cNvPr>
              <p:cNvSpPr txBox="1"/>
              <p:nvPr/>
            </p:nvSpPr>
            <p:spPr>
              <a:xfrm>
                <a:off x="3357847" y="4076019"/>
                <a:ext cx="1020478"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accent1"/>
                    </a:solidFill>
                    <a:effectLst/>
                    <a:uLnTx/>
                    <a:uFillTx/>
                    <a:latin typeface="微软雅黑"/>
                    <a:ea typeface="微软雅黑"/>
                    <a:cs typeface="+mn-cs"/>
                  </a:rPr>
                  <a:t>法学院</a:t>
                </a:r>
              </a:p>
            </p:txBody>
          </p:sp>
          <p:sp>
            <p:nvSpPr>
              <p:cNvPr id="11" name="文本框 10">
                <a:extLst>
                  <a:ext uri="{FF2B5EF4-FFF2-40B4-BE49-F238E27FC236}">
                    <a16:creationId xmlns:a16="http://schemas.microsoft.com/office/drawing/2014/main" id="{1E5FE617-15C1-4934-8798-24F9EC746224}"/>
                  </a:ext>
                </a:extLst>
              </p:cNvPr>
              <p:cNvSpPr txBox="1"/>
              <p:nvPr/>
            </p:nvSpPr>
            <p:spPr>
              <a:xfrm>
                <a:off x="3115244" y="4420606"/>
                <a:ext cx="1504382" cy="307777"/>
              </a:xfrm>
              <a:prstGeom prst="rect">
                <a:avLst/>
              </a:prstGeom>
              <a:noFill/>
            </p:spPr>
            <p:txBody>
              <a:bodyPr wrap="square" rtlCol="0">
                <a:spAutoFit/>
              </a:bodyPr>
              <a:lstStyle/>
              <a:p>
                <a:pPr lvl="0" algn="ctr">
                  <a:defRPr/>
                </a:pPr>
                <a:r>
                  <a:rPr lang="en-US" altLang="zh-CN" sz="1400" dirty="0">
                    <a:solidFill>
                      <a:prstClr val="white">
                        <a:lumMod val="50000"/>
                      </a:prstClr>
                    </a:solidFill>
                    <a:latin typeface="Segoe UI Light" panose="020B0502040204020203" pitchFamily="34" charset="0"/>
                    <a:ea typeface="微软雅黑"/>
                    <a:cs typeface="Segoe UI Light" panose="020B0502040204020203" pitchFamily="34" charset="0"/>
                  </a:rPr>
                  <a:t>institute of law</a:t>
                </a:r>
                <a:endParaRPr kumimoji="0" lang="zh-CN" altLang="en-US" sz="1400" b="0" i="0" u="none" strike="noStrike" kern="1200" cap="none" spc="0" normalizeH="0" baseline="0" noProof="0" dirty="0">
                  <a:ln>
                    <a:noFill/>
                  </a:ln>
                  <a:solidFill>
                    <a:schemeClr val="accent1"/>
                  </a:solidFill>
                  <a:effectLst/>
                  <a:uLnTx/>
                  <a:uFillTx/>
                  <a:latin typeface="Segoe UI Light" panose="020B0502040204020203" pitchFamily="34" charset="0"/>
                  <a:ea typeface="微软雅黑"/>
                  <a:cs typeface="Segoe UI Light" panose="020B0502040204020203" pitchFamily="34" charset="0"/>
                </a:endParaRPr>
              </a:p>
            </p:txBody>
          </p:sp>
        </p:grpSp>
        <p:grpSp>
          <p:nvGrpSpPr>
            <p:cNvPr id="14" name="组合 13">
              <a:extLst>
                <a:ext uri="{FF2B5EF4-FFF2-40B4-BE49-F238E27FC236}">
                  <a16:creationId xmlns:a16="http://schemas.microsoft.com/office/drawing/2014/main" id="{6F2B8B0F-CE90-424D-8873-40BDACE95BC5}"/>
                </a:ext>
              </a:extLst>
            </p:cNvPr>
            <p:cNvGrpSpPr/>
            <p:nvPr/>
          </p:nvGrpSpPr>
          <p:grpSpPr>
            <a:xfrm>
              <a:off x="5092439" y="2181930"/>
              <a:ext cx="2029411" cy="2546453"/>
              <a:chOff x="5082914" y="2181930"/>
              <a:chExt cx="2029411" cy="2546453"/>
            </a:xfrm>
          </p:grpSpPr>
          <p:grpSp>
            <p:nvGrpSpPr>
              <p:cNvPr id="15" name="组合 14">
                <a:extLst>
                  <a:ext uri="{FF2B5EF4-FFF2-40B4-BE49-F238E27FC236}">
                    <a16:creationId xmlns:a16="http://schemas.microsoft.com/office/drawing/2014/main" id="{A6151B92-8D1E-4A6A-B97C-DD48F70173B4}"/>
                  </a:ext>
                </a:extLst>
              </p:cNvPr>
              <p:cNvGrpSpPr/>
              <p:nvPr/>
            </p:nvGrpSpPr>
            <p:grpSpPr>
              <a:xfrm>
                <a:off x="5082914" y="2181930"/>
                <a:ext cx="2029411" cy="1809388"/>
                <a:chOff x="5082912" y="2393748"/>
                <a:chExt cx="2029411" cy="1809388"/>
              </a:xfrm>
            </p:grpSpPr>
            <p:graphicFrame>
              <p:nvGraphicFramePr>
                <p:cNvPr id="18" name="图表 17">
                  <a:extLst>
                    <a:ext uri="{FF2B5EF4-FFF2-40B4-BE49-F238E27FC236}">
                      <a16:creationId xmlns:a16="http://schemas.microsoft.com/office/drawing/2014/main" id="{280C07E9-A834-4D56-ACA7-C28206DDAA4C}"/>
                    </a:ext>
                  </a:extLst>
                </p:cNvPr>
                <p:cNvGraphicFramePr/>
                <p:nvPr>
                  <p:extLst>
                    <p:ext uri="{D42A27DB-BD31-4B8C-83A1-F6EECF244321}">
                      <p14:modId xmlns:p14="http://schemas.microsoft.com/office/powerpoint/2010/main" val="1964616698"/>
                    </p:ext>
                  </p:extLst>
                </p:nvPr>
              </p:nvGraphicFramePr>
              <p:xfrm>
                <a:off x="5082912" y="2393748"/>
                <a:ext cx="2029411" cy="1809388"/>
              </p:xfrm>
              <a:graphic>
                <a:graphicData uri="http://schemas.openxmlformats.org/drawingml/2006/chart">
                  <c:chart xmlns:c="http://schemas.openxmlformats.org/drawingml/2006/chart" xmlns:r="http://schemas.openxmlformats.org/officeDocument/2006/relationships" r:id="rId4"/>
                </a:graphicData>
              </a:graphic>
            </p:graphicFrame>
            <p:sp>
              <p:nvSpPr>
                <p:cNvPr id="19" name="文本框 18">
                  <a:extLst>
                    <a:ext uri="{FF2B5EF4-FFF2-40B4-BE49-F238E27FC236}">
                      <a16:creationId xmlns:a16="http://schemas.microsoft.com/office/drawing/2014/main" id="{3F0C51D8-380A-49C6-A00B-F383C033FC2F}"/>
                    </a:ext>
                  </a:extLst>
                </p:cNvPr>
                <p:cNvSpPr txBox="1"/>
                <p:nvPr/>
              </p:nvSpPr>
              <p:spPr>
                <a:xfrm>
                  <a:off x="5662229" y="3077200"/>
                  <a:ext cx="870778" cy="369332"/>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sz="2000">
                      <a:solidFill>
                        <a:schemeClr val="accent1"/>
                      </a:solidFill>
                      <a:latin typeface="DIN"/>
                      <a:ea typeface="微软雅黑 Light"/>
                    </a:defRPr>
                  </a:lvl1pPr>
                </a:lstStyle>
                <a:p>
                  <a:pPr algn="ctr"/>
                  <a:r>
                    <a:rPr lang="en-US" altLang="zh-CN" sz="1800" dirty="0">
                      <a:latin typeface="Segoe UI Semibold" panose="020B0702040204020203" pitchFamily="34" charset="0"/>
                      <a:cs typeface="Segoe UI Semibold" panose="020B0702040204020203" pitchFamily="34" charset="0"/>
                    </a:rPr>
                    <a:t>70%</a:t>
                  </a:r>
                  <a:endParaRPr lang="zh-CN" altLang="en-US" sz="1800" dirty="0">
                    <a:latin typeface="Segoe UI Semibold" panose="020B0702040204020203" pitchFamily="34" charset="0"/>
                    <a:cs typeface="Segoe UI Semibold" panose="020B0702040204020203" pitchFamily="34" charset="0"/>
                  </a:endParaRPr>
                </a:p>
              </p:txBody>
            </p:sp>
          </p:grpSp>
          <p:sp>
            <p:nvSpPr>
              <p:cNvPr id="16" name="文本框 15">
                <a:extLst>
                  <a:ext uri="{FF2B5EF4-FFF2-40B4-BE49-F238E27FC236}">
                    <a16:creationId xmlns:a16="http://schemas.microsoft.com/office/drawing/2014/main" id="{FEC1002C-164B-4FA9-B374-9AC9CEC55709}"/>
                  </a:ext>
                </a:extLst>
              </p:cNvPr>
              <p:cNvSpPr txBox="1"/>
              <p:nvPr/>
            </p:nvSpPr>
            <p:spPr>
              <a:xfrm>
                <a:off x="5603876" y="4076019"/>
                <a:ext cx="987488"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accent1"/>
                    </a:solidFill>
                    <a:effectLst/>
                    <a:uLnTx/>
                    <a:uFillTx/>
                    <a:latin typeface="微软雅黑"/>
                    <a:ea typeface="微软雅黑"/>
                    <a:cs typeface="+mn-cs"/>
                  </a:rPr>
                  <a:t>理学院</a:t>
                </a:r>
              </a:p>
            </p:txBody>
          </p:sp>
          <p:sp>
            <p:nvSpPr>
              <p:cNvPr id="17" name="文本框 16">
                <a:extLst>
                  <a:ext uri="{FF2B5EF4-FFF2-40B4-BE49-F238E27FC236}">
                    <a16:creationId xmlns:a16="http://schemas.microsoft.com/office/drawing/2014/main" id="{8ED238C7-3F64-4C5B-AA50-7C9296D4DE0B}"/>
                  </a:ext>
                </a:extLst>
              </p:cNvPr>
              <p:cNvSpPr txBox="1"/>
              <p:nvPr/>
            </p:nvSpPr>
            <p:spPr>
              <a:xfrm>
                <a:off x="5194363" y="4420606"/>
                <a:ext cx="1806512" cy="307777"/>
              </a:xfrm>
              <a:prstGeom prst="rect">
                <a:avLst/>
              </a:prstGeom>
              <a:noFill/>
            </p:spPr>
            <p:txBody>
              <a:bodyPr wrap="square" rtlCol="0">
                <a:spAutoFit/>
              </a:bodyPr>
              <a:lstStyle/>
              <a:p>
                <a:pPr lvl="0" algn="ctr">
                  <a:defRPr/>
                </a:pPr>
                <a:r>
                  <a:rPr lang="en-US" altLang="zh-CN" sz="1400" dirty="0">
                    <a:solidFill>
                      <a:prstClr val="white">
                        <a:lumMod val="50000"/>
                      </a:prstClr>
                    </a:solidFill>
                    <a:latin typeface="Segoe UI Light" panose="020B0502040204020203" pitchFamily="34" charset="0"/>
                    <a:ea typeface="微软雅黑"/>
                    <a:cs typeface="Segoe UI Light" panose="020B0502040204020203" pitchFamily="34" charset="0"/>
                  </a:rPr>
                  <a:t>institute of science</a:t>
                </a:r>
                <a:endParaRPr lang="zh-CN" altLang="en-US" sz="1400" dirty="0">
                  <a:solidFill>
                    <a:schemeClr val="accent1"/>
                  </a:solidFill>
                  <a:latin typeface="Segoe UI Light" panose="020B0502040204020203" pitchFamily="34" charset="0"/>
                  <a:ea typeface="微软雅黑"/>
                  <a:cs typeface="Segoe UI Light" panose="020B0502040204020203" pitchFamily="34" charset="0"/>
                </a:endParaRPr>
              </a:p>
            </p:txBody>
          </p:sp>
        </p:grpSp>
        <p:grpSp>
          <p:nvGrpSpPr>
            <p:cNvPr id="20" name="组合 19">
              <a:extLst>
                <a:ext uri="{FF2B5EF4-FFF2-40B4-BE49-F238E27FC236}">
                  <a16:creationId xmlns:a16="http://schemas.microsoft.com/office/drawing/2014/main" id="{5A9B6632-1A27-4F7A-B020-F883E99DDCD8}"/>
                </a:ext>
              </a:extLst>
            </p:cNvPr>
            <p:cNvGrpSpPr/>
            <p:nvPr/>
          </p:nvGrpSpPr>
          <p:grpSpPr>
            <a:xfrm>
              <a:off x="7086158" y="2181930"/>
              <a:ext cx="2388042" cy="2546453"/>
              <a:chOff x="7133784" y="2181930"/>
              <a:chExt cx="2388042" cy="2546453"/>
            </a:xfrm>
          </p:grpSpPr>
          <p:grpSp>
            <p:nvGrpSpPr>
              <p:cNvPr id="21" name="组合 20">
                <a:extLst>
                  <a:ext uri="{FF2B5EF4-FFF2-40B4-BE49-F238E27FC236}">
                    <a16:creationId xmlns:a16="http://schemas.microsoft.com/office/drawing/2014/main" id="{369D0BC3-63CF-4B5B-AFE7-192D7C84DB4E}"/>
                  </a:ext>
                </a:extLst>
              </p:cNvPr>
              <p:cNvGrpSpPr/>
              <p:nvPr/>
            </p:nvGrpSpPr>
            <p:grpSpPr>
              <a:xfrm>
                <a:off x="7313099" y="2181930"/>
                <a:ext cx="2029411" cy="1809388"/>
                <a:chOff x="7313096" y="2393748"/>
                <a:chExt cx="2029411" cy="1809388"/>
              </a:xfrm>
            </p:grpSpPr>
            <p:graphicFrame>
              <p:nvGraphicFramePr>
                <p:cNvPr id="24" name="图表 23">
                  <a:extLst>
                    <a:ext uri="{FF2B5EF4-FFF2-40B4-BE49-F238E27FC236}">
                      <a16:creationId xmlns:a16="http://schemas.microsoft.com/office/drawing/2014/main" id="{8BDC0A5C-CA31-4252-8E3E-A04A9D33CB85}"/>
                    </a:ext>
                  </a:extLst>
                </p:cNvPr>
                <p:cNvGraphicFramePr/>
                <p:nvPr>
                  <p:extLst>
                    <p:ext uri="{D42A27DB-BD31-4B8C-83A1-F6EECF244321}">
                      <p14:modId xmlns:p14="http://schemas.microsoft.com/office/powerpoint/2010/main" val="305025410"/>
                    </p:ext>
                  </p:extLst>
                </p:nvPr>
              </p:nvGraphicFramePr>
              <p:xfrm>
                <a:off x="7313096" y="2393748"/>
                <a:ext cx="2029411" cy="1809388"/>
              </p:xfrm>
              <a:graphic>
                <a:graphicData uri="http://schemas.openxmlformats.org/drawingml/2006/chart">
                  <c:chart xmlns:c="http://schemas.openxmlformats.org/drawingml/2006/chart" xmlns:r="http://schemas.openxmlformats.org/officeDocument/2006/relationships" r:id="rId5"/>
                </a:graphicData>
              </a:graphic>
            </p:graphicFrame>
            <p:sp>
              <p:nvSpPr>
                <p:cNvPr id="25" name="文本框 24">
                  <a:extLst>
                    <a:ext uri="{FF2B5EF4-FFF2-40B4-BE49-F238E27FC236}">
                      <a16:creationId xmlns:a16="http://schemas.microsoft.com/office/drawing/2014/main" id="{025B7668-3594-4931-96DE-66B1FE92987E}"/>
                    </a:ext>
                  </a:extLst>
                </p:cNvPr>
                <p:cNvSpPr txBox="1"/>
                <p:nvPr/>
              </p:nvSpPr>
              <p:spPr>
                <a:xfrm>
                  <a:off x="7920277" y="3043918"/>
                  <a:ext cx="815049" cy="369332"/>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sz="2000">
                      <a:solidFill>
                        <a:schemeClr val="accent1"/>
                      </a:solidFill>
                      <a:latin typeface="DIN"/>
                      <a:ea typeface="微软雅黑 Light"/>
                    </a:defRPr>
                  </a:lvl1pPr>
                </a:lstStyle>
                <a:p>
                  <a:pPr algn="ctr"/>
                  <a:r>
                    <a:rPr lang="en-US" altLang="zh-CN" sz="1800" dirty="0">
                      <a:latin typeface="Segoe UI Semibold" panose="020B0702040204020203" pitchFamily="34" charset="0"/>
                      <a:cs typeface="Segoe UI Semibold" panose="020B0702040204020203" pitchFamily="34" charset="0"/>
                    </a:rPr>
                    <a:t>65%</a:t>
                  </a:r>
                  <a:endParaRPr lang="zh-CN" altLang="en-US" sz="1800" dirty="0">
                    <a:latin typeface="Segoe UI Semibold" panose="020B0702040204020203" pitchFamily="34" charset="0"/>
                    <a:cs typeface="Segoe UI Semibold" panose="020B0702040204020203" pitchFamily="34" charset="0"/>
                  </a:endParaRPr>
                </a:p>
              </p:txBody>
            </p:sp>
          </p:grpSp>
          <p:sp>
            <p:nvSpPr>
              <p:cNvPr id="22" name="文本框 21">
                <a:extLst>
                  <a:ext uri="{FF2B5EF4-FFF2-40B4-BE49-F238E27FC236}">
                    <a16:creationId xmlns:a16="http://schemas.microsoft.com/office/drawing/2014/main" id="{1232E5AE-D196-4E7A-9C0A-40321B702B03}"/>
                  </a:ext>
                </a:extLst>
              </p:cNvPr>
              <p:cNvSpPr txBox="1"/>
              <p:nvPr/>
            </p:nvSpPr>
            <p:spPr>
              <a:xfrm>
                <a:off x="7731874" y="4076370"/>
                <a:ext cx="1191862"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accent1"/>
                    </a:solidFill>
                    <a:effectLst/>
                    <a:uLnTx/>
                    <a:uFillTx/>
                    <a:latin typeface="微软雅黑"/>
                    <a:ea typeface="微软雅黑"/>
                    <a:cs typeface="+mn-cs"/>
                  </a:rPr>
                  <a:t>管理学院</a:t>
                </a:r>
              </a:p>
            </p:txBody>
          </p:sp>
          <p:sp>
            <p:nvSpPr>
              <p:cNvPr id="23" name="文本框 22">
                <a:extLst>
                  <a:ext uri="{FF2B5EF4-FFF2-40B4-BE49-F238E27FC236}">
                    <a16:creationId xmlns:a16="http://schemas.microsoft.com/office/drawing/2014/main" id="{E179A5E2-949A-4E46-967F-43F9DBC75E04}"/>
                  </a:ext>
                </a:extLst>
              </p:cNvPr>
              <p:cNvSpPr txBox="1"/>
              <p:nvPr/>
            </p:nvSpPr>
            <p:spPr>
              <a:xfrm>
                <a:off x="7133784" y="4420606"/>
                <a:ext cx="2388042" cy="307777"/>
              </a:xfrm>
              <a:prstGeom prst="rect">
                <a:avLst/>
              </a:prstGeom>
              <a:noFill/>
            </p:spPr>
            <p:txBody>
              <a:bodyPr wrap="square" rtlCol="0">
                <a:spAutoFit/>
              </a:bodyPr>
              <a:lstStyle/>
              <a:p>
                <a:pPr lvl="0" algn="ctr">
                  <a:defRPr/>
                </a:pPr>
                <a:r>
                  <a:rPr lang="en-US" altLang="zh-CN" sz="1400" dirty="0">
                    <a:solidFill>
                      <a:prstClr val="white">
                        <a:lumMod val="50000"/>
                      </a:prstClr>
                    </a:solidFill>
                    <a:latin typeface="Segoe UI Light" panose="020B0502040204020203" pitchFamily="34" charset="0"/>
                    <a:ea typeface="微软雅黑"/>
                    <a:cs typeface="Segoe UI Light" panose="020B0502040204020203" pitchFamily="34" charset="0"/>
                  </a:rPr>
                  <a:t>institute of management</a:t>
                </a:r>
                <a:endParaRPr lang="zh-CN" altLang="en-US" sz="1400" dirty="0">
                  <a:solidFill>
                    <a:schemeClr val="accent1"/>
                  </a:solidFill>
                  <a:latin typeface="Segoe UI Light" panose="020B0502040204020203" pitchFamily="34" charset="0"/>
                  <a:ea typeface="微软雅黑"/>
                  <a:cs typeface="Segoe UI Light" panose="020B0502040204020203" pitchFamily="34" charset="0"/>
                </a:endParaRPr>
              </a:p>
            </p:txBody>
          </p:sp>
        </p:grpSp>
        <p:grpSp>
          <p:nvGrpSpPr>
            <p:cNvPr id="26" name="组合 25">
              <a:extLst>
                <a:ext uri="{FF2B5EF4-FFF2-40B4-BE49-F238E27FC236}">
                  <a16:creationId xmlns:a16="http://schemas.microsoft.com/office/drawing/2014/main" id="{DA1CBCE2-290B-4FDE-B211-D0861227267A}"/>
                </a:ext>
              </a:extLst>
            </p:cNvPr>
            <p:cNvGrpSpPr/>
            <p:nvPr/>
          </p:nvGrpSpPr>
          <p:grpSpPr>
            <a:xfrm>
              <a:off x="9438507" y="2185204"/>
              <a:ext cx="2029411" cy="2543179"/>
              <a:chOff x="9543282" y="2181930"/>
              <a:chExt cx="2029411" cy="2543179"/>
            </a:xfrm>
          </p:grpSpPr>
          <p:grpSp>
            <p:nvGrpSpPr>
              <p:cNvPr id="27" name="组合 26">
                <a:extLst>
                  <a:ext uri="{FF2B5EF4-FFF2-40B4-BE49-F238E27FC236}">
                    <a16:creationId xmlns:a16="http://schemas.microsoft.com/office/drawing/2014/main" id="{5B6D79F7-C140-42E9-9E19-C00715A34824}"/>
                  </a:ext>
                </a:extLst>
              </p:cNvPr>
              <p:cNvGrpSpPr/>
              <p:nvPr/>
            </p:nvGrpSpPr>
            <p:grpSpPr>
              <a:xfrm>
                <a:off x="9543282" y="2181930"/>
                <a:ext cx="2029411" cy="1809388"/>
                <a:chOff x="9543282" y="2393748"/>
                <a:chExt cx="2029411" cy="1809388"/>
              </a:xfrm>
            </p:grpSpPr>
            <p:graphicFrame>
              <p:nvGraphicFramePr>
                <p:cNvPr id="30" name="图表 29">
                  <a:extLst>
                    <a:ext uri="{FF2B5EF4-FFF2-40B4-BE49-F238E27FC236}">
                      <a16:creationId xmlns:a16="http://schemas.microsoft.com/office/drawing/2014/main" id="{59D9EFC1-0B96-4A8B-A7E9-BB7C1C2BC1B9}"/>
                    </a:ext>
                  </a:extLst>
                </p:cNvPr>
                <p:cNvGraphicFramePr/>
                <p:nvPr>
                  <p:extLst>
                    <p:ext uri="{D42A27DB-BD31-4B8C-83A1-F6EECF244321}">
                      <p14:modId xmlns:p14="http://schemas.microsoft.com/office/powerpoint/2010/main" val="520133206"/>
                    </p:ext>
                  </p:extLst>
                </p:nvPr>
              </p:nvGraphicFramePr>
              <p:xfrm>
                <a:off x="9543282" y="2393748"/>
                <a:ext cx="2029411" cy="1809388"/>
              </p:xfrm>
              <a:graphic>
                <a:graphicData uri="http://schemas.openxmlformats.org/drawingml/2006/chart">
                  <c:chart xmlns:c="http://schemas.openxmlformats.org/drawingml/2006/chart" xmlns:r="http://schemas.openxmlformats.org/officeDocument/2006/relationships" r:id="rId6"/>
                </a:graphicData>
              </a:graphic>
            </p:graphicFrame>
            <p:sp>
              <p:nvSpPr>
                <p:cNvPr id="31" name="文本框 30">
                  <a:extLst>
                    <a:ext uri="{FF2B5EF4-FFF2-40B4-BE49-F238E27FC236}">
                      <a16:creationId xmlns:a16="http://schemas.microsoft.com/office/drawing/2014/main" id="{60D68967-4D2F-4279-9A88-ECE2AC296914}"/>
                    </a:ext>
                  </a:extLst>
                </p:cNvPr>
                <p:cNvSpPr txBox="1"/>
                <p:nvPr/>
              </p:nvSpPr>
              <p:spPr>
                <a:xfrm>
                  <a:off x="10227790" y="3098387"/>
                  <a:ext cx="66039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accent1"/>
                      </a:solidFill>
                      <a:latin typeface="Segoe UI Semibold" panose="020B0702040204020203" pitchFamily="34" charset="0"/>
                      <a:ea typeface="微软雅黑 Light"/>
                      <a:cs typeface="Segoe UI Semibold" panose="020B0702040204020203" pitchFamily="34" charset="0"/>
                    </a:rPr>
                    <a:t>40%</a:t>
                  </a:r>
                  <a:endParaRPr kumimoji="0" lang="zh-CN" altLang="en-US" sz="1400" b="1" i="0" u="none" strike="noStrike" kern="1200" cap="none" spc="0" normalizeH="0" baseline="0" noProof="0" dirty="0">
                    <a:ln>
                      <a:noFill/>
                    </a:ln>
                    <a:solidFill>
                      <a:schemeClr val="accent1"/>
                    </a:solidFill>
                    <a:effectLst/>
                    <a:uLnTx/>
                    <a:uFillTx/>
                    <a:latin typeface="Segoe UI Semibold" panose="020B0702040204020203" pitchFamily="34" charset="0"/>
                    <a:ea typeface="微软雅黑 Light"/>
                    <a:cs typeface="Segoe UI Semibold" panose="020B0702040204020203" pitchFamily="34" charset="0"/>
                  </a:endParaRPr>
                </a:p>
              </p:txBody>
            </p:sp>
          </p:grpSp>
          <p:sp>
            <p:nvSpPr>
              <p:cNvPr id="28" name="文本框 27">
                <a:extLst>
                  <a:ext uri="{FF2B5EF4-FFF2-40B4-BE49-F238E27FC236}">
                    <a16:creationId xmlns:a16="http://schemas.microsoft.com/office/drawing/2014/main" id="{441A7442-5C29-4304-829B-BA189E030FC9}"/>
                  </a:ext>
                </a:extLst>
              </p:cNvPr>
              <p:cNvSpPr txBox="1"/>
              <p:nvPr/>
            </p:nvSpPr>
            <p:spPr>
              <a:xfrm>
                <a:off x="9883776" y="4076019"/>
                <a:ext cx="1348424"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accent1"/>
                    </a:solidFill>
                    <a:effectLst/>
                    <a:uLnTx/>
                    <a:uFillTx/>
                    <a:latin typeface="微软雅黑"/>
                    <a:ea typeface="微软雅黑"/>
                    <a:cs typeface="+mn-cs"/>
                  </a:rPr>
                  <a:t>旅游学院</a:t>
                </a:r>
              </a:p>
            </p:txBody>
          </p:sp>
          <p:sp>
            <p:nvSpPr>
              <p:cNvPr id="29" name="文本框 28">
                <a:extLst>
                  <a:ext uri="{FF2B5EF4-FFF2-40B4-BE49-F238E27FC236}">
                    <a16:creationId xmlns:a16="http://schemas.microsoft.com/office/drawing/2014/main" id="{B4BAD177-1AA8-40AF-821A-4D75A0FAEEE8}"/>
                  </a:ext>
                </a:extLst>
              </p:cNvPr>
              <p:cNvSpPr txBox="1"/>
              <p:nvPr/>
            </p:nvSpPr>
            <p:spPr>
              <a:xfrm>
                <a:off x="9593899" y="4417332"/>
                <a:ext cx="1928176" cy="307777"/>
              </a:xfrm>
              <a:prstGeom prst="rect">
                <a:avLst/>
              </a:prstGeom>
              <a:noFill/>
            </p:spPr>
            <p:txBody>
              <a:bodyPr wrap="square" rtlCol="0">
                <a:spAutoFit/>
              </a:bodyPr>
              <a:lstStyle/>
              <a:p>
                <a:pPr lvl="0" algn="ctr">
                  <a:defRPr/>
                </a:pPr>
                <a:r>
                  <a:rPr lang="en-US" altLang="zh-CN" sz="1400" dirty="0">
                    <a:solidFill>
                      <a:prstClr val="white">
                        <a:lumMod val="50000"/>
                      </a:prstClr>
                    </a:solidFill>
                    <a:latin typeface="Segoe UI Light" panose="020B0502040204020203" pitchFamily="34" charset="0"/>
                    <a:ea typeface="微软雅黑"/>
                    <a:cs typeface="Segoe UI Light" panose="020B0502040204020203" pitchFamily="34" charset="0"/>
                  </a:rPr>
                  <a:t>institute of tourism</a:t>
                </a:r>
                <a:endParaRPr lang="zh-CN" altLang="en-US" sz="1400" dirty="0">
                  <a:solidFill>
                    <a:schemeClr val="accent1"/>
                  </a:solidFill>
                  <a:latin typeface="Segoe UI Light" panose="020B0502040204020203" pitchFamily="34" charset="0"/>
                  <a:ea typeface="微软雅黑"/>
                  <a:cs typeface="Segoe UI Light" panose="020B0502040204020203" pitchFamily="34" charset="0"/>
                </a:endParaRPr>
              </a:p>
            </p:txBody>
          </p:sp>
        </p:grpSp>
      </p:grpSp>
      <p:sp>
        <p:nvSpPr>
          <p:cNvPr id="34" name="文本框 33">
            <a:extLst>
              <a:ext uri="{FF2B5EF4-FFF2-40B4-BE49-F238E27FC236}">
                <a16:creationId xmlns:a16="http://schemas.microsoft.com/office/drawing/2014/main" id="{0194DDD0-C7C9-454C-A8FC-E2990C206020}"/>
              </a:ext>
            </a:extLst>
          </p:cNvPr>
          <p:cNvSpPr txBox="1"/>
          <p:nvPr/>
        </p:nvSpPr>
        <p:spPr>
          <a:xfrm>
            <a:off x="874713" y="5908352"/>
            <a:ext cx="4321175" cy="295145"/>
          </a:xfrm>
          <a:prstGeom prst="rect">
            <a:avLst/>
          </a:prstGeom>
          <a:noFill/>
        </p:spPr>
        <p:txBody>
          <a:bodyPr wrap="square" rtlCol="0">
            <a:spAutoFit/>
          </a:bodyPr>
          <a:lstStyle/>
          <a:p>
            <a:pPr>
              <a:lnSpc>
                <a:spcPct val="120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声明：本页面图表数据均为虚构，如有雷同，纯属</a:t>
            </a:r>
            <a:r>
              <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a:t>
            </a: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巧合</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nvGrpSpPr>
          <p:cNvPr id="39" name="组合 38">
            <a:extLst>
              <a:ext uri="{FF2B5EF4-FFF2-40B4-BE49-F238E27FC236}">
                <a16:creationId xmlns:a16="http://schemas.microsoft.com/office/drawing/2014/main" id="{A08976AD-C3D1-45A9-BF7A-334B9A57750D}"/>
              </a:ext>
            </a:extLst>
          </p:cNvPr>
          <p:cNvGrpSpPr/>
          <p:nvPr/>
        </p:nvGrpSpPr>
        <p:grpSpPr>
          <a:xfrm>
            <a:off x="874713" y="1266825"/>
            <a:ext cx="9572307" cy="1488095"/>
            <a:chOff x="874713" y="911225"/>
            <a:chExt cx="9572307" cy="1488095"/>
          </a:xfrm>
        </p:grpSpPr>
        <p:sp>
          <p:nvSpPr>
            <p:cNvPr id="35" name="矩形 34">
              <a:extLst>
                <a:ext uri="{FF2B5EF4-FFF2-40B4-BE49-F238E27FC236}">
                  <a16:creationId xmlns:a16="http://schemas.microsoft.com/office/drawing/2014/main" id="{2162A017-A59E-4269-A265-3DDEEA4EC84D}"/>
                </a:ext>
              </a:extLst>
            </p:cNvPr>
            <p:cNvSpPr/>
            <p:nvPr/>
          </p:nvSpPr>
          <p:spPr>
            <a:xfrm>
              <a:off x="874713" y="1153160"/>
              <a:ext cx="4321175" cy="218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2F4B5C02-4D35-4376-8E2E-7AA801CFB748}"/>
                </a:ext>
              </a:extLst>
            </p:cNvPr>
            <p:cNvSpPr txBox="1"/>
            <p:nvPr/>
          </p:nvSpPr>
          <p:spPr>
            <a:xfrm>
              <a:off x="874713" y="911225"/>
              <a:ext cx="4261167"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800" b="1" dirty="0">
                  <a:solidFill>
                    <a:schemeClr val="accent1"/>
                  </a:solidFill>
                  <a:latin typeface="微软雅黑" panose="020B0503020204020204" pitchFamily="34" charset="-122"/>
                  <a:ea typeface="微软雅黑" panose="020B0503020204020204" pitchFamily="34" charset="-122"/>
                  <a:cs typeface="+mn-ea"/>
                  <a:sym typeface="+mn-lt"/>
                </a:rPr>
                <a:t>2019</a:t>
              </a:r>
              <a:r>
                <a:rPr lang="zh-CN" altLang="en-US" sz="2800" b="1" dirty="0">
                  <a:solidFill>
                    <a:schemeClr val="accent1"/>
                  </a:solidFill>
                  <a:latin typeface="微软雅黑" panose="020B0503020204020204" pitchFamily="34" charset="-122"/>
                  <a:ea typeface="微软雅黑" panose="020B0503020204020204" pitchFamily="34" charset="-122"/>
                  <a:cs typeface="+mn-ea"/>
                  <a:sym typeface="+mn-lt"/>
                </a:rPr>
                <a:t>年各学院就业率预测</a:t>
              </a:r>
              <a:endParaRPr kumimoji="0" lang="zh-CN" altLang="en-US" sz="2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6" name="文本框 35">
              <a:extLst>
                <a:ext uri="{FF2B5EF4-FFF2-40B4-BE49-F238E27FC236}">
                  <a16:creationId xmlns:a16="http://schemas.microsoft.com/office/drawing/2014/main" id="{5FFDB42A-BA89-4B74-B795-4E2475859426}"/>
                </a:ext>
              </a:extLst>
            </p:cNvPr>
            <p:cNvSpPr txBox="1"/>
            <p:nvPr/>
          </p:nvSpPr>
          <p:spPr>
            <a:xfrm>
              <a:off x="874713" y="1476375"/>
              <a:ext cx="9572307" cy="922945"/>
            </a:xfrm>
            <a:prstGeom prst="rect">
              <a:avLst/>
            </a:prstGeom>
            <a:noFill/>
          </p:spPr>
          <p:txBody>
            <a:bodyPr wrap="square" rtlCol="0">
              <a:spAutoFit/>
            </a:bodyPr>
            <a:lstStyle/>
            <a:p>
              <a:pPr algn="just">
                <a:lnSpc>
                  <a:spcPct val="120000"/>
                </a:lnSpc>
                <a:spcBef>
                  <a:spcPts val="600"/>
                </a:spcBef>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海南大学现有</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31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个学院（部），</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2018</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年度各学院每年就业均保持良好态势，其中经济学院就业率第一，理学院第二</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a:t>
              </a:r>
            </a:p>
            <a:p>
              <a:pPr algn="just">
                <a:lnSpc>
                  <a:spcPct val="120000"/>
                </a:lnSpc>
                <a:spcBef>
                  <a:spcPts val="600"/>
                </a:spcBef>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2019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年我校约有</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9000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多名毕业生毕业，为做好学生就业工作，校就业指导中心依据历年就业率指标，根据</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2019</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年市场经济宏观环境，预测了本年度各学院就业率，为各学院有针对性地展开学生就业指导工作提供参考。</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37" name="标题 36">
            <a:extLst>
              <a:ext uri="{FF2B5EF4-FFF2-40B4-BE49-F238E27FC236}">
                <a16:creationId xmlns:a16="http://schemas.microsoft.com/office/drawing/2014/main" id="{BB9EE2C8-3307-42AB-8BD9-7D76DA5E7CFA}"/>
              </a:ext>
            </a:extLst>
          </p:cNvPr>
          <p:cNvSpPr>
            <a:spLocks noGrp="1"/>
          </p:cNvSpPr>
          <p:nvPr>
            <p:ph type="title"/>
          </p:nvPr>
        </p:nvSpPr>
        <p:spPr/>
        <p:txBody>
          <a:bodyPr/>
          <a:lstStyle/>
          <a:p>
            <a:r>
              <a:rPr lang="zh-CN" altLang="en-US" dirty="0"/>
              <a:t>就业率预测</a:t>
            </a:r>
          </a:p>
        </p:txBody>
      </p:sp>
      <p:sp>
        <p:nvSpPr>
          <p:cNvPr id="38" name="文本占位符 37">
            <a:extLst>
              <a:ext uri="{FF2B5EF4-FFF2-40B4-BE49-F238E27FC236}">
                <a16:creationId xmlns:a16="http://schemas.microsoft.com/office/drawing/2014/main" id="{941E287F-D3ED-4211-8FB0-4CDEE1D33837}"/>
              </a:ext>
            </a:extLst>
          </p:cNvPr>
          <p:cNvSpPr>
            <a:spLocks noGrp="1"/>
          </p:cNvSpPr>
          <p:nvPr>
            <p:ph type="body" sz="quarter" idx="14"/>
          </p:nvPr>
        </p:nvSpPr>
        <p:spPr/>
        <p:txBody>
          <a:bodyPr/>
          <a:lstStyle/>
          <a:p>
            <a:pPr marL="0" indent="0">
              <a:buNone/>
            </a:pPr>
            <a:r>
              <a:rPr lang="en-US" altLang="zh-CN" dirty="0"/>
              <a:t>01</a:t>
            </a:r>
            <a:endParaRPr lang="zh-CN" altLang="en-US" dirty="0"/>
          </a:p>
        </p:txBody>
      </p:sp>
    </p:spTree>
    <p:extLst>
      <p:ext uri="{BB962C8B-B14F-4D97-AF65-F5344CB8AC3E}">
        <p14:creationId xmlns:p14="http://schemas.microsoft.com/office/powerpoint/2010/main" val="581288697"/>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8FDE2FF-7AB2-439D-AA89-262CDFF85398}"/>
              </a:ext>
            </a:extLst>
          </p:cNvPr>
          <p:cNvSpPr>
            <a:spLocks noGrp="1"/>
          </p:cNvSpPr>
          <p:nvPr>
            <p:ph type="body" sz="quarter" idx="14"/>
          </p:nvPr>
        </p:nvSpPr>
        <p:spPr/>
        <p:txBody>
          <a:bodyPr/>
          <a:lstStyle/>
          <a:p>
            <a:r>
              <a:rPr lang="en-US" altLang="zh-CN" dirty="0"/>
              <a:t>4</a:t>
            </a:r>
            <a:endParaRPr lang="zh-CN" altLang="en-US" dirty="0"/>
          </a:p>
        </p:txBody>
      </p:sp>
      <p:sp>
        <p:nvSpPr>
          <p:cNvPr id="4" name="标题 3">
            <a:extLst>
              <a:ext uri="{FF2B5EF4-FFF2-40B4-BE49-F238E27FC236}">
                <a16:creationId xmlns:a16="http://schemas.microsoft.com/office/drawing/2014/main" id="{53A036C8-AC16-41AF-B2BA-7DDE2A01FCA4}"/>
              </a:ext>
            </a:extLst>
          </p:cNvPr>
          <p:cNvSpPr>
            <a:spLocks noGrp="1"/>
          </p:cNvSpPr>
          <p:nvPr>
            <p:ph type="title"/>
          </p:nvPr>
        </p:nvSpPr>
        <p:spPr/>
        <p:txBody>
          <a:bodyPr>
            <a:normAutofit fontScale="90000"/>
          </a:bodyPr>
          <a:lstStyle/>
          <a:p>
            <a:r>
              <a:rPr lang="zh-CN" altLang="en-US" i="1" dirty="0"/>
              <a:t>梦想海大 志存高远</a:t>
            </a:r>
          </a:p>
        </p:txBody>
      </p:sp>
      <p:sp>
        <p:nvSpPr>
          <p:cNvPr id="6" name="文本占位符 2">
            <a:extLst>
              <a:ext uri="{FF2B5EF4-FFF2-40B4-BE49-F238E27FC236}">
                <a16:creationId xmlns:a16="http://schemas.microsoft.com/office/drawing/2014/main" id="{AF9F384C-D33A-49CC-BD34-2D48051A3374}"/>
              </a:ext>
            </a:extLst>
          </p:cNvPr>
          <p:cNvSpPr>
            <a:spLocks noGrp="1"/>
          </p:cNvSpPr>
          <p:nvPr>
            <p:ph type="body" sz="quarter" idx="16"/>
          </p:nvPr>
        </p:nvSpPr>
        <p:spPr>
          <a:xfrm>
            <a:off x="2763475" y="2620336"/>
            <a:ext cx="1821225" cy="414964"/>
          </a:xfrm>
        </p:spPr>
        <p:txBody>
          <a:bodyPr/>
          <a:lstStyle/>
          <a:p>
            <a:r>
              <a:rPr lang="en-US" altLang="zh-CN" sz="2400" dirty="0"/>
              <a:t>PART FOUR</a:t>
            </a:r>
            <a:endParaRPr lang="zh-CN" altLang="en-US" sz="2400" dirty="0"/>
          </a:p>
        </p:txBody>
      </p:sp>
    </p:spTree>
    <p:extLst>
      <p:ext uri="{BB962C8B-B14F-4D97-AF65-F5344CB8AC3E}">
        <p14:creationId xmlns:p14="http://schemas.microsoft.com/office/powerpoint/2010/main" val="234560240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6F7BB36-7AAB-4641-A3C9-00AEA81AAC98}"/>
              </a:ext>
            </a:extLst>
          </p:cNvPr>
          <p:cNvSpPr>
            <a:spLocks noChangeAspect="1"/>
          </p:cNvSpPr>
          <p:nvPr/>
        </p:nvSpPr>
        <p:spPr>
          <a:xfrm>
            <a:off x="6096000" y="0"/>
            <a:ext cx="6096000" cy="6858000"/>
          </a:xfrm>
          <a:prstGeom prst="rect">
            <a:avLst/>
          </a:prstGeom>
          <a:blipFill dpi="0" rotWithShape="1">
            <a:blip r:embed="rId3"/>
            <a:srcRect/>
            <a:stretch>
              <a:fillRect l="-14349" t="-18148" r="-85651"/>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1" name="组合 20">
            <a:extLst>
              <a:ext uri="{FF2B5EF4-FFF2-40B4-BE49-F238E27FC236}">
                <a16:creationId xmlns:a16="http://schemas.microsoft.com/office/drawing/2014/main" id="{8B5C0DAC-BB90-4FF2-BBBC-13077397D9DE}"/>
              </a:ext>
            </a:extLst>
          </p:cNvPr>
          <p:cNvGrpSpPr/>
          <p:nvPr/>
        </p:nvGrpSpPr>
        <p:grpSpPr>
          <a:xfrm>
            <a:off x="625365" y="2659117"/>
            <a:ext cx="3647090" cy="3647090"/>
            <a:chOff x="625365" y="2659117"/>
            <a:chExt cx="3647090" cy="3647090"/>
          </a:xfrm>
        </p:grpSpPr>
        <p:sp>
          <p:nvSpPr>
            <p:cNvPr id="6" name="Rectangle 1">
              <a:extLst>
                <a:ext uri="{FF2B5EF4-FFF2-40B4-BE49-F238E27FC236}">
                  <a16:creationId xmlns:a16="http://schemas.microsoft.com/office/drawing/2014/main" id="{9E9A8084-B994-4948-8936-8929CE54A065}"/>
                </a:ext>
              </a:extLst>
            </p:cNvPr>
            <p:cNvSpPr/>
            <p:nvPr/>
          </p:nvSpPr>
          <p:spPr>
            <a:xfrm>
              <a:off x="625365" y="2659117"/>
              <a:ext cx="3647090" cy="3647090"/>
            </a:xfrm>
            <a:prstGeom prst="rect">
              <a:avLst/>
            </a:prstGeom>
            <a:solidFill>
              <a:schemeClr val="accent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TextBox 3">
              <a:extLst>
                <a:ext uri="{FF2B5EF4-FFF2-40B4-BE49-F238E27FC236}">
                  <a16:creationId xmlns:a16="http://schemas.microsoft.com/office/drawing/2014/main" id="{098976B9-4079-4439-9FF5-2949DC6C9218}"/>
                </a:ext>
              </a:extLst>
            </p:cNvPr>
            <p:cNvSpPr txBox="1"/>
            <p:nvPr/>
          </p:nvSpPr>
          <p:spPr>
            <a:xfrm>
              <a:off x="1030014" y="3072679"/>
              <a:ext cx="589905" cy="74879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01</a:t>
              </a:r>
              <a:endParaRPr kumimoji="0" lang="fr-FR" sz="4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8" name="TextBox 13">
              <a:extLst>
                <a:ext uri="{FF2B5EF4-FFF2-40B4-BE49-F238E27FC236}">
                  <a16:creationId xmlns:a16="http://schemas.microsoft.com/office/drawing/2014/main" id="{B37EA150-6037-4D3E-B185-CCD98840C620}"/>
                </a:ext>
              </a:extLst>
            </p:cNvPr>
            <p:cNvSpPr txBox="1"/>
            <p:nvPr/>
          </p:nvSpPr>
          <p:spPr>
            <a:xfrm>
              <a:off x="1032544" y="3892721"/>
              <a:ext cx="2160000" cy="307777"/>
            </a:xfrm>
            <a:prstGeom prst="rect">
              <a:avLst/>
            </a:prstGeom>
            <a:noFill/>
          </p:spPr>
          <p:txBody>
            <a:bodyPr wrap="square" lIns="0" tIns="0" rIns="0" bIns="0" rtlCol="0" anchor="t">
              <a:spAutoFit/>
            </a:bodyPr>
            <a:lstStyle/>
            <a:p>
              <a:pPr lvl="0">
                <a:defRPr/>
              </a:pPr>
              <a:r>
                <a:rPr lang="zh-CN" altLang="en-US" sz="2000" dirty="0">
                  <a:solidFill>
                    <a:schemeClr val="bg1"/>
                  </a:solidFill>
                  <a:latin typeface="微软雅黑" panose="020B0503020204020204" pitchFamily="34" charset="-122"/>
                  <a:ea typeface="微软雅黑" panose="020B0503020204020204" pitchFamily="34" charset="-122"/>
                  <a:cs typeface="Segoe UI Semibold" panose="020B0702040204020203" pitchFamily="34" charset="0"/>
                </a:rPr>
                <a:t>拔尖创新人才培养</a:t>
              </a:r>
              <a:endParaRPr kumimoji="0" lang="fr-FR"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9" name="TextBox 16">
              <a:extLst>
                <a:ext uri="{FF2B5EF4-FFF2-40B4-BE49-F238E27FC236}">
                  <a16:creationId xmlns:a16="http://schemas.microsoft.com/office/drawing/2014/main" id="{4F2AC315-A413-484B-B65F-18881E0C152B}"/>
                </a:ext>
              </a:extLst>
            </p:cNvPr>
            <p:cNvSpPr txBox="1"/>
            <p:nvPr/>
          </p:nvSpPr>
          <p:spPr>
            <a:xfrm>
              <a:off x="1030014" y="4388946"/>
              <a:ext cx="2970486" cy="1076577"/>
            </a:xfrm>
            <a:prstGeom prst="rect">
              <a:avLst/>
            </a:prstGeom>
            <a:noFill/>
          </p:spPr>
          <p:txBody>
            <a:bodyPr wrap="square" lIns="0" tIns="0" rIns="0" bIns="0" rtlCol="0" anchor="t">
              <a:spAutoFit/>
            </a:bodyPr>
            <a:lstStyle>
              <a:defPPr>
                <a:defRPr lang="zh-CN"/>
              </a:defPPr>
              <a:lvl1pPr lvl="0">
                <a:lnSpc>
                  <a:spcPct val="150000"/>
                </a:lnSpc>
                <a:defRPr sz="1200">
                  <a:solidFill>
                    <a:schemeClr val="bg1"/>
                  </a:solidFill>
                  <a:latin typeface="微软雅黑 Light" panose="020B0502040204020203" pitchFamily="34" charset="-122"/>
                  <a:ea typeface="微软雅黑 Light" panose="020B0502040204020203" pitchFamily="34" charset="-122"/>
                  <a:cs typeface="Segoe UI" panose="020B0502040204020203" pitchFamily="34" charset="0"/>
                </a:defRPr>
              </a:lvl1pPr>
            </a:lstStyle>
            <a:p>
              <a:pPr algn="just"/>
              <a:r>
                <a:rPr lang="zh-CN" altLang="en-US" dirty="0"/>
                <a:t>优化人才培养规模结构，改革人才培养模式，促进科教融合科研育人，新编有重要影响力的教材或案例，建设一流本科，打造卓越而有灵魂的研究生教育。</a:t>
              </a:r>
              <a:endParaRPr lang="en-US" dirty="0"/>
            </a:p>
          </p:txBody>
        </p:sp>
      </p:grpSp>
      <p:grpSp>
        <p:nvGrpSpPr>
          <p:cNvPr id="20" name="组合 19">
            <a:extLst>
              <a:ext uri="{FF2B5EF4-FFF2-40B4-BE49-F238E27FC236}">
                <a16:creationId xmlns:a16="http://schemas.microsoft.com/office/drawing/2014/main" id="{85178998-1AB1-4AF2-8535-EB8599095505}"/>
              </a:ext>
            </a:extLst>
          </p:cNvPr>
          <p:cNvGrpSpPr/>
          <p:nvPr/>
        </p:nvGrpSpPr>
        <p:grpSpPr>
          <a:xfrm>
            <a:off x="4272455" y="2659117"/>
            <a:ext cx="3647090" cy="3647090"/>
            <a:chOff x="4272455" y="2659117"/>
            <a:chExt cx="3647090" cy="3647090"/>
          </a:xfrm>
        </p:grpSpPr>
        <p:sp>
          <p:nvSpPr>
            <p:cNvPr id="5" name="Rectangle 2">
              <a:extLst>
                <a:ext uri="{FF2B5EF4-FFF2-40B4-BE49-F238E27FC236}">
                  <a16:creationId xmlns:a16="http://schemas.microsoft.com/office/drawing/2014/main" id="{825860F2-80BA-4A04-A950-C103CD4D35C8}"/>
                </a:ext>
              </a:extLst>
            </p:cNvPr>
            <p:cNvSpPr/>
            <p:nvPr/>
          </p:nvSpPr>
          <p:spPr>
            <a:xfrm>
              <a:off x="4272455" y="2659117"/>
              <a:ext cx="3647090" cy="364709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Box 3">
              <a:extLst>
                <a:ext uri="{FF2B5EF4-FFF2-40B4-BE49-F238E27FC236}">
                  <a16:creationId xmlns:a16="http://schemas.microsoft.com/office/drawing/2014/main" id="{41831A88-02A5-45A0-AFC4-427FA5EFBF1D}"/>
                </a:ext>
              </a:extLst>
            </p:cNvPr>
            <p:cNvSpPr txBox="1"/>
            <p:nvPr/>
          </p:nvSpPr>
          <p:spPr>
            <a:xfrm>
              <a:off x="4677104" y="3072679"/>
              <a:ext cx="682879" cy="74879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02</a:t>
              </a:r>
              <a:endParaRPr kumimoji="0" lang="fr-FR" sz="4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11" name="TextBox 24">
              <a:extLst>
                <a:ext uri="{FF2B5EF4-FFF2-40B4-BE49-F238E27FC236}">
                  <a16:creationId xmlns:a16="http://schemas.microsoft.com/office/drawing/2014/main" id="{32F0BDD1-B8DA-48FF-84DD-2FD120163A11}"/>
                </a:ext>
              </a:extLst>
            </p:cNvPr>
            <p:cNvSpPr txBox="1"/>
            <p:nvPr/>
          </p:nvSpPr>
          <p:spPr>
            <a:xfrm>
              <a:off x="4679634" y="3892721"/>
              <a:ext cx="2749866" cy="307777"/>
            </a:xfrm>
            <a:prstGeom prst="rect">
              <a:avLst/>
            </a:prstGeom>
            <a:noFill/>
          </p:spPr>
          <p:txBody>
            <a:bodyPr wrap="square" lIns="0" tIns="0" rIns="0" bIns="0" rtlCol="0" anchor="t">
              <a:spAutoFit/>
            </a:bodyPr>
            <a:lstStyle>
              <a:defPPr>
                <a:defRPr lang="zh-CN"/>
              </a:defPPr>
              <a:lvl1pPr lvl="0">
                <a:defRPr sz="2000">
                  <a:latin typeface="微软雅黑" panose="020B0503020204020204" pitchFamily="34" charset="-122"/>
                  <a:ea typeface="微软雅黑" panose="020B0503020204020204" pitchFamily="34" charset="-122"/>
                  <a:cs typeface="Segoe UI Semibold" panose="020B0702040204020203" pitchFamily="34" charset="0"/>
                </a:defRPr>
              </a:lvl1pPr>
            </a:lstStyle>
            <a:p>
              <a:r>
                <a:rPr lang="zh-CN" altLang="en-US" dirty="0">
                  <a:solidFill>
                    <a:schemeClr val="bg1"/>
                  </a:solidFill>
                </a:rPr>
                <a:t>高素质教师队伍建设</a:t>
              </a:r>
              <a:endParaRPr lang="fr-FR" dirty="0">
                <a:solidFill>
                  <a:schemeClr val="bg1"/>
                </a:solidFill>
              </a:endParaRPr>
            </a:p>
          </p:txBody>
        </p:sp>
        <p:sp>
          <p:nvSpPr>
            <p:cNvPr id="12" name="TextBox 16">
              <a:extLst>
                <a:ext uri="{FF2B5EF4-FFF2-40B4-BE49-F238E27FC236}">
                  <a16:creationId xmlns:a16="http://schemas.microsoft.com/office/drawing/2014/main" id="{3C2366A9-2531-4CD7-BF3C-078346DFFC45}"/>
                </a:ext>
              </a:extLst>
            </p:cNvPr>
            <p:cNvSpPr txBox="1"/>
            <p:nvPr/>
          </p:nvSpPr>
          <p:spPr>
            <a:xfrm>
              <a:off x="4677104" y="4388946"/>
              <a:ext cx="2785241"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gn="just">
                <a:lnSpc>
                  <a:spcPct val="150000"/>
                </a:lnSpc>
                <a:defRPr/>
              </a:pPr>
              <a:r>
                <a:rPr lang="zh-CN" altLang="en-US" dirty="0">
                  <a:solidFill>
                    <a:schemeClr val="bg1"/>
                  </a:solidFill>
                  <a:latin typeface="微软雅黑 Light" panose="020B0502040204020203" pitchFamily="34" charset="-122"/>
                  <a:ea typeface="微软雅黑 Light" panose="020B0502040204020203" pitchFamily="34" charset="-122"/>
                </a:rPr>
                <a:t>师德师风建设，改革完善人才引育机制，支持教师职业发展，提高教师教育教学能力，学科团队和梯队建设，学科带头人及领军人物、中青年力量的培育，支持青年人才蓬勃生长等</a:t>
              </a:r>
              <a:endParaRPr lang="en-US" dirty="0">
                <a:solidFill>
                  <a:schemeClr val="bg1"/>
                </a:solidFill>
                <a:latin typeface="微软雅黑 Light" panose="020B0502040204020203" pitchFamily="34" charset="-122"/>
                <a:ea typeface="微软雅黑 Light" panose="020B0502040204020203" pitchFamily="34" charset="-122"/>
              </a:endParaRPr>
            </a:p>
          </p:txBody>
        </p:sp>
      </p:grpSp>
      <p:grpSp>
        <p:nvGrpSpPr>
          <p:cNvPr id="19" name="组合 18">
            <a:extLst>
              <a:ext uri="{FF2B5EF4-FFF2-40B4-BE49-F238E27FC236}">
                <a16:creationId xmlns:a16="http://schemas.microsoft.com/office/drawing/2014/main" id="{0C5BDBAA-CE96-47DC-B39E-96A843D358C5}"/>
              </a:ext>
            </a:extLst>
          </p:cNvPr>
          <p:cNvGrpSpPr/>
          <p:nvPr/>
        </p:nvGrpSpPr>
        <p:grpSpPr>
          <a:xfrm>
            <a:off x="7919545" y="2659117"/>
            <a:ext cx="3647090" cy="3647090"/>
            <a:chOff x="7919545" y="2659117"/>
            <a:chExt cx="3647090" cy="3647090"/>
          </a:xfrm>
        </p:grpSpPr>
        <p:sp>
          <p:nvSpPr>
            <p:cNvPr id="4" name="Rectangle 3">
              <a:extLst>
                <a:ext uri="{FF2B5EF4-FFF2-40B4-BE49-F238E27FC236}">
                  <a16:creationId xmlns:a16="http://schemas.microsoft.com/office/drawing/2014/main" id="{1296502B-27EA-4B4C-B891-F8B9AFC32621}"/>
                </a:ext>
              </a:extLst>
            </p:cNvPr>
            <p:cNvSpPr/>
            <p:nvPr/>
          </p:nvSpPr>
          <p:spPr>
            <a:xfrm>
              <a:off x="7919545" y="2659117"/>
              <a:ext cx="3647090" cy="3647090"/>
            </a:xfrm>
            <a:prstGeom prst="rect">
              <a:avLst/>
            </a:prstGeom>
            <a:solidFill>
              <a:schemeClr val="accent1">
                <a:lumMod val="40000"/>
                <a:lumOff val="60000"/>
              </a:schemeClr>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3" name="TextBox 3">
              <a:extLst>
                <a:ext uri="{FF2B5EF4-FFF2-40B4-BE49-F238E27FC236}">
                  <a16:creationId xmlns:a16="http://schemas.microsoft.com/office/drawing/2014/main" id="{471CF1FD-83A8-4AB3-94FF-31DD63C70DA3}"/>
                </a:ext>
              </a:extLst>
            </p:cNvPr>
            <p:cNvSpPr txBox="1"/>
            <p:nvPr/>
          </p:nvSpPr>
          <p:spPr>
            <a:xfrm>
              <a:off x="8324194" y="3072679"/>
              <a:ext cx="682879" cy="74879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03</a:t>
              </a:r>
              <a:endParaRPr kumimoji="0" lang="fr-FR" sz="4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14" name="TextBox 13">
              <a:extLst>
                <a:ext uri="{FF2B5EF4-FFF2-40B4-BE49-F238E27FC236}">
                  <a16:creationId xmlns:a16="http://schemas.microsoft.com/office/drawing/2014/main" id="{19D3828E-E365-4F7C-970C-51CBDCB259DD}"/>
                </a:ext>
              </a:extLst>
            </p:cNvPr>
            <p:cNvSpPr txBox="1"/>
            <p:nvPr/>
          </p:nvSpPr>
          <p:spPr>
            <a:xfrm>
              <a:off x="8326724" y="3892721"/>
              <a:ext cx="2463196" cy="307777"/>
            </a:xfrm>
            <a:prstGeom prst="rect">
              <a:avLst/>
            </a:prstGeom>
            <a:noFill/>
          </p:spPr>
          <p:txBody>
            <a:bodyPr wrap="square" lIns="0" tIns="0" rIns="0" bIns="0" rtlCol="0" anchor="t">
              <a:spAutoFit/>
            </a:bodyPr>
            <a:lstStyle>
              <a:defPPr>
                <a:defRPr lang="zh-CN"/>
              </a:defPPr>
              <a:lvl1pPr lvl="0">
                <a:defRPr sz="2000">
                  <a:solidFill>
                    <a:schemeClr val="bg1"/>
                  </a:solidFill>
                  <a:latin typeface="微软雅黑" panose="020B0503020204020204" pitchFamily="34" charset="-122"/>
                  <a:ea typeface="微软雅黑" panose="020B0503020204020204" pitchFamily="34" charset="-122"/>
                  <a:cs typeface="Segoe UI Semibold" panose="020B0702040204020203" pitchFamily="34" charset="0"/>
                </a:defRPr>
              </a:lvl1pPr>
            </a:lstStyle>
            <a:p>
              <a:r>
                <a:rPr lang="zh-CN" altLang="en-US" dirty="0">
                  <a:solidFill>
                    <a:schemeClr val="tx1"/>
                  </a:solidFill>
                </a:rPr>
                <a:t>科学研究和社会服务</a:t>
              </a:r>
              <a:endParaRPr lang="fr-FR" dirty="0">
                <a:solidFill>
                  <a:schemeClr val="tx1"/>
                </a:solidFill>
              </a:endParaRPr>
            </a:p>
          </p:txBody>
        </p:sp>
        <p:sp>
          <p:nvSpPr>
            <p:cNvPr id="15" name="TextBox 16">
              <a:extLst>
                <a:ext uri="{FF2B5EF4-FFF2-40B4-BE49-F238E27FC236}">
                  <a16:creationId xmlns:a16="http://schemas.microsoft.com/office/drawing/2014/main" id="{0A7F61A0-5056-424E-8EFF-F0E0183976EE}"/>
                </a:ext>
              </a:extLst>
            </p:cNvPr>
            <p:cNvSpPr txBox="1"/>
            <p:nvPr/>
          </p:nvSpPr>
          <p:spPr>
            <a:xfrm>
              <a:off x="8324194" y="4388946"/>
              <a:ext cx="2785241" cy="1109915"/>
            </a:xfrm>
            <a:prstGeom prst="rect">
              <a:avLst/>
            </a:prstGeom>
            <a:noFill/>
          </p:spPr>
          <p:txBody>
            <a:bodyPr wrap="square" lIns="0" tIns="0" rIns="0" bIns="0" rtlCol="0" anchor="t">
              <a:spAutoFit/>
            </a:bodyPr>
            <a:lstStyle>
              <a:defPPr>
                <a:defRPr lang="zh-CN"/>
              </a:defPPr>
              <a:lvl1pPr lvl="0">
                <a:lnSpc>
                  <a:spcPct val="150000"/>
                </a:lnSpc>
                <a:defRPr sz="1200">
                  <a:solidFill>
                    <a:schemeClr val="bg1"/>
                  </a:solidFill>
                  <a:latin typeface="微软雅黑 Light" panose="020B0502040204020203" pitchFamily="34" charset="-122"/>
                  <a:ea typeface="微软雅黑 Light" panose="020B0502040204020203" pitchFamily="34" charset="-122"/>
                  <a:cs typeface="Segoe UI" panose="020B0502040204020203" pitchFamily="34" charset="0"/>
                </a:defRPr>
              </a:lvl1pPr>
            </a:lstStyle>
            <a:p>
              <a:pPr algn="just"/>
              <a:r>
                <a:rPr lang="zh-CN" altLang="en-US" dirty="0">
                  <a:solidFill>
                    <a:schemeClr val="tx1"/>
                  </a:solidFill>
                </a:rPr>
                <a:t>加强基础研究、促进应用研究、技术创新和科技成果转移转化、深化产教融合、推动协同创新，科研组织和科研机制改革创新，智库建设服务国家和区域发展等</a:t>
              </a:r>
              <a:endParaRPr lang="en-US" dirty="0">
                <a:solidFill>
                  <a:schemeClr val="tx1"/>
                </a:solidFill>
              </a:endParaRPr>
            </a:p>
          </p:txBody>
        </p:sp>
      </p:grpSp>
      <p:sp>
        <p:nvSpPr>
          <p:cNvPr id="16" name="矩形 15">
            <a:extLst>
              <a:ext uri="{FF2B5EF4-FFF2-40B4-BE49-F238E27FC236}">
                <a16:creationId xmlns:a16="http://schemas.microsoft.com/office/drawing/2014/main" id="{422D9342-7342-4A10-B531-4FADED78ECE1}"/>
              </a:ext>
            </a:extLst>
          </p:cNvPr>
          <p:cNvSpPr/>
          <p:nvPr/>
        </p:nvSpPr>
        <p:spPr>
          <a:xfrm>
            <a:off x="828833" y="1039106"/>
            <a:ext cx="4246087" cy="2658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BD20758-C645-4BA4-A9C1-CA4DFFF42F89}"/>
              </a:ext>
            </a:extLst>
          </p:cNvPr>
          <p:cNvSpPr txBox="1"/>
          <p:nvPr/>
        </p:nvSpPr>
        <p:spPr>
          <a:xfrm>
            <a:off x="874713" y="807105"/>
            <a:ext cx="4108767" cy="523220"/>
          </a:xfrm>
          <a:prstGeom prst="rect">
            <a:avLst/>
          </a:prstGeom>
          <a:noFill/>
        </p:spPr>
        <p:txBody>
          <a:bodyPr wrap="square" rtlCol="0">
            <a:spAutoFit/>
          </a:bodyPr>
          <a:lstStyle/>
          <a:p>
            <a:pPr lvl="0">
              <a:defRPr/>
            </a:pPr>
            <a:r>
              <a:rPr lang="zh-CN" altLang="en-US" sz="2800" b="1" dirty="0">
                <a:solidFill>
                  <a:schemeClr val="accent1"/>
                </a:solidFill>
                <a:latin typeface="微软雅黑" panose="020B0503020204020204" pitchFamily="34" charset="-122"/>
                <a:ea typeface="微软雅黑" panose="020B0503020204020204" pitchFamily="34" charset="-122"/>
                <a:cs typeface="+mn-ea"/>
                <a:sym typeface="+mn-lt"/>
              </a:rPr>
              <a:t>学校“双一流”建设目标</a:t>
            </a:r>
            <a:endParaRPr kumimoji="0" lang="zh-CN" altLang="en-US" sz="2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B4F5C756-6F9A-4F2B-A396-BC8A1D6987A1}"/>
              </a:ext>
            </a:extLst>
          </p:cNvPr>
          <p:cNvSpPr txBox="1"/>
          <p:nvPr/>
        </p:nvSpPr>
        <p:spPr>
          <a:xfrm>
            <a:off x="874713" y="1413856"/>
            <a:ext cx="4357687" cy="846001"/>
          </a:xfrm>
          <a:prstGeom prst="rect">
            <a:avLst/>
          </a:prstGeom>
          <a:noFill/>
        </p:spPr>
        <p:txBody>
          <a:bodyPr wrap="square" rtlCol="0">
            <a:spAutoFit/>
          </a:bodyPr>
          <a:lstStyle/>
          <a:p>
            <a:pPr algn="just">
              <a:lnSpc>
                <a:spcPct val="12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教育部学位管理与研究生教育司近日发文，为加快各高等学校“双一流”建设，从</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2018</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年起各高校需编制“双一流”建设年度进展报告</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3088252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lt">
                                    <p:tmPct val="5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700"/>
                                        <p:tgtEl>
                                          <p:spTgt spid="17"/>
                                        </p:tgtEl>
                                      </p:cBhvr>
                                    </p:animEffect>
                                    <p:anim to="" calcmode="lin" valueType="num">
                                      <p:cBhvr>
                                        <p:cTn id="8" dur="700" fill="hold">
                                          <p:stCondLst>
                                            <p:cond delay="0"/>
                                          </p:stCondLst>
                                        </p:cTn>
                                        <p:tgtEl>
                                          <p:spTgt spid="17"/>
                                        </p:tgtEl>
                                        <p:attrNameLst>
                                          <p:attrName>ppt_x</p:attrName>
                                        </p:attrNameLst>
                                      </p:cBhvr>
                                      <p:tavLst>
                                        <p:tav tm="0" fmla="#ppt_x+(8/9)*(#ppt_x-(#ppt_x+.1))*((1.5-1.5*$)^3-(1.5-1.5*$)^2)">
                                          <p:val>
                                            <p:strVal val="0"/>
                                          </p:val>
                                        </p:tav>
                                        <p:tav tm="100000">
                                          <p:val>
                                            <p:strVal val="1"/>
                                          </p:val>
                                        </p:tav>
                                      </p:tavLst>
                                    </p:anim>
                                  </p:childTnLst>
                                </p:cTn>
                              </p:par>
                              <p:par>
                                <p:cTn id="9" presetID="42" presetClass="entr" presetSubtype="0" fill="hold" grpId="0" nodeType="withEffect">
                                  <p:stCondLst>
                                    <p:cond delay="4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00"/>
                                        <p:tgtEl>
                                          <p:spTgt spid="18"/>
                                        </p:tgtEl>
                                      </p:cBhvr>
                                    </p:animEffect>
                                    <p:anim to="" calcmode="lin" valueType="num">
                                      <p:cBhvr>
                                        <p:cTn id="12" dur="700" fill="hold">
                                          <p:stCondLst>
                                            <p:cond delay="0"/>
                                          </p:stCondLst>
                                        </p:cTn>
                                        <p:tgtEl>
                                          <p:spTgt spid="18"/>
                                        </p:tgtEl>
                                        <p:attrNameLst>
                                          <p:attrName>ppt_x</p:attrName>
                                        </p:attrNameLst>
                                      </p:cBhvr>
                                      <p:tavLst>
                                        <p:tav tm="0" fmla="#ppt_x+(8/9)*(#ppt_x-(#ppt_x+.1))*((1.5-1.5*$)^3-(1.5-1.5*$)^2)">
                                          <p:val>
                                            <p:strVal val="0"/>
                                          </p:val>
                                        </p:tav>
                                        <p:tav tm="100000">
                                          <p:val>
                                            <p:strVal val="1"/>
                                          </p:val>
                                        </p:tav>
                                      </p:tavLst>
                                    </p:anim>
                                  </p:childTnLst>
                                </p:cTn>
                              </p:par>
                              <p:par>
                                <p:cTn id="13" presetID="2" presetClass="entr" presetSubtype="8" decel="100000" fill="hold" nodeType="withEffect">
                                  <p:stCondLst>
                                    <p:cond delay="4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0-#ppt_w/2"/>
                                          </p:val>
                                        </p:tav>
                                        <p:tav tm="100000">
                                          <p:val>
                                            <p:strVal val="#ppt_x"/>
                                          </p:val>
                                        </p:tav>
                                      </p:tavLst>
                                    </p:anim>
                                    <p:anim calcmode="lin" valueType="num">
                                      <p:cBhvr additive="base">
                                        <p:cTn id="16" dur="75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8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0-#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12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750" fill="hold"/>
                                        <p:tgtEl>
                                          <p:spTgt spid="21"/>
                                        </p:tgtEl>
                                        <p:attrNameLst>
                                          <p:attrName>ppt_x</p:attrName>
                                        </p:attrNameLst>
                                      </p:cBhvr>
                                      <p:tavLst>
                                        <p:tav tm="0">
                                          <p:val>
                                            <p:strVal val="0-#ppt_w/2"/>
                                          </p:val>
                                        </p:tav>
                                        <p:tav tm="100000">
                                          <p:val>
                                            <p:strVal val="#ppt_x"/>
                                          </p:val>
                                        </p:tav>
                                      </p:tavLst>
                                    </p:anim>
                                    <p:anim calcmode="lin" valueType="num">
                                      <p:cBhvr additive="base">
                                        <p:cTn id="24"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85C221F0-0F8D-4D70-AC5F-9908B99A4776}"/>
              </a:ext>
            </a:extLst>
          </p:cNvPr>
          <p:cNvGrpSpPr/>
          <p:nvPr/>
        </p:nvGrpSpPr>
        <p:grpSpPr>
          <a:xfrm>
            <a:off x="1054893" y="1790700"/>
            <a:ext cx="3012758" cy="4444961"/>
            <a:chOff x="1054893" y="1790700"/>
            <a:chExt cx="3012758" cy="4444961"/>
          </a:xfrm>
        </p:grpSpPr>
        <p:sp>
          <p:nvSpPr>
            <p:cNvPr id="2" name="Rectangle 1">
              <a:extLst>
                <a:ext uri="{FF2B5EF4-FFF2-40B4-BE49-F238E27FC236}">
                  <a16:creationId xmlns:a16="http://schemas.microsoft.com/office/drawing/2014/main" id="{94254941-47F8-406D-B6DD-9073CDB8B808}"/>
                </a:ext>
              </a:extLst>
            </p:cNvPr>
            <p:cNvSpPr/>
            <p:nvPr/>
          </p:nvSpPr>
          <p:spPr>
            <a:xfrm>
              <a:off x="1054893" y="1790700"/>
              <a:ext cx="3012758" cy="4191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5" name="TextBox 3">
              <a:extLst>
                <a:ext uri="{FF2B5EF4-FFF2-40B4-BE49-F238E27FC236}">
                  <a16:creationId xmlns:a16="http://schemas.microsoft.com/office/drawing/2014/main" id="{38CC0604-3BEF-4CEC-9B2A-8DC56B5725F3}"/>
                </a:ext>
              </a:extLst>
            </p:cNvPr>
            <p:cNvSpPr txBox="1"/>
            <p:nvPr/>
          </p:nvSpPr>
          <p:spPr>
            <a:xfrm>
              <a:off x="1343977" y="3646170"/>
              <a:ext cx="2434590" cy="258949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600" b="0" i="1" u="none" strike="noStrike" kern="1200" cap="none" spc="0" normalizeH="0" baseline="0" noProof="0" dirty="0">
                  <a:ln>
                    <a:noFill/>
                  </a:ln>
                  <a:solidFill>
                    <a:schemeClr val="accent1">
                      <a:lumMod val="40000"/>
                      <a:lumOff val="60000"/>
                      <a:alpha val="20000"/>
                    </a:schemeClr>
                  </a:solidFill>
                  <a:effectLst/>
                  <a:uLnTx/>
                  <a:uFillTx/>
                  <a:latin typeface="Segoe UI Semibold" panose="020B0702040204020203" pitchFamily="34" charset="0"/>
                  <a:ea typeface="+mn-ea"/>
                  <a:cs typeface="Segoe UI Semibold" panose="020B0702040204020203" pitchFamily="34" charset="0"/>
                </a:rPr>
                <a:t>01</a:t>
              </a:r>
              <a:endParaRPr kumimoji="0" lang="fr-FR" sz="16600" b="0" i="1" u="none" strike="noStrike" kern="1200" cap="none" spc="0" normalizeH="0" baseline="0" noProof="0" dirty="0">
                <a:ln>
                  <a:noFill/>
                </a:ln>
                <a:solidFill>
                  <a:schemeClr val="accent1">
                    <a:lumMod val="40000"/>
                    <a:lumOff val="60000"/>
                    <a:alpha val="20000"/>
                  </a:schemeClr>
                </a:solidFill>
                <a:effectLst/>
                <a:uLnTx/>
                <a:uFillTx/>
                <a:latin typeface="Segoe UI Semibold" panose="020B0702040204020203" pitchFamily="34" charset="0"/>
                <a:ea typeface="+mn-ea"/>
                <a:cs typeface="Segoe UI Semibold" panose="020B0702040204020203" pitchFamily="34" charset="0"/>
              </a:endParaRPr>
            </a:p>
          </p:txBody>
        </p:sp>
        <p:sp>
          <p:nvSpPr>
            <p:cNvPr id="8" name="TextBox 13">
              <a:extLst>
                <a:ext uri="{FF2B5EF4-FFF2-40B4-BE49-F238E27FC236}">
                  <a16:creationId xmlns:a16="http://schemas.microsoft.com/office/drawing/2014/main" id="{79145389-9F60-4990-A94A-2E4E7ACFD463}"/>
                </a:ext>
              </a:extLst>
            </p:cNvPr>
            <p:cNvSpPr txBox="1"/>
            <p:nvPr/>
          </p:nvSpPr>
          <p:spPr>
            <a:xfrm>
              <a:off x="1481272" y="2281091"/>
              <a:ext cx="2160000" cy="307777"/>
            </a:xfrm>
            <a:prstGeom prst="rect">
              <a:avLst/>
            </a:prstGeom>
            <a:noFill/>
          </p:spPr>
          <p:txBody>
            <a:bodyPr wrap="square" lIns="0" tIns="0" rIns="0" bIns="0" rtlCol="0" anchor="t">
              <a:spAutoFit/>
            </a:bodyPr>
            <a:lstStyle/>
            <a:p>
              <a:pPr lvl="0" algn="ctr">
                <a:defRPr/>
              </a:pPr>
              <a:r>
                <a:rPr lang="zh-CN" altLang="en-US" sz="2000" dirty="0">
                  <a:latin typeface="微软雅黑" panose="020B0503020204020204" pitchFamily="34" charset="-122"/>
                  <a:ea typeface="微软雅黑" panose="020B0503020204020204" pitchFamily="34" charset="-122"/>
                  <a:cs typeface="Segoe UI Semibold" panose="020B0702040204020203" pitchFamily="34" charset="0"/>
                </a:rPr>
                <a:t>拔尖创新人才培养</a:t>
              </a:r>
              <a:endParaRPr kumimoji="0" lang="fr-FR"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9" name="TextBox 16">
              <a:extLst>
                <a:ext uri="{FF2B5EF4-FFF2-40B4-BE49-F238E27FC236}">
                  <a16:creationId xmlns:a16="http://schemas.microsoft.com/office/drawing/2014/main" id="{4428D78B-97B3-4296-ACCA-5A678A95989D}"/>
                </a:ext>
              </a:extLst>
            </p:cNvPr>
            <p:cNvSpPr txBox="1"/>
            <p:nvPr/>
          </p:nvSpPr>
          <p:spPr>
            <a:xfrm>
              <a:off x="1313493" y="2891616"/>
              <a:ext cx="2499748" cy="1353576"/>
            </a:xfrm>
            <a:prstGeom prst="rect">
              <a:avLst/>
            </a:prstGeom>
            <a:noFill/>
          </p:spPr>
          <p:txBody>
            <a:bodyPr wrap="square" lIns="0" tIns="0" rIns="0" bIns="0" rtlCol="0" anchor="t">
              <a:spAutoFit/>
            </a:bodyPr>
            <a:lstStyle>
              <a:defPPr>
                <a:defRPr lang="zh-CN"/>
              </a:defPPr>
              <a:lvl1pPr lvl="0">
                <a:lnSpc>
                  <a:spcPct val="150000"/>
                </a:lnSpc>
                <a:defRPr sz="1200">
                  <a:solidFill>
                    <a:schemeClr val="bg1"/>
                  </a:solidFill>
                  <a:latin typeface="微软雅黑 Light" panose="020B0502040204020203" pitchFamily="34" charset="-122"/>
                  <a:ea typeface="微软雅黑 Light" panose="020B0502040204020203" pitchFamily="34" charset="-122"/>
                  <a:cs typeface="Segoe UI" panose="020B0502040204020203" pitchFamily="34" charset="0"/>
                </a:defRPr>
              </a:lvl1pPr>
            </a:lstStyle>
            <a:p>
              <a:pPr algn="ctr"/>
              <a:r>
                <a:rPr lang="zh-CN" altLang="en-US" dirty="0">
                  <a:solidFill>
                    <a:schemeClr val="tx1"/>
                  </a:solidFill>
                </a:rPr>
                <a:t>优化人才培养规模结构，改革人才培养模式，促进科教融合科研育人，新编有重要影响力的教材或案例，建设一流本科，打造卓越而有灵魂的研究生教育。</a:t>
              </a:r>
              <a:endParaRPr lang="en-US" dirty="0">
                <a:solidFill>
                  <a:schemeClr val="tx1"/>
                </a:solidFill>
              </a:endParaRPr>
            </a:p>
          </p:txBody>
        </p:sp>
      </p:grpSp>
      <p:grpSp>
        <p:nvGrpSpPr>
          <p:cNvPr id="19" name="组合 18">
            <a:extLst>
              <a:ext uri="{FF2B5EF4-FFF2-40B4-BE49-F238E27FC236}">
                <a16:creationId xmlns:a16="http://schemas.microsoft.com/office/drawing/2014/main" id="{C3AAA043-E2C2-4C43-9844-E69E1D7A29EB}"/>
              </a:ext>
            </a:extLst>
          </p:cNvPr>
          <p:cNvGrpSpPr/>
          <p:nvPr/>
        </p:nvGrpSpPr>
        <p:grpSpPr>
          <a:xfrm>
            <a:off x="4589621" y="1790700"/>
            <a:ext cx="3012758" cy="4444961"/>
            <a:chOff x="4589621" y="1790700"/>
            <a:chExt cx="3012758" cy="4444961"/>
          </a:xfrm>
        </p:grpSpPr>
        <p:sp>
          <p:nvSpPr>
            <p:cNvPr id="3" name="Rectangle 11">
              <a:extLst>
                <a:ext uri="{FF2B5EF4-FFF2-40B4-BE49-F238E27FC236}">
                  <a16:creationId xmlns:a16="http://schemas.microsoft.com/office/drawing/2014/main" id="{7E9FF879-A965-4BA1-8DED-FFB6E12BA876}"/>
                </a:ext>
              </a:extLst>
            </p:cNvPr>
            <p:cNvSpPr/>
            <p:nvPr/>
          </p:nvSpPr>
          <p:spPr>
            <a:xfrm>
              <a:off x="4589621" y="1790700"/>
              <a:ext cx="3012758" cy="419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accent1"/>
                </a:solidFill>
              </a:endParaRPr>
            </a:p>
          </p:txBody>
        </p:sp>
        <p:sp>
          <p:nvSpPr>
            <p:cNvPr id="7" name="TextBox 3">
              <a:extLst>
                <a:ext uri="{FF2B5EF4-FFF2-40B4-BE49-F238E27FC236}">
                  <a16:creationId xmlns:a16="http://schemas.microsoft.com/office/drawing/2014/main" id="{36427C2B-CABF-4597-ABCA-A924BEF88DB5}"/>
                </a:ext>
              </a:extLst>
            </p:cNvPr>
            <p:cNvSpPr txBox="1"/>
            <p:nvPr/>
          </p:nvSpPr>
          <p:spPr>
            <a:xfrm>
              <a:off x="4892358" y="3646170"/>
              <a:ext cx="2434590" cy="258949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600" b="0" i="1" u="none" strike="noStrike" kern="1200" cap="none" spc="0" normalizeH="0" baseline="0" noProof="0" dirty="0">
                  <a:ln>
                    <a:noFill/>
                  </a:ln>
                  <a:solidFill>
                    <a:schemeClr val="accent1">
                      <a:lumMod val="60000"/>
                      <a:lumOff val="40000"/>
                      <a:alpha val="12000"/>
                    </a:schemeClr>
                  </a:solidFill>
                  <a:effectLst/>
                  <a:uLnTx/>
                  <a:uFillTx/>
                  <a:latin typeface="Segoe UI Semibold" panose="020B0702040204020203" pitchFamily="34" charset="0"/>
                  <a:ea typeface="+mn-ea"/>
                  <a:cs typeface="Segoe UI Semibold" panose="020B0702040204020203" pitchFamily="34" charset="0"/>
                </a:rPr>
                <a:t>02</a:t>
              </a:r>
              <a:endParaRPr kumimoji="0" lang="fr-FR" sz="16600" b="0" i="1" u="none" strike="noStrike" kern="1200" cap="none" spc="0" normalizeH="0" baseline="0" noProof="0" dirty="0">
                <a:ln>
                  <a:noFill/>
                </a:ln>
                <a:solidFill>
                  <a:schemeClr val="accent1">
                    <a:lumMod val="60000"/>
                    <a:lumOff val="40000"/>
                    <a:alpha val="12000"/>
                  </a:schemeClr>
                </a:solidFill>
                <a:effectLst/>
                <a:uLnTx/>
                <a:uFillTx/>
                <a:latin typeface="Segoe UI Semibold" panose="020B0702040204020203" pitchFamily="34" charset="0"/>
                <a:ea typeface="+mn-ea"/>
                <a:cs typeface="Segoe UI Semibold" panose="020B0702040204020203" pitchFamily="34" charset="0"/>
              </a:endParaRPr>
            </a:p>
          </p:txBody>
        </p:sp>
        <p:sp>
          <p:nvSpPr>
            <p:cNvPr id="10" name="TextBox 24">
              <a:extLst>
                <a:ext uri="{FF2B5EF4-FFF2-40B4-BE49-F238E27FC236}">
                  <a16:creationId xmlns:a16="http://schemas.microsoft.com/office/drawing/2014/main" id="{44433453-758F-4281-B24D-16A38DF44271}"/>
                </a:ext>
              </a:extLst>
            </p:cNvPr>
            <p:cNvSpPr txBox="1"/>
            <p:nvPr/>
          </p:nvSpPr>
          <p:spPr>
            <a:xfrm>
              <a:off x="4721067" y="2281091"/>
              <a:ext cx="2749866" cy="307777"/>
            </a:xfrm>
            <a:prstGeom prst="rect">
              <a:avLst/>
            </a:prstGeom>
            <a:noFill/>
          </p:spPr>
          <p:txBody>
            <a:bodyPr wrap="square" lIns="0" tIns="0" rIns="0" bIns="0" rtlCol="0" anchor="t">
              <a:spAutoFit/>
            </a:bodyPr>
            <a:lstStyle>
              <a:defPPr>
                <a:defRPr lang="zh-CN"/>
              </a:defPPr>
              <a:lvl1pPr lvl="0">
                <a:defRPr sz="2000">
                  <a:latin typeface="微软雅黑" panose="020B0503020204020204" pitchFamily="34" charset="-122"/>
                  <a:ea typeface="微软雅黑" panose="020B0503020204020204" pitchFamily="34" charset="-122"/>
                  <a:cs typeface="Segoe UI Semibold" panose="020B0702040204020203" pitchFamily="34" charset="0"/>
                </a:defRPr>
              </a:lvl1pPr>
            </a:lstStyle>
            <a:p>
              <a:pPr algn="ctr"/>
              <a:r>
                <a:rPr lang="zh-CN" altLang="en-US" dirty="0">
                  <a:solidFill>
                    <a:schemeClr val="bg1"/>
                  </a:solidFill>
                </a:rPr>
                <a:t>高素质教师队伍建设</a:t>
              </a:r>
              <a:endParaRPr lang="fr-FR" dirty="0">
                <a:solidFill>
                  <a:schemeClr val="bg1"/>
                </a:solidFill>
              </a:endParaRPr>
            </a:p>
          </p:txBody>
        </p:sp>
        <p:sp>
          <p:nvSpPr>
            <p:cNvPr id="11" name="TextBox 16">
              <a:extLst>
                <a:ext uri="{FF2B5EF4-FFF2-40B4-BE49-F238E27FC236}">
                  <a16:creationId xmlns:a16="http://schemas.microsoft.com/office/drawing/2014/main" id="{63955DA0-CA37-48D5-9A7E-D5D80DC8882A}"/>
                </a:ext>
              </a:extLst>
            </p:cNvPr>
            <p:cNvSpPr txBox="1"/>
            <p:nvPr/>
          </p:nvSpPr>
          <p:spPr>
            <a:xfrm>
              <a:off x="4960583" y="2891616"/>
              <a:ext cx="2343859" cy="163057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gn="ctr">
                <a:lnSpc>
                  <a:spcPct val="150000"/>
                </a:lnSpc>
                <a:defRPr/>
              </a:pPr>
              <a:r>
                <a:rPr lang="zh-CN" altLang="en-US" dirty="0">
                  <a:solidFill>
                    <a:schemeClr val="bg1"/>
                  </a:solidFill>
                  <a:latin typeface="微软雅黑 Light" panose="020B0502040204020203" pitchFamily="34" charset="-122"/>
                  <a:ea typeface="微软雅黑 Light" panose="020B0502040204020203" pitchFamily="34" charset="-122"/>
                </a:rPr>
                <a:t>师德师风建设，改革完善人才引育机制，支持教师职业发展，提高教师教育教学能力，学科团队和梯队建设，学科带头人及领军人物、中青年力量的培育，支持青年人才蓬勃生长等</a:t>
              </a:r>
              <a:endParaRPr lang="en-US" dirty="0">
                <a:solidFill>
                  <a:schemeClr val="bg1"/>
                </a:solidFill>
                <a:latin typeface="微软雅黑 Light" panose="020B0502040204020203" pitchFamily="34" charset="-122"/>
                <a:ea typeface="微软雅黑 Light" panose="020B0502040204020203" pitchFamily="34" charset="-122"/>
              </a:endParaRPr>
            </a:p>
          </p:txBody>
        </p:sp>
      </p:grpSp>
      <p:grpSp>
        <p:nvGrpSpPr>
          <p:cNvPr id="20" name="组合 19">
            <a:extLst>
              <a:ext uri="{FF2B5EF4-FFF2-40B4-BE49-F238E27FC236}">
                <a16:creationId xmlns:a16="http://schemas.microsoft.com/office/drawing/2014/main" id="{018298BD-3F1C-4283-AACB-F7DE2BA9B113}"/>
              </a:ext>
            </a:extLst>
          </p:cNvPr>
          <p:cNvGrpSpPr/>
          <p:nvPr/>
        </p:nvGrpSpPr>
        <p:grpSpPr>
          <a:xfrm>
            <a:off x="8142922" y="1790700"/>
            <a:ext cx="3012758" cy="4444961"/>
            <a:chOff x="8142922" y="1790700"/>
            <a:chExt cx="3012758" cy="4444961"/>
          </a:xfrm>
        </p:grpSpPr>
        <p:sp>
          <p:nvSpPr>
            <p:cNvPr id="4" name="Rectangle 12">
              <a:extLst>
                <a:ext uri="{FF2B5EF4-FFF2-40B4-BE49-F238E27FC236}">
                  <a16:creationId xmlns:a16="http://schemas.microsoft.com/office/drawing/2014/main" id="{38C4BB58-233A-400E-B80F-61EA4F2DD7DB}"/>
                </a:ext>
              </a:extLst>
            </p:cNvPr>
            <p:cNvSpPr/>
            <p:nvPr/>
          </p:nvSpPr>
          <p:spPr>
            <a:xfrm>
              <a:off x="8142922" y="1790700"/>
              <a:ext cx="3012758" cy="4191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6" name="TextBox 3">
              <a:extLst>
                <a:ext uri="{FF2B5EF4-FFF2-40B4-BE49-F238E27FC236}">
                  <a16:creationId xmlns:a16="http://schemas.microsoft.com/office/drawing/2014/main" id="{36930475-A361-4E4C-B96A-24E1C7DB1510}"/>
                </a:ext>
              </a:extLst>
            </p:cNvPr>
            <p:cNvSpPr txBox="1"/>
            <p:nvPr/>
          </p:nvSpPr>
          <p:spPr>
            <a:xfrm>
              <a:off x="8453437" y="3646170"/>
              <a:ext cx="2434590" cy="258949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600" b="0" i="1" u="none" strike="noStrike" kern="1200" cap="none" spc="0" normalizeH="0" baseline="0" noProof="0" dirty="0">
                  <a:ln>
                    <a:noFill/>
                  </a:ln>
                  <a:solidFill>
                    <a:schemeClr val="accent1">
                      <a:lumMod val="40000"/>
                      <a:lumOff val="60000"/>
                      <a:alpha val="20000"/>
                    </a:schemeClr>
                  </a:solidFill>
                  <a:effectLst/>
                  <a:uLnTx/>
                  <a:uFillTx/>
                  <a:latin typeface="Segoe UI Semibold" panose="020B0702040204020203" pitchFamily="34" charset="0"/>
                  <a:ea typeface="+mn-ea"/>
                  <a:cs typeface="Segoe UI Semibold" panose="020B0702040204020203" pitchFamily="34" charset="0"/>
                </a:rPr>
                <a:t>03</a:t>
              </a:r>
              <a:endParaRPr kumimoji="0" lang="fr-FR" sz="16600" b="0" i="1" u="none" strike="noStrike" kern="1200" cap="none" spc="0" normalizeH="0" baseline="0" noProof="0" dirty="0">
                <a:ln>
                  <a:noFill/>
                </a:ln>
                <a:solidFill>
                  <a:schemeClr val="accent1">
                    <a:lumMod val="40000"/>
                    <a:lumOff val="60000"/>
                    <a:alpha val="20000"/>
                  </a:schemeClr>
                </a:solidFill>
                <a:effectLst/>
                <a:uLnTx/>
                <a:uFillTx/>
                <a:latin typeface="Segoe UI Semibold" panose="020B0702040204020203" pitchFamily="34" charset="0"/>
                <a:ea typeface="+mn-ea"/>
                <a:cs typeface="Segoe UI Semibold" panose="020B0702040204020203" pitchFamily="34" charset="0"/>
              </a:endParaRPr>
            </a:p>
          </p:txBody>
        </p:sp>
        <p:sp>
          <p:nvSpPr>
            <p:cNvPr id="12" name="TextBox 13">
              <a:extLst>
                <a:ext uri="{FF2B5EF4-FFF2-40B4-BE49-F238E27FC236}">
                  <a16:creationId xmlns:a16="http://schemas.microsoft.com/office/drawing/2014/main" id="{209AF414-9183-412C-982A-13D2650BE187}"/>
                </a:ext>
              </a:extLst>
            </p:cNvPr>
            <p:cNvSpPr txBox="1"/>
            <p:nvPr/>
          </p:nvSpPr>
          <p:spPr>
            <a:xfrm>
              <a:off x="8417703" y="2281091"/>
              <a:ext cx="2463196" cy="307777"/>
            </a:xfrm>
            <a:prstGeom prst="rect">
              <a:avLst/>
            </a:prstGeom>
            <a:noFill/>
          </p:spPr>
          <p:txBody>
            <a:bodyPr wrap="square" lIns="0" tIns="0" rIns="0" bIns="0" rtlCol="0" anchor="t">
              <a:spAutoFit/>
            </a:bodyPr>
            <a:lstStyle>
              <a:defPPr>
                <a:defRPr lang="zh-CN"/>
              </a:defPPr>
              <a:lvl1pPr lvl="0">
                <a:defRPr sz="2000">
                  <a:solidFill>
                    <a:schemeClr val="bg1"/>
                  </a:solidFill>
                  <a:latin typeface="微软雅黑" panose="020B0503020204020204" pitchFamily="34" charset="-122"/>
                  <a:ea typeface="微软雅黑" panose="020B0503020204020204" pitchFamily="34" charset="-122"/>
                  <a:cs typeface="Segoe UI Semibold" panose="020B0702040204020203" pitchFamily="34" charset="0"/>
                </a:defRPr>
              </a:lvl1pPr>
            </a:lstStyle>
            <a:p>
              <a:pPr algn="ctr"/>
              <a:r>
                <a:rPr lang="zh-CN" altLang="en-US" dirty="0">
                  <a:solidFill>
                    <a:schemeClr val="tx1"/>
                  </a:solidFill>
                </a:rPr>
                <a:t>科学研究和社会服务</a:t>
              </a:r>
              <a:endParaRPr lang="fr-FR" dirty="0">
                <a:solidFill>
                  <a:schemeClr val="tx1"/>
                </a:solidFill>
              </a:endParaRPr>
            </a:p>
          </p:txBody>
        </p:sp>
        <p:sp>
          <p:nvSpPr>
            <p:cNvPr id="13" name="TextBox 16">
              <a:extLst>
                <a:ext uri="{FF2B5EF4-FFF2-40B4-BE49-F238E27FC236}">
                  <a16:creationId xmlns:a16="http://schemas.microsoft.com/office/drawing/2014/main" id="{B6750CDC-EA4F-4AB1-8630-6241C58FB9A3}"/>
                </a:ext>
              </a:extLst>
            </p:cNvPr>
            <p:cNvSpPr txBox="1"/>
            <p:nvPr/>
          </p:nvSpPr>
          <p:spPr>
            <a:xfrm>
              <a:off x="8607673" y="2891616"/>
              <a:ext cx="2343859" cy="1353576"/>
            </a:xfrm>
            <a:prstGeom prst="rect">
              <a:avLst/>
            </a:prstGeom>
            <a:noFill/>
          </p:spPr>
          <p:txBody>
            <a:bodyPr wrap="square" lIns="0" tIns="0" rIns="0" bIns="0" rtlCol="0" anchor="t">
              <a:spAutoFit/>
            </a:bodyPr>
            <a:lstStyle>
              <a:defPPr>
                <a:defRPr lang="zh-CN"/>
              </a:defPPr>
              <a:lvl1pPr lvl="0">
                <a:lnSpc>
                  <a:spcPct val="150000"/>
                </a:lnSpc>
                <a:defRPr sz="1200">
                  <a:solidFill>
                    <a:schemeClr val="bg1"/>
                  </a:solidFill>
                  <a:latin typeface="微软雅黑 Light" panose="020B0502040204020203" pitchFamily="34" charset="-122"/>
                  <a:ea typeface="微软雅黑 Light" panose="020B0502040204020203" pitchFamily="34" charset="-122"/>
                  <a:cs typeface="Segoe UI" panose="020B0502040204020203" pitchFamily="34" charset="0"/>
                </a:defRPr>
              </a:lvl1pPr>
            </a:lstStyle>
            <a:p>
              <a:pPr algn="ctr"/>
              <a:r>
                <a:rPr lang="zh-CN" altLang="en-US" dirty="0">
                  <a:solidFill>
                    <a:schemeClr val="tx1"/>
                  </a:solidFill>
                </a:rPr>
                <a:t>加强基础研究、促进应用研究、技术创新和科技成果转移转化、深化产教融合、推动协同创新，科研组织和科研机制改革创新，智库建设服务国家和区域发展等</a:t>
              </a:r>
              <a:endParaRPr lang="en-US" dirty="0">
                <a:solidFill>
                  <a:schemeClr val="tx1"/>
                </a:solidFill>
              </a:endParaRPr>
            </a:p>
          </p:txBody>
        </p:sp>
      </p:grpSp>
      <p:sp>
        <p:nvSpPr>
          <p:cNvPr id="14" name="标题 13">
            <a:extLst>
              <a:ext uri="{FF2B5EF4-FFF2-40B4-BE49-F238E27FC236}">
                <a16:creationId xmlns:a16="http://schemas.microsoft.com/office/drawing/2014/main" id="{1E065E1E-F4DF-45A4-A406-B63373A41F22}"/>
              </a:ext>
            </a:extLst>
          </p:cNvPr>
          <p:cNvSpPr>
            <a:spLocks noGrp="1"/>
          </p:cNvSpPr>
          <p:nvPr>
            <p:ph type="title"/>
          </p:nvPr>
        </p:nvSpPr>
        <p:spPr/>
        <p:txBody>
          <a:bodyPr/>
          <a:lstStyle/>
          <a:p>
            <a:r>
              <a:rPr lang="zh-CN" altLang="en-US" dirty="0"/>
              <a:t>学校“双一流”学科建设目标</a:t>
            </a:r>
          </a:p>
        </p:txBody>
      </p:sp>
      <p:sp>
        <p:nvSpPr>
          <p:cNvPr id="15" name="文本占位符 14">
            <a:extLst>
              <a:ext uri="{FF2B5EF4-FFF2-40B4-BE49-F238E27FC236}">
                <a16:creationId xmlns:a16="http://schemas.microsoft.com/office/drawing/2014/main" id="{28355F37-F1BB-4669-A585-5352AC84651B}"/>
              </a:ext>
            </a:extLst>
          </p:cNvPr>
          <p:cNvSpPr>
            <a:spLocks noGrp="1"/>
          </p:cNvSpPr>
          <p:nvPr>
            <p:ph type="body" sz="quarter" idx="14"/>
          </p:nvPr>
        </p:nvSpPr>
        <p:spPr/>
        <p:txBody>
          <a:bodyPr/>
          <a:lstStyle/>
          <a:p>
            <a:pPr marL="0" indent="0">
              <a:buNone/>
            </a:pPr>
            <a:r>
              <a:rPr lang="en-US" altLang="zh-CN" dirty="0"/>
              <a:t>01</a:t>
            </a:r>
            <a:endParaRPr lang="zh-CN" altLang="en-US" dirty="0"/>
          </a:p>
        </p:txBody>
      </p:sp>
    </p:spTree>
    <p:extLst>
      <p:ext uri="{BB962C8B-B14F-4D97-AF65-F5344CB8AC3E}">
        <p14:creationId xmlns:p14="http://schemas.microsoft.com/office/powerpoint/2010/main" val="1712527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0" presetClass="entr" presetSubtype="0" fill="hold" nodeType="withEffect">
                                  <p:stCondLst>
                                    <p:cond delay="0"/>
                                  </p:stCondLst>
                                  <p:childTnLst>
                                    <p:anim to="" calcmode="lin" valueType="num">
                                      <p:cBhvr>
                                        <p:cTn id="8" dur="1400" fill="hold">
                                          <p:stCondLst>
                                            <p:cond delay="0"/>
                                          </p:stCondLst>
                                        </p:cTn>
                                        <p:tgtEl>
                                          <p:spTgt spid="18"/>
                                        </p:tgtEl>
                                        <p:attrNameLst>
                                          <p:attrName>ppt_y</p:attrName>
                                        </p:attrNameLst>
                                      </p:cBhvr>
                                      <p:tavLst>
                                        <p:tav tm="0" fmla="#ppt_y-(#ppt_y-(#ppt_h*2+1))*(1-$)^8">
                                          <p:val>
                                            <p:strVal val="0"/>
                                          </p:val>
                                        </p:tav>
                                        <p:tav tm="100000">
                                          <p:val>
                                            <p:strVal val="1"/>
                                          </p:val>
                                        </p:tav>
                                      </p:tavLst>
                                    </p:anim>
                                    <p:anim to="" calcmode="lin" valueType="num">
                                      <p:cBhvr>
                                        <p:cTn id="9" dur="1400" fill="hold">
                                          <p:stCondLst>
                                            <p:cond delay="0"/>
                                          </p:stCondLst>
                                        </p:cTn>
                                        <p:tgtEl>
                                          <p:spTgt spid="18"/>
                                        </p:tgtEl>
                                        <p:attrNameLst>
                                          <p:attrName>ppt_w</p:attrName>
                                        </p:attrNameLst>
                                      </p:cBhvr>
                                      <p:tavLst>
                                        <p:tav tm="0" fmla="#ppt_w-(#ppt_w-#ppt_w*4)*(1-$)^8">
                                          <p:val>
                                            <p:strVal val="0"/>
                                          </p:val>
                                        </p:tav>
                                        <p:tav tm="100000">
                                          <p:val>
                                            <p:strVal val="1"/>
                                          </p:val>
                                        </p:tav>
                                      </p:tavLst>
                                    </p:anim>
                                    <p:anim to="" calcmode="lin" valueType="num">
                                      <p:cBhvr>
                                        <p:cTn id="10" dur="1400" fill="hold">
                                          <p:stCondLst>
                                            <p:cond delay="0"/>
                                          </p:stCondLst>
                                        </p:cTn>
                                        <p:tgtEl>
                                          <p:spTgt spid="18"/>
                                        </p:tgtEl>
                                        <p:attrNameLst>
                                          <p:attrName>ppt_h</p:attrName>
                                        </p:attrNameLst>
                                      </p:cBhvr>
                                      <p:tavLst>
                                        <p:tav tm="0" fmla="#ppt_h-(#ppt_h-#ppt_h*4)*(1-$)^8">
                                          <p:val>
                                            <p:strVal val="0"/>
                                          </p:val>
                                        </p:tav>
                                        <p:tav tm="100000">
                                          <p:val>
                                            <p:strVal val="1"/>
                                          </p:val>
                                        </p:tav>
                                      </p:tavLst>
                                    </p:anim>
                                  </p:childTnLst>
                                </p:cTn>
                              </p:par>
                              <p:par>
                                <p:cTn id="11" presetID="1" presetClass="entr" presetSubtype="0" fill="hold" nodeType="withEffect">
                                  <p:stCondLst>
                                    <p:cond delay="600"/>
                                  </p:stCondLst>
                                  <p:childTnLst>
                                    <p:set>
                                      <p:cBhvr>
                                        <p:cTn id="12" dur="1" fill="hold">
                                          <p:stCondLst>
                                            <p:cond delay="0"/>
                                          </p:stCondLst>
                                        </p:cTn>
                                        <p:tgtEl>
                                          <p:spTgt spid="19"/>
                                        </p:tgtEl>
                                        <p:attrNameLst>
                                          <p:attrName>style.visibility</p:attrName>
                                        </p:attrNameLst>
                                      </p:cBhvr>
                                      <p:to>
                                        <p:strVal val="visible"/>
                                      </p:to>
                                    </p:set>
                                  </p:childTnLst>
                                </p:cTn>
                              </p:par>
                              <p:par>
                                <p:cTn id="13" presetID="0" presetClass="entr" presetSubtype="0" fill="hold" nodeType="withEffect">
                                  <p:stCondLst>
                                    <p:cond delay="600"/>
                                  </p:stCondLst>
                                  <p:childTnLst>
                                    <p:anim to="" calcmode="lin" valueType="num">
                                      <p:cBhvr>
                                        <p:cTn id="14" dur="1400" fill="hold">
                                          <p:stCondLst>
                                            <p:cond delay="0"/>
                                          </p:stCondLst>
                                        </p:cTn>
                                        <p:tgtEl>
                                          <p:spTgt spid="19"/>
                                        </p:tgtEl>
                                        <p:attrNameLst>
                                          <p:attrName>ppt_y</p:attrName>
                                        </p:attrNameLst>
                                      </p:cBhvr>
                                      <p:tavLst>
                                        <p:tav tm="0" fmla="#ppt_y-(#ppt_y-(#ppt_h*2+1))*(1-$)^8">
                                          <p:val>
                                            <p:strVal val="0"/>
                                          </p:val>
                                        </p:tav>
                                        <p:tav tm="100000">
                                          <p:val>
                                            <p:strVal val="1"/>
                                          </p:val>
                                        </p:tav>
                                      </p:tavLst>
                                    </p:anim>
                                    <p:anim to="" calcmode="lin" valueType="num">
                                      <p:cBhvr>
                                        <p:cTn id="15" dur="1400" fill="hold">
                                          <p:stCondLst>
                                            <p:cond delay="0"/>
                                          </p:stCondLst>
                                        </p:cTn>
                                        <p:tgtEl>
                                          <p:spTgt spid="19"/>
                                        </p:tgtEl>
                                        <p:attrNameLst>
                                          <p:attrName>ppt_w</p:attrName>
                                        </p:attrNameLst>
                                      </p:cBhvr>
                                      <p:tavLst>
                                        <p:tav tm="0" fmla="#ppt_w-(#ppt_w-#ppt_w*4)*(1-$)^8">
                                          <p:val>
                                            <p:strVal val="0"/>
                                          </p:val>
                                        </p:tav>
                                        <p:tav tm="100000">
                                          <p:val>
                                            <p:strVal val="1"/>
                                          </p:val>
                                        </p:tav>
                                      </p:tavLst>
                                    </p:anim>
                                    <p:anim to="" calcmode="lin" valueType="num">
                                      <p:cBhvr>
                                        <p:cTn id="16" dur="1400" fill="hold">
                                          <p:stCondLst>
                                            <p:cond delay="0"/>
                                          </p:stCondLst>
                                        </p:cTn>
                                        <p:tgtEl>
                                          <p:spTgt spid="19"/>
                                        </p:tgtEl>
                                        <p:attrNameLst>
                                          <p:attrName>ppt_h</p:attrName>
                                        </p:attrNameLst>
                                      </p:cBhvr>
                                      <p:tavLst>
                                        <p:tav tm="0" fmla="#ppt_h-(#ppt_h-#ppt_h*4)*(1-$)^8">
                                          <p:val>
                                            <p:strVal val="0"/>
                                          </p:val>
                                        </p:tav>
                                        <p:tav tm="100000">
                                          <p:val>
                                            <p:strVal val="1"/>
                                          </p:val>
                                        </p:tav>
                                      </p:tavLst>
                                    </p:anim>
                                  </p:childTnLst>
                                </p:cTn>
                              </p:par>
                              <p:par>
                                <p:cTn id="17" presetID="1" presetClass="entr" presetSubtype="0" fill="hold" nodeType="withEffect">
                                  <p:stCondLst>
                                    <p:cond delay="1200"/>
                                  </p:stCondLst>
                                  <p:childTnLst>
                                    <p:set>
                                      <p:cBhvr>
                                        <p:cTn id="18" dur="1" fill="hold">
                                          <p:stCondLst>
                                            <p:cond delay="0"/>
                                          </p:stCondLst>
                                        </p:cTn>
                                        <p:tgtEl>
                                          <p:spTgt spid="20"/>
                                        </p:tgtEl>
                                        <p:attrNameLst>
                                          <p:attrName>style.visibility</p:attrName>
                                        </p:attrNameLst>
                                      </p:cBhvr>
                                      <p:to>
                                        <p:strVal val="visible"/>
                                      </p:to>
                                    </p:set>
                                  </p:childTnLst>
                                </p:cTn>
                              </p:par>
                              <p:par>
                                <p:cTn id="19" presetID="0" presetClass="entr" presetSubtype="0" fill="hold" nodeType="withEffect">
                                  <p:stCondLst>
                                    <p:cond delay="1200"/>
                                  </p:stCondLst>
                                  <p:childTnLst>
                                    <p:anim to="" calcmode="lin" valueType="num">
                                      <p:cBhvr>
                                        <p:cTn id="20" dur="1400" fill="hold">
                                          <p:stCondLst>
                                            <p:cond delay="0"/>
                                          </p:stCondLst>
                                        </p:cTn>
                                        <p:tgtEl>
                                          <p:spTgt spid="20"/>
                                        </p:tgtEl>
                                        <p:attrNameLst>
                                          <p:attrName>ppt_y</p:attrName>
                                        </p:attrNameLst>
                                      </p:cBhvr>
                                      <p:tavLst>
                                        <p:tav tm="0" fmla="#ppt_y-(#ppt_y-(#ppt_h*2+1))*(1-$)^8">
                                          <p:val>
                                            <p:strVal val="0"/>
                                          </p:val>
                                        </p:tav>
                                        <p:tav tm="100000">
                                          <p:val>
                                            <p:strVal val="1"/>
                                          </p:val>
                                        </p:tav>
                                      </p:tavLst>
                                    </p:anim>
                                    <p:anim to="" calcmode="lin" valueType="num">
                                      <p:cBhvr>
                                        <p:cTn id="21" dur="1400" fill="hold">
                                          <p:stCondLst>
                                            <p:cond delay="0"/>
                                          </p:stCondLst>
                                        </p:cTn>
                                        <p:tgtEl>
                                          <p:spTgt spid="20"/>
                                        </p:tgtEl>
                                        <p:attrNameLst>
                                          <p:attrName>ppt_w</p:attrName>
                                        </p:attrNameLst>
                                      </p:cBhvr>
                                      <p:tavLst>
                                        <p:tav tm="0" fmla="#ppt_w-(#ppt_w-#ppt_w*4)*(1-$)^8">
                                          <p:val>
                                            <p:strVal val="0"/>
                                          </p:val>
                                        </p:tav>
                                        <p:tav tm="100000">
                                          <p:val>
                                            <p:strVal val="1"/>
                                          </p:val>
                                        </p:tav>
                                      </p:tavLst>
                                    </p:anim>
                                    <p:anim to="" calcmode="lin" valueType="num">
                                      <p:cBhvr>
                                        <p:cTn id="22" dur="1400" fill="hold">
                                          <p:stCondLst>
                                            <p:cond delay="0"/>
                                          </p:stCondLst>
                                        </p:cTn>
                                        <p:tgtEl>
                                          <p:spTgt spid="20"/>
                                        </p:tgtEl>
                                        <p:attrNameLst>
                                          <p:attrName>ppt_h</p:attrName>
                                        </p:attrNameLst>
                                      </p:cBhvr>
                                      <p:tavLst>
                                        <p:tav tm="0" fmla="#ppt_h-(#ppt_h-#ppt_h*4)*(1-$)^8">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5C5FD9C-B31A-41DF-B654-72BF807A8226}"/>
              </a:ext>
            </a:extLst>
          </p:cNvPr>
          <p:cNvSpPr/>
          <p:nvPr/>
        </p:nvSpPr>
        <p:spPr>
          <a:xfrm>
            <a:off x="961072" y="1573539"/>
            <a:ext cx="10283191" cy="45923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864149C-0338-4EED-9BE8-560ABD97EAD5}"/>
              </a:ext>
            </a:extLst>
          </p:cNvPr>
          <p:cNvSpPr/>
          <p:nvPr/>
        </p:nvSpPr>
        <p:spPr>
          <a:xfrm>
            <a:off x="4024188" y="2227983"/>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a:ea typeface="微软雅黑 Light"/>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a:ea typeface="微软雅黑 Light"/>
              <a:cs typeface="+mn-ea"/>
              <a:sym typeface="+mn-lt"/>
            </a:endParaRPr>
          </a:p>
        </p:txBody>
      </p:sp>
      <p:sp>
        <p:nvSpPr>
          <p:cNvPr id="10" name="矩形 9">
            <a:extLst>
              <a:ext uri="{FF2B5EF4-FFF2-40B4-BE49-F238E27FC236}">
                <a16:creationId xmlns:a16="http://schemas.microsoft.com/office/drawing/2014/main" id="{40052AE3-4602-4AA6-92F5-7A5EDDACFBE6}"/>
              </a:ext>
            </a:extLst>
          </p:cNvPr>
          <p:cNvSpPr/>
          <p:nvPr/>
        </p:nvSpPr>
        <p:spPr>
          <a:xfrm>
            <a:off x="1479932" y="4913685"/>
            <a:ext cx="800219" cy="419795"/>
          </a:xfrm>
          <a:prstGeom prst="rect">
            <a:avLst/>
          </a:prstGeom>
        </p:spPr>
        <p:txBody>
          <a:bodyPr wrap="non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600" dirty="0">
                <a:solidFill>
                  <a:prstClr val="black"/>
                </a:solidFill>
                <a:latin typeface="微软雅黑 Light" panose="020B0502040204020203" pitchFamily="34" charset="-122"/>
                <a:ea typeface="微软雅黑 Light" panose="020B0502040204020203" pitchFamily="34" charset="-122"/>
                <a:cs typeface="+mn-ea"/>
                <a:sym typeface="+mn-lt"/>
              </a:rPr>
              <a:t>阶段一</a:t>
            </a:r>
            <a:endPar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11" name="任意多边形 15">
            <a:extLst>
              <a:ext uri="{FF2B5EF4-FFF2-40B4-BE49-F238E27FC236}">
                <a16:creationId xmlns:a16="http://schemas.microsoft.com/office/drawing/2014/main" id="{99A80A84-0E4F-4F29-8214-BCEE748A4184}"/>
              </a:ext>
            </a:extLst>
          </p:cNvPr>
          <p:cNvSpPr/>
          <p:nvPr/>
        </p:nvSpPr>
        <p:spPr>
          <a:xfrm>
            <a:off x="1246454" y="2184321"/>
            <a:ext cx="9690410" cy="3587695"/>
          </a:xfrm>
          <a:custGeom>
            <a:avLst/>
            <a:gdLst>
              <a:gd name="connsiteX0" fmla="*/ 3371751 w 3371751"/>
              <a:gd name="connsiteY0" fmla="*/ 0 h 2339648"/>
              <a:gd name="connsiteX1" fmla="*/ 3371751 w 3371751"/>
              <a:gd name="connsiteY1" fmla="*/ 2339648 h 2339648"/>
              <a:gd name="connsiteX2" fmla="*/ 0 w 3371751"/>
              <a:gd name="connsiteY2" fmla="*/ 2339648 h 2339648"/>
              <a:gd name="connsiteX3" fmla="*/ 0 w 3371751"/>
              <a:gd name="connsiteY3" fmla="*/ 2318784 h 2339648"/>
              <a:gd name="connsiteX4" fmla="*/ 174329 w 3371751"/>
              <a:gd name="connsiteY4" fmla="*/ 2299742 h 2339648"/>
              <a:gd name="connsiteX5" fmla="*/ 3345341 w 3371751"/>
              <a:gd name="connsiteY5" fmla="*/ 67093 h 23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1751" h="2339648">
                <a:moveTo>
                  <a:pt x="3371751" y="0"/>
                </a:moveTo>
                <a:lnTo>
                  <a:pt x="3371751" y="2339648"/>
                </a:lnTo>
                <a:lnTo>
                  <a:pt x="0" y="2339648"/>
                </a:lnTo>
                <a:lnTo>
                  <a:pt x="0" y="2318784"/>
                </a:lnTo>
                <a:lnTo>
                  <a:pt x="174329" y="2299742"/>
                </a:lnTo>
                <a:cubicBezTo>
                  <a:pt x="1641491" y="2107040"/>
                  <a:pt x="2848250" y="1234095"/>
                  <a:pt x="3345341" y="67093"/>
                </a:cubicBezTo>
                <a:close/>
              </a:path>
            </a:pathLst>
          </a:custGeom>
          <a:gradFill>
            <a:gsLst>
              <a:gs pos="3000">
                <a:schemeClr val="accent1"/>
              </a:gs>
              <a:gs pos="100000">
                <a:schemeClr val="accent1">
                  <a:alpha val="6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nvGrpSpPr>
          <p:cNvPr id="12" name="组合 11">
            <a:extLst>
              <a:ext uri="{FF2B5EF4-FFF2-40B4-BE49-F238E27FC236}">
                <a16:creationId xmlns:a16="http://schemas.microsoft.com/office/drawing/2014/main" id="{3EDD1BF6-75C1-414C-936A-217070D7D774}"/>
              </a:ext>
            </a:extLst>
          </p:cNvPr>
          <p:cNvGrpSpPr/>
          <p:nvPr/>
        </p:nvGrpSpPr>
        <p:grpSpPr>
          <a:xfrm>
            <a:off x="1747194" y="5425813"/>
            <a:ext cx="288000" cy="288000"/>
            <a:chOff x="3220832" y="327040"/>
            <a:chExt cx="288000" cy="288000"/>
          </a:xfrm>
        </p:grpSpPr>
        <p:sp>
          <p:nvSpPr>
            <p:cNvPr id="13" name="椭圆 12">
              <a:extLst>
                <a:ext uri="{FF2B5EF4-FFF2-40B4-BE49-F238E27FC236}">
                  <a16:creationId xmlns:a16="http://schemas.microsoft.com/office/drawing/2014/main" id="{AD81D756-322E-450E-A7E3-E8E2340E3637}"/>
                </a:ext>
              </a:extLst>
            </p:cNvPr>
            <p:cNvSpPr/>
            <p:nvPr/>
          </p:nvSpPr>
          <p:spPr>
            <a:xfrm>
              <a:off x="3220832" y="327040"/>
              <a:ext cx="288000" cy="288000"/>
            </a:xfrm>
            <a:prstGeom prst="ellipse">
              <a:avLst/>
            </a:prstGeom>
            <a:solidFill>
              <a:srgbClr val="4C51F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Light"/>
                <a:cs typeface="+mn-cs"/>
              </a:endParaRPr>
            </a:p>
          </p:txBody>
        </p:sp>
        <p:sp>
          <p:nvSpPr>
            <p:cNvPr id="14" name="椭圆 13">
              <a:extLst>
                <a:ext uri="{FF2B5EF4-FFF2-40B4-BE49-F238E27FC236}">
                  <a16:creationId xmlns:a16="http://schemas.microsoft.com/office/drawing/2014/main" id="{68DF2EEB-6705-4F9E-8EBB-7D3A1A4A3A95}"/>
                </a:ext>
              </a:extLst>
            </p:cNvPr>
            <p:cNvSpPr/>
            <p:nvPr/>
          </p:nvSpPr>
          <p:spPr>
            <a:xfrm>
              <a:off x="3274832" y="381040"/>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grpSp>
        <p:nvGrpSpPr>
          <p:cNvPr id="15" name="组合 14">
            <a:extLst>
              <a:ext uri="{FF2B5EF4-FFF2-40B4-BE49-F238E27FC236}">
                <a16:creationId xmlns:a16="http://schemas.microsoft.com/office/drawing/2014/main" id="{82A257E3-5C99-4C1E-832A-B95DF2045F9F}"/>
              </a:ext>
            </a:extLst>
          </p:cNvPr>
          <p:cNvGrpSpPr/>
          <p:nvPr/>
        </p:nvGrpSpPr>
        <p:grpSpPr>
          <a:xfrm>
            <a:off x="2825897" y="5306613"/>
            <a:ext cx="288000" cy="288000"/>
            <a:chOff x="3220832" y="327040"/>
            <a:chExt cx="288000" cy="288000"/>
          </a:xfrm>
        </p:grpSpPr>
        <p:sp>
          <p:nvSpPr>
            <p:cNvPr id="16" name="椭圆 15">
              <a:extLst>
                <a:ext uri="{FF2B5EF4-FFF2-40B4-BE49-F238E27FC236}">
                  <a16:creationId xmlns:a16="http://schemas.microsoft.com/office/drawing/2014/main" id="{9F884F5A-4596-4DC9-B478-5930DBE191F0}"/>
                </a:ext>
              </a:extLst>
            </p:cNvPr>
            <p:cNvSpPr/>
            <p:nvPr/>
          </p:nvSpPr>
          <p:spPr>
            <a:xfrm>
              <a:off x="3220832" y="327040"/>
              <a:ext cx="288000" cy="288000"/>
            </a:xfrm>
            <a:prstGeom prst="ellipse">
              <a:avLst/>
            </a:prstGeom>
            <a:solidFill>
              <a:srgbClr val="4C51F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17" name="椭圆 16">
              <a:extLst>
                <a:ext uri="{FF2B5EF4-FFF2-40B4-BE49-F238E27FC236}">
                  <a16:creationId xmlns:a16="http://schemas.microsoft.com/office/drawing/2014/main" id="{3A04ED0F-F299-40A9-AF0F-0111B187814C}"/>
                </a:ext>
              </a:extLst>
            </p:cNvPr>
            <p:cNvSpPr/>
            <p:nvPr/>
          </p:nvSpPr>
          <p:spPr>
            <a:xfrm>
              <a:off x="3274832" y="381040"/>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grpSp>
        <p:nvGrpSpPr>
          <p:cNvPr id="18" name="组合 17">
            <a:extLst>
              <a:ext uri="{FF2B5EF4-FFF2-40B4-BE49-F238E27FC236}">
                <a16:creationId xmlns:a16="http://schemas.microsoft.com/office/drawing/2014/main" id="{2F03D81E-157C-4234-A466-B841EA5EB568}"/>
              </a:ext>
            </a:extLst>
          </p:cNvPr>
          <p:cNvGrpSpPr/>
          <p:nvPr/>
        </p:nvGrpSpPr>
        <p:grpSpPr>
          <a:xfrm>
            <a:off x="3904600" y="5153966"/>
            <a:ext cx="288000" cy="288000"/>
            <a:chOff x="3220832" y="327040"/>
            <a:chExt cx="288000" cy="288000"/>
          </a:xfrm>
        </p:grpSpPr>
        <p:sp>
          <p:nvSpPr>
            <p:cNvPr id="19" name="椭圆 18">
              <a:extLst>
                <a:ext uri="{FF2B5EF4-FFF2-40B4-BE49-F238E27FC236}">
                  <a16:creationId xmlns:a16="http://schemas.microsoft.com/office/drawing/2014/main" id="{87B34DEF-9FDF-41BA-89E4-77713F7FD8DC}"/>
                </a:ext>
              </a:extLst>
            </p:cNvPr>
            <p:cNvSpPr/>
            <p:nvPr/>
          </p:nvSpPr>
          <p:spPr>
            <a:xfrm>
              <a:off x="3220832" y="327040"/>
              <a:ext cx="288000" cy="288000"/>
            </a:xfrm>
            <a:prstGeom prst="ellipse">
              <a:avLst/>
            </a:prstGeom>
            <a:solidFill>
              <a:srgbClr val="4C51F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20" name="椭圆 19">
              <a:extLst>
                <a:ext uri="{FF2B5EF4-FFF2-40B4-BE49-F238E27FC236}">
                  <a16:creationId xmlns:a16="http://schemas.microsoft.com/office/drawing/2014/main" id="{B0962A47-27EF-4BB0-A1DC-20F5FE32218B}"/>
                </a:ext>
              </a:extLst>
            </p:cNvPr>
            <p:cNvSpPr/>
            <p:nvPr/>
          </p:nvSpPr>
          <p:spPr>
            <a:xfrm>
              <a:off x="3274832" y="381040"/>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grpSp>
        <p:nvGrpSpPr>
          <p:cNvPr id="21" name="组合 20">
            <a:extLst>
              <a:ext uri="{FF2B5EF4-FFF2-40B4-BE49-F238E27FC236}">
                <a16:creationId xmlns:a16="http://schemas.microsoft.com/office/drawing/2014/main" id="{E77A93B3-CA00-4F46-A209-5487190BF580}"/>
              </a:ext>
            </a:extLst>
          </p:cNvPr>
          <p:cNvGrpSpPr/>
          <p:nvPr/>
        </p:nvGrpSpPr>
        <p:grpSpPr>
          <a:xfrm>
            <a:off x="4983303" y="4934408"/>
            <a:ext cx="288000" cy="288000"/>
            <a:chOff x="3220832" y="327040"/>
            <a:chExt cx="288000" cy="288000"/>
          </a:xfrm>
        </p:grpSpPr>
        <p:sp>
          <p:nvSpPr>
            <p:cNvPr id="22" name="椭圆 21">
              <a:extLst>
                <a:ext uri="{FF2B5EF4-FFF2-40B4-BE49-F238E27FC236}">
                  <a16:creationId xmlns:a16="http://schemas.microsoft.com/office/drawing/2014/main" id="{8A5238BE-B39C-4E8D-8996-2AB368AD7CC4}"/>
                </a:ext>
              </a:extLst>
            </p:cNvPr>
            <p:cNvSpPr/>
            <p:nvPr/>
          </p:nvSpPr>
          <p:spPr>
            <a:xfrm>
              <a:off x="3220832" y="327040"/>
              <a:ext cx="288000" cy="288000"/>
            </a:xfrm>
            <a:prstGeom prst="ellipse">
              <a:avLst/>
            </a:prstGeom>
            <a:solidFill>
              <a:srgbClr val="4C51F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23" name="椭圆 22">
              <a:extLst>
                <a:ext uri="{FF2B5EF4-FFF2-40B4-BE49-F238E27FC236}">
                  <a16:creationId xmlns:a16="http://schemas.microsoft.com/office/drawing/2014/main" id="{81EFEA0D-D389-4CD1-B0F4-A0FAE6D91B42}"/>
                </a:ext>
              </a:extLst>
            </p:cNvPr>
            <p:cNvSpPr/>
            <p:nvPr/>
          </p:nvSpPr>
          <p:spPr>
            <a:xfrm>
              <a:off x="3274832" y="381040"/>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grpSp>
        <p:nvGrpSpPr>
          <p:cNvPr id="24" name="组合 23">
            <a:extLst>
              <a:ext uri="{FF2B5EF4-FFF2-40B4-BE49-F238E27FC236}">
                <a16:creationId xmlns:a16="http://schemas.microsoft.com/office/drawing/2014/main" id="{F30041B0-585B-48D8-9BA2-8BCFB6D8A34C}"/>
              </a:ext>
            </a:extLst>
          </p:cNvPr>
          <p:cNvGrpSpPr/>
          <p:nvPr/>
        </p:nvGrpSpPr>
        <p:grpSpPr>
          <a:xfrm>
            <a:off x="6062006" y="4647943"/>
            <a:ext cx="288000" cy="288000"/>
            <a:chOff x="3220832" y="327040"/>
            <a:chExt cx="288000" cy="288000"/>
          </a:xfrm>
        </p:grpSpPr>
        <p:sp>
          <p:nvSpPr>
            <p:cNvPr id="25" name="椭圆 24">
              <a:extLst>
                <a:ext uri="{FF2B5EF4-FFF2-40B4-BE49-F238E27FC236}">
                  <a16:creationId xmlns:a16="http://schemas.microsoft.com/office/drawing/2014/main" id="{86BBEE78-8C70-4E35-95CF-7BABD25EB9CA}"/>
                </a:ext>
              </a:extLst>
            </p:cNvPr>
            <p:cNvSpPr/>
            <p:nvPr/>
          </p:nvSpPr>
          <p:spPr>
            <a:xfrm>
              <a:off x="3220832" y="327040"/>
              <a:ext cx="288000" cy="288000"/>
            </a:xfrm>
            <a:prstGeom prst="ellipse">
              <a:avLst/>
            </a:prstGeom>
            <a:solidFill>
              <a:srgbClr val="4C51F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26" name="椭圆 25">
              <a:extLst>
                <a:ext uri="{FF2B5EF4-FFF2-40B4-BE49-F238E27FC236}">
                  <a16:creationId xmlns:a16="http://schemas.microsoft.com/office/drawing/2014/main" id="{246CAF69-48E5-41A5-8097-98F2AD4420C3}"/>
                </a:ext>
              </a:extLst>
            </p:cNvPr>
            <p:cNvSpPr/>
            <p:nvPr/>
          </p:nvSpPr>
          <p:spPr>
            <a:xfrm>
              <a:off x="3274832" y="381040"/>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grpSp>
        <p:nvGrpSpPr>
          <p:cNvPr id="27" name="组合 26">
            <a:extLst>
              <a:ext uri="{FF2B5EF4-FFF2-40B4-BE49-F238E27FC236}">
                <a16:creationId xmlns:a16="http://schemas.microsoft.com/office/drawing/2014/main" id="{0839E64C-B4AF-4377-9818-3EC647722C46}"/>
              </a:ext>
            </a:extLst>
          </p:cNvPr>
          <p:cNvGrpSpPr/>
          <p:nvPr/>
        </p:nvGrpSpPr>
        <p:grpSpPr>
          <a:xfrm>
            <a:off x="7140709" y="4294573"/>
            <a:ext cx="288000" cy="288000"/>
            <a:chOff x="3220832" y="327040"/>
            <a:chExt cx="288000" cy="288000"/>
          </a:xfrm>
        </p:grpSpPr>
        <p:sp>
          <p:nvSpPr>
            <p:cNvPr id="28" name="椭圆 27">
              <a:extLst>
                <a:ext uri="{FF2B5EF4-FFF2-40B4-BE49-F238E27FC236}">
                  <a16:creationId xmlns:a16="http://schemas.microsoft.com/office/drawing/2014/main" id="{2FC6A88A-C0CD-415C-A50F-9014CD3E28E2}"/>
                </a:ext>
              </a:extLst>
            </p:cNvPr>
            <p:cNvSpPr/>
            <p:nvPr/>
          </p:nvSpPr>
          <p:spPr>
            <a:xfrm>
              <a:off x="3220832" y="327040"/>
              <a:ext cx="288000" cy="288000"/>
            </a:xfrm>
            <a:prstGeom prst="ellipse">
              <a:avLst/>
            </a:prstGeom>
            <a:solidFill>
              <a:srgbClr val="4C51F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29" name="椭圆 28">
              <a:extLst>
                <a:ext uri="{FF2B5EF4-FFF2-40B4-BE49-F238E27FC236}">
                  <a16:creationId xmlns:a16="http://schemas.microsoft.com/office/drawing/2014/main" id="{54B013EE-A855-495C-8447-B53420D1F7D9}"/>
                </a:ext>
              </a:extLst>
            </p:cNvPr>
            <p:cNvSpPr/>
            <p:nvPr/>
          </p:nvSpPr>
          <p:spPr>
            <a:xfrm>
              <a:off x="3274832" y="381040"/>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grpSp>
        <p:nvGrpSpPr>
          <p:cNvPr id="30" name="组合 29">
            <a:extLst>
              <a:ext uri="{FF2B5EF4-FFF2-40B4-BE49-F238E27FC236}">
                <a16:creationId xmlns:a16="http://schemas.microsoft.com/office/drawing/2014/main" id="{61960E09-A6F8-4D1C-AEFC-3730C5A85B28}"/>
              </a:ext>
            </a:extLst>
          </p:cNvPr>
          <p:cNvGrpSpPr/>
          <p:nvPr/>
        </p:nvGrpSpPr>
        <p:grpSpPr>
          <a:xfrm>
            <a:off x="8219411" y="3829688"/>
            <a:ext cx="288000" cy="288000"/>
            <a:chOff x="3220832" y="327040"/>
            <a:chExt cx="288000" cy="288000"/>
          </a:xfrm>
        </p:grpSpPr>
        <p:sp>
          <p:nvSpPr>
            <p:cNvPr id="31" name="椭圆 30">
              <a:extLst>
                <a:ext uri="{FF2B5EF4-FFF2-40B4-BE49-F238E27FC236}">
                  <a16:creationId xmlns:a16="http://schemas.microsoft.com/office/drawing/2014/main" id="{8E554F03-E016-4432-90D9-58DD2736AB29}"/>
                </a:ext>
              </a:extLst>
            </p:cNvPr>
            <p:cNvSpPr/>
            <p:nvPr/>
          </p:nvSpPr>
          <p:spPr>
            <a:xfrm>
              <a:off x="3220832" y="327040"/>
              <a:ext cx="288000" cy="288000"/>
            </a:xfrm>
            <a:prstGeom prst="ellipse">
              <a:avLst/>
            </a:prstGeom>
            <a:solidFill>
              <a:srgbClr val="4C51F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32" name="椭圆 31">
              <a:extLst>
                <a:ext uri="{FF2B5EF4-FFF2-40B4-BE49-F238E27FC236}">
                  <a16:creationId xmlns:a16="http://schemas.microsoft.com/office/drawing/2014/main" id="{547EA87D-BF6E-4716-AC3B-EB2B5B4ED6DF}"/>
                </a:ext>
              </a:extLst>
            </p:cNvPr>
            <p:cNvSpPr/>
            <p:nvPr/>
          </p:nvSpPr>
          <p:spPr>
            <a:xfrm>
              <a:off x="3274832" y="381040"/>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grpSp>
        <p:nvGrpSpPr>
          <p:cNvPr id="33" name="组合 32">
            <a:extLst>
              <a:ext uri="{FF2B5EF4-FFF2-40B4-BE49-F238E27FC236}">
                <a16:creationId xmlns:a16="http://schemas.microsoft.com/office/drawing/2014/main" id="{FCC3A7FF-596B-476D-B4BB-D8EEBC42559B}"/>
              </a:ext>
            </a:extLst>
          </p:cNvPr>
          <p:cNvGrpSpPr/>
          <p:nvPr/>
        </p:nvGrpSpPr>
        <p:grpSpPr>
          <a:xfrm>
            <a:off x="9298115" y="3219843"/>
            <a:ext cx="288000" cy="288000"/>
            <a:chOff x="3220832" y="327040"/>
            <a:chExt cx="288000" cy="288000"/>
          </a:xfrm>
        </p:grpSpPr>
        <p:sp>
          <p:nvSpPr>
            <p:cNvPr id="34" name="椭圆 33">
              <a:extLst>
                <a:ext uri="{FF2B5EF4-FFF2-40B4-BE49-F238E27FC236}">
                  <a16:creationId xmlns:a16="http://schemas.microsoft.com/office/drawing/2014/main" id="{1532CC5B-6320-4631-885E-7048B31477C0}"/>
                </a:ext>
              </a:extLst>
            </p:cNvPr>
            <p:cNvSpPr/>
            <p:nvPr/>
          </p:nvSpPr>
          <p:spPr>
            <a:xfrm>
              <a:off x="3220832" y="327040"/>
              <a:ext cx="288000" cy="288000"/>
            </a:xfrm>
            <a:prstGeom prst="ellipse">
              <a:avLst/>
            </a:prstGeom>
            <a:solidFill>
              <a:srgbClr val="4C51F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35" name="椭圆 34">
              <a:extLst>
                <a:ext uri="{FF2B5EF4-FFF2-40B4-BE49-F238E27FC236}">
                  <a16:creationId xmlns:a16="http://schemas.microsoft.com/office/drawing/2014/main" id="{D05AFE17-DA11-48F7-BE7D-80E0849ACBA1}"/>
                </a:ext>
              </a:extLst>
            </p:cNvPr>
            <p:cNvSpPr/>
            <p:nvPr/>
          </p:nvSpPr>
          <p:spPr>
            <a:xfrm>
              <a:off x="3274832" y="381040"/>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grpSp>
        <p:nvGrpSpPr>
          <p:cNvPr id="36" name="组合 35">
            <a:extLst>
              <a:ext uri="{FF2B5EF4-FFF2-40B4-BE49-F238E27FC236}">
                <a16:creationId xmlns:a16="http://schemas.microsoft.com/office/drawing/2014/main" id="{63E1B647-F373-424C-903A-BA12BD9E5B83}"/>
              </a:ext>
            </a:extLst>
          </p:cNvPr>
          <p:cNvGrpSpPr/>
          <p:nvPr/>
        </p:nvGrpSpPr>
        <p:grpSpPr>
          <a:xfrm>
            <a:off x="10376818" y="2320070"/>
            <a:ext cx="288000" cy="288000"/>
            <a:chOff x="3220832" y="327040"/>
            <a:chExt cx="288000" cy="288000"/>
          </a:xfrm>
        </p:grpSpPr>
        <p:sp>
          <p:nvSpPr>
            <p:cNvPr id="37" name="椭圆 36">
              <a:extLst>
                <a:ext uri="{FF2B5EF4-FFF2-40B4-BE49-F238E27FC236}">
                  <a16:creationId xmlns:a16="http://schemas.microsoft.com/office/drawing/2014/main" id="{07DADCF7-02E8-4C8E-8255-7D8ABB86D331}"/>
                </a:ext>
              </a:extLst>
            </p:cNvPr>
            <p:cNvSpPr/>
            <p:nvPr/>
          </p:nvSpPr>
          <p:spPr>
            <a:xfrm>
              <a:off x="3220832" y="327040"/>
              <a:ext cx="288000" cy="288000"/>
            </a:xfrm>
            <a:prstGeom prst="ellipse">
              <a:avLst/>
            </a:prstGeom>
            <a:solidFill>
              <a:srgbClr val="4C51F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sp>
          <p:nvSpPr>
            <p:cNvPr id="38" name="椭圆 37">
              <a:extLst>
                <a:ext uri="{FF2B5EF4-FFF2-40B4-BE49-F238E27FC236}">
                  <a16:creationId xmlns:a16="http://schemas.microsoft.com/office/drawing/2014/main" id="{F1B948BE-BEC4-4B66-A76B-F873452126E0}"/>
                </a:ext>
              </a:extLst>
            </p:cNvPr>
            <p:cNvSpPr/>
            <p:nvPr/>
          </p:nvSpPr>
          <p:spPr>
            <a:xfrm>
              <a:off x="3274832" y="381040"/>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Light"/>
                <a:cs typeface="+mn-cs"/>
              </a:endParaRPr>
            </a:p>
          </p:txBody>
        </p:sp>
      </p:grpSp>
      <p:sp>
        <p:nvSpPr>
          <p:cNvPr id="39" name="矩形 38">
            <a:extLst>
              <a:ext uri="{FF2B5EF4-FFF2-40B4-BE49-F238E27FC236}">
                <a16:creationId xmlns:a16="http://schemas.microsoft.com/office/drawing/2014/main" id="{CFC9AEF0-F88A-4237-B2C2-5DBAC8B052E3}"/>
              </a:ext>
            </a:extLst>
          </p:cNvPr>
          <p:cNvSpPr/>
          <p:nvPr/>
        </p:nvSpPr>
        <p:spPr>
          <a:xfrm>
            <a:off x="2467195" y="4735171"/>
            <a:ext cx="800219" cy="419795"/>
          </a:xfrm>
          <a:prstGeom prst="rect">
            <a:avLst/>
          </a:prstGeom>
        </p:spPr>
        <p:txBody>
          <a:bodyPr wrap="non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rPr>
              <a:t>阶段二</a:t>
            </a:r>
            <a:endPar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40" name="矩形 39">
            <a:extLst>
              <a:ext uri="{FF2B5EF4-FFF2-40B4-BE49-F238E27FC236}">
                <a16:creationId xmlns:a16="http://schemas.microsoft.com/office/drawing/2014/main" id="{BB176EF3-250A-407B-BEF6-5DAE03FFECEB}"/>
              </a:ext>
            </a:extLst>
          </p:cNvPr>
          <p:cNvSpPr/>
          <p:nvPr/>
        </p:nvSpPr>
        <p:spPr>
          <a:xfrm>
            <a:off x="3603413" y="4527699"/>
            <a:ext cx="800219" cy="419795"/>
          </a:xfrm>
          <a:prstGeom prst="rect">
            <a:avLst/>
          </a:prstGeom>
        </p:spPr>
        <p:txBody>
          <a:bodyPr wrap="non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rPr>
              <a:t>阶段三</a:t>
            </a:r>
            <a:endPar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41" name="矩形 40">
            <a:extLst>
              <a:ext uri="{FF2B5EF4-FFF2-40B4-BE49-F238E27FC236}">
                <a16:creationId xmlns:a16="http://schemas.microsoft.com/office/drawing/2014/main" id="{05F1BAEF-58C9-4270-9C26-71F3EE5544D1}"/>
              </a:ext>
            </a:extLst>
          </p:cNvPr>
          <p:cNvSpPr/>
          <p:nvPr/>
        </p:nvSpPr>
        <p:spPr>
          <a:xfrm>
            <a:off x="4692903" y="4170417"/>
            <a:ext cx="800219" cy="419795"/>
          </a:xfrm>
          <a:prstGeom prst="rect">
            <a:avLst/>
          </a:prstGeom>
        </p:spPr>
        <p:txBody>
          <a:bodyPr wrap="non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rPr>
              <a:t>阶段四</a:t>
            </a:r>
            <a:endPar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42" name="矩形 41">
            <a:extLst>
              <a:ext uri="{FF2B5EF4-FFF2-40B4-BE49-F238E27FC236}">
                <a16:creationId xmlns:a16="http://schemas.microsoft.com/office/drawing/2014/main" id="{2776330C-88EA-4186-93A9-1A0D08CC0AE1}"/>
              </a:ext>
            </a:extLst>
          </p:cNvPr>
          <p:cNvSpPr/>
          <p:nvPr/>
        </p:nvSpPr>
        <p:spPr>
          <a:xfrm>
            <a:off x="5732403" y="3846216"/>
            <a:ext cx="800219" cy="419795"/>
          </a:xfrm>
          <a:prstGeom prst="rect">
            <a:avLst/>
          </a:prstGeom>
        </p:spPr>
        <p:txBody>
          <a:bodyPr wrap="non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600" dirty="0">
                <a:solidFill>
                  <a:prstClr val="black"/>
                </a:solidFill>
                <a:latin typeface="微软雅黑 Light" panose="020B0502040204020203" pitchFamily="34" charset="-122"/>
                <a:ea typeface="微软雅黑 Light" panose="020B0502040204020203" pitchFamily="34" charset="-122"/>
                <a:cs typeface="+mn-ea"/>
                <a:sym typeface="+mn-lt"/>
              </a:rPr>
              <a:t>阶段五</a:t>
            </a:r>
            <a:endPar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43" name="矩形 42">
            <a:extLst>
              <a:ext uri="{FF2B5EF4-FFF2-40B4-BE49-F238E27FC236}">
                <a16:creationId xmlns:a16="http://schemas.microsoft.com/office/drawing/2014/main" id="{5032B2E8-BBA7-4BC6-A2DE-A460DC4B8538}"/>
              </a:ext>
            </a:extLst>
          </p:cNvPr>
          <p:cNvSpPr/>
          <p:nvPr/>
        </p:nvSpPr>
        <p:spPr>
          <a:xfrm>
            <a:off x="6896307" y="3553893"/>
            <a:ext cx="800219" cy="419795"/>
          </a:xfrm>
          <a:prstGeom prst="rect">
            <a:avLst/>
          </a:prstGeom>
        </p:spPr>
        <p:txBody>
          <a:bodyPr wrap="non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rPr>
              <a:t>阶段六</a:t>
            </a:r>
            <a:endPar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44" name="矩形 43">
            <a:extLst>
              <a:ext uri="{FF2B5EF4-FFF2-40B4-BE49-F238E27FC236}">
                <a16:creationId xmlns:a16="http://schemas.microsoft.com/office/drawing/2014/main" id="{E170E6A4-41ED-4D23-A1F8-7F4A6C2CF885}"/>
              </a:ext>
            </a:extLst>
          </p:cNvPr>
          <p:cNvSpPr/>
          <p:nvPr/>
        </p:nvSpPr>
        <p:spPr>
          <a:xfrm>
            <a:off x="7978570" y="3161952"/>
            <a:ext cx="800219" cy="419795"/>
          </a:xfrm>
          <a:prstGeom prst="rect">
            <a:avLst/>
          </a:prstGeom>
        </p:spPr>
        <p:txBody>
          <a:bodyPr wrap="non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600" dirty="0">
                <a:solidFill>
                  <a:prstClr val="black"/>
                </a:solidFill>
                <a:latin typeface="微软雅黑 Light" panose="020B0502040204020203" pitchFamily="34" charset="-122"/>
                <a:ea typeface="微软雅黑 Light" panose="020B0502040204020203" pitchFamily="34" charset="-122"/>
                <a:cs typeface="+mn-ea"/>
                <a:sym typeface="+mn-lt"/>
              </a:rPr>
              <a:t>阶段七</a:t>
            </a:r>
            <a:endPar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45" name="矩形 44">
            <a:extLst>
              <a:ext uri="{FF2B5EF4-FFF2-40B4-BE49-F238E27FC236}">
                <a16:creationId xmlns:a16="http://schemas.microsoft.com/office/drawing/2014/main" id="{981465C3-EE70-4D6D-A082-EE12F3F546E9}"/>
              </a:ext>
            </a:extLst>
          </p:cNvPr>
          <p:cNvSpPr/>
          <p:nvPr/>
        </p:nvSpPr>
        <p:spPr>
          <a:xfrm>
            <a:off x="9031131" y="2569027"/>
            <a:ext cx="800219" cy="419795"/>
          </a:xfrm>
          <a:prstGeom prst="rect">
            <a:avLst/>
          </a:prstGeom>
        </p:spPr>
        <p:txBody>
          <a:bodyPr wrap="non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600" dirty="0">
                <a:solidFill>
                  <a:prstClr val="black"/>
                </a:solidFill>
                <a:latin typeface="微软雅黑 Light" panose="020B0502040204020203" pitchFamily="34" charset="-122"/>
                <a:ea typeface="微软雅黑 Light" panose="020B0502040204020203" pitchFamily="34" charset="-122"/>
                <a:cs typeface="+mn-ea"/>
                <a:sym typeface="+mn-lt"/>
              </a:rPr>
              <a:t>阶段八</a:t>
            </a:r>
            <a:endPar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46" name="矩形 45">
            <a:extLst>
              <a:ext uri="{FF2B5EF4-FFF2-40B4-BE49-F238E27FC236}">
                <a16:creationId xmlns:a16="http://schemas.microsoft.com/office/drawing/2014/main" id="{407F09A2-6F1B-4B71-B0DA-A6A8DFE50649}"/>
              </a:ext>
            </a:extLst>
          </p:cNvPr>
          <p:cNvSpPr/>
          <p:nvPr/>
        </p:nvSpPr>
        <p:spPr>
          <a:xfrm>
            <a:off x="10075266" y="1747814"/>
            <a:ext cx="800219" cy="419795"/>
          </a:xfrm>
          <a:prstGeom prst="rect">
            <a:avLst/>
          </a:prstGeom>
        </p:spPr>
        <p:txBody>
          <a:bodyPr wrap="non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rPr>
              <a:t>阶段九</a:t>
            </a:r>
            <a:endParaRPr kumimoji="0" lang="en-US" altLang="zh-CN" sz="160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endParaRPr>
          </a:p>
        </p:txBody>
      </p:sp>
      <p:grpSp>
        <p:nvGrpSpPr>
          <p:cNvPr id="47" name="组合 46">
            <a:extLst>
              <a:ext uri="{FF2B5EF4-FFF2-40B4-BE49-F238E27FC236}">
                <a16:creationId xmlns:a16="http://schemas.microsoft.com/office/drawing/2014/main" id="{C2EC4173-77FC-4ABB-84BC-A62BAD0DE133}"/>
              </a:ext>
            </a:extLst>
          </p:cNvPr>
          <p:cNvGrpSpPr/>
          <p:nvPr/>
        </p:nvGrpSpPr>
        <p:grpSpPr>
          <a:xfrm>
            <a:off x="1518475" y="1917377"/>
            <a:ext cx="1541422" cy="456693"/>
            <a:chOff x="1786484" y="1999655"/>
            <a:chExt cx="1361422" cy="432123"/>
          </a:xfrm>
          <a:solidFill>
            <a:srgbClr val="4C51F7"/>
          </a:solidFill>
        </p:grpSpPr>
        <p:sp>
          <p:nvSpPr>
            <p:cNvPr id="48" name="圆角矩形 44">
              <a:extLst>
                <a:ext uri="{FF2B5EF4-FFF2-40B4-BE49-F238E27FC236}">
                  <a16:creationId xmlns:a16="http://schemas.microsoft.com/office/drawing/2014/main" id="{3415218D-3F17-45AA-96F3-65B08BE9F72B}"/>
                </a:ext>
              </a:extLst>
            </p:cNvPr>
            <p:cNvSpPr/>
            <p:nvPr/>
          </p:nvSpPr>
          <p:spPr>
            <a:xfrm>
              <a:off x="1786484" y="1999655"/>
              <a:ext cx="1361422" cy="432123"/>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Light"/>
                <a:cs typeface="+mn-cs"/>
              </a:endParaRPr>
            </a:p>
          </p:txBody>
        </p:sp>
        <p:sp>
          <p:nvSpPr>
            <p:cNvPr id="49" name="文本框 48">
              <a:extLst>
                <a:ext uri="{FF2B5EF4-FFF2-40B4-BE49-F238E27FC236}">
                  <a16:creationId xmlns:a16="http://schemas.microsoft.com/office/drawing/2014/main" id="{4212874F-B6DD-4ECA-8923-C47BD58041E5}"/>
                </a:ext>
              </a:extLst>
            </p:cNvPr>
            <p:cNvSpPr txBox="1"/>
            <p:nvPr/>
          </p:nvSpPr>
          <p:spPr>
            <a:xfrm>
              <a:off x="1848553" y="2058706"/>
              <a:ext cx="1250445" cy="320340"/>
            </a:xfrm>
            <a:prstGeom prst="rect">
              <a:avLst/>
            </a:prstGeom>
            <a:grpFill/>
          </p:spPr>
          <p:txBody>
            <a:bodyPr wrap="none" rtlCol="0">
              <a:spAutoFit/>
            </a:bodyPr>
            <a:lstStyle/>
            <a:p>
              <a:pPr algn="ctr">
                <a:defRPr/>
              </a:pPr>
              <a:r>
                <a:rPr lang="zh-CN" altLang="en-US" sz="1600" dirty="0">
                  <a:solidFill>
                    <a:prstClr val="white"/>
                  </a:solidFill>
                  <a:latin typeface="Arial"/>
                  <a:ea typeface="微软雅黑 Light"/>
                  <a:cs typeface="+mn-ea"/>
                  <a:sym typeface="+mn-lt"/>
                </a:rPr>
                <a:t>九个阶段工作</a:t>
              </a:r>
            </a:p>
          </p:txBody>
        </p:sp>
      </p:grpSp>
    </p:spTree>
    <p:extLst>
      <p:ext uri="{BB962C8B-B14F-4D97-AF65-F5344CB8AC3E}">
        <p14:creationId xmlns:p14="http://schemas.microsoft.com/office/powerpoint/2010/main" val="4174545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8D7C46-588D-46CF-BDF3-86FB6B929B09}"/>
              </a:ext>
            </a:extLst>
          </p:cNvPr>
          <p:cNvSpPr/>
          <p:nvPr/>
        </p:nvSpPr>
        <p:spPr>
          <a:xfrm rot="16200000">
            <a:off x="-2412402" y="2412405"/>
            <a:ext cx="6858000" cy="20331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a:extLst>
              <a:ext uri="{FF2B5EF4-FFF2-40B4-BE49-F238E27FC236}">
                <a16:creationId xmlns:a16="http://schemas.microsoft.com/office/drawing/2014/main" id="{4034F1AB-6DCB-49B6-964A-4D8F3C2BF2EB}"/>
              </a:ext>
            </a:extLst>
          </p:cNvPr>
          <p:cNvSpPr/>
          <p:nvPr/>
        </p:nvSpPr>
        <p:spPr>
          <a:xfrm>
            <a:off x="0" y="1073410"/>
            <a:ext cx="2032579" cy="62571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cxnSp>
        <p:nvCxnSpPr>
          <p:cNvPr id="4" name="直接连接符 3">
            <a:extLst>
              <a:ext uri="{FF2B5EF4-FFF2-40B4-BE49-F238E27FC236}">
                <a16:creationId xmlns:a16="http://schemas.microsoft.com/office/drawing/2014/main" id="{134F5CF0-A819-46E6-8404-C0F88B1007CC}"/>
              </a:ext>
            </a:extLst>
          </p:cNvPr>
          <p:cNvCxnSpPr/>
          <p:nvPr/>
        </p:nvCxnSpPr>
        <p:spPr>
          <a:xfrm>
            <a:off x="-617" y="1065009"/>
            <a:ext cx="2033196" cy="0"/>
          </a:xfrm>
          <a:prstGeom prst="line">
            <a:avLst/>
          </a:prstGeom>
          <a:ln>
            <a:solidFill>
              <a:schemeClr val="bg1">
                <a:alpha val="26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D03538AA-A6E8-4A3D-B81A-490A4FFDEE6C}"/>
              </a:ext>
            </a:extLst>
          </p:cNvPr>
          <p:cNvCxnSpPr/>
          <p:nvPr/>
        </p:nvCxnSpPr>
        <p:spPr>
          <a:xfrm>
            <a:off x="-617" y="6144411"/>
            <a:ext cx="2033196" cy="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463E2FB-8A40-4226-A45A-80762279742A}"/>
              </a:ext>
            </a:extLst>
          </p:cNvPr>
          <p:cNvCxnSpPr/>
          <p:nvPr/>
        </p:nvCxnSpPr>
        <p:spPr>
          <a:xfrm>
            <a:off x="-617" y="1699934"/>
            <a:ext cx="2033196" cy="0"/>
          </a:xfrm>
          <a:prstGeom prst="line">
            <a:avLst/>
          </a:prstGeom>
          <a:ln>
            <a:solidFill>
              <a:schemeClr val="bg1">
                <a:alpha val="26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CF8720D-8D47-422D-A427-4C264A2200E4}"/>
              </a:ext>
            </a:extLst>
          </p:cNvPr>
          <p:cNvCxnSpPr/>
          <p:nvPr/>
        </p:nvCxnSpPr>
        <p:spPr>
          <a:xfrm>
            <a:off x="-617" y="2334859"/>
            <a:ext cx="2033196" cy="0"/>
          </a:xfrm>
          <a:prstGeom prst="line">
            <a:avLst/>
          </a:prstGeom>
          <a:ln>
            <a:solidFill>
              <a:schemeClr val="bg1">
                <a:alpha val="26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BFCBA135-43BA-4194-BA38-2319327E08CE}"/>
              </a:ext>
            </a:extLst>
          </p:cNvPr>
          <p:cNvCxnSpPr/>
          <p:nvPr/>
        </p:nvCxnSpPr>
        <p:spPr>
          <a:xfrm>
            <a:off x="-617" y="2969784"/>
            <a:ext cx="2033196" cy="0"/>
          </a:xfrm>
          <a:prstGeom prst="line">
            <a:avLst/>
          </a:prstGeom>
          <a:ln>
            <a:solidFill>
              <a:schemeClr val="bg1">
                <a:alpha val="26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EFEA328-A8A8-4250-A0D3-DA7B8A9195D0}"/>
              </a:ext>
            </a:extLst>
          </p:cNvPr>
          <p:cNvCxnSpPr/>
          <p:nvPr/>
        </p:nvCxnSpPr>
        <p:spPr>
          <a:xfrm>
            <a:off x="-617" y="3604709"/>
            <a:ext cx="2033196" cy="0"/>
          </a:xfrm>
          <a:prstGeom prst="line">
            <a:avLst/>
          </a:prstGeom>
          <a:ln>
            <a:solidFill>
              <a:schemeClr val="bg1">
                <a:alpha val="26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211CE93-54F7-4ECF-951E-527778F51291}"/>
              </a:ext>
            </a:extLst>
          </p:cNvPr>
          <p:cNvCxnSpPr/>
          <p:nvPr/>
        </p:nvCxnSpPr>
        <p:spPr>
          <a:xfrm>
            <a:off x="-617" y="4239634"/>
            <a:ext cx="2033196" cy="0"/>
          </a:xfrm>
          <a:prstGeom prst="line">
            <a:avLst/>
          </a:prstGeom>
          <a:ln>
            <a:solidFill>
              <a:schemeClr val="bg1">
                <a:alpha val="26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CC6CB780-2000-4D7F-A89E-D4E9BA9535F4}"/>
              </a:ext>
            </a:extLst>
          </p:cNvPr>
          <p:cNvCxnSpPr/>
          <p:nvPr/>
        </p:nvCxnSpPr>
        <p:spPr>
          <a:xfrm>
            <a:off x="-617" y="4874559"/>
            <a:ext cx="2033196" cy="0"/>
          </a:xfrm>
          <a:prstGeom prst="line">
            <a:avLst/>
          </a:prstGeom>
          <a:ln>
            <a:solidFill>
              <a:schemeClr val="bg1">
                <a:alpha val="26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05C7D27-DFBE-47FC-8C23-2FB0CFDC1F29}"/>
              </a:ext>
            </a:extLst>
          </p:cNvPr>
          <p:cNvCxnSpPr/>
          <p:nvPr/>
        </p:nvCxnSpPr>
        <p:spPr>
          <a:xfrm>
            <a:off x="-617" y="5509484"/>
            <a:ext cx="2033196" cy="0"/>
          </a:xfrm>
          <a:prstGeom prst="line">
            <a:avLst/>
          </a:prstGeom>
          <a:ln>
            <a:solidFill>
              <a:schemeClr val="bg1">
                <a:alpha val="26000"/>
              </a:schemeClr>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ED42CF3-52FC-4E2A-B36F-E37673A6D4CB}"/>
              </a:ext>
            </a:extLst>
          </p:cNvPr>
          <p:cNvSpPr txBox="1"/>
          <p:nvPr/>
        </p:nvSpPr>
        <p:spPr>
          <a:xfrm>
            <a:off x="674126" y="1255600"/>
            <a:ext cx="1137555" cy="307777"/>
          </a:xfrm>
          <a:prstGeom prst="rect">
            <a:avLst/>
          </a:prstGeom>
          <a:noFill/>
        </p:spPr>
        <p:txBody>
          <a:bodyPr wrap="square" rtlCol="0">
            <a:spAutoFit/>
          </a:bodyPr>
          <a:lstStyle>
            <a:defPPr>
              <a:defRPr lang="zh-CN"/>
            </a:defPPr>
            <a:lvl1pPr>
              <a:defRPr sz="1400" b="1">
                <a:solidFill>
                  <a:schemeClr val="bg1"/>
                </a:solidFill>
                <a:latin typeface="Noto Serif CJK SC Black" panose="02020900000000000000" pitchFamily="18" charset="-122"/>
                <a:ea typeface="Noto Serif CJK SC Black"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rPr>
              <a:t>阶段一</a:t>
            </a:r>
          </a:p>
        </p:txBody>
      </p:sp>
      <p:sp>
        <p:nvSpPr>
          <p:cNvPr id="16" name="文本框 15">
            <a:extLst>
              <a:ext uri="{FF2B5EF4-FFF2-40B4-BE49-F238E27FC236}">
                <a16:creationId xmlns:a16="http://schemas.microsoft.com/office/drawing/2014/main" id="{7DD932B5-9F76-40F4-9723-3A90A114C6E8}"/>
              </a:ext>
            </a:extLst>
          </p:cNvPr>
          <p:cNvSpPr txBox="1"/>
          <p:nvPr/>
        </p:nvSpPr>
        <p:spPr>
          <a:xfrm>
            <a:off x="674126" y="2508952"/>
            <a:ext cx="11375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alpha val="50000"/>
                  </a:prstClr>
                </a:solidFill>
                <a:effectLst/>
                <a:uLnTx/>
                <a:uFillTx/>
                <a:latin typeface="微软雅黑 Light" panose="020B0502040204020203" pitchFamily="34" charset="-122"/>
                <a:ea typeface="微软雅黑 Light" panose="020B0502040204020203" pitchFamily="34" charset="-122"/>
              </a:rPr>
              <a:t>阶段三</a:t>
            </a:r>
          </a:p>
        </p:txBody>
      </p:sp>
      <p:sp>
        <p:nvSpPr>
          <p:cNvPr id="17" name="文本框 16">
            <a:extLst>
              <a:ext uri="{FF2B5EF4-FFF2-40B4-BE49-F238E27FC236}">
                <a16:creationId xmlns:a16="http://schemas.microsoft.com/office/drawing/2014/main" id="{E0B16FD5-9003-4EE8-9633-CE09AE24DE6D}"/>
              </a:ext>
            </a:extLst>
          </p:cNvPr>
          <p:cNvSpPr txBox="1"/>
          <p:nvPr/>
        </p:nvSpPr>
        <p:spPr>
          <a:xfrm>
            <a:off x="674126" y="3140975"/>
            <a:ext cx="11375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alpha val="50000"/>
                  </a:prstClr>
                </a:solidFill>
                <a:effectLst/>
                <a:uLnTx/>
                <a:uFillTx/>
                <a:latin typeface="微软雅黑 Light" panose="020B0502040204020203" pitchFamily="34" charset="-122"/>
                <a:ea typeface="微软雅黑 Light" panose="020B0502040204020203" pitchFamily="34" charset="-122"/>
              </a:rPr>
              <a:t>阶段四</a:t>
            </a:r>
          </a:p>
        </p:txBody>
      </p:sp>
      <p:sp>
        <p:nvSpPr>
          <p:cNvPr id="18" name="文本框 17">
            <a:extLst>
              <a:ext uri="{FF2B5EF4-FFF2-40B4-BE49-F238E27FC236}">
                <a16:creationId xmlns:a16="http://schemas.microsoft.com/office/drawing/2014/main" id="{504EF5B8-FA73-464A-9FC1-47768535FD9A}"/>
              </a:ext>
            </a:extLst>
          </p:cNvPr>
          <p:cNvSpPr txBox="1"/>
          <p:nvPr/>
        </p:nvSpPr>
        <p:spPr>
          <a:xfrm>
            <a:off x="674126" y="3795300"/>
            <a:ext cx="11375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solidFill>
                  <a:prstClr val="white">
                    <a:alpha val="50000"/>
                  </a:prstClr>
                </a:solidFill>
                <a:latin typeface="微软雅黑 Light" panose="020B0502040204020203" pitchFamily="34" charset="-122"/>
                <a:ea typeface="微软雅黑 Light" panose="020B0502040204020203" pitchFamily="34" charset="-122"/>
              </a:rPr>
              <a:t>阶段五</a:t>
            </a:r>
            <a:endParaRPr kumimoji="0" lang="zh-CN" altLang="en-US" sz="1400" b="0" i="0" u="none" strike="noStrike" kern="1200" cap="none" spc="0" normalizeH="0" baseline="0" noProof="0" dirty="0">
              <a:ln>
                <a:noFill/>
              </a:ln>
              <a:solidFill>
                <a:prstClr val="white">
                  <a:alpha val="50000"/>
                </a:prstClr>
              </a:solidFill>
              <a:effectLst/>
              <a:uLnTx/>
              <a:uFillTx/>
              <a:latin typeface="微软雅黑 Light" panose="020B0502040204020203" pitchFamily="34" charset="-122"/>
              <a:ea typeface="微软雅黑 Light" panose="020B0502040204020203" pitchFamily="34" charset="-122"/>
            </a:endParaRPr>
          </a:p>
        </p:txBody>
      </p:sp>
      <p:sp>
        <p:nvSpPr>
          <p:cNvPr id="19" name="文本框 18">
            <a:extLst>
              <a:ext uri="{FF2B5EF4-FFF2-40B4-BE49-F238E27FC236}">
                <a16:creationId xmlns:a16="http://schemas.microsoft.com/office/drawing/2014/main" id="{6F479F6C-26CB-4263-B081-73CFD0F89D19}"/>
              </a:ext>
            </a:extLst>
          </p:cNvPr>
          <p:cNvSpPr txBox="1"/>
          <p:nvPr/>
        </p:nvSpPr>
        <p:spPr>
          <a:xfrm>
            <a:off x="674126" y="4416038"/>
            <a:ext cx="11375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alpha val="50000"/>
                  </a:prstClr>
                </a:solidFill>
                <a:effectLst/>
                <a:uLnTx/>
                <a:uFillTx/>
                <a:latin typeface="微软雅黑 Light" panose="020B0502040204020203" pitchFamily="34" charset="-122"/>
                <a:ea typeface="微软雅黑 Light" panose="020B0502040204020203" pitchFamily="34" charset="-122"/>
              </a:rPr>
              <a:t>阶段</a:t>
            </a:r>
            <a:r>
              <a:rPr lang="zh-CN" altLang="en-US" sz="1400" dirty="0">
                <a:solidFill>
                  <a:prstClr val="white">
                    <a:alpha val="50000"/>
                  </a:prstClr>
                </a:solidFill>
                <a:latin typeface="微软雅黑 Light" panose="020B0502040204020203" pitchFamily="34" charset="-122"/>
                <a:ea typeface="微软雅黑 Light" panose="020B0502040204020203" pitchFamily="34" charset="-122"/>
              </a:rPr>
              <a:t>六</a:t>
            </a:r>
            <a:endParaRPr kumimoji="0" lang="zh-CN" altLang="en-US" sz="1400" b="0" i="0" u="none" strike="noStrike" kern="1200" cap="none" spc="0" normalizeH="0" baseline="0" noProof="0" dirty="0">
              <a:ln>
                <a:noFill/>
              </a:ln>
              <a:solidFill>
                <a:prstClr val="white">
                  <a:alpha val="50000"/>
                </a:prstClr>
              </a:solidFill>
              <a:effectLst/>
              <a:uLnTx/>
              <a:uFillTx/>
              <a:latin typeface="微软雅黑 Light" panose="020B0502040204020203" pitchFamily="34" charset="-122"/>
              <a:ea typeface="微软雅黑 Light" panose="020B0502040204020203" pitchFamily="34" charset="-122"/>
            </a:endParaRPr>
          </a:p>
        </p:txBody>
      </p:sp>
      <p:sp>
        <p:nvSpPr>
          <p:cNvPr id="20" name="文本框 19">
            <a:extLst>
              <a:ext uri="{FF2B5EF4-FFF2-40B4-BE49-F238E27FC236}">
                <a16:creationId xmlns:a16="http://schemas.microsoft.com/office/drawing/2014/main" id="{59683AF6-748F-4665-A0F8-417E157777F8}"/>
              </a:ext>
            </a:extLst>
          </p:cNvPr>
          <p:cNvSpPr txBox="1"/>
          <p:nvPr/>
        </p:nvSpPr>
        <p:spPr>
          <a:xfrm>
            <a:off x="674126" y="5081112"/>
            <a:ext cx="11375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alpha val="50000"/>
                  </a:prstClr>
                </a:solidFill>
                <a:effectLst/>
                <a:uLnTx/>
                <a:uFillTx/>
                <a:latin typeface="微软雅黑 Light" panose="020B0502040204020203" pitchFamily="34" charset="-122"/>
                <a:ea typeface="微软雅黑 Light" panose="020B0502040204020203" pitchFamily="34" charset="-122"/>
              </a:rPr>
              <a:t>阶段七</a:t>
            </a:r>
          </a:p>
        </p:txBody>
      </p:sp>
      <p:sp>
        <p:nvSpPr>
          <p:cNvPr id="21" name="文本框 20">
            <a:extLst>
              <a:ext uri="{FF2B5EF4-FFF2-40B4-BE49-F238E27FC236}">
                <a16:creationId xmlns:a16="http://schemas.microsoft.com/office/drawing/2014/main" id="{7B3C24F0-9E5B-434E-B463-EF0B4F508DE4}"/>
              </a:ext>
            </a:extLst>
          </p:cNvPr>
          <p:cNvSpPr txBox="1"/>
          <p:nvPr/>
        </p:nvSpPr>
        <p:spPr>
          <a:xfrm>
            <a:off x="674126" y="5702118"/>
            <a:ext cx="11375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solidFill>
                  <a:prstClr val="white">
                    <a:alpha val="50000"/>
                  </a:prstClr>
                </a:solidFill>
                <a:latin typeface="微软雅黑 Light" panose="020B0502040204020203" pitchFamily="34" charset="-122"/>
                <a:ea typeface="微软雅黑 Light" panose="020B0502040204020203" pitchFamily="34" charset="-122"/>
              </a:rPr>
              <a:t>阶段八</a:t>
            </a:r>
            <a:endParaRPr kumimoji="0" lang="zh-CN" altLang="en-US" sz="1400" b="0" i="0" u="none" strike="noStrike" kern="1200" cap="none" spc="0" normalizeH="0" baseline="0" noProof="0" dirty="0">
              <a:ln>
                <a:noFill/>
              </a:ln>
              <a:solidFill>
                <a:prstClr val="white">
                  <a:alpha val="50000"/>
                </a:prstClr>
              </a:solidFill>
              <a:effectLst/>
              <a:uLnTx/>
              <a:uFillTx/>
              <a:latin typeface="微软雅黑 Light" panose="020B0502040204020203" pitchFamily="34" charset="-122"/>
              <a:ea typeface="微软雅黑 Light" panose="020B0502040204020203" pitchFamily="34" charset="-122"/>
            </a:endParaRPr>
          </a:p>
        </p:txBody>
      </p:sp>
      <p:cxnSp>
        <p:nvCxnSpPr>
          <p:cNvPr id="22" name="直接连接符 21">
            <a:extLst>
              <a:ext uri="{FF2B5EF4-FFF2-40B4-BE49-F238E27FC236}">
                <a16:creationId xmlns:a16="http://schemas.microsoft.com/office/drawing/2014/main" id="{1EA77145-E0B0-4659-9D9D-BEAD03D63181}"/>
              </a:ext>
            </a:extLst>
          </p:cNvPr>
          <p:cNvCxnSpPr/>
          <p:nvPr/>
        </p:nvCxnSpPr>
        <p:spPr>
          <a:xfrm>
            <a:off x="5024" y="1084272"/>
            <a:ext cx="0" cy="613983"/>
          </a:xfrm>
          <a:prstGeom prst="line">
            <a:avLst/>
          </a:prstGeom>
          <a:ln w="25400">
            <a:solidFill>
              <a:schemeClr val="bg1"/>
            </a:solidFill>
          </a:ln>
          <a:effectLst>
            <a:outerShdw blurRad="25400" dist="12700" algn="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E6310E99-5994-4917-9C04-7653B2E9DA5C}"/>
              </a:ext>
            </a:extLst>
          </p:cNvPr>
          <p:cNvSpPr txBox="1"/>
          <p:nvPr/>
        </p:nvSpPr>
        <p:spPr>
          <a:xfrm>
            <a:off x="674126" y="6337044"/>
            <a:ext cx="11375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alpha val="50000"/>
                  </a:prstClr>
                </a:solidFill>
                <a:effectLst/>
                <a:uLnTx/>
                <a:uFillTx/>
                <a:latin typeface="微软雅黑 Light" panose="020B0502040204020203" pitchFamily="34" charset="-122"/>
                <a:ea typeface="微软雅黑 Light" panose="020B0502040204020203" pitchFamily="34" charset="-122"/>
              </a:rPr>
              <a:t>阶段九</a:t>
            </a:r>
          </a:p>
        </p:txBody>
      </p:sp>
      <p:sp>
        <p:nvSpPr>
          <p:cNvPr id="32" name="文本框 31">
            <a:extLst>
              <a:ext uri="{FF2B5EF4-FFF2-40B4-BE49-F238E27FC236}">
                <a16:creationId xmlns:a16="http://schemas.microsoft.com/office/drawing/2014/main" id="{8D86920C-6BC3-464B-9718-6020A8262CBB}"/>
              </a:ext>
            </a:extLst>
          </p:cNvPr>
          <p:cNvSpPr txBox="1"/>
          <p:nvPr/>
        </p:nvSpPr>
        <p:spPr>
          <a:xfrm>
            <a:off x="674125" y="1880152"/>
            <a:ext cx="11375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solidFill>
                  <a:prstClr val="white">
                    <a:alpha val="50000"/>
                  </a:prstClr>
                </a:solidFill>
                <a:latin typeface="微软雅黑 Light" panose="020B0502040204020203" pitchFamily="34" charset="-122"/>
                <a:ea typeface="微软雅黑 Light" panose="020B0502040204020203" pitchFamily="34" charset="-122"/>
              </a:rPr>
              <a:t>阶段二</a:t>
            </a:r>
            <a:endParaRPr kumimoji="0" lang="zh-CN" altLang="en-US" sz="1400" b="0" i="0" u="none" strike="noStrike" kern="1200" cap="none" spc="0" normalizeH="0" baseline="0" noProof="0" dirty="0">
              <a:ln>
                <a:noFill/>
              </a:ln>
              <a:solidFill>
                <a:prstClr val="white">
                  <a:alpha val="50000"/>
                </a:prstClr>
              </a:solidFill>
              <a:effectLst/>
              <a:uLnTx/>
              <a:uFillTx/>
              <a:latin typeface="微软雅黑 Light" panose="020B0502040204020203" pitchFamily="34" charset="-122"/>
              <a:ea typeface="微软雅黑 Light" panose="020B0502040204020203" pitchFamily="34" charset="-122"/>
            </a:endParaRPr>
          </a:p>
        </p:txBody>
      </p:sp>
      <p:pic>
        <p:nvPicPr>
          <p:cNvPr id="60" name="图片 59">
            <a:extLst>
              <a:ext uri="{FF2B5EF4-FFF2-40B4-BE49-F238E27FC236}">
                <a16:creationId xmlns:a16="http://schemas.microsoft.com/office/drawing/2014/main" id="{4AC0F399-28E4-43F2-B199-C7C5C7F2A50C}"/>
              </a:ext>
            </a:extLst>
          </p:cNvPr>
          <p:cNvPicPr>
            <a:picLocks noChangeAspect="1"/>
          </p:cNvPicPr>
          <p:nvPr/>
        </p:nvPicPr>
        <p:blipFill rotWithShape="1">
          <a:blip r:embed="rId2">
            <a:biLevel thresh="50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5008" r="67243" b="-10771"/>
          <a:stretch/>
        </p:blipFill>
        <p:spPr>
          <a:xfrm>
            <a:off x="444500" y="192366"/>
            <a:ext cx="910431" cy="828117"/>
          </a:xfrm>
          <a:prstGeom prst="rect">
            <a:avLst/>
          </a:prstGeom>
        </p:spPr>
      </p:pic>
      <p:grpSp>
        <p:nvGrpSpPr>
          <p:cNvPr id="70" name="组合 69">
            <a:extLst>
              <a:ext uri="{FF2B5EF4-FFF2-40B4-BE49-F238E27FC236}">
                <a16:creationId xmlns:a16="http://schemas.microsoft.com/office/drawing/2014/main" id="{E064583B-2321-4E1A-B9D1-37A6FB298493}"/>
              </a:ext>
            </a:extLst>
          </p:cNvPr>
          <p:cNvGrpSpPr/>
          <p:nvPr/>
        </p:nvGrpSpPr>
        <p:grpSpPr>
          <a:xfrm>
            <a:off x="5195888" y="2851230"/>
            <a:ext cx="647577" cy="326173"/>
            <a:chOff x="5110988" y="2763770"/>
            <a:chExt cx="953154" cy="480086"/>
          </a:xfrm>
          <a:solidFill>
            <a:srgbClr val="C00000"/>
          </a:solidFill>
        </p:grpSpPr>
        <p:sp>
          <p:nvSpPr>
            <p:cNvPr id="71" name="箭头: V 形 70">
              <a:extLst>
                <a:ext uri="{FF2B5EF4-FFF2-40B4-BE49-F238E27FC236}">
                  <a16:creationId xmlns:a16="http://schemas.microsoft.com/office/drawing/2014/main" id="{B934D41C-1B32-4C07-B053-093B90F09FC8}"/>
                </a:ext>
              </a:extLst>
            </p:cNvPr>
            <p:cNvSpPr/>
            <p:nvPr/>
          </p:nvSpPr>
          <p:spPr>
            <a:xfrm>
              <a:off x="5110988" y="2763770"/>
              <a:ext cx="292873" cy="480086"/>
            </a:xfrm>
            <a:prstGeom prst="chevron">
              <a:avLst>
                <a:gd name="adj" fmla="val 536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微软雅黑"/>
                <a:cs typeface="+mn-cs"/>
              </a:endParaRPr>
            </a:p>
          </p:txBody>
        </p:sp>
        <p:sp>
          <p:nvSpPr>
            <p:cNvPr id="72" name="箭头: V 形 71">
              <a:extLst>
                <a:ext uri="{FF2B5EF4-FFF2-40B4-BE49-F238E27FC236}">
                  <a16:creationId xmlns:a16="http://schemas.microsoft.com/office/drawing/2014/main" id="{29CB8637-B349-4B8E-8ECA-F324C4DED711}"/>
                </a:ext>
              </a:extLst>
            </p:cNvPr>
            <p:cNvSpPr/>
            <p:nvPr/>
          </p:nvSpPr>
          <p:spPr>
            <a:xfrm>
              <a:off x="5439668" y="2763770"/>
              <a:ext cx="292873" cy="480086"/>
            </a:xfrm>
            <a:prstGeom prst="chevron">
              <a:avLst>
                <a:gd name="adj" fmla="val 53679"/>
              </a:avLst>
            </a:prstGeom>
            <a:solidFill>
              <a:schemeClr val="accent1">
                <a:lumMod val="60000"/>
                <a:lumOff val="4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微软雅黑"/>
                <a:cs typeface="+mn-cs"/>
              </a:endParaRPr>
            </a:p>
          </p:txBody>
        </p:sp>
        <p:sp>
          <p:nvSpPr>
            <p:cNvPr id="73" name="箭头: V 形 72">
              <a:extLst>
                <a:ext uri="{FF2B5EF4-FFF2-40B4-BE49-F238E27FC236}">
                  <a16:creationId xmlns:a16="http://schemas.microsoft.com/office/drawing/2014/main" id="{5CF9B391-FDD8-4C98-A58F-2BA3E775E62B}"/>
                </a:ext>
              </a:extLst>
            </p:cNvPr>
            <p:cNvSpPr/>
            <p:nvPr/>
          </p:nvSpPr>
          <p:spPr>
            <a:xfrm>
              <a:off x="5771269" y="2763770"/>
              <a:ext cx="292873" cy="480086"/>
            </a:xfrm>
            <a:prstGeom prst="chevron">
              <a:avLst>
                <a:gd name="adj" fmla="val 53679"/>
              </a:avLst>
            </a:prstGeom>
            <a:solidFill>
              <a:schemeClr val="accent1">
                <a:lumMod val="40000"/>
                <a:lumOff val="6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微软雅黑"/>
                <a:cs typeface="+mn-cs"/>
              </a:endParaRPr>
            </a:p>
          </p:txBody>
        </p:sp>
      </p:grpSp>
      <p:grpSp>
        <p:nvGrpSpPr>
          <p:cNvPr id="13" name="组合 12">
            <a:extLst>
              <a:ext uri="{FF2B5EF4-FFF2-40B4-BE49-F238E27FC236}">
                <a16:creationId xmlns:a16="http://schemas.microsoft.com/office/drawing/2014/main" id="{B1556F3B-FBD6-4E73-BB8E-79CEF8348779}"/>
              </a:ext>
            </a:extLst>
          </p:cNvPr>
          <p:cNvGrpSpPr/>
          <p:nvPr/>
        </p:nvGrpSpPr>
        <p:grpSpPr>
          <a:xfrm>
            <a:off x="2856885" y="1976817"/>
            <a:ext cx="2074999" cy="3612771"/>
            <a:chOff x="2856885" y="1976817"/>
            <a:chExt cx="2074999" cy="3612771"/>
          </a:xfrm>
        </p:grpSpPr>
        <p:grpSp>
          <p:nvGrpSpPr>
            <p:cNvPr id="90" name="组合 89">
              <a:extLst>
                <a:ext uri="{FF2B5EF4-FFF2-40B4-BE49-F238E27FC236}">
                  <a16:creationId xmlns:a16="http://schemas.microsoft.com/office/drawing/2014/main" id="{131CA29A-4779-4A6B-8C59-EFBE22868B4E}"/>
                </a:ext>
              </a:extLst>
            </p:cNvPr>
            <p:cNvGrpSpPr/>
            <p:nvPr/>
          </p:nvGrpSpPr>
          <p:grpSpPr>
            <a:xfrm>
              <a:off x="2856885" y="1976817"/>
              <a:ext cx="2074999" cy="2074999"/>
              <a:chOff x="2856885" y="1976817"/>
              <a:chExt cx="2074999" cy="2074999"/>
            </a:xfrm>
          </p:grpSpPr>
          <p:grpSp>
            <p:nvGrpSpPr>
              <p:cNvPr id="61" name="组合 60">
                <a:extLst>
                  <a:ext uri="{FF2B5EF4-FFF2-40B4-BE49-F238E27FC236}">
                    <a16:creationId xmlns:a16="http://schemas.microsoft.com/office/drawing/2014/main" id="{62F3C7CD-2F9C-4655-ABAC-EF3970AA66AE}"/>
                  </a:ext>
                </a:extLst>
              </p:cNvPr>
              <p:cNvGrpSpPr/>
              <p:nvPr/>
            </p:nvGrpSpPr>
            <p:grpSpPr>
              <a:xfrm>
                <a:off x="2856885" y="1976817"/>
                <a:ext cx="2074999" cy="2074999"/>
                <a:chOff x="5025781" y="2147609"/>
                <a:chExt cx="2441820" cy="2441820"/>
              </a:xfrm>
            </p:grpSpPr>
            <p:sp>
              <p:nvSpPr>
                <p:cNvPr id="63" name="椭圆 62">
                  <a:extLst>
                    <a:ext uri="{FF2B5EF4-FFF2-40B4-BE49-F238E27FC236}">
                      <a16:creationId xmlns:a16="http://schemas.microsoft.com/office/drawing/2014/main" id="{EB8C1934-CDAF-438B-AD7E-08C117AC0EB4}"/>
                    </a:ext>
                  </a:extLst>
                </p:cNvPr>
                <p:cNvSpPr/>
                <p:nvPr/>
              </p:nvSpPr>
              <p:spPr>
                <a:xfrm>
                  <a:off x="5025781" y="2147609"/>
                  <a:ext cx="2441820" cy="2441820"/>
                </a:xfrm>
                <a:prstGeom prst="ellipse">
                  <a:avLst/>
                </a:prstGeom>
                <a:solidFill>
                  <a:schemeClr val="accent1">
                    <a:lumMod val="60000"/>
                    <a:lumOff val="4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62" name="椭圆 61">
                  <a:extLst>
                    <a:ext uri="{FF2B5EF4-FFF2-40B4-BE49-F238E27FC236}">
                      <a16:creationId xmlns:a16="http://schemas.microsoft.com/office/drawing/2014/main" id="{83327E72-1947-480D-A875-F0886AEE800A}"/>
                    </a:ext>
                  </a:extLst>
                </p:cNvPr>
                <p:cNvSpPr/>
                <p:nvPr/>
              </p:nvSpPr>
              <p:spPr>
                <a:xfrm>
                  <a:off x="5161902" y="2283730"/>
                  <a:ext cx="2169578" cy="21695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78" name="文本框 77">
                <a:extLst>
                  <a:ext uri="{FF2B5EF4-FFF2-40B4-BE49-F238E27FC236}">
                    <a16:creationId xmlns:a16="http://schemas.microsoft.com/office/drawing/2014/main" id="{531A9CB3-7D17-43CC-987C-BC5E627707F9}"/>
                  </a:ext>
                </a:extLst>
              </p:cNvPr>
              <p:cNvSpPr txBox="1"/>
              <p:nvPr/>
            </p:nvSpPr>
            <p:spPr>
              <a:xfrm>
                <a:off x="3226837" y="2814261"/>
                <a:ext cx="1335094" cy="400110"/>
              </a:xfrm>
              <a:prstGeom prst="rect">
                <a:avLst/>
              </a:prstGeom>
              <a:noFill/>
            </p:spPr>
            <p:txBody>
              <a:bodyPr wrap="square" rtlCol="0">
                <a:spAutoFit/>
              </a:bodyPr>
              <a:lstStyle>
                <a:defPPr>
                  <a:defRPr lang="zh-CN"/>
                </a:defPPr>
                <a:lvl1pPr>
                  <a:defRPr sz="1400" b="1">
                    <a:solidFill>
                      <a:schemeClr val="bg1"/>
                    </a:solidFill>
                    <a:latin typeface="Noto Serif CJK SC Black" panose="02020900000000000000" pitchFamily="18" charset="-122"/>
                    <a:ea typeface="Noto Serif CJK SC Black"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white"/>
                    </a:solidFill>
                    <a:latin typeface="微软雅黑 Light" panose="020B0502040204020203" pitchFamily="34" charset="-122"/>
                    <a:ea typeface="微软雅黑 Light" panose="020B0502040204020203" pitchFamily="34" charset="-122"/>
                  </a:rPr>
                  <a:t>分析环境</a:t>
                </a:r>
                <a:endParaRPr kumimoji="0" lang="zh-CN" altLang="en-US" sz="20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grpSp>
        <p:sp>
          <p:nvSpPr>
            <p:cNvPr id="81" name="矩形 80">
              <a:extLst>
                <a:ext uri="{FF2B5EF4-FFF2-40B4-BE49-F238E27FC236}">
                  <a16:creationId xmlns:a16="http://schemas.microsoft.com/office/drawing/2014/main" id="{A6211D01-1137-43A9-A068-9DF8585CA0AC}"/>
                </a:ext>
              </a:extLst>
            </p:cNvPr>
            <p:cNvSpPr/>
            <p:nvPr/>
          </p:nvSpPr>
          <p:spPr>
            <a:xfrm>
              <a:off x="2864945" y="4241206"/>
              <a:ext cx="2033196" cy="1348382"/>
            </a:xfrm>
            <a:prstGeom prst="rect">
              <a:avLst/>
            </a:prstGeom>
          </p:spPr>
          <p:txBody>
            <a:bodyPr wrap="square">
              <a:spAutoFit/>
            </a:bodyPr>
            <a:lstStyle/>
            <a:p>
              <a:pPr lvl="0" algn="just">
                <a:lnSpc>
                  <a:spcPct val="150000"/>
                </a:lnSpc>
                <a:defRPr/>
              </a:pPr>
              <a:r>
                <a:rPr lang="zh-CN" altLang="en-US" sz="1400" dirty="0">
                  <a:solidFill>
                    <a:prstClr val="black"/>
                  </a:solidFill>
                  <a:latin typeface="微软雅黑 Light" panose="020B0502040204020203" pitchFamily="34" charset="-122"/>
                  <a:ea typeface="微软雅黑 Light" panose="020B0502040204020203" pitchFamily="34" charset="-122"/>
                  <a:cs typeface="+mn-ea"/>
                  <a:sym typeface="+mn-lt"/>
                </a:rPr>
                <a:t>学校坚持“突出特色、重点建设、全面发展”的原则，突出“热带、海洋、旅游、特区”四大特色</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endParaRPr>
            </a:p>
          </p:txBody>
        </p:sp>
      </p:grpSp>
      <p:grpSp>
        <p:nvGrpSpPr>
          <p:cNvPr id="14" name="组合 13">
            <a:extLst>
              <a:ext uri="{FF2B5EF4-FFF2-40B4-BE49-F238E27FC236}">
                <a16:creationId xmlns:a16="http://schemas.microsoft.com/office/drawing/2014/main" id="{4A830C0D-5A1E-445D-8DDD-527761437517}"/>
              </a:ext>
            </a:extLst>
          </p:cNvPr>
          <p:cNvGrpSpPr/>
          <p:nvPr/>
        </p:nvGrpSpPr>
        <p:grpSpPr>
          <a:xfrm>
            <a:off x="6049587" y="1976817"/>
            <a:ext cx="2074999" cy="3612771"/>
            <a:chOff x="6049587" y="1976817"/>
            <a:chExt cx="2074999" cy="3612771"/>
          </a:xfrm>
        </p:grpSpPr>
        <p:grpSp>
          <p:nvGrpSpPr>
            <p:cNvPr id="89" name="组合 88">
              <a:extLst>
                <a:ext uri="{FF2B5EF4-FFF2-40B4-BE49-F238E27FC236}">
                  <a16:creationId xmlns:a16="http://schemas.microsoft.com/office/drawing/2014/main" id="{29A4C5BA-3A78-43EF-ADC5-F9A6992A5664}"/>
                </a:ext>
              </a:extLst>
            </p:cNvPr>
            <p:cNvGrpSpPr/>
            <p:nvPr/>
          </p:nvGrpSpPr>
          <p:grpSpPr>
            <a:xfrm>
              <a:off x="6049587" y="1976817"/>
              <a:ext cx="2074999" cy="2074999"/>
              <a:chOff x="6149880" y="1976817"/>
              <a:chExt cx="2074999" cy="2074999"/>
            </a:xfrm>
          </p:grpSpPr>
          <p:grpSp>
            <p:nvGrpSpPr>
              <p:cNvPr id="64" name="组合 63">
                <a:extLst>
                  <a:ext uri="{FF2B5EF4-FFF2-40B4-BE49-F238E27FC236}">
                    <a16:creationId xmlns:a16="http://schemas.microsoft.com/office/drawing/2014/main" id="{579AF174-0E9F-4837-A4EA-C6CD7358EA24}"/>
                  </a:ext>
                </a:extLst>
              </p:cNvPr>
              <p:cNvGrpSpPr/>
              <p:nvPr/>
            </p:nvGrpSpPr>
            <p:grpSpPr>
              <a:xfrm>
                <a:off x="6149880" y="1976817"/>
                <a:ext cx="2074999" cy="2074999"/>
                <a:chOff x="5025781" y="2147609"/>
                <a:chExt cx="2441820" cy="2441820"/>
              </a:xfrm>
            </p:grpSpPr>
            <p:sp>
              <p:nvSpPr>
                <p:cNvPr id="66" name="椭圆 65">
                  <a:extLst>
                    <a:ext uri="{FF2B5EF4-FFF2-40B4-BE49-F238E27FC236}">
                      <a16:creationId xmlns:a16="http://schemas.microsoft.com/office/drawing/2014/main" id="{97BD7B30-AAAC-45D4-A7A1-874695A30B95}"/>
                    </a:ext>
                  </a:extLst>
                </p:cNvPr>
                <p:cNvSpPr/>
                <p:nvPr/>
              </p:nvSpPr>
              <p:spPr>
                <a:xfrm>
                  <a:off x="5025781" y="2147609"/>
                  <a:ext cx="2441820" cy="2441820"/>
                </a:xfrm>
                <a:prstGeom prst="ellipse">
                  <a:avLst/>
                </a:prstGeom>
                <a:solidFill>
                  <a:schemeClr val="accent1">
                    <a:lumMod val="60000"/>
                    <a:lumOff val="4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65" name="椭圆 64">
                  <a:extLst>
                    <a:ext uri="{FF2B5EF4-FFF2-40B4-BE49-F238E27FC236}">
                      <a16:creationId xmlns:a16="http://schemas.microsoft.com/office/drawing/2014/main" id="{A5518942-74EE-4BA5-BD3B-4C334CA5D213}"/>
                    </a:ext>
                  </a:extLst>
                </p:cNvPr>
                <p:cNvSpPr/>
                <p:nvPr/>
              </p:nvSpPr>
              <p:spPr>
                <a:xfrm>
                  <a:off x="5161902" y="2283730"/>
                  <a:ext cx="2169578" cy="21695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79" name="文本框 78">
                <a:extLst>
                  <a:ext uri="{FF2B5EF4-FFF2-40B4-BE49-F238E27FC236}">
                    <a16:creationId xmlns:a16="http://schemas.microsoft.com/office/drawing/2014/main" id="{55AA335A-5AAA-4FE6-A2AC-B2155763524C}"/>
                  </a:ext>
                </a:extLst>
              </p:cNvPr>
              <p:cNvSpPr txBox="1"/>
              <p:nvPr/>
            </p:nvSpPr>
            <p:spPr>
              <a:xfrm>
                <a:off x="6507869" y="2814261"/>
                <a:ext cx="1318705" cy="400110"/>
              </a:xfrm>
              <a:prstGeom prst="rect">
                <a:avLst/>
              </a:prstGeom>
              <a:noFill/>
            </p:spPr>
            <p:txBody>
              <a:bodyPr wrap="square" rtlCol="0">
                <a:spAutoFit/>
              </a:bodyPr>
              <a:lstStyle>
                <a:defPPr>
                  <a:defRPr lang="zh-CN"/>
                </a:defPPr>
                <a:lvl1pPr>
                  <a:defRPr sz="1400" b="1">
                    <a:solidFill>
                      <a:schemeClr val="bg1"/>
                    </a:solidFill>
                    <a:latin typeface="Noto Serif CJK SC Black" panose="02020900000000000000" pitchFamily="18" charset="-122"/>
                    <a:ea typeface="Noto Serif CJK SC Black"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white"/>
                    </a:solidFill>
                    <a:latin typeface="微软雅黑 Light" panose="020B0502040204020203" pitchFamily="34" charset="-122"/>
                    <a:ea typeface="微软雅黑 Light" panose="020B0502040204020203" pitchFamily="34" charset="-122"/>
                  </a:rPr>
                  <a:t>问题清单</a:t>
                </a:r>
                <a:endParaRPr kumimoji="0" lang="zh-CN" altLang="en-US" sz="20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grpSp>
        <p:sp>
          <p:nvSpPr>
            <p:cNvPr id="82" name="矩形 81">
              <a:extLst>
                <a:ext uri="{FF2B5EF4-FFF2-40B4-BE49-F238E27FC236}">
                  <a16:creationId xmlns:a16="http://schemas.microsoft.com/office/drawing/2014/main" id="{5EF617A7-6EAB-4985-AC14-137729A879B2}"/>
                </a:ext>
              </a:extLst>
            </p:cNvPr>
            <p:cNvSpPr/>
            <p:nvPr/>
          </p:nvSpPr>
          <p:spPr>
            <a:xfrm>
              <a:off x="6074518" y="4241206"/>
              <a:ext cx="2033196" cy="1348382"/>
            </a:xfrm>
            <a:prstGeom prst="rect">
              <a:avLst/>
            </a:prstGeom>
          </p:spPr>
          <p:txBody>
            <a:bodyPr wrap="square">
              <a:spAutoFit/>
            </a:bodyPr>
            <a:lstStyle/>
            <a:p>
              <a:pPr lvl="0" algn="just">
                <a:lnSpc>
                  <a:spcPct val="150000"/>
                </a:lnSpc>
                <a:defRPr/>
              </a:pPr>
              <a:r>
                <a:rPr lang="zh-CN" altLang="en-US" sz="1400" dirty="0">
                  <a:solidFill>
                    <a:prstClr val="black"/>
                  </a:solidFill>
                  <a:latin typeface="微软雅黑 Light" panose="020B0502040204020203" pitchFamily="34" charset="-122"/>
                  <a:ea typeface="微软雅黑 Light" panose="020B0502040204020203" pitchFamily="34" charset="-122"/>
                  <a:cs typeface="+mn-ea"/>
                  <a:sym typeface="+mn-lt"/>
                </a:rPr>
                <a:t>学校实施开放办学战略，构建了“全方位、多层次、宽领域”的对外交流与合作新格局</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endParaRPr>
            </a:p>
          </p:txBody>
        </p:sp>
      </p:grpSp>
      <p:grpSp>
        <p:nvGrpSpPr>
          <p:cNvPr id="23" name="组合 22">
            <a:extLst>
              <a:ext uri="{FF2B5EF4-FFF2-40B4-BE49-F238E27FC236}">
                <a16:creationId xmlns:a16="http://schemas.microsoft.com/office/drawing/2014/main" id="{B7C61CA8-CD68-4839-A9CE-BDF62B788AAB}"/>
              </a:ext>
            </a:extLst>
          </p:cNvPr>
          <p:cNvGrpSpPr/>
          <p:nvPr/>
        </p:nvGrpSpPr>
        <p:grpSpPr>
          <a:xfrm>
            <a:off x="9242289" y="1976817"/>
            <a:ext cx="2074999" cy="3612771"/>
            <a:chOff x="9242289" y="1976817"/>
            <a:chExt cx="2074999" cy="3612771"/>
          </a:xfrm>
        </p:grpSpPr>
        <p:grpSp>
          <p:nvGrpSpPr>
            <p:cNvPr id="88" name="组合 87">
              <a:extLst>
                <a:ext uri="{FF2B5EF4-FFF2-40B4-BE49-F238E27FC236}">
                  <a16:creationId xmlns:a16="http://schemas.microsoft.com/office/drawing/2014/main" id="{2E3B5408-836B-46BF-82C8-8D2D89C9D705}"/>
                </a:ext>
              </a:extLst>
            </p:cNvPr>
            <p:cNvGrpSpPr/>
            <p:nvPr/>
          </p:nvGrpSpPr>
          <p:grpSpPr>
            <a:xfrm>
              <a:off x="9242289" y="1976817"/>
              <a:ext cx="2074999" cy="2074999"/>
              <a:chOff x="9242289" y="1976817"/>
              <a:chExt cx="2074999" cy="2074999"/>
            </a:xfrm>
          </p:grpSpPr>
          <p:grpSp>
            <p:nvGrpSpPr>
              <p:cNvPr id="67" name="组合 66">
                <a:extLst>
                  <a:ext uri="{FF2B5EF4-FFF2-40B4-BE49-F238E27FC236}">
                    <a16:creationId xmlns:a16="http://schemas.microsoft.com/office/drawing/2014/main" id="{C875BEE9-6BAE-439E-8C76-59F57A7987D1}"/>
                  </a:ext>
                </a:extLst>
              </p:cNvPr>
              <p:cNvGrpSpPr/>
              <p:nvPr/>
            </p:nvGrpSpPr>
            <p:grpSpPr>
              <a:xfrm>
                <a:off x="9242289" y="1976817"/>
                <a:ext cx="2074999" cy="2074999"/>
                <a:chOff x="5025781" y="2147609"/>
                <a:chExt cx="2441820" cy="2441820"/>
              </a:xfrm>
            </p:grpSpPr>
            <p:sp>
              <p:nvSpPr>
                <p:cNvPr id="69" name="椭圆 68">
                  <a:extLst>
                    <a:ext uri="{FF2B5EF4-FFF2-40B4-BE49-F238E27FC236}">
                      <a16:creationId xmlns:a16="http://schemas.microsoft.com/office/drawing/2014/main" id="{D09A80C9-48B0-43E0-9BBA-8C19F5EBF972}"/>
                    </a:ext>
                  </a:extLst>
                </p:cNvPr>
                <p:cNvSpPr/>
                <p:nvPr/>
              </p:nvSpPr>
              <p:spPr>
                <a:xfrm>
                  <a:off x="5025781" y="2147609"/>
                  <a:ext cx="2441820" cy="2441820"/>
                </a:xfrm>
                <a:prstGeom prst="ellipse">
                  <a:avLst/>
                </a:prstGeom>
                <a:solidFill>
                  <a:schemeClr val="accent1">
                    <a:lumMod val="60000"/>
                    <a:lumOff val="4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68" name="椭圆 67">
                  <a:extLst>
                    <a:ext uri="{FF2B5EF4-FFF2-40B4-BE49-F238E27FC236}">
                      <a16:creationId xmlns:a16="http://schemas.microsoft.com/office/drawing/2014/main" id="{BECCD65F-A993-416C-8B5F-309079BA6960}"/>
                    </a:ext>
                  </a:extLst>
                </p:cNvPr>
                <p:cNvSpPr/>
                <p:nvPr/>
              </p:nvSpPr>
              <p:spPr>
                <a:xfrm>
                  <a:off x="5161902" y="2283730"/>
                  <a:ext cx="2169578" cy="21695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0" name="文本框 79">
                <a:extLst>
                  <a:ext uri="{FF2B5EF4-FFF2-40B4-BE49-F238E27FC236}">
                    <a16:creationId xmlns:a16="http://schemas.microsoft.com/office/drawing/2014/main" id="{B23FEFC2-6102-4039-9334-43793B85EB9D}"/>
                  </a:ext>
                </a:extLst>
              </p:cNvPr>
              <p:cNvSpPr txBox="1"/>
              <p:nvPr/>
            </p:nvSpPr>
            <p:spPr>
              <a:xfrm>
                <a:off x="9620436" y="2814261"/>
                <a:ext cx="1318705" cy="400110"/>
              </a:xfrm>
              <a:prstGeom prst="rect">
                <a:avLst/>
              </a:prstGeom>
              <a:noFill/>
            </p:spPr>
            <p:txBody>
              <a:bodyPr wrap="square" rtlCol="0">
                <a:spAutoFit/>
              </a:bodyPr>
              <a:lstStyle>
                <a:defPPr>
                  <a:defRPr lang="zh-CN"/>
                </a:defPPr>
                <a:lvl1pPr>
                  <a:defRPr sz="1400" b="1">
                    <a:solidFill>
                      <a:schemeClr val="bg1"/>
                    </a:solidFill>
                    <a:latin typeface="Noto Serif CJK SC Black" panose="02020900000000000000" pitchFamily="18" charset="-122"/>
                    <a:ea typeface="Noto Serif CJK SC Black"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white"/>
                    </a:solidFill>
                    <a:latin typeface="微软雅黑 Light" panose="020B0502040204020203" pitchFamily="34" charset="-122"/>
                    <a:ea typeface="微软雅黑 Light" panose="020B0502040204020203" pitchFamily="34" charset="-122"/>
                  </a:rPr>
                  <a:t>解决方案</a:t>
                </a:r>
                <a:endParaRPr kumimoji="0" lang="zh-CN" altLang="en-US" sz="20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grpSp>
        <p:sp>
          <p:nvSpPr>
            <p:cNvPr id="83" name="矩形 82">
              <a:extLst>
                <a:ext uri="{FF2B5EF4-FFF2-40B4-BE49-F238E27FC236}">
                  <a16:creationId xmlns:a16="http://schemas.microsoft.com/office/drawing/2014/main" id="{B7754DC4-6485-470E-975D-379D093DFBC0}"/>
                </a:ext>
              </a:extLst>
            </p:cNvPr>
            <p:cNvSpPr/>
            <p:nvPr/>
          </p:nvSpPr>
          <p:spPr>
            <a:xfrm>
              <a:off x="9284092" y="4241206"/>
              <a:ext cx="2033196" cy="1348382"/>
            </a:xfrm>
            <a:prstGeom prst="rect">
              <a:avLst/>
            </a:prstGeom>
          </p:spPr>
          <p:txBody>
            <a:bodyPr wrap="square">
              <a:spAutoFit/>
            </a:bodyPr>
            <a:lstStyle/>
            <a:p>
              <a:pPr lvl="0" algn="just">
                <a:lnSpc>
                  <a:spcPct val="150000"/>
                </a:lnSpc>
                <a:defRPr/>
              </a:pPr>
              <a:r>
                <a:rPr lang="zh-CN" altLang="en-US" sz="1400" dirty="0">
                  <a:solidFill>
                    <a:prstClr val="black"/>
                  </a:solidFill>
                  <a:latin typeface="微软雅黑 Light" panose="020B0502040204020203" pitchFamily="34" charset="-122"/>
                  <a:ea typeface="微软雅黑 Light" panose="020B0502040204020203" pitchFamily="34" charset="-122"/>
                  <a:cs typeface="+mn-ea"/>
                  <a:sym typeface="+mn-lt"/>
                </a:rPr>
                <a:t>一批批莘莘学子满怀激情与梦想从五湖四海汇集于此，用青春热血奏响创新奋进之歌</a:t>
              </a:r>
              <a:endParaRPr kumimoji="0" lang="en-US"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endParaRPr>
            </a:p>
          </p:txBody>
        </p:sp>
      </p:grpSp>
      <p:grpSp>
        <p:nvGrpSpPr>
          <p:cNvPr id="84" name="组合 83">
            <a:extLst>
              <a:ext uri="{FF2B5EF4-FFF2-40B4-BE49-F238E27FC236}">
                <a16:creationId xmlns:a16="http://schemas.microsoft.com/office/drawing/2014/main" id="{2E4DC5F6-3326-4117-BBDE-121DDACD81FF}"/>
              </a:ext>
            </a:extLst>
          </p:cNvPr>
          <p:cNvGrpSpPr/>
          <p:nvPr/>
        </p:nvGrpSpPr>
        <p:grpSpPr>
          <a:xfrm>
            <a:off x="8366007" y="2851230"/>
            <a:ext cx="647577" cy="326173"/>
            <a:chOff x="5110988" y="2763770"/>
            <a:chExt cx="953154" cy="480086"/>
          </a:xfrm>
          <a:solidFill>
            <a:srgbClr val="C00000"/>
          </a:solidFill>
        </p:grpSpPr>
        <p:sp>
          <p:nvSpPr>
            <p:cNvPr id="85" name="箭头: V 形 84">
              <a:extLst>
                <a:ext uri="{FF2B5EF4-FFF2-40B4-BE49-F238E27FC236}">
                  <a16:creationId xmlns:a16="http://schemas.microsoft.com/office/drawing/2014/main" id="{D2770FEB-2E16-45C6-B9E0-9D9D4834C8BA}"/>
                </a:ext>
              </a:extLst>
            </p:cNvPr>
            <p:cNvSpPr/>
            <p:nvPr/>
          </p:nvSpPr>
          <p:spPr>
            <a:xfrm>
              <a:off x="5110988" y="2763770"/>
              <a:ext cx="292873" cy="480086"/>
            </a:xfrm>
            <a:prstGeom prst="chevron">
              <a:avLst>
                <a:gd name="adj" fmla="val 536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微软雅黑"/>
                <a:cs typeface="+mn-cs"/>
              </a:endParaRPr>
            </a:p>
          </p:txBody>
        </p:sp>
        <p:sp>
          <p:nvSpPr>
            <p:cNvPr id="86" name="箭头: V 形 85">
              <a:extLst>
                <a:ext uri="{FF2B5EF4-FFF2-40B4-BE49-F238E27FC236}">
                  <a16:creationId xmlns:a16="http://schemas.microsoft.com/office/drawing/2014/main" id="{4D1B4B13-B280-46E8-9FB5-A184924D1AFD}"/>
                </a:ext>
              </a:extLst>
            </p:cNvPr>
            <p:cNvSpPr/>
            <p:nvPr/>
          </p:nvSpPr>
          <p:spPr>
            <a:xfrm>
              <a:off x="5439668" y="2763770"/>
              <a:ext cx="292873" cy="480086"/>
            </a:xfrm>
            <a:prstGeom prst="chevron">
              <a:avLst>
                <a:gd name="adj" fmla="val 53679"/>
              </a:avLst>
            </a:prstGeom>
            <a:solidFill>
              <a:schemeClr val="accent1">
                <a:lumMod val="60000"/>
                <a:lumOff val="4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微软雅黑"/>
                <a:cs typeface="+mn-cs"/>
              </a:endParaRPr>
            </a:p>
          </p:txBody>
        </p:sp>
        <p:sp>
          <p:nvSpPr>
            <p:cNvPr id="87" name="箭头: V 形 86">
              <a:extLst>
                <a:ext uri="{FF2B5EF4-FFF2-40B4-BE49-F238E27FC236}">
                  <a16:creationId xmlns:a16="http://schemas.microsoft.com/office/drawing/2014/main" id="{53492ABC-6195-49F7-A409-338EE5DD7DEB}"/>
                </a:ext>
              </a:extLst>
            </p:cNvPr>
            <p:cNvSpPr/>
            <p:nvPr/>
          </p:nvSpPr>
          <p:spPr>
            <a:xfrm>
              <a:off x="5771269" y="2763770"/>
              <a:ext cx="292873" cy="480086"/>
            </a:xfrm>
            <a:prstGeom prst="chevron">
              <a:avLst>
                <a:gd name="adj" fmla="val 53679"/>
              </a:avLst>
            </a:prstGeom>
            <a:solidFill>
              <a:schemeClr val="accent1">
                <a:lumMod val="20000"/>
                <a:lumOff val="8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微软雅黑"/>
                <a:cs typeface="+mn-cs"/>
              </a:endParaRPr>
            </a:p>
          </p:txBody>
        </p:sp>
      </p:grpSp>
      <p:sp>
        <p:nvSpPr>
          <p:cNvPr id="91" name="Freeform 3174">
            <a:extLst>
              <a:ext uri="{FF2B5EF4-FFF2-40B4-BE49-F238E27FC236}">
                <a16:creationId xmlns:a16="http://schemas.microsoft.com/office/drawing/2014/main" id="{5E2EC393-DE66-4A03-B1D8-817992A56169}"/>
              </a:ext>
            </a:extLst>
          </p:cNvPr>
          <p:cNvSpPr>
            <a:spLocks/>
          </p:cNvSpPr>
          <p:nvPr/>
        </p:nvSpPr>
        <p:spPr bwMode="auto">
          <a:xfrm>
            <a:off x="319062" y="3821228"/>
            <a:ext cx="300408" cy="339291"/>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alpha val="70000"/>
            </a:schemeClr>
          </a:solidFill>
          <a:ln w="0">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3174">
            <a:extLst>
              <a:ext uri="{FF2B5EF4-FFF2-40B4-BE49-F238E27FC236}">
                <a16:creationId xmlns:a16="http://schemas.microsoft.com/office/drawing/2014/main" id="{2FFF5792-D256-46D0-AA9A-EE2A51F2D9F4}"/>
              </a:ext>
            </a:extLst>
          </p:cNvPr>
          <p:cNvSpPr>
            <a:spLocks/>
          </p:cNvSpPr>
          <p:nvPr/>
        </p:nvSpPr>
        <p:spPr bwMode="auto">
          <a:xfrm>
            <a:off x="319062" y="3176335"/>
            <a:ext cx="300408" cy="339291"/>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alpha val="70000"/>
            </a:schemeClr>
          </a:solidFill>
          <a:ln w="0">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3174">
            <a:extLst>
              <a:ext uri="{FF2B5EF4-FFF2-40B4-BE49-F238E27FC236}">
                <a16:creationId xmlns:a16="http://schemas.microsoft.com/office/drawing/2014/main" id="{36E75018-6EBC-48F6-BD94-A9A4B3E28BA1}"/>
              </a:ext>
            </a:extLst>
          </p:cNvPr>
          <p:cNvSpPr>
            <a:spLocks/>
          </p:cNvSpPr>
          <p:nvPr/>
        </p:nvSpPr>
        <p:spPr bwMode="auto">
          <a:xfrm>
            <a:off x="319062" y="2569944"/>
            <a:ext cx="300408" cy="339291"/>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alpha val="70000"/>
            </a:schemeClr>
          </a:solidFill>
          <a:ln w="0">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3174">
            <a:extLst>
              <a:ext uri="{FF2B5EF4-FFF2-40B4-BE49-F238E27FC236}">
                <a16:creationId xmlns:a16="http://schemas.microsoft.com/office/drawing/2014/main" id="{A07D856A-9000-4309-93D5-2054F6FB9167}"/>
              </a:ext>
            </a:extLst>
          </p:cNvPr>
          <p:cNvSpPr>
            <a:spLocks/>
          </p:cNvSpPr>
          <p:nvPr/>
        </p:nvSpPr>
        <p:spPr bwMode="auto">
          <a:xfrm>
            <a:off x="319062" y="1934676"/>
            <a:ext cx="300408" cy="339291"/>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alpha val="70000"/>
            </a:schemeClr>
          </a:solidFill>
          <a:ln w="0">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3174">
            <a:extLst>
              <a:ext uri="{FF2B5EF4-FFF2-40B4-BE49-F238E27FC236}">
                <a16:creationId xmlns:a16="http://schemas.microsoft.com/office/drawing/2014/main" id="{3BCE5437-86F8-4F9B-9B31-D12767D9CEB8}"/>
              </a:ext>
            </a:extLst>
          </p:cNvPr>
          <p:cNvSpPr>
            <a:spLocks/>
          </p:cNvSpPr>
          <p:nvPr/>
        </p:nvSpPr>
        <p:spPr bwMode="auto">
          <a:xfrm>
            <a:off x="319062" y="4438448"/>
            <a:ext cx="300408" cy="339291"/>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alpha val="70000"/>
            </a:schemeClr>
          </a:solidFill>
          <a:ln w="0">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3174">
            <a:extLst>
              <a:ext uri="{FF2B5EF4-FFF2-40B4-BE49-F238E27FC236}">
                <a16:creationId xmlns:a16="http://schemas.microsoft.com/office/drawing/2014/main" id="{4404DFB4-F8A9-420E-83D4-95191880C0F2}"/>
              </a:ext>
            </a:extLst>
          </p:cNvPr>
          <p:cNvSpPr>
            <a:spLocks/>
          </p:cNvSpPr>
          <p:nvPr/>
        </p:nvSpPr>
        <p:spPr bwMode="auto">
          <a:xfrm>
            <a:off x="319062" y="5089958"/>
            <a:ext cx="300408" cy="339291"/>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alpha val="70000"/>
            </a:schemeClr>
          </a:solidFill>
          <a:ln w="0">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3174">
            <a:extLst>
              <a:ext uri="{FF2B5EF4-FFF2-40B4-BE49-F238E27FC236}">
                <a16:creationId xmlns:a16="http://schemas.microsoft.com/office/drawing/2014/main" id="{111DB2AA-42F2-4761-BA9F-D921978EC112}"/>
              </a:ext>
            </a:extLst>
          </p:cNvPr>
          <p:cNvSpPr>
            <a:spLocks/>
          </p:cNvSpPr>
          <p:nvPr/>
        </p:nvSpPr>
        <p:spPr bwMode="auto">
          <a:xfrm>
            <a:off x="319062" y="5707178"/>
            <a:ext cx="300408" cy="339291"/>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alpha val="70000"/>
            </a:schemeClr>
          </a:solidFill>
          <a:ln w="0">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3174">
            <a:extLst>
              <a:ext uri="{FF2B5EF4-FFF2-40B4-BE49-F238E27FC236}">
                <a16:creationId xmlns:a16="http://schemas.microsoft.com/office/drawing/2014/main" id="{07F47542-DE81-47DC-B344-A513BC97C65E}"/>
              </a:ext>
            </a:extLst>
          </p:cNvPr>
          <p:cNvSpPr>
            <a:spLocks/>
          </p:cNvSpPr>
          <p:nvPr/>
        </p:nvSpPr>
        <p:spPr bwMode="auto">
          <a:xfrm>
            <a:off x="319062" y="6347258"/>
            <a:ext cx="300408" cy="339291"/>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alpha val="70000"/>
            </a:schemeClr>
          </a:solidFill>
          <a:ln w="0">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3174">
            <a:extLst>
              <a:ext uri="{FF2B5EF4-FFF2-40B4-BE49-F238E27FC236}">
                <a16:creationId xmlns:a16="http://schemas.microsoft.com/office/drawing/2014/main" id="{521B3E5C-6811-4C06-81F3-679BA67BBFB6}"/>
              </a:ext>
            </a:extLst>
          </p:cNvPr>
          <p:cNvSpPr>
            <a:spLocks/>
          </p:cNvSpPr>
          <p:nvPr/>
        </p:nvSpPr>
        <p:spPr bwMode="auto">
          <a:xfrm>
            <a:off x="319062" y="1304925"/>
            <a:ext cx="300408" cy="339291"/>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solidFill>
          <a:ln w="0">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791825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Freeform 1614">
            <a:extLst>
              <a:ext uri="{FF2B5EF4-FFF2-40B4-BE49-F238E27FC236}">
                <a16:creationId xmlns:a16="http://schemas.microsoft.com/office/drawing/2014/main" id="{1DE50F58-D5F1-44CA-850C-085240764CDA}"/>
              </a:ext>
            </a:extLst>
          </p:cNvPr>
          <p:cNvSpPr>
            <a:spLocks/>
          </p:cNvSpPr>
          <p:nvPr/>
        </p:nvSpPr>
        <p:spPr bwMode="auto">
          <a:xfrm>
            <a:off x="4415870" y="-110490"/>
            <a:ext cx="3433285" cy="4320217"/>
          </a:xfrm>
          <a:custGeom>
            <a:avLst/>
            <a:gdLst>
              <a:gd name="T0" fmla="*/ 1628 w 6528"/>
              <a:gd name="T1" fmla="*/ 260 h 8217"/>
              <a:gd name="T2" fmla="*/ 1495 w 6528"/>
              <a:gd name="T3" fmla="*/ 297 h 8217"/>
              <a:gd name="T4" fmla="*/ 1272 w 6528"/>
              <a:gd name="T5" fmla="*/ 350 h 8217"/>
              <a:gd name="T6" fmla="*/ 622 w 6528"/>
              <a:gd name="T7" fmla="*/ 534 h 8217"/>
              <a:gd name="T8" fmla="*/ 308 w 6528"/>
              <a:gd name="T9" fmla="*/ 635 h 8217"/>
              <a:gd name="T10" fmla="*/ 151 w 6528"/>
              <a:gd name="T11" fmla="*/ 691 h 8217"/>
              <a:gd name="T12" fmla="*/ 0 w 6528"/>
              <a:gd name="T13" fmla="*/ 749 h 8217"/>
              <a:gd name="T14" fmla="*/ 0 w 6528"/>
              <a:gd name="T15" fmla="*/ 4240 h 8217"/>
              <a:gd name="T16" fmla="*/ 181 w 6528"/>
              <a:gd name="T17" fmla="*/ 5869 h 8217"/>
              <a:gd name="T18" fmla="*/ 455 w 6528"/>
              <a:gd name="T19" fmla="*/ 6497 h 8217"/>
              <a:gd name="T20" fmla="*/ 851 w 6528"/>
              <a:gd name="T21" fmla="*/ 7010 h 8217"/>
              <a:gd name="T22" fmla="*/ 1948 w 6528"/>
              <a:gd name="T23" fmla="*/ 7722 h 8217"/>
              <a:gd name="T24" fmla="*/ 2594 w 6528"/>
              <a:gd name="T25" fmla="*/ 7983 h 8217"/>
              <a:gd name="T26" fmla="*/ 2932 w 6528"/>
              <a:gd name="T27" fmla="*/ 8100 h 8217"/>
              <a:gd name="T28" fmla="*/ 3270 w 6528"/>
              <a:gd name="T29" fmla="*/ 8217 h 8217"/>
              <a:gd name="T30" fmla="*/ 3590 w 6528"/>
              <a:gd name="T31" fmla="*/ 8103 h 8217"/>
              <a:gd name="T32" fmla="*/ 3923 w 6528"/>
              <a:gd name="T33" fmla="*/ 7991 h 8217"/>
              <a:gd name="T34" fmla="*/ 4239 w 6528"/>
              <a:gd name="T35" fmla="*/ 7869 h 8217"/>
              <a:gd name="T36" fmla="*/ 4548 w 6528"/>
              <a:gd name="T37" fmla="*/ 7736 h 8217"/>
              <a:gd name="T38" fmla="*/ 5125 w 6528"/>
              <a:gd name="T39" fmla="*/ 7433 h 8217"/>
              <a:gd name="T40" fmla="*/ 5628 w 6528"/>
              <a:gd name="T41" fmla="*/ 7052 h 8217"/>
              <a:gd name="T42" fmla="*/ 6315 w 6528"/>
              <a:gd name="T43" fmla="*/ 5973 h 8217"/>
              <a:gd name="T44" fmla="*/ 6464 w 6528"/>
              <a:gd name="T45" fmla="*/ 5242 h 8217"/>
              <a:gd name="T46" fmla="*/ 6504 w 6528"/>
              <a:gd name="T47" fmla="*/ 4841 h 8217"/>
              <a:gd name="T48" fmla="*/ 6528 w 6528"/>
              <a:gd name="T49" fmla="*/ 4421 h 8217"/>
              <a:gd name="T50" fmla="*/ 6528 w 6528"/>
              <a:gd name="T51" fmla="*/ 760 h 8217"/>
              <a:gd name="T52" fmla="*/ 5799 w 6528"/>
              <a:gd name="T53" fmla="*/ 507 h 8217"/>
              <a:gd name="T54" fmla="*/ 5418 w 6528"/>
              <a:gd name="T55" fmla="*/ 398 h 8217"/>
              <a:gd name="T56" fmla="*/ 5024 w 6528"/>
              <a:gd name="T57" fmla="*/ 297 h 8217"/>
              <a:gd name="T58" fmla="*/ 4231 w 6528"/>
              <a:gd name="T59" fmla="*/ 109 h 8217"/>
              <a:gd name="T60" fmla="*/ 3356 w 6528"/>
              <a:gd name="T61" fmla="*/ 0 h 8217"/>
              <a:gd name="T62" fmla="*/ 3172 w 6528"/>
              <a:gd name="T63" fmla="*/ 0 h 8217"/>
              <a:gd name="T64" fmla="*/ 2759 w 6528"/>
              <a:gd name="T65" fmla="*/ 31 h 8217"/>
              <a:gd name="T66" fmla="*/ 2366 w 6528"/>
              <a:gd name="T67" fmla="*/ 95 h 8217"/>
              <a:gd name="T68" fmla="*/ 2185 w 6528"/>
              <a:gd name="T69" fmla="*/ 135 h 8217"/>
              <a:gd name="T70" fmla="*/ 1998 w 6528"/>
              <a:gd name="T71" fmla="*/ 175 h 8217"/>
              <a:gd name="T72" fmla="*/ 1812 w 6528"/>
              <a:gd name="T73" fmla="*/ 218 h 8217"/>
              <a:gd name="T74" fmla="*/ 1628 w 6528"/>
              <a:gd name="T75" fmla="*/ 260 h 8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28" h="8217">
                <a:moveTo>
                  <a:pt x="1628" y="260"/>
                </a:moveTo>
                <a:cubicBezTo>
                  <a:pt x="1495" y="297"/>
                  <a:pt x="1495" y="297"/>
                  <a:pt x="1495" y="297"/>
                </a:cubicBezTo>
                <a:cubicBezTo>
                  <a:pt x="1272" y="350"/>
                  <a:pt x="1272" y="350"/>
                  <a:pt x="1272" y="350"/>
                </a:cubicBezTo>
                <a:cubicBezTo>
                  <a:pt x="1242" y="372"/>
                  <a:pt x="710" y="507"/>
                  <a:pt x="622" y="534"/>
                </a:cubicBezTo>
                <a:cubicBezTo>
                  <a:pt x="516" y="566"/>
                  <a:pt x="412" y="600"/>
                  <a:pt x="308" y="635"/>
                </a:cubicBezTo>
                <a:cubicBezTo>
                  <a:pt x="258" y="651"/>
                  <a:pt x="199" y="672"/>
                  <a:pt x="151" y="691"/>
                </a:cubicBezTo>
                <a:cubicBezTo>
                  <a:pt x="109" y="707"/>
                  <a:pt x="37" y="739"/>
                  <a:pt x="0" y="749"/>
                </a:cubicBezTo>
                <a:cubicBezTo>
                  <a:pt x="0" y="4240"/>
                  <a:pt x="0" y="4240"/>
                  <a:pt x="0" y="4240"/>
                </a:cubicBezTo>
                <a:cubicBezTo>
                  <a:pt x="0" y="4819"/>
                  <a:pt x="58" y="5410"/>
                  <a:pt x="181" y="5869"/>
                </a:cubicBezTo>
                <a:cubicBezTo>
                  <a:pt x="252" y="6141"/>
                  <a:pt x="324" y="6284"/>
                  <a:pt x="455" y="6497"/>
                </a:cubicBezTo>
                <a:cubicBezTo>
                  <a:pt x="580" y="6696"/>
                  <a:pt x="686" y="6845"/>
                  <a:pt x="851" y="7010"/>
                </a:cubicBezTo>
                <a:cubicBezTo>
                  <a:pt x="1163" y="7321"/>
                  <a:pt x="1535" y="7518"/>
                  <a:pt x="1948" y="7722"/>
                </a:cubicBezTo>
                <a:cubicBezTo>
                  <a:pt x="2134" y="7818"/>
                  <a:pt x="2387" y="7914"/>
                  <a:pt x="2594" y="7983"/>
                </a:cubicBezTo>
                <a:cubicBezTo>
                  <a:pt x="2709" y="8023"/>
                  <a:pt x="2821" y="8060"/>
                  <a:pt x="2932" y="8100"/>
                </a:cubicBezTo>
                <a:cubicBezTo>
                  <a:pt x="3034" y="8137"/>
                  <a:pt x="3172" y="8196"/>
                  <a:pt x="3270" y="8217"/>
                </a:cubicBezTo>
                <a:cubicBezTo>
                  <a:pt x="3342" y="8180"/>
                  <a:pt x="3502" y="8132"/>
                  <a:pt x="3590" y="8103"/>
                </a:cubicBezTo>
                <a:cubicBezTo>
                  <a:pt x="3702" y="8065"/>
                  <a:pt x="3811" y="8026"/>
                  <a:pt x="3923" y="7991"/>
                </a:cubicBezTo>
                <a:cubicBezTo>
                  <a:pt x="3989" y="7967"/>
                  <a:pt x="4183" y="7901"/>
                  <a:pt x="4239" y="7869"/>
                </a:cubicBezTo>
                <a:cubicBezTo>
                  <a:pt x="4322" y="7823"/>
                  <a:pt x="4455" y="7784"/>
                  <a:pt x="4548" y="7736"/>
                </a:cubicBezTo>
                <a:cubicBezTo>
                  <a:pt x="4748" y="7635"/>
                  <a:pt x="4944" y="7550"/>
                  <a:pt x="5125" y="7433"/>
                </a:cubicBezTo>
                <a:cubicBezTo>
                  <a:pt x="5298" y="7321"/>
                  <a:pt x="5487" y="7196"/>
                  <a:pt x="5628" y="7052"/>
                </a:cubicBezTo>
                <a:cubicBezTo>
                  <a:pt x="5932" y="6747"/>
                  <a:pt x="6163" y="6430"/>
                  <a:pt x="6315" y="5973"/>
                </a:cubicBezTo>
                <a:cubicBezTo>
                  <a:pt x="6382" y="5776"/>
                  <a:pt x="6440" y="5473"/>
                  <a:pt x="6464" y="5242"/>
                </a:cubicBezTo>
                <a:cubicBezTo>
                  <a:pt x="6477" y="5125"/>
                  <a:pt x="6504" y="4958"/>
                  <a:pt x="6504" y="4841"/>
                </a:cubicBezTo>
                <a:cubicBezTo>
                  <a:pt x="6504" y="4705"/>
                  <a:pt x="6528" y="4551"/>
                  <a:pt x="6528" y="4421"/>
                </a:cubicBezTo>
                <a:cubicBezTo>
                  <a:pt x="6528" y="760"/>
                  <a:pt x="6528" y="760"/>
                  <a:pt x="6528" y="760"/>
                </a:cubicBezTo>
                <a:cubicBezTo>
                  <a:pt x="6528" y="720"/>
                  <a:pt x="5887" y="534"/>
                  <a:pt x="5799" y="507"/>
                </a:cubicBezTo>
                <a:cubicBezTo>
                  <a:pt x="5671" y="467"/>
                  <a:pt x="5549" y="436"/>
                  <a:pt x="5418" y="398"/>
                </a:cubicBezTo>
                <a:cubicBezTo>
                  <a:pt x="5288" y="361"/>
                  <a:pt x="5155" y="337"/>
                  <a:pt x="5024" y="297"/>
                </a:cubicBezTo>
                <a:cubicBezTo>
                  <a:pt x="4777" y="223"/>
                  <a:pt x="4492" y="167"/>
                  <a:pt x="4231" y="109"/>
                </a:cubicBezTo>
                <a:cubicBezTo>
                  <a:pt x="3994" y="55"/>
                  <a:pt x="3632" y="0"/>
                  <a:pt x="3356" y="0"/>
                </a:cubicBezTo>
                <a:cubicBezTo>
                  <a:pt x="3172" y="0"/>
                  <a:pt x="3172" y="0"/>
                  <a:pt x="3172" y="0"/>
                </a:cubicBezTo>
                <a:cubicBezTo>
                  <a:pt x="3031" y="0"/>
                  <a:pt x="2887" y="21"/>
                  <a:pt x="2759" y="31"/>
                </a:cubicBezTo>
                <a:cubicBezTo>
                  <a:pt x="2664" y="42"/>
                  <a:pt x="2443" y="71"/>
                  <a:pt x="2366" y="95"/>
                </a:cubicBezTo>
                <a:cubicBezTo>
                  <a:pt x="2318" y="109"/>
                  <a:pt x="2233" y="124"/>
                  <a:pt x="2185" y="135"/>
                </a:cubicBezTo>
                <a:cubicBezTo>
                  <a:pt x="2123" y="146"/>
                  <a:pt x="2060" y="162"/>
                  <a:pt x="1998" y="175"/>
                </a:cubicBezTo>
                <a:cubicBezTo>
                  <a:pt x="1940" y="191"/>
                  <a:pt x="1881" y="204"/>
                  <a:pt x="1812" y="218"/>
                </a:cubicBezTo>
                <a:cubicBezTo>
                  <a:pt x="1759" y="226"/>
                  <a:pt x="1690" y="260"/>
                  <a:pt x="1628" y="260"/>
                </a:cubicBezTo>
                <a:close/>
              </a:path>
            </a:pathLst>
          </a:custGeom>
          <a:gradFill flip="none" rotWithShape="1">
            <a:gsLst>
              <a:gs pos="0">
                <a:schemeClr val="accent1"/>
              </a:gs>
              <a:gs pos="35000">
                <a:schemeClr val="accent1"/>
              </a:gs>
              <a:gs pos="99000">
                <a:schemeClr val="accent1"/>
              </a:gs>
            </a:gsLst>
            <a:lin ang="5400000" scaled="1"/>
            <a:tileRect/>
          </a:gradFill>
          <a:ln>
            <a:noFill/>
          </a:ln>
          <a:effectLst>
            <a:outerShdw blurRad="215900" dist="88900" dir="3600000" algn="tl" rotWithShape="0">
              <a:srgbClr val="001022">
                <a:alpha val="30588"/>
              </a:srgb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Times New Roman"/>
              <a:ea typeface="华文细黑"/>
            </a:endParaRPr>
          </a:p>
        </p:txBody>
      </p:sp>
      <p:pic>
        <p:nvPicPr>
          <p:cNvPr id="2" name="图片 1">
            <a:extLst>
              <a:ext uri="{FF2B5EF4-FFF2-40B4-BE49-F238E27FC236}">
                <a16:creationId xmlns:a16="http://schemas.microsoft.com/office/drawing/2014/main" id="{B4C97123-AC1B-42CD-81E6-F998D3D6276E}"/>
              </a:ext>
            </a:extLst>
          </p:cNvPr>
          <p:cNvPicPr>
            <a:picLocks noChangeAspect="1"/>
          </p:cNvPicPr>
          <p:nvPr/>
        </p:nvPicPr>
        <p:blipFill rotWithShape="1">
          <a:blip r:embed="rId2">
            <a:extLst>
              <a:ext uri="{28A0092B-C50C-407E-A947-70E740481C1C}">
                <a14:useLocalDpi xmlns:a14="http://schemas.microsoft.com/office/drawing/2010/main" val="0"/>
              </a:ext>
            </a:extLst>
          </a:blip>
          <a:srcRect b="9726"/>
          <a:stretch/>
        </p:blipFill>
        <p:spPr>
          <a:xfrm>
            <a:off x="0" y="-1"/>
            <a:ext cx="12192000" cy="3860801"/>
          </a:xfrm>
          <a:prstGeom prst="rect">
            <a:avLst/>
          </a:prstGeom>
        </p:spPr>
      </p:pic>
      <p:sp>
        <p:nvSpPr>
          <p:cNvPr id="42" name="Espace réservé du texte 9">
            <a:extLst>
              <a:ext uri="{FF2B5EF4-FFF2-40B4-BE49-F238E27FC236}">
                <a16:creationId xmlns:a16="http://schemas.microsoft.com/office/drawing/2014/main" id="{8C142884-920F-4562-B6B2-054DD70EE59B}"/>
              </a:ext>
            </a:extLst>
          </p:cNvPr>
          <p:cNvSpPr txBox="1">
            <a:spLocks/>
          </p:cNvSpPr>
          <p:nvPr/>
        </p:nvSpPr>
        <p:spPr>
          <a:xfrm>
            <a:off x="0" y="0"/>
            <a:ext cx="12192000" cy="3886200"/>
          </a:xfrm>
          <a:prstGeom prst="rect">
            <a:avLst/>
          </a:prstGeom>
          <a:gradFill flip="none" rotWithShape="1">
            <a:gsLst>
              <a:gs pos="81000">
                <a:srgbClr val="1D1D1D">
                  <a:alpha val="78000"/>
                </a:srgbClr>
              </a:gs>
              <a:gs pos="6000">
                <a:srgbClr val="1D1D1D">
                  <a:alpha val="0"/>
                </a:srgbClr>
              </a:gs>
              <a:gs pos="100000">
                <a:srgbClr val="1D1D1D"/>
              </a:gs>
            </a:gsLst>
            <a:lin ang="5400000" scaled="1"/>
            <a:tileRect/>
          </a:gradFill>
          <a:ln w="12700" cap="flat" cmpd="sng" algn="ctr">
            <a:noFill/>
            <a:prstDash val="solid"/>
            <a:miter lim="800000"/>
          </a:ln>
          <a:effectLst/>
        </p:spPr>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kumimoji="0" lang="en-US" sz="1600" b="0" i="0" u="none" strike="noStrike" kern="1200" cap="none" spc="0" normalizeH="0" baseline="0" dirty="0">
                <a:ln>
                  <a:noFill/>
                </a:ln>
                <a:solidFill>
                  <a:prstClr val="white"/>
                </a:solidFill>
                <a:effectLst/>
                <a:uLnTx/>
                <a:uFillTx/>
                <a:latin typeface="Segoe UI"/>
                <a:ea typeface="+mn-ea"/>
                <a:cs typeface="+mn-cs"/>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lt1"/>
                </a:solidFill>
                <a:effectLst/>
                <a:uLnTx/>
                <a:uFillTx/>
                <a:latin typeface="+mn-lt"/>
                <a:ea typeface="+mn-ea"/>
                <a:cs typeface="+mn-cs"/>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endParaRPr kumimoji="0" lang="fr-FR"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DAA1106-87F8-4E27-BA92-19A891FFE028}"/>
              </a:ext>
            </a:extLst>
          </p:cNvPr>
          <p:cNvSpPr txBox="1"/>
          <p:nvPr/>
        </p:nvSpPr>
        <p:spPr>
          <a:xfrm>
            <a:off x="4511675" y="1542823"/>
            <a:ext cx="3168650" cy="565604"/>
          </a:xfrm>
          <a:prstGeom prst="rect">
            <a:avLst/>
          </a:prstGeom>
          <a:noFill/>
        </p:spPr>
        <p:txBody>
          <a:bodyPr wrap="square" rtlCol="0">
            <a:spAutoFit/>
          </a:bodyPr>
          <a:lstStyle/>
          <a:p>
            <a:pPr algn="dist">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rPr>
              <a:t>海南大学关键词</a:t>
            </a:r>
            <a:endParaRPr lang="en-US" altLang="zh-CN" sz="2800" b="1" dirty="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62" name="文本框 61">
            <a:extLst>
              <a:ext uri="{FF2B5EF4-FFF2-40B4-BE49-F238E27FC236}">
                <a16:creationId xmlns:a16="http://schemas.microsoft.com/office/drawing/2014/main" id="{15363CC9-A7BC-4F88-9A0B-A56FE316E674}"/>
              </a:ext>
            </a:extLst>
          </p:cNvPr>
          <p:cNvSpPr txBox="1"/>
          <p:nvPr/>
        </p:nvSpPr>
        <p:spPr>
          <a:xfrm>
            <a:off x="4260850" y="2159000"/>
            <a:ext cx="3670300" cy="362792"/>
          </a:xfrm>
          <a:prstGeom prst="rect">
            <a:avLst/>
          </a:prstGeom>
          <a:noFill/>
        </p:spPr>
        <p:txBody>
          <a:bodyPr wrap="square" rtlCol="0">
            <a:spAutoFit/>
          </a:bodyPr>
          <a:lstStyle/>
          <a:p>
            <a:pPr algn="ctr">
              <a:lnSpc>
                <a:spcPct val="120000"/>
              </a:lnSpc>
            </a:pPr>
            <a:r>
              <a:rPr lang="zh-CN" altLang="en-US" sz="1600" dirty="0">
                <a:solidFill>
                  <a:schemeClr val="bg1"/>
                </a:solidFill>
                <a:latin typeface="微软雅黑 Light" panose="020B0502040204020203" pitchFamily="34" charset="-122"/>
                <a:ea typeface="微软雅黑 Light" panose="020B0502040204020203" pitchFamily="34" charset="-122"/>
                <a:cs typeface="Segoe UI Semilight" panose="020B0402040204020203" pitchFamily="34" charset="0"/>
              </a:rPr>
              <a:t>综合性重点大学</a:t>
            </a:r>
            <a:endParaRPr lang="en-US" altLang="zh-CN" sz="1600" dirty="0">
              <a:solidFill>
                <a:schemeClr val="bg1"/>
              </a:solidFill>
              <a:latin typeface="微软雅黑 Light" panose="020B0502040204020203" pitchFamily="34" charset="-122"/>
              <a:ea typeface="微软雅黑 Light" panose="020B0502040204020203" pitchFamily="34" charset="-122"/>
              <a:cs typeface="Segoe UI Semilight" panose="020B0402040204020203" pitchFamily="34" charset="0"/>
            </a:endParaRPr>
          </a:p>
        </p:txBody>
      </p:sp>
      <p:grpSp>
        <p:nvGrpSpPr>
          <p:cNvPr id="3" name="组合 2">
            <a:extLst>
              <a:ext uri="{FF2B5EF4-FFF2-40B4-BE49-F238E27FC236}">
                <a16:creationId xmlns:a16="http://schemas.microsoft.com/office/drawing/2014/main" id="{3F425B1F-7515-4E1F-A615-6B7D25564F9A}"/>
              </a:ext>
            </a:extLst>
          </p:cNvPr>
          <p:cNvGrpSpPr/>
          <p:nvPr/>
        </p:nvGrpSpPr>
        <p:grpSpPr>
          <a:xfrm>
            <a:off x="1316355" y="4393860"/>
            <a:ext cx="9541814" cy="951358"/>
            <a:chOff x="1316355" y="4152560"/>
            <a:chExt cx="9541814" cy="951358"/>
          </a:xfrm>
        </p:grpSpPr>
        <p:grpSp>
          <p:nvGrpSpPr>
            <p:cNvPr id="59" name="组合 58">
              <a:extLst>
                <a:ext uri="{FF2B5EF4-FFF2-40B4-BE49-F238E27FC236}">
                  <a16:creationId xmlns:a16="http://schemas.microsoft.com/office/drawing/2014/main" id="{23C36A46-7F54-440E-80E7-09211BCB7FCC}"/>
                </a:ext>
              </a:extLst>
            </p:cNvPr>
            <p:cNvGrpSpPr/>
            <p:nvPr/>
          </p:nvGrpSpPr>
          <p:grpSpPr>
            <a:xfrm>
              <a:off x="1316355" y="4154170"/>
              <a:ext cx="948690" cy="948690"/>
              <a:chOff x="874713" y="3917132"/>
              <a:chExt cx="1672456" cy="1672456"/>
            </a:xfrm>
            <a:solidFill>
              <a:srgbClr val="4C51F7"/>
            </a:solidFill>
          </p:grpSpPr>
          <p:sp>
            <p:nvSpPr>
              <p:cNvPr id="44" name="任意多边形: 形状 43">
                <a:extLst>
                  <a:ext uri="{FF2B5EF4-FFF2-40B4-BE49-F238E27FC236}">
                    <a16:creationId xmlns:a16="http://schemas.microsoft.com/office/drawing/2014/main" id="{442FAEBA-C258-454D-B7DE-748D8A384B7F}"/>
                  </a:ext>
                </a:extLst>
              </p:cNvPr>
              <p:cNvSpPr/>
              <p:nvPr/>
            </p:nvSpPr>
            <p:spPr>
              <a:xfrm>
                <a:off x="1093305" y="4390592"/>
                <a:ext cx="1235273" cy="725537"/>
              </a:xfrm>
              <a:custGeom>
                <a:avLst/>
                <a:gdLst>
                  <a:gd name="connsiteX0" fmla="*/ 1204276 w 1235273"/>
                  <a:gd name="connsiteY0" fmla="*/ 147345 h 725537"/>
                  <a:gd name="connsiteX1" fmla="*/ 667234 w 1235273"/>
                  <a:gd name="connsiteY1" fmla="*/ 5481 h 725537"/>
                  <a:gd name="connsiteX2" fmla="*/ 617970 w 1235273"/>
                  <a:gd name="connsiteY2" fmla="*/ 0 h 725537"/>
                  <a:gd name="connsiteX3" fmla="*/ 568721 w 1235273"/>
                  <a:gd name="connsiteY3" fmla="*/ 5481 h 725537"/>
                  <a:gd name="connsiteX4" fmla="*/ 31678 w 1235273"/>
                  <a:gd name="connsiteY4" fmla="*/ 147338 h 725537"/>
                  <a:gd name="connsiteX5" fmla="*/ 0 w 1235273"/>
                  <a:gd name="connsiteY5" fmla="*/ 176203 h 725537"/>
                  <a:gd name="connsiteX6" fmla="*/ 31673 w 1235273"/>
                  <a:gd name="connsiteY6" fmla="*/ 205078 h 725537"/>
                  <a:gd name="connsiteX7" fmla="*/ 187998 w 1235273"/>
                  <a:gd name="connsiteY7" fmla="*/ 246372 h 725537"/>
                  <a:gd name="connsiteX8" fmla="*/ 187998 w 1235273"/>
                  <a:gd name="connsiteY8" fmla="*/ 619741 h 725537"/>
                  <a:gd name="connsiteX9" fmla="*/ 229050 w 1235273"/>
                  <a:gd name="connsiteY9" fmla="*/ 619741 h 725537"/>
                  <a:gd name="connsiteX10" fmla="*/ 604858 w 1235273"/>
                  <a:gd name="connsiteY10" fmla="*/ 726203 h 725537"/>
                  <a:gd name="connsiteX11" fmla="*/ 980666 w 1235273"/>
                  <a:gd name="connsiteY11" fmla="*/ 619741 h 725537"/>
                  <a:gd name="connsiteX12" fmla="*/ 1021726 w 1235273"/>
                  <a:gd name="connsiteY12" fmla="*/ 619741 h 725537"/>
                  <a:gd name="connsiteX13" fmla="*/ 1021726 w 1235273"/>
                  <a:gd name="connsiteY13" fmla="*/ 253304 h 725537"/>
                  <a:gd name="connsiteX14" fmla="*/ 1181102 w 1235273"/>
                  <a:gd name="connsiteY14" fmla="*/ 211204 h 725537"/>
                  <a:gd name="connsiteX15" fmla="*/ 1181102 w 1235273"/>
                  <a:gd name="connsiteY15" fmla="*/ 515167 h 725537"/>
                  <a:gd name="connsiteX16" fmla="*/ 1222738 w 1235273"/>
                  <a:gd name="connsiteY16" fmla="*/ 515167 h 725537"/>
                  <a:gd name="connsiteX17" fmla="*/ 1222738 w 1235273"/>
                  <a:gd name="connsiteY17" fmla="*/ 197566 h 725537"/>
                  <a:gd name="connsiteX18" fmla="*/ 1235945 w 1235273"/>
                  <a:gd name="connsiteY18" fmla="*/ 176207 h 725537"/>
                  <a:gd name="connsiteX19" fmla="*/ 1204271 w 1235273"/>
                  <a:gd name="connsiteY19" fmla="*/ 147345 h 725537"/>
                  <a:gd name="connsiteX20" fmla="*/ 965893 w 1235273"/>
                  <a:gd name="connsiteY20" fmla="*/ 584472 h 725537"/>
                  <a:gd name="connsiteX21" fmla="*/ 960687 w 1235273"/>
                  <a:gd name="connsiteY21" fmla="*/ 589877 h 725537"/>
                  <a:gd name="connsiteX22" fmla="*/ 604860 w 1235273"/>
                  <a:gd name="connsiteY22" fmla="*/ 690933 h 725537"/>
                  <a:gd name="connsiteX23" fmla="*/ 249036 w 1235273"/>
                  <a:gd name="connsiteY23" fmla="*/ 589877 h 725537"/>
                  <a:gd name="connsiteX24" fmla="*/ 243833 w 1235273"/>
                  <a:gd name="connsiteY24" fmla="*/ 584472 h 725537"/>
                  <a:gd name="connsiteX25" fmla="*/ 223270 w 1235273"/>
                  <a:gd name="connsiteY25" fmla="*/ 584472 h 725537"/>
                  <a:gd name="connsiteX26" fmla="*/ 223270 w 1235273"/>
                  <a:gd name="connsiteY26" fmla="*/ 255689 h 725537"/>
                  <a:gd name="connsiteX27" fmla="*/ 568724 w 1235273"/>
                  <a:gd name="connsiteY27" fmla="*/ 346941 h 725537"/>
                  <a:gd name="connsiteX28" fmla="*/ 617988 w 1235273"/>
                  <a:gd name="connsiteY28" fmla="*/ 352423 h 725537"/>
                  <a:gd name="connsiteX29" fmla="*/ 667239 w 1235273"/>
                  <a:gd name="connsiteY29" fmla="*/ 346941 h 725537"/>
                  <a:gd name="connsiteX30" fmla="*/ 986468 w 1235273"/>
                  <a:gd name="connsiteY30" fmla="*/ 262618 h 725537"/>
                  <a:gd name="connsiteX31" fmla="*/ 986466 w 1235273"/>
                  <a:gd name="connsiteY31" fmla="*/ 584474 h 725537"/>
                  <a:gd name="connsiteX32" fmla="*/ 965900 w 1235273"/>
                  <a:gd name="connsiteY32" fmla="*/ 584474 h 725537"/>
                  <a:gd name="connsiteX33" fmla="*/ 617979 w 1235273"/>
                  <a:gd name="connsiteY33" fmla="*/ 317151 h 725537"/>
                  <a:gd name="connsiteX34" fmla="*/ 577734 w 1235273"/>
                  <a:gd name="connsiteY34" fmla="*/ 312840 h 725537"/>
                  <a:gd name="connsiteX35" fmla="*/ 223266 w 1235273"/>
                  <a:gd name="connsiteY35" fmla="*/ 219211 h 725537"/>
                  <a:gd name="connsiteX36" fmla="*/ 223266 w 1235273"/>
                  <a:gd name="connsiteY36" fmla="*/ 211407 h 725537"/>
                  <a:gd name="connsiteX37" fmla="*/ 193730 w 1235273"/>
                  <a:gd name="connsiteY37" fmla="*/ 211407 h 725537"/>
                  <a:gd name="connsiteX38" fmla="*/ 60467 w 1235273"/>
                  <a:gd name="connsiteY38" fmla="*/ 176205 h 725537"/>
                  <a:gd name="connsiteX39" fmla="*/ 577728 w 1235273"/>
                  <a:gd name="connsiteY39" fmla="*/ 39568 h 725537"/>
                  <a:gd name="connsiteX40" fmla="*/ 617974 w 1235273"/>
                  <a:gd name="connsiteY40" fmla="*/ 35257 h 725537"/>
                  <a:gd name="connsiteX41" fmla="*/ 658222 w 1235273"/>
                  <a:gd name="connsiteY41" fmla="*/ 39568 h 725537"/>
                  <a:gd name="connsiteX42" fmla="*/ 1175472 w 1235273"/>
                  <a:gd name="connsiteY42" fmla="*/ 176205 h 725537"/>
                  <a:gd name="connsiteX43" fmla="*/ 658213 w 1235273"/>
                  <a:gd name="connsiteY43" fmla="*/ 312842 h 725537"/>
                  <a:gd name="connsiteX44" fmla="*/ 617975 w 1235273"/>
                  <a:gd name="connsiteY44" fmla="*/ 317156 h 72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35273" h="725537">
                    <a:moveTo>
                      <a:pt x="1204276" y="147345"/>
                    </a:moveTo>
                    <a:lnTo>
                      <a:pt x="667234" y="5481"/>
                    </a:lnTo>
                    <a:cubicBezTo>
                      <a:pt x="653861" y="1946"/>
                      <a:pt x="636371" y="0"/>
                      <a:pt x="617970" y="0"/>
                    </a:cubicBezTo>
                    <a:cubicBezTo>
                      <a:pt x="599584" y="0"/>
                      <a:pt x="582093" y="1942"/>
                      <a:pt x="568721" y="5481"/>
                    </a:cubicBezTo>
                    <a:lnTo>
                      <a:pt x="31678" y="147338"/>
                    </a:lnTo>
                    <a:cubicBezTo>
                      <a:pt x="10662" y="152882"/>
                      <a:pt x="6" y="162598"/>
                      <a:pt x="0" y="176203"/>
                    </a:cubicBezTo>
                    <a:cubicBezTo>
                      <a:pt x="0" y="189810"/>
                      <a:pt x="10658" y="199528"/>
                      <a:pt x="31673" y="205078"/>
                    </a:cubicBezTo>
                    <a:lnTo>
                      <a:pt x="187998" y="246372"/>
                    </a:lnTo>
                    <a:lnTo>
                      <a:pt x="187998" y="619741"/>
                    </a:lnTo>
                    <a:lnTo>
                      <a:pt x="229050" y="619741"/>
                    </a:lnTo>
                    <a:cubicBezTo>
                      <a:pt x="296938" y="684518"/>
                      <a:pt x="443707" y="726203"/>
                      <a:pt x="604858" y="726203"/>
                    </a:cubicBezTo>
                    <a:cubicBezTo>
                      <a:pt x="766007" y="726203"/>
                      <a:pt x="912774" y="684518"/>
                      <a:pt x="980666" y="619741"/>
                    </a:cubicBezTo>
                    <a:lnTo>
                      <a:pt x="1021726" y="619741"/>
                    </a:lnTo>
                    <a:lnTo>
                      <a:pt x="1021726" y="253304"/>
                    </a:lnTo>
                    <a:lnTo>
                      <a:pt x="1181102" y="211204"/>
                    </a:lnTo>
                    <a:lnTo>
                      <a:pt x="1181102" y="515167"/>
                    </a:lnTo>
                    <a:lnTo>
                      <a:pt x="1222738" y="515167"/>
                    </a:lnTo>
                    <a:lnTo>
                      <a:pt x="1222738" y="197566"/>
                    </a:lnTo>
                    <a:cubicBezTo>
                      <a:pt x="1233501" y="190781"/>
                      <a:pt x="1235945" y="182407"/>
                      <a:pt x="1235945" y="176207"/>
                    </a:cubicBezTo>
                    <a:cubicBezTo>
                      <a:pt x="1235943" y="162600"/>
                      <a:pt x="1225285" y="152893"/>
                      <a:pt x="1204271" y="147345"/>
                    </a:cubicBezTo>
                    <a:close/>
                    <a:moveTo>
                      <a:pt x="965893" y="584472"/>
                    </a:moveTo>
                    <a:lnTo>
                      <a:pt x="960687" y="589877"/>
                    </a:lnTo>
                    <a:cubicBezTo>
                      <a:pt x="901590" y="651270"/>
                      <a:pt x="761920" y="690933"/>
                      <a:pt x="604860" y="690933"/>
                    </a:cubicBezTo>
                    <a:cubicBezTo>
                      <a:pt x="447800" y="690933"/>
                      <a:pt x="308130" y="651266"/>
                      <a:pt x="249036" y="589877"/>
                    </a:cubicBezTo>
                    <a:lnTo>
                      <a:pt x="243833" y="584472"/>
                    </a:lnTo>
                    <a:lnTo>
                      <a:pt x="223270" y="584472"/>
                    </a:lnTo>
                    <a:lnTo>
                      <a:pt x="223270" y="255689"/>
                    </a:lnTo>
                    <a:lnTo>
                      <a:pt x="568724" y="346941"/>
                    </a:lnTo>
                    <a:cubicBezTo>
                      <a:pt x="582102" y="350475"/>
                      <a:pt x="599595" y="352423"/>
                      <a:pt x="617988" y="352423"/>
                    </a:cubicBezTo>
                    <a:cubicBezTo>
                      <a:pt x="636382" y="352423"/>
                      <a:pt x="653867" y="350475"/>
                      <a:pt x="667239" y="346941"/>
                    </a:cubicBezTo>
                    <a:lnTo>
                      <a:pt x="986468" y="262618"/>
                    </a:lnTo>
                    <a:lnTo>
                      <a:pt x="986466" y="584474"/>
                    </a:lnTo>
                    <a:lnTo>
                      <a:pt x="965900" y="584474"/>
                    </a:lnTo>
                    <a:close/>
                    <a:moveTo>
                      <a:pt x="617979" y="317151"/>
                    </a:moveTo>
                    <a:cubicBezTo>
                      <a:pt x="602549" y="317151"/>
                      <a:pt x="588254" y="315620"/>
                      <a:pt x="577734" y="312840"/>
                    </a:cubicBezTo>
                    <a:lnTo>
                      <a:pt x="223266" y="219211"/>
                    </a:lnTo>
                    <a:lnTo>
                      <a:pt x="223266" y="211407"/>
                    </a:lnTo>
                    <a:lnTo>
                      <a:pt x="193730" y="211407"/>
                    </a:lnTo>
                    <a:lnTo>
                      <a:pt x="60467" y="176205"/>
                    </a:lnTo>
                    <a:lnTo>
                      <a:pt x="577728" y="39568"/>
                    </a:lnTo>
                    <a:cubicBezTo>
                      <a:pt x="588253" y="36788"/>
                      <a:pt x="602544" y="35257"/>
                      <a:pt x="617974" y="35257"/>
                    </a:cubicBezTo>
                    <a:cubicBezTo>
                      <a:pt x="633403" y="35257"/>
                      <a:pt x="647696" y="36788"/>
                      <a:pt x="658222" y="39568"/>
                    </a:cubicBezTo>
                    <a:lnTo>
                      <a:pt x="1175472" y="176205"/>
                    </a:lnTo>
                    <a:lnTo>
                      <a:pt x="658213" y="312842"/>
                    </a:lnTo>
                    <a:cubicBezTo>
                      <a:pt x="647700" y="315629"/>
                      <a:pt x="633411" y="317156"/>
                      <a:pt x="617975" y="317156"/>
                    </a:cubicBezTo>
                    <a:close/>
                  </a:path>
                </a:pathLst>
              </a:custGeom>
              <a:grpFill/>
              <a:ln w="1860" cap="flat">
                <a:solidFill>
                  <a:schemeClr val="accent1"/>
                </a:solid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F8B0A179-085F-4336-B2AD-8D9AA6966DBE}"/>
                  </a:ext>
                </a:extLst>
              </p:cNvPr>
              <p:cNvSpPr/>
              <p:nvPr/>
            </p:nvSpPr>
            <p:spPr>
              <a:xfrm>
                <a:off x="874713" y="3917132"/>
                <a:ext cx="1672456" cy="1672456"/>
              </a:xfrm>
              <a:custGeom>
                <a:avLst/>
                <a:gdLst>
                  <a:gd name="connsiteX0" fmla="*/ 836382 w 1672456"/>
                  <a:gd name="connsiteY0" fmla="*/ 38074 h 1672456"/>
                  <a:gd name="connsiteX1" fmla="*/ 1147111 w 1672456"/>
                  <a:gd name="connsiteY1" fmla="*/ 100799 h 1672456"/>
                  <a:gd name="connsiteX2" fmla="*/ 1400912 w 1672456"/>
                  <a:gd name="connsiteY2" fmla="*/ 271916 h 1672456"/>
                  <a:gd name="connsiteX3" fmla="*/ 1572051 w 1672456"/>
                  <a:gd name="connsiteY3" fmla="*/ 525706 h 1672456"/>
                  <a:gd name="connsiteX4" fmla="*/ 1634788 w 1672456"/>
                  <a:gd name="connsiteY4" fmla="*/ 836459 h 1672456"/>
                  <a:gd name="connsiteX5" fmla="*/ 1572051 w 1672456"/>
                  <a:gd name="connsiteY5" fmla="*/ 1147184 h 1672456"/>
                  <a:gd name="connsiteX6" fmla="*/ 1400912 w 1672456"/>
                  <a:gd name="connsiteY6" fmla="*/ 1400958 h 1672456"/>
                  <a:gd name="connsiteX7" fmla="*/ 1147111 w 1672456"/>
                  <a:gd name="connsiteY7" fmla="*/ 1572072 h 1672456"/>
                  <a:gd name="connsiteX8" fmla="*/ 836382 w 1672456"/>
                  <a:gd name="connsiteY8" fmla="*/ 1634793 h 1672456"/>
                  <a:gd name="connsiteX9" fmla="*/ 525667 w 1672456"/>
                  <a:gd name="connsiteY9" fmla="*/ 1572072 h 1672456"/>
                  <a:gd name="connsiteX10" fmla="*/ 271902 w 1672456"/>
                  <a:gd name="connsiteY10" fmla="*/ 1400960 h 1672456"/>
                  <a:gd name="connsiteX11" fmla="*/ 100796 w 1672456"/>
                  <a:gd name="connsiteY11" fmla="*/ 1147186 h 1672456"/>
                  <a:gd name="connsiteX12" fmla="*/ 38074 w 1672456"/>
                  <a:gd name="connsiteY12" fmla="*/ 836459 h 1672456"/>
                  <a:gd name="connsiteX13" fmla="*/ 100798 w 1672456"/>
                  <a:gd name="connsiteY13" fmla="*/ 525704 h 1672456"/>
                  <a:gd name="connsiteX14" fmla="*/ 271903 w 1672456"/>
                  <a:gd name="connsiteY14" fmla="*/ 271915 h 1672456"/>
                  <a:gd name="connsiteX15" fmla="*/ 525667 w 1672456"/>
                  <a:gd name="connsiteY15" fmla="*/ 100799 h 1672456"/>
                  <a:gd name="connsiteX16" fmla="*/ 836382 w 1672456"/>
                  <a:gd name="connsiteY16" fmla="*/ 38074 h 1672456"/>
                  <a:gd name="connsiteX17" fmla="*/ 836382 w 1672456"/>
                  <a:gd name="connsiteY17" fmla="*/ 0 h 1672456"/>
                  <a:gd name="connsiteX18" fmla="*/ 0 w 1672456"/>
                  <a:gd name="connsiteY18" fmla="*/ 836459 h 1672456"/>
                  <a:gd name="connsiteX19" fmla="*/ 836382 w 1672456"/>
                  <a:gd name="connsiteY19" fmla="*/ 1672864 h 1672456"/>
                  <a:gd name="connsiteX20" fmla="*/ 1672865 w 1672456"/>
                  <a:gd name="connsiteY20" fmla="*/ 836459 h 1672456"/>
                  <a:gd name="connsiteX21" fmla="*/ 836382 w 1672456"/>
                  <a:gd name="connsiteY21" fmla="*/ 0 h 1672456"/>
                  <a:gd name="connsiteX22" fmla="*/ 836382 w 1672456"/>
                  <a:gd name="connsiteY22" fmla="*/ 0 h 167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72456" h="1672456">
                    <a:moveTo>
                      <a:pt x="836382" y="38074"/>
                    </a:moveTo>
                    <a:cubicBezTo>
                      <a:pt x="944164" y="38074"/>
                      <a:pt x="1048708" y="59177"/>
                      <a:pt x="1147111" y="100799"/>
                    </a:cubicBezTo>
                    <a:cubicBezTo>
                      <a:pt x="1242179" y="141009"/>
                      <a:pt x="1327571" y="198581"/>
                      <a:pt x="1400912" y="271916"/>
                    </a:cubicBezTo>
                    <a:cubicBezTo>
                      <a:pt x="1474254" y="345253"/>
                      <a:pt x="1531832" y="430640"/>
                      <a:pt x="1572051" y="525706"/>
                    </a:cubicBezTo>
                    <a:cubicBezTo>
                      <a:pt x="1613678" y="624113"/>
                      <a:pt x="1634788" y="728664"/>
                      <a:pt x="1634788" y="836459"/>
                    </a:cubicBezTo>
                    <a:cubicBezTo>
                      <a:pt x="1634788" y="944240"/>
                      <a:pt x="1613678" y="1048784"/>
                      <a:pt x="1572051" y="1147184"/>
                    </a:cubicBezTo>
                    <a:cubicBezTo>
                      <a:pt x="1531832" y="1242242"/>
                      <a:pt x="1474254" y="1327623"/>
                      <a:pt x="1400912" y="1400958"/>
                    </a:cubicBezTo>
                    <a:cubicBezTo>
                      <a:pt x="1327571" y="1474291"/>
                      <a:pt x="1242177" y="1531862"/>
                      <a:pt x="1147111" y="1572072"/>
                    </a:cubicBezTo>
                    <a:cubicBezTo>
                      <a:pt x="1048712" y="1613689"/>
                      <a:pt x="944168" y="1634793"/>
                      <a:pt x="836382" y="1634793"/>
                    </a:cubicBezTo>
                    <a:cubicBezTo>
                      <a:pt x="728599" y="1634793"/>
                      <a:pt x="624061" y="1613691"/>
                      <a:pt x="525667" y="1572072"/>
                    </a:cubicBezTo>
                    <a:cubicBezTo>
                      <a:pt x="430610" y="1531864"/>
                      <a:pt x="345231" y="1474295"/>
                      <a:pt x="271902" y="1400960"/>
                    </a:cubicBezTo>
                    <a:cubicBezTo>
                      <a:pt x="198572" y="1327629"/>
                      <a:pt x="141003" y="1242248"/>
                      <a:pt x="100796" y="1147186"/>
                    </a:cubicBezTo>
                    <a:cubicBezTo>
                      <a:pt x="59176" y="1048788"/>
                      <a:pt x="38074" y="944244"/>
                      <a:pt x="38074" y="836459"/>
                    </a:cubicBezTo>
                    <a:cubicBezTo>
                      <a:pt x="38074" y="728663"/>
                      <a:pt x="59176" y="624109"/>
                      <a:pt x="100798" y="525704"/>
                    </a:cubicBezTo>
                    <a:cubicBezTo>
                      <a:pt x="141005" y="430636"/>
                      <a:pt x="198572" y="345250"/>
                      <a:pt x="271903" y="271915"/>
                    </a:cubicBezTo>
                    <a:cubicBezTo>
                      <a:pt x="345231" y="198581"/>
                      <a:pt x="430612" y="141007"/>
                      <a:pt x="525667" y="100799"/>
                    </a:cubicBezTo>
                    <a:cubicBezTo>
                      <a:pt x="624061" y="59177"/>
                      <a:pt x="728601" y="38074"/>
                      <a:pt x="836382" y="38074"/>
                    </a:cubicBezTo>
                    <a:moveTo>
                      <a:pt x="836382" y="0"/>
                    </a:moveTo>
                    <a:cubicBezTo>
                      <a:pt x="374483" y="0"/>
                      <a:pt x="0" y="374494"/>
                      <a:pt x="0" y="836459"/>
                    </a:cubicBezTo>
                    <a:cubicBezTo>
                      <a:pt x="0" y="1298375"/>
                      <a:pt x="374483" y="1672864"/>
                      <a:pt x="836382" y="1672864"/>
                    </a:cubicBezTo>
                    <a:cubicBezTo>
                      <a:pt x="1298274" y="1672864"/>
                      <a:pt x="1672865" y="1298371"/>
                      <a:pt x="1672865" y="836459"/>
                    </a:cubicBezTo>
                    <a:cubicBezTo>
                      <a:pt x="1672864" y="374494"/>
                      <a:pt x="1298274" y="0"/>
                      <a:pt x="836382" y="0"/>
                    </a:cubicBezTo>
                    <a:lnTo>
                      <a:pt x="836382" y="0"/>
                    </a:lnTo>
                    <a:close/>
                  </a:path>
                </a:pathLst>
              </a:custGeom>
              <a:grpFill/>
              <a:ln w="1860" cap="flat">
                <a:solidFill>
                  <a:schemeClr val="accent1"/>
                </a:solidFill>
                <a:prstDash val="solid"/>
                <a:miter/>
              </a:ln>
            </p:spPr>
            <p:txBody>
              <a:bodyPr rtlCol="0" anchor="ctr"/>
              <a:lstStyle/>
              <a:p>
                <a:endParaRPr lang="zh-CN" altLang="en-US"/>
              </a:p>
            </p:txBody>
          </p:sp>
        </p:grpSp>
        <p:grpSp>
          <p:nvGrpSpPr>
            <p:cNvPr id="22" name="图形 16">
              <a:extLst>
                <a:ext uri="{FF2B5EF4-FFF2-40B4-BE49-F238E27FC236}">
                  <a16:creationId xmlns:a16="http://schemas.microsoft.com/office/drawing/2014/main" id="{D84E171A-25F7-4423-AAAA-B491E14F8B9C}"/>
                </a:ext>
              </a:extLst>
            </p:cNvPr>
            <p:cNvGrpSpPr/>
            <p:nvPr/>
          </p:nvGrpSpPr>
          <p:grpSpPr>
            <a:xfrm>
              <a:off x="4190667" y="4152560"/>
              <a:ext cx="950225" cy="950225"/>
              <a:chOff x="8663233" y="3403268"/>
              <a:chExt cx="1672456" cy="1672456"/>
            </a:xfrm>
            <a:solidFill>
              <a:srgbClr val="4C51F7"/>
            </a:solidFill>
          </p:grpSpPr>
          <p:sp>
            <p:nvSpPr>
              <p:cNvPr id="23" name="任意多边形: 形状 22">
                <a:extLst>
                  <a:ext uri="{FF2B5EF4-FFF2-40B4-BE49-F238E27FC236}">
                    <a16:creationId xmlns:a16="http://schemas.microsoft.com/office/drawing/2014/main" id="{135F2AD3-416A-4742-98D9-441C3CEDD3D3}"/>
                  </a:ext>
                </a:extLst>
              </p:cNvPr>
              <p:cNvSpPr/>
              <p:nvPr/>
            </p:nvSpPr>
            <p:spPr>
              <a:xfrm>
                <a:off x="8663233" y="3403268"/>
                <a:ext cx="1672456" cy="1672456"/>
              </a:xfrm>
              <a:custGeom>
                <a:avLst/>
                <a:gdLst>
                  <a:gd name="connsiteX0" fmla="*/ 836382 w 1672456"/>
                  <a:gd name="connsiteY0" fmla="*/ 38074 h 1672456"/>
                  <a:gd name="connsiteX1" fmla="*/ 1147111 w 1672456"/>
                  <a:gd name="connsiteY1" fmla="*/ 100799 h 1672456"/>
                  <a:gd name="connsiteX2" fmla="*/ 1400912 w 1672456"/>
                  <a:gd name="connsiteY2" fmla="*/ 271916 h 1672456"/>
                  <a:gd name="connsiteX3" fmla="*/ 1572051 w 1672456"/>
                  <a:gd name="connsiteY3" fmla="*/ 525706 h 1672456"/>
                  <a:gd name="connsiteX4" fmla="*/ 1634788 w 1672456"/>
                  <a:gd name="connsiteY4" fmla="*/ 836459 h 1672456"/>
                  <a:gd name="connsiteX5" fmla="*/ 1572051 w 1672456"/>
                  <a:gd name="connsiteY5" fmla="*/ 1147184 h 1672456"/>
                  <a:gd name="connsiteX6" fmla="*/ 1400912 w 1672456"/>
                  <a:gd name="connsiteY6" fmla="*/ 1400958 h 1672456"/>
                  <a:gd name="connsiteX7" fmla="*/ 1147111 w 1672456"/>
                  <a:gd name="connsiteY7" fmla="*/ 1572072 h 1672456"/>
                  <a:gd name="connsiteX8" fmla="*/ 836382 w 1672456"/>
                  <a:gd name="connsiteY8" fmla="*/ 1634793 h 1672456"/>
                  <a:gd name="connsiteX9" fmla="*/ 525667 w 1672456"/>
                  <a:gd name="connsiteY9" fmla="*/ 1572072 h 1672456"/>
                  <a:gd name="connsiteX10" fmla="*/ 271902 w 1672456"/>
                  <a:gd name="connsiteY10" fmla="*/ 1400960 h 1672456"/>
                  <a:gd name="connsiteX11" fmla="*/ 100796 w 1672456"/>
                  <a:gd name="connsiteY11" fmla="*/ 1147186 h 1672456"/>
                  <a:gd name="connsiteX12" fmla="*/ 38074 w 1672456"/>
                  <a:gd name="connsiteY12" fmla="*/ 836459 h 1672456"/>
                  <a:gd name="connsiteX13" fmla="*/ 100798 w 1672456"/>
                  <a:gd name="connsiteY13" fmla="*/ 525704 h 1672456"/>
                  <a:gd name="connsiteX14" fmla="*/ 271903 w 1672456"/>
                  <a:gd name="connsiteY14" fmla="*/ 271915 h 1672456"/>
                  <a:gd name="connsiteX15" fmla="*/ 525667 w 1672456"/>
                  <a:gd name="connsiteY15" fmla="*/ 100799 h 1672456"/>
                  <a:gd name="connsiteX16" fmla="*/ 836382 w 1672456"/>
                  <a:gd name="connsiteY16" fmla="*/ 38074 h 1672456"/>
                  <a:gd name="connsiteX17" fmla="*/ 836382 w 1672456"/>
                  <a:gd name="connsiteY17" fmla="*/ 0 h 1672456"/>
                  <a:gd name="connsiteX18" fmla="*/ 0 w 1672456"/>
                  <a:gd name="connsiteY18" fmla="*/ 836459 h 1672456"/>
                  <a:gd name="connsiteX19" fmla="*/ 836382 w 1672456"/>
                  <a:gd name="connsiteY19" fmla="*/ 1672864 h 1672456"/>
                  <a:gd name="connsiteX20" fmla="*/ 1672865 w 1672456"/>
                  <a:gd name="connsiteY20" fmla="*/ 836459 h 1672456"/>
                  <a:gd name="connsiteX21" fmla="*/ 836382 w 1672456"/>
                  <a:gd name="connsiteY21" fmla="*/ 0 h 1672456"/>
                  <a:gd name="connsiteX22" fmla="*/ 836382 w 1672456"/>
                  <a:gd name="connsiteY22" fmla="*/ 0 h 167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72456" h="1672456">
                    <a:moveTo>
                      <a:pt x="836382" y="38074"/>
                    </a:moveTo>
                    <a:cubicBezTo>
                      <a:pt x="944164" y="38074"/>
                      <a:pt x="1048708" y="59177"/>
                      <a:pt x="1147111" y="100799"/>
                    </a:cubicBezTo>
                    <a:cubicBezTo>
                      <a:pt x="1242179" y="141009"/>
                      <a:pt x="1327571" y="198581"/>
                      <a:pt x="1400912" y="271916"/>
                    </a:cubicBezTo>
                    <a:cubicBezTo>
                      <a:pt x="1474254" y="345253"/>
                      <a:pt x="1531832" y="430640"/>
                      <a:pt x="1572051" y="525706"/>
                    </a:cubicBezTo>
                    <a:cubicBezTo>
                      <a:pt x="1613678" y="624113"/>
                      <a:pt x="1634788" y="728664"/>
                      <a:pt x="1634788" y="836459"/>
                    </a:cubicBezTo>
                    <a:cubicBezTo>
                      <a:pt x="1634788" y="944240"/>
                      <a:pt x="1613678" y="1048784"/>
                      <a:pt x="1572051" y="1147184"/>
                    </a:cubicBezTo>
                    <a:cubicBezTo>
                      <a:pt x="1531832" y="1242242"/>
                      <a:pt x="1474254" y="1327623"/>
                      <a:pt x="1400912" y="1400958"/>
                    </a:cubicBezTo>
                    <a:cubicBezTo>
                      <a:pt x="1327571" y="1474291"/>
                      <a:pt x="1242177" y="1531862"/>
                      <a:pt x="1147111" y="1572072"/>
                    </a:cubicBezTo>
                    <a:cubicBezTo>
                      <a:pt x="1048712" y="1613689"/>
                      <a:pt x="944168" y="1634793"/>
                      <a:pt x="836382" y="1634793"/>
                    </a:cubicBezTo>
                    <a:cubicBezTo>
                      <a:pt x="728599" y="1634793"/>
                      <a:pt x="624061" y="1613691"/>
                      <a:pt x="525667" y="1572072"/>
                    </a:cubicBezTo>
                    <a:cubicBezTo>
                      <a:pt x="430610" y="1531864"/>
                      <a:pt x="345231" y="1474295"/>
                      <a:pt x="271902" y="1400960"/>
                    </a:cubicBezTo>
                    <a:cubicBezTo>
                      <a:pt x="198572" y="1327629"/>
                      <a:pt x="141003" y="1242248"/>
                      <a:pt x="100796" y="1147186"/>
                    </a:cubicBezTo>
                    <a:cubicBezTo>
                      <a:pt x="59176" y="1048788"/>
                      <a:pt x="38074" y="944244"/>
                      <a:pt x="38074" y="836459"/>
                    </a:cubicBezTo>
                    <a:cubicBezTo>
                      <a:pt x="38074" y="728663"/>
                      <a:pt x="59176" y="624109"/>
                      <a:pt x="100798" y="525704"/>
                    </a:cubicBezTo>
                    <a:cubicBezTo>
                      <a:pt x="141005" y="430636"/>
                      <a:pt x="198572" y="345250"/>
                      <a:pt x="271903" y="271915"/>
                    </a:cubicBezTo>
                    <a:cubicBezTo>
                      <a:pt x="345231" y="198581"/>
                      <a:pt x="430612" y="141007"/>
                      <a:pt x="525667" y="100799"/>
                    </a:cubicBezTo>
                    <a:cubicBezTo>
                      <a:pt x="624061" y="59177"/>
                      <a:pt x="728601" y="38074"/>
                      <a:pt x="836382" y="38074"/>
                    </a:cubicBezTo>
                    <a:moveTo>
                      <a:pt x="836382" y="0"/>
                    </a:moveTo>
                    <a:cubicBezTo>
                      <a:pt x="374483" y="0"/>
                      <a:pt x="0" y="374494"/>
                      <a:pt x="0" y="836459"/>
                    </a:cubicBezTo>
                    <a:cubicBezTo>
                      <a:pt x="0" y="1298375"/>
                      <a:pt x="374483" y="1672864"/>
                      <a:pt x="836382" y="1672864"/>
                    </a:cubicBezTo>
                    <a:cubicBezTo>
                      <a:pt x="1298274" y="1672864"/>
                      <a:pt x="1672865" y="1298371"/>
                      <a:pt x="1672865" y="836459"/>
                    </a:cubicBezTo>
                    <a:cubicBezTo>
                      <a:pt x="1672864" y="374494"/>
                      <a:pt x="1298274" y="0"/>
                      <a:pt x="836382" y="0"/>
                    </a:cubicBezTo>
                    <a:lnTo>
                      <a:pt x="836382" y="0"/>
                    </a:lnTo>
                    <a:close/>
                  </a:path>
                </a:pathLst>
              </a:custGeom>
              <a:grpFill/>
              <a:ln w="1860" cap="flat">
                <a:solidFill>
                  <a:schemeClr val="accent1"/>
                </a:soli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E958AC70-FC01-422C-A2A3-18F41D713489}"/>
                  </a:ext>
                </a:extLst>
              </p:cNvPr>
              <p:cNvSpPr/>
              <p:nvPr/>
            </p:nvSpPr>
            <p:spPr>
              <a:xfrm>
                <a:off x="8906448" y="3823834"/>
                <a:ext cx="1185044" cy="799951"/>
              </a:xfrm>
              <a:custGeom>
                <a:avLst/>
                <a:gdLst>
                  <a:gd name="connsiteX0" fmla="*/ 874695 w 1185043"/>
                  <a:gd name="connsiteY0" fmla="*/ 0 h 799951"/>
                  <a:gd name="connsiteX1" fmla="*/ 874695 w 1185043"/>
                  <a:gd name="connsiteY1" fmla="*/ 44542 h 799951"/>
                  <a:gd name="connsiteX2" fmla="*/ 1141893 w 1185043"/>
                  <a:gd name="connsiteY2" fmla="*/ 129140 h 799951"/>
                  <a:gd name="connsiteX3" fmla="*/ 1141893 w 1185043"/>
                  <a:gd name="connsiteY3" fmla="*/ 725961 h 799951"/>
                  <a:gd name="connsiteX4" fmla="*/ 879576 w 1185043"/>
                  <a:gd name="connsiteY4" fmla="*/ 669115 h 799951"/>
                  <a:gd name="connsiteX5" fmla="*/ 617380 w 1185043"/>
                  <a:gd name="connsiteY5" fmla="*/ 727900 h 799951"/>
                  <a:gd name="connsiteX6" fmla="*/ 616299 w 1185043"/>
                  <a:gd name="connsiteY6" fmla="*/ 727989 h 799951"/>
                  <a:gd name="connsiteX7" fmla="*/ 616299 w 1185043"/>
                  <a:gd name="connsiteY7" fmla="*/ 111351 h 799951"/>
                  <a:gd name="connsiteX8" fmla="*/ 675815 w 1185043"/>
                  <a:gd name="connsiteY8" fmla="*/ 83833 h 799951"/>
                  <a:gd name="connsiteX9" fmla="*/ 874654 w 1185043"/>
                  <a:gd name="connsiteY9" fmla="*/ 44541 h 799951"/>
                  <a:gd name="connsiteX10" fmla="*/ 874695 w 1185043"/>
                  <a:gd name="connsiteY10" fmla="*/ 0 h 799951"/>
                  <a:gd name="connsiteX11" fmla="*/ 874648 w 1185043"/>
                  <a:gd name="connsiteY11" fmla="*/ 0 h 799951"/>
                  <a:gd name="connsiteX12" fmla="*/ 593223 w 1185043"/>
                  <a:gd name="connsiteY12" fmla="*/ 73175 h 799951"/>
                  <a:gd name="connsiteX13" fmla="*/ 311793 w 1185043"/>
                  <a:gd name="connsiteY13" fmla="*/ 0 h 799951"/>
                  <a:gd name="connsiteX14" fmla="*/ 0 w 1185043"/>
                  <a:gd name="connsiteY14" fmla="*/ 106234 h 799951"/>
                  <a:gd name="connsiteX15" fmla="*/ 0 w 1185043"/>
                  <a:gd name="connsiteY15" fmla="*/ 800292 h 799951"/>
                  <a:gd name="connsiteX16" fmla="*/ 306824 w 1185043"/>
                  <a:gd name="connsiteY16" fmla="*/ 713659 h 799951"/>
                  <a:gd name="connsiteX17" fmla="*/ 557536 w 1185043"/>
                  <a:gd name="connsiteY17" fmla="*/ 771705 h 799951"/>
                  <a:gd name="connsiteX18" fmla="*/ 570148 w 1185043"/>
                  <a:gd name="connsiteY18" fmla="*/ 772688 h 799951"/>
                  <a:gd name="connsiteX19" fmla="*/ 570148 w 1185043"/>
                  <a:gd name="connsiteY19" fmla="*/ 775486 h 799951"/>
                  <a:gd name="connsiteX20" fmla="*/ 593218 w 1185043"/>
                  <a:gd name="connsiteY20" fmla="*/ 775341 h 799951"/>
                  <a:gd name="connsiteX21" fmla="*/ 616299 w 1185043"/>
                  <a:gd name="connsiteY21" fmla="*/ 775486 h 799951"/>
                  <a:gd name="connsiteX22" fmla="*/ 616299 w 1185043"/>
                  <a:gd name="connsiteY22" fmla="*/ 772688 h 799951"/>
                  <a:gd name="connsiteX23" fmla="*/ 628905 w 1185043"/>
                  <a:gd name="connsiteY23" fmla="*/ 771705 h 799951"/>
                  <a:gd name="connsiteX24" fmla="*/ 879613 w 1185043"/>
                  <a:gd name="connsiteY24" fmla="*/ 713659 h 799951"/>
                  <a:gd name="connsiteX25" fmla="*/ 1186439 w 1185043"/>
                  <a:gd name="connsiteY25" fmla="*/ 800292 h 799951"/>
                  <a:gd name="connsiteX26" fmla="*/ 1186439 w 1185043"/>
                  <a:gd name="connsiteY26" fmla="*/ 106232 h 799951"/>
                  <a:gd name="connsiteX27" fmla="*/ 874695 w 1185043"/>
                  <a:gd name="connsiteY27" fmla="*/ 0 h 799951"/>
                  <a:gd name="connsiteX28" fmla="*/ 569052 w 1185043"/>
                  <a:gd name="connsiteY28" fmla="*/ 727902 h 799951"/>
                  <a:gd name="connsiteX29" fmla="*/ 306819 w 1185043"/>
                  <a:gd name="connsiteY29" fmla="*/ 669116 h 799951"/>
                  <a:gd name="connsiteX30" fmla="*/ 44539 w 1185043"/>
                  <a:gd name="connsiteY30" fmla="*/ 725956 h 799951"/>
                  <a:gd name="connsiteX31" fmla="*/ 44539 w 1185043"/>
                  <a:gd name="connsiteY31" fmla="*/ 129144 h 799951"/>
                  <a:gd name="connsiteX32" fmla="*/ 311789 w 1185043"/>
                  <a:gd name="connsiteY32" fmla="*/ 44544 h 799951"/>
                  <a:gd name="connsiteX33" fmla="*/ 510616 w 1185043"/>
                  <a:gd name="connsiteY33" fmla="*/ 83829 h 799951"/>
                  <a:gd name="connsiteX34" fmla="*/ 570146 w 1185043"/>
                  <a:gd name="connsiteY34" fmla="*/ 111355 h 799951"/>
                  <a:gd name="connsiteX35" fmla="*/ 570146 w 1185043"/>
                  <a:gd name="connsiteY35" fmla="*/ 727991 h 799951"/>
                  <a:gd name="connsiteX36" fmla="*/ 569052 w 1185043"/>
                  <a:gd name="connsiteY36" fmla="*/ 727902 h 79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85043" h="799951">
                    <a:moveTo>
                      <a:pt x="874695" y="0"/>
                    </a:moveTo>
                    <a:lnTo>
                      <a:pt x="874695" y="44542"/>
                    </a:lnTo>
                    <a:cubicBezTo>
                      <a:pt x="970099" y="44542"/>
                      <a:pt x="1059885" y="72989"/>
                      <a:pt x="1141893" y="129140"/>
                    </a:cubicBezTo>
                    <a:lnTo>
                      <a:pt x="1141893" y="725961"/>
                    </a:lnTo>
                    <a:cubicBezTo>
                      <a:pt x="1083264" y="699602"/>
                      <a:pt x="991307" y="669124"/>
                      <a:pt x="879576" y="669115"/>
                    </a:cubicBezTo>
                    <a:cubicBezTo>
                      <a:pt x="789844" y="669115"/>
                      <a:pt x="701680" y="688890"/>
                      <a:pt x="617380" y="727900"/>
                    </a:cubicBezTo>
                    <a:cubicBezTo>
                      <a:pt x="617006" y="727931"/>
                      <a:pt x="616660" y="727959"/>
                      <a:pt x="616299" y="727989"/>
                    </a:cubicBezTo>
                    <a:lnTo>
                      <a:pt x="616299" y="111351"/>
                    </a:lnTo>
                    <a:cubicBezTo>
                      <a:pt x="630280" y="103817"/>
                      <a:pt x="650572" y="93784"/>
                      <a:pt x="675815" y="83833"/>
                    </a:cubicBezTo>
                    <a:cubicBezTo>
                      <a:pt x="721273" y="65914"/>
                      <a:pt x="792668" y="44548"/>
                      <a:pt x="874654" y="44541"/>
                    </a:cubicBezTo>
                    <a:lnTo>
                      <a:pt x="874695" y="0"/>
                    </a:lnTo>
                    <a:cubicBezTo>
                      <a:pt x="874678" y="0"/>
                      <a:pt x="874663" y="0"/>
                      <a:pt x="874648" y="0"/>
                    </a:cubicBezTo>
                    <a:cubicBezTo>
                      <a:pt x="743899" y="13"/>
                      <a:pt x="638008" y="48782"/>
                      <a:pt x="593223" y="73175"/>
                    </a:cubicBezTo>
                    <a:cubicBezTo>
                      <a:pt x="548439" y="48778"/>
                      <a:pt x="442542" y="0"/>
                      <a:pt x="311793" y="0"/>
                    </a:cubicBezTo>
                    <a:cubicBezTo>
                      <a:pt x="216404" y="0"/>
                      <a:pt x="107817" y="25935"/>
                      <a:pt x="0" y="106234"/>
                    </a:cubicBezTo>
                    <a:lnTo>
                      <a:pt x="0" y="800292"/>
                    </a:lnTo>
                    <a:cubicBezTo>
                      <a:pt x="0" y="800292"/>
                      <a:pt x="125838" y="713659"/>
                      <a:pt x="306824" y="713659"/>
                    </a:cubicBezTo>
                    <a:cubicBezTo>
                      <a:pt x="382483" y="713659"/>
                      <a:pt x="467748" y="728782"/>
                      <a:pt x="557536" y="771705"/>
                    </a:cubicBezTo>
                    <a:cubicBezTo>
                      <a:pt x="562619" y="772065"/>
                      <a:pt x="566752" y="772392"/>
                      <a:pt x="570148" y="772688"/>
                    </a:cubicBezTo>
                    <a:lnTo>
                      <a:pt x="570148" y="775486"/>
                    </a:lnTo>
                    <a:cubicBezTo>
                      <a:pt x="582815" y="775486"/>
                      <a:pt x="589376" y="775450"/>
                      <a:pt x="593218" y="775341"/>
                    </a:cubicBezTo>
                    <a:cubicBezTo>
                      <a:pt x="597059" y="775454"/>
                      <a:pt x="603619" y="775486"/>
                      <a:pt x="616299" y="775486"/>
                    </a:cubicBezTo>
                    <a:lnTo>
                      <a:pt x="616299" y="772688"/>
                    </a:lnTo>
                    <a:cubicBezTo>
                      <a:pt x="619691" y="772396"/>
                      <a:pt x="623824" y="772068"/>
                      <a:pt x="628905" y="771705"/>
                    </a:cubicBezTo>
                    <a:cubicBezTo>
                      <a:pt x="718695" y="728782"/>
                      <a:pt x="803957" y="713655"/>
                      <a:pt x="879613" y="713659"/>
                    </a:cubicBezTo>
                    <a:cubicBezTo>
                      <a:pt x="1060600" y="713674"/>
                      <a:pt x="1186439" y="800292"/>
                      <a:pt x="1186439" y="800292"/>
                    </a:cubicBezTo>
                    <a:lnTo>
                      <a:pt x="1186439" y="106232"/>
                    </a:lnTo>
                    <a:cubicBezTo>
                      <a:pt x="1078639" y="25948"/>
                      <a:pt x="970073" y="0"/>
                      <a:pt x="874695" y="0"/>
                    </a:cubicBezTo>
                    <a:close/>
                    <a:moveTo>
                      <a:pt x="569052" y="727902"/>
                    </a:moveTo>
                    <a:cubicBezTo>
                      <a:pt x="484752" y="688888"/>
                      <a:pt x="396573" y="669116"/>
                      <a:pt x="306819" y="669116"/>
                    </a:cubicBezTo>
                    <a:cubicBezTo>
                      <a:pt x="195106" y="669116"/>
                      <a:pt x="103162" y="699600"/>
                      <a:pt x="44539" y="725956"/>
                    </a:cubicBezTo>
                    <a:lnTo>
                      <a:pt x="44539" y="129144"/>
                    </a:lnTo>
                    <a:cubicBezTo>
                      <a:pt x="126549" y="72991"/>
                      <a:pt x="216353" y="44544"/>
                      <a:pt x="311789" y="44544"/>
                    </a:cubicBezTo>
                    <a:cubicBezTo>
                      <a:pt x="393769" y="44544"/>
                      <a:pt x="465160" y="65909"/>
                      <a:pt x="510616" y="83829"/>
                    </a:cubicBezTo>
                    <a:cubicBezTo>
                      <a:pt x="535865" y="93784"/>
                      <a:pt x="556163" y="103819"/>
                      <a:pt x="570146" y="111355"/>
                    </a:cubicBezTo>
                    <a:lnTo>
                      <a:pt x="570146" y="727991"/>
                    </a:lnTo>
                    <a:cubicBezTo>
                      <a:pt x="569777" y="727961"/>
                      <a:pt x="569431" y="727931"/>
                      <a:pt x="569052" y="727902"/>
                    </a:cubicBezTo>
                    <a:close/>
                  </a:path>
                </a:pathLst>
              </a:custGeom>
              <a:grpFill/>
              <a:ln w="1860" cap="flat">
                <a:solidFill>
                  <a:schemeClr val="accent1"/>
                </a:soli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AE691304-DA8B-4C8A-B564-A4E9F8B6E691}"/>
                  </a:ext>
                </a:extLst>
              </p:cNvPr>
              <p:cNvSpPr/>
              <p:nvPr/>
            </p:nvSpPr>
            <p:spPr>
              <a:xfrm>
                <a:off x="9781143" y="3823834"/>
                <a:ext cx="1860" cy="186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grpFill/>
              <a:ln w="1860" cap="flat">
                <a:solidFill>
                  <a:schemeClr val="accent1"/>
                </a:soli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56FCF71E-B28C-4968-8434-919A832291D6}"/>
                  </a:ext>
                </a:extLst>
              </p:cNvPr>
              <p:cNvSpPr/>
              <p:nvPr/>
            </p:nvSpPr>
            <p:spPr>
              <a:xfrm>
                <a:off x="9045917" y="4043496"/>
                <a:ext cx="225103" cy="42788"/>
              </a:xfrm>
              <a:custGeom>
                <a:avLst/>
                <a:gdLst>
                  <a:gd name="connsiteX0" fmla="*/ 0 w 225102"/>
                  <a:gd name="connsiteY0" fmla="*/ 0 h 42788"/>
                  <a:gd name="connsiteX1" fmla="*/ 226926 w 225102"/>
                  <a:gd name="connsiteY1" fmla="*/ 0 h 42788"/>
                  <a:gd name="connsiteX2" fmla="*/ 226926 w 225102"/>
                  <a:gd name="connsiteY2" fmla="*/ 44105 h 42788"/>
                  <a:gd name="connsiteX3" fmla="*/ 0 w 225102"/>
                  <a:gd name="connsiteY3" fmla="*/ 44105 h 42788"/>
                  <a:gd name="connsiteX4" fmla="*/ 0 w 225102"/>
                  <a:gd name="connsiteY4" fmla="*/ 0 h 4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02" h="42788">
                    <a:moveTo>
                      <a:pt x="0" y="0"/>
                    </a:moveTo>
                    <a:lnTo>
                      <a:pt x="226926" y="0"/>
                    </a:lnTo>
                    <a:lnTo>
                      <a:pt x="226926" y="44105"/>
                    </a:lnTo>
                    <a:lnTo>
                      <a:pt x="0" y="44105"/>
                    </a:lnTo>
                    <a:lnTo>
                      <a:pt x="0" y="0"/>
                    </a:lnTo>
                    <a:close/>
                  </a:path>
                </a:pathLst>
              </a:custGeom>
              <a:grpFill/>
              <a:ln w="1860" cap="flat">
                <a:solidFill>
                  <a:schemeClr val="accent1"/>
                </a:soli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D43A7619-504B-4570-92B4-40A881D21DBF}"/>
                  </a:ext>
                </a:extLst>
              </p:cNvPr>
              <p:cNvSpPr/>
              <p:nvPr/>
            </p:nvSpPr>
            <p:spPr>
              <a:xfrm>
                <a:off x="9045917" y="4167441"/>
                <a:ext cx="336724" cy="42788"/>
              </a:xfrm>
              <a:custGeom>
                <a:avLst/>
                <a:gdLst>
                  <a:gd name="connsiteX0" fmla="*/ 0 w 336723"/>
                  <a:gd name="connsiteY0" fmla="*/ 0 h 42788"/>
                  <a:gd name="connsiteX1" fmla="*/ 337300 w 336723"/>
                  <a:gd name="connsiteY1" fmla="*/ 0 h 42788"/>
                  <a:gd name="connsiteX2" fmla="*/ 337300 w 336723"/>
                  <a:gd name="connsiteY2" fmla="*/ 44105 h 42788"/>
                  <a:gd name="connsiteX3" fmla="*/ 0 w 336723"/>
                  <a:gd name="connsiteY3" fmla="*/ 44105 h 42788"/>
                  <a:gd name="connsiteX4" fmla="*/ 0 w 336723"/>
                  <a:gd name="connsiteY4" fmla="*/ 0 h 4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723" h="42788">
                    <a:moveTo>
                      <a:pt x="0" y="0"/>
                    </a:moveTo>
                    <a:lnTo>
                      <a:pt x="337300" y="0"/>
                    </a:lnTo>
                    <a:lnTo>
                      <a:pt x="337300" y="44105"/>
                    </a:lnTo>
                    <a:lnTo>
                      <a:pt x="0" y="44105"/>
                    </a:lnTo>
                    <a:lnTo>
                      <a:pt x="0" y="0"/>
                    </a:lnTo>
                    <a:close/>
                  </a:path>
                </a:pathLst>
              </a:custGeom>
              <a:grpFill/>
              <a:ln w="1860" cap="flat">
                <a:solidFill>
                  <a:schemeClr val="accent1"/>
                </a:soli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5F6D192B-49A3-47D3-A6C0-17863A208529}"/>
                  </a:ext>
                </a:extLst>
              </p:cNvPr>
              <p:cNvSpPr/>
              <p:nvPr/>
            </p:nvSpPr>
            <p:spPr>
              <a:xfrm>
                <a:off x="9045917" y="4284142"/>
                <a:ext cx="336724" cy="42788"/>
              </a:xfrm>
              <a:custGeom>
                <a:avLst/>
                <a:gdLst>
                  <a:gd name="connsiteX0" fmla="*/ 0 w 336723"/>
                  <a:gd name="connsiteY0" fmla="*/ 0 h 42788"/>
                  <a:gd name="connsiteX1" fmla="*/ 337300 w 336723"/>
                  <a:gd name="connsiteY1" fmla="*/ 0 h 42788"/>
                  <a:gd name="connsiteX2" fmla="*/ 337300 w 336723"/>
                  <a:gd name="connsiteY2" fmla="*/ 44105 h 42788"/>
                  <a:gd name="connsiteX3" fmla="*/ 0 w 336723"/>
                  <a:gd name="connsiteY3" fmla="*/ 44105 h 42788"/>
                  <a:gd name="connsiteX4" fmla="*/ 0 w 336723"/>
                  <a:gd name="connsiteY4" fmla="*/ 0 h 4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723" h="42788">
                    <a:moveTo>
                      <a:pt x="0" y="0"/>
                    </a:moveTo>
                    <a:lnTo>
                      <a:pt x="337300" y="0"/>
                    </a:lnTo>
                    <a:lnTo>
                      <a:pt x="337300" y="44105"/>
                    </a:lnTo>
                    <a:lnTo>
                      <a:pt x="0" y="44105"/>
                    </a:lnTo>
                    <a:lnTo>
                      <a:pt x="0" y="0"/>
                    </a:lnTo>
                    <a:close/>
                  </a:path>
                </a:pathLst>
              </a:custGeom>
              <a:grpFill/>
              <a:ln w="1860" cap="flat">
                <a:solidFill>
                  <a:schemeClr val="accent1"/>
                </a:solid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863C746E-325C-426E-8013-1F7F6F315506}"/>
                  </a:ext>
                </a:extLst>
              </p:cNvPr>
              <p:cNvSpPr/>
              <p:nvPr/>
            </p:nvSpPr>
            <p:spPr>
              <a:xfrm>
                <a:off x="9616062" y="4043496"/>
                <a:ext cx="336724" cy="42788"/>
              </a:xfrm>
              <a:custGeom>
                <a:avLst/>
                <a:gdLst>
                  <a:gd name="connsiteX0" fmla="*/ 0 w 336723"/>
                  <a:gd name="connsiteY0" fmla="*/ 0 h 42788"/>
                  <a:gd name="connsiteX1" fmla="*/ 337299 w 336723"/>
                  <a:gd name="connsiteY1" fmla="*/ 0 h 42788"/>
                  <a:gd name="connsiteX2" fmla="*/ 337299 w 336723"/>
                  <a:gd name="connsiteY2" fmla="*/ 44105 h 42788"/>
                  <a:gd name="connsiteX3" fmla="*/ 0 w 336723"/>
                  <a:gd name="connsiteY3" fmla="*/ 44105 h 42788"/>
                  <a:gd name="connsiteX4" fmla="*/ 0 w 336723"/>
                  <a:gd name="connsiteY4" fmla="*/ 0 h 4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723" h="42788">
                    <a:moveTo>
                      <a:pt x="0" y="0"/>
                    </a:moveTo>
                    <a:lnTo>
                      <a:pt x="337299" y="0"/>
                    </a:lnTo>
                    <a:lnTo>
                      <a:pt x="337299" y="44105"/>
                    </a:lnTo>
                    <a:lnTo>
                      <a:pt x="0" y="44105"/>
                    </a:lnTo>
                    <a:lnTo>
                      <a:pt x="0" y="0"/>
                    </a:lnTo>
                    <a:close/>
                  </a:path>
                </a:pathLst>
              </a:custGeom>
              <a:grpFill/>
              <a:ln w="1860" cap="flat">
                <a:solidFill>
                  <a:schemeClr val="accent1"/>
                </a:solid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B4FED4E2-A158-449B-BDE1-B0BD5DCB290A}"/>
                  </a:ext>
                </a:extLst>
              </p:cNvPr>
              <p:cNvSpPr/>
              <p:nvPr/>
            </p:nvSpPr>
            <p:spPr>
              <a:xfrm>
                <a:off x="9616062" y="4167441"/>
                <a:ext cx="336724" cy="42788"/>
              </a:xfrm>
              <a:custGeom>
                <a:avLst/>
                <a:gdLst>
                  <a:gd name="connsiteX0" fmla="*/ 0 w 336723"/>
                  <a:gd name="connsiteY0" fmla="*/ 0 h 42788"/>
                  <a:gd name="connsiteX1" fmla="*/ 337299 w 336723"/>
                  <a:gd name="connsiteY1" fmla="*/ 0 h 42788"/>
                  <a:gd name="connsiteX2" fmla="*/ 337299 w 336723"/>
                  <a:gd name="connsiteY2" fmla="*/ 44105 h 42788"/>
                  <a:gd name="connsiteX3" fmla="*/ 0 w 336723"/>
                  <a:gd name="connsiteY3" fmla="*/ 44105 h 42788"/>
                  <a:gd name="connsiteX4" fmla="*/ 0 w 336723"/>
                  <a:gd name="connsiteY4" fmla="*/ 0 h 4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723" h="42788">
                    <a:moveTo>
                      <a:pt x="0" y="0"/>
                    </a:moveTo>
                    <a:lnTo>
                      <a:pt x="337299" y="0"/>
                    </a:lnTo>
                    <a:lnTo>
                      <a:pt x="337299" y="44105"/>
                    </a:lnTo>
                    <a:lnTo>
                      <a:pt x="0" y="44105"/>
                    </a:lnTo>
                    <a:lnTo>
                      <a:pt x="0" y="0"/>
                    </a:lnTo>
                    <a:close/>
                  </a:path>
                </a:pathLst>
              </a:custGeom>
              <a:grpFill/>
              <a:ln w="1860" cap="flat">
                <a:solidFill>
                  <a:schemeClr val="accent1"/>
                </a:solid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ECC75E96-8F52-4588-ABF9-9B6BB60C682D}"/>
                  </a:ext>
                </a:extLst>
              </p:cNvPr>
              <p:cNvSpPr/>
              <p:nvPr/>
            </p:nvSpPr>
            <p:spPr>
              <a:xfrm>
                <a:off x="9616062" y="4284142"/>
                <a:ext cx="336724" cy="42788"/>
              </a:xfrm>
              <a:custGeom>
                <a:avLst/>
                <a:gdLst>
                  <a:gd name="connsiteX0" fmla="*/ 0 w 336723"/>
                  <a:gd name="connsiteY0" fmla="*/ 0 h 42788"/>
                  <a:gd name="connsiteX1" fmla="*/ 337299 w 336723"/>
                  <a:gd name="connsiteY1" fmla="*/ 0 h 42788"/>
                  <a:gd name="connsiteX2" fmla="*/ 337299 w 336723"/>
                  <a:gd name="connsiteY2" fmla="*/ 44105 h 42788"/>
                  <a:gd name="connsiteX3" fmla="*/ 0 w 336723"/>
                  <a:gd name="connsiteY3" fmla="*/ 44105 h 42788"/>
                  <a:gd name="connsiteX4" fmla="*/ 0 w 336723"/>
                  <a:gd name="connsiteY4" fmla="*/ 0 h 4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723" h="42788">
                    <a:moveTo>
                      <a:pt x="0" y="0"/>
                    </a:moveTo>
                    <a:lnTo>
                      <a:pt x="337299" y="0"/>
                    </a:lnTo>
                    <a:lnTo>
                      <a:pt x="337299" y="44105"/>
                    </a:lnTo>
                    <a:lnTo>
                      <a:pt x="0" y="44105"/>
                    </a:lnTo>
                    <a:lnTo>
                      <a:pt x="0" y="0"/>
                    </a:lnTo>
                    <a:close/>
                  </a:path>
                </a:pathLst>
              </a:custGeom>
              <a:grpFill/>
              <a:ln w="1860" cap="flat">
                <a:solidFill>
                  <a:schemeClr val="accent1"/>
                </a:solidFill>
                <a:prstDash val="solid"/>
                <a:miter/>
              </a:ln>
            </p:spPr>
            <p:txBody>
              <a:bodyPr rtlCol="0" anchor="ctr"/>
              <a:lstStyle/>
              <a:p>
                <a:endParaRPr lang="zh-CN" altLang="en-US"/>
              </a:p>
            </p:txBody>
          </p:sp>
        </p:grpSp>
        <p:grpSp>
          <p:nvGrpSpPr>
            <p:cNvPr id="58" name="组合 57">
              <a:extLst>
                <a:ext uri="{FF2B5EF4-FFF2-40B4-BE49-F238E27FC236}">
                  <a16:creationId xmlns:a16="http://schemas.microsoft.com/office/drawing/2014/main" id="{2F7BC411-D0C6-4514-9A5B-B4ECFD7B4FAA}"/>
                </a:ext>
              </a:extLst>
            </p:cNvPr>
            <p:cNvGrpSpPr/>
            <p:nvPr/>
          </p:nvGrpSpPr>
          <p:grpSpPr>
            <a:xfrm>
              <a:off x="7066514" y="4177023"/>
              <a:ext cx="926895" cy="926895"/>
              <a:chOff x="2463483" y="4067560"/>
              <a:chExt cx="1672456" cy="1672456"/>
            </a:xfrm>
            <a:solidFill>
              <a:srgbClr val="4C51F7"/>
            </a:solidFill>
          </p:grpSpPr>
          <p:sp>
            <p:nvSpPr>
              <p:cNvPr id="49" name="任意多边形: 形状 48">
                <a:extLst>
                  <a:ext uri="{FF2B5EF4-FFF2-40B4-BE49-F238E27FC236}">
                    <a16:creationId xmlns:a16="http://schemas.microsoft.com/office/drawing/2014/main" id="{2A46205C-5858-4218-864B-0D07331083B1}"/>
                  </a:ext>
                </a:extLst>
              </p:cNvPr>
              <p:cNvSpPr/>
              <p:nvPr/>
            </p:nvSpPr>
            <p:spPr>
              <a:xfrm>
                <a:off x="2463483" y="4067560"/>
                <a:ext cx="1672456" cy="1672456"/>
              </a:xfrm>
              <a:custGeom>
                <a:avLst/>
                <a:gdLst>
                  <a:gd name="connsiteX0" fmla="*/ 836382 w 1672456"/>
                  <a:gd name="connsiteY0" fmla="*/ 38074 h 1672456"/>
                  <a:gd name="connsiteX1" fmla="*/ 1147111 w 1672456"/>
                  <a:gd name="connsiteY1" fmla="*/ 100799 h 1672456"/>
                  <a:gd name="connsiteX2" fmla="*/ 1400912 w 1672456"/>
                  <a:gd name="connsiteY2" fmla="*/ 271916 h 1672456"/>
                  <a:gd name="connsiteX3" fmla="*/ 1572051 w 1672456"/>
                  <a:gd name="connsiteY3" fmla="*/ 525706 h 1672456"/>
                  <a:gd name="connsiteX4" fmla="*/ 1634788 w 1672456"/>
                  <a:gd name="connsiteY4" fmla="*/ 836459 h 1672456"/>
                  <a:gd name="connsiteX5" fmla="*/ 1572051 w 1672456"/>
                  <a:gd name="connsiteY5" fmla="*/ 1147184 h 1672456"/>
                  <a:gd name="connsiteX6" fmla="*/ 1400912 w 1672456"/>
                  <a:gd name="connsiteY6" fmla="*/ 1400958 h 1672456"/>
                  <a:gd name="connsiteX7" fmla="*/ 1147111 w 1672456"/>
                  <a:gd name="connsiteY7" fmla="*/ 1572072 h 1672456"/>
                  <a:gd name="connsiteX8" fmla="*/ 836382 w 1672456"/>
                  <a:gd name="connsiteY8" fmla="*/ 1634793 h 1672456"/>
                  <a:gd name="connsiteX9" fmla="*/ 525667 w 1672456"/>
                  <a:gd name="connsiteY9" fmla="*/ 1572072 h 1672456"/>
                  <a:gd name="connsiteX10" fmla="*/ 271902 w 1672456"/>
                  <a:gd name="connsiteY10" fmla="*/ 1400960 h 1672456"/>
                  <a:gd name="connsiteX11" fmla="*/ 100796 w 1672456"/>
                  <a:gd name="connsiteY11" fmla="*/ 1147186 h 1672456"/>
                  <a:gd name="connsiteX12" fmla="*/ 38074 w 1672456"/>
                  <a:gd name="connsiteY12" fmla="*/ 836459 h 1672456"/>
                  <a:gd name="connsiteX13" fmla="*/ 100798 w 1672456"/>
                  <a:gd name="connsiteY13" fmla="*/ 525704 h 1672456"/>
                  <a:gd name="connsiteX14" fmla="*/ 271903 w 1672456"/>
                  <a:gd name="connsiteY14" fmla="*/ 271915 h 1672456"/>
                  <a:gd name="connsiteX15" fmla="*/ 525667 w 1672456"/>
                  <a:gd name="connsiteY15" fmla="*/ 100799 h 1672456"/>
                  <a:gd name="connsiteX16" fmla="*/ 836382 w 1672456"/>
                  <a:gd name="connsiteY16" fmla="*/ 38074 h 1672456"/>
                  <a:gd name="connsiteX17" fmla="*/ 836382 w 1672456"/>
                  <a:gd name="connsiteY17" fmla="*/ 0 h 1672456"/>
                  <a:gd name="connsiteX18" fmla="*/ 0 w 1672456"/>
                  <a:gd name="connsiteY18" fmla="*/ 836459 h 1672456"/>
                  <a:gd name="connsiteX19" fmla="*/ 836382 w 1672456"/>
                  <a:gd name="connsiteY19" fmla="*/ 1672864 h 1672456"/>
                  <a:gd name="connsiteX20" fmla="*/ 1672865 w 1672456"/>
                  <a:gd name="connsiteY20" fmla="*/ 836459 h 1672456"/>
                  <a:gd name="connsiteX21" fmla="*/ 836382 w 1672456"/>
                  <a:gd name="connsiteY21" fmla="*/ 0 h 1672456"/>
                  <a:gd name="connsiteX22" fmla="*/ 836382 w 1672456"/>
                  <a:gd name="connsiteY22" fmla="*/ 0 h 167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72456" h="1672456">
                    <a:moveTo>
                      <a:pt x="836382" y="38074"/>
                    </a:moveTo>
                    <a:cubicBezTo>
                      <a:pt x="944164" y="38074"/>
                      <a:pt x="1048708" y="59177"/>
                      <a:pt x="1147111" y="100799"/>
                    </a:cubicBezTo>
                    <a:cubicBezTo>
                      <a:pt x="1242179" y="141009"/>
                      <a:pt x="1327571" y="198581"/>
                      <a:pt x="1400912" y="271916"/>
                    </a:cubicBezTo>
                    <a:cubicBezTo>
                      <a:pt x="1474254" y="345253"/>
                      <a:pt x="1531832" y="430640"/>
                      <a:pt x="1572051" y="525706"/>
                    </a:cubicBezTo>
                    <a:cubicBezTo>
                      <a:pt x="1613678" y="624113"/>
                      <a:pt x="1634788" y="728664"/>
                      <a:pt x="1634788" y="836459"/>
                    </a:cubicBezTo>
                    <a:cubicBezTo>
                      <a:pt x="1634788" y="944240"/>
                      <a:pt x="1613678" y="1048784"/>
                      <a:pt x="1572051" y="1147184"/>
                    </a:cubicBezTo>
                    <a:cubicBezTo>
                      <a:pt x="1531832" y="1242242"/>
                      <a:pt x="1474254" y="1327623"/>
                      <a:pt x="1400912" y="1400958"/>
                    </a:cubicBezTo>
                    <a:cubicBezTo>
                      <a:pt x="1327571" y="1474291"/>
                      <a:pt x="1242177" y="1531862"/>
                      <a:pt x="1147111" y="1572072"/>
                    </a:cubicBezTo>
                    <a:cubicBezTo>
                      <a:pt x="1048712" y="1613689"/>
                      <a:pt x="944168" y="1634793"/>
                      <a:pt x="836382" y="1634793"/>
                    </a:cubicBezTo>
                    <a:cubicBezTo>
                      <a:pt x="728599" y="1634793"/>
                      <a:pt x="624061" y="1613691"/>
                      <a:pt x="525667" y="1572072"/>
                    </a:cubicBezTo>
                    <a:cubicBezTo>
                      <a:pt x="430610" y="1531864"/>
                      <a:pt x="345231" y="1474295"/>
                      <a:pt x="271902" y="1400960"/>
                    </a:cubicBezTo>
                    <a:cubicBezTo>
                      <a:pt x="198572" y="1327629"/>
                      <a:pt x="141003" y="1242248"/>
                      <a:pt x="100796" y="1147186"/>
                    </a:cubicBezTo>
                    <a:cubicBezTo>
                      <a:pt x="59176" y="1048788"/>
                      <a:pt x="38074" y="944244"/>
                      <a:pt x="38074" y="836459"/>
                    </a:cubicBezTo>
                    <a:cubicBezTo>
                      <a:pt x="38074" y="728663"/>
                      <a:pt x="59176" y="624109"/>
                      <a:pt x="100798" y="525704"/>
                    </a:cubicBezTo>
                    <a:cubicBezTo>
                      <a:pt x="141005" y="430636"/>
                      <a:pt x="198572" y="345250"/>
                      <a:pt x="271903" y="271915"/>
                    </a:cubicBezTo>
                    <a:cubicBezTo>
                      <a:pt x="345231" y="198581"/>
                      <a:pt x="430612" y="141007"/>
                      <a:pt x="525667" y="100799"/>
                    </a:cubicBezTo>
                    <a:cubicBezTo>
                      <a:pt x="624061" y="59177"/>
                      <a:pt x="728601" y="38074"/>
                      <a:pt x="836382" y="38074"/>
                    </a:cubicBezTo>
                    <a:moveTo>
                      <a:pt x="836382" y="0"/>
                    </a:moveTo>
                    <a:cubicBezTo>
                      <a:pt x="374483" y="0"/>
                      <a:pt x="0" y="374494"/>
                      <a:pt x="0" y="836459"/>
                    </a:cubicBezTo>
                    <a:cubicBezTo>
                      <a:pt x="0" y="1298375"/>
                      <a:pt x="374483" y="1672864"/>
                      <a:pt x="836382" y="1672864"/>
                    </a:cubicBezTo>
                    <a:cubicBezTo>
                      <a:pt x="1298274" y="1672864"/>
                      <a:pt x="1672865" y="1298371"/>
                      <a:pt x="1672865" y="836459"/>
                    </a:cubicBezTo>
                    <a:cubicBezTo>
                      <a:pt x="1672864" y="374494"/>
                      <a:pt x="1298274" y="0"/>
                      <a:pt x="836382" y="0"/>
                    </a:cubicBezTo>
                    <a:lnTo>
                      <a:pt x="836382" y="0"/>
                    </a:lnTo>
                    <a:close/>
                  </a:path>
                </a:pathLst>
              </a:custGeom>
              <a:grpFill/>
              <a:ln w="1860" cap="flat">
                <a:solidFill>
                  <a:schemeClr val="accent1"/>
                </a:solidFill>
                <a:prstDash val="solid"/>
                <a:miter/>
              </a:ln>
            </p:spPr>
            <p:txBody>
              <a:bodyPr rtlCol="0" anchor="ctr"/>
              <a:lstStyle/>
              <a:p>
                <a:endParaRPr lang="zh-CN" altLang="en-US"/>
              </a:p>
            </p:txBody>
          </p:sp>
          <p:grpSp>
            <p:nvGrpSpPr>
              <p:cNvPr id="54" name="图形 52">
                <a:extLst>
                  <a:ext uri="{FF2B5EF4-FFF2-40B4-BE49-F238E27FC236}">
                    <a16:creationId xmlns:a16="http://schemas.microsoft.com/office/drawing/2014/main" id="{5382C458-AA1A-4FF2-B72D-C6202BBFA061}"/>
                  </a:ext>
                </a:extLst>
              </p:cNvPr>
              <p:cNvGrpSpPr/>
              <p:nvPr/>
            </p:nvGrpSpPr>
            <p:grpSpPr>
              <a:xfrm>
                <a:off x="2695667" y="4299744"/>
                <a:ext cx="1208088" cy="1208088"/>
                <a:chOff x="2354580" y="4332288"/>
                <a:chExt cx="1905000" cy="1905000"/>
              </a:xfrm>
              <a:grpFill/>
            </p:grpSpPr>
            <p:sp>
              <p:nvSpPr>
                <p:cNvPr id="55" name="任意多边形: 形状 54">
                  <a:extLst>
                    <a:ext uri="{FF2B5EF4-FFF2-40B4-BE49-F238E27FC236}">
                      <a16:creationId xmlns:a16="http://schemas.microsoft.com/office/drawing/2014/main" id="{010AC5E3-6507-44D7-BAD9-E935C613153B}"/>
                    </a:ext>
                  </a:extLst>
                </p:cNvPr>
                <p:cNvSpPr/>
                <p:nvPr/>
              </p:nvSpPr>
              <p:spPr>
                <a:xfrm>
                  <a:off x="2559963" y="4683894"/>
                  <a:ext cx="1514326" cy="500435"/>
                </a:xfrm>
                <a:custGeom>
                  <a:avLst/>
                  <a:gdLst>
                    <a:gd name="connsiteX0" fmla="*/ 1257040 w 1514326"/>
                    <a:gd name="connsiteY0" fmla="*/ 500807 h 500434"/>
                    <a:gd name="connsiteX1" fmla="*/ 1223367 w 1514326"/>
                    <a:gd name="connsiteY1" fmla="*/ 467134 h 500434"/>
                    <a:gd name="connsiteX2" fmla="*/ 1257040 w 1514326"/>
                    <a:gd name="connsiteY2" fmla="*/ 433462 h 500434"/>
                    <a:gd name="connsiteX3" fmla="*/ 1447354 w 1514326"/>
                    <a:gd name="connsiteY3" fmla="*/ 250589 h 500434"/>
                    <a:gd name="connsiteX4" fmla="*/ 1257040 w 1514326"/>
                    <a:gd name="connsiteY4" fmla="*/ 67717 h 500434"/>
                    <a:gd name="connsiteX5" fmla="*/ 1223367 w 1514326"/>
                    <a:gd name="connsiteY5" fmla="*/ 34044 h 500434"/>
                    <a:gd name="connsiteX6" fmla="*/ 1257040 w 1514326"/>
                    <a:gd name="connsiteY6" fmla="*/ 372 h 500434"/>
                    <a:gd name="connsiteX7" fmla="*/ 1514698 w 1514326"/>
                    <a:gd name="connsiteY7" fmla="*/ 250775 h 500434"/>
                    <a:gd name="connsiteX8" fmla="*/ 1257040 w 1514326"/>
                    <a:gd name="connsiteY8" fmla="*/ 500807 h 500434"/>
                    <a:gd name="connsiteX9" fmla="*/ 257659 w 1514326"/>
                    <a:gd name="connsiteY9" fmla="*/ 500807 h 500434"/>
                    <a:gd name="connsiteX10" fmla="*/ 0 w 1514326"/>
                    <a:gd name="connsiteY10" fmla="*/ 250403 h 500434"/>
                    <a:gd name="connsiteX11" fmla="*/ 257659 w 1514326"/>
                    <a:gd name="connsiteY11" fmla="*/ 0 h 500434"/>
                    <a:gd name="connsiteX12" fmla="*/ 291331 w 1514326"/>
                    <a:gd name="connsiteY12" fmla="*/ 33672 h 500434"/>
                    <a:gd name="connsiteX13" fmla="*/ 257659 w 1514326"/>
                    <a:gd name="connsiteY13" fmla="*/ 67345 h 500434"/>
                    <a:gd name="connsiteX14" fmla="*/ 67345 w 1514326"/>
                    <a:gd name="connsiteY14" fmla="*/ 250217 h 500434"/>
                    <a:gd name="connsiteX15" fmla="*/ 257659 w 1514326"/>
                    <a:gd name="connsiteY15" fmla="*/ 433090 h 500434"/>
                    <a:gd name="connsiteX16" fmla="*/ 291331 w 1514326"/>
                    <a:gd name="connsiteY16" fmla="*/ 466762 h 500434"/>
                    <a:gd name="connsiteX17" fmla="*/ 257659 w 1514326"/>
                    <a:gd name="connsiteY17" fmla="*/ 500807 h 500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4326" h="500434">
                      <a:moveTo>
                        <a:pt x="1257040" y="500807"/>
                      </a:moveTo>
                      <a:cubicBezTo>
                        <a:pt x="1238436" y="500807"/>
                        <a:pt x="1223367" y="485738"/>
                        <a:pt x="1223367" y="467134"/>
                      </a:cubicBezTo>
                      <a:cubicBezTo>
                        <a:pt x="1223367" y="448531"/>
                        <a:pt x="1238436" y="433462"/>
                        <a:pt x="1257040" y="433462"/>
                      </a:cubicBezTo>
                      <a:cubicBezTo>
                        <a:pt x="1361963" y="433462"/>
                        <a:pt x="1447354" y="351420"/>
                        <a:pt x="1447354" y="250589"/>
                      </a:cubicBezTo>
                      <a:cubicBezTo>
                        <a:pt x="1447354" y="149758"/>
                        <a:pt x="1361963" y="67717"/>
                        <a:pt x="1257040" y="67717"/>
                      </a:cubicBezTo>
                      <a:cubicBezTo>
                        <a:pt x="1238436" y="67717"/>
                        <a:pt x="1223367" y="52648"/>
                        <a:pt x="1223367" y="34044"/>
                      </a:cubicBezTo>
                      <a:cubicBezTo>
                        <a:pt x="1223367" y="15441"/>
                        <a:pt x="1238436" y="372"/>
                        <a:pt x="1257040" y="372"/>
                      </a:cubicBezTo>
                      <a:cubicBezTo>
                        <a:pt x="1399170" y="372"/>
                        <a:pt x="1514698" y="112737"/>
                        <a:pt x="1514698" y="250775"/>
                      </a:cubicBezTo>
                      <a:cubicBezTo>
                        <a:pt x="1514698" y="388441"/>
                        <a:pt x="1399170" y="500807"/>
                        <a:pt x="1257040" y="500807"/>
                      </a:cubicBezTo>
                      <a:close/>
                      <a:moveTo>
                        <a:pt x="257659" y="500807"/>
                      </a:moveTo>
                      <a:cubicBezTo>
                        <a:pt x="115528" y="500807"/>
                        <a:pt x="0" y="388441"/>
                        <a:pt x="0" y="250403"/>
                      </a:cubicBezTo>
                      <a:cubicBezTo>
                        <a:pt x="0" y="112365"/>
                        <a:pt x="115528" y="0"/>
                        <a:pt x="257659" y="0"/>
                      </a:cubicBezTo>
                      <a:cubicBezTo>
                        <a:pt x="276262" y="0"/>
                        <a:pt x="291331" y="15069"/>
                        <a:pt x="291331" y="33672"/>
                      </a:cubicBezTo>
                      <a:cubicBezTo>
                        <a:pt x="291331" y="52276"/>
                        <a:pt x="276262" y="67345"/>
                        <a:pt x="257659" y="67345"/>
                      </a:cubicBezTo>
                      <a:cubicBezTo>
                        <a:pt x="152735" y="67345"/>
                        <a:pt x="67345" y="149386"/>
                        <a:pt x="67345" y="250217"/>
                      </a:cubicBezTo>
                      <a:cubicBezTo>
                        <a:pt x="67345" y="351048"/>
                        <a:pt x="152735" y="433090"/>
                        <a:pt x="257659" y="433090"/>
                      </a:cubicBezTo>
                      <a:cubicBezTo>
                        <a:pt x="276262" y="433090"/>
                        <a:pt x="291331" y="448159"/>
                        <a:pt x="291331" y="466762"/>
                      </a:cubicBezTo>
                      <a:cubicBezTo>
                        <a:pt x="291331" y="485552"/>
                        <a:pt x="276262" y="500807"/>
                        <a:pt x="257659" y="500807"/>
                      </a:cubicBezTo>
                      <a:close/>
                    </a:path>
                  </a:pathLst>
                </a:custGeom>
                <a:grpFill/>
                <a:ln w="1860" cap="flat">
                  <a:solidFill>
                    <a:schemeClr val="accent1"/>
                  </a:solid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CEFCF3A2-53FF-42FF-8B5F-DBE9D9772D1D}"/>
                    </a:ext>
                  </a:extLst>
                </p:cNvPr>
                <p:cNvSpPr/>
                <p:nvPr/>
              </p:nvSpPr>
              <p:spPr>
                <a:xfrm>
                  <a:off x="2789530" y="4452653"/>
                  <a:ext cx="1049238" cy="1469678"/>
                </a:xfrm>
                <a:custGeom>
                  <a:avLst/>
                  <a:gdLst>
                    <a:gd name="connsiteX0" fmla="*/ 869528 w 1049238"/>
                    <a:gd name="connsiteY0" fmla="*/ 1470236 h 1469677"/>
                    <a:gd name="connsiteX1" fmla="*/ 835856 w 1049238"/>
                    <a:gd name="connsiteY1" fmla="*/ 1436564 h 1469677"/>
                    <a:gd name="connsiteX2" fmla="*/ 835856 w 1049238"/>
                    <a:gd name="connsiteY2" fmla="*/ 1429866 h 1469677"/>
                    <a:gd name="connsiteX3" fmla="*/ 822275 w 1049238"/>
                    <a:gd name="connsiteY3" fmla="*/ 1370893 h 1469677"/>
                    <a:gd name="connsiteX4" fmla="*/ 775023 w 1049238"/>
                    <a:gd name="connsiteY4" fmla="*/ 1358057 h 1469677"/>
                    <a:gd name="connsiteX5" fmla="*/ 611684 w 1049238"/>
                    <a:gd name="connsiteY5" fmla="*/ 1195462 h 1469677"/>
                    <a:gd name="connsiteX6" fmla="*/ 611684 w 1049238"/>
                    <a:gd name="connsiteY6" fmla="*/ 1179463 h 1469677"/>
                    <a:gd name="connsiteX7" fmla="*/ 732234 w 1049238"/>
                    <a:gd name="connsiteY7" fmla="*/ 981708 h 1469677"/>
                    <a:gd name="connsiteX8" fmla="*/ 982452 w 1049238"/>
                    <a:gd name="connsiteY8" fmla="*/ 582290 h 1469677"/>
                    <a:gd name="connsiteX9" fmla="*/ 982452 w 1049238"/>
                    <a:gd name="connsiteY9" fmla="*/ 102505 h 1469677"/>
                    <a:gd name="connsiteX10" fmla="*/ 947291 w 1049238"/>
                    <a:gd name="connsiteY10" fmla="*/ 67345 h 1469677"/>
                    <a:gd name="connsiteX11" fmla="*/ 102505 w 1049238"/>
                    <a:gd name="connsiteY11" fmla="*/ 67345 h 1469677"/>
                    <a:gd name="connsiteX12" fmla="*/ 67345 w 1049238"/>
                    <a:gd name="connsiteY12" fmla="*/ 102505 h 1469677"/>
                    <a:gd name="connsiteX13" fmla="*/ 67345 w 1049238"/>
                    <a:gd name="connsiteY13" fmla="*/ 582290 h 1469677"/>
                    <a:gd name="connsiteX14" fmla="*/ 315144 w 1049238"/>
                    <a:gd name="connsiteY14" fmla="*/ 987661 h 1469677"/>
                    <a:gd name="connsiteX15" fmla="*/ 438113 w 1049238"/>
                    <a:gd name="connsiteY15" fmla="*/ 1186718 h 1469677"/>
                    <a:gd name="connsiteX16" fmla="*/ 438113 w 1049238"/>
                    <a:gd name="connsiteY16" fmla="*/ 1195648 h 1469677"/>
                    <a:gd name="connsiteX17" fmla="*/ 275518 w 1049238"/>
                    <a:gd name="connsiteY17" fmla="*/ 1358243 h 1469677"/>
                    <a:gd name="connsiteX18" fmla="*/ 273100 w 1049238"/>
                    <a:gd name="connsiteY18" fmla="*/ 1358243 h 1469677"/>
                    <a:gd name="connsiteX19" fmla="*/ 215615 w 1049238"/>
                    <a:gd name="connsiteY19" fmla="*/ 1377590 h 1469677"/>
                    <a:gd name="connsiteX20" fmla="*/ 195337 w 1049238"/>
                    <a:gd name="connsiteY20" fmla="*/ 1436750 h 1469677"/>
                    <a:gd name="connsiteX21" fmla="*/ 161665 w 1049238"/>
                    <a:gd name="connsiteY21" fmla="*/ 1470422 h 1469677"/>
                    <a:gd name="connsiteX22" fmla="*/ 127992 w 1049238"/>
                    <a:gd name="connsiteY22" fmla="*/ 1436750 h 1469677"/>
                    <a:gd name="connsiteX23" fmla="*/ 170036 w 1049238"/>
                    <a:gd name="connsiteY23" fmla="*/ 1327919 h 1469677"/>
                    <a:gd name="connsiteX24" fmla="*/ 276448 w 1049238"/>
                    <a:gd name="connsiteY24" fmla="*/ 1290898 h 1469677"/>
                    <a:gd name="connsiteX25" fmla="*/ 370768 w 1049238"/>
                    <a:gd name="connsiteY25" fmla="*/ 1195648 h 1469677"/>
                    <a:gd name="connsiteX26" fmla="*/ 370768 w 1049238"/>
                    <a:gd name="connsiteY26" fmla="*/ 1186718 h 1469677"/>
                    <a:gd name="connsiteX27" fmla="*/ 283890 w 1049238"/>
                    <a:gd name="connsiteY27" fmla="*/ 1047378 h 1469677"/>
                    <a:gd name="connsiteX28" fmla="*/ 0 w 1049238"/>
                    <a:gd name="connsiteY28" fmla="*/ 582290 h 1469677"/>
                    <a:gd name="connsiteX29" fmla="*/ 0 w 1049238"/>
                    <a:gd name="connsiteY29" fmla="*/ 102505 h 1469677"/>
                    <a:gd name="connsiteX30" fmla="*/ 102505 w 1049238"/>
                    <a:gd name="connsiteY30" fmla="*/ 0 h 1469677"/>
                    <a:gd name="connsiteX31" fmla="*/ 947291 w 1049238"/>
                    <a:gd name="connsiteY31" fmla="*/ 0 h 1469677"/>
                    <a:gd name="connsiteX32" fmla="*/ 1049796 w 1049238"/>
                    <a:gd name="connsiteY32" fmla="*/ 102505 h 1469677"/>
                    <a:gd name="connsiteX33" fmla="*/ 1049796 w 1049238"/>
                    <a:gd name="connsiteY33" fmla="*/ 582290 h 1469677"/>
                    <a:gd name="connsiteX34" fmla="*/ 764046 w 1049238"/>
                    <a:gd name="connsiteY34" fmla="*/ 1041239 h 1469677"/>
                    <a:gd name="connsiteX35" fmla="*/ 679214 w 1049238"/>
                    <a:gd name="connsiteY35" fmla="*/ 1179649 h 1469677"/>
                    <a:gd name="connsiteX36" fmla="*/ 679214 w 1049238"/>
                    <a:gd name="connsiteY36" fmla="*/ 1195648 h 1469677"/>
                    <a:gd name="connsiteX37" fmla="*/ 774464 w 1049238"/>
                    <a:gd name="connsiteY37" fmla="*/ 1290898 h 1469677"/>
                    <a:gd name="connsiteX38" fmla="*/ 870086 w 1049238"/>
                    <a:gd name="connsiteY38" fmla="*/ 1323268 h 1469677"/>
                    <a:gd name="connsiteX39" fmla="*/ 903573 w 1049238"/>
                    <a:gd name="connsiteY39" fmla="*/ 1431169 h 1469677"/>
                    <a:gd name="connsiteX40" fmla="*/ 903573 w 1049238"/>
                    <a:gd name="connsiteY40" fmla="*/ 1436750 h 1469677"/>
                    <a:gd name="connsiteX41" fmla="*/ 869528 w 1049238"/>
                    <a:gd name="connsiteY41" fmla="*/ 1470236 h 146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49238" h="1469677">
                      <a:moveTo>
                        <a:pt x="869528" y="1470236"/>
                      </a:moveTo>
                      <a:cubicBezTo>
                        <a:pt x="850925" y="1470236"/>
                        <a:pt x="835856" y="1455167"/>
                        <a:pt x="835856" y="1436564"/>
                      </a:cubicBezTo>
                      <a:lnTo>
                        <a:pt x="835856" y="1429866"/>
                      </a:lnTo>
                      <a:cubicBezTo>
                        <a:pt x="836042" y="1413123"/>
                        <a:pt x="836600" y="1385032"/>
                        <a:pt x="822275" y="1370893"/>
                      </a:cubicBezTo>
                      <a:cubicBezTo>
                        <a:pt x="813160" y="1361963"/>
                        <a:pt x="797347" y="1357685"/>
                        <a:pt x="775023" y="1358057"/>
                      </a:cubicBezTo>
                      <a:cubicBezTo>
                        <a:pt x="684609" y="1358057"/>
                        <a:pt x="611684" y="1285131"/>
                        <a:pt x="611684" y="1195462"/>
                      </a:cubicBezTo>
                      <a:lnTo>
                        <a:pt x="611684" y="1179463"/>
                      </a:lnTo>
                      <a:cubicBezTo>
                        <a:pt x="611684" y="1097235"/>
                        <a:pt x="657820" y="1021333"/>
                        <a:pt x="732234" y="981708"/>
                      </a:cubicBezTo>
                      <a:cubicBezTo>
                        <a:pt x="886644" y="899108"/>
                        <a:pt x="982452" y="746001"/>
                        <a:pt x="982452" y="582290"/>
                      </a:cubicBezTo>
                      <a:lnTo>
                        <a:pt x="982452" y="102505"/>
                      </a:lnTo>
                      <a:cubicBezTo>
                        <a:pt x="982452" y="83158"/>
                        <a:pt x="966639" y="67345"/>
                        <a:pt x="947291" y="67345"/>
                      </a:cubicBezTo>
                      <a:lnTo>
                        <a:pt x="102505" y="67345"/>
                      </a:lnTo>
                      <a:cubicBezTo>
                        <a:pt x="83158" y="67345"/>
                        <a:pt x="67345" y="83158"/>
                        <a:pt x="67345" y="102505"/>
                      </a:cubicBezTo>
                      <a:lnTo>
                        <a:pt x="67345" y="582290"/>
                      </a:lnTo>
                      <a:cubicBezTo>
                        <a:pt x="67345" y="749350"/>
                        <a:pt x="164641" y="908410"/>
                        <a:pt x="315144" y="987661"/>
                      </a:cubicBezTo>
                      <a:cubicBezTo>
                        <a:pt x="391046" y="1027472"/>
                        <a:pt x="438113" y="1103933"/>
                        <a:pt x="438113" y="1186718"/>
                      </a:cubicBezTo>
                      <a:lnTo>
                        <a:pt x="438113" y="1195648"/>
                      </a:lnTo>
                      <a:cubicBezTo>
                        <a:pt x="438113" y="1285317"/>
                        <a:pt x="365187" y="1358243"/>
                        <a:pt x="275518" y="1358243"/>
                      </a:cubicBezTo>
                      <a:lnTo>
                        <a:pt x="273100" y="1358243"/>
                      </a:lnTo>
                      <a:cubicBezTo>
                        <a:pt x="272914" y="1358243"/>
                        <a:pt x="237753" y="1356568"/>
                        <a:pt x="215615" y="1377590"/>
                      </a:cubicBezTo>
                      <a:cubicBezTo>
                        <a:pt x="202220" y="1390241"/>
                        <a:pt x="195337" y="1410147"/>
                        <a:pt x="195337" y="1436750"/>
                      </a:cubicBezTo>
                      <a:cubicBezTo>
                        <a:pt x="195337" y="1455353"/>
                        <a:pt x="180268" y="1470422"/>
                        <a:pt x="161665" y="1470422"/>
                      </a:cubicBezTo>
                      <a:cubicBezTo>
                        <a:pt x="143061" y="1470422"/>
                        <a:pt x="127992" y="1455353"/>
                        <a:pt x="127992" y="1436750"/>
                      </a:cubicBezTo>
                      <a:cubicBezTo>
                        <a:pt x="127992" y="1390613"/>
                        <a:pt x="142131" y="1353964"/>
                        <a:pt x="170036" y="1327919"/>
                      </a:cubicBezTo>
                      <a:cubicBezTo>
                        <a:pt x="210778" y="1289782"/>
                        <a:pt x="265100" y="1290340"/>
                        <a:pt x="276448" y="1290898"/>
                      </a:cubicBezTo>
                      <a:cubicBezTo>
                        <a:pt x="328538" y="1290340"/>
                        <a:pt x="370768" y="1247924"/>
                        <a:pt x="370768" y="1195648"/>
                      </a:cubicBezTo>
                      <a:lnTo>
                        <a:pt x="370768" y="1186718"/>
                      </a:lnTo>
                      <a:cubicBezTo>
                        <a:pt x="370768" y="1128861"/>
                        <a:pt x="337468" y="1075469"/>
                        <a:pt x="283890" y="1047378"/>
                      </a:cubicBezTo>
                      <a:cubicBezTo>
                        <a:pt x="111435" y="956593"/>
                        <a:pt x="0" y="774092"/>
                        <a:pt x="0" y="582290"/>
                      </a:cubicBezTo>
                      <a:lnTo>
                        <a:pt x="0" y="102505"/>
                      </a:lnTo>
                      <a:cubicBezTo>
                        <a:pt x="0" y="45951"/>
                        <a:pt x="45951" y="0"/>
                        <a:pt x="102505" y="0"/>
                      </a:cubicBezTo>
                      <a:lnTo>
                        <a:pt x="947291" y="0"/>
                      </a:lnTo>
                      <a:cubicBezTo>
                        <a:pt x="1003846" y="0"/>
                        <a:pt x="1049796" y="45951"/>
                        <a:pt x="1049796" y="102505"/>
                      </a:cubicBezTo>
                      <a:lnTo>
                        <a:pt x="1049796" y="582290"/>
                      </a:lnTo>
                      <a:cubicBezTo>
                        <a:pt x="1049796" y="771116"/>
                        <a:pt x="940222" y="946919"/>
                        <a:pt x="764046" y="1041239"/>
                      </a:cubicBezTo>
                      <a:cubicBezTo>
                        <a:pt x="711771" y="1069330"/>
                        <a:pt x="679214" y="1122350"/>
                        <a:pt x="679214" y="1179649"/>
                      </a:cubicBezTo>
                      <a:lnTo>
                        <a:pt x="679214" y="1195648"/>
                      </a:lnTo>
                      <a:cubicBezTo>
                        <a:pt x="679214" y="1248110"/>
                        <a:pt x="722003" y="1290898"/>
                        <a:pt x="774464" y="1290898"/>
                      </a:cubicBezTo>
                      <a:cubicBezTo>
                        <a:pt x="814834" y="1289782"/>
                        <a:pt x="847390" y="1300758"/>
                        <a:pt x="870086" y="1323268"/>
                      </a:cubicBezTo>
                      <a:cubicBezTo>
                        <a:pt x="904689" y="1357685"/>
                        <a:pt x="903945" y="1407170"/>
                        <a:pt x="903573" y="1431169"/>
                      </a:cubicBezTo>
                      <a:lnTo>
                        <a:pt x="903573" y="1436750"/>
                      </a:lnTo>
                      <a:cubicBezTo>
                        <a:pt x="903201" y="1455167"/>
                        <a:pt x="888132" y="1470236"/>
                        <a:pt x="869528" y="1470236"/>
                      </a:cubicBezTo>
                      <a:close/>
                    </a:path>
                  </a:pathLst>
                </a:custGeom>
                <a:grpFill/>
                <a:ln w="1860" cap="flat">
                  <a:solidFill>
                    <a:schemeClr val="accent1"/>
                  </a:solid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63425B59-7847-4C68-B04E-7C2F56229ED4}"/>
                    </a:ext>
                  </a:extLst>
                </p:cNvPr>
                <p:cNvSpPr/>
                <p:nvPr/>
              </p:nvSpPr>
              <p:spPr>
                <a:xfrm>
                  <a:off x="2781772" y="4618782"/>
                  <a:ext cx="1064121" cy="1495723"/>
                </a:xfrm>
                <a:custGeom>
                  <a:avLst/>
                  <a:gdLst>
                    <a:gd name="connsiteX0" fmla="*/ 413873 w 1064121"/>
                    <a:gd name="connsiteY0" fmla="*/ 663401 h 1495722"/>
                    <a:gd name="connsiteX1" fmla="*/ 374248 w 1064121"/>
                    <a:gd name="connsiteY1" fmla="*/ 650379 h 1495722"/>
                    <a:gd name="connsiteX2" fmla="*/ 347459 w 1064121"/>
                    <a:gd name="connsiteY2" fmla="*/ 584336 h 1495722"/>
                    <a:gd name="connsiteX3" fmla="*/ 364202 w 1064121"/>
                    <a:gd name="connsiteY3" fmla="*/ 487226 h 1495722"/>
                    <a:gd name="connsiteX4" fmla="*/ 293508 w 1064121"/>
                    <a:gd name="connsiteY4" fmla="*/ 418393 h 1495722"/>
                    <a:gd name="connsiteX5" fmla="*/ 276393 w 1064121"/>
                    <a:gd name="connsiteY5" fmla="*/ 349188 h 1495722"/>
                    <a:gd name="connsiteX6" fmla="*/ 330901 w 1064121"/>
                    <a:gd name="connsiteY6" fmla="*/ 303237 h 1495722"/>
                    <a:gd name="connsiteX7" fmla="*/ 428570 w 1064121"/>
                    <a:gd name="connsiteY7" fmla="*/ 289099 h 1495722"/>
                    <a:gd name="connsiteX8" fmla="*/ 472288 w 1064121"/>
                    <a:gd name="connsiteY8" fmla="*/ 200732 h 1495722"/>
                    <a:gd name="connsiteX9" fmla="*/ 532750 w 1064121"/>
                    <a:gd name="connsiteY9" fmla="*/ 163153 h 1495722"/>
                    <a:gd name="connsiteX10" fmla="*/ 593211 w 1064121"/>
                    <a:gd name="connsiteY10" fmla="*/ 200732 h 1495722"/>
                    <a:gd name="connsiteX11" fmla="*/ 636929 w 1064121"/>
                    <a:gd name="connsiteY11" fmla="*/ 289099 h 1495722"/>
                    <a:gd name="connsiteX12" fmla="*/ 734598 w 1064121"/>
                    <a:gd name="connsiteY12" fmla="*/ 303237 h 1495722"/>
                    <a:gd name="connsiteX13" fmla="*/ 789106 w 1064121"/>
                    <a:gd name="connsiteY13" fmla="*/ 349188 h 1495722"/>
                    <a:gd name="connsiteX14" fmla="*/ 771991 w 1064121"/>
                    <a:gd name="connsiteY14" fmla="*/ 418393 h 1495722"/>
                    <a:gd name="connsiteX15" fmla="*/ 701297 w 1064121"/>
                    <a:gd name="connsiteY15" fmla="*/ 487226 h 1495722"/>
                    <a:gd name="connsiteX16" fmla="*/ 718041 w 1064121"/>
                    <a:gd name="connsiteY16" fmla="*/ 584336 h 1495722"/>
                    <a:gd name="connsiteX17" fmla="*/ 691252 w 1064121"/>
                    <a:gd name="connsiteY17" fmla="*/ 650379 h 1495722"/>
                    <a:gd name="connsiteX18" fmla="*/ 620186 w 1064121"/>
                    <a:gd name="connsiteY18" fmla="*/ 655588 h 1495722"/>
                    <a:gd name="connsiteX19" fmla="*/ 532750 w 1064121"/>
                    <a:gd name="connsiteY19" fmla="*/ 609637 h 1495722"/>
                    <a:gd name="connsiteX20" fmla="*/ 445499 w 1064121"/>
                    <a:gd name="connsiteY20" fmla="*/ 655588 h 1495722"/>
                    <a:gd name="connsiteX21" fmla="*/ 413873 w 1064121"/>
                    <a:gd name="connsiteY21" fmla="*/ 663401 h 1495722"/>
                    <a:gd name="connsiteX22" fmla="*/ 532750 w 1064121"/>
                    <a:gd name="connsiteY22" fmla="*/ 542293 h 1495722"/>
                    <a:gd name="connsiteX23" fmla="*/ 564190 w 1064121"/>
                    <a:gd name="connsiteY23" fmla="*/ 550106 h 1495722"/>
                    <a:gd name="connsiteX24" fmla="*/ 651440 w 1064121"/>
                    <a:gd name="connsiteY24" fmla="*/ 596057 h 1495722"/>
                    <a:gd name="connsiteX25" fmla="*/ 634697 w 1064121"/>
                    <a:gd name="connsiteY25" fmla="*/ 498946 h 1495722"/>
                    <a:gd name="connsiteX26" fmla="*/ 654045 w 1064121"/>
                    <a:gd name="connsiteY26" fmla="*/ 439229 h 1495722"/>
                    <a:gd name="connsiteX27" fmla="*/ 724738 w 1064121"/>
                    <a:gd name="connsiteY27" fmla="*/ 370396 h 1495722"/>
                    <a:gd name="connsiteX28" fmla="*/ 627069 w 1064121"/>
                    <a:gd name="connsiteY28" fmla="*/ 356257 h 1495722"/>
                    <a:gd name="connsiteX29" fmla="*/ 576282 w 1064121"/>
                    <a:gd name="connsiteY29" fmla="*/ 319422 h 1495722"/>
                    <a:gd name="connsiteX30" fmla="*/ 532564 w 1064121"/>
                    <a:gd name="connsiteY30" fmla="*/ 230870 h 1495722"/>
                    <a:gd name="connsiteX31" fmla="*/ 489031 w 1064121"/>
                    <a:gd name="connsiteY31" fmla="*/ 319422 h 1495722"/>
                    <a:gd name="connsiteX32" fmla="*/ 438244 w 1064121"/>
                    <a:gd name="connsiteY32" fmla="*/ 356257 h 1495722"/>
                    <a:gd name="connsiteX33" fmla="*/ 340575 w 1064121"/>
                    <a:gd name="connsiteY33" fmla="*/ 370396 h 1495722"/>
                    <a:gd name="connsiteX34" fmla="*/ 411269 w 1064121"/>
                    <a:gd name="connsiteY34" fmla="*/ 439229 h 1495722"/>
                    <a:gd name="connsiteX35" fmla="*/ 430616 w 1064121"/>
                    <a:gd name="connsiteY35" fmla="*/ 498946 h 1495722"/>
                    <a:gd name="connsiteX36" fmla="*/ 413873 w 1064121"/>
                    <a:gd name="connsiteY36" fmla="*/ 596057 h 1495722"/>
                    <a:gd name="connsiteX37" fmla="*/ 501124 w 1064121"/>
                    <a:gd name="connsiteY37" fmla="*/ 550106 h 1495722"/>
                    <a:gd name="connsiteX38" fmla="*/ 532750 w 1064121"/>
                    <a:gd name="connsiteY38" fmla="*/ 542293 h 1495722"/>
                    <a:gd name="connsiteX39" fmla="*/ 1015511 w 1064121"/>
                    <a:gd name="connsiteY39" fmla="*/ 68833 h 1495722"/>
                    <a:gd name="connsiteX40" fmla="*/ 71382 w 1064121"/>
                    <a:gd name="connsiteY40" fmla="*/ 68833 h 1495722"/>
                    <a:gd name="connsiteX41" fmla="*/ 37710 w 1064121"/>
                    <a:gd name="connsiteY41" fmla="*/ 34417 h 1495722"/>
                    <a:gd name="connsiteX42" fmla="*/ 71382 w 1064121"/>
                    <a:gd name="connsiteY42" fmla="*/ 0 h 1495722"/>
                    <a:gd name="connsiteX43" fmla="*/ 1015511 w 1064121"/>
                    <a:gd name="connsiteY43" fmla="*/ 0 h 1495722"/>
                    <a:gd name="connsiteX44" fmla="*/ 1049183 w 1064121"/>
                    <a:gd name="connsiteY44" fmla="*/ 34417 h 1495722"/>
                    <a:gd name="connsiteX45" fmla="*/ 1015511 w 1064121"/>
                    <a:gd name="connsiteY45" fmla="*/ 68833 h 1495722"/>
                    <a:gd name="connsiteX46" fmla="*/ 644557 w 1064121"/>
                    <a:gd name="connsiteY46" fmla="*/ 980405 h 1495722"/>
                    <a:gd name="connsiteX47" fmla="*/ 408478 w 1064121"/>
                    <a:gd name="connsiteY47" fmla="*/ 980405 h 1495722"/>
                    <a:gd name="connsiteX48" fmla="*/ 374806 w 1064121"/>
                    <a:gd name="connsiteY48" fmla="*/ 945989 h 1495722"/>
                    <a:gd name="connsiteX49" fmla="*/ 408478 w 1064121"/>
                    <a:gd name="connsiteY49" fmla="*/ 911572 h 1495722"/>
                    <a:gd name="connsiteX50" fmla="*/ 644557 w 1064121"/>
                    <a:gd name="connsiteY50" fmla="*/ 911572 h 1495722"/>
                    <a:gd name="connsiteX51" fmla="*/ 678229 w 1064121"/>
                    <a:gd name="connsiteY51" fmla="*/ 945989 h 1495722"/>
                    <a:gd name="connsiteX52" fmla="*/ 644557 w 1064121"/>
                    <a:gd name="connsiteY52" fmla="*/ 980405 h 1495722"/>
                    <a:gd name="connsiteX53" fmla="*/ 997838 w 1064121"/>
                    <a:gd name="connsiteY53" fmla="*/ 1497025 h 1495722"/>
                    <a:gd name="connsiteX54" fmla="*/ 67476 w 1064121"/>
                    <a:gd name="connsiteY54" fmla="*/ 1497025 h 1495722"/>
                    <a:gd name="connsiteX55" fmla="*/ 16502 w 1064121"/>
                    <a:gd name="connsiteY55" fmla="*/ 1473771 h 1495722"/>
                    <a:gd name="connsiteX56" fmla="*/ 689 w 1064121"/>
                    <a:gd name="connsiteY56" fmla="*/ 1420006 h 1495722"/>
                    <a:gd name="connsiteX57" fmla="*/ 1061 w 1064121"/>
                    <a:gd name="connsiteY57" fmla="*/ 1417960 h 1495722"/>
                    <a:gd name="connsiteX58" fmla="*/ 24874 w 1064121"/>
                    <a:gd name="connsiteY58" fmla="*/ 1304107 h 1495722"/>
                    <a:gd name="connsiteX59" fmla="*/ 91474 w 1064121"/>
                    <a:gd name="connsiteY59" fmla="*/ 1247552 h 1495722"/>
                    <a:gd name="connsiteX60" fmla="*/ 973839 w 1064121"/>
                    <a:gd name="connsiteY60" fmla="*/ 1247552 h 1495722"/>
                    <a:gd name="connsiteX61" fmla="*/ 1040440 w 1064121"/>
                    <a:gd name="connsiteY61" fmla="*/ 1304107 h 1495722"/>
                    <a:gd name="connsiteX62" fmla="*/ 1064252 w 1064121"/>
                    <a:gd name="connsiteY62" fmla="*/ 1417774 h 1495722"/>
                    <a:gd name="connsiteX63" fmla="*/ 1064624 w 1064121"/>
                    <a:gd name="connsiteY63" fmla="*/ 1419820 h 1495722"/>
                    <a:gd name="connsiteX64" fmla="*/ 1048811 w 1064121"/>
                    <a:gd name="connsiteY64" fmla="*/ 1473584 h 1495722"/>
                    <a:gd name="connsiteX65" fmla="*/ 997838 w 1064121"/>
                    <a:gd name="connsiteY65" fmla="*/ 1497025 h 1495722"/>
                    <a:gd name="connsiteX66" fmla="*/ 67662 w 1064121"/>
                    <a:gd name="connsiteY66" fmla="*/ 1429680 h 1495722"/>
                    <a:gd name="connsiteX67" fmla="*/ 997838 w 1064121"/>
                    <a:gd name="connsiteY67" fmla="*/ 1429680 h 1495722"/>
                    <a:gd name="connsiteX68" fmla="*/ 974211 w 1064121"/>
                    <a:gd name="connsiteY68" fmla="*/ 1317129 h 1495722"/>
                    <a:gd name="connsiteX69" fmla="*/ 973839 w 1064121"/>
                    <a:gd name="connsiteY69" fmla="*/ 1315083 h 1495722"/>
                    <a:gd name="connsiteX70" fmla="*/ 91474 w 1064121"/>
                    <a:gd name="connsiteY70" fmla="*/ 1315083 h 1495722"/>
                    <a:gd name="connsiteX71" fmla="*/ 91102 w 1064121"/>
                    <a:gd name="connsiteY71" fmla="*/ 1317129 h 1495722"/>
                    <a:gd name="connsiteX72" fmla="*/ 67662 w 1064121"/>
                    <a:gd name="connsiteY72" fmla="*/ 1429680 h 149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64121" h="1495722">
                      <a:moveTo>
                        <a:pt x="413873" y="663401"/>
                      </a:moveTo>
                      <a:cubicBezTo>
                        <a:pt x="399921" y="663401"/>
                        <a:pt x="386154" y="659123"/>
                        <a:pt x="374248" y="650379"/>
                      </a:cubicBezTo>
                      <a:cubicBezTo>
                        <a:pt x="353412" y="635124"/>
                        <a:pt x="342994" y="609823"/>
                        <a:pt x="347459" y="584336"/>
                      </a:cubicBezTo>
                      <a:lnTo>
                        <a:pt x="364202" y="487226"/>
                      </a:lnTo>
                      <a:lnTo>
                        <a:pt x="293508" y="418393"/>
                      </a:lnTo>
                      <a:cubicBezTo>
                        <a:pt x="274905" y="400348"/>
                        <a:pt x="268394" y="373931"/>
                        <a:pt x="276393" y="349188"/>
                      </a:cubicBezTo>
                      <a:cubicBezTo>
                        <a:pt x="284393" y="324631"/>
                        <a:pt x="305229" y="306958"/>
                        <a:pt x="330901" y="303237"/>
                      </a:cubicBezTo>
                      <a:lnTo>
                        <a:pt x="428570" y="289099"/>
                      </a:lnTo>
                      <a:lnTo>
                        <a:pt x="472288" y="200732"/>
                      </a:lnTo>
                      <a:cubicBezTo>
                        <a:pt x="483822" y="177478"/>
                        <a:pt x="506891" y="163153"/>
                        <a:pt x="532750" y="163153"/>
                      </a:cubicBezTo>
                      <a:cubicBezTo>
                        <a:pt x="558609" y="163153"/>
                        <a:pt x="581863" y="177478"/>
                        <a:pt x="593211" y="200732"/>
                      </a:cubicBezTo>
                      <a:lnTo>
                        <a:pt x="636929" y="289099"/>
                      </a:lnTo>
                      <a:lnTo>
                        <a:pt x="734598" y="303237"/>
                      </a:lnTo>
                      <a:cubicBezTo>
                        <a:pt x="760271" y="306958"/>
                        <a:pt x="781107" y="324445"/>
                        <a:pt x="789106" y="349188"/>
                      </a:cubicBezTo>
                      <a:cubicBezTo>
                        <a:pt x="797106" y="373745"/>
                        <a:pt x="790594" y="400348"/>
                        <a:pt x="771991" y="418393"/>
                      </a:cubicBezTo>
                      <a:lnTo>
                        <a:pt x="701297" y="487226"/>
                      </a:lnTo>
                      <a:lnTo>
                        <a:pt x="718041" y="584336"/>
                      </a:lnTo>
                      <a:cubicBezTo>
                        <a:pt x="722320" y="609823"/>
                        <a:pt x="712088" y="635124"/>
                        <a:pt x="691252" y="650379"/>
                      </a:cubicBezTo>
                      <a:cubicBezTo>
                        <a:pt x="670230" y="665634"/>
                        <a:pt x="643068" y="667494"/>
                        <a:pt x="620186" y="655588"/>
                      </a:cubicBezTo>
                      <a:lnTo>
                        <a:pt x="532750" y="609637"/>
                      </a:lnTo>
                      <a:lnTo>
                        <a:pt x="445499" y="655588"/>
                      </a:lnTo>
                      <a:cubicBezTo>
                        <a:pt x="435453" y="660797"/>
                        <a:pt x="424663" y="663401"/>
                        <a:pt x="413873" y="663401"/>
                      </a:cubicBezTo>
                      <a:close/>
                      <a:moveTo>
                        <a:pt x="532750" y="542293"/>
                      </a:moveTo>
                      <a:cubicBezTo>
                        <a:pt x="543540" y="542293"/>
                        <a:pt x="554330" y="544897"/>
                        <a:pt x="564190" y="550106"/>
                      </a:cubicBezTo>
                      <a:lnTo>
                        <a:pt x="651440" y="596057"/>
                      </a:lnTo>
                      <a:lnTo>
                        <a:pt x="634697" y="498946"/>
                      </a:lnTo>
                      <a:cubicBezTo>
                        <a:pt x="630976" y="476994"/>
                        <a:pt x="638232" y="454670"/>
                        <a:pt x="654045" y="439229"/>
                      </a:cubicBezTo>
                      <a:lnTo>
                        <a:pt x="724738" y="370396"/>
                      </a:lnTo>
                      <a:lnTo>
                        <a:pt x="627069" y="356257"/>
                      </a:lnTo>
                      <a:cubicBezTo>
                        <a:pt x="605117" y="353095"/>
                        <a:pt x="586142" y="339328"/>
                        <a:pt x="576282" y="319422"/>
                      </a:cubicBezTo>
                      <a:lnTo>
                        <a:pt x="532564" y="230870"/>
                      </a:lnTo>
                      <a:lnTo>
                        <a:pt x="489031" y="319422"/>
                      </a:lnTo>
                      <a:cubicBezTo>
                        <a:pt x="479197" y="339312"/>
                        <a:pt x="460204" y="353087"/>
                        <a:pt x="438244" y="356257"/>
                      </a:cubicBezTo>
                      <a:lnTo>
                        <a:pt x="340575" y="370396"/>
                      </a:lnTo>
                      <a:lnTo>
                        <a:pt x="411269" y="439229"/>
                      </a:lnTo>
                      <a:cubicBezTo>
                        <a:pt x="427082" y="454670"/>
                        <a:pt x="434337" y="476994"/>
                        <a:pt x="430616" y="498946"/>
                      </a:cubicBezTo>
                      <a:lnTo>
                        <a:pt x="413873" y="596057"/>
                      </a:lnTo>
                      <a:lnTo>
                        <a:pt x="501124" y="550106"/>
                      </a:lnTo>
                      <a:cubicBezTo>
                        <a:pt x="511170" y="544897"/>
                        <a:pt x="521960" y="542293"/>
                        <a:pt x="532750" y="542293"/>
                      </a:cubicBezTo>
                      <a:close/>
                      <a:moveTo>
                        <a:pt x="1015511" y="68833"/>
                      </a:moveTo>
                      <a:lnTo>
                        <a:pt x="71382" y="68833"/>
                      </a:lnTo>
                      <a:cubicBezTo>
                        <a:pt x="52779" y="68833"/>
                        <a:pt x="37710" y="53020"/>
                        <a:pt x="37710" y="34417"/>
                      </a:cubicBezTo>
                      <a:cubicBezTo>
                        <a:pt x="37710" y="15813"/>
                        <a:pt x="52779" y="0"/>
                        <a:pt x="71382" y="0"/>
                      </a:cubicBezTo>
                      <a:lnTo>
                        <a:pt x="1015511" y="0"/>
                      </a:lnTo>
                      <a:cubicBezTo>
                        <a:pt x="1034114" y="0"/>
                        <a:pt x="1049183" y="15813"/>
                        <a:pt x="1049183" y="34417"/>
                      </a:cubicBezTo>
                      <a:cubicBezTo>
                        <a:pt x="1049183" y="53020"/>
                        <a:pt x="1034114" y="68833"/>
                        <a:pt x="1015511" y="68833"/>
                      </a:cubicBezTo>
                      <a:close/>
                      <a:moveTo>
                        <a:pt x="644557" y="980405"/>
                      </a:moveTo>
                      <a:lnTo>
                        <a:pt x="408478" y="980405"/>
                      </a:lnTo>
                      <a:cubicBezTo>
                        <a:pt x="389875" y="980405"/>
                        <a:pt x="374806" y="964592"/>
                        <a:pt x="374806" y="945989"/>
                      </a:cubicBezTo>
                      <a:cubicBezTo>
                        <a:pt x="374806" y="927385"/>
                        <a:pt x="389875" y="911572"/>
                        <a:pt x="408478" y="911572"/>
                      </a:cubicBezTo>
                      <a:lnTo>
                        <a:pt x="644557" y="911572"/>
                      </a:lnTo>
                      <a:cubicBezTo>
                        <a:pt x="663160" y="911572"/>
                        <a:pt x="678229" y="927385"/>
                        <a:pt x="678229" y="945989"/>
                      </a:cubicBezTo>
                      <a:cubicBezTo>
                        <a:pt x="678229" y="964592"/>
                        <a:pt x="663160" y="980405"/>
                        <a:pt x="644557" y="980405"/>
                      </a:cubicBezTo>
                      <a:close/>
                      <a:moveTo>
                        <a:pt x="997838" y="1497025"/>
                      </a:moveTo>
                      <a:lnTo>
                        <a:pt x="67476" y="1497025"/>
                      </a:lnTo>
                      <a:cubicBezTo>
                        <a:pt x="47942" y="1497025"/>
                        <a:pt x="29338" y="1488467"/>
                        <a:pt x="16502" y="1473771"/>
                      </a:cubicBezTo>
                      <a:cubicBezTo>
                        <a:pt x="3666" y="1458888"/>
                        <a:pt x="-2101" y="1439354"/>
                        <a:pt x="689" y="1420006"/>
                      </a:cubicBezTo>
                      <a:cubicBezTo>
                        <a:pt x="875" y="1419262"/>
                        <a:pt x="875" y="1418704"/>
                        <a:pt x="1061" y="1417960"/>
                      </a:cubicBezTo>
                      <a:lnTo>
                        <a:pt x="24874" y="1304107"/>
                      </a:lnTo>
                      <a:cubicBezTo>
                        <a:pt x="30083" y="1271736"/>
                        <a:pt x="58546" y="1247552"/>
                        <a:pt x="91474" y="1247552"/>
                      </a:cubicBezTo>
                      <a:lnTo>
                        <a:pt x="973839" y="1247552"/>
                      </a:lnTo>
                      <a:cubicBezTo>
                        <a:pt x="1006767" y="1247552"/>
                        <a:pt x="1035045" y="1271736"/>
                        <a:pt x="1040440" y="1304107"/>
                      </a:cubicBezTo>
                      <a:lnTo>
                        <a:pt x="1064252" y="1417774"/>
                      </a:lnTo>
                      <a:cubicBezTo>
                        <a:pt x="1064438" y="1418518"/>
                        <a:pt x="1064438" y="1419076"/>
                        <a:pt x="1064624" y="1419820"/>
                      </a:cubicBezTo>
                      <a:cubicBezTo>
                        <a:pt x="1067415" y="1439168"/>
                        <a:pt x="1061648" y="1458888"/>
                        <a:pt x="1048811" y="1473584"/>
                      </a:cubicBezTo>
                      <a:cubicBezTo>
                        <a:pt x="1035975" y="1488653"/>
                        <a:pt x="1017371" y="1497025"/>
                        <a:pt x="997838" y="1497025"/>
                      </a:cubicBezTo>
                      <a:close/>
                      <a:moveTo>
                        <a:pt x="67662" y="1429680"/>
                      </a:moveTo>
                      <a:lnTo>
                        <a:pt x="997838" y="1429680"/>
                      </a:lnTo>
                      <a:lnTo>
                        <a:pt x="974211" y="1317129"/>
                      </a:lnTo>
                      <a:cubicBezTo>
                        <a:pt x="974025" y="1316385"/>
                        <a:pt x="974025" y="1315827"/>
                        <a:pt x="973839" y="1315083"/>
                      </a:cubicBezTo>
                      <a:lnTo>
                        <a:pt x="91474" y="1315083"/>
                      </a:lnTo>
                      <a:cubicBezTo>
                        <a:pt x="91288" y="1315827"/>
                        <a:pt x="91288" y="1316385"/>
                        <a:pt x="91102" y="1317129"/>
                      </a:cubicBezTo>
                      <a:lnTo>
                        <a:pt x="67662" y="1429680"/>
                      </a:lnTo>
                      <a:close/>
                    </a:path>
                  </a:pathLst>
                </a:custGeom>
                <a:grpFill/>
                <a:ln w="1860" cap="flat">
                  <a:solidFill>
                    <a:schemeClr val="accent1"/>
                  </a:solidFill>
                  <a:prstDash val="solid"/>
                  <a:miter/>
                </a:ln>
              </p:spPr>
              <p:txBody>
                <a:bodyPr rtlCol="0" anchor="ctr"/>
                <a:lstStyle/>
                <a:p>
                  <a:endParaRPr lang="zh-CN" altLang="en-US"/>
                </a:p>
              </p:txBody>
            </p:sp>
          </p:grpSp>
        </p:grpSp>
        <p:grpSp>
          <p:nvGrpSpPr>
            <p:cNvPr id="37" name="图形 18">
              <a:extLst>
                <a:ext uri="{FF2B5EF4-FFF2-40B4-BE49-F238E27FC236}">
                  <a16:creationId xmlns:a16="http://schemas.microsoft.com/office/drawing/2014/main" id="{A8B3BF12-347B-438E-A2DD-7032C4847E6E}"/>
                </a:ext>
              </a:extLst>
            </p:cNvPr>
            <p:cNvGrpSpPr/>
            <p:nvPr/>
          </p:nvGrpSpPr>
          <p:grpSpPr>
            <a:xfrm>
              <a:off x="10085960" y="4331114"/>
              <a:ext cx="605282" cy="605282"/>
              <a:chOff x="6766560" y="4762500"/>
              <a:chExt cx="1905000" cy="1905000"/>
            </a:xfrm>
            <a:solidFill>
              <a:schemeClr val="accent1"/>
            </a:solidFill>
          </p:grpSpPr>
          <p:sp>
            <p:nvSpPr>
              <p:cNvPr id="38" name="任意多边形: 形状 37">
                <a:extLst>
                  <a:ext uri="{FF2B5EF4-FFF2-40B4-BE49-F238E27FC236}">
                    <a16:creationId xmlns:a16="http://schemas.microsoft.com/office/drawing/2014/main" id="{C7C08742-024A-4F67-9437-2B887FEEEB54}"/>
                  </a:ext>
                </a:extLst>
              </p:cNvPr>
              <p:cNvSpPr/>
              <p:nvPr/>
            </p:nvSpPr>
            <p:spPr>
              <a:xfrm>
                <a:off x="6813079" y="5096817"/>
                <a:ext cx="891108" cy="1198066"/>
              </a:xfrm>
              <a:custGeom>
                <a:avLst/>
                <a:gdLst>
                  <a:gd name="connsiteX0" fmla="*/ 496463 w 891108"/>
                  <a:gd name="connsiteY0" fmla="*/ 1199259 h 1198066"/>
                  <a:gd name="connsiteX1" fmla="*/ 440273 w 891108"/>
                  <a:gd name="connsiteY1" fmla="*/ 1197355 h 1198066"/>
                  <a:gd name="connsiteX2" fmla="*/ 77421 w 891108"/>
                  <a:gd name="connsiteY2" fmla="*/ 1024976 h 1198066"/>
                  <a:gd name="connsiteX3" fmla="*/ 7898 w 891108"/>
                  <a:gd name="connsiteY3" fmla="*/ 704981 h 1198066"/>
                  <a:gd name="connsiteX4" fmla="*/ 169801 w 891108"/>
                  <a:gd name="connsiteY4" fmla="*/ 230701 h 1198066"/>
                  <a:gd name="connsiteX5" fmla="*/ 523129 w 891108"/>
                  <a:gd name="connsiteY5" fmla="*/ 1181 h 1198066"/>
                  <a:gd name="connsiteX6" fmla="*/ 761221 w 891108"/>
                  <a:gd name="connsiteY6" fmla="*/ 150703 h 1198066"/>
                  <a:gd name="connsiteX7" fmla="*/ 812649 w 891108"/>
                  <a:gd name="connsiteY7" fmla="*/ 232606 h 1198066"/>
                  <a:gd name="connsiteX8" fmla="*/ 787887 w 891108"/>
                  <a:gd name="connsiteY8" fmla="*/ 308796 h 1198066"/>
                  <a:gd name="connsiteX9" fmla="*/ 711698 w 891108"/>
                  <a:gd name="connsiteY9" fmla="*/ 284034 h 1198066"/>
                  <a:gd name="connsiteX10" fmla="*/ 669794 w 891108"/>
                  <a:gd name="connsiteY10" fmla="*/ 218321 h 1198066"/>
                  <a:gd name="connsiteX11" fmla="*/ 515510 w 891108"/>
                  <a:gd name="connsiteY11" fmla="*/ 113560 h 1198066"/>
                  <a:gd name="connsiteX12" fmla="*/ 268847 w 891108"/>
                  <a:gd name="connsiteY12" fmla="*/ 287844 h 1198066"/>
                  <a:gd name="connsiteX13" fmla="*/ 120278 w 891108"/>
                  <a:gd name="connsiteY13" fmla="*/ 724980 h 1198066"/>
                  <a:gd name="connsiteX14" fmla="*/ 166944 w 891108"/>
                  <a:gd name="connsiteY14" fmla="*/ 954501 h 1198066"/>
                  <a:gd name="connsiteX15" fmla="*/ 448845 w 891108"/>
                  <a:gd name="connsiteY15" fmla="*/ 1084023 h 1198066"/>
                  <a:gd name="connsiteX16" fmla="*/ 496463 w 891108"/>
                  <a:gd name="connsiteY16" fmla="*/ 1085928 h 1198066"/>
                  <a:gd name="connsiteX17" fmla="*/ 651699 w 891108"/>
                  <a:gd name="connsiteY17" fmla="*/ 1063071 h 1198066"/>
                  <a:gd name="connsiteX18" fmla="*/ 741221 w 891108"/>
                  <a:gd name="connsiteY18" fmla="*/ 1019262 h 1198066"/>
                  <a:gd name="connsiteX19" fmla="*/ 790744 w 891108"/>
                  <a:gd name="connsiteY19" fmla="*/ 975453 h 1198066"/>
                  <a:gd name="connsiteX20" fmla="*/ 869791 w 891108"/>
                  <a:gd name="connsiteY20" fmla="*/ 964025 h 1198066"/>
                  <a:gd name="connsiteX21" fmla="*/ 881219 w 891108"/>
                  <a:gd name="connsiteY21" fmla="*/ 1043071 h 1198066"/>
                  <a:gd name="connsiteX22" fmla="*/ 805030 w 891108"/>
                  <a:gd name="connsiteY22" fmla="*/ 1112594 h 1198066"/>
                  <a:gd name="connsiteX23" fmla="*/ 685984 w 891108"/>
                  <a:gd name="connsiteY23" fmla="*/ 1170688 h 1198066"/>
                  <a:gd name="connsiteX24" fmla="*/ 496463 w 891108"/>
                  <a:gd name="connsiteY24" fmla="*/ 1199259 h 119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1108" h="1198066">
                    <a:moveTo>
                      <a:pt x="496463" y="1199259"/>
                    </a:moveTo>
                    <a:cubicBezTo>
                      <a:pt x="479320" y="1199259"/>
                      <a:pt x="461225" y="1198307"/>
                      <a:pt x="440273" y="1197355"/>
                    </a:cubicBezTo>
                    <a:cubicBezTo>
                      <a:pt x="283133" y="1184974"/>
                      <a:pt x="154563" y="1124022"/>
                      <a:pt x="77421" y="1024976"/>
                    </a:cubicBezTo>
                    <a:cubicBezTo>
                      <a:pt x="9803" y="938311"/>
                      <a:pt x="-14006" y="827836"/>
                      <a:pt x="7898" y="704981"/>
                    </a:cubicBezTo>
                    <a:cubicBezTo>
                      <a:pt x="41231" y="518317"/>
                      <a:pt x="99326" y="349747"/>
                      <a:pt x="169801" y="230701"/>
                    </a:cubicBezTo>
                    <a:cubicBezTo>
                      <a:pt x="290752" y="26895"/>
                      <a:pt x="428845" y="-7390"/>
                      <a:pt x="523129" y="1181"/>
                    </a:cubicBezTo>
                    <a:cubicBezTo>
                      <a:pt x="613604" y="8800"/>
                      <a:pt x="693603" y="58323"/>
                      <a:pt x="761221" y="150703"/>
                    </a:cubicBezTo>
                    <a:cubicBezTo>
                      <a:pt x="781221" y="177369"/>
                      <a:pt x="792649" y="194512"/>
                      <a:pt x="812649" y="232606"/>
                    </a:cubicBezTo>
                    <a:cubicBezTo>
                      <a:pt x="826934" y="260225"/>
                      <a:pt x="815506" y="294510"/>
                      <a:pt x="787887" y="308796"/>
                    </a:cubicBezTo>
                    <a:cubicBezTo>
                      <a:pt x="760269" y="323081"/>
                      <a:pt x="725983" y="311653"/>
                      <a:pt x="711698" y="284034"/>
                    </a:cubicBezTo>
                    <a:cubicBezTo>
                      <a:pt x="696460" y="253558"/>
                      <a:pt x="687889" y="242130"/>
                      <a:pt x="669794" y="218321"/>
                    </a:cubicBezTo>
                    <a:cubicBezTo>
                      <a:pt x="624080" y="152607"/>
                      <a:pt x="571700" y="117370"/>
                      <a:pt x="515510" y="113560"/>
                    </a:cubicBezTo>
                    <a:cubicBezTo>
                      <a:pt x="425988" y="105941"/>
                      <a:pt x="340275" y="166893"/>
                      <a:pt x="268847" y="287844"/>
                    </a:cubicBezTo>
                    <a:cubicBezTo>
                      <a:pt x="204086" y="396413"/>
                      <a:pt x="151706" y="551649"/>
                      <a:pt x="120278" y="724980"/>
                    </a:cubicBezTo>
                    <a:cubicBezTo>
                      <a:pt x="104087" y="814503"/>
                      <a:pt x="120278" y="894502"/>
                      <a:pt x="166944" y="954501"/>
                    </a:cubicBezTo>
                    <a:cubicBezTo>
                      <a:pt x="224086" y="1027833"/>
                      <a:pt x="325037" y="1073547"/>
                      <a:pt x="448845" y="1084023"/>
                    </a:cubicBezTo>
                    <a:cubicBezTo>
                      <a:pt x="466940" y="1084975"/>
                      <a:pt x="482177" y="1085928"/>
                      <a:pt x="496463" y="1085928"/>
                    </a:cubicBezTo>
                    <a:cubicBezTo>
                      <a:pt x="551700" y="1085928"/>
                      <a:pt x="605033" y="1078309"/>
                      <a:pt x="651699" y="1063071"/>
                    </a:cubicBezTo>
                    <a:cubicBezTo>
                      <a:pt x="685032" y="1051642"/>
                      <a:pt x="715507" y="1037357"/>
                      <a:pt x="741221" y="1019262"/>
                    </a:cubicBezTo>
                    <a:cubicBezTo>
                      <a:pt x="768840" y="1000214"/>
                      <a:pt x="776459" y="994500"/>
                      <a:pt x="790744" y="975453"/>
                    </a:cubicBezTo>
                    <a:cubicBezTo>
                      <a:pt x="809792" y="950691"/>
                      <a:pt x="845029" y="944977"/>
                      <a:pt x="869791" y="964025"/>
                    </a:cubicBezTo>
                    <a:cubicBezTo>
                      <a:pt x="894553" y="983072"/>
                      <a:pt x="900267" y="1018310"/>
                      <a:pt x="881219" y="1043071"/>
                    </a:cubicBezTo>
                    <a:cubicBezTo>
                      <a:pt x="856458" y="1076404"/>
                      <a:pt x="837410" y="1090689"/>
                      <a:pt x="805030" y="1112594"/>
                    </a:cubicBezTo>
                    <a:cubicBezTo>
                      <a:pt x="769792" y="1136403"/>
                      <a:pt x="729793" y="1156403"/>
                      <a:pt x="685984" y="1170688"/>
                    </a:cubicBezTo>
                    <a:cubicBezTo>
                      <a:pt x="627890" y="1189736"/>
                      <a:pt x="564081" y="1199259"/>
                      <a:pt x="496463" y="1199259"/>
                    </a:cubicBezTo>
                    <a:close/>
                  </a:path>
                </a:pathLst>
              </a:custGeom>
              <a:grpFill/>
              <a:ln w="1860" cap="flat">
                <a:solidFill>
                  <a:schemeClr val="accent1"/>
                </a:solid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B73A1EEC-736C-489D-B90F-D0E2A2146976}"/>
                  </a:ext>
                </a:extLst>
              </p:cNvPr>
              <p:cNvSpPr/>
              <p:nvPr/>
            </p:nvSpPr>
            <p:spPr>
              <a:xfrm>
                <a:off x="7236210" y="4762500"/>
                <a:ext cx="1385962" cy="1903140"/>
              </a:xfrm>
              <a:custGeom>
                <a:avLst/>
                <a:gdLst>
                  <a:gd name="connsiteX0" fmla="*/ 819988 w 1385961"/>
                  <a:gd name="connsiteY0" fmla="*/ 1507863 h 1903139"/>
                  <a:gd name="connsiteX1" fmla="*/ 749513 w 1385961"/>
                  <a:gd name="connsiteY1" fmla="*/ 1505006 h 1903139"/>
                  <a:gd name="connsiteX2" fmla="*/ 297139 w 1385961"/>
                  <a:gd name="connsiteY2" fmla="*/ 1291675 h 1903139"/>
                  <a:gd name="connsiteX3" fmla="*/ 212378 w 1385961"/>
                  <a:gd name="connsiteY3" fmla="*/ 897395 h 1903139"/>
                  <a:gd name="connsiteX4" fmla="*/ 419994 w 1385961"/>
                  <a:gd name="connsiteY4" fmla="*/ 286927 h 1903139"/>
                  <a:gd name="connsiteX5" fmla="*/ 853321 w 1385961"/>
                  <a:gd name="connsiteY5" fmla="*/ 1217 h 1903139"/>
                  <a:gd name="connsiteX6" fmla="*/ 1346648 w 1385961"/>
                  <a:gd name="connsiteY6" fmla="*/ 672636 h 1903139"/>
                  <a:gd name="connsiteX7" fmla="*/ 1301887 w 1385961"/>
                  <a:gd name="connsiteY7" fmla="*/ 777397 h 1903139"/>
                  <a:gd name="connsiteX8" fmla="*/ 1220935 w 1385961"/>
                  <a:gd name="connsiteY8" fmla="*/ 865967 h 1903139"/>
                  <a:gd name="connsiteX9" fmla="*/ 1352362 w 1385961"/>
                  <a:gd name="connsiteY9" fmla="*/ 1049774 h 1903139"/>
                  <a:gd name="connsiteX10" fmla="*/ 1384742 w 1385961"/>
                  <a:gd name="connsiteY10" fmla="*/ 1145963 h 1903139"/>
                  <a:gd name="connsiteX11" fmla="*/ 1132365 w 1385961"/>
                  <a:gd name="connsiteY11" fmla="*/ 1443102 h 1903139"/>
                  <a:gd name="connsiteX12" fmla="*/ 819988 w 1385961"/>
                  <a:gd name="connsiteY12" fmla="*/ 1507863 h 1903139"/>
                  <a:gd name="connsiteX13" fmla="*/ 825703 w 1385961"/>
                  <a:gd name="connsiteY13" fmla="*/ 113597 h 1903139"/>
                  <a:gd name="connsiteX14" fmla="*/ 518088 w 1385961"/>
                  <a:gd name="connsiteY14" fmla="*/ 345022 h 1903139"/>
                  <a:gd name="connsiteX15" fmla="*/ 323805 w 1385961"/>
                  <a:gd name="connsiteY15" fmla="*/ 917395 h 1903139"/>
                  <a:gd name="connsiteX16" fmla="*/ 385709 w 1385961"/>
                  <a:gd name="connsiteY16" fmla="*/ 1222152 h 1903139"/>
                  <a:gd name="connsiteX17" fmla="*/ 758085 w 1385961"/>
                  <a:gd name="connsiteY17" fmla="*/ 1392626 h 1903139"/>
                  <a:gd name="connsiteX18" fmla="*/ 819036 w 1385961"/>
                  <a:gd name="connsiteY18" fmla="*/ 1395483 h 1903139"/>
                  <a:gd name="connsiteX19" fmla="*/ 1084747 w 1385961"/>
                  <a:gd name="connsiteY19" fmla="*/ 1341199 h 1903139"/>
                  <a:gd name="connsiteX20" fmla="*/ 1272363 w 1385961"/>
                  <a:gd name="connsiteY20" fmla="*/ 1130725 h 1903139"/>
                  <a:gd name="connsiteX21" fmla="*/ 1108556 w 1385961"/>
                  <a:gd name="connsiteY21" fmla="*/ 865967 h 1903139"/>
                  <a:gd name="connsiteX22" fmla="*/ 1234268 w 1385961"/>
                  <a:gd name="connsiteY22" fmla="*/ 686922 h 1903139"/>
                  <a:gd name="connsiteX23" fmla="*/ 844750 w 1385961"/>
                  <a:gd name="connsiteY23" fmla="*/ 114549 h 1903139"/>
                  <a:gd name="connsiteX24" fmla="*/ 825703 w 1385961"/>
                  <a:gd name="connsiteY24" fmla="*/ 113597 h 1903139"/>
                  <a:gd name="connsiteX25" fmla="*/ 56190 w 1385961"/>
                  <a:gd name="connsiteY25" fmla="*/ 1905000 h 1903139"/>
                  <a:gd name="connsiteX26" fmla="*/ 0 w 1385961"/>
                  <a:gd name="connsiteY26" fmla="*/ 1848810 h 1903139"/>
                  <a:gd name="connsiteX27" fmla="*/ 0 w 1385961"/>
                  <a:gd name="connsiteY27" fmla="*/ 933585 h 1903139"/>
                  <a:gd name="connsiteX28" fmla="*/ 56190 w 1385961"/>
                  <a:gd name="connsiteY28" fmla="*/ 877395 h 1903139"/>
                  <a:gd name="connsiteX29" fmla="*/ 112379 w 1385961"/>
                  <a:gd name="connsiteY29" fmla="*/ 933585 h 1903139"/>
                  <a:gd name="connsiteX30" fmla="*/ 112379 w 1385961"/>
                  <a:gd name="connsiteY30" fmla="*/ 1847858 h 1903139"/>
                  <a:gd name="connsiteX31" fmla="*/ 56190 w 1385961"/>
                  <a:gd name="connsiteY31" fmla="*/ 1905000 h 190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85961" h="1903139">
                    <a:moveTo>
                      <a:pt x="819988" y="1507863"/>
                    </a:moveTo>
                    <a:cubicBezTo>
                      <a:pt x="797132" y="1507863"/>
                      <a:pt x="773323" y="1506910"/>
                      <a:pt x="749513" y="1505006"/>
                    </a:cubicBezTo>
                    <a:cubicBezTo>
                      <a:pt x="553326" y="1489768"/>
                      <a:pt x="392375" y="1413578"/>
                      <a:pt x="297139" y="1291675"/>
                    </a:cubicBezTo>
                    <a:cubicBezTo>
                      <a:pt x="214283" y="1185962"/>
                      <a:pt x="185712" y="1049774"/>
                      <a:pt x="212378" y="897395"/>
                    </a:cubicBezTo>
                    <a:cubicBezTo>
                      <a:pt x="256187" y="657399"/>
                      <a:pt x="329519" y="440259"/>
                      <a:pt x="419994" y="286927"/>
                    </a:cubicBezTo>
                    <a:cubicBezTo>
                      <a:pt x="569516" y="33598"/>
                      <a:pt x="738085" y="-8306"/>
                      <a:pt x="853321" y="1217"/>
                    </a:cubicBezTo>
                    <a:cubicBezTo>
                      <a:pt x="1162841" y="25979"/>
                      <a:pt x="1301887" y="479306"/>
                      <a:pt x="1346648" y="672636"/>
                    </a:cubicBezTo>
                    <a:cubicBezTo>
                      <a:pt x="1356171" y="712636"/>
                      <a:pt x="1338077" y="756445"/>
                      <a:pt x="1301887" y="777397"/>
                    </a:cubicBezTo>
                    <a:cubicBezTo>
                      <a:pt x="1242840" y="812634"/>
                      <a:pt x="1220935" y="845967"/>
                      <a:pt x="1220935" y="865967"/>
                    </a:cubicBezTo>
                    <a:cubicBezTo>
                      <a:pt x="1220935" y="903109"/>
                      <a:pt x="1266649" y="980251"/>
                      <a:pt x="1352362" y="1049774"/>
                    </a:cubicBezTo>
                    <a:cubicBezTo>
                      <a:pt x="1380933" y="1073583"/>
                      <a:pt x="1393314" y="1111678"/>
                      <a:pt x="1384742" y="1145963"/>
                    </a:cubicBezTo>
                    <a:cubicBezTo>
                      <a:pt x="1353314" y="1277390"/>
                      <a:pt x="1265697" y="1380246"/>
                      <a:pt x="1132365" y="1443102"/>
                    </a:cubicBezTo>
                    <a:cubicBezTo>
                      <a:pt x="1041890" y="1485958"/>
                      <a:pt x="934273" y="1507863"/>
                      <a:pt x="819988" y="1507863"/>
                    </a:cubicBezTo>
                    <a:close/>
                    <a:moveTo>
                      <a:pt x="825703" y="113597"/>
                    </a:moveTo>
                    <a:cubicBezTo>
                      <a:pt x="684752" y="113597"/>
                      <a:pt x="580944" y="238357"/>
                      <a:pt x="518088" y="345022"/>
                    </a:cubicBezTo>
                    <a:cubicBezTo>
                      <a:pt x="434280" y="486925"/>
                      <a:pt x="365709" y="690731"/>
                      <a:pt x="323805" y="917395"/>
                    </a:cubicBezTo>
                    <a:cubicBezTo>
                      <a:pt x="302853" y="1036441"/>
                      <a:pt x="323805" y="1142154"/>
                      <a:pt x="385709" y="1222152"/>
                    </a:cubicBezTo>
                    <a:cubicBezTo>
                      <a:pt x="461898" y="1319294"/>
                      <a:pt x="593325" y="1379293"/>
                      <a:pt x="758085" y="1392626"/>
                    </a:cubicBezTo>
                    <a:cubicBezTo>
                      <a:pt x="778084" y="1394531"/>
                      <a:pt x="799036" y="1395483"/>
                      <a:pt x="819036" y="1395483"/>
                    </a:cubicBezTo>
                    <a:cubicBezTo>
                      <a:pt x="917130" y="1395483"/>
                      <a:pt x="1008557" y="1376436"/>
                      <a:pt x="1084747" y="1341199"/>
                    </a:cubicBezTo>
                    <a:cubicBezTo>
                      <a:pt x="1182841" y="1294532"/>
                      <a:pt x="1247602" y="1222152"/>
                      <a:pt x="1272363" y="1130725"/>
                    </a:cubicBezTo>
                    <a:cubicBezTo>
                      <a:pt x="1191412" y="1063107"/>
                      <a:pt x="1108556" y="959299"/>
                      <a:pt x="1108556" y="865967"/>
                    </a:cubicBezTo>
                    <a:cubicBezTo>
                      <a:pt x="1108556" y="819301"/>
                      <a:pt x="1130460" y="751683"/>
                      <a:pt x="1234268" y="686922"/>
                    </a:cubicBezTo>
                    <a:cubicBezTo>
                      <a:pt x="1199031" y="541210"/>
                      <a:pt x="1079985" y="132644"/>
                      <a:pt x="844750" y="114549"/>
                    </a:cubicBezTo>
                    <a:cubicBezTo>
                      <a:pt x="838084" y="113597"/>
                      <a:pt x="831417" y="113597"/>
                      <a:pt x="825703" y="113597"/>
                    </a:cubicBezTo>
                    <a:close/>
                    <a:moveTo>
                      <a:pt x="56190" y="1905000"/>
                    </a:moveTo>
                    <a:cubicBezTo>
                      <a:pt x="24762" y="1905000"/>
                      <a:pt x="0" y="1879286"/>
                      <a:pt x="0" y="1848810"/>
                    </a:cubicBezTo>
                    <a:lnTo>
                      <a:pt x="0" y="933585"/>
                    </a:lnTo>
                    <a:cubicBezTo>
                      <a:pt x="0" y="902157"/>
                      <a:pt x="25714" y="877395"/>
                      <a:pt x="56190" y="877395"/>
                    </a:cubicBezTo>
                    <a:cubicBezTo>
                      <a:pt x="86665" y="877395"/>
                      <a:pt x="112379" y="903109"/>
                      <a:pt x="112379" y="933585"/>
                    </a:cubicBezTo>
                    <a:lnTo>
                      <a:pt x="112379" y="1847858"/>
                    </a:lnTo>
                    <a:cubicBezTo>
                      <a:pt x="113332" y="1879286"/>
                      <a:pt x="87618" y="1905000"/>
                      <a:pt x="56190" y="1905000"/>
                    </a:cubicBezTo>
                    <a:close/>
                  </a:path>
                </a:pathLst>
              </a:custGeom>
              <a:grpFill/>
              <a:ln w="1860" cap="flat">
                <a:solidFill>
                  <a:schemeClr val="accent1"/>
                </a:solid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464E8B5C-7CAE-44A1-BEE2-11253EF2A380}"/>
                  </a:ext>
                </a:extLst>
              </p:cNvPr>
              <p:cNvSpPr/>
              <p:nvPr/>
            </p:nvSpPr>
            <p:spPr>
              <a:xfrm>
                <a:off x="7068023" y="5187521"/>
                <a:ext cx="1023193" cy="1478979"/>
              </a:xfrm>
              <a:custGeom>
                <a:avLst/>
                <a:gdLst>
                  <a:gd name="connsiteX0" fmla="*/ 215805 w 1023193"/>
                  <a:gd name="connsiteY0" fmla="*/ 784751 h 1478979"/>
                  <a:gd name="connsiteX1" fmla="*/ 186282 w 1023193"/>
                  <a:gd name="connsiteY1" fmla="*/ 776180 h 1478979"/>
                  <a:gd name="connsiteX2" fmla="*/ 27237 w 1023193"/>
                  <a:gd name="connsiteY2" fmla="*/ 678086 h 1478979"/>
                  <a:gd name="connsiteX3" fmla="*/ 8189 w 1023193"/>
                  <a:gd name="connsiteY3" fmla="*/ 599992 h 1478979"/>
                  <a:gd name="connsiteX4" fmla="*/ 86283 w 1023193"/>
                  <a:gd name="connsiteY4" fmla="*/ 580944 h 1478979"/>
                  <a:gd name="connsiteX5" fmla="*/ 245329 w 1023193"/>
                  <a:gd name="connsiteY5" fmla="*/ 679990 h 1478979"/>
                  <a:gd name="connsiteX6" fmla="*/ 264376 w 1023193"/>
                  <a:gd name="connsiteY6" fmla="*/ 758085 h 1478979"/>
                  <a:gd name="connsiteX7" fmla="*/ 215805 w 1023193"/>
                  <a:gd name="connsiteY7" fmla="*/ 784751 h 1478979"/>
                  <a:gd name="connsiteX8" fmla="*/ 967223 w 1023193"/>
                  <a:gd name="connsiteY8" fmla="*/ 1479979 h 1478979"/>
                  <a:gd name="connsiteX9" fmla="*/ 911034 w 1023193"/>
                  <a:gd name="connsiteY9" fmla="*/ 1423790 h 1478979"/>
                  <a:gd name="connsiteX10" fmla="*/ 911034 w 1023193"/>
                  <a:gd name="connsiteY10" fmla="*/ 56190 h 1478979"/>
                  <a:gd name="connsiteX11" fmla="*/ 967223 w 1023193"/>
                  <a:gd name="connsiteY11" fmla="*/ 0 h 1478979"/>
                  <a:gd name="connsiteX12" fmla="*/ 1023413 w 1023193"/>
                  <a:gd name="connsiteY12" fmla="*/ 56190 h 1478979"/>
                  <a:gd name="connsiteX13" fmla="*/ 1023413 w 1023193"/>
                  <a:gd name="connsiteY13" fmla="*/ 1422837 h 1478979"/>
                  <a:gd name="connsiteX14" fmla="*/ 967223 w 1023193"/>
                  <a:gd name="connsiteY14" fmla="*/ 1479979 h 147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3193" h="1478979">
                    <a:moveTo>
                      <a:pt x="215805" y="784751"/>
                    </a:moveTo>
                    <a:cubicBezTo>
                      <a:pt x="205329" y="784751"/>
                      <a:pt x="195806" y="781894"/>
                      <a:pt x="186282" y="776180"/>
                    </a:cubicBezTo>
                    <a:lnTo>
                      <a:pt x="27237" y="678086"/>
                    </a:lnTo>
                    <a:cubicBezTo>
                      <a:pt x="570" y="661896"/>
                      <a:pt x="-8001" y="626658"/>
                      <a:pt x="8189" y="599992"/>
                    </a:cubicBezTo>
                    <a:cubicBezTo>
                      <a:pt x="24380" y="573325"/>
                      <a:pt x="59617" y="564754"/>
                      <a:pt x="86283" y="580944"/>
                    </a:cubicBezTo>
                    <a:lnTo>
                      <a:pt x="245329" y="679990"/>
                    </a:lnTo>
                    <a:cubicBezTo>
                      <a:pt x="271995" y="696181"/>
                      <a:pt x="280566" y="731418"/>
                      <a:pt x="264376" y="758085"/>
                    </a:cubicBezTo>
                    <a:cubicBezTo>
                      <a:pt x="253900" y="775227"/>
                      <a:pt x="234853" y="784751"/>
                      <a:pt x="215805" y="784751"/>
                    </a:cubicBezTo>
                    <a:close/>
                    <a:moveTo>
                      <a:pt x="967223" y="1479979"/>
                    </a:moveTo>
                    <a:cubicBezTo>
                      <a:pt x="935795" y="1479979"/>
                      <a:pt x="911034" y="1454265"/>
                      <a:pt x="911034" y="1423790"/>
                    </a:cubicBezTo>
                    <a:lnTo>
                      <a:pt x="911034" y="56190"/>
                    </a:lnTo>
                    <a:cubicBezTo>
                      <a:pt x="911034" y="24762"/>
                      <a:pt x="936748" y="0"/>
                      <a:pt x="967223" y="0"/>
                    </a:cubicBezTo>
                    <a:cubicBezTo>
                      <a:pt x="997699" y="0"/>
                      <a:pt x="1023413" y="25714"/>
                      <a:pt x="1023413" y="56190"/>
                    </a:cubicBezTo>
                    <a:lnTo>
                      <a:pt x="1023413" y="1422837"/>
                    </a:lnTo>
                    <a:cubicBezTo>
                      <a:pt x="1024365" y="1454265"/>
                      <a:pt x="998652" y="1479979"/>
                      <a:pt x="967223" y="1479979"/>
                    </a:cubicBezTo>
                    <a:close/>
                  </a:path>
                </a:pathLst>
              </a:custGeom>
              <a:grpFill/>
              <a:ln w="1860" cap="flat">
                <a:solidFill>
                  <a:schemeClr val="accent1"/>
                </a:solid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CFD4D1E6-22BF-4137-A0AA-4686B8BFCC85}"/>
                  </a:ext>
                </a:extLst>
              </p:cNvPr>
              <p:cNvSpPr/>
              <p:nvPr/>
            </p:nvSpPr>
            <p:spPr>
              <a:xfrm>
                <a:off x="7780056" y="5352395"/>
                <a:ext cx="541362" cy="671587"/>
              </a:xfrm>
              <a:custGeom>
                <a:avLst/>
                <a:gdLst>
                  <a:gd name="connsiteX0" fmla="*/ 262809 w 541362"/>
                  <a:gd name="connsiteY0" fmla="*/ 363690 h 671586"/>
                  <a:gd name="connsiteX1" fmla="*/ 225667 w 541362"/>
                  <a:gd name="connsiteY1" fmla="*/ 349405 h 671586"/>
                  <a:gd name="connsiteX2" fmla="*/ 220905 w 541362"/>
                  <a:gd name="connsiteY2" fmla="*/ 269406 h 671586"/>
                  <a:gd name="connsiteX3" fmla="*/ 443759 w 541362"/>
                  <a:gd name="connsiteY3" fmla="*/ 18933 h 671586"/>
                  <a:gd name="connsiteX4" fmla="*/ 523758 w 541362"/>
                  <a:gd name="connsiteY4" fmla="*/ 14171 h 671586"/>
                  <a:gd name="connsiteX5" fmla="*/ 528520 w 541362"/>
                  <a:gd name="connsiteY5" fmla="*/ 94170 h 671586"/>
                  <a:gd name="connsiteX6" fmla="*/ 304713 w 541362"/>
                  <a:gd name="connsiteY6" fmla="*/ 344643 h 671586"/>
                  <a:gd name="connsiteX7" fmla="*/ 262809 w 541362"/>
                  <a:gd name="connsiteY7" fmla="*/ 363690 h 671586"/>
                  <a:gd name="connsiteX8" fmla="*/ 253286 w 541362"/>
                  <a:gd name="connsiteY8" fmla="*/ 672257 h 671586"/>
                  <a:gd name="connsiteX9" fmla="*/ 210429 w 541362"/>
                  <a:gd name="connsiteY9" fmla="*/ 652258 h 671586"/>
                  <a:gd name="connsiteX10" fmla="*/ 13289 w 541362"/>
                  <a:gd name="connsiteY10" fmla="*/ 417975 h 671586"/>
                  <a:gd name="connsiteX11" fmla="*/ 19955 w 541362"/>
                  <a:gd name="connsiteY11" fmla="*/ 337976 h 671586"/>
                  <a:gd name="connsiteX12" fmla="*/ 99954 w 541362"/>
                  <a:gd name="connsiteY12" fmla="*/ 344643 h 671586"/>
                  <a:gd name="connsiteX13" fmla="*/ 297094 w 541362"/>
                  <a:gd name="connsiteY13" fmla="*/ 578925 h 671586"/>
                  <a:gd name="connsiteX14" fmla="*/ 290428 w 541362"/>
                  <a:gd name="connsiteY14" fmla="*/ 658924 h 671586"/>
                  <a:gd name="connsiteX15" fmla="*/ 253286 w 541362"/>
                  <a:gd name="connsiteY15" fmla="*/ 672257 h 67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1362" h="671586">
                    <a:moveTo>
                      <a:pt x="262809" y="363690"/>
                    </a:moveTo>
                    <a:cubicBezTo>
                      <a:pt x="249476" y="363690"/>
                      <a:pt x="236143" y="358928"/>
                      <a:pt x="225667" y="349405"/>
                    </a:cubicBezTo>
                    <a:cubicBezTo>
                      <a:pt x="201858" y="328453"/>
                      <a:pt x="199953" y="293215"/>
                      <a:pt x="220905" y="269406"/>
                    </a:cubicBezTo>
                    <a:lnTo>
                      <a:pt x="443759" y="18933"/>
                    </a:lnTo>
                    <a:cubicBezTo>
                      <a:pt x="464711" y="-3924"/>
                      <a:pt x="499949" y="-6781"/>
                      <a:pt x="523758" y="14171"/>
                    </a:cubicBezTo>
                    <a:cubicBezTo>
                      <a:pt x="547567" y="35123"/>
                      <a:pt x="549472" y="70361"/>
                      <a:pt x="528520" y="94170"/>
                    </a:cubicBezTo>
                    <a:lnTo>
                      <a:pt x="304713" y="344643"/>
                    </a:lnTo>
                    <a:cubicBezTo>
                      <a:pt x="293285" y="357024"/>
                      <a:pt x="278047" y="363690"/>
                      <a:pt x="262809" y="363690"/>
                    </a:cubicBezTo>
                    <a:close/>
                    <a:moveTo>
                      <a:pt x="253286" y="672257"/>
                    </a:moveTo>
                    <a:cubicBezTo>
                      <a:pt x="237095" y="672257"/>
                      <a:pt x="220905" y="665591"/>
                      <a:pt x="210429" y="652258"/>
                    </a:cubicBezTo>
                    <a:lnTo>
                      <a:pt x="13289" y="417975"/>
                    </a:lnTo>
                    <a:cubicBezTo>
                      <a:pt x="-6711" y="394166"/>
                      <a:pt x="-3854" y="357976"/>
                      <a:pt x="19955" y="337976"/>
                    </a:cubicBezTo>
                    <a:cubicBezTo>
                      <a:pt x="43765" y="317977"/>
                      <a:pt x="79955" y="320834"/>
                      <a:pt x="99954" y="344643"/>
                    </a:cubicBezTo>
                    <a:lnTo>
                      <a:pt x="297094" y="578925"/>
                    </a:lnTo>
                    <a:cubicBezTo>
                      <a:pt x="317094" y="602735"/>
                      <a:pt x="314237" y="638924"/>
                      <a:pt x="290428" y="658924"/>
                    </a:cubicBezTo>
                    <a:cubicBezTo>
                      <a:pt x="278999" y="667496"/>
                      <a:pt x="265666" y="672257"/>
                      <a:pt x="253286" y="672257"/>
                    </a:cubicBezTo>
                    <a:close/>
                  </a:path>
                </a:pathLst>
              </a:custGeom>
              <a:grpFill/>
              <a:ln w="1860" cap="flat">
                <a:solidFill>
                  <a:schemeClr val="accent1"/>
                </a:solidFill>
                <a:prstDash val="solid"/>
                <a:miter/>
              </a:ln>
            </p:spPr>
            <p:txBody>
              <a:bodyPr rtlCol="0" anchor="ctr"/>
              <a:lstStyle/>
              <a:p>
                <a:endParaRPr lang="zh-CN" altLang="en-US"/>
              </a:p>
            </p:txBody>
          </p:sp>
        </p:grpSp>
        <p:sp>
          <p:nvSpPr>
            <p:cNvPr id="47" name="任意多边形: 形状 46">
              <a:extLst>
                <a:ext uri="{FF2B5EF4-FFF2-40B4-BE49-F238E27FC236}">
                  <a16:creationId xmlns:a16="http://schemas.microsoft.com/office/drawing/2014/main" id="{F4CA6C5B-0147-4D63-BD67-1238B24B715B}"/>
                </a:ext>
              </a:extLst>
            </p:cNvPr>
            <p:cNvSpPr/>
            <p:nvPr/>
          </p:nvSpPr>
          <p:spPr>
            <a:xfrm>
              <a:off x="9919032" y="4164186"/>
              <a:ext cx="939137" cy="939137"/>
            </a:xfrm>
            <a:custGeom>
              <a:avLst/>
              <a:gdLst>
                <a:gd name="connsiteX0" fmla="*/ 836382 w 1672456"/>
                <a:gd name="connsiteY0" fmla="*/ 38074 h 1672456"/>
                <a:gd name="connsiteX1" fmla="*/ 1147111 w 1672456"/>
                <a:gd name="connsiteY1" fmla="*/ 100799 h 1672456"/>
                <a:gd name="connsiteX2" fmla="*/ 1400912 w 1672456"/>
                <a:gd name="connsiteY2" fmla="*/ 271916 h 1672456"/>
                <a:gd name="connsiteX3" fmla="*/ 1572051 w 1672456"/>
                <a:gd name="connsiteY3" fmla="*/ 525706 h 1672456"/>
                <a:gd name="connsiteX4" fmla="*/ 1634788 w 1672456"/>
                <a:gd name="connsiteY4" fmla="*/ 836459 h 1672456"/>
                <a:gd name="connsiteX5" fmla="*/ 1572051 w 1672456"/>
                <a:gd name="connsiteY5" fmla="*/ 1147184 h 1672456"/>
                <a:gd name="connsiteX6" fmla="*/ 1400912 w 1672456"/>
                <a:gd name="connsiteY6" fmla="*/ 1400958 h 1672456"/>
                <a:gd name="connsiteX7" fmla="*/ 1147111 w 1672456"/>
                <a:gd name="connsiteY7" fmla="*/ 1572072 h 1672456"/>
                <a:gd name="connsiteX8" fmla="*/ 836382 w 1672456"/>
                <a:gd name="connsiteY8" fmla="*/ 1634793 h 1672456"/>
                <a:gd name="connsiteX9" fmla="*/ 525667 w 1672456"/>
                <a:gd name="connsiteY9" fmla="*/ 1572072 h 1672456"/>
                <a:gd name="connsiteX10" fmla="*/ 271902 w 1672456"/>
                <a:gd name="connsiteY10" fmla="*/ 1400960 h 1672456"/>
                <a:gd name="connsiteX11" fmla="*/ 100796 w 1672456"/>
                <a:gd name="connsiteY11" fmla="*/ 1147186 h 1672456"/>
                <a:gd name="connsiteX12" fmla="*/ 38074 w 1672456"/>
                <a:gd name="connsiteY12" fmla="*/ 836459 h 1672456"/>
                <a:gd name="connsiteX13" fmla="*/ 100798 w 1672456"/>
                <a:gd name="connsiteY13" fmla="*/ 525704 h 1672456"/>
                <a:gd name="connsiteX14" fmla="*/ 271903 w 1672456"/>
                <a:gd name="connsiteY14" fmla="*/ 271915 h 1672456"/>
                <a:gd name="connsiteX15" fmla="*/ 525667 w 1672456"/>
                <a:gd name="connsiteY15" fmla="*/ 100799 h 1672456"/>
                <a:gd name="connsiteX16" fmla="*/ 836382 w 1672456"/>
                <a:gd name="connsiteY16" fmla="*/ 38074 h 1672456"/>
                <a:gd name="connsiteX17" fmla="*/ 836382 w 1672456"/>
                <a:gd name="connsiteY17" fmla="*/ 0 h 1672456"/>
                <a:gd name="connsiteX18" fmla="*/ 0 w 1672456"/>
                <a:gd name="connsiteY18" fmla="*/ 836459 h 1672456"/>
                <a:gd name="connsiteX19" fmla="*/ 836382 w 1672456"/>
                <a:gd name="connsiteY19" fmla="*/ 1672864 h 1672456"/>
                <a:gd name="connsiteX20" fmla="*/ 1672865 w 1672456"/>
                <a:gd name="connsiteY20" fmla="*/ 836459 h 1672456"/>
                <a:gd name="connsiteX21" fmla="*/ 836382 w 1672456"/>
                <a:gd name="connsiteY21" fmla="*/ 0 h 1672456"/>
                <a:gd name="connsiteX22" fmla="*/ 836382 w 1672456"/>
                <a:gd name="connsiteY22" fmla="*/ 0 h 167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72456" h="1672456">
                  <a:moveTo>
                    <a:pt x="836382" y="38074"/>
                  </a:moveTo>
                  <a:cubicBezTo>
                    <a:pt x="944164" y="38074"/>
                    <a:pt x="1048708" y="59177"/>
                    <a:pt x="1147111" y="100799"/>
                  </a:cubicBezTo>
                  <a:cubicBezTo>
                    <a:pt x="1242179" y="141009"/>
                    <a:pt x="1327571" y="198581"/>
                    <a:pt x="1400912" y="271916"/>
                  </a:cubicBezTo>
                  <a:cubicBezTo>
                    <a:pt x="1474254" y="345253"/>
                    <a:pt x="1531832" y="430640"/>
                    <a:pt x="1572051" y="525706"/>
                  </a:cubicBezTo>
                  <a:cubicBezTo>
                    <a:pt x="1613678" y="624113"/>
                    <a:pt x="1634788" y="728664"/>
                    <a:pt x="1634788" y="836459"/>
                  </a:cubicBezTo>
                  <a:cubicBezTo>
                    <a:pt x="1634788" y="944240"/>
                    <a:pt x="1613678" y="1048784"/>
                    <a:pt x="1572051" y="1147184"/>
                  </a:cubicBezTo>
                  <a:cubicBezTo>
                    <a:pt x="1531832" y="1242242"/>
                    <a:pt x="1474254" y="1327623"/>
                    <a:pt x="1400912" y="1400958"/>
                  </a:cubicBezTo>
                  <a:cubicBezTo>
                    <a:pt x="1327571" y="1474291"/>
                    <a:pt x="1242177" y="1531862"/>
                    <a:pt x="1147111" y="1572072"/>
                  </a:cubicBezTo>
                  <a:cubicBezTo>
                    <a:pt x="1048712" y="1613689"/>
                    <a:pt x="944168" y="1634793"/>
                    <a:pt x="836382" y="1634793"/>
                  </a:cubicBezTo>
                  <a:cubicBezTo>
                    <a:pt x="728599" y="1634793"/>
                    <a:pt x="624061" y="1613691"/>
                    <a:pt x="525667" y="1572072"/>
                  </a:cubicBezTo>
                  <a:cubicBezTo>
                    <a:pt x="430610" y="1531864"/>
                    <a:pt x="345231" y="1474295"/>
                    <a:pt x="271902" y="1400960"/>
                  </a:cubicBezTo>
                  <a:cubicBezTo>
                    <a:pt x="198572" y="1327629"/>
                    <a:pt x="141003" y="1242248"/>
                    <a:pt x="100796" y="1147186"/>
                  </a:cubicBezTo>
                  <a:cubicBezTo>
                    <a:pt x="59176" y="1048788"/>
                    <a:pt x="38074" y="944244"/>
                    <a:pt x="38074" y="836459"/>
                  </a:cubicBezTo>
                  <a:cubicBezTo>
                    <a:pt x="38074" y="728663"/>
                    <a:pt x="59176" y="624109"/>
                    <a:pt x="100798" y="525704"/>
                  </a:cubicBezTo>
                  <a:cubicBezTo>
                    <a:pt x="141005" y="430636"/>
                    <a:pt x="198572" y="345250"/>
                    <a:pt x="271903" y="271915"/>
                  </a:cubicBezTo>
                  <a:cubicBezTo>
                    <a:pt x="345231" y="198581"/>
                    <a:pt x="430612" y="141007"/>
                    <a:pt x="525667" y="100799"/>
                  </a:cubicBezTo>
                  <a:cubicBezTo>
                    <a:pt x="624061" y="59177"/>
                    <a:pt x="728601" y="38074"/>
                    <a:pt x="836382" y="38074"/>
                  </a:cubicBezTo>
                  <a:moveTo>
                    <a:pt x="836382" y="0"/>
                  </a:moveTo>
                  <a:cubicBezTo>
                    <a:pt x="374483" y="0"/>
                    <a:pt x="0" y="374494"/>
                    <a:pt x="0" y="836459"/>
                  </a:cubicBezTo>
                  <a:cubicBezTo>
                    <a:pt x="0" y="1298375"/>
                    <a:pt x="374483" y="1672864"/>
                    <a:pt x="836382" y="1672864"/>
                  </a:cubicBezTo>
                  <a:cubicBezTo>
                    <a:pt x="1298274" y="1672864"/>
                    <a:pt x="1672865" y="1298371"/>
                    <a:pt x="1672865" y="836459"/>
                  </a:cubicBezTo>
                  <a:cubicBezTo>
                    <a:pt x="1672864" y="374494"/>
                    <a:pt x="1298274" y="0"/>
                    <a:pt x="836382" y="0"/>
                  </a:cubicBezTo>
                  <a:lnTo>
                    <a:pt x="836382" y="0"/>
                  </a:lnTo>
                  <a:close/>
                </a:path>
              </a:pathLst>
            </a:custGeom>
            <a:solidFill>
              <a:srgbClr val="4C51F7"/>
            </a:solidFill>
            <a:ln w="1860" cap="flat">
              <a:solidFill>
                <a:schemeClr val="accent1"/>
              </a:solidFill>
              <a:prstDash val="solid"/>
              <a:miter/>
            </a:ln>
          </p:spPr>
          <p:txBody>
            <a:bodyPr rtlCol="0" anchor="ctr"/>
            <a:lstStyle/>
            <a:p>
              <a:endParaRPr lang="zh-CN" altLang="en-US"/>
            </a:p>
          </p:txBody>
        </p:sp>
      </p:grpSp>
      <p:grpSp>
        <p:nvGrpSpPr>
          <p:cNvPr id="4" name="组合 3">
            <a:extLst>
              <a:ext uri="{FF2B5EF4-FFF2-40B4-BE49-F238E27FC236}">
                <a16:creationId xmlns:a16="http://schemas.microsoft.com/office/drawing/2014/main" id="{0190CC1A-586D-497E-A85A-FDF88D89465B}"/>
              </a:ext>
            </a:extLst>
          </p:cNvPr>
          <p:cNvGrpSpPr/>
          <p:nvPr/>
        </p:nvGrpSpPr>
        <p:grpSpPr>
          <a:xfrm>
            <a:off x="647700" y="5502276"/>
            <a:ext cx="10883900" cy="991838"/>
            <a:chOff x="647700" y="5260976"/>
            <a:chExt cx="10883900" cy="991838"/>
          </a:xfrm>
        </p:grpSpPr>
        <p:sp>
          <p:nvSpPr>
            <p:cNvPr id="64" name="文本框 63">
              <a:extLst>
                <a:ext uri="{FF2B5EF4-FFF2-40B4-BE49-F238E27FC236}">
                  <a16:creationId xmlns:a16="http://schemas.microsoft.com/office/drawing/2014/main" id="{FA3CB00D-1C49-4195-BEDC-BB10231E13E5}"/>
                </a:ext>
              </a:extLst>
            </p:cNvPr>
            <p:cNvSpPr txBox="1"/>
            <p:nvPr/>
          </p:nvSpPr>
          <p:spPr>
            <a:xfrm>
              <a:off x="647700" y="5260976"/>
              <a:ext cx="2286000" cy="364395"/>
            </a:xfrm>
            <a:prstGeom prst="rect">
              <a:avLst/>
            </a:prstGeom>
            <a:noFill/>
          </p:spPr>
          <p:txBody>
            <a:bodyPr wrap="square" rtlCol="0">
              <a:spAutoFit/>
            </a:bodyPr>
            <a:lstStyle/>
            <a:p>
              <a:pPr algn="ctr">
                <a:lnSpc>
                  <a:spcPct val="120000"/>
                </a:lnSpc>
              </a:pP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cs typeface="Segoe UI Semilight" panose="020B0402040204020203" pitchFamily="34" charset="0"/>
                </a:rPr>
                <a:t>“</a:t>
              </a:r>
              <a:r>
                <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cs typeface="Segoe UI Semilight" panose="020B0402040204020203" pitchFamily="34" charset="0"/>
                </a:rPr>
                <a:t>211</a:t>
              </a: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cs typeface="Segoe UI Semilight" panose="020B0402040204020203" pitchFamily="34" charset="0"/>
                </a:rPr>
                <a:t>工程”重点建设高校</a:t>
              </a:r>
              <a:endPar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cs typeface="Segoe UI Semilight" panose="020B0402040204020203" pitchFamily="34" charset="0"/>
              </a:endParaRPr>
            </a:p>
          </p:txBody>
        </p:sp>
        <p:sp>
          <p:nvSpPr>
            <p:cNvPr id="65" name="文本框 64">
              <a:extLst>
                <a:ext uri="{FF2B5EF4-FFF2-40B4-BE49-F238E27FC236}">
                  <a16:creationId xmlns:a16="http://schemas.microsoft.com/office/drawing/2014/main" id="{0F57904B-D528-47EF-9B52-68CBCEED36C9}"/>
                </a:ext>
              </a:extLst>
            </p:cNvPr>
            <p:cNvSpPr txBox="1"/>
            <p:nvPr/>
          </p:nvSpPr>
          <p:spPr>
            <a:xfrm>
              <a:off x="3513667" y="5297488"/>
              <a:ext cx="2286000" cy="659861"/>
            </a:xfrm>
            <a:prstGeom prst="rect">
              <a:avLst/>
            </a:prstGeom>
            <a:noFill/>
          </p:spPr>
          <p:txBody>
            <a:bodyPr wrap="square" rtlCol="0">
              <a:spAutoFit/>
            </a:bodyPr>
            <a:lstStyle/>
            <a:p>
              <a:pPr algn="ctr">
                <a:lnSpc>
                  <a:spcPct val="120000"/>
                </a:lnSpc>
              </a:pP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cs typeface="Segoe UI Semilight" panose="020B0402040204020203" pitchFamily="34" charset="0"/>
                </a:rPr>
                <a:t>教育部与海南省政府 “部省合建”高校</a:t>
              </a:r>
              <a:endPar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cs typeface="Segoe UI Semilight" panose="020B0402040204020203" pitchFamily="34" charset="0"/>
              </a:endParaRPr>
            </a:p>
          </p:txBody>
        </p:sp>
        <p:sp>
          <p:nvSpPr>
            <p:cNvPr id="66" name="文本框 65">
              <a:extLst>
                <a:ext uri="{FF2B5EF4-FFF2-40B4-BE49-F238E27FC236}">
                  <a16:creationId xmlns:a16="http://schemas.microsoft.com/office/drawing/2014/main" id="{B1637C01-0660-4C5A-8EC6-47158D6DBA26}"/>
                </a:ext>
              </a:extLst>
            </p:cNvPr>
            <p:cNvSpPr txBox="1"/>
            <p:nvPr/>
          </p:nvSpPr>
          <p:spPr>
            <a:xfrm>
              <a:off x="6379634" y="5297488"/>
              <a:ext cx="2286000" cy="659861"/>
            </a:xfrm>
            <a:prstGeom prst="rect">
              <a:avLst/>
            </a:prstGeom>
            <a:noFill/>
          </p:spPr>
          <p:txBody>
            <a:bodyPr wrap="square" rtlCol="0">
              <a:spAutoFit/>
            </a:bodyPr>
            <a:lstStyle/>
            <a:p>
              <a:pPr algn="ctr">
                <a:lnSpc>
                  <a:spcPct val="120000"/>
                </a:lnSpc>
              </a:pP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cs typeface="Segoe UI Semilight" panose="020B0402040204020203" pitchFamily="34" charset="0"/>
                </a:rPr>
                <a:t>国家“世界一流学科”建设高校</a:t>
              </a:r>
              <a:endPar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cs typeface="Segoe UI Semilight" panose="020B0402040204020203" pitchFamily="34" charset="0"/>
              </a:endParaRPr>
            </a:p>
          </p:txBody>
        </p:sp>
        <p:sp>
          <p:nvSpPr>
            <p:cNvPr id="67" name="文本框 66">
              <a:extLst>
                <a:ext uri="{FF2B5EF4-FFF2-40B4-BE49-F238E27FC236}">
                  <a16:creationId xmlns:a16="http://schemas.microsoft.com/office/drawing/2014/main" id="{EB6CAB87-0DBD-484A-B724-55DD99C4E9D4}"/>
                </a:ext>
              </a:extLst>
            </p:cNvPr>
            <p:cNvSpPr txBox="1"/>
            <p:nvPr/>
          </p:nvSpPr>
          <p:spPr>
            <a:xfrm>
              <a:off x="9245600" y="5297488"/>
              <a:ext cx="2286000" cy="955326"/>
            </a:xfrm>
            <a:prstGeom prst="rect">
              <a:avLst/>
            </a:prstGeom>
            <a:noFill/>
          </p:spPr>
          <p:txBody>
            <a:bodyPr wrap="square" rtlCol="0">
              <a:spAutoFit/>
            </a:bodyPr>
            <a:lstStyle/>
            <a:p>
              <a:pPr algn="ctr">
                <a:lnSpc>
                  <a:spcPct val="120000"/>
                </a:lnSpc>
              </a:pP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cs typeface="Segoe UI Semilight" panose="020B0402040204020203" pitchFamily="34" charset="0"/>
                </a:rPr>
                <a:t>我校在橡胶和热带农业研究领域拥有独一无二的地位</a:t>
              </a:r>
              <a:endPar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cs typeface="Segoe UI Semilight" panose="020B0402040204020203" pitchFamily="34" charset="0"/>
              </a:endParaRPr>
            </a:p>
          </p:txBody>
        </p:sp>
      </p:grpSp>
    </p:spTree>
    <p:extLst>
      <p:ext uri="{BB962C8B-B14F-4D97-AF65-F5344CB8AC3E}">
        <p14:creationId xmlns:p14="http://schemas.microsoft.com/office/powerpoint/2010/main" val="416236525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4CE27DBE-D5A0-49A4-833C-6BDBEABD7DD1}"/>
              </a:ext>
            </a:extLst>
          </p:cNvPr>
          <p:cNvSpPr/>
          <p:nvPr/>
        </p:nvSpPr>
        <p:spPr>
          <a:xfrm rot="16200000">
            <a:off x="-2412402" y="2412405"/>
            <a:ext cx="6858000" cy="20331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60" name="矩形 59">
            <a:extLst>
              <a:ext uri="{FF2B5EF4-FFF2-40B4-BE49-F238E27FC236}">
                <a16:creationId xmlns:a16="http://schemas.microsoft.com/office/drawing/2014/main" id="{C6DD89C8-58C5-4D99-AF11-CAB30B820948}"/>
              </a:ext>
            </a:extLst>
          </p:cNvPr>
          <p:cNvSpPr/>
          <p:nvPr/>
        </p:nvSpPr>
        <p:spPr>
          <a:xfrm>
            <a:off x="0" y="1708677"/>
            <a:ext cx="2032579" cy="62571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cxnSp>
        <p:nvCxnSpPr>
          <p:cNvPr id="61" name="直接连接符 60">
            <a:extLst>
              <a:ext uri="{FF2B5EF4-FFF2-40B4-BE49-F238E27FC236}">
                <a16:creationId xmlns:a16="http://schemas.microsoft.com/office/drawing/2014/main" id="{6CEC1B8B-513B-425A-B7CB-3B1F8D86FC4D}"/>
              </a:ext>
            </a:extLst>
          </p:cNvPr>
          <p:cNvCxnSpPr/>
          <p:nvPr/>
        </p:nvCxnSpPr>
        <p:spPr>
          <a:xfrm>
            <a:off x="-617" y="1065009"/>
            <a:ext cx="2033196" cy="0"/>
          </a:xfrm>
          <a:prstGeom prst="line">
            <a:avLst/>
          </a:prstGeom>
          <a:ln>
            <a:solidFill>
              <a:schemeClr val="bg1">
                <a:alpha val="26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1A835A4-2208-4621-A529-E5F573486CBB}"/>
              </a:ext>
            </a:extLst>
          </p:cNvPr>
          <p:cNvCxnSpPr/>
          <p:nvPr/>
        </p:nvCxnSpPr>
        <p:spPr>
          <a:xfrm>
            <a:off x="-617" y="6144411"/>
            <a:ext cx="2033196" cy="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EF2C5DD1-5ED5-4B78-9031-128DE46C29B9}"/>
              </a:ext>
            </a:extLst>
          </p:cNvPr>
          <p:cNvCxnSpPr/>
          <p:nvPr/>
        </p:nvCxnSpPr>
        <p:spPr>
          <a:xfrm>
            <a:off x="-617" y="1699934"/>
            <a:ext cx="2033196" cy="0"/>
          </a:xfrm>
          <a:prstGeom prst="line">
            <a:avLst/>
          </a:prstGeom>
          <a:ln>
            <a:solidFill>
              <a:schemeClr val="bg1">
                <a:alpha val="26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9013FA81-CD51-49D3-9527-1EBD9BD33D0F}"/>
              </a:ext>
            </a:extLst>
          </p:cNvPr>
          <p:cNvCxnSpPr/>
          <p:nvPr/>
        </p:nvCxnSpPr>
        <p:spPr>
          <a:xfrm>
            <a:off x="-617" y="2334859"/>
            <a:ext cx="2033196" cy="0"/>
          </a:xfrm>
          <a:prstGeom prst="line">
            <a:avLst/>
          </a:prstGeom>
          <a:ln>
            <a:solidFill>
              <a:schemeClr val="bg1">
                <a:alpha val="26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96E6470C-6F5B-471A-8370-58967C4CDB4D}"/>
              </a:ext>
            </a:extLst>
          </p:cNvPr>
          <p:cNvCxnSpPr/>
          <p:nvPr/>
        </p:nvCxnSpPr>
        <p:spPr>
          <a:xfrm>
            <a:off x="-617" y="2969784"/>
            <a:ext cx="2033196" cy="0"/>
          </a:xfrm>
          <a:prstGeom prst="line">
            <a:avLst/>
          </a:prstGeom>
          <a:ln>
            <a:solidFill>
              <a:schemeClr val="bg1">
                <a:alpha val="26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1A72BABA-68B7-4E5F-8B7E-FA15B1F17623}"/>
              </a:ext>
            </a:extLst>
          </p:cNvPr>
          <p:cNvCxnSpPr/>
          <p:nvPr/>
        </p:nvCxnSpPr>
        <p:spPr>
          <a:xfrm>
            <a:off x="-617" y="3604709"/>
            <a:ext cx="2033196" cy="0"/>
          </a:xfrm>
          <a:prstGeom prst="line">
            <a:avLst/>
          </a:prstGeom>
          <a:ln>
            <a:solidFill>
              <a:schemeClr val="bg1">
                <a:alpha val="26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D49D4A44-C656-4F5D-A1E1-1BC63A16B42A}"/>
              </a:ext>
            </a:extLst>
          </p:cNvPr>
          <p:cNvCxnSpPr/>
          <p:nvPr/>
        </p:nvCxnSpPr>
        <p:spPr>
          <a:xfrm>
            <a:off x="-617" y="4239634"/>
            <a:ext cx="2033196" cy="0"/>
          </a:xfrm>
          <a:prstGeom prst="line">
            <a:avLst/>
          </a:prstGeom>
          <a:ln>
            <a:solidFill>
              <a:schemeClr val="bg1">
                <a:alpha val="26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39E10132-A9BF-4F09-A016-FD73D242B8D8}"/>
              </a:ext>
            </a:extLst>
          </p:cNvPr>
          <p:cNvCxnSpPr/>
          <p:nvPr/>
        </p:nvCxnSpPr>
        <p:spPr>
          <a:xfrm>
            <a:off x="-617" y="4874559"/>
            <a:ext cx="2033196" cy="0"/>
          </a:xfrm>
          <a:prstGeom prst="line">
            <a:avLst/>
          </a:prstGeom>
          <a:ln>
            <a:solidFill>
              <a:schemeClr val="bg1">
                <a:alpha val="26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7C0746AD-68F4-451C-A123-F10AA29CFFD8}"/>
              </a:ext>
            </a:extLst>
          </p:cNvPr>
          <p:cNvCxnSpPr/>
          <p:nvPr/>
        </p:nvCxnSpPr>
        <p:spPr>
          <a:xfrm>
            <a:off x="-617" y="5509484"/>
            <a:ext cx="2033196" cy="0"/>
          </a:xfrm>
          <a:prstGeom prst="line">
            <a:avLst/>
          </a:prstGeom>
          <a:ln>
            <a:solidFill>
              <a:schemeClr val="bg1">
                <a:alpha val="26000"/>
              </a:schemeClr>
            </a:solidFill>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64C91EFA-DB77-48B9-96A4-8D794CFDAC39}"/>
              </a:ext>
            </a:extLst>
          </p:cNvPr>
          <p:cNvSpPr txBox="1"/>
          <p:nvPr/>
        </p:nvSpPr>
        <p:spPr>
          <a:xfrm>
            <a:off x="674126" y="1255600"/>
            <a:ext cx="1137555" cy="307777"/>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prstClr val="white">
                    <a:alpha val="50000"/>
                  </a:prstClr>
                </a:solidFill>
                <a:effectLst/>
                <a:uLnTx/>
                <a:uFillTx/>
                <a:latin typeface="微软雅黑 Light" panose="020B0502040204020203" pitchFamily="34" charset="-122"/>
                <a:ea typeface="微软雅黑 Light" panose="020B0502040204020203" pitchFamily="34" charset="-122"/>
              </a:defRPr>
            </a:lvl1pPr>
          </a:lstStyle>
          <a:p>
            <a:r>
              <a:rPr lang="zh-CN" altLang="en-US" dirty="0"/>
              <a:t>阶段一</a:t>
            </a:r>
          </a:p>
        </p:txBody>
      </p:sp>
      <p:sp>
        <p:nvSpPr>
          <p:cNvPr id="71" name="文本框 70">
            <a:extLst>
              <a:ext uri="{FF2B5EF4-FFF2-40B4-BE49-F238E27FC236}">
                <a16:creationId xmlns:a16="http://schemas.microsoft.com/office/drawing/2014/main" id="{38068D67-AE50-4502-8E9D-D6AA80F5DBEC}"/>
              </a:ext>
            </a:extLst>
          </p:cNvPr>
          <p:cNvSpPr txBox="1"/>
          <p:nvPr/>
        </p:nvSpPr>
        <p:spPr>
          <a:xfrm>
            <a:off x="674126" y="2508952"/>
            <a:ext cx="11375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alpha val="50000"/>
                  </a:prstClr>
                </a:solidFill>
                <a:effectLst/>
                <a:uLnTx/>
                <a:uFillTx/>
                <a:latin typeface="微软雅黑 Light" panose="020B0502040204020203" pitchFamily="34" charset="-122"/>
                <a:ea typeface="微软雅黑 Light" panose="020B0502040204020203" pitchFamily="34" charset="-122"/>
              </a:rPr>
              <a:t>阶段三</a:t>
            </a:r>
          </a:p>
        </p:txBody>
      </p:sp>
      <p:sp>
        <p:nvSpPr>
          <p:cNvPr id="72" name="文本框 71">
            <a:extLst>
              <a:ext uri="{FF2B5EF4-FFF2-40B4-BE49-F238E27FC236}">
                <a16:creationId xmlns:a16="http://schemas.microsoft.com/office/drawing/2014/main" id="{60B5ACD0-7692-4789-ADC8-588DE05970D0}"/>
              </a:ext>
            </a:extLst>
          </p:cNvPr>
          <p:cNvSpPr txBox="1"/>
          <p:nvPr/>
        </p:nvSpPr>
        <p:spPr>
          <a:xfrm>
            <a:off x="674126" y="3140975"/>
            <a:ext cx="11375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alpha val="50000"/>
                  </a:prstClr>
                </a:solidFill>
                <a:effectLst/>
                <a:uLnTx/>
                <a:uFillTx/>
                <a:latin typeface="微软雅黑 Light" panose="020B0502040204020203" pitchFamily="34" charset="-122"/>
                <a:ea typeface="微软雅黑 Light" panose="020B0502040204020203" pitchFamily="34" charset="-122"/>
              </a:rPr>
              <a:t>阶段四</a:t>
            </a:r>
          </a:p>
        </p:txBody>
      </p:sp>
      <p:sp>
        <p:nvSpPr>
          <p:cNvPr id="73" name="文本框 72">
            <a:extLst>
              <a:ext uri="{FF2B5EF4-FFF2-40B4-BE49-F238E27FC236}">
                <a16:creationId xmlns:a16="http://schemas.microsoft.com/office/drawing/2014/main" id="{4DFA8290-9741-4460-9565-F0BE5BED3B2A}"/>
              </a:ext>
            </a:extLst>
          </p:cNvPr>
          <p:cNvSpPr txBox="1"/>
          <p:nvPr/>
        </p:nvSpPr>
        <p:spPr>
          <a:xfrm>
            <a:off x="674126" y="3795300"/>
            <a:ext cx="11375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solidFill>
                  <a:prstClr val="white">
                    <a:alpha val="50000"/>
                  </a:prstClr>
                </a:solidFill>
                <a:latin typeface="微软雅黑 Light" panose="020B0502040204020203" pitchFamily="34" charset="-122"/>
                <a:ea typeface="微软雅黑 Light" panose="020B0502040204020203" pitchFamily="34" charset="-122"/>
              </a:rPr>
              <a:t>阶段五</a:t>
            </a:r>
            <a:endParaRPr kumimoji="0" lang="zh-CN" altLang="en-US" sz="1400" b="0" i="0" u="none" strike="noStrike" kern="1200" cap="none" spc="0" normalizeH="0" baseline="0" noProof="0" dirty="0">
              <a:ln>
                <a:noFill/>
              </a:ln>
              <a:solidFill>
                <a:prstClr val="white">
                  <a:alpha val="50000"/>
                </a:prstClr>
              </a:solidFill>
              <a:effectLst/>
              <a:uLnTx/>
              <a:uFillTx/>
              <a:latin typeface="微软雅黑 Light" panose="020B0502040204020203" pitchFamily="34" charset="-122"/>
              <a:ea typeface="微软雅黑 Light" panose="020B0502040204020203" pitchFamily="34" charset="-122"/>
            </a:endParaRPr>
          </a:p>
        </p:txBody>
      </p:sp>
      <p:sp>
        <p:nvSpPr>
          <p:cNvPr id="74" name="文本框 73">
            <a:extLst>
              <a:ext uri="{FF2B5EF4-FFF2-40B4-BE49-F238E27FC236}">
                <a16:creationId xmlns:a16="http://schemas.microsoft.com/office/drawing/2014/main" id="{9FE0C8A6-1644-43A7-8EA3-6A9CCC5BC226}"/>
              </a:ext>
            </a:extLst>
          </p:cNvPr>
          <p:cNvSpPr txBox="1"/>
          <p:nvPr/>
        </p:nvSpPr>
        <p:spPr>
          <a:xfrm>
            <a:off x="674126" y="4416038"/>
            <a:ext cx="11375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alpha val="50000"/>
                  </a:prstClr>
                </a:solidFill>
                <a:effectLst/>
                <a:uLnTx/>
                <a:uFillTx/>
                <a:latin typeface="微软雅黑 Light" panose="020B0502040204020203" pitchFamily="34" charset="-122"/>
                <a:ea typeface="微软雅黑 Light" panose="020B0502040204020203" pitchFamily="34" charset="-122"/>
              </a:rPr>
              <a:t>阶段</a:t>
            </a:r>
            <a:r>
              <a:rPr lang="zh-CN" altLang="en-US" sz="1400" dirty="0">
                <a:solidFill>
                  <a:prstClr val="white">
                    <a:alpha val="50000"/>
                  </a:prstClr>
                </a:solidFill>
                <a:latin typeface="微软雅黑 Light" panose="020B0502040204020203" pitchFamily="34" charset="-122"/>
                <a:ea typeface="微软雅黑 Light" panose="020B0502040204020203" pitchFamily="34" charset="-122"/>
              </a:rPr>
              <a:t>六</a:t>
            </a:r>
            <a:endParaRPr kumimoji="0" lang="zh-CN" altLang="en-US" sz="1400" b="0" i="0" u="none" strike="noStrike" kern="1200" cap="none" spc="0" normalizeH="0" baseline="0" noProof="0" dirty="0">
              <a:ln>
                <a:noFill/>
              </a:ln>
              <a:solidFill>
                <a:prstClr val="white">
                  <a:alpha val="50000"/>
                </a:prstClr>
              </a:solidFill>
              <a:effectLst/>
              <a:uLnTx/>
              <a:uFillTx/>
              <a:latin typeface="微软雅黑 Light" panose="020B0502040204020203" pitchFamily="34" charset="-122"/>
              <a:ea typeface="微软雅黑 Light" panose="020B0502040204020203" pitchFamily="34" charset="-122"/>
            </a:endParaRPr>
          </a:p>
        </p:txBody>
      </p:sp>
      <p:sp>
        <p:nvSpPr>
          <p:cNvPr id="75" name="文本框 74">
            <a:extLst>
              <a:ext uri="{FF2B5EF4-FFF2-40B4-BE49-F238E27FC236}">
                <a16:creationId xmlns:a16="http://schemas.microsoft.com/office/drawing/2014/main" id="{D844A253-D15E-4391-A93F-92473A59AC84}"/>
              </a:ext>
            </a:extLst>
          </p:cNvPr>
          <p:cNvSpPr txBox="1"/>
          <p:nvPr/>
        </p:nvSpPr>
        <p:spPr>
          <a:xfrm>
            <a:off x="674126" y="5081112"/>
            <a:ext cx="11375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alpha val="50000"/>
                  </a:prstClr>
                </a:solidFill>
                <a:effectLst/>
                <a:uLnTx/>
                <a:uFillTx/>
                <a:latin typeface="微软雅黑 Light" panose="020B0502040204020203" pitchFamily="34" charset="-122"/>
                <a:ea typeface="微软雅黑 Light" panose="020B0502040204020203" pitchFamily="34" charset="-122"/>
              </a:rPr>
              <a:t>阶段七</a:t>
            </a:r>
          </a:p>
        </p:txBody>
      </p:sp>
      <p:sp>
        <p:nvSpPr>
          <p:cNvPr id="76" name="文本框 75">
            <a:extLst>
              <a:ext uri="{FF2B5EF4-FFF2-40B4-BE49-F238E27FC236}">
                <a16:creationId xmlns:a16="http://schemas.microsoft.com/office/drawing/2014/main" id="{8C892883-F856-4BBF-A490-FE0C4D48BCC5}"/>
              </a:ext>
            </a:extLst>
          </p:cNvPr>
          <p:cNvSpPr txBox="1"/>
          <p:nvPr/>
        </p:nvSpPr>
        <p:spPr>
          <a:xfrm>
            <a:off x="674126" y="5702118"/>
            <a:ext cx="11375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solidFill>
                  <a:prstClr val="white">
                    <a:alpha val="50000"/>
                  </a:prstClr>
                </a:solidFill>
                <a:latin typeface="微软雅黑 Light" panose="020B0502040204020203" pitchFamily="34" charset="-122"/>
                <a:ea typeface="微软雅黑 Light" panose="020B0502040204020203" pitchFamily="34" charset="-122"/>
              </a:rPr>
              <a:t>阶段八</a:t>
            </a:r>
            <a:endParaRPr kumimoji="0" lang="zh-CN" altLang="en-US" sz="1400" b="0" i="0" u="none" strike="noStrike" kern="1200" cap="none" spc="0" normalizeH="0" baseline="0" noProof="0" dirty="0">
              <a:ln>
                <a:noFill/>
              </a:ln>
              <a:solidFill>
                <a:prstClr val="white">
                  <a:alpha val="50000"/>
                </a:prstClr>
              </a:solidFill>
              <a:effectLst/>
              <a:uLnTx/>
              <a:uFillTx/>
              <a:latin typeface="微软雅黑 Light" panose="020B0502040204020203" pitchFamily="34" charset="-122"/>
              <a:ea typeface="微软雅黑 Light" panose="020B0502040204020203" pitchFamily="34" charset="-122"/>
            </a:endParaRPr>
          </a:p>
        </p:txBody>
      </p:sp>
      <p:cxnSp>
        <p:nvCxnSpPr>
          <p:cNvPr id="77" name="直接连接符 76">
            <a:extLst>
              <a:ext uri="{FF2B5EF4-FFF2-40B4-BE49-F238E27FC236}">
                <a16:creationId xmlns:a16="http://schemas.microsoft.com/office/drawing/2014/main" id="{40583B89-A0E7-4A7A-BC30-265C62A31D1F}"/>
              </a:ext>
            </a:extLst>
          </p:cNvPr>
          <p:cNvCxnSpPr/>
          <p:nvPr/>
        </p:nvCxnSpPr>
        <p:spPr>
          <a:xfrm>
            <a:off x="5024" y="1084272"/>
            <a:ext cx="0" cy="613983"/>
          </a:xfrm>
          <a:prstGeom prst="line">
            <a:avLst/>
          </a:prstGeom>
          <a:ln w="25400">
            <a:solidFill>
              <a:schemeClr val="bg1"/>
            </a:solidFill>
          </a:ln>
          <a:effectLst>
            <a:outerShdw blurRad="25400" dist="12700" algn="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724568D1-BADC-4D67-BE99-8BC9461B0524}"/>
              </a:ext>
            </a:extLst>
          </p:cNvPr>
          <p:cNvSpPr txBox="1"/>
          <p:nvPr/>
        </p:nvSpPr>
        <p:spPr>
          <a:xfrm>
            <a:off x="674126" y="6337044"/>
            <a:ext cx="11375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alpha val="50000"/>
                  </a:prstClr>
                </a:solidFill>
                <a:effectLst/>
                <a:uLnTx/>
                <a:uFillTx/>
                <a:latin typeface="微软雅黑 Light" panose="020B0502040204020203" pitchFamily="34" charset="-122"/>
                <a:ea typeface="微软雅黑 Light" panose="020B0502040204020203" pitchFamily="34" charset="-122"/>
              </a:rPr>
              <a:t>阶段九</a:t>
            </a:r>
          </a:p>
        </p:txBody>
      </p:sp>
      <p:sp>
        <p:nvSpPr>
          <p:cNvPr id="79" name="文本框 78">
            <a:extLst>
              <a:ext uri="{FF2B5EF4-FFF2-40B4-BE49-F238E27FC236}">
                <a16:creationId xmlns:a16="http://schemas.microsoft.com/office/drawing/2014/main" id="{64BA2C04-A44D-4109-A050-757179DAAB7C}"/>
              </a:ext>
            </a:extLst>
          </p:cNvPr>
          <p:cNvSpPr txBox="1"/>
          <p:nvPr/>
        </p:nvSpPr>
        <p:spPr>
          <a:xfrm>
            <a:off x="674125" y="1880152"/>
            <a:ext cx="11375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bg1"/>
                </a:solidFill>
                <a:latin typeface="微软雅黑 Light" panose="020B0502040204020203" pitchFamily="34" charset="-122"/>
                <a:ea typeface="微软雅黑 Light" panose="020B0502040204020203" pitchFamily="34" charset="-122"/>
              </a:rPr>
              <a:t>阶段二</a:t>
            </a:r>
            <a:endParaRPr kumimoji="0" lang="zh-CN" altLang="en-US"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endParaRPr>
          </a:p>
        </p:txBody>
      </p:sp>
      <p:pic>
        <p:nvPicPr>
          <p:cNvPr id="80" name="图片 79">
            <a:extLst>
              <a:ext uri="{FF2B5EF4-FFF2-40B4-BE49-F238E27FC236}">
                <a16:creationId xmlns:a16="http://schemas.microsoft.com/office/drawing/2014/main" id="{2EFD3362-EA43-4FEB-8E87-AA38F8C8C172}"/>
              </a:ext>
            </a:extLst>
          </p:cNvPr>
          <p:cNvPicPr>
            <a:picLocks noChangeAspect="1"/>
          </p:cNvPicPr>
          <p:nvPr/>
        </p:nvPicPr>
        <p:blipFill rotWithShape="1">
          <a:blip r:embed="rId2">
            <a:biLevel thresh="50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5008" r="67243" b="-10771"/>
          <a:stretch/>
        </p:blipFill>
        <p:spPr>
          <a:xfrm>
            <a:off x="444500" y="192366"/>
            <a:ext cx="910431" cy="828117"/>
          </a:xfrm>
          <a:prstGeom prst="rect">
            <a:avLst/>
          </a:prstGeom>
        </p:spPr>
      </p:pic>
      <p:sp>
        <p:nvSpPr>
          <p:cNvPr id="107" name="Freeform 3174">
            <a:extLst>
              <a:ext uri="{FF2B5EF4-FFF2-40B4-BE49-F238E27FC236}">
                <a16:creationId xmlns:a16="http://schemas.microsoft.com/office/drawing/2014/main" id="{B04B17BD-FEF0-480A-B922-9E45C5975063}"/>
              </a:ext>
            </a:extLst>
          </p:cNvPr>
          <p:cNvSpPr>
            <a:spLocks/>
          </p:cNvSpPr>
          <p:nvPr/>
        </p:nvSpPr>
        <p:spPr bwMode="auto">
          <a:xfrm>
            <a:off x="319062" y="3821228"/>
            <a:ext cx="300408" cy="339291"/>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alpha val="70000"/>
            </a:schemeClr>
          </a:solidFill>
          <a:ln w="0">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3174">
            <a:extLst>
              <a:ext uri="{FF2B5EF4-FFF2-40B4-BE49-F238E27FC236}">
                <a16:creationId xmlns:a16="http://schemas.microsoft.com/office/drawing/2014/main" id="{0183217C-D487-442D-8DEA-80BE4BEA133F}"/>
              </a:ext>
            </a:extLst>
          </p:cNvPr>
          <p:cNvSpPr>
            <a:spLocks/>
          </p:cNvSpPr>
          <p:nvPr/>
        </p:nvSpPr>
        <p:spPr bwMode="auto">
          <a:xfrm>
            <a:off x="319062" y="3176335"/>
            <a:ext cx="300408" cy="339291"/>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alpha val="70000"/>
            </a:schemeClr>
          </a:solidFill>
          <a:ln w="0">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3174">
            <a:extLst>
              <a:ext uri="{FF2B5EF4-FFF2-40B4-BE49-F238E27FC236}">
                <a16:creationId xmlns:a16="http://schemas.microsoft.com/office/drawing/2014/main" id="{5F83DBC8-2E18-4E97-9521-7FDC0ADE14E7}"/>
              </a:ext>
            </a:extLst>
          </p:cNvPr>
          <p:cNvSpPr>
            <a:spLocks/>
          </p:cNvSpPr>
          <p:nvPr/>
        </p:nvSpPr>
        <p:spPr bwMode="auto">
          <a:xfrm>
            <a:off x="319062" y="2569944"/>
            <a:ext cx="300408" cy="339291"/>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alpha val="70000"/>
            </a:schemeClr>
          </a:solidFill>
          <a:ln w="0">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3174">
            <a:extLst>
              <a:ext uri="{FF2B5EF4-FFF2-40B4-BE49-F238E27FC236}">
                <a16:creationId xmlns:a16="http://schemas.microsoft.com/office/drawing/2014/main" id="{8F3D34E4-425B-4BE3-A8D8-4C952F39EC9D}"/>
              </a:ext>
            </a:extLst>
          </p:cNvPr>
          <p:cNvSpPr>
            <a:spLocks/>
          </p:cNvSpPr>
          <p:nvPr/>
        </p:nvSpPr>
        <p:spPr bwMode="auto">
          <a:xfrm>
            <a:off x="319062" y="1934676"/>
            <a:ext cx="300408" cy="339291"/>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solidFill>
          <a:ln w="0">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3174">
            <a:extLst>
              <a:ext uri="{FF2B5EF4-FFF2-40B4-BE49-F238E27FC236}">
                <a16:creationId xmlns:a16="http://schemas.microsoft.com/office/drawing/2014/main" id="{8ED01BA3-74C9-4D63-8A67-245CE9FB0C0F}"/>
              </a:ext>
            </a:extLst>
          </p:cNvPr>
          <p:cNvSpPr>
            <a:spLocks/>
          </p:cNvSpPr>
          <p:nvPr/>
        </p:nvSpPr>
        <p:spPr bwMode="auto">
          <a:xfrm>
            <a:off x="319062" y="4438448"/>
            <a:ext cx="300408" cy="339291"/>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alpha val="70000"/>
            </a:schemeClr>
          </a:solidFill>
          <a:ln w="0">
            <a:noFill/>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3174">
            <a:extLst>
              <a:ext uri="{FF2B5EF4-FFF2-40B4-BE49-F238E27FC236}">
                <a16:creationId xmlns:a16="http://schemas.microsoft.com/office/drawing/2014/main" id="{6F1E94ED-C31A-447C-AB2F-F70ABBF1BC0A}"/>
              </a:ext>
            </a:extLst>
          </p:cNvPr>
          <p:cNvSpPr>
            <a:spLocks/>
          </p:cNvSpPr>
          <p:nvPr/>
        </p:nvSpPr>
        <p:spPr bwMode="auto">
          <a:xfrm>
            <a:off x="319062" y="5089958"/>
            <a:ext cx="300408" cy="339291"/>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alpha val="70000"/>
            </a:schemeClr>
          </a:solidFill>
          <a:ln w="0">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3174">
            <a:extLst>
              <a:ext uri="{FF2B5EF4-FFF2-40B4-BE49-F238E27FC236}">
                <a16:creationId xmlns:a16="http://schemas.microsoft.com/office/drawing/2014/main" id="{DB35FAF1-9708-4C27-A136-BED43D26699E}"/>
              </a:ext>
            </a:extLst>
          </p:cNvPr>
          <p:cNvSpPr>
            <a:spLocks/>
          </p:cNvSpPr>
          <p:nvPr/>
        </p:nvSpPr>
        <p:spPr bwMode="auto">
          <a:xfrm>
            <a:off x="319062" y="5707178"/>
            <a:ext cx="300408" cy="339291"/>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alpha val="70000"/>
            </a:schemeClr>
          </a:solidFill>
          <a:ln w="0">
            <a:noFill/>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3174">
            <a:extLst>
              <a:ext uri="{FF2B5EF4-FFF2-40B4-BE49-F238E27FC236}">
                <a16:creationId xmlns:a16="http://schemas.microsoft.com/office/drawing/2014/main" id="{DBCB1724-056F-4216-AAC4-CBD3E32CDB54}"/>
              </a:ext>
            </a:extLst>
          </p:cNvPr>
          <p:cNvSpPr>
            <a:spLocks/>
          </p:cNvSpPr>
          <p:nvPr/>
        </p:nvSpPr>
        <p:spPr bwMode="auto">
          <a:xfrm>
            <a:off x="319062" y="6347258"/>
            <a:ext cx="300408" cy="339291"/>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alpha val="70000"/>
            </a:schemeClr>
          </a:solidFill>
          <a:ln w="0">
            <a:noFill/>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3174">
            <a:extLst>
              <a:ext uri="{FF2B5EF4-FFF2-40B4-BE49-F238E27FC236}">
                <a16:creationId xmlns:a16="http://schemas.microsoft.com/office/drawing/2014/main" id="{93BAEFA9-148E-411C-91AA-272743BAF88F}"/>
              </a:ext>
            </a:extLst>
          </p:cNvPr>
          <p:cNvSpPr>
            <a:spLocks/>
          </p:cNvSpPr>
          <p:nvPr/>
        </p:nvSpPr>
        <p:spPr bwMode="auto">
          <a:xfrm>
            <a:off x="319062" y="1304925"/>
            <a:ext cx="300408" cy="339291"/>
          </a:xfrm>
          <a:custGeom>
            <a:avLst/>
            <a:gdLst>
              <a:gd name="T0" fmla="*/ 346 w 2004"/>
              <a:gd name="T1" fmla="*/ 1175 h 2265"/>
              <a:gd name="T2" fmla="*/ 482 w 2004"/>
              <a:gd name="T3" fmla="*/ 1175 h 2265"/>
              <a:gd name="T4" fmla="*/ 737 w 2004"/>
              <a:gd name="T5" fmla="*/ 845 h 2265"/>
              <a:gd name="T6" fmla="*/ 721 w 2004"/>
              <a:gd name="T7" fmla="*/ 1010 h 2265"/>
              <a:gd name="T8" fmla="*/ 721 w 2004"/>
              <a:gd name="T9" fmla="*/ 1066 h 2265"/>
              <a:gd name="T10" fmla="*/ 857 w 2004"/>
              <a:gd name="T11" fmla="*/ 1310 h 2265"/>
              <a:gd name="T12" fmla="*/ 846 w 2004"/>
              <a:gd name="T13" fmla="*/ 1199 h 2265"/>
              <a:gd name="T14" fmla="*/ 876 w 2004"/>
              <a:gd name="T15" fmla="*/ 1028 h 2265"/>
              <a:gd name="T16" fmla="*/ 977 w 2004"/>
              <a:gd name="T17" fmla="*/ 1079 h 2265"/>
              <a:gd name="T18" fmla="*/ 993 w 2004"/>
              <a:gd name="T19" fmla="*/ 1079 h 2265"/>
              <a:gd name="T20" fmla="*/ 1062 w 2004"/>
              <a:gd name="T21" fmla="*/ 999 h 2265"/>
              <a:gd name="T22" fmla="*/ 1067 w 2004"/>
              <a:gd name="T23" fmla="*/ 1175 h 2265"/>
              <a:gd name="T24" fmla="*/ 1067 w 2004"/>
              <a:gd name="T25" fmla="*/ 1249 h 2265"/>
              <a:gd name="T26" fmla="*/ 1046 w 2004"/>
              <a:gd name="T27" fmla="*/ 1619 h 2265"/>
              <a:gd name="T28" fmla="*/ 966 w 2004"/>
              <a:gd name="T29" fmla="*/ 1930 h 2265"/>
              <a:gd name="T30" fmla="*/ 1142 w 2004"/>
              <a:gd name="T31" fmla="*/ 2265 h 2265"/>
              <a:gd name="T32" fmla="*/ 1187 w 2004"/>
              <a:gd name="T33" fmla="*/ 2094 h 2265"/>
              <a:gd name="T34" fmla="*/ 1216 w 2004"/>
              <a:gd name="T35" fmla="*/ 1908 h 2265"/>
              <a:gd name="T36" fmla="*/ 1238 w 2004"/>
              <a:gd name="T37" fmla="*/ 1499 h 2265"/>
              <a:gd name="T38" fmla="*/ 1240 w 2004"/>
              <a:gd name="T39" fmla="*/ 1390 h 2265"/>
              <a:gd name="T40" fmla="*/ 1216 w 2004"/>
              <a:gd name="T41" fmla="*/ 989 h 2265"/>
              <a:gd name="T42" fmla="*/ 1267 w 2004"/>
              <a:gd name="T43" fmla="*/ 970 h 2265"/>
              <a:gd name="T44" fmla="*/ 1328 w 2004"/>
              <a:gd name="T45" fmla="*/ 1020 h 2265"/>
              <a:gd name="T46" fmla="*/ 1333 w 2004"/>
              <a:gd name="T47" fmla="*/ 1020 h 2265"/>
              <a:gd name="T48" fmla="*/ 1408 w 2004"/>
              <a:gd name="T49" fmla="*/ 989 h 2265"/>
              <a:gd name="T50" fmla="*/ 1483 w 2004"/>
              <a:gd name="T51" fmla="*/ 1175 h 2265"/>
              <a:gd name="T52" fmla="*/ 1549 w 2004"/>
              <a:gd name="T53" fmla="*/ 1175 h 2265"/>
              <a:gd name="T54" fmla="*/ 1589 w 2004"/>
              <a:gd name="T55" fmla="*/ 1010 h 2265"/>
              <a:gd name="T56" fmla="*/ 1589 w 2004"/>
              <a:gd name="T57" fmla="*/ 1005 h 2265"/>
              <a:gd name="T58" fmla="*/ 1397 w 2004"/>
              <a:gd name="T59" fmla="*/ 630 h 2265"/>
              <a:gd name="T60" fmla="*/ 1783 w 2004"/>
              <a:gd name="T61" fmla="*/ 739 h 2265"/>
              <a:gd name="T62" fmla="*/ 1993 w 2004"/>
              <a:gd name="T63" fmla="*/ 1028 h 2265"/>
              <a:gd name="T64" fmla="*/ 2004 w 2004"/>
              <a:gd name="T65" fmla="*/ 1028 h 2265"/>
              <a:gd name="T66" fmla="*/ 2004 w 2004"/>
              <a:gd name="T67" fmla="*/ 959 h 2265"/>
              <a:gd name="T68" fmla="*/ 1781 w 2004"/>
              <a:gd name="T69" fmla="*/ 507 h 2265"/>
              <a:gd name="T70" fmla="*/ 1272 w 2004"/>
              <a:gd name="T71" fmla="*/ 340 h 2265"/>
              <a:gd name="T72" fmla="*/ 1658 w 2004"/>
              <a:gd name="T73" fmla="*/ 154 h 2265"/>
              <a:gd name="T74" fmla="*/ 1682 w 2004"/>
              <a:gd name="T75" fmla="*/ 151 h 2265"/>
              <a:gd name="T76" fmla="*/ 1863 w 2004"/>
              <a:gd name="T77" fmla="*/ 170 h 2265"/>
              <a:gd name="T78" fmla="*/ 1866 w 2004"/>
              <a:gd name="T79" fmla="*/ 164 h 2265"/>
              <a:gd name="T80" fmla="*/ 1658 w 2004"/>
              <a:gd name="T81" fmla="*/ 53 h 2265"/>
              <a:gd name="T82" fmla="*/ 1669 w 2004"/>
              <a:gd name="T83" fmla="*/ 50 h 2265"/>
              <a:gd name="T84" fmla="*/ 1493 w 2004"/>
              <a:gd name="T85" fmla="*/ 0 h 2265"/>
              <a:gd name="T86" fmla="*/ 1432 w 2004"/>
              <a:gd name="T87" fmla="*/ 0 h 2265"/>
              <a:gd name="T88" fmla="*/ 1419 w 2004"/>
              <a:gd name="T89" fmla="*/ 0 h 2265"/>
              <a:gd name="T90" fmla="*/ 1038 w 2004"/>
              <a:gd name="T91" fmla="*/ 220 h 2265"/>
              <a:gd name="T92" fmla="*/ 700 w 2004"/>
              <a:gd name="T93" fmla="*/ 95 h 2265"/>
              <a:gd name="T94" fmla="*/ 636 w 2004"/>
              <a:gd name="T95" fmla="*/ 95 h 2265"/>
              <a:gd name="T96" fmla="*/ 261 w 2004"/>
              <a:gd name="T97" fmla="*/ 351 h 2265"/>
              <a:gd name="T98" fmla="*/ 450 w 2004"/>
              <a:gd name="T99" fmla="*/ 295 h 2265"/>
              <a:gd name="T100" fmla="*/ 506 w 2004"/>
              <a:gd name="T101" fmla="*/ 295 h 2265"/>
              <a:gd name="T102" fmla="*/ 737 w 2004"/>
              <a:gd name="T103" fmla="*/ 351 h 2265"/>
              <a:gd name="T104" fmla="*/ 245 w 2004"/>
              <a:gd name="T105" fmla="*/ 529 h 2265"/>
              <a:gd name="T106" fmla="*/ 0 w 2004"/>
              <a:gd name="T107" fmla="*/ 959 h 2265"/>
              <a:gd name="T108" fmla="*/ 83 w 2004"/>
              <a:gd name="T109" fmla="*/ 856 h 2265"/>
              <a:gd name="T110" fmla="*/ 184 w 2004"/>
              <a:gd name="T111" fmla="*/ 763 h 2265"/>
              <a:gd name="T112" fmla="*/ 466 w 2004"/>
              <a:gd name="T113" fmla="*/ 659 h 2265"/>
              <a:gd name="T114" fmla="*/ 556 w 2004"/>
              <a:gd name="T115" fmla="*/ 659 h 2265"/>
              <a:gd name="T116" fmla="*/ 421 w 2004"/>
              <a:gd name="T117" fmla="*/ 840 h 2265"/>
              <a:gd name="T118" fmla="*/ 341 w 2004"/>
              <a:gd name="T119" fmla="*/ 1079 h 2265"/>
              <a:gd name="T120" fmla="*/ 341 w 2004"/>
              <a:gd name="T121" fmla="*/ 1114 h 2265"/>
              <a:gd name="T122" fmla="*/ 346 w 2004"/>
              <a:gd name="T123" fmla="*/ 1175 h 2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265">
                <a:moveTo>
                  <a:pt x="346" y="1175"/>
                </a:moveTo>
                <a:cubicBezTo>
                  <a:pt x="482" y="1175"/>
                  <a:pt x="482" y="1175"/>
                  <a:pt x="482" y="1175"/>
                </a:cubicBezTo>
                <a:cubicBezTo>
                  <a:pt x="508" y="1068"/>
                  <a:pt x="655" y="901"/>
                  <a:pt x="737" y="845"/>
                </a:cubicBezTo>
                <a:cubicBezTo>
                  <a:pt x="721" y="1010"/>
                  <a:pt x="721" y="1010"/>
                  <a:pt x="721" y="1010"/>
                </a:cubicBezTo>
                <a:cubicBezTo>
                  <a:pt x="721" y="1066"/>
                  <a:pt x="721" y="1066"/>
                  <a:pt x="721" y="1066"/>
                </a:cubicBezTo>
                <a:cubicBezTo>
                  <a:pt x="721" y="1193"/>
                  <a:pt x="783" y="1260"/>
                  <a:pt x="857" y="1310"/>
                </a:cubicBezTo>
                <a:cubicBezTo>
                  <a:pt x="846" y="1199"/>
                  <a:pt x="846" y="1199"/>
                  <a:pt x="846" y="1199"/>
                </a:cubicBezTo>
                <a:cubicBezTo>
                  <a:pt x="844" y="1167"/>
                  <a:pt x="865" y="1047"/>
                  <a:pt x="876" y="1028"/>
                </a:cubicBezTo>
                <a:cubicBezTo>
                  <a:pt x="902" y="1044"/>
                  <a:pt x="932" y="1079"/>
                  <a:pt x="977" y="1079"/>
                </a:cubicBezTo>
                <a:cubicBezTo>
                  <a:pt x="993" y="1079"/>
                  <a:pt x="993" y="1079"/>
                  <a:pt x="993" y="1079"/>
                </a:cubicBezTo>
                <a:cubicBezTo>
                  <a:pt x="1027" y="1079"/>
                  <a:pt x="1043" y="1018"/>
                  <a:pt x="1062" y="999"/>
                </a:cubicBezTo>
                <a:cubicBezTo>
                  <a:pt x="1067" y="1175"/>
                  <a:pt x="1067" y="1175"/>
                  <a:pt x="1067" y="1175"/>
                </a:cubicBezTo>
                <a:cubicBezTo>
                  <a:pt x="1067" y="1249"/>
                  <a:pt x="1067" y="1249"/>
                  <a:pt x="1067" y="1249"/>
                </a:cubicBezTo>
                <a:cubicBezTo>
                  <a:pt x="1067" y="1385"/>
                  <a:pt x="1054" y="1496"/>
                  <a:pt x="1046" y="1619"/>
                </a:cubicBezTo>
                <a:cubicBezTo>
                  <a:pt x="1041" y="1669"/>
                  <a:pt x="993" y="1919"/>
                  <a:pt x="966" y="1930"/>
                </a:cubicBezTo>
                <a:cubicBezTo>
                  <a:pt x="1142" y="2265"/>
                  <a:pt x="1142" y="2265"/>
                  <a:pt x="1142" y="2265"/>
                </a:cubicBezTo>
                <a:cubicBezTo>
                  <a:pt x="1152" y="2217"/>
                  <a:pt x="1171" y="2142"/>
                  <a:pt x="1187" y="2094"/>
                </a:cubicBezTo>
                <a:cubicBezTo>
                  <a:pt x="1203" y="2039"/>
                  <a:pt x="1206" y="1970"/>
                  <a:pt x="1216" y="1908"/>
                </a:cubicBezTo>
                <a:cubicBezTo>
                  <a:pt x="1235" y="1802"/>
                  <a:pt x="1238" y="1624"/>
                  <a:pt x="1238" y="1499"/>
                </a:cubicBezTo>
                <a:cubicBezTo>
                  <a:pt x="1240" y="1390"/>
                  <a:pt x="1240" y="1390"/>
                  <a:pt x="1240" y="1390"/>
                </a:cubicBezTo>
                <a:cubicBezTo>
                  <a:pt x="1216" y="989"/>
                  <a:pt x="1216" y="989"/>
                  <a:pt x="1216" y="989"/>
                </a:cubicBezTo>
                <a:cubicBezTo>
                  <a:pt x="1267" y="970"/>
                  <a:pt x="1267" y="970"/>
                  <a:pt x="1267" y="970"/>
                </a:cubicBezTo>
                <a:cubicBezTo>
                  <a:pt x="1280" y="991"/>
                  <a:pt x="1296" y="1020"/>
                  <a:pt x="1328" y="1020"/>
                </a:cubicBezTo>
                <a:cubicBezTo>
                  <a:pt x="1333" y="1020"/>
                  <a:pt x="1333" y="1020"/>
                  <a:pt x="1333" y="1020"/>
                </a:cubicBezTo>
                <a:cubicBezTo>
                  <a:pt x="1373" y="1020"/>
                  <a:pt x="1381" y="989"/>
                  <a:pt x="1408" y="989"/>
                </a:cubicBezTo>
                <a:cubicBezTo>
                  <a:pt x="1440" y="989"/>
                  <a:pt x="1480" y="1127"/>
                  <a:pt x="1483" y="1175"/>
                </a:cubicBezTo>
                <a:cubicBezTo>
                  <a:pt x="1549" y="1175"/>
                  <a:pt x="1549" y="1175"/>
                  <a:pt x="1549" y="1175"/>
                </a:cubicBezTo>
                <a:cubicBezTo>
                  <a:pt x="1562" y="1124"/>
                  <a:pt x="1589" y="1079"/>
                  <a:pt x="1589" y="1010"/>
                </a:cubicBezTo>
                <a:cubicBezTo>
                  <a:pt x="1589" y="1005"/>
                  <a:pt x="1589" y="1005"/>
                  <a:pt x="1589" y="1005"/>
                </a:cubicBezTo>
                <a:cubicBezTo>
                  <a:pt x="1589" y="816"/>
                  <a:pt x="1472" y="741"/>
                  <a:pt x="1397" y="630"/>
                </a:cubicBezTo>
                <a:cubicBezTo>
                  <a:pt x="1536" y="640"/>
                  <a:pt x="1693" y="678"/>
                  <a:pt x="1783" y="739"/>
                </a:cubicBezTo>
                <a:cubicBezTo>
                  <a:pt x="1847" y="781"/>
                  <a:pt x="1986" y="941"/>
                  <a:pt x="1993" y="1028"/>
                </a:cubicBezTo>
                <a:cubicBezTo>
                  <a:pt x="2004" y="1028"/>
                  <a:pt x="2004" y="1028"/>
                  <a:pt x="2004" y="1028"/>
                </a:cubicBezTo>
                <a:cubicBezTo>
                  <a:pt x="2004" y="959"/>
                  <a:pt x="2004" y="959"/>
                  <a:pt x="2004" y="959"/>
                </a:cubicBezTo>
                <a:cubicBezTo>
                  <a:pt x="2004" y="747"/>
                  <a:pt x="1903" y="600"/>
                  <a:pt x="1781" y="507"/>
                </a:cubicBezTo>
                <a:cubicBezTo>
                  <a:pt x="1677" y="430"/>
                  <a:pt x="1451" y="340"/>
                  <a:pt x="1272" y="340"/>
                </a:cubicBezTo>
                <a:cubicBezTo>
                  <a:pt x="1347" y="228"/>
                  <a:pt x="1469" y="154"/>
                  <a:pt x="1658" y="154"/>
                </a:cubicBezTo>
                <a:cubicBezTo>
                  <a:pt x="1682" y="151"/>
                  <a:pt x="1682" y="151"/>
                  <a:pt x="1682" y="151"/>
                </a:cubicBezTo>
                <a:cubicBezTo>
                  <a:pt x="1863" y="170"/>
                  <a:pt x="1863" y="170"/>
                  <a:pt x="1863" y="170"/>
                </a:cubicBezTo>
                <a:cubicBezTo>
                  <a:pt x="1866" y="164"/>
                  <a:pt x="1866" y="164"/>
                  <a:pt x="1866" y="164"/>
                </a:cubicBezTo>
                <a:cubicBezTo>
                  <a:pt x="1658" y="53"/>
                  <a:pt x="1658" y="53"/>
                  <a:pt x="1658" y="53"/>
                </a:cubicBezTo>
                <a:cubicBezTo>
                  <a:pt x="1669" y="50"/>
                  <a:pt x="1669" y="50"/>
                  <a:pt x="1669" y="50"/>
                </a:cubicBezTo>
                <a:cubicBezTo>
                  <a:pt x="1493" y="0"/>
                  <a:pt x="1493" y="0"/>
                  <a:pt x="1493" y="0"/>
                </a:cubicBezTo>
                <a:cubicBezTo>
                  <a:pt x="1432" y="0"/>
                  <a:pt x="1432" y="0"/>
                  <a:pt x="1432" y="0"/>
                </a:cubicBezTo>
                <a:cubicBezTo>
                  <a:pt x="1419" y="0"/>
                  <a:pt x="1419" y="0"/>
                  <a:pt x="1419" y="0"/>
                </a:cubicBezTo>
                <a:cubicBezTo>
                  <a:pt x="1168" y="0"/>
                  <a:pt x="1043" y="220"/>
                  <a:pt x="1038" y="220"/>
                </a:cubicBezTo>
                <a:cubicBezTo>
                  <a:pt x="1027" y="220"/>
                  <a:pt x="852" y="95"/>
                  <a:pt x="700" y="95"/>
                </a:cubicBezTo>
                <a:cubicBezTo>
                  <a:pt x="636" y="95"/>
                  <a:pt x="636" y="95"/>
                  <a:pt x="636" y="95"/>
                </a:cubicBezTo>
                <a:cubicBezTo>
                  <a:pt x="500" y="95"/>
                  <a:pt x="269" y="250"/>
                  <a:pt x="261" y="351"/>
                </a:cubicBezTo>
                <a:cubicBezTo>
                  <a:pt x="309" y="327"/>
                  <a:pt x="378" y="295"/>
                  <a:pt x="450" y="295"/>
                </a:cubicBezTo>
                <a:cubicBezTo>
                  <a:pt x="506" y="295"/>
                  <a:pt x="506" y="295"/>
                  <a:pt x="506" y="295"/>
                </a:cubicBezTo>
                <a:cubicBezTo>
                  <a:pt x="567" y="295"/>
                  <a:pt x="705" y="329"/>
                  <a:pt x="737" y="351"/>
                </a:cubicBezTo>
                <a:cubicBezTo>
                  <a:pt x="546" y="351"/>
                  <a:pt x="351" y="441"/>
                  <a:pt x="245" y="529"/>
                </a:cubicBezTo>
                <a:cubicBezTo>
                  <a:pt x="128" y="630"/>
                  <a:pt x="43" y="784"/>
                  <a:pt x="0" y="959"/>
                </a:cubicBezTo>
                <a:cubicBezTo>
                  <a:pt x="8" y="954"/>
                  <a:pt x="72" y="869"/>
                  <a:pt x="83" y="856"/>
                </a:cubicBezTo>
                <a:cubicBezTo>
                  <a:pt x="109" y="821"/>
                  <a:pt x="149" y="784"/>
                  <a:pt x="184" y="763"/>
                </a:cubicBezTo>
                <a:cubicBezTo>
                  <a:pt x="248" y="717"/>
                  <a:pt x="362" y="659"/>
                  <a:pt x="466" y="659"/>
                </a:cubicBezTo>
                <a:cubicBezTo>
                  <a:pt x="556" y="659"/>
                  <a:pt x="556" y="659"/>
                  <a:pt x="556" y="659"/>
                </a:cubicBezTo>
                <a:cubicBezTo>
                  <a:pt x="556" y="662"/>
                  <a:pt x="439" y="808"/>
                  <a:pt x="421" y="840"/>
                </a:cubicBezTo>
                <a:cubicBezTo>
                  <a:pt x="386" y="896"/>
                  <a:pt x="341" y="989"/>
                  <a:pt x="341" y="1079"/>
                </a:cubicBezTo>
                <a:cubicBezTo>
                  <a:pt x="341" y="1114"/>
                  <a:pt x="341" y="1114"/>
                  <a:pt x="341" y="1114"/>
                </a:cubicBezTo>
                <a:lnTo>
                  <a:pt x="346" y="1175"/>
                </a:lnTo>
                <a:close/>
              </a:path>
            </a:pathLst>
          </a:custGeom>
          <a:solidFill>
            <a:schemeClr val="bg1">
              <a:alpha val="70000"/>
            </a:schemeClr>
          </a:solidFill>
          <a:ln w="0">
            <a:noFill/>
          </a:ln>
        </p:spPr>
        <p:txBody>
          <a:bodyPr vert="horz" wrap="square" lIns="91440" tIns="45720" rIns="91440" bIns="45720" numCol="1" anchor="t" anchorCtr="0" compatLnSpc="1">
            <a:prstTxWarp prst="textNoShape">
              <a:avLst/>
            </a:prstTxWarp>
          </a:bodyPr>
          <a:lstStyle/>
          <a:p>
            <a:endParaRPr lang="zh-CN" altLang="en-US"/>
          </a:p>
        </p:txBody>
      </p:sp>
      <p:grpSp>
        <p:nvGrpSpPr>
          <p:cNvPr id="116" name="组合 115">
            <a:extLst>
              <a:ext uri="{FF2B5EF4-FFF2-40B4-BE49-F238E27FC236}">
                <a16:creationId xmlns:a16="http://schemas.microsoft.com/office/drawing/2014/main" id="{765A64A9-C0BC-40BD-A9B9-65753BFE4FC0}"/>
              </a:ext>
            </a:extLst>
          </p:cNvPr>
          <p:cNvGrpSpPr/>
          <p:nvPr/>
        </p:nvGrpSpPr>
        <p:grpSpPr>
          <a:xfrm>
            <a:off x="3336866" y="1383650"/>
            <a:ext cx="3426106" cy="4102569"/>
            <a:chOff x="3247656" y="1116570"/>
            <a:chExt cx="3426106" cy="4102569"/>
          </a:xfrm>
        </p:grpSpPr>
        <p:sp>
          <p:nvSpPr>
            <p:cNvPr id="117" name="圆角矩形 35">
              <a:extLst>
                <a:ext uri="{FF2B5EF4-FFF2-40B4-BE49-F238E27FC236}">
                  <a16:creationId xmlns:a16="http://schemas.microsoft.com/office/drawing/2014/main" id="{9DD3FB95-861D-47D2-81A2-1B2FDE287AD0}"/>
                </a:ext>
              </a:extLst>
            </p:cNvPr>
            <p:cNvSpPr/>
            <p:nvPr/>
          </p:nvSpPr>
          <p:spPr>
            <a:xfrm>
              <a:off x="3825418" y="1116570"/>
              <a:ext cx="2270582" cy="58336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8" name="文本框 117">
              <a:extLst>
                <a:ext uri="{FF2B5EF4-FFF2-40B4-BE49-F238E27FC236}">
                  <a16:creationId xmlns:a16="http://schemas.microsoft.com/office/drawing/2014/main" id="{99A55A63-D4F9-408B-8353-D3108285CD35}"/>
                </a:ext>
              </a:extLst>
            </p:cNvPr>
            <p:cNvSpPr txBox="1"/>
            <p:nvPr/>
          </p:nvSpPr>
          <p:spPr>
            <a:xfrm>
              <a:off x="3247656" y="1223586"/>
              <a:ext cx="342610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新时期历史机遇</a:t>
              </a:r>
            </a:p>
          </p:txBody>
        </p:sp>
        <p:sp>
          <p:nvSpPr>
            <p:cNvPr id="119" name="矩形 118">
              <a:extLst>
                <a:ext uri="{FF2B5EF4-FFF2-40B4-BE49-F238E27FC236}">
                  <a16:creationId xmlns:a16="http://schemas.microsoft.com/office/drawing/2014/main" id="{AA851D89-B619-4916-BD0E-A37F65FE1C57}"/>
                </a:ext>
              </a:extLst>
            </p:cNvPr>
            <p:cNvSpPr/>
            <p:nvPr/>
          </p:nvSpPr>
          <p:spPr>
            <a:xfrm>
              <a:off x="3691606" y="2677494"/>
              <a:ext cx="2590800" cy="802035"/>
            </a:xfrm>
            <a:prstGeom prst="rect">
              <a:avLst/>
            </a:prstGeom>
            <a:solidFill>
              <a:schemeClr val="bg1">
                <a:lumMod val="95000"/>
                <a:alpha val="60000"/>
              </a:schemeClr>
            </a:solidFill>
            <a:ln w="22225">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0" name="文本框 119">
              <a:extLst>
                <a:ext uri="{FF2B5EF4-FFF2-40B4-BE49-F238E27FC236}">
                  <a16:creationId xmlns:a16="http://schemas.microsoft.com/office/drawing/2014/main" id="{481A6D4A-5895-452C-BC50-D3376C994DC0}"/>
                </a:ext>
              </a:extLst>
            </p:cNvPr>
            <p:cNvSpPr txBox="1"/>
            <p:nvPr/>
          </p:nvSpPr>
          <p:spPr>
            <a:xfrm>
              <a:off x="4020637" y="2816901"/>
              <a:ext cx="1932739" cy="523220"/>
            </a:xfrm>
            <a:prstGeom prst="rect">
              <a:avLst/>
            </a:prstGeom>
            <a:noFill/>
          </p:spPr>
          <p:txBody>
            <a:bodyPr wrap="square" rtlCol="0">
              <a:spAutoFit/>
            </a:bodyPr>
            <a:lstStyle/>
            <a:p>
              <a:pPr lvl="0" algn="just" defTabSz="457200">
                <a:defRPr/>
              </a:pPr>
              <a:r>
                <a:rPr lang="zh-CN" altLang="en-US" sz="1400" dirty="0">
                  <a:solidFill>
                    <a:prstClr val="black"/>
                  </a:solidFill>
                  <a:latin typeface="微软雅黑 Light"/>
                  <a:ea typeface="微软雅黑 Light"/>
                </a:rPr>
                <a:t>新一轮全面深化改革开放</a:t>
              </a: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sp>
          <p:nvSpPr>
            <p:cNvPr id="121" name="矩形 120">
              <a:extLst>
                <a:ext uri="{FF2B5EF4-FFF2-40B4-BE49-F238E27FC236}">
                  <a16:creationId xmlns:a16="http://schemas.microsoft.com/office/drawing/2014/main" id="{02FAE1D1-1F4B-47C6-BB0C-FF227B10FDF8}"/>
                </a:ext>
              </a:extLst>
            </p:cNvPr>
            <p:cNvSpPr/>
            <p:nvPr/>
          </p:nvSpPr>
          <p:spPr>
            <a:xfrm>
              <a:off x="3691606" y="4417104"/>
              <a:ext cx="2590800" cy="802035"/>
            </a:xfrm>
            <a:prstGeom prst="rect">
              <a:avLst/>
            </a:prstGeom>
            <a:solidFill>
              <a:schemeClr val="bg1">
                <a:lumMod val="95000"/>
                <a:alpha val="60000"/>
              </a:schemeClr>
            </a:solidFill>
            <a:ln w="22225">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22" name="文本框 121">
              <a:extLst>
                <a:ext uri="{FF2B5EF4-FFF2-40B4-BE49-F238E27FC236}">
                  <a16:creationId xmlns:a16="http://schemas.microsoft.com/office/drawing/2014/main" id="{37DF7080-5160-4470-81CF-EBD7FA7B7EFD}"/>
                </a:ext>
              </a:extLst>
            </p:cNvPr>
            <p:cNvSpPr txBox="1"/>
            <p:nvPr/>
          </p:nvSpPr>
          <p:spPr>
            <a:xfrm>
              <a:off x="4020637" y="4448789"/>
              <a:ext cx="1932739" cy="738664"/>
            </a:xfrm>
            <a:prstGeom prst="rect">
              <a:avLst/>
            </a:prstGeom>
            <a:noFill/>
          </p:spPr>
          <p:txBody>
            <a:bodyPr wrap="square" rtlCol="0">
              <a:spAutoFit/>
            </a:bodyPr>
            <a:lstStyle/>
            <a:p>
              <a:pPr lvl="0" algn="dist" defTabSz="457200">
                <a:defRPr/>
              </a:pPr>
              <a:r>
                <a:rPr lang="zh-CN" altLang="en-US" sz="1400" dirty="0">
                  <a:solidFill>
                    <a:prstClr val="black"/>
                  </a:solidFill>
                  <a:latin typeface="微软雅黑 Light"/>
                  <a:ea typeface="微软雅黑 Light"/>
                </a:rPr>
                <a:t>推进海南自由贸易试验区和中国特色自由贸易港建设</a:t>
              </a: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nvGrpSpPr>
            <p:cNvPr id="123" name="组合 122">
              <a:extLst>
                <a:ext uri="{FF2B5EF4-FFF2-40B4-BE49-F238E27FC236}">
                  <a16:creationId xmlns:a16="http://schemas.microsoft.com/office/drawing/2014/main" id="{0FDCD28C-3B38-4B67-B41F-25B99430480D}"/>
                </a:ext>
              </a:extLst>
            </p:cNvPr>
            <p:cNvGrpSpPr/>
            <p:nvPr/>
          </p:nvGrpSpPr>
          <p:grpSpPr>
            <a:xfrm rot="5400000" flipV="1">
              <a:off x="4715603" y="3825733"/>
              <a:ext cx="490212" cy="246911"/>
              <a:chOff x="5110988" y="2763770"/>
              <a:chExt cx="953154" cy="480086"/>
            </a:xfrm>
            <a:solidFill>
              <a:srgbClr val="C00000"/>
            </a:solidFill>
          </p:grpSpPr>
          <p:sp>
            <p:nvSpPr>
              <p:cNvPr id="124" name="箭头: V 形 123">
                <a:extLst>
                  <a:ext uri="{FF2B5EF4-FFF2-40B4-BE49-F238E27FC236}">
                    <a16:creationId xmlns:a16="http://schemas.microsoft.com/office/drawing/2014/main" id="{E4614A0D-D2E5-4EA7-9F17-09B68397FBA4}"/>
                  </a:ext>
                </a:extLst>
              </p:cNvPr>
              <p:cNvSpPr/>
              <p:nvPr/>
            </p:nvSpPr>
            <p:spPr>
              <a:xfrm>
                <a:off x="5110988" y="2763770"/>
                <a:ext cx="292873" cy="480086"/>
              </a:xfrm>
              <a:prstGeom prst="chevron">
                <a:avLst>
                  <a:gd name="adj" fmla="val 536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微软雅黑"/>
                  <a:cs typeface="+mn-cs"/>
                </a:endParaRPr>
              </a:p>
            </p:txBody>
          </p:sp>
          <p:sp>
            <p:nvSpPr>
              <p:cNvPr id="125" name="箭头: V 形 124">
                <a:extLst>
                  <a:ext uri="{FF2B5EF4-FFF2-40B4-BE49-F238E27FC236}">
                    <a16:creationId xmlns:a16="http://schemas.microsoft.com/office/drawing/2014/main" id="{09146036-C679-420F-A4AE-296824C4D956}"/>
                  </a:ext>
                </a:extLst>
              </p:cNvPr>
              <p:cNvSpPr/>
              <p:nvPr/>
            </p:nvSpPr>
            <p:spPr>
              <a:xfrm>
                <a:off x="5439668" y="2763770"/>
                <a:ext cx="292873" cy="480086"/>
              </a:xfrm>
              <a:prstGeom prst="chevron">
                <a:avLst>
                  <a:gd name="adj" fmla="val 53679"/>
                </a:avLst>
              </a:prstGeom>
              <a:solidFill>
                <a:schemeClr val="accent1">
                  <a:lumMod val="60000"/>
                  <a:lumOff val="4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微软雅黑"/>
                  <a:cs typeface="+mn-cs"/>
                </a:endParaRPr>
              </a:p>
            </p:txBody>
          </p:sp>
          <p:sp>
            <p:nvSpPr>
              <p:cNvPr id="126" name="箭头: V 形 125">
                <a:extLst>
                  <a:ext uri="{FF2B5EF4-FFF2-40B4-BE49-F238E27FC236}">
                    <a16:creationId xmlns:a16="http://schemas.microsoft.com/office/drawing/2014/main" id="{BF9A7ED3-526B-43F3-B306-E9FD2017D84E}"/>
                  </a:ext>
                </a:extLst>
              </p:cNvPr>
              <p:cNvSpPr/>
              <p:nvPr/>
            </p:nvSpPr>
            <p:spPr>
              <a:xfrm>
                <a:off x="5771269" y="2763770"/>
                <a:ext cx="292873" cy="480086"/>
              </a:xfrm>
              <a:prstGeom prst="chevron">
                <a:avLst>
                  <a:gd name="adj" fmla="val 53679"/>
                </a:avLst>
              </a:prstGeom>
              <a:solidFill>
                <a:schemeClr val="accent1">
                  <a:lumMod val="40000"/>
                  <a:lumOff val="6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微软雅黑"/>
                  <a:cs typeface="+mn-cs"/>
                </a:endParaRPr>
              </a:p>
            </p:txBody>
          </p:sp>
        </p:grpSp>
      </p:grpSp>
      <p:grpSp>
        <p:nvGrpSpPr>
          <p:cNvPr id="127" name="组合 126">
            <a:extLst>
              <a:ext uri="{FF2B5EF4-FFF2-40B4-BE49-F238E27FC236}">
                <a16:creationId xmlns:a16="http://schemas.microsoft.com/office/drawing/2014/main" id="{8F2EB1C4-8EFE-4743-AD91-1F43B314E0B8}"/>
              </a:ext>
            </a:extLst>
          </p:cNvPr>
          <p:cNvGrpSpPr/>
          <p:nvPr/>
        </p:nvGrpSpPr>
        <p:grpSpPr>
          <a:xfrm>
            <a:off x="7392773" y="1380602"/>
            <a:ext cx="3426106" cy="4185627"/>
            <a:chOff x="7303563" y="1113522"/>
            <a:chExt cx="3426106" cy="4185627"/>
          </a:xfrm>
        </p:grpSpPr>
        <p:sp>
          <p:nvSpPr>
            <p:cNvPr id="128" name="圆角矩形 35">
              <a:extLst>
                <a:ext uri="{FF2B5EF4-FFF2-40B4-BE49-F238E27FC236}">
                  <a16:creationId xmlns:a16="http://schemas.microsoft.com/office/drawing/2014/main" id="{9FCF38A3-1A37-416F-8DED-918C4D19938B}"/>
                </a:ext>
              </a:extLst>
            </p:cNvPr>
            <p:cNvSpPr/>
            <p:nvPr/>
          </p:nvSpPr>
          <p:spPr>
            <a:xfrm>
              <a:off x="7881325" y="1113522"/>
              <a:ext cx="2270582" cy="58336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29" name="文本框 128">
              <a:extLst>
                <a:ext uri="{FF2B5EF4-FFF2-40B4-BE49-F238E27FC236}">
                  <a16:creationId xmlns:a16="http://schemas.microsoft.com/office/drawing/2014/main" id="{1437F253-4411-4AF2-A15C-AEF9013A7798}"/>
                </a:ext>
              </a:extLst>
            </p:cNvPr>
            <p:cNvSpPr txBox="1"/>
            <p:nvPr/>
          </p:nvSpPr>
          <p:spPr>
            <a:xfrm>
              <a:off x="7303563" y="1220538"/>
              <a:ext cx="342610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未来发展目标</a:t>
              </a:r>
            </a:p>
          </p:txBody>
        </p:sp>
        <p:sp>
          <p:nvSpPr>
            <p:cNvPr id="130" name="矩形 129">
              <a:extLst>
                <a:ext uri="{FF2B5EF4-FFF2-40B4-BE49-F238E27FC236}">
                  <a16:creationId xmlns:a16="http://schemas.microsoft.com/office/drawing/2014/main" id="{5E350AEA-F115-409E-B396-69D7AB03DD5C}"/>
                </a:ext>
              </a:extLst>
            </p:cNvPr>
            <p:cNvSpPr/>
            <p:nvPr/>
          </p:nvSpPr>
          <p:spPr>
            <a:xfrm>
              <a:off x="7772949" y="2677494"/>
              <a:ext cx="2590800" cy="802035"/>
            </a:xfrm>
            <a:prstGeom prst="rect">
              <a:avLst/>
            </a:prstGeom>
            <a:solidFill>
              <a:schemeClr val="bg1">
                <a:lumMod val="95000"/>
                <a:alpha val="60000"/>
              </a:schemeClr>
            </a:solidFill>
            <a:ln w="22225">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31" name="文本框 130">
              <a:extLst>
                <a:ext uri="{FF2B5EF4-FFF2-40B4-BE49-F238E27FC236}">
                  <a16:creationId xmlns:a16="http://schemas.microsoft.com/office/drawing/2014/main" id="{C4C8BF84-DB5D-41CD-A944-32E3929AE847}"/>
                </a:ext>
              </a:extLst>
            </p:cNvPr>
            <p:cNvSpPr txBox="1"/>
            <p:nvPr/>
          </p:nvSpPr>
          <p:spPr>
            <a:xfrm>
              <a:off x="8101980" y="2816901"/>
              <a:ext cx="1932739" cy="523220"/>
            </a:xfrm>
            <a:prstGeom prst="rect">
              <a:avLst/>
            </a:prstGeom>
            <a:noFill/>
          </p:spPr>
          <p:txBody>
            <a:bodyPr wrap="square" rtlCol="0">
              <a:spAutoFit/>
            </a:bodyPr>
            <a:lstStyle/>
            <a:p>
              <a:pPr lvl="0" algn="just" defTabSz="457200">
                <a:defRPr/>
              </a:pPr>
              <a:r>
                <a:rPr lang="zh-CN" altLang="en-US" sz="1400" dirty="0">
                  <a:solidFill>
                    <a:prstClr val="black"/>
                  </a:solidFill>
                  <a:latin typeface="微软雅黑 Light"/>
                  <a:ea typeface="微软雅黑 Light"/>
                </a:rPr>
                <a:t>着眼于服务国家重大战略的全局</a:t>
              </a: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sp>
          <p:nvSpPr>
            <p:cNvPr id="132" name="矩形 131">
              <a:extLst>
                <a:ext uri="{FF2B5EF4-FFF2-40B4-BE49-F238E27FC236}">
                  <a16:creationId xmlns:a16="http://schemas.microsoft.com/office/drawing/2014/main" id="{ABDC98B6-BDA0-400E-88D6-3B254C9B3674}"/>
                </a:ext>
              </a:extLst>
            </p:cNvPr>
            <p:cNvSpPr/>
            <p:nvPr/>
          </p:nvSpPr>
          <p:spPr>
            <a:xfrm>
              <a:off x="7772949" y="4497114"/>
              <a:ext cx="2590800" cy="802035"/>
            </a:xfrm>
            <a:prstGeom prst="rect">
              <a:avLst/>
            </a:prstGeom>
            <a:solidFill>
              <a:schemeClr val="bg1">
                <a:lumMod val="95000"/>
                <a:alpha val="60000"/>
              </a:schemeClr>
            </a:solidFill>
            <a:ln w="22225">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33" name="文本框 132">
              <a:extLst>
                <a:ext uri="{FF2B5EF4-FFF2-40B4-BE49-F238E27FC236}">
                  <a16:creationId xmlns:a16="http://schemas.microsoft.com/office/drawing/2014/main" id="{8BA7F947-5151-4361-A50A-118751EF5347}"/>
                </a:ext>
              </a:extLst>
            </p:cNvPr>
            <p:cNvSpPr txBox="1"/>
            <p:nvPr/>
          </p:nvSpPr>
          <p:spPr>
            <a:xfrm>
              <a:off x="8101980" y="4528799"/>
              <a:ext cx="1932739" cy="738664"/>
            </a:xfrm>
            <a:prstGeom prst="rect">
              <a:avLst/>
            </a:prstGeom>
            <a:noFill/>
          </p:spPr>
          <p:txBody>
            <a:bodyPr wrap="square" rtlCol="0">
              <a:spAutoFit/>
            </a:bodyPr>
            <a:lstStyle/>
            <a:p>
              <a:pPr lvl="0" algn="just" defTabSz="457200">
                <a:defRPr/>
              </a:pPr>
              <a:r>
                <a:rPr lang="zh-CN" altLang="en-US" sz="1400" dirty="0">
                  <a:solidFill>
                    <a:prstClr val="black"/>
                  </a:solidFill>
                  <a:latin typeface="微软雅黑 Light"/>
                  <a:ea typeface="微软雅黑 Light"/>
                </a:rPr>
                <a:t>落脚于海南自由贸易试验区和中国特色自由贸易港的实践</a:t>
              </a: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nvGrpSpPr>
            <p:cNvPr id="134" name="组合 133">
              <a:extLst>
                <a:ext uri="{FF2B5EF4-FFF2-40B4-BE49-F238E27FC236}">
                  <a16:creationId xmlns:a16="http://schemas.microsoft.com/office/drawing/2014/main" id="{78D07EFF-8E37-4D7C-9F6A-389660257C3E}"/>
                </a:ext>
              </a:extLst>
            </p:cNvPr>
            <p:cNvGrpSpPr/>
            <p:nvPr/>
          </p:nvGrpSpPr>
          <p:grpSpPr>
            <a:xfrm rot="5400000" flipV="1">
              <a:off x="8771510" y="3781257"/>
              <a:ext cx="490212" cy="246911"/>
              <a:chOff x="5110988" y="2763770"/>
              <a:chExt cx="953154" cy="480086"/>
            </a:xfrm>
            <a:solidFill>
              <a:srgbClr val="C00000"/>
            </a:solidFill>
          </p:grpSpPr>
          <p:sp>
            <p:nvSpPr>
              <p:cNvPr id="135" name="箭头: V 形 134">
                <a:extLst>
                  <a:ext uri="{FF2B5EF4-FFF2-40B4-BE49-F238E27FC236}">
                    <a16:creationId xmlns:a16="http://schemas.microsoft.com/office/drawing/2014/main" id="{25311D8C-CD8C-4847-9E35-BB35A0A1B82D}"/>
                  </a:ext>
                </a:extLst>
              </p:cNvPr>
              <p:cNvSpPr/>
              <p:nvPr/>
            </p:nvSpPr>
            <p:spPr>
              <a:xfrm>
                <a:off x="5110988" y="2763770"/>
                <a:ext cx="292873" cy="480086"/>
              </a:xfrm>
              <a:prstGeom prst="chevron">
                <a:avLst>
                  <a:gd name="adj" fmla="val 536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微软雅黑"/>
                  <a:cs typeface="+mn-cs"/>
                </a:endParaRPr>
              </a:p>
            </p:txBody>
          </p:sp>
          <p:sp>
            <p:nvSpPr>
              <p:cNvPr id="136" name="箭头: V 形 135">
                <a:extLst>
                  <a:ext uri="{FF2B5EF4-FFF2-40B4-BE49-F238E27FC236}">
                    <a16:creationId xmlns:a16="http://schemas.microsoft.com/office/drawing/2014/main" id="{7F83D11E-4034-4B68-B49E-1F8490016478}"/>
                  </a:ext>
                </a:extLst>
              </p:cNvPr>
              <p:cNvSpPr/>
              <p:nvPr/>
            </p:nvSpPr>
            <p:spPr>
              <a:xfrm>
                <a:off x="5439668" y="2763770"/>
                <a:ext cx="292873" cy="480086"/>
              </a:xfrm>
              <a:prstGeom prst="chevron">
                <a:avLst>
                  <a:gd name="adj" fmla="val 53679"/>
                </a:avLst>
              </a:prstGeom>
              <a:solidFill>
                <a:schemeClr val="accent1">
                  <a:lumMod val="60000"/>
                  <a:lumOff val="4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微软雅黑"/>
                  <a:cs typeface="+mn-cs"/>
                </a:endParaRPr>
              </a:p>
            </p:txBody>
          </p:sp>
          <p:sp>
            <p:nvSpPr>
              <p:cNvPr id="137" name="箭头: V 形 136">
                <a:extLst>
                  <a:ext uri="{FF2B5EF4-FFF2-40B4-BE49-F238E27FC236}">
                    <a16:creationId xmlns:a16="http://schemas.microsoft.com/office/drawing/2014/main" id="{8A7E43E1-0675-48BD-8E87-9DD9A531CFCF}"/>
                  </a:ext>
                </a:extLst>
              </p:cNvPr>
              <p:cNvSpPr/>
              <p:nvPr/>
            </p:nvSpPr>
            <p:spPr>
              <a:xfrm>
                <a:off x="5771269" y="2763770"/>
                <a:ext cx="292873" cy="480086"/>
              </a:xfrm>
              <a:prstGeom prst="chevron">
                <a:avLst>
                  <a:gd name="adj" fmla="val 53679"/>
                </a:avLst>
              </a:prstGeom>
              <a:solidFill>
                <a:schemeClr val="accent1">
                  <a:lumMod val="40000"/>
                  <a:lumOff val="6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微软雅黑"/>
                  <a:cs typeface="+mn-cs"/>
                </a:endParaRPr>
              </a:p>
            </p:txBody>
          </p:sp>
        </p:grpSp>
      </p:grpSp>
    </p:spTree>
    <p:extLst>
      <p:ext uri="{BB962C8B-B14F-4D97-AF65-F5344CB8AC3E}">
        <p14:creationId xmlns:p14="http://schemas.microsoft.com/office/powerpoint/2010/main" val="2206571412"/>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131FF77F-39E7-4296-A49F-DE031A5F668E}"/>
              </a:ext>
            </a:extLst>
          </p:cNvPr>
          <p:cNvGraphicFramePr>
            <a:graphicFrameLocks noGrp="1"/>
          </p:cNvGraphicFramePr>
          <p:nvPr>
            <p:extLst>
              <p:ext uri="{D42A27DB-BD31-4B8C-83A1-F6EECF244321}">
                <p14:modId xmlns:p14="http://schemas.microsoft.com/office/powerpoint/2010/main" val="51859606"/>
              </p:ext>
            </p:extLst>
          </p:nvPr>
        </p:nvGraphicFramePr>
        <p:xfrm>
          <a:off x="1073358" y="1605283"/>
          <a:ext cx="10243931" cy="4155752"/>
        </p:xfrm>
        <a:graphic>
          <a:graphicData uri="http://schemas.openxmlformats.org/drawingml/2006/table">
            <a:tbl>
              <a:tblPr/>
              <a:tblGrid>
                <a:gridCol w="884497">
                  <a:extLst>
                    <a:ext uri="{9D8B030D-6E8A-4147-A177-3AD203B41FA5}">
                      <a16:colId xmlns:a16="http://schemas.microsoft.com/office/drawing/2014/main" val="20000"/>
                    </a:ext>
                  </a:extLst>
                </a:gridCol>
                <a:gridCol w="1182897">
                  <a:extLst>
                    <a:ext uri="{9D8B030D-6E8A-4147-A177-3AD203B41FA5}">
                      <a16:colId xmlns:a16="http://schemas.microsoft.com/office/drawing/2014/main" val="20001"/>
                    </a:ext>
                  </a:extLst>
                </a:gridCol>
                <a:gridCol w="950362">
                  <a:extLst>
                    <a:ext uri="{9D8B030D-6E8A-4147-A177-3AD203B41FA5}">
                      <a16:colId xmlns:a16="http://schemas.microsoft.com/office/drawing/2014/main" val="20002"/>
                    </a:ext>
                  </a:extLst>
                </a:gridCol>
                <a:gridCol w="1000913">
                  <a:extLst>
                    <a:ext uri="{9D8B030D-6E8A-4147-A177-3AD203B41FA5}">
                      <a16:colId xmlns:a16="http://schemas.microsoft.com/office/drawing/2014/main" val="20003"/>
                    </a:ext>
                  </a:extLst>
                </a:gridCol>
                <a:gridCol w="1091388">
                  <a:extLst>
                    <a:ext uri="{9D8B030D-6E8A-4147-A177-3AD203B41FA5}">
                      <a16:colId xmlns:a16="http://schemas.microsoft.com/office/drawing/2014/main" val="20004"/>
                    </a:ext>
                  </a:extLst>
                </a:gridCol>
                <a:gridCol w="1139124">
                  <a:extLst>
                    <a:ext uri="{9D8B030D-6E8A-4147-A177-3AD203B41FA5}">
                      <a16:colId xmlns:a16="http://schemas.microsoft.com/office/drawing/2014/main" val="20005"/>
                    </a:ext>
                  </a:extLst>
                </a:gridCol>
                <a:gridCol w="1157318">
                  <a:extLst>
                    <a:ext uri="{9D8B030D-6E8A-4147-A177-3AD203B41FA5}">
                      <a16:colId xmlns:a16="http://schemas.microsoft.com/office/drawing/2014/main" val="20006"/>
                    </a:ext>
                  </a:extLst>
                </a:gridCol>
                <a:gridCol w="1482290">
                  <a:extLst>
                    <a:ext uri="{9D8B030D-6E8A-4147-A177-3AD203B41FA5}">
                      <a16:colId xmlns:a16="http://schemas.microsoft.com/office/drawing/2014/main" val="20007"/>
                    </a:ext>
                  </a:extLst>
                </a:gridCol>
                <a:gridCol w="1355142">
                  <a:extLst>
                    <a:ext uri="{9D8B030D-6E8A-4147-A177-3AD203B41FA5}">
                      <a16:colId xmlns:a16="http://schemas.microsoft.com/office/drawing/2014/main" val="20011"/>
                    </a:ext>
                  </a:extLst>
                </a:gridCol>
              </a:tblGrid>
              <a:tr h="372449">
                <a:tc>
                  <a:txBody>
                    <a:bodyPr/>
                    <a:lstStyle/>
                    <a:p>
                      <a:pPr algn="ctr" fontAlgn="ctr"/>
                      <a:r>
                        <a:rPr lang="zh-CN" altLang="en-US" sz="1400" b="1" i="0" u="none" strike="noStrike" dirty="0">
                          <a:solidFill>
                            <a:schemeClr val="bg1"/>
                          </a:solidFill>
                          <a:latin typeface="微软雅黑" panose="020B0503020204020204" pitchFamily="34" charset="-122"/>
                          <a:ea typeface="微软雅黑" panose="020B0503020204020204" pitchFamily="34" charset="-122"/>
                        </a:rPr>
                        <a:t>序号</a:t>
                      </a:r>
                      <a:endParaRPr lang="zh-CN" sz="1400" b="1"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400" b="1" i="0" u="none" strike="noStrike" dirty="0">
                          <a:solidFill>
                            <a:schemeClr val="bg1"/>
                          </a:solidFill>
                          <a:latin typeface="微软雅黑" panose="020B0503020204020204" pitchFamily="34" charset="-122"/>
                          <a:ea typeface="微软雅黑" panose="020B0503020204020204" pitchFamily="34" charset="-122"/>
                        </a:rPr>
                        <a:t>省市</a:t>
                      </a:r>
                      <a:endParaRPr lang="zh-CN" sz="1400" b="1"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400" b="1" i="0" u="none" strike="noStrike" dirty="0">
                          <a:solidFill>
                            <a:schemeClr val="bg1"/>
                          </a:solidFill>
                          <a:latin typeface="微软雅黑" panose="020B0503020204020204" pitchFamily="34" charset="-122"/>
                          <a:ea typeface="微软雅黑" panose="020B0503020204020204" pitchFamily="34" charset="-122"/>
                        </a:rPr>
                        <a:t>科类</a:t>
                      </a:r>
                      <a:endParaRPr lang="zh-CN" sz="1400" b="1"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400" b="1" i="0" u="none" strike="noStrike" dirty="0">
                          <a:solidFill>
                            <a:schemeClr val="bg1"/>
                          </a:solidFill>
                          <a:latin typeface="微软雅黑" panose="020B0503020204020204" pitchFamily="34" charset="-122"/>
                          <a:ea typeface="微软雅黑" panose="020B0503020204020204" pitchFamily="34" charset="-122"/>
                        </a:rPr>
                        <a:t>招生计划</a:t>
                      </a:r>
                      <a:endParaRPr lang="zh-CN" sz="1400" b="1"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400" b="1" i="0" u="none" strike="noStrike" dirty="0">
                          <a:solidFill>
                            <a:schemeClr val="bg1"/>
                          </a:solidFill>
                          <a:latin typeface="微软雅黑" panose="020B0503020204020204" pitchFamily="34" charset="-122"/>
                          <a:ea typeface="微软雅黑" panose="020B0503020204020204" pitchFamily="34" charset="-122"/>
                        </a:rPr>
                        <a:t>录取人数</a:t>
                      </a:r>
                      <a:endParaRPr lang="zh-CN" sz="1400" b="1"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400" b="1" i="0" u="none" strike="noStrike" dirty="0">
                          <a:solidFill>
                            <a:schemeClr val="bg1"/>
                          </a:solidFill>
                          <a:latin typeface="微软雅黑" panose="020B0503020204020204" pitchFamily="34" charset="-122"/>
                          <a:ea typeface="微软雅黑" panose="020B0503020204020204" pitchFamily="34" charset="-122"/>
                        </a:rPr>
                        <a:t>二本控制线</a:t>
                      </a:r>
                      <a:endParaRPr lang="zh-CN" sz="1400" b="1"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400" b="1" i="0" u="none" strike="noStrike" dirty="0">
                          <a:solidFill>
                            <a:schemeClr val="bg1"/>
                          </a:solidFill>
                          <a:latin typeface="微软雅黑" panose="020B0503020204020204" pitchFamily="34" charset="-122"/>
                          <a:ea typeface="微软雅黑" panose="020B0503020204020204" pitchFamily="34" charset="-122"/>
                        </a:rPr>
                        <a:t>录取最低分</a:t>
                      </a:r>
                      <a:endParaRPr lang="zh-CN" sz="1400" b="1"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400" b="1" i="0" u="none" strike="noStrike" dirty="0">
                          <a:solidFill>
                            <a:schemeClr val="bg1"/>
                          </a:solidFill>
                          <a:latin typeface="微软雅黑" panose="020B0503020204020204" pitchFamily="34" charset="-122"/>
                          <a:ea typeface="微软雅黑" panose="020B0503020204020204" pitchFamily="34" charset="-122"/>
                        </a:rPr>
                        <a:t>录取最高分</a:t>
                      </a:r>
                      <a:endParaRPr lang="zh-CN" sz="1400" b="1"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400" b="1" i="0" u="none" strike="noStrike" dirty="0">
                          <a:solidFill>
                            <a:schemeClr val="bg1"/>
                          </a:solidFill>
                          <a:latin typeface="微软雅黑" panose="020B0503020204020204" pitchFamily="34" charset="-122"/>
                          <a:ea typeface="微软雅黑" panose="020B0503020204020204" pitchFamily="34" charset="-122"/>
                        </a:rPr>
                        <a:t>一档录取最低分</a:t>
                      </a:r>
                      <a:endParaRPr lang="zh-CN" sz="1400" b="1"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1658">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01</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100" b="0" i="0" u="none" strike="noStrike" dirty="0">
                          <a:solidFill>
                            <a:schemeClr val="bg1"/>
                          </a:solidFill>
                          <a:latin typeface="微软雅黑" panose="020B0503020204020204" pitchFamily="34" charset="-122"/>
                          <a:ea typeface="微软雅黑" panose="020B0503020204020204" pitchFamily="34" charset="-122"/>
                        </a:rPr>
                        <a:t>安徽省</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100" b="0" i="0" u="none" strike="noStrike" dirty="0">
                          <a:solidFill>
                            <a:schemeClr val="bg1"/>
                          </a:solidFill>
                          <a:latin typeface="微软雅黑" panose="020B0503020204020204" pitchFamily="34" charset="-122"/>
                          <a:ea typeface="微软雅黑" panose="020B0503020204020204" pitchFamily="34" charset="-122"/>
                        </a:rPr>
                        <a:t>文史</a:t>
                      </a:r>
                      <a:endParaRPr lang="en-US" alt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25</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25</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440</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520</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529</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520</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2449">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01</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100" b="0" i="0" u="none" strike="noStrike" dirty="0">
                          <a:solidFill>
                            <a:schemeClr val="bg1"/>
                          </a:solidFill>
                          <a:latin typeface="微软雅黑" panose="020B0503020204020204" pitchFamily="34" charset="-122"/>
                          <a:ea typeface="微软雅黑" panose="020B0503020204020204" pitchFamily="34" charset="-122"/>
                        </a:rPr>
                        <a:t>安徽省</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100" b="0" i="0" u="none" strike="noStrike" dirty="0">
                          <a:solidFill>
                            <a:schemeClr val="bg1"/>
                          </a:solidFill>
                          <a:latin typeface="微软雅黑" panose="020B0503020204020204" pitchFamily="34" charset="-122"/>
                          <a:ea typeface="微软雅黑" panose="020B0503020204020204" pitchFamily="34" charset="-122"/>
                        </a:rPr>
                        <a:t>理工</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78</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78</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413</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472</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509</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487</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2449">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02</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100" b="0" i="0" u="none" strike="noStrike" dirty="0">
                          <a:solidFill>
                            <a:schemeClr val="bg1"/>
                          </a:solidFill>
                          <a:latin typeface="微软雅黑" panose="020B0503020204020204" pitchFamily="34" charset="-122"/>
                          <a:ea typeface="微软雅黑" panose="020B0503020204020204" pitchFamily="34" charset="-122"/>
                        </a:rPr>
                        <a:t>福建省</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a:solidFill>
                            <a:schemeClr val="bg1"/>
                          </a:solidFill>
                          <a:latin typeface="微软雅黑" panose="020B0503020204020204" pitchFamily="34" charset="-122"/>
                          <a:ea typeface="微软雅黑" panose="020B0503020204020204" pitchFamily="34" charset="-122"/>
                        </a:rPr>
                        <a:t>文史</a:t>
                      </a:r>
                      <a:endParaRPr lang="en-US" altLang="zh-CN" sz="1100" b="0" i="0" u="none" strike="noStrike" dirty="0">
                        <a:solidFill>
                          <a:schemeClr val="bg1"/>
                        </a:solidFill>
                        <a:latin typeface="微软雅黑" panose="020B0503020204020204" pitchFamily="34" charset="-122"/>
                        <a:ea typeface="微软雅黑" panose="020B0503020204020204" pitchFamily="34" charset="-122"/>
                      </a:endParaRPr>
                    </a:p>
                    <a:p>
                      <a:pPr algn="ctr" fontAlgn="ct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13</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13</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380</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438</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495</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488</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2449">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02</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100" b="0" i="0" u="none" strike="noStrike" dirty="0">
                          <a:solidFill>
                            <a:schemeClr val="bg1"/>
                          </a:solidFill>
                          <a:latin typeface="微软雅黑" panose="020B0503020204020204" pitchFamily="34" charset="-122"/>
                          <a:ea typeface="微软雅黑" panose="020B0503020204020204" pitchFamily="34" charset="-122"/>
                        </a:rPr>
                        <a:t>福建省</a:t>
                      </a:r>
                      <a:endParaRPr lang="zh-CN" alt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a:solidFill>
                            <a:schemeClr val="bg1"/>
                          </a:solidFill>
                          <a:latin typeface="微软雅黑" panose="020B0503020204020204" pitchFamily="34" charset="-122"/>
                          <a:ea typeface="微软雅黑" panose="020B0503020204020204" pitchFamily="34" charset="-122"/>
                        </a:rPr>
                        <a:t>理工</a:t>
                      </a:r>
                      <a:endParaRPr lang="zh-CN" alt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44</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44</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333</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436</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470</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438</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2449">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03</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100" b="0" i="0" u="none" strike="noStrike" dirty="0">
                          <a:solidFill>
                            <a:schemeClr val="bg1"/>
                          </a:solidFill>
                          <a:latin typeface="微软雅黑" panose="020B0503020204020204" pitchFamily="34" charset="-122"/>
                          <a:ea typeface="微软雅黑" panose="020B0503020204020204" pitchFamily="34" charset="-122"/>
                        </a:rPr>
                        <a:t>甘肃省</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a:solidFill>
                            <a:schemeClr val="bg1"/>
                          </a:solidFill>
                          <a:latin typeface="微软雅黑" panose="020B0503020204020204" pitchFamily="34" charset="-122"/>
                          <a:ea typeface="微软雅黑" panose="020B0503020204020204" pitchFamily="34" charset="-122"/>
                        </a:rPr>
                        <a:t>文史</a:t>
                      </a:r>
                      <a:endParaRPr lang="en-US" altLang="zh-CN" sz="1100" b="0" i="0" u="none" strike="noStrike" dirty="0">
                        <a:solidFill>
                          <a:schemeClr val="bg1"/>
                        </a:solidFill>
                        <a:latin typeface="微软雅黑" panose="020B0503020204020204" pitchFamily="34" charset="-122"/>
                        <a:ea typeface="微软雅黑" panose="020B0503020204020204" pitchFamily="34" charset="-122"/>
                      </a:endParaRPr>
                    </a:p>
                    <a:p>
                      <a:pPr algn="ctr" fontAlgn="ct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15</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15</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458</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508</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524</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508</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2449">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03</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100" b="0" i="0" u="none" strike="noStrike" dirty="0">
                          <a:solidFill>
                            <a:schemeClr val="bg1"/>
                          </a:solidFill>
                          <a:latin typeface="微软雅黑" panose="020B0503020204020204" pitchFamily="34" charset="-122"/>
                          <a:ea typeface="微软雅黑" panose="020B0503020204020204" pitchFamily="34" charset="-122"/>
                        </a:rPr>
                        <a:t>甘肃省</a:t>
                      </a:r>
                      <a:endParaRPr lang="zh-CN" alt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a:solidFill>
                            <a:schemeClr val="bg1"/>
                          </a:solidFill>
                          <a:latin typeface="微软雅黑" panose="020B0503020204020204" pitchFamily="34" charset="-122"/>
                          <a:ea typeface="微软雅黑" panose="020B0503020204020204" pitchFamily="34" charset="-122"/>
                        </a:rPr>
                        <a:t>理工</a:t>
                      </a:r>
                      <a:endParaRPr lang="zh-CN" alt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41</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41</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408</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460</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498</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458</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72449">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04</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100" b="0" i="0" u="none" strike="noStrike" dirty="0">
                          <a:solidFill>
                            <a:schemeClr val="bg1"/>
                          </a:solidFill>
                          <a:latin typeface="微软雅黑" panose="020B0503020204020204" pitchFamily="34" charset="-122"/>
                          <a:ea typeface="微软雅黑" panose="020B0503020204020204" pitchFamily="34" charset="-122"/>
                        </a:rPr>
                        <a:t>广西省</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a:solidFill>
                            <a:schemeClr val="bg1"/>
                          </a:solidFill>
                          <a:latin typeface="微软雅黑" panose="020B0503020204020204" pitchFamily="34" charset="-122"/>
                          <a:ea typeface="微软雅黑" panose="020B0503020204020204" pitchFamily="34" charset="-122"/>
                        </a:rPr>
                        <a:t>文史</a:t>
                      </a:r>
                      <a:endParaRPr lang="en-US" altLang="zh-CN" sz="1100" b="0" i="0" u="none" strike="noStrike" dirty="0">
                        <a:solidFill>
                          <a:schemeClr val="bg1"/>
                        </a:solidFill>
                        <a:latin typeface="微软雅黑" panose="020B0503020204020204" pitchFamily="34" charset="-122"/>
                        <a:ea typeface="微软雅黑" panose="020B0503020204020204" pitchFamily="34" charset="-122"/>
                      </a:endParaRPr>
                    </a:p>
                    <a:p>
                      <a:pPr algn="ctr" fontAlgn="ct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14</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14</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387</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532</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541</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532</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72449">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04</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100" b="0" i="0" u="none" strike="noStrike" dirty="0">
                          <a:solidFill>
                            <a:schemeClr val="bg1"/>
                          </a:solidFill>
                          <a:latin typeface="微软雅黑" panose="020B0503020204020204" pitchFamily="34" charset="-122"/>
                          <a:ea typeface="微软雅黑" panose="020B0503020204020204" pitchFamily="34" charset="-122"/>
                        </a:rPr>
                        <a:t>广西省</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a:solidFill>
                            <a:schemeClr val="bg1"/>
                          </a:solidFill>
                          <a:latin typeface="微软雅黑" panose="020B0503020204020204" pitchFamily="34" charset="-122"/>
                          <a:ea typeface="微软雅黑" panose="020B0503020204020204" pitchFamily="34" charset="-122"/>
                        </a:rPr>
                        <a:t>理工</a:t>
                      </a:r>
                      <a:endParaRPr lang="zh-CN" alt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47</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47</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318</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429</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488</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459</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72449">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05</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100" b="0" i="0" u="none" strike="noStrike" dirty="0">
                          <a:solidFill>
                            <a:schemeClr val="bg1"/>
                          </a:solidFill>
                          <a:latin typeface="微软雅黑" panose="020B0503020204020204" pitchFamily="34" charset="-122"/>
                          <a:ea typeface="微软雅黑" panose="020B0503020204020204" pitchFamily="34" charset="-122"/>
                        </a:rPr>
                        <a:t>贵州省</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a:solidFill>
                            <a:schemeClr val="bg1"/>
                          </a:solidFill>
                          <a:latin typeface="微软雅黑" panose="020B0503020204020204" pitchFamily="34" charset="-122"/>
                          <a:ea typeface="微软雅黑" panose="020B0503020204020204" pitchFamily="34" charset="-122"/>
                        </a:rPr>
                        <a:t>文史</a:t>
                      </a:r>
                      <a:endParaRPr lang="en-US" alt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16</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16</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453</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547</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566</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556</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92053">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05</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100" b="0" i="0" u="none" strike="noStrike" dirty="0">
                          <a:solidFill>
                            <a:schemeClr val="bg1"/>
                          </a:solidFill>
                          <a:latin typeface="微软雅黑" panose="020B0503020204020204" pitchFamily="34" charset="-122"/>
                          <a:ea typeface="微软雅黑" panose="020B0503020204020204" pitchFamily="34" charset="-122"/>
                        </a:rPr>
                        <a:t>贵州省</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a:solidFill>
                            <a:schemeClr val="bg1"/>
                          </a:solidFill>
                          <a:latin typeface="微软雅黑" panose="020B0503020204020204" pitchFamily="34" charset="-122"/>
                          <a:ea typeface="微软雅黑" panose="020B0503020204020204" pitchFamily="34" charset="-122"/>
                        </a:rPr>
                        <a:t>理工</a:t>
                      </a:r>
                      <a:endParaRPr lang="zh-CN" alt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85</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85</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361</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432</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491</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chemeClr val="bg1"/>
                          </a:solidFill>
                          <a:latin typeface="微软雅黑" panose="020B0503020204020204" pitchFamily="34" charset="-122"/>
                          <a:ea typeface="微软雅黑" panose="020B0503020204020204" pitchFamily="34" charset="-122"/>
                        </a:rPr>
                        <a:t>448</a:t>
                      </a:r>
                      <a:endParaRPr lang="zh-CN" sz="1100" b="0" i="0" u="none" strike="noStrike" dirty="0">
                        <a:solidFill>
                          <a:schemeClr val="bg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bl>
          </a:graphicData>
        </a:graphic>
      </p:graphicFrame>
      <p:sp>
        <p:nvSpPr>
          <p:cNvPr id="3" name="矩形: 圆角 2">
            <a:extLst>
              <a:ext uri="{FF2B5EF4-FFF2-40B4-BE49-F238E27FC236}">
                <a16:creationId xmlns:a16="http://schemas.microsoft.com/office/drawing/2014/main" id="{1E43A51B-FDAC-416E-8AA1-F80699D7B9C8}"/>
              </a:ext>
            </a:extLst>
          </p:cNvPr>
          <p:cNvSpPr/>
          <p:nvPr/>
        </p:nvSpPr>
        <p:spPr>
          <a:xfrm>
            <a:off x="8490701" y="1423068"/>
            <a:ext cx="1461820" cy="4486844"/>
          </a:xfrm>
          <a:prstGeom prst="roundRect">
            <a:avLst>
              <a:gd name="adj" fmla="val 8512"/>
            </a:avLst>
          </a:prstGeom>
          <a:solidFill>
            <a:schemeClr val="bg1"/>
          </a:solidFill>
          <a:ln>
            <a:solidFill>
              <a:schemeClr val="bg1">
                <a:lumMod val="95000"/>
              </a:schemeClr>
            </a:solidFill>
          </a:ln>
          <a:effectLst>
            <a:outerShdw blurRad="381000" dist="254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50"/>
          </a:p>
        </p:txBody>
      </p:sp>
      <p:graphicFrame>
        <p:nvGraphicFramePr>
          <p:cNvPr id="4" name="表格 3">
            <a:extLst>
              <a:ext uri="{FF2B5EF4-FFF2-40B4-BE49-F238E27FC236}">
                <a16:creationId xmlns:a16="http://schemas.microsoft.com/office/drawing/2014/main" id="{2FB38A93-8E94-4695-8924-E2A71FCB6434}"/>
              </a:ext>
            </a:extLst>
          </p:cNvPr>
          <p:cNvGraphicFramePr>
            <a:graphicFrameLocks noGrp="1"/>
          </p:cNvGraphicFramePr>
          <p:nvPr>
            <p:extLst>
              <p:ext uri="{D42A27DB-BD31-4B8C-83A1-F6EECF244321}">
                <p14:modId xmlns:p14="http://schemas.microsoft.com/office/powerpoint/2010/main" val="3292037536"/>
              </p:ext>
            </p:extLst>
          </p:nvPr>
        </p:nvGraphicFramePr>
        <p:xfrm>
          <a:off x="8591750" y="1579883"/>
          <a:ext cx="1242692" cy="4155752"/>
        </p:xfrm>
        <a:graphic>
          <a:graphicData uri="http://schemas.openxmlformats.org/drawingml/2006/table">
            <a:tbl>
              <a:tblPr/>
              <a:tblGrid>
                <a:gridCol w="1242692">
                  <a:extLst>
                    <a:ext uri="{9D8B030D-6E8A-4147-A177-3AD203B41FA5}">
                      <a16:colId xmlns:a16="http://schemas.microsoft.com/office/drawing/2014/main" val="3407333833"/>
                    </a:ext>
                  </a:extLst>
                </a:gridCol>
              </a:tblGrid>
              <a:tr h="372449">
                <a:tc>
                  <a:txBody>
                    <a:bodyPr/>
                    <a:lstStyle/>
                    <a:p>
                      <a:pPr algn="ctr" fontAlgn="ctr"/>
                      <a:r>
                        <a:rPr lang="zh-CN" altLang="en-US" sz="1600" b="1" i="0" u="none" strike="noStrike" dirty="0">
                          <a:solidFill>
                            <a:schemeClr val="accent1"/>
                          </a:solidFill>
                          <a:latin typeface="微软雅黑" panose="020B0503020204020204" pitchFamily="34" charset="-122"/>
                          <a:ea typeface="微软雅黑" panose="020B0503020204020204" pitchFamily="34" charset="-122"/>
                        </a:rPr>
                        <a:t>录取最高分</a:t>
                      </a:r>
                      <a:endParaRPr lang="zh-CN" sz="1600" b="1" i="0" u="none" strike="noStrike" dirty="0">
                        <a:solidFill>
                          <a:schemeClr val="accent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6628976"/>
                  </a:ext>
                </a:extLst>
              </a:tr>
              <a:tr h="411658">
                <a:tc>
                  <a:txBody>
                    <a:bodyPr/>
                    <a:lstStyle/>
                    <a:p>
                      <a:pPr algn="ctr" fontAlgn="ctr"/>
                      <a:r>
                        <a:rPr lang="en-US" sz="1200" b="1" i="0" u="none" strike="noStrike" dirty="0">
                          <a:solidFill>
                            <a:schemeClr val="accent1"/>
                          </a:solidFill>
                          <a:latin typeface="微软雅黑" panose="020B0503020204020204" pitchFamily="34" charset="-122"/>
                          <a:ea typeface="微软雅黑" panose="020B0503020204020204" pitchFamily="34" charset="-122"/>
                        </a:rPr>
                        <a:t>529</a:t>
                      </a:r>
                      <a:endParaRPr lang="zh-CN" sz="1200" b="1" i="0" u="none" strike="noStrike" dirty="0">
                        <a:solidFill>
                          <a:schemeClr val="accent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8218076"/>
                  </a:ext>
                </a:extLst>
              </a:tr>
              <a:tr h="372449">
                <a:tc>
                  <a:txBody>
                    <a:bodyPr/>
                    <a:lstStyle/>
                    <a:p>
                      <a:pPr algn="ctr" fontAlgn="ctr"/>
                      <a:r>
                        <a:rPr lang="en-US" sz="1200" b="1" i="0" u="none" strike="noStrike" dirty="0">
                          <a:solidFill>
                            <a:schemeClr val="accent1"/>
                          </a:solidFill>
                          <a:latin typeface="微软雅黑" panose="020B0503020204020204" pitchFamily="34" charset="-122"/>
                          <a:ea typeface="微软雅黑" panose="020B0503020204020204" pitchFamily="34" charset="-122"/>
                        </a:rPr>
                        <a:t>509</a:t>
                      </a:r>
                      <a:endParaRPr lang="zh-CN" sz="1200" b="1" i="0" u="none" strike="noStrike" dirty="0">
                        <a:solidFill>
                          <a:schemeClr val="accent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9570356"/>
                  </a:ext>
                </a:extLst>
              </a:tr>
              <a:tr h="372449">
                <a:tc>
                  <a:txBody>
                    <a:bodyPr/>
                    <a:lstStyle/>
                    <a:p>
                      <a:pPr algn="ctr" fontAlgn="ctr"/>
                      <a:r>
                        <a:rPr lang="en-US" sz="1200" b="1" i="0" u="none" strike="noStrike" dirty="0">
                          <a:solidFill>
                            <a:schemeClr val="accent1"/>
                          </a:solidFill>
                          <a:latin typeface="微软雅黑" panose="020B0503020204020204" pitchFamily="34" charset="-122"/>
                          <a:ea typeface="微软雅黑" panose="020B0503020204020204" pitchFamily="34" charset="-122"/>
                        </a:rPr>
                        <a:t>495</a:t>
                      </a:r>
                      <a:endParaRPr lang="zh-CN" sz="1200" b="1" i="0" u="none" strike="noStrike" dirty="0">
                        <a:solidFill>
                          <a:schemeClr val="accent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359540"/>
                  </a:ext>
                </a:extLst>
              </a:tr>
              <a:tr h="372449">
                <a:tc>
                  <a:txBody>
                    <a:bodyPr/>
                    <a:lstStyle/>
                    <a:p>
                      <a:pPr algn="ctr" fontAlgn="ctr"/>
                      <a:r>
                        <a:rPr lang="en-US" sz="1200" b="1" i="0" u="none" strike="noStrike" dirty="0">
                          <a:solidFill>
                            <a:schemeClr val="accent1"/>
                          </a:solidFill>
                          <a:latin typeface="微软雅黑" panose="020B0503020204020204" pitchFamily="34" charset="-122"/>
                          <a:ea typeface="微软雅黑" panose="020B0503020204020204" pitchFamily="34" charset="-122"/>
                        </a:rPr>
                        <a:t>470</a:t>
                      </a:r>
                      <a:endParaRPr lang="zh-CN" sz="1200" b="1" i="0" u="none" strike="noStrike" dirty="0">
                        <a:solidFill>
                          <a:schemeClr val="accent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2743167"/>
                  </a:ext>
                </a:extLst>
              </a:tr>
              <a:tr h="372449">
                <a:tc>
                  <a:txBody>
                    <a:bodyPr/>
                    <a:lstStyle/>
                    <a:p>
                      <a:pPr algn="ctr" fontAlgn="ctr"/>
                      <a:r>
                        <a:rPr lang="en-US" sz="1200" b="1" i="0" u="none" strike="noStrike" dirty="0">
                          <a:solidFill>
                            <a:schemeClr val="accent1"/>
                          </a:solidFill>
                          <a:latin typeface="微软雅黑" panose="020B0503020204020204" pitchFamily="34" charset="-122"/>
                          <a:ea typeface="微软雅黑" panose="020B0503020204020204" pitchFamily="34" charset="-122"/>
                        </a:rPr>
                        <a:t>524</a:t>
                      </a:r>
                      <a:endParaRPr lang="zh-CN" sz="1200" b="1" i="0" u="none" strike="noStrike" dirty="0">
                        <a:solidFill>
                          <a:schemeClr val="accent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37378"/>
                  </a:ext>
                </a:extLst>
              </a:tr>
              <a:tr h="372449">
                <a:tc>
                  <a:txBody>
                    <a:bodyPr/>
                    <a:lstStyle/>
                    <a:p>
                      <a:pPr algn="ctr" fontAlgn="ctr"/>
                      <a:r>
                        <a:rPr lang="en-US" sz="1200" b="1" i="0" u="none" strike="noStrike" dirty="0">
                          <a:solidFill>
                            <a:schemeClr val="accent1"/>
                          </a:solidFill>
                          <a:latin typeface="微软雅黑" panose="020B0503020204020204" pitchFamily="34" charset="-122"/>
                          <a:ea typeface="微软雅黑" panose="020B0503020204020204" pitchFamily="34" charset="-122"/>
                        </a:rPr>
                        <a:t>498</a:t>
                      </a:r>
                      <a:endParaRPr lang="zh-CN" sz="1200" b="1" i="0" u="none" strike="noStrike" dirty="0">
                        <a:solidFill>
                          <a:schemeClr val="accent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417628"/>
                  </a:ext>
                </a:extLst>
              </a:tr>
              <a:tr h="372449">
                <a:tc>
                  <a:txBody>
                    <a:bodyPr/>
                    <a:lstStyle/>
                    <a:p>
                      <a:pPr algn="ctr" fontAlgn="ctr"/>
                      <a:r>
                        <a:rPr lang="en-US" sz="1200" b="1" i="0" u="none" strike="noStrike" dirty="0">
                          <a:solidFill>
                            <a:schemeClr val="accent1"/>
                          </a:solidFill>
                          <a:latin typeface="微软雅黑" panose="020B0503020204020204" pitchFamily="34" charset="-122"/>
                          <a:ea typeface="微软雅黑" panose="020B0503020204020204" pitchFamily="34" charset="-122"/>
                        </a:rPr>
                        <a:t>541</a:t>
                      </a:r>
                      <a:endParaRPr lang="zh-CN" sz="1200" b="1" i="0" u="none" strike="noStrike" dirty="0">
                        <a:solidFill>
                          <a:schemeClr val="accent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7411268"/>
                  </a:ext>
                </a:extLst>
              </a:tr>
              <a:tr h="372449">
                <a:tc>
                  <a:txBody>
                    <a:bodyPr/>
                    <a:lstStyle/>
                    <a:p>
                      <a:pPr algn="ctr" fontAlgn="ctr"/>
                      <a:r>
                        <a:rPr lang="en-US" sz="1200" b="1" i="0" u="none" strike="noStrike" dirty="0">
                          <a:solidFill>
                            <a:schemeClr val="accent1"/>
                          </a:solidFill>
                          <a:latin typeface="微软雅黑" panose="020B0503020204020204" pitchFamily="34" charset="-122"/>
                          <a:ea typeface="微软雅黑" panose="020B0503020204020204" pitchFamily="34" charset="-122"/>
                        </a:rPr>
                        <a:t>488</a:t>
                      </a:r>
                      <a:endParaRPr lang="zh-CN" sz="1200" b="1" i="0" u="none" strike="noStrike" dirty="0">
                        <a:solidFill>
                          <a:schemeClr val="accent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115482"/>
                  </a:ext>
                </a:extLst>
              </a:tr>
              <a:tr h="372449">
                <a:tc>
                  <a:txBody>
                    <a:bodyPr/>
                    <a:lstStyle/>
                    <a:p>
                      <a:pPr algn="ctr" fontAlgn="ctr"/>
                      <a:r>
                        <a:rPr lang="en-US" sz="1200" b="1" i="0" u="none" strike="noStrike" dirty="0">
                          <a:solidFill>
                            <a:schemeClr val="accent1"/>
                          </a:solidFill>
                          <a:latin typeface="微软雅黑" panose="020B0503020204020204" pitchFamily="34" charset="-122"/>
                          <a:ea typeface="微软雅黑" panose="020B0503020204020204" pitchFamily="34" charset="-122"/>
                        </a:rPr>
                        <a:t>566</a:t>
                      </a:r>
                      <a:endParaRPr lang="zh-CN" sz="1200" b="1" i="0" u="none" strike="noStrike" dirty="0">
                        <a:solidFill>
                          <a:schemeClr val="accent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2093545"/>
                  </a:ext>
                </a:extLst>
              </a:tr>
              <a:tr h="392053">
                <a:tc>
                  <a:txBody>
                    <a:bodyPr/>
                    <a:lstStyle/>
                    <a:p>
                      <a:pPr algn="ctr" fontAlgn="ctr"/>
                      <a:r>
                        <a:rPr lang="en-US" sz="1200" b="1" i="0" u="none" strike="noStrike" dirty="0">
                          <a:solidFill>
                            <a:schemeClr val="accent1"/>
                          </a:solidFill>
                          <a:latin typeface="微软雅黑" panose="020B0503020204020204" pitchFamily="34" charset="-122"/>
                          <a:ea typeface="微软雅黑" panose="020B0503020204020204" pitchFamily="34" charset="-122"/>
                        </a:rPr>
                        <a:t>491</a:t>
                      </a:r>
                      <a:endParaRPr lang="zh-CN" sz="1200" b="1" i="0" u="none" strike="noStrike" dirty="0">
                        <a:solidFill>
                          <a:schemeClr val="accent1"/>
                        </a:solidFill>
                        <a:latin typeface="微软雅黑" panose="020B0503020204020204" pitchFamily="34" charset="-122"/>
                        <a:ea typeface="微软雅黑" panose="020B0503020204020204" pitchFamily="34" charset="-122"/>
                      </a:endParaRPr>
                    </a:p>
                  </a:txBody>
                  <a:tcPr marL="7563" marR="7563" marT="7563"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9497165"/>
                  </a:ext>
                </a:extLst>
              </a:tr>
            </a:tbl>
          </a:graphicData>
        </a:graphic>
      </p:graphicFrame>
      <p:sp>
        <p:nvSpPr>
          <p:cNvPr id="5" name="文本框 4">
            <a:extLst>
              <a:ext uri="{FF2B5EF4-FFF2-40B4-BE49-F238E27FC236}">
                <a16:creationId xmlns:a16="http://schemas.microsoft.com/office/drawing/2014/main" id="{29F9A322-D09F-474C-89E9-7C6E1392A9B2}"/>
              </a:ext>
            </a:extLst>
          </p:cNvPr>
          <p:cNvSpPr txBox="1"/>
          <p:nvPr/>
        </p:nvSpPr>
        <p:spPr>
          <a:xfrm>
            <a:off x="3128010" y="574695"/>
            <a:ext cx="5935980" cy="523220"/>
          </a:xfrm>
          <a:prstGeom prst="rect">
            <a:avLst/>
          </a:prstGeom>
          <a:noFill/>
        </p:spPr>
        <p:txBody>
          <a:bodyPr wrap="square" rtlCol="0">
            <a:spAutoFit/>
          </a:bodyPr>
          <a:lstStyle/>
          <a:p>
            <a:pPr lvl="0" algn="ctr">
              <a:defRPr/>
            </a:pPr>
            <a:r>
              <a:rPr lang="zh-CN" altLang="en-US" sz="2800" b="1" dirty="0">
                <a:solidFill>
                  <a:schemeClr val="bg1"/>
                </a:solidFill>
                <a:latin typeface="微软雅黑" panose="020B0503020204020204" pitchFamily="34" charset="-122"/>
                <a:ea typeface="微软雅黑" panose="020B0503020204020204" pitchFamily="34" charset="-122"/>
                <a:cs typeface="+mn-ea"/>
                <a:sym typeface="+mn-lt"/>
              </a:rPr>
              <a:t>海南大学</a:t>
            </a:r>
            <a:r>
              <a:rPr lang="en-US" altLang="zh-CN" sz="2800" b="1" dirty="0">
                <a:solidFill>
                  <a:schemeClr val="bg1"/>
                </a:solidFill>
                <a:latin typeface="微软雅黑" panose="020B0503020204020204" pitchFamily="34" charset="-122"/>
                <a:ea typeface="微软雅黑" panose="020B0503020204020204" pitchFamily="34" charset="-122"/>
                <a:cs typeface="+mn-ea"/>
                <a:sym typeface="+mn-lt"/>
              </a:rPr>
              <a:t>2017</a:t>
            </a:r>
            <a:r>
              <a:rPr lang="zh-CN" altLang="en-US" sz="2800" b="1" dirty="0">
                <a:solidFill>
                  <a:schemeClr val="bg1"/>
                </a:solidFill>
                <a:latin typeface="微软雅黑" panose="020B0503020204020204" pitchFamily="34" charset="-122"/>
                <a:ea typeface="微软雅黑" panose="020B0503020204020204" pitchFamily="34" charset="-122"/>
                <a:cs typeface="+mn-ea"/>
                <a:sym typeface="+mn-lt"/>
              </a:rPr>
              <a:t>年在各省招生信息表</a:t>
            </a: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2D9E1F64-09E7-4D70-8F41-C33ED2D74749}"/>
              </a:ext>
            </a:extLst>
          </p:cNvPr>
          <p:cNvSpPr txBox="1"/>
          <p:nvPr/>
        </p:nvSpPr>
        <p:spPr>
          <a:xfrm>
            <a:off x="1011873" y="5959007"/>
            <a:ext cx="10921047" cy="278281"/>
          </a:xfrm>
          <a:prstGeom prst="rect">
            <a:avLst/>
          </a:prstGeom>
          <a:noFill/>
        </p:spPr>
        <p:txBody>
          <a:bodyPr wrap="square" rtlCol="0">
            <a:spAutoFit/>
          </a:bodyPr>
          <a:lstStyle/>
          <a:p>
            <a:pPr>
              <a:lnSpc>
                <a:spcPct val="120000"/>
              </a:lnSpc>
            </a:pPr>
            <a:r>
              <a:rPr lang="zh-CN" altLang="en-US" sz="11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声明：本页面数据来源海大官网，</a:t>
            </a:r>
            <a:r>
              <a:rPr lang="en-US" altLang="zh-CN" sz="1100" dirty="0">
                <a:solidFill>
                  <a:schemeClr val="bg1">
                    <a:lumMod val="75000"/>
                  </a:schemeClr>
                </a:solidFill>
                <a:latin typeface="微软雅黑" panose="020B0503020204020204" pitchFamily="34" charset="-122"/>
                <a:ea typeface="微软雅黑" panose="020B0503020204020204" pitchFamily="34" charset="-122"/>
                <a:cs typeface="Segoe UI Semilight" panose="020B0402040204020203" pitchFamily="34" charset="0"/>
              </a:rPr>
              <a:t>http://www.hainanu.edu.cn/stm/zhaosheng/201778/10486263.shtml#10##</a:t>
            </a:r>
          </a:p>
        </p:txBody>
      </p:sp>
    </p:spTree>
    <p:extLst>
      <p:ext uri="{BB962C8B-B14F-4D97-AF65-F5344CB8AC3E}">
        <p14:creationId xmlns:p14="http://schemas.microsoft.com/office/powerpoint/2010/main" val="333191984"/>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5BC1C-5D4A-47F3-BC45-F471E6A102D3}"/>
              </a:ext>
            </a:extLst>
          </p:cNvPr>
          <p:cNvSpPr>
            <a:spLocks noGrp="1"/>
          </p:cNvSpPr>
          <p:nvPr>
            <p:ph type="title"/>
          </p:nvPr>
        </p:nvSpPr>
        <p:spPr/>
        <p:txBody>
          <a:bodyPr>
            <a:normAutofit fontScale="90000"/>
          </a:bodyPr>
          <a:lstStyle/>
          <a:p>
            <a:r>
              <a:rPr lang="zh-CN" altLang="en-US" i="1" dirty="0"/>
              <a:t>合作院校</a:t>
            </a:r>
          </a:p>
        </p:txBody>
      </p:sp>
      <p:sp>
        <p:nvSpPr>
          <p:cNvPr id="3" name="文本占位符 2">
            <a:extLst>
              <a:ext uri="{FF2B5EF4-FFF2-40B4-BE49-F238E27FC236}">
                <a16:creationId xmlns:a16="http://schemas.microsoft.com/office/drawing/2014/main" id="{73A7A70F-A2AC-48ED-8F18-AF12ADE32C70}"/>
              </a:ext>
            </a:extLst>
          </p:cNvPr>
          <p:cNvSpPr>
            <a:spLocks noGrp="1"/>
          </p:cNvSpPr>
          <p:nvPr>
            <p:ph type="body" sz="quarter" idx="14"/>
          </p:nvPr>
        </p:nvSpPr>
        <p:spPr/>
        <p:txBody>
          <a:bodyPr/>
          <a:lstStyle/>
          <a:p>
            <a:r>
              <a:rPr lang="en-US" altLang="zh-CN" dirty="0"/>
              <a:t>5</a:t>
            </a:r>
            <a:endParaRPr lang="zh-CN" altLang="en-US" dirty="0"/>
          </a:p>
        </p:txBody>
      </p:sp>
      <p:sp>
        <p:nvSpPr>
          <p:cNvPr id="4" name="文本占位符 3">
            <a:extLst>
              <a:ext uri="{FF2B5EF4-FFF2-40B4-BE49-F238E27FC236}">
                <a16:creationId xmlns:a16="http://schemas.microsoft.com/office/drawing/2014/main" id="{0353E176-75AA-44C0-BEDE-4F0F3213A26F}"/>
              </a:ext>
            </a:extLst>
          </p:cNvPr>
          <p:cNvSpPr>
            <a:spLocks noGrp="1"/>
          </p:cNvSpPr>
          <p:nvPr>
            <p:ph type="body" sz="quarter" idx="16"/>
          </p:nvPr>
        </p:nvSpPr>
        <p:spPr/>
        <p:txBody>
          <a:bodyPr/>
          <a:lstStyle/>
          <a:p>
            <a:r>
              <a:rPr lang="en-US" altLang="zh-CN" dirty="0"/>
              <a:t>PART FIVE</a:t>
            </a:r>
            <a:endParaRPr lang="zh-CN" altLang="en-US" dirty="0"/>
          </a:p>
        </p:txBody>
      </p:sp>
    </p:spTree>
    <p:extLst>
      <p:ext uri="{BB962C8B-B14F-4D97-AF65-F5344CB8AC3E}">
        <p14:creationId xmlns:p14="http://schemas.microsoft.com/office/powerpoint/2010/main" val="275128224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46">
            <a:extLst>
              <a:ext uri="{FF2B5EF4-FFF2-40B4-BE49-F238E27FC236}">
                <a16:creationId xmlns:a16="http://schemas.microsoft.com/office/drawing/2014/main" id="{EB7EEA7D-0D5B-462A-86BB-398FEA722B78}"/>
              </a:ext>
            </a:extLst>
          </p:cNvPr>
          <p:cNvGrpSpPr/>
          <p:nvPr/>
        </p:nvGrpSpPr>
        <p:grpSpPr>
          <a:xfrm>
            <a:off x="683081" y="1152642"/>
            <a:ext cx="10281281" cy="5084646"/>
            <a:chOff x="1932298" y="1715932"/>
            <a:chExt cx="8334980" cy="4122096"/>
          </a:xfrm>
          <a:solidFill>
            <a:schemeClr val="accent1">
              <a:lumMod val="20000"/>
              <a:lumOff val="80000"/>
            </a:schemeClr>
          </a:solidFill>
        </p:grpSpPr>
        <p:sp>
          <p:nvSpPr>
            <p:cNvPr id="6" name="Freeform 781">
              <a:extLst>
                <a:ext uri="{FF2B5EF4-FFF2-40B4-BE49-F238E27FC236}">
                  <a16:creationId xmlns:a16="http://schemas.microsoft.com/office/drawing/2014/main" id="{5DF1C27B-417B-47CC-A2B5-BE9AF04D52DE}"/>
                </a:ext>
              </a:extLst>
            </p:cNvPr>
            <p:cNvSpPr>
              <a:spLocks/>
            </p:cNvSpPr>
            <p:nvPr/>
          </p:nvSpPr>
          <p:spPr bwMode="auto">
            <a:xfrm>
              <a:off x="4920340" y="1735046"/>
              <a:ext cx="43005" cy="19114"/>
            </a:xfrm>
            <a:custGeom>
              <a:avLst/>
              <a:gdLst>
                <a:gd name="T0" fmla="*/ 4 w 9"/>
                <a:gd name="T1" fmla="*/ 3 h 4"/>
                <a:gd name="T2" fmla="*/ 1 w 9"/>
                <a:gd name="T3" fmla="*/ 2 h 4"/>
                <a:gd name="T4" fmla="*/ 5 w 9"/>
                <a:gd name="T5" fmla="*/ 2 h 4"/>
                <a:gd name="T6" fmla="*/ 0 w 9"/>
                <a:gd name="T7" fmla="*/ 0 h 4"/>
                <a:gd name="T8" fmla="*/ 9 w 9"/>
                <a:gd name="T9" fmla="*/ 2 h 4"/>
                <a:gd name="T10" fmla="*/ 5 w 9"/>
                <a:gd name="T11" fmla="*/ 2 h 4"/>
                <a:gd name="T12" fmla="*/ 4 w 9"/>
                <a:gd name="T13" fmla="*/ 3 h 4"/>
                <a:gd name="T14" fmla="*/ 4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 name="Freeform 403">
              <a:extLst>
                <a:ext uri="{FF2B5EF4-FFF2-40B4-BE49-F238E27FC236}">
                  <a16:creationId xmlns:a16="http://schemas.microsoft.com/office/drawing/2014/main" id="{6A1F4058-A262-4E30-BB6E-8433373B04C9}"/>
                </a:ext>
              </a:extLst>
            </p:cNvPr>
            <p:cNvSpPr>
              <a:spLocks/>
            </p:cNvSpPr>
            <p:nvPr/>
          </p:nvSpPr>
          <p:spPr bwMode="auto">
            <a:xfrm>
              <a:off x="8441961" y="4635485"/>
              <a:ext cx="952478" cy="711969"/>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solidFill>
              <a:schemeClr val="accent1"/>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 name="Freeform 404">
              <a:extLst>
                <a:ext uri="{FF2B5EF4-FFF2-40B4-BE49-F238E27FC236}">
                  <a16:creationId xmlns:a16="http://schemas.microsoft.com/office/drawing/2014/main" id="{F8517897-F464-4490-B302-8C34CB667D4C}"/>
                </a:ext>
              </a:extLst>
            </p:cNvPr>
            <p:cNvSpPr>
              <a:spLocks/>
            </p:cNvSpPr>
            <p:nvPr/>
          </p:nvSpPr>
          <p:spPr bwMode="auto">
            <a:xfrm>
              <a:off x="5719912" y="2819723"/>
              <a:ext cx="186353" cy="28192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 name="Freeform 405">
              <a:extLst>
                <a:ext uri="{FF2B5EF4-FFF2-40B4-BE49-F238E27FC236}">
                  <a16:creationId xmlns:a16="http://schemas.microsoft.com/office/drawing/2014/main" id="{7C41B4E2-B890-4327-9AA8-AC68518F3180}"/>
                </a:ext>
              </a:extLst>
            </p:cNvPr>
            <p:cNvSpPr>
              <a:spLocks/>
            </p:cNvSpPr>
            <p:nvPr/>
          </p:nvSpPr>
          <p:spPr bwMode="auto">
            <a:xfrm>
              <a:off x="5294641" y="2525061"/>
              <a:ext cx="251658" cy="122645"/>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 name="Freeform 406">
              <a:extLst>
                <a:ext uri="{FF2B5EF4-FFF2-40B4-BE49-F238E27FC236}">
                  <a16:creationId xmlns:a16="http://schemas.microsoft.com/office/drawing/2014/main" id="{73982AAD-58FD-4AAE-947D-37FFF7B4A766}"/>
                </a:ext>
              </a:extLst>
            </p:cNvPr>
            <p:cNvSpPr>
              <a:spLocks/>
            </p:cNvSpPr>
            <p:nvPr/>
          </p:nvSpPr>
          <p:spPr bwMode="auto">
            <a:xfrm>
              <a:off x="7054655" y="2075899"/>
              <a:ext cx="420492" cy="289885"/>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 name="Freeform 407">
              <a:extLst>
                <a:ext uri="{FF2B5EF4-FFF2-40B4-BE49-F238E27FC236}">
                  <a16:creationId xmlns:a16="http://schemas.microsoft.com/office/drawing/2014/main" id="{856B8687-558D-4886-BA2B-3D05E4F4A887}"/>
                </a:ext>
              </a:extLst>
            </p:cNvPr>
            <p:cNvSpPr>
              <a:spLocks/>
            </p:cNvSpPr>
            <p:nvPr/>
          </p:nvSpPr>
          <p:spPr bwMode="auto">
            <a:xfrm>
              <a:off x="8132963" y="1954848"/>
              <a:ext cx="149721" cy="74861"/>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 name="Freeform 408">
              <a:extLst>
                <a:ext uri="{FF2B5EF4-FFF2-40B4-BE49-F238E27FC236}">
                  <a16:creationId xmlns:a16="http://schemas.microsoft.com/office/drawing/2014/main" id="{CAE4DDE1-1C3B-4B2A-87B1-4B6EC4C7944D}"/>
                </a:ext>
              </a:extLst>
            </p:cNvPr>
            <p:cNvSpPr>
              <a:spLocks/>
            </p:cNvSpPr>
            <p:nvPr/>
          </p:nvSpPr>
          <p:spPr bwMode="auto">
            <a:xfrm>
              <a:off x="8011912" y="1911843"/>
              <a:ext cx="140164" cy="74861"/>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 name="Freeform 409">
              <a:extLst>
                <a:ext uri="{FF2B5EF4-FFF2-40B4-BE49-F238E27FC236}">
                  <a16:creationId xmlns:a16="http://schemas.microsoft.com/office/drawing/2014/main" id="{CE9A716F-0827-49DB-8568-8C044AE964FF}"/>
                </a:ext>
              </a:extLst>
            </p:cNvPr>
            <p:cNvSpPr>
              <a:spLocks/>
            </p:cNvSpPr>
            <p:nvPr/>
          </p:nvSpPr>
          <p:spPr bwMode="auto">
            <a:xfrm>
              <a:off x="7970500" y="1916621"/>
              <a:ext cx="70082" cy="23893"/>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 name="Freeform 410">
              <a:extLst>
                <a:ext uri="{FF2B5EF4-FFF2-40B4-BE49-F238E27FC236}">
                  <a16:creationId xmlns:a16="http://schemas.microsoft.com/office/drawing/2014/main" id="{A610DD97-E891-422D-A80F-356B062D2E5C}"/>
                </a:ext>
              </a:extLst>
            </p:cNvPr>
            <p:cNvSpPr>
              <a:spLocks/>
            </p:cNvSpPr>
            <p:nvPr/>
          </p:nvSpPr>
          <p:spPr bwMode="auto">
            <a:xfrm>
              <a:off x="7983242" y="1851319"/>
              <a:ext cx="117864" cy="74861"/>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 name="Freeform 411">
              <a:extLst>
                <a:ext uri="{FF2B5EF4-FFF2-40B4-BE49-F238E27FC236}">
                  <a16:creationId xmlns:a16="http://schemas.microsoft.com/office/drawing/2014/main" id="{5176F368-9DE1-4B0F-906D-74C0A1097281}"/>
                </a:ext>
              </a:extLst>
            </p:cNvPr>
            <p:cNvSpPr>
              <a:spLocks/>
            </p:cNvSpPr>
            <p:nvPr/>
          </p:nvSpPr>
          <p:spPr bwMode="auto">
            <a:xfrm>
              <a:off x="9225606" y="2145981"/>
              <a:ext cx="117864" cy="38226"/>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 name="Freeform 412">
              <a:extLst>
                <a:ext uri="{FF2B5EF4-FFF2-40B4-BE49-F238E27FC236}">
                  <a16:creationId xmlns:a16="http://schemas.microsoft.com/office/drawing/2014/main" id="{AEB20EC4-1D66-4013-8D2D-F73C8E89B360}"/>
                </a:ext>
              </a:extLst>
            </p:cNvPr>
            <p:cNvSpPr>
              <a:spLocks/>
            </p:cNvSpPr>
            <p:nvPr/>
          </p:nvSpPr>
          <p:spPr bwMode="auto">
            <a:xfrm>
              <a:off x="9075885" y="2220840"/>
              <a:ext cx="98752" cy="38226"/>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 name="Freeform 413">
              <a:extLst>
                <a:ext uri="{FF2B5EF4-FFF2-40B4-BE49-F238E27FC236}">
                  <a16:creationId xmlns:a16="http://schemas.microsoft.com/office/drawing/2014/main" id="{1350E4D8-477E-43AE-8D59-895BA38B08A0}"/>
                </a:ext>
              </a:extLst>
            </p:cNvPr>
            <p:cNvSpPr>
              <a:spLocks/>
            </p:cNvSpPr>
            <p:nvPr/>
          </p:nvSpPr>
          <p:spPr bwMode="auto">
            <a:xfrm>
              <a:off x="9080664" y="2203321"/>
              <a:ext cx="38226" cy="22299"/>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 name="Freeform 414">
              <a:extLst>
                <a:ext uri="{FF2B5EF4-FFF2-40B4-BE49-F238E27FC236}">
                  <a16:creationId xmlns:a16="http://schemas.microsoft.com/office/drawing/2014/main" id="{8C930CDD-93E1-4194-9A11-DDB012811D8A}"/>
                </a:ext>
              </a:extLst>
            </p:cNvPr>
            <p:cNvSpPr>
              <a:spLocks/>
            </p:cNvSpPr>
            <p:nvPr/>
          </p:nvSpPr>
          <p:spPr bwMode="auto">
            <a:xfrm>
              <a:off x="8978725" y="2136424"/>
              <a:ext cx="14335" cy="23893"/>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 name="Freeform 415">
              <a:extLst>
                <a:ext uri="{FF2B5EF4-FFF2-40B4-BE49-F238E27FC236}">
                  <a16:creationId xmlns:a16="http://schemas.microsoft.com/office/drawing/2014/main" id="{CCF073B4-AF00-4BC3-BBFB-E996BC761C7A}"/>
                </a:ext>
              </a:extLst>
            </p:cNvPr>
            <p:cNvSpPr>
              <a:spLocks/>
            </p:cNvSpPr>
            <p:nvPr/>
          </p:nvSpPr>
          <p:spPr bwMode="auto">
            <a:xfrm>
              <a:off x="8978725" y="2206505"/>
              <a:ext cx="19114" cy="23893"/>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 name="Freeform 416">
              <a:extLst>
                <a:ext uri="{FF2B5EF4-FFF2-40B4-BE49-F238E27FC236}">
                  <a16:creationId xmlns:a16="http://schemas.microsoft.com/office/drawing/2014/main" id="{D6361433-D9F9-44C2-93AD-9FAB54303310}"/>
                </a:ext>
              </a:extLst>
            </p:cNvPr>
            <p:cNvSpPr>
              <a:spLocks/>
            </p:cNvSpPr>
            <p:nvPr/>
          </p:nvSpPr>
          <p:spPr bwMode="auto">
            <a:xfrm>
              <a:off x="9010581" y="2118904"/>
              <a:ext cx="197504" cy="74861"/>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 name="Freeform 417">
              <a:extLst>
                <a:ext uri="{FF2B5EF4-FFF2-40B4-BE49-F238E27FC236}">
                  <a16:creationId xmlns:a16="http://schemas.microsoft.com/office/drawing/2014/main" id="{4C4EFBF9-A5BF-4AA1-BACD-44D4AA3A51DC}"/>
                </a:ext>
              </a:extLst>
            </p:cNvPr>
            <p:cNvSpPr>
              <a:spLocks/>
            </p:cNvSpPr>
            <p:nvPr/>
          </p:nvSpPr>
          <p:spPr bwMode="auto">
            <a:xfrm>
              <a:off x="9123669" y="2141203"/>
              <a:ext cx="36633" cy="38226"/>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 name="Freeform 418">
              <a:extLst>
                <a:ext uri="{FF2B5EF4-FFF2-40B4-BE49-F238E27FC236}">
                  <a16:creationId xmlns:a16="http://schemas.microsoft.com/office/drawing/2014/main" id="{76204AFD-CD6A-4E04-9775-5F6EC89375AA}"/>
                </a:ext>
              </a:extLst>
            </p:cNvPr>
            <p:cNvSpPr>
              <a:spLocks/>
            </p:cNvSpPr>
            <p:nvPr/>
          </p:nvSpPr>
          <p:spPr bwMode="auto">
            <a:xfrm>
              <a:off x="9735293" y="2394453"/>
              <a:ext cx="50968" cy="28669"/>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 name="Freeform 419">
              <a:extLst>
                <a:ext uri="{FF2B5EF4-FFF2-40B4-BE49-F238E27FC236}">
                  <a16:creationId xmlns:a16="http://schemas.microsoft.com/office/drawing/2014/main" id="{B9CC80C3-C41D-4592-ABBB-EC1E9DCFA309}"/>
                </a:ext>
              </a:extLst>
            </p:cNvPr>
            <p:cNvSpPr>
              <a:spLocks/>
            </p:cNvSpPr>
            <p:nvPr/>
          </p:nvSpPr>
          <p:spPr bwMode="auto">
            <a:xfrm>
              <a:off x="9636540" y="2805389"/>
              <a:ext cx="28669" cy="23893"/>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4" name="Freeform 420">
              <a:extLst>
                <a:ext uri="{FF2B5EF4-FFF2-40B4-BE49-F238E27FC236}">
                  <a16:creationId xmlns:a16="http://schemas.microsoft.com/office/drawing/2014/main" id="{A0279DCE-B9E0-4DB9-93C8-99697EDFEB65}"/>
                </a:ext>
              </a:extLst>
            </p:cNvPr>
            <p:cNvSpPr>
              <a:spLocks/>
            </p:cNvSpPr>
            <p:nvPr/>
          </p:nvSpPr>
          <p:spPr bwMode="auto">
            <a:xfrm>
              <a:off x="9015359" y="2942368"/>
              <a:ext cx="23891" cy="12742"/>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5" name="Freeform 421">
              <a:extLst>
                <a:ext uri="{FF2B5EF4-FFF2-40B4-BE49-F238E27FC236}">
                  <a16:creationId xmlns:a16="http://schemas.microsoft.com/office/drawing/2014/main" id="{4BC3CC1C-BE2D-44BF-9684-1446BD4D3555}"/>
                </a:ext>
              </a:extLst>
            </p:cNvPr>
            <p:cNvSpPr>
              <a:spLocks/>
            </p:cNvSpPr>
            <p:nvPr/>
          </p:nvSpPr>
          <p:spPr bwMode="auto">
            <a:xfrm>
              <a:off x="9435851" y="3082531"/>
              <a:ext cx="23891" cy="22299"/>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6" name="Freeform 422">
              <a:extLst>
                <a:ext uri="{FF2B5EF4-FFF2-40B4-BE49-F238E27FC236}">
                  <a16:creationId xmlns:a16="http://schemas.microsoft.com/office/drawing/2014/main" id="{28973532-B890-4569-9C1E-AB62FC44207A}"/>
                </a:ext>
              </a:extLst>
            </p:cNvPr>
            <p:cNvSpPr>
              <a:spLocks/>
            </p:cNvSpPr>
            <p:nvPr/>
          </p:nvSpPr>
          <p:spPr bwMode="auto">
            <a:xfrm>
              <a:off x="9421516" y="3119164"/>
              <a:ext cx="9557" cy="4778"/>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7" name="Freeform 423">
              <a:extLst>
                <a:ext uri="{FF2B5EF4-FFF2-40B4-BE49-F238E27FC236}">
                  <a16:creationId xmlns:a16="http://schemas.microsoft.com/office/drawing/2014/main" id="{89197B8B-1606-41BD-8305-2A80360791BE}"/>
                </a:ext>
              </a:extLst>
            </p:cNvPr>
            <p:cNvSpPr>
              <a:spLocks/>
            </p:cNvSpPr>
            <p:nvPr/>
          </p:nvSpPr>
          <p:spPr bwMode="auto">
            <a:xfrm>
              <a:off x="9356213" y="3194025"/>
              <a:ext cx="14335" cy="4778"/>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8" name="Freeform 424">
              <a:extLst>
                <a:ext uri="{FF2B5EF4-FFF2-40B4-BE49-F238E27FC236}">
                  <a16:creationId xmlns:a16="http://schemas.microsoft.com/office/drawing/2014/main" id="{3E576E3A-04FC-472F-9B0F-4468741C3438}"/>
                </a:ext>
              </a:extLst>
            </p:cNvPr>
            <p:cNvSpPr>
              <a:spLocks/>
            </p:cNvSpPr>
            <p:nvPr/>
          </p:nvSpPr>
          <p:spPr bwMode="auto">
            <a:xfrm>
              <a:off x="9300465" y="3217916"/>
              <a:ext cx="33448" cy="19114"/>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9" name="Freeform 425">
              <a:extLst>
                <a:ext uri="{FF2B5EF4-FFF2-40B4-BE49-F238E27FC236}">
                  <a16:creationId xmlns:a16="http://schemas.microsoft.com/office/drawing/2014/main" id="{22392E69-583B-44EE-BCA9-EEF68212B9D5}"/>
                </a:ext>
              </a:extLst>
            </p:cNvPr>
            <p:cNvSpPr>
              <a:spLocks/>
            </p:cNvSpPr>
            <p:nvPr/>
          </p:nvSpPr>
          <p:spPr bwMode="auto">
            <a:xfrm>
              <a:off x="9263832" y="3237030"/>
              <a:ext cx="27077" cy="17521"/>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0" name="Freeform 426">
              <a:extLst>
                <a:ext uri="{FF2B5EF4-FFF2-40B4-BE49-F238E27FC236}">
                  <a16:creationId xmlns:a16="http://schemas.microsoft.com/office/drawing/2014/main" id="{59C8106E-E6C8-4FCB-84A6-74602C759318}"/>
                </a:ext>
              </a:extLst>
            </p:cNvPr>
            <p:cNvSpPr>
              <a:spLocks/>
            </p:cNvSpPr>
            <p:nvPr/>
          </p:nvSpPr>
          <p:spPr bwMode="auto">
            <a:xfrm>
              <a:off x="9239940" y="3251365"/>
              <a:ext cx="23891" cy="22299"/>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1" name="Freeform 427">
              <a:extLst>
                <a:ext uri="{FF2B5EF4-FFF2-40B4-BE49-F238E27FC236}">
                  <a16:creationId xmlns:a16="http://schemas.microsoft.com/office/drawing/2014/main" id="{5D61329E-6976-40DC-B362-D13370001CB4}"/>
                </a:ext>
              </a:extLst>
            </p:cNvPr>
            <p:cNvSpPr>
              <a:spLocks/>
            </p:cNvSpPr>
            <p:nvPr/>
          </p:nvSpPr>
          <p:spPr bwMode="auto">
            <a:xfrm>
              <a:off x="9235161" y="3283220"/>
              <a:ext cx="4778" cy="4778"/>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2" name="Freeform 428">
              <a:extLst>
                <a:ext uri="{FF2B5EF4-FFF2-40B4-BE49-F238E27FC236}">
                  <a16:creationId xmlns:a16="http://schemas.microsoft.com/office/drawing/2014/main" id="{7471841D-9FD9-48FA-A281-9C1B27F73DE9}"/>
                </a:ext>
              </a:extLst>
            </p:cNvPr>
            <p:cNvSpPr>
              <a:spLocks/>
            </p:cNvSpPr>
            <p:nvPr/>
          </p:nvSpPr>
          <p:spPr bwMode="auto">
            <a:xfrm>
              <a:off x="9211270" y="3264107"/>
              <a:ext cx="23891" cy="19114"/>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3" name="Freeform 429">
              <a:extLst>
                <a:ext uri="{FF2B5EF4-FFF2-40B4-BE49-F238E27FC236}">
                  <a16:creationId xmlns:a16="http://schemas.microsoft.com/office/drawing/2014/main" id="{076840E3-8D77-420E-814F-E13B84809AD5}"/>
                </a:ext>
              </a:extLst>
            </p:cNvPr>
            <p:cNvSpPr>
              <a:spLocks/>
            </p:cNvSpPr>
            <p:nvPr/>
          </p:nvSpPr>
          <p:spPr bwMode="auto">
            <a:xfrm>
              <a:off x="9039250" y="3437719"/>
              <a:ext cx="9557" cy="14335"/>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grpSp>
          <p:nvGrpSpPr>
            <p:cNvPr id="34" name="Group 34">
              <a:extLst>
                <a:ext uri="{FF2B5EF4-FFF2-40B4-BE49-F238E27FC236}">
                  <a16:creationId xmlns:a16="http://schemas.microsoft.com/office/drawing/2014/main" id="{7D253C95-5E4E-454B-9517-CC7EDCE30003}"/>
                </a:ext>
              </a:extLst>
            </p:cNvPr>
            <p:cNvGrpSpPr/>
            <p:nvPr/>
          </p:nvGrpSpPr>
          <p:grpSpPr>
            <a:xfrm>
              <a:off x="8867232" y="3237030"/>
              <a:ext cx="348815" cy="331297"/>
              <a:chOff x="5961121" y="2686387"/>
              <a:chExt cx="288233" cy="273757"/>
            </a:xfrm>
            <a:grpFill/>
          </p:grpSpPr>
          <p:sp>
            <p:nvSpPr>
              <p:cNvPr id="399" name="Freeform 430">
                <a:extLst>
                  <a:ext uri="{FF2B5EF4-FFF2-40B4-BE49-F238E27FC236}">
                    <a16:creationId xmlns:a16="http://schemas.microsoft.com/office/drawing/2014/main" id="{1C3B6CA9-5E6B-498D-8D87-4C7BDCADB865}"/>
                  </a:ext>
                </a:extLst>
              </p:cNvPr>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00" name="Freeform 431">
                <a:extLst>
                  <a:ext uri="{FF2B5EF4-FFF2-40B4-BE49-F238E27FC236}">
                    <a16:creationId xmlns:a16="http://schemas.microsoft.com/office/drawing/2014/main" id="{90A8C40C-9B15-47B4-AB1E-92D009CB0F3A}"/>
                  </a:ext>
                </a:extLst>
              </p:cNvPr>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grpSp>
        <p:sp>
          <p:nvSpPr>
            <p:cNvPr id="35" name="Freeform 432">
              <a:extLst>
                <a:ext uri="{FF2B5EF4-FFF2-40B4-BE49-F238E27FC236}">
                  <a16:creationId xmlns:a16="http://schemas.microsoft.com/office/drawing/2014/main" id="{463EEACF-941F-4E99-BE35-AA8B8D958FDD}"/>
                </a:ext>
              </a:extLst>
            </p:cNvPr>
            <p:cNvSpPr>
              <a:spLocks/>
            </p:cNvSpPr>
            <p:nvPr/>
          </p:nvSpPr>
          <p:spPr bwMode="auto">
            <a:xfrm>
              <a:off x="8954833" y="3541249"/>
              <a:ext cx="9557" cy="12742"/>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6" name="Freeform 433">
              <a:extLst>
                <a:ext uri="{FF2B5EF4-FFF2-40B4-BE49-F238E27FC236}">
                  <a16:creationId xmlns:a16="http://schemas.microsoft.com/office/drawing/2014/main" id="{0FC2D055-A8B7-4C36-B5B9-BA974FE49249}"/>
                </a:ext>
              </a:extLst>
            </p:cNvPr>
            <p:cNvSpPr>
              <a:spLocks/>
            </p:cNvSpPr>
            <p:nvPr/>
          </p:nvSpPr>
          <p:spPr bwMode="auto">
            <a:xfrm>
              <a:off x="8899085" y="3541249"/>
              <a:ext cx="60525" cy="4619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7" name="Freeform 434">
              <a:extLst>
                <a:ext uri="{FF2B5EF4-FFF2-40B4-BE49-F238E27FC236}">
                  <a16:creationId xmlns:a16="http://schemas.microsoft.com/office/drawing/2014/main" id="{BBD0F8FE-7A5A-4426-B0FB-9B8C8788CC9E}"/>
                </a:ext>
              </a:extLst>
            </p:cNvPr>
            <p:cNvSpPr>
              <a:spLocks/>
            </p:cNvSpPr>
            <p:nvPr/>
          </p:nvSpPr>
          <p:spPr bwMode="auto">
            <a:xfrm>
              <a:off x="8838561" y="3558770"/>
              <a:ext cx="50968" cy="7486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8" name="Freeform 435">
              <a:extLst>
                <a:ext uri="{FF2B5EF4-FFF2-40B4-BE49-F238E27FC236}">
                  <a16:creationId xmlns:a16="http://schemas.microsoft.com/office/drawing/2014/main" id="{C4E67E43-3FA4-46F9-AE87-5E6165D10C70}"/>
                </a:ext>
              </a:extLst>
            </p:cNvPr>
            <p:cNvSpPr>
              <a:spLocks/>
            </p:cNvSpPr>
            <p:nvPr/>
          </p:nvSpPr>
          <p:spPr bwMode="auto">
            <a:xfrm>
              <a:off x="8787593" y="3741940"/>
              <a:ext cx="17521" cy="14335"/>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9" name="Freeform 436">
              <a:extLst>
                <a:ext uri="{FF2B5EF4-FFF2-40B4-BE49-F238E27FC236}">
                  <a16:creationId xmlns:a16="http://schemas.microsoft.com/office/drawing/2014/main" id="{85F95CD7-8371-46D2-B2BB-7539CC5BF569}"/>
                </a:ext>
              </a:extLst>
            </p:cNvPr>
            <p:cNvSpPr>
              <a:spLocks/>
            </p:cNvSpPr>
            <p:nvPr/>
          </p:nvSpPr>
          <p:spPr bwMode="auto">
            <a:xfrm>
              <a:off x="8829004" y="3695749"/>
              <a:ext cx="9557" cy="796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0" name="Freeform 437">
              <a:extLst>
                <a:ext uri="{FF2B5EF4-FFF2-40B4-BE49-F238E27FC236}">
                  <a16:creationId xmlns:a16="http://schemas.microsoft.com/office/drawing/2014/main" id="{DBBD418A-6384-4EE7-89C5-933ACE1A67F5}"/>
                </a:ext>
              </a:extLst>
            </p:cNvPr>
            <p:cNvSpPr>
              <a:spLocks/>
            </p:cNvSpPr>
            <p:nvPr/>
          </p:nvSpPr>
          <p:spPr bwMode="auto">
            <a:xfrm>
              <a:off x="8703175" y="3792908"/>
              <a:ext cx="9557" cy="4778"/>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1" name="Freeform 438">
              <a:extLst>
                <a:ext uri="{FF2B5EF4-FFF2-40B4-BE49-F238E27FC236}">
                  <a16:creationId xmlns:a16="http://schemas.microsoft.com/office/drawing/2014/main" id="{BE4FA2A7-9903-4F1B-904E-2F44E2694356}"/>
                </a:ext>
              </a:extLst>
            </p:cNvPr>
            <p:cNvSpPr>
              <a:spLocks/>
            </p:cNvSpPr>
            <p:nvPr/>
          </p:nvSpPr>
          <p:spPr bwMode="auto">
            <a:xfrm>
              <a:off x="8613981" y="3775387"/>
              <a:ext cx="55747" cy="78046"/>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2" name="Freeform 439">
              <a:extLst>
                <a:ext uri="{FF2B5EF4-FFF2-40B4-BE49-F238E27FC236}">
                  <a16:creationId xmlns:a16="http://schemas.microsoft.com/office/drawing/2014/main" id="{E997177B-8BEE-4C4A-AD2A-CDF508C1E368}"/>
                </a:ext>
              </a:extLst>
            </p:cNvPr>
            <p:cNvSpPr>
              <a:spLocks/>
            </p:cNvSpPr>
            <p:nvPr/>
          </p:nvSpPr>
          <p:spPr bwMode="auto">
            <a:xfrm>
              <a:off x="8338431" y="3905995"/>
              <a:ext cx="65304" cy="4619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3" name="Freeform 440">
              <a:extLst>
                <a:ext uri="{FF2B5EF4-FFF2-40B4-BE49-F238E27FC236}">
                  <a16:creationId xmlns:a16="http://schemas.microsoft.com/office/drawing/2014/main" id="{20AA58EB-CEB8-4AB0-B638-B618F309C7B3}"/>
                </a:ext>
              </a:extLst>
            </p:cNvPr>
            <p:cNvSpPr>
              <a:spLocks/>
            </p:cNvSpPr>
            <p:nvPr/>
          </p:nvSpPr>
          <p:spPr bwMode="auto">
            <a:xfrm>
              <a:off x="8604424" y="3937851"/>
              <a:ext cx="93973" cy="1322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4" name="Freeform 441">
              <a:extLst>
                <a:ext uri="{FF2B5EF4-FFF2-40B4-BE49-F238E27FC236}">
                  <a16:creationId xmlns:a16="http://schemas.microsoft.com/office/drawing/2014/main" id="{F9E3AC55-9024-4059-9E3E-8316FDD942FA}"/>
                </a:ext>
              </a:extLst>
            </p:cNvPr>
            <p:cNvSpPr>
              <a:spLocks/>
            </p:cNvSpPr>
            <p:nvPr/>
          </p:nvSpPr>
          <p:spPr bwMode="auto">
            <a:xfrm>
              <a:off x="8684063" y="4050937"/>
              <a:ext cx="28669" cy="36635"/>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5" name="Freeform 442">
              <a:extLst>
                <a:ext uri="{FF2B5EF4-FFF2-40B4-BE49-F238E27FC236}">
                  <a16:creationId xmlns:a16="http://schemas.microsoft.com/office/drawing/2014/main" id="{84383A3E-D8EE-4F1A-8FB3-CF50A603A21E}"/>
                </a:ext>
              </a:extLst>
            </p:cNvPr>
            <p:cNvSpPr>
              <a:spLocks/>
            </p:cNvSpPr>
            <p:nvPr/>
          </p:nvSpPr>
          <p:spPr bwMode="auto">
            <a:xfrm>
              <a:off x="8703175" y="4082793"/>
              <a:ext cx="46190" cy="62119"/>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6" name="Freeform 443">
              <a:extLst>
                <a:ext uri="{FF2B5EF4-FFF2-40B4-BE49-F238E27FC236}">
                  <a16:creationId xmlns:a16="http://schemas.microsoft.com/office/drawing/2014/main" id="{1924CBDC-A431-4EF8-9F54-A6FFC421B312}"/>
                </a:ext>
              </a:extLst>
            </p:cNvPr>
            <p:cNvSpPr>
              <a:spLocks/>
            </p:cNvSpPr>
            <p:nvPr/>
          </p:nvSpPr>
          <p:spPr bwMode="auto">
            <a:xfrm>
              <a:off x="8618758" y="4055716"/>
              <a:ext cx="28669" cy="36635"/>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7" name="Freeform 444">
              <a:extLst>
                <a:ext uri="{FF2B5EF4-FFF2-40B4-BE49-F238E27FC236}">
                  <a16:creationId xmlns:a16="http://schemas.microsoft.com/office/drawing/2014/main" id="{7712865A-87FB-4884-AF6A-19681BFB8FC2}"/>
                </a:ext>
              </a:extLst>
            </p:cNvPr>
            <p:cNvSpPr>
              <a:spLocks/>
            </p:cNvSpPr>
            <p:nvPr/>
          </p:nvSpPr>
          <p:spPr bwMode="auto">
            <a:xfrm>
              <a:off x="8652207" y="4092349"/>
              <a:ext cx="41412" cy="47783"/>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8" name="Freeform 445">
              <a:extLst>
                <a:ext uri="{FF2B5EF4-FFF2-40B4-BE49-F238E27FC236}">
                  <a16:creationId xmlns:a16="http://schemas.microsoft.com/office/drawing/2014/main" id="{B31E8E6C-C695-425B-94B2-487605381184}"/>
                </a:ext>
              </a:extLst>
            </p:cNvPr>
            <p:cNvSpPr>
              <a:spLocks/>
            </p:cNvSpPr>
            <p:nvPr/>
          </p:nvSpPr>
          <p:spPr bwMode="auto">
            <a:xfrm>
              <a:off x="8661764" y="4121019"/>
              <a:ext cx="31856" cy="50968"/>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9" name="Freeform 446">
              <a:extLst>
                <a:ext uri="{FF2B5EF4-FFF2-40B4-BE49-F238E27FC236}">
                  <a16:creationId xmlns:a16="http://schemas.microsoft.com/office/drawing/2014/main" id="{07A3A960-C367-41D1-98AB-39385C8CE93C}"/>
                </a:ext>
              </a:extLst>
            </p:cNvPr>
            <p:cNvSpPr>
              <a:spLocks/>
            </p:cNvSpPr>
            <p:nvPr/>
          </p:nvSpPr>
          <p:spPr bwMode="auto">
            <a:xfrm>
              <a:off x="8688839" y="4116241"/>
              <a:ext cx="19114" cy="36635"/>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0" name="Freeform 447">
              <a:extLst>
                <a:ext uri="{FF2B5EF4-FFF2-40B4-BE49-F238E27FC236}">
                  <a16:creationId xmlns:a16="http://schemas.microsoft.com/office/drawing/2014/main" id="{DDC91AA3-1CFC-4AAE-8415-1143AE6CBD36}"/>
                </a:ext>
              </a:extLst>
            </p:cNvPr>
            <p:cNvSpPr>
              <a:spLocks/>
            </p:cNvSpPr>
            <p:nvPr/>
          </p:nvSpPr>
          <p:spPr bwMode="auto">
            <a:xfrm>
              <a:off x="8698397" y="4140132"/>
              <a:ext cx="28669" cy="17521"/>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1" name="Freeform 448">
              <a:extLst>
                <a:ext uri="{FF2B5EF4-FFF2-40B4-BE49-F238E27FC236}">
                  <a16:creationId xmlns:a16="http://schemas.microsoft.com/office/drawing/2014/main" id="{22EA2141-10D7-403C-A42E-AE2E591D710B}"/>
                </a:ext>
              </a:extLst>
            </p:cNvPr>
            <p:cNvSpPr>
              <a:spLocks/>
            </p:cNvSpPr>
            <p:nvPr/>
          </p:nvSpPr>
          <p:spPr bwMode="auto">
            <a:xfrm>
              <a:off x="8698397" y="4152875"/>
              <a:ext cx="65304" cy="98753"/>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2" name="Freeform 449">
              <a:extLst>
                <a:ext uri="{FF2B5EF4-FFF2-40B4-BE49-F238E27FC236}">
                  <a16:creationId xmlns:a16="http://schemas.microsoft.com/office/drawing/2014/main" id="{D730B1FF-9968-42CA-B2B7-F8B144BEADCC}"/>
                </a:ext>
              </a:extLst>
            </p:cNvPr>
            <p:cNvSpPr>
              <a:spLocks/>
            </p:cNvSpPr>
            <p:nvPr/>
          </p:nvSpPr>
          <p:spPr bwMode="auto">
            <a:xfrm>
              <a:off x="8656985" y="4171988"/>
              <a:ext cx="55747" cy="47783"/>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3" name="Freeform 450">
              <a:extLst>
                <a:ext uri="{FF2B5EF4-FFF2-40B4-BE49-F238E27FC236}">
                  <a16:creationId xmlns:a16="http://schemas.microsoft.com/office/drawing/2014/main" id="{ABD7943F-4570-460B-8A81-100B96971E92}"/>
                </a:ext>
              </a:extLst>
            </p:cNvPr>
            <p:cNvSpPr>
              <a:spLocks/>
            </p:cNvSpPr>
            <p:nvPr/>
          </p:nvSpPr>
          <p:spPr bwMode="auto">
            <a:xfrm>
              <a:off x="8543898" y="4125798"/>
              <a:ext cx="55747" cy="55747"/>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4" name="Freeform 451">
              <a:extLst>
                <a:ext uri="{FF2B5EF4-FFF2-40B4-BE49-F238E27FC236}">
                  <a16:creationId xmlns:a16="http://schemas.microsoft.com/office/drawing/2014/main" id="{4C590FC7-DC97-4215-AF01-22E0456200D4}"/>
                </a:ext>
              </a:extLst>
            </p:cNvPr>
            <p:cNvSpPr>
              <a:spLocks/>
            </p:cNvSpPr>
            <p:nvPr/>
          </p:nvSpPr>
          <p:spPr bwMode="auto">
            <a:xfrm>
              <a:off x="8707954" y="4055716"/>
              <a:ext cx="9557" cy="4778"/>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5" name="Freeform 452">
              <a:extLst>
                <a:ext uri="{FF2B5EF4-FFF2-40B4-BE49-F238E27FC236}">
                  <a16:creationId xmlns:a16="http://schemas.microsoft.com/office/drawing/2014/main" id="{658D3CFC-1447-4BA4-9929-127E666EFED0}"/>
                </a:ext>
              </a:extLst>
            </p:cNvPr>
            <p:cNvSpPr>
              <a:spLocks/>
            </p:cNvSpPr>
            <p:nvPr/>
          </p:nvSpPr>
          <p:spPr bwMode="auto">
            <a:xfrm>
              <a:off x="8031025" y="4246848"/>
              <a:ext cx="261215" cy="272364"/>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6" name="Freeform 453">
              <a:extLst>
                <a:ext uri="{FF2B5EF4-FFF2-40B4-BE49-F238E27FC236}">
                  <a16:creationId xmlns:a16="http://schemas.microsoft.com/office/drawing/2014/main" id="{8F8F9C39-3250-4254-83AB-C62FF7922BA5}"/>
                </a:ext>
              </a:extLst>
            </p:cNvPr>
            <p:cNvSpPr>
              <a:spLocks/>
            </p:cNvSpPr>
            <p:nvPr/>
          </p:nvSpPr>
          <p:spPr bwMode="auto">
            <a:xfrm>
              <a:off x="8077215" y="4345602"/>
              <a:ext cx="23891" cy="23893"/>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7" name="Freeform 454">
              <a:extLst>
                <a:ext uri="{FF2B5EF4-FFF2-40B4-BE49-F238E27FC236}">
                  <a16:creationId xmlns:a16="http://schemas.microsoft.com/office/drawing/2014/main" id="{59BDB605-DC39-4F10-B6BC-86DDDC99840F}"/>
                </a:ext>
              </a:extLst>
            </p:cNvPr>
            <p:cNvSpPr>
              <a:spLocks/>
            </p:cNvSpPr>
            <p:nvPr/>
          </p:nvSpPr>
          <p:spPr bwMode="auto">
            <a:xfrm>
              <a:off x="8110664" y="4401349"/>
              <a:ext cx="22299" cy="23893"/>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8" name="Freeform 455">
              <a:extLst>
                <a:ext uri="{FF2B5EF4-FFF2-40B4-BE49-F238E27FC236}">
                  <a16:creationId xmlns:a16="http://schemas.microsoft.com/office/drawing/2014/main" id="{9922C579-FC45-492B-8B1E-96F25D76B775}"/>
                </a:ext>
              </a:extLst>
            </p:cNvPr>
            <p:cNvSpPr>
              <a:spLocks/>
            </p:cNvSpPr>
            <p:nvPr/>
          </p:nvSpPr>
          <p:spPr bwMode="auto">
            <a:xfrm>
              <a:off x="8268349" y="4415682"/>
              <a:ext cx="33448" cy="33448"/>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9" name="Freeform 456">
              <a:extLst>
                <a:ext uri="{FF2B5EF4-FFF2-40B4-BE49-F238E27FC236}">
                  <a16:creationId xmlns:a16="http://schemas.microsoft.com/office/drawing/2014/main" id="{B4E91C21-1898-44BA-947D-12CA6F34F4AC}"/>
                </a:ext>
              </a:extLst>
            </p:cNvPr>
            <p:cNvSpPr>
              <a:spLocks/>
            </p:cNvSpPr>
            <p:nvPr/>
          </p:nvSpPr>
          <p:spPr bwMode="auto">
            <a:xfrm>
              <a:off x="8320910" y="4439575"/>
              <a:ext cx="17521" cy="17521"/>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0" name="Freeform 457">
              <a:extLst>
                <a:ext uri="{FF2B5EF4-FFF2-40B4-BE49-F238E27FC236}">
                  <a16:creationId xmlns:a16="http://schemas.microsoft.com/office/drawing/2014/main" id="{07C9A38A-0170-4F57-8BD0-514AA13B18B6}"/>
                </a:ext>
              </a:extLst>
            </p:cNvPr>
            <p:cNvSpPr>
              <a:spLocks/>
            </p:cNvSpPr>
            <p:nvPr/>
          </p:nvSpPr>
          <p:spPr bwMode="auto">
            <a:xfrm>
              <a:off x="8273126" y="4519213"/>
              <a:ext cx="215025" cy="70082"/>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1" name="Freeform 458">
              <a:extLst>
                <a:ext uri="{FF2B5EF4-FFF2-40B4-BE49-F238E27FC236}">
                  <a16:creationId xmlns:a16="http://schemas.microsoft.com/office/drawing/2014/main" id="{B6A44459-128D-47FD-BAD4-164CBE93EA19}"/>
                </a:ext>
              </a:extLst>
            </p:cNvPr>
            <p:cNvSpPr>
              <a:spLocks/>
            </p:cNvSpPr>
            <p:nvPr/>
          </p:nvSpPr>
          <p:spPr bwMode="auto">
            <a:xfrm>
              <a:off x="8432404" y="4536733"/>
              <a:ext cx="36633" cy="14335"/>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2" name="Freeform 459">
              <a:extLst>
                <a:ext uri="{FF2B5EF4-FFF2-40B4-BE49-F238E27FC236}">
                  <a16:creationId xmlns:a16="http://schemas.microsoft.com/office/drawing/2014/main" id="{606EABEF-8EE5-4D34-BE04-2CB538A62842}"/>
                </a:ext>
              </a:extLst>
            </p:cNvPr>
            <p:cNvSpPr>
              <a:spLocks/>
            </p:cNvSpPr>
            <p:nvPr/>
          </p:nvSpPr>
          <p:spPr bwMode="auto">
            <a:xfrm>
              <a:off x="8483372" y="4570181"/>
              <a:ext cx="28669" cy="19114"/>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3" name="Freeform 460">
              <a:extLst>
                <a:ext uri="{FF2B5EF4-FFF2-40B4-BE49-F238E27FC236}">
                  <a16:creationId xmlns:a16="http://schemas.microsoft.com/office/drawing/2014/main" id="{232FF030-C279-4F64-865C-50FDC8E81FE2}"/>
                </a:ext>
              </a:extLst>
            </p:cNvPr>
            <p:cNvSpPr>
              <a:spLocks/>
            </p:cNvSpPr>
            <p:nvPr/>
          </p:nvSpPr>
          <p:spPr bwMode="auto">
            <a:xfrm>
              <a:off x="8512043" y="4574959"/>
              <a:ext cx="22299" cy="14335"/>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4" name="Freeform 461">
              <a:extLst>
                <a:ext uri="{FF2B5EF4-FFF2-40B4-BE49-F238E27FC236}">
                  <a16:creationId xmlns:a16="http://schemas.microsoft.com/office/drawing/2014/main" id="{E5BCEFC6-62B0-4C67-A145-606D1533ECF2}"/>
                </a:ext>
              </a:extLst>
            </p:cNvPr>
            <p:cNvSpPr>
              <a:spLocks/>
            </p:cNvSpPr>
            <p:nvPr/>
          </p:nvSpPr>
          <p:spPr bwMode="auto">
            <a:xfrm>
              <a:off x="8529563" y="4574959"/>
              <a:ext cx="33448" cy="19114"/>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5" name="Freeform 462">
              <a:extLst>
                <a:ext uri="{FF2B5EF4-FFF2-40B4-BE49-F238E27FC236}">
                  <a16:creationId xmlns:a16="http://schemas.microsoft.com/office/drawing/2014/main" id="{3B2F17D7-62C9-4BC9-99EA-78A99AD00AFB}"/>
                </a:ext>
              </a:extLst>
            </p:cNvPr>
            <p:cNvSpPr>
              <a:spLocks/>
            </p:cNvSpPr>
            <p:nvPr/>
          </p:nvSpPr>
          <p:spPr bwMode="auto">
            <a:xfrm>
              <a:off x="8553454" y="4570181"/>
              <a:ext cx="38226" cy="23893"/>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6" name="Freeform 463">
              <a:extLst>
                <a:ext uri="{FF2B5EF4-FFF2-40B4-BE49-F238E27FC236}">
                  <a16:creationId xmlns:a16="http://schemas.microsoft.com/office/drawing/2014/main" id="{86E8BA34-5C42-4519-8DC5-3DE3EBD660F9}"/>
                </a:ext>
              </a:extLst>
            </p:cNvPr>
            <p:cNvSpPr>
              <a:spLocks/>
            </p:cNvSpPr>
            <p:nvPr/>
          </p:nvSpPr>
          <p:spPr bwMode="auto">
            <a:xfrm>
              <a:off x="8604424" y="4574959"/>
              <a:ext cx="57340" cy="19114"/>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7" name="Freeform 464">
              <a:extLst>
                <a:ext uri="{FF2B5EF4-FFF2-40B4-BE49-F238E27FC236}">
                  <a16:creationId xmlns:a16="http://schemas.microsoft.com/office/drawing/2014/main" id="{EA79580C-94AF-4513-B571-D3D5823275ED}"/>
                </a:ext>
              </a:extLst>
            </p:cNvPr>
            <p:cNvSpPr>
              <a:spLocks/>
            </p:cNvSpPr>
            <p:nvPr/>
          </p:nvSpPr>
          <p:spPr bwMode="auto">
            <a:xfrm>
              <a:off x="8586903" y="4602036"/>
              <a:ext cx="50968" cy="28669"/>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8" name="Freeform 465">
              <a:extLst>
                <a:ext uri="{FF2B5EF4-FFF2-40B4-BE49-F238E27FC236}">
                  <a16:creationId xmlns:a16="http://schemas.microsoft.com/office/drawing/2014/main" id="{89542E01-2BDD-412A-812C-157A11772954}"/>
                </a:ext>
              </a:extLst>
            </p:cNvPr>
            <p:cNvSpPr>
              <a:spLocks/>
            </p:cNvSpPr>
            <p:nvPr/>
          </p:nvSpPr>
          <p:spPr bwMode="auto">
            <a:xfrm>
              <a:off x="8749365" y="4452317"/>
              <a:ext cx="28669" cy="19114"/>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9" name="Freeform 466">
              <a:extLst>
                <a:ext uri="{FF2B5EF4-FFF2-40B4-BE49-F238E27FC236}">
                  <a16:creationId xmlns:a16="http://schemas.microsoft.com/office/drawing/2014/main" id="{6CB75E87-520D-4F20-9691-ADB7BF97F230}"/>
                </a:ext>
              </a:extLst>
            </p:cNvPr>
            <p:cNvSpPr>
              <a:spLocks/>
            </p:cNvSpPr>
            <p:nvPr/>
          </p:nvSpPr>
          <p:spPr bwMode="auto">
            <a:xfrm>
              <a:off x="8797149" y="4449131"/>
              <a:ext cx="70082" cy="22299"/>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0" name="Freeform 467">
              <a:extLst>
                <a:ext uri="{FF2B5EF4-FFF2-40B4-BE49-F238E27FC236}">
                  <a16:creationId xmlns:a16="http://schemas.microsoft.com/office/drawing/2014/main" id="{D0DD34BB-796A-4FF9-905E-72081DDE666E}"/>
                </a:ext>
              </a:extLst>
            </p:cNvPr>
            <p:cNvSpPr>
              <a:spLocks/>
            </p:cNvSpPr>
            <p:nvPr/>
          </p:nvSpPr>
          <p:spPr bwMode="auto">
            <a:xfrm>
              <a:off x="8582124" y="4340821"/>
              <a:ext cx="149721" cy="168834"/>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1" name="Freeform 468">
              <a:extLst>
                <a:ext uri="{FF2B5EF4-FFF2-40B4-BE49-F238E27FC236}">
                  <a16:creationId xmlns:a16="http://schemas.microsoft.com/office/drawing/2014/main" id="{07D62DCD-AA9F-49D3-A219-B6D85BB75D26}"/>
                </a:ext>
              </a:extLst>
            </p:cNvPr>
            <p:cNvSpPr>
              <a:spLocks/>
            </p:cNvSpPr>
            <p:nvPr/>
          </p:nvSpPr>
          <p:spPr bwMode="auto">
            <a:xfrm>
              <a:off x="8782814" y="4331265"/>
              <a:ext cx="36633" cy="70082"/>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2" name="Freeform 469">
              <a:extLst>
                <a:ext uri="{FF2B5EF4-FFF2-40B4-BE49-F238E27FC236}">
                  <a16:creationId xmlns:a16="http://schemas.microsoft.com/office/drawing/2014/main" id="{47965439-418F-4EEB-9FC0-7D8D27DCA98E}"/>
                </a:ext>
              </a:extLst>
            </p:cNvPr>
            <p:cNvSpPr>
              <a:spLocks/>
            </p:cNvSpPr>
            <p:nvPr/>
          </p:nvSpPr>
          <p:spPr bwMode="auto">
            <a:xfrm>
              <a:off x="8801928" y="4321709"/>
              <a:ext cx="12742" cy="9557"/>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3" name="Freeform 470">
              <a:extLst>
                <a:ext uri="{FF2B5EF4-FFF2-40B4-BE49-F238E27FC236}">
                  <a16:creationId xmlns:a16="http://schemas.microsoft.com/office/drawing/2014/main" id="{63401557-272F-4C36-9773-CDEC066973EE}"/>
                </a:ext>
              </a:extLst>
            </p:cNvPr>
            <p:cNvSpPr>
              <a:spLocks/>
            </p:cNvSpPr>
            <p:nvPr/>
          </p:nvSpPr>
          <p:spPr bwMode="auto">
            <a:xfrm>
              <a:off x="8852897" y="4382234"/>
              <a:ext cx="22299" cy="9557"/>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4" name="Freeform 471">
              <a:extLst>
                <a:ext uri="{FF2B5EF4-FFF2-40B4-BE49-F238E27FC236}">
                  <a16:creationId xmlns:a16="http://schemas.microsoft.com/office/drawing/2014/main" id="{6D484BA4-0D81-4D21-8E2B-E987F76D6032}"/>
                </a:ext>
              </a:extLst>
            </p:cNvPr>
            <p:cNvSpPr>
              <a:spLocks/>
            </p:cNvSpPr>
            <p:nvPr/>
          </p:nvSpPr>
          <p:spPr bwMode="auto">
            <a:xfrm>
              <a:off x="8857676" y="4387012"/>
              <a:ext cx="87603" cy="52562"/>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5" name="Freeform 472">
              <a:extLst>
                <a:ext uri="{FF2B5EF4-FFF2-40B4-BE49-F238E27FC236}">
                  <a16:creationId xmlns:a16="http://schemas.microsoft.com/office/drawing/2014/main" id="{95F85240-9C97-402D-94BD-C210D798E4F8}"/>
                </a:ext>
              </a:extLst>
            </p:cNvPr>
            <p:cNvSpPr>
              <a:spLocks/>
            </p:cNvSpPr>
            <p:nvPr/>
          </p:nvSpPr>
          <p:spPr bwMode="auto">
            <a:xfrm>
              <a:off x="9273389" y="4476208"/>
              <a:ext cx="97159" cy="55747"/>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6" name="Freeform 473">
              <a:extLst>
                <a:ext uri="{FF2B5EF4-FFF2-40B4-BE49-F238E27FC236}">
                  <a16:creationId xmlns:a16="http://schemas.microsoft.com/office/drawing/2014/main" id="{01C37B2F-E1A3-4902-8C2A-B9E492D5C269}"/>
                </a:ext>
              </a:extLst>
            </p:cNvPr>
            <p:cNvSpPr>
              <a:spLocks/>
            </p:cNvSpPr>
            <p:nvPr/>
          </p:nvSpPr>
          <p:spPr bwMode="auto">
            <a:xfrm>
              <a:off x="9413553" y="4504877"/>
              <a:ext cx="41412" cy="50968"/>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7" name="Freeform 474">
              <a:extLst>
                <a:ext uri="{FF2B5EF4-FFF2-40B4-BE49-F238E27FC236}">
                  <a16:creationId xmlns:a16="http://schemas.microsoft.com/office/drawing/2014/main" id="{AD5B9883-E962-4039-A4A4-DD8BA63705A2}"/>
                </a:ext>
              </a:extLst>
            </p:cNvPr>
            <p:cNvSpPr>
              <a:spLocks/>
            </p:cNvSpPr>
            <p:nvPr/>
          </p:nvSpPr>
          <p:spPr bwMode="auto">
            <a:xfrm>
              <a:off x="9534603" y="4598852"/>
              <a:ext cx="27077" cy="27077"/>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8" name="Freeform 475">
              <a:extLst>
                <a:ext uri="{FF2B5EF4-FFF2-40B4-BE49-F238E27FC236}">
                  <a16:creationId xmlns:a16="http://schemas.microsoft.com/office/drawing/2014/main" id="{8B5666E4-AF84-409B-9CA3-2120F8006922}"/>
                </a:ext>
              </a:extLst>
            </p:cNvPr>
            <p:cNvSpPr>
              <a:spLocks/>
            </p:cNvSpPr>
            <p:nvPr/>
          </p:nvSpPr>
          <p:spPr bwMode="auto">
            <a:xfrm>
              <a:off x="9505933" y="4555846"/>
              <a:ext cx="43005" cy="28669"/>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9" name="Freeform 476">
              <a:extLst>
                <a:ext uri="{FF2B5EF4-FFF2-40B4-BE49-F238E27FC236}">
                  <a16:creationId xmlns:a16="http://schemas.microsoft.com/office/drawing/2014/main" id="{EA8BD897-6770-4E59-AE9C-776FAB2E1070}"/>
                </a:ext>
              </a:extLst>
            </p:cNvPr>
            <p:cNvSpPr>
              <a:spLocks/>
            </p:cNvSpPr>
            <p:nvPr/>
          </p:nvSpPr>
          <p:spPr bwMode="auto">
            <a:xfrm>
              <a:off x="9464521" y="4536733"/>
              <a:ext cx="19114" cy="23893"/>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0" name="Freeform 477">
              <a:extLst>
                <a:ext uri="{FF2B5EF4-FFF2-40B4-BE49-F238E27FC236}">
                  <a16:creationId xmlns:a16="http://schemas.microsoft.com/office/drawing/2014/main" id="{DA0A3BB0-97AA-4C85-A461-956067C151D0}"/>
                </a:ext>
              </a:extLst>
            </p:cNvPr>
            <p:cNvSpPr>
              <a:spLocks/>
            </p:cNvSpPr>
            <p:nvPr/>
          </p:nvSpPr>
          <p:spPr bwMode="auto">
            <a:xfrm>
              <a:off x="9636540" y="4864844"/>
              <a:ext cx="74859" cy="55747"/>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1" name="Freeform 478">
              <a:extLst>
                <a:ext uri="{FF2B5EF4-FFF2-40B4-BE49-F238E27FC236}">
                  <a16:creationId xmlns:a16="http://schemas.microsoft.com/office/drawing/2014/main" id="{112DFE55-1D97-45F8-9F87-9FB244136EBD}"/>
                </a:ext>
              </a:extLst>
            </p:cNvPr>
            <p:cNvSpPr>
              <a:spLocks/>
            </p:cNvSpPr>
            <p:nvPr/>
          </p:nvSpPr>
          <p:spPr bwMode="auto">
            <a:xfrm>
              <a:off x="9837229" y="5220032"/>
              <a:ext cx="52562" cy="65304"/>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solidFill>
              <a:schemeClr val="accent1"/>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2" name="Freeform 479">
              <a:extLst>
                <a:ext uri="{FF2B5EF4-FFF2-40B4-BE49-F238E27FC236}">
                  <a16:creationId xmlns:a16="http://schemas.microsoft.com/office/drawing/2014/main" id="{8F444783-AE7C-4E89-9615-D58D2B14EE62}"/>
                </a:ext>
              </a:extLst>
            </p:cNvPr>
            <p:cNvSpPr>
              <a:spLocks/>
            </p:cNvSpPr>
            <p:nvPr/>
          </p:nvSpPr>
          <p:spPr bwMode="auto">
            <a:xfrm>
              <a:off x="9851565" y="5280558"/>
              <a:ext cx="121050" cy="141757"/>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solidFill>
              <a:schemeClr val="accent1"/>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3" name="Freeform 480">
              <a:extLst>
                <a:ext uri="{FF2B5EF4-FFF2-40B4-BE49-F238E27FC236}">
                  <a16:creationId xmlns:a16="http://schemas.microsoft.com/office/drawing/2014/main" id="{A4D49883-A145-4FBE-B4E3-4D6CF862D625}"/>
                </a:ext>
              </a:extLst>
            </p:cNvPr>
            <p:cNvSpPr>
              <a:spLocks/>
            </p:cNvSpPr>
            <p:nvPr/>
          </p:nvSpPr>
          <p:spPr bwMode="auto">
            <a:xfrm>
              <a:off x="9692288" y="5384088"/>
              <a:ext cx="183169" cy="178390"/>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solidFill>
              <a:schemeClr val="accent1"/>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4" name="Freeform 481">
              <a:extLst>
                <a:ext uri="{FF2B5EF4-FFF2-40B4-BE49-F238E27FC236}">
                  <a16:creationId xmlns:a16="http://schemas.microsoft.com/office/drawing/2014/main" id="{5D3D89D3-386E-4C2C-8EFB-AFDF24AA8D83}"/>
                </a:ext>
              </a:extLst>
            </p:cNvPr>
            <p:cNvSpPr>
              <a:spLocks/>
            </p:cNvSpPr>
            <p:nvPr/>
          </p:nvSpPr>
          <p:spPr bwMode="auto">
            <a:xfrm>
              <a:off x="9720957" y="5562480"/>
              <a:ext cx="9557" cy="9557"/>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5" name="Freeform 482">
              <a:extLst>
                <a:ext uri="{FF2B5EF4-FFF2-40B4-BE49-F238E27FC236}">
                  <a16:creationId xmlns:a16="http://schemas.microsoft.com/office/drawing/2014/main" id="{934AED00-4E1C-43C5-8FFC-30C0E3FB466C}"/>
                </a:ext>
              </a:extLst>
            </p:cNvPr>
            <p:cNvSpPr>
              <a:spLocks/>
            </p:cNvSpPr>
            <p:nvPr/>
          </p:nvSpPr>
          <p:spPr bwMode="auto">
            <a:xfrm>
              <a:off x="9184193" y="5388867"/>
              <a:ext cx="89196" cy="84417"/>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solidFill>
              <a:schemeClr val="accent1"/>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6" name="Freeform 483">
              <a:extLst>
                <a:ext uri="{FF2B5EF4-FFF2-40B4-BE49-F238E27FC236}">
                  <a16:creationId xmlns:a16="http://schemas.microsoft.com/office/drawing/2014/main" id="{6260C5C8-984C-476D-9D88-941A12FB8E3B}"/>
                </a:ext>
              </a:extLst>
            </p:cNvPr>
            <p:cNvSpPr>
              <a:spLocks/>
            </p:cNvSpPr>
            <p:nvPr/>
          </p:nvSpPr>
          <p:spPr bwMode="auto">
            <a:xfrm>
              <a:off x="9254275" y="5364976"/>
              <a:ext cx="14335" cy="23893"/>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7" name="Freeform 484">
              <a:extLst>
                <a:ext uri="{FF2B5EF4-FFF2-40B4-BE49-F238E27FC236}">
                  <a16:creationId xmlns:a16="http://schemas.microsoft.com/office/drawing/2014/main" id="{61CA71E6-7109-4050-B9AA-36251C4515D6}"/>
                </a:ext>
              </a:extLst>
            </p:cNvPr>
            <p:cNvSpPr>
              <a:spLocks/>
            </p:cNvSpPr>
            <p:nvPr/>
          </p:nvSpPr>
          <p:spPr bwMode="auto">
            <a:xfrm>
              <a:off x="9160302" y="5364976"/>
              <a:ext cx="9557" cy="9557"/>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8" name="Freeform 485">
              <a:extLst>
                <a:ext uri="{FF2B5EF4-FFF2-40B4-BE49-F238E27FC236}">
                  <a16:creationId xmlns:a16="http://schemas.microsoft.com/office/drawing/2014/main" id="{493049DE-936D-4E71-B4D5-C2BF0D0776F6}"/>
                </a:ext>
              </a:extLst>
            </p:cNvPr>
            <p:cNvSpPr>
              <a:spLocks/>
            </p:cNvSpPr>
            <p:nvPr/>
          </p:nvSpPr>
          <p:spPr bwMode="auto">
            <a:xfrm>
              <a:off x="7704507" y="4152875"/>
              <a:ext cx="50968" cy="84417"/>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9" name="Freeform 486">
              <a:extLst>
                <a:ext uri="{FF2B5EF4-FFF2-40B4-BE49-F238E27FC236}">
                  <a16:creationId xmlns:a16="http://schemas.microsoft.com/office/drawing/2014/main" id="{CA09D5FC-7DD4-4F7B-BAC6-5BBB84810AA9}"/>
                </a:ext>
              </a:extLst>
            </p:cNvPr>
            <p:cNvSpPr>
              <a:spLocks/>
            </p:cNvSpPr>
            <p:nvPr/>
          </p:nvSpPr>
          <p:spPr bwMode="auto">
            <a:xfrm>
              <a:off x="6844410" y="4659377"/>
              <a:ext cx="168834" cy="326518"/>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0" name="Freeform 487">
              <a:extLst>
                <a:ext uri="{FF2B5EF4-FFF2-40B4-BE49-F238E27FC236}">
                  <a16:creationId xmlns:a16="http://schemas.microsoft.com/office/drawing/2014/main" id="{A1D24874-94C8-4CD2-96DD-C626B8713F5E}"/>
                </a:ext>
              </a:extLst>
            </p:cNvPr>
            <p:cNvSpPr>
              <a:spLocks/>
            </p:cNvSpPr>
            <p:nvPr/>
          </p:nvSpPr>
          <p:spPr bwMode="auto">
            <a:xfrm>
              <a:off x="7218711" y="2370561"/>
              <a:ext cx="50968" cy="38226"/>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1" name="Freeform 488">
              <a:extLst>
                <a:ext uri="{FF2B5EF4-FFF2-40B4-BE49-F238E27FC236}">
                  <a16:creationId xmlns:a16="http://schemas.microsoft.com/office/drawing/2014/main" id="{C7376ED5-72E6-40DD-9293-2F5D96ADB822}"/>
                </a:ext>
              </a:extLst>
            </p:cNvPr>
            <p:cNvSpPr>
              <a:spLocks/>
            </p:cNvSpPr>
            <p:nvPr/>
          </p:nvSpPr>
          <p:spPr bwMode="auto">
            <a:xfrm>
              <a:off x="6975017" y="2399232"/>
              <a:ext cx="50968" cy="46190"/>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2" name="Freeform 489">
              <a:extLst>
                <a:ext uri="{FF2B5EF4-FFF2-40B4-BE49-F238E27FC236}">
                  <a16:creationId xmlns:a16="http://schemas.microsoft.com/office/drawing/2014/main" id="{20781235-953A-4E2E-8D71-A83780B91B9B}"/>
                </a:ext>
              </a:extLst>
            </p:cNvPr>
            <p:cNvSpPr>
              <a:spLocks/>
            </p:cNvSpPr>
            <p:nvPr/>
          </p:nvSpPr>
          <p:spPr bwMode="auto">
            <a:xfrm>
              <a:off x="7484704" y="2239954"/>
              <a:ext cx="41412" cy="23893"/>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3" name="Freeform 490">
              <a:extLst>
                <a:ext uri="{FF2B5EF4-FFF2-40B4-BE49-F238E27FC236}">
                  <a16:creationId xmlns:a16="http://schemas.microsoft.com/office/drawing/2014/main" id="{FF701EEC-95CC-4606-8EA3-D70F538FF512}"/>
                </a:ext>
              </a:extLst>
            </p:cNvPr>
            <p:cNvSpPr>
              <a:spLocks/>
            </p:cNvSpPr>
            <p:nvPr/>
          </p:nvSpPr>
          <p:spPr bwMode="auto">
            <a:xfrm>
              <a:off x="8418069" y="2193763"/>
              <a:ext cx="46190" cy="22299"/>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4" name="Freeform 491">
              <a:extLst>
                <a:ext uri="{FF2B5EF4-FFF2-40B4-BE49-F238E27FC236}">
                  <a16:creationId xmlns:a16="http://schemas.microsoft.com/office/drawing/2014/main" id="{C944D15E-C86C-44E2-BCB9-D65E158456CE}"/>
                </a:ext>
              </a:extLst>
            </p:cNvPr>
            <p:cNvSpPr>
              <a:spLocks/>
            </p:cNvSpPr>
            <p:nvPr/>
          </p:nvSpPr>
          <p:spPr bwMode="auto">
            <a:xfrm>
              <a:off x="7946609" y="1856096"/>
              <a:ext cx="28669" cy="9557"/>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5" name="Freeform 492">
              <a:extLst>
                <a:ext uri="{FF2B5EF4-FFF2-40B4-BE49-F238E27FC236}">
                  <a16:creationId xmlns:a16="http://schemas.microsoft.com/office/drawing/2014/main" id="{E9C7EF8E-0B57-4228-82F5-FD95E424DE5F}"/>
                </a:ext>
              </a:extLst>
            </p:cNvPr>
            <p:cNvSpPr>
              <a:spLocks/>
            </p:cNvSpPr>
            <p:nvPr/>
          </p:nvSpPr>
          <p:spPr bwMode="auto">
            <a:xfrm>
              <a:off x="7685394" y="2259068"/>
              <a:ext cx="27077" cy="19114"/>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6" name="Freeform 493">
              <a:extLst>
                <a:ext uri="{FF2B5EF4-FFF2-40B4-BE49-F238E27FC236}">
                  <a16:creationId xmlns:a16="http://schemas.microsoft.com/office/drawing/2014/main" id="{5F743D05-F1FA-4ABF-9C03-C128E7480BFB}"/>
                </a:ext>
              </a:extLst>
            </p:cNvPr>
            <p:cNvSpPr>
              <a:spLocks/>
            </p:cNvSpPr>
            <p:nvPr/>
          </p:nvSpPr>
          <p:spPr bwMode="auto">
            <a:xfrm>
              <a:off x="6060764" y="3302334"/>
              <a:ext cx="27077" cy="50968"/>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7" name="Freeform 494">
              <a:extLst>
                <a:ext uri="{FF2B5EF4-FFF2-40B4-BE49-F238E27FC236}">
                  <a16:creationId xmlns:a16="http://schemas.microsoft.com/office/drawing/2014/main" id="{CD2BEFE9-3558-450F-B2E7-3B667DC5C18D}"/>
                </a:ext>
              </a:extLst>
            </p:cNvPr>
            <p:cNvSpPr>
              <a:spLocks/>
            </p:cNvSpPr>
            <p:nvPr/>
          </p:nvSpPr>
          <p:spPr bwMode="auto">
            <a:xfrm>
              <a:off x="6051208" y="3348525"/>
              <a:ext cx="41412" cy="70082"/>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8" name="Freeform 495">
              <a:extLst>
                <a:ext uri="{FF2B5EF4-FFF2-40B4-BE49-F238E27FC236}">
                  <a16:creationId xmlns:a16="http://schemas.microsoft.com/office/drawing/2014/main" id="{CB13F818-EB14-417F-9235-CE704AF891D8}"/>
                </a:ext>
              </a:extLst>
            </p:cNvPr>
            <p:cNvSpPr>
              <a:spLocks/>
            </p:cNvSpPr>
            <p:nvPr/>
          </p:nvSpPr>
          <p:spPr bwMode="auto">
            <a:xfrm>
              <a:off x="6148368" y="3432941"/>
              <a:ext cx="74859" cy="46190"/>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9" name="Freeform 496">
              <a:extLst>
                <a:ext uri="{FF2B5EF4-FFF2-40B4-BE49-F238E27FC236}">
                  <a16:creationId xmlns:a16="http://schemas.microsoft.com/office/drawing/2014/main" id="{DEBB7EE7-A01E-449F-9539-D05FCAD57BEC}"/>
                </a:ext>
              </a:extLst>
            </p:cNvPr>
            <p:cNvSpPr>
              <a:spLocks/>
            </p:cNvSpPr>
            <p:nvPr/>
          </p:nvSpPr>
          <p:spPr bwMode="auto">
            <a:xfrm>
              <a:off x="6592751" y="3498245"/>
              <a:ext cx="60525" cy="33448"/>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0" name="Freeform 497">
              <a:extLst>
                <a:ext uri="{FF2B5EF4-FFF2-40B4-BE49-F238E27FC236}">
                  <a16:creationId xmlns:a16="http://schemas.microsoft.com/office/drawing/2014/main" id="{FCCFD833-CDDE-4B5D-96E3-80D0FFA039BD}"/>
                </a:ext>
              </a:extLst>
            </p:cNvPr>
            <p:cNvSpPr>
              <a:spLocks/>
            </p:cNvSpPr>
            <p:nvPr/>
          </p:nvSpPr>
          <p:spPr bwMode="auto">
            <a:xfrm>
              <a:off x="6392063" y="3503023"/>
              <a:ext cx="70082" cy="19114"/>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1" name="Freeform 498">
              <a:extLst>
                <a:ext uri="{FF2B5EF4-FFF2-40B4-BE49-F238E27FC236}">
                  <a16:creationId xmlns:a16="http://schemas.microsoft.com/office/drawing/2014/main" id="{4F5FF9BE-C842-44C7-80EB-BCD165992520}"/>
                </a:ext>
              </a:extLst>
            </p:cNvPr>
            <p:cNvSpPr>
              <a:spLocks/>
            </p:cNvSpPr>
            <p:nvPr/>
          </p:nvSpPr>
          <p:spPr bwMode="auto">
            <a:xfrm>
              <a:off x="6358614" y="2814946"/>
              <a:ext cx="33448" cy="33448"/>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2" name="Freeform 499">
              <a:extLst>
                <a:ext uri="{FF2B5EF4-FFF2-40B4-BE49-F238E27FC236}">
                  <a16:creationId xmlns:a16="http://schemas.microsoft.com/office/drawing/2014/main" id="{933957D7-B2F0-4D00-8486-02BF1D6EEDF7}"/>
                </a:ext>
              </a:extLst>
            </p:cNvPr>
            <p:cNvSpPr>
              <a:spLocks/>
            </p:cNvSpPr>
            <p:nvPr/>
          </p:nvSpPr>
          <p:spPr bwMode="auto">
            <a:xfrm>
              <a:off x="6363392" y="2802204"/>
              <a:ext cx="23891" cy="12742"/>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3" name="Freeform 500">
              <a:extLst>
                <a:ext uri="{FF2B5EF4-FFF2-40B4-BE49-F238E27FC236}">
                  <a16:creationId xmlns:a16="http://schemas.microsoft.com/office/drawing/2014/main" id="{7DB76238-4C34-4D85-B340-090595F14B4C}"/>
                </a:ext>
              </a:extLst>
            </p:cNvPr>
            <p:cNvSpPr>
              <a:spLocks/>
            </p:cNvSpPr>
            <p:nvPr/>
          </p:nvSpPr>
          <p:spPr bwMode="auto">
            <a:xfrm>
              <a:off x="6266233" y="2834058"/>
              <a:ext cx="27077" cy="4619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4" name="Freeform 501">
              <a:extLst>
                <a:ext uri="{FF2B5EF4-FFF2-40B4-BE49-F238E27FC236}">
                  <a16:creationId xmlns:a16="http://schemas.microsoft.com/office/drawing/2014/main" id="{24BF7F72-EAE6-4F10-959A-3E1AB66AF630}"/>
                </a:ext>
              </a:extLst>
            </p:cNvPr>
            <p:cNvSpPr>
              <a:spLocks/>
            </p:cNvSpPr>
            <p:nvPr/>
          </p:nvSpPr>
          <p:spPr bwMode="auto">
            <a:xfrm>
              <a:off x="6307646" y="2754420"/>
              <a:ext cx="19114" cy="19114"/>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5" name="Freeform 502">
              <a:extLst>
                <a:ext uri="{FF2B5EF4-FFF2-40B4-BE49-F238E27FC236}">
                  <a16:creationId xmlns:a16="http://schemas.microsoft.com/office/drawing/2014/main" id="{2C3EDB91-89C0-4993-889F-0B73ED892498}"/>
                </a:ext>
              </a:extLst>
            </p:cNvPr>
            <p:cNvSpPr>
              <a:spLocks/>
            </p:cNvSpPr>
            <p:nvPr/>
          </p:nvSpPr>
          <p:spPr bwMode="auto">
            <a:xfrm>
              <a:off x="6121291" y="2899362"/>
              <a:ext cx="27077" cy="43005"/>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6" name="Freeform 503">
              <a:extLst>
                <a:ext uri="{FF2B5EF4-FFF2-40B4-BE49-F238E27FC236}">
                  <a16:creationId xmlns:a16="http://schemas.microsoft.com/office/drawing/2014/main" id="{F1895B0F-EDD8-4EB2-893B-C389DB051CFB}"/>
                </a:ext>
              </a:extLst>
            </p:cNvPr>
            <p:cNvSpPr>
              <a:spLocks/>
            </p:cNvSpPr>
            <p:nvPr/>
          </p:nvSpPr>
          <p:spPr bwMode="auto">
            <a:xfrm>
              <a:off x="6087844" y="2908919"/>
              <a:ext cx="38226" cy="38226"/>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7" name="Freeform 504">
              <a:extLst>
                <a:ext uri="{FF2B5EF4-FFF2-40B4-BE49-F238E27FC236}">
                  <a16:creationId xmlns:a16="http://schemas.microsoft.com/office/drawing/2014/main" id="{5336CBFB-A457-4698-873E-809CFB734134}"/>
                </a:ext>
              </a:extLst>
            </p:cNvPr>
            <p:cNvSpPr>
              <a:spLocks/>
            </p:cNvSpPr>
            <p:nvPr/>
          </p:nvSpPr>
          <p:spPr bwMode="auto">
            <a:xfrm>
              <a:off x="5920601" y="3391529"/>
              <a:ext cx="22299" cy="17521"/>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8" name="Freeform 505">
              <a:extLst>
                <a:ext uri="{FF2B5EF4-FFF2-40B4-BE49-F238E27FC236}">
                  <a16:creationId xmlns:a16="http://schemas.microsoft.com/office/drawing/2014/main" id="{D9131FB1-545E-4CE1-90FE-ED798BF89D3E}"/>
                </a:ext>
              </a:extLst>
            </p:cNvPr>
            <p:cNvSpPr>
              <a:spLocks/>
            </p:cNvSpPr>
            <p:nvPr/>
          </p:nvSpPr>
          <p:spPr bwMode="auto">
            <a:xfrm>
              <a:off x="5691240" y="2819723"/>
              <a:ext cx="28669" cy="28669"/>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9" name="Freeform 506">
              <a:extLst>
                <a:ext uri="{FF2B5EF4-FFF2-40B4-BE49-F238E27FC236}">
                  <a16:creationId xmlns:a16="http://schemas.microsoft.com/office/drawing/2014/main" id="{03D30FCE-4D22-4854-95E3-EE8820AD1F30}"/>
                </a:ext>
              </a:extLst>
            </p:cNvPr>
            <p:cNvSpPr>
              <a:spLocks/>
            </p:cNvSpPr>
            <p:nvPr/>
          </p:nvSpPr>
          <p:spPr bwMode="auto">
            <a:xfrm>
              <a:off x="5705577" y="2853172"/>
              <a:ext cx="14335" cy="14335"/>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0" name="Freeform 507">
              <a:extLst>
                <a:ext uri="{FF2B5EF4-FFF2-40B4-BE49-F238E27FC236}">
                  <a16:creationId xmlns:a16="http://schemas.microsoft.com/office/drawing/2014/main" id="{33AF9D54-F3C7-4FA6-8C08-448639A38D09}"/>
                </a:ext>
              </a:extLst>
            </p:cNvPr>
            <p:cNvSpPr>
              <a:spLocks/>
            </p:cNvSpPr>
            <p:nvPr/>
          </p:nvSpPr>
          <p:spPr bwMode="auto">
            <a:xfrm>
              <a:off x="5719912" y="2867507"/>
              <a:ext cx="7964" cy="4778"/>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1" name="Freeform 508">
              <a:extLst>
                <a:ext uri="{FF2B5EF4-FFF2-40B4-BE49-F238E27FC236}">
                  <a16:creationId xmlns:a16="http://schemas.microsoft.com/office/drawing/2014/main" id="{94231CE3-79E5-496A-BA10-8E6A8B109BC5}"/>
                </a:ext>
              </a:extLst>
            </p:cNvPr>
            <p:cNvSpPr>
              <a:spLocks/>
            </p:cNvSpPr>
            <p:nvPr/>
          </p:nvSpPr>
          <p:spPr bwMode="auto">
            <a:xfrm>
              <a:off x="5719912" y="2880249"/>
              <a:ext cx="4778" cy="955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2" name="Freeform 509">
              <a:extLst>
                <a:ext uri="{FF2B5EF4-FFF2-40B4-BE49-F238E27FC236}">
                  <a16:creationId xmlns:a16="http://schemas.microsoft.com/office/drawing/2014/main" id="{44BDCA4D-362C-478D-917A-517C2046E69A}"/>
                </a:ext>
              </a:extLst>
            </p:cNvPr>
            <p:cNvSpPr>
              <a:spLocks/>
            </p:cNvSpPr>
            <p:nvPr/>
          </p:nvSpPr>
          <p:spPr bwMode="auto">
            <a:xfrm>
              <a:off x="5719912" y="2889805"/>
              <a:ext cx="7964" cy="4778"/>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3" name="Freeform 510">
              <a:extLst>
                <a:ext uri="{FF2B5EF4-FFF2-40B4-BE49-F238E27FC236}">
                  <a16:creationId xmlns:a16="http://schemas.microsoft.com/office/drawing/2014/main" id="{2A94ECB4-E338-4036-B167-2F69389961D5}"/>
                </a:ext>
              </a:extLst>
            </p:cNvPr>
            <p:cNvSpPr>
              <a:spLocks/>
            </p:cNvSpPr>
            <p:nvPr/>
          </p:nvSpPr>
          <p:spPr bwMode="auto">
            <a:xfrm>
              <a:off x="5756545" y="2959887"/>
              <a:ext cx="4778" cy="9557"/>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4" name="Freeform 511">
              <a:extLst>
                <a:ext uri="{FF2B5EF4-FFF2-40B4-BE49-F238E27FC236}">
                  <a16:creationId xmlns:a16="http://schemas.microsoft.com/office/drawing/2014/main" id="{F4BA9B00-E9F3-4377-A373-AA9B4BA95F3A}"/>
                </a:ext>
              </a:extLst>
            </p:cNvPr>
            <p:cNvSpPr>
              <a:spLocks/>
            </p:cNvSpPr>
            <p:nvPr/>
          </p:nvSpPr>
          <p:spPr bwMode="auto">
            <a:xfrm>
              <a:off x="5826628" y="2749642"/>
              <a:ext cx="9557" cy="19114"/>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5" name="Freeform 512">
              <a:extLst>
                <a:ext uri="{FF2B5EF4-FFF2-40B4-BE49-F238E27FC236}">
                  <a16:creationId xmlns:a16="http://schemas.microsoft.com/office/drawing/2014/main" id="{663C3ED5-E780-42AC-BEC0-F1C866FB10ED}"/>
                </a:ext>
              </a:extLst>
            </p:cNvPr>
            <p:cNvSpPr>
              <a:spLocks/>
            </p:cNvSpPr>
            <p:nvPr/>
          </p:nvSpPr>
          <p:spPr bwMode="auto">
            <a:xfrm>
              <a:off x="4141473" y="5729720"/>
              <a:ext cx="55747" cy="28669"/>
            </a:xfrm>
            <a:custGeom>
              <a:avLst/>
              <a:gdLst>
                <a:gd name="T0" fmla="*/ 10 w 12"/>
                <a:gd name="T1" fmla="*/ 3 h 6"/>
                <a:gd name="T2" fmla="*/ 8 w 12"/>
                <a:gd name="T3" fmla="*/ 2 h 6"/>
                <a:gd name="T4" fmla="*/ 5 w 12"/>
                <a:gd name="T5" fmla="*/ 2 h 6"/>
                <a:gd name="T6" fmla="*/ 3 w 12"/>
                <a:gd name="T7" fmla="*/ 1 h 6"/>
                <a:gd name="T8" fmla="*/ 0 w 12"/>
                <a:gd name="T9" fmla="*/ 3 h 6"/>
                <a:gd name="T10" fmla="*/ 2 w 12"/>
                <a:gd name="T11" fmla="*/ 5 h 6"/>
                <a:gd name="T12" fmla="*/ 6 w 12"/>
                <a:gd name="T13" fmla="*/ 5 h 6"/>
                <a:gd name="T14" fmla="*/ 11 w 12"/>
                <a:gd name="T15" fmla="*/ 3 h 6"/>
                <a:gd name="T16" fmla="*/ 10 w 12"/>
                <a:gd name="T17" fmla="*/ 3 h 6"/>
                <a:gd name="T18" fmla="*/ 10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6" name="Freeform 513">
              <a:extLst>
                <a:ext uri="{FF2B5EF4-FFF2-40B4-BE49-F238E27FC236}">
                  <a16:creationId xmlns:a16="http://schemas.microsoft.com/office/drawing/2014/main" id="{C0E4A8D0-39C0-4C46-8AE4-924B5C4E2339}"/>
                </a:ext>
              </a:extLst>
            </p:cNvPr>
            <p:cNvSpPr>
              <a:spLocks/>
            </p:cNvSpPr>
            <p:nvPr/>
          </p:nvSpPr>
          <p:spPr bwMode="auto">
            <a:xfrm>
              <a:off x="4136694" y="5758390"/>
              <a:ext cx="41412" cy="28669"/>
            </a:xfrm>
            <a:custGeom>
              <a:avLst/>
              <a:gdLst>
                <a:gd name="T0" fmla="*/ 7 w 9"/>
                <a:gd name="T1" fmla="*/ 3 h 6"/>
                <a:gd name="T2" fmla="*/ 0 w 9"/>
                <a:gd name="T3" fmla="*/ 1 h 6"/>
                <a:gd name="T4" fmla="*/ 2 w 9"/>
                <a:gd name="T5" fmla="*/ 2 h 6"/>
                <a:gd name="T6" fmla="*/ 1 w 9"/>
                <a:gd name="T7" fmla="*/ 5 h 6"/>
                <a:gd name="T8" fmla="*/ 3 w 9"/>
                <a:gd name="T9" fmla="*/ 5 h 6"/>
                <a:gd name="T10" fmla="*/ 4 w 9"/>
                <a:gd name="T11" fmla="*/ 5 h 6"/>
                <a:gd name="T12" fmla="*/ 7 w 9"/>
                <a:gd name="T13" fmla="*/ 3 h 6"/>
                <a:gd name="T14" fmla="*/ 7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7" name="Freeform 514">
              <a:extLst>
                <a:ext uri="{FF2B5EF4-FFF2-40B4-BE49-F238E27FC236}">
                  <a16:creationId xmlns:a16="http://schemas.microsoft.com/office/drawing/2014/main" id="{AB29E5A0-4403-4EB7-AFC7-7656FD8D53A2}"/>
                </a:ext>
              </a:extLst>
            </p:cNvPr>
            <p:cNvSpPr>
              <a:spLocks/>
            </p:cNvSpPr>
            <p:nvPr/>
          </p:nvSpPr>
          <p:spPr bwMode="auto">
            <a:xfrm>
              <a:off x="4131918" y="5721756"/>
              <a:ext cx="36633" cy="22299"/>
            </a:xfrm>
            <a:custGeom>
              <a:avLst/>
              <a:gdLst>
                <a:gd name="T0" fmla="*/ 6 w 8"/>
                <a:gd name="T1" fmla="*/ 0 h 5"/>
                <a:gd name="T2" fmla="*/ 3 w 8"/>
                <a:gd name="T3" fmla="*/ 1 h 5"/>
                <a:gd name="T4" fmla="*/ 0 w 8"/>
                <a:gd name="T5" fmla="*/ 1 h 5"/>
                <a:gd name="T6" fmla="*/ 0 w 8"/>
                <a:gd name="T7" fmla="*/ 3 h 5"/>
                <a:gd name="T8" fmla="*/ 5 w 8"/>
                <a:gd name="T9" fmla="*/ 2 h 5"/>
                <a:gd name="T10" fmla="*/ 6 w 8"/>
                <a:gd name="T11" fmla="*/ 0 h 5"/>
                <a:gd name="T12" fmla="*/ 6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8" name="Freeform 515">
              <a:extLst>
                <a:ext uri="{FF2B5EF4-FFF2-40B4-BE49-F238E27FC236}">
                  <a16:creationId xmlns:a16="http://schemas.microsoft.com/office/drawing/2014/main" id="{5582BE18-1ACA-4A48-B5D4-AA15F7CDD905}"/>
                </a:ext>
              </a:extLst>
            </p:cNvPr>
            <p:cNvSpPr>
              <a:spLocks/>
            </p:cNvSpPr>
            <p:nvPr/>
          </p:nvSpPr>
          <p:spPr bwMode="auto">
            <a:xfrm>
              <a:off x="4112804" y="5739277"/>
              <a:ext cx="38226" cy="23893"/>
            </a:xfrm>
            <a:custGeom>
              <a:avLst/>
              <a:gdLst>
                <a:gd name="T0" fmla="*/ 7 w 8"/>
                <a:gd name="T1" fmla="*/ 4 h 5"/>
                <a:gd name="T2" fmla="*/ 1 w 8"/>
                <a:gd name="T3" fmla="*/ 1 h 5"/>
                <a:gd name="T4" fmla="*/ 7 w 8"/>
                <a:gd name="T5" fmla="*/ 4 h 5"/>
              </a:gdLst>
              <a:ahLst/>
              <a:cxnLst>
                <a:cxn ang="0">
                  <a:pos x="T0" y="T1"/>
                </a:cxn>
                <a:cxn ang="0">
                  <a:pos x="T2" y="T3"/>
                </a:cxn>
                <a:cxn ang="0">
                  <a:pos x="T4" y="T5"/>
                </a:cxn>
              </a:cxnLst>
              <a:rect l="0" t="0" r="r" b="b"/>
              <a:pathLst>
                <a:path w="8" h="5">
                  <a:moveTo>
                    <a:pt x="7" y="4"/>
                  </a:moveTo>
                  <a:cubicBezTo>
                    <a:pt x="6" y="3"/>
                    <a:pt x="0" y="0"/>
                    <a:pt x="1" y="1"/>
                  </a:cubicBezTo>
                  <a:cubicBezTo>
                    <a:pt x="2" y="2"/>
                    <a:pt x="8" y="5"/>
                    <a:pt x="7"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9" name="Freeform 516">
              <a:extLst>
                <a:ext uri="{FF2B5EF4-FFF2-40B4-BE49-F238E27FC236}">
                  <a16:creationId xmlns:a16="http://schemas.microsoft.com/office/drawing/2014/main" id="{52932B80-F50C-435D-80F7-66D17F4F917D}"/>
                </a:ext>
              </a:extLst>
            </p:cNvPr>
            <p:cNvSpPr>
              <a:spLocks/>
            </p:cNvSpPr>
            <p:nvPr/>
          </p:nvSpPr>
          <p:spPr bwMode="auto">
            <a:xfrm>
              <a:off x="4103247" y="5707420"/>
              <a:ext cx="14335" cy="14335"/>
            </a:xfrm>
            <a:custGeom>
              <a:avLst/>
              <a:gdLst>
                <a:gd name="T0" fmla="*/ 2 w 3"/>
                <a:gd name="T1" fmla="*/ 2 h 3"/>
                <a:gd name="T2" fmla="*/ 0 w 3"/>
                <a:gd name="T3" fmla="*/ 1 h 3"/>
                <a:gd name="T4" fmla="*/ 2 w 3"/>
                <a:gd name="T5" fmla="*/ 2 h 3"/>
                <a:gd name="T6" fmla="*/ 2 w 3"/>
                <a:gd name="T7" fmla="*/ 2 h 3"/>
              </a:gdLst>
              <a:ahLst/>
              <a:cxnLst>
                <a:cxn ang="0">
                  <a:pos x="T0" y="T1"/>
                </a:cxn>
                <a:cxn ang="0">
                  <a:pos x="T2" y="T3"/>
                </a:cxn>
                <a:cxn ang="0">
                  <a:pos x="T4" y="T5"/>
                </a:cxn>
                <a:cxn ang="0">
                  <a:pos x="T6" y="T7"/>
                </a:cxn>
              </a:cxnLst>
              <a:rect l="0" t="0" r="r" b="b"/>
              <a:pathLst>
                <a:path w="3" h="3">
                  <a:moveTo>
                    <a:pt x="2" y="2"/>
                  </a:moveTo>
                  <a:cubicBezTo>
                    <a:pt x="2" y="3"/>
                    <a:pt x="1" y="2"/>
                    <a:pt x="0" y="1"/>
                  </a:cubicBezTo>
                  <a:cubicBezTo>
                    <a:pt x="0" y="0"/>
                    <a:pt x="3" y="0"/>
                    <a:pt x="2" y="2"/>
                  </a:cubicBezTo>
                  <a:cubicBezTo>
                    <a:pt x="2" y="3"/>
                    <a:pt x="2" y="1"/>
                    <a:pt x="2"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0" name="Freeform 517">
              <a:extLst>
                <a:ext uri="{FF2B5EF4-FFF2-40B4-BE49-F238E27FC236}">
                  <a16:creationId xmlns:a16="http://schemas.microsoft.com/office/drawing/2014/main" id="{4A37A256-12D8-4366-97F7-A9D0DDD6D6C4}"/>
                </a:ext>
              </a:extLst>
            </p:cNvPr>
            <p:cNvSpPr>
              <a:spLocks/>
            </p:cNvSpPr>
            <p:nvPr/>
          </p:nvSpPr>
          <p:spPr bwMode="auto">
            <a:xfrm>
              <a:off x="4103247" y="5669194"/>
              <a:ext cx="33448" cy="33448"/>
            </a:xfrm>
            <a:custGeom>
              <a:avLst/>
              <a:gdLst>
                <a:gd name="T0" fmla="*/ 5 w 7"/>
                <a:gd name="T1" fmla="*/ 2 h 7"/>
                <a:gd name="T2" fmla="*/ 4 w 7"/>
                <a:gd name="T3" fmla="*/ 0 h 7"/>
                <a:gd name="T4" fmla="*/ 2 w 7"/>
                <a:gd name="T5" fmla="*/ 1 h 7"/>
                <a:gd name="T6" fmla="*/ 0 w 7"/>
                <a:gd name="T7" fmla="*/ 1 h 7"/>
                <a:gd name="T8" fmla="*/ 2 w 7"/>
                <a:gd name="T9" fmla="*/ 4 h 7"/>
                <a:gd name="T10" fmla="*/ 0 w 7"/>
                <a:gd name="T11" fmla="*/ 6 h 7"/>
                <a:gd name="T12" fmla="*/ 3 w 7"/>
                <a:gd name="T13" fmla="*/ 5 h 7"/>
                <a:gd name="T14" fmla="*/ 4 w 7"/>
                <a:gd name="T15" fmla="*/ 2 h 7"/>
                <a:gd name="T16" fmla="*/ 4 w 7"/>
                <a:gd name="T17" fmla="*/ 4 h 7"/>
                <a:gd name="T18" fmla="*/ 6 w 7"/>
                <a:gd name="T19" fmla="*/ 2 h 7"/>
                <a:gd name="T20" fmla="*/ 5 w 7"/>
                <a:gd name="T21" fmla="*/ 2 h 7"/>
                <a:gd name="T22" fmla="*/ 5 w 7"/>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1" name="Freeform 518">
              <a:extLst>
                <a:ext uri="{FF2B5EF4-FFF2-40B4-BE49-F238E27FC236}">
                  <a16:creationId xmlns:a16="http://schemas.microsoft.com/office/drawing/2014/main" id="{160497E3-6B0F-4D2F-AC87-B8E79B053E9D}"/>
                </a:ext>
              </a:extLst>
            </p:cNvPr>
            <p:cNvSpPr>
              <a:spLocks/>
            </p:cNvSpPr>
            <p:nvPr/>
          </p:nvSpPr>
          <p:spPr bwMode="auto">
            <a:xfrm>
              <a:off x="4098468" y="5608670"/>
              <a:ext cx="23891" cy="50968"/>
            </a:xfrm>
            <a:custGeom>
              <a:avLst/>
              <a:gdLst>
                <a:gd name="T0" fmla="*/ 5 w 5"/>
                <a:gd name="T1" fmla="*/ 7 h 11"/>
                <a:gd name="T2" fmla="*/ 2 w 5"/>
                <a:gd name="T3" fmla="*/ 2 h 11"/>
                <a:gd name="T4" fmla="*/ 1 w 5"/>
                <a:gd name="T5" fmla="*/ 6 h 11"/>
                <a:gd name="T6" fmla="*/ 0 w 5"/>
                <a:gd name="T7" fmla="*/ 9 h 11"/>
                <a:gd name="T8" fmla="*/ 2 w 5"/>
                <a:gd name="T9" fmla="*/ 7 h 11"/>
                <a:gd name="T10" fmla="*/ 5 w 5"/>
                <a:gd name="T11" fmla="*/ 7 h 11"/>
                <a:gd name="T12" fmla="*/ 5 w 5"/>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2" name="Freeform 519">
              <a:extLst>
                <a:ext uri="{FF2B5EF4-FFF2-40B4-BE49-F238E27FC236}">
                  <a16:creationId xmlns:a16="http://schemas.microsoft.com/office/drawing/2014/main" id="{EA99FDAA-FC7D-4EE2-8813-7B298167BE66}"/>
                </a:ext>
              </a:extLst>
            </p:cNvPr>
            <p:cNvSpPr>
              <a:spLocks/>
            </p:cNvSpPr>
            <p:nvPr/>
          </p:nvSpPr>
          <p:spPr bwMode="auto">
            <a:xfrm>
              <a:off x="4093691" y="5650081"/>
              <a:ext cx="14335" cy="28669"/>
            </a:xfrm>
            <a:custGeom>
              <a:avLst/>
              <a:gdLst>
                <a:gd name="T0" fmla="*/ 3 w 3"/>
                <a:gd name="T1" fmla="*/ 2 h 6"/>
                <a:gd name="T2" fmla="*/ 1 w 3"/>
                <a:gd name="T3" fmla="*/ 6 h 6"/>
                <a:gd name="T4" fmla="*/ 3 w 3"/>
                <a:gd name="T5" fmla="*/ 2 h 6"/>
                <a:gd name="T6" fmla="*/ 3 w 3"/>
                <a:gd name="T7" fmla="*/ 2 h 6"/>
              </a:gdLst>
              <a:ahLst/>
              <a:cxnLst>
                <a:cxn ang="0">
                  <a:pos x="T0" y="T1"/>
                </a:cxn>
                <a:cxn ang="0">
                  <a:pos x="T2" y="T3"/>
                </a:cxn>
                <a:cxn ang="0">
                  <a:pos x="T4" y="T5"/>
                </a:cxn>
                <a:cxn ang="0">
                  <a:pos x="T6" y="T7"/>
                </a:cxn>
              </a:cxnLst>
              <a:rect l="0" t="0" r="r" b="b"/>
              <a:pathLst>
                <a:path w="3" h="6">
                  <a:moveTo>
                    <a:pt x="3" y="2"/>
                  </a:moveTo>
                  <a:cubicBezTo>
                    <a:pt x="2" y="0"/>
                    <a:pt x="0" y="5"/>
                    <a:pt x="1" y="6"/>
                  </a:cubicBezTo>
                  <a:cubicBezTo>
                    <a:pt x="0" y="5"/>
                    <a:pt x="3" y="3"/>
                    <a:pt x="3" y="2"/>
                  </a:cubicBezTo>
                  <a:cubicBezTo>
                    <a:pt x="2" y="1"/>
                    <a:pt x="3" y="2"/>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3" name="Freeform 520">
              <a:extLst>
                <a:ext uri="{FF2B5EF4-FFF2-40B4-BE49-F238E27FC236}">
                  <a16:creationId xmlns:a16="http://schemas.microsoft.com/office/drawing/2014/main" id="{82FD1762-8DE6-4184-8284-401E1C6E8272}"/>
                </a:ext>
              </a:extLst>
            </p:cNvPr>
            <p:cNvSpPr>
              <a:spLocks/>
            </p:cNvSpPr>
            <p:nvPr/>
          </p:nvSpPr>
          <p:spPr bwMode="auto">
            <a:xfrm>
              <a:off x="4093691" y="5589556"/>
              <a:ext cx="23891" cy="33448"/>
            </a:xfrm>
            <a:custGeom>
              <a:avLst/>
              <a:gdLst>
                <a:gd name="T0" fmla="*/ 4 w 5"/>
                <a:gd name="T1" fmla="*/ 2 h 7"/>
                <a:gd name="T2" fmla="*/ 3 w 5"/>
                <a:gd name="T3" fmla="*/ 0 h 7"/>
                <a:gd name="T4" fmla="*/ 2 w 5"/>
                <a:gd name="T5" fmla="*/ 3 h 7"/>
                <a:gd name="T6" fmla="*/ 1 w 5"/>
                <a:gd name="T7" fmla="*/ 2 h 7"/>
                <a:gd name="T8" fmla="*/ 0 w 5"/>
                <a:gd name="T9" fmla="*/ 5 h 7"/>
                <a:gd name="T10" fmla="*/ 2 w 5"/>
                <a:gd name="T11" fmla="*/ 7 h 7"/>
                <a:gd name="T12" fmla="*/ 5 w 5"/>
                <a:gd name="T13" fmla="*/ 5 h 7"/>
                <a:gd name="T14" fmla="*/ 4 w 5"/>
                <a:gd name="T15" fmla="*/ 2 h 7"/>
                <a:gd name="T16" fmla="*/ 4 w 5"/>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4" name="Freeform 521">
              <a:extLst>
                <a:ext uri="{FF2B5EF4-FFF2-40B4-BE49-F238E27FC236}">
                  <a16:creationId xmlns:a16="http://schemas.microsoft.com/office/drawing/2014/main" id="{B9B2A340-5E7C-4C3A-A0E1-4D42AE334C6B}"/>
                </a:ext>
              </a:extLst>
            </p:cNvPr>
            <p:cNvSpPr>
              <a:spLocks/>
            </p:cNvSpPr>
            <p:nvPr/>
          </p:nvSpPr>
          <p:spPr bwMode="auto">
            <a:xfrm>
              <a:off x="4117583" y="5497175"/>
              <a:ext cx="23891" cy="22299"/>
            </a:xfrm>
            <a:custGeom>
              <a:avLst/>
              <a:gdLst>
                <a:gd name="T0" fmla="*/ 3 w 5"/>
                <a:gd name="T1" fmla="*/ 4 h 5"/>
                <a:gd name="T2" fmla="*/ 3 w 5"/>
                <a:gd name="T3" fmla="*/ 0 h 5"/>
                <a:gd name="T4" fmla="*/ 0 w 5"/>
                <a:gd name="T5" fmla="*/ 0 h 5"/>
                <a:gd name="T6" fmla="*/ 2 w 5"/>
                <a:gd name="T7" fmla="*/ 1 h 5"/>
                <a:gd name="T8" fmla="*/ 3 w 5"/>
                <a:gd name="T9" fmla="*/ 4 h 5"/>
                <a:gd name="T10" fmla="*/ 3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5" name="Freeform 522">
              <a:extLst>
                <a:ext uri="{FF2B5EF4-FFF2-40B4-BE49-F238E27FC236}">
                  <a16:creationId xmlns:a16="http://schemas.microsoft.com/office/drawing/2014/main" id="{12F898EE-E51D-445D-AF51-6DB294608362}"/>
                </a:ext>
              </a:extLst>
            </p:cNvPr>
            <p:cNvSpPr>
              <a:spLocks/>
            </p:cNvSpPr>
            <p:nvPr/>
          </p:nvSpPr>
          <p:spPr bwMode="auto">
            <a:xfrm>
              <a:off x="4122361" y="5412758"/>
              <a:ext cx="28669" cy="50968"/>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6" name="Freeform 523">
              <a:extLst>
                <a:ext uri="{FF2B5EF4-FFF2-40B4-BE49-F238E27FC236}">
                  <a16:creationId xmlns:a16="http://schemas.microsoft.com/office/drawing/2014/main" id="{1AD04CF9-EACB-4DBA-B82B-C4799FEE3565}"/>
                </a:ext>
              </a:extLst>
            </p:cNvPr>
            <p:cNvSpPr>
              <a:spLocks/>
            </p:cNvSpPr>
            <p:nvPr/>
          </p:nvSpPr>
          <p:spPr bwMode="auto">
            <a:xfrm>
              <a:off x="4216334" y="4087570"/>
              <a:ext cx="22299" cy="19114"/>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7" name="Freeform 524">
              <a:extLst>
                <a:ext uri="{FF2B5EF4-FFF2-40B4-BE49-F238E27FC236}">
                  <a16:creationId xmlns:a16="http://schemas.microsoft.com/office/drawing/2014/main" id="{D4788A70-3587-4F3D-8E30-2D5B67865EB7}"/>
                </a:ext>
              </a:extLst>
            </p:cNvPr>
            <p:cNvSpPr>
              <a:spLocks/>
            </p:cNvSpPr>
            <p:nvPr/>
          </p:nvSpPr>
          <p:spPr bwMode="auto">
            <a:xfrm>
              <a:off x="4417023" y="4116241"/>
              <a:ext cx="27077" cy="36635"/>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8" name="Freeform 525">
              <a:extLst>
                <a:ext uri="{FF2B5EF4-FFF2-40B4-BE49-F238E27FC236}">
                  <a16:creationId xmlns:a16="http://schemas.microsoft.com/office/drawing/2014/main" id="{804D65EC-0873-4CCD-9576-4C7CEAB8669E}"/>
                </a:ext>
              </a:extLst>
            </p:cNvPr>
            <p:cNvSpPr>
              <a:spLocks/>
            </p:cNvSpPr>
            <p:nvPr/>
          </p:nvSpPr>
          <p:spPr bwMode="auto">
            <a:xfrm>
              <a:off x="4673461" y="4369492"/>
              <a:ext cx="65304" cy="60525"/>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9" name="Freeform 526">
              <a:extLst>
                <a:ext uri="{FF2B5EF4-FFF2-40B4-BE49-F238E27FC236}">
                  <a16:creationId xmlns:a16="http://schemas.microsoft.com/office/drawing/2014/main" id="{F32CA2FF-3955-4A64-A7AB-71DFD27DBE6E}"/>
                </a:ext>
              </a:extLst>
            </p:cNvPr>
            <p:cNvSpPr>
              <a:spLocks/>
            </p:cNvSpPr>
            <p:nvPr/>
          </p:nvSpPr>
          <p:spPr bwMode="auto">
            <a:xfrm>
              <a:off x="4291195" y="3937851"/>
              <a:ext cx="46190" cy="19114"/>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0" name="Freeform 527">
              <a:extLst>
                <a:ext uri="{FF2B5EF4-FFF2-40B4-BE49-F238E27FC236}">
                  <a16:creationId xmlns:a16="http://schemas.microsoft.com/office/drawing/2014/main" id="{26B12917-29B1-4604-BD8F-0F9CC0B770C8}"/>
                </a:ext>
              </a:extLst>
            </p:cNvPr>
            <p:cNvSpPr>
              <a:spLocks/>
            </p:cNvSpPr>
            <p:nvPr/>
          </p:nvSpPr>
          <p:spPr bwMode="auto">
            <a:xfrm>
              <a:off x="4028387" y="3933072"/>
              <a:ext cx="52562" cy="23893"/>
            </a:xfrm>
            <a:custGeom>
              <a:avLst/>
              <a:gdLst>
                <a:gd name="T0" fmla="*/ 10 w 11"/>
                <a:gd name="T1" fmla="*/ 4 h 5"/>
                <a:gd name="T2" fmla="*/ 0 w 11"/>
                <a:gd name="T3" fmla="*/ 2 h 5"/>
                <a:gd name="T4" fmla="*/ 5 w 11"/>
                <a:gd name="T5" fmla="*/ 5 h 5"/>
                <a:gd name="T6" fmla="*/ 10 w 11"/>
                <a:gd name="T7" fmla="*/ 4 h 5"/>
                <a:gd name="T8" fmla="*/ 10 w 11"/>
                <a:gd name="T9" fmla="*/ 4 h 5"/>
              </a:gdLst>
              <a:ahLst/>
              <a:cxnLst>
                <a:cxn ang="0">
                  <a:pos x="T0" y="T1"/>
                </a:cxn>
                <a:cxn ang="0">
                  <a:pos x="T2" y="T3"/>
                </a:cxn>
                <a:cxn ang="0">
                  <a:pos x="T4" y="T5"/>
                </a:cxn>
                <a:cxn ang="0">
                  <a:pos x="T6" y="T7"/>
                </a:cxn>
                <a:cxn ang="0">
                  <a:pos x="T8" y="T9"/>
                </a:cxn>
              </a:cxnLst>
              <a:rect l="0" t="0"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1" name="Freeform 528">
              <a:extLst>
                <a:ext uri="{FF2B5EF4-FFF2-40B4-BE49-F238E27FC236}">
                  <a16:creationId xmlns:a16="http://schemas.microsoft.com/office/drawing/2014/main" id="{C50AD42E-2C72-44FC-B1E9-E29121207267}"/>
                </a:ext>
              </a:extLst>
            </p:cNvPr>
            <p:cNvSpPr>
              <a:spLocks/>
            </p:cNvSpPr>
            <p:nvPr/>
          </p:nvSpPr>
          <p:spPr bwMode="auto">
            <a:xfrm>
              <a:off x="3885038" y="3826357"/>
              <a:ext cx="242102" cy="84417"/>
            </a:xfrm>
            <a:custGeom>
              <a:avLst/>
              <a:gdLst>
                <a:gd name="T0" fmla="*/ 52 w 52"/>
                <a:gd name="T1" fmla="*/ 16 h 18"/>
                <a:gd name="T2" fmla="*/ 41 w 52"/>
                <a:gd name="T3" fmla="*/ 17 h 18"/>
                <a:gd name="T4" fmla="*/ 35 w 52"/>
                <a:gd name="T5" fmla="*/ 17 h 18"/>
                <a:gd name="T6" fmla="*/ 37 w 52"/>
                <a:gd name="T7" fmla="*/ 14 h 18"/>
                <a:gd name="T8" fmla="*/ 32 w 52"/>
                <a:gd name="T9" fmla="*/ 11 h 18"/>
                <a:gd name="T10" fmla="*/ 28 w 52"/>
                <a:gd name="T11" fmla="*/ 8 h 18"/>
                <a:gd name="T12" fmla="*/ 20 w 52"/>
                <a:gd name="T13" fmla="*/ 5 h 18"/>
                <a:gd name="T14" fmla="*/ 14 w 52"/>
                <a:gd name="T15" fmla="*/ 5 h 18"/>
                <a:gd name="T16" fmla="*/ 16 w 52"/>
                <a:gd name="T17" fmla="*/ 3 h 18"/>
                <a:gd name="T18" fmla="*/ 8 w 52"/>
                <a:gd name="T19" fmla="*/ 3 h 18"/>
                <a:gd name="T20" fmla="*/ 0 w 52"/>
                <a:gd name="T21" fmla="*/ 6 h 18"/>
                <a:gd name="T22" fmla="*/ 6 w 52"/>
                <a:gd name="T23" fmla="*/ 2 h 18"/>
                <a:gd name="T24" fmla="*/ 16 w 52"/>
                <a:gd name="T25" fmla="*/ 0 h 18"/>
                <a:gd name="T26" fmla="*/ 24 w 52"/>
                <a:gd name="T27" fmla="*/ 1 h 18"/>
                <a:gd name="T28" fmla="*/ 31 w 52"/>
                <a:gd name="T29" fmla="*/ 4 h 18"/>
                <a:gd name="T30" fmla="*/ 32 w 52"/>
                <a:gd name="T31" fmla="*/ 4 h 18"/>
                <a:gd name="T32" fmla="*/ 34 w 52"/>
                <a:gd name="T33" fmla="*/ 5 h 18"/>
                <a:gd name="T34" fmla="*/ 38 w 52"/>
                <a:gd name="T35" fmla="*/ 8 h 18"/>
                <a:gd name="T36" fmla="*/ 45 w 52"/>
                <a:gd name="T37" fmla="*/ 11 h 18"/>
                <a:gd name="T38" fmla="*/ 52 w 52"/>
                <a:gd name="T39"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2" name="Freeform 529">
              <a:extLst>
                <a:ext uri="{FF2B5EF4-FFF2-40B4-BE49-F238E27FC236}">
                  <a16:creationId xmlns:a16="http://schemas.microsoft.com/office/drawing/2014/main" id="{5BF504C8-E81E-4ABB-ACF1-6259229CF53B}"/>
                </a:ext>
              </a:extLst>
            </p:cNvPr>
            <p:cNvSpPr>
              <a:spLocks/>
            </p:cNvSpPr>
            <p:nvPr/>
          </p:nvSpPr>
          <p:spPr bwMode="auto">
            <a:xfrm>
              <a:off x="4028387" y="3775387"/>
              <a:ext cx="19114" cy="17521"/>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3" name="Freeform 530">
              <a:extLst>
                <a:ext uri="{FF2B5EF4-FFF2-40B4-BE49-F238E27FC236}">
                  <a16:creationId xmlns:a16="http://schemas.microsoft.com/office/drawing/2014/main" id="{04ADAAE5-D63A-4EAD-B3D3-2B33F80BD058}"/>
                </a:ext>
              </a:extLst>
            </p:cNvPr>
            <p:cNvSpPr>
              <a:spLocks/>
            </p:cNvSpPr>
            <p:nvPr/>
          </p:nvSpPr>
          <p:spPr bwMode="auto">
            <a:xfrm>
              <a:off x="4146252" y="3872547"/>
              <a:ext cx="9557" cy="9557"/>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0"/>
                    <a:pt x="0" y="0"/>
                    <a:pt x="0" y="1"/>
                  </a:cubicBezTo>
                  <a:cubicBezTo>
                    <a:pt x="0" y="1"/>
                    <a:pt x="2" y="2"/>
                    <a:pt x="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4" name="Freeform 531">
              <a:extLst>
                <a:ext uri="{FF2B5EF4-FFF2-40B4-BE49-F238E27FC236}">
                  <a16:creationId xmlns:a16="http://schemas.microsoft.com/office/drawing/2014/main" id="{6DC2CE73-4B2A-42D6-A847-5BAF54692909}"/>
                </a:ext>
              </a:extLst>
            </p:cNvPr>
            <p:cNvSpPr>
              <a:spLocks/>
            </p:cNvSpPr>
            <p:nvPr/>
          </p:nvSpPr>
          <p:spPr bwMode="auto">
            <a:xfrm>
              <a:off x="4426580" y="3184469"/>
              <a:ext cx="27077" cy="47783"/>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5" name="Freeform 532">
              <a:extLst>
                <a:ext uri="{FF2B5EF4-FFF2-40B4-BE49-F238E27FC236}">
                  <a16:creationId xmlns:a16="http://schemas.microsoft.com/office/drawing/2014/main" id="{CD486EC2-1525-43D3-96E1-67DF6629CC82}"/>
                </a:ext>
              </a:extLst>
            </p:cNvPr>
            <p:cNvSpPr>
              <a:spLocks/>
            </p:cNvSpPr>
            <p:nvPr/>
          </p:nvSpPr>
          <p:spPr bwMode="auto">
            <a:xfrm>
              <a:off x="4439322" y="3208361"/>
              <a:ext cx="33448" cy="19114"/>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6" name="Freeform 533">
              <a:extLst>
                <a:ext uri="{FF2B5EF4-FFF2-40B4-BE49-F238E27FC236}">
                  <a16:creationId xmlns:a16="http://schemas.microsoft.com/office/drawing/2014/main" id="{DFFBD776-5826-4998-ADA2-D7460872074D}"/>
                </a:ext>
              </a:extLst>
            </p:cNvPr>
            <p:cNvSpPr>
              <a:spLocks/>
            </p:cNvSpPr>
            <p:nvPr/>
          </p:nvSpPr>
          <p:spPr bwMode="auto">
            <a:xfrm>
              <a:off x="4346941" y="3189247"/>
              <a:ext cx="70082" cy="33448"/>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7" name="Freeform 534">
              <a:extLst>
                <a:ext uri="{FF2B5EF4-FFF2-40B4-BE49-F238E27FC236}">
                  <a16:creationId xmlns:a16="http://schemas.microsoft.com/office/drawing/2014/main" id="{E15CF1B0-28F3-40D9-AF4E-C1CF4214E5DB}"/>
                </a:ext>
              </a:extLst>
            </p:cNvPr>
            <p:cNvSpPr>
              <a:spLocks/>
            </p:cNvSpPr>
            <p:nvPr/>
          </p:nvSpPr>
          <p:spPr bwMode="auto">
            <a:xfrm>
              <a:off x="4361278" y="3096866"/>
              <a:ext cx="73267" cy="36635"/>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8" name="Freeform 535">
              <a:extLst>
                <a:ext uri="{FF2B5EF4-FFF2-40B4-BE49-F238E27FC236}">
                  <a16:creationId xmlns:a16="http://schemas.microsoft.com/office/drawing/2014/main" id="{A1033402-8743-40DC-9A32-20EF8EF19324}"/>
                </a:ext>
              </a:extLst>
            </p:cNvPr>
            <p:cNvSpPr>
              <a:spLocks/>
            </p:cNvSpPr>
            <p:nvPr/>
          </p:nvSpPr>
          <p:spPr bwMode="auto">
            <a:xfrm>
              <a:off x="4477549" y="3049083"/>
              <a:ext cx="149721" cy="144942"/>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9" name="Freeform 536">
              <a:extLst>
                <a:ext uri="{FF2B5EF4-FFF2-40B4-BE49-F238E27FC236}">
                  <a16:creationId xmlns:a16="http://schemas.microsoft.com/office/drawing/2014/main" id="{95C72126-33DC-476A-AC73-FA1E5AB1F832}"/>
                </a:ext>
              </a:extLst>
            </p:cNvPr>
            <p:cNvSpPr>
              <a:spLocks/>
            </p:cNvSpPr>
            <p:nvPr/>
          </p:nvSpPr>
          <p:spPr bwMode="auto">
            <a:xfrm>
              <a:off x="4598600" y="3152613"/>
              <a:ext cx="38226" cy="4619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0" name="Freeform 537">
              <a:extLst>
                <a:ext uri="{FF2B5EF4-FFF2-40B4-BE49-F238E27FC236}">
                  <a16:creationId xmlns:a16="http://schemas.microsoft.com/office/drawing/2014/main" id="{976DC406-EEF2-41EF-B5CA-5CC12E4CE6A9}"/>
                </a:ext>
              </a:extLst>
            </p:cNvPr>
            <p:cNvSpPr>
              <a:spLocks/>
            </p:cNvSpPr>
            <p:nvPr/>
          </p:nvSpPr>
          <p:spPr bwMode="auto">
            <a:xfrm>
              <a:off x="4337386" y="2703450"/>
              <a:ext cx="14335" cy="27077"/>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1" name="Freeform 538">
              <a:extLst>
                <a:ext uri="{FF2B5EF4-FFF2-40B4-BE49-F238E27FC236}">
                  <a16:creationId xmlns:a16="http://schemas.microsoft.com/office/drawing/2014/main" id="{4DCAD872-6FD4-49A5-9659-F1398E7E44E6}"/>
                </a:ext>
              </a:extLst>
            </p:cNvPr>
            <p:cNvSpPr>
              <a:spLocks/>
            </p:cNvSpPr>
            <p:nvPr/>
          </p:nvSpPr>
          <p:spPr bwMode="auto">
            <a:xfrm>
              <a:off x="4267305" y="2749642"/>
              <a:ext cx="14335" cy="14335"/>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2" name="Freeform 539">
              <a:extLst>
                <a:ext uri="{FF2B5EF4-FFF2-40B4-BE49-F238E27FC236}">
                  <a16:creationId xmlns:a16="http://schemas.microsoft.com/office/drawing/2014/main" id="{EFBC313C-3C87-405D-AEFE-1BBF6B1823A8}"/>
                </a:ext>
              </a:extLst>
            </p:cNvPr>
            <p:cNvSpPr>
              <a:spLocks/>
            </p:cNvSpPr>
            <p:nvPr/>
          </p:nvSpPr>
          <p:spPr bwMode="auto">
            <a:xfrm>
              <a:off x="3945563" y="2998115"/>
              <a:ext cx="31856" cy="19114"/>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3" name="Freeform 540">
              <a:extLst>
                <a:ext uri="{FF2B5EF4-FFF2-40B4-BE49-F238E27FC236}">
                  <a16:creationId xmlns:a16="http://schemas.microsoft.com/office/drawing/2014/main" id="{1C465AF1-8D8D-44E2-A2BC-403CCF4ED877}"/>
                </a:ext>
              </a:extLst>
            </p:cNvPr>
            <p:cNvSpPr>
              <a:spLocks/>
            </p:cNvSpPr>
            <p:nvPr/>
          </p:nvSpPr>
          <p:spPr bwMode="auto">
            <a:xfrm>
              <a:off x="3996531" y="2885028"/>
              <a:ext cx="28669" cy="28669"/>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4" name="Freeform 541">
              <a:extLst>
                <a:ext uri="{FF2B5EF4-FFF2-40B4-BE49-F238E27FC236}">
                  <a16:creationId xmlns:a16="http://schemas.microsoft.com/office/drawing/2014/main" id="{567D410F-392D-4975-8BFE-F657FBFA9C7D}"/>
                </a:ext>
              </a:extLst>
            </p:cNvPr>
            <p:cNvSpPr>
              <a:spLocks/>
            </p:cNvSpPr>
            <p:nvPr/>
          </p:nvSpPr>
          <p:spPr bwMode="auto">
            <a:xfrm>
              <a:off x="3982197" y="2684337"/>
              <a:ext cx="28669" cy="33448"/>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5" name="Freeform 542">
              <a:extLst>
                <a:ext uri="{FF2B5EF4-FFF2-40B4-BE49-F238E27FC236}">
                  <a16:creationId xmlns:a16="http://schemas.microsoft.com/office/drawing/2014/main" id="{1C2036A7-4729-4597-90F5-8E62F6820590}"/>
                </a:ext>
              </a:extLst>
            </p:cNvPr>
            <p:cNvSpPr>
              <a:spLocks/>
            </p:cNvSpPr>
            <p:nvPr/>
          </p:nvSpPr>
          <p:spPr bwMode="auto">
            <a:xfrm>
              <a:off x="3902558" y="2665224"/>
              <a:ext cx="55747" cy="28669"/>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6" name="Freeform 543">
              <a:extLst>
                <a:ext uri="{FF2B5EF4-FFF2-40B4-BE49-F238E27FC236}">
                  <a16:creationId xmlns:a16="http://schemas.microsoft.com/office/drawing/2014/main" id="{A46CD4BA-B59F-46B4-9F1D-BFFBF53B40FB}"/>
                </a:ext>
              </a:extLst>
            </p:cNvPr>
            <p:cNvSpPr>
              <a:spLocks/>
            </p:cNvSpPr>
            <p:nvPr/>
          </p:nvSpPr>
          <p:spPr bwMode="auto">
            <a:xfrm>
              <a:off x="4020423" y="2647703"/>
              <a:ext cx="31856" cy="12742"/>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7" name="Freeform 544">
              <a:extLst>
                <a:ext uri="{FF2B5EF4-FFF2-40B4-BE49-F238E27FC236}">
                  <a16:creationId xmlns:a16="http://schemas.microsoft.com/office/drawing/2014/main" id="{B0DBC1A2-B264-458F-AA5D-90068F9A02D0}"/>
                </a:ext>
              </a:extLst>
            </p:cNvPr>
            <p:cNvSpPr>
              <a:spLocks/>
            </p:cNvSpPr>
            <p:nvPr/>
          </p:nvSpPr>
          <p:spPr bwMode="auto">
            <a:xfrm>
              <a:off x="3822919" y="2553730"/>
              <a:ext cx="159278" cy="111495"/>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8" name="Freeform 545">
              <a:extLst>
                <a:ext uri="{FF2B5EF4-FFF2-40B4-BE49-F238E27FC236}">
                  <a16:creationId xmlns:a16="http://schemas.microsoft.com/office/drawing/2014/main" id="{62CF5630-1FC6-4020-A47E-FD684F398308}"/>
                </a:ext>
              </a:extLst>
            </p:cNvPr>
            <p:cNvSpPr>
              <a:spLocks/>
            </p:cNvSpPr>
            <p:nvPr/>
          </p:nvSpPr>
          <p:spPr bwMode="auto">
            <a:xfrm>
              <a:off x="3885038" y="2544172"/>
              <a:ext cx="31856" cy="23893"/>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9" name="Freeform 546">
              <a:extLst>
                <a:ext uri="{FF2B5EF4-FFF2-40B4-BE49-F238E27FC236}">
                  <a16:creationId xmlns:a16="http://schemas.microsoft.com/office/drawing/2014/main" id="{52AFB8C5-8FE2-46E1-9B3B-427E7DFD7983}"/>
                </a:ext>
              </a:extLst>
            </p:cNvPr>
            <p:cNvSpPr>
              <a:spLocks/>
            </p:cNvSpPr>
            <p:nvPr/>
          </p:nvSpPr>
          <p:spPr bwMode="auto">
            <a:xfrm>
              <a:off x="3875480" y="2548951"/>
              <a:ext cx="17521" cy="23893"/>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0" name="Freeform 547">
              <a:extLst>
                <a:ext uri="{FF2B5EF4-FFF2-40B4-BE49-F238E27FC236}">
                  <a16:creationId xmlns:a16="http://schemas.microsoft.com/office/drawing/2014/main" id="{D5210CB1-E72E-4B78-9496-6C6A0EA1C801}"/>
                </a:ext>
              </a:extLst>
            </p:cNvPr>
            <p:cNvSpPr>
              <a:spLocks/>
            </p:cNvSpPr>
            <p:nvPr/>
          </p:nvSpPr>
          <p:spPr bwMode="auto">
            <a:xfrm>
              <a:off x="3832475" y="2459758"/>
              <a:ext cx="14335" cy="28669"/>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1" name="Freeform 548">
              <a:extLst>
                <a:ext uri="{FF2B5EF4-FFF2-40B4-BE49-F238E27FC236}">
                  <a16:creationId xmlns:a16="http://schemas.microsoft.com/office/drawing/2014/main" id="{DE703516-D328-4800-9EEC-B519C6AA6014}"/>
                </a:ext>
              </a:extLst>
            </p:cNvPr>
            <p:cNvSpPr>
              <a:spLocks/>
            </p:cNvSpPr>
            <p:nvPr/>
          </p:nvSpPr>
          <p:spPr bwMode="auto">
            <a:xfrm>
              <a:off x="3762394" y="2216063"/>
              <a:ext cx="672151" cy="492166"/>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2" name="Freeform 549">
              <a:extLst>
                <a:ext uri="{FF2B5EF4-FFF2-40B4-BE49-F238E27FC236}">
                  <a16:creationId xmlns:a16="http://schemas.microsoft.com/office/drawing/2014/main" id="{0AA915AA-9060-4E8E-A350-5E466648D137}"/>
                </a:ext>
              </a:extLst>
            </p:cNvPr>
            <p:cNvSpPr>
              <a:spLocks/>
            </p:cNvSpPr>
            <p:nvPr/>
          </p:nvSpPr>
          <p:spPr bwMode="auto">
            <a:xfrm>
              <a:off x="4197220" y="2674782"/>
              <a:ext cx="28669" cy="9557"/>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3" name="Freeform 550">
              <a:extLst>
                <a:ext uri="{FF2B5EF4-FFF2-40B4-BE49-F238E27FC236}">
                  <a16:creationId xmlns:a16="http://schemas.microsoft.com/office/drawing/2014/main" id="{FFC170DF-4FFC-4003-A3E9-D9777319C2FF}"/>
                </a:ext>
              </a:extLst>
            </p:cNvPr>
            <p:cNvSpPr>
              <a:spLocks/>
            </p:cNvSpPr>
            <p:nvPr/>
          </p:nvSpPr>
          <p:spPr bwMode="auto">
            <a:xfrm>
              <a:off x="4112804" y="2469314"/>
              <a:ext cx="38226" cy="9557"/>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4" name="Freeform 551">
              <a:extLst>
                <a:ext uri="{FF2B5EF4-FFF2-40B4-BE49-F238E27FC236}">
                  <a16:creationId xmlns:a16="http://schemas.microsoft.com/office/drawing/2014/main" id="{81CCE5C4-5768-48D8-9F91-AA86468C3BD6}"/>
                </a:ext>
              </a:extLst>
            </p:cNvPr>
            <p:cNvSpPr>
              <a:spLocks/>
            </p:cNvSpPr>
            <p:nvPr/>
          </p:nvSpPr>
          <p:spPr bwMode="auto">
            <a:xfrm>
              <a:off x="4057057" y="2459758"/>
              <a:ext cx="55747" cy="4619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5" name="Freeform 552">
              <a:extLst>
                <a:ext uri="{FF2B5EF4-FFF2-40B4-BE49-F238E27FC236}">
                  <a16:creationId xmlns:a16="http://schemas.microsoft.com/office/drawing/2014/main" id="{2540C767-E113-45D8-B1E4-83C2CE8FA4E9}"/>
                </a:ext>
              </a:extLst>
            </p:cNvPr>
            <p:cNvSpPr>
              <a:spLocks/>
            </p:cNvSpPr>
            <p:nvPr/>
          </p:nvSpPr>
          <p:spPr bwMode="auto">
            <a:xfrm>
              <a:off x="4006088" y="2418345"/>
              <a:ext cx="31856" cy="17521"/>
            </a:xfrm>
            <a:custGeom>
              <a:avLst/>
              <a:gdLst>
                <a:gd name="T0" fmla="*/ 1 w 7"/>
                <a:gd name="T1" fmla="*/ 4 h 4"/>
                <a:gd name="T2" fmla="*/ 5 w 7"/>
                <a:gd name="T3" fmla="*/ 0 h 4"/>
                <a:gd name="T4" fmla="*/ 1 w 7"/>
                <a:gd name="T5" fmla="*/ 4 h 4"/>
              </a:gdLst>
              <a:ahLst/>
              <a:cxnLst>
                <a:cxn ang="0">
                  <a:pos x="T0" y="T1"/>
                </a:cxn>
                <a:cxn ang="0">
                  <a:pos x="T2" y="T3"/>
                </a:cxn>
                <a:cxn ang="0">
                  <a:pos x="T4" y="T5"/>
                </a:cxn>
              </a:cxnLst>
              <a:rect l="0" t="0" r="r" b="b"/>
              <a:pathLst>
                <a:path w="7" h="4">
                  <a:moveTo>
                    <a:pt x="1" y="4"/>
                  </a:moveTo>
                  <a:cubicBezTo>
                    <a:pt x="0" y="4"/>
                    <a:pt x="4" y="0"/>
                    <a:pt x="5" y="0"/>
                  </a:cubicBezTo>
                  <a:cubicBezTo>
                    <a:pt x="7" y="1"/>
                    <a:pt x="3" y="4"/>
                    <a:pt x="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6" name="Freeform 553">
              <a:extLst>
                <a:ext uri="{FF2B5EF4-FFF2-40B4-BE49-F238E27FC236}">
                  <a16:creationId xmlns:a16="http://schemas.microsoft.com/office/drawing/2014/main" id="{0B6CAFCF-7945-431F-A6D6-C84A22465102}"/>
                </a:ext>
              </a:extLst>
            </p:cNvPr>
            <p:cNvSpPr>
              <a:spLocks/>
            </p:cNvSpPr>
            <p:nvPr/>
          </p:nvSpPr>
          <p:spPr bwMode="auto">
            <a:xfrm>
              <a:off x="4052279" y="2413566"/>
              <a:ext cx="28669" cy="14335"/>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7" name="Freeform 554">
              <a:extLst>
                <a:ext uri="{FF2B5EF4-FFF2-40B4-BE49-F238E27FC236}">
                  <a16:creationId xmlns:a16="http://schemas.microsoft.com/office/drawing/2014/main" id="{31332A74-8DB2-4AFA-AF73-A6D10E122571}"/>
                </a:ext>
              </a:extLst>
            </p:cNvPr>
            <p:cNvSpPr>
              <a:spLocks/>
            </p:cNvSpPr>
            <p:nvPr/>
          </p:nvSpPr>
          <p:spPr bwMode="auto">
            <a:xfrm>
              <a:off x="4025202" y="2404011"/>
              <a:ext cx="22299" cy="9557"/>
            </a:xfrm>
            <a:custGeom>
              <a:avLst/>
              <a:gdLst>
                <a:gd name="T0" fmla="*/ 0 w 5"/>
                <a:gd name="T1" fmla="*/ 1 h 2"/>
                <a:gd name="T2" fmla="*/ 4 w 5"/>
                <a:gd name="T3" fmla="*/ 0 h 2"/>
                <a:gd name="T4" fmla="*/ 0 w 5"/>
                <a:gd name="T5" fmla="*/ 1 h 2"/>
              </a:gdLst>
              <a:ahLst/>
              <a:cxnLst>
                <a:cxn ang="0">
                  <a:pos x="T0" y="T1"/>
                </a:cxn>
                <a:cxn ang="0">
                  <a:pos x="T2" y="T3"/>
                </a:cxn>
                <a:cxn ang="0">
                  <a:pos x="T4" y="T5"/>
                </a:cxn>
              </a:cxnLst>
              <a:rect l="0" t="0" r="r" b="b"/>
              <a:pathLst>
                <a:path w="5" h="2">
                  <a:moveTo>
                    <a:pt x="0" y="1"/>
                  </a:moveTo>
                  <a:cubicBezTo>
                    <a:pt x="2" y="2"/>
                    <a:pt x="5" y="1"/>
                    <a:pt x="4" y="0"/>
                  </a:cubicBezTo>
                  <a:cubicBezTo>
                    <a:pt x="2" y="0"/>
                    <a:pt x="0" y="1"/>
                    <a:pt x="0"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8" name="Freeform 555">
              <a:extLst>
                <a:ext uri="{FF2B5EF4-FFF2-40B4-BE49-F238E27FC236}">
                  <a16:creationId xmlns:a16="http://schemas.microsoft.com/office/drawing/2014/main" id="{50FF0A9F-E07F-42EE-B60F-B1E51F9EDE8D}"/>
                </a:ext>
              </a:extLst>
            </p:cNvPr>
            <p:cNvSpPr>
              <a:spLocks/>
            </p:cNvSpPr>
            <p:nvPr/>
          </p:nvSpPr>
          <p:spPr bwMode="auto">
            <a:xfrm>
              <a:off x="3967862" y="2225619"/>
              <a:ext cx="122643" cy="52562"/>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9" name="Freeform 556">
              <a:extLst>
                <a:ext uri="{FF2B5EF4-FFF2-40B4-BE49-F238E27FC236}">
                  <a16:creationId xmlns:a16="http://schemas.microsoft.com/office/drawing/2014/main" id="{6D563EFF-3B9D-4AD2-913A-E0C8A72906F8}"/>
                </a:ext>
              </a:extLst>
            </p:cNvPr>
            <p:cNvSpPr>
              <a:spLocks/>
            </p:cNvSpPr>
            <p:nvPr/>
          </p:nvSpPr>
          <p:spPr bwMode="auto">
            <a:xfrm>
              <a:off x="2865663" y="3072975"/>
              <a:ext cx="135385" cy="89196"/>
            </a:xfrm>
            <a:custGeom>
              <a:avLst/>
              <a:gdLst>
                <a:gd name="T0" fmla="*/ 27 w 29"/>
                <a:gd name="T1" fmla="*/ 16 h 19"/>
                <a:gd name="T2" fmla="*/ 24 w 29"/>
                <a:gd name="T3" fmla="*/ 12 h 19"/>
                <a:gd name="T4" fmla="*/ 19 w 29"/>
                <a:gd name="T5" fmla="*/ 10 h 19"/>
                <a:gd name="T6" fmla="*/ 14 w 29"/>
                <a:gd name="T7" fmla="*/ 3 h 19"/>
                <a:gd name="T8" fmla="*/ 8 w 29"/>
                <a:gd name="T9" fmla="*/ 2 h 19"/>
                <a:gd name="T10" fmla="*/ 2 w 29"/>
                <a:gd name="T11" fmla="*/ 0 h 19"/>
                <a:gd name="T12" fmla="*/ 3 w 29"/>
                <a:gd name="T13" fmla="*/ 2 h 19"/>
                <a:gd name="T14" fmla="*/ 5 w 29"/>
                <a:gd name="T15" fmla="*/ 3 h 19"/>
                <a:gd name="T16" fmla="*/ 6 w 29"/>
                <a:gd name="T17" fmla="*/ 4 h 19"/>
                <a:gd name="T18" fmla="*/ 4 w 29"/>
                <a:gd name="T19" fmla="*/ 2 h 19"/>
                <a:gd name="T20" fmla="*/ 4 w 29"/>
                <a:gd name="T21" fmla="*/ 4 h 19"/>
                <a:gd name="T22" fmla="*/ 7 w 29"/>
                <a:gd name="T23" fmla="*/ 6 h 19"/>
                <a:gd name="T24" fmla="*/ 12 w 29"/>
                <a:gd name="T25" fmla="*/ 9 h 19"/>
                <a:gd name="T26" fmla="*/ 10 w 29"/>
                <a:gd name="T27" fmla="*/ 10 h 19"/>
                <a:gd name="T28" fmla="*/ 14 w 29"/>
                <a:gd name="T29" fmla="*/ 10 h 19"/>
                <a:gd name="T30" fmla="*/ 14 w 29"/>
                <a:gd name="T31" fmla="*/ 12 h 19"/>
                <a:gd name="T32" fmla="*/ 19 w 29"/>
                <a:gd name="T33" fmla="*/ 12 h 19"/>
                <a:gd name="T34" fmla="*/ 27 w 29"/>
                <a:gd name="T35" fmla="*/ 16 h 19"/>
                <a:gd name="T36" fmla="*/ 27 w 29"/>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0" name="Freeform 557">
              <a:extLst>
                <a:ext uri="{FF2B5EF4-FFF2-40B4-BE49-F238E27FC236}">
                  <a16:creationId xmlns:a16="http://schemas.microsoft.com/office/drawing/2014/main" id="{71D49911-C9F0-4D8C-A334-C93BE6FE0373}"/>
                </a:ext>
              </a:extLst>
            </p:cNvPr>
            <p:cNvSpPr>
              <a:spLocks/>
            </p:cNvSpPr>
            <p:nvPr/>
          </p:nvSpPr>
          <p:spPr bwMode="auto">
            <a:xfrm>
              <a:off x="2758948" y="2969445"/>
              <a:ext cx="60525" cy="65304"/>
            </a:xfrm>
            <a:custGeom>
              <a:avLst/>
              <a:gdLst>
                <a:gd name="T0" fmla="*/ 11 w 13"/>
                <a:gd name="T1" fmla="*/ 14 h 14"/>
                <a:gd name="T2" fmla="*/ 11 w 13"/>
                <a:gd name="T3" fmla="*/ 14 h 14"/>
                <a:gd name="T4" fmla="*/ 8 w 13"/>
                <a:gd name="T5" fmla="*/ 11 h 14"/>
                <a:gd name="T6" fmla="*/ 7 w 13"/>
                <a:gd name="T7" fmla="*/ 7 h 14"/>
                <a:gd name="T8" fmla="*/ 6 w 13"/>
                <a:gd name="T9" fmla="*/ 5 h 14"/>
                <a:gd name="T10" fmla="*/ 7 w 13"/>
                <a:gd name="T11" fmla="*/ 2 h 14"/>
                <a:gd name="T12" fmla="*/ 4 w 13"/>
                <a:gd name="T13" fmla="*/ 4 h 14"/>
                <a:gd name="T14" fmla="*/ 6 w 13"/>
                <a:gd name="T15" fmla="*/ 1 h 14"/>
                <a:gd name="T16" fmla="*/ 1 w 13"/>
                <a:gd name="T17" fmla="*/ 0 h 14"/>
                <a:gd name="T18" fmla="*/ 3 w 13"/>
                <a:gd name="T19" fmla="*/ 6 h 14"/>
                <a:gd name="T20" fmla="*/ 11 w 13"/>
                <a:gd name="T21" fmla="*/ 14 h 14"/>
                <a:gd name="T22" fmla="*/ 11 w 13"/>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1" name="Freeform 558">
              <a:extLst>
                <a:ext uri="{FF2B5EF4-FFF2-40B4-BE49-F238E27FC236}">
                  <a16:creationId xmlns:a16="http://schemas.microsoft.com/office/drawing/2014/main" id="{46EA39CA-B5B1-4819-9147-0012E442AE33}"/>
                </a:ext>
              </a:extLst>
            </p:cNvPr>
            <p:cNvSpPr>
              <a:spLocks/>
            </p:cNvSpPr>
            <p:nvPr/>
          </p:nvSpPr>
          <p:spPr bwMode="auto">
            <a:xfrm>
              <a:off x="2763727" y="2894584"/>
              <a:ext cx="19114" cy="19114"/>
            </a:xfrm>
            <a:custGeom>
              <a:avLst/>
              <a:gdLst>
                <a:gd name="T0" fmla="*/ 3 w 4"/>
                <a:gd name="T1" fmla="*/ 3 h 4"/>
                <a:gd name="T2" fmla="*/ 2 w 4"/>
                <a:gd name="T3" fmla="*/ 1 h 4"/>
                <a:gd name="T4" fmla="*/ 3 w 4"/>
                <a:gd name="T5" fmla="*/ 3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2" name="Freeform 559">
              <a:extLst>
                <a:ext uri="{FF2B5EF4-FFF2-40B4-BE49-F238E27FC236}">
                  <a16:creationId xmlns:a16="http://schemas.microsoft.com/office/drawing/2014/main" id="{AD76321B-9D1D-47E8-87EC-0FC5A03F26D6}"/>
                </a:ext>
              </a:extLst>
            </p:cNvPr>
            <p:cNvSpPr>
              <a:spLocks/>
            </p:cNvSpPr>
            <p:nvPr/>
          </p:nvSpPr>
          <p:spPr bwMode="auto">
            <a:xfrm>
              <a:off x="2739834" y="2872286"/>
              <a:ext cx="28669" cy="27077"/>
            </a:xfrm>
            <a:custGeom>
              <a:avLst/>
              <a:gdLst>
                <a:gd name="T0" fmla="*/ 5 w 6"/>
                <a:gd name="T1" fmla="*/ 2 h 6"/>
                <a:gd name="T2" fmla="*/ 0 w 6"/>
                <a:gd name="T3" fmla="*/ 1 h 6"/>
                <a:gd name="T4" fmla="*/ 1 w 6"/>
                <a:gd name="T5" fmla="*/ 3 h 6"/>
                <a:gd name="T6" fmla="*/ 1 w 6"/>
                <a:gd name="T7" fmla="*/ 6 h 6"/>
                <a:gd name="T8" fmla="*/ 5 w 6"/>
                <a:gd name="T9" fmla="*/ 5 h 6"/>
                <a:gd name="T10" fmla="*/ 3 w 6"/>
                <a:gd name="T11" fmla="*/ 3 h 6"/>
                <a:gd name="T12" fmla="*/ 5 w 6"/>
                <a:gd name="T13" fmla="*/ 2 h 6"/>
                <a:gd name="T14" fmla="*/ 5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3" name="Freeform 560">
              <a:extLst>
                <a:ext uri="{FF2B5EF4-FFF2-40B4-BE49-F238E27FC236}">
                  <a16:creationId xmlns:a16="http://schemas.microsoft.com/office/drawing/2014/main" id="{EDD4D970-A50B-43DC-82B3-7A7DF8765C04}"/>
                </a:ext>
              </a:extLst>
            </p:cNvPr>
            <p:cNvSpPr>
              <a:spLocks/>
            </p:cNvSpPr>
            <p:nvPr/>
          </p:nvSpPr>
          <p:spPr bwMode="auto">
            <a:xfrm>
              <a:off x="2727092" y="2880249"/>
              <a:ext cx="17521" cy="28669"/>
            </a:xfrm>
            <a:custGeom>
              <a:avLst/>
              <a:gdLst>
                <a:gd name="T0" fmla="*/ 2 w 4"/>
                <a:gd name="T1" fmla="*/ 0 h 6"/>
                <a:gd name="T2" fmla="*/ 2 w 4"/>
                <a:gd name="T3" fmla="*/ 2 h 6"/>
                <a:gd name="T4" fmla="*/ 2 w 4"/>
                <a:gd name="T5" fmla="*/ 5 h 6"/>
                <a:gd name="T6" fmla="*/ 3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4" name="Freeform 561">
              <a:extLst>
                <a:ext uri="{FF2B5EF4-FFF2-40B4-BE49-F238E27FC236}">
                  <a16:creationId xmlns:a16="http://schemas.microsoft.com/office/drawing/2014/main" id="{0285F1E4-7471-497F-979B-1424DCDE0954}"/>
                </a:ext>
              </a:extLst>
            </p:cNvPr>
            <p:cNvSpPr>
              <a:spLocks/>
            </p:cNvSpPr>
            <p:nvPr/>
          </p:nvSpPr>
          <p:spPr bwMode="auto">
            <a:xfrm>
              <a:off x="2698422" y="2853172"/>
              <a:ext cx="23891" cy="50968"/>
            </a:xfrm>
            <a:custGeom>
              <a:avLst/>
              <a:gdLst>
                <a:gd name="T0" fmla="*/ 4 w 5"/>
                <a:gd name="T1" fmla="*/ 10 h 11"/>
                <a:gd name="T2" fmla="*/ 2 w 5"/>
                <a:gd name="T3" fmla="*/ 6 h 11"/>
                <a:gd name="T4" fmla="*/ 1 w 5"/>
                <a:gd name="T5" fmla="*/ 3 h 11"/>
                <a:gd name="T6" fmla="*/ 5 w 5"/>
                <a:gd name="T7" fmla="*/ 5 h 11"/>
                <a:gd name="T8" fmla="*/ 4 w 5"/>
                <a:gd name="T9" fmla="*/ 10 h 11"/>
                <a:gd name="T10" fmla="*/ 4 w 5"/>
                <a:gd name="T11" fmla="*/ 10 h 11"/>
              </a:gdLst>
              <a:ahLst/>
              <a:cxnLst>
                <a:cxn ang="0">
                  <a:pos x="T0" y="T1"/>
                </a:cxn>
                <a:cxn ang="0">
                  <a:pos x="T2" y="T3"/>
                </a:cxn>
                <a:cxn ang="0">
                  <a:pos x="T4" y="T5"/>
                </a:cxn>
                <a:cxn ang="0">
                  <a:pos x="T6" y="T7"/>
                </a:cxn>
                <a:cxn ang="0">
                  <a:pos x="T8" y="T9"/>
                </a:cxn>
                <a:cxn ang="0">
                  <a:pos x="T10" y="T11"/>
                </a:cxn>
              </a:cxnLst>
              <a:rect l="0" t="0"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5" name="Freeform 562">
              <a:extLst>
                <a:ext uri="{FF2B5EF4-FFF2-40B4-BE49-F238E27FC236}">
                  <a16:creationId xmlns:a16="http://schemas.microsoft.com/office/drawing/2014/main" id="{96FC85A0-72BC-47F3-88AA-98B654FEA696}"/>
                </a:ext>
              </a:extLst>
            </p:cNvPr>
            <p:cNvSpPr>
              <a:spLocks/>
            </p:cNvSpPr>
            <p:nvPr/>
          </p:nvSpPr>
          <p:spPr bwMode="auto">
            <a:xfrm>
              <a:off x="2679308" y="2834058"/>
              <a:ext cx="33448" cy="33448"/>
            </a:xfrm>
            <a:custGeom>
              <a:avLst/>
              <a:gdLst>
                <a:gd name="T0" fmla="*/ 4 w 7"/>
                <a:gd name="T1" fmla="*/ 6 h 7"/>
                <a:gd name="T2" fmla="*/ 2 w 7"/>
                <a:gd name="T3" fmla="*/ 3 h 7"/>
                <a:gd name="T4" fmla="*/ 0 w 7"/>
                <a:gd name="T5" fmla="*/ 2 h 7"/>
                <a:gd name="T6" fmla="*/ 5 w 7"/>
                <a:gd name="T7" fmla="*/ 1 h 7"/>
                <a:gd name="T8" fmla="*/ 4 w 7"/>
                <a:gd name="T9" fmla="*/ 3 h 7"/>
                <a:gd name="T10" fmla="*/ 7 w 7"/>
                <a:gd name="T11" fmla="*/ 4 h 7"/>
                <a:gd name="T12" fmla="*/ 5 w 7"/>
                <a:gd name="T13" fmla="*/ 5 h 7"/>
                <a:gd name="T14" fmla="*/ 4 w 7"/>
                <a:gd name="T15" fmla="*/ 6 h 7"/>
                <a:gd name="T16" fmla="*/ 4 w 7"/>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6" name="Freeform 563">
              <a:extLst>
                <a:ext uri="{FF2B5EF4-FFF2-40B4-BE49-F238E27FC236}">
                  <a16:creationId xmlns:a16="http://schemas.microsoft.com/office/drawing/2014/main" id="{F4C59E1B-7286-4C89-8722-70DAFE7C3E81}"/>
                </a:ext>
              </a:extLst>
            </p:cNvPr>
            <p:cNvSpPr>
              <a:spLocks/>
            </p:cNvSpPr>
            <p:nvPr/>
          </p:nvSpPr>
          <p:spPr bwMode="auto">
            <a:xfrm>
              <a:off x="2712756" y="2834058"/>
              <a:ext cx="31856" cy="43005"/>
            </a:xfrm>
            <a:custGeom>
              <a:avLst/>
              <a:gdLst>
                <a:gd name="T0" fmla="*/ 3 w 7"/>
                <a:gd name="T1" fmla="*/ 8 h 9"/>
                <a:gd name="T2" fmla="*/ 4 w 7"/>
                <a:gd name="T3" fmla="*/ 6 h 9"/>
                <a:gd name="T4" fmla="*/ 2 w 7"/>
                <a:gd name="T5" fmla="*/ 4 h 9"/>
                <a:gd name="T6" fmla="*/ 3 w 7"/>
                <a:gd name="T7" fmla="*/ 1 h 9"/>
                <a:gd name="T8" fmla="*/ 6 w 7"/>
                <a:gd name="T9" fmla="*/ 5 h 9"/>
                <a:gd name="T10" fmla="*/ 3 w 7"/>
                <a:gd name="T11" fmla="*/ 8 h 9"/>
                <a:gd name="T12" fmla="*/ 3 w 7"/>
                <a:gd name="T13" fmla="*/ 8 h 9"/>
                <a:gd name="T14" fmla="*/ 3 w 7"/>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7" name="Freeform 564">
              <a:extLst>
                <a:ext uri="{FF2B5EF4-FFF2-40B4-BE49-F238E27FC236}">
                  <a16:creationId xmlns:a16="http://schemas.microsoft.com/office/drawing/2014/main" id="{B4CA8844-C70C-4DFB-B7CF-FA8DF321A53E}"/>
                </a:ext>
              </a:extLst>
            </p:cNvPr>
            <p:cNvSpPr>
              <a:spLocks/>
            </p:cNvSpPr>
            <p:nvPr/>
          </p:nvSpPr>
          <p:spPr bwMode="auto">
            <a:xfrm>
              <a:off x="2703199" y="2843615"/>
              <a:ext cx="14335" cy="4778"/>
            </a:xfrm>
            <a:custGeom>
              <a:avLst/>
              <a:gdLst>
                <a:gd name="T0" fmla="*/ 2 w 3"/>
                <a:gd name="T1" fmla="*/ 1 h 1"/>
                <a:gd name="T2" fmla="*/ 0 w 3"/>
                <a:gd name="T3" fmla="*/ 0 h 1"/>
                <a:gd name="T4" fmla="*/ 3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1" y="1"/>
                    <a:pt x="0" y="1"/>
                    <a:pt x="0" y="0"/>
                  </a:cubicBezTo>
                  <a:cubicBezTo>
                    <a:pt x="0" y="0"/>
                    <a:pt x="2" y="0"/>
                    <a:pt x="3" y="0"/>
                  </a:cubicBezTo>
                  <a:cubicBezTo>
                    <a:pt x="3" y="0"/>
                    <a:pt x="2" y="1"/>
                    <a:pt x="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8" name="Freeform 565">
              <a:extLst>
                <a:ext uri="{FF2B5EF4-FFF2-40B4-BE49-F238E27FC236}">
                  <a16:creationId xmlns:a16="http://schemas.microsoft.com/office/drawing/2014/main" id="{64792565-6F4D-46BF-97CE-02F8A5CF9115}"/>
                </a:ext>
              </a:extLst>
            </p:cNvPr>
            <p:cNvSpPr>
              <a:spLocks/>
            </p:cNvSpPr>
            <p:nvPr/>
          </p:nvSpPr>
          <p:spPr bwMode="auto">
            <a:xfrm>
              <a:off x="2254038" y="2848394"/>
              <a:ext cx="62117" cy="31856"/>
            </a:xfrm>
            <a:custGeom>
              <a:avLst/>
              <a:gdLst>
                <a:gd name="T0" fmla="*/ 10 w 13"/>
                <a:gd name="T1" fmla="*/ 1 h 7"/>
                <a:gd name="T2" fmla="*/ 7 w 13"/>
                <a:gd name="T3" fmla="*/ 1 h 7"/>
                <a:gd name="T4" fmla="*/ 5 w 13"/>
                <a:gd name="T5" fmla="*/ 1 h 7"/>
                <a:gd name="T6" fmla="*/ 5 w 13"/>
                <a:gd name="T7" fmla="*/ 4 h 7"/>
                <a:gd name="T8" fmla="*/ 1 w 13"/>
                <a:gd name="T9" fmla="*/ 3 h 7"/>
                <a:gd name="T10" fmla="*/ 1 w 13"/>
                <a:gd name="T11" fmla="*/ 6 h 7"/>
                <a:gd name="T12" fmla="*/ 11 w 13"/>
                <a:gd name="T13" fmla="*/ 4 h 7"/>
                <a:gd name="T14" fmla="*/ 9 w 13"/>
                <a:gd name="T15" fmla="*/ 3 h 7"/>
                <a:gd name="T16" fmla="*/ 12 w 13"/>
                <a:gd name="T17" fmla="*/ 3 h 7"/>
                <a:gd name="T18" fmla="*/ 10 w 13"/>
                <a:gd name="T19" fmla="*/ 1 h 7"/>
                <a:gd name="T20" fmla="*/ 10 w 13"/>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9" name="Freeform 566">
              <a:extLst>
                <a:ext uri="{FF2B5EF4-FFF2-40B4-BE49-F238E27FC236}">
                  <a16:creationId xmlns:a16="http://schemas.microsoft.com/office/drawing/2014/main" id="{CBB6A327-BA3C-4CAF-934C-9F369A04720F}"/>
                </a:ext>
              </a:extLst>
            </p:cNvPr>
            <p:cNvSpPr>
              <a:spLocks/>
            </p:cNvSpPr>
            <p:nvPr/>
          </p:nvSpPr>
          <p:spPr bwMode="auto">
            <a:xfrm>
              <a:off x="2277929" y="2819723"/>
              <a:ext cx="38226" cy="33448"/>
            </a:xfrm>
            <a:custGeom>
              <a:avLst/>
              <a:gdLst>
                <a:gd name="T0" fmla="*/ 2 w 8"/>
                <a:gd name="T1" fmla="*/ 6 h 7"/>
                <a:gd name="T2" fmla="*/ 5 w 8"/>
                <a:gd name="T3" fmla="*/ 4 h 7"/>
                <a:gd name="T4" fmla="*/ 8 w 8"/>
                <a:gd name="T5" fmla="*/ 4 h 7"/>
                <a:gd name="T6" fmla="*/ 5 w 8"/>
                <a:gd name="T7" fmla="*/ 2 h 7"/>
                <a:gd name="T8" fmla="*/ 2 w 8"/>
                <a:gd name="T9" fmla="*/ 6 h 7"/>
                <a:gd name="T10" fmla="*/ 2 w 8"/>
                <a:gd name="T11" fmla="*/ 6 h 7"/>
                <a:gd name="T12" fmla="*/ 2 w 8"/>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0" name="Freeform 567">
              <a:extLst>
                <a:ext uri="{FF2B5EF4-FFF2-40B4-BE49-F238E27FC236}">
                  <a16:creationId xmlns:a16="http://schemas.microsoft.com/office/drawing/2014/main" id="{C34BE9FC-8BCC-4C1D-9448-2C941F027C56}"/>
                </a:ext>
              </a:extLst>
            </p:cNvPr>
            <p:cNvSpPr>
              <a:spLocks/>
            </p:cNvSpPr>
            <p:nvPr/>
          </p:nvSpPr>
          <p:spPr bwMode="auto">
            <a:xfrm>
              <a:off x="2011936" y="2947145"/>
              <a:ext cx="46190" cy="17521"/>
            </a:xfrm>
            <a:custGeom>
              <a:avLst/>
              <a:gdLst>
                <a:gd name="T0" fmla="*/ 9 w 10"/>
                <a:gd name="T1" fmla="*/ 2 h 4"/>
                <a:gd name="T2" fmla="*/ 9 w 10"/>
                <a:gd name="T3" fmla="*/ 1 h 4"/>
                <a:gd name="T4" fmla="*/ 6 w 10"/>
                <a:gd name="T5" fmla="*/ 0 h 4"/>
                <a:gd name="T6" fmla="*/ 2 w 10"/>
                <a:gd name="T7" fmla="*/ 2 h 4"/>
                <a:gd name="T8" fmla="*/ 3 w 10"/>
                <a:gd name="T9" fmla="*/ 4 h 4"/>
                <a:gd name="T10" fmla="*/ 9 w 10"/>
                <a:gd name="T11" fmla="*/ 2 h 4"/>
                <a:gd name="T12" fmla="*/ 9 w 1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1" name="Freeform 568">
              <a:extLst>
                <a:ext uri="{FF2B5EF4-FFF2-40B4-BE49-F238E27FC236}">
                  <a16:creationId xmlns:a16="http://schemas.microsoft.com/office/drawing/2014/main" id="{E5480CF7-F2FB-4FBA-8657-C722535EAE54}"/>
                </a:ext>
              </a:extLst>
            </p:cNvPr>
            <p:cNvSpPr>
              <a:spLocks/>
            </p:cNvSpPr>
            <p:nvPr/>
          </p:nvSpPr>
          <p:spPr bwMode="auto">
            <a:xfrm>
              <a:off x="1956189" y="2974222"/>
              <a:ext cx="27077" cy="23893"/>
            </a:xfrm>
            <a:custGeom>
              <a:avLst/>
              <a:gdLst>
                <a:gd name="T0" fmla="*/ 6 w 6"/>
                <a:gd name="T1" fmla="*/ 2 h 5"/>
                <a:gd name="T2" fmla="*/ 3 w 6"/>
                <a:gd name="T3" fmla="*/ 2 h 5"/>
                <a:gd name="T4" fmla="*/ 3 w 6"/>
                <a:gd name="T5" fmla="*/ 4 h 5"/>
                <a:gd name="T6" fmla="*/ 0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2" name="Freeform 569">
              <a:extLst>
                <a:ext uri="{FF2B5EF4-FFF2-40B4-BE49-F238E27FC236}">
                  <a16:creationId xmlns:a16="http://schemas.microsoft.com/office/drawing/2014/main" id="{E89E45F0-5206-457F-8251-C9770F0A119E}"/>
                </a:ext>
              </a:extLst>
            </p:cNvPr>
            <p:cNvSpPr>
              <a:spLocks/>
            </p:cNvSpPr>
            <p:nvPr/>
          </p:nvSpPr>
          <p:spPr bwMode="auto">
            <a:xfrm>
              <a:off x="3544184" y="2394453"/>
              <a:ext cx="97159" cy="60525"/>
            </a:xfrm>
            <a:custGeom>
              <a:avLst/>
              <a:gdLst>
                <a:gd name="T0" fmla="*/ 19 w 21"/>
                <a:gd name="T1" fmla="*/ 9 h 13"/>
                <a:gd name="T2" fmla="*/ 18 w 21"/>
                <a:gd name="T3" fmla="*/ 7 h 13"/>
                <a:gd name="T4" fmla="*/ 14 w 21"/>
                <a:gd name="T5" fmla="*/ 4 h 13"/>
                <a:gd name="T6" fmla="*/ 8 w 21"/>
                <a:gd name="T7" fmla="*/ 1 h 13"/>
                <a:gd name="T8" fmla="*/ 5 w 21"/>
                <a:gd name="T9" fmla="*/ 6 h 13"/>
                <a:gd name="T10" fmla="*/ 0 w 21"/>
                <a:gd name="T11" fmla="*/ 8 h 13"/>
                <a:gd name="T12" fmla="*/ 7 w 21"/>
                <a:gd name="T13" fmla="*/ 11 h 13"/>
                <a:gd name="T14" fmla="*/ 15 w 21"/>
                <a:gd name="T15" fmla="*/ 12 h 13"/>
                <a:gd name="T16" fmla="*/ 20 w 21"/>
                <a:gd name="T17" fmla="*/ 9 h 13"/>
                <a:gd name="T18" fmla="*/ 19 w 21"/>
                <a:gd name="T19" fmla="*/ 9 h 13"/>
                <a:gd name="T20" fmla="*/ 19 w 21"/>
                <a:gd name="T2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3" name="Freeform 570">
              <a:extLst>
                <a:ext uri="{FF2B5EF4-FFF2-40B4-BE49-F238E27FC236}">
                  <a16:creationId xmlns:a16="http://schemas.microsoft.com/office/drawing/2014/main" id="{5B868885-33FE-4F6C-A7A5-82E46D4FC783}"/>
                </a:ext>
              </a:extLst>
            </p:cNvPr>
            <p:cNvSpPr>
              <a:spLocks/>
            </p:cNvSpPr>
            <p:nvPr/>
          </p:nvSpPr>
          <p:spPr bwMode="auto">
            <a:xfrm>
              <a:off x="3510737" y="2423123"/>
              <a:ext cx="23891" cy="17521"/>
            </a:xfrm>
            <a:custGeom>
              <a:avLst/>
              <a:gdLst>
                <a:gd name="T0" fmla="*/ 2 w 5"/>
                <a:gd name="T1" fmla="*/ 4 h 4"/>
                <a:gd name="T2" fmla="*/ 4 w 5"/>
                <a:gd name="T3" fmla="*/ 1 h 4"/>
                <a:gd name="T4" fmla="*/ 2 w 5"/>
                <a:gd name="T5" fmla="*/ 4 h 4"/>
                <a:gd name="T6" fmla="*/ 2 w 5"/>
                <a:gd name="T7" fmla="*/ 4 h 4"/>
              </a:gdLst>
              <a:ahLst/>
              <a:cxnLst>
                <a:cxn ang="0">
                  <a:pos x="T0" y="T1"/>
                </a:cxn>
                <a:cxn ang="0">
                  <a:pos x="T2" y="T3"/>
                </a:cxn>
                <a:cxn ang="0">
                  <a:pos x="T4" y="T5"/>
                </a:cxn>
                <a:cxn ang="0">
                  <a:pos x="T6" y="T7"/>
                </a:cxn>
              </a:cxnLst>
              <a:rect l="0" t="0" r="r" b="b"/>
              <a:pathLst>
                <a:path w="5" h="4">
                  <a:moveTo>
                    <a:pt x="2" y="4"/>
                  </a:moveTo>
                  <a:cubicBezTo>
                    <a:pt x="0" y="4"/>
                    <a:pt x="4" y="0"/>
                    <a:pt x="4" y="1"/>
                  </a:cubicBezTo>
                  <a:cubicBezTo>
                    <a:pt x="5" y="1"/>
                    <a:pt x="3" y="4"/>
                    <a:pt x="2" y="4"/>
                  </a:cubicBezTo>
                  <a:cubicBezTo>
                    <a:pt x="1" y="4"/>
                    <a:pt x="4" y="4"/>
                    <a:pt x="2"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4" name="Freeform 571">
              <a:extLst>
                <a:ext uri="{FF2B5EF4-FFF2-40B4-BE49-F238E27FC236}">
                  <a16:creationId xmlns:a16="http://schemas.microsoft.com/office/drawing/2014/main" id="{E92523DB-0FB7-4E2E-8F8A-1441F82BCAB7}"/>
                </a:ext>
              </a:extLst>
            </p:cNvPr>
            <p:cNvSpPr>
              <a:spLocks/>
            </p:cNvSpPr>
            <p:nvPr/>
          </p:nvSpPr>
          <p:spPr bwMode="auto">
            <a:xfrm>
              <a:off x="3482066" y="2440643"/>
              <a:ext cx="9557" cy="9557"/>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1" y="0"/>
                  </a:cubicBezTo>
                  <a:cubicBezTo>
                    <a:pt x="2" y="0"/>
                    <a:pt x="2" y="2"/>
                    <a:pt x="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5" name="Freeform 572">
              <a:extLst>
                <a:ext uri="{FF2B5EF4-FFF2-40B4-BE49-F238E27FC236}">
                  <a16:creationId xmlns:a16="http://schemas.microsoft.com/office/drawing/2014/main" id="{E0B2A4B1-E705-4A03-954D-9C89D0F3DBEB}"/>
                </a:ext>
              </a:extLst>
            </p:cNvPr>
            <p:cNvSpPr>
              <a:spLocks/>
            </p:cNvSpPr>
            <p:nvPr/>
          </p:nvSpPr>
          <p:spPr bwMode="auto">
            <a:xfrm>
              <a:off x="3080686" y="2244733"/>
              <a:ext cx="430049" cy="210246"/>
            </a:xfrm>
            <a:custGeom>
              <a:avLst/>
              <a:gdLst>
                <a:gd name="T0" fmla="*/ 76 w 92"/>
                <a:gd name="T1" fmla="*/ 41 h 45"/>
                <a:gd name="T2" fmla="*/ 71 w 92"/>
                <a:gd name="T3" fmla="*/ 39 h 45"/>
                <a:gd name="T4" fmla="*/ 61 w 92"/>
                <a:gd name="T5" fmla="*/ 38 h 45"/>
                <a:gd name="T6" fmla="*/ 45 w 92"/>
                <a:gd name="T7" fmla="*/ 43 h 45"/>
                <a:gd name="T8" fmla="*/ 29 w 92"/>
                <a:gd name="T9" fmla="*/ 41 h 45"/>
                <a:gd name="T10" fmla="*/ 21 w 92"/>
                <a:gd name="T11" fmla="*/ 38 h 45"/>
                <a:gd name="T12" fmla="*/ 10 w 92"/>
                <a:gd name="T13" fmla="*/ 31 h 45"/>
                <a:gd name="T14" fmla="*/ 40 w 92"/>
                <a:gd name="T15" fmla="*/ 29 h 45"/>
                <a:gd name="T16" fmla="*/ 9 w 92"/>
                <a:gd name="T17" fmla="*/ 26 h 45"/>
                <a:gd name="T18" fmla="*/ 16 w 92"/>
                <a:gd name="T19" fmla="*/ 19 h 45"/>
                <a:gd name="T20" fmla="*/ 14 w 92"/>
                <a:gd name="T21" fmla="*/ 18 h 45"/>
                <a:gd name="T22" fmla="*/ 7 w 92"/>
                <a:gd name="T23" fmla="*/ 17 h 45"/>
                <a:gd name="T24" fmla="*/ 4 w 92"/>
                <a:gd name="T25" fmla="*/ 11 h 45"/>
                <a:gd name="T26" fmla="*/ 8 w 92"/>
                <a:gd name="T27" fmla="*/ 7 h 45"/>
                <a:gd name="T28" fmla="*/ 24 w 92"/>
                <a:gd name="T29" fmla="*/ 1 h 45"/>
                <a:gd name="T30" fmla="*/ 29 w 92"/>
                <a:gd name="T31" fmla="*/ 7 h 45"/>
                <a:gd name="T32" fmla="*/ 39 w 92"/>
                <a:gd name="T33" fmla="*/ 6 h 45"/>
                <a:gd name="T34" fmla="*/ 43 w 92"/>
                <a:gd name="T35" fmla="*/ 8 h 45"/>
                <a:gd name="T36" fmla="*/ 47 w 92"/>
                <a:gd name="T37" fmla="*/ 9 h 45"/>
                <a:gd name="T38" fmla="*/ 43 w 92"/>
                <a:gd name="T39" fmla="*/ 4 h 45"/>
                <a:gd name="T40" fmla="*/ 54 w 92"/>
                <a:gd name="T41" fmla="*/ 10 h 45"/>
                <a:gd name="T42" fmla="*/ 60 w 92"/>
                <a:gd name="T43" fmla="*/ 14 h 45"/>
                <a:gd name="T44" fmla="*/ 59 w 92"/>
                <a:gd name="T45" fmla="*/ 1 h 45"/>
                <a:gd name="T46" fmla="*/ 69 w 92"/>
                <a:gd name="T47" fmla="*/ 6 h 45"/>
                <a:gd name="T48" fmla="*/ 74 w 92"/>
                <a:gd name="T49" fmla="*/ 19 h 45"/>
                <a:gd name="T50" fmla="*/ 82 w 92"/>
                <a:gd name="T51" fmla="*/ 26 h 45"/>
                <a:gd name="T52" fmla="*/ 92 w 92"/>
                <a:gd name="T53" fmla="*/ 33 h 45"/>
                <a:gd name="T54" fmla="*/ 83 w 92"/>
                <a:gd name="T55" fmla="*/ 35 h 45"/>
                <a:gd name="T56" fmla="*/ 81 w 92"/>
                <a:gd name="T57" fmla="*/ 36 h 45"/>
                <a:gd name="T58" fmla="*/ 85 w 92"/>
                <a:gd name="T59" fmla="*/ 36 h 45"/>
                <a:gd name="T60" fmla="*/ 89 w 92"/>
                <a:gd name="T61" fmla="*/ 39 h 45"/>
                <a:gd name="T62" fmla="*/ 83 w 92"/>
                <a:gd name="T63"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6" name="Freeform 573">
              <a:extLst>
                <a:ext uri="{FF2B5EF4-FFF2-40B4-BE49-F238E27FC236}">
                  <a16:creationId xmlns:a16="http://schemas.microsoft.com/office/drawing/2014/main" id="{C309D598-34C2-4383-AD1E-A562CB98CEB9}"/>
                </a:ext>
              </a:extLst>
            </p:cNvPr>
            <p:cNvSpPr>
              <a:spLocks/>
            </p:cNvSpPr>
            <p:nvPr/>
          </p:nvSpPr>
          <p:spPr bwMode="auto">
            <a:xfrm>
              <a:off x="3365794" y="2225619"/>
              <a:ext cx="65304" cy="43005"/>
            </a:xfrm>
            <a:custGeom>
              <a:avLst/>
              <a:gdLst>
                <a:gd name="T0" fmla="*/ 9 w 14"/>
                <a:gd name="T1" fmla="*/ 8 h 9"/>
                <a:gd name="T2" fmla="*/ 5 w 14"/>
                <a:gd name="T3" fmla="*/ 5 h 9"/>
                <a:gd name="T4" fmla="*/ 0 w 14"/>
                <a:gd name="T5" fmla="*/ 3 h 9"/>
                <a:gd name="T6" fmla="*/ 4 w 14"/>
                <a:gd name="T7" fmla="*/ 0 h 9"/>
                <a:gd name="T8" fmla="*/ 10 w 14"/>
                <a:gd name="T9" fmla="*/ 1 h 9"/>
                <a:gd name="T10" fmla="*/ 12 w 14"/>
                <a:gd name="T11" fmla="*/ 4 h 9"/>
                <a:gd name="T12" fmla="*/ 9 w 14"/>
                <a:gd name="T13" fmla="*/ 8 h 9"/>
                <a:gd name="T14" fmla="*/ 9 w 14"/>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7" name="Freeform 574">
              <a:extLst>
                <a:ext uri="{FF2B5EF4-FFF2-40B4-BE49-F238E27FC236}">
                  <a16:creationId xmlns:a16="http://schemas.microsoft.com/office/drawing/2014/main" id="{6EAF2AD4-0785-4274-8CA1-CA4DD52BBBB4}"/>
                </a:ext>
              </a:extLst>
            </p:cNvPr>
            <p:cNvSpPr>
              <a:spLocks/>
            </p:cNvSpPr>
            <p:nvPr/>
          </p:nvSpPr>
          <p:spPr bwMode="auto">
            <a:xfrm>
              <a:off x="3469324" y="2206505"/>
              <a:ext cx="148127" cy="136979"/>
            </a:xfrm>
            <a:custGeom>
              <a:avLst/>
              <a:gdLst>
                <a:gd name="T0" fmla="*/ 18 w 32"/>
                <a:gd name="T1" fmla="*/ 27 h 29"/>
                <a:gd name="T2" fmla="*/ 10 w 32"/>
                <a:gd name="T3" fmla="*/ 19 h 29"/>
                <a:gd name="T4" fmla="*/ 1 w 32"/>
                <a:gd name="T5" fmla="*/ 15 h 29"/>
                <a:gd name="T6" fmla="*/ 0 w 32"/>
                <a:gd name="T7" fmla="*/ 13 h 29"/>
                <a:gd name="T8" fmla="*/ 4 w 32"/>
                <a:gd name="T9" fmla="*/ 12 h 29"/>
                <a:gd name="T10" fmla="*/ 11 w 32"/>
                <a:gd name="T11" fmla="*/ 14 h 29"/>
                <a:gd name="T12" fmla="*/ 11 w 32"/>
                <a:gd name="T13" fmla="*/ 12 h 29"/>
                <a:gd name="T14" fmla="*/ 13 w 32"/>
                <a:gd name="T15" fmla="*/ 11 h 29"/>
                <a:gd name="T16" fmla="*/ 7 w 32"/>
                <a:gd name="T17" fmla="*/ 8 h 29"/>
                <a:gd name="T18" fmla="*/ 7 w 32"/>
                <a:gd name="T19" fmla="*/ 6 h 29"/>
                <a:gd name="T20" fmla="*/ 10 w 32"/>
                <a:gd name="T21" fmla="*/ 7 h 29"/>
                <a:gd name="T22" fmla="*/ 11 w 32"/>
                <a:gd name="T23" fmla="*/ 5 h 29"/>
                <a:gd name="T24" fmla="*/ 8 w 32"/>
                <a:gd name="T25" fmla="*/ 4 h 29"/>
                <a:gd name="T26" fmla="*/ 10 w 32"/>
                <a:gd name="T27" fmla="*/ 3 h 29"/>
                <a:gd name="T28" fmla="*/ 14 w 32"/>
                <a:gd name="T29" fmla="*/ 4 h 29"/>
                <a:gd name="T30" fmla="*/ 13 w 32"/>
                <a:gd name="T31" fmla="*/ 3 h 29"/>
                <a:gd name="T32" fmla="*/ 19 w 32"/>
                <a:gd name="T33" fmla="*/ 5 h 29"/>
                <a:gd name="T34" fmla="*/ 18 w 32"/>
                <a:gd name="T35" fmla="*/ 3 h 29"/>
                <a:gd name="T36" fmla="*/ 19 w 32"/>
                <a:gd name="T37" fmla="*/ 3 h 29"/>
                <a:gd name="T38" fmla="*/ 17 w 32"/>
                <a:gd name="T39" fmla="*/ 2 h 29"/>
                <a:gd name="T40" fmla="*/ 25 w 32"/>
                <a:gd name="T41" fmla="*/ 1 h 29"/>
                <a:gd name="T42" fmla="*/ 23 w 32"/>
                <a:gd name="T43" fmla="*/ 3 h 29"/>
                <a:gd name="T44" fmla="*/ 28 w 32"/>
                <a:gd name="T45" fmla="*/ 4 h 29"/>
                <a:gd name="T46" fmla="*/ 27 w 32"/>
                <a:gd name="T47" fmla="*/ 7 h 29"/>
                <a:gd name="T48" fmla="*/ 26 w 32"/>
                <a:gd name="T49" fmla="*/ 8 h 29"/>
                <a:gd name="T50" fmla="*/ 23 w 32"/>
                <a:gd name="T51" fmla="*/ 10 h 29"/>
                <a:gd name="T52" fmla="*/ 21 w 32"/>
                <a:gd name="T53" fmla="*/ 13 h 29"/>
                <a:gd name="T54" fmla="*/ 24 w 32"/>
                <a:gd name="T55" fmla="*/ 11 h 29"/>
                <a:gd name="T56" fmla="*/ 26 w 32"/>
                <a:gd name="T57" fmla="*/ 13 h 29"/>
                <a:gd name="T58" fmla="*/ 29 w 32"/>
                <a:gd name="T59" fmla="*/ 13 h 29"/>
                <a:gd name="T60" fmla="*/ 28 w 32"/>
                <a:gd name="T61" fmla="*/ 10 h 29"/>
                <a:gd name="T62" fmla="*/ 30 w 32"/>
                <a:gd name="T63" fmla="*/ 11 h 29"/>
                <a:gd name="T64" fmla="*/ 30 w 32"/>
                <a:gd name="T65" fmla="*/ 14 h 29"/>
                <a:gd name="T66" fmla="*/ 31 w 32"/>
                <a:gd name="T67" fmla="*/ 17 h 29"/>
                <a:gd name="T68" fmla="*/ 28 w 32"/>
                <a:gd name="T69" fmla="*/ 23 h 29"/>
                <a:gd name="T70" fmla="*/ 22 w 32"/>
                <a:gd name="T71" fmla="*/ 23 h 29"/>
                <a:gd name="T72" fmla="*/ 21 w 32"/>
                <a:gd name="T73" fmla="*/ 23 h 29"/>
                <a:gd name="T74" fmla="*/ 23 w 32"/>
                <a:gd name="T75" fmla="*/ 26 h 29"/>
                <a:gd name="T76" fmla="*/ 18 w 32"/>
                <a:gd name="T77" fmla="*/ 27 h 29"/>
                <a:gd name="T78" fmla="*/ 18 w 32"/>
                <a:gd name="T7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8" name="Freeform 575">
              <a:extLst>
                <a:ext uri="{FF2B5EF4-FFF2-40B4-BE49-F238E27FC236}">
                  <a16:creationId xmlns:a16="http://schemas.microsoft.com/office/drawing/2014/main" id="{97A5966D-CA52-41ED-B471-3BAD1C85FD21}"/>
                </a:ext>
              </a:extLst>
            </p:cNvPr>
            <p:cNvSpPr>
              <a:spLocks/>
            </p:cNvSpPr>
            <p:nvPr/>
          </p:nvSpPr>
          <p:spPr bwMode="auto">
            <a:xfrm>
              <a:off x="3627008" y="2206505"/>
              <a:ext cx="130606" cy="103530"/>
            </a:xfrm>
            <a:custGeom>
              <a:avLst/>
              <a:gdLst>
                <a:gd name="T0" fmla="*/ 7 w 28"/>
                <a:gd name="T1" fmla="*/ 22 h 22"/>
                <a:gd name="T2" fmla="*/ 3 w 28"/>
                <a:gd name="T3" fmla="*/ 19 h 22"/>
                <a:gd name="T4" fmla="*/ 1 w 28"/>
                <a:gd name="T5" fmla="*/ 11 h 22"/>
                <a:gd name="T6" fmla="*/ 1 w 28"/>
                <a:gd name="T7" fmla="*/ 4 h 22"/>
                <a:gd name="T8" fmla="*/ 6 w 28"/>
                <a:gd name="T9" fmla="*/ 4 h 22"/>
                <a:gd name="T10" fmla="*/ 5 w 28"/>
                <a:gd name="T11" fmla="*/ 1 h 22"/>
                <a:gd name="T12" fmla="*/ 16 w 28"/>
                <a:gd name="T13" fmla="*/ 2 h 22"/>
                <a:gd name="T14" fmla="*/ 25 w 28"/>
                <a:gd name="T15" fmla="*/ 3 h 22"/>
                <a:gd name="T16" fmla="*/ 23 w 28"/>
                <a:gd name="T17" fmla="*/ 8 h 22"/>
                <a:gd name="T18" fmla="*/ 19 w 28"/>
                <a:gd name="T19" fmla="*/ 13 h 22"/>
                <a:gd name="T20" fmla="*/ 12 w 28"/>
                <a:gd name="T21" fmla="*/ 13 h 22"/>
                <a:gd name="T22" fmla="*/ 10 w 28"/>
                <a:gd name="T23" fmla="*/ 14 h 22"/>
                <a:gd name="T24" fmla="*/ 11 w 28"/>
                <a:gd name="T25" fmla="*/ 17 h 22"/>
                <a:gd name="T26" fmla="*/ 7 w 28"/>
                <a:gd name="T27" fmla="*/ 22 h 22"/>
                <a:gd name="T28" fmla="*/ 7 w 28"/>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9" name="Freeform 576">
              <a:extLst>
                <a:ext uri="{FF2B5EF4-FFF2-40B4-BE49-F238E27FC236}">
                  <a16:creationId xmlns:a16="http://schemas.microsoft.com/office/drawing/2014/main" id="{29861D88-C048-4C27-A418-0C0F83DD3626}"/>
                </a:ext>
              </a:extLst>
            </p:cNvPr>
            <p:cNvSpPr>
              <a:spLocks/>
            </p:cNvSpPr>
            <p:nvPr/>
          </p:nvSpPr>
          <p:spPr bwMode="auto">
            <a:xfrm>
              <a:off x="2927781" y="2193763"/>
              <a:ext cx="251658" cy="154499"/>
            </a:xfrm>
            <a:custGeom>
              <a:avLst/>
              <a:gdLst>
                <a:gd name="T0" fmla="*/ 52 w 54"/>
                <a:gd name="T1" fmla="*/ 10 h 33"/>
                <a:gd name="T2" fmla="*/ 45 w 54"/>
                <a:gd name="T3" fmla="*/ 4 h 33"/>
                <a:gd name="T4" fmla="*/ 41 w 54"/>
                <a:gd name="T5" fmla="*/ 3 h 33"/>
                <a:gd name="T6" fmla="*/ 35 w 54"/>
                <a:gd name="T7" fmla="*/ 4 h 33"/>
                <a:gd name="T8" fmla="*/ 32 w 54"/>
                <a:gd name="T9" fmla="*/ 3 h 33"/>
                <a:gd name="T10" fmla="*/ 27 w 54"/>
                <a:gd name="T11" fmla="*/ 1 h 33"/>
                <a:gd name="T12" fmla="*/ 20 w 54"/>
                <a:gd name="T13" fmla="*/ 0 h 33"/>
                <a:gd name="T14" fmla="*/ 11 w 54"/>
                <a:gd name="T15" fmla="*/ 1 h 33"/>
                <a:gd name="T16" fmla="*/ 8 w 54"/>
                <a:gd name="T17" fmla="*/ 3 h 33"/>
                <a:gd name="T18" fmla="*/ 7 w 54"/>
                <a:gd name="T19" fmla="*/ 11 h 33"/>
                <a:gd name="T20" fmla="*/ 7 w 54"/>
                <a:gd name="T21" fmla="*/ 15 h 33"/>
                <a:gd name="T22" fmla="*/ 4 w 54"/>
                <a:gd name="T23" fmla="*/ 18 h 33"/>
                <a:gd name="T24" fmla="*/ 0 w 54"/>
                <a:gd name="T25" fmla="*/ 24 h 33"/>
                <a:gd name="T26" fmla="*/ 7 w 54"/>
                <a:gd name="T27" fmla="*/ 26 h 33"/>
                <a:gd name="T28" fmla="*/ 15 w 54"/>
                <a:gd name="T29" fmla="*/ 32 h 33"/>
                <a:gd name="T30" fmla="*/ 19 w 54"/>
                <a:gd name="T31" fmla="*/ 30 h 33"/>
                <a:gd name="T32" fmla="*/ 25 w 54"/>
                <a:gd name="T33" fmla="*/ 29 h 33"/>
                <a:gd name="T34" fmla="*/ 28 w 54"/>
                <a:gd name="T35" fmla="*/ 26 h 33"/>
                <a:gd name="T36" fmla="*/ 31 w 54"/>
                <a:gd name="T37" fmla="*/ 21 h 33"/>
                <a:gd name="T38" fmla="*/ 37 w 54"/>
                <a:gd name="T39" fmla="*/ 17 h 33"/>
                <a:gd name="T40" fmla="*/ 46 w 54"/>
                <a:gd name="T41" fmla="*/ 13 h 33"/>
                <a:gd name="T42" fmla="*/ 52 w 54"/>
                <a:gd name="T43" fmla="*/ 10 h 33"/>
                <a:gd name="T44" fmla="*/ 52 w 54"/>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0" name="Freeform 577">
              <a:extLst>
                <a:ext uri="{FF2B5EF4-FFF2-40B4-BE49-F238E27FC236}">
                  <a16:creationId xmlns:a16="http://schemas.microsoft.com/office/drawing/2014/main" id="{BEF2CCF5-4BFE-4660-BA1E-3BD8D50CD591}"/>
                </a:ext>
              </a:extLst>
            </p:cNvPr>
            <p:cNvSpPr>
              <a:spLocks/>
            </p:cNvSpPr>
            <p:nvPr/>
          </p:nvSpPr>
          <p:spPr bwMode="auto">
            <a:xfrm>
              <a:off x="3416762" y="2150758"/>
              <a:ext cx="33448" cy="19114"/>
            </a:xfrm>
            <a:custGeom>
              <a:avLst/>
              <a:gdLst>
                <a:gd name="T0" fmla="*/ 4 w 7"/>
                <a:gd name="T1" fmla="*/ 4 h 4"/>
                <a:gd name="T2" fmla="*/ 1 w 7"/>
                <a:gd name="T3" fmla="*/ 3 h 4"/>
                <a:gd name="T4" fmla="*/ 3 w 7"/>
                <a:gd name="T5" fmla="*/ 0 h 4"/>
                <a:gd name="T6" fmla="*/ 4 w 7"/>
                <a:gd name="T7" fmla="*/ 4 h 4"/>
                <a:gd name="T8" fmla="*/ 4 w 7"/>
                <a:gd name="T9" fmla="*/ 4 h 4"/>
              </a:gdLst>
              <a:ahLst/>
              <a:cxnLst>
                <a:cxn ang="0">
                  <a:pos x="T0" y="T1"/>
                </a:cxn>
                <a:cxn ang="0">
                  <a:pos x="T2" y="T3"/>
                </a:cxn>
                <a:cxn ang="0">
                  <a:pos x="T4" y="T5"/>
                </a:cxn>
                <a:cxn ang="0">
                  <a:pos x="T6" y="T7"/>
                </a:cxn>
                <a:cxn ang="0">
                  <a:pos x="T8" y="T9"/>
                </a:cxn>
              </a:cxnLst>
              <a:rect l="0" t="0"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1" name="Freeform 578">
              <a:extLst>
                <a:ext uri="{FF2B5EF4-FFF2-40B4-BE49-F238E27FC236}">
                  <a16:creationId xmlns:a16="http://schemas.microsoft.com/office/drawing/2014/main" id="{520536D8-7F78-4A61-9DD6-17195E634B0E}"/>
                </a:ext>
              </a:extLst>
            </p:cNvPr>
            <p:cNvSpPr>
              <a:spLocks/>
            </p:cNvSpPr>
            <p:nvPr/>
          </p:nvSpPr>
          <p:spPr bwMode="auto">
            <a:xfrm>
              <a:off x="3128470" y="2066342"/>
              <a:ext cx="280328" cy="132200"/>
            </a:xfrm>
            <a:custGeom>
              <a:avLst/>
              <a:gdLst>
                <a:gd name="T0" fmla="*/ 50 w 60"/>
                <a:gd name="T1" fmla="*/ 22 h 28"/>
                <a:gd name="T2" fmla="*/ 48 w 60"/>
                <a:gd name="T3" fmla="*/ 21 h 28"/>
                <a:gd name="T4" fmla="*/ 46 w 60"/>
                <a:gd name="T5" fmla="*/ 23 h 28"/>
                <a:gd name="T6" fmla="*/ 43 w 60"/>
                <a:gd name="T7" fmla="*/ 22 h 28"/>
                <a:gd name="T8" fmla="*/ 40 w 60"/>
                <a:gd name="T9" fmla="*/ 23 h 28"/>
                <a:gd name="T10" fmla="*/ 24 w 60"/>
                <a:gd name="T11" fmla="*/ 27 h 28"/>
                <a:gd name="T12" fmla="*/ 19 w 60"/>
                <a:gd name="T13" fmla="*/ 28 h 28"/>
                <a:gd name="T14" fmla="*/ 17 w 60"/>
                <a:gd name="T15" fmla="*/ 24 h 28"/>
                <a:gd name="T16" fmla="*/ 24 w 60"/>
                <a:gd name="T17" fmla="*/ 22 h 28"/>
                <a:gd name="T18" fmla="*/ 29 w 60"/>
                <a:gd name="T19" fmla="*/ 22 h 28"/>
                <a:gd name="T20" fmla="*/ 31 w 60"/>
                <a:gd name="T21" fmla="*/ 20 h 28"/>
                <a:gd name="T22" fmla="*/ 24 w 60"/>
                <a:gd name="T23" fmla="*/ 20 h 28"/>
                <a:gd name="T24" fmla="*/ 19 w 60"/>
                <a:gd name="T25" fmla="*/ 21 h 28"/>
                <a:gd name="T26" fmla="*/ 19 w 60"/>
                <a:gd name="T27" fmla="*/ 19 h 28"/>
                <a:gd name="T28" fmla="*/ 12 w 60"/>
                <a:gd name="T29" fmla="*/ 21 h 28"/>
                <a:gd name="T30" fmla="*/ 11 w 60"/>
                <a:gd name="T31" fmla="*/ 22 h 28"/>
                <a:gd name="T32" fmla="*/ 9 w 60"/>
                <a:gd name="T33" fmla="*/ 23 h 28"/>
                <a:gd name="T34" fmla="*/ 5 w 60"/>
                <a:gd name="T35" fmla="*/ 21 h 28"/>
                <a:gd name="T36" fmla="*/ 0 w 60"/>
                <a:gd name="T37" fmla="*/ 20 h 28"/>
                <a:gd name="T38" fmla="*/ 4 w 60"/>
                <a:gd name="T39" fmla="*/ 18 h 28"/>
                <a:gd name="T40" fmla="*/ 9 w 60"/>
                <a:gd name="T41" fmla="*/ 17 h 28"/>
                <a:gd name="T42" fmla="*/ 11 w 60"/>
                <a:gd name="T43" fmla="*/ 16 h 28"/>
                <a:gd name="T44" fmla="*/ 5 w 60"/>
                <a:gd name="T45" fmla="*/ 16 h 28"/>
                <a:gd name="T46" fmla="*/ 4 w 60"/>
                <a:gd name="T47" fmla="*/ 14 h 28"/>
                <a:gd name="T48" fmla="*/ 12 w 60"/>
                <a:gd name="T49" fmla="*/ 13 h 28"/>
                <a:gd name="T50" fmla="*/ 4 w 60"/>
                <a:gd name="T51" fmla="*/ 12 h 28"/>
                <a:gd name="T52" fmla="*/ 13 w 60"/>
                <a:gd name="T53" fmla="*/ 10 h 28"/>
                <a:gd name="T54" fmla="*/ 9 w 60"/>
                <a:gd name="T55" fmla="*/ 8 h 28"/>
                <a:gd name="T56" fmla="*/ 14 w 60"/>
                <a:gd name="T57" fmla="*/ 6 h 28"/>
                <a:gd name="T58" fmla="*/ 17 w 60"/>
                <a:gd name="T59" fmla="*/ 10 h 28"/>
                <a:gd name="T60" fmla="*/ 25 w 60"/>
                <a:gd name="T61" fmla="*/ 11 h 28"/>
                <a:gd name="T62" fmla="*/ 29 w 60"/>
                <a:gd name="T63" fmla="*/ 14 h 28"/>
                <a:gd name="T64" fmla="*/ 32 w 60"/>
                <a:gd name="T65" fmla="*/ 17 h 28"/>
                <a:gd name="T66" fmla="*/ 39 w 60"/>
                <a:gd name="T67" fmla="*/ 16 h 28"/>
                <a:gd name="T68" fmla="*/ 37 w 60"/>
                <a:gd name="T69" fmla="*/ 13 h 28"/>
                <a:gd name="T70" fmla="*/ 38 w 60"/>
                <a:gd name="T71" fmla="*/ 9 h 28"/>
                <a:gd name="T72" fmla="*/ 36 w 60"/>
                <a:gd name="T73" fmla="*/ 8 h 28"/>
                <a:gd name="T74" fmla="*/ 38 w 60"/>
                <a:gd name="T75" fmla="*/ 5 h 28"/>
                <a:gd name="T76" fmla="*/ 43 w 60"/>
                <a:gd name="T77" fmla="*/ 3 h 28"/>
                <a:gd name="T78" fmla="*/ 44 w 60"/>
                <a:gd name="T79" fmla="*/ 7 h 28"/>
                <a:gd name="T80" fmla="*/ 45 w 60"/>
                <a:gd name="T81" fmla="*/ 9 h 28"/>
                <a:gd name="T82" fmla="*/ 44 w 60"/>
                <a:gd name="T83" fmla="*/ 10 h 28"/>
                <a:gd name="T84" fmla="*/ 47 w 60"/>
                <a:gd name="T85" fmla="*/ 11 h 28"/>
                <a:gd name="T86" fmla="*/ 51 w 60"/>
                <a:gd name="T87" fmla="*/ 14 h 28"/>
                <a:gd name="T88" fmla="*/ 53 w 60"/>
                <a:gd name="T89" fmla="*/ 13 h 28"/>
                <a:gd name="T90" fmla="*/ 57 w 60"/>
                <a:gd name="T91" fmla="*/ 12 h 28"/>
                <a:gd name="T92" fmla="*/ 59 w 60"/>
                <a:gd name="T93" fmla="*/ 15 h 28"/>
                <a:gd name="T94" fmla="*/ 58 w 60"/>
                <a:gd name="T95" fmla="*/ 20 h 28"/>
                <a:gd name="T96" fmla="*/ 50 w 60"/>
                <a:gd name="T97" fmla="*/ 22 h 28"/>
                <a:gd name="T98" fmla="*/ 50 w 60"/>
                <a:gd name="T9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2" name="Freeform 579">
              <a:extLst>
                <a:ext uri="{FF2B5EF4-FFF2-40B4-BE49-F238E27FC236}">
                  <a16:creationId xmlns:a16="http://schemas.microsoft.com/office/drawing/2014/main" id="{287B911D-E66B-49C3-9D65-D52DE36DE38C}"/>
                </a:ext>
              </a:extLst>
            </p:cNvPr>
            <p:cNvSpPr>
              <a:spLocks/>
            </p:cNvSpPr>
            <p:nvPr/>
          </p:nvSpPr>
          <p:spPr bwMode="auto">
            <a:xfrm>
              <a:off x="3080686" y="2118904"/>
              <a:ext cx="47783" cy="31856"/>
            </a:xfrm>
            <a:custGeom>
              <a:avLst/>
              <a:gdLst>
                <a:gd name="T0" fmla="*/ 9 w 10"/>
                <a:gd name="T1" fmla="*/ 1 h 7"/>
                <a:gd name="T2" fmla="*/ 0 w 10"/>
                <a:gd name="T3" fmla="*/ 5 h 7"/>
                <a:gd name="T4" fmla="*/ 6 w 10"/>
                <a:gd name="T5" fmla="*/ 5 h 7"/>
                <a:gd name="T6" fmla="*/ 9 w 10"/>
                <a:gd name="T7" fmla="*/ 1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3" name="Freeform 580">
              <a:extLst>
                <a:ext uri="{FF2B5EF4-FFF2-40B4-BE49-F238E27FC236}">
                  <a16:creationId xmlns:a16="http://schemas.microsoft.com/office/drawing/2014/main" id="{A48F4FFC-9F47-4D60-8734-C11635AFBC90}"/>
                </a:ext>
              </a:extLst>
            </p:cNvPr>
            <p:cNvSpPr>
              <a:spLocks/>
            </p:cNvSpPr>
            <p:nvPr/>
          </p:nvSpPr>
          <p:spPr bwMode="auto">
            <a:xfrm>
              <a:off x="2997863" y="2048822"/>
              <a:ext cx="172020" cy="79640"/>
            </a:xfrm>
            <a:custGeom>
              <a:avLst/>
              <a:gdLst>
                <a:gd name="T0" fmla="*/ 30 w 37"/>
                <a:gd name="T1" fmla="*/ 12 h 17"/>
                <a:gd name="T2" fmla="*/ 27 w 37"/>
                <a:gd name="T3" fmla="*/ 13 h 17"/>
                <a:gd name="T4" fmla="*/ 26 w 37"/>
                <a:gd name="T5" fmla="*/ 10 h 17"/>
                <a:gd name="T6" fmla="*/ 23 w 37"/>
                <a:gd name="T7" fmla="*/ 8 h 17"/>
                <a:gd name="T8" fmla="*/ 22 w 37"/>
                <a:gd name="T9" fmla="*/ 10 h 17"/>
                <a:gd name="T10" fmla="*/ 21 w 37"/>
                <a:gd name="T11" fmla="*/ 9 h 17"/>
                <a:gd name="T12" fmla="*/ 20 w 37"/>
                <a:gd name="T13" fmla="*/ 13 h 17"/>
                <a:gd name="T14" fmla="*/ 17 w 37"/>
                <a:gd name="T15" fmla="*/ 14 h 17"/>
                <a:gd name="T16" fmla="*/ 16 w 37"/>
                <a:gd name="T17" fmla="*/ 16 h 17"/>
                <a:gd name="T18" fmla="*/ 12 w 37"/>
                <a:gd name="T19" fmla="*/ 17 h 17"/>
                <a:gd name="T20" fmla="*/ 10 w 37"/>
                <a:gd name="T21" fmla="*/ 15 h 17"/>
                <a:gd name="T22" fmla="*/ 5 w 37"/>
                <a:gd name="T23" fmla="*/ 16 h 17"/>
                <a:gd name="T24" fmla="*/ 1 w 37"/>
                <a:gd name="T25" fmla="*/ 17 h 17"/>
                <a:gd name="T26" fmla="*/ 2 w 37"/>
                <a:gd name="T27" fmla="*/ 13 h 17"/>
                <a:gd name="T28" fmla="*/ 0 w 37"/>
                <a:gd name="T29" fmla="*/ 14 h 17"/>
                <a:gd name="T30" fmla="*/ 6 w 37"/>
                <a:gd name="T31" fmla="*/ 12 h 17"/>
                <a:gd name="T32" fmla="*/ 9 w 37"/>
                <a:gd name="T33" fmla="*/ 10 h 17"/>
                <a:gd name="T34" fmla="*/ 13 w 37"/>
                <a:gd name="T35" fmla="*/ 7 h 17"/>
                <a:gd name="T36" fmla="*/ 18 w 37"/>
                <a:gd name="T37" fmla="*/ 3 h 17"/>
                <a:gd name="T38" fmla="*/ 24 w 37"/>
                <a:gd name="T39" fmla="*/ 3 h 17"/>
                <a:gd name="T40" fmla="*/ 30 w 37"/>
                <a:gd name="T41" fmla="*/ 3 h 17"/>
                <a:gd name="T42" fmla="*/ 32 w 37"/>
                <a:gd name="T43" fmla="*/ 0 h 17"/>
                <a:gd name="T44" fmla="*/ 36 w 37"/>
                <a:gd name="T45" fmla="*/ 2 h 17"/>
                <a:gd name="T46" fmla="*/ 34 w 37"/>
                <a:gd name="T47" fmla="*/ 4 h 17"/>
                <a:gd name="T48" fmla="*/ 34 w 37"/>
                <a:gd name="T49" fmla="*/ 7 h 17"/>
                <a:gd name="T50" fmla="*/ 35 w 37"/>
                <a:gd name="T51" fmla="*/ 9 h 17"/>
                <a:gd name="T52" fmla="*/ 31 w 37"/>
                <a:gd name="T53" fmla="*/ 10 h 17"/>
                <a:gd name="T54" fmla="*/ 30 w 37"/>
                <a:gd name="T55" fmla="*/ 12 h 17"/>
                <a:gd name="T56" fmla="*/ 30 w 37"/>
                <a:gd name="T5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4" name="Freeform 581">
              <a:extLst>
                <a:ext uri="{FF2B5EF4-FFF2-40B4-BE49-F238E27FC236}">
                  <a16:creationId xmlns:a16="http://schemas.microsoft.com/office/drawing/2014/main" id="{DB8EC244-1D8C-4C1B-AD06-159B1DF5D74B}"/>
                </a:ext>
              </a:extLst>
            </p:cNvPr>
            <p:cNvSpPr>
              <a:spLocks/>
            </p:cNvSpPr>
            <p:nvPr/>
          </p:nvSpPr>
          <p:spPr bwMode="auto">
            <a:xfrm>
              <a:off x="3184217" y="2080676"/>
              <a:ext cx="36633" cy="9557"/>
            </a:xfrm>
            <a:custGeom>
              <a:avLst/>
              <a:gdLst>
                <a:gd name="T0" fmla="*/ 6 w 8"/>
                <a:gd name="T1" fmla="*/ 2 h 2"/>
                <a:gd name="T2" fmla="*/ 3 w 8"/>
                <a:gd name="T3" fmla="*/ 0 h 2"/>
                <a:gd name="T4" fmla="*/ 6 w 8"/>
                <a:gd name="T5" fmla="*/ 2 h 2"/>
              </a:gdLst>
              <a:ahLst/>
              <a:cxnLst>
                <a:cxn ang="0">
                  <a:pos x="T0" y="T1"/>
                </a:cxn>
                <a:cxn ang="0">
                  <a:pos x="T2" y="T3"/>
                </a:cxn>
                <a:cxn ang="0">
                  <a:pos x="T4" y="T5"/>
                </a:cxn>
              </a:cxnLst>
              <a:rect l="0" t="0" r="r" b="b"/>
              <a:pathLst>
                <a:path w="8" h="2">
                  <a:moveTo>
                    <a:pt x="6" y="2"/>
                  </a:moveTo>
                  <a:cubicBezTo>
                    <a:pt x="4" y="2"/>
                    <a:pt x="0" y="1"/>
                    <a:pt x="3" y="0"/>
                  </a:cubicBezTo>
                  <a:cubicBezTo>
                    <a:pt x="5" y="0"/>
                    <a:pt x="8" y="2"/>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5" name="Freeform 582">
              <a:extLst>
                <a:ext uri="{FF2B5EF4-FFF2-40B4-BE49-F238E27FC236}">
                  <a16:creationId xmlns:a16="http://schemas.microsoft.com/office/drawing/2014/main" id="{ED09EF11-CDE1-4ED2-96AB-B1F329D011DC}"/>
                </a:ext>
              </a:extLst>
            </p:cNvPr>
            <p:cNvSpPr>
              <a:spLocks/>
            </p:cNvSpPr>
            <p:nvPr/>
          </p:nvSpPr>
          <p:spPr bwMode="auto">
            <a:xfrm>
              <a:off x="3216073" y="2015374"/>
              <a:ext cx="98752" cy="46190"/>
            </a:xfrm>
            <a:custGeom>
              <a:avLst/>
              <a:gdLst>
                <a:gd name="T0" fmla="*/ 7 w 21"/>
                <a:gd name="T1" fmla="*/ 9 h 10"/>
                <a:gd name="T2" fmla="*/ 2 w 21"/>
                <a:gd name="T3" fmla="*/ 4 h 10"/>
                <a:gd name="T4" fmla="*/ 9 w 21"/>
                <a:gd name="T5" fmla="*/ 2 h 10"/>
                <a:gd name="T6" fmla="*/ 17 w 21"/>
                <a:gd name="T7" fmla="*/ 0 h 10"/>
                <a:gd name="T8" fmla="*/ 19 w 21"/>
                <a:gd name="T9" fmla="*/ 2 h 10"/>
                <a:gd name="T10" fmla="*/ 14 w 21"/>
                <a:gd name="T11" fmla="*/ 4 h 10"/>
                <a:gd name="T12" fmla="*/ 15 w 21"/>
                <a:gd name="T13" fmla="*/ 7 h 10"/>
                <a:gd name="T14" fmla="*/ 7 w 21"/>
                <a:gd name="T15" fmla="*/ 9 h 10"/>
                <a:gd name="T16" fmla="*/ 7 w 21"/>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6" name="Freeform 583">
              <a:extLst>
                <a:ext uri="{FF2B5EF4-FFF2-40B4-BE49-F238E27FC236}">
                  <a16:creationId xmlns:a16="http://schemas.microsoft.com/office/drawing/2014/main" id="{7D1B513D-91AA-4F88-B366-43DD7130A501}"/>
                </a:ext>
              </a:extLst>
            </p:cNvPr>
            <p:cNvSpPr>
              <a:spLocks/>
            </p:cNvSpPr>
            <p:nvPr/>
          </p:nvSpPr>
          <p:spPr bwMode="auto">
            <a:xfrm>
              <a:off x="3174661" y="2024930"/>
              <a:ext cx="36633" cy="19114"/>
            </a:xfrm>
            <a:custGeom>
              <a:avLst/>
              <a:gdLst>
                <a:gd name="T0" fmla="*/ 6 w 8"/>
                <a:gd name="T1" fmla="*/ 4 h 4"/>
                <a:gd name="T2" fmla="*/ 3 w 8"/>
                <a:gd name="T3" fmla="*/ 0 h 4"/>
                <a:gd name="T4" fmla="*/ 6 w 8"/>
                <a:gd name="T5" fmla="*/ 4 h 4"/>
              </a:gdLst>
              <a:ahLst/>
              <a:cxnLst>
                <a:cxn ang="0">
                  <a:pos x="T0" y="T1"/>
                </a:cxn>
                <a:cxn ang="0">
                  <a:pos x="T2" y="T3"/>
                </a:cxn>
                <a:cxn ang="0">
                  <a:pos x="T4" y="T5"/>
                </a:cxn>
              </a:cxnLst>
              <a:rect l="0" t="0" r="r" b="b"/>
              <a:pathLst>
                <a:path w="8" h="4">
                  <a:moveTo>
                    <a:pt x="6" y="4"/>
                  </a:moveTo>
                  <a:cubicBezTo>
                    <a:pt x="4" y="4"/>
                    <a:pt x="0" y="0"/>
                    <a:pt x="3" y="0"/>
                  </a:cubicBezTo>
                  <a:cubicBezTo>
                    <a:pt x="6" y="0"/>
                    <a:pt x="8" y="3"/>
                    <a:pt x="6"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7" name="Freeform 584">
              <a:extLst>
                <a:ext uri="{FF2B5EF4-FFF2-40B4-BE49-F238E27FC236}">
                  <a16:creationId xmlns:a16="http://schemas.microsoft.com/office/drawing/2014/main" id="{83D1604B-F192-4BD3-BEF6-673A3035A805}"/>
                </a:ext>
              </a:extLst>
            </p:cNvPr>
            <p:cNvSpPr>
              <a:spLocks/>
            </p:cNvSpPr>
            <p:nvPr/>
          </p:nvSpPr>
          <p:spPr bwMode="auto">
            <a:xfrm>
              <a:off x="3225630" y="1981925"/>
              <a:ext cx="98752" cy="33448"/>
            </a:xfrm>
            <a:custGeom>
              <a:avLst/>
              <a:gdLst>
                <a:gd name="T0" fmla="*/ 1 w 21"/>
                <a:gd name="T1" fmla="*/ 5 h 7"/>
                <a:gd name="T2" fmla="*/ 4 w 21"/>
                <a:gd name="T3" fmla="*/ 4 h 7"/>
                <a:gd name="T4" fmla="*/ 9 w 21"/>
                <a:gd name="T5" fmla="*/ 1 h 7"/>
                <a:gd name="T6" fmla="*/ 18 w 21"/>
                <a:gd name="T7" fmla="*/ 3 h 7"/>
                <a:gd name="T8" fmla="*/ 11 w 21"/>
                <a:gd name="T9" fmla="*/ 6 h 7"/>
                <a:gd name="T10" fmla="*/ 6 w 21"/>
                <a:gd name="T11" fmla="*/ 6 h 7"/>
                <a:gd name="T12" fmla="*/ 1 w 21"/>
                <a:gd name="T13" fmla="*/ 5 h 7"/>
                <a:gd name="T14" fmla="*/ 1 w 2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8" name="Freeform 585">
              <a:extLst>
                <a:ext uri="{FF2B5EF4-FFF2-40B4-BE49-F238E27FC236}">
                  <a16:creationId xmlns:a16="http://schemas.microsoft.com/office/drawing/2014/main" id="{22106AD4-A246-43B0-8840-8741E8F53754}"/>
                </a:ext>
              </a:extLst>
            </p:cNvPr>
            <p:cNvSpPr>
              <a:spLocks/>
            </p:cNvSpPr>
            <p:nvPr/>
          </p:nvSpPr>
          <p:spPr bwMode="auto">
            <a:xfrm>
              <a:off x="3464545" y="2080676"/>
              <a:ext cx="130606" cy="89196"/>
            </a:xfrm>
            <a:custGeom>
              <a:avLst/>
              <a:gdLst>
                <a:gd name="T0" fmla="*/ 22 w 28"/>
                <a:gd name="T1" fmla="*/ 19 h 19"/>
                <a:gd name="T2" fmla="*/ 15 w 28"/>
                <a:gd name="T3" fmla="*/ 19 h 19"/>
                <a:gd name="T4" fmla="*/ 15 w 28"/>
                <a:gd name="T5" fmla="*/ 17 h 19"/>
                <a:gd name="T6" fmla="*/ 12 w 28"/>
                <a:gd name="T7" fmla="*/ 15 h 19"/>
                <a:gd name="T8" fmla="*/ 17 w 28"/>
                <a:gd name="T9" fmla="*/ 13 h 19"/>
                <a:gd name="T10" fmla="*/ 16 w 28"/>
                <a:gd name="T11" fmla="*/ 12 h 19"/>
                <a:gd name="T12" fmla="*/ 9 w 28"/>
                <a:gd name="T13" fmla="*/ 13 h 19"/>
                <a:gd name="T14" fmla="*/ 2 w 28"/>
                <a:gd name="T15" fmla="*/ 13 h 19"/>
                <a:gd name="T16" fmla="*/ 1 w 28"/>
                <a:gd name="T17" fmla="*/ 12 h 19"/>
                <a:gd name="T18" fmla="*/ 7 w 28"/>
                <a:gd name="T19" fmla="*/ 10 h 19"/>
                <a:gd name="T20" fmla="*/ 4 w 28"/>
                <a:gd name="T21" fmla="*/ 8 h 19"/>
                <a:gd name="T22" fmla="*/ 7 w 28"/>
                <a:gd name="T23" fmla="*/ 6 h 19"/>
                <a:gd name="T24" fmla="*/ 3 w 28"/>
                <a:gd name="T25" fmla="*/ 6 h 19"/>
                <a:gd name="T26" fmla="*/ 7 w 28"/>
                <a:gd name="T27" fmla="*/ 4 h 19"/>
                <a:gd name="T28" fmla="*/ 13 w 28"/>
                <a:gd name="T29" fmla="*/ 8 h 19"/>
                <a:gd name="T30" fmla="*/ 16 w 28"/>
                <a:gd name="T31" fmla="*/ 9 h 19"/>
                <a:gd name="T32" fmla="*/ 13 w 28"/>
                <a:gd name="T33" fmla="*/ 7 h 19"/>
                <a:gd name="T34" fmla="*/ 14 w 28"/>
                <a:gd name="T35" fmla="*/ 5 h 19"/>
                <a:gd name="T36" fmla="*/ 11 w 28"/>
                <a:gd name="T37" fmla="*/ 4 h 19"/>
                <a:gd name="T38" fmla="*/ 11 w 28"/>
                <a:gd name="T39" fmla="*/ 2 h 19"/>
                <a:gd name="T40" fmla="*/ 7 w 28"/>
                <a:gd name="T41" fmla="*/ 3 h 19"/>
                <a:gd name="T42" fmla="*/ 13 w 28"/>
                <a:gd name="T43" fmla="*/ 1 h 19"/>
                <a:gd name="T44" fmla="*/ 12 w 28"/>
                <a:gd name="T45" fmla="*/ 2 h 19"/>
                <a:gd name="T46" fmla="*/ 15 w 28"/>
                <a:gd name="T47" fmla="*/ 3 h 19"/>
                <a:gd name="T48" fmla="*/ 21 w 28"/>
                <a:gd name="T49" fmla="*/ 2 h 19"/>
                <a:gd name="T50" fmla="*/ 26 w 28"/>
                <a:gd name="T51" fmla="*/ 8 h 19"/>
                <a:gd name="T52" fmla="*/ 27 w 28"/>
                <a:gd name="T53" fmla="*/ 12 h 19"/>
                <a:gd name="T54" fmla="*/ 26 w 28"/>
                <a:gd name="T55" fmla="*/ 14 h 19"/>
                <a:gd name="T56" fmla="*/ 26 w 28"/>
                <a:gd name="T57" fmla="*/ 17 h 19"/>
                <a:gd name="T58" fmla="*/ 22 w 28"/>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9" name="Freeform 586">
              <a:extLst>
                <a:ext uri="{FF2B5EF4-FFF2-40B4-BE49-F238E27FC236}">
                  <a16:creationId xmlns:a16="http://schemas.microsoft.com/office/drawing/2014/main" id="{AEFF4D36-59FE-454F-8C7A-01229D9F4120}"/>
                </a:ext>
              </a:extLst>
            </p:cNvPr>
            <p:cNvSpPr>
              <a:spLocks/>
            </p:cNvSpPr>
            <p:nvPr/>
          </p:nvSpPr>
          <p:spPr bwMode="auto">
            <a:xfrm>
              <a:off x="3450211" y="2123682"/>
              <a:ext cx="41412" cy="12742"/>
            </a:xfrm>
            <a:custGeom>
              <a:avLst/>
              <a:gdLst>
                <a:gd name="T0" fmla="*/ 1 w 9"/>
                <a:gd name="T1" fmla="*/ 3 h 3"/>
                <a:gd name="T2" fmla="*/ 7 w 9"/>
                <a:gd name="T3" fmla="*/ 0 h 3"/>
                <a:gd name="T4" fmla="*/ 1 w 9"/>
                <a:gd name="T5" fmla="*/ 3 h 3"/>
              </a:gdLst>
              <a:ahLst/>
              <a:cxnLst>
                <a:cxn ang="0">
                  <a:pos x="T0" y="T1"/>
                </a:cxn>
                <a:cxn ang="0">
                  <a:pos x="T2" y="T3"/>
                </a:cxn>
                <a:cxn ang="0">
                  <a:pos x="T4" y="T5"/>
                </a:cxn>
              </a:cxnLst>
              <a:rect l="0" t="0" r="r" b="b"/>
              <a:pathLst>
                <a:path w="9" h="3">
                  <a:moveTo>
                    <a:pt x="1" y="3"/>
                  </a:moveTo>
                  <a:cubicBezTo>
                    <a:pt x="4" y="2"/>
                    <a:pt x="9" y="0"/>
                    <a:pt x="7" y="0"/>
                  </a:cubicBezTo>
                  <a:cubicBezTo>
                    <a:pt x="4" y="0"/>
                    <a:pt x="0" y="3"/>
                    <a:pt x="1"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0" name="Freeform 587">
              <a:extLst>
                <a:ext uri="{FF2B5EF4-FFF2-40B4-BE49-F238E27FC236}">
                  <a16:creationId xmlns:a16="http://schemas.microsoft.com/office/drawing/2014/main" id="{33BB7B59-BBB8-4DDA-86E5-736C3283C3EF}"/>
                </a:ext>
              </a:extLst>
            </p:cNvPr>
            <p:cNvSpPr>
              <a:spLocks/>
            </p:cNvSpPr>
            <p:nvPr/>
          </p:nvSpPr>
          <p:spPr bwMode="auto">
            <a:xfrm>
              <a:off x="3440654" y="2118904"/>
              <a:ext cx="38226" cy="9557"/>
            </a:xfrm>
            <a:custGeom>
              <a:avLst/>
              <a:gdLst>
                <a:gd name="T0" fmla="*/ 1 w 8"/>
                <a:gd name="T1" fmla="*/ 2 h 2"/>
                <a:gd name="T2" fmla="*/ 6 w 8"/>
                <a:gd name="T3" fmla="*/ 0 h 2"/>
                <a:gd name="T4" fmla="*/ 1 w 8"/>
                <a:gd name="T5" fmla="*/ 2 h 2"/>
              </a:gdLst>
              <a:ahLst/>
              <a:cxnLst>
                <a:cxn ang="0">
                  <a:pos x="T0" y="T1"/>
                </a:cxn>
                <a:cxn ang="0">
                  <a:pos x="T2" y="T3"/>
                </a:cxn>
                <a:cxn ang="0">
                  <a:pos x="T4" y="T5"/>
                </a:cxn>
              </a:cxnLst>
              <a:rect l="0" t="0" r="r" b="b"/>
              <a:pathLst>
                <a:path w="8" h="2">
                  <a:moveTo>
                    <a:pt x="1" y="2"/>
                  </a:moveTo>
                  <a:cubicBezTo>
                    <a:pt x="0" y="2"/>
                    <a:pt x="4" y="0"/>
                    <a:pt x="6" y="0"/>
                  </a:cubicBezTo>
                  <a:cubicBezTo>
                    <a:pt x="8" y="0"/>
                    <a:pt x="4" y="2"/>
                    <a:pt x="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1" name="Freeform 588">
              <a:extLst>
                <a:ext uri="{FF2B5EF4-FFF2-40B4-BE49-F238E27FC236}">
                  <a16:creationId xmlns:a16="http://schemas.microsoft.com/office/drawing/2014/main" id="{417AF4EF-DD07-41F9-A497-032F213A35C5}"/>
                </a:ext>
              </a:extLst>
            </p:cNvPr>
            <p:cNvSpPr>
              <a:spLocks/>
            </p:cNvSpPr>
            <p:nvPr/>
          </p:nvSpPr>
          <p:spPr bwMode="auto">
            <a:xfrm>
              <a:off x="3421540" y="2104568"/>
              <a:ext cx="47783" cy="23893"/>
            </a:xfrm>
            <a:custGeom>
              <a:avLst/>
              <a:gdLst>
                <a:gd name="T0" fmla="*/ 2 w 10"/>
                <a:gd name="T1" fmla="*/ 3 h 5"/>
                <a:gd name="T2" fmla="*/ 10 w 10"/>
                <a:gd name="T3" fmla="*/ 1 h 5"/>
                <a:gd name="T4" fmla="*/ 2 w 10"/>
                <a:gd name="T5" fmla="*/ 3 h 5"/>
              </a:gdLst>
              <a:ahLst/>
              <a:cxnLst>
                <a:cxn ang="0">
                  <a:pos x="T0" y="T1"/>
                </a:cxn>
                <a:cxn ang="0">
                  <a:pos x="T2" y="T3"/>
                </a:cxn>
                <a:cxn ang="0">
                  <a:pos x="T4" y="T5"/>
                </a:cxn>
              </a:cxnLst>
              <a:rect l="0" t="0" r="r" b="b"/>
              <a:pathLst>
                <a:path w="10" h="5">
                  <a:moveTo>
                    <a:pt x="2" y="3"/>
                  </a:moveTo>
                  <a:cubicBezTo>
                    <a:pt x="0" y="2"/>
                    <a:pt x="10" y="0"/>
                    <a:pt x="10" y="1"/>
                  </a:cubicBezTo>
                  <a:cubicBezTo>
                    <a:pt x="10" y="2"/>
                    <a:pt x="6" y="5"/>
                    <a:pt x="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2" name="Freeform 589">
              <a:extLst>
                <a:ext uri="{FF2B5EF4-FFF2-40B4-BE49-F238E27FC236}">
                  <a16:creationId xmlns:a16="http://schemas.microsoft.com/office/drawing/2014/main" id="{68CAAE1F-B1F1-4FDE-A897-6A3E2543CC63}"/>
                </a:ext>
              </a:extLst>
            </p:cNvPr>
            <p:cNvSpPr>
              <a:spLocks/>
            </p:cNvSpPr>
            <p:nvPr/>
          </p:nvSpPr>
          <p:spPr bwMode="auto">
            <a:xfrm>
              <a:off x="3426319" y="2085456"/>
              <a:ext cx="33448" cy="23893"/>
            </a:xfrm>
            <a:custGeom>
              <a:avLst/>
              <a:gdLst>
                <a:gd name="T0" fmla="*/ 1 w 7"/>
                <a:gd name="T1" fmla="*/ 5 h 5"/>
                <a:gd name="T2" fmla="*/ 0 w 7"/>
                <a:gd name="T3" fmla="*/ 1 h 5"/>
                <a:gd name="T4" fmla="*/ 4 w 7"/>
                <a:gd name="T5" fmla="*/ 2 h 5"/>
                <a:gd name="T6" fmla="*/ 7 w 7"/>
                <a:gd name="T7" fmla="*/ 4 h 5"/>
                <a:gd name="T8" fmla="*/ 1 w 7"/>
                <a:gd name="T9" fmla="*/ 5 h 5"/>
                <a:gd name="T10" fmla="*/ 1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3" name="Freeform 590">
              <a:extLst>
                <a:ext uri="{FF2B5EF4-FFF2-40B4-BE49-F238E27FC236}">
                  <a16:creationId xmlns:a16="http://schemas.microsoft.com/office/drawing/2014/main" id="{31C0C598-896E-41B4-87E7-09F74CF5D2A0}"/>
                </a:ext>
              </a:extLst>
            </p:cNvPr>
            <p:cNvSpPr>
              <a:spLocks/>
            </p:cNvSpPr>
            <p:nvPr/>
          </p:nvSpPr>
          <p:spPr bwMode="auto">
            <a:xfrm>
              <a:off x="3380129" y="2029708"/>
              <a:ext cx="55747" cy="41414"/>
            </a:xfrm>
            <a:custGeom>
              <a:avLst/>
              <a:gdLst>
                <a:gd name="T0" fmla="*/ 8 w 12"/>
                <a:gd name="T1" fmla="*/ 8 h 9"/>
                <a:gd name="T2" fmla="*/ 3 w 12"/>
                <a:gd name="T3" fmla="*/ 1 h 9"/>
                <a:gd name="T4" fmla="*/ 8 w 12"/>
                <a:gd name="T5" fmla="*/ 8 h 9"/>
              </a:gdLst>
              <a:ahLst/>
              <a:cxnLst>
                <a:cxn ang="0">
                  <a:pos x="T0" y="T1"/>
                </a:cxn>
                <a:cxn ang="0">
                  <a:pos x="T2" y="T3"/>
                </a:cxn>
                <a:cxn ang="0">
                  <a:pos x="T4" y="T5"/>
                </a:cxn>
              </a:cxnLst>
              <a:rect l="0" t="0" r="r" b="b"/>
              <a:pathLst>
                <a:path w="12" h="9">
                  <a:moveTo>
                    <a:pt x="8" y="8"/>
                  </a:moveTo>
                  <a:cubicBezTo>
                    <a:pt x="6" y="9"/>
                    <a:pt x="0" y="0"/>
                    <a:pt x="3" y="1"/>
                  </a:cubicBezTo>
                  <a:cubicBezTo>
                    <a:pt x="6" y="3"/>
                    <a:pt x="12" y="8"/>
                    <a:pt x="8"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4" name="Freeform 591">
              <a:extLst>
                <a:ext uri="{FF2B5EF4-FFF2-40B4-BE49-F238E27FC236}">
                  <a16:creationId xmlns:a16="http://schemas.microsoft.com/office/drawing/2014/main" id="{1D567D04-5353-44B6-B4C4-1986AC5123DF}"/>
                </a:ext>
              </a:extLst>
            </p:cNvPr>
            <p:cNvSpPr>
              <a:spLocks/>
            </p:cNvSpPr>
            <p:nvPr/>
          </p:nvSpPr>
          <p:spPr bwMode="auto">
            <a:xfrm>
              <a:off x="3469324" y="2024930"/>
              <a:ext cx="41412" cy="14335"/>
            </a:xfrm>
            <a:custGeom>
              <a:avLst/>
              <a:gdLst>
                <a:gd name="T0" fmla="*/ 2 w 9"/>
                <a:gd name="T1" fmla="*/ 1 h 3"/>
                <a:gd name="T2" fmla="*/ 8 w 9"/>
                <a:gd name="T3" fmla="*/ 2 h 3"/>
                <a:gd name="T4" fmla="*/ 2 w 9"/>
                <a:gd name="T5" fmla="*/ 1 h 3"/>
              </a:gdLst>
              <a:ahLst/>
              <a:cxnLst>
                <a:cxn ang="0">
                  <a:pos x="T0" y="T1"/>
                </a:cxn>
                <a:cxn ang="0">
                  <a:pos x="T2" y="T3"/>
                </a:cxn>
                <a:cxn ang="0">
                  <a:pos x="T4" y="T5"/>
                </a:cxn>
              </a:cxnLst>
              <a:rect l="0" t="0" r="r" b="b"/>
              <a:pathLst>
                <a:path w="9" h="3">
                  <a:moveTo>
                    <a:pt x="2" y="1"/>
                  </a:moveTo>
                  <a:cubicBezTo>
                    <a:pt x="5" y="0"/>
                    <a:pt x="9" y="2"/>
                    <a:pt x="8" y="2"/>
                  </a:cubicBezTo>
                  <a:cubicBezTo>
                    <a:pt x="3" y="3"/>
                    <a:pt x="0" y="2"/>
                    <a:pt x="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5" name="Freeform 592">
              <a:extLst>
                <a:ext uri="{FF2B5EF4-FFF2-40B4-BE49-F238E27FC236}">
                  <a16:creationId xmlns:a16="http://schemas.microsoft.com/office/drawing/2014/main" id="{05B10E77-6412-475B-B155-9736DDCE15E3}"/>
                </a:ext>
              </a:extLst>
            </p:cNvPr>
            <p:cNvSpPr>
              <a:spLocks/>
            </p:cNvSpPr>
            <p:nvPr/>
          </p:nvSpPr>
          <p:spPr bwMode="auto">
            <a:xfrm>
              <a:off x="3389685" y="1950069"/>
              <a:ext cx="167241" cy="89196"/>
            </a:xfrm>
            <a:custGeom>
              <a:avLst/>
              <a:gdLst>
                <a:gd name="T0" fmla="*/ 28 w 36"/>
                <a:gd name="T1" fmla="*/ 17 h 19"/>
                <a:gd name="T2" fmla="*/ 27 w 36"/>
                <a:gd name="T3" fmla="*/ 15 h 19"/>
                <a:gd name="T4" fmla="*/ 22 w 36"/>
                <a:gd name="T5" fmla="*/ 13 h 19"/>
                <a:gd name="T6" fmla="*/ 14 w 36"/>
                <a:gd name="T7" fmla="*/ 14 h 19"/>
                <a:gd name="T8" fmla="*/ 18 w 36"/>
                <a:gd name="T9" fmla="*/ 12 h 19"/>
                <a:gd name="T10" fmla="*/ 8 w 36"/>
                <a:gd name="T11" fmla="*/ 12 h 19"/>
                <a:gd name="T12" fmla="*/ 13 w 36"/>
                <a:gd name="T13" fmla="*/ 10 h 19"/>
                <a:gd name="T14" fmla="*/ 12 w 36"/>
                <a:gd name="T15" fmla="*/ 9 h 19"/>
                <a:gd name="T16" fmla="*/ 13 w 36"/>
                <a:gd name="T17" fmla="*/ 8 h 19"/>
                <a:gd name="T18" fmla="*/ 11 w 36"/>
                <a:gd name="T19" fmla="*/ 8 h 19"/>
                <a:gd name="T20" fmla="*/ 10 w 36"/>
                <a:gd name="T21" fmla="*/ 6 h 19"/>
                <a:gd name="T22" fmla="*/ 6 w 36"/>
                <a:gd name="T23" fmla="*/ 6 h 19"/>
                <a:gd name="T24" fmla="*/ 3 w 36"/>
                <a:gd name="T25" fmla="*/ 5 h 19"/>
                <a:gd name="T26" fmla="*/ 9 w 36"/>
                <a:gd name="T27" fmla="*/ 2 h 19"/>
                <a:gd name="T28" fmla="*/ 16 w 36"/>
                <a:gd name="T29" fmla="*/ 1 h 19"/>
                <a:gd name="T30" fmla="*/ 18 w 36"/>
                <a:gd name="T31" fmla="*/ 5 h 19"/>
                <a:gd name="T32" fmla="*/ 22 w 36"/>
                <a:gd name="T33" fmla="*/ 4 h 19"/>
                <a:gd name="T34" fmla="*/ 25 w 36"/>
                <a:gd name="T35" fmla="*/ 7 h 19"/>
                <a:gd name="T36" fmla="*/ 30 w 36"/>
                <a:gd name="T37" fmla="*/ 7 h 19"/>
                <a:gd name="T38" fmla="*/ 33 w 36"/>
                <a:gd name="T39" fmla="*/ 12 h 19"/>
                <a:gd name="T40" fmla="*/ 34 w 36"/>
                <a:gd name="T41" fmla="*/ 16 h 19"/>
                <a:gd name="T42" fmla="*/ 28 w 36"/>
                <a:gd name="T43" fmla="*/ 17 h 19"/>
                <a:gd name="T44" fmla="*/ 28 w 36"/>
                <a:gd name="T4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6" name="Freeform 593">
              <a:extLst>
                <a:ext uri="{FF2B5EF4-FFF2-40B4-BE49-F238E27FC236}">
                  <a16:creationId xmlns:a16="http://schemas.microsoft.com/office/drawing/2014/main" id="{6B258278-127F-40BE-A39C-92ED7F00193A}"/>
                </a:ext>
              </a:extLst>
            </p:cNvPr>
            <p:cNvSpPr>
              <a:spLocks/>
            </p:cNvSpPr>
            <p:nvPr/>
          </p:nvSpPr>
          <p:spPr bwMode="auto">
            <a:xfrm>
              <a:off x="3520292" y="1907064"/>
              <a:ext cx="50968" cy="23893"/>
            </a:xfrm>
            <a:custGeom>
              <a:avLst/>
              <a:gdLst>
                <a:gd name="T0" fmla="*/ 8 w 11"/>
                <a:gd name="T1" fmla="*/ 5 h 5"/>
                <a:gd name="T2" fmla="*/ 4 w 11"/>
                <a:gd name="T3" fmla="*/ 4 h 5"/>
                <a:gd name="T4" fmla="*/ 2 w 11"/>
                <a:gd name="T5" fmla="*/ 3 h 5"/>
                <a:gd name="T6" fmla="*/ 7 w 11"/>
                <a:gd name="T7" fmla="*/ 2 h 5"/>
                <a:gd name="T8" fmla="*/ 8 w 11"/>
                <a:gd name="T9" fmla="*/ 5 h 5"/>
              </a:gdLst>
              <a:ahLst/>
              <a:cxnLst>
                <a:cxn ang="0">
                  <a:pos x="T0" y="T1"/>
                </a:cxn>
                <a:cxn ang="0">
                  <a:pos x="T2" y="T3"/>
                </a:cxn>
                <a:cxn ang="0">
                  <a:pos x="T4" y="T5"/>
                </a:cxn>
                <a:cxn ang="0">
                  <a:pos x="T6" y="T7"/>
                </a:cxn>
                <a:cxn ang="0">
                  <a:pos x="T8" y="T9"/>
                </a:cxn>
              </a:cxnLst>
              <a:rect l="0" t="0"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7" name="Freeform 594">
              <a:extLst>
                <a:ext uri="{FF2B5EF4-FFF2-40B4-BE49-F238E27FC236}">
                  <a16:creationId xmlns:a16="http://schemas.microsoft.com/office/drawing/2014/main" id="{F4EF7C2C-5A5C-4CA8-B35E-7C969B0C5D1C}"/>
                </a:ext>
              </a:extLst>
            </p:cNvPr>
            <p:cNvSpPr>
              <a:spLocks/>
            </p:cNvSpPr>
            <p:nvPr/>
          </p:nvSpPr>
          <p:spPr bwMode="auto">
            <a:xfrm>
              <a:off x="3561705" y="1981925"/>
              <a:ext cx="93973" cy="52562"/>
            </a:xfrm>
            <a:custGeom>
              <a:avLst/>
              <a:gdLst>
                <a:gd name="T0" fmla="*/ 8 w 20"/>
                <a:gd name="T1" fmla="*/ 7 h 11"/>
                <a:gd name="T2" fmla="*/ 3 w 20"/>
                <a:gd name="T3" fmla="*/ 5 h 11"/>
                <a:gd name="T4" fmla="*/ 4 w 20"/>
                <a:gd name="T5" fmla="*/ 3 h 11"/>
                <a:gd name="T6" fmla="*/ 1 w 20"/>
                <a:gd name="T7" fmla="*/ 1 h 11"/>
                <a:gd name="T8" fmla="*/ 6 w 20"/>
                <a:gd name="T9" fmla="*/ 1 h 11"/>
                <a:gd name="T10" fmla="*/ 12 w 20"/>
                <a:gd name="T11" fmla="*/ 3 h 11"/>
                <a:gd name="T12" fmla="*/ 16 w 20"/>
                <a:gd name="T13" fmla="*/ 3 h 11"/>
                <a:gd name="T14" fmla="*/ 19 w 20"/>
                <a:gd name="T15" fmla="*/ 4 h 11"/>
                <a:gd name="T16" fmla="*/ 18 w 20"/>
                <a:gd name="T17" fmla="*/ 8 h 11"/>
                <a:gd name="T18" fmla="*/ 15 w 20"/>
                <a:gd name="T19" fmla="*/ 10 h 11"/>
                <a:gd name="T20" fmla="*/ 9 w 20"/>
                <a:gd name="T21" fmla="*/ 11 h 11"/>
                <a:gd name="T22" fmla="*/ 4 w 20"/>
                <a:gd name="T23" fmla="*/ 8 h 11"/>
                <a:gd name="T24" fmla="*/ 8 w 20"/>
                <a:gd name="T25" fmla="*/ 7 h 11"/>
                <a:gd name="T26" fmla="*/ 8 w 2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8" name="Freeform 595">
              <a:extLst>
                <a:ext uri="{FF2B5EF4-FFF2-40B4-BE49-F238E27FC236}">
                  <a16:creationId xmlns:a16="http://schemas.microsoft.com/office/drawing/2014/main" id="{82E8110E-CDFD-4C46-A574-F817F4779936}"/>
                </a:ext>
              </a:extLst>
            </p:cNvPr>
            <p:cNvSpPr>
              <a:spLocks/>
            </p:cNvSpPr>
            <p:nvPr/>
          </p:nvSpPr>
          <p:spPr bwMode="auto">
            <a:xfrm>
              <a:off x="3614266" y="2029708"/>
              <a:ext cx="82824" cy="23893"/>
            </a:xfrm>
            <a:custGeom>
              <a:avLst/>
              <a:gdLst>
                <a:gd name="T0" fmla="*/ 14 w 18"/>
                <a:gd name="T1" fmla="*/ 5 h 5"/>
                <a:gd name="T2" fmla="*/ 16 w 18"/>
                <a:gd name="T3" fmla="*/ 2 h 5"/>
                <a:gd name="T4" fmla="*/ 13 w 18"/>
                <a:gd name="T5" fmla="*/ 1 h 5"/>
                <a:gd name="T6" fmla="*/ 3 w 18"/>
                <a:gd name="T7" fmla="*/ 1 h 5"/>
                <a:gd name="T8" fmla="*/ 4 w 18"/>
                <a:gd name="T9" fmla="*/ 4 h 5"/>
                <a:gd name="T10" fmla="*/ 14 w 18"/>
                <a:gd name="T11" fmla="*/ 5 h 5"/>
                <a:gd name="T12" fmla="*/ 14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9" name="Freeform 596">
              <a:extLst>
                <a:ext uri="{FF2B5EF4-FFF2-40B4-BE49-F238E27FC236}">
                  <a16:creationId xmlns:a16="http://schemas.microsoft.com/office/drawing/2014/main" id="{34175731-22DF-4219-B742-A8C5AB854C91}"/>
                </a:ext>
              </a:extLst>
            </p:cNvPr>
            <p:cNvSpPr>
              <a:spLocks/>
            </p:cNvSpPr>
            <p:nvPr/>
          </p:nvSpPr>
          <p:spPr bwMode="auto">
            <a:xfrm>
              <a:off x="3609489" y="2136424"/>
              <a:ext cx="78046" cy="52562"/>
            </a:xfrm>
            <a:custGeom>
              <a:avLst/>
              <a:gdLst>
                <a:gd name="T0" fmla="*/ 7 w 17"/>
                <a:gd name="T1" fmla="*/ 1 h 11"/>
                <a:gd name="T2" fmla="*/ 1 w 17"/>
                <a:gd name="T3" fmla="*/ 6 h 11"/>
                <a:gd name="T4" fmla="*/ 10 w 17"/>
                <a:gd name="T5" fmla="*/ 10 h 11"/>
                <a:gd name="T6" fmla="*/ 15 w 17"/>
                <a:gd name="T7" fmla="*/ 10 h 11"/>
                <a:gd name="T8" fmla="*/ 15 w 17"/>
                <a:gd name="T9" fmla="*/ 8 h 11"/>
                <a:gd name="T10" fmla="*/ 16 w 17"/>
                <a:gd name="T11" fmla="*/ 6 h 11"/>
                <a:gd name="T12" fmla="*/ 7 w 17"/>
                <a:gd name="T13" fmla="*/ 1 h 11"/>
                <a:gd name="T14" fmla="*/ 7 w 17"/>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0" name="Freeform 597">
              <a:extLst>
                <a:ext uri="{FF2B5EF4-FFF2-40B4-BE49-F238E27FC236}">
                  <a16:creationId xmlns:a16="http://schemas.microsoft.com/office/drawing/2014/main" id="{2844FF62-AFC8-481C-AB6D-E33327614465}"/>
                </a:ext>
              </a:extLst>
            </p:cNvPr>
            <p:cNvSpPr>
              <a:spLocks/>
            </p:cNvSpPr>
            <p:nvPr/>
          </p:nvSpPr>
          <p:spPr bwMode="auto">
            <a:xfrm>
              <a:off x="3646122" y="2123682"/>
              <a:ext cx="19114" cy="12742"/>
            </a:xfrm>
            <a:custGeom>
              <a:avLst/>
              <a:gdLst>
                <a:gd name="T0" fmla="*/ 3 w 4"/>
                <a:gd name="T1" fmla="*/ 2 h 3"/>
                <a:gd name="T2" fmla="*/ 1 w 4"/>
                <a:gd name="T3" fmla="*/ 1 h 3"/>
                <a:gd name="T4" fmla="*/ 3 w 4"/>
                <a:gd name="T5" fmla="*/ 2 h 3"/>
              </a:gdLst>
              <a:ahLst/>
              <a:cxnLst>
                <a:cxn ang="0">
                  <a:pos x="T0" y="T1"/>
                </a:cxn>
                <a:cxn ang="0">
                  <a:pos x="T2" y="T3"/>
                </a:cxn>
                <a:cxn ang="0">
                  <a:pos x="T4" y="T5"/>
                </a:cxn>
              </a:cxnLst>
              <a:rect l="0" t="0" r="r" b="b"/>
              <a:pathLst>
                <a:path w="4" h="3">
                  <a:moveTo>
                    <a:pt x="3" y="2"/>
                  </a:moveTo>
                  <a:cubicBezTo>
                    <a:pt x="1" y="3"/>
                    <a:pt x="0" y="1"/>
                    <a:pt x="1" y="1"/>
                  </a:cubicBezTo>
                  <a:cubicBezTo>
                    <a:pt x="2" y="0"/>
                    <a:pt x="4" y="2"/>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1" name="Freeform 598">
              <a:extLst>
                <a:ext uri="{FF2B5EF4-FFF2-40B4-BE49-F238E27FC236}">
                  <a16:creationId xmlns:a16="http://schemas.microsoft.com/office/drawing/2014/main" id="{B39391FE-6EED-4C92-A4EC-C860AD0F5F4D}"/>
                </a:ext>
              </a:extLst>
            </p:cNvPr>
            <p:cNvSpPr>
              <a:spLocks/>
            </p:cNvSpPr>
            <p:nvPr/>
          </p:nvSpPr>
          <p:spPr bwMode="auto">
            <a:xfrm>
              <a:off x="3730538" y="2039264"/>
              <a:ext cx="41412" cy="27077"/>
            </a:xfrm>
            <a:custGeom>
              <a:avLst/>
              <a:gdLst>
                <a:gd name="T0" fmla="*/ 1 w 9"/>
                <a:gd name="T1" fmla="*/ 5 h 6"/>
                <a:gd name="T2" fmla="*/ 1 w 9"/>
                <a:gd name="T3" fmla="*/ 1 h 6"/>
                <a:gd name="T4" fmla="*/ 5 w 9"/>
                <a:gd name="T5" fmla="*/ 1 h 6"/>
                <a:gd name="T6" fmla="*/ 9 w 9"/>
                <a:gd name="T7" fmla="*/ 3 h 6"/>
                <a:gd name="T8" fmla="*/ 5 w 9"/>
                <a:gd name="T9" fmla="*/ 5 h 6"/>
                <a:gd name="T10" fmla="*/ 1 w 9"/>
                <a:gd name="T11" fmla="*/ 5 h 6"/>
                <a:gd name="T12" fmla="*/ 1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2" name="Freeform 599">
              <a:extLst>
                <a:ext uri="{FF2B5EF4-FFF2-40B4-BE49-F238E27FC236}">
                  <a16:creationId xmlns:a16="http://schemas.microsoft.com/office/drawing/2014/main" id="{2659F131-736C-4E9D-BF76-9C179CBAE726}"/>
                </a:ext>
              </a:extLst>
            </p:cNvPr>
            <p:cNvSpPr>
              <a:spLocks/>
            </p:cNvSpPr>
            <p:nvPr/>
          </p:nvSpPr>
          <p:spPr bwMode="auto">
            <a:xfrm>
              <a:off x="3752837" y="2080676"/>
              <a:ext cx="14335" cy="19114"/>
            </a:xfrm>
            <a:custGeom>
              <a:avLst/>
              <a:gdLst>
                <a:gd name="T0" fmla="*/ 2 w 3"/>
                <a:gd name="T1" fmla="*/ 1 h 4"/>
                <a:gd name="T2" fmla="*/ 1 w 3"/>
                <a:gd name="T3" fmla="*/ 3 h 4"/>
                <a:gd name="T4" fmla="*/ 2 w 3"/>
                <a:gd name="T5" fmla="*/ 1 h 4"/>
              </a:gdLst>
              <a:ahLst/>
              <a:cxnLst>
                <a:cxn ang="0">
                  <a:pos x="T0" y="T1"/>
                </a:cxn>
                <a:cxn ang="0">
                  <a:pos x="T2" y="T3"/>
                </a:cxn>
                <a:cxn ang="0">
                  <a:pos x="T4" y="T5"/>
                </a:cxn>
              </a:cxnLst>
              <a:rect l="0" t="0" r="r" b="b"/>
              <a:pathLst>
                <a:path w="3" h="4">
                  <a:moveTo>
                    <a:pt x="2" y="1"/>
                  </a:moveTo>
                  <a:cubicBezTo>
                    <a:pt x="0" y="0"/>
                    <a:pt x="0" y="3"/>
                    <a:pt x="1" y="3"/>
                  </a:cubicBezTo>
                  <a:cubicBezTo>
                    <a:pt x="2" y="4"/>
                    <a:pt x="3" y="2"/>
                    <a:pt x="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3" name="Freeform 600">
              <a:extLst>
                <a:ext uri="{FF2B5EF4-FFF2-40B4-BE49-F238E27FC236}">
                  <a16:creationId xmlns:a16="http://schemas.microsoft.com/office/drawing/2014/main" id="{7986645C-0323-4429-A295-6F8B26CE78CD}"/>
                </a:ext>
              </a:extLst>
            </p:cNvPr>
            <p:cNvSpPr>
              <a:spLocks/>
            </p:cNvSpPr>
            <p:nvPr/>
          </p:nvSpPr>
          <p:spPr bwMode="auto">
            <a:xfrm>
              <a:off x="3599931" y="2066342"/>
              <a:ext cx="415714" cy="127422"/>
            </a:xfrm>
            <a:custGeom>
              <a:avLst/>
              <a:gdLst>
                <a:gd name="T0" fmla="*/ 17 w 89"/>
                <a:gd name="T1" fmla="*/ 7 h 27"/>
                <a:gd name="T2" fmla="*/ 19 w 89"/>
                <a:gd name="T3" fmla="*/ 4 h 27"/>
                <a:gd name="T4" fmla="*/ 15 w 89"/>
                <a:gd name="T5" fmla="*/ 2 h 27"/>
                <a:gd name="T6" fmla="*/ 12 w 89"/>
                <a:gd name="T7" fmla="*/ 2 h 27"/>
                <a:gd name="T8" fmla="*/ 4 w 89"/>
                <a:gd name="T9" fmla="*/ 1 h 27"/>
                <a:gd name="T10" fmla="*/ 4 w 89"/>
                <a:gd name="T11" fmla="*/ 3 h 27"/>
                <a:gd name="T12" fmla="*/ 0 w 89"/>
                <a:gd name="T13" fmla="*/ 4 h 27"/>
                <a:gd name="T14" fmla="*/ 5 w 89"/>
                <a:gd name="T15" fmla="*/ 5 h 27"/>
                <a:gd name="T16" fmla="*/ 7 w 89"/>
                <a:gd name="T17" fmla="*/ 6 h 27"/>
                <a:gd name="T18" fmla="*/ 6 w 89"/>
                <a:gd name="T19" fmla="*/ 7 h 27"/>
                <a:gd name="T20" fmla="*/ 24 w 89"/>
                <a:gd name="T21" fmla="*/ 13 h 27"/>
                <a:gd name="T22" fmla="*/ 25 w 89"/>
                <a:gd name="T23" fmla="*/ 16 h 27"/>
                <a:gd name="T24" fmla="*/ 24 w 89"/>
                <a:gd name="T25" fmla="*/ 21 h 27"/>
                <a:gd name="T26" fmla="*/ 27 w 89"/>
                <a:gd name="T27" fmla="*/ 25 h 27"/>
                <a:gd name="T28" fmla="*/ 30 w 89"/>
                <a:gd name="T29" fmla="*/ 24 h 27"/>
                <a:gd name="T30" fmla="*/ 33 w 89"/>
                <a:gd name="T31" fmla="*/ 26 h 27"/>
                <a:gd name="T32" fmla="*/ 38 w 89"/>
                <a:gd name="T33" fmla="*/ 26 h 27"/>
                <a:gd name="T34" fmla="*/ 42 w 89"/>
                <a:gd name="T35" fmla="*/ 23 h 27"/>
                <a:gd name="T36" fmla="*/ 45 w 89"/>
                <a:gd name="T37" fmla="*/ 26 h 27"/>
                <a:gd name="T38" fmla="*/ 52 w 89"/>
                <a:gd name="T39" fmla="*/ 27 h 27"/>
                <a:gd name="T40" fmla="*/ 62 w 89"/>
                <a:gd name="T41" fmla="*/ 27 h 27"/>
                <a:gd name="T42" fmla="*/ 65 w 89"/>
                <a:gd name="T43" fmla="*/ 27 h 27"/>
                <a:gd name="T44" fmla="*/ 67 w 89"/>
                <a:gd name="T45" fmla="*/ 24 h 27"/>
                <a:gd name="T46" fmla="*/ 70 w 89"/>
                <a:gd name="T47" fmla="*/ 25 h 27"/>
                <a:gd name="T48" fmla="*/ 76 w 89"/>
                <a:gd name="T49" fmla="*/ 27 h 27"/>
                <a:gd name="T50" fmla="*/ 82 w 89"/>
                <a:gd name="T51" fmla="*/ 26 h 27"/>
                <a:gd name="T52" fmla="*/ 85 w 89"/>
                <a:gd name="T53" fmla="*/ 24 h 27"/>
                <a:gd name="T54" fmla="*/ 85 w 89"/>
                <a:gd name="T55" fmla="*/ 22 h 27"/>
                <a:gd name="T56" fmla="*/ 82 w 89"/>
                <a:gd name="T57" fmla="*/ 22 h 27"/>
                <a:gd name="T58" fmla="*/ 85 w 89"/>
                <a:gd name="T59" fmla="*/ 17 h 27"/>
                <a:gd name="T60" fmla="*/ 80 w 89"/>
                <a:gd name="T61" fmla="*/ 16 h 27"/>
                <a:gd name="T62" fmla="*/ 78 w 89"/>
                <a:gd name="T63" fmla="*/ 14 h 27"/>
                <a:gd name="T64" fmla="*/ 70 w 89"/>
                <a:gd name="T65" fmla="*/ 14 h 27"/>
                <a:gd name="T66" fmla="*/ 65 w 89"/>
                <a:gd name="T67" fmla="*/ 14 h 27"/>
                <a:gd name="T68" fmla="*/ 55 w 89"/>
                <a:gd name="T69" fmla="*/ 17 h 27"/>
                <a:gd name="T70" fmla="*/ 56 w 89"/>
                <a:gd name="T71" fmla="*/ 18 h 27"/>
                <a:gd name="T72" fmla="*/ 52 w 89"/>
                <a:gd name="T73" fmla="*/ 18 h 27"/>
                <a:gd name="T74" fmla="*/ 49 w 89"/>
                <a:gd name="T75" fmla="*/ 16 h 27"/>
                <a:gd name="T76" fmla="*/ 46 w 89"/>
                <a:gd name="T77" fmla="*/ 17 h 27"/>
                <a:gd name="T78" fmla="*/ 42 w 89"/>
                <a:gd name="T79" fmla="*/ 16 h 27"/>
                <a:gd name="T80" fmla="*/ 41 w 89"/>
                <a:gd name="T81" fmla="*/ 18 h 27"/>
                <a:gd name="T82" fmla="*/ 38 w 89"/>
                <a:gd name="T83" fmla="*/ 16 h 27"/>
                <a:gd name="T84" fmla="*/ 39 w 89"/>
                <a:gd name="T85" fmla="*/ 14 h 27"/>
                <a:gd name="T86" fmla="*/ 34 w 89"/>
                <a:gd name="T87" fmla="*/ 12 h 27"/>
                <a:gd name="T88" fmla="*/ 30 w 89"/>
                <a:gd name="T89" fmla="*/ 13 h 27"/>
                <a:gd name="T90" fmla="*/ 32 w 89"/>
                <a:gd name="T91" fmla="*/ 12 h 27"/>
                <a:gd name="T92" fmla="*/ 28 w 89"/>
                <a:gd name="T93" fmla="*/ 9 h 27"/>
                <a:gd name="T94" fmla="*/ 38 w 89"/>
                <a:gd name="T95" fmla="*/ 10 h 27"/>
                <a:gd name="T96" fmla="*/ 33 w 89"/>
                <a:gd name="T97" fmla="*/ 7 h 27"/>
                <a:gd name="T98" fmla="*/ 28 w 89"/>
                <a:gd name="T99" fmla="*/ 7 h 27"/>
                <a:gd name="T100" fmla="*/ 32 w 89"/>
                <a:gd name="T101" fmla="*/ 6 h 27"/>
                <a:gd name="T102" fmla="*/ 27 w 89"/>
                <a:gd name="T103" fmla="*/ 5 h 27"/>
                <a:gd name="T104" fmla="*/ 17 w 89"/>
                <a:gd name="T105" fmla="*/ 7 h 27"/>
                <a:gd name="T106" fmla="*/ 17 w 89"/>
                <a:gd name="T10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4" name="Freeform 601">
              <a:extLst>
                <a:ext uri="{FF2B5EF4-FFF2-40B4-BE49-F238E27FC236}">
                  <a16:creationId xmlns:a16="http://schemas.microsoft.com/office/drawing/2014/main" id="{21A0712C-C84E-42E8-A40C-694FF6888E7A}"/>
                </a:ext>
              </a:extLst>
            </p:cNvPr>
            <p:cNvSpPr>
              <a:spLocks/>
            </p:cNvSpPr>
            <p:nvPr/>
          </p:nvSpPr>
          <p:spPr bwMode="auto">
            <a:xfrm>
              <a:off x="3609489" y="1846540"/>
              <a:ext cx="275550" cy="173613"/>
            </a:xfrm>
            <a:custGeom>
              <a:avLst/>
              <a:gdLst>
                <a:gd name="T0" fmla="*/ 55 w 59"/>
                <a:gd name="T1" fmla="*/ 21 h 37"/>
                <a:gd name="T2" fmla="*/ 46 w 59"/>
                <a:gd name="T3" fmla="*/ 20 h 37"/>
                <a:gd name="T4" fmla="*/ 46 w 59"/>
                <a:gd name="T5" fmla="*/ 18 h 37"/>
                <a:gd name="T6" fmla="*/ 44 w 59"/>
                <a:gd name="T7" fmla="*/ 15 h 37"/>
                <a:gd name="T8" fmla="*/ 44 w 59"/>
                <a:gd name="T9" fmla="*/ 11 h 37"/>
                <a:gd name="T10" fmla="*/ 43 w 59"/>
                <a:gd name="T11" fmla="*/ 15 h 37"/>
                <a:gd name="T12" fmla="*/ 35 w 59"/>
                <a:gd name="T13" fmla="*/ 10 h 37"/>
                <a:gd name="T14" fmla="*/ 24 w 59"/>
                <a:gd name="T15" fmla="*/ 2 h 37"/>
                <a:gd name="T16" fmla="*/ 12 w 59"/>
                <a:gd name="T17" fmla="*/ 1 h 37"/>
                <a:gd name="T18" fmla="*/ 12 w 59"/>
                <a:gd name="T19" fmla="*/ 3 h 37"/>
                <a:gd name="T20" fmla="*/ 6 w 59"/>
                <a:gd name="T21" fmla="*/ 5 h 37"/>
                <a:gd name="T22" fmla="*/ 11 w 59"/>
                <a:gd name="T23" fmla="*/ 9 h 37"/>
                <a:gd name="T24" fmla="*/ 6 w 59"/>
                <a:gd name="T25" fmla="*/ 9 h 37"/>
                <a:gd name="T26" fmla="*/ 5 w 59"/>
                <a:gd name="T27" fmla="*/ 11 h 37"/>
                <a:gd name="T28" fmla="*/ 6 w 59"/>
                <a:gd name="T29" fmla="*/ 14 h 37"/>
                <a:gd name="T30" fmla="*/ 10 w 59"/>
                <a:gd name="T31" fmla="*/ 14 h 37"/>
                <a:gd name="T32" fmla="*/ 0 w 59"/>
                <a:gd name="T33" fmla="*/ 15 h 37"/>
                <a:gd name="T34" fmla="*/ 7 w 59"/>
                <a:gd name="T35" fmla="*/ 20 h 37"/>
                <a:gd name="T36" fmla="*/ 8 w 59"/>
                <a:gd name="T37" fmla="*/ 23 h 37"/>
                <a:gd name="T38" fmla="*/ 14 w 59"/>
                <a:gd name="T39" fmla="*/ 23 h 37"/>
                <a:gd name="T40" fmla="*/ 26 w 59"/>
                <a:gd name="T41" fmla="*/ 23 h 37"/>
                <a:gd name="T42" fmla="*/ 28 w 59"/>
                <a:gd name="T43" fmla="*/ 24 h 37"/>
                <a:gd name="T44" fmla="*/ 16 w 59"/>
                <a:gd name="T45" fmla="*/ 25 h 37"/>
                <a:gd name="T46" fmla="*/ 16 w 59"/>
                <a:gd name="T47" fmla="*/ 30 h 37"/>
                <a:gd name="T48" fmla="*/ 19 w 59"/>
                <a:gd name="T49" fmla="*/ 33 h 37"/>
                <a:gd name="T50" fmla="*/ 32 w 59"/>
                <a:gd name="T51" fmla="*/ 35 h 37"/>
                <a:gd name="T52" fmla="*/ 34 w 59"/>
                <a:gd name="T53" fmla="*/ 36 h 37"/>
                <a:gd name="T54" fmla="*/ 40 w 59"/>
                <a:gd name="T55" fmla="*/ 35 h 37"/>
                <a:gd name="T56" fmla="*/ 41 w 59"/>
                <a:gd name="T57" fmla="*/ 35 h 37"/>
                <a:gd name="T58" fmla="*/ 41 w 59"/>
                <a:gd name="T59" fmla="*/ 29 h 37"/>
                <a:gd name="T60" fmla="*/ 46 w 59"/>
                <a:gd name="T61" fmla="*/ 30 h 37"/>
                <a:gd name="T62" fmla="*/ 51 w 59"/>
                <a:gd name="T63" fmla="*/ 28 h 37"/>
                <a:gd name="T64" fmla="*/ 54 w 59"/>
                <a:gd name="T65" fmla="*/ 26 h 37"/>
                <a:gd name="T66" fmla="*/ 58 w 59"/>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5" name="Freeform 602">
              <a:extLst>
                <a:ext uri="{FF2B5EF4-FFF2-40B4-BE49-F238E27FC236}">
                  <a16:creationId xmlns:a16="http://schemas.microsoft.com/office/drawing/2014/main" id="{99E90670-6FE7-4BA9-8E27-EF8FB76D26D0}"/>
                </a:ext>
              </a:extLst>
            </p:cNvPr>
            <p:cNvSpPr>
              <a:spLocks/>
            </p:cNvSpPr>
            <p:nvPr/>
          </p:nvSpPr>
          <p:spPr bwMode="auto">
            <a:xfrm>
              <a:off x="3720981" y="1739825"/>
              <a:ext cx="727898" cy="37907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6" name="Freeform 604">
              <a:extLst>
                <a:ext uri="{FF2B5EF4-FFF2-40B4-BE49-F238E27FC236}">
                  <a16:creationId xmlns:a16="http://schemas.microsoft.com/office/drawing/2014/main" id="{F40AB9E9-74A0-4C4E-B496-CCDC1380D82C}"/>
                </a:ext>
              </a:extLst>
            </p:cNvPr>
            <p:cNvSpPr>
              <a:spLocks/>
            </p:cNvSpPr>
            <p:nvPr/>
          </p:nvSpPr>
          <p:spPr bwMode="auto">
            <a:xfrm>
              <a:off x="4061836" y="1950069"/>
              <a:ext cx="65304" cy="23893"/>
            </a:xfrm>
            <a:custGeom>
              <a:avLst/>
              <a:gdLst>
                <a:gd name="T0" fmla="*/ 13 w 14"/>
                <a:gd name="T1" fmla="*/ 4 h 5"/>
                <a:gd name="T2" fmla="*/ 11 w 14"/>
                <a:gd name="T3" fmla="*/ 2 h 5"/>
                <a:gd name="T4" fmla="*/ 8 w 14"/>
                <a:gd name="T5" fmla="*/ 2 h 5"/>
                <a:gd name="T6" fmla="*/ 1 w 14"/>
                <a:gd name="T7" fmla="*/ 1 h 5"/>
                <a:gd name="T8" fmla="*/ 2 w 14"/>
                <a:gd name="T9" fmla="*/ 2 h 5"/>
                <a:gd name="T10" fmla="*/ 0 w 14"/>
                <a:gd name="T11" fmla="*/ 3 h 5"/>
                <a:gd name="T12" fmla="*/ 3 w 14"/>
                <a:gd name="T13" fmla="*/ 3 h 5"/>
                <a:gd name="T14" fmla="*/ 8 w 14"/>
                <a:gd name="T15" fmla="*/ 4 h 5"/>
                <a:gd name="T16" fmla="*/ 13 w 14"/>
                <a:gd name="T17" fmla="*/ 4 h 5"/>
                <a:gd name="T18" fmla="*/ 13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7" name="Freeform 605">
              <a:extLst>
                <a:ext uri="{FF2B5EF4-FFF2-40B4-BE49-F238E27FC236}">
                  <a16:creationId xmlns:a16="http://schemas.microsoft.com/office/drawing/2014/main" id="{BDB44237-0908-4FB0-BB70-FF5112A8A5E8}"/>
                </a:ext>
              </a:extLst>
            </p:cNvPr>
            <p:cNvSpPr>
              <a:spLocks/>
            </p:cNvSpPr>
            <p:nvPr/>
          </p:nvSpPr>
          <p:spPr bwMode="auto">
            <a:xfrm>
              <a:off x="3880259" y="1969182"/>
              <a:ext cx="27078" cy="9557"/>
            </a:xfrm>
            <a:custGeom>
              <a:avLst/>
              <a:gdLst>
                <a:gd name="T0" fmla="*/ 5 w 6"/>
                <a:gd name="T1" fmla="*/ 1 h 2"/>
                <a:gd name="T2" fmla="*/ 2 w 6"/>
                <a:gd name="T3" fmla="*/ 0 h 2"/>
                <a:gd name="T4" fmla="*/ 5 w 6"/>
                <a:gd name="T5" fmla="*/ 1 h 2"/>
              </a:gdLst>
              <a:ahLst/>
              <a:cxnLst>
                <a:cxn ang="0">
                  <a:pos x="T0" y="T1"/>
                </a:cxn>
                <a:cxn ang="0">
                  <a:pos x="T2" y="T3"/>
                </a:cxn>
                <a:cxn ang="0">
                  <a:pos x="T4" y="T5"/>
                </a:cxn>
              </a:cxnLst>
              <a:rect l="0" t="0" r="r" b="b"/>
              <a:pathLst>
                <a:path w="6" h="2">
                  <a:moveTo>
                    <a:pt x="5" y="1"/>
                  </a:moveTo>
                  <a:cubicBezTo>
                    <a:pt x="4" y="2"/>
                    <a:pt x="0" y="0"/>
                    <a:pt x="2" y="0"/>
                  </a:cubicBezTo>
                  <a:cubicBezTo>
                    <a:pt x="3" y="0"/>
                    <a:pt x="6" y="1"/>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8" name="Freeform 606">
              <a:extLst>
                <a:ext uri="{FF2B5EF4-FFF2-40B4-BE49-F238E27FC236}">
                  <a16:creationId xmlns:a16="http://schemas.microsoft.com/office/drawing/2014/main" id="{AF84408C-BCE4-4CF5-BA38-EF144A99159D}"/>
                </a:ext>
              </a:extLst>
            </p:cNvPr>
            <p:cNvSpPr>
              <a:spLocks/>
            </p:cNvSpPr>
            <p:nvPr/>
          </p:nvSpPr>
          <p:spPr bwMode="auto">
            <a:xfrm>
              <a:off x="4001310" y="2114125"/>
              <a:ext cx="27078" cy="14336"/>
            </a:xfrm>
            <a:custGeom>
              <a:avLst/>
              <a:gdLst>
                <a:gd name="T0" fmla="*/ 4 w 6"/>
                <a:gd name="T1" fmla="*/ 1 h 3"/>
                <a:gd name="T2" fmla="*/ 1 w 6"/>
                <a:gd name="T3" fmla="*/ 2 h 3"/>
                <a:gd name="T4" fmla="*/ 4 w 6"/>
                <a:gd name="T5" fmla="*/ 1 h 3"/>
              </a:gdLst>
              <a:ahLst/>
              <a:cxnLst>
                <a:cxn ang="0">
                  <a:pos x="T0" y="T1"/>
                </a:cxn>
                <a:cxn ang="0">
                  <a:pos x="T2" y="T3"/>
                </a:cxn>
                <a:cxn ang="0">
                  <a:pos x="T4" y="T5"/>
                </a:cxn>
              </a:cxnLst>
              <a:rect l="0" t="0" r="r" b="b"/>
              <a:pathLst>
                <a:path w="6" h="3">
                  <a:moveTo>
                    <a:pt x="4" y="1"/>
                  </a:moveTo>
                  <a:cubicBezTo>
                    <a:pt x="3" y="0"/>
                    <a:pt x="0" y="2"/>
                    <a:pt x="1" y="2"/>
                  </a:cubicBezTo>
                  <a:cubicBezTo>
                    <a:pt x="2" y="3"/>
                    <a:pt x="6" y="1"/>
                    <a:pt x="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 name="Freeform 607">
              <a:extLst>
                <a:ext uri="{FF2B5EF4-FFF2-40B4-BE49-F238E27FC236}">
                  <a16:creationId xmlns:a16="http://schemas.microsoft.com/office/drawing/2014/main" id="{C709B011-C91B-4B19-B21C-EC1CD06C625E}"/>
                </a:ext>
              </a:extLst>
            </p:cNvPr>
            <p:cNvSpPr>
              <a:spLocks/>
            </p:cNvSpPr>
            <p:nvPr/>
          </p:nvSpPr>
          <p:spPr bwMode="auto">
            <a:xfrm>
              <a:off x="2413315" y="2763976"/>
              <a:ext cx="23891" cy="19114"/>
            </a:xfrm>
            <a:custGeom>
              <a:avLst/>
              <a:gdLst>
                <a:gd name="T0" fmla="*/ 4 w 5"/>
                <a:gd name="T1" fmla="*/ 1 h 4"/>
                <a:gd name="T2" fmla="*/ 1 w 5"/>
                <a:gd name="T3" fmla="*/ 4 h 4"/>
                <a:gd name="T4" fmla="*/ 4 w 5"/>
                <a:gd name="T5" fmla="*/ 1 h 4"/>
              </a:gdLst>
              <a:ahLst/>
              <a:cxnLst>
                <a:cxn ang="0">
                  <a:pos x="T0" y="T1"/>
                </a:cxn>
                <a:cxn ang="0">
                  <a:pos x="T2" y="T3"/>
                </a:cxn>
                <a:cxn ang="0">
                  <a:pos x="T4" y="T5"/>
                </a:cxn>
              </a:cxnLst>
              <a:rect l="0" t="0" r="r" b="b"/>
              <a:pathLst>
                <a:path w="5" h="4">
                  <a:moveTo>
                    <a:pt x="4" y="1"/>
                  </a:moveTo>
                  <a:cubicBezTo>
                    <a:pt x="3" y="0"/>
                    <a:pt x="0" y="4"/>
                    <a:pt x="1" y="4"/>
                  </a:cubicBezTo>
                  <a:cubicBezTo>
                    <a:pt x="1" y="4"/>
                    <a:pt x="5" y="1"/>
                    <a:pt x="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 name="Freeform 608">
              <a:extLst>
                <a:ext uri="{FF2B5EF4-FFF2-40B4-BE49-F238E27FC236}">
                  <a16:creationId xmlns:a16="http://schemas.microsoft.com/office/drawing/2014/main" id="{B2633350-3C59-4A94-ACF9-D57571A22EFE}"/>
                </a:ext>
              </a:extLst>
            </p:cNvPr>
            <p:cNvSpPr>
              <a:spLocks/>
            </p:cNvSpPr>
            <p:nvPr/>
          </p:nvSpPr>
          <p:spPr bwMode="auto">
            <a:xfrm>
              <a:off x="2446764" y="2759197"/>
              <a:ext cx="4779" cy="4779"/>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0"/>
                    <a:pt x="0"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 name="Freeform 609">
              <a:extLst>
                <a:ext uri="{FF2B5EF4-FFF2-40B4-BE49-F238E27FC236}">
                  <a16:creationId xmlns:a16="http://schemas.microsoft.com/office/drawing/2014/main" id="{77CCDE45-C6A6-49C0-AE21-72803D7850E6}"/>
                </a:ext>
              </a:extLst>
            </p:cNvPr>
            <p:cNvSpPr>
              <a:spLocks/>
            </p:cNvSpPr>
            <p:nvPr/>
          </p:nvSpPr>
          <p:spPr bwMode="auto">
            <a:xfrm>
              <a:off x="1970524" y="2763976"/>
              <a:ext cx="31856" cy="28669"/>
            </a:xfrm>
            <a:custGeom>
              <a:avLst/>
              <a:gdLst>
                <a:gd name="T0" fmla="*/ 5 w 7"/>
                <a:gd name="T1" fmla="*/ 2 h 6"/>
                <a:gd name="T2" fmla="*/ 1 w 7"/>
                <a:gd name="T3" fmla="*/ 2 h 6"/>
                <a:gd name="T4" fmla="*/ 5 w 7"/>
                <a:gd name="T5" fmla="*/ 2 h 6"/>
                <a:gd name="T6" fmla="*/ 5 w 7"/>
                <a:gd name="T7" fmla="*/ 2 h 6"/>
              </a:gdLst>
              <a:ahLst/>
              <a:cxnLst>
                <a:cxn ang="0">
                  <a:pos x="T0" y="T1"/>
                </a:cxn>
                <a:cxn ang="0">
                  <a:pos x="T2" y="T3"/>
                </a:cxn>
                <a:cxn ang="0">
                  <a:pos x="T4" y="T5"/>
                </a:cxn>
                <a:cxn ang="0">
                  <a:pos x="T6" y="T7"/>
                </a:cxn>
              </a:cxnLst>
              <a:rect l="0" t="0" r="r" b="b"/>
              <a:pathLst>
                <a:path w="7" h="6">
                  <a:moveTo>
                    <a:pt x="5" y="2"/>
                  </a:moveTo>
                  <a:cubicBezTo>
                    <a:pt x="7" y="0"/>
                    <a:pt x="2" y="0"/>
                    <a:pt x="1" y="2"/>
                  </a:cubicBezTo>
                  <a:cubicBezTo>
                    <a:pt x="0" y="3"/>
                    <a:pt x="4" y="5"/>
                    <a:pt x="5" y="2"/>
                  </a:cubicBezTo>
                  <a:cubicBezTo>
                    <a:pt x="6" y="1"/>
                    <a:pt x="3" y="6"/>
                    <a:pt x="5"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 name="Freeform 610">
              <a:extLst>
                <a:ext uri="{FF2B5EF4-FFF2-40B4-BE49-F238E27FC236}">
                  <a16:creationId xmlns:a16="http://schemas.microsoft.com/office/drawing/2014/main" id="{F0F464C5-7861-4795-90D1-E30A38F65FD5}"/>
                </a:ext>
              </a:extLst>
            </p:cNvPr>
            <p:cNvSpPr>
              <a:spLocks/>
            </p:cNvSpPr>
            <p:nvPr/>
          </p:nvSpPr>
          <p:spPr bwMode="auto">
            <a:xfrm>
              <a:off x="8843338" y="4425238"/>
              <a:ext cx="9557" cy="4779"/>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 name="Freeform 611">
              <a:extLst>
                <a:ext uri="{FF2B5EF4-FFF2-40B4-BE49-F238E27FC236}">
                  <a16:creationId xmlns:a16="http://schemas.microsoft.com/office/drawing/2014/main" id="{59B85CBA-E013-40C9-BB9C-ECB7B76A22F2}"/>
                </a:ext>
              </a:extLst>
            </p:cNvPr>
            <p:cNvSpPr>
              <a:spLocks/>
            </p:cNvSpPr>
            <p:nvPr/>
          </p:nvSpPr>
          <p:spPr bwMode="auto">
            <a:xfrm>
              <a:off x="8782814" y="4415681"/>
              <a:ext cx="9557" cy="9557"/>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 name="Freeform 612">
              <a:extLst>
                <a:ext uri="{FF2B5EF4-FFF2-40B4-BE49-F238E27FC236}">
                  <a16:creationId xmlns:a16="http://schemas.microsoft.com/office/drawing/2014/main" id="{EA58AC5E-DF0D-4EC2-87CC-EEBEB16FC1B7}"/>
                </a:ext>
              </a:extLst>
            </p:cNvPr>
            <p:cNvSpPr>
              <a:spLocks/>
            </p:cNvSpPr>
            <p:nvPr/>
          </p:nvSpPr>
          <p:spPr bwMode="auto">
            <a:xfrm>
              <a:off x="8993060" y="5248701"/>
              <a:ext cx="31856" cy="23893"/>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 name="Rectangle 613">
              <a:extLst>
                <a:ext uri="{FF2B5EF4-FFF2-40B4-BE49-F238E27FC236}">
                  <a16:creationId xmlns:a16="http://schemas.microsoft.com/office/drawing/2014/main" id="{54011313-71C2-47B4-8F95-CC01C704F977}"/>
                </a:ext>
              </a:extLst>
            </p:cNvPr>
            <p:cNvSpPr>
              <a:spLocks noChangeArrowheads="1"/>
            </p:cNvSpPr>
            <p:nvPr/>
          </p:nvSpPr>
          <p:spPr bwMode="auto">
            <a:xfrm>
              <a:off x="6237564" y="2454979"/>
              <a:ext cx="1594" cy="1594"/>
            </a:xfrm>
            <a:prstGeom prst="rect">
              <a:avLst/>
            </a:pr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 name="Freeform 614">
              <a:extLst>
                <a:ext uri="{FF2B5EF4-FFF2-40B4-BE49-F238E27FC236}">
                  <a16:creationId xmlns:a16="http://schemas.microsoft.com/office/drawing/2014/main" id="{599FD0FB-807A-45A6-A1A8-956C0AE8839D}"/>
                </a:ext>
              </a:extLst>
            </p:cNvPr>
            <p:cNvSpPr>
              <a:spLocks/>
            </p:cNvSpPr>
            <p:nvPr/>
          </p:nvSpPr>
          <p:spPr bwMode="auto">
            <a:xfrm>
              <a:off x="4640011" y="5108538"/>
              <a:ext cx="47783" cy="41414"/>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 name="Freeform 615">
              <a:extLst>
                <a:ext uri="{FF2B5EF4-FFF2-40B4-BE49-F238E27FC236}">
                  <a16:creationId xmlns:a16="http://schemas.microsoft.com/office/drawing/2014/main" id="{F3F02372-0362-4749-84AF-C9AC87B05FC1}"/>
                </a:ext>
              </a:extLst>
            </p:cNvPr>
            <p:cNvSpPr>
              <a:spLocks/>
            </p:cNvSpPr>
            <p:nvPr/>
          </p:nvSpPr>
          <p:spPr bwMode="auto">
            <a:xfrm>
              <a:off x="3921672" y="3222695"/>
              <a:ext cx="33448" cy="14336"/>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 name="Freeform 616">
              <a:extLst>
                <a:ext uri="{FF2B5EF4-FFF2-40B4-BE49-F238E27FC236}">
                  <a16:creationId xmlns:a16="http://schemas.microsoft.com/office/drawing/2014/main" id="{A3C97E9E-28FE-403C-BC9D-2385DD714938}"/>
                </a:ext>
              </a:extLst>
            </p:cNvPr>
            <p:cNvSpPr>
              <a:spLocks/>
            </p:cNvSpPr>
            <p:nvPr/>
          </p:nvSpPr>
          <p:spPr bwMode="auto">
            <a:xfrm>
              <a:off x="4252967" y="5739275"/>
              <a:ext cx="84417" cy="74861"/>
            </a:xfrm>
            <a:custGeom>
              <a:avLst/>
              <a:gdLst>
                <a:gd name="T0" fmla="*/ 17 w 18"/>
                <a:gd name="T1" fmla="*/ 14 h 16"/>
                <a:gd name="T2" fmla="*/ 8 w 18"/>
                <a:gd name="T3" fmla="*/ 9 h 16"/>
                <a:gd name="T4" fmla="*/ 4 w 18"/>
                <a:gd name="T5" fmla="*/ 5 h 16"/>
                <a:gd name="T6" fmla="*/ 1 w 18"/>
                <a:gd name="T7" fmla="*/ 3 h 16"/>
                <a:gd name="T8" fmla="*/ 2 w 18"/>
                <a:gd name="T9" fmla="*/ 2 h 16"/>
                <a:gd name="T10" fmla="*/ 0 w 18"/>
                <a:gd name="T11" fmla="*/ 0 h 16"/>
                <a:gd name="T12" fmla="*/ 0 w 18"/>
                <a:gd name="T13" fmla="*/ 14 h 16"/>
                <a:gd name="T14" fmla="*/ 7 w 18"/>
                <a:gd name="T15" fmla="*/ 15 h 16"/>
                <a:gd name="T16" fmla="*/ 10 w 18"/>
                <a:gd name="T17" fmla="*/ 16 h 16"/>
                <a:gd name="T18" fmla="*/ 13 w 18"/>
                <a:gd name="T19" fmla="*/ 15 h 16"/>
                <a:gd name="T20" fmla="*/ 18 w 18"/>
                <a:gd name="T21" fmla="*/ 14 h 16"/>
                <a:gd name="T22" fmla="*/ 17 w 1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 name="Freeform 617">
              <a:extLst>
                <a:ext uri="{FF2B5EF4-FFF2-40B4-BE49-F238E27FC236}">
                  <a16:creationId xmlns:a16="http://schemas.microsoft.com/office/drawing/2014/main" id="{0DA2FEFC-0876-411D-AA1F-1073BA04EEB5}"/>
                </a:ext>
              </a:extLst>
            </p:cNvPr>
            <p:cNvSpPr>
              <a:spLocks/>
            </p:cNvSpPr>
            <p:nvPr/>
          </p:nvSpPr>
          <p:spPr bwMode="auto">
            <a:xfrm>
              <a:off x="4163773" y="5729720"/>
              <a:ext cx="140164" cy="108308"/>
            </a:xfrm>
            <a:custGeom>
              <a:avLst/>
              <a:gdLst>
                <a:gd name="T0" fmla="*/ 19 w 30"/>
                <a:gd name="T1" fmla="*/ 17 h 23"/>
                <a:gd name="T2" fmla="*/ 19 w 30"/>
                <a:gd name="T3" fmla="*/ 7 h 23"/>
                <a:gd name="T4" fmla="*/ 19 w 30"/>
                <a:gd name="T5" fmla="*/ 3 h 23"/>
                <a:gd name="T6" fmla="*/ 15 w 30"/>
                <a:gd name="T7" fmla="*/ 1 h 23"/>
                <a:gd name="T8" fmla="*/ 12 w 30"/>
                <a:gd name="T9" fmla="*/ 3 h 23"/>
                <a:gd name="T10" fmla="*/ 13 w 30"/>
                <a:gd name="T11" fmla="*/ 6 h 23"/>
                <a:gd name="T12" fmla="*/ 15 w 30"/>
                <a:gd name="T13" fmla="*/ 6 h 23"/>
                <a:gd name="T14" fmla="*/ 14 w 30"/>
                <a:gd name="T15" fmla="*/ 8 h 23"/>
                <a:gd name="T16" fmla="*/ 13 w 30"/>
                <a:gd name="T17" fmla="*/ 11 h 23"/>
                <a:gd name="T18" fmla="*/ 16 w 30"/>
                <a:gd name="T19" fmla="*/ 13 h 23"/>
                <a:gd name="T20" fmla="*/ 12 w 30"/>
                <a:gd name="T21" fmla="*/ 13 h 23"/>
                <a:gd name="T22" fmla="*/ 9 w 30"/>
                <a:gd name="T23" fmla="*/ 12 h 23"/>
                <a:gd name="T24" fmla="*/ 10 w 30"/>
                <a:gd name="T25" fmla="*/ 12 h 23"/>
                <a:gd name="T26" fmla="*/ 10 w 30"/>
                <a:gd name="T27" fmla="*/ 9 h 23"/>
                <a:gd name="T28" fmla="*/ 8 w 30"/>
                <a:gd name="T29" fmla="*/ 11 h 23"/>
                <a:gd name="T30" fmla="*/ 5 w 30"/>
                <a:gd name="T31" fmla="*/ 11 h 23"/>
                <a:gd name="T32" fmla="*/ 0 w 30"/>
                <a:gd name="T33" fmla="*/ 12 h 23"/>
                <a:gd name="T34" fmla="*/ 2 w 30"/>
                <a:gd name="T35" fmla="*/ 12 h 23"/>
                <a:gd name="T36" fmla="*/ 3 w 30"/>
                <a:gd name="T37" fmla="*/ 12 h 23"/>
                <a:gd name="T38" fmla="*/ 5 w 30"/>
                <a:gd name="T39" fmla="*/ 12 h 23"/>
                <a:gd name="T40" fmla="*/ 6 w 30"/>
                <a:gd name="T41" fmla="*/ 13 h 23"/>
                <a:gd name="T42" fmla="*/ 4 w 30"/>
                <a:gd name="T43" fmla="*/ 15 h 23"/>
                <a:gd name="T44" fmla="*/ 6 w 30"/>
                <a:gd name="T45" fmla="*/ 15 h 23"/>
                <a:gd name="T46" fmla="*/ 8 w 30"/>
                <a:gd name="T47" fmla="*/ 16 h 23"/>
                <a:gd name="T48" fmla="*/ 7 w 30"/>
                <a:gd name="T49" fmla="*/ 16 h 23"/>
                <a:gd name="T50" fmla="*/ 10 w 30"/>
                <a:gd name="T51" fmla="*/ 17 h 23"/>
                <a:gd name="T52" fmla="*/ 12 w 30"/>
                <a:gd name="T53" fmla="*/ 17 h 23"/>
                <a:gd name="T54" fmla="*/ 17 w 30"/>
                <a:gd name="T55" fmla="*/ 21 h 23"/>
                <a:gd name="T56" fmla="*/ 16 w 30"/>
                <a:gd name="T57" fmla="*/ 20 h 23"/>
                <a:gd name="T58" fmla="*/ 23 w 30"/>
                <a:gd name="T59" fmla="*/ 23 h 23"/>
                <a:gd name="T60" fmla="*/ 19 w 30"/>
                <a:gd name="T61" fmla="*/ 18 h 23"/>
                <a:gd name="T62" fmla="*/ 24 w 30"/>
                <a:gd name="T63" fmla="*/ 19 h 23"/>
                <a:gd name="T64" fmla="*/ 30 w 30"/>
                <a:gd name="T65" fmla="*/ 18 h 23"/>
                <a:gd name="T66" fmla="*/ 19 w 30"/>
                <a:gd name="T6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 name="Freeform 618">
              <a:extLst>
                <a:ext uri="{FF2B5EF4-FFF2-40B4-BE49-F238E27FC236}">
                  <a16:creationId xmlns:a16="http://schemas.microsoft.com/office/drawing/2014/main" id="{ECAFC21A-F601-47FB-853E-74F3B17479DC}"/>
                </a:ext>
              </a:extLst>
            </p:cNvPr>
            <p:cNvSpPr>
              <a:spLocks/>
            </p:cNvSpPr>
            <p:nvPr/>
          </p:nvSpPr>
          <p:spPr bwMode="auto">
            <a:xfrm>
              <a:off x="4141473" y="4106683"/>
              <a:ext cx="355189" cy="258029"/>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 name="Freeform 619">
              <a:extLst>
                <a:ext uri="{FF2B5EF4-FFF2-40B4-BE49-F238E27FC236}">
                  <a16:creationId xmlns:a16="http://schemas.microsoft.com/office/drawing/2014/main" id="{FD0BBF1A-14F3-40F0-B90C-2F2F6726D3CB}"/>
                </a:ext>
              </a:extLst>
            </p:cNvPr>
            <p:cNvSpPr>
              <a:spLocks/>
            </p:cNvSpPr>
            <p:nvPr/>
          </p:nvSpPr>
          <p:spPr bwMode="auto">
            <a:xfrm>
              <a:off x="4426580" y="4176766"/>
              <a:ext cx="121050" cy="178390"/>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 name="Freeform 620">
              <a:extLst>
                <a:ext uri="{FF2B5EF4-FFF2-40B4-BE49-F238E27FC236}">
                  <a16:creationId xmlns:a16="http://schemas.microsoft.com/office/drawing/2014/main" id="{7B298202-D1B4-4CA7-A338-CA7A98677163}"/>
                </a:ext>
              </a:extLst>
            </p:cNvPr>
            <p:cNvSpPr>
              <a:spLocks/>
            </p:cNvSpPr>
            <p:nvPr/>
          </p:nvSpPr>
          <p:spPr bwMode="auto">
            <a:xfrm>
              <a:off x="4504626" y="4232513"/>
              <a:ext cx="103530" cy="108308"/>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 name="Freeform 621">
              <a:extLst>
                <a:ext uri="{FF2B5EF4-FFF2-40B4-BE49-F238E27FC236}">
                  <a16:creationId xmlns:a16="http://schemas.microsoft.com/office/drawing/2014/main" id="{B3C8B7F0-5668-47F4-A0B5-E6890FEB7F37}"/>
                </a:ext>
              </a:extLst>
            </p:cNvPr>
            <p:cNvSpPr>
              <a:spLocks/>
            </p:cNvSpPr>
            <p:nvPr/>
          </p:nvSpPr>
          <p:spPr bwMode="auto">
            <a:xfrm>
              <a:off x="4589043" y="4242071"/>
              <a:ext cx="74861" cy="84419"/>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 name="Freeform 622">
              <a:extLst>
                <a:ext uri="{FF2B5EF4-FFF2-40B4-BE49-F238E27FC236}">
                  <a16:creationId xmlns:a16="http://schemas.microsoft.com/office/drawing/2014/main" id="{BF27E853-A3CA-48F8-9C60-4755E9C61693}"/>
                </a:ext>
              </a:extLst>
            </p:cNvPr>
            <p:cNvSpPr>
              <a:spLocks/>
            </p:cNvSpPr>
            <p:nvPr/>
          </p:nvSpPr>
          <p:spPr bwMode="auto">
            <a:xfrm>
              <a:off x="3921672" y="4082793"/>
              <a:ext cx="377488" cy="393415"/>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 name="Freeform 623">
              <a:extLst>
                <a:ext uri="{FF2B5EF4-FFF2-40B4-BE49-F238E27FC236}">
                  <a16:creationId xmlns:a16="http://schemas.microsoft.com/office/drawing/2014/main" id="{511CFE02-B4EF-46D2-88F2-9F3850D57570}"/>
                </a:ext>
              </a:extLst>
            </p:cNvPr>
            <p:cNvSpPr>
              <a:spLocks/>
            </p:cNvSpPr>
            <p:nvPr/>
          </p:nvSpPr>
          <p:spPr bwMode="auto">
            <a:xfrm>
              <a:off x="3972640" y="4345599"/>
              <a:ext cx="130606" cy="1545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 name="Freeform 624">
              <a:extLst>
                <a:ext uri="{FF2B5EF4-FFF2-40B4-BE49-F238E27FC236}">
                  <a16:creationId xmlns:a16="http://schemas.microsoft.com/office/drawing/2014/main" id="{B78C6066-3AE7-4A8B-A2C8-4B78F3A684D2}"/>
                </a:ext>
              </a:extLst>
            </p:cNvPr>
            <p:cNvSpPr>
              <a:spLocks/>
            </p:cNvSpPr>
            <p:nvPr/>
          </p:nvSpPr>
          <p:spPr bwMode="auto">
            <a:xfrm>
              <a:off x="3958305" y="4374270"/>
              <a:ext cx="299441" cy="444384"/>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 name="Freeform 625">
              <a:extLst>
                <a:ext uri="{FF2B5EF4-FFF2-40B4-BE49-F238E27FC236}">
                  <a16:creationId xmlns:a16="http://schemas.microsoft.com/office/drawing/2014/main" id="{7880C72A-2AA4-450F-B13E-4F3977894737}"/>
                </a:ext>
              </a:extLst>
            </p:cNvPr>
            <p:cNvSpPr>
              <a:spLocks/>
            </p:cNvSpPr>
            <p:nvPr/>
          </p:nvSpPr>
          <p:spPr bwMode="auto">
            <a:xfrm>
              <a:off x="4090505" y="4789984"/>
              <a:ext cx="203874" cy="992299"/>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 name="Freeform 626">
              <a:extLst>
                <a:ext uri="{FF2B5EF4-FFF2-40B4-BE49-F238E27FC236}">
                  <a16:creationId xmlns:a16="http://schemas.microsoft.com/office/drawing/2014/main" id="{EA4A78DC-525F-4816-818E-B86603715567}"/>
                </a:ext>
              </a:extLst>
            </p:cNvPr>
            <p:cNvSpPr>
              <a:spLocks/>
            </p:cNvSpPr>
            <p:nvPr/>
          </p:nvSpPr>
          <p:spPr bwMode="auto">
            <a:xfrm>
              <a:off x="4229076" y="4598850"/>
              <a:ext cx="299441" cy="326519"/>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 name="Freeform 627">
              <a:extLst>
                <a:ext uri="{FF2B5EF4-FFF2-40B4-BE49-F238E27FC236}">
                  <a16:creationId xmlns:a16="http://schemas.microsoft.com/office/drawing/2014/main" id="{7E369BFD-B22A-43F6-9D03-7591350C3DCD}"/>
                </a:ext>
              </a:extLst>
            </p:cNvPr>
            <p:cNvSpPr>
              <a:spLocks/>
            </p:cNvSpPr>
            <p:nvPr/>
          </p:nvSpPr>
          <p:spPr bwMode="auto">
            <a:xfrm>
              <a:off x="4397911" y="4831395"/>
              <a:ext cx="210246" cy="20706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 name="Freeform 628">
              <a:extLst>
                <a:ext uri="{FF2B5EF4-FFF2-40B4-BE49-F238E27FC236}">
                  <a16:creationId xmlns:a16="http://schemas.microsoft.com/office/drawing/2014/main" id="{6BF199B3-0EF2-43C7-BCAE-DF3E20410140}"/>
                </a:ext>
              </a:extLst>
            </p:cNvPr>
            <p:cNvSpPr>
              <a:spLocks noEditPoints="1"/>
            </p:cNvSpPr>
            <p:nvPr/>
          </p:nvSpPr>
          <p:spPr bwMode="auto">
            <a:xfrm>
              <a:off x="4131918" y="4256404"/>
              <a:ext cx="928586" cy="94132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 name="Freeform 629">
              <a:extLst>
                <a:ext uri="{FF2B5EF4-FFF2-40B4-BE49-F238E27FC236}">
                  <a16:creationId xmlns:a16="http://schemas.microsoft.com/office/drawing/2014/main" id="{865DA4B5-F84D-4C91-BB5E-760921FD188C}"/>
                </a:ext>
              </a:extLst>
            </p:cNvPr>
            <p:cNvSpPr>
              <a:spLocks/>
            </p:cNvSpPr>
            <p:nvPr/>
          </p:nvSpPr>
          <p:spPr bwMode="auto">
            <a:xfrm>
              <a:off x="4491884" y="5098981"/>
              <a:ext cx="125829" cy="130608"/>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 name="Freeform 630">
              <a:extLst>
                <a:ext uri="{FF2B5EF4-FFF2-40B4-BE49-F238E27FC236}">
                  <a16:creationId xmlns:a16="http://schemas.microsoft.com/office/drawing/2014/main" id="{86E0024D-AD24-4586-B1FF-57E7A705CBD3}"/>
                </a:ext>
              </a:extLst>
            </p:cNvPr>
            <p:cNvSpPr>
              <a:spLocks/>
            </p:cNvSpPr>
            <p:nvPr/>
          </p:nvSpPr>
          <p:spPr bwMode="auto">
            <a:xfrm>
              <a:off x="4131918" y="4893513"/>
              <a:ext cx="481017" cy="836206"/>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 name="Freeform 631">
              <a:extLst>
                <a:ext uri="{FF2B5EF4-FFF2-40B4-BE49-F238E27FC236}">
                  <a16:creationId xmlns:a16="http://schemas.microsoft.com/office/drawing/2014/main" id="{BBC2DE09-05AF-45E2-9022-20C7E985936B}"/>
                </a:ext>
              </a:extLst>
            </p:cNvPr>
            <p:cNvSpPr>
              <a:spLocks/>
            </p:cNvSpPr>
            <p:nvPr/>
          </p:nvSpPr>
          <p:spPr bwMode="auto">
            <a:xfrm>
              <a:off x="3819733" y="4012711"/>
              <a:ext cx="101938" cy="113087"/>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 name="Freeform 632">
              <a:extLst>
                <a:ext uri="{FF2B5EF4-FFF2-40B4-BE49-F238E27FC236}">
                  <a16:creationId xmlns:a16="http://schemas.microsoft.com/office/drawing/2014/main" id="{9AD6F0E1-9940-4D3A-87D9-FA2A13872A1D}"/>
                </a:ext>
              </a:extLst>
            </p:cNvPr>
            <p:cNvSpPr>
              <a:spLocks/>
            </p:cNvSpPr>
            <p:nvPr/>
          </p:nvSpPr>
          <p:spPr bwMode="auto">
            <a:xfrm>
              <a:off x="3851590" y="4116240"/>
              <a:ext cx="79638" cy="70082"/>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 name="Freeform 633">
              <a:extLst>
                <a:ext uri="{FF2B5EF4-FFF2-40B4-BE49-F238E27FC236}">
                  <a16:creationId xmlns:a16="http://schemas.microsoft.com/office/drawing/2014/main" id="{3D819D3F-516D-437C-B09F-44AFA7F05F0D}"/>
                </a:ext>
              </a:extLst>
            </p:cNvPr>
            <p:cNvSpPr>
              <a:spLocks/>
            </p:cNvSpPr>
            <p:nvPr/>
          </p:nvSpPr>
          <p:spPr bwMode="auto">
            <a:xfrm>
              <a:off x="3762394" y="4036601"/>
              <a:ext cx="52562" cy="41414"/>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 name="Freeform 634">
              <a:extLst>
                <a:ext uri="{FF2B5EF4-FFF2-40B4-BE49-F238E27FC236}">
                  <a16:creationId xmlns:a16="http://schemas.microsoft.com/office/drawing/2014/main" id="{4EC01FD5-FB8F-4ABE-87A1-0FCBB61A16E9}"/>
                </a:ext>
              </a:extLst>
            </p:cNvPr>
            <p:cNvSpPr>
              <a:spLocks/>
            </p:cNvSpPr>
            <p:nvPr/>
          </p:nvSpPr>
          <p:spPr bwMode="auto">
            <a:xfrm>
              <a:off x="3706647" y="3952186"/>
              <a:ext cx="93975" cy="108308"/>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7" name="Freeform 635">
              <a:extLst>
                <a:ext uri="{FF2B5EF4-FFF2-40B4-BE49-F238E27FC236}">
                  <a16:creationId xmlns:a16="http://schemas.microsoft.com/office/drawing/2014/main" id="{1B8C0DA0-4DE5-480C-8BE1-946868BCA518}"/>
                </a:ext>
              </a:extLst>
            </p:cNvPr>
            <p:cNvSpPr>
              <a:spLocks/>
            </p:cNvSpPr>
            <p:nvPr/>
          </p:nvSpPr>
          <p:spPr bwMode="auto">
            <a:xfrm>
              <a:off x="3138027" y="3582662"/>
              <a:ext cx="699228" cy="449162"/>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8" name="Freeform 636">
              <a:extLst>
                <a:ext uri="{FF2B5EF4-FFF2-40B4-BE49-F238E27FC236}">
                  <a16:creationId xmlns:a16="http://schemas.microsoft.com/office/drawing/2014/main" id="{C17A0161-2458-41B3-AC05-6068E3F6A527}"/>
                </a:ext>
              </a:extLst>
            </p:cNvPr>
            <p:cNvSpPr>
              <a:spLocks/>
            </p:cNvSpPr>
            <p:nvPr/>
          </p:nvSpPr>
          <p:spPr bwMode="auto">
            <a:xfrm>
              <a:off x="3776730" y="3999969"/>
              <a:ext cx="140164" cy="7486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9" name="Freeform 637">
              <a:extLst>
                <a:ext uri="{FF2B5EF4-FFF2-40B4-BE49-F238E27FC236}">
                  <a16:creationId xmlns:a16="http://schemas.microsoft.com/office/drawing/2014/main" id="{E839F48D-182B-48A7-BC74-51E802A490EA}"/>
                </a:ext>
              </a:extLst>
            </p:cNvPr>
            <p:cNvSpPr>
              <a:spLocks/>
            </p:cNvSpPr>
            <p:nvPr/>
          </p:nvSpPr>
          <p:spPr bwMode="auto">
            <a:xfrm>
              <a:off x="3776730" y="3937851"/>
              <a:ext cx="33448" cy="70082"/>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40" name="Freeform 638">
              <a:extLst>
                <a:ext uri="{FF2B5EF4-FFF2-40B4-BE49-F238E27FC236}">
                  <a16:creationId xmlns:a16="http://schemas.microsoft.com/office/drawing/2014/main" id="{5CDBFCEC-C75D-4444-989B-5C8CFAD3B0E6}"/>
                </a:ext>
              </a:extLst>
            </p:cNvPr>
            <p:cNvSpPr>
              <a:spLocks/>
            </p:cNvSpPr>
            <p:nvPr/>
          </p:nvSpPr>
          <p:spPr bwMode="auto">
            <a:xfrm>
              <a:off x="4127138" y="3896437"/>
              <a:ext cx="60525" cy="50968"/>
            </a:xfrm>
            <a:custGeom>
              <a:avLst/>
              <a:gdLst>
                <a:gd name="T0" fmla="*/ 12 w 13"/>
                <a:gd name="T1" fmla="*/ 3 h 11"/>
                <a:gd name="T2" fmla="*/ 6 w 13"/>
                <a:gd name="T3" fmla="*/ 1 h 11"/>
                <a:gd name="T4" fmla="*/ 7 w 13"/>
                <a:gd name="T5" fmla="*/ 5 h 11"/>
                <a:gd name="T6" fmla="*/ 9 w 13"/>
                <a:gd name="T7" fmla="*/ 9 h 11"/>
                <a:gd name="T8" fmla="*/ 6 w 13"/>
                <a:gd name="T9" fmla="*/ 10 h 11"/>
                <a:gd name="T10" fmla="*/ 5 w 13"/>
                <a:gd name="T11" fmla="*/ 8 h 11"/>
                <a:gd name="T12" fmla="*/ 0 w 13"/>
                <a:gd name="T13" fmla="*/ 9 h 11"/>
                <a:gd name="T14" fmla="*/ 3 w 13"/>
                <a:gd name="T15" fmla="*/ 11 h 11"/>
                <a:gd name="T16" fmla="*/ 13 w 13"/>
                <a:gd name="T17" fmla="*/ 11 h 11"/>
                <a:gd name="T18" fmla="*/ 12 w 13"/>
                <a:gd name="T19" fmla="*/ 3 h 11"/>
                <a:gd name="T20" fmla="*/ 1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41" name="Freeform 639">
              <a:extLst>
                <a:ext uri="{FF2B5EF4-FFF2-40B4-BE49-F238E27FC236}">
                  <a16:creationId xmlns:a16="http://schemas.microsoft.com/office/drawing/2014/main" id="{C6146531-1C4B-4D6E-BA4E-805A861825BC}"/>
                </a:ext>
              </a:extLst>
            </p:cNvPr>
            <p:cNvSpPr>
              <a:spLocks/>
            </p:cNvSpPr>
            <p:nvPr/>
          </p:nvSpPr>
          <p:spPr bwMode="auto">
            <a:xfrm>
              <a:off x="4182886" y="3896437"/>
              <a:ext cx="84417" cy="70082"/>
            </a:xfrm>
            <a:custGeom>
              <a:avLst/>
              <a:gdLst>
                <a:gd name="T0" fmla="*/ 14 w 18"/>
                <a:gd name="T1" fmla="*/ 7 h 15"/>
                <a:gd name="T2" fmla="*/ 8 w 18"/>
                <a:gd name="T3" fmla="*/ 3 h 15"/>
                <a:gd name="T4" fmla="*/ 1 w 18"/>
                <a:gd name="T5" fmla="*/ 1 h 15"/>
                <a:gd name="T6" fmla="*/ 0 w 18"/>
                <a:gd name="T7" fmla="*/ 3 h 15"/>
                <a:gd name="T8" fmla="*/ 1 w 18"/>
                <a:gd name="T9" fmla="*/ 10 h 15"/>
                <a:gd name="T10" fmla="*/ 2 w 18"/>
                <a:gd name="T11" fmla="*/ 12 h 15"/>
                <a:gd name="T12" fmla="*/ 4 w 18"/>
                <a:gd name="T13" fmla="*/ 10 h 15"/>
                <a:gd name="T14" fmla="*/ 13 w 18"/>
                <a:gd name="T15" fmla="*/ 10 h 15"/>
                <a:gd name="T16" fmla="*/ 17 w 18"/>
                <a:gd name="T17" fmla="*/ 10 h 15"/>
                <a:gd name="T18" fmla="*/ 14 w 18"/>
                <a:gd name="T19" fmla="*/ 7 h 15"/>
                <a:gd name="T20" fmla="*/ 14 w 1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42" name="Freeform 640">
              <a:extLst>
                <a:ext uri="{FF2B5EF4-FFF2-40B4-BE49-F238E27FC236}">
                  <a16:creationId xmlns:a16="http://schemas.microsoft.com/office/drawing/2014/main" id="{13F0A732-1D52-4884-BD83-9DDC2390D0E0}"/>
                </a:ext>
              </a:extLst>
            </p:cNvPr>
            <p:cNvSpPr>
              <a:spLocks/>
            </p:cNvSpPr>
            <p:nvPr/>
          </p:nvSpPr>
          <p:spPr bwMode="auto">
            <a:xfrm>
              <a:off x="1932298" y="2338706"/>
              <a:ext cx="906289" cy="608439"/>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43" name="Freeform 641">
              <a:extLst>
                <a:ext uri="{FF2B5EF4-FFF2-40B4-BE49-F238E27FC236}">
                  <a16:creationId xmlns:a16="http://schemas.microsoft.com/office/drawing/2014/main" id="{442DEA60-B91F-4591-BE97-8F62737F2849}"/>
                </a:ext>
              </a:extLst>
            </p:cNvPr>
            <p:cNvSpPr>
              <a:spLocks/>
            </p:cNvSpPr>
            <p:nvPr/>
          </p:nvSpPr>
          <p:spPr bwMode="auto">
            <a:xfrm>
              <a:off x="2954858" y="3114385"/>
              <a:ext cx="1349079" cy="668965"/>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solidFill>
              <a:schemeClr val="accent1"/>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44" name="Freeform 642">
              <a:extLst>
                <a:ext uri="{FF2B5EF4-FFF2-40B4-BE49-F238E27FC236}">
                  <a16:creationId xmlns:a16="http://schemas.microsoft.com/office/drawing/2014/main" id="{DFB6BB12-121E-4076-AE62-104B63146B5B}"/>
                </a:ext>
              </a:extLst>
            </p:cNvPr>
            <p:cNvSpPr>
              <a:spLocks noEditPoints="1"/>
            </p:cNvSpPr>
            <p:nvPr/>
          </p:nvSpPr>
          <p:spPr bwMode="auto">
            <a:xfrm>
              <a:off x="2577371" y="2310036"/>
              <a:ext cx="1992559" cy="1024154"/>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solidFill>
              <a:schemeClr val="accent1"/>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45" name="Freeform 643">
              <a:extLst>
                <a:ext uri="{FF2B5EF4-FFF2-40B4-BE49-F238E27FC236}">
                  <a16:creationId xmlns:a16="http://schemas.microsoft.com/office/drawing/2014/main" id="{BEC2432D-5476-4F61-8AF1-6C76D09EEBFB}"/>
                </a:ext>
              </a:extLst>
            </p:cNvPr>
            <p:cNvSpPr>
              <a:spLocks/>
            </p:cNvSpPr>
            <p:nvPr/>
          </p:nvSpPr>
          <p:spPr bwMode="auto">
            <a:xfrm>
              <a:off x="8684063" y="4589294"/>
              <a:ext cx="47783" cy="41414"/>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46" name="Freeform 644">
              <a:extLst>
                <a:ext uri="{FF2B5EF4-FFF2-40B4-BE49-F238E27FC236}">
                  <a16:creationId xmlns:a16="http://schemas.microsoft.com/office/drawing/2014/main" id="{87D52220-E5E8-44D9-BF4D-9E0E98B93BD1}"/>
                </a:ext>
              </a:extLst>
            </p:cNvPr>
            <p:cNvSpPr>
              <a:spLocks/>
            </p:cNvSpPr>
            <p:nvPr/>
          </p:nvSpPr>
          <p:spPr bwMode="auto">
            <a:xfrm>
              <a:off x="8722289" y="4579738"/>
              <a:ext cx="60525" cy="22299"/>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47" name="Freeform 645">
              <a:extLst>
                <a:ext uri="{FF2B5EF4-FFF2-40B4-BE49-F238E27FC236}">
                  <a16:creationId xmlns:a16="http://schemas.microsoft.com/office/drawing/2014/main" id="{BDB2C8FB-A600-453F-89D0-4E82BC19FAFE}"/>
                </a:ext>
              </a:extLst>
            </p:cNvPr>
            <p:cNvSpPr>
              <a:spLocks/>
            </p:cNvSpPr>
            <p:nvPr/>
          </p:nvSpPr>
          <p:spPr bwMode="auto">
            <a:xfrm>
              <a:off x="6148368" y="3063417"/>
              <a:ext cx="144943" cy="79640"/>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48" name="Freeform 646">
              <a:extLst>
                <a:ext uri="{FF2B5EF4-FFF2-40B4-BE49-F238E27FC236}">
                  <a16:creationId xmlns:a16="http://schemas.microsoft.com/office/drawing/2014/main" id="{318CBD4D-3524-47B6-B25B-868E540E6C6E}"/>
                </a:ext>
              </a:extLst>
            </p:cNvPr>
            <p:cNvSpPr>
              <a:spLocks/>
            </p:cNvSpPr>
            <p:nvPr/>
          </p:nvSpPr>
          <p:spPr bwMode="auto">
            <a:xfrm>
              <a:off x="6083065" y="3128721"/>
              <a:ext cx="173611" cy="7486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49" name="Freeform 647">
              <a:extLst>
                <a:ext uri="{FF2B5EF4-FFF2-40B4-BE49-F238E27FC236}">
                  <a16:creationId xmlns:a16="http://schemas.microsoft.com/office/drawing/2014/main" id="{FBB18F86-CDC0-4327-9643-E26E60857E92}"/>
                </a:ext>
              </a:extLst>
            </p:cNvPr>
            <p:cNvSpPr>
              <a:spLocks/>
            </p:cNvSpPr>
            <p:nvPr/>
          </p:nvSpPr>
          <p:spPr bwMode="auto">
            <a:xfrm>
              <a:off x="6022538" y="3184468"/>
              <a:ext cx="265993" cy="258029"/>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50" name="Freeform 648">
              <a:extLst>
                <a:ext uri="{FF2B5EF4-FFF2-40B4-BE49-F238E27FC236}">
                  <a16:creationId xmlns:a16="http://schemas.microsoft.com/office/drawing/2014/main" id="{7F283D36-34D2-4DD3-8361-E06B2735B42E}"/>
                </a:ext>
              </a:extLst>
            </p:cNvPr>
            <p:cNvSpPr>
              <a:spLocks/>
            </p:cNvSpPr>
            <p:nvPr/>
          </p:nvSpPr>
          <p:spPr bwMode="auto">
            <a:xfrm>
              <a:off x="6177038" y="3198803"/>
              <a:ext cx="125829" cy="117866"/>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51" name="Freeform 649">
              <a:extLst>
                <a:ext uri="{FF2B5EF4-FFF2-40B4-BE49-F238E27FC236}">
                  <a16:creationId xmlns:a16="http://schemas.microsoft.com/office/drawing/2014/main" id="{AED4FB23-CE17-4863-AFCF-0575AF65C295}"/>
                </a:ext>
              </a:extLst>
            </p:cNvPr>
            <p:cNvSpPr>
              <a:spLocks/>
            </p:cNvSpPr>
            <p:nvPr/>
          </p:nvSpPr>
          <p:spPr bwMode="auto">
            <a:xfrm>
              <a:off x="5746989" y="3063417"/>
              <a:ext cx="308998" cy="265993"/>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52" name="Freeform 650">
              <a:extLst>
                <a:ext uri="{FF2B5EF4-FFF2-40B4-BE49-F238E27FC236}">
                  <a16:creationId xmlns:a16="http://schemas.microsoft.com/office/drawing/2014/main" id="{4CF2E46A-EEE6-4EBE-85DD-5791A17426E2}"/>
                </a:ext>
              </a:extLst>
            </p:cNvPr>
            <p:cNvSpPr>
              <a:spLocks/>
            </p:cNvSpPr>
            <p:nvPr/>
          </p:nvSpPr>
          <p:spPr bwMode="auto">
            <a:xfrm>
              <a:off x="6003425" y="3166948"/>
              <a:ext cx="103530" cy="70082"/>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53" name="Freeform 651">
              <a:extLst>
                <a:ext uri="{FF2B5EF4-FFF2-40B4-BE49-F238E27FC236}">
                  <a16:creationId xmlns:a16="http://schemas.microsoft.com/office/drawing/2014/main" id="{E487CAB2-3EF3-4F9B-9F5C-A9F176C8003A}"/>
                </a:ext>
              </a:extLst>
            </p:cNvPr>
            <p:cNvSpPr>
              <a:spLocks/>
            </p:cNvSpPr>
            <p:nvPr/>
          </p:nvSpPr>
          <p:spPr bwMode="auto">
            <a:xfrm>
              <a:off x="5915823" y="3053861"/>
              <a:ext cx="97159" cy="60525"/>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54" name="Freeform 652">
              <a:extLst>
                <a:ext uri="{FF2B5EF4-FFF2-40B4-BE49-F238E27FC236}">
                  <a16:creationId xmlns:a16="http://schemas.microsoft.com/office/drawing/2014/main" id="{A6F7DDFF-7699-4565-BE74-6F1BD17DCCC5}"/>
                </a:ext>
              </a:extLst>
            </p:cNvPr>
            <p:cNvSpPr>
              <a:spLocks/>
            </p:cNvSpPr>
            <p:nvPr/>
          </p:nvSpPr>
          <p:spPr bwMode="auto">
            <a:xfrm>
              <a:off x="5995462" y="3096866"/>
              <a:ext cx="17521" cy="17521"/>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55" name="Freeform 653">
              <a:extLst>
                <a:ext uri="{FF2B5EF4-FFF2-40B4-BE49-F238E27FC236}">
                  <a16:creationId xmlns:a16="http://schemas.microsoft.com/office/drawing/2014/main" id="{68249050-0BAA-4517-9A29-42F5A3B200F8}"/>
                </a:ext>
              </a:extLst>
            </p:cNvPr>
            <p:cNvSpPr>
              <a:spLocks/>
            </p:cNvSpPr>
            <p:nvPr/>
          </p:nvSpPr>
          <p:spPr bwMode="auto">
            <a:xfrm>
              <a:off x="5938122" y="2988557"/>
              <a:ext cx="93975" cy="84419"/>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56" name="Freeform 654">
              <a:extLst>
                <a:ext uri="{FF2B5EF4-FFF2-40B4-BE49-F238E27FC236}">
                  <a16:creationId xmlns:a16="http://schemas.microsoft.com/office/drawing/2014/main" id="{578485B5-BEED-4220-93AF-4F3EB16E60FC}"/>
                </a:ext>
              </a:extLst>
            </p:cNvPr>
            <p:cNvSpPr>
              <a:spLocks/>
            </p:cNvSpPr>
            <p:nvPr/>
          </p:nvSpPr>
          <p:spPr bwMode="auto">
            <a:xfrm>
              <a:off x="6051208" y="2848393"/>
              <a:ext cx="70082" cy="10353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57" name="Freeform 655">
              <a:extLst>
                <a:ext uri="{FF2B5EF4-FFF2-40B4-BE49-F238E27FC236}">
                  <a16:creationId xmlns:a16="http://schemas.microsoft.com/office/drawing/2014/main" id="{E37D247C-0FC8-48A0-9A23-A1F58ABAF152}"/>
                </a:ext>
              </a:extLst>
            </p:cNvPr>
            <p:cNvSpPr>
              <a:spLocks/>
            </p:cNvSpPr>
            <p:nvPr/>
          </p:nvSpPr>
          <p:spPr bwMode="auto">
            <a:xfrm>
              <a:off x="6000240" y="2942368"/>
              <a:ext cx="208653" cy="242102"/>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58" name="Freeform 656">
              <a:extLst>
                <a:ext uri="{FF2B5EF4-FFF2-40B4-BE49-F238E27FC236}">
                  <a16:creationId xmlns:a16="http://schemas.microsoft.com/office/drawing/2014/main" id="{3AE9745B-8F77-4F76-A9B2-2C818AAF7F8B}"/>
                </a:ext>
              </a:extLst>
            </p:cNvPr>
            <p:cNvSpPr>
              <a:spLocks/>
            </p:cNvSpPr>
            <p:nvPr/>
          </p:nvSpPr>
          <p:spPr bwMode="auto">
            <a:xfrm>
              <a:off x="6368171" y="3017227"/>
              <a:ext cx="415714" cy="24688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59" name="Freeform 657">
              <a:extLst>
                <a:ext uri="{FF2B5EF4-FFF2-40B4-BE49-F238E27FC236}">
                  <a16:creationId xmlns:a16="http://schemas.microsoft.com/office/drawing/2014/main" id="{25A8CD5B-82AF-4BFE-9F70-C5249D2397F6}"/>
                </a:ext>
              </a:extLst>
            </p:cNvPr>
            <p:cNvSpPr>
              <a:spLocks/>
            </p:cNvSpPr>
            <p:nvPr/>
          </p:nvSpPr>
          <p:spPr bwMode="auto">
            <a:xfrm>
              <a:off x="6237564" y="3109608"/>
              <a:ext cx="140164" cy="57340"/>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60" name="Freeform 658">
              <a:extLst>
                <a:ext uri="{FF2B5EF4-FFF2-40B4-BE49-F238E27FC236}">
                  <a16:creationId xmlns:a16="http://schemas.microsoft.com/office/drawing/2014/main" id="{6881F054-3FE0-4100-BF2A-8A22B5FDEE6E}"/>
                </a:ext>
              </a:extLst>
            </p:cNvPr>
            <p:cNvSpPr>
              <a:spLocks/>
            </p:cNvSpPr>
            <p:nvPr/>
          </p:nvSpPr>
          <p:spPr bwMode="auto">
            <a:xfrm>
              <a:off x="6392061" y="2899362"/>
              <a:ext cx="219803" cy="164057"/>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61" name="Freeform 659">
              <a:extLst>
                <a:ext uri="{FF2B5EF4-FFF2-40B4-BE49-F238E27FC236}">
                  <a16:creationId xmlns:a16="http://schemas.microsoft.com/office/drawing/2014/main" id="{D2080AEB-99BD-4C70-89FB-F21D6AC1A180}"/>
                </a:ext>
              </a:extLst>
            </p:cNvPr>
            <p:cNvSpPr>
              <a:spLocks/>
            </p:cNvSpPr>
            <p:nvPr/>
          </p:nvSpPr>
          <p:spPr bwMode="auto">
            <a:xfrm>
              <a:off x="6341093" y="2889805"/>
              <a:ext cx="135385" cy="89196"/>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62" name="Freeform 660">
              <a:extLst>
                <a:ext uri="{FF2B5EF4-FFF2-40B4-BE49-F238E27FC236}">
                  <a16:creationId xmlns:a16="http://schemas.microsoft.com/office/drawing/2014/main" id="{9A6F1953-F88C-4F06-8951-8C0D9F3BAD41}"/>
                </a:ext>
              </a:extLst>
            </p:cNvPr>
            <p:cNvSpPr>
              <a:spLocks/>
            </p:cNvSpPr>
            <p:nvPr/>
          </p:nvSpPr>
          <p:spPr bwMode="auto">
            <a:xfrm>
              <a:off x="6341093" y="2834058"/>
              <a:ext cx="167242" cy="84419"/>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63" name="Freeform 661">
              <a:extLst>
                <a:ext uri="{FF2B5EF4-FFF2-40B4-BE49-F238E27FC236}">
                  <a16:creationId xmlns:a16="http://schemas.microsoft.com/office/drawing/2014/main" id="{69C48AAC-A984-4A71-9A85-F0E1668A9047}"/>
                </a:ext>
              </a:extLst>
            </p:cNvPr>
            <p:cNvSpPr>
              <a:spLocks/>
            </p:cNvSpPr>
            <p:nvPr/>
          </p:nvSpPr>
          <p:spPr bwMode="auto">
            <a:xfrm>
              <a:off x="6392061" y="2783090"/>
              <a:ext cx="111495" cy="70082"/>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64" name="Freeform 662">
              <a:extLst>
                <a:ext uri="{FF2B5EF4-FFF2-40B4-BE49-F238E27FC236}">
                  <a16:creationId xmlns:a16="http://schemas.microsoft.com/office/drawing/2014/main" id="{8BC3AB9D-B0CF-44FC-9755-837237A2C9C2}"/>
                </a:ext>
              </a:extLst>
            </p:cNvPr>
            <p:cNvSpPr>
              <a:spLocks/>
            </p:cNvSpPr>
            <p:nvPr/>
          </p:nvSpPr>
          <p:spPr bwMode="auto">
            <a:xfrm>
              <a:off x="6307646" y="2928032"/>
              <a:ext cx="74861" cy="36635"/>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65" name="Freeform 663">
              <a:extLst>
                <a:ext uri="{FF2B5EF4-FFF2-40B4-BE49-F238E27FC236}">
                  <a16:creationId xmlns:a16="http://schemas.microsoft.com/office/drawing/2014/main" id="{AA6E237B-38ED-43F0-A3AD-96643B04F9E4}"/>
                </a:ext>
              </a:extLst>
            </p:cNvPr>
            <p:cNvSpPr>
              <a:spLocks/>
            </p:cNvSpPr>
            <p:nvPr/>
          </p:nvSpPr>
          <p:spPr bwMode="auto">
            <a:xfrm>
              <a:off x="6191372" y="2937588"/>
              <a:ext cx="222988" cy="195911"/>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66" name="Freeform 664">
              <a:extLst>
                <a:ext uri="{FF2B5EF4-FFF2-40B4-BE49-F238E27FC236}">
                  <a16:creationId xmlns:a16="http://schemas.microsoft.com/office/drawing/2014/main" id="{E274100F-7AF0-4131-BB41-0A32AB81BFCB}"/>
                </a:ext>
              </a:extLst>
            </p:cNvPr>
            <p:cNvSpPr>
              <a:spLocks/>
            </p:cNvSpPr>
            <p:nvPr/>
          </p:nvSpPr>
          <p:spPr bwMode="auto">
            <a:xfrm>
              <a:off x="6326758" y="3143057"/>
              <a:ext cx="215025" cy="140164"/>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67" name="Freeform 665">
              <a:extLst>
                <a:ext uri="{FF2B5EF4-FFF2-40B4-BE49-F238E27FC236}">
                  <a16:creationId xmlns:a16="http://schemas.microsoft.com/office/drawing/2014/main" id="{438C024F-A354-4D9C-94C4-F2FFC8155C84}"/>
                </a:ext>
              </a:extLst>
            </p:cNvPr>
            <p:cNvSpPr>
              <a:spLocks/>
            </p:cNvSpPr>
            <p:nvPr/>
          </p:nvSpPr>
          <p:spPr bwMode="auto">
            <a:xfrm>
              <a:off x="6476479" y="3138278"/>
              <a:ext cx="78046" cy="93975"/>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68" name="Freeform 666">
              <a:extLst>
                <a:ext uri="{FF2B5EF4-FFF2-40B4-BE49-F238E27FC236}">
                  <a16:creationId xmlns:a16="http://schemas.microsoft.com/office/drawing/2014/main" id="{7585E571-59BB-4F04-A6AF-0F7A4CE1380C}"/>
                </a:ext>
              </a:extLst>
            </p:cNvPr>
            <p:cNvSpPr>
              <a:spLocks/>
            </p:cNvSpPr>
            <p:nvPr/>
          </p:nvSpPr>
          <p:spPr bwMode="auto">
            <a:xfrm>
              <a:off x="6508334" y="3189246"/>
              <a:ext cx="46190" cy="47783"/>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69" name="Freeform 667">
              <a:extLst>
                <a:ext uri="{FF2B5EF4-FFF2-40B4-BE49-F238E27FC236}">
                  <a16:creationId xmlns:a16="http://schemas.microsoft.com/office/drawing/2014/main" id="{1ACBD5FE-E17C-4A50-A5DA-E8595995D54E}"/>
                </a:ext>
              </a:extLst>
            </p:cNvPr>
            <p:cNvSpPr>
              <a:spLocks/>
            </p:cNvSpPr>
            <p:nvPr/>
          </p:nvSpPr>
          <p:spPr bwMode="auto">
            <a:xfrm>
              <a:off x="6368171" y="3264107"/>
              <a:ext cx="149721" cy="89196"/>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70" name="Freeform 668">
              <a:extLst>
                <a:ext uri="{FF2B5EF4-FFF2-40B4-BE49-F238E27FC236}">
                  <a16:creationId xmlns:a16="http://schemas.microsoft.com/office/drawing/2014/main" id="{95D4A3CA-FF71-46B4-803F-0D2FADAA3BA0}"/>
                </a:ext>
              </a:extLst>
            </p:cNvPr>
            <p:cNvSpPr>
              <a:spLocks/>
            </p:cNvSpPr>
            <p:nvPr/>
          </p:nvSpPr>
          <p:spPr bwMode="auto">
            <a:xfrm>
              <a:off x="6223228" y="3241808"/>
              <a:ext cx="84417" cy="70082"/>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71" name="Freeform 669">
              <a:extLst>
                <a:ext uri="{FF2B5EF4-FFF2-40B4-BE49-F238E27FC236}">
                  <a16:creationId xmlns:a16="http://schemas.microsoft.com/office/drawing/2014/main" id="{1036C532-BCC4-4773-8ECF-EC7B4D0C241D}"/>
                </a:ext>
              </a:extLst>
            </p:cNvPr>
            <p:cNvSpPr>
              <a:spLocks/>
            </p:cNvSpPr>
            <p:nvPr/>
          </p:nvSpPr>
          <p:spPr bwMode="auto">
            <a:xfrm>
              <a:off x="6283753" y="3208360"/>
              <a:ext cx="103530" cy="125829"/>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72" name="Freeform 670">
              <a:extLst>
                <a:ext uri="{FF2B5EF4-FFF2-40B4-BE49-F238E27FC236}">
                  <a16:creationId xmlns:a16="http://schemas.microsoft.com/office/drawing/2014/main" id="{FDC66540-752B-470D-9034-E98EF397E851}"/>
                </a:ext>
              </a:extLst>
            </p:cNvPr>
            <p:cNvSpPr>
              <a:spLocks/>
            </p:cNvSpPr>
            <p:nvPr/>
          </p:nvSpPr>
          <p:spPr bwMode="auto">
            <a:xfrm>
              <a:off x="6228007" y="3133500"/>
              <a:ext cx="164057" cy="89196"/>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73" name="Freeform 671">
              <a:extLst>
                <a:ext uri="{FF2B5EF4-FFF2-40B4-BE49-F238E27FC236}">
                  <a16:creationId xmlns:a16="http://schemas.microsoft.com/office/drawing/2014/main" id="{3E5FC508-0C19-4FF1-915B-AAD7E28E5EBB}"/>
                </a:ext>
              </a:extLst>
            </p:cNvPr>
            <p:cNvSpPr>
              <a:spLocks/>
            </p:cNvSpPr>
            <p:nvPr/>
          </p:nvSpPr>
          <p:spPr bwMode="auto">
            <a:xfrm>
              <a:off x="6321979" y="3334189"/>
              <a:ext cx="144943" cy="149721"/>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74" name="Freeform 672">
              <a:extLst>
                <a:ext uri="{FF2B5EF4-FFF2-40B4-BE49-F238E27FC236}">
                  <a16:creationId xmlns:a16="http://schemas.microsoft.com/office/drawing/2014/main" id="{0680FDC3-821B-4177-A1C8-8C4090D14FC9}"/>
                </a:ext>
              </a:extLst>
            </p:cNvPr>
            <p:cNvSpPr>
              <a:spLocks/>
            </p:cNvSpPr>
            <p:nvPr/>
          </p:nvSpPr>
          <p:spPr bwMode="auto">
            <a:xfrm>
              <a:off x="6452587" y="3326224"/>
              <a:ext cx="70082" cy="4619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75" name="Freeform 673">
              <a:extLst>
                <a:ext uri="{FF2B5EF4-FFF2-40B4-BE49-F238E27FC236}">
                  <a16:creationId xmlns:a16="http://schemas.microsoft.com/office/drawing/2014/main" id="{40B87E28-A129-4ED9-9AD4-AAE6B3D8F268}"/>
                </a:ext>
              </a:extLst>
            </p:cNvPr>
            <p:cNvSpPr>
              <a:spLocks/>
            </p:cNvSpPr>
            <p:nvPr/>
          </p:nvSpPr>
          <p:spPr bwMode="auto">
            <a:xfrm>
              <a:off x="6302867" y="3311891"/>
              <a:ext cx="41412" cy="84419"/>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76" name="Freeform 674">
              <a:extLst>
                <a:ext uri="{FF2B5EF4-FFF2-40B4-BE49-F238E27FC236}">
                  <a16:creationId xmlns:a16="http://schemas.microsoft.com/office/drawing/2014/main" id="{26B7EB11-0048-417B-8EB9-6A28197DF820}"/>
                </a:ext>
              </a:extLst>
            </p:cNvPr>
            <p:cNvSpPr>
              <a:spLocks/>
            </p:cNvSpPr>
            <p:nvPr/>
          </p:nvSpPr>
          <p:spPr bwMode="auto">
            <a:xfrm>
              <a:off x="6326758" y="3321447"/>
              <a:ext cx="60525" cy="41414"/>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77" name="Freeform 675">
              <a:extLst>
                <a:ext uri="{FF2B5EF4-FFF2-40B4-BE49-F238E27FC236}">
                  <a16:creationId xmlns:a16="http://schemas.microsoft.com/office/drawing/2014/main" id="{9C044F66-8AD3-4B8D-AFC7-0747164B1DCE}"/>
                </a:ext>
              </a:extLst>
            </p:cNvPr>
            <p:cNvSpPr>
              <a:spLocks/>
            </p:cNvSpPr>
            <p:nvPr/>
          </p:nvSpPr>
          <p:spPr bwMode="auto">
            <a:xfrm>
              <a:off x="6839631" y="3348523"/>
              <a:ext cx="89196" cy="7486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78" name="Freeform 676">
              <a:extLst>
                <a:ext uri="{FF2B5EF4-FFF2-40B4-BE49-F238E27FC236}">
                  <a16:creationId xmlns:a16="http://schemas.microsoft.com/office/drawing/2014/main" id="{9E43633F-1876-4FE7-B81C-D3135D5B20A5}"/>
                </a:ext>
              </a:extLst>
            </p:cNvPr>
            <p:cNvSpPr>
              <a:spLocks/>
            </p:cNvSpPr>
            <p:nvPr/>
          </p:nvSpPr>
          <p:spPr bwMode="auto">
            <a:xfrm>
              <a:off x="6873079" y="3386750"/>
              <a:ext cx="461905" cy="391821"/>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79" name="Freeform 677">
              <a:extLst>
                <a:ext uri="{FF2B5EF4-FFF2-40B4-BE49-F238E27FC236}">
                  <a16:creationId xmlns:a16="http://schemas.microsoft.com/office/drawing/2014/main" id="{60A63B83-893B-4DC9-A459-70CBFF82E896}"/>
                </a:ext>
              </a:extLst>
            </p:cNvPr>
            <p:cNvSpPr>
              <a:spLocks/>
            </p:cNvSpPr>
            <p:nvPr/>
          </p:nvSpPr>
          <p:spPr bwMode="auto">
            <a:xfrm>
              <a:off x="6882636" y="3391529"/>
              <a:ext cx="36635" cy="27078"/>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80" name="Freeform 678">
              <a:extLst>
                <a:ext uri="{FF2B5EF4-FFF2-40B4-BE49-F238E27FC236}">
                  <a16:creationId xmlns:a16="http://schemas.microsoft.com/office/drawing/2014/main" id="{39020855-0781-43B0-9552-5941B229764C}"/>
                </a:ext>
              </a:extLst>
            </p:cNvPr>
            <p:cNvSpPr>
              <a:spLocks/>
            </p:cNvSpPr>
            <p:nvPr/>
          </p:nvSpPr>
          <p:spPr bwMode="auto">
            <a:xfrm>
              <a:off x="6774326" y="3278441"/>
              <a:ext cx="164057" cy="84419"/>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81" name="Freeform 679">
              <a:extLst>
                <a:ext uri="{FF2B5EF4-FFF2-40B4-BE49-F238E27FC236}">
                  <a16:creationId xmlns:a16="http://schemas.microsoft.com/office/drawing/2014/main" id="{A1CD1A48-547C-4AFA-BF39-E3E69BA8A7B8}"/>
                </a:ext>
              </a:extLst>
            </p:cNvPr>
            <p:cNvSpPr>
              <a:spLocks/>
            </p:cNvSpPr>
            <p:nvPr/>
          </p:nvSpPr>
          <p:spPr bwMode="auto">
            <a:xfrm>
              <a:off x="6887415" y="3334189"/>
              <a:ext cx="125829" cy="98753"/>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82" name="Freeform 680">
              <a:extLst>
                <a:ext uri="{FF2B5EF4-FFF2-40B4-BE49-F238E27FC236}">
                  <a16:creationId xmlns:a16="http://schemas.microsoft.com/office/drawing/2014/main" id="{382C49C7-266C-4F06-9C01-6D5E00014706}"/>
                </a:ext>
              </a:extLst>
            </p:cNvPr>
            <p:cNvSpPr>
              <a:spLocks/>
            </p:cNvSpPr>
            <p:nvPr/>
          </p:nvSpPr>
          <p:spPr bwMode="auto">
            <a:xfrm>
              <a:off x="6928826" y="3643187"/>
              <a:ext cx="41412" cy="47783"/>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83" name="Freeform 681">
              <a:extLst>
                <a:ext uri="{FF2B5EF4-FFF2-40B4-BE49-F238E27FC236}">
                  <a16:creationId xmlns:a16="http://schemas.microsoft.com/office/drawing/2014/main" id="{96251408-BCD9-4AEA-AD52-CD383E8EAFA0}"/>
                </a:ext>
              </a:extLst>
            </p:cNvPr>
            <p:cNvSpPr>
              <a:spLocks/>
            </p:cNvSpPr>
            <p:nvPr/>
          </p:nvSpPr>
          <p:spPr bwMode="auto">
            <a:xfrm>
              <a:off x="6667612" y="3466388"/>
              <a:ext cx="162463" cy="125829"/>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84" name="Freeform 682">
              <a:extLst>
                <a:ext uri="{FF2B5EF4-FFF2-40B4-BE49-F238E27FC236}">
                  <a16:creationId xmlns:a16="http://schemas.microsoft.com/office/drawing/2014/main" id="{B18262C7-95BD-466E-949C-769A43B4CDCE}"/>
                </a:ext>
              </a:extLst>
            </p:cNvPr>
            <p:cNvSpPr>
              <a:spLocks/>
            </p:cNvSpPr>
            <p:nvPr/>
          </p:nvSpPr>
          <p:spPr bwMode="auto">
            <a:xfrm>
              <a:off x="6742472" y="3456833"/>
              <a:ext cx="232545" cy="219803"/>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85" name="Freeform 683">
              <a:extLst>
                <a:ext uri="{FF2B5EF4-FFF2-40B4-BE49-F238E27FC236}">
                  <a16:creationId xmlns:a16="http://schemas.microsoft.com/office/drawing/2014/main" id="{1045B03A-40F7-4C2A-B43C-4016F6E784A0}"/>
                </a:ext>
              </a:extLst>
            </p:cNvPr>
            <p:cNvSpPr>
              <a:spLocks/>
            </p:cNvSpPr>
            <p:nvPr/>
          </p:nvSpPr>
          <p:spPr bwMode="auto">
            <a:xfrm>
              <a:off x="6447808" y="3329412"/>
              <a:ext cx="442791" cy="168834"/>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86" name="Freeform 684">
              <a:extLst>
                <a:ext uri="{FF2B5EF4-FFF2-40B4-BE49-F238E27FC236}">
                  <a16:creationId xmlns:a16="http://schemas.microsoft.com/office/drawing/2014/main" id="{C3E54B58-6E31-447A-9899-42EB5DB759D1}"/>
                </a:ext>
              </a:extLst>
            </p:cNvPr>
            <p:cNvSpPr>
              <a:spLocks/>
            </p:cNvSpPr>
            <p:nvPr/>
          </p:nvSpPr>
          <p:spPr bwMode="auto">
            <a:xfrm>
              <a:off x="6648498" y="3596997"/>
              <a:ext cx="490574" cy="393415"/>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87" name="Freeform 685">
              <a:extLst>
                <a:ext uri="{FF2B5EF4-FFF2-40B4-BE49-F238E27FC236}">
                  <a16:creationId xmlns:a16="http://schemas.microsoft.com/office/drawing/2014/main" id="{9EFDBE08-E505-4A7C-9706-9C4D082881FF}"/>
                </a:ext>
              </a:extLst>
            </p:cNvPr>
            <p:cNvSpPr>
              <a:spLocks/>
            </p:cNvSpPr>
            <p:nvPr/>
          </p:nvSpPr>
          <p:spPr bwMode="auto">
            <a:xfrm>
              <a:off x="6658054" y="3568325"/>
              <a:ext cx="97159" cy="10353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88" name="Freeform 686">
              <a:extLst>
                <a:ext uri="{FF2B5EF4-FFF2-40B4-BE49-F238E27FC236}">
                  <a16:creationId xmlns:a16="http://schemas.microsoft.com/office/drawing/2014/main" id="{D950BB03-0181-4999-82B4-E5DE9F29A016}"/>
                </a:ext>
              </a:extLst>
            </p:cNvPr>
            <p:cNvSpPr>
              <a:spLocks/>
            </p:cNvSpPr>
            <p:nvPr/>
          </p:nvSpPr>
          <p:spPr bwMode="auto">
            <a:xfrm>
              <a:off x="6662833" y="3531693"/>
              <a:ext cx="36635" cy="41414"/>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89" name="Freeform 687">
              <a:extLst>
                <a:ext uri="{FF2B5EF4-FFF2-40B4-BE49-F238E27FC236}">
                  <a16:creationId xmlns:a16="http://schemas.microsoft.com/office/drawing/2014/main" id="{0BF0B61F-F7A9-4444-8BA9-A3299989295E}"/>
                </a:ext>
              </a:extLst>
            </p:cNvPr>
            <p:cNvSpPr>
              <a:spLocks/>
            </p:cNvSpPr>
            <p:nvPr/>
          </p:nvSpPr>
          <p:spPr bwMode="auto">
            <a:xfrm>
              <a:off x="6658054" y="3587440"/>
              <a:ext cx="14336" cy="33448"/>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90" name="Freeform 688">
              <a:extLst>
                <a:ext uri="{FF2B5EF4-FFF2-40B4-BE49-F238E27FC236}">
                  <a16:creationId xmlns:a16="http://schemas.microsoft.com/office/drawing/2014/main" id="{3C94DE90-31F3-4126-A920-7BCD89DE372E}"/>
                </a:ext>
              </a:extLst>
            </p:cNvPr>
            <p:cNvSpPr>
              <a:spLocks/>
            </p:cNvSpPr>
            <p:nvPr/>
          </p:nvSpPr>
          <p:spPr bwMode="auto">
            <a:xfrm>
              <a:off x="6638942" y="3568325"/>
              <a:ext cx="38226" cy="122645"/>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91" name="Freeform 689">
              <a:extLst>
                <a:ext uri="{FF2B5EF4-FFF2-40B4-BE49-F238E27FC236}">
                  <a16:creationId xmlns:a16="http://schemas.microsoft.com/office/drawing/2014/main" id="{3747F0E0-6E73-4B93-9FAA-E24044D67374}"/>
                </a:ext>
              </a:extLst>
            </p:cNvPr>
            <p:cNvSpPr>
              <a:spLocks/>
            </p:cNvSpPr>
            <p:nvPr/>
          </p:nvSpPr>
          <p:spPr bwMode="auto">
            <a:xfrm>
              <a:off x="7025985" y="3751495"/>
              <a:ext cx="23891" cy="36635"/>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92" name="Freeform 690">
              <a:extLst>
                <a:ext uri="{FF2B5EF4-FFF2-40B4-BE49-F238E27FC236}">
                  <a16:creationId xmlns:a16="http://schemas.microsoft.com/office/drawing/2014/main" id="{35B20CB5-ABCB-4A2F-B552-1616D4F4C813}"/>
                </a:ext>
              </a:extLst>
            </p:cNvPr>
            <p:cNvSpPr>
              <a:spLocks/>
            </p:cNvSpPr>
            <p:nvPr/>
          </p:nvSpPr>
          <p:spPr bwMode="auto">
            <a:xfrm>
              <a:off x="6834853" y="3925109"/>
              <a:ext cx="248472" cy="157685"/>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93" name="Freeform 691">
              <a:extLst>
                <a:ext uri="{FF2B5EF4-FFF2-40B4-BE49-F238E27FC236}">
                  <a16:creationId xmlns:a16="http://schemas.microsoft.com/office/drawing/2014/main" id="{351F9DE3-A76B-4092-A748-8D239BCDE079}"/>
                </a:ext>
              </a:extLst>
            </p:cNvPr>
            <p:cNvSpPr>
              <a:spLocks/>
            </p:cNvSpPr>
            <p:nvPr/>
          </p:nvSpPr>
          <p:spPr bwMode="auto">
            <a:xfrm>
              <a:off x="7054655" y="3751495"/>
              <a:ext cx="191132" cy="229360"/>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94" name="Freeform 692">
              <a:extLst>
                <a:ext uri="{FF2B5EF4-FFF2-40B4-BE49-F238E27FC236}">
                  <a16:creationId xmlns:a16="http://schemas.microsoft.com/office/drawing/2014/main" id="{C44A15DA-14CA-4A4B-84E9-F756C1065B86}"/>
                </a:ext>
              </a:extLst>
            </p:cNvPr>
            <p:cNvSpPr>
              <a:spLocks/>
            </p:cNvSpPr>
            <p:nvPr/>
          </p:nvSpPr>
          <p:spPr bwMode="auto">
            <a:xfrm>
              <a:off x="7460811" y="3302334"/>
              <a:ext cx="256437" cy="111495"/>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95" name="Freeform 693">
              <a:extLst>
                <a:ext uri="{FF2B5EF4-FFF2-40B4-BE49-F238E27FC236}">
                  <a16:creationId xmlns:a16="http://schemas.microsoft.com/office/drawing/2014/main" id="{B1E22871-F0E8-4D55-81F9-51CF2AF7325A}"/>
                </a:ext>
              </a:extLst>
            </p:cNvPr>
            <p:cNvSpPr>
              <a:spLocks/>
            </p:cNvSpPr>
            <p:nvPr/>
          </p:nvSpPr>
          <p:spPr bwMode="auto">
            <a:xfrm>
              <a:off x="7148629" y="3232252"/>
              <a:ext cx="415714" cy="243694"/>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96" name="Freeform 694">
              <a:extLst>
                <a:ext uri="{FF2B5EF4-FFF2-40B4-BE49-F238E27FC236}">
                  <a16:creationId xmlns:a16="http://schemas.microsoft.com/office/drawing/2014/main" id="{DFEEC816-F5D0-47C3-8D2F-31C5CD740009}"/>
                </a:ext>
              </a:extLst>
            </p:cNvPr>
            <p:cNvSpPr>
              <a:spLocks/>
            </p:cNvSpPr>
            <p:nvPr/>
          </p:nvSpPr>
          <p:spPr bwMode="auto">
            <a:xfrm>
              <a:off x="7274458" y="3503023"/>
              <a:ext cx="0" cy="477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97" name="Freeform 695">
              <a:extLst>
                <a:ext uri="{FF2B5EF4-FFF2-40B4-BE49-F238E27FC236}">
                  <a16:creationId xmlns:a16="http://schemas.microsoft.com/office/drawing/2014/main" id="{1F5DFC6A-60E2-4634-B99E-43F5C85767E3}"/>
                </a:ext>
              </a:extLst>
            </p:cNvPr>
            <p:cNvSpPr>
              <a:spLocks/>
            </p:cNvSpPr>
            <p:nvPr/>
          </p:nvSpPr>
          <p:spPr bwMode="auto">
            <a:xfrm>
              <a:off x="7059433" y="3316668"/>
              <a:ext cx="340852" cy="200689"/>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98" name="Freeform 696">
              <a:extLst>
                <a:ext uri="{FF2B5EF4-FFF2-40B4-BE49-F238E27FC236}">
                  <a16:creationId xmlns:a16="http://schemas.microsoft.com/office/drawing/2014/main" id="{7F696B0C-239D-4B54-B148-A51C3E6C6A75}"/>
                </a:ext>
              </a:extLst>
            </p:cNvPr>
            <p:cNvSpPr>
              <a:spLocks/>
            </p:cNvSpPr>
            <p:nvPr/>
          </p:nvSpPr>
          <p:spPr bwMode="auto">
            <a:xfrm>
              <a:off x="7419400" y="3362859"/>
              <a:ext cx="186353" cy="125829"/>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99" name="Freeform 697">
              <a:extLst>
                <a:ext uri="{FF2B5EF4-FFF2-40B4-BE49-F238E27FC236}">
                  <a16:creationId xmlns:a16="http://schemas.microsoft.com/office/drawing/2014/main" id="{80A8156A-46B1-4374-8A6C-8C2F99C99577}"/>
                </a:ext>
              </a:extLst>
            </p:cNvPr>
            <p:cNvSpPr>
              <a:spLocks/>
            </p:cNvSpPr>
            <p:nvPr/>
          </p:nvSpPr>
          <p:spPr bwMode="auto">
            <a:xfrm>
              <a:off x="7269680" y="3471167"/>
              <a:ext cx="387045" cy="345632"/>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00" name="Freeform 698">
              <a:extLst>
                <a:ext uri="{FF2B5EF4-FFF2-40B4-BE49-F238E27FC236}">
                  <a16:creationId xmlns:a16="http://schemas.microsoft.com/office/drawing/2014/main" id="{99A38096-2817-4AC2-9AD2-1BADEFD7D481}"/>
                </a:ext>
              </a:extLst>
            </p:cNvPr>
            <p:cNvSpPr>
              <a:spLocks/>
            </p:cNvSpPr>
            <p:nvPr/>
          </p:nvSpPr>
          <p:spPr bwMode="auto">
            <a:xfrm>
              <a:off x="7250567" y="3428162"/>
              <a:ext cx="350410" cy="248472"/>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01" name="Freeform 699">
              <a:extLst>
                <a:ext uri="{FF2B5EF4-FFF2-40B4-BE49-F238E27FC236}">
                  <a16:creationId xmlns:a16="http://schemas.microsoft.com/office/drawing/2014/main" id="{23BB7B13-A775-4012-B38B-5039D2BFBB84}"/>
                </a:ext>
              </a:extLst>
            </p:cNvPr>
            <p:cNvSpPr>
              <a:spLocks/>
            </p:cNvSpPr>
            <p:nvPr/>
          </p:nvSpPr>
          <p:spPr bwMode="auto">
            <a:xfrm>
              <a:off x="7218711" y="3227473"/>
              <a:ext cx="12742" cy="19114"/>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02" name="Freeform 700">
              <a:extLst>
                <a:ext uri="{FF2B5EF4-FFF2-40B4-BE49-F238E27FC236}">
                  <a16:creationId xmlns:a16="http://schemas.microsoft.com/office/drawing/2014/main" id="{67276911-55AA-4043-AD44-43F100C0CB48}"/>
                </a:ext>
              </a:extLst>
            </p:cNvPr>
            <p:cNvSpPr>
              <a:spLocks noEditPoints="1"/>
            </p:cNvSpPr>
            <p:nvPr/>
          </p:nvSpPr>
          <p:spPr bwMode="auto">
            <a:xfrm>
              <a:off x="6924047" y="2932811"/>
              <a:ext cx="947700" cy="453941"/>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03" name="Freeform 701">
              <a:extLst>
                <a:ext uri="{FF2B5EF4-FFF2-40B4-BE49-F238E27FC236}">
                  <a16:creationId xmlns:a16="http://schemas.microsoft.com/office/drawing/2014/main" id="{11876870-9880-4195-8BA3-4CA3E390AF4E}"/>
                </a:ext>
              </a:extLst>
            </p:cNvPr>
            <p:cNvSpPr>
              <a:spLocks/>
            </p:cNvSpPr>
            <p:nvPr/>
          </p:nvSpPr>
          <p:spPr bwMode="auto">
            <a:xfrm>
              <a:off x="7436921" y="3498244"/>
              <a:ext cx="654630" cy="697634"/>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04" name="Freeform 702">
              <a:extLst>
                <a:ext uri="{FF2B5EF4-FFF2-40B4-BE49-F238E27FC236}">
                  <a16:creationId xmlns:a16="http://schemas.microsoft.com/office/drawing/2014/main" id="{694FA83D-065B-4EBB-8DD9-49EDB225E289}"/>
                </a:ext>
              </a:extLst>
            </p:cNvPr>
            <p:cNvSpPr>
              <a:spLocks/>
            </p:cNvSpPr>
            <p:nvPr/>
          </p:nvSpPr>
          <p:spPr bwMode="auto">
            <a:xfrm>
              <a:off x="7975278" y="3690970"/>
              <a:ext cx="191132" cy="458719"/>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05" name="Freeform 703">
              <a:extLst>
                <a:ext uri="{FF2B5EF4-FFF2-40B4-BE49-F238E27FC236}">
                  <a16:creationId xmlns:a16="http://schemas.microsoft.com/office/drawing/2014/main" id="{286CC6C9-5A63-4A87-A79D-3A60B99E4FD6}"/>
                </a:ext>
              </a:extLst>
            </p:cNvPr>
            <p:cNvSpPr>
              <a:spLocks/>
            </p:cNvSpPr>
            <p:nvPr/>
          </p:nvSpPr>
          <p:spPr bwMode="auto">
            <a:xfrm>
              <a:off x="7886082" y="3746716"/>
              <a:ext cx="106717" cy="130608"/>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06" name="Freeform 704">
              <a:extLst>
                <a:ext uri="{FF2B5EF4-FFF2-40B4-BE49-F238E27FC236}">
                  <a16:creationId xmlns:a16="http://schemas.microsoft.com/office/drawing/2014/main" id="{3B282EED-21AA-4D9F-8EC1-6F3629E07EAE}"/>
                </a:ext>
              </a:extLst>
            </p:cNvPr>
            <p:cNvSpPr>
              <a:spLocks/>
            </p:cNvSpPr>
            <p:nvPr/>
          </p:nvSpPr>
          <p:spPr bwMode="auto">
            <a:xfrm>
              <a:off x="8086772" y="3891659"/>
              <a:ext cx="195911" cy="359967"/>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07" name="Freeform 705">
              <a:extLst>
                <a:ext uri="{FF2B5EF4-FFF2-40B4-BE49-F238E27FC236}">
                  <a16:creationId xmlns:a16="http://schemas.microsoft.com/office/drawing/2014/main" id="{E035DE13-109A-4628-9911-2A1B78A5C4E8}"/>
                </a:ext>
              </a:extLst>
            </p:cNvPr>
            <p:cNvSpPr>
              <a:spLocks/>
            </p:cNvSpPr>
            <p:nvPr/>
          </p:nvSpPr>
          <p:spPr bwMode="auto">
            <a:xfrm>
              <a:off x="8193488" y="3816799"/>
              <a:ext cx="178390" cy="364746"/>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08" name="Freeform 706">
              <a:extLst>
                <a:ext uri="{FF2B5EF4-FFF2-40B4-BE49-F238E27FC236}">
                  <a16:creationId xmlns:a16="http://schemas.microsoft.com/office/drawing/2014/main" id="{AE81A8CA-FFF2-4D96-A9D1-9F185C032E1A}"/>
                </a:ext>
              </a:extLst>
            </p:cNvPr>
            <p:cNvSpPr>
              <a:spLocks/>
            </p:cNvSpPr>
            <p:nvPr/>
          </p:nvSpPr>
          <p:spPr bwMode="auto">
            <a:xfrm>
              <a:off x="8152076" y="3845469"/>
              <a:ext cx="172020" cy="210246"/>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09" name="Freeform 707">
              <a:extLst>
                <a:ext uri="{FF2B5EF4-FFF2-40B4-BE49-F238E27FC236}">
                  <a16:creationId xmlns:a16="http://schemas.microsoft.com/office/drawing/2014/main" id="{1F22A909-44FB-4EBD-BEE1-EBCD5FCA7B34}"/>
                </a:ext>
              </a:extLst>
            </p:cNvPr>
            <p:cNvSpPr>
              <a:spLocks/>
            </p:cNvSpPr>
            <p:nvPr/>
          </p:nvSpPr>
          <p:spPr bwMode="auto">
            <a:xfrm>
              <a:off x="8889529" y="4415681"/>
              <a:ext cx="210246" cy="178390"/>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10" name="Freeform 708">
              <a:extLst>
                <a:ext uri="{FF2B5EF4-FFF2-40B4-BE49-F238E27FC236}">
                  <a16:creationId xmlns:a16="http://schemas.microsoft.com/office/drawing/2014/main" id="{0D6E8B77-42F4-4533-9715-6A8B11BE0428}"/>
                </a:ext>
              </a:extLst>
            </p:cNvPr>
            <p:cNvSpPr>
              <a:spLocks/>
            </p:cNvSpPr>
            <p:nvPr/>
          </p:nvSpPr>
          <p:spPr bwMode="auto">
            <a:xfrm>
              <a:off x="9094997" y="4444352"/>
              <a:ext cx="238916" cy="191132"/>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11" name="Freeform 709">
              <a:extLst>
                <a:ext uri="{FF2B5EF4-FFF2-40B4-BE49-F238E27FC236}">
                  <a16:creationId xmlns:a16="http://schemas.microsoft.com/office/drawing/2014/main" id="{90A88715-82FE-4422-9EF0-72553CA05323}"/>
                </a:ext>
              </a:extLst>
            </p:cNvPr>
            <p:cNvSpPr>
              <a:spLocks/>
            </p:cNvSpPr>
            <p:nvPr/>
          </p:nvSpPr>
          <p:spPr bwMode="auto">
            <a:xfrm>
              <a:off x="8352765" y="4270740"/>
              <a:ext cx="238916" cy="210246"/>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12" name="Freeform 710">
              <a:extLst>
                <a:ext uri="{FF2B5EF4-FFF2-40B4-BE49-F238E27FC236}">
                  <a16:creationId xmlns:a16="http://schemas.microsoft.com/office/drawing/2014/main" id="{910EC02C-FDAD-4250-A5D7-1C0D376BD983}"/>
                </a:ext>
              </a:extLst>
            </p:cNvPr>
            <p:cNvSpPr>
              <a:spLocks/>
            </p:cNvSpPr>
            <p:nvPr/>
          </p:nvSpPr>
          <p:spPr bwMode="auto">
            <a:xfrm>
              <a:off x="8367099" y="4214992"/>
              <a:ext cx="229360" cy="149721"/>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13" name="Freeform 711">
              <a:extLst>
                <a:ext uri="{FF2B5EF4-FFF2-40B4-BE49-F238E27FC236}">
                  <a16:creationId xmlns:a16="http://schemas.microsoft.com/office/drawing/2014/main" id="{88CFCAA4-483E-482D-9F96-DA786A857470}"/>
                </a:ext>
              </a:extLst>
            </p:cNvPr>
            <p:cNvSpPr>
              <a:spLocks/>
            </p:cNvSpPr>
            <p:nvPr/>
          </p:nvSpPr>
          <p:spPr bwMode="auto">
            <a:xfrm>
              <a:off x="7900418" y="3695748"/>
              <a:ext cx="79638" cy="4619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14" name="Freeform 712">
              <a:extLst>
                <a:ext uri="{FF2B5EF4-FFF2-40B4-BE49-F238E27FC236}">
                  <a16:creationId xmlns:a16="http://schemas.microsoft.com/office/drawing/2014/main" id="{F4E3C0E2-B914-4DA0-B61F-9998DD817BDC}"/>
                </a:ext>
              </a:extLst>
            </p:cNvPr>
            <p:cNvSpPr>
              <a:spLocks/>
            </p:cNvSpPr>
            <p:nvPr/>
          </p:nvSpPr>
          <p:spPr bwMode="auto">
            <a:xfrm>
              <a:off x="7717249" y="3643187"/>
              <a:ext cx="173611" cy="108308"/>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15" name="Freeform 713">
              <a:extLst>
                <a:ext uri="{FF2B5EF4-FFF2-40B4-BE49-F238E27FC236}">
                  <a16:creationId xmlns:a16="http://schemas.microsoft.com/office/drawing/2014/main" id="{AF330FB2-4C39-4A57-8936-096B32CA7C60}"/>
                </a:ext>
              </a:extLst>
            </p:cNvPr>
            <p:cNvSpPr>
              <a:spLocks/>
            </p:cNvSpPr>
            <p:nvPr/>
          </p:nvSpPr>
          <p:spPr bwMode="auto">
            <a:xfrm>
              <a:off x="8198266" y="4036601"/>
              <a:ext cx="130606" cy="108308"/>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16" name="Freeform 714">
              <a:extLst>
                <a:ext uri="{FF2B5EF4-FFF2-40B4-BE49-F238E27FC236}">
                  <a16:creationId xmlns:a16="http://schemas.microsoft.com/office/drawing/2014/main" id="{9DAB9EDA-99E9-4FD1-A2EF-9F3039B3EF1A}"/>
                </a:ext>
              </a:extLst>
            </p:cNvPr>
            <p:cNvSpPr>
              <a:spLocks/>
            </p:cNvSpPr>
            <p:nvPr/>
          </p:nvSpPr>
          <p:spPr bwMode="auto">
            <a:xfrm>
              <a:off x="8147297" y="4227734"/>
              <a:ext cx="103530" cy="122645"/>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17" name="Freeform 715">
              <a:extLst>
                <a:ext uri="{FF2B5EF4-FFF2-40B4-BE49-F238E27FC236}">
                  <a16:creationId xmlns:a16="http://schemas.microsoft.com/office/drawing/2014/main" id="{89EEAEE6-82BC-46EA-96C9-4017BD8876EE}"/>
                </a:ext>
              </a:extLst>
            </p:cNvPr>
            <p:cNvSpPr>
              <a:spLocks/>
            </p:cNvSpPr>
            <p:nvPr/>
          </p:nvSpPr>
          <p:spPr bwMode="auto">
            <a:xfrm>
              <a:off x="7564342" y="2988557"/>
              <a:ext cx="1400048" cy="912659"/>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18" name="Freeform 716">
              <a:extLst>
                <a:ext uri="{FF2B5EF4-FFF2-40B4-BE49-F238E27FC236}">
                  <a16:creationId xmlns:a16="http://schemas.microsoft.com/office/drawing/2014/main" id="{CDAB2B99-C8C6-4397-B0B1-EC067B27F5AC}"/>
                </a:ext>
              </a:extLst>
            </p:cNvPr>
            <p:cNvSpPr>
              <a:spLocks/>
            </p:cNvSpPr>
            <p:nvPr/>
          </p:nvSpPr>
          <p:spPr bwMode="auto">
            <a:xfrm>
              <a:off x="7886082" y="3034748"/>
              <a:ext cx="732675" cy="318553"/>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19" name="Freeform 717">
              <a:extLst>
                <a:ext uri="{FF2B5EF4-FFF2-40B4-BE49-F238E27FC236}">
                  <a16:creationId xmlns:a16="http://schemas.microsoft.com/office/drawing/2014/main" id="{1360B79F-927C-47F8-ACC4-2B981578C1C3}"/>
                </a:ext>
              </a:extLst>
            </p:cNvPr>
            <p:cNvSpPr>
              <a:spLocks/>
            </p:cNvSpPr>
            <p:nvPr/>
          </p:nvSpPr>
          <p:spPr bwMode="auto">
            <a:xfrm>
              <a:off x="6121291" y="2423123"/>
              <a:ext cx="293070" cy="504910"/>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20" name="Freeform 718">
              <a:extLst>
                <a:ext uri="{FF2B5EF4-FFF2-40B4-BE49-F238E27FC236}">
                  <a16:creationId xmlns:a16="http://schemas.microsoft.com/office/drawing/2014/main" id="{62D676A0-4F9C-4FE0-9BEA-E37C4E79F354}"/>
                </a:ext>
              </a:extLst>
            </p:cNvPr>
            <p:cNvSpPr>
              <a:spLocks/>
            </p:cNvSpPr>
            <p:nvPr/>
          </p:nvSpPr>
          <p:spPr bwMode="auto">
            <a:xfrm>
              <a:off x="6336316" y="2384897"/>
              <a:ext cx="251658" cy="393415"/>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21" name="Freeform 719">
              <a:extLst>
                <a:ext uri="{FF2B5EF4-FFF2-40B4-BE49-F238E27FC236}">
                  <a16:creationId xmlns:a16="http://schemas.microsoft.com/office/drawing/2014/main" id="{9339B5FC-C6EF-4A4D-8205-33FBC6942CDC}"/>
                </a:ext>
              </a:extLst>
            </p:cNvPr>
            <p:cNvSpPr>
              <a:spLocks/>
            </p:cNvSpPr>
            <p:nvPr/>
          </p:nvSpPr>
          <p:spPr bwMode="auto">
            <a:xfrm>
              <a:off x="5976348" y="2338706"/>
              <a:ext cx="597290" cy="500131"/>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22" name="Freeform 720">
              <a:extLst>
                <a:ext uri="{FF2B5EF4-FFF2-40B4-BE49-F238E27FC236}">
                  <a16:creationId xmlns:a16="http://schemas.microsoft.com/office/drawing/2014/main" id="{1B7B0B41-C0A0-4946-B3E2-00C5F619FF82}"/>
                </a:ext>
              </a:extLst>
            </p:cNvPr>
            <p:cNvSpPr>
              <a:spLocks noEditPoints="1"/>
            </p:cNvSpPr>
            <p:nvPr/>
          </p:nvSpPr>
          <p:spPr bwMode="auto">
            <a:xfrm>
              <a:off x="6484442" y="2039264"/>
              <a:ext cx="3782836" cy="1318816"/>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23" name="Freeform 721">
              <a:extLst>
                <a:ext uri="{FF2B5EF4-FFF2-40B4-BE49-F238E27FC236}">
                  <a16:creationId xmlns:a16="http://schemas.microsoft.com/office/drawing/2014/main" id="{F4A8A2FE-54B1-45D8-A072-DED8AAB75AF0}"/>
                </a:ext>
              </a:extLst>
            </p:cNvPr>
            <p:cNvSpPr>
              <a:spLocks/>
            </p:cNvSpPr>
            <p:nvPr/>
          </p:nvSpPr>
          <p:spPr bwMode="auto">
            <a:xfrm>
              <a:off x="9109332" y="2969445"/>
              <a:ext cx="70082" cy="149721"/>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24" name="Freeform 722">
              <a:extLst>
                <a:ext uri="{FF2B5EF4-FFF2-40B4-BE49-F238E27FC236}">
                  <a16:creationId xmlns:a16="http://schemas.microsoft.com/office/drawing/2014/main" id="{610D0057-5117-4FE9-9AF2-E460AEB00A56}"/>
                </a:ext>
              </a:extLst>
            </p:cNvPr>
            <p:cNvSpPr>
              <a:spLocks/>
            </p:cNvSpPr>
            <p:nvPr/>
          </p:nvSpPr>
          <p:spPr bwMode="auto">
            <a:xfrm>
              <a:off x="9123666" y="3114385"/>
              <a:ext cx="70082" cy="108308"/>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25" name="Freeform 723">
              <a:extLst>
                <a:ext uri="{FF2B5EF4-FFF2-40B4-BE49-F238E27FC236}">
                  <a16:creationId xmlns:a16="http://schemas.microsoft.com/office/drawing/2014/main" id="{6E24C450-2FEF-40EC-9D6A-DC2E92FF5FFA}"/>
                </a:ext>
              </a:extLst>
            </p:cNvPr>
            <p:cNvSpPr>
              <a:spLocks/>
            </p:cNvSpPr>
            <p:nvPr/>
          </p:nvSpPr>
          <p:spPr bwMode="auto">
            <a:xfrm>
              <a:off x="8754143" y="3432941"/>
              <a:ext cx="98752" cy="117866"/>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26" name="Freeform 724">
              <a:extLst>
                <a:ext uri="{FF2B5EF4-FFF2-40B4-BE49-F238E27FC236}">
                  <a16:creationId xmlns:a16="http://schemas.microsoft.com/office/drawing/2014/main" id="{3008525A-C0AC-4DA1-85BD-305BAEC63DF9}"/>
                </a:ext>
              </a:extLst>
            </p:cNvPr>
            <p:cNvSpPr>
              <a:spLocks/>
            </p:cNvSpPr>
            <p:nvPr/>
          </p:nvSpPr>
          <p:spPr bwMode="auto">
            <a:xfrm>
              <a:off x="8712732" y="3307112"/>
              <a:ext cx="149721" cy="144943"/>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27" name="Freeform 725">
              <a:extLst>
                <a:ext uri="{FF2B5EF4-FFF2-40B4-BE49-F238E27FC236}">
                  <a16:creationId xmlns:a16="http://schemas.microsoft.com/office/drawing/2014/main" id="{730C9213-DC0A-474E-B5C4-40FFC2DE3440}"/>
                </a:ext>
              </a:extLst>
            </p:cNvPr>
            <p:cNvSpPr>
              <a:spLocks/>
            </p:cNvSpPr>
            <p:nvPr/>
          </p:nvSpPr>
          <p:spPr bwMode="auto">
            <a:xfrm>
              <a:off x="5616382" y="2937588"/>
              <a:ext cx="111495" cy="116272"/>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28" name="Freeform 726">
              <a:extLst>
                <a:ext uri="{FF2B5EF4-FFF2-40B4-BE49-F238E27FC236}">
                  <a16:creationId xmlns:a16="http://schemas.microsoft.com/office/drawing/2014/main" id="{3EDD983B-0813-42FD-8A80-1EDEB34058BC}"/>
                </a:ext>
              </a:extLst>
            </p:cNvPr>
            <p:cNvSpPr>
              <a:spLocks/>
            </p:cNvSpPr>
            <p:nvPr/>
          </p:nvSpPr>
          <p:spPr bwMode="auto">
            <a:xfrm>
              <a:off x="5672128" y="2932811"/>
              <a:ext cx="74861" cy="4619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29" name="Freeform 727">
              <a:extLst>
                <a:ext uri="{FF2B5EF4-FFF2-40B4-BE49-F238E27FC236}">
                  <a16:creationId xmlns:a16="http://schemas.microsoft.com/office/drawing/2014/main" id="{C1B37D03-C0F6-4A5C-97DD-4EAD30AB6BBA}"/>
                </a:ext>
              </a:extLst>
            </p:cNvPr>
            <p:cNvSpPr>
              <a:spLocks/>
            </p:cNvSpPr>
            <p:nvPr/>
          </p:nvSpPr>
          <p:spPr bwMode="auto">
            <a:xfrm>
              <a:off x="5645051" y="3283220"/>
              <a:ext cx="293070" cy="215025"/>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30" name="Freeform 728">
              <a:extLst>
                <a:ext uri="{FF2B5EF4-FFF2-40B4-BE49-F238E27FC236}">
                  <a16:creationId xmlns:a16="http://schemas.microsoft.com/office/drawing/2014/main" id="{07517A3F-2D1D-4662-AE34-FC95342FDC2D}"/>
                </a:ext>
              </a:extLst>
            </p:cNvPr>
            <p:cNvSpPr>
              <a:spLocks/>
            </p:cNvSpPr>
            <p:nvPr/>
          </p:nvSpPr>
          <p:spPr bwMode="auto">
            <a:xfrm>
              <a:off x="5645051" y="3329412"/>
              <a:ext cx="74861" cy="141758"/>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31" name="Freeform 729">
              <a:extLst>
                <a:ext uri="{FF2B5EF4-FFF2-40B4-BE49-F238E27FC236}">
                  <a16:creationId xmlns:a16="http://schemas.microsoft.com/office/drawing/2014/main" id="{85836899-E759-477F-A1B3-EAB8D8E98E08}"/>
                </a:ext>
              </a:extLst>
            </p:cNvPr>
            <p:cNvSpPr>
              <a:spLocks/>
            </p:cNvSpPr>
            <p:nvPr/>
          </p:nvSpPr>
          <p:spPr bwMode="auto">
            <a:xfrm>
              <a:off x="6546560" y="4611592"/>
              <a:ext cx="246881" cy="412529"/>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32" name="Freeform 730">
              <a:extLst>
                <a:ext uri="{FF2B5EF4-FFF2-40B4-BE49-F238E27FC236}">
                  <a16:creationId xmlns:a16="http://schemas.microsoft.com/office/drawing/2014/main" id="{D5622802-9360-4F65-8111-3B443E3A76E5}"/>
                </a:ext>
              </a:extLst>
            </p:cNvPr>
            <p:cNvSpPr>
              <a:spLocks/>
            </p:cNvSpPr>
            <p:nvPr/>
          </p:nvSpPr>
          <p:spPr bwMode="auto">
            <a:xfrm>
              <a:off x="6602307" y="4598850"/>
              <a:ext cx="74861" cy="176799"/>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33" name="Freeform 731">
              <a:extLst>
                <a:ext uri="{FF2B5EF4-FFF2-40B4-BE49-F238E27FC236}">
                  <a16:creationId xmlns:a16="http://schemas.microsoft.com/office/drawing/2014/main" id="{677059CA-A5E7-41BC-9CA9-03012CA1FD00}"/>
                </a:ext>
              </a:extLst>
            </p:cNvPr>
            <p:cNvSpPr>
              <a:spLocks/>
            </p:cNvSpPr>
            <p:nvPr/>
          </p:nvSpPr>
          <p:spPr bwMode="auto">
            <a:xfrm>
              <a:off x="6349056" y="4565402"/>
              <a:ext cx="280328" cy="234139"/>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34" name="Freeform 732">
              <a:extLst>
                <a:ext uri="{FF2B5EF4-FFF2-40B4-BE49-F238E27FC236}">
                  <a16:creationId xmlns:a16="http://schemas.microsoft.com/office/drawing/2014/main" id="{0E23ED19-89C5-4E2A-AA0C-527B00927154}"/>
                </a:ext>
              </a:extLst>
            </p:cNvPr>
            <p:cNvSpPr>
              <a:spLocks/>
            </p:cNvSpPr>
            <p:nvPr/>
          </p:nvSpPr>
          <p:spPr bwMode="auto">
            <a:xfrm>
              <a:off x="6135626" y="4775648"/>
              <a:ext cx="297849" cy="294664"/>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35" name="Freeform 733">
              <a:extLst>
                <a:ext uri="{FF2B5EF4-FFF2-40B4-BE49-F238E27FC236}">
                  <a16:creationId xmlns:a16="http://schemas.microsoft.com/office/drawing/2014/main" id="{D5BE1006-C36A-475F-AB43-C2880495D57A}"/>
                </a:ext>
              </a:extLst>
            </p:cNvPr>
            <p:cNvSpPr>
              <a:spLocks/>
            </p:cNvSpPr>
            <p:nvPr/>
          </p:nvSpPr>
          <p:spPr bwMode="auto">
            <a:xfrm>
              <a:off x="6143589" y="4246848"/>
              <a:ext cx="425271" cy="444384"/>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36" name="Freeform 734">
              <a:extLst>
                <a:ext uri="{FF2B5EF4-FFF2-40B4-BE49-F238E27FC236}">
                  <a16:creationId xmlns:a16="http://schemas.microsoft.com/office/drawing/2014/main" id="{14F07BC7-BE1B-4A37-B799-E7EE3B2955DB}"/>
                </a:ext>
              </a:extLst>
            </p:cNvPr>
            <p:cNvSpPr>
              <a:spLocks/>
            </p:cNvSpPr>
            <p:nvPr/>
          </p:nvSpPr>
          <p:spPr bwMode="auto">
            <a:xfrm>
              <a:off x="6138810" y="4509656"/>
              <a:ext cx="262808" cy="294664"/>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37" name="Freeform 735">
              <a:extLst>
                <a:ext uri="{FF2B5EF4-FFF2-40B4-BE49-F238E27FC236}">
                  <a16:creationId xmlns:a16="http://schemas.microsoft.com/office/drawing/2014/main" id="{1C4DE832-5C58-4E32-B6F7-D192911BAA1C}"/>
                </a:ext>
              </a:extLst>
            </p:cNvPr>
            <p:cNvSpPr>
              <a:spLocks/>
            </p:cNvSpPr>
            <p:nvPr/>
          </p:nvSpPr>
          <p:spPr bwMode="auto">
            <a:xfrm>
              <a:off x="6307645" y="4789984"/>
              <a:ext cx="215025" cy="224582"/>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38" name="Freeform 736">
              <a:extLst>
                <a:ext uri="{FF2B5EF4-FFF2-40B4-BE49-F238E27FC236}">
                  <a16:creationId xmlns:a16="http://schemas.microsoft.com/office/drawing/2014/main" id="{A3BD1DC4-0712-47F6-AB23-FDDD515E9AAE}"/>
                </a:ext>
              </a:extLst>
            </p:cNvPr>
            <p:cNvSpPr>
              <a:spLocks/>
            </p:cNvSpPr>
            <p:nvPr/>
          </p:nvSpPr>
          <p:spPr bwMode="auto">
            <a:xfrm>
              <a:off x="6423917" y="4743792"/>
              <a:ext cx="183169" cy="162463"/>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39" name="Freeform 737">
              <a:extLst>
                <a:ext uri="{FF2B5EF4-FFF2-40B4-BE49-F238E27FC236}">
                  <a16:creationId xmlns:a16="http://schemas.microsoft.com/office/drawing/2014/main" id="{E6C78683-4C54-42FF-BA7C-AAF3A4F77C49}"/>
                </a:ext>
              </a:extLst>
            </p:cNvPr>
            <p:cNvSpPr>
              <a:spLocks/>
            </p:cNvSpPr>
            <p:nvPr/>
          </p:nvSpPr>
          <p:spPr bwMode="auto">
            <a:xfrm>
              <a:off x="6546560" y="4985894"/>
              <a:ext cx="46190" cy="52562"/>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40" name="Freeform 738">
              <a:extLst>
                <a:ext uri="{FF2B5EF4-FFF2-40B4-BE49-F238E27FC236}">
                  <a16:creationId xmlns:a16="http://schemas.microsoft.com/office/drawing/2014/main" id="{3EF9EBD3-68C2-45C2-B155-A389D09A854F}"/>
                </a:ext>
              </a:extLst>
            </p:cNvPr>
            <p:cNvSpPr>
              <a:spLocks noEditPoints="1"/>
            </p:cNvSpPr>
            <p:nvPr/>
          </p:nvSpPr>
          <p:spPr bwMode="auto">
            <a:xfrm>
              <a:off x="6232785" y="4901478"/>
              <a:ext cx="369523" cy="323332"/>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41" name="Freeform 739">
              <a:extLst>
                <a:ext uri="{FF2B5EF4-FFF2-40B4-BE49-F238E27FC236}">
                  <a16:creationId xmlns:a16="http://schemas.microsoft.com/office/drawing/2014/main" id="{95182E75-16DE-409C-9BB4-0AAADEBC35EB}"/>
                </a:ext>
              </a:extLst>
            </p:cNvPr>
            <p:cNvSpPr>
              <a:spLocks/>
            </p:cNvSpPr>
            <p:nvPr/>
          </p:nvSpPr>
          <p:spPr bwMode="auto">
            <a:xfrm>
              <a:off x="6471700" y="5055977"/>
              <a:ext cx="60525" cy="62119"/>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42" name="Freeform 740">
              <a:extLst>
                <a:ext uri="{FF2B5EF4-FFF2-40B4-BE49-F238E27FC236}">
                  <a16:creationId xmlns:a16="http://schemas.microsoft.com/office/drawing/2014/main" id="{C833D50F-9EEA-4380-96FA-D5BACEF6F9D4}"/>
                </a:ext>
              </a:extLst>
            </p:cNvPr>
            <p:cNvSpPr>
              <a:spLocks/>
            </p:cNvSpPr>
            <p:nvPr/>
          </p:nvSpPr>
          <p:spPr bwMode="auto">
            <a:xfrm>
              <a:off x="6143589" y="4476206"/>
              <a:ext cx="23891" cy="38226"/>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43" name="Freeform 741">
              <a:extLst>
                <a:ext uri="{FF2B5EF4-FFF2-40B4-BE49-F238E27FC236}">
                  <a16:creationId xmlns:a16="http://schemas.microsoft.com/office/drawing/2014/main" id="{43E211BB-1A9E-4AA5-90A0-A65060277908}"/>
                </a:ext>
              </a:extLst>
            </p:cNvPr>
            <p:cNvSpPr>
              <a:spLocks/>
            </p:cNvSpPr>
            <p:nvPr/>
          </p:nvSpPr>
          <p:spPr bwMode="auto">
            <a:xfrm>
              <a:off x="6121289" y="4285074"/>
              <a:ext cx="162463" cy="210246"/>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44" name="Freeform 742">
              <a:extLst>
                <a:ext uri="{FF2B5EF4-FFF2-40B4-BE49-F238E27FC236}">
                  <a16:creationId xmlns:a16="http://schemas.microsoft.com/office/drawing/2014/main" id="{90431AEB-6641-47AF-A376-322E53B05C2C}"/>
                </a:ext>
              </a:extLst>
            </p:cNvPr>
            <p:cNvSpPr>
              <a:spLocks/>
            </p:cNvSpPr>
            <p:nvPr/>
          </p:nvSpPr>
          <p:spPr bwMode="auto">
            <a:xfrm>
              <a:off x="6191372" y="4116240"/>
              <a:ext cx="297849" cy="210246"/>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45" name="Freeform 743">
              <a:extLst>
                <a:ext uri="{FF2B5EF4-FFF2-40B4-BE49-F238E27FC236}">
                  <a16:creationId xmlns:a16="http://schemas.microsoft.com/office/drawing/2014/main" id="{201347DE-967B-4AC3-B03D-C346E4E8C4BE}"/>
                </a:ext>
              </a:extLst>
            </p:cNvPr>
            <p:cNvSpPr>
              <a:spLocks/>
            </p:cNvSpPr>
            <p:nvPr/>
          </p:nvSpPr>
          <p:spPr bwMode="auto">
            <a:xfrm>
              <a:off x="5860075" y="3816799"/>
              <a:ext cx="546322" cy="383858"/>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46" name="Freeform 744">
              <a:extLst>
                <a:ext uri="{FF2B5EF4-FFF2-40B4-BE49-F238E27FC236}">
                  <a16:creationId xmlns:a16="http://schemas.microsoft.com/office/drawing/2014/main" id="{3AFFF469-5AF4-4D28-8BE2-A047C7AE4B33}"/>
                </a:ext>
              </a:extLst>
            </p:cNvPr>
            <p:cNvSpPr>
              <a:spLocks/>
            </p:cNvSpPr>
            <p:nvPr/>
          </p:nvSpPr>
          <p:spPr bwMode="auto">
            <a:xfrm>
              <a:off x="6353834" y="3826355"/>
              <a:ext cx="383859" cy="473054"/>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47" name="Freeform 745">
              <a:extLst>
                <a:ext uri="{FF2B5EF4-FFF2-40B4-BE49-F238E27FC236}">
                  <a16:creationId xmlns:a16="http://schemas.microsoft.com/office/drawing/2014/main" id="{89750AEE-A3EB-4A84-9C11-FEEB241CE09B}"/>
                </a:ext>
              </a:extLst>
            </p:cNvPr>
            <p:cNvSpPr>
              <a:spLocks/>
            </p:cNvSpPr>
            <p:nvPr/>
          </p:nvSpPr>
          <p:spPr bwMode="auto">
            <a:xfrm>
              <a:off x="6689911" y="3947406"/>
              <a:ext cx="149721" cy="135387"/>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48" name="Freeform 746">
              <a:extLst>
                <a:ext uri="{FF2B5EF4-FFF2-40B4-BE49-F238E27FC236}">
                  <a16:creationId xmlns:a16="http://schemas.microsoft.com/office/drawing/2014/main" id="{464F97EC-9BE4-4048-A01E-F0708BA6CE61}"/>
                </a:ext>
              </a:extLst>
            </p:cNvPr>
            <p:cNvSpPr>
              <a:spLocks/>
            </p:cNvSpPr>
            <p:nvPr/>
          </p:nvSpPr>
          <p:spPr bwMode="auto">
            <a:xfrm>
              <a:off x="6611864" y="4012711"/>
              <a:ext cx="345631" cy="286699"/>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49" name="Freeform 747">
              <a:extLst>
                <a:ext uri="{FF2B5EF4-FFF2-40B4-BE49-F238E27FC236}">
                  <a16:creationId xmlns:a16="http://schemas.microsoft.com/office/drawing/2014/main" id="{20302157-82B4-43E7-B16A-FA37838AAD99}"/>
                </a:ext>
              </a:extLst>
            </p:cNvPr>
            <p:cNvSpPr>
              <a:spLocks/>
            </p:cNvSpPr>
            <p:nvPr/>
          </p:nvSpPr>
          <p:spPr bwMode="auto">
            <a:xfrm>
              <a:off x="6629385" y="4097127"/>
              <a:ext cx="406157" cy="388636"/>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50" name="Freeform 748">
              <a:extLst>
                <a:ext uri="{FF2B5EF4-FFF2-40B4-BE49-F238E27FC236}">
                  <a16:creationId xmlns:a16="http://schemas.microsoft.com/office/drawing/2014/main" id="{9E24DFE9-8AAF-4D7C-BB26-304D69023A2D}"/>
                </a:ext>
              </a:extLst>
            </p:cNvPr>
            <p:cNvSpPr>
              <a:spLocks/>
            </p:cNvSpPr>
            <p:nvPr/>
          </p:nvSpPr>
          <p:spPr bwMode="auto">
            <a:xfrm>
              <a:off x="6812555" y="4074828"/>
              <a:ext cx="41412" cy="50968"/>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51" name="Freeform 749">
              <a:extLst>
                <a:ext uri="{FF2B5EF4-FFF2-40B4-BE49-F238E27FC236}">
                  <a16:creationId xmlns:a16="http://schemas.microsoft.com/office/drawing/2014/main" id="{F9FC907D-02F2-4046-B540-0527E50B71C9}"/>
                </a:ext>
              </a:extLst>
            </p:cNvPr>
            <p:cNvSpPr>
              <a:spLocks/>
            </p:cNvSpPr>
            <p:nvPr/>
          </p:nvSpPr>
          <p:spPr bwMode="auto">
            <a:xfrm>
              <a:off x="6532227" y="4280297"/>
              <a:ext cx="121050" cy="130608"/>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52" name="Freeform 750">
              <a:extLst>
                <a:ext uri="{FF2B5EF4-FFF2-40B4-BE49-F238E27FC236}">
                  <a16:creationId xmlns:a16="http://schemas.microsoft.com/office/drawing/2014/main" id="{BEAF8BAA-3105-41BD-B24D-403B6F6D3901}"/>
                </a:ext>
              </a:extLst>
            </p:cNvPr>
            <p:cNvSpPr>
              <a:spLocks/>
            </p:cNvSpPr>
            <p:nvPr/>
          </p:nvSpPr>
          <p:spPr bwMode="auto">
            <a:xfrm>
              <a:off x="6517891" y="4430017"/>
              <a:ext cx="46190" cy="4619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53" name="Freeform 751">
              <a:extLst>
                <a:ext uri="{FF2B5EF4-FFF2-40B4-BE49-F238E27FC236}">
                  <a16:creationId xmlns:a16="http://schemas.microsoft.com/office/drawing/2014/main" id="{CD27F859-E7D7-4086-97E5-2046BCDD8BB7}"/>
                </a:ext>
              </a:extLst>
            </p:cNvPr>
            <p:cNvSpPr>
              <a:spLocks/>
            </p:cNvSpPr>
            <p:nvPr/>
          </p:nvSpPr>
          <p:spPr bwMode="auto">
            <a:xfrm>
              <a:off x="6517891" y="4401347"/>
              <a:ext cx="50968" cy="43005"/>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54" name="Freeform 752">
              <a:extLst>
                <a:ext uri="{FF2B5EF4-FFF2-40B4-BE49-F238E27FC236}">
                  <a16:creationId xmlns:a16="http://schemas.microsoft.com/office/drawing/2014/main" id="{AD66271D-CED8-4553-9C62-73F03688EC2C}"/>
                </a:ext>
              </a:extLst>
            </p:cNvPr>
            <p:cNvSpPr>
              <a:spLocks/>
            </p:cNvSpPr>
            <p:nvPr/>
          </p:nvSpPr>
          <p:spPr bwMode="auto">
            <a:xfrm>
              <a:off x="6527448" y="4387012"/>
              <a:ext cx="251658" cy="272364"/>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55" name="Freeform 753">
              <a:extLst>
                <a:ext uri="{FF2B5EF4-FFF2-40B4-BE49-F238E27FC236}">
                  <a16:creationId xmlns:a16="http://schemas.microsoft.com/office/drawing/2014/main" id="{920F59EC-5B52-4C77-A371-EB48E73E4B13}"/>
                </a:ext>
              </a:extLst>
            </p:cNvPr>
            <p:cNvSpPr>
              <a:spLocks/>
            </p:cNvSpPr>
            <p:nvPr/>
          </p:nvSpPr>
          <p:spPr bwMode="auto">
            <a:xfrm>
              <a:off x="6070323" y="4321708"/>
              <a:ext cx="125829" cy="144943"/>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56" name="Freeform 754">
              <a:extLst>
                <a:ext uri="{FF2B5EF4-FFF2-40B4-BE49-F238E27FC236}">
                  <a16:creationId xmlns:a16="http://schemas.microsoft.com/office/drawing/2014/main" id="{F6C2CF3E-13F5-4773-B0F7-0DBD074F7A6A}"/>
                </a:ext>
              </a:extLst>
            </p:cNvPr>
            <p:cNvSpPr>
              <a:spLocks/>
            </p:cNvSpPr>
            <p:nvPr/>
          </p:nvSpPr>
          <p:spPr bwMode="auto">
            <a:xfrm>
              <a:off x="6078285" y="4321708"/>
              <a:ext cx="52562" cy="33448"/>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57" name="Freeform 755">
              <a:extLst>
                <a:ext uri="{FF2B5EF4-FFF2-40B4-BE49-F238E27FC236}">
                  <a16:creationId xmlns:a16="http://schemas.microsoft.com/office/drawing/2014/main" id="{97F620FE-6BEA-4D27-AB12-72624B967925}"/>
                </a:ext>
              </a:extLst>
            </p:cNvPr>
            <p:cNvSpPr>
              <a:spLocks/>
            </p:cNvSpPr>
            <p:nvPr/>
          </p:nvSpPr>
          <p:spPr bwMode="auto">
            <a:xfrm>
              <a:off x="6060764" y="4070051"/>
              <a:ext cx="172020" cy="265993"/>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58" name="Freeform 756">
              <a:extLst>
                <a:ext uri="{FF2B5EF4-FFF2-40B4-BE49-F238E27FC236}">
                  <a16:creationId xmlns:a16="http://schemas.microsoft.com/office/drawing/2014/main" id="{6670AB9C-B0B9-4F33-95ED-226DE32CA26D}"/>
                </a:ext>
              </a:extLst>
            </p:cNvPr>
            <p:cNvSpPr>
              <a:spLocks/>
            </p:cNvSpPr>
            <p:nvPr/>
          </p:nvSpPr>
          <p:spPr bwMode="auto">
            <a:xfrm>
              <a:off x="5877597" y="4082793"/>
              <a:ext cx="70082" cy="144943"/>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59" name="Freeform 757">
              <a:extLst>
                <a:ext uri="{FF2B5EF4-FFF2-40B4-BE49-F238E27FC236}">
                  <a16:creationId xmlns:a16="http://schemas.microsoft.com/office/drawing/2014/main" id="{6F0311A4-216C-4D36-843B-696EFBA45F16}"/>
                </a:ext>
              </a:extLst>
            </p:cNvPr>
            <p:cNvSpPr>
              <a:spLocks/>
            </p:cNvSpPr>
            <p:nvPr/>
          </p:nvSpPr>
          <p:spPr bwMode="auto">
            <a:xfrm>
              <a:off x="5925380" y="4046157"/>
              <a:ext cx="275550" cy="238916"/>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60" name="Freeform 758">
              <a:extLst>
                <a:ext uri="{FF2B5EF4-FFF2-40B4-BE49-F238E27FC236}">
                  <a16:creationId xmlns:a16="http://schemas.microsoft.com/office/drawing/2014/main" id="{8791A1C2-4EE0-47FF-A519-2A094929804E}"/>
                </a:ext>
              </a:extLst>
            </p:cNvPr>
            <p:cNvSpPr>
              <a:spLocks/>
            </p:cNvSpPr>
            <p:nvPr/>
          </p:nvSpPr>
          <p:spPr bwMode="auto">
            <a:xfrm>
              <a:off x="5727876" y="4017486"/>
              <a:ext cx="197504" cy="140164"/>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61" name="Freeform 759">
              <a:extLst>
                <a:ext uri="{FF2B5EF4-FFF2-40B4-BE49-F238E27FC236}">
                  <a16:creationId xmlns:a16="http://schemas.microsoft.com/office/drawing/2014/main" id="{CB559715-0C66-46E5-8A8B-B1A05F3057ED}"/>
                </a:ext>
              </a:extLst>
            </p:cNvPr>
            <p:cNvSpPr>
              <a:spLocks/>
            </p:cNvSpPr>
            <p:nvPr/>
          </p:nvSpPr>
          <p:spPr bwMode="auto">
            <a:xfrm>
              <a:off x="5860076" y="4121017"/>
              <a:ext cx="46190" cy="111495"/>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62" name="Freeform 760">
              <a:extLst>
                <a:ext uri="{FF2B5EF4-FFF2-40B4-BE49-F238E27FC236}">
                  <a16:creationId xmlns:a16="http://schemas.microsoft.com/office/drawing/2014/main" id="{03496B62-BDE1-4D3E-A96C-82A70C447FCE}"/>
                </a:ext>
              </a:extLst>
            </p:cNvPr>
            <p:cNvSpPr>
              <a:spLocks/>
            </p:cNvSpPr>
            <p:nvPr/>
          </p:nvSpPr>
          <p:spPr bwMode="auto">
            <a:xfrm>
              <a:off x="5659386" y="4125796"/>
              <a:ext cx="148127" cy="144943"/>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63" name="Freeform 761">
              <a:extLst>
                <a:ext uri="{FF2B5EF4-FFF2-40B4-BE49-F238E27FC236}">
                  <a16:creationId xmlns:a16="http://schemas.microsoft.com/office/drawing/2014/main" id="{3F839B81-C61B-46E8-A6B8-5A7F82003A5C}"/>
                </a:ext>
              </a:extLst>
            </p:cNvPr>
            <p:cNvSpPr>
              <a:spLocks/>
            </p:cNvSpPr>
            <p:nvPr/>
          </p:nvSpPr>
          <p:spPr bwMode="auto">
            <a:xfrm>
              <a:off x="5785216" y="4121017"/>
              <a:ext cx="106717" cy="140164"/>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64" name="Freeform 762">
              <a:extLst>
                <a:ext uri="{FF2B5EF4-FFF2-40B4-BE49-F238E27FC236}">
                  <a16:creationId xmlns:a16="http://schemas.microsoft.com/office/drawing/2014/main" id="{6D4FD8CC-9ADD-4AE8-9C47-C6AD92A6AD46}"/>
                </a:ext>
              </a:extLst>
            </p:cNvPr>
            <p:cNvSpPr>
              <a:spLocks/>
            </p:cNvSpPr>
            <p:nvPr/>
          </p:nvSpPr>
          <p:spPr bwMode="auto">
            <a:xfrm>
              <a:off x="5551078" y="4135352"/>
              <a:ext cx="70082" cy="84417"/>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65" name="Freeform 763">
              <a:extLst>
                <a:ext uri="{FF2B5EF4-FFF2-40B4-BE49-F238E27FC236}">
                  <a16:creationId xmlns:a16="http://schemas.microsoft.com/office/drawing/2014/main" id="{9AC20178-3E0C-4D33-9D50-DBA86537DB75}"/>
                </a:ext>
              </a:extLst>
            </p:cNvPr>
            <p:cNvSpPr>
              <a:spLocks/>
            </p:cNvSpPr>
            <p:nvPr/>
          </p:nvSpPr>
          <p:spPr bwMode="auto">
            <a:xfrm>
              <a:off x="5592490" y="4171987"/>
              <a:ext cx="103530" cy="98753"/>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66" name="Freeform 764">
              <a:extLst>
                <a:ext uri="{FF2B5EF4-FFF2-40B4-BE49-F238E27FC236}">
                  <a16:creationId xmlns:a16="http://schemas.microsoft.com/office/drawing/2014/main" id="{53307B3C-E648-4DD9-9F61-97B079E23E52}"/>
                </a:ext>
              </a:extLst>
            </p:cNvPr>
            <p:cNvSpPr>
              <a:spLocks/>
            </p:cNvSpPr>
            <p:nvPr/>
          </p:nvSpPr>
          <p:spPr bwMode="auto">
            <a:xfrm>
              <a:off x="5519222" y="4078014"/>
              <a:ext cx="162463" cy="136979"/>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67" name="Freeform 765">
              <a:extLst>
                <a:ext uri="{FF2B5EF4-FFF2-40B4-BE49-F238E27FC236}">
                  <a16:creationId xmlns:a16="http://schemas.microsoft.com/office/drawing/2014/main" id="{6CE1A675-584D-46A3-88C2-913151318FF1}"/>
                </a:ext>
              </a:extLst>
            </p:cNvPr>
            <p:cNvSpPr>
              <a:spLocks/>
            </p:cNvSpPr>
            <p:nvPr/>
          </p:nvSpPr>
          <p:spPr bwMode="auto">
            <a:xfrm>
              <a:off x="5476218" y="4082793"/>
              <a:ext cx="74861" cy="33448"/>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68" name="Freeform 766">
              <a:extLst>
                <a:ext uri="{FF2B5EF4-FFF2-40B4-BE49-F238E27FC236}">
                  <a16:creationId xmlns:a16="http://schemas.microsoft.com/office/drawing/2014/main" id="{4D5E92CD-65FA-4B3A-910C-8EE704BF6C3E}"/>
                </a:ext>
              </a:extLst>
            </p:cNvPr>
            <p:cNvSpPr>
              <a:spLocks/>
            </p:cNvSpPr>
            <p:nvPr/>
          </p:nvSpPr>
          <p:spPr bwMode="auto">
            <a:xfrm>
              <a:off x="5471439" y="4050936"/>
              <a:ext cx="70082" cy="19114"/>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69" name="Freeform 767">
              <a:extLst>
                <a:ext uri="{FF2B5EF4-FFF2-40B4-BE49-F238E27FC236}">
                  <a16:creationId xmlns:a16="http://schemas.microsoft.com/office/drawing/2014/main" id="{FE58B22F-3D31-48F7-9FCF-13BA7C57E071}"/>
                </a:ext>
              </a:extLst>
            </p:cNvPr>
            <p:cNvSpPr>
              <a:spLocks/>
            </p:cNvSpPr>
            <p:nvPr/>
          </p:nvSpPr>
          <p:spPr bwMode="auto">
            <a:xfrm>
              <a:off x="5461882" y="3722826"/>
              <a:ext cx="280328" cy="318553"/>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70" name="Freeform 768">
              <a:extLst>
                <a:ext uri="{FF2B5EF4-FFF2-40B4-BE49-F238E27FC236}">
                  <a16:creationId xmlns:a16="http://schemas.microsoft.com/office/drawing/2014/main" id="{424DAD32-5B50-4AD2-BAE9-88A39C73D643}"/>
                </a:ext>
              </a:extLst>
            </p:cNvPr>
            <p:cNvSpPr>
              <a:spLocks/>
            </p:cNvSpPr>
            <p:nvPr/>
          </p:nvSpPr>
          <p:spPr bwMode="auto">
            <a:xfrm>
              <a:off x="5461882" y="3985632"/>
              <a:ext cx="135385" cy="106717"/>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71" name="Freeform 769">
              <a:extLst>
                <a:ext uri="{FF2B5EF4-FFF2-40B4-BE49-F238E27FC236}">
                  <a16:creationId xmlns:a16="http://schemas.microsoft.com/office/drawing/2014/main" id="{FE516F1A-EEFB-4710-A4CE-30BF4AF15134}"/>
                </a:ext>
              </a:extLst>
            </p:cNvPr>
            <p:cNvSpPr>
              <a:spLocks/>
            </p:cNvSpPr>
            <p:nvPr/>
          </p:nvSpPr>
          <p:spPr bwMode="auto">
            <a:xfrm>
              <a:off x="5579748" y="3775386"/>
              <a:ext cx="391822" cy="364746"/>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72" name="Freeform 770">
              <a:extLst>
                <a:ext uri="{FF2B5EF4-FFF2-40B4-BE49-F238E27FC236}">
                  <a16:creationId xmlns:a16="http://schemas.microsoft.com/office/drawing/2014/main" id="{887F8045-7E72-4630-809B-063EBF7D93D7}"/>
                </a:ext>
              </a:extLst>
            </p:cNvPr>
            <p:cNvSpPr>
              <a:spLocks/>
            </p:cNvSpPr>
            <p:nvPr/>
          </p:nvSpPr>
          <p:spPr bwMode="auto">
            <a:xfrm>
              <a:off x="6419139" y="3606551"/>
              <a:ext cx="258029" cy="251658"/>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73" name="Freeform 771">
              <a:extLst>
                <a:ext uri="{FF2B5EF4-FFF2-40B4-BE49-F238E27FC236}">
                  <a16:creationId xmlns:a16="http://schemas.microsoft.com/office/drawing/2014/main" id="{3465DE39-2122-400A-B15D-CBB498348F5E}"/>
                </a:ext>
              </a:extLst>
            </p:cNvPr>
            <p:cNvSpPr>
              <a:spLocks/>
            </p:cNvSpPr>
            <p:nvPr/>
          </p:nvSpPr>
          <p:spPr bwMode="auto">
            <a:xfrm>
              <a:off x="6036873" y="3461611"/>
              <a:ext cx="93975" cy="181577"/>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74" name="Freeform 772">
              <a:extLst>
                <a:ext uri="{FF2B5EF4-FFF2-40B4-BE49-F238E27FC236}">
                  <a16:creationId xmlns:a16="http://schemas.microsoft.com/office/drawing/2014/main" id="{3D84E17C-BDBA-4135-B6E1-961E882359E2}"/>
                </a:ext>
              </a:extLst>
            </p:cNvPr>
            <p:cNvSpPr>
              <a:spLocks/>
            </p:cNvSpPr>
            <p:nvPr/>
          </p:nvSpPr>
          <p:spPr bwMode="auto">
            <a:xfrm>
              <a:off x="6078287" y="3568325"/>
              <a:ext cx="355189" cy="342447"/>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75" name="Freeform 773">
              <a:extLst>
                <a:ext uri="{FF2B5EF4-FFF2-40B4-BE49-F238E27FC236}">
                  <a16:creationId xmlns:a16="http://schemas.microsoft.com/office/drawing/2014/main" id="{CC1D14B4-6358-48E0-BF34-54108DE4668C}"/>
                </a:ext>
              </a:extLst>
            </p:cNvPr>
            <p:cNvSpPr>
              <a:spLocks/>
            </p:cNvSpPr>
            <p:nvPr/>
          </p:nvSpPr>
          <p:spPr bwMode="auto">
            <a:xfrm>
              <a:off x="5466661" y="3713269"/>
              <a:ext cx="195911" cy="159278"/>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76" name="Freeform 774">
              <a:extLst>
                <a:ext uri="{FF2B5EF4-FFF2-40B4-BE49-F238E27FC236}">
                  <a16:creationId xmlns:a16="http://schemas.microsoft.com/office/drawing/2014/main" id="{53E635BD-4262-44F2-BA9D-D9F2838C59A3}"/>
                </a:ext>
              </a:extLst>
            </p:cNvPr>
            <p:cNvSpPr>
              <a:spLocks/>
            </p:cNvSpPr>
            <p:nvPr/>
          </p:nvSpPr>
          <p:spPr bwMode="auto">
            <a:xfrm>
              <a:off x="5560634" y="3488687"/>
              <a:ext cx="280328" cy="224582"/>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77" name="Freeform 775">
              <a:extLst>
                <a:ext uri="{FF2B5EF4-FFF2-40B4-BE49-F238E27FC236}">
                  <a16:creationId xmlns:a16="http://schemas.microsoft.com/office/drawing/2014/main" id="{76B5504C-7FA9-45BD-A657-324E8DBA1136}"/>
                </a:ext>
              </a:extLst>
            </p:cNvPr>
            <p:cNvSpPr>
              <a:spLocks/>
            </p:cNvSpPr>
            <p:nvPr/>
          </p:nvSpPr>
          <p:spPr bwMode="auto">
            <a:xfrm>
              <a:off x="5659387" y="3466388"/>
              <a:ext cx="484203" cy="461904"/>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78" name="Freeform 776">
              <a:extLst>
                <a:ext uri="{FF2B5EF4-FFF2-40B4-BE49-F238E27FC236}">
                  <a16:creationId xmlns:a16="http://schemas.microsoft.com/office/drawing/2014/main" id="{704617C9-79D6-42C8-8F52-894EE0F4C655}"/>
                </a:ext>
              </a:extLst>
            </p:cNvPr>
            <p:cNvSpPr>
              <a:spLocks/>
            </p:cNvSpPr>
            <p:nvPr/>
          </p:nvSpPr>
          <p:spPr bwMode="auto">
            <a:xfrm>
              <a:off x="4158994" y="1715932"/>
              <a:ext cx="1425532" cy="106238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79" name="Freeform 777">
              <a:extLst>
                <a:ext uri="{FF2B5EF4-FFF2-40B4-BE49-F238E27FC236}">
                  <a16:creationId xmlns:a16="http://schemas.microsoft.com/office/drawing/2014/main" id="{1AC61E51-C3AD-46C7-90FF-F0F139E7CDAE}"/>
                </a:ext>
              </a:extLst>
            </p:cNvPr>
            <p:cNvSpPr>
              <a:spLocks/>
            </p:cNvSpPr>
            <p:nvPr/>
          </p:nvSpPr>
          <p:spPr bwMode="auto">
            <a:xfrm>
              <a:off x="4579487" y="2375340"/>
              <a:ext cx="74861" cy="52562"/>
            </a:xfrm>
            <a:custGeom>
              <a:avLst/>
              <a:gdLst>
                <a:gd name="T0" fmla="*/ 16 w 16"/>
                <a:gd name="T1" fmla="*/ 6 h 11"/>
                <a:gd name="T2" fmla="*/ 11 w 16"/>
                <a:gd name="T3" fmla="*/ 3 h 11"/>
                <a:gd name="T4" fmla="*/ 5 w 16"/>
                <a:gd name="T5" fmla="*/ 1 h 11"/>
                <a:gd name="T6" fmla="*/ 1 w 16"/>
                <a:gd name="T7" fmla="*/ 1 h 11"/>
                <a:gd name="T8" fmla="*/ 3 w 16"/>
                <a:gd name="T9" fmla="*/ 3 h 11"/>
                <a:gd name="T10" fmla="*/ 1 w 16"/>
                <a:gd name="T11" fmla="*/ 7 h 11"/>
                <a:gd name="T12" fmla="*/ 5 w 16"/>
                <a:gd name="T13" fmla="*/ 7 h 11"/>
                <a:gd name="T14" fmla="*/ 5 w 16"/>
                <a:gd name="T15" fmla="*/ 9 h 11"/>
                <a:gd name="T16" fmla="*/ 16 w 16"/>
                <a:gd name="T17" fmla="*/ 6 h 11"/>
                <a:gd name="T18" fmla="*/ 16 w 16"/>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80" name="Freeform 778">
              <a:extLst>
                <a:ext uri="{FF2B5EF4-FFF2-40B4-BE49-F238E27FC236}">
                  <a16:creationId xmlns:a16="http://schemas.microsoft.com/office/drawing/2014/main" id="{45645AC8-B140-4B53-99B3-014C7CD7120D}"/>
                </a:ext>
              </a:extLst>
            </p:cNvPr>
            <p:cNvSpPr>
              <a:spLocks/>
            </p:cNvSpPr>
            <p:nvPr/>
          </p:nvSpPr>
          <p:spPr bwMode="auto">
            <a:xfrm>
              <a:off x="4603379" y="2338706"/>
              <a:ext cx="19114" cy="9557"/>
            </a:xfrm>
            <a:custGeom>
              <a:avLst/>
              <a:gdLst>
                <a:gd name="T0" fmla="*/ 2 w 4"/>
                <a:gd name="T1" fmla="*/ 2 h 2"/>
                <a:gd name="T2" fmla="*/ 2 w 4"/>
                <a:gd name="T3" fmla="*/ 0 h 2"/>
                <a:gd name="T4" fmla="*/ 2 w 4"/>
                <a:gd name="T5" fmla="*/ 2 h 2"/>
              </a:gdLst>
              <a:ahLst/>
              <a:cxnLst>
                <a:cxn ang="0">
                  <a:pos x="T0" y="T1"/>
                </a:cxn>
                <a:cxn ang="0">
                  <a:pos x="T2" y="T3"/>
                </a:cxn>
                <a:cxn ang="0">
                  <a:pos x="T4" y="T5"/>
                </a:cxn>
              </a:cxnLst>
              <a:rect l="0" t="0" r="r" b="b"/>
              <a:pathLst>
                <a:path w="4" h="2">
                  <a:moveTo>
                    <a:pt x="2" y="2"/>
                  </a:moveTo>
                  <a:cubicBezTo>
                    <a:pt x="0" y="2"/>
                    <a:pt x="1" y="0"/>
                    <a:pt x="2" y="0"/>
                  </a:cubicBezTo>
                  <a:cubicBezTo>
                    <a:pt x="3" y="0"/>
                    <a:pt x="4" y="2"/>
                    <a:pt x="2"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81" name="Freeform 779">
              <a:extLst>
                <a:ext uri="{FF2B5EF4-FFF2-40B4-BE49-F238E27FC236}">
                  <a16:creationId xmlns:a16="http://schemas.microsoft.com/office/drawing/2014/main" id="{C15B9F9E-7374-456D-B4F8-BAA9C4A47A89}"/>
                </a:ext>
              </a:extLst>
            </p:cNvPr>
            <p:cNvSpPr>
              <a:spLocks/>
            </p:cNvSpPr>
            <p:nvPr/>
          </p:nvSpPr>
          <p:spPr bwMode="auto">
            <a:xfrm>
              <a:off x="4617714" y="1786014"/>
              <a:ext cx="50968" cy="28669"/>
            </a:xfrm>
            <a:custGeom>
              <a:avLst/>
              <a:gdLst>
                <a:gd name="T0" fmla="*/ 9 w 11"/>
                <a:gd name="T1" fmla="*/ 4 h 6"/>
                <a:gd name="T2" fmla="*/ 9 w 11"/>
                <a:gd name="T3" fmla="*/ 5 h 6"/>
                <a:gd name="T4" fmla="*/ 3 w 11"/>
                <a:gd name="T5" fmla="*/ 4 h 6"/>
                <a:gd name="T6" fmla="*/ 2 w 11"/>
                <a:gd name="T7" fmla="*/ 1 h 6"/>
                <a:gd name="T8" fmla="*/ 9 w 11"/>
                <a:gd name="T9" fmla="*/ 4 h 6"/>
                <a:gd name="T10" fmla="*/ 9 w 11"/>
                <a:gd name="T11" fmla="*/ 4 h 6"/>
              </a:gdLst>
              <a:ahLst/>
              <a:cxnLst>
                <a:cxn ang="0">
                  <a:pos x="T0" y="T1"/>
                </a:cxn>
                <a:cxn ang="0">
                  <a:pos x="T2" y="T3"/>
                </a:cxn>
                <a:cxn ang="0">
                  <a:pos x="T4" y="T5"/>
                </a:cxn>
                <a:cxn ang="0">
                  <a:pos x="T6" y="T7"/>
                </a:cxn>
                <a:cxn ang="0">
                  <a:pos x="T8" y="T9"/>
                </a:cxn>
                <a:cxn ang="0">
                  <a:pos x="T10" y="T11"/>
                </a:cxn>
              </a:cxnLst>
              <a:rect l="0" t="0"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82" name="Freeform 780">
              <a:extLst>
                <a:ext uri="{FF2B5EF4-FFF2-40B4-BE49-F238E27FC236}">
                  <a16:creationId xmlns:a16="http://schemas.microsoft.com/office/drawing/2014/main" id="{8AF88AE0-36F8-49E3-8AC9-E4382EEF553F}"/>
                </a:ext>
              </a:extLst>
            </p:cNvPr>
            <p:cNvSpPr>
              <a:spLocks/>
            </p:cNvSpPr>
            <p:nvPr/>
          </p:nvSpPr>
          <p:spPr bwMode="auto">
            <a:xfrm>
              <a:off x="4775398" y="1744600"/>
              <a:ext cx="38226" cy="22299"/>
            </a:xfrm>
            <a:custGeom>
              <a:avLst/>
              <a:gdLst>
                <a:gd name="T0" fmla="*/ 8 w 8"/>
                <a:gd name="T1" fmla="*/ 3 h 5"/>
                <a:gd name="T2" fmla="*/ 0 w 8"/>
                <a:gd name="T3" fmla="*/ 2 h 5"/>
                <a:gd name="T4" fmla="*/ 8 w 8"/>
                <a:gd name="T5" fmla="*/ 3 h 5"/>
              </a:gdLst>
              <a:ahLst/>
              <a:cxnLst>
                <a:cxn ang="0">
                  <a:pos x="T0" y="T1"/>
                </a:cxn>
                <a:cxn ang="0">
                  <a:pos x="T2" y="T3"/>
                </a:cxn>
                <a:cxn ang="0">
                  <a:pos x="T4" y="T5"/>
                </a:cxn>
              </a:cxnLst>
              <a:rect l="0" t="0" r="r" b="b"/>
              <a:pathLst>
                <a:path w="8" h="5">
                  <a:moveTo>
                    <a:pt x="8" y="3"/>
                  </a:moveTo>
                  <a:cubicBezTo>
                    <a:pt x="8" y="5"/>
                    <a:pt x="0" y="4"/>
                    <a:pt x="0" y="2"/>
                  </a:cubicBezTo>
                  <a:cubicBezTo>
                    <a:pt x="0" y="0"/>
                    <a:pt x="8" y="1"/>
                    <a:pt x="8"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83" name="Freeform 782">
              <a:extLst>
                <a:ext uri="{FF2B5EF4-FFF2-40B4-BE49-F238E27FC236}">
                  <a16:creationId xmlns:a16="http://schemas.microsoft.com/office/drawing/2014/main" id="{5565E592-78F5-44E5-AB0D-53300F41C633}"/>
                </a:ext>
              </a:extLst>
            </p:cNvPr>
            <p:cNvSpPr>
              <a:spLocks/>
            </p:cNvSpPr>
            <p:nvPr/>
          </p:nvSpPr>
          <p:spPr bwMode="auto">
            <a:xfrm>
              <a:off x="5379058" y="1805127"/>
              <a:ext cx="27078" cy="19114"/>
            </a:xfrm>
            <a:custGeom>
              <a:avLst/>
              <a:gdLst>
                <a:gd name="T0" fmla="*/ 5 w 6"/>
                <a:gd name="T1" fmla="*/ 3 h 4"/>
                <a:gd name="T2" fmla="*/ 1 w 6"/>
                <a:gd name="T3" fmla="*/ 0 h 4"/>
                <a:gd name="T4" fmla="*/ 5 w 6"/>
                <a:gd name="T5" fmla="*/ 3 h 4"/>
              </a:gdLst>
              <a:ahLst/>
              <a:cxnLst>
                <a:cxn ang="0">
                  <a:pos x="T0" y="T1"/>
                </a:cxn>
                <a:cxn ang="0">
                  <a:pos x="T2" y="T3"/>
                </a:cxn>
                <a:cxn ang="0">
                  <a:pos x="T4" y="T5"/>
                </a:cxn>
              </a:cxnLst>
              <a:rect l="0" t="0" r="r" b="b"/>
              <a:pathLst>
                <a:path w="6" h="4">
                  <a:moveTo>
                    <a:pt x="5" y="3"/>
                  </a:moveTo>
                  <a:cubicBezTo>
                    <a:pt x="4" y="4"/>
                    <a:pt x="0" y="0"/>
                    <a:pt x="1" y="0"/>
                  </a:cubicBezTo>
                  <a:cubicBezTo>
                    <a:pt x="2" y="0"/>
                    <a:pt x="6" y="2"/>
                    <a:pt x="5"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84" name="Freeform 783">
              <a:extLst>
                <a:ext uri="{FF2B5EF4-FFF2-40B4-BE49-F238E27FC236}">
                  <a16:creationId xmlns:a16="http://schemas.microsoft.com/office/drawing/2014/main" id="{390F5EDE-BB81-48C9-B60E-A7A18E0ED430}"/>
                </a:ext>
              </a:extLst>
            </p:cNvPr>
            <p:cNvSpPr>
              <a:spLocks/>
            </p:cNvSpPr>
            <p:nvPr/>
          </p:nvSpPr>
          <p:spPr bwMode="auto">
            <a:xfrm>
              <a:off x="5415693" y="1824240"/>
              <a:ext cx="23891" cy="4779"/>
            </a:xfrm>
            <a:custGeom>
              <a:avLst/>
              <a:gdLst>
                <a:gd name="T0" fmla="*/ 4 w 5"/>
                <a:gd name="T1" fmla="*/ 1 h 1"/>
                <a:gd name="T2" fmla="*/ 2 w 5"/>
                <a:gd name="T3" fmla="*/ 0 h 1"/>
                <a:gd name="T4" fmla="*/ 4 w 5"/>
                <a:gd name="T5" fmla="*/ 1 h 1"/>
              </a:gdLst>
              <a:ahLst/>
              <a:cxnLst>
                <a:cxn ang="0">
                  <a:pos x="T0" y="T1"/>
                </a:cxn>
                <a:cxn ang="0">
                  <a:pos x="T2" y="T3"/>
                </a:cxn>
                <a:cxn ang="0">
                  <a:pos x="T4" y="T5"/>
                </a:cxn>
              </a:cxnLst>
              <a:rect l="0" t="0" r="r" b="b"/>
              <a:pathLst>
                <a:path w="5" h="1">
                  <a:moveTo>
                    <a:pt x="4" y="1"/>
                  </a:moveTo>
                  <a:cubicBezTo>
                    <a:pt x="2" y="1"/>
                    <a:pt x="0" y="0"/>
                    <a:pt x="2" y="0"/>
                  </a:cubicBezTo>
                  <a:cubicBezTo>
                    <a:pt x="3" y="0"/>
                    <a:pt x="5" y="1"/>
                    <a:pt x="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85" name="Freeform 784">
              <a:extLst>
                <a:ext uri="{FF2B5EF4-FFF2-40B4-BE49-F238E27FC236}">
                  <a16:creationId xmlns:a16="http://schemas.microsoft.com/office/drawing/2014/main" id="{353617C1-2A51-4D82-8AD7-CE6B426C2F43}"/>
                </a:ext>
              </a:extLst>
            </p:cNvPr>
            <p:cNvSpPr>
              <a:spLocks/>
            </p:cNvSpPr>
            <p:nvPr/>
          </p:nvSpPr>
          <p:spPr bwMode="auto">
            <a:xfrm>
              <a:off x="5415693" y="2090232"/>
              <a:ext cx="19114" cy="33448"/>
            </a:xfrm>
            <a:custGeom>
              <a:avLst/>
              <a:gdLst>
                <a:gd name="T0" fmla="*/ 2 w 4"/>
                <a:gd name="T1" fmla="*/ 0 h 7"/>
                <a:gd name="T2" fmla="*/ 4 w 4"/>
                <a:gd name="T3" fmla="*/ 7 h 7"/>
                <a:gd name="T4" fmla="*/ 2 w 4"/>
                <a:gd name="T5" fmla="*/ 0 h 7"/>
              </a:gdLst>
              <a:ahLst/>
              <a:cxnLst>
                <a:cxn ang="0">
                  <a:pos x="T0" y="T1"/>
                </a:cxn>
                <a:cxn ang="0">
                  <a:pos x="T2" y="T3"/>
                </a:cxn>
                <a:cxn ang="0">
                  <a:pos x="T4" y="T5"/>
                </a:cxn>
              </a:cxnLst>
              <a:rect l="0" t="0" r="r" b="b"/>
              <a:pathLst>
                <a:path w="4" h="7">
                  <a:moveTo>
                    <a:pt x="2" y="0"/>
                  </a:moveTo>
                  <a:cubicBezTo>
                    <a:pt x="0" y="0"/>
                    <a:pt x="3" y="7"/>
                    <a:pt x="4" y="7"/>
                  </a:cubicBezTo>
                  <a:cubicBezTo>
                    <a:pt x="4" y="7"/>
                    <a:pt x="3"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86" name="Freeform 785">
              <a:extLst>
                <a:ext uri="{FF2B5EF4-FFF2-40B4-BE49-F238E27FC236}">
                  <a16:creationId xmlns:a16="http://schemas.microsoft.com/office/drawing/2014/main" id="{FB75B953-A792-4298-803A-1727D15FF2FA}"/>
                </a:ext>
              </a:extLst>
            </p:cNvPr>
            <p:cNvSpPr>
              <a:spLocks/>
            </p:cNvSpPr>
            <p:nvPr/>
          </p:nvSpPr>
          <p:spPr bwMode="auto">
            <a:xfrm>
              <a:off x="5425250" y="2150757"/>
              <a:ext cx="31856" cy="19114"/>
            </a:xfrm>
            <a:custGeom>
              <a:avLst/>
              <a:gdLst>
                <a:gd name="T0" fmla="*/ 1 w 7"/>
                <a:gd name="T1" fmla="*/ 0 h 4"/>
                <a:gd name="T2" fmla="*/ 1 w 7"/>
                <a:gd name="T3" fmla="*/ 4 h 4"/>
                <a:gd name="T4" fmla="*/ 5 w 7"/>
                <a:gd name="T5" fmla="*/ 4 h 4"/>
                <a:gd name="T6" fmla="*/ 1 w 7"/>
                <a:gd name="T7" fmla="*/ 0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87" name="Freeform 786">
              <a:extLst>
                <a:ext uri="{FF2B5EF4-FFF2-40B4-BE49-F238E27FC236}">
                  <a16:creationId xmlns:a16="http://schemas.microsoft.com/office/drawing/2014/main" id="{A9ED5D1D-06AF-45D8-9471-EB99E1DFB477}"/>
                </a:ext>
              </a:extLst>
            </p:cNvPr>
            <p:cNvSpPr>
              <a:spLocks/>
            </p:cNvSpPr>
            <p:nvPr/>
          </p:nvSpPr>
          <p:spPr bwMode="auto">
            <a:xfrm>
              <a:off x="5294641" y="2254288"/>
              <a:ext cx="79638" cy="46190"/>
            </a:xfrm>
            <a:custGeom>
              <a:avLst/>
              <a:gdLst>
                <a:gd name="T0" fmla="*/ 0 w 17"/>
                <a:gd name="T1" fmla="*/ 4 h 10"/>
                <a:gd name="T2" fmla="*/ 10 w 17"/>
                <a:gd name="T3" fmla="*/ 2 h 10"/>
                <a:gd name="T4" fmla="*/ 8 w 17"/>
                <a:gd name="T5" fmla="*/ 4 h 10"/>
                <a:gd name="T6" fmla="*/ 12 w 17"/>
                <a:gd name="T7" fmla="*/ 7 h 10"/>
                <a:gd name="T8" fmla="*/ 9 w 17"/>
                <a:gd name="T9" fmla="*/ 7 h 10"/>
                <a:gd name="T10" fmla="*/ 11 w 17"/>
                <a:gd name="T11" fmla="*/ 10 h 10"/>
                <a:gd name="T12" fmla="*/ 8 w 17"/>
                <a:gd name="T13" fmla="*/ 9 h 10"/>
                <a:gd name="T14" fmla="*/ 0 w 17"/>
                <a:gd name="T15" fmla="*/ 4 h 10"/>
                <a:gd name="T16" fmla="*/ 0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88" name="Freeform 787">
              <a:extLst>
                <a:ext uri="{FF2B5EF4-FFF2-40B4-BE49-F238E27FC236}">
                  <a16:creationId xmlns:a16="http://schemas.microsoft.com/office/drawing/2014/main" id="{E21595D4-44AC-4CEC-A53F-94DBD365A135}"/>
                </a:ext>
              </a:extLst>
            </p:cNvPr>
            <p:cNvSpPr>
              <a:spLocks/>
            </p:cNvSpPr>
            <p:nvPr/>
          </p:nvSpPr>
          <p:spPr bwMode="auto">
            <a:xfrm>
              <a:off x="5280308" y="2244733"/>
              <a:ext cx="41412" cy="14336"/>
            </a:xfrm>
            <a:custGeom>
              <a:avLst/>
              <a:gdLst>
                <a:gd name="T0" fmla="*/ 8 w 9"/>
                <a:gd name="T1" fmla="*/ 1 h 3"/>
                <a:gd name="T2" fmla="*/ 5 w 9"/>
                <a:gd name="T3" fmla="*/ 0 h 3"/>
                <a:gd name="T4" fmla="*/ 0 w 9"/>
                <a:gd name="T5" fmla="*/ 0 h 3"/>
                <a:gd name="T6" fmla="*/ 8 w 9"/>
                <a:gd name="T7" fmla="*/ 1 h 3"/>
                <a:gd name="T8" fmla="*/ 8 w 9"/>
                <a:gd name="T9" fmla="*/ 1 h 3"/>
              </a:gdLst>
              <a:ahLst/>
              <a:cxnLst>
                <a:cxn ang="0">
                  <a:pos x="T0" y="T1"/>
                </a:cxn>
                <a:cxn ang="0">
                  <a:pos x="T2" y="T3"/>
                </a:cxn>
                <a:cxn ang="0">
                  <a:pos x="T4" y="T5"/>
                </a:cxn>
                <a:cxn ang="0">
                  <a:pos x="T6" y="T7"/>
                </a:cxn>
                <a:cxn ang="0">
                  <a:pos x="T8" y="T9"/>
                </a:cxn>
              </a:cxnLst>
              <a:rect l="0" t="0"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89" name="Freeform 788">
              <a:extLst>
                <a:ext uri="{FF2B5EF4-FFF2-40B4-BE49-F238E27FC236}">
                  <a16:creationId xmlns:a16="http://schemas.microsoft.com/office/drawing/2014/main" id="{929BB106-3C88-4EF9-B861-B449C3972AFF}"/>
                </a:ext>
              </a:extLst>
            </p:cNvPr>
            <p:cNvSpPr>
              <a:spLocks/>
            </p:cNvSpPr>
            <p:nvPr/>
          </p:nvSpPr>
          <p:spPr bwMode="auto">
            <a:xfrm>
              <a:off x="5215004" y="2343483"/>
              <a:ext cx="60525" cy="31856"/>
            </a:xfrm>
            <a:custGeom>
              <a:avLst/>
              <a:gdLst>
                <a:gd name="T0" fmla="*/ 12 w 13"/>
                <a:gd name="T1" fmla="*/ 4 h 7"/>
                <a:gd name="T2" fmla="*/ 12 w 13"/>
                <a:gd name="T3" fmla="*/ 1 h 7"/>
                <a:gd name="T4" fmla="*/ 7 w 13"/>
                <a:gd name="T5" fmla="*/ 2 h 7"/>
                <a:gd name="T6" fmla="*/ 3 w 13"/>
                <a:gd name="T7" fmla="*/ 3 h 7"/>
                <a:gd name="T8" fmla="*/ 0 w 13"/>
                <a:gd name="T9" fmla="*/ 5 h 7"/>
                <a:gd name="T10" fmla="*/ 12 w 13"/>
                <a:gd name="T11" fmla="*/ 4 h 7"/>
                <a:gd name="T12" fmla="*/ 12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90" name="Freeform 789">
              <a:extLst>
                <a:ext uri="{FF2B5EF4-FFF2-40B4-BE49-F238E27FC236}">
                  <a16:creationId xmlns:a16="http://schemas.microsoft.com/office/drawing/2014/main" id="{AF9F9669-331F-4B83-8C3B-B7A66F19C44A}"/>
                </a:ext>
              </a:extLst>
            </p:cNvPr>
            <p:cNvSpPr>
              <a:spLocks/>
            </p:cNvSpPr>
            <p:nvPr/>
          </p:nvSpPr>
          <p:spPr bwMode="auto">
            <a:xfrm>
              <a:off x="4663904" y="2389675"/>
              <a:ext cx="19114" cy="28669"/>
            </a:xfrm>
            <a:custGeom>
              <a:avLst/>
              <a:gdLst>
                <a:gd name="T0" fmla="*/ 3 w 4"/>
                <a:gd name="T1" fmla="*/ 2 h 6"/>
                <a:gd name="T2" fmla="*/ 1 w 4"/>
                <a:gd name="T3" fmla="*/ 3 h 6"/>
                <a:gd name="T4" fmla="*/ 3 w 4"/>
                <a:gd name="T5" fmla="*/ 2 h 6"/>
                <a:gd name="T6" fmla="*/ 3 w 4"/>
                <a:gd name="T7" fmla="*/ 2 h 6"/>
              </a:gdLst>
              <a:ahLst/>
              <a:cxnLst>
                <a:cxn ang="0">
                  <a:pos x="T0" y="T1"/>
                </a:cxn>
                <a:cxn ang="0">
                  <a:pos x="T2" y="T3"/>
                </a:cxn>
                <a:cxn ang="0">
                  <a:pos x="T4" y="T5"/>
                </a:cxn>
                <a:cxn ang="0">
                  <a:pos x="T6" y="T7"/>
                </a:cxn>
              </a:cxnLst>
              <a:rect l="0" t="0" r="r" b="b"/>
              <a:pathLst>
                <a:path w="4" h="6">
                  <a:moveTo>
                    <a:pt x="3" y="2"/>
                  </a:moveTo>
                  <a:cubicBezTo>
                    <a:pt x="2" y="0"/>
                    <a:pt x="1" y="1"/>
                    <a:pt x="1" y="3"/>
                  </a:cubicBezTo>
                  <a:cubicBezTo>
                    <a:pt x="0" y="6"/>
                    <a:pt x="4" y="4"/>
                    <a:pt x="3" y="2"/>
                  </a:cubicBezTo>
                  <a:cubicBezTo>
                    <a:pt x="3" y="2"/>
                    <a:pt x="4" y="3"/>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91" name="Freeform 790">
              <a:extLst>
                <a:ext uri="{FF2B5EF4-FFF2-40B4-BE49-F238E27FC236}">
                  <a16:creationId xmlns:a16="http://schemas.microsoft.com/office/drawing/2014/main" id="{96DDEC1B-1E2B-4697-9D00-8416D6BA0F06}"/>
                </a:ext>
              </a:extLst>
            </p:cNvPr>
            <p:cNvSpPr>
              <a:spLocks/>
            </p:cNvSpPr>
            <p:nvPr/>
          </p:nvSpPr>
          <p:spPr bwMode="auto">
            <a:xfrm>
              <a:off x="4622492" y="2329149"/>
              <a:ext cx="17521" cy="19114"/>
            </a:xfrm>
            <a:custGeom>
              <a:avLst/>
              <a:gdLst>
                <a:gd name="T0" fmla="*/ 4 w 4"/>
                <a:gd name="T1" fmla="*/ 2 h 4"/>
                <a:gd name="T2" fmla="*/ 1 w 4"/>
                <a:gd name="T3" fmla="*/ 1 h 4"/>
                <a:gd name="T4" fmla="*/ 4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3" y="2"/>
                    <a:pt x="1" y="0"/>
                    <a:pt x="1" y="1"/>
                  </a:cubicBezTo>
                  <a:cubicBezTo>
                    <a:pt x="0" y="4"/>
                    <a:pt x="4" y="2"/>
                    <a:pt x="4" y="2"/>
                  </a:cubicBezTo>
                  <a:cubicBezTo>
                    <a:pt x="3" y="2"/>
                    <a:pt x="4" y="2"/>
                    <a:pt x="4"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92" name="Freeform 791">
              <a:extLst>
                <a:ext uri="{FF2B5EF4-FFF2-40B4-BE49-F238E27FC236}">
                  <a16:creationId xmlns:a16="http://schemas.microsoft.com/office/drawing/2014/main" id="{6F851834-85A5-4CB6-867E-448D9EBE4D7C}"/>
                </a:ext>
              </a:extLst>
            </p:cNvPr>
            <p:cNvSpPr>
              <a:spLocks/>
            </p:cNvSpPr>
            <p:nvPr/>
          </p:nvSpPr>
          <p:spPr bwMode="auto">
            <a:xfrm>
              <a:off x="5444362" y="2029708"/>
              <a:ext cx="9557" cy="9557"/>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0" y="2"/>
                  </a:cubicBezTo>
                  <a:cubicBezTo>
                    <a:pt x="1" y="2"/>
                    <a:pt x="2" y="2"/>
                    <a:pt x="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93" name="Freeform 792">
              <a:extLst>
                <a:ext uri="{FF2B5EF4-FFF2-40B4-BE49-F238E27FC236}">
                  <a16:creationId xmlns:a16="http://schemas.microsoft.com/office/drawing/2014/main" id="{F2F1DBB3-3EB1-43E1-A6E1-E6B44546C125}"/>
                </a:ext>
              </a:extLst>
            </p:cNvPr>
            <p:cNvSpPr>
              <a:spLocks/>
            </p:cNvSpPr>
            <p:nvPr/>
          </p:nvSpPr>
          <p:spPr bwMode="auto">
            <a:xfrm>
              <a:off x="5406136" y="1978738"/>
              <a:ext cx="14336" cy="7964"/>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1" y="0"/>
                    <a:pt x="0" y="1"/>
                    <a:pt x="1" y="1"/>
                  </a:cubicBezTo>
                  <a:cubicBezTo>
                    <a:pt x="2" y="2"/>
                    <a:pt x="3" y="1"/>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94" name="Freeform 793">
              <a:extLst>
                <a:ext uri="{FF2B5EF4-FFF2-40B4-BE49-F238E27FC236}">
                  <a16:creationId xmlns:a16="http://schemas.microsoft.com/office/drawing/2014/main" id="{EF3494D4-CA6E-4560-9BFD-CCAD18234185}"/>
                </a:ext>
              </a:extLst>
            </p:cNvPr>
            <p:cNvSpPr>
              <a:spLocks/>
            </p:cNvSpPr>
            <p:nvPr/>
          </p:nvSpPr>
          <p:spPr bwMode="auto">
            <a:xfrm>
              <a:off x="5444362" y="1959625"/>
              <a:ext cx="12742" cy="14336"/>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1"/>
                    <a:pt x="1" y="2"/>
                  </a:cubicBezTo>
                  <a:cubicBezTo>
                    <a:pt x="1" y="3"/>
                    <a:pt x="3" y="1"/>
                    <a:pt x="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95" name="Freeform 794">
              <a:extLst>
                <a:ext uri="{FF2B5EF4-FFF2-40B4-BE49-F238E27FC236}">
                  <a16:creationId xmlns:a16="http://schemas.microsoft.com/office/drawing/2014/main" id="{F0434D02-FD58-47AD-A0A4-C85901E5E035}"/>
                </a:ext>
              </a:extLst>
            </p:cNvPr>
            <p:cNvSpPr>
              <a:spLocks/>
            </p:cNvSpPr>
            <p:nvPr/>
          </p:nvSpPr>
          <p:spPr bwMode="auto">
            <a:xfrm>
              <a:off x="4168551" y="2053599"/>
              <a:ext cx="23891" cy="3185"/>
            </a:xfrm>
            <a:custGeom>
              <a:avLst/>
              <a:gdLst>
                <a:gd name="T0" fmla="*/ 5 w 5"/>
                <a:gd name="T1" fmla="*/ 1 h 1"/>
                <a:gd name="T2" fmla="*/ 1 w 5"/>
                <a:gd name="T3" fmla="*/ 0 h 1"/>
                <a:gd name="T4" fmla="*/ 5 w 5"/>
                <a:gd name="T5" fmla="*/ 1 h 1"/>
              </a:gdLst>
              <a:ahLst/>
              <a:cxnLst>
                <a:cxn ang="0">
                  <a:pos x="T0" y="T1"/>
                </a:cxn>
                <a:cxn ang="0">
                  <a:pos x="T2" y="T3"/>
                </a:cxn>
                <a:cxn ang="0">
                  <a:pos x="T4" y="T5"/>
                </a:cxn>
              </a:cxnLst>
              <a:rect l="0" t="0" r="r" b="b"/>
              <a:pathLst>
                <a:path w="5" h="1">
                  <a:moveTo>
                    <a:pt x="5" y="1"/>
                  </a:moveTo>
                  <a:cubicBezTo>
                    <a:pt x="4" y="0"/>
                    <a:pt x="0" y="0"/>
                    <a:pt x="1" y="0"/>
                  </a:cubicBezTo>
                  <a:cubicBezTo>
                    <a:pt x="2" y="1"/>
                    <a:pt x="5" y="1"/>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96" name="Freeform 795">
              <a:extLst>
                <a:ext uri="{FF2B5EF4-FFF2-40B4-BE49-F238E27FC236}">
                  <a16:creationId xmlns:a16="http://schemas.microsoft.com/office/drawing/2014/main" id="{BC74EDF3-3ADC-4F0B-BD3A-DD36348A4199}"/>
                </a:ext>
              </a:extLst>
            </p:cNvPr>
            <p:cNvSpPr>
              <a:spLocks/>
            </p:cNvSpPr>
            <p:nvPr/>
          </p:nvSpPr>
          <p:spPr bwMode="auto">
            <a:xfrm>
              <a:off x="4197220" y="2053599"/>
              <a:ext cx="28669" cy="0"/>
            </a:xfrm>
            <a:custGeom>
              <a:avLst/>
              <a:gdLst>
                <a:gd name="T0" fmla="*/ 5 w 6"/>
                <a:gd name="T1" fmla="*/ 1 w 6"/>
                <a:gd name="T2" fmla="*/ 5 w 6"/>
              </a:gdLst>
              <a:ahLst/>
              <a:cxnLst>
                <a:cxn ang="0">
                  <a:pos x="T0" y="0"/>
                </a:cxn>
                <a:cxn ang="0">
                  <a:pos x="T1" y="0"/>
                </a:cxn>
                <a:cxn ang="0">
                  <a:pos x="T2" y="0"/>
                </a:cxn>
              </a:cxnLst>
              <a:rect l="0" t="0" r="r" b="b"/>
              <a:pathLst>
                <a:path w="6">
                  <a:moveTo>
                    <a:pt x="5" y="0"/>
                  </a:moveTo>
                  <a:cubicBezTo>
                    <a:pt x="4" y="0"/>
                    <a:pt x="0" y="0"/>
                    <a:pt x="1" y="0"/>
                  </a:cubicBezTo>
                  <a:cubicBezTo>
                    <a:pt x="2" y="0"/>
                    <a:pt x="6" y="0"/>
                    <a:pt x="5"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97" name="Freeform 796">
              <a:extLst>
                <a:ext uri="{FF2B5EF4-FFF2-40B4-BE49-F238E27FC236}">
                  <a16:creationId xmlns:a16="http://schemas.microsoft.com/office/drawing/2014/main" id="{042EFDF8-D2CA-4CE3-A0A3-04B59A8FA696}"/>
                </a:ext>
              </a:extLst>
            </p:cNvPr>
            <p:cNvSpPr>
              <a:spLocks/>
            </p:cNvSpPr>
            <p:nvPr/>
          </p:nvSpPr>
          <p:spPr bwMode="auto">
            <a:xfrm>
              <a:off x="4733987" y="1757344"/>
              <a:ext cx="19114" cy="9557"/>
            </a:xfrm>
            <a:custGeom>
              <a:avLst/>
              <a:gdLst>
                <a:gd name="T0" fmla="*/ 3 w 4"/>
                <a:gd name="T1" fmla="*/ 2 h 2"/>
                <a:gd name="T2" fmla="*/ 2 w 4"/>
                <a:gd name="T3" fmla="*/ 0 h 2"/>
                <a:gd name="T4" fmla="*/ 3 w 4"/>
                <a:gd name="T5" fmla="*/ 2 h 2"/>
              </a:gdLst>
              <a:ahLst/>
              <a:cxnLst>
                <a:cxn ang="0">
                  <a:pos x="T0" y="T1"/>
                </a:cxn>
                <a:cxn ang="0">
                  <a:pos x="T2" y="T3"/>
                </a:cxn>
                <a:cxn ang="0">
                  <a:pos x="T4" y="T5"/>
                </a:cxn>
              </a:cxnLst>
              <a:rect l="0" t="0" r="r" b="b"/>
              <a:pathLst>
                <a:path w="4" h="2">
                  <a:moveTo>
                    <a:pt x="3" y="2"/>
                  </a:moveTo>
                  <a:cubicBezTo>
                    <a:pt x="1" y="2"/>
                    <a:pt x="0" y="0"/>
                    <a:pt x="2" y="0"/>
                  </a:cubicBezTo>
                  <a:cubicBezTo>
                    <a:pt x="3" y="0"/>
                    <a:pt x="4" y="2"/>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98" name="Freeform 797">
              <a:extLst>
                <a:ext uri="{FF2B5EF4-FFF2-40B4-BE49-F238E27FC236}">
                  <a16:creationId xmlns:a16="http://schemas.microsoft.com/office/drawing/2014/main" id="{ADB8625B-0AB3-443D-BA01-905C41EABE96}"/>
                </a:ext>
              </a:extLst>
            </p:cNvPr>
            <p:cNvSpPr>
              <a:spLocks/>
            </p:cNvSpPr>
            <p:nvPr/>
          </p:nvSpPr>
          <p:spPr bwMode="auto">
            <a:xfrm>
              <a:off x="2744607" y="2899346"/>
              <a:ext cx="43005" cy="55747"/>
            </a:xfrm>
            <a:custGeom>
              <a:avLst/>
              <a:gdLst>
                <a:gd name="T0" fmla="*/ 9 w 9"/>
                <a:gd name="T1" fmla="*/ 11 h 12"/>
                <a:gd name="T2" fmla="*/ 5 w 9"/>
                <a:gd name="T3" fmla="*/ 2 h 12"/>
                <a:gd name="T4" fmla="*/ 2 w 9"/>
                <a:gd name="T5" fmla="*/ 2 h 12"/>
                <a:gd name="T6" fmla="*/ 0 w 9"/>
                <a:gd name="T7" fmla="*/ 3 h 12"/>
                <a:gd name="T8" fmla="*/ 3 w 9"/>
                <a:gd name="T9" fmla="*/ 5 h 12"/>
                <a:gd name="T10" fmla="*/ 3 w 9"/>
                <a:gd name="T11" fmla="*/ 7 h 12"/>
                <a:gd name="T12" fmla="*/ 4 w 9"/>
                <a:gd name="T13" fmla="*/ 7 h 12"/>
                <a:gd name="T14" fmla="*/ 3 w 9"/>
                <a:gd name="T15" fmla="*/ 8 h 12"/>
                <a:gd name="T16" fmla="*/ 6 w 9"/>
                <a:gd name="T17" fmla="*/ 11 h 12"/>
                <a:gd name="T18" fmla="*/ 6 w 9"/>
                <a:gd name="T19" fmla="*/ 9 h 12"/>
                <a:gd name="T20" fmla="*/ 9 w 9"/>
                <a:gd name="T21" fmla="*/ 11 h 12"/>
                <a:gd name="T22" fmla="*/ 9 w 9"/>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grpSp>
      <p:sp>
        <p:nvSpPr>
          <p:cNvPr id="403" name="文本占位符 402">
            <a:extLst>
              <a:ext uri="{FF2B5EF4-FFF2-40B4-BE49-F238E27FC236}">
                <a16:creationId xmlns:a16="http://schemas.microsoft.com/office/drawing/2014/main" id="{B75298D8-51BB-4DA8-A41F-B370C792BA30}"/>
              </a:ext>
            </a:extLst>
          </p:cNvPr>
          <p:cNvSpPr>
            <a:spLocks noGrp="1"/>
          </p:cNvSpPr>
          <p:nvPr>
            <p:ph type="body" sz="quarter" idx="14"/>
          </p:nvPr>
        </p:nvSpPr>
        <p:spPr>
          <a:xfrm>
            <a:off x="749300" y="223520"/>
            <a:ext cx="482600" cy="330200"/>
          </a:xfrm>
        </p:spPr>
        <p:txBody>
          <a:bodyPr/>
          <a:lstStyle/>
          <a:p>
            <a:pPr marL="0" indent="0">
              <a:buNone/>
            </a:pPr>
            <a:r>
              <a:rPr lang="en-US" altLang="zh-CN" dirty="0"/>
              <a:t>01</a:t>
            </a:r>
            <a:endParaRPr lang="zh-CN" altLang="en-US" dirty="0"/>
          </a:p>
        </p:txBody>
      </p:sp>
      <p:sp>
        <p:nvSpPr>
          <p:cNvPr id="437" name="文本占位符 436">
            <a:extLst>
              <a:ext uri="{FF2B5EF4-FFF2-40B4-BE49-F238E27FC236}">
                <a16:creationId xmlns:a16="http://schemas.microsoft.com/office/drawing/2014/main" id="{F3016AA2-339F-45B3-911D-145CBAA82114}"/>
              </a:ext>
            </a:extLst>
          </p:cNvPr>
          <p:cNvSpPr>
            <a:spLocks noGrp="1"/>
          </p:cNvSpPr>
          <p:nvPr>
            <p:ph type="body" sz="quarter" idx="15"/>
          </p:nvPr>
        </p:nvSpPr>
        <p:spPr/>
        <p:txBody>
          <a:bodyPr/>
          <a:lstStyle/>
          <a:p>
            <a:pPr marL="0" indent="0">
              <a:buNone/>
            </a:pPr>
            <a:r>
              <a:rPr lang="zh-CN" altLang="en-US" dirty="0"/>
              <a:t>北美大洋洲合作院校分布</a:t>
            </a:r>
          </a:p>
        </p:txBody>
      </p:sp>
      <p:sp>
        <p:nvSpPr>
          <p:cNvPr id="401" name="矩形 400">
            <a:extLst>
              <a:ext uri="{FF2B5EF4-FFF2-40B4-BE49-F238E27FC236}">
                <a16:creationId xmlns:a16="http://schemas.microsoft.com/office/drawing/2014/main" id="{FF24A701-825A-4964-9E29-7E29FC5A64A3}"/>
              </a:ext>
            </a:extLst>
          </p:cNvPr>
          <p:cNvSpPr/>
          <p:nvPr/>
        </p:nvSpPr>
        <p:spPr>
          <a:xfrm>
            <a:off x="4748462" y="1304925"/>
            <a:ext cx="3240505" cy="4284663"/>
          </a:xfrm>
          <a:prstGeom prst="rect">
            <a:avLst/>
          </a:prstGeom>
          <a:solidFill>
            <a:schemeClr val="tx2">
              <a:alpha val="60000"/>
            </a:schemeClr>
          </a:solidFill>
          <a:ln>
            <a:noFill/>
          </a:ln>
          <a:effectLst>
            <a:outerShdw blurRad="63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微软雅黑"/>
              <a:cs typeface="+mn-cs"/>
            </a:endParaRPr>
          </a:p>
        </p:txBody>
      </p:sp>
      <p:grpSp>
        <p:nvGrpSpPr>
          <p:cNvPr id="422" name="组合 421">
            <a:extLst>
              <a:ext uri="{FF2B5EF4-FFF2-40B4-BE49-F238E27FC236}">
                <a16:creationId xmlns:a16="http://schemas.microsoft.com/office/drawing/2014/main" id="{397A542B-7F2D-4BAD-8BB8-4170E1F925B9}"/>
              </a:ext>
            </a:extLst>
          </p:cNvPr>
          <p:cNvGrpSpPr/>
          <p:nvPr/>
        </p:nvGrpSpPr>
        <p:grpSpPr>
          <a:xfrm>
            <a:off x="5232400" y="1641121"/>
            <a:ext cx="2486811" cy="733112"/>
            <a:chOff x="5232400" y="1881752"/>
            <a:chExt cx="2486811" cy="733112"/>
          </a:xfrm>
        </p:grpSpPr>
        <p:sp>
          <p:nvSpPr>
            <p:cNvPr id="404" name="文本框 9">
              <a:extLst>
                <a:ext uri="{FF2B5EF4-FFF2-40B4-BE49-F238E27FC236}">
                  <a16:creationId xmlns:a16="http://schemas.microsoft.com/office/drawing/2014/main" id="{01D9FD09-19BD-4A6A-9DBA-67B3ACCDDB03}"/>
                </a:ext>
              </a:extLst>
            </p:cNvPr>
            <p:cNvSpPr txBox="1"/>
            <p:nvPr/>
          </p:nvSpPr>
          <p:spPr>
            <a:xfrm>
              <a:off x="5232400" y="1881752"/>
              <a:ext cx="1475080" cy="733112"/>
            </a:xfrm>
            <a:prstGeom prst="roundRect">
              <a:avLst/>
            </a:prstGeom>
            <a:solidFill>
              <a:schemeClr val="accent1"/>
            </a:solidFill>
            <a:ln>
              <a:noFill/>
            </a:ln>
          </p:spPr>
          <p:txBody>
            <a:bodyPr wrap="square"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kern="100" dirty="0">
                  <a:solidFill>
                    <a:srgbClr val="FFFFFF"/>
                  </a:solidFill>
                  <a:latin typeface="微软雅黑" panose="020B0503020204020204" pitchFamily="34" charset="-122"/>
                  <a:ea typeface="微软雅黑" panose="020B0503020204020204" pitchFamily="34" charset="-122"/>
                </a:rPr>
                <a:t>加拿大</a:t>
              </a:r>
              <a:endParaRPr kumimoji="0" lang="zh-CN" altLang="zh-CN" sz="2000" i="0" u="none" strike="noStrike" kern="1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05" name="文本框 404">
              <a:extLst>
                <a:ext uri="{FF2B5EF4-FFF2-40B4-BE49-F238E27FC236}">
                  <a16:creationId xmlns:a16="http://schemas.microsoft.com/office/drawing/2014/main" id="{8B567138-F8E4-4D1D-B067-95BE88C67341}"/>
                </a:ext>
              </a:extLst>
            </p:cNvPr>
            <p:cNvSpPr txBox="1"/>
            <p:nvPr/>
          </p:nvSpPr>
          <p:spPr>
            <a:xfrm>
              <a:off x="6712315" y="1986115"/>
              <a:ext cx="100689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i="0" u="none" strike="noStrike" kern="1200" cap="none" spc="0" normalizeH="0" baseline="0" noProof="0" dirty="0">
                  <a:ln>
                    <a:noFill/>
                  </a:ln>
                  <a:solidFill>
                    <a:srgbClr val="FFFFFF"/>
                  </a:solidFill>
                  <a:uLnTx/>
                  <a:uFillTx/>
                  <a:latin typeface="微软雅黑" panose="020B0503020204020204" pitchFamily="34" charset="-122"/>
                  <a:ea typeface="微软雅黑" panose="020B0503020204020204" pitchFamily="34" charset="-122"/>
                </a:rPr>
                <a:t>6</a:t>
              </a:r>
              <a:r>
                <a:rPr kumimoji="0" lang="zh-CN" altLang="en-US" sz="2800" i="0" u="none" strike="noStrike" kern="1200" cap="none" spc="0" normalizeH="0" baseline="0" noProof="0" dirty="0">
                  <a:ln>
                    <a:noFill/>
                  </a:ln>
                  <a:solidFill>
                    <a:srgbClr val="FFFFFF"/>
                  </a:solidFill>
                  <a:uLnTx/>
                  <a:uFillTx/>
                  <a:latin typeface="微软雅黑" panose="020B0503020204020204" pitchFamily="34" charset="-122"/>
                  <a:ea typeface="微软雅黑" panose="020B0503020204020204" pitchFamily="34" charset="-122"/>
                </a:rPr>
                <a:t>所</a:t>
              </a:r>
            </a:p>
          </p:txBody>
        </p:sp>
      </p:grpSp>
      <p:grpSp>
        <p:nvGrpSpPr>
          <p:cNvPr id="423" name="组合 422">
            <a:extLst>
              <a:ext uri="{FF2B5EF4-FFF2-40B4-BE49-F238E27FC236}">
                <a16:creationId xmlns:a16="http://schemas.microsoft.com/office/drawing/2014/main" id="{A1FB425E-B3DC-428E-AC88-74A7112F63D5}"/>
              </a:ext>
            </a:extLst>
          </p:cNvPr>
          <p:cNvGrpSpPr/>
          <p:nvPr/>
        </p:nvGrpSpPr>
        <p:grpSpPr>
          <a:xfrm>
            <a:off x="5232400" y="2600055"/>
            <a:ext cx="2486811" cy="733112"/>
            <a:chOff x="5232400" y="2801417"/>
            <a:chExt cx="2486811" cy="733112"/>
          </a:xfrm>
        </p:grpSpPr>
        <p:sp>
          <p:nvSpPr>
            <p:cNvPr id="406" name="文本框 9">
              <a:extLst>
                <a:ext uri="{FF2B5EF4-FFF2-40B4-BE49-F238E27FC236}">
                  <a16:creationId xmlns:a16="http://schemas.microsoft.com/office/drawing/2014/main" id="{8E915469-1A76-4E19-89D3-FA93223883F1}"/>
                </a:ext>
              </a:extLst>
            </p:cNvPr>
            <p:cNvSpPr txBox="1"/>
            <p:nvPr/>
          </p:nvSpPr>
          <p:spPr>
            <a:xfrm>
              <a:off x="5232400" y="2801417"/>
              <a:ext cx="1475080" cy="733112"/>
            </a:xfrm>
            <a:prstGeom prst="roundRect">
              <a:avLst/>
            </a:prstGeom>
            <a:solidFill>
              <a:schemeClr val="accent1"/>
            </a:solidFill>
            <a:ln>
              <a:noFill/>
            </a:ln>
          </p:spPr>
          <p:txBody>
            <a:bodyPr wrap="square"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美国</a:t>
              </a:r>
              <a:endParaRPr kumimoji="0" lang="zh-CN" altLang="zh-CN" sz="2000" i="0" u="none" strike="noStrike" kern="1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07" name="文本框 406">
              <a:extLst>
                <a:ext uri="{FF2B5EF4-FFF2-40B4-BE49-F238E27FC236}">
                  <a16:creationId xmlns:a16="http://schemas.microsoft.com/office/drawing/2014/main" id="{C0F0B7B6-6F3A-4207-AB8E-1AE18C4176ED}"/>
                </a:ext>
              </a:extLst>
            </p:cNvPr>
            <p:cNvSpPr txBox="1"/>
            <p:nvPr/>
          </p:nvSpPr>
          <p:spPr>
            <a:xfrm>
              <a:off x="6712315" y="2905780"/>
              <a:ext cx="100689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FFFFFF"/>
                  </a:solidFill>
                  <a:latin typeface="微软雅黑" panose="020B0503020204020204" pitchFamily="34" charset="-122"/>
                  <a:ea typeface="微软雅黑" panose="020B0503020204020204" pitchFamily="34" charset="-122"/>
                </a:rPr>
                <a:t>34</a:t>
              </a:r>
              <a:r>
                <a:rPr kumimoji="0" lang="zh-CN" altLang="en-US" sz="2800" i="0" u="none" strike="noStrike" kern="1200" cap="none" spc="0" normalizeH="0" baseline="0" noProof="0" dirty="0">
                  <a:ln>
                    <a:noFill/>
                  </a:ln>
                  <a:solidFill>
                    <a:srgbClr val="FFFFFF"/>
                  </a:solidFill>
                  <a:uLnTx/>
                  <a:uFillTx/>
                  <a:latin typeface="微软雅黑" panose="020B0503020204020204" pitchFamily="34" charset="-122"/>
                  <a:ea typeface="微软雅黑" panose="020B0503020204020204" pitchFamily="34" charset="-122"/>
                </a:rPr>
                <a:t>所</a:t>
              </a:r>
            </a:p>
          </p:txBody>
        </p:sp>
      </p:grpSp>
      <p:grpSp>
        <p:nvGrpSpPr>
          <p:cNvPr id="424" name="组合 423">
            <a:extLst>
              <a:ext uri="{FF2B5EF4-FFF2-40B4-BE49-F238E27FC236}">
                <a16:creationId xmlns:a16="http://schemas.microsoft.com/office/drawing/2014/main" id="{D9F26514-84BC-49CD-9D7C-D784172A9777}"/>
              </a:ext>
            </a:extLst>
          </p:cNvPr>
          <p:cNvGrpSpPr/>
          <p:nvPr/>
        </p:nvGrpSpPr>
        <p:grpSpPr>
          <a:xfrm>
            <a:off x="5232400" y="3558989"/>
            <a:ext cx="2486811" cy="733112"/>
            <a:chOff x="5232400" y="3715817"/>
            <a:chExt cx="2486811" cy="733112"/>
          </a:xfrm>
        </p:grpSpPr>
        <p:sp>
          <p:nvSpPr>
            <p:cNvPr id="418" name="文本框 9">
              <a:extLst>
                <a:ext uri="{FF2B5EF4-FFF2-40B4-BE49-F238E27FC236}">
                  <a16:creationId xmlns:a16="http://schemas.microsoft.com/office/drawing/2014/main" id="{D82B9C08-935E-4DC0-999C-6BF667AAC441}"/>
                </a:ext>
              </a:extLst>
            </p:cNvPr>
            <p:cNvSpPr txBox="1"/>
            <p:nvPr/>
          </p:nvSpPr>
          <p:spPr>
            <a:xfrm>
              <a:off x="5232400" y="3715817"/>
              <a:ext cx="1475080" cy="733112"/>
            </a:xfrm>
            <a:prstGeom prst="roundRect">
              <a:avLst/>
            </a:prstGeom>
            <a:solidFill>
              <a:schemeClr val="accent1"/>
            </a:solidFill>
            <a:ln>
              <a:noFill/>
            </a:ln>
          </p:spPr>
          <p:txBody>
            <a:bodyPr wrap="square"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澳大利亚</a:t>
              </a:r>
              <a:endParaRPr kumimoji="0" lang="zh-CN" altLang="zh-CN" sz="2000" i="0" u="none" strike="noStrike" kern="1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19" name="文本框 418">
              <a:extLst>
                <a:ext uri="{FF2B5EF4-FFF2-40B4-BE49-F238E27FC236}">
                  <a16:creationId xmlns:a16="http://schemas.microsoft.com/office/drawing/2014/main" id="{70B61AC3-9ABA-4287-A00C-5BE162381F7C}"/>
                </a:ext>
              </a:extLst>
            </p:cNvPr>
            <p:cNvSpPr txBox="1"/>
            <p:nvPr/>
          </p:nvSpPr>
          <p:spPr>
            <a:xfrm>
              <a:off x="6712315" y="3820180"/>
              <a:ext cx="100689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i="0" u="none" strike="noStrike" kern="1200" cap="none" spc="0" normalizeH="0" baseline="0" noProof="0" dirty="0">
                  <a:ln>
                    <a:noFill/>
                  </a:ln>
                  <a:solidFill>
                    <a:srgbClr val="FFFFFF"/>
                  </a:solidFill>
                  <a:uLnTx/>
                  <a:uFillTx/>
                  <a:latin typeface="微软雅黑" panose="020B0503020204020204" pitchFamily="34" charset="-122"/>
                  <a:ea typeface="微软雅黑" panose="020B0503020204020204" pitchFamily="34" charset="-122"/>
                </a:rPr>
                <a:t>2</a:t>
              </a:r>
              <a:r>
                <a:rPr kumimoji="0" lang="zh-CN" altLang="en-US" sz="2800" i="0" u="none" strike="noStrike" kern="1200" cap="none" spc="0" normalizeH="0" baseline="0" noProof="0" dirty="0">
                  <a:ln>
                    <a:noFill/>
                  </a:ln>
                  <a:solidFill>
                    <a:srgbClr val="FFFFFF"/>
                  </a:solidFill>
                  <a:uLnTx/>
                  <a:uFillTx/>
                  <a:latin typeface="微软雅黑" panose="020B0503020204020204" pitchFamily="34" charset="-122"/>
                  <a:ea typeface="微软雅黑" panose="020B0503020204020204" pitchFamily="34" charset="-122"/>
                </a:rPr>
                <a:t>所</a:t>
              </a:r>
            </a:p>
          </p:txBody>
        </p:sp>
      </p:grpSp>
      <p:grpSp>
        <p:nvGrpSpPr>
          <p:cNvPr id="425" name="组合 424">
            <a:extLst>
              <a:ext uri="{FF2B5EF4-FFF2-40B4-BE49-F238E27FC236}">
                <a16:creationId xmlns:a16="http://schemas.microsoft.com/office/drawing/2014/main" id="{FC5FAEC5-FFA9-4314-91C2-28FE4D630081}"/>
              </a:ext>
            </a:extLst>
          </p:cNvPr>
          <p:cNvGrpSpPr/>
          <p:nvPr/>
        </p:nvGrpSpPr>
        <p:grpSpPr>
          <a:xfrm>
            <a:off x="5232400" y="4517923"/>
            <a:ext cx="2486811" cy="733112"/>
            <a:chOff x="5232400" y="4614175"/>
            <a:chExt cx="2486811" cy="733112"/>
          </a:xfrm>
        </p:grpSpPr>
        <p:sp>
          <p:nvSpPr>
            <p:cNvPr id="420" name="文本框 9">
              <a:extLst>
                <a:ext uri="{FF2B5EF4-FFF2-40B4-BE49-F238E27FC236}">
                  <a16:creationId xmlns:a16="http://schemas.microsoft.com/office/drawing/2014/main" id="{5C0A1B7D-BC01-47D2-9397-13C89B9DB325}"/>
                </a:ext>
              </a:extLst>
            </p:cNvPr>
            <p:cNvSpPr txBox="1"/>
            <p:nvPr/>
          </p:nvSpPr>
          <p:spPr>
            <a:xfrm>
              <a:off x="5232400" y="4614175"/>
              <a:ext cx="1475080" cy="733112"/>
            </a:xfrm>
            <a:prstGeom prst="roundRect">
              <a:avLst/>
            </a:prstGeom>
            <a:solidFill>
              <a:schemeClr val="accent1"/>
            </a:solidFill>
            <a:ln>
              <a:noFill/>
            </a:ln>
          </p:spPr>
          <p:txBody>
            <a:bodyPr wrap="square"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美国</a:t>
              </a:r>
              <a:endParaRPr kumimoji="0" lang="zh-CN" altLang="zh-CN" sz="2000" i="0" u="none" strike="noStrike" kern="1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21" name="文本框 420">
              <a:extLst>
                <a:ext uri="{FF2B5EF4-FFF2-40B4-BE49-F238E27FC236}">
                  <a16:creationId xmlns:a16="http://schemas.microsoft.com/office/drawing/2014/main" id="{D9E69B44-CFB5-4474-A8AC-F167E2D946CC}"/>
                </a:ext>
              </a:extLst>
            </p:cNvPr>
            <p:cNvSpPr txBox="1"/>
            <p:nvPr/>
          </p:nvSpPr>
          <p:spPr>
            <a:xfrm>
              <a:off x="6712315" y="4718538"/>
              <a:ext cx="100689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FFFFFF"/>
                  </a:solidFill>
                  <a:latin typeface="微软雅黑" panose="020B0503020204020204" pitchFamily="34" charset="-122"/>
                  <a:ea typeface="微软雅黑" panose="020B0503020204020204" pitchFamily="34" charset="-122"/>
                </a:rPr>
                <a:t>34</a:t>
              </a:r>
              <a:r>
                <a:rPr kumimoji="0" lang="zh-CN" altLang="en-US" sz="2800" i="0" u="none" strike="noStrike" kern="1200" cap="none" spc="0" normalizeH="0" baseline="0" noProof="0" dirty="0">
                  <a:ln>
                    <a:noFill/>
                  </a:ln>
                  <a:solidFill>
                    <a:srgbClr val="FFFFFF"/>
                  </a:solidFill>
                  <a:uLnTx/>
                  <a:uFillTx/>
                  <a:latin typeface="微软雅黑" panose="020B0503020204020204" pitchFamily="34" charset="-122"/>
                  <a:ea typeface="微软雅黑" panose="020B0503020204020204" pitchFamily="34" charset="-122"/>
                </a:rPr>
                <a:t>所</a:t>
              </a:r>
            </a:p>
          </p:txBody>
        </p:sp>
      </p:grpSp>
      <p:cxnSp>
        <p:nvCxnSpPr>
          <p:cNvPr id="408" name="直接连接符 407">
            <a:extLst>
              <a:ext uri="{FF2B5EF4-FFF2-40B4-BE49-F238E27FC236}">
                <a16:creationId xmlns:a16="http://schemas.microsoft.com/office/drawing/2014/main" id="{FE70FC1B-0DC4-4B0D-B4B8-88923A442942}"/>
              </a:ext>
            </a:extLst>
          </p:cNvPr>
          <p:cNvCxnSpPr>
            <a:cxnSpLocks/>
          </p:cNvCxnSpPr>
          <p:nvPr/>
        </p:nvCxnSpPr>
        <p:spPr>
          <a:xfrm flipH="1">
            <a:off x="3705727" y="2023110"/>
            <a:ext cx="1232033" cy="678368"/>
          </a:xfrm>
          <a:prstGeom prst="line">
            <a:avLst/>
          </a:prstGeom>
          <a:ln>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411" name="直接连接符 410">
            <a:extLst>
              <a:ext uri="{FF2B5EF4-FFF2-40B4-BE49-F238E27FC236}">
                <a16:creationId xmlns:a16="http://schemas.microsoft.com/office/drawing/2014/main" id="{8C661864-169C-453E-814F-C7A4EDA27992}"/>
              </a:ext>
            </a:extLst>
          </p:cNvPr>
          <p:cNvCxnSpPr>
            <a:cxnSpLocks/>
          </p:cNvCxnSpPr>
          <p:nvPr/>
        </p:nvCxnSpPr>
        <p:spPr>
          <a:xfrm flipH="1">
            <a:off x="3080085" y="3017520"/>
            <a:ext cx="1903395" cy="239028"/>
          </a:xfrm>
          <a:prstGeom prst="line">
            <a:avLst/>
          </a:prstGeom>
          <a:ln>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426" name="直接连接符 425">
            <a:extLst>
              <a:ext uri="{FF2B5EF4-FFF2-40B4-BE49-F238E27FC236}">
                <a16:creationId xmlns:a16="http://schemas.microsoft.com/office/drawing/2014/main" id="{CDA0A346-B368-42F9-B566-3FCBFDC932A2}"/>
              </a:ext>
            </a:extLst>
          </p:cNvPr>
          <p:cNvCxnSpPr>
            <a:cxnSpLocks/>
          </p:cNvCxnSpPr>
          <p:nvPr/>
        </p:nvCxnSpPr>
        <p:spPr>
          <a:xfrm>
            <a:off x="7612380" y="4000500"/>
            <a:ext cx="1594185" cy="1004838"/>
          </a:xfrm>
          <a:prstGeom prst="line">
            <a:avLst/>
          </a:prstGeom>
          <a:ln>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432" name="直接连接符 431">
            <a:extLst>
              <a:ext uri="{FF2B5EF4-FFF2-40B4-BE49-F238E27FC236}">
                <a16:creationId xmlns:a16="http://schemas.microsoft.com/office/drawing/2014/main" id="{9B00E354-29EC-4828-91FA-63CC41D38D07}"/>
              </a:ext>
            </a:extLst>
          </p:cNvPr>
          <p:cNvCxnSpPr>
            <a:cxnSpLocks/>
          </p:cNvCxnSpPr>
          <p:nvPr/>
        </p:nvCxnSpPr>
        <p:spPr>
          <a:xfrm>
            <a:off x="7760970" y="4972050"/>
            <a:ext cx="2577165" cy="799098"/>
          </a:xfrm>
          <a:prstGeom prst="line">
            <a:avLst/>
          </a:prstGeom>
          <a:ln>
            <a:solidFill>
              <a:schemeClr val="accent1"/>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9700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矩形 253">
            <a:extLst>
              <a:ext uri="{FF2B5EF4-FFF2-40B4-BE49-F238E27FC236}">
                <a16:creationId xmlns:a16="http://schemas.microsoft.com/office/drawing/2014/main" id="{669F4D24-44DC-4BF0-BC3C-03019A40D654}"/>
              </a:ext>
            </a:extLst>
          </p:cNvPr>
          <p:cNvSpPr/>
          <p:nvPr/>
        </p:nvSpPr>
        <p:spPr>
          <a:xfrm>
            <a:off x="362902" y="1304925"/>
            <a:ext cx="11466195" cy="4932363"/>
          </a:xfrm>
          <a:prstGeom prst="rect">
            <a:avLst/>
          </a:prstGeom>
          <a:solidFill>
            <a:schemeClr val="bg1">
              <a:lumMod val="95000"/>
            </a:schemeClr>
          </a:solidFill>
          <a:ln>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sp>
        <p:nvSpPr>
          <p:cNvPr id="3" name="文本占位符 2">
            <a:extLst>
              <a:ext uri="{FF2B5EF4-FFF2-40B4-BE49-F238E27FC236}">
                <a16:creationId xmlns:a16="http://schemas.microsoft.com/office/drawing/2014/main" id="{4C211C94-5131-420C-BFF6-4CE909F3B6E3}"/>
              </a:ext>
            </a:extLst>
          </p:cNvPr>
          <p:cNvSpPr>
            <a:spLocks noGrp="1"/>
          </p:cNvSpPr>
          <p:nvPr>
            <p:ph type="body" sz="quarter" idx="14"/>
          </p:nvPr>
        </p:nvSpPr>
        <p:spPr>
          <a:xfrm>
            <a:off x="715963" y="269240"/>
            <a:ext cx="576580" cy="400050"/>
          </a:xfrm>
        </p:spPr>
        <p:txBody>
          <a:bodyPr/>
          <a:lstStyle/>
          <a:p>
            <a:pPr marL="0" indent="0" algn="ctr">
              <a:buNone/>
            </a:pPr>
            <a:r>
              <a:rPr lang="en-US" altLang="zh-CN" dirty="0"/>
              <a:t>02</a:t>
            </a:r>
            <a:endParaRPr lang="zh-CN" altLang="en-US" dirty="0"/>
          </a:p>
        </p:txBody>
      </p:sp>
      <p:sp>
        <p:nvSpPr>
          <p:cNvPr id="255" name="文本占位符 254">
            <a:extLst>
              <a:ext uri="{FF2B5EF4-FFF2-40B4-BE49-F238E27FC236}">
                <a16:creationId xmlns:a16="http://schemas.microsoft.com/office/drawing/2014/main" id="{E2E2413D-2DB0-4264-AB70-63C31DD51F34}"/>
              </a:ext>
            </a:extLst>
          </p:cNvPr>
          <p:cNvSpPr>
            <a:spLocks noGrp="1"/>
          </p:cNvSpPr>
          <p:nvPr>
            <p:ph type="body" sz="quarter" idx="15"/>
          </p:nvPr>
        </p:nvSpPr>
        <p:spPr/>
        <p:txBody>
          <a:bodyPr/>
          <a:lstStyle/>
          <a:p>
            <a:pPr marL="0" indent="0">
              <a:buNone/>
            </a:pPr>
            <a:r>
              <a:rPr lang="zh-CN" altLang="en-US" dirty="0"/>
              <a:t>亚洲合作院校分布</a:t>
            </a:r>
          </a:p>
        </p:txBody>
      </p:sp>
      <p:grpSp>
        <p:nvGrpSpPr>
          <p:cNvPr id="4" name="组合 3">
            <a:extLst>
              <a:ext uri="{FF2B5EF4-FFF2-40B4-BE49-F238E27FC236}">
                <a16:creationId xmlns:a16="http://schemas.microsoft.com/office/drawing/2014/main" id="{6B2F7147-2B32-4CEF-B4F2-00B9795182EC}"/>
              </a:ext>
            </a:extLst>
          </p:cNvPr>
          <p:cNvGrpSpPr/>
          <p:nvPr/>
        </p:nvGrpSpPr>
        <p:grpSpPr>
          <a:xfrm>
            <a:off x="658813" y="1608477"/>
            <a:ext cx="5636892" cy="4364527"/>
            <a:chOff x="5278253" y="1198700"/>
            <a:chExt cx="6160155" cy="4769679"/>
          </a:xfrm>
          <a:solidFill>
            <a:schemeClr val="bg1">
              <a:lumMod val="85000"/>
            </a:schemeClr>
          </a:solidFill>
        </p:grpSpPr>
        <p:sp>
          <p:nvSpPr>
            <p:cNvPr id="5" name="Freeform 403">
              <a:extLst>
                <a:ext uri="{FF2B5EF4-FFF2-40B4-BE49-F238E27FC236}">
                  <a16:creationId xmlns:a16="http://schemas.microsoft.com/office/drawing/2014/main" id="{1A6E5F8E-EE13-4BC0-9417-97C7690428A1}"/>
                </a:ext>
              </a:extLst>
            </p:cNvPr>
            <p:cNvSpPr>
              <a:spLocks/>
            </p:cNvSpPr>
            <p:nvPr/>
          </p:nvSpPr>
          <p:spPr bwMode="auto">
            <a:xfrm>
              <a:off x="9098489" y="4767791"/>
              <a:ext cx="1221005" cy="912691"/>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 name="Freeform 404">
              <a:extLst>
                <a:ext uri="{FF2B5EF4-FFF2-40B4-BE49-F238E27FC236}">
                  <a16:creationId xmlns:a16="http://schemas.microsoft.com/office/drawing/2014/main" id="{1A36BECC-D39F-4059-8011-6B5B1B13D91B}"/>
                </a:ext>
              </a:extLst>
            </p:cNvPr>
            <p:cNvSpPr>
              <a:spLocks/>
            </p:cNvSpPr>
            <p:nvPr/>
          </p:nvSpPr>
          <p:spPr bwMode="auto">
            <a:xfrm>
              <a:off x="5609028" y="2440121"/>
              <a:ext cx="238890" cy="36140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 name="Freeform 406">
              <a:extLst>
                <a:ext uri="{FF2B5EF4-FFF2-40B4-BE49-F238E27FC236}">
                  <a16:creationId xmlns:a16="http://schemas.microsoft.com/office/drawing/2014/main" id="{E9062BDE-40DE-4893-B043-465267F71153}"/>
                </a:ext>
              </a:extLst>
            </p:cNvPr>
            <p:cNvSpPr>
              <a:spLocks/>
            </p:cNvSpPr>
            <p:nvPr/>
          </p:nvSpPr>
          <p:spPr bwMode="auto">
            <a:xfrm>
              <a:off x="7320068" y="1486595"/>
              <a:ext cx="539039" cy="371611"/>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 name="Freeform 407">
              <a:extLst>
                <a:ext uri="{FF2B5EF4-FFF2-40B4-BE49-F238E27FC236}">
                  <a16:creationId xmlns:a16="http://schemas.microsoft.com/office/drawing/2014/main" id="{382EA5D7-DCA4-4047-96F7-AACE0290202B}"/>
                </a:ext>
              </a:extLst>
            </p:cNvPr>
            <p:cNvSpPr>
              <a:spLocks/>
            </p:cNvSpPr>
            <p:nvPr/>
          </p:nvSpPr>
          <p:spPr bwMode="auto">
            <a:xfrm>
              <a:off x="8702377" y="1331416"/>
              <a:ext cx="191931" cy="95966"/>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 name="Freeform 408">
              <a:extLst>
                <a:ext uri="{FF2B5EF4-FFF2-40B4-BE49-F238E27FC236}">
                  <a16:creationId xmlns:a16="http://schemas.microsoft.com/office/drawing/2014/main" id="{0ED2B1E7-47BE-4A6C-89A9-50AC17F87222}"/>
                </a:ext>
              </a:extLst>
            </p:cNvPr>
            <p:cNvSpPr>
              <a:spLocks/>
            </p:cNvSpPr>
            <p:nvPr/>
          </p:nvSpPr>
          <p:spPr bwMode="auto">
            <a:xfrm>
              <a:off x="8547199" y="1276287"/>
              <a:ext cx="179680" cy="95966"/>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 name="Freeform 409">
              <a:extLst>
                <a:ext uri="{FF2B5EF4-FFF2-40B4-BE49-F238E27FC236}">
                  <a16:creationId xmlns:a16="http://schemas.microsoft.com/office/drawing/2014/main" id="{7CC8FB83-8C4A-4F6F-AFA1-C87388FEC7A4}"/>
                </a:ext>
              </a:extLst>
            </p:cNvPr>
            <p:cNvSpPr>
              <a:spLocks/>
            </p:cNvSpPr>
            <p:nvPr/>
          </p:nvSpPr>
          <p:spPr bwMode="auto">
            <a:xfrm>
              <a:off x="8494112" y="1282412"/>
              <a:ext cx="89840" cy="30629"/>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 name="Freeform 410">
              <a:extLst>
                <a:ext uri="{FF2B5EF4-FFF2-40B4-BE49-F238E27FC236}">
                  <a16:creationId xmlns:a16="http://schemas.microsoft.com/office/drawing/2014/main" id="{5AF38B84-7B2C-40D9-A300-6EC4A8B29704}"/>
                </a:ext>
              </a:extLst>
            </p:cNvPr>
            <p:cNvSpPr>
              <a:spLocks/>
            </p:cNvSpPr>
            <p:nvPr/>
          </p:nvSpPr>
          <p:spPr bwMode="auto">
            <a:xfrm>
              <a:off x="8510446" y="1198700"/>
              <a:ext cx="151093" cy="95966"/>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 name="Freeform 411">
              <a:extLst>
                <a:ext uri="{FF2B5EF4-FFF2-40B4-BE49-F238E27FC236}">
                  <a16:creationId xmlns:a16="http://schemas.microsoft.com/office/drawing/2014/main" id="{732B9812-C14B-436E-BE37-26E8A67196F8}"/>
                </a:ext>
              </a:extLst>
            </p:cNvPr>
            <p:cNvSpPr>
              <a:spLocks/>
            </p:cNvSpPr>
            <p:nvPr/>
          </p:nvSpPr>
          <p:spPr bwMode="auto">
            <a:xfrm>
              <a:off x="10103063" y="1576434"/>
              <a:ext cx="151093" cy="49003"/>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 name="Freeform 412">
              <a:extLst>
                <a:ext uri="{FF2B5EF4-FFF2-40B4-BE49-F238E27FC236}">
                  <a16:creationId xmlns:a16="http://schemas.microsoft.com/office/drawing/2014/main" id="{AB82CFF1-B425-45B9-BA24-7B0FA2DA16F2}"/>
                </a:ext>
              </a:extLst>
            </p:cNvPr>
            <p:cNvSpPr>
              <a:spLocks/>
            </p:cNvSpPr>
            <p:nvPr/>
          </p:nvSpPr>
          <p:spPr bwMode="auto">
            <a:xfrm>
              <a:off x="9911132" y="1672398"/>
              <a:ext cx="126593" cy="49003"/>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 name="Freeform 413">
              <a:extLst>
                <a:ext uri="{FF2B5EF4-FFF2-40B4-BE49-F238E27FC236}">
                  <a16:creationId xmlns:a16="http://schemas.microsoft.com/office/drawing/2014/main" id="{740D0271-E38E-451E-86EA-65A022CFB8F7}"/>
                </a:ext>
              </a:extLst>
            </p:cNvPr>
            <p:cNvSpPr>
              <a:spLocks/>
            </p:cNvSpPr>
            <p:nvPr/>
          </p:nvSpPr>
          <p:spPr bwMode="auto">
            <a:xfrm>
              <a:off x="9917258" y="1649940"/>
              <a:ext cx="49003" cy="28586"/>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 name="Freeform 414">
              <a:extLst>
                <a:ext uri="{FF2B5EF4-FFF2-40B4-BE49-F238E27FC236}">
                  <a16:creationId xmlns:a16="http://schemas.microsoft.com/office/drawing/2014/main" id="{054190C6-ECBA-46D6-917E-9EE4C6CC6867}"/>
                </a:ext>
              </a:extLst>
            </p:cNvPr>
            <p:cNvSpPr>
              <a:spLocks/>
            </p:cNvSpPr>
            <p:nvPr/>
          </p:nvSpPr>
          <p:spPr bwMode="auto">
            <a:xfrm>
              <a:off x="9786580" y="1564183"/>
              <a:ext cx="18376" cy="30629"/>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 name="Freeform 415">
              <a:extLst>
                <a:ext uri="{FF2B5EF4-FFF2-40B4-BE49-F238E27FC236}">
                  <a16:creationId xmlns:a16="http://schemas.microsoft.com/office/drawing/2014/main" id="{4809A962-BE06-4C43-B67C-8C2FE9BDBA48}"/>
                </a:ext>
              </a:extLst>
            </p:cNvPr>
            <p:cNvSpPr>
              <a:spLocks/>
            </p:cNvSpPr>
            <p:nvPr/>
          </p:nvSpPr>
          <p:spPr bwMode="auto">
            <a:xfrm>
              <a:off x="9786580" y="1654022"/>
              <a:ext cx="24503" cy="30629"/>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 name="Freeform 416">
              <a:extLst>
                <a:ext uri="{FF2B5EF4-FFF2-40B4-BE49-F238E27FC236}">
                  <a16:creationId xmlns:a16="http://schemas.microsoft.com/office/drawing/2014/main" id="{4D8A0C3A-7FB0-4479-B986-A4A4B499FDD1}"/>
                </a:ext>
              </a:extLst>
            </p:cNvPr>
            <p:cNvSpPr>
              <a:spLocks/>
            </p:cNvSpPr>
            <p:nvPr/>
          </p:nvSpPr>
          <p:spPr bwMode="auto">
            <a:xfrm>
              <a:off x="9827417" y="1541724"/>
              <a:ext cx="253185" cy="95966"/>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 name="Freeform 417">
              <a:extLst>
                <a:ext uri="{FF2B5EF4-FFF2-40B4-BE49-F238E27FC236}">
                  <a16:creationId xmlns:a16="http://schemas.microsoft.com/office/drawing/2014/main" id="{EBB14190-9E77-4D2D-8310-4F3C068AE8DB}"/>
                </a:ext>
              </a:extLst>
            </p:cNvPr>
            <p:cNvSpPr>
              <a:spLocks/>
            </p:cNvSpPr>
            <p:nvPr/>
          </p:nvSpPr>
          <p:spPr bwMode="auto">
            <a:xfrm>
              <a:off x="9972387" y="1570309"/>
              <a:ext cx="46961" cy="49003"/>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 name="Freeform 418">
              <a:extLst>
                <a:ext uri="{FF2B5EF4-FFF2-40B4-BE49-F238E27FC236}">
                  <a16:creationId xmlns:a16="http://schemas.microsoft.com/office/drawing/2014/main" id="{418143DD-F73D-4ECA-87E9-6EA1AA2CAEDB}"/>
                </a:ext>
              </a:extLst>
            </p:cNvPr>
            <p:cNvSpPr>
              <a:spLocks/>
            </p:cNvSpPr>
            <p:nvPr/>
          </p:nvSpPr>
          <p:spPr bwMode="auto">
            <a:xfrm>
              <a:off x="10756443" y="1894957"/>
              <a:ext cx="65337" cy="36751"/>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 name="Freeform 419">
              <a:extLst>
                <a:ext uri="{FF2B5EF4-FFF2-40B4-BE49-F238E27FC236}">
                  <a16:creationId xmlns:a16="http://schemas.microsoft.com/office/drawing/2014/main" id="{2C83F6A7-364C-4B46-9588-B5E25D3EDD36}"/>
                </a:ext>
              </a:extLst>
            </p:cNvPr>
            <p:cNvSpPr>
              <a:spLocks/>
            </p:cNvSpPr>
            <p:nvPr/>
          </p:nvSpPr>
          <p:spPr bwMode="auto">
            <a:xfrm>
              <a:off x="10629849" y="2421746"/>
              <a:ext cx="36751" cy="30629"/>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 name="Freeform 420">
              <a:extLst>
                <a:ext uri="{FF2B5EF4-FFF2-40B4-BE49-F238E27FC236}">
                  <a16:creationId xmlns:a16="http://schemas.microsoft.com/office/drawing/2014/main" id="{2BAFB544-A8DD-4D0E-A090-743C111B5EF8}"/>
                </a:ext>
              </a:extLst>
            </p:cNvPr>
            <p:cNvSpPr>
              <a:spLocks/>
            </p:cNvSpPr>
            <p:nvPr/>
          </p:nvSpPr>
          <p:spPr bwMode="auto">
            <a:xfrm>
              <a:off x="9833542" y="2597342"/>
              <a:ext cx="30626" cy="16334"/>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 name="Freeform 421">
              <a:extLst>
                <a:ext uri="{FF2B5EF4-FFF2-40B4-BE49-F238E27FC236}">
                  <a16:creationId xmlns:a16="http://schemas.microsoft.com/office/drawing/2014/main" id="{63E3EAD9-84F4-4FBA-A4C2-977120F42AD7}"/>
                </a:ext>
              </a:extLst>
            </p:cNvPr>
            <p:cNvSpPr>
              <a:spLocks/>
            </p:cNvSpPr>
            <p:nvPr/>
          </p:nvSpPr>
          <p:spPr bwMode="auto">
            <a:xfrm>
              <a:off x="10372581" y="2777021"/>
              <a:ext cx="30626" cy="28586"/>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 name="Freeform 422">
              <a:extLst>
                <a:ext uri="{FF2B5EF4-FFF2-40B4-BE49-F238E27FC236}">
                  <a16:creationId xmlns:a16="http://schemas.microsoft.com/office/drawing/2014/main" id="{08D4BF94-4547-40D6-84C9-3AEA4E9E4836}"/>
                </a:ext>
              </a:extLst>
            </p:cNvPr>
            <p:cNvSpPr>
              <a:spLocks/>
            </p:cNvSpPr>
            <p:nvPr/>
          </p:nvSpPr>
          <p:spPr bwMode="auto">
            <a:xfrm>
              <a:off x="10354205" y="2823982"/>
              <a:ext cx="12251" cy="612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4" name="Freeform 423">
              <a:extLst>
                <a:ext uri="{FF2B5EF4-FFF2-40B4-BE49-F238E27FC236}">
                  <a16:creationId xmlns:a16="http://schemas.microsoft.com/office/drawing/2014/main" id="{3CE6355B-B780-437E-B7B8-F0D9ADEE6EDC}"/>
                </a:ext>
              </a:extLst>
            </p:cNvPr>
            <p:cNvSpPr>
              <a:spLocks/>
            </p:cNvSpPr>
            <p:nvPr/>
          </p:nvSpPr>
          <p:spPr bwMode="auto">
            <a:xfrm>
              <a:off x="10270491" y="2919948"/>
              <a:ext cx="18376" cy="6125"/>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5" name="Freeform 424">
              <a:extLst>
                <a:ext uri="{FF2B5EF4-FFF2-40B4-BE49-F238E27FC236}">
                  <a16:creationId xmlns:a16="http://schemas.microsoft.com/office/drawing/2014/main" id="{2D1EEE5A-0454-4445-8331-5214FAA8A1D2}"/>
                </a:ext>
              </a:extLst>
            </p:cNvPr>
            <p:cNvSpPr>
              <a:spLocks/>
            </p:cNvSpPr>
            <p:nvPr/>
          </p:nvSpPr>
          <p:spPr bwMode="auto">
            <a:xfrm>
              <a:off x="10199027" y="2950574"/>
              <a:ext cx="42878" cy="24503"/>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6" name="Freeform 425">
              <a:extLst>
                <a:ext uri="{FF2B5EF4-FFF2-40B4-BE49-F238E27FC236}">
                  <a16:creationId xmlns:a16="http://schemas.microsoft.com/office/drawing/2014/main" id="{51F97816-1BB4-484E-B3FC-E3DEB313C543}"/>
                </a:ext>
              </a:extLst>
            </p:cNvPr>
            <p:cNvSpPr>
              <a:spLocks/>
            </p:cNvSpPr>
            <p:nvPr/>
          </p:nvSpPr>
          <p:spPr bwMode="auto">
            <a:xfrm>
              <a:off x="10152066" y="2975077"/>
              <a:ext cx="34711" cy="22461"/>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7" name="Freeform 426">
              <a:extLst>
                <a:ext uri="{FF2B5EF4-FFF2-40B4-BE49-F238E27FC236}">
                  <a16:creationId xmlns:a16="http://schemas.microsoft.com/office/drawing/2014/main" id="{F6474B89-C1DF-4E3F-A3F4-8EE911F28468}"/>
                </a:ext>
              </a:extLst>
            </p:cNvPr>
            <p:cNvSpPr>
              <a:spLocks/>
            </p:cNvSpPr>
            <p:nvPr/>
          </p:nvSpPr>
          <p:spPr bwMode="auto">
            <a:xfrm>
              <a:off x="10121438" y="2993453"/>
              <a:ext cx="30626" cy="28586"/>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8" name="Freeform 427">
              <a:extLst>
                <a:ext uri="{FF2B5EF4-FFF2-40B4-BE49-F238E27FC236}">
                  <a16:creationId xmlns:a16="http://schemas.microsoft.com/office/drawing/2014/main" id="{5ED1E2BD-5D60-4C5D-8E80-C0599CAAECA0}"/>
                </a:ext>
              </a:extLst>
            </p:cNvPr>
            <p:cNvSpPr>
              <a:spLocks/>
            </p:cNvSpPr>
            <p:nvPr/>
          </p:nvSpPr>
          <p:spPr bwMode="auto">
            <a:xfrm>
              <a:off x="10115312" y="3034289"/>
              <a:ext cx="6125" cy="612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9" name="Freeform 428">
              <a:extLst>
                <a:ext uri="{FF2B5EF4-FFF2-40B4-BE49-F238E27FC236}">
                  <a16:creationId xmlns:a16="http://schemas.microsoft.com/office/drawing/2014/main" id="{5E75D5C9-7106-4143-924D-6596862D28E8}"/>
                </a:ext>
              </a:extLst>
            </p:cNvPr>
            <p:cNvSpPr>
              <a:spLocks/>
            </p:cNvSpPr>
            <p:nvPr/>
          </p:nvSpPr>
          <p:spPr bwMode="auto">
            <a:xfrm>
              <a:off x="10084685" y="3009788"/>
              <a:ext cx="30626" cy="24503"/>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0" name="Freeform 429">
              <a:extLst>
                <a:ext uri="{FF2B5EF4-FFF2-40B4-BE49-F238E27FC236}">
                  <a16:creationId xmlns:a16="http://schemas.microsoft.com/office/drawing/2014/main" id="{C086DD11-B97F-4192-83CF-759AA229818F}"/>
                </a:ext>
              </a:extLst>
            </p:cNvPr>
            <p:cNvSpPr>
              <a:spLocks/>
            </p:cNvSpPr>
            <p:nvPr/>
          </p:nvSpPr>
          <p:spPr bwMode="auto">
            <a:xfrm>
              <a:off x="9864169" y="3232345"/>
              <a:ext cx="12251" cy="18376"/>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grpSp>
          <p:nvGrpSpPr>
            <p:cNvPr id="31" name="Group 34">
              <a:extLst>
                <a:ext uri="{FF2B5EF4-FFF2-40B4-BE49-F238E27FC236}">
                  <a16:creationId xmlns:a16="http://schemas.microsoft.com/office/drawing/2014/main" id="{B2BB7A2A-4F2E-4BB7-ABDE-9ADC52BD33D2}"/>
                </a:ext>
              </a:extLst>
            </p:cNvPr>
            <p:cNvGrpSpPr/>
            <p:nvPr/>
          </p:nvGrpSpPr>
          <p:grpSpPr>
            <a:xfrm>
              <a:off x="9643655" y="2975077"/>
              <a:ext cx="447155" cy="424698"/>
              <a:chOff x="5961121" y="2686387"/>
              <a:chExt cx="288233" cy="273757"/>
            </a:xfrm>
            <a:grpFill/>
          </p:grpSpPr>
          <p:sp>
            <p:nvSpPr>
              <p:cNvPr id="246" name="Freeform 430">
                <a:extLst>
                  <a:ext uri="{FF2B5EF4-FFF2-40B4-BE49-F238E27FC236}">
                    <a16:creationId xmlns:a16="http://schemas.microsoft.com/office/drawing/2014/main" id="{1975725A-ADBC-4A25-A3A7-6B08F22DEC41}"/>
                  </a:ext>
                </a:extLst>
              </p:cNvPr>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47" name="Freeform 431">
                <a:extLst>
                  <a:ext uri="{FF2B5EF4-FFF2-40B4-BE49-F238E27FC236}">
                    <a16:creationId xmlns:a16="http://schemas.microsoft.com/office/drawing/2014/main" id="{5E5D38AE-4797-4053-A706-6EE4852C72C1}"/>
                  </a:ext>
                </a:extLst>
              </p:cNvPr>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grpSp>
        <p:sp>
          <p:nvSpPr>
            <p:cNvPr id="32" name="Freeform 432">
              <a:extLst>
                <a:ext uri="{FF2B5EF4-FFF2-40B4-BE49-F238E27FC236}">
                  <a16:creationId xmlns:a16="http://schemas.microsoft.com/office/drawing/2014/main" id="{742ACEE7-1079-4766-A51A-915C507C8CD6}"/>
                </a:ext>
              </a:extLst>
            </p:cNvPr>
            <p:cNvSpPr>
              <a:spLocks/>
            </p:cNvSpPr>
            <p:nvPr/>
          </p:nvSpPr>
          <p:spPr bwMode="auto">
            <a:xfrm>
              <a:off x="9755952" y="3365063"/>
              <a:ext cx="12251" cy="16334"/>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3" name="Freeform 433">
              <a:extLst>
                <a:ext uri="{FF2B5EF4-FFF2-40B4-BE49-F238E27FC236}">
                  <a16:creationId xmlns:a16="http://schemas.microsoft.com/office/drawing/2014/main" id="{EF2F0B52-0E97-4F60-AD1C-DD7918355FEB}"/>
                </a:ext>
              </a:extLst>
            </p:cNvPr>
            <p:cNvSpPr>
              <a:spLocks/>
            </p:cNvSpPr>
            <p:nvPr/>
          </p:nvSpPr>
          <p:spPr bwMode="auto">
            <a:xfrm>
              <a:off x="9684488" y="3365063"/>
              <a:ext cx="77588" cy="59212"/>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4" name="Freeform 434">
              <a:extLst>
                <a:ext uri="{FF2B5EF4-FFF2-40B4-BE49-F238E27FC236}">
                  <a16:creationId xmlns:a16="http://schemas.microsoft.com/office/drawing/2014/main" id="{5FBDE54B-41F4-4AF7-BB3D-840294A3A32D}"/>
                </a:ext>
              </a:extLst>
            </p:cNvPr>
            <p:cNvSpPr>
              <a:spLocks/>
            </p:cNvSpPr>
            <p:nvPr/>
          </p:nvSpPr>
          <p:spPr bwMode="auto">
            <a:xfrm>
              <a:off x="9606901" y="3387523"/>
              <a:ext cx="65337" cy="95966"/>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5" name="Freeform 435">
              <a:extLst>
                <a:ext uri="{FF2B5EF4-FFF2-40B4-BE49-F238E27FC236}">
                  <a16:creationId xmlns:a16="http://schemas.microsoft.com/office/drawing/2014/main" id="{B2132A9B-FE99-440A-AF1A-088D89629D70}"/>
                </a:ext>
              </a:extLst>
            </p:cNvPr>
            <p:cNvSpPr>
              <a:spLocks/>
            </p:cNvSpPr>
            <p:nvPr/>
          </p:nvSpPr>
          <p:spPr bwMode="auto">
            <a:xfrm>
              <a:off x="9541563" y="3622333"/>
              <a:ext cx="22461" cy="18376"/>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6" name="Freeform 436">
              <a:extLst>
                <a:ext uri="{FF2B5EF4-FFF2-40B4-BE49-F238E27FC236}">
                  <a16:creationId xmlns:a16="http://schemas.microsoft.com/office/drawing/2014/main" id="{62160D8A-0589-4D57-AB3E-8213EC372BE3}"/>
                </a:ext>
              </a:extLst>
            </p:cNvPr>
            <p:cNvSpPr>
              <a:spLocks/>
            </p:cNvSpPr>
            <p:nvPr/>
          </p:nvSpPr>
          <p:spPr bwMode="auto">
            <a:xfrm>
              <a:off x="9594649" y="3563120"/>
              <a:ext cx="12251" cy="10209"/>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7" name="Freeform 437">
              <a:extLst>
                <a:ext uri="{FF2B5EF4-FFF2-40B4-BE49-F238E27FC236}">
                  <a16:creationId xmlns:a16="http://schemas.microsoft.com/office/drawing/2014/main" id="{5566B54A-457F-4B19-A6B8-656E90B2EB3B}"/>
                </a:ext>
              </a:extLst>
            </p:cNvPr>
            <p:cNvSpPr>
              <a:spLocks/>
            </p:cNvSpPr>
            <p:nvPr/>
          </p:nvSpPr>
          <p:spPr bwMode="auto">
            <a:xfrm>
              <a:off x="9433346" y="3687670"/>
              <a:ext cx="12251" cy="6125"/>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8" name="Freeform 438">
              <a:extLst>
                <a:ext uri="{FF2B5EF4-FFF2-40B4-BE49-F238E27FC236}">
                  <a16:creationId xmlns:a16="http://schemas.microsoft.com/office/drawing/2014/main" id="{FB6358BC-8F6F-44EC-AF4C-E82F45DE90E3}"/>
                </a:ext>
              </a:extLst>
            </p:cNvPr>
            <p:cNvSpPr>
              <a:spLocks/>
            </p:cNvSpPr>
            <p:nvPr/>
          </p:nvSpPr>
          <p:spPr bwMode="auto">
            <a:xfrm>
              <a:off x="9319006" y="3665210"/>
              <a:ext cx="71463" cy="100049"/>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9" name="Freeform 439">
              <a:extLst>
                <a:ext uri="{FF2B5EF4-FFF2-40B4-BE49-F238E27FC236}">
                  <a16:creationId xmlns:a16="http://schemas.microsoft.com/office/drawing/2014/main" id="{A4115A9C-6D19-4715-8089-810D6251E72B}"/>
                </a:ext>
              </a:extLst>
            </p:cNvPr>
            <p:cNvSpPr>
              <a:spLocks/>
            </p:cNvSpPr>
            <p:nvPr/>
          </p:nvSpPr>
          <p:spPr bwMode="auto">
            <a:xfrm>
              <a:off x="8965772" y="3832639"/>
              <a:ext cx="83715" cy="59212"/>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0" name="Freeform 440">
              <a:extLst>
                <a:ext uri="{FF2B5EF4-FFF2-40B4-BE49-F238E27FC236}">
                  <a16:creationId xmlns:a16="http://schemas.microsoft.com/office/drawing/2014/main" id="{45BCADB5-134F-428B-A353-724CE3D0EAB7}"/>
                </a:ext>
              </a:extLst>
            </p:cNvPr>
            <p:cNvSpPr>
              <a:spLocks/>
            </p:cNvSpPr>
            <p:nvPr/>
          </p:nvSpPr>
          <p:spPr bwMode="auto">
            <a:xfrm>
              <a:off x="9306755" y="3873476"/>
              <a:ext cx="120466" cy="16947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1" name="Freeform 441">
              <a:extLst>
                <a:ext uri="{FF2B5EF4-FFF2-40B4-BE49-F238E27FC236}">
                  <a16:creationId xmlns:a16="http://schemas.microsoft.com/office/drawing/2014/main" id="{87982587-2BDA-4A75-B59D-B3191B4E9059}"/>
                </a:ext>
              </a:extLst>
            </p:cNvPr>
            <p:cNvSpPr>
              <a:spLocks/>
            </p:cNvSpPr>
            <p:nvPr/>
          </p:nvSpPr>
          <p:spPr bwMode="auto">
            <a:xfrm>
              <a:off x="9408846" y="4018444"/>
              <a:ext cx="36751" cy="46963"/>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2" name="Freeform 442">
              <a:extLst>
                <a:ext uri="{FF2B5EF4-FFF2-40B4-BE49-F238E27FC236}">
                  <a16:creationId xmlns:a16="http://schemas.microsoft.com/office/drawing/2014/main" id="{37BE9122-DAE1-41C2-AF83-D380ED622B2F}"/>
                </a:ext>
              </a:extLst>
            </p:cNvPr>
            <p:cNvSpPr>
              <a:spLocks/>
            </p:cNvSpPr>
            <p:nvPr/>
          </p:nvSpPr>
          <p:spPr bwMode="auto">
            <a:xfrm>
              <a:off x="9433346" y="4059281"/>
              <a:ext cx="59212" cy="79632"/>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3" name="Freeform 443">
              <a:extLst>
                <a:ext uri="{FF2B5EF4-FFF2-40B4-BE49-F238E27FC236}">
                  <a16:creationId xmlns:a16="http://schemas.microsoft.com/office/drawing/2014/main" id="{87FA0D00-EA46-4365-B452-CDC7FE9436D6}"/>
                </a:ext>
              </a:extLst>
            </p:cNvPr>
            <p:cNvSpPr>
              <a:spLocks/>
            </p:cNvSpPr>
            <p:nvPr/>
          </p:nvSpPr>
          <p:spPr bwMode="auto">
            <a:xfrm>
              <a:off x="9325130" y="4024571"/>
              <a:ext cx="36751" cy="46963"/>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4" name="Freeform 444">
              <a:extLst>
                <a:ext uri="{FF2B5EF4-FFF2-40B4-BE49-F238E27FC236}">
                  <a16:creationId xmlns:a16="http://schemas.microsoft.com/office/drawing/2014/main" id="{2FB36A2F-6843-4C17-BE1E-78B7581AAA8B}"/>
                </a:ext>
              </a:extLst>
            </p:cNvPr>
            <p:cNvSpPr>
              <a:spLocks/>
            </p:cNvSpPr>
            <p:nvPr/>
          </p:nvSpPr>
          <p:spPr bwMode="auto">
            <a:xfrm>
              <a:off x="9368009" y="4071531"/>
              <a:ext cx="53087" cy="61254"/>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5" name="Freeform 445">
              <a:extLst>
                <a:ext uri="{FF2B5EF4-FFF2-40B4-BE49-F238E27FC236}">
                  <a16:creationId xmlns:a16="http://schemas.microsoft.com/office/drawing/2014/main" id="{0A56A6BA-1353-4ECD-A229-0B1DDE776388}"/>
                </a:ext>
              </a:extLst>
            </p:cNvPr>
            <p:cNvSpPr>
              <a:spLocks/>
            </p:cNvSpPr>
            <p:nvPr/>
          </p:nvSpPr>
          <p:spPr bwMode="auto">
            <a:xfrm>
              <a:off x="9380260" y="4108284"/>
              <a:ext cx="40837" cy="65337"/>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6" name="Freeform 446">
              <a:extLst>
                <a:ext uri="{FF2B5EF4-FFF2-40B4-BE49-F238E27FC236}">
                  <a16:creationId xmlns:a16="http://schemas.microsoft.com/office/drawing/2014/main" id="{AED40975-2D9D-43E3-8FA1-9F3331442C08}"/>
                </a:ext>
              </a:extLst>
            </p:cNvPr>
            <p:cNvSpPr>
              <a:spLocks/>
            </p:cNvSpPr>
            <p:nvPr/>
          </p:nvSpPr>
          <p:spPr bwMode="auto">
            <a:xfrm>
              <a:off x="9414968" y="4102159"/>
              <a:ext cx="24503" cy="46963"/>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7" name="Freeform 447">
              <a:extLst>
                <a:ext uri="{FF2B5EF4-FFF2-40B4-BE49-F238E27FC236}">
                  <a16:creationId xmlns:a16="http://schemas.microsoft.com/office/drawing/2014/main" id="{29DC0605-5BA8-4BFC-99FE-E6D17B9FC993}"/>
                </a:ext>
              </a:extLst>
            </p:cNvPr>
            <p:cNvSpPr>
              <a:spLocks/>
            </p:cNvSpPr>
            <p:nvPr/>
          </p:nvSpPr>
          <p:spPr bwMode="auto">
            <a:xfrm>
              <a:off x="9427221" y="4132785"/>
              <a:ext cx="36751" cy="22461"/>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8" name="Freeform 448">
              <a:extLst>
                <a:ext uri="{FF2B5EF4-FFF2-40B4-BE49-F238E27FC236}">
                  <a16:creationId xmlns:a16="http://schemas.microsoft.com/office/drawing/2014/main" id="{B83D4766-4DA9-4E87-BF38-1FB2EBAD5436}"/>
                </a:ext>
              </a:extLst>
            </p:cNvPr>
            <p:cNvSpPr>
              <a:spLocks/>
            </p:cNvSpPr>
            <p:nvPr/>
          </p:nvSpPr>
          <p:spPr bwMode="auto">
            <a:xfrm>
              <a:off x="9427221" y="4149121"/>
              <a:ext cx="83715" cy="126594"/>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9" name="Freeform 449">
              <a:extLst>
                <a:ext uri="{FF2B5EF4-FFF2-40B4-BE49-F238E27FC236}">
                  <a16:creationId xmlns:a16="http://schemas.microsoft.com/office/drawing/2014/main" id="{6A9FA886-E214-4629-81E7-0B3A33823E7B}"/>
                </a:ext>
              </a:extLst>
            </p:cNvPr>
            <p:cNvSpPr>
              <a:spLocks/>
            </p:cNvSpPr>
            <p:nvPr/>
          </p:nvSpPr>
          <p:spPr bwMode="auto">
            <a:xfrm>
              <a:off x="9374134" y="4173622"/>
              <a:ext cx="71463" cy="61254"/>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0" name="Freeform 450">
              <a:extLst>
                <a:ext uri="{FF2B5EF4-FFF2-40B4-BE49-F238E27FC236}">
                  <a16:creationId xmlns:a16="http://schemas.microsoft.com/office/drawing/2014/main" id="{8418260B-ED2C-4A9D-97A8-6D261045D138}"/>
                </a:ext>
              </a:extLst>
            </p:cNvPr>
            <p:cNvSpPr>
              <a:spLocks/>
            </p:cNvSpPr>
            <p:nvPr/>
          </p:nvSpPr>
          <p:spPr bwMode="auto">
            <a:xfrm>
              <a:off x="9229165" y="4114410"/>
              <a:ext cx="71463" cy="71463"/>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1" name="Freeform 451">
              <a:extLst>
                <a:ext uri="{FF2B5EF4-FFF2-40B4-BE49-F238E27FC236}">
                  <a16:creationId xmlns:a16="http://schemas.microsoft.com/office/drawing/2014/main" id="{8974866B-9A68-4B4C-A67F-CE914FA9AD29}"/>
                </a:ext>
              </a:extLst>
            </p:cNvPr>
            <p:cNvSpPr>
              <a:spLocks/>
            </p:cNvSpPr>
            <p:nvPr/>
          </p:nvSpPr>
          <p:spPr bwMode="auto">
            <a:xfrm>
              <a:off x="9439472" y="4024571"/>
              <a:ext cx="12251" cy="6125"/>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2" name="Freeform 452">
              <a:extLst>
                <a:ext uri="{FF2B5EF4-FFF2-40B4-BE49-F238E27FC236}">
                  <a16:creationId xmlns:a16="http://schemas.microsoft.com/office/drawing/2014/main" id="{FDD66E49-A2FE-4866-B9A7-FA906784CD0F}"/>
                </a:ext>
              </a:extLst>
            </p:cNvPr>
            <p:cNvSpPr>
              <a:spLocks/>
            </p:cNvSpPr>
            <p:nvPr/>
          </p:nvSpPr>
          <p:spPr bwMode="auto">
            <a:xfrm>
              <a:off x="8571700" y="4269587"/>
              <a:ext cx="334858" cy="349150"/>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3" name="Freeform 453">
              <a:extLst>
                <a:ext uri="{FF2B5EF4-FFF2-40B4-BE49-F238E27FC236}">
                  <a16:creationId xmlns:a16="http://schemas.microsoft.com/office/drawing/2014/main" id="{DDFDDC25-2664-4FA7-92E2-E7E4CA6F3C5E}"/>
                </a:ext>
              </a:extLst>
            </p:cNvPr>
            <p:cNvSpPr>
              <a:spLocks/>
            </p:cNvSpPr>
            <p:nvPr/>
          </p:nvSpPr>
          <p:spPr bwMode="auto">
            <a:xfrm>
              <a:off x="8630912" y="4396182"/>
              <a:ext cx="30626" cy="30629"/>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4" name="Freeform 454">
              <a:extLst>
                <a:ext uri="{FF2B5EF4-FFF2-40B4-BE49-F238E27FC236}">
                  <a16:creationId xmlns:a16="http://schemas.microsoft.com/office/drawing/2014/main" id="{4F6AFDBF-CEC5-490E-B31B-B1029EEDED2A}"/>
                </a:ext>
              </a:extLst>
            </p:cNvPr>
            <p:cNvSpPr>
              <a:spLocks/>
            </p:cNvSpPr>
            <p:nvPr/>
          </p:nvSpPr>
          <p:spPr bwMode="auto">
            <a:xfrm>
              <a:off x="8673791" y="4467646"/>
              <a:ext cx="28586" cy="30629"/>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5" name="Freeform 455">
              <a:extLst>
                <a:ext uri="{FF2B5EF4-FFF2-40B4-BE49-F238E27FC236}">
                  <a16:creationId xmlns:a16="http://schemas.microsoft.com/office/drawing/2014/main" id="{E22DE757-2959-40A3-879A-33884B9E2C82}"/>
                </a:ext>
              </a:extLst>
            </p:cNvPr>
            <p:cNvSpPr>
              <a:spLocks/>
            </p:cNvSpPr>
            <p:nvPr/>
          </p:nvSpPr>
          <p:spPr bwMode="auto">
            <a:xfrm>
              <a:off x="8875932" y="4486020"/>
              <a:ext cx="42878" cy="42878"/>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6" name="Freeform 456">
              <a:extLst>
                <a:ext uri="{FF2B5EF4-FFF2-40B4-BE49-F238E27FC236}">
                  <a16:creationId xmlns:a16="http://schemas.microsoft.com/office/drawing/2014/main" id="{427440BD-0DD5-40EA-8EA7-7747F7144233}"/>
                </a:ext>
              </a:extLst>
            </p:cNvPr>
            <p:cNvSpPr>
              <a:spLocks/>
            </p:cNvSpPr>
            <p:nvPr/>
          </p:nvSpPr>
          <p:spPr bwMode="auto">
            <a:xfrm>
              <a:off x="8943311" y="4516649"/>
              <a:ext cx="22461" cy="22461"/>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7" name="Freeform 457">
              <a:extLst>
                <a:ext uri="{FF2B5EF4-FFF2-40B4-BE49-F238E27FC236}">
                  <a16:creationId xmlns:a16="http://schemas.microsoft.com/office/drawing/2014/main" id="{4B8C31A1-D10E-4BFB-B337-A059FAA6CA7F}"/>
                </a:ext>
              </a:extLst>
            </p:cNvPr>
            <p:cNvSpPr>
              <a:spLocks/>
            </p:cNvSpPr>
            <p:nvPr/>
          </p:nvSpPr>
          <p:spPr bwMode="auto">
            <a:xfrm>
              <a:off x="8882055" y="4618739"/>
              <a:ext cx="275646" cy="89840"/>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8" name="Freeform 458">
              <a:extLst>
                <a:ext uri="{FF2B5EF4-FFF2-40B4-BE49-F238E27FC236}">
                  <a16:creationId xmlns:a16="http://schemas.microsoft.com/office/drawing/2014/main" id="{748501A3-C3D4-48AA-BA33-DB9AE0A45E63}"/>
                </a:ext>
              </a:extLst>
            </p:cNvPr>
            <p:cNvSpPr>
              <a:spLocks/>
            </p:cNvSpPr>
            <p:nvPr/>
          </p:nvSpPr>
          <p:spPr bwMode="auto">
            <a:xfrm>
              <a:off x="9086238" y="4641198"/>
              <a:ext cx="46961" cy="18376"/>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9" name="Freeform 459">
              <a:extLst>
                <a:ext uri="{FF2B5EF4-FFF2-40B4-BE49-F238E27FC236}">
                  <a16:creationId xmlns:a16="http://schemas.microsoft.com/office/drawing/2014/main" id="{80758CAC-BD85-45DD-B2B3-2A219765836B}"/>
                </a:ext>
              </a:extLst>
            </p:cNvPr>
            <p:cNvSpPr>
              <a:spLocks/>
            </p:cNvSpPr>
            <p:nvPr/>
          </p:nvSpPr>
          <p:spPr bwMode="auto">
            <a:xfrm>
              <a:off x="9151575" y="4684076"/>
              <a:ext cx="36751" cy="24503"/>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0" name="Freeform 460">
              <a:extLst>
                <a:ext uri="{FF2B5EF4-FFF2-40B4-BE49-F238E27FC236}">
                  <a16:creationId xmlns:a16="http://schemas.microsoft.com/office/drawing/2014/main" id="{DECD55C0-447F-41AA-9ADC-8BFBBA66D445}"/>
                </a:ext>
              </a:extLst>
            </p:cNvPr>
            <p:cNvSpPr>
              <a:spLocks/>
            </p:cNvSpPr>
            <p:nvPr/>
          </p:nvSpPr>
          <p:spPr bwMode="auto">
            <a:xfrm>
              <a:off x="9188329" y="4690201"/>
              <a:ext cx="28586" cy="18376"/>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1" name="Freeform 461">
              <a:extLst>
                <a:ext uri="{FF2B5EF4-FFF2-40B4-BE49-F238E27FC236}">
                  <a16:creationId xmlns:a16="http://schemas.microsoft.com/office/drawing/2014/main" id="{2C7A1885-7015-45A1-AF11-7827576B2626}"/>
                </a:ext>
              </a:extLst>
            </p:cNvPr>
            <p:cNvSpPr>
              <a:spLocks/>
            </p:cNvSpPr>
            <p:nvPr/>
          </p:nvSpPr>
          <p:spPr bwMode="auto">
            <a:xfrm>
              <a:off x="9210788" y="4690201"/>
              <a:ext cx="42878" cy="24503"/>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2" name="Freeform 462">
              <a:extLst>
                <a:ext uri="{FF2B5EF4-FFF2-40B4-BE49-F238E27FC236}">
                  <a16:creationId xmlns:a16="http://schemas.microsoft.com/office/drawing/2014/main" id="{67317971-6379-4AF2-997A-1E24A1096E73}"/>
                </a:ext>
              </a:extLst>
            </p:cNvPr>
            <p:cNvSpPr>
              <a:spLocks/>
            </p:cNvSpPr>
            <p:nvPr/>
          </p:nvSpPr>
          <p:spPr bwMode="auto">
            <a:xfrm>
              <a:off x="9241415" y="4684076"/>
              <a:ext cx="49003" cy="30629"/>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3" name="Freeform 463">
              <a:extLst>
                <a:ext uri="{FF2B5EF4-FFF2-40B4-BE49-F238E27FC236}">
                  <a16:creationId xmlns:a16="http://schemas.microsoft.com/office/drawing/2014/main" id="{95F1E520-F51E-4FCC-AC6F-9217232A7979}"/>
                </a:ext>
              </a:extLst>
            </p:cNvPr>
            <p:cNvSpPr>
              <a:spLocks/>
            </p:cNvSpPr>
            <p:nvPr/>
          </p:nvSpPr>
          <p:spPr bwMode="auto">
            <a:xfrm>
              <a:off x="9306755" y="4690201"/>
              <a:ext cx="73506" cy="24503"/>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4" name="Freeform 464">
              <a:extLst>
                <a:ext uri="{FF2B5EF4-FFF2-40B4-BE49-F238E27FC236}">
                  <a16:creationId xmlns:a16="http://schemas.microsoft.com/office/drawing/2014/main" id="{EC39CD69-02D3-4F4D-855D-51140A868F9A}"/>
                </a:ext>
              </a:extLst>
            </p:cNvPr>
            <p:cNvSpPr>
              <a:spLocks/>
            </p:cNvSpPr>
            <p:nvPr/>
          </p:nvSpPr>
          <p:spPr bwMode="auto">
            <a:xfrm>
              <a:off x="9284294" y="4724912"/>
              <a:ext cx="65337" cy="36751"/>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5" name="Freeform 465">
              <a:extLst>
                <a:ext uri="{FF2B5EF4-FFF2-40B4-BE49-F238E27FC236}">
                  <a16:creationId xmlns:a16="http://schemas.microsoft.com/office/drawing/2014/main" id="{9DFD16FF-A414-49F6-AECB-B9FBD7F08557}"/>
                </a:ext>
              </a:extLst>
            </p:cNvPr>
            <p:cNvSpPr>
              <a:spLocks/>
            </p:cNvSpPr>
            <p:nvPr/>
          </p:nvSpPr>
          <p:spPr bwMode="auto">
            <a:xfrm>
              <a:off x="9492558" y="4532983"/>
              <a:ext cx="36751" cy="24503"/>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6" name="Freeform 466">
              <a:extLst>
                <a:ext uri="{FF2B5EF4-FFF2-40B4-BE49-F238E27FC236}">
                  <a16:creationId xmlns:a16="http://schemas.microsoft.com/office/drawing/2014/main" id="{390A5908-507C-4B2C-A796-0833B9679B90}"/>
                </a:ext>
              </a:extLst>
            </p:cNvPr>
            <p:cNvSpPr>
              <a:spLocks/>
            </p:cNvSpPr>
            <p:nvPr/>
          </p:nvSpPr>
          <p:spPr bwMode="auto">
            <a:xfrm>
              <a:off x="9553813" y="4528899"/>
              <a:ext cx="89840" cy="28586"/>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7" name="Freeform 467">
              <a:extLst>
                <a:ext uri="{FF2B5EF4-FFF2-40B4-BE49-F238E27FC236}">
                  <a16:creationId xmlns:a16="http://schemas.microsoft.com/office/drawing/2014/main" id="{370EF53E-8F7E-4608-B3B4-7DFC41601398}"/>
                </a:ext>
              </a:extLst>
            </p:cNvPr>
            <p:cNvSpPr>
              <a:spLocks/>
            </p:cNvSpPr>
            <p:nvPr/>
          </p:nvSpPr>
          <p:spPr bwMode="auto">
            <a:xfrm>
              <a:off x="9278168" y="4390054"/>
              <a:ext cx="191931" cy="216432"/>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8" name="Freeform 468">
              <a:extLst>
                <a:ext uri="{FF2B5EF4-FFF2-40B4-BE49-F238E27FC236}">
                  <a16:creationId xmlns:a16="http://schemas.microsoft.com/office/drawing/2014/main" id="{913A9583-5D34-4BA7-9E95-1BC6F2FFFA6C}"/>
                </a:ext>
              </a:extLst>
            </p:cNvPr>
            <p:cNvSpPr>
              <a:spLocks/>
            </p:cNvSpPr>
            <p:nvPr/>
          </p:nvSpPr>
          <p:spPr bwMode="auto">
            <a:xfrm>
              <a:off x="9535437" y="4377804"/>
              <a:ext cx="46961" cy="89840"/>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9" name="Freeform 469">
              <a:extLst>
                <a:ext uri="{FF2B5EF4-FFF2-40B4-BE49-F238E27FC236}">
                  <a16:creationId xmlns:a16="http://schemas.microsoft.com/office/drawing/2014/main" id="{9AD42C6F-7636-447F-9B8E-A79489652274}"/>
                </a:ext>
              </a:extLst>
            </p:cNvPr>
            <p:cNvSpPr>
              <a:spLocks/>
            </p:cNvSpPr>
            <p:nvPr/>
          </p:nvSpPr>
          <p:spPr bwMode="auto">
            <a:xfrm>
              <a:off x="9559940" y="4365553"/>
              <a:ext cx="16334" cy="12251"/>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0" name="Freeform 470">
              <a:extLst>
                <a:ext uri="{FF2B5EF4-FFF2-40B4-BE49-F238E27FC236}">
                  <a16:creationId xmlns:a16="http://schemas.microsoft.com/office/drawing/2014/main" id="{992578DC-790B-4AB2-91F6-2D5F30F1C90B}"/>
                </a:ext>
              </a:extLst>
            </p:cNvPr>
            <p:cNvSpPr>
              <a:spLocks/>
            </p:cNvSpPr>
            <p:nvPr/>
          </p:nvSpPr>
          <p:spPr bwMode="auto">
            <a:xfrm>
              <a:off x="9625278" y="4443142"/>
              <a:ext cx="28586" cy="12251"/>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1" name="Freeform 471">
              <a:extLst>
                <a:ext uri="{FF2B5EF4-FFF2-40B4-BE49-F238E27FC236}">
                  <a16:creationId xmlns:a16="http://schemas.microsoft.com/office/drawing/2014/main" id="{EE77C12E-45EC-4CC0-9DF1-CB50524404ED}"/>
                </a:ext>
              </a:extLst>
            </p:cNvPr>
            <p:cNvSpPr>
              <a:spLocks/>
            </p:cNvSpPr>
            <p:nvPr/>
          </p:nvSpPr>
          <p:spPr bwMode="auto">
            <a:xfrm>
              <a:off x="9631405" y="4449267"/>
              <a:ext cx="112300" cy="67381"/>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2" name="Freeform 472">
              <a:extLst>
                <a:ext uri="{FF2B5EF4-FFF2-40B4-BE49-F238E27FC236}">
                  <a16:creationId xmlns:a16="http://schemas.microsoft.com/office/drawing/2014/main" id="{94A6EEB4-CDDA-4621-BE62-EADBE638C44D}"/>
                </a:ext>
              </a:extLst>
            </p:cNvPr>
            <p:cNvSpPr>
              <a:spLocks/>
            </p:cNvSpPr>
            <p:nvPr/>
          </p:nvSpPr>
          <p:spPr bwMode="auto">
            <a:xfrm>
              <a:off x="10164317" y="4563610"/>
              <a:ext cx="124551" cy="71463"/>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3" name="Freeform 473">
              <a:extLst>
                <a:ext uri="{FF2B5EF4-FFF2-40B4-BE49-F238E27FC236}">
                  <a16:creationId xmlns:a16="http://schemas.microsoft.com/office/drawing/2014/main" id="{BA53C478-8D2E-41C5-B87C-A8D33910BCAC}"/>
                </a:ext>
              </a:extLst>
            </p:cNvPr>
            <p:cNvSpPr>
              <a:spLocks/>
            </p:cNvSpPr>
            <p:nvPr/>
          </p:nvSpPr>
          <p:spPr bwMode="auto">
            <a:xfrm>
              <a:off x="10343997" y="4600361"/>
              <a:ext cx="53087" cy="65337"/>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4" name="Freeform 474">
              <a:extLst>
                <a:ext uri="{FF2B5EF4-FFF2-40B4-BE49-F238E27FC236}">
                  <a16:creationId xmlns:a16="http://schemas.microsoft.com/office/drawing/2014/main" id="{3D8C86B2-D8F1-4218-82CB-59A08FAE5E45}"/>
                </a:ext>
              </a:extLst>
            </p:cNvPr>
            <p:cNvSpPr>
              <a:spLocks/>
            </p:cNvSpPr>
            <p:nvPr/>
          </p:nvSpPr>
          <p:spPr bwMode="auto">
            <a:xfrm>
              <a:off x="10499174" y="4720830"/>
              <a:ext cx="34711" cy="34711"/>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5" name="Freeform 475">
              <a:extLst>
                <a:ext uri="{FF2B5EF4-FFF2-40B4-BE49-F238E27FC236}">
                  <a16:creationId xmlns:a16="http://schemas.microsoft.com/office/drawing/2014/main" id="{68EEB72C-C212-44B0-9682-0969907DEE86}"/>
                </a:ext>
              </a:extLst>
            </p:cNvPr>
            <p:cNvSpPr>
              <a:spLocks/>
            </p:cNvSpPr>
            <p:nvPr/>
          </p:nvSpPr>
          <p:spPr bwMode="auto">
            <a:xfrm>
              <a:off x="10462421" y="4665699"/>
              <a:ext cx="55129" cy="36751"/>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6" name="Freeform 476">
              <a:extLst>
                <a:ext uri="{FF2B5EF4-FFF2-40B4-BE49-F238E27FC236}">
                  <a16:creationId xmlns:a16="http://schemas.microsoft.com/office/drawing/2014/main" id="{1980DF49-14C6-4C83-8511-1C6B51D7337C}"/>
                </a:ext>
              </a:extLst>
            </p:cNvPr>
            <p:cNvSpPr>
              <a:spLocks/>
            </p:cNvSpPr>
            <p:nvPr/>
          </p:nvSpPr>
          <p:spPr bwMode="auto">
            <a:xfrm>
              <a:off x="10409334" y="4641198"/>
              <a:ext cx="24503" cy="30629"/>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7" name="Freeform 477">
              <a:extLst>
                <a:ext uri="{FF2B5EF4-FFF2-40B4-BE49-F238E27FC236}">
                  <a16:creationId xmlns:a16="http://schemas.microsoft.com/office/drawing/2014/main" id="{E4A24868-2557-42BA-ADAC-CD80F0AA7F71}"/>
                </a:ext>
              </a:extLst>
            </p:cNvPr>
            <p:cNvSpPr>
              <a:spLocks/>
            </p:cNvSpPr>
            <p:nvPr/>
          </p:nvSpPr>
          <p:spPr bwMode="auto">
            <a:xfrm>
              <a:off x="10629849" y="5061812"/>
              <a:ext cx="95964" cy="71463"/>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8" name="Freeform 478">
              <a:extLst>
                <a:ext uri="{FF2B5EF4-FFF2-40B4-BE49-F238E27FC236}">
                  <a16:creationId xmlns:a16="http://schemas.microsoft.com/office/drawing/2014/main" id="{59640794-5511-4EAC-8A09-093D0A417982}"/>
                </a:ext>
              </a:extLst>
            </p:cNvPr>
            <p:cNvSpPr>
              <a:spLocks/>
            </p:cNvSpPr>
            <p:nvPr/>
          </p:nvSpPr>
          <p:spPr bwMode="auto">
            <a:xfrm>
              <a:off x="10887118" y="5517136"/>
              <a:ext cx="67381" cy="83715"/>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9" name="Freeform 479">
              <a:extLst>
                <a:ext uri="{FF2B5EF4-FFF2-40B4-BE49-F238E27FC236}">
                  <a16:creationId xmlns:a16="http://schemas.microsoft.com/office/drawing/2014/main" id="{68D7E417-C277-4C99-A020-9C5F2B5E0303}"/>
                </a:ext>
              </a:extLst>
            </p:cNvPr>
            <p:cNvSpPr>
              <a:spLocks/>
            </p:cNvSpPr>
            <p:nvPr/>
          </p:nvSpPr>
          <p:spPr bwMode="auto">
            <a:xfrm>
              <a:off x="10905495" y="5594726"/>
              <a:ext cx="155177" cy="181722"/>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0" name="Freeform 480">
              <a:extLst>
                <a:ext uri="{FF2B5EF4-FFF2-40B4-BE49-F238E27FC236}">
                  <a16:creationId xmlns:a16="http://schemas.microsoft.com/office/drawing/2014/main" id="{B785118F-2147-4002-AFB7-EF62B2778A60}"/>
                </a:ext>
              </a:extLst>
            </p:cNvPr>
            <p:cNvSpPr>
              <a:spLocks/>
            </p:cNvSpPr>
            <p:nvPr/>
          </p:nvSpPr>
          <p:spPr bwMode="auto">
            <a:xfrm>
              <a:off x="10701314" y="5727443"/>
              <a:ext cx="234809" cy="228683"/>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1" name="Freeform 481">
              <a:extLst>
                <a:ext uri="{FF2B5EF4-FFF2-40B4-BE49-F238E27FC236}">
                  <a16:creationId xmlns:a16="http://schemas.microsoft.com/office/drawing/2014/main" id="{09EF05C5-B2D7-44CC-9B76-13B2CB296787}"/>
                </a:ext>
              </a:extLst>
            </p:cNvPr>
            <p:cNvSpPr>
              <a:spLocks/>
            </p:cNvSpPr>
            <p:nvPr/>
          </p:nvSpPr>
          <p:spPr bwMode="auto">
            <a:xfrm>
              <a:off x="10738066" y="5956128"/>
              <a:ext cx="12251" cy="12251"/>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2" name="Freeform 482">
              <a:extLst>
                <a:ext uri="{FF2B5EF4-FFF2-40B4-BE49-F238E27FC236}">
                  <a16:creationId xmlns:a16="http://schemas.microsoft.com/office/drawing/2014/main" id="{613964D6-6D12-4F00-B6C7-FFBA9E53A97C}"/>
                </a:ext>
              </a:extLst>
            </p:cNvPr>
            <p:cNvSpPr>
              <a:spLocks/>
            </p:cNvSpPr>
            <p:nvPr/>
          </p:nvSpPr>
          <p:spPr bwMode="auto">
            <a:xfrm>
              <a:off x="10049975" y="5733569"/>
              <a:ext cx="114343" cy="108216"/>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3" name="Freeform 483">
              <a:extLst>
                <a:ext uri="{FF2B5EF4-FFF2-40B4-BE49-F238E27FC236}">
                  <a16:creationId xmlns:a16="http://schemas.microsoft.com/office/drawing/2014/main" id="{3C86F98D-2AF9-4888-9DFC-53973B87A379}"/>
                </a:ext>
              </a:extLst>
            </p:cNvPr>
            <p:cNvSpPr>
              <a:spLocks/>
            </p:cNvSpPr>
            <p:nvPr/>
          </p:nvSpPr>
          <p:spPr bwMode="auto">
            <a:xfrm>
              <a:off x="10139815" y="5702943"/>
              <a:ext cx="18376" cy="30629"/>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4" name="Freeform 484">
              <a:extLst>
                <a:ext uri="{FF2B5EF4-FFF2-40B4-BE49-F238E27FC236}">
                  <a16:creationId xmlns:a16="http://schemas.microsoft.com/office/drawing/2014/main" id="{B824FD6A-DC88-4A7A-8AAD-5083216959B0}"/>
                </a:ext>
              </a:extLst>
            </p:cNvPr>
            <p:cNvSpPr>
              <a:spLocks/>
            </p:cNvSpPr>
            <p:nvPr/>
          </p:nvSpPr>
          <p:spPr bwMode="auto">
            <a:xfrm>
              <a:off x="10019348" y="5702943"/>
              <a:ext cx="12251" cy="12251"/>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5" name="Freeform 485">
              <a:extLst>
                <a:ext uri="{FF2B5EF4-FFF2-40B4-BE49-F238E27FC236}">
                  <a16:creationId xmlns:a16="http://schemas.microsoft.com/office/drawing/2014/main" id="{618BD8AF-E804-4230-9E2A-D9F3B5049F1E}"/>
                </a:ext>
              </a:extLst>
            </p:cNvPr>
            <p:cNvSpPr>
              <a:spLocks/>
            </p:cNvSpPr>
            <p:nvPr/>
          </p:nvSpPr>
          <p:spPr bwMode="auto">
            <a:xfrm>
              <a:off x="8153129" y="4149121"/>
              <a:ext cx="65337" cy="108216"/>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6" name="Freeform 486">
              <a:extLst>
                <a:ext uri="{FF2B5EF4-FFF2-40B4-BE49-F238E27FC236}">
                  <a16:creationId xmlns:a16="http://schemas.microsoft.com/office/drawing/2014/main" id="{379A250A-DCB4-4D21-B705-A0221D47E446}"/>
                </a:ext>
              </a:extLst>
            </p:cNvPr>
            <p:cNvSpPr>
              <a:spLocks/>
            </p:cNvSpPr>
            <p:nvPr/>
          </p:nvSpPr>
          <p:spPr bwMode="auto">
            <a:xfrm>
              <a:off x="7050549" y="4798418"/>
              <a:ext cx="216432" cy="418571"/>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7" name="Freeform 487">
              <a:extLst>
                <a:ext uri="{FF2B5EF4-FFF2-40B4-BE49-F238E27FC236}">
                  <a16:creationId xmlns:a16="http://schemas.microsoft.com/office/drawing/2014/main" id="{AE9A604D-6A40-489F-A68C-7848F86FF89E}"/>
                </a:ext>
              </a:extLst>
            </p:cNvPr>
            <p:cNvSpPr>
              <a:spLocks/>
            </p:cNvSpPr>
            <p:nvPr/>
          </p:nvSpPr>
          <p:spPr bwMode="auto">
            <a:xfrm>
              <a:off x="7530375" y="1864329"/>
              <a:ext cx="65337" cy="49003"/>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8" name="Freeform 488">
              <a:extLst>
                <a:ext uri="{FF2B5EF4-FFF2-40B4-BE49-F238E27FC236}">
                  <a16:creationId xmlns:a16="http://schemas.microsoft.com/office/drawing/2014/main" id="{A116BDB3-4AAC-412A-A538-BBE59C7A9F7C}"/>
                </a:ext>
              </a:extLst>
            </p:cNvPr>
            <p:cNvSpPr>
              <a:spLocks/>
            </p:cNvSpPr>
            <p:nvPr/>
          </p:nvSpPr>
          <p:spPr bwMode="auto">
            <a:xfrm>
              <a:off x="7217978" y="1901083"/>
              <a:ext cx="65337" cy="59212"/>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9" name="Freeform 489">
              <a:extLst>
                <a:ext uri="{FF2B5EF4-FFF2-40B4-BE49-F238E27FC236}">
                  <a16:creationId xmlns:a16="http://schemas.microsoft.com/office/drawing/2014/main" id="{5DBB6ED8-00BA-43F0-AD4C-076DDCF4A77E}"/>
                </a:ext>
              </a:extLst>
            </p:cNvPr>
            <p:cNvSpPr>
              <a:spLocks/>
            </p:cNvSpPr>
            <p:nvPr/>
          </p:nvSpPr>
          <p:spPr bwMode="auto">
            <a:xfrm>
              <a:off x="7871358" y="1696901"/>
              <a:ext cx="53087" cy="30629"/>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0" name="Freeform 490">
              <a:extLst>
                <a:ext uri="{FF2B5EF4-FFF2-40B4-BE49-F238E27FC236}">
                  <a16:creationId xmlns:a16="http://schemas.microsoft.com/office/drawing/2014/main" id="{E2B2CC53-7680-4E63-AFA7-7AC245970663}"/>
                </a:ext>
              </a:extLst>
            </p:cNvPr>
            <p:cNvSpPr>
              <a:spLocks/>
            </p:cNvSpPr>
            <p:nvPr/>
          </p:nvSpPr>
          <p:spPr bwMode="auto">
            <a:xfrm>
              <a:off x="9067861" y="1637687"/>
              <a:ext cx="59212" cy="28586"/>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1" name="Freeform 491">
              <a:extLst>
                <a:ext uri="{FF2B5EF4-FFF2-40B4-BE49-F238E27FC236}">
                  <a16:creationId xmlns:a16="http://schemas.microsoft.com/office/drawing/2014/main" id="{952265DB-E239-4C43-BBCC-A8E45CD8D218}"/>
                </a:ext>
              </a:extLst>
            </p:cNvPr>
            <p:cNvSpPr>
              <a:spLocks/>
            </p:cNvSpPr>
            <p:nvPr/>
          </p:nvSpPr>
          <p:spPr bwMode="auto">
            <a:xfrm>
              <a:off x="8463485" y="1204824"/>
              <a:ext cx="36751" cy="12251"/>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2" name="Freeform 492">
              <a:extLst>
                <a:ext uri="{FF2B5EF4-FFF2-40B4-BE49-F238E27FC236}">
                  <a16:creationId xmlns:a16="http://schemas.microsoft.com/office/drawing/2014/main" id="{8F124287-A7ED-4708-A82F-2261D9AEE355}"/>
                </a:ext>
              </a:extLst>
            </p:cNvPr>
            <p:cNvSpPr>
              <a:spLocks/>
            </p:cNvSpPr>
            <p:nvPr/>
          </p:nvSpPr>
          <p:spPr bwMode="auto">
            <a:xfrm>
              <a:off x="8128627" y="1721403"/>
              <a:ext cx="34711" cy="24503"/>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3" name="Freeform 493">
              <a:extLst>
                <a:ext uri="{FF2B5EF4-FFF2-40B4-BE49-F238E27FC236}">
                  <a16:creationId xmlns:a16="http://schemas.microsoft.com/office/drawing/2014/main" id="{C7568FE0-2A46-4BA0-B2CA-2242A7D7B7CA}"/>
                </a:ext>
              </a:extLst>
            </p:cNvPr>
            <p:cNvSpPr>
              <a:spLocks/>
            </p:cNvSpPr>
            <p:nvPr/>
          </p:nvSpPr>
          <p:spPr bwMode="auto">
            <a:xfrm>
              <a:off x="6045974" y="3058792"/>
              <a:ext cx="34711" cy="65337"/>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4" name="Freeform 494">
              <a:extLst>
                <a:ext uri="{FF2B5EF4-FFF2-40B4-BE49-F238E27FC236}">
                  <a16:creationId xmlns:a16="http://schemas.microsoft.com/office/drawing/2014/main" id="{2A180A15-9B46-427C-A285-810AF8D2BA26}"/>
                </a:ext>
              </a:extLst>
            </p:cNvPr>
            <p:cNvSpPr>
              <a:spLocks/>
            </p:cNvSpPr>
            <p:nvPr/>
          </p:nvSpPr>
          <p:spPr bwMode="auto">
            <a:xfrm>
              <a:off x="6033724" y="3118005"/>
              <a:ext cx="53087" cy="89840"/>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5" name="Freeform 495">
              <a:extLst>
                <a:ext uri="{FF2B5EF4-FFF2-40B4-BE49-F238E27FC236}">
                  <a16:creationId xmlns:a16="http://schemas.microsoft.com/office/drawing/2014/main" id="{454CE127-18DB-48B2-A9F5-BC2ABF5B3017}"/>
                </a:ext>
              </a:extLst>
            </p:cNvPr>
            <p:cNvSpPr>
              <a:spLocks/>
            </p:cNvSpPr>
            <p:nvPr/>
          </p:nvSpPr>
          <p:spPr bwMode="auto">
            <a:xfrm>
              <a:off x="6158276" y="3226220"/>
              <a:ext cx="95964" cy="59212"/>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6" name="Freeform 496">
              <a:extLst>
                <a:ext uri="{FF2B5EF4-FFF2-40B4-BE49-F238E27FC236}">
                  <a16:creationId xmlns:a16="http://schemas.microsoft.com/office/drawing/2014/main" id="{1BCB0D3E-EEB2-4665-B428-A457AA418A5F}"/>
                </a:ext>
              </a:extLst>
            </p:cNvPr>
            <p:cNvSpPr>
              <a:spLocks/>
            </p:cNvSpPr>
            <p:nvPr/>
          </p:nvSpPr>
          <p:spPr bwMode="auto">
            <a:xfrm>
              <a:off x="6727941" y="3309935"/>
              <a:ext cx="77588" cy="42878"/>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7" name="Freeform 497">
              <a:extLst>
                <a:ext uri="{FF2B5EF4-FFF2-40B4-BE49-F238E27FC236}">
                  <a16:creationId xmlns:a16="http://schemas.microsoft.com/office/drawing/2014/main" id="{3CD426E4-2CDE-4863-AE98-C34F9FBBEFE5}"/>
                </a:ext>
              </a:extLst>
            </p:cNvPr>
            <p:cNvSpPr>
              <a:spLocks/>
            </p:cNvSpPr>
            <p:nvPr/>
          </p:nvSpPr>
          <p:spPr bwMode="auto">
            <a:xfrm>
              <a:off x="6470675" y="3316060"/>
              <a:ext cx="89840" cy="24503"/>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8" name="Freeform 498">
              <a:extLst>
                <a:ext uri="{FF2B5EF4-FFF2-40B4-BE49-F238E27FC236}">
                  <a16:creationId xmlns:a16="http://schemas.microsoft.com/office/drawing/2014/main" id="{97051702-E920-431C-8524-6BD5270BAB29}"/>
                </a:ext>
              </a:extLst>
            </p:cNvPr>
            <p:cNvSpPr>
              <a:spLocks/>
            </p:cNvSpPr>
            <p:nvPr/>
          </p:nvSpPr>
          <p:spPr bwMode="auto">
            <a:xfrm>
              <a:off x="6427795" y="2433997"/>
              <a:ext cx="42878" cy="42878"/>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9" name="Freeform 499">
              <a:extLst>
                <a:ext uri="{FF2B5EF4-FFF2-40B4-BE49-F238E27FC236}">
                  <a16:creationId xmlns:a16="http://schemas.microsoft.com/office/drawing/2014/main" id="{E5E169D1-A04F-4DE1-AFBC-5E1BA5EAAF1F}"/>
                </a:ext>
              </a:extLst>
            </p:cNvPr>
            <p:cNvSpPr>
              <a:spLocks/>
            </p:cNvSpPr>
            <p:nvPr/>
          </p:nvSpPr>
          <p:spPr bwMode="auto">
            <a:xfrm>
              <a:off x="6433920" y="2417663"/>
              <a:ext cx="30626" cy="16334"/>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0" name="Freeform 500">
              <a:extLst>
                <a:ext uri="{FF2B5EF4-FFF2-40B4-BE49-F238E27FC236}">
                  <a16:creationId xmlns:a16="http://schemas.microsoft.com/office/drawing/2014/main" id="{D7A391D1-EC8E-4BC4-B43D-A76F1120622B}"/>
                </a:ext>
              </a:extLst>
            </p:cNvPr>
            <p:cNvSpPr>
              <a:spLocks/>
            </p:cNvSpPr>
            <p:nvPr/>
          </p:nvSpPr>
          <p:spPr bwMode="auto">
            <a:xfrm>
              <a:off x="6309370" y="2458497"/>
              <a:ext cx="34711" cy="59212"/>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1" name="Freeform 501">
              <a:extLst>
                <a:ext uri="{FF2B5EF4-FFF2-40B4-BE49-F238E27FC236}">
                  <a16:creationId xmlns:a16="http://schemas.microsoft.com/office/drawing/2014/main" id="{5C0322BB-C7D1-4629-9430-2E61A13EED7D}"/>
                </a:ext>
              </a:extLst>
            </p:cNvPr>
            <p:cNvSpPr>
              <a:spLocks/>
            </p:cNvSpPr>
            <p:nvPr/>
          </p:nvSpPr>
          <p:spPr bwMode="auto">
            <a:xfrm>
              <a:off x="6362458" y="2356407"/>
              <a:ext cx="24503" cy="24503"/>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2" name="Freeform 502">
              <a:extLst>
                <a:ext uri="{FF2B5EF4-FFF2-40B4-BE49-F238E27FC236}">
                  <a16:creationId xmlns:a16="http://schemas.microsoft.com/office/drawing/2014/main" id="{D222C271-AB82-40E7-9135-44E6F529C8D7}"/>
                </a:ext>
              </a:extLst>
            </p:cNvPr>
            <p:cNvSpPr>
              <a:spLocks/>
            </p:cNvSpPr>
            <p:nvPr/>
          </p:nvSpPr>
          <p:spPr bwMode="auto">
            <a:xfrm>
              <a:off x="6123565" y="2542212"/>
              <a:ext cx="34711" cy="55129"/>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3" name="Freeform 503">
              <a:extLst>
                <a:ext uri="{FF2B5EF4-FFF2-40B4-BE49-F238E27FC236}">
                  <a16:creationId xmlns:a16="http://schemas.microsoft.com/office/drawing/2014/main" id="{5B9F09E6-9F18-4721-9DDC-C57AF20C1F1E}"/>
                </a:ext>
              </a:extLst>
            </p:cNvPr>
            <p:cNvSpPr>
              <a:spLocks/>
            </p:cNvSpPr>
            <p:nvPr/>
          </p:nvSpPr>
          <p:spPr bwMode="auto">
            <a:xfrm>
              <a:off x="6080689" y="2554463"/>
              <a:ext cx="49003" cy="49003"/>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4" name="Freeform 504">
              <a:extLst>
                <a:ext uri="{FF2B5EF4-FFF2-40B4-BE49-F238E27FC236}">
                  <a16:creationId xmlns:a16="http://schemas.microsoft.com/office/drawing/2014/main" id="{7A1E702A-BCA7-4582-9600-22A1CDA705C8}"/>
                </a:ext>
              </a:extLst>
            </p:cNvPr>
            <p:cNvSpPr>
              <a:spLocks/>
            </p:cNvSpPr>
            <p:nvPr/>
          </p:nvSpPr>
          <p:spPr bwMode="auto">
            <a:xfrm>
              <a:off x="5866296" y="3173133"/>
              <a:ext cx="28586" cy="22461"/>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5" name="Freeform 508">
              <a:extLst>
                <a:ext uri="{FF2B5EF4-FFF2-40B4-BE49-F238E27FC236}">
                  <a16:creationId xmlns:a16="http://schemas.microsoft.com/office/drawing/2014/main" id="{360C9843-801B-4492-8FAA-4321EAF4A08E}"/>
                </a:ext>
              </a:extLst>
            </p:cNvPr>
            <p:cNvSpPr>
              <a:spLocks/>
            </p:cNvSpPr>
            <p:nvPr/>
          </p:nvSpPr>
          <p:spPr bwMode="auto">
            <a:xfrm>
              <a:off x="5609028" y="2517711"/>
              <a:ext cx="6125" cy="12251"/>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6" name="Freeform 509">
              <a:extLst>
                <a:ext uri="{FF2B5EF4-FFF2-40B4-BE49-F238E27FC236}">
                  <a16:creationId xmlns:a16="http://schemas.microsoft.com/office/drawing/2014/main" id="{80F51492-A385-4FE6-A667-3660A46E72A9}"/>
                </a:ext>
              </a:extLst>
            </p:cNvPr>
            <p:cNvSpPr>
              <a:spLocks/>
            </p:cNvSpPr>
            <p:nvPr/>
          </p:nvSpPr>
          <p:spPr bwMode="auto">
            <a:xfrm>
              <a:off x="5609028" y="2529961"/>
              <a:ext cx="10209" cy="6125"/>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7" name="Freeform 510">
              <a:extLst>
                <a:ext uri="{FF2B5EF4-FFF2-40B4-BE49-F238E27FC236}">
                  <a16:creationId xmlns:a16="http://schemas.microsoft.com/office/drawing/2014/main" id="{AD5ABCFE-A095-4830-861E-6233EC18F6B7}"/>
                </a:ext>
              </a:extLst>
            </p:cNvPr>
            <p:cNvSpPr>
              <a:spLocks/>
            </p:cNvSpPr>
            <p:nvPr/>
          </p:nvSpPr>
          <p:spPr bwMode="auto">
            <a:xfrm>
              <a:off x="5655988" y="2619800"/>
              <a:ext cx="6125" cy="12251"/>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8" name="Freeform 511">
              <a:extLst>
                <a:ext uri="{FF2B5EF4-FFF2-40B4-BE49-F238E27FC236}">
                  <a16:creationId xmlns:a16="http://schemas.microsoft.com/office/drawing/2014/main" id="{6AB16715-2516-447B-92A6-3973CE0B036D}"/>
                </a:ext>
              </a:extLst>
            </p:cNvPr>
            <p:cNvSpPr>
              <a:spLocks/>
            </p:cNvSpPr>
            <p:nvPr/>
          </p:nvSpPr>
          <p:spPr bwMode="auto">
            <a:xfrm>
              <a:off x="5745829" y="2350282"/>
              <a:ext cx="12251" cy="24503"/>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9" name="Freeform 610">
              <a:extLst>
                <a:ext uri="{FF2B5EF4-FFF2-40B4-BE49-F238E27FC236}">
                  <a16:creationId xmlns:a16="http://schemas.microsoft.com/office/drawing/2014/main" id="{D6F80CA2-04F0-4475-B46A-336598332569}"/>
                </a:ext>
              </a:extLst>
            </p:cNvPr>
            <p:cNvSpPr>
              <a:spLocks/>
            </p:cNvSpPr>
            <p:nvPr/>
          </p:nvSpPr>
          <p:spPr bwMode="auto">
            <a:xfrm>
              <a:off x="9613024" y="4498270"/>
              <a:ext cx="12251" cy="6126"/>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0" name="Freeform 611">
              <a:extLst>
                <a:ext uri="{FF2B5EF4-FFF2-40B4-BE49-F238E27FC236}">
                  <a16:creationId xmlns:a16="http://schemas.microsoft.com/office/drawing/2014/main" id="{9E434371-1097-4AA0-B4D4-62A8B148AA5B}"/>
                </a:ext>
              </a:extLst>
            </p:cNvPr>
            <p:cNvSpPr>
              <a:spLocks/>
            </p:cNvSpPr>
            <p:nvPr/>
          </p:nvSpPr>
          <p:spPr bwMode="auto">
            <a:xfrm>
              <a:off x="9535437" y="4486018"/>
              <a:ext cx="12251" cy="12251"/>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1" name="Freeform 612">
              <a:extLst>
                <a:ext uri="{FF2B5EF4-FFF2-40B4-BE49-F238E27FC236}">
                  <a16:creationId xmlns:a16="http://schemas.microsoft.com/office/drawing/2014/main" id="{8F6FCFE9-22F5-4904-BCA9-6F53DB897F7F}"/>
                </a:ext>
              </a:extLst>
            </p:cNvPr>
            <p:cNvSpPr>
              <a:spLocks/>
            </p:cNvSpPr>
            <p:nvPr/>
          </p:nvSpPr>
          <p:spPr bwMode="auto">
            <a:xfrm>
              <a:off x="9804957" y="5553887"/>
              <a:ext cx="40837" cy="30629"/>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2" name="Rectangle 613">
              <a:extLst>
                <a:ext uri="{FF2B5EF4-FFF2-40B4-BE49-F238E27FC236}">
                  <a16:creationId xmlns:a16="http://schemas.microsoft.com/office/drawing/2014/main" id="{6556C6D4-5AD8-4A80-9C8A-7B5FCFCCF9EA}"/>
                </a:ext>
              </a:extLst>
            </p:cNvPr>
            <p:cNvSpPr>
              <a:spLocks noChangeArrowheads="1"/>
            </p:cNvSpPr>
            <p:nvPr/>
          </p:nvSpPr>
          <p:spPr bwMode="auto">
            <a:xfrm>
              <a:off x="6272618" y="1972546"/>
              <a:ext cx="2043" cy="2043"/>
            </a:xfrm>
            <a:prstGeom prst="rect">
              <a:avLst/>
            </a:pr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3" name="Freeform 643">
              <a:extLst>
                <a:ext uri="{FF2B5EF4-FFF2-40B4-BE49-F238E27FC236}">
                  <a16:creationId xmlns:a16="http://schemas.microsoft.com/office/drawing/2014/main" id="{02209264-506F-4368-B608-BED6138842A8}"/>
                </a:ext>
              </a:extLst>
            </p:cNvPr>
            <p:cNvSpPr>
              <a:spLocks/>
            </p:cNvSpPr>
            <p:nvPr/>
          </p:nvSpPr>
          <p:spPr bwMode="auto">
            <a:xfrm>
              <a:off x="9408846" y="4708577"/>
              <a:ext cx="61254" cy="53090"/>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4" name="Freeform 644">
              <a:extLst>
                <a:ext uri="{FF2B5EF4-FFF2-40B4-BE49-F238E27FC236}">
                  <a16:creationId xmlns:a16="http://schemas.microsoft.com/office/drawing/2014/main" id="{2924E9E4-8717-4149-AE3C-69085A6DD4EB}"/>
                </a:ext>
              </a:extLst>
            </p:cNvPr>
            <p:cNvSpPr>
              <a:spLocks/>
            </p:cNvSpPr>
            <p:nvPr/>
          </p:nvSpPr>
          <p:spPr bwMode="auto">
            <a:xfrm>
              <a:off x="9457849" y="4696327"/>
              <a:ext cx="77588" cy="28586"/>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5" name="Freeform 645">
              <a:extLst>
                <a:ext uri="{FF2B5EF4-FFF2-40B4-BE49-F238E27FC236}">
                  <a16:creationId xmlns:a16="http://schemas.microsoft.com/office/drawing/2014/main" id="{CEBEDE86-7DAC-4B04-A11D-2BBE30EFBF95}"/>
                </a:ext>
              </a:extLst>
            </p:cNvPr>
            <p:cNvSpPr>
              <a:spLocks/>
            </p:cNvSpPr>
            <p:nvPr/>
          </p:nvSpPr>
          <p:spPr bwMode="auto">
            <a:xfrm>
              <a:off x="6158276" y="2752518"/>
              <a:ext cx="185806" cy="102092"/>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6" name="Freeform 646">
              <a:extLst>
                <a:ext uri="{FF2B5EF4-FFF2-40B4-BE49-F238E27FC236}">
                  <a16:creationId xmlns:a16="http://schemas.microsoft.com/office/drawing/2014/main" id="{A7656282-CF4A-444F-8697-4E09B255BE91}"/>
                </a:ext>
              </a:extLst>
            </p:cNvPr>
            <p:cNvSpPr>
              <a:spLocks/>
            </p:cNvSpPr>
            <p:nvPr/>
          </p:nvSpPr>
          <p:spPr bwMode="auto">
            <a:xfrm>
              <a:off x="6074562" y="2836233"/>
              <a:ext cx="222556" cy="95966"/>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7" name="Freeform 647">
              <a:extLst>
                <a:ext uri="{FF2B5EF4-FFF2-40B4-BE49-F238E27FC236}">
                  <a16:creationId xmlns:a16="http://schemas.microsoft.com/office/drawing/2014/main" id="{5947A1D9-C4EC-430A-B242-584762D39E47}"/>
                </a:ext>
              </a:extLst>
            </p:cNvPr>
            <p:cNvSpPr>
              <a:spLocks/>
            </p:cNvSpPr>
            <p:nvPr/>
          </p:nvSpPr>
          <p:spPr bwMode="auto">
            <a:xfrm>
              <a:off x="5996971" y="2907696"/>
              <a:ext cx="340983" cy="330774"/>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8" name="Freeform 648">
              <a:extLst>
                <a:ext uri="{FF2B5EF4-FFF2-40B4-BE49-F238E27FC236}">
                  <a16:creationId xmlns:a16="http://schemas.microsoft.com/office/drawing/2014/main" id="{9FDC8D89-C264-4E8F-BFE8-28416F594F88}"/>
                </a:ext>
              </a:extLst>
            </p:cNvPr>
            <p:cNvSpPr>
              <a:spLocks/>
            </p:cNvSpPr>
            <p:nvPr/>
          </p:nvSpPr>
          <p:spPr bwMode="auto">
            <a:xfrm>
              <a:off x="6195029" y="2926073"/>
              <a:ext cx="161303" cy="151095"/>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9" name="Freeform 649">
              <a:extLst>
                <a:ext uri="{FF2B5EF4-FFF2-40B4-BE49-F238E27FC236}">
                  <a16:creationId xmlns:a16="http://schemas.microsoft.com/office/drawing/2014/main" id="{98E7AD92-7447-4CA8-B123-4D68951A2A15}"/>
                </a:ext>
              </a:extLst>
            </p:cNvPr>
            <p:cNvSpPr>
              <a:spLocks/>
            </p:cNvSpPr>
            <p:nvPr/>
          </p:nvSpPr>
          <p:spPr bwMode="auto">
            <a:xfrm>
              <a:off x="5643738" y="2752518"/>
              <a:ext cx="396112" cy="340983"/>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0" name="Freeform 650">
              <a:extLst>
                <a:ext uri="{FF2B5EF4-FFF2-40B4-BE49-F238E27FC236}">
                  <a16:creationId xmlns:a16="http://schemas.microsoft.com/office/drawing/2014/main" id="{CC29BFEB-9AFA-4942-A12C-F84EBEBD74B2}"/>
                </a:ext>
              </a:extLst>
            </p:cNvPr>
            <p:cNvSpPr>
              <a:spLocks/>
            </p:cNvSpPr>
            <p:nvPr/>
          </p:nvSpPr>
          <p:spPr bwMode="auto">
            <a:xfrm>
              <a:off x="5972470" y="2885237"/>
              <a:ext cx="132718" cy="89840"/>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1" name="Freeform 651">
              <a:extLst>
                <a:ext uri="{FF2B5EF4-FFF2-40B4-BE49-F238E27FC236}">
                  <a16:creationId xmlns:a16="http://schemas.microsoft.com/office/drawing/2014/main" id="{3B72CEC9-D474-4C01-9017-4A64C3ED8FFA}"/>
                </a:ext>
              </a:extLst>
            </p:cNvPr>
            <p:cNvSpPr>
              <a:spLocks/>
            </p:cNvSpPr>
            <p:nvPr/>
          </p:nvSpPr>
          <p:spPr bwMode="auto">
            <a:xfrm>
              <a:off x="5860171" y="2740268"/>
              <a:ext cx="124551" cy="77588"/>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2" name="Freeform 652">
              <a:extLst>
                <a:ext uri="{FF2B5EF4-FFF2-40B4-BE49-F238E27FC236}">
                  <a16:creationId xmlns:a16="http://schemas.microsoft.com/office/drawing/2014/main" id="{D24AF2EB-E96C-49FF-BC60-4B5BA477C981}"/>
                </a:ext>
              </a:extLst>
            </p:cNvPr>
            <p:cNvSpPr>
              <a:spLocks/>
            </p:cNvSpPr>
            <p:nvPr/>
          </p:nvSpPr>
          <p:spPr bwMode="auto">
            <a:xfrm>
              <a:off x="5962262" y="2795397"/>
              <a:ext cx="22461" cy="22461"/>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3" name="Freeform 653">
              <a:extLst>
                <a:ext uri="{FF2B5EF4-FFF2-40B4-BE49-F238E27FC236}">
                  <a16:creationId xmlns:a16="http://schemas.microsoft.com/office/drawing/2014/main" id="{97BE7C94-7B60-4F9E-9A1B-22A43321D508}"/>
                </a:ext>
              </a:extLst>
            </p:cNvPr>
            <p:cNvSpPr>
              <a:spLocks/>
            </p:cNvSpPr>
            <p:nvPr/>
          </p:nvSpPr>
          <p:spPr bwMode="auto">
            <a:xfrm>
              <a:off x="5888756" y="2656553"/>
              <a:ext cx="120469" cy="108219"/>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4" name="Freeform 654">
              <a:extLst>
                <a:ext uri="{FF2B5EF4-FFF2-40B4-BE49-F238E27FC236}">
                  <a16:creationId xmlns:a16="http://schemas.microsoft.com/office/drawing/2014/main" id="{45715ACB-3371-42FF-BE37-689540F6E65C}"/>
                </a:ext>
              </a:extLst>
            </p:cNvPr>
            <p:cNvSpPr>
              <a:spLocks/>
            </p:cNvSpPr>
            <p:nvPr/>
          </p:nvSpPr>
          <p:spPr bwMode="auto">
            <a:xfrm>
              <a:off x="6033724" y="2476874"/>
              <a:ext cx="89840" cy="132718"/>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5" name="Freeform 655">
              <a:extLst>
                <a:ext uri="{FF2B5EF4-FFF2-40B4-BE49-F238E27FC236}">
                  <a16:creationId xmlns:a16="http://schemas.microsoft.com/office/drawing/2014/main" id="{9627CDD7-B6FC-4D51-8B8C-260F8AB03711}"/>
                </a:ext>
              </a:extLst>
            </p:cNvPr>
            <p:cNvSpPr>
              <a:spLocks/>
            </p:cNvSpPr>
            <p:nvPr/>
          </p:nvSpPr>
          <p:spPr bwMode="auto">
            <a:xfrm>
              <a:off x="5968387" y="2597342"/>
              <a:ext cx="267477" cy="310356"/>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6" name="Freeform 656">
              <a:extLst>
                <a:ext uri="{FF2B5EF4-FFF2-40B4-BE49-F238E27FC236}">
                  <a16:creationId xmlns:a16="http://schemas.microsoft.com/office/drawing/2014/main" id="{E7F30D5F-EEDE-4874-B6EA-3695B426C6C8}"/>
                </a:ext>
              </a:extLst>
            </p:cNvPr>
            <p:cNvSpPr>
              <a:spLocks/>
            </p:cNvSpPr>
            <p:nvPr/>
          </p:nvSpPr>
          <p:spPr bwMode="auto">
            <a:xfrm>
              <a:off x="6440047" y="2693306"/>
              <a:ext cx="532914" cy="316483"/>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7" name="Freeform 657">
              <a:extLst>
                <a:ext uri="{FF2B5EF4-FFF2-40B4-BE49-F238E27FC236}">
                  <a16:creationId xmlns:a16="http://schemas.microsoft.com/office/drawing/2014/main" id="{B8DCFB85-9494-438F-8BFE-C237FDFD4A2C}"/>
                </a:ext>
              </a:extLst>
            </p:cNvPr>
            <p:cNvSpPr>
              <a:spLocks/>
            </p:cNvSpPr>
            <p:nvPr/>
          </p:nvSpPr>
          <p:spPr bwMode="auto">
            <a:xfrm>
              <a:off x="6272618" y="2811731"/>
              <a:ext cx="179680" cy="73506"/>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8" name="Freeform 658">
              <a:extLst>
                <a:ext uri="{FF2B5EF4-FFF2-40B4-BE49-F238E27FC236}">
                  <a16:creationId xmlns:a16="http://schemas.microsoft.com/office/drawing/2014/main" id="{9798650E-CCAF-4A00-BA7B-8ED70847FF50}"/>
                </a:ext>
              </a:extLst>
            </p:cNvPr>
            <p:cNvSpPr>
              <a:spLocks/>
            </p:cNvSpPr>
            <p:nvPr/>
          </p:nvSpPr>
          <p:spPr bwMode="auto">
            <a:xfrm>
              <a:off x="6470672" y="2542212"/>
              <a:ext cx="281771" cy="210309"/>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9" name="Freeform 659">
              <a:extLst>
                <a:ext uri="{FF2B5EF4-FFF2-40B4-BE49-F238E27FC236}">
                  <a16:creationId xmlns:a16="http://schemas.microsoft.com/office/drawing/2014/main" id="{43EAA591-298A-4B78-8FAA-7502B91A8258}"/>
                </a:ext>
              </a:extLst>
            </p:cNvPr>
            <p:cNvSpPr>
              <a:spLocks/>
            </p:cNvSpPr>
            <p:nvPr/>
          </p:nvSpPr>
          <p:spPr bwMode="auto">
            <a:xfrm>
              <a:off x="6405335" y="2529961"/>
              <a:ext cx="173553" cy="114343"/>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0" name="Freeform 660">
              <a:extLst>
                <a:ext uri="{FF2B5EF4-FFF2-40B4-BE49-F238E27FC236}">
                  <a16:creationId xmlns:a16="http://schemas.microsoft.com/office/drawing/2014/main" id="{E97683A9-3FB8-42E1-B200-F4D7AB7AACE3}"/>
                </a:ext>
              </a:extLst>
            </p:cNvPr>
            <p:cNvSpPr>
              <a:spLocks/>
            </p:cNvSpPr>
            <p:nvPr/>
          </p:nvSpPr>
          <p:spPr bwMode="auto">
            <a:xfrm>
              <a:off x="6405335" y="2458497"/>
              <a:ext cx="214392" cy="108219"/>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1" name="Freeform 661">
              <a:extLst>
                <a:ext uri="{FF2B5EF4-FFF2-40B4-BE49-F238E27FC236}">
                  <a16:creationId xmlns:a16="http://schemas.microsoft.com/office/drawing/2014/main" id="{11721189-A674-4F90-A08B-DE35118E520A}"/>
                </a:ext>
              </a:extLst>
            </p:cNvPr>
            <p:cNvSpPr>
              <a:spLocks/>
            </p:cNvSpPr>
            <p:nvPr/>
          </p:nvSpPr>
          <p:spPr bwMode="auto">
            <a:xfrm>
              <a:off x="6470672" y="2393160"/>
              <a:ext cx="142928" cy="89840"/>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2" name="Freeform 662">
              <a:extLst>
                <a:ext uri="{FF2B5EF4-FFF2-40B4-BE49-F238E27FC236}">
                  <a16:creationId xmlns:a16="http://schemas.microsoft.com/office/drawing/2014/main" id="{A1CE9302-F7B9-46AA-88CD-A6B812A76CC3}"/>
                </a:ext>
              </a:extLst>
            </p:cNvPr>
            <p:cNvSpPr>
              <a:spLocks/>
            </p:cNvSpPr>
            <p:nvPr/>
          </p:nvSpPr>
          <p:spPr bwMode="auto">
            <a:xfrm>
              <a:off x="6362458" y="2578965"/>
              <a:ext cx="95966" cy="46963"/>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3" name="Freeform 663">
              <a:extLst>
                <a:ext uri="{FF2B5EF4-FFF2-40B4-BE49-F238E27FC236}">
                  <a16:creationId xmlns:a16="http://schemas.microsoft.com/office/drawing/2014/main" id="{07279F45-8761-4C86-948C-5E79229E804D}"/>
                </a:ext>
              </a:extLst>
            </p:cNvPr>
            <p:cNvSpPr>
              <a:spLocks/>
            </p:cNvSpPr>
            <p:nvPr/>
          </p:nvSpPr>
          <p:spPr bwMode="auto">
            <a:xfrm>
              <a:off x="6213404" y="2591215"/>
              <a:ext cx="285854" cy="251143"/>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4" name="Freeform 664">
              <a:extLst>
                <a:ext uri="{FF2B5EF4-FFF2-40B4-BE49-F238E27FC236}">
                  <a16:creationId xmlns:a16="http://schemas.microsoft.com/office/drawing/2014/main" id="{59630206-92D1-4488-9304-895837E4463C}"/>
                </a:ext>
              </a:extLst>
            </p:cNvPr>
            <p:cNvSpPr>
              <a:spLocks/>
            </p:cNvSpPr>
            <p:nvPr/>
          </p:nvSpPr>
          <p:spPr bwMode="auto">
            <a:xfrm>
              <a:off x="6386958" y="2854611"/>
              <a:ext cx="275646" cy="179680"/>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5" name="Freeform 665">
              <a:extLst>
                <a:ext uri="{FF2B5EF4-FFF2-40B4-BE49-F238E27FC236}">
                  <a16:creationId xmlns:a16="http://schemas.microsoft.com/office/drawing/2014/main" id="{68F0F166-3C8D-4EEA-97FE-2AB8326BF3DD}"/>
                </a:ext>
              </a:extLst>
            </p:cNvPr>
            <p:cNvSpPr>
              <a:spLocks/>
            </p:cNvSpPr>
            <p:nvPr/>
          </p:nvSpPr>
          <p:spPr bwMode="auto">
            <a:xfrm>
              <a:off x="6578889" y="2848484"/>
              <a:ext cx="100049" cy="120469"/>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6" name="Freeform 666">
              <a:extLst>
                <a:ext uri="{FF2B5EF4-FFF2-40B4-BE49-F238E27FC236}">
                  <a16:creationId xmlns:a16="http://schemas.microsoft.com/office/drawing/2014/main" id="{BC7DEE17-D723-48C9-9135-4833AD9B6652}"/>
                </a:ext>
              </a:extLst>
            </p:cNvPr>
            <p:cNvSpPr>
              <a:spLocks/>
            </p:cNvSpPr>
            <p:nvPr/>
          </p:nvSpPr>
          <p:spPr bwMode="auto">
            <a:xfrm>
              <a:off x="6619725" y="2913821"/>
              <a:ext cx="59212" cy="61254"/>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7" name="Freeform 667">
              <a:extLst>
                <a:ext uri="{FF2B5EF4-FFF2-40B4-BE49-F238E27FC236}">
                  <a16:creationId xmlns:a16="http://schemas.microsoft.com/office/drawing/2014/main" id="{3A75CD8A-7357-4506-8371-ED32045FEFE0}"/>
                </a:ext>
              </a:extLst>
            </p:cNvPr>
            <p:cNvSpPr>
              <a:spLocks/>
            </p:cNvSpPr>
            <p:nvPr/>
          </p:nvSpPr>
          <p:spPr bwMode="auto">
            <a:xfrm>
              <a:off x="6440047" y="3009788"/>
              <a:ext cx="191931" cy="114343"/>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8" name="Freeform 668">
              <a:extLst>
                <a:ext uri="{FF2B5EF4-FFF2-40B4-BE49-F238E27FC236}">
                  <a16:creationId xmlns:a16="http://schemas.microsoft.com/office/drawing/2014/main" id="{E23E4C71-66AD-44A7-811D-D8B14DB6E28B}"/>
                </a:ext>
              </a:extLst>
            </p:cNvPr>
            <p:cNvSpPr>
              <a:spLocks/>
            </p:cNvSpPr>
            <p:nvPr/>
          </p:nvSpPr>
          <p:spPr bwMode="auto">
            <a:xfrm>
              <a:off x="6254241" y="2981202"/>
              <a:ext cx="108216" cy="89840"/>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9" name="Freeform 669">
              <a:extLst>
                <a:ext uri="{FF2B5EF4-FFF2-40B4-BE49-F238E27FC236}">
                  <a16:creationId xmlns:a16="http://schemas.microsoft.com/office/drawing/2014/main" id="{6BA97356-E955-4D71-BDEF-5F3C4C7EFA20}"/>
                </a:ext>
              </a:extLst>
            </p:cNvPr>
            <p:cNvSpPr>
              <a:spLocks/>
            </p:cNvSpPr>
            <p:nvPr/>
          </p:nvSpPr>
          <p:spPr bwMode="auto">
            <a:xfrm>
              <a:off x="6331829" y="2938324"/>
              <a:ext cx="132718" cy="161303"/>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0" name="Freeform 670">
              <a:extLst>
                <a:ext uri="{FF2B5EF4-FFF2-40B4-BE49-F238E27FC236}">
                  <a16:creationId xmlns:a16="http://schemas.microsoft.com/office/drawing/2014/main" id="{5CC66018-1807-44C1-9AFE-CC2BD481D638}"/>
                </a:ext>
              </a:extLst>
            </p:cNvPr>
            <p:cNvSpPr>
              <a:spLocks/>
            </p:cNvSpPr>
            <p:nvPr/>
          </p:nvSpPr>
          <p:spPr bwMode="auto">
            <a:xfrm>
              <a:off x="6260367" y="2842359"/>
              <a:ext cx="210309" cy="114343"/>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1" name="Freeform 671">
              <a:extLst>
                <a:ext uri="{FF2B5EF4-FFF2-40B4-BE49-F238E27FC236}">
                  <a16:creationId xmlns:a16="http://schemas.microsoft.com/office/drawing/2014/main" id="{8A0A53E3-D560-44FB-8C8D-D501FB575A6D}"/>
                </a:ext>
              </a:extLst>
            </p:cNvPr>
            <p:cNvSpPr>
              <a:spLocks/>
            </p:cNvSpPr>
            <p:nvPr/>
          </p:nvSpPr>
          <p:spPr bwMode="auto">
            <a:xfrm>
              <a:off x="6380832" y="3099627"/>
              <a:ext cx="185806" cy="191931"/>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2" name="Freeform 672">
              <a:extLst>
                <a:ext uri="{FF2B5EF4-FFF2-40B4-BE49-F238E27FC236}">
                  <a16:creationId xmlns:a16="http://schemas.microsoft.com/office/drawing/2014/main" id="{E7329465-BFBB-49F4-B29E-4DCB97EE12B7}"/>
                </a:ext>
              </a:extLst>
            </p:cNvPr>
            <p:cNvSpPr>
              <a:spLocks/>
            </p:cNvSpPr>
            <p:nvPr/>
          </p:nvSpPr>
          <p:spPr bwMode="auto">
            <a:xfrm>
              <a:off x="6548262" y="3089417"/>
              <a:ext cx="89840" cy="59212"/>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3" name="Freeform 673">
              <a:extLst>
                <a:ext uri="{FF2B5EF4-FFF2-40B4-BE49-F238E27FC236}">
                  <a16:creationId xmlns:a16="http://schemas.microsoft.com/office/drawing/2014/main" id="{B8EE9F7E-F9AB-40B4-A616-466E838DE2F9}"/>
                </a:ext>
              </a:extLst>
            </p:cNvPr>
            <p:cNvSpPr>
              <a:spLocks/>
            </p:cNvSpPr>
            <p:nvPr/>
          </p:nvSpPr>
          <p:spPr bwMode="auto">
            <a:xfrm>
              <a:off x="6356332" y="3071043"/>
              <a:ext cx="53087" cy="108219"/>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4" name="Freeform 674">
              <a:extLst>
                <a:ext uri="{FF2B5EF4-FFF2-40B4-BE49-F238E27FC236}">
                  <a16:creationId xmlns:a16="http://schemas.microsoft.com/office/drawing/2014/main" id="{043F803B-DB4A-4FC4-BA30-F982D6D5EFF1}"/>
                </a:ext>
              </a:extLst>
            </p:cNvPr>
            <p:cNvSpPr>
              <a:spLocks/>
            </p:cNvSpPr>
            <p:nvPr/>
          </p:nvSpPr>
          <p:spPr bwMode="auto">
            <a:xfrm>
              <a:off x="6386958" y="3083293"/>
              <a:ext cx="77588" cy="53090"/>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5" name="Freeform 675">
              <a:extLst>
                <a:ext uri="{FF2B5EF4-FFF2-40B4-BE49-F238E27FC236}">
                  <a16:creationId xmlns:a16="http://schemas.microsoft.com/office/drawing/2014/main" id="{7AD9BEF0-6A12-42F7-A953-AE625F5247EC}"/>
                </a:ext>
              </a:extLst>
            </p:cNvPr>
            <p:cNvSpPr>
              <a:spLocks/>
            </p:cNvSpPr>
            <p:nvPr/>
          </p:nvSpPr>
          <p:spPr bwMode="auto">
            <a:xfrm>
              <a:off x="7044423" y="3118002"/>
              <a:ext cx="114343" cy="95966"/>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6" name="Freeform 676">
              <a:extLst>
                <a:ext uri="{FF2B5EF4-FFF2-40B4-BE49-F238E27FC236}">
                  <a16:creationId xmlns:a16="http://schemas.microsoft.com/office/drawing/2014/main" id="{D3F01BA4-EA13-4E14-9718-17C12AB15C91}"/>
                </a:ext>
              </a:extLst>
            </p:cNvPr>
            <p:cNvSpPr>
              <a:spLocks/>
            </p:cNvSpPr>
            <p:nvPr/>
          </p:nvSpPr>
          <p:spPr bwMode="auto">
            <a:xfrm>
              <a:off x="7087301" y="3167007"/>
              <a:ext cx="592127" cy="502285"/>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7" name="Freeform 677">
              <a:extLst>
                <a:ext uri="{FF2B5EF4-FFF2-40B4-BE49-F238E27FC236}">
                  <a16:creationId xmlns:a16="http://schemas.microsoft.com/office/drawing/2014/main" id="{E200B2E9-0564-45B1-9FEE-725ECC23A445}"/>
                </a:ext>
              </a:extLst>
            </p:cNvPr>
            <p:cNvSpPr>
              <a:spLocks/>
            </p:cNvSpPr>
            <p:nvPr/>
          </p:nvSpPr>
          <p:spPr bwMode="auto">
            <a:xfrm>
              <a:off x="7099552" y="3173133"/>
              <a:ext cx="46963" cy="34712"/>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8" name="Freeform 678">
              <a:extLst>
                <a:ext uri="{FF2B5EF4-FFF2-40B4-BE49-F238E27FC236}">
                  <a16:creationId xmlns:a16="http://schemas.microsoft.com/office/drawing/2014/main" id="{5E777AE1-A7E2-4D4B-850C-EA600B5D1816}"/>
                </a:ext>
              </a:extLst>
            </p:cNvPr>
            <p:cNvSpPr>
              <a:spLocks/>
            </p:cNvSpPr>
            <p:nvPr/>
          </p:nvSpPr>
          <p:spPr bwMode="auto">
            <a:xfrm>
              <a:off x="6960707" y="3028163"/>
              <a:ext cx="210309" cy="108219"/>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9" name="Freeform 679">
              <a:extLst>
                <a:ext uri="{FF2B5EF4-FFF2-40B4-BE49-F238E27FC236}">
                  <a16:creationId xmlns:a16="http://schemas.microsoft.com/office/drawing/2014/main" id="{B97769BB-3DFA-4A30-A65A-3E76DA1C96B3}"/>
                </a:ext>
              </a:extLst>
            </p:cNvPr>
            <p:cNvSpPr>
              <a:spLocks/>
            </p:cNvSpPr>
            <p:nvPr/>
          </p:nvSpPr>
          <p:spPr bwMode="auto">
            <a:xfrm>
              <a:off x="7105678" y="3099627"/>
              <a:ext cx="161303" cy="126594"/>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0" name="Freeform 680">
              <a:extLst>
                <a:ext uri="{FF2B5EF4-FFF2-40B4-BE49-F238E27FC236}">
                  <a16:creationId xmlns:a16="http://schemas.microsoft.com/office/drawing/2014/main" id="{6E071B1F-9E4A-41B9-B033-BED2523ECCB1}"/>
                </a:ext>
              </a:extLst>
            </p:cNvPr>
            <p:cNvSpPr>
              <a:spLocks/>
            </p:cNvSpPr>
            <p:nvPr/>
          </p:nvSpPr>
          <p:spPr bwMode="auto">
            <a:xfrm>
              <a:off x="7158764" y="3495739"/>
              <a:ext cx="53087" cy="61254"/>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1" name="Freeform 681">
              <a:extLst>
                <a:ext uri="{FF2B5EF4-FFF2-40B4-BE49-F238E27FC236}">
                  <a16:creationId xmlns:a16="http://schemas.microsoft.com/office/drawing/2014/main" id="{4D3D3B39-E413-4D97-98E3-642886639703}"/>
                </a:ext>
              </a:extLst>
            </p:cNvPr>
            <p:cNvSpPr>
              <a:spLocks/>
            </p:cNvSpPr>
            <p:nvPr/>
          </p:nvSpPr>
          <p:spPr bwMode="auto">
            <a:xfrm>
              <a:off x="6823908" y="3269096"/>
              <a:ext cx="208265" cy="161303"/>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2" name="Freeform 682">
              <a:extLst>
                <a:ext uri="{FF2B5EF4-FFF2-40B4-BE49-F238E27FC236}">
                  <a16:creationId xmlns:a16="http://schemas.microsoft.com/office/drawing/2014/main" id="{8D47BEB1-547B-4126-B796-954AB0A51719}"/>
                </a:ext>
              </a:extLst>
            </p:cNvPr>
            <p:cNvSpPr>
              <a:spLocks/>
            </p:cNvSpPr>
            <p:nvPr/>
          </p:nvSpPr>
          <p:spPr bwMode="auto">
            <a:xfrm>
              <a:off x="6919872" y="3256848"/>
              <a:ext cx="298105" cy="281771"/>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3" name="Freeform 683">
              <a:extLst>
                <a:ext uri="{FF2B5EF4-FFF2-40B4-BE49-F238E27FC236}">
                  <a16:creationId xmlns:a16="http://schemas.microsoft.com/office/drawing/2014/main" id="{C6479DB7-91CA-49FA-9CA0-4DCC71A29A74}"/>
                </a:ext>
              </a:extLst>
            </p:cNvPr>
            <p:cNvSpPr>
              <a:spLocks/>
            </p:cNvSpPr>
            <p:nvPr/>
          </p:nvSpPr>
          <p:spPr bwMode="auto">
            <a:xfrm>
              <a:off x="6542135" y="3093504"/>
              <a:ext cx="567625" cy="216432"/>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4" name="Freeform 684">
              <a:extLst>
                <a:ext uri="{FF2B5EF4-FFF2-40B4-BE49-F238E27FC236}">
                  <a16:creationId xmlns:a16="http://schemas.microsoft.com/office/drawing/2014/main" id="{7727B126-88AD-4E10-B545-635FB925525F}"/>
                </a:ext>
              </a:extLst>
            </p:cNvPr>
            <p:cNvSpPr>
              <a:spLocks/>
            </p:cNvSpPr>
            <p:nvPr/>
          </p:nvSpPr>
          <p:spPr bwMode="auto">
            <a:xfrm>
              <a:off x="6799405" y="3436527"/>
              <a:ext cx="628879" cy="504328"/>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5" name="Freeform 685">
              <a:extLst>
                <a:ext uri="{FF2B5EF4-FFF2-40B4-BE49-F238E27FC236}">
                  <a16:creationId xmlns:a16="http://schemas.microsoft.com/office/drawing/2014/main" id="{1F33FED5-892D-4603-ABEF-26581F163C9F}"/>
                </a:ext>
              </a:extLst>
            </p:cNvPr>
            <p:cNvSpPr>
              <a:spLocks/>
            </p:cNvSpPr>
            <p:nvPr/>
          </p:nvSpPr>
          <p:spPr bwMode="auto">
            <a:xfrm>
              <a:off x="6811655" y="3399772"/>
              <a:ext cx="124551" cy="132718"/>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6" name="Freeform 686">
              <a:extLst>
                <a:ext uri="{FF2B5EF4-FFF2-40B4-BE49-F238E27FC236}">
                  <a16:creationId xmlns:a16="http://schemas.microsoft.com/office/drawing/2014/main" id="{04333165-8126-46FC-ABC2-E83CBBEE108D}"/>
                </a:ext>
              </a:extLst>
            </p:cNvPr>
            <p:cNvSpPr>
              <a:spLocks/>
            </p:cNvSpPr>
            <p:nvPr/>
          </p:nvSpPr>
          <p:spPr bwMode="auto">
            <a:xfrm>
              <a:off x="6817781" y="3352813"/>
              <a:ext cx="46963" cy="53090"/>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7" name="Freeform 687">
              <a:extLst>
                <a:ext uri="{FF2B5EF4-FFF2-40B4-BE49-F238E27FC236}">
                  <a16:creationId xmlns:a16="http://schemas.microsoft.com/office/drawing/2014/main" id="{88F84C40-6FA3-4A0D-8514-E0475F8097EC}"/>
                </a:ext>
              </a:extLst>
            </p:cNvPr>
            <p:cNvSpPr>
              <a:spLocks/>
            </p:cNvSpPr>
            <p:nvPr/>
          </p:nvSpPr>
          <p:spPr bwMode="auto">
            <a:xfrm>
              <a:off x="6811655" y="3424276"/>
              <a:ext cx="18378" cy="42878"/>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8" name="Freeform 688">
              <a:extLst>
                <a:ext uri="{FF2B5EF4-FFF2-40B4-BE49-F238E27FC236}">
                  <a16:creationId xmlns:a16="http://schemas.microsoft.com/office/drawing/2014/main" id="{2FFB6BFD-9DB3-4514-90C8-1D4FF1447A68}"/>
                </a:ext>
              </a:extLst>
            </p:cNvPr>
            <p:cNvSpPr>
              <a:spLocks/>
            </p:cNvSpPr>
            <p:nvPr/>
          </p:nvSpPr>
          <p:spPr bwMode="auto">
            <a:xfrm>
              <a:off x="6787155" y="3399772"/>
              <a:ext cx="49003" cy="157222"/>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9" name="Freeform 689">
              <a:extLst>
                <a:ext uri="{FF2B5EF4-FFF2-40B4-BE49-F238E27FC236}">
                  <a16:creationId xmlns:a16="http://schemas.microsoft.com/office/drawing/2014/main" id="{1C150405-DB7B-4F3D-A455-CD1437099183}"/>
                </a:ext>
              </a:extLst>
            </p:cNvPr>
            <p:cNvSpPr>
              <a:spLocks/>
            </p:cNvSpPr>
            <p:nvPr/>
          </p:nvSpPr>
          <p:spPr bwMode="auto">
            <a:xfrm>
              <a:off x="7283315" y="3634582"/>
              <a:ext cx="30626" cy="46963"/>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0" name="Freeform 690">
              <a:extLst>
                <a:ext uri="{FF2B5EF4-FFF2-40B4-BE49-F238E27FC236}">
                  <a16:creationId xmlns:a16="http://schemas.microsoft.com/office/drawing/2014/main" id="{363AD98A-3D0D-4196-8D87-63AFF934A1C2}"/>
                </a:ext>
              </a:extLst>
            </p:cNvPr>
            <p:cNvSpPr>
              <a:spLocks/>
            </p:cNvSpPr>
            <p:nvPr/>
          </p:nvSpPr>
          <p:spPr bwMode="auto">
            <a:xfrm>
              <a:off x="7038298" y="3857142"/>
              <a:ext cx="318522" cy="202140"/>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1" name="Freeform 691">
              <a:extLst>
                <a:ext uri="{FF2B5EF4-FFF2-40B4-BE49-F238E27FC236}">
                  <a16:creationId xmlns:a16="http://schemas.microsoft.com/office/drawing/2014/main" id="{374E45D4-44FC-4284-A28B-1BCCB89E7EA1}"/>
                </a:ext>
              </a:extLst>
            </p:cNvPr>
            <p:cNvSpPr>
              <a:spLocks/>
            </p:cNvSpPr>
            <p:nvPr/>
          </p:nvSpPr>
          <p:spPr bwMode="auto">
            <a:xfrm>
              <a:off x="7320068" y="3634582"/>
              <a:ext cx="245017" cy="294022"/>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2" name="Freeform 692">
              <a:extLst>
                <a:ext uri="{FF2B5EF4-FFF2-40B4-BE49-F238E27FC236}">
                  <a16:creationId xmlns:a16="http://schemas.microsoft.com/office/drawing/2014/main" id="{6BBB4704-EF60-4101-8937-6E080EC0B48B}"/>
                </a:ext>
              </a:extLst>
            </p:cNvPr>
            <p:cNvSpPr>
              <a:spLocks/>
            </p:cNvSpPr>
            <p:nvPr/>
          </p:nvSpPr>
          <p:spPr bwMode="auto">
            <a:xfrm>
              <a:off x="7840729" y="3058792"/>
              <a:ext cx="328733" cy="142928"/>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3" name="Freeform 693">
              <a:extLst>
                <a:ext uri="{FF2B5EF4-FFF2-40B4-BE49-F238E27FC236}">
                  <a16:creationId xmlns:a16="http://schemas.microsoft.com/office/drawing/2014/main" id="{AF2F6D10-F2A7-40C3-ACB8-0B433C9D2867}"/>
                </a:ext>
              </a:extLst>
            </p:cNvPr>
            <p:cNvSpPr>
              <a:spLocks/>
            </p:cNvSpPr>
            <p:nvPr/>
          </p:nvSpPr>
          <p:spPr bwMode="auto">
            <a:xfrm>
              <a:off x="7440535" y="2968952"/>
              <a:ext cx="532914" cy="312397"/>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4" name="Freeform 694">
              <a:extLst>
                <a:ext uri="{FF2B5EF4-FFF2-40B4-BE49-F238E27FC236}">
                  <a16:creationId xmlns:a16="http://schemas.microsoft.com/office/drawing/2014/main" id="{F8F569F1-AB5C-4AD9-A73F-2AC95D0835B1}"/>
                </a:ext>
              </a:extLst>
            </p:cNvPr>
            <p:cNvSpPr>
              <a:spLocks/>
            </p:cNvSpPr>
            <p:nvPr/>
          </p:nvSpPr>
          <p:spPr bwMode="auto">
            <a:xfrm>
              <a:off x="7601838" y="3316060"/>
              <a:ext cx="0" cy="6126"/>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5" name="Freeform 695">
              <a:extLst>
                <a:ext uri="{FF2B5EF4-FFF2-40B4-BE49-F238E27FC236}">
                  <a16:creationId xmlns:a16="http://schemas.microsoft.com/office/drawing/2014/main" id="{4EE4CBE7-B621-4FC7-B4FC-9F1D6A4492DF}"/>
                </a:ext>
              </a:extLst>
            </p:cNvPr>
            <p:cNvSpPr>
              <a:spLocks/>
            </p:cNvSpPr>
            <p:nvPr/>
          </p:nvSpPr>
          <p:spPr bwMode="auto">
            <a:xfrm>
              <a:off x="7326193" y="3077167"/>
              <a:ext cx="436947" cy="257268"/>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6" name="Freeform 696">
              <a:extLst>
                <a:ext uri="{FF2B5EF4-FFF2-40B4-BE49-F238E27FC236}">
                  <a16:creationId xmlns:a16="http://schemas.microsoft.com/office/drawing/2014/main" id="{3422A893-404C-4719-860F-C3F9C8A6CDA4}"/>
                </a:ext>
              </a:extLst>
            </p:cNvPr>
            <p:cNvSpPr>
              <a:spLocks/>
            </p:cNvSpPr>
            <p:nvPr/>
          </p:nvSpPr>
          <p:spPr bwMode="auto">
            <a:xfrm>
              <a:off x="7787643" y="3136380"/>
              <a:ext cx="238890" cy="161303"/>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7" name="Freeform 697">
              <a:extLst>
                <a:ext uri="{FF2B5EF4-FFF2-40B4-BE49-F238E27FC236}">
                  <a16:creationId xmlns:a16="http://schemas.microsoft.com/office/drawing/2014/main" id="{24B2406D-12AE-4986-89B5-21057F614FAF}"/>
                </a:ext>
              </a:extLst>
            </p:cNvPr>
            <p:cNvSpPr>
              <a:spLocks/>
            </p:cNvSpPr>
            <p:nvPr/>
          </p:nvSpPr>
          <p:spPr bwMode="auto">
            <a:xfrm>
              <a:off x="7595713" y="3275223"/>
              <a:ext cx="496163" cy="443074"/>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8" name="Freeform 698">
              <a:extLst>
                <a:ext uri="{FF2B5EF4-FFF2-40B4-BE49-F238E27FC236}">
                  <a16:creationId xmlns:a16="http://schemas.microsoft.com/office/drawing/2014/main" id="{BDCCE29B-753B-4CC7-BB13-9384CD75FFBE}"/>
                </a:ext>
              </a:extLst>
            </p:cNvPr>
            <p:cNvSpPr>
              <a:spLocks/>
            </p:cNvSpPr>
            <p:nvPr/>
          </p:nvSpPr>
          <p:spPr bwMode="auto">
            <a:xfrm>
              <a:off x="7571212" y="3220094"/>
              <a:ext cx="449199" cy="318522"/>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9" name="Freeform 699">
              <a:extLst>
                <a:ext uri="{FF2B5EF4-FFF2-40B4-BE49-F238E27FC236}">
                  <a16:creationId xmlns:a16="http://schemas.microsoft.com/office/drawing/2014/main" id="{01F66AB3-BD94-4532-B69F-AB3D54FD4062}"/>
                </a:ext>
              </a:extLst>
            </p:cNvPr>
            <p:cNvSpPr>
              <a:spLocks/>
            </p:cNvSpPr>
            <p:nvPr/>
          </p:nvSpPr>
          <p:spPr bwMode="auto">
            <a:xfrm>
              <a:off x="7530375" y="2962825"/>
              <a:ext cx="16334" cy="24503"/>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0" name="Freeform 700">
              <a:extLst>
                <a:ext uri="{FF2B5EF4-FFF2-40B4-BE49-F238E27FC236}">
                  <a16:creationId xmlns:a16="http://schemas.microsoft.com/office/drawing/2014/main" id="{5F8BDC33-DE01-42B6-B5B6-2B3456F897D3}"/>
                </a:ext>
              </a:extLst>
            </p:cNvPr>
            <p:cNvSpPr>
              <a:spLocks noEditPoints="1"/>
            </p:cNvSpPr>
            <p:nvPr/>
          </p:nvSpPr>
          <p:spPr bwMode="auto">
            <a:xfrm>
              <a:off x="7152638" y="2585091"/>
              <a:ext cx="1214880" cy="581918"/>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1" name="Freeform 701">
              <a:extLst>
                <a:ext uri="{FF2B5EF4-FFF2-40B4-BE49-F238E27FC236}">
                  <a16:creationId xmlns:a16="http://schemas.microsoft.com/office/drawing/2014/main" id="{62CE8526-07D0-4435-A266-2C5369357F1D}"/>
                </a:ext>
              </a:extLst>
            </p:cNvPr>
            <p:cNvSpPr>
              <a:spLocks/>
            </p:cNvSpPr>
            <p:nvPr/>
          </p:nvSpPr>
          <p:spPr bwMode="auto">
            <a:xfrm>
              <a:off x="7810104" y="3309933"/>
              <a:ext cx="839186" cy="894314"/>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2" name="Freeform 702">
              <a:extLst>
                <a:ext uri="{FF2B5EF4-FFF2-40B4-BE49-F238E27FC236}">
                  <a16:creationId xmlns:a16="http://schemas.microsoft.com/office/drawing/2014/main" id="{8FD5006D-4F53-4729-AF0D-51FCAF3865F4}"/>
                </a:ext>
              </a:extLst>
            </p:cNvPr>
            <p:cNvSpPr>
              <a:spLocks/>
            </p:cNvSpPr>
            <p:nvPr/>
          </p:nvSpPr>
          <p:spPr bwMode="auto">
            <a:xfrm>
              <a:off x="8500237" y="3556994"/>
              <a:ext cx="245017" cy="588043"/>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3" name="Freeform 703">
              <a:extLst>
                <a:ext uri="{FF2B5EF4-FFF2-40B4-BE49-F238E27FC236}">
                  <a16:creationId xmlns:a16="http://schemas.microsoft.com/office/drawing/2014/main" id="{87903CAF-097C-40F3-9B37-799BB1067678}"/>
                </a:ext>
              </a:extLst>
            </p:cNvPr>
            <p:cNvSpPr>
              <a:spLocks/>
            </p:cNvSpPr>
            <p:nvPr/>
          </p:nvSpPr>
          <p:spPr bwMode="auto">
            <a:xfrm>
              <a:off x="8385894" y="3628456"/>
              <a:ext cx="136803" cy="167430"/>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4" name="Freeform 704">
              <a:extLst>
                <a:ext uri="{FF2B5EF4-FFF2-40B4-BE49-F238E27FC236}">
                  <a16:creationId xmlns:a16="http://schemas.microsoft.com/office/drawing/2014/main" id="{54DAA2B7-88A8-4352-B294-A4AD9A9D7F72}"/>
                </a:ext>
              </a:extLst>
            </p:cNvPr>
            <p:cNvSpPr>
              <a:spLocks/>
            </p:cNvSpPr>
            <p:nvPr/>
          </p:nvSpPr>
          <p:spPr bwMode="auto">
            <a:xfrm>
              <a:off x="8643164" y="3814262"/>
              <a:ext cx="251143" cy="461451"/>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5" name="Freeform 705">
              <a:extLst>
                <a:ext uri="{FF2B5EF4-FFF2-40B4-BE49-F238E27FC236}">
                  <a16:creationId xmlns:a16="http://schemas.microsoft.com/office/drawing/2014/main" id="{D24A75AC-42AE-41D1-AD99-D8326C075C38}"/>
                </a:ext>
              </a:extLst>
            </p:cNvPr>
            <p:cNvSpPr>
              <a:spLocks/>
            </p:cNvSpPr>
            <p:nvPr/>
          </p:nvSpPr>
          <p:spPr bwMode="auto">
            <a:xfrm>
              <a:off x="8779966" y="3718297"/>
              <a:ext cx="228683" cy="467577"/>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6" name="Freeform 706">
              <a:extLst>
                <a:ext uri="{FF2B5EF4-FFF2-40B4-BE49-F238E27FC236}">
                  <a16:creationId xmlns:a16="http://schemas.microsoft.com/office/drawing/2014/main" id="{270F33E7-5530-402E-AD4E-AE4E32874F49}"/>
                </a:ext>
              </a:extLst>
            </p:cNvPr>
            <p:cNvSpPr>
              <a:spLocks/>
            </p:cNvSpPr>
            <p:nvPr/>
          </p:nvSpPr>
          <p:spPr bwMode="auto">
            <a:xfrm>
              <a:off x="8726878" y="3755050"/>
              <a:ext cx="220517" cy="269520"/>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7" name="Freeform 707">
              <a:extLst>
                <a:ext uri="{FF2B5EF4-FFF2-40B4-BE49-F238E27FC236}">
                  <a16:creationId xmlns:a16="http://schemas.microsoft.com/office/drawing/2014/main" id="{8C3A3BAF-C473-406A-BC0E-25794B6F8EE6}"/>
                </a:ext>
              </a:extLst>
            </p:cNvPr>
            <p:cNvSpPr>
              <a:spLocks/>
            </p:cNvSpPr>
            <p:nvPr/>
          </p:nvSpPr>
          <p:spPr bwMode="auto">
            <a:xfrm>
              <a:off x="9672238" y="4486018"/>
              <a:ext cx="269520" cy="228683"/>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8" name="Freeform 708">
              <a:extLst>
                <a:ext uri="{FF2B5EF4-FFF2-40B4-BE49-F238E27FC236}">
                  <a16:creationId xmlns:a16="http://schemas.microsoft.com/office/drawing/2014/main" id="{77922357-3CB8-41E7-90F9-3632F771C312}"/>
                </a:ext>
              </a:extLst>
            </p:cNvPr>
            <p:cNvSpPr>
              <a:spLocks/>
            </p:cNvSpPr>
            <p:nvPr/>
          </p:nvSpPr>
          <p:spPr bwMode="auto">
            <a:xfrm>
              <a:off x="9935632" y="4522773"/>
              <a:ext cx="306272" cy="245017"/>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9" name="Freeform 709">
              <a:extLst>
                <a:ext uri="{FF2B5EF4-FFF2-40B4-BE49-F238E27FC236}">
                  <a16:creationId xmlns:a16="http://schemas.microsoft.com/office/drawing/2014/main" id="{E68A0BBC-8771-4307-8FB2-97C72A35689B}"/>
                </a:ext>
              </a:extLst>
            </p:cNvPr>
            <p:cNvSpPr>
              <a:spLocks/>
            </p:cNvSpPr>
            <p:nvPr/>
          </p:nvSpPr>
          <p:spPr bwMode="auto">
            <a:xfrm>
              <a:off x="8984147" y="4300215"/>
              <a:ext cx="306272" cy="269520"/>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0" name="Freeform 710">
              <a:extLst>
                <a:ext uri="{FF2B5EF4-FFF2-40B4-BE49-F238E27FC236}">
                  <a16:creationId xmlns:a16="http://schemas.microsoft.com/office/drawing/2014/main" id="{8FF1752A-A35C-4A64-ADD5-0EE4F7CAECCD}"/>
                </a:ext>
              </a:extLst>
            </p:cNvPr>
            <p:cNvSpPr>
              <a:spLocks/>
            </p:cNvSpPr>
            <p:nvPr/>
          </p:nvSpPr>
          <p:spPr bwMode="auto">
            <a:xfrm>
              <a:off x="9002522" y="4228750"/>
              <a:ext cx="294022" cy="191931"/>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1" name="Freeform 711">
              <a:extLst>
                <a:ext uri="{FF2B5EF4-FFF2-40B4-BE49-F238E27FC236}">
                  <a16:creationId xmlns:a16="http://schemas.microsoft.com/office/drawing/2014/main" id="{CA852A96-9AB7-4D34-9F12-D50011A5BC40}"/>
                </a:ext>
              </a:extLst>
            </p:cNvPr>
            <p:cNvSpPr>
              <a:spLocks/>
            </p:cNvSpPr>
            <p:nvPr/>
          </p:nvSpPr>
          <p:spPr bwMode="auto">
            <a:xfrm>
              <a:off x="8404272" y="3563119"/>
              <a:ext cx="102090" cy="59212"/>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2" name="Freeform 712">
              <a:extLst>
                <a:ext uri="{FF2B5EF4-FFF2-40B4-BE49-F238E27FC236}">
                  <a16:creationId xmlns:a16="http://schemas.microsoft.com/office/drawing/2014/main" id="{6E1A35BE-47CE-4CDA-B26C-540D34FD1650}"/>
                </a:ext>
              </a:extLst>
            </p:cNvPr>
            <p:cNvSpPr>
              <a:spLocks/>
            </p:cNvSpPr>
            <p:nvPr/>
          </p:nvSpPr>
          <p:spPr bwMode="auto">
            <a:xfrm>
              <a:off x="8169463" y="3495739"/>
              <a:ext cx="222556" cy="138843"/>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3" name="Freeform 713">
              <a:extLst>
                <a:ext uri="{FF2B5EF4-FFF2-40B4-BE49-F238E27FC236}">
                  <a16:creationId xmlns:a16="http://schemas.microsoft.com/office/drawing/2014/main" id="{C4E250ED-D420-4759-BD5F-921BEAF9A785}"/>
                </a:ext>
              </a:extLst>
            </p:cNvPr>
            <p:cNvSpPr>
              <a:spLocks/>
            </p:cNvSpPr>
            <p:nvPr/>
          </p:nvSpPr>
          <p:spPr bwMode="auto">
            <a:xfrm>
              <a:off x="8786091" y="4000067"/>
              <a:ext cx="167427" cy="138843"/>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4" name="Freeform 714">
              <a:extLst>
                <a:ext uri="{FF2B5EF4-FFF2-40B4-BE49-F238E27FC236}">
                  <a16:creationId xmlns:a16="http://schemas.microsoft.com/office/drawing/2014/main" id="{84D64712-6894-47B6-8AB0-83B1C81DBEE0}"/>
                </a:ext>
              </a:extLst>
            </p:cNvPr>
            <p:cNvSpPr>
              <a:spLocks/>
            </p:cNvSpPr>
            <p:nvPr/>
          </p:nvSpPr>
          <p:spPr bwMode="auto">
            <a:xfrm>
              <a:off x="8720752" y="4245085"/>
              <a:ext cx="132718" cy="157222"/>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5" name="Freeform 715">
              <a:extLst>
                <a:ext uri="{FF2B5EF4-FFF2-40B4-BE49-F238E27FC236}">
                  <a16:creationId xmlns:a16="http://schemas.microsoft.com/office/drawing/2014/main" id="{C3041E01-1E41-4678-9E06-201E7461BEBE}"/>
                </a:ext>
              </a:extLst>
            </p:cNvPr>
            <p:cNvSpPr>
              <a:spLocks/>
            </p:cNvSpPr>
            <p:nvPr/>
          </p:nvSpPr>
          <p:spPr bwMode="auto">
            <a:xfrm>
              <a:off x="7973448" y="2656553"/>
              <a:ext cx="1794756" cy="1169960"/>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6" name="Freeform 716">
              <a:extLst>
                <a:ext uri="{FF2B5EF4-FFF2-40B4-BE49-F238E27FC236}">
                  <a16:creationId xmlns:a16="http://schemas.microsoft.com/office/drawing/2014/main" id="{72562491-9A91-440E-B06A-35891BDBDE60}"/>
                </a:ext>
              </a:extLst>
            </p:cNvPr>
            <p:cNvSpPr>
              <a:spLocks/>
            </p:cNvSpPr>
            <p:nvPr/>
          </p:nvSpPr>
          <p:spPr bwMode="auto">
            <a:xfrm>
              <a:off x="8385894" y="2715767"/>
              <a:ext cx="939234" cy="408361"/>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7" name="Freeform 717">
              <a:extLst>
                <a:ext uri="{FF2B5EF4-FFF2-40B4-BE49-F238E27FC236}">
                  <a16:creationId xmlns:a16="http://schemas.microsoft.com/office/drawing/2014/main" id="{394268CC-C26B-4CA2-AF81-2F6CAE6C480A}"/>
                </a:ext>
              </a:extLst>
            </p:cNvPr>
            <p:cNvSpPr>
              <a:spLocks/>
            </p:cNvSpPr>
            <p:nvPr/>
          </p:nvSpPr>
          <p:spPr bwMode="auto">
            <a:xfrm>
              <a:off x="6123565" y="1931709"/>
              <a:ext cx="375694" cy="647257"/>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8" name="Freeform 718">
              <a:extLst>
                <a:ext uri="{FF2B5EF4-FFF2-40B4-BE49-F238E27FC236}">
                  <a16:creationId xmlns:a16="http://schemas.microsoft.com/office/drawing/2014/main" id="{1686F641-4BAE-40E5-8258-91EDEE56FD21}"/>
                </a:ext>
              </a:extLst>
            </p:cNvPr>
            <p:cNvSpPr>
              <a:spLocks/>
            </p:cNvSpPr>
            <p:nvPr/>
          </p:nvSpPr>
          <p:spPr bwMode="auto">
            <a:xfrm>
              <a:off x="6399211" y="1882707"/>
              <a:ext cx="322607" cy="504328"/>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9" name="Freeform 719">
              <a:extLst>
                <a:ext uri="{FF2B5EF4-FFF2-40B4-BE49-F238E27FC236}">
                  <a16:creationId xmlns:a16="http://schemas.microsoft.com/office/drawing/2014/main" id="{3F82E342-595F-4918-998A-31506C831A5E}"/>
                </a:ext>
              </a:extLst>
            </p:cNvPr>
            <p:cNvSpPr>
              <a:spLocks/>
            </p:cNvSpPr>
            <p:nvPr/>
          </p:nvSpPr>
          <p:spPr bwMode="auto">
            <a:xfrm>
              <a:off x="5937759" y="1823493"/>
              <a:ext cx="765681" cy="641130"/>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0" name="Freeform 720">
              <a:extLst>
                <a:ext uri="{FF2B5EF4-FFF2-40B4-BE49-F238E27FC236}">
                  <a16:creationId xmlns:a16="http://schemas.microsoft.com/office/drawing/2014/main" id="{57367454-D8A9-4ABB-98A4-CBC5D1B772F2}"/>
                </a:ext>
              </a:extLst>
            </p:cNvPr>
            <p:cNvSpPr>
              <a:spLocks noEditPoints="1"/>
            </p:cNvSpPr>
            <p:nvPr/>
          </p:nvSpPr>
          <p:spPr bwMode="auto">
            <a:xfrm>
              <a:off x="6589097" y="1439631"/>
              <a:ext cx="4849311" cy="1690623"/>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1" name="Freeform 721">
              <a:extLst>
                <a:ext uri="{FF2B5EF4-FFF2-40B4-BE49-F238E27FC236}">
                  <a16:creationId xmlns:a16="http://schemas.microsoft.com/office/drawing/2014/main" id="{E2C5E619-C267-49E9-A2AD-E91D63C0B898}"/>
                </a:ext>
              </a:extLst>
            </p:cNvPr>
            <p:cNvSpPr>
              <a:spLocks/>
            </p:cNvSpPr>
            <p:nvPr/>
          </p:nvSpPr>
          <p:spPr bwMode="auto">
            <a:xfrm>
              <a:off x="9954009" y="2632053"/>
              <a:ext cx="89840" cy="191931"/>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2" name="Freeform 722">
              <a:extLst>
                <a:ext uri="{FF2B5EF4-FFF2-40B4-BE49-F238E27FC236}">
                  <a16:creationId xmlns:a16="http://schemas.microsoft.com/office/drawing/2014/main" id="{47C773AA-E550-4C70-AAD2-302702C72955}"/>
                </a:ext>
              </a:extLst>
            </p:cNvPr>
            <p:cNvSpPr>
              <a:spLocks/>
            </p:cNvSpPr>
            <p:nvPr/>
          </p:nvSpPr>
          <p:spPr bwMode="auto">
            <a:xfrm>
              <a:off x="9972384" y="2817855"/>
              <a:ext cx="89840" cy="138843"/>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3" name="Freeform 723">
              <a:extLst>
                <a:ext uri="{FF2B5EF4-FFF2-40B4-BE49-F238E27FC236}">
                  <a16:creationId xmlns:a16="http://schemas.microsoft.com/office/drawing/2014/main" id="{490EEA27-27AE-4630-9E1F-921543217E69}"/>
                </a:ext>
              </a:extLst>
            </p:cNvPr>
            <p:cNvSpPr>
              <a:spLocks/>
            </p:cNvSpPr>
            <p:nvPr/>
          </p:nvSpPr>
          <p:spPr bwMode="auto">
            <a:xfrm>
              <a:off x="9498683" y="3226220"/>
              <a:ext cx="126593" cy="151095"/>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4" name="Freeform 724">
              <a:extLst>
                <a:ext uri="{FF2B5EF4-FFF2-40B4-BE49-F238E27FC236}">
                  <a16:creationId xmlns:a16="http://schemas.microsoft.com/office/drawing/2014/main" id="{578808C2-ED71-4F0E-8036-E1D77825F913}"/>
                </a:ext>
              </a:extLst>
            </p:cNvPr>
            <p:cNvSpPr>
              <a:spLocks/>
            </p:cNvSpPr>
            <p:nvPr/>
          </p:nvSpPr>
          <p:spPr bwMode="auto">
            <a:xfrm>
              <a:off x="9445597" y="3064917"/>
              <a:ext cx="191931" cy="185806"/>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5" name="Freeform 725">
              <a:extLst>
                <a:ext uri="{FF2B5EF4-FFF2-40B4-BE49-F238E27FC236}">
                  <a16:creationId xmlns:a16="http://schemas.microsoft.com/office/drawing/2014/main" id="{161F25EF-8733-4B38-92C1-67DDB9BA1EC7}"/>
                </a:ext>
              </a:extLst>
            </p:cNvPr>
            <p:cNvSpPr>
              <a:spLocks/>
            </p:cNvSpPr>
            <p:nvPr/>
          </p:nvSpPr>
          <p:spPr bwMode="auto">
            <a:xfrm>
              <a:off x="5476310" y="2591215"/>
              <a:ext cx="142928" cy="149052"/>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6" name="Freeform 726">
              <a:extLst>
                <a:ext uri="{FF2B5EF4-FFF2-40B4-BE49-F238E27FC236}">
                  <a16:creationId xmlns:a16="http://schemas.microsoft.com/office/drawing/2014/main" id="{83D0A632-7DDC-46D6-B734-855E74BB3034}"/>
                </a:ext>
              </a:extLst>
            </p:cNvPr>
            <p:cNvSpPr>
              <a:spLocks/>
            </p:cNvSpPr>
            <p:nvPr/>
          </p:nvSpPr>
          <p:spPr bwMode="auto">
            <a:xfrm>
              <a:off x="5547772" y="2585091"/>
              <a:ext cx="95966" cy="59212"/>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7" name="Freeform 727">
              <a:extLst>
                <a:ext uri="{FF2B5EF4-FFF2-40B4-BE49-F238E27FC236}">
                  <a16:creationId xmlns:a16="http://schemas.microsoft.com/office/drawing/2014/main" id="{157AAF52-CD70-4C84-A993-4548951185EC}"/>
                </a:ext>
              </a:extLst>
            </p:cNvPr>
            <p:cNvSpPr>
              <a:spLocks/>
            </p:cNvSpPr>
            <p:nvPr/>
          </p:nvSpPr>
          <p:spPr bwMode="auto">
            <a:xfrm>
              <a:off x="5513061" y="3034289"/>
              <a:ext cx="375694" cy="275646"/>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8" name="Freeform 728">
              <a:extLst>
                <a:ext uri="{FF2B5EF4-FFF2-40B4-BE49-F238E27FC236}">
                  <a16:creationId xmlns:a16="http://schemas.microsoft.com/office/drawing/2014/main" id="{82179456-1F60-4845-9B7A-072FF75BD7AB}"/>
                </a:ext>
              </a:extLst>
            </p:cNvPr>
            <p:cNvSpPr>
              <a:spLocks/>
            </p:cNvSpPr>
            <p:nvPr/>
          </p:nvSpPr>
          <p:spPr bwMode="auto">
            <a:xfrm>
              <a:off x="5513061" y="3093504"/>
              <a:ext cx="95966" cy="181723"/>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9" name="Freeform 729">
              <a:extLst>
                <a:ext uri="{FF2B5EF4-FFF2-40B4-BE49-F238E27FC236}">
                  <a16:creationId xmlns:a16="http://schemas.microsoft.com/office/drawing/2014/main" id="{D3D42C3D-DE5A-4FE3-9696-BF3C544ECD82}"/>
                </a:ext>
              </a:extLst>
            </p:cNvPr>
            <p:cNvSpPr>
              <a:spLocks/>
            </p:cNvSpPr>
            <p:nvPr/>
          </p:nvSpPr>
          <p:spPr bwMode="auto">
            <a:xfrm>
              <a:off x="6668728" y="4737162"/>
              <a:ext cx="316483" cy="528831"/>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0" name="Freeform 730">
              <a:extLst>
                <a:ext uri="{FF2B5EF4-FFF2-40B4-BE49-F238E27FC236}">
                  <a16:creationId xmlns:a16="http://schemas.microsoft.com/office/drawing/2014/main" id="{9170AB62-8F3D-4BE1-B24C-CDC414B8D603}"/>
                </a:ext>
              </a:extLst>
            </p:cNvPr>
            <p:cNvSpPr>
              <a:spLocks/>
            </p:cNvSpPr>
            <p:nvPr/>
          </p:nvSpPr>
          <p:spPr bwMode="auto">
            <a:xfrm>
              <a:off x="6740191" y="4720827"/>
              <a:ext cx="95966" cy="226643"/>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1" name="Freeform 731">
              <a:extLst>
                <a:ext uri="{FF2B5EF4-FFF2-40B4-BE49-F238E27FC236}">
                  <a16:creationId xmlns:a16="http://schemas.microsoft.com/office/drawing/2014/main" id="{4B552201-44D2-4F62-95E9-144AAC988C98}"/>
                </a:ext>
              </a:extLst>
            </p:cNvPr>
            <p:cNvSpPr>
              <a:spLocks/>
            </p:cNvSpPr>
            <p:nvPr/>
          </p:nvSpPr>
          <p:spPr bwMode="auto">
            <a:xfrm>
              <a:off x="6415543" y="4677950"/>
              <a:ext cx="359359" cy="300149"/>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2" name="Freeform 732">
              <a:extLst>
                <a:ext uri="{FF2B5EF4-FFF2-40B4-BE49-F238E27FC236}">
                  <a16:creationId xmlns:a16="http://schemas.microsoft.com/office/drawing/2014/main" id="{6B6A9972-60C2-4380-B96F-9C75236C7AD0}"/>
                </a:ext>
              </a:extLst>
            </p:cNvPr>
            <p:cNvSpPr>
              <a:spLocks/>
            </p:cNvSpPr>
            <p:nvPr/>
          </p:nvSpPr>
          <p:spPr bwMode="auto">
            <a:xfrm>
              <a:off x="6141942" y="4947469"/>
              <a:ext cx="381820" cy="377737"/>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3" name="Freeform 733">
              <a:extLst>
                <a:ext uri="{FF2B5EF4-FFF2-40B4-BE49-F238E27FC236}">
                  <a16:creationId xmlns:a16="http://schemas.microsoft.com/office/drawing/2014/main" id="{A54555E6-C29A-4DAF-ADDF-48493839821D}"/>
                </a:ext>
              </a:extLst>
            </p:cNvPr>
            <p:cNvSpPr>
              <a:spLocks/>
            </p:cNvSpPr>
            <p:nvPr/>
          </p:nvSpPr>
          <p:spPr bwMode="auto">
            <a:xfrm>
              <a:off x="6152150" y="4269587"/>
              <a:ext cx="545165" cy="569667"/>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4" name="Freeform 734">
              <a:extLst>
                <a:ext uri="{FF2B5EF4-FFF2-40B4-BE49-F238E27FC236}">
                  <a16:creationId xmlns:a16="http://schemas.microsoft.com/office/drawing/2014/main" id="{F40BB5CA-7437-48EA-B51A-218C7D09119A}"/>
                </a:ext>
              </a:extLst>
            </p:cNvPr>
            <p:cNvSpPr>
              <a:spLocks/>
            </p:cNvSpPr>
            <p:nvPr/>
          </p:nvSpPr>
          <p:spPr bwMode="auto">
            <a:xfrm>
              <a:off x="6146023" y="4606487"/>
              <a:ext cx="336900" cy="377737"/>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5" name="Freeform 735">
              <a:extLst>
                <a:ext uri="{FF2B5EF4-FFF2-40B4-BE49-F238E27FC236}">
                  <a16:creationId xmlns:a16="http://schemas.microsoft.com/office/drawing/2014/main" id="{08B42A50-5456-4ACA-A969-E8482326278A}"/>
                </a:ext>
              </a:extLst>
            </p:cNvPr>
            <p:cNvSpPr>
              <a:spLocks/>
            </p:cNvSpPr>
            <p:nvPr/>
          </p:nvSpPr>
          <p:spPr bwMode="auto">
            <a:xfrm>
              <a:off x="6362457" y="4965847"/>
              <a:ext cx="275646" cy="287897"/>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6" name="Freeform 736">
              <a:extLst>
                <a:ext uri="{FF2B5EF4-FFF2-40B4-BE49-F238E27FC236}">
                  <a16:creationId xmlns:a16="http://schemas.microsoft.com/office/drawing/2014/main" id="{9A7ADF2F-D31E-4659-83A6-C77B3BC82436}"/>
                </a:ext>
              </a:extLst>
            </p:cNvPr>
            <p:cNvSpPr>
              <a:spLocks/>
            </p:cNvSpPr>
            <p:nvPr/>
          </p:nvSpPr>
          <p:spPr bwMode="auto">
            <a:xfrm>
              <a:off x="6511509" y="4906632"/>
              <a:ext cx="234809" cy="208265"/>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7" name="Freeform 737">
              <a:extLst>
                <a:ext uri="{FF2B5EF4-FFF2-40B4-BE49-F238E27FC236}">
                  <a16:creationId xmlns:a16="http://schemas.microsoft.com/office/drawing/2014/main" id="{4A59E1C5-F2D8-436F-B49E-D9BA9AB781AC}"/>
                </a:ext>
              </a:extLst>
            </p:cNvPr>
            <p:cNvSpPr>
              <a:spLocks/>
            </p:cNvSpPr>
            <p:nvPr/>
          </p:nvSpPr>
          <p:spPr bwMode="auto">
            <a:xfrm>
              <a:off x="6668728" y="5216989"/>
              <a:ext cx="59212" cy="67381"/>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8" name="Freeform 738">
              <a:extLst>
                <a:ext uri="{FF2B5EF4-FFF2-40B4-BE49-F238E27FC236}">
                  <a16:creationId xmlns:a16="http://schemas.microsoft.com/office/drawing/2014/main" id="{3D2525B1-7988-485C-B45B-A90C25156DB2}"/>
                </a:ext>
              </a:extLst>
            </p:cNvPr>
            <p:cNvSpPr>
              <a:spLocks noEditPoints="1"/>
            </p:cNvSpPr>
            <p:nvPr/>
          </p:nvSpPr>
          <p:spPr bwMode="auto">
            <a:xfrm>
              <a:off x="6266492" y="5108774"/>
              <a:ext cx="473701" cy="414487"/>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 name="Freeform 739">
              <a:extLst>
                <a:ext uri="{FF2B5EF4-FFF2-40B4-BE49-F238E27FC236}">
                  <a16:creationId xmlns:a16="http://schemas.microsoft.com/office/drawing/2014/main" id="{16FDF6F8-F231-45D9-8660-850424965078}"/>
                </a:ext>
              </a:extLst>
            </p:cNvPr>
            <p:cNvSpPr>
              <a:spLocks/>
            </p:cNvSpPr>
            <p:nvPr/>
          </p:nvSpPr>
          <p:spPr bwMode="auto">
            <a:xfrm>
              <a:off x="6572763" y="5306830"/>
              <a:ext cx="77588" cy="79632"/>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 name="Freeform 740">
              <a:extLst>
                <a:ext uri="{FF2B5EF4-FFF2-40B4-BE49-F238E27FC236}">
                  <a16:creationId xmlns:a16="http://schemas.microsoft.com/office/drawing/2014/main" id="{DCD2E043-7A9B-4DFC-86E2-F22EAEECE2C3}"/>
                </a:ext>
              </a:extLst>
            </p:cNvPr>
            <p:cNvSpPr>
              <a:spLocks/>
            </p:cNvSpPr>
            <p:nvPr/>
          </p:nvSpPr>
          <p:spPr bwMode="auto">
            <a:xfrm>
              <a:off x="6152150" y="4563607"/>
              <a:ext cx="30626" cy="49003"/>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 name="Freeform 741">
              <a:extLst>
                <a:ext uri="{FF2B5EF4-FFF2-40B4-BE49-F238E27FC236}">
                  <a16:creationId xmlns:a16="http://schemas.microsoft.com/office/drawing/2014/main" id="{75C880E1-67D5-4431-AB1C-A4ED2D568642}"/>
                </a:ext>
              </a:extLst>
            </p:cNvPr>
            <p:cNvSpPr>
              <a:spLocks/>
            </p:cNvSpPr>
            <p:nvPr/>
          </p:nvSpPr>
          <p:spPr bwMode="auto">
            <a:xfrm>
              <a:off x="6123563" y="4318590"/>
              <a:ext cx="208265" cy="269520"/>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 name="Freeform 742">
              <a:extLst>
                <a:ext uri="{FF2B5EF4-FFF2-40B4-BE49-F238E27FC236}">
                  <a16:creationId xmlns:a16="http://schemas.microsoft.com/office/drawing/2014/main" id="{540F9587-20CA-4C10-A352-6C8CFC04261B}"/>
                </a:ext>
              </a:extLst>
            </p:cNvPr>
            <p:cNvSpPr>
              <a:spLocks/>
            </p:cNvSpPr>
            <p:nvPr/>
          </p:nvSpPr>
          <p:spPr bwMode="auto">
            <a:xfrm>
              <a:off x="6213404" y="4102158"/>
              <a:ext cx="381820" cy="269520"/>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 name="Freeform 743">
              <a:extLst>
                <a:ext uri="{FF2B5EF4-FFF2-40B4-BE49-F238E27FC236}">
                  <a16:creationId xmlns:a16="http://schemas.microsoft.com/office/drawing/2014/main" id="{01BCBCD4-DA30-45A0-BF4B-5AB231F7C3F7}"/>
                </a:ext>
              </a:extLst>
            </p:cNvPr>
            <p:cNvSpPr>
              <a:spLocks/>
            </p:cNvSpPr>
            <p:nvPr/>
          </p:nvSpPr>
          <p:spPr bwMode="auto">
            <a:xfrm>
              <a:off x="5788706" y="3718297"/>
              <a:ext cx="700344" cy="49207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 name="Freeform 744">
              <a:extLst>
                <a:ext uri="{FF2B5EF4-FFF2-40B4-BE49-F238E27FC236}">
                  <a16:creationId xmlns:a16="http://schemas.microsoft.com/office/drawing/2014/main" id="{FD93A9D7-C327-43D3-87E9-8463E8E3E4C2}"/>
                </a:ext>
              </a:extLst>
            </p:cNvPr>
            <p:cNvSpPr>
              <a:spLocks/>
            </p:cNvSpPr>
            <p:nvPr/>
          </p:nvSpPr>
          <p:spPr bwMode="auto">
            <a:xfrm>
              <a:off x="6421668" y="3730547"/>
              <a:ext cx="492078" cy="606420"/>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 name="Freeform 745">
              <a:extLst>
                <a:ext uri="{FF2B5EF4-FFF2-40B4-BE49-F238E27FC236}">
                  <a16:creationId xmlns:a16="http://schemas.microsoft.com/office/drawing/2014/main" id="{9F9B841E-F4FB-42E8-94DC-12D0F452C617}"/>
                </a:ext>
              </a:extLst>
            </p:cNvPr>
            <p:cNvSpPr>
              <a:spLocks/>
            </p:cNvSpPr>
            <p:nvPr/>
          </p:nvSpPr>
          <p:spPr bwMode="auto">
            <a:xfrm>
              <a:off x="6852493" y="3885725"/>
              <a:ext cx="191931" cy="173556"/>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 name="Freeform 746">
              <a:extLst>
                <a:ext uri="{FF2B5EF4-FFF2-40B4-BE49-F238E27FC236}">
                  <a16:creationId xmlns:a16="http://schemas.microsoft.com/office/drawing/2014/main" id="{9E8E18DB-C5FC-406A-945B-D2CD95A8B654}"/>
                </a:ext>
              </a:extLst>
            </p:cNvPr>
            <p:cNvSpPr>
              <a:spLocks/>
            </p:cNvSpPr>
            <p:nvPr/>
          </p:nvSpPr>
          <p:spPr bwMode="auto">
            <a:xfrm>
              <a:off x="6752443" y="3969441"/>
              <a:ext cx="443073" cy="367526"/>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 name="Freeform 747">
              <a:extLst>
                <a:ext uri="{FF2B5EF4-FFF2-40B4-BE49-F238E27FC236}">
                  <a16:creationId xmlns:a16="http://schemas.microsoft.com/office/drawing/2014/main" id="{B8B0DC1C-ABCF-46B6-943F-CEBB57340BE1}"/>
                </a:ext>
              </a:extLst>
            </p:cNvPr>
            <p:cNvSpPr>
              <a:spLocks/>
            </p:cNvSpPr>
            <p:nvPr/>
          </p:nvSpPr>
          <p:spPr bwMode="auto">
            <a:xfrm>
              <a:off x="6774903" y="4077656"/>
              <a:ext cx="520663" cy="49820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 name="Freeform 748">
              <a:extLst>
                <a:ext uri="{FF2B5EF4-FFF2-40B4-BE49-F238E27FC236}">
                  <a16:creationId xmlns:a16="http://schemas.microsoft.com/office/drawing/2014/main" id="{D87AABC1-B554-4FC9-8F8F-644FCF141E77}"/>
                </a:ext>
              </a:extLst>
            </p:cNvPr>
            <p:cNvSpPr>
              <a:spLocks/>
            </p:cNvSpPr>
            <p:nvPr/>
          </p:nvSpPr>
          <p:spPr bwMode="auto">
            <a:xfrm>
              <a:off x="7009714" y="4049071"/>
              <a:ext cx="53087" cy="65337"/>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 name="Freeform 749">
              <a:extLst>
                <a:ext uri="{FF2B5EF4-FFF2-40B4-BE49-F238E27FC236}">
                  <a16:creationId xmlns:a16="http://schemas.microsoft.com/office/drawing/2014/main" id="{5B975EE5-DEEE-46E2-BE76-B918DA340BC0}"/>
                </a:ext>
              </a:extLst>
            </p:cNvPr>
            <p:cNvSpPr>
              <a:spLocks/>
            </p:cNvSpPr>
            <p:nvPr/>
          </p:nvSpPr>
          <p:spPr bwMode="auto">
            <a:xfrm>
              <a:off x="6650354" y="4312466"/>
              <a:ext cx="155177" cy="167430"/>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 name="Freeform 750">
              <a:extLst>
                <a:ext uri="{FF2B5EF4-FFF2-40B4-BE49-F238E27FC236}">
                  <a16:creationId xmlns:a16="http://schemas.microsoft.com/office/drawing/2014/main" id="{2DB144D1-6547-4E71-B57C-EA0A60C72849}"/>
                </a:ext>
              </a:extLst>
            </p:cNvPr>
            <p:cNvSpPr>
              <a:spLocks/>
            </p:cNvSpPr>
            <p:nvPr/>
          </p:nvSpPr>
          <p:spPr bwMode="auto">
            <a:xfrm>
              <a:off x="6631977" y="4504396"/>
              <a:ext cx="59212" cy="59212"/>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 name="Freeform 751">
              <a:extLst>
                <a:ext uri="{FF2B5EF4-FFF2-40B4-BE49-F238E27FC236}">
                  <a16:creationId xmlns:a16="http://schemas.microsoft.com/office/drawing/2014/main" id="{F8D2F483-1A0D-4F72-8C29-E58C16F64EBB}"/>
                </a:ext>
              </a:extLst>
            </p:cNvPr>
            <p:cNvSpPr>
              <a:spLocks/>
            </p:cNvSpPr>
            <p:nvPr/>
          </p:nvSpPr>
          <p:spPr bwMode="auto">
            <a:xfrm>
              <a:off x="6631977" y="4467643"/>
              <a:ext cx="65337" cy="55129"/>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 name="Freeform 752">
              <a:extLst>
                <a:ext uri="{FF2B5EF4-FFF2-40B4-BE49-F238E27FC236}">
                  <a16:creationId xmlns:a16="http://schemas.microsoft.com/office/drawing/2014/main" id="{79482F79-1E02-4A2A-8EEF-2CF66D783C9E}"/>
                </a:ext>
              </a:extLst>
            </p:cNvPr>
            <p:cNvSpPr>
              <a:spLocks/>
            </p:cNvSpPr>
            <p:nvPr/>
          </p:nvSpPr>
          <p:spPr bwMode="auto">
            <a:xfrm>
              <a:off x="6644228" y="4449267"/>
              <a:ext cx="322607" cy="349150"/>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 name="Freeform 753">
              <a:extLst>
                <a:ext uri="{FF2B5EF4-FFF2-40B4-BE49-F238E27FC236}">
                  <a16:creationId xmlns:a16="http://schemas.microsoft.com/office/drawing/2014/main" id="{FB1C1F9C-2518-4ED6-ACDD-7CED245CDD96}"/>
                </a:ext>
              </a:extLst>
            </p:cNvPr>
            <p:cNvSpPr>
              <a:spLocks/>
            </p:cNvSpPr>
            <p:nvPr/>
          </p:nvSpPr>
          <p:spPr bwMode="auto">
            <a:xfrm>
              <a:off x="6058228" y="4365552"/>
              <a:ext cx="161303" cy="185806"/>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 name="Freeform 754">
              <a:extLst>
                <a:ext uri="{FF2B5EF4-FFF2-40B4-BE49-F238E27FC236}">
                  <a16:creationId xmlns:a16="http://schemas.microsoft.com/office/drawing/2014/main" id="{F64D4BA4-A829-4BA1-888E-92F36DDAD67A}"/>
                </a:ext>
              </a:extLst>
            </p:cNvPr>
            <p:cNvSpPr>
              <a:spLocks/>
            </p:cNvSpPr>
            <p:nvPr/>
          </p:nvSpPr>
          <p:spPr bwMode="auto">
            <a:xfrm>
              <a:off x="6068435" y="4365552"/>
              <a:ext cx="67381" cy="42878"/>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 name="Freeform 755">
              <a:extLst>
                <a:ext uri="{FF2B5EF4-FFF2-40B4-BE49-F238E27FC236}">
                  <a16:creationId xmlns:a16="http://schemas.microsoft.com/office/drawing/2014/main" id="{96702E07-E94F-4049-B938-B21ED32A84A9}"/>
                </a:ext>
              </a:extLst>
            </p:cNvPr>
            <p:cNvSpPr>
              <a:spLocks/>
            </p:cNvSpPr>
            <p:nvPr/>
          </p:nvSpPr>
          <p:spPr bwMode="auto">
            <a:xfrm>
              <a:off x="6045974" y="4042947"/>
              <a:ext cx="220517" cy="340983"/>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 name="Freeform 756">
              <a:extLst>
                <a:ext uri="{FF2B5EF4-FFF2-40B4-BE49-F238E27FC236}">
                  <a16:creationId xmlns:a16="http://schemas.microsoft.com/office/drawing/2014/main" id="{5FD3D990-E7D4-40BA-9B1E-9F61D4833361}"/>
                </a:ext>
              </a:extLst>
            </p:cNvPr>
            <p:cNvSpPr>
              <a:spLocks/>
            </p:cNvSpPr>
            <p:nvPr/>
          </p:nvSpPr>
          <p:spPr bwMode="auto">
            <a:xfrm>
              <a:off x="5811168" y="4059281"/>
              <a:ext cx="89840" cy="185806"/>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 name="Freeform 757">
              <a:extLst>
                <a:ext uri="{FF2B5EF4-FFF2-40B4-BE49-F238E27FC236}">
                  <a16:creationId xmlns:a16="http://schemas.microsoft.com/office/drawing/2014/main" id="{AAE3D804-57D9-4406-AE29-2946096EDB72}"/>
                </a:ext>
              </a:extLst>
            </p:cNvPr>
            <p:cNvSpPr>
              <a:spLocks/>
            </p:cNvSpPr>
            <p:nvPr/>
          </p:nvSpPr>
          <p:spPr bwMode="auto">
            <a:xfrm>
              <a:off x="5872422" y="4012317"/>
              <a:ext cx="353234" cy="306272"/>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 name="Freeform 758">
              <a:extLst>
                <a:ext uri="{FF2B5EF4-FFF2-40B4-BE49-F238E27FC236}">
                  <a16:creationId xmlns:a16="http://schemas.microsoft.com/office/drawing/2014/main" id="{7C896F69-8C98-4574-8391-4FF854712CD7}"/>
                </a:ext>
              </a:extLst>
            </p:cNvPr>
            <p:cNvSpPr>
              <a:spLocks/>
            </p:cNvSpPr>
            <p:nvPr/>
          </p:nvSpPr>
          <p:spPr bwMode="auto">
            <a:xfrm>
              <a:off x="5619237" y="3975563"/>
              <a:ext cx="253185" cy="179680"/>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 name="Freeform 759">
              <a:extLst>
                <a:ext uri="{FF2B5EF4-FFF2-40B4-BE49-F238E27FC236}">
                  <a16:creationId xmlns:a16="http://schemas.microsoft.com/office/drawing/2014/main" id="{26748E6B-65D6-4A7A-B492-D2232D70C891}"/>
                </a:ext>
              </a:extLst>
            </p:cNvPr>
            <p:cNvSpPr>
              <a:spLocks/>
            </p:cNvSpPr>
            <p:nvPr/>
          </p:nvSpPr>
          <p:spPr bwMode="auto">
            <a:xfrm>
              <a:off x="5788707" y="4108281"/>
              <a:ext cx="59212" cy="142928"/>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 name="Freeform 760">
              <a:extLst>
                <a:ext uri="{FF2B5EF4-FFF2-40B4-BE49-F238E27FC236}">
                  <a16:creationId xmlns:a16="http://schemas.microsoft.com/office/drawing/2014/main" id="{EE4D7E89-506E-446E-836C-AE4CACC69513}"/>
                </a:ext>
              </a:extLst>
            </p:cNvPr>
            <p:cNvSpPr>
              <a:spLocks/>
            </p:cNvSpPr>
            <p:nvPr/>
          </p:nvSpPr>
          <p:spPr bwMode="auto">
            <a:xfrm>
              <a:off x="5531438" y="4114408"/>
              <a:ext cx="189888" cy="185806"/>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 name="Freeform 761">
              <a:extLst>
                <a:ext uri="{FF2B5EF4-FFF2-40B4-BE49-F238E27FC236}">
                  <a16:creationId xmlns:a16="http://schemas.microsoft.com/office/drawing/2014/main" id="{137F597F-E308-4514-AF0F-A82943585AF9}"/>
                </a:ext>
              </a:extLst>
            </p:cNvPr>
            <p:cNvSpPr>
              <a:spLocks/>
            </p:cNvSpPr>
            <p:nvPr/>
          </p:nvSpPr>
          <p:spPr bwMode="auto">
            <a:xfrm>
              <a:off x="5692742" y="4108281"/>
              <a:ext cx="136803" cy="179680"/>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 name="Freeform 762">
              <a:extLst>
                <a:ext uri="{FF2B5EF4-FFF2-40B4-BE49-F238E27FC236}">
                  <a16:creationId xmlns:a16="http://schemas.microsoft.com/office/drawing/2014/main" id="{C6D24ECD-C4B2-401B-9C77-000360E9B36F}"/>
                </a:ext>
              </a:extLst>
            </p:cNvPr>
            <p:cNvSpPr>
              <a:spLocks/>
            </p:cNvSpPr>
            <p:nvPr/>
          </p:nvSpPr>
          <p:spPr bwMode="auto">
            <a:xfrm>
              <a:off x="5392595" y="4126658"/>
              <a:ext cx="89840" cy="108216"/>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 name="Freeform 763">
              <a:extLst>
                <a:ext uri="{FF2B5EF4-FFF2-40B4-BE49-F238E27FC236}">
                  <a16:creationId xmlns:a16="http://schemas.microsoft.com/office/drawing/2014/main" id="{162725EB-FC5F-4944-BD72-B3FD0BEAD277}"/>
                </a:ext>
              </a:extLst>
            </p:cNvPr>
            <p:cNvSpPr>
              <a:spLocks/>
            </p:cNvSpPr>
            <p:nvPr/>
          </p:nvSpPr>
          <p:spPr bwMode="auto">
            <a:xfrm>
              <a:off x="5445682" y="4173621"/>
              <a:ext cx="132718" cy="126594"/>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 name="Freeform 764">
              <a:extLst>
                <a:ext uri="{FF2B5EF4-FFF2-40B4-BE49-F238E27FC236}">
                  <a16:creationId xmlns:a16="http://schemas.microsoft.com/office/drawing/2014/main" id="{FEB4D399-8D18-4456-AF11-D6DED8D7DCD4}"/>
                </a:ext>
              </a:extLst>
            </p:cNvPr>
            <p:cNvSpPr>
              <a:spLocks/>
            </p:cNvSpPr>
            <p:nvPr/>
          </p:nvSpPr>
          <p:spPr bwMode="auto">
            <a:xfrm>
              <a:off x="5351758" y="4053155"/>
              <a:ext cx="208265" cy="175597"/>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 name="Freeform 765">
              <a:extLst>
                <a:ext uri="{FF2B5EF4-FFF2-40B4-BE49-F238E27FC236}">
                  <a16:creationId xmlns:a16="http://schemas.microsoft.com/office/drawing/2014/main" id="{CAFA546C-99AF-41A9-8B0E-795277202DE9}"/>
                </a:ext>
              </a:extLst>
            </p:cNvPr>
            <p:cNvSpPr>
              <a:spLocks/>
            </p:cNvSpPr>
            <p:nvPr/>
          </p:nvSpPr>
          <p:spPr bwMode="auto">
            <a:xfrm>
              <a:off x="5296630" y="4059281"/>
              <a:ext cx="95966" cy="42878"/>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 name="Freeform 766">
              <a:extLst>
                <a:ext uri="{FF2B5EF4-FFF2-40B4-BE49-F238E27FC236}">
                  <a16:creationId xmlns:a16="http://schemas.microsoft.com/office/drawing/2014/main" id="{8FD5E52A-7000-49E6-9B0F-A7F89B751A5B}"/>
                </a:ext>
              </a:extLst>
            </p:cNvPr>
            <p:cNvSpPr>
              <a:spLocks/>
            </p:cNvSpPr>
            <p:nvPr/>
          </p:nvSpPr>
          <p:spPr bwMode="auto">
            <a:xfrm>
              <a:off x="5290504" y="4018443"/>
              <a:ext cx="89840" cy="24503"/>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7" name="Freeform 767">
              <a:extLst>
                <a:ext uri="{FF2B5EF4-FFF2-40B4-BE49-F238E27FC236}">
                  <a16:creationId xmlns:a16="http://schemas.microsoft.com/office/drawing/2014/main" id="{CA24A4E5-A5FA-481D-8CFF-B64B932301AC}"/>
                </a:ext>
              </a:extLst>
            </p:cNvPr>
            <p:cNvSpPr>
              <a:spLocks/>
            </p:cNvSpPr>
            <p:nvPr/>
          </p:nvSpPr>
          <p:spPr bwMode="auto">
            <a:xfrm>
              <a:off x="5278253" y="3597831"/>
              <a:ext cx="359359" cy="408361"/>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8" name="Freeform 768">
              <a:extLst>
                <a:ext uri="{FF2B5EF4-FFF2-40B4-BE49-F238E27FC236}">
                  <a16:creationId xmlns:a16="http://schemas.microsoft.com/office/drawing/2014/main" id="{98B191BB-EECF-4B9F-9E80-FCF4D2E611B8}"/>
                </a:ext>
              </a:extLst>
            </p:cNvPr>
            <p:cNvSpPr>
              <a:spLocks/>
            </p:cNvSpPr>
            <p:nvPr/>
          </p:nvSpPr>
          <p:spPr bwMode="auto">
            <a:xfrm>
              <a:off x="5278253" y="3934728"/>
              <a:ext cx="173553" cy="136803"/>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9" name="Freeform 769">
              <a:extLst>
                <a:ext uri="{FF2B5EF4-FFF2-40B4-BE49-F238E27FC236}">
                  <a16:creationId xmlns:a16="http://schemas.microsoft.com/office/drawing/2014/main" id="{AA465D7F-EF82-42D2-8BC5-2B40973D8F18}"/>
                </a:ext>
              </a:extLst>
            </p:cNvPr>
            <p:cNvSpPr>
              <a:spLocks/>
            </p:cNvSpPr>
            <p:nvPr/>
          </p:nvSpPr>
          <p:spPr bwMode="auto">
            <a:xfrm>
              <a:off x="5429348" y="3665209"/>
              <a:ext cx="502286" cy="467577"/>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40" name="Freeform 770">
              <a:extLst>
                <a:ext uri="{FF2B5EF4-FFF2-40B4-BE49-F238E27FC236}">
                  <a16:creationId xmlns:a16="http://schemas.microsoft.com/office/drawing/2014/main" id="{5195F0A5-8C4A-4157-98C5-60EC620FE0DF}"/>
                </a:ext>
              </a:extLst>
            </p:cNvPr>
            <p:cNvSpPr>
              <a:spLocks/>
            </p:cNvSpPr>
            <p:nvPr/>
          </p:nvSpPr>
          <p:spPr bwMode="auto">
            <a:xfrm>
              <a:off x="6505384" y="3448775"/>
              <a:ext cx="330774" cy="322607"/>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41" name="Freeform 771">
              <a:extLst>
                <a:ext uri="{FF2B5EF4-FFF2-40B4-BE49-F238E27FC236}">
                  <a16:creationId xmlns:a16="http://schemas.microsoft.com/office/drawing/2014/main" id="{C0C0CF26-4ED0-48F5-B5F5-4A0D8C5EC50B}"/>
                </a:ext>
              </a:extLst>
            </p:cNvPr>
            <p:cNvSpPr>
              <a:spLocks/>
            </p:cNvSpPr>
            <p:nvPr/>
          </p:nvSpPr>
          <p:spPr bwMode="auto">
            <a:xfrm>
              <a:off x="6015348" y="3262973"/>
              <a:ext cx="120469" cy="232768"/>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42" name="Freeform 772">
              <a:extLst>
                <a:ext uri="{FF2B5EF4-FFF2-40B4-BE49-F238E27FC236}">
                  <a16:creationId xmlns:a16="http://schemas.microsoft.com/office/drawing/2014/main" id="{6A9ACA47-6CC2-47EB-A776-3DA8575494F0}"/>
                </a:ext>
              </a:extLst>
            </p:cNvPr>
            <p:cNvSpPr>
              <a:spLocks/>
            </p:cNvSpPr>
            <p:nvPr/>
          </p:nvSpPr>
          <p:spPr bwMode="auto">
            <a:xfrm>
              <a:off x="6068437" y="3399772"/>
              <a:ext cx="455326" cy="438991"/>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43" name="Freeform 773">
              <a:extLst>
                <a:ext uri="{FF2B5EF4-FFF2-40B4-BE49-F238E27FC236}">
                  <a16:creationId xmlns:a16="http://schemas.microsoft.com/office/drawing/2014/main" id="{9DDB66C3-7E65-43CB-A996-6EEAF35B51E1}"/>
                </a:ext>
              </a:extLst>
            </p:cNvPr>
            <p:cNvSpPr>
              <a:spLocks/>
            </p:cNvSpPr>
            <p:nvPr/>
          </p:nvSpPr>
          <p:spPr bwMode="auto">
            <a:xfrm>
              <a:off x="5284379" y="3585579"/>
              <a:ext cx="251143" cy="204182"/>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44" name="Freeform 774">
              <a:extLst>
                <a:ext uri="{FF2B5EF4-FFF2-40B4-BE49-F238E27FC236}">
                  <a16:creationId xmlns:a16="http://schemas.microsoft.com/office/drawing/2014/main" id="{C9E9FB4C-7145-424D-BB65-B359639FAEE8}"/>
                </a:ext>
              </a:extLst>
            </p:cNvPr>
            <p:cNvSpPr>
              <a:spLocks/>
            </p:cNvSpPr>
            <p:nvPr/>
          </p:nvSpPr>
          <p:spPr bwMode="auto">
            <a:xfrm>
              <a:off x="5404845" y="3297682"/>
              <a:ext cx="359359" cy="287897"/>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45" name="Freeform 775">
              <a:extLst>
                <a:ext uri="{FF2B5EF4-FFF2-40B4-BE49-F238E27FC236}">
                  <a16:creationId xmlns:a16="http://schemas.microsoft.com/office/drawing/2014/main" id="{7DD881EF-DFD9-4427-8D54-1E47C7C51E24}"/>
                </a:ext>
              </a:extLst>
            </p:cNvPr>
            <p:cNvSpPr>
              <a:spLocks/>
            </p:cNvSpPr>
            <p:nvPr/>
          </p:nvSpPr>
          <p:spPr bwMode="auto">
            <a:xfrm>
              <a:off x="5531439" y="3269096"/>
              <a:ext cx="620712" cy="592126"/>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grpSp>
      <p:grpSp>
        <p:nvGrpSpPr>
          <p:cNvPr id="253" name="组合 252">
            <a:extLst>
              <a:ext uri="{FF2B5EF4-FFF2-40B4-BE49-F238E27FC236}">
                <a16:creationId xmlns:a16="http://schemas.microsoft.com/office/drawing/2014/main" id="{1AF2C405-5C28-4269-AD49-45AD524B625E}"/>
              </a:ext>
            </a:extLst>
          </p:cNvPr>
          <p:cNvGrpSpPr/>
          <p:nvPr/>
        </p:nvGrpSpPr>
        <p:grpSpPr>
          <a:xfrm>
            <a:off x="2360602" y="2032000"/>
            <a:ext cx="3176598" cy="3176588"/>
            <a:chOff x="874713" y="1060396"/>
            <a:chExt cx="4737222" cy="4737207"/>
          </a:xfrm>
        </p:grpSpPr>
        <p:sp>
          <p:nvSpPr>
            <p:cNvPr id="249" name="椭圆 248">
              <a:extLst>
                <a:ext uri="{FF2B5EF4-FFF2-40B4-BE49-F238E27FC236}">
                  <a16:creationId xmlns:a16="http://schemas.microsoft.com/office/drawing/2014/main" id="{A4E6B2DA-FED4-4035-9303-CD3DFCB09008}"/>
                </a:ext>
              </a:extLst>
            </p:cNvPr>
            <p:cNvSpPr/>
            <p:nvPr/>
          </p:nvSpPr>
          <p:spPr>
            <a:xfrm>
              <a:off x="874713" y="1060396"/>
              <a:ext cx="4737222" cy="4737207"/>
            </a:xfrm>
            <a:prstGeom prst="ellipse">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0" name="椭圆 249">
              <a:extLst>
                <a:ext uri="{FF2B5EF4-FFF2-40B4-BE49-F238E27FC236}">
                  <a16:creationId xmlns:a16="http://schemas.microsoft.com/office/drawing/2014/main" id="{9185D859-D640-48D9-8E35-7176500CA4AF}"/>
                </a:ext>
              </a:extLst>
            </p:cNvPr>
            <p:cNvSpPr/>
            <p:nvPr/>
          </p:nvSpPr>
          <p:spPr>
            <a:xfrm>
              <a:off x="1988807" y="2174486"/>
              <a:ext cx="2509034" cy="2509027"/>
            </a:xfrm>
            <a:prstGeom prst="ellipse">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1" name="椭圆 250">
              <a:extLst>
                <a:ext uri="{FF2B5EF4-FFF2-40B4-BE49-F238E27FC236}">
                  <a16:creationId xmlns:a16="http://schemas.microsoft.com/office/drawing/2014/main" id="{7E12ADB4-8B25-4A14-A278-CF84AF77932F}"/>
                </a:ext>
              </a:extLst>
            </p:cNvPr>
            <p:cNvSpPr/>
            <p:nvPr/>
          </p:nvSpPr>
          <p:spPr>
            <a:xfrm>
              <a:off x="2576214" y="2761891"/>
              <a:ext cx="1334220" cy="1334217"/>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52" name="椭圆 251">
              <a:extLst>
                <a:ext uri="{FF2B5EF4-FFF2-40B4-BE49-F238E27FC236}">
                  <a16:creationId xmlns:a16="http://schemas.microsoft.com/office/drawing/2014/main" id="{7BFA5F55-3E51-4CC3-8AE0-05C51BED9A82}"/>
                </a:ext>
              </a:extLst>
            </p:cNvPr>
            <p:cNvSpPr/>
            <p:nvPr/>
          </p:nvSpPr>
          <p:spPr>
            <a:xfrm>
              <a:off x="2960898" y="3146573"/>
              <a:ext cx="564852" cy="564852"/>
            </a:xfrm>
            <a:prstGeom prst="ellipse">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grpSp>
        <p:nvGrpSpPr>
          <p:cNvPr id="292" name="组合 291">
            <a:extLst>
              <a:ext uri="{FF2B5EF4-FFF2-40B4-BE49-F238E27FC236}">
                <a16:creationId xmlns:a16="http://schemas.microsoft.com/office/drawing/2014/main" id="{CB0A56FD-A9F0-4E7E-B8DA-79579FD94C9D}"/>
              </a:ext>
            </a:extLst>
          </p:cNvPr>
          <p:cNvGrpSpPr/>
          <p:nvPr/>
        </p:nvGrpSpPr>
        <p:grpSpPr>
          <a:xfrm>
            <a:off x="6232586" y="2183886"/>
            <a:ext cx="5348543" cy="3288010"/>
            <a:chOff x="6232586" y="2183886"/>
            <a:chExt cx="5348543" cy="3288010"/>
          </a:xfrm>
        </p:grpSpPr>
        <p:pic>
          <p:nvPicPr>
            <p:cNvPr id="257" name="图片 256">
              <a:extLst>
                <a:ext uri="{FF2B5EF4-FFF2-40B4-BE49-F238E27FC236}">
                  <a16:creationId xmlns:a16="http://schemas.microsoft.com/office/drawing/2014/main" id="{B0FA2317-AC22-440A-A40B-16661D3816D3}"/>
                </a:ext>
              </a:extLst>
            </p:cNvPr>
            <p:cNvPicPr>
              <a:picLocks noChangeAspect="1"/>
            </p:cNvPicPr>
            <p:nvPr/>
          </p:nvPicPr>
          <p:blipFill rotWithShape="1">
            <a:blip r:embed="rId2">
              <a:extLst>
                <a:ext uri="{28A0092B-C50C-407E-A947-70E740481C1C}">
                  <a14:useLocalDpi xmlns:a14="http://schemas.microsoft.com/office/drawing/2010/main" val="0"/>
                </a:ext>
              </a:extLst>
            </a:blip>
            <a:srcRect l="21612" t="32166" r="21554" b="26834"/>
            <a:stretch/>
          </p:blipFill>
          <p:spPr>
            <a:xfrm>
              <a:off x="6232586" y="2291191"/>
              <a:ext cx="522853" cy="377190"/>
            </a:xfrm>
            <a:prstGeom prst="rect">
              <a:avLst/>
            </a:prstGeom>
            <a:ln>
              <a:noFill/>
            </a:ln>
            <a:effectLst>
              <a:outerShdw blurRad="76200" sx="94000" sy="94000" algn="tl" rotWithShape="0">
                <a:srgbClr val="000000">
                  <a:alpha val="70000"/>
                </a:srgbClr>
              </a:outerShdw>
            </a:effectLst>
          </p:spPr>
        </p:pic>
        <p:sp>
          <p:nvSpPr>
            <p:cNvPr id="258" name="文本框 257">
              <a:extLst>
                <a:ext uri="{FF2B5EF4-FFF2-40B4-BE49-F238E27FC236}">
                  <a16:creationId xmlns:a16="http://schemas.microsoft.com/office/drawing/2014/main" id="{BE0BEE0B-0AD1-42D9-853F-3FCF83BC7DE4}"/>
                </a:ext>
              </a:extLst>
            </p:cNvPr>
            <p:cNvSpPr txBox="1"/>
            <p:nvPr/>
          </p:nvSpPr>
          <p:spPr>
            <a:xfrm>
              <a:off x="6768195" y="2183886"/>
              <a:ext cx="1528716" cy="52322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韩国</a:t>
              </a:r>
              <a:r>
                <a:rPr lang="zh-CN" altLang="en-US" sz="2000" dirty="0">
                  <a:latin typeface="微软雅黑" panose="020B0503020204020204" pitchFamily="34" charset="-122"/>
                  <a:ea typeface="微软雅黑" panose="020B0503020204020204" pitchFamily="34" charset="-122"/>
                </a:rPr>
                <a:t> </a:t>
              </a:r>
              <a:r>
                <a:rPr lang="en-US" altLang="zh-CN" sz="2800" b="1" i="1" dirty="0">
                  <a:solidFill>
                    <a:schemeClr val="accent1"/>
                  </a:solidFill>
                  <a:latin typeface="微软雅黑" panose="020B0503020204020204" pitchFamily="34" charset="-122"/>
                  <a:ea typeface="微软雅黑" panose="020B0503020204020204" pitchFamily="34" charset="-122"/>
                </a:rPr>
                <a:t>8</a:t>
              </a:r>
              <a:r>
                <a:rPr lang="en-US" altLang="zh-CN" sz="2800" b="1" dirty="0">
                  <a:solidFill>
                    <a:schemeClr val="accent1"/>
                  </a:solidFill>
                  <a:latin typeface="微软雅黑" panose="020B0503020204020204" pitchFamily="34" charset="-122"/>
                  <a:ea typeface="微软雅黑" panose="020B0503020204020204" pitchFamily="34" charset="-122"/>
                </a:rPr>
                <a:t> </a:t>
              </a:r>
              <a:r>
                <a:rPr kumimoji="0" lang="zh-CN" altLang="en-US" i="0" u="none" strike="noStrike" kern="1200" cap="none" spc="0" normalizeH="0" baseline="0" noProof="0" dirty="0">
                  <a:ln>
                    <a:noFill/>
                  </a:ln>
                  <a:uLnTx/>
                  <a:uFillTx/>
                  <a:latin typeface="微软雅黑" panose="020B0503020204020204" pitchFamily="34" charset="-122"/>
                  <a:ea typeface="微软雅黑" panose="020B0503020204020204" pitchFamily="34" charset="-122"/>
                </a:rPr>
                <a:t>所</a:t>
              </a:r>
              <a:endParaRPr kumimoji="0" lang="zh-CN" altLang="en-US" sz="2000" i="0" u="none" strike="noStrike" kern="1200" cap="none" spc="0" normalizeH="0" baseline="0" noProof="0" dirty="0">
                <a:ln>
                  <a:noFill/>
                </a:ln>
                <a:uLnTx/>
                <a:uFillTx/>
                <a:latin typeface="微软雅黑" panose="020B0503020204020204" pitchFamily="34" charset="-122"/>
                <a:ea typeface="微软雅黑" panose="020B0503020204020204" pitchFamily="34" charset="-122"/>
              </a:endParaRPr>
            </a:p>
          </p:txBody>
        </p:sp>
        <p:pic>
          <p:nvPicPr>
            <p:cNvPr id="262" name="图片 261">
              <a:extLst>
                <a:ext uri="{FF2B5EF4-FFF2-40B4-BE49-F238E27FC236}">
                  <a16:creationId xmlns:a16="http://schemas.microsoft.com/office/drawing/2014/main" id="{683E9C20-BA4D-4FFE-9BB6-60636138371C}"/>
                </a:ext>
              </a:extLst>
            </p:cNvPr>
            <p:cNvPicPr>
              <a:picLocks noChangeAspect="1"/>
            </p:cNvPicPr>
            <p:nvPr/>
          </p:nvPicPr>
          <p:blipFill rotWithShape="1">
            <a:blip r:embed="rId3">
              <a:extLst>
                <a:ext uri="{28A0092B-C50C-407E-A947-70E740481C1C}">
                  <a14:useLocalDpi xmlns:a14="http://schemas.microsoft.com/office/drawing/2010/main" val="0"/>
                </a:ext>
              </a:extLst>
            </a:blip>
            <a:srcRect l="7800" t="5400" r="6700" b="4633"/>
            <a:stretch/>
          </p:blipFill>
          <p:spPr>
            <a:xfrm>
              <a:off x="6232586" y="3214015"/>
              <a:ext cx="504021" cy="359410"/>
            </a:xfrm>
            <a:prstGeom prst="rect">
              <a:avLst/>
            </a:prstGeom>
            <a:ln>
              <a:noFill/>
            </a:ln>
            <a:effectLst>
              <a:outerShdw blurRad="76200" sx="94000" sy="94000" algn="tl" rotWithShape="0">
                <a:srgbClr val="000000">
                  <a:alpha val="70000"/>
                </a:srgbClr>
              </a:outerShdw>
            </a:effectLst>
          </p:spPr>
        </p:pic>
        <p:pic>
          <p:nvPicPr>
            <p:cNvPr id="266" name="图片 265">
              <a:extLst>
                <a:ext uri="{FF2B5EF4-FFF2-40B4-BE49-F238E27FC236}">
                  <a16:creationId xmlns:a16="http://schemas.microsoft.com/office/drawing/2014/main" id="{4A8D6768-7CA8-4397-9AB1-FA68F6312153}"/>
                </a:ext>
              </a:extLst>
            </p:cNvPr>
            <p:cNvPicPr>
              <a:picLocks noChangeAspect="1"/>
            </p:cNvPicPr>
            <p:nvPr/>
          </p:nvPicPr>
          <p:blipFill rotWithShape="1">
            <a:blip r:embed="rId4">
              <a:extLst>
                <a:ext uri="{28A0092B-C50C-407E-A947-70E740481C1C}">
                  <a14:useLocalDpi xmlns:a14="http://schemas.microsoft.com/office/drawing/2010/main" val="0"/>
                </a:ext>
              </a:extLst>
            </a:blip>
            <a:srcRect l="8393" t="10652" r="10036" b="23153"/>
            <a:stretch/>
          </p:blipFill>
          <p:spPr>
            <a:xfrm>
              <a:off x="6232586" y="4119059"/>
              <a:ext cx="523240" cy="391160"/>
            </a:xfrm>
            <a:prstGeom prst="rect">
              <a:avLst/>
            </a:prstGeom>
            <a:ln>
              <a:noFill/>
            </a:ln>
            <a:effectLst>
              <a:outerShdw blurRad="76200" sx="94000" sy="94000" algn="tl" rotWithShape="0">
                <a:srgbClr val="000000">
                  <a:alpha val="70000"/>
                </a:srgbClr>
              </a:outerShdw>
            </a:effectLst>
          </p:spPr>
        </p:pic>
        <p:pic>
          <p:nvPicPr>
            <p:cNvPr id="272" name="图片 271">
              <a:extLst>
                <a:ext uri="{FF2B5EF4-FFF2-40B4-BE49-F238E27FC236}">
                  <a16:creationId xmlns:a16="http://schemas.microsoft.com/office/drawing/2014/main" id="{52592E2C-E50D-4918-AA2F-C524730038FA}"/>
                </a:ext>
              </a:extLst>
            </p:cNvPr>
            <p:cNvPicPr>
              <a:picLocks noChangeAspect="1"/>
            </p:cNvPicPr>
            <p:nvPr/>
          </p:nvPicPr>
          <p:blipFill rotWithShape="1">
            <a:blip r:embed="rId5">
              <a:extLst>
                <a:ext uri="{28A0092B-C50C-407E-A947-70E740481C1C}">
                  <a14:useLocalDpi xmlns:a14="http://schemas.microsoft.com/office/drawing/2010/main" val="0"/>
                </a:ext>
              </a:extLst>
            </a:blip>
            <a:srcRect l="3616" t="4525" r="5185" b="6131"/>
            <a:stretch/>
          </p:blipFill>
          <p:spPr>
            <a:xfrm>
              <a:off x="6232586" y="5055854"/>
              <a:ext cx="532156" cy="370840"/>
            </a:xfrm>
            <a:prstGeom prst="rect">
              <a:avLst/>
            </a:prstGeom>
            <a:ln>
              <a:noFill/>
            </a:ln>
            <a:effectLst>
              <a:outerShdw blurRad="76200" sx="94000" sy="94000" algn="tl" rotWithShape="0">
                <a:srgbClr val="000000">
                  <a:alpha val="70000"/>
                </a:srgbClr>
              </a:outerShdw>
            </a:effectLst>
          </p:spPr>
        </p:pic>
        <p:sp>
          <p:nvSpPr>
            <p:cNvPr id="279" name="文本框 278">
              <a:extLst>
                <a:ext uri="{FF2B5EF4-FFF2-40B4-BE49-F238E27FC236}">
                  <a16:creationId xmlns:a16="http://schemas.microsoft.com/office/drawing/2014/main" id="{053E0B5A-E677-4CDA-A37A-EB855A7CB9E2}"/>
                </a:ext>
              </a:extLst>
            </p:cNvPr>
            <p:cNvSpPr txBox="1"/>
            <p:nvPr/>
          </p:nvSpPr>
          <p:spPr>
            <a:xfrm>
              <a:off x="6768195" y="3105483"/>
              <a:ext cx="1528716" cy="52322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日本</a:t>
              </a:r>
              <a:r>
                <a:rPr lang="zh-CN" altLang="en-US" sz="2000" dirty="0">
                  <a:latin typeface="微软雅黑" panose="020B0503020204020204" pitchFamily="34" charset="-122"/>
                  <a:ea typeface="微软雅黑" panose="020B0503020204020204" pitchFamily="34" charset="-122"/>
                </a:rPr>
                <a:t> </a:t>
              </a:r>
              <a:r>
                <a:rPr lang="en-US" altLang="zh-CN" sz="2800" b="1" i="1" dirty="0">
                  <a:solidFill>
                    <a:schemeClr val="accent1"/>
                  </a:solidFill>
                  <a:latin typeface="微软雅黑" panose="020B0503020204020204" pitchFamily="34" charset="-122"/>
                  <a:ea typeface="微软雅黑" panose="020B0503020204020204" pitchFamily="34" charset="-122"/>
                </a:rPr>
                <a:t>9</a:t>
              </a:r>
              <a:r>
                <a:rPr lang="en-US" altLang="zh-CN" sz="2800" b="1" dirty="0">
                  <a:solidFill>
                    <a:schemeClr val="accent1"/>
                  </a:solidFill>
                  <a:latin typeface="微软雅黑" panose="020B0503020204020204" pitchFamily="34" charset="-122"/>
                  <a:ea typeface="微软雅黑" panose="020B0503020204020204" pitchFamily="34" charset="-122"/>
                </a:rPr>
                <a:t> </a:t>
              </a:r>
              <a:r>
                <a:rPr kumimoji="0" lang="zh-CN" altLang="en-US" i="0" u="none" strike="noStrike" kern="1200" cap="none" spc="0" normalizeH="0" baseline="0" noProof="0" dirty="0">
                  <a:ln>
                    <a:noFill/>
                  </a:ln>
                  <a:uLnTx/>
                  <a:uFillTx/>
                  <a:latin typeface="微软雅黑" panose="020B0503020204020204" pitchFamily="34" charset="-122"/>
                  <a:ea typeface="微软雅黑" panose="020B0503020204020204" pitchFamily="34" charset="-122"/>
                </a:rPr>
                <a:t>所</a:t>
              </a:r>
              <a:endParaRPr kumimoji="0" lang="zh-CN" altLang="en-US" sz="2000" i="0" u="none" strike="noStrike" kern="1200" cap="none" spc="0" normalizeH="0" baseline="0" noProof="0" dirty="0">
                <a:ln>
                  <a:noFill/>
                </a:ln>
                <a:uLnTx/>
                <a:uFillTx/>
                <a:latin typeface="微软雅黑" panose="020B0503020204020204" pitchFamily="34" charset="-122"/>
                <a:ea typeface="微软雅黑" panose="020B0503020204020204" pitchFamily="34" charset="-122"/>
              </a:endParaRPr>
            </a:p>
          </p:txBody>
        </p:sp>
        <p:sp>
          <p:nvSpPr>
            <p:cNvPr id="280" name="文本框 279">
              <a:extLst>
                <a:ext uri="{FF2B5EF4-FFF2-40B4-BE49-F238E27FC236}">
                  <a16:creationId xmlns:a16="http://schemas.microsoft.com/office/drawing/2014/main" id="{E992C463-AD51-4711-A541-6531D87D6444}"/>
                </a:ext>
              </a:extLst>
            </p:cNvPr>
            <p:cNvSpPr txBox="1"/>
            <p:nvPr/>
          </p:nvSpPr>
          <p:spPr>
            <a:xfrm>
              <a:off x="6768194" y="4027080"/>
              <a:ext cx="1966865" cy="52322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000" dirty="0">
                  <a:latin typeface="微软雅黑" panose="020B0503020204020204" pitchFamily="34" charset="-122"/>
                  <a:ea typeface="微软雅黑" panose="020B0503020204020204" pitchFamily="34" charset="-122"/>
                </a:rPr>
                <a:t>斯里兰卡 </a:t>
              </a:r>
              <a:r>
                <a:rPr lang="en-US" altLang="zh-CN" sz="2800" b="1" i="1" dirty="0">
                  <a:solidFill>
                    <a:schemeClr val="accent1"/>
                  </a:solidFill>
                  <a:latin typeface="微软雅黑" panose="020B0503020204020204" pitchFamily="34" charset="-122"/>
                  <a:ea typeface="微软雅黑" panose="020B0503020204020204" pitchFamily="34" charset="-122"/>
                </a:rPr>
                <a:t>2</a:t>
              </a:r>
              <a:r>
                <a:rPr lang="en-US" altLang="zh-CN" sz="2800" b="1" dirty="0">
                  <a:solidFill>
                    <a:schemeClr val="accent1"/>
                  </a:solidFill>
                  <a:latin typeface="微软雅黑" panose="020B0503020204020204" pitchFamily="34" charset="-122"/>
                  <a:ea typeface="微软雅黑" panose="020B0503020204020204" pitchFamily="34" charset="-122"/>
                </a:rPr>
                <a:t> </a:t>
              </a:r>
              <a:r>
                <a:rPr kumimoji="0" lang="zh-CN" altLang="en-US" i="0" u="none" strike="noStrike" kern="1200" cap="none" spc="0" normalizeH="0" baseline="0" noProof="0" dirty="0">
                  <a:ln>
                    <a:noFill/>
                  </a:ln>
                  <a:uLnTx/>
                  <a:uFillTx/>
                  <a:latin typeface="微软雅黑" panose="020B0503020204020204" pitchFamily="34" charset="-122"/>
                  <a:ea typeface="微软雅黑" panose="020B0503020204020204" pitchFamily="34" charset="-122"/>
                </a:rPr>
                <a:t>所</a:t>
              </a:r>
              <a:endParaRPr kumimoji="0" lang="zh-CN" altLang="en-US" sz="2000" i="0" u="none" strike="noStrike" kern="1200" cap="none" spc="0" normalizeH="0" baseline="0" noProof="0" dirty="0">
                <a:ln>
                  <a:noFill/>
                </a:ln>
                <a:uLnTx/>
                <a:uFillTx/>
                <a:latin typeface="微软雅黑" panose="020B0503020204020204" pitchFamily="34" charset="-122"/>
                <a:ea typeface="微软雅黑" panose="020B0503020204020204" pitchFamily="34" charset="-122"/>
              </a:endParaRPr>
            </a:p>
          </p:txBody>
        </p:sp>
        <p:sp>
          <p:nvSpPr>
            <p:cNvPr id="286" name="文本框 285">
              <a:extLst>
                <a:ext uri="{FF2B5EF4-FFF2-40B4-BE49-F238E27FC236}">
                  <a16:creationId xmlns:a16="http://schemas.microsoft.com/office/drawing/2014/main" id="{1EB43390-CC4A-427C-9860-81769A60F882}"/>
                </a:ext>
              </a:extLst>
            </p:cNvPr>
            <p:cNvSpPr txBox="1"/>
            <p:nvPr/>
          </p:nvSpPr>
          <p:spPr>
            <a:xfrm>
              <a:off x="6768195" y="4948676"/>
              <a:ext cx="1528716" cy="52322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000" dirty="0">
                  <a:latin typeface="微软雅黑" panose="020B0503020204020204" pitchFamily="34" charset="-122"/>
                  <a:ea typeface="微软雅黑" panose="020B0503020204020204" pitchFamily="34" charset="-122"/>
                </a:rPr>
                <a:t>印度 </a:t>
              </a:r>
              <a:r>
                <a:rPr lang="en-US" altLang="zh-CN" sz="2800" b="1" i="1" dirty="0">
                  <a:solidFill>
                    <a:schemeClr val="accent1"/>
                  </a:solidFill>
                  <a:latin typeface="微软雅黑" panose="020B0503020204020204" pitchFamily="34" charset="-122"/>
                  <a:ea typeface="微软雅黑" panose="020B0503020204020204" pitchFamily="34" charset="-122"/>
                </a:rPr>
                <a:t>3</a:t>
              </a:r>
              <a:r>
                <a:rPr lang="en-US" altLang="zh-CN" sz="2800" b="1" dirty="0">
                  <a:solidFill>
                    <a:schemeClr val="accent1"/>
                  </a:solidFill>
                  <a:latin typeface="微软雅黑" panose="020B0503020204020204" pitchFamily="34" charset="-122"/>
                  <a:ea typeface="微软雅黑" panose="020B0503020204020204" pitchFamily="34" charset="-122"/>
                </a:rPr>
                <a:t> </a:t>
              </a:r>
              <a:r>
                <a:rPr kumimoji="0" lang="zh-CN" altLang="en-US" i="0" u="none" strike="noStrike" kern="1200" cap="none" spc="0" normalizeH="0" baseline="0" noProof="0" dirty="0">
                  <a:ln>
                    <a:noFill/>
                  </a:ln>
                  <a:uLnTx/>
                  <a:uFillTx/>
                  <a:latin typeface="微软雅黑" panose="020B0503020204020204" pitchFamily="34" charset="-122"/>
                  <a:ea typeface="微软雅黑" panose="020B0503020204020204" pitchFamily="34" charset="-122"/>
                </a:rPr>
                <a:t>所</a:t>
              </a:r>
              <a:endParaRPr kumimoji="0" lang="zh-CN" altLang="en-US" sz="2000" i="0" u="none" strike="noStrike" kern="1200" cap="none" spc="0" normalizeH="0" baseline="0" noProof="0" dirty="0">
                <a:ln>
                  <a:noFill/>
                </a:ln>
                <a:uLnTx/>
                <a:uFillTx/>
                <a:latin typeface="微软雅黑" panose="020B0503020204020204" pitchFamily="34" charset="-122"/>
                <a:ea typeface="微软雅黑" panose="020B0503020204020204" pitchFamily="34" charset="-122"/>
              </a:endParaRPr>
            </a:p>
          </p:txBody>
        </p:sp>
        <p:grpSp>
          <p:nvGrpSpPr>
            <p:cNvPr id="291" name="组合 290">
              <a:extLst>
                <a:ext uri="{FF2B5EF4-FFF2-40B4-BE49-F238E27FC236}">
                  <a16:creationId xmlns:a16="http://schemas.microsoft.com/office/drawing/2014/main" id="{1AB680B5-C39D-44D8-B0D2-BC78BCD3660B}"/>
                </a:ext>
              </a:extLst>
            </p:cNvPr>
            <p:cNvGrpSpPr/>
            <p:nvPr/>
          </p:nvGrpSpPr>
          <p:grpSpPr>
            <a:xfrm>
              <a:off x="8779509" y="2183886"/>
              <a:ext cx="2801620" cy="3288010"/>
              <a:chOff x="8550909" y="2183886"/>
              <a:chExt cx="2801620" cy="3288010"/>
            </a:xfrm>
          </p:grpSpPr>
          <p:pic>
            <p:nvPicPr>
              <p:cNvPr id="264" name="图片 263">
                <a:extLst>
                  <a:ext uri="{FF2B5EF4-FFF2-40B4-BE49-F238E27FC236}">
                    <a16:creationId xmlns:a16="http://schemas.microsoft.com/office/drawing/2014/main" id="{F709AF0E-CD09-48A9-BB75-292E6D903C19}"/>
                  </a:ext>
                </a:extLst>
              </p:cNvPr>
              <p:cNvPicPr>
                <a:picLocks noChangeAspect="1"/>
              </p:cNvPicPr>
              <p:nvPr/>
            </p:nvPicPr>
            <p:blipFill rotWithShape="1">
              <a:blip r:embed="rId6">
                <a:extLst>
                  <a:ext uri="{28A0092B-C50C-407E-A947-70E740481C1C}">
                    <a14:useLocalDpi xmlns:a14="http://schemas.microsoft.com/office/drawing/2010/main" val="0"/>
                  </a:ext>
                </a:extLst>
              </a:blip>
              <a:srcRect l="4331" t="5030" r="4646" b="7478"/>
              <a:stretch/>
            </p:blipFill>
            <p:spPr>
              <a:xfrm>
                <a:off x="8550909" y="2270373"/>
                <a:ext cx="508706" cy="398008"/>
              </a:xfrm>
              <a:prstGeom prst="rect">
                <a:avLst/>
              </a:prstGeom>
              <a:ln>
                <a:noFill/>
              </a:ln>
              <a:effectLst>
                <a:outerShdw blurRad="76200" sx="94000" sy="94000" algn="tl" rotWithShape="0">
                  <a:srgbClr val="000000">
                    <a:alpha val="70000"/>
                  </a:srgbClr>
                </a:outerShdw>
              </a:effectLst>
            </p:spPr>
          </p:pic>
          <p:pic>
            <p:nvPicPr>
              <p:cNvPr id="268" name="图片 267">
                <a:extLst>
                  <a:ext uri="{FF2B5EF4-FFF2-40B4-BE49-F238E27FC236}">
                    <a16:creationId xmlns:a16="http://schemas.microsoft.com/office/drawing/2014/main" id="{1A53D8D5-62F5-4D49-A97E-DBD580917AE4}"/>
                  </a:ext>
                </a:extLst>
              </p:cNvPr>
              <p:cNvPicPr>
                <a:picLocks noChangeAspect="1"/>
              </p:cNvPicPr>
              <p:nvPr/>
            </p:nvPicPr>
            <p:blipFill rotWithShape="1">
              <a:blip r:embed="rId7">
                <a:extLst>
                  <a:ext uri="{28A0092B-C50C-407E-A947-70E740481C1C}">
                    <a14:useLocalDpi xmlns:a14="http://schemas.microsoft.com/office/drawing/2010/main" val="0"/>
                  </a:ext>
                </a:extLst>
              </a:blip>
              <a:srcRect l="10785" t="14665" r="11512" b="2553"/>
              <a:stretch/>
            </p:blipFill>
            <p:spPr>
              <a:xfrm>
                <a:off x="8550909" y="3210023"/>
                <a:ext cx="527051" cy="383357"/>
              </a:xfrm>
              <a:prstGeom prst="rect">
                <a:avLst/>
              </a:prstGeom>
              <a:ln>
                <a:noFill/>
              </a:ln>
              <a:effectLst>
                <a:outerShdw blurRad="76200" sx="94000" sy="94000" algn="tl" rotWithShape="0">
                  <a:srgbClr val="000000">
                    <a:alpha val="70000"/>
                  </a:srgbClr>
                </a:outerShdw>
              </a:effectLst>
            </p:spPr>
          </p:pic>
          <p:pic>
            <p:nvPicPr>
              <p:cNvPr id="270" name="图片 269">
                <a:extLst>
                  <a:ext uri="{FF2B5EF4-FFF2-40B4-BE49-F238E27FC236}">
                    <a16:creationId xmlns:a16="http://schemas.microsoft.com/office/drawing/2014/main" id="{636921C2-A1CE-455E-9881-9EDAEDE812BF}"/>
                  </a:ext>
                </a:extLst>
              </p:cNvPr>
              <p:cNvPicPr>
                <a:picLocks noChangeAspect="1"/>
              </p:cNvPicPr>
              <p:nvPr/>
            </p:nvPicPr>
            <p:blipFill rotWithShape="1">
              <a:blip r:embed="rId8">
                <a:extLst>
                  <a:ext uri="{28A0092B-C50C-407E-A947-70E740481C1C}">
                    <a14:useLocalDpi xmlns:a14="http://schemas.microsoft.com/office/drawing/2010/main" val="0"/>
                  </a:ext>
                </a:extLst>
              </a:blip>
              <a:srcRect l="10657" t="7902" r="5137" b="13157"/>
              <a:stretch/>
            </p:blipFill>
            <p:spPr>
              <a:xfrm>
                <a:off x="8550909" y="4135022"/>
                <a:ext cx="529883" cy="368300"/>
              </a:xfrm>
              <a:prstGeom prst="rect">
                <a:avLst/>
              </a:prstGeom>
              <a:ln>
                <a:noFill/>
              </a:ln>
              <a:effectLst>
                <a:outerShdw blurRad="76200" sx="94000" sy="94000" algn="tl" rotWithShape="0">
                  <a:srgbClr val="000000">
                    <a:alpha val="70000"/>
                  </a:srgbClr>
                </a:outerShdw>
              </a:effectLst>
            </p:spPr>
          </p:pic>
          <p:pic>
            <p:nvPicPr>
              <p:cNvPr id="274" name="图片 273">
                <a:extLst>
                  <a:ext uri="{FF2B5EF4-FFF2-40B4-BE49-F238E27FC236}">
                    <a16:creationId xmlns:a16="http://schemas.microsoft.com/office/drawing/2014/main" id="{EE3AD603-9355-4E4E-B912-A5AE5839F329}"/>
                  </a:ext>
                </a:extLst>
              </p:cNvPr>
              <p:cNvPicPr>
                <a:picLocks noChangeAspect="1"/>
              </p:cNvPicPr>
              <p:nvPr/>
            </p:nvPicPr>
            <p:blipFill rotWithShape="1">
              <a:blip r:embed="rId9">
                <a:extLst>
                  <a:ext uri="{28A0092B-C50C-407E-A947-70E740481C1C}">
                    <a14:useLocalDpi xmlns:a14="http://schemas.microsoft.com/office/drawing/2010/main" val="0"/>
                  </a:ext>
                </a:extLst>
              </a:blip>
              <a:srcRect l="13549" t="16798" r="11919" b="18141"/>
              <a:stretch/>
            </p:blipFill>
            <p:spPr>
              <a:xfrm>
                <a:off x="8550909" y="5044963"/>
                <a:ext cx="541867" cy="381731"/>
              </a:xfrm>
              <a:prstGeom prst="rect">
                <a:avLst/>
              </a:prstGeom>
              <a:ln>
                <a:noFill/>
              </a:ln>
              <a:effectLst>
                <a:outerShdw blurRad="76200" sx="94000" sy="94000" algn="tl" rotWithShape="0">
                  <a:srgbClr val="000000">
                    <a:alpha val="70000"/>
                  </a:srgbClr>
                </a:outerShdw>
              </a:effectLst>
            </p:spPr>
          </p:pic>
          <p:sp>
            <p:nvSpPr>
              <p:cNvPr id="287" name="文本框 286">
                <a:extLst>
                  <a:ext uri="{FF2B5EF4-FFF2-40B4-BE49-F238E27FC236}">
                    <a16:creationId xmlns:a16="http://schemas.microsoft.com/office/drawing/2014/main" id="{0726EE5D-C4FD-4A60-B376-C766007E098A}"/>
                  </a:ext>
                </a:extLst>
              </p:cNvPr>
              <p:cNvSpPr txBox="1"/>
              <p:nvPr/>
            </p:nvSpPr>
            <p:spPr>
              <a:xfrm>
                <a:off x="9157064" y="2183886"/>
                <a:ext cx="1738265" cy="52322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马来西亚</a:t>
                </a:r>
                <a:r>
                  <a:rPr lang="en-US" altLang="zh-CN" sz="2800" b="1" i="1" dirty="0">
                    <a:solidFill>
                      <a:schemeClr val="accent1"/>
                    </a:solidFill>
                    <a:latin typeface="微软雅黑" panose="020B0503020204020204" pitchFamily="34" charset="-122"/>
                    <a:ea typeface="微软雅黑" panose="020B0503020204020204" pitchFamily="34" charset="-122"/>
                  </a:rPr>
                  <a:t>5 </a:t>
                </a:r>
                <a:r>
                  <a:rPr kumimoji="0" lang="zh-CN" altLang="en-US" i="0" u="none" strike="noStrike" kern="1200" cap="none" spc="0" normalizeH="0" baseline="0" noProof="0" dirty="0">
                    <a:ln>
                      <a:noFill/>
                    </a:ln>
                    <a:uLnTx/>
                    <a:uFillTx/>
                    <a:latin typeface="微软雅黑" panose="020B0503020204020204" pitchFamily="34" charset="-122"/>
                    <a:ea typeface="微软雅黑" panose="020B0503020204020204" pitchFamily="34" charset="-122"/>
                  </a:rPr>
                  <a:t>所</a:t>
                </a:r>
                <a:endParaRPr kumimoji="0" lang="zh-CN" altLang="en-US" sz="2000" i="0" u="none" strike="noStrike" kern="1200" cap="none" spc="0" normalizeH="0" baseline="0" noProof="0" dirty="0">
                  <a:ln>
                    <a:noFill/>
                  </a:ln>
                  <a:uLnTx/>
                  <a:uFillTx/>
                  <a:latin typeface="微软雅黑" panose="020B0503020204020204" pitchFamily="34" charset="-122"/>
                  <a:ea typeface="微软雅黑" panose="020B0503020204020204" pitchFamily="34" charset="-122"/>
                </a:endParaRPr>
              </a:p>
            </p:txBody>
          </p:sp>
          <p:sp>
            <p:nvSpPr>
              <p:cNvPr id="288" name="文本框 287">
                <a:extLst>
                  <a:ext uri="{FF2B5EF4-FFF2-40B4-BE49-F238E27FC236}">
                    <a16:creationId xmlns:a16="http://schemas.microsoft.com/office/drawing/2014/main" id="{F043250D-61FB-4A62-AACD-AD18ADF0E62F}"/>
                  </a:ext>
                </a:extLst>
              </p:cNvPr>
              <p:cNvSpPr txBox="1"/>
              <p:nvPr/>
            </p:nvSpPr>
            <p:spPr>
              <a:xfrm>
                <a:off x="9157065" y="3105483"/>
                <a:ext cx="1528716" cy="52322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000" dirty="0">
                    <a:latin typeface="微软雅黑" panose="020B0503020204020204" pitchFamily="34" charset="-122"/>
                    <a:ea typeface="微软雅黑" panose="020B0503020204020204" pitchFamily="34" charset="-122"/>
                  </a:rPr>
                  <a:t>泰国 </a:t>
                </a:r>
                <a:r>
                  <a:rPr lang="en-US" altLang="zh-CN" sz="2800" b="1" i="1" dirty="0">
                    <a:solidFill>
                      <a:schemeClr val="accent1"/>
                    </a:solidFill>
                    <a:latin typeface="微软雅黑" panose="020B0503020204020204" pitchFamily="34" charset="-122"/>
                    <a:ea typeface="微软雅黑" panose="020B0503020204020204" pitchFamily="34" charset="-122"/>
                  </a:rPr>
                  <a:t>7</a:t>
                </a:r>
                <a:r>
                  <a:rPr lang="en-US" altLang="zh-CN" sz="2800" b="1" dirty="0">
                    <a:solidFill>
                      <a:schemeClr val="accent1"/>
                    </a:solidFill>
                    <a:latin typeface="微软雅黑" panose="020B0503020204020204" pitchFamily="34" charset="-122"/>
                    <a:ea typeface="微软雅黑" panose="020B0503020204020204" pitchFamily="34" charset="-122"/>
                  </a:rPr>
                  <a:t> </a:t>
                </a:r>
                <a:r>
                  <a:rPr kumimoji="0" lang="zh-CN" altLang="en-US" i="0" u="none" strike="noStrike" kern="1200" cap="none" spc="0" normalizeH="0" baseline="0" noProof="0" dirty="0">
                    <a:ln>
                      <a:noFill/>
                    </a:ln>
                    <a:uLnTx/>
                    <a:uFillTx/>
                    <a:latin typeface="微软雅黑" panose="020B0503020204020204" pitchFamily="34" charset="-122"/>
                    <a:ea typeface="微软雅黑" panose="020B0503020204020204" pitchFamily="34" charset="-122"/>
                  </a:rPr>
                  <a:t>所</a:t>
                </a:r>
                <a:endParaRPr kumimoji="0" lang="zh-CN" altLang="en-US" sz="2000" i="0" u="none" strike="noStrike" kern="1200" cap="none" spc="0" normalizeH="0" baseline="0" noProof="0" dirty="0">
                  <a:ln>
                    <a:noFill/>
                  </a:ln>
                  <a:uLnTx/>
                  <a:uFillTx/>
                  <a:latin typeface="微软雅黑" panose="020B0503020204020204" pitchFamily="34" charset="-122"/>
                  <a:ea typeface="微软雅黑" panose="020B0503020204020204" pitchFamily="34" charset="-122"/>
                </a:endParaRPr>
              </a:p>
            </p:txBody>
          </p:sp>
          <p:sp>
            <p:nvSpPr>
              <p:cNvPr id="289" name="文本框 288">
                <a:extLst>
                  <a:ext uri="{FF2B5EF4-FFF2-40B4-BE49-F238E27FC236}">
                    <a16:creationId xmlns:a16="http://schemas.microsoft.com/office/drawing/2014/main" id="{9306A602-4642-41BD-9AFA-BAB6957EE544}"/>
                  </a:ext>
                </a:extLst>
              </p:cNvPr>
              <p:cNvSpPr txBox="1"/>
              <p:nvPr/>
            </p:nvSpPr>
            <p:spPr>
              <a:xfrm>
                <a:off x="9157064" y="4027080"/>
                <a:ext cx="1623965" cy="52322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000" dirty="0">
                    <a:latin typeface="微软雅黑" panose="020B0503020204020204" pitchFamily="34" charset="-122"/>
                    <a:ea typeface="微软雅黑" panose="020B0503020204020204" pitchFamily="34" charset="-122"/>
                  </a:rPr>
                  <a:t>新加坡 </a:t>
                </a:r>
                <a:r>
                  <a:rPr lang="en-US" altLang="zh-CN" sz="2800" b="1" i="1" dirty="0">
                    <a:solidFill>
                      <a:schemeClr val="accent1"/>
                    </a:solidFill>
                    <a:latin typeface="微软雅黑" panose="020B0503020204020204" pitchFamily="34" charset="-122"/>
                    <a:ea typeface="微软雅黑" panose="020B0503020204020204" pitchFamily="34" charset="-122"/>
                  </a:rPr>
                  <a:t>2</a:t>
                </a:r>
                <a:r>
                  <a:rPr lang="en-US" altLang="zh-CN" sz="2800" b="1" dirty="0">
                    <a:solidFill>
                      <a:schemeClr val="accent1"/>
                    </a:solidFill>
                    <a:latin typeface="微软雅黑" panose="020B0503020204020204" pitchFamily="34" charset="-122"/>
                    <a:ea typeface="微软雅黑" panose="020B0503020204020204" pitchFamily="34" charset="-122"/>
                  </a:rPr>
                  <a:t> </a:t>
                </a:r>
                <a:r>
                  <a:rPr kumimoji="0" lang="zh-CN" altLang="en-US" i="0" u="none" strike="noStrike" kern="1200" cap="none" spc="0" normalizeH="0" baseline="0" noProof="0" dirty="0">
                    <a:ln>
                      <a:noFill/>
                    </a:ln>
                    <a:uLnTx/>
                    <a:uFillTx/>
                    <a:latin typeface="微软雅黑" panose="020B0503020204020204" pitchFamily="34" charset="-122"/>
                    <a:ea typeface="微软雅黑" panose="020B0503020204020204" pitchFamily="34" charset="-122"/>
                  </a:rPr>
                  <a:t>所</a:t>
                </a:r>
                <a:endParaRPr kumimoji="0" lang="zh-CN" altLang="en-US" sz="2000" i="0" u="none" strike="noStrike" kern="1200" cap="none" spc="0" normalizeH="0" baseline="0" noProof="0" dirty="0">
                  <a:ln>
                    <a:noFill/>
                  </a:ln>
                  <a:uLnTx/>
                  <a:uFillTx/>
                  <a:latin typeface="微软雅黑" panose="020B0503020204020204" pitchFamily="34" charset="-122"/>
                  <a:ea typeface="微软雅黑" panose="020B0503020204020204" pitchFamily="34" charset="-122"/>
                </a:endParaRPr>
              </a:p>
            </p:txBody>
          </p:sp>
          <p:sp>
            <p:nvSpPr>
              <p:cNvPr id="290" name="文本框 289">
                <a:extLst>
                  <a:ext uri="{FF2B5EF4-FFF2-40B4-BE49-F238E27FC236}">
                    <a16:creationId xmlns:a16="http://schemas.microsoft.com/office/drawing/2014/main" id="{F11A57A4-CE2A-4611-9B3B-CA9E6F3D2BE8}"/>
                  </a:ext>
                </a:extLst>
              </p:cNvPr>
              <p:cNvSpPr txBox="1"/>
              <p:nvPr/>
            </p:nvSpPr>
            <p:spPr>
              <a:xfrm>
                <a:off x="9157064" y="4948676"/>
                <a:ext cx="2195465" cy="52322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000" dirty="0">
                    <a:latin typeface="微软雅黑" panose="020B0503020204020204" pitchFamily="34" charset="-122"/>
                    <a:ea typeface="微软雅黑" panose="020B0503020204020204" pitchFamily="34" charset="-122"/>
                  </a:rPr>
                  <a:t>巴基斯坦 </a:t>
                </a:r>
                <a:r>
                  <a:rPr lang="en-US" altLang="zh-CN" sz="2800" b="1" i="1" dirty="0">
                    <a:solidFill>
                      <a:schemeClr val="accent1"/>
                    </a:solidFill>
                    <a:latin typeface="微软雅黑" panose="020B0503020204020204" pitchFamily="34" charset="-122"/>
                    <a:ea typeface="微软雅黑" panose="020B0503020204020204" pitchFamily="34" charset="-122"/>
                  </a:rPr>
                  <a:t>13</a:t>
                </a:r>
                <a:r>
                  <a:rPr lang="en-US" altLang="zh-CN" sz="2800" b="1" dirty="0">
                    <a:solidFill>
                      <a:schemeClr val="accent1"/>
                    </a:solidFill>
                    <a:latin typeface="微软雅黑" panose="020B0503020204020204" pitchFamily="34" charset="-122"/>
                    <a:ea typeface="微软雅黑" panose="020B0503020204020204" pitchFamily="34" charset="-122"/>
                  </a:rPr>
                  <a:t> </a:t>
                </a:r>
                <a:r>
                  <a:rPr kumimoji="0" lang="zh-CN" altLang="en-US" i="0" u="none" strike="noStrike" kern="1200" cap="none" spc="0" normalizeH="0" baseline="0" noProof="0" dirty="0">
                    <a:ln>
                      <a:noFill/>
                    </a:ln>
                    <a:uLnTx/>
                    <a:uFillTx/>
                    <a:latin typeface="微软雅黑" panose="020B0503020204020204" pitchFamily="34" charset="-122"/>
                    <a:ea typeface="微软雅黑" panose="020B0503020204020204" pitchFamily="34" charset="-122"/>
                  </a:rPr>
                  <a:t>所</a:t>
                </a:r>
                <a:endParaRPr kumimoji="0" lang="zh-CN" altLang="en-US" sz="2000" i="0" u="none" strike="noStrike" kern="1200" cap="none" spc="0" normalizeH="0" baseline="0" noProof="0" dirty="0">
                  <a:ln>
                    <a:noFill/>
                  </a:ln>
                  <a:uLnTx/>
                  <a:uFillTx/>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21790296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a:extLst>
              <a:ext uri="{FF2B5EF4-FFF2-40B4-BE49-F238E27FC236}">
                <a16:creationId xmlns:a16="http://schemas.microsoft.com/office/drawing/2014/main" id="{9A640604-2F7B-4B3E-84EB-B70ECD68BBD2}"/>
              </a:ext>
            </a:extLst>
          </p:cNvPr>
          <p:cNvSpPr/>
          <p:nvPr/>
        </p:nvSpPr>
        <p:spPr>
          <a:xfrm>
            <a:off x="1522662" y="1304925"/>
            <a:ext cx="3240505" cy="4284663"/>
          </a:xfrm>
          <a:prstGeom prst="rect">
            <a:avLst/>
          </a:prstGeom>
          <a:solidFill>
            <a:schemeClr val="accent1"/>
          </a:solidFill>
          <a:ln>
            <a:noFill/>
          </a:ln>
          <a:effectLst>
            <a:outerShdw blurRad="63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New Roman"/>
              <a:ea typeface="微软雅黑"/>
              <a:cs typeface="+mn-cs"/>
            </a:endParaRPr>
          </a:p>
        </p:txBody>
      </p:sp>
      <p:sp>
        <p:nvSpPr>
          <p:cNvPr id="2" name="文本占位符 1">
            <a:extLst>
              <a:ext uri="{FF2B5EF4-FFF2-40B4-BE49-F238E27FC236}">
                <a16:creationId xmlns:a16="http://schemas.microsoft.com/office/drawing/2014/main" id="{461F42DD-BF66-4781-866E-9CDC0BE38D7E}"/>
              </a:ext>
            </a:extLst>
          </p:cNvPr>
          <p:cNvSpPr>
            <a:spLocks noGrp="1"/>
          </p:cNvSpPr>
          <p:nvPr>
            <p:ph type="body" sz="quarter" idx="14"/>
          </p:nvPr>
        </p:nvSpPr>
        <p:spPr>
          <a:xfrm>
            <a:off x="709613" y="292100"/>
            <a:ext cx="573087" cy="400050"/>
          </a:xfrm>
        </p:spPr>
        <p:txBody>
          <a:bodyPr/>
          <a:lstStyle/>
          <a:p>
            <a:r>
              <a:rPr lang="en-US" altLang="zh-CN" dirty="0"/>
              <a:t>03</a:t>
            </a:r>
            <a:endParaRPr lang="zh-CN" altLang="en-US" dirty="0"/>
          </a:p>
        </p:txBody>
      </p:sp>
      <p:sp>
        <p:nvSpPr>
          <p:cNvPr id="3" name="文本占位符 2">
            <a:extLst>
              <a:ext uri="{FF2B5EF4-FFF2-40B4-BE49-F238E27FC236}">
                <a16:creationId xmlns:a16="http://schemas.microsoft.com/office/drawing/2014/main" id="{6F172CD0-4E21-4DFF-80C3-54F828BB72AC}"/>
              </a:ext>
            </a:extLst>
          </p:cNvPr>
          <p:cNvSpPr>
            <a:spLocks noGrp="1"/>
          </p:cNvSpPr>
          <p:nvPr>
            <p:ph type="body" sz="quarter" idx="15"/>
          </p:nvPr>
        </p:nvSpPr>
        <p:spPr/>
        <p:txBody>
          <a:bodyPr/>
          <a:lstStyle/>
          <a:p>
            <a:pPr marL="0" indent="0">
              <a:buNone/>
            </a:pPr>
            <a:r>
              <a:rPr lang="zh-CN" altLang="en-US" dirty="0"/>
              <a:t>港澳台地区合作院校分布</a:t>
            </a:r>
          </a:p>
        </p:txBody>
      </p:sp>
      <p:grpSp>
        <p:nvGrpSpPr>
          <p:cNvPr id="4" name="组合 3">
            <a:extLst>
              <a:ext uri="{FF2B5EF4-FFF2-40B4-BE49-F238E27FC236}">
                <a16:creationId xmlns:a16="http://schemas.microsoft.com/office/drawing/2014/main" id="{57B7BA6C-93E4-4AB7-AB7C-CA5822DA055D}"/>
              </a:ext>
            </a:extLst>
          </p:cNvPr>
          <p:cNvGrpSpPr/>
          <p:nvPr/>
        </p:nvGrpSpPr>
        <p:grpSpPr>
          <a:xfrm>
            <a:off x="6515100" y="1168400"/>
            <a:ext cx="4529274" cy="4973483"/>
            <a:chOff x="3181176" y="208175"/>
            <a:chExt cx="6055892" cy="6649824"/>
          </a:xfrm>
          <a:solidFill>
            <a:schemeClr val="bg1">
              <a:lumMod val="85000"/>
            </a:schemeClr>
          </a:solidFill>
        </p:grpSpPr>
        <p:grpSp>
          <p:nvGrpSpPr>
            <p:cNvPr id="5" name="Group 4795">
              <a:extLst>
                <a:ext uri="{FF2B5EF4-FFF2-40B4-BE49-F238E27FC236}">
                  <a16:creationId xmlns:a16="http://schemas.microsoft.com/office/drawing/2014/main" id="{566E57D7-0BBC-4857-B9E2-414739026EBE}"/>
                </a:ext>
              </a:extLst>
            </p:cNvPr>
            <p:cNvGrpSpPr/>
            <p:nvPr/>
          </p:nvGrpSpPr>
          <p:grpSpPr>
            <a:xfrm rot="21327630">
              <a:off x="3181176" y="208175"/>
              <a:ext cx="6055892" cy="5013040"/>
              <a:chOff x="0" y="0"/>
              <a:chExt cx="10647800" cy="8690962"/>
            </a:xfrm>
            <a:grpFill/>
          </p:grpSpPr>
          <p:sp>
            <p:nvSpPr>
              <p:cNvPr id="18" name="Shape 4761">
                <a:extLst>
                  <a:ext uri="{FF2B5EF4-FFF2-40B4-BE49-F238E27FC236}">
                    <a16:creationId xmlns:a16="http://schemas.microsoft.com/office/drawing/2014/main" id="{ED2250C0-60D7-4BF2-B7A3-9A95C94BB1AE}"/>
                  </a:ext>
                </a:extLst>
              </p:cNvPr>
              <p:cNvSpPr/>
              <p:nvPr/>
            </p:nvSpPr>
            <p:spPr>
              <a:xfrm>
                <a:off x="0" y="783219"/>
                <a:ext cx="4226632" cy="3208134"/>
              </a:xfrm>
              <a:custGeom>
                <a:avLst/>
                <a:gdLst/>
                <a:ahLst/>
                <a:cxnLst>
                  <a:cxn ang="0">
                    <a:pos x="wd2" y="hd2"/>
                  </a:cxn>
                  <a:cxn ang="5400000">
                    <a:pos x="wd2" y="hd2"/>
                  </a:cxn>
                  <a:cxn ang="10800000">
                    <a:pos x="wd2" y="hd2"/>
                  </a:cxn>
                  <a:cxn ang="16200000">
                    <a:pos x="wd2" y="hd2"/>
                  </a:cxn>
                </a:cxnLst>
                <a:rect l="0" t="0" r="r" b="b"/>
                <a:pathLst>
                  <a:path w="21600" h="21600" extrusionOk="0">
                    <a:moveTo>
                      <a:pt x="121" y="10407"/>
                    </a:moveTo>
                    <a:lnTo>
                      <a:pt x="164" y="11008"/>
                    </a:lnTo>
                    <a:lnTo>
                      <a:pt x="61" y="11323"/>
                    </a:lnTo>
                    <a:lnTo>
                      <a:pt x="135" y="11652"/>
                    </a:lnTo>
                    <a:lnTo>
                      <a:pt x="362" y="11745"/>
                    </a:lnTo>
                    <a:lnTo>
                      <a:pt x="700" y="11874"/>
                    </a:lnTo>
                    <a:lnTo>
                      <a:pt x="935" y="12168"/>
                    </a:lnTo>
                    <a:lnTo>
                      <a:pt x="863" y="12472"/>
                    </a:lnTo>
                    <a:lnTo>
                      <a:pt x="783" y="12805"/>
                    </a:lnTo>
                    <a:lnTo>
                      <a:pt x="780" y="13174"/>
                    </a:lnTo>
                    <a:lnTo>
                      <a:pt x="679" y="13384"/>
                    </a:lnTo>
                    <a:lnTo>
                      <a:pt x="674" y="13701"/>
                    </a:lnTo>
                    <a:lnTo>
                      <a:pt x="725" y="14032"/>
                    </a:lnTo>
                    <a:lnTo>
                      <a:pt x="612" y="14189"/>
                    </a:lnTo>
                    <a:lnTo>
                      <a:pt x="370" y="14035"/>
                    </a:lnTo>
                    <a:lnTo>
                      <a:pt x="134" y="13961"/>
                    </a:lnTo>
                    <a:lnTo>
                      <a:pt x="0" y="14089"/>
                    </a:lnTo>
                    <a:lnTo>
                      <a:pt x="72" y="14311"/>
                    </a:lnTo>
                    <a:lnTo>
                      <a:pt x="322" y="14445"/>
                    </a:lnTo>
                    <a:lnTo>
                      <a:pt x="618" y="14670"/>
                    </a:lnTo>
                    <a:lnTo>
                      <a:pt x="827" y="14901"/>
                    </a:lnTo>
                    <a:lnTo>
                      <a:pt x="967" y="15171"/>
                    </a:lnTo>
                    <a:lnTo>
                      <a:pt x="1152" y="15486"/>
                    </a:lnTo>
                    <a:lnTo>
                      <a:pt x="1177" y="15784"/>
                    </a:lnTo>
                    <a:lnTo>
                      <a:pt x="1062" y="16015"/>
                    </a:lnTo>
                    <a:lnTo>
                      <a:pt x="909" y="16283"/>
                    </a:lnTo>
                    <a:lnTo>
                      <a:pt x="986" y="16480"/>
                    </a:lnTo>
                    <a:lnTo>
                      <a:pt x="1110" y="16687"/>
                    </a:lnTo>
                    <a:lnTo>
                      <a:pt x="1100" y="16922"/>
                    </a:lnTo>
                    <a:lnTo>
                      <a:pt x="1396" y="16923"/>
                    </a:lnTo>
                    <a:lnTo>
                      <a:pt x="1447" y="17171"/>
                    </a:lnTo>
                    <a:lnTo>
                      <a:pt x="1673" y="17482"/>
                    </a:lnTo>
                    <a:lnTo>
                      <a:pt x="2086" y="17851"/>
                    </a:lnTo>
                    <a:lnTo>
                      <a:pt x="2687" y="18176"/>
                    </a:lnTo>
                    <a:lnTo>
                      <a:pt x="2505" y="18441"/>
                    </a:lnTo>
                    <a:lnTo>
                      <a:pt x="2555" y="18705"/>
                    </a:lnTo>
                    <a:lnTo>
                      <a:pt x="2542" y="19058"/>
                    </a:lnTo>
                    <a:lnTo>
                      <a:pt x="2517" y="19467"/>
                    </a:lnTo>
                    <a:lnTo>
                      <a:pt x="2635" y="19697"/>
                    </a:lnTo>
                    <a:lnTo>
                      <a:pt x="2819" y="19888"/>
                    </a:lnTo>
                    <a:lnTo>
                      <a:pt x="3017" y="19997"/>
                    </a:lnTo>
                    <a:lnTo>
                      <a:pt x="3028" y="20210"/>
                    </a:lnTo>
                    <a:lnTo>
                      <a:pt x="3427" y="20312"/>
                    </a:lnTo>
                    <a:lnTo>
                      <a:pt x="3882" y="20382"/>
                    </a:lnTo>
                    <a:lnTo>
                      <a:pt x="4127" y="20283"/>
                    </a:lnTo>
                    <a:lnTo>
                      <a:pt x="4226" y="19885"/>
                    </a:lnTo>
                    <a:lnTo>
                      <a:pt x="4455" y="19623"/>
                    </a:lnTo>
                    <a:lnTo>
                      <a:pt x="4746" y="19335"/>
                    </a:lnTo>
                    <a:lnTo>
                      <a:pt x="4912" y="19149"/>
                    </a:lnTo>
                    <a:lnTo>
                      <a:pt x="5096" y="19339"/>
                    </a:lnTo>
                    <a:lnTo>
                      <a:pt x="5316" y="19516"/>
                    </a:lnTo>
                    <a:lnTo>
                      <a:pt x="5553" y="19501"/>
                    </a:lnTo>
                    <a:lnTo>
                      <a:pt x="5693" y="19704"/>
                    </a:lnTo>
                    <a:lnTo>
                      <a:pt x="5896" y="19849"/>
                    </a:lnTo>
                    <a:lnTo>
                      <a:pt x="6107" y="19936"/>
                    </a:lnTo>
                    <a:lnTo>
                      <a:pt x="6315" y="19900"/>
                    </a:lnTo>
                    <a:lnTo>
                      <a:pt x="6565" y="19741"/>
                    </a:lnTo>
                    <a:lnTo>
                      <a:pt x="6758" y="19625"/>
                    </a:lnTo>
                    <a:lnTo>
                      <a:pt x="7040" y="19687"/>
                    </a:lnTo>
                    <a:lnTo>
                      <a:pt x="7334" y="19871"/>
                    </a:lnTo>
                    <a:lnTo>
                      <a:pt x="7418" y="20170"/>
                    </a:lnTo>
                    <a:lnTo>
                      <a:pt x="7657" y="20379"/>
                    </a:lnTo>
                    <a:lnTo>
                      <a:pt x="7932" y="20559"/>
                    </a:lnTo>
                    <a:lnTo>
                      <a:pt x="8193" y="20660"/>
                    </a:lnTo>
                    <a:lnTo>
                      <a:pt x="8686" y="20600"/>
                    </a:lnTo>
                    <a:lnTo>
                      <a:pt x="9027" y="20498"/>
                    </a:lnTo>
                    <a:lnTo>
                      <a:pt x="9400" y="20397"/>
                    </a:lnTo>
                    <a:lnTo>
                      <a:pt x="9588" y="20471"/>
                    </a:lnTo>
                    <a:lnTo>
                      <a:pt x="9897" y="20588"/>
                    </a:lnTo>
                    <a:lnTo>
                      <a:pt x="10182" y="20553"/>
                    </a:lnTo>
                    <a:lnTo>
                      <a:pt x="10453" y="20448"/>
                    </a:lnTo>
                    <a:lnTo>
                      <a:pt x="10707" y="20173"/>
                    </a:lnTo>
                    <a:lnTo>
                      <a:pt x="10995" y="20114"/>
                    </a:lnTo>
                    <a:lnTo>
                      <a:pt x="11314" y="20134"/>
                    </a:lnTo>
                    <a:lnTo>
                      <a:pt x="11632" y="20138"/>
                    </a:lnTo>
                    <a:lnTo>
                      <a:pt x="12032" y="20154"/>
                    </a:lnTo>
                    <a:lnTo>
                      <a:pt x="12379" y="20225"/>
                    </a:lnTo>
                    <a:lnTo>
                      <a:pt x="12603" y="20247"/>
                    </a:lnTo>
                    <a:lnTo>
                      <a:pt x="12831" y="20356"/>
                    </a:lnTo>
                    <a:lnTo>
                      <a:pt x="13050" y="20548"/>
                    </a:lnTo>
                    <a:lnTo>
                      <a:pt x="13202" y="20722"/>
                    </a:lnTo>
                    <a:lnTo>
                      <a:pt x="13521" y="20774"/>
                    </a:lnTo>
                    <a:lnTo>
                      <a:pt x="13728" y="20934"/>
                    </a:lnTo>
                    <a:lnTo>
                      <a:pt x="13982" y="21315"/>
                    </a:lnTo>
                    <a:lnTo>
                      <a:pt x="14304" y="21365"/>
                    </a:lnTo>
                    <a:lnTo>
                      <a:pt x="14429" y="21162"/>
                    </a:lnTo>
                    <a:lnTo>
                      <a:pt x="14723" y="21347"/>
                    </a:lnTo>
                    <a:lnTo>
                      <a:pt x="15071" y="21565"/>
                    </a:lnTo>
                    <a:lnTo>
                      <a:pt x="15369" y="21600"/>
                    </a:lnTo>
                    <a:lnTo>
                      <a:pt x="15447" y="21297"/>
                    </a:lnTo>
                    <a:lnTo>
                      <a:pt x="15423" y="21025"/>
                    </a:lnTo>
                    <a:lnTo>
                      <a:pt x="15202" y="20846"/>
                    </a:lnTo>
                    <a:lnTo>
                      <a:pt x="15069" y="20602"/>
                    </a:lnTo>
                    <a:lnTo>
                      <a:pt x="15220" y="20414"/>
                    </a:lnTo>
                    <a:lnTo>
                      <a:pt x="15484" y="20365"/>
                    </a:lnTo>
                    <a:lnTo>
                      <a:pt x="15790" y="20299"/>
                    </a:lnTo>
                    <a:lnTo>
                      <a:pt x="15818" y="20031"/>
                    </a:lnTo>
                    <a:lnTo>
                      <a:pt x="15659" y="19839"/>
                    </a:lnTo>
                    <a:lnTo>
                      <a:pt x="15689" y="19602"/>
                    </a:lnTo>
                    <a:lnTo>
                      <a:pt x="15607" y="19362"/>
                    </a:lnTo>
                    <a:lnTo>
                      <a:pt x="15152" y="18815"/>
                    </a:lnTo>
                    <a:lnTo>
                      <a:pt x="15209" y="18012"/>
                    </a:lnTo>
                    <a:lnTo>
                      <a:pt x="15047" y="17955"/>
                    </a:lnTo>
                    <a:lnTo>
                      <a:pt x="15040" y="17706"/>
                    </a:lnTo>
                    <a:lnTo>
                      <a:pt x="15378" y="17553"/>
                    </a:lnTo>
                    <a:lnTo>
                      <a:pt x="15845" y="17443"/>
                    </a:lnTo>
                    <a:lnTo>
                      <a:pt x="16374" y="17358"/>
                    </a:lnTo>
                    <a:lnTo>
                      <a:pt x="16798" y="17302"/>
                    </a:lnTo>
                    <a:lnTo>
                      <a:pt x="17223" y="17387"/>
                    </a:lnTo>
                    <a:lnTo>
                      <a:pt x="17556" y="17493"/>
                    </a:lnTo>
                    <a:lnTo>
                      <a:pt x="17629" y="17184"/>
                    </a:lnTo>
                    <a:lnTo>
                      <a:pt x="17792" y="16997"/>
                    </a:lnTo>
                    <a:lnTo>
                      <a:pt x="17844" y="16533"/>
                    </a:lnTo>
                    <a:lnTo>
                      <a:pt x="17870" y="16132"/>
                    </a:lnTo>
                    <a:lnTo>
                      <a:pt x="17977" y="15786"/>
                    </a:lnTo>
                    <a:lnTo>
                      <a:pt x="18013" y="15388"/>
                    </a:lnTo>
                    <a:lnTo>
                      <a:pt x="18089" y="15111"/>
                    </a:lnTo>
                    <a:lnTo>
                      <a:pt x="18309" y="15134"/>
                    </a:lnTo>
                    <a:lnTo>
                      <a:pt x="18536" y="15286"/>
                    </a:lnTo>
                    <a:lnTo>
                      <a:pt x="18901" y="14847"/>
                    </a:lnTo>
                    <a:lnTo>
                      <a:pt x="19619" y="14009"/>
                    </a:lnTo>
                    <a:lnTo>
                      <a:pt x="19954" y="13771"/>
                    </a:lnTo>
                    <a:lnTo>
                      <a:pt x="20245" y="13672"/>
                    </a:lnTo>
                    <a:lnTo>
                      <a:pt x="20537" y="13669"/>
                    </a:lnTo>
                    <a:lnTo>
                      <a:pt x="20660" y="13861"/>
                    </a:lnTo>
                    <a:lnTo>
                      <a:pt x="20860" y="13599"/>
                    </a:lnTo>
                    <a:lnTo>
                      <a:pt x="21125" y="13531"/>
                    </a:lnTo>
                    <a:lnTo>
                      <a:pt x="21359" y="13348"/>
                    </a:lnTo>
                    <a:lnTo>
                      <a:pt x="21455" y="13150"/>
                    </a:lnTo>
                    <a:lnTo>
                      <a:pt x="21354" y="12957"/>
                    </a:lnTo>
                    <a:lnTo>
                      <a:pt x="21308" y="12675"/>
                    </a:lnTo>
                    <a:lnTo>
                      <a:pt x="21404" y="12407"/>
                    </a:lnTo>
                    <a:lnTo>
                      <a:pt x="21600" y="12161"/>
                    </a:lnTo>
                    <a:lnTo>
                      <a:pt x="21501" y="11824"/>
                    </a:lnTo>
                    <a:lnTo>
                      <a:pt x="21351" y="11514"/>
                    </a:lnTo>
                    <a:lnTo>
                      <a:pt x="21234" y="11257"/>
                    </a:lnTo>
                    <a:lnTo>
                      <a:pt x="21186" y="10877"/>
                    </a:lnTo>
                    <a:lnTo>
                      <a:pt x="21129" y="10411"/>
                    </a:lnTo>
                    <a:lnTo>
                      <a:pt x="21086" y="10123"/>
                    </a:lnTo>
                    <a:lnTo>
                      <a:pt x="20911" y="9967"/>
                    </a:lnTo>
                    <a:lnTo>
                      <a:pt x="21021" y="9659"/>
                    </a:lnTo>
                    <a:lnTo>
                      <a:pt x="20851" y="9579"/>
                    </a:lnTo>
                    <a:lnTo>
                      <a:pt x="20687" y="9539"/>
                    </a:lnTo>
                    <a:lnTo>
                      <a:pt x="20118" y="8788"/>
                    </a:lnTo>
                    <a:lnTo>
                      <a:pt x="19689" y="8331"/>
                    </a:lnTo>
                    <a:lnTo>
                      <a:pt x="19089" y="7927"/>
                    </a:lnTo>
                    <a:lnTo>
                      <a:pt x="18698" y="7879"/>
                    </a:lnTo>
                    <a:lnTo>
                      <a:pt x="18433" y="7848"/>
                    </a:lnTo>
                    <a:lnTo>
                      <a:pt x="18243" y="7659"/>
                    </a:lnTo>
                    <a:lnTo>
                      <a:pt x="18063" y="7605"/>
                    </a:lnTo>
                    <a:lnTo>
                      <a:pt x="17863" y="7484"/>
                    </a:lnTo>
                    <a:lnTo>
                      <a:pt x="17729" y="7375"/>
                    </a:lnTo>
                    <a:lnTo>
                      <a:pt x="17552" y="7339"/>
                    </a:lnTo>
                    <a:lnTo>
                      <a:pt x="17303" y="7114"/>
                    </a:lnTo>
                    <a:lnTo>
                      <a:pt x="17194" y="6713"/>
                    </a:lnTo>
                    <a:lnTo>
                      <a:pt x="17296" y="6304"/>
                    </a:lnTo>
                    <a:lnTo>
                      <a:pt x="17566" y="5950"/>
                    </a:lnTo>
                    <a:lnTo>
                      <a:pt x="17677" y="5722"/>
                    </a:lnTo>
                    <a:lnTo>
                      <a:pt x="17737" y="5299"/>
                    </a:lnTo>
                    <a:lnTo>
                      <a:pt x="17806" y="4907"/>
                    </a:lnTo>
                    <a:lnTo>
                      <a:pt x="17736" y="4509"/>
                    </a:lnTo>
                    <a:lnTo>
                      <a:pt x="17582" y="4198"/>
                    </a:lnTo>
                    <a:lnTo>
                      <a:pt x="17535" y="3792"/>
                    </a:lnTo>
                    <a:lnTo>
                      <a:pt x="17473" y="3344"/>
                    </a:lnTo>
                    <a:lnTo>
                      <a:pt x="17396" y="2989"/>
                    </a:lnTo>
                    <a:lnTo>
                      <a:pt x="17209" y="2789"/>
                    </a:lnTo>
                    <a:lnTo>
                      <a:pt x="17030" y="2735"/>
                    </a:lnTo>
                    <a:lnTo>
                      <a:pt x="16907" y="2448"/>
                    </a:lnTo>
                    <a:lnTo>
                      <a:pt x="16726" y="2367"/>
                    </a:lnTo>
                    <a:lnTo>
                      <a:pt x="16532" y="2354"/>
                    </a:lnTo>
                    <a:lnTo>
                      <a:pt x="16395" y="2081"/>
                    </a:lnTo>
                    <a:lnTo>
                      <a:pt x="16263" y="2002"/>
                    </a:lnTo>
                    <a:lnTo>
                      <a:pt x="16217" y="1820"/>
                    </a:lnTo>
                    <a:lnTo>
                      <a:pt x="16052" y="1578"/>
                    </a:lnTo>
                    <a:lnTo>
                      <a:pt x="15878" y="1256"/>
                    </a:lnTo>
                    <a:lnTo>
                      <a:pt x="15804" y="1092"/>
                    </a:lnTo>
                    <a:lnTo>
                      <a:pt x="15903" y="948"/>
                    </a:lnTo>
                    <a:lnTo>
                      <a:pt x="15738" y="739"/>
                    </a:lnTo>
                    <a:lnTo>
                      <a:pt x="15712" y="578"/>
                    </a:lnTo>
                    <a:lnTo>
                      <a:pt x="15862" y="349"/>
                    </a:lnTo>
                    <a:lnTo>
                      <a:pt x="15873" y="203"/>
                    </a:lnTo>
                    <a:lnTo>
                      <a:pt x="15625" y="160"/>
                    </a:lnTo>
                    <a:lnTo>
                      <a:pt x="15419" y="127"/>
                    </a:lnTo>
                    <a:lnTo>
                      <a:pt x="15220" y="0"/>
                    </a:lnTo>
                    <a:lnTo>
                      <a:pt x="15038" y="32"/>
                    </a:lnTo>
                    <a:lnTo>
                      <a:pt x="14872" y="168"/>
                    </a:lnTo>
                    <a:lnTo>
                      <a:pt x="14825" y="478"/>
                    </a:lnTo>
                    <a:lnTo>
                      <a:pt x="14667" y="729"/>
                    </a:lnTo>
                    <a:lnTo>
                      <a:pt x="14412" y="857"/>
                    </a:lnTo>
                    <a:lnTo>
                      <a:pt x="14069" y="889"/>
                    </a:lnTo>
                    <a:lnTo>
                      <a:pt x="13871" y="898"/>
                    </a:lnTo>
                    <a:lnTo>
                      <a:pt x="13740" y="1213"/>
                    </a:lnTo>
                    <a:lnTo>
                      <a:pt x="13646" y="1614"/>
                    </a:lnTo>
                    <a:lnTo>
                      <a:pt x="13581" y="2033"/>
                    </a:lnTo>
                    <a:lnTo>
                      <a:pt x="13493" y="2531"/>
                    </a:lnTo>
                    <a:lnTo>
                      <a:pt x="13394" y="2898"/>
                    </a:lnTo>
                    <a:lnTo>
                      <a:pt x="13199" y="2852"/>
                    </a:lnTo>
                    <a:lnTo>
                      <a:pt x="13004" y="2805"/>
                    </a:lnTo>
                    <a:lnTo>
                      <a:pt x="12788" y="3058"/>
                    </a:lnTo>
                    <a:lnTo>
                      <a:pt x="12648" y="2946"/>
                    </a:lnTo>
                    <a:lnTo>
                      <a:pt x="12543" y="2688"/>
                    </a:lnTo>
                    <a:lnTo>
                      <a:pt x="12238" y="2662"/>
                    </a:lnTo>
                    <a:lnTo>
                      <a:pt x="11931" y="2486"/>
                    </a:lnTo>
                    <a:lnTo>
                      <a:pt x="11711" y="2273"/>
                    </a:lnTo>
                    <a:lnTo>
                      <a:pt x="11412" y="1991"/>
                    </a:lnTo>
                    <a:lnTo>
                      <a:pt x="11237" y="2204"/>
                    </a:lnTo>
                    <a:lnTo>
                      <a:pt x="10866" y="2780"/>
                    </a:lnTo>
                    <a:lnTo>
                      <a:pt x="10483" y="3318"/>
                    </a:lnTo>
                    <a:lnTo>
                      <a:pt x="10264" y="3693"/>
                    </a:lnTo>
                    <a:lnTo>
                      <a:pt x="10162" y="4145"/>
                    </a:lnTo>
                    <a:lnTo>
                      <a:pt x="10198" y="4462"/>
                    </a:lnTo>
                    <a:lnTo>
                      <a:pt x="10303" y="4762"/>
                    </a:lnTo>
                    <a:lnTo>
                      <a:pt x="10047" y="4810"/>
                    </a:lnTo>
                    <a:lnTo>
                      <a:pt x="9819" y="4737"/>
                    </a:lnTo>
                    <a:lnTo>
                      <a:pt x="9713" y="4436"/>
                    </a:lnTo>
                    <a:lnTo>
                      <a:pt x="9528" y="4435"/>
                    </a:lnTo>
                    <a:lnTo>
                      <a:pt x="9210" y="4344"/>
                    </a:lnTo>
                    <a:lnTo>
                      <a:pt x="8660" y="4354"/>
                    </a:lnTo>
                    <a:lnTo>
                      <a:pt x="8346" y="4290"/>
                    </a:lnTo>
                    <a:lnTo>
                      <a:pt x="8095" y="4396"/>
                    </a:lnTo>
                    <a:lnTo>
                      <a:pt x="7932" y="4470"/>
                    </a:lnTo>
                    <a:lnTo>
                      <a:pt x="7997" y="4749"/>
                    </a:lnTo>
                    <a:lnTo>
                      <a:pt x="8200" y="4921"/>
                    </a:lnTo>
                    <a:lnTo>
                      <a:pt x="8177" y="5238"/>
                    </a:lnTo>
                    <a:lnTo>
                      <a:pt x="8127" y="5578"/>
                    </a:lnTo>
                    <a:lnTo>
                      <a:pt x="8090" y="6198"/>
                    </a:lnTo>
                    <a:lnTo>
                      <a:pt x="8119" y="6843"/>
                    </a:lnTo>
                    <a:lnTo>
                      <a:pt x="8086" y="7340"/>
                    </a:lnTo>
                    <a:lnTo>
                      <a:pt x="7995" y="7498"/>
                    </a:lnTo>
                    <a:lnTo>
                      <a:pt x="7773" y="7435"/>
                    </a:lnTo>
                    <a:lnTo>
                      <a:pt x="7597" y="7523"/>
                    </a:lnTo>
                    <a:lnTo>
                      <a:pt x="7664" y="7772"/>
                    </a:lnTo>
                    <a:lnTo>
                      <a:pt x="7399" y="7917"/>
                    </a:lnTo>
                    <a:lnTo>
                      <a:pt x="7307" y="8235"/>
                    </a:lnTo>
                    <a:lnTo>
                      <a:pt x="7273" y="8545"/>
                    </a:lnTo>
                    <a:lnTo>
                      <a:pt x="7097" y="8735"/>
                    </a:lnTo>
                    <a:lnTo>
                      <a:pt x="6659" y="8994"/>
                    </a:lnTo>
                    <a:lnTo>
                      <a:pt x="6054" y="9155"/>
                    </a:lnTo>
                    <a:lnTo>
                      <a:pt x="5601" y="9288"/>
                    </a:lnTo>
                    <a:lnTo>
                      <a:pt x="5318" y="9378"/>
                    </a:lnTo>
                    <a:lnTo>
                      <a:pt x="5172" y="9175"/>
                    </a:lnTo>
                    <a:lnTo>
                      <a:pt x="5011" y="9435"/>
                    </a:lnTo>
                    <a:lnTo>
                      <a:pt x="4786" y="9412"/>
                    </a:lnTo>
                    <a:lnTo>
                      <a:pt x="4646" y="9587"/>
                    </a:lnTo>
                    <a:lnTo>
                      <a:pt x="4357" y="9542"/>
                    </a:lnTo>
                    <a:lnTo>
                      <a:pt x="4077" y="9374"/>
                    </a:lnTo>
                    <a:lnTo>
                      <a:pt x="3924" y="9209"/>
                    </a:lnTo>
                    <a:lnTo>
                      <a:pt x="3724" y="9327"/>
                    </a:lnTo>
                    <a:lnTo>
                      <a:pt x="3518" y="9579"/>
                    </a:lnTo>
                    <a:lnTo>
                      <a:pt x="3356" y="9838"/>
                    </a:lnTo>
                    <a:lnTo>
                      <a:pt x="3203" y="10003"/>
                    </a:lnTo>
                    <a:lnTo>
                      <a:pt x="3029" y="10012"/>
                    </a:lnTo>
                    <a:lnTo>
                      <a:pt x="2829" y="9930"/>
                    </a:lnTo>
                    <a:lnTo>
                      <a:pt x="2639" y="10022"/>
                    </a:lnTo>
                    <a:lnTo>
                      <a:pt x="2529" y="9824"/>
                    </a:lnTo>
                    <a:lnTo>
                      <a:pt x="2579" y="9582"/>
                    </a:lnTo>
                    <a:lnTo>
                      <a:pt x="2654" y="9341"/>
                    </a:lnTo>
                    <a:lnTo>
                      <a:pt x="2531" y="9273"/>
                    </a:lnTo>
                    <a:lnTo>
                      <a:pt x="2278" y="9460"/>
                    </a:lnTo>
                    <a:lnTo>
                      <a:pt x="2059" y="9490"/>
                    </a:lnTo>
                    <a:lnTo>
                      <a:pt x="1931" y="9253"/>
                    </a:lnTo>
                    <a:lnTo>
                      <a:pt x="1839" y="9117"/>
                    </a:lnTo>
                    <a:lnTo>
                      <a:pt x="1699" y="9300"/>
                    </a:lnTo>
                    <a:lnTo>
                      <a:pt x="1545" y="9493"/>
                    </a:lnTo>
                    <a:lnTo>
                      <a:pt x="1260" y="9530"/>
                    </a:lnTo>
                    <a:lnTo>
                      <a:pt x="949" y="9492"/>
                    </a:lnTo>
                    <a:lnTo>
                      <a:pt x="773" y="9623"/>
                    </a:lnTo>
                    <a:lnTo>
                      <a:pt x="624" y="9897"/>
                    </a:lnTo>
                    <a:lnTo>
                      <a:pt x="467" y="10261"/>
                    </a:lnTo>
                    <a:lnTo>
                      <a:pt x="277" y="10206"/>
                    </a:lnTo>
                    <a:lnTo>
                      <a:pt x="121" y="10407"/>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19" name="Shape 4762">
                <a:extLst>
                  <a:ext uri="{FF2B5EF4-FFF2-40B4-BE49-F238E27FC236}">
                    <a16:creationId xmlns:a16="http://schemas.microsoft.com/office/drawing/2014/main" id="{645CE59D-5E88-4214-AF17-43C3B4E82679}"/>
                  </a:ext>
                </a:extLst>
              </p:cNvPr>
              <p:cNvSpPr/>
              <p:nvPr/>
            </p:nvSpPr>
            <p:spPr>
              <a:xfrm>
                <a:off x="311675" y="3615439"/>
                <a:ext cx="4053631" cy="2510054"/>
              </a:xfrm>
              <a:custGeom>
                <a:avLst/>
                <a:gdLst>
                  <a:gd name="connsiteX0" fmla="*/ 1536 w 21600"/>
                  <a:gd name="connsiteY0" fmla="*/ 1363 h 21600"/>
                  <a:gd name="connsiteX1" fmla="*/ 1386 w 21600"/>
                  <a:gd name="connsiteY1" fmla="*/ 1707 h 21600"/>
                  <a:gd name="connsiteX2" fmla="*/ 935 w 21600"/>
                  <a:gd name="connsiteY2" fmla="*/ 1781 h 21600"/>
                  <a:gd name="connsiteX3" fmla="*/ 987 w 21600"/>
                  <a:gd name="connsiteY3" fmla="*/ 2308 h 21600"/>
                  <a:gd name="connsiteX4" fmla="*/ 931 w 21600"/>
                  <a:gd name="connsiteY4" fmla="*/ 2572 h 21600"/>
                  <a:gd name="connsiteX5" fmla="*/ 835 w 21600"/>
                  <a:gd name="connsiteY5" fmla="*/ 2798 h 21600"/>
                  <a:gd name="connsiteX6" fmla="*/ 840 w 21600"/>
                  <a:gd name="connsiteY6" fmla="*/ 3140 h 21600"/>
                  <a:gd name="connsiteX7" fmla="*/ 985 w 21600"/>
                  <a:gd name="connsiteY7" fmla="*/ 3509 h 21600"/>
                  <a:gd name="connsiteX8" fmla="*/ 1056 w 21600"/>
                  <a:gd name="connsiteY8" fmla="*/ 3905 h 21600"/>
                  <a:gd name="connsiteX9" fmla="*/ 1266 w 21600"/>
                  <a:gd name="connsiteY9" fmla="*/ 4035 h 21600"/>
                  <a:gd name="connsiteX10" fmla="*/ 1492 w 21600"/>
                  <a:gd name="connsiteY10" fmla="*/ 4235 h 21600"/>
                  <a:gd name="connsiteX11" fmla="*/ 1371 w 21600"/>
                  <a:gd name="connsiteY11" fmla="*/ 4451 h 21600"/>
                  <a:gd name="connsiteX12" fmla="*/ 1356 w 21600"/>
                  <a:gd name="connsiteY12" fmla="*/ 4781 h 21600"/>
                  <a:gd name="connsiteX13" fmla="*/ 1371 w 21600"/>
                  <a:gd name="connsiteY13" fmla="*/ 5117 h 21600"/>
                  <a:gd name="connsiteX14" fmla="*/ 1263 w 21600"/>
                  <a:gd name="connsiteY14" fmla="*/ 5349 h 21600"/>
                  <a:gd name="connsiteX15" fmla="*/ 1037 w 21600"/>
                  <a:gd name="connsiteY15" fmla="*/ 5466 h 21600"/>
                  <a:gd name="connsiteX16" fmla="*/ 932 w 21600"/>
                  <a:gd name="connsiteY16" fmla="*/ 5227 h 21600"/>
                  <a:gd name="connsiteX17" fmla="*/ 768 w 21600"/>
                  <a:gd name="connsiteY17" fmla="*/ 5390 h 21600"/>
                  <a:gd name="connsiteX18" fmla="*/ 574 w 21600"/>
                  <a:gd name="connsiteY18" fmla="*/ 5359 h 21600"/>
                  <a:gd name="connsiteX19" fmla="*/ 449 w 21600"/>
                  <a:gd name="connsiteY19" fmla="*/ 5025 h 21600"/>
                  <a:gd name="connsiteX20" fmla="*/ 564 w 21600"/>
                  <a:gd name="connsiteY20" fmla="*/ 4687 h 21600"/>
                  <a:gd name="connsiteX21" fmla="*/ 431 w 21600"/>
                  <a:gd name="connsiteY21" fmla="*/ 4594 h 21600"/>
                  <a:gd name="connsiteX22" fmla="*/ 204 w 21600"/>
                  <a:gd name="connsiteY22" fmla="*/ 4711 h 21600"/>
                  <a:gd name="connsiteX23" fmla="*/ 73 w 21600"/>
                  <a:gd name="connsiteY23" fmla="*/ 4962 h 21600"/>
                  <a:gd name="connsiteX24" fmla="*/ 114 w 21600"/>
                  <a:gd name="connsiteY24" fmla="*/ 5286 h 21600"/>
                  <a:gd name="connsiteX25" fmla="*/ 159 w 21600"/>
                  <a:gd name="connsiteY25" fmla="*/ 5560 h 21600"/>
                  <a:gd name="connsiteX26" fmla="*/ 28 w 21600"/>
                  <a:gd name="connsiteY26" fmla="*/ 5891 h 21600"/>
                  <a:gd name="connsiteX27" fmla="*/ 123 w 21600"/>
                  <a:gd name="connsiteY27" fmla="*/ 6165 h 21600"/>
                  <a:gd name="connsiteX28" fmla="*/ 57 w 21600"/>
                  <a:gd name="connsiteY28" fmla="*/ 6403 h 21600"/>
                  <a:gd name="connsiteX29" fmla="*/ 72 w 21600"/>
                  <a:gd name="connsiteY29" fmla="*/ 6686 h 21600"/>
                  <a:gd name="connsiteX30" fmla="*/ 147 w 21600"/>
                  <a:gd name="connsiteY30" fmla="*/ 6918 h 21600"/>
                  <a:gd name="connsiteX31" fmla="*/ 23 w 21600"/>
                  <a:gd name="connsiteY31" fmla="*/ 7008 h 21600"/>
                  <a:gd name="connsiteX32" fmla="*/ 0 w 21600"/>
                  <a:gd name="connsiteY32" fmla="*/ 7392 h 21600"/>
                  <a:gd name="connsiteX33" fmla="*/ 74 w 21600"/>
                  <a:gd name="connsiteY33" fmla="*/ 7679 h 21600"/>
                  <a:gd name="connsiteX34" fmla="*/ 308 w 21600"/>
                  <a:gd name="connsiteY34" fmla="*/ 7560 h 21600"/>
                  <a:gd name="connsiteX35" fmla="*/ 489 w 21600"/>
                  <a:gd name="connsiteY35" fmla="*/ 7492 h 21600"/>
                  <a:gd name="connsiteX36" fmla="*/ 512 w 21600"/>
                  <a:gd name="connsiteY36" fmla="*/ 7931 h 21600"/>
                  <a:gd name="connsiteX37" fmla="*/ 567 w 21600"/>
                  <a:gd name="connsiteY37" fmla="*/ 8302 h 21600"/>
                  <a:gd name="connsiteX38" fmla="*/ 712 w 21600"/>
                  <a:gd name="connsiteY38" fmla="*/ 8595 h 21600"/>
                  <a:gd name="connsiteX39" fmla="*/ 968 w 21600"/>
                  <a:gd name="connsiteY39" fmla="*/ 8822 h 21600"/>
                  <a:gd name="connsiteX40" fmla="*/ 1087 w 21600"/>
                  <a:gd name="connsiteY40" fmla="*/ 9238 h 21600"/>
                  <a:gd name="connsiteX41" fmla="*/ 1219 w 21600"/>
                  <a:gd name="connsiteY41" fmla="*/ 9224 h 21600"/>
                  <a:gd name="connsiteX42" fmla="*/ 1351 w 21600"/>
                  <a:gd name="connsiteY42" fmla="*/ 9210 h 21600"/>
                  <a:gd name="connsiteX43" fmla="*/ 1283 w 21600"/>
                  <a:gd name="connsiteY43" fmla="*/ 9504 h 21600"/>
                  <a:gd name="connsiteX44" fmla="*/ 1521 w 21600"/>
                  <a:gd name="connsiteY44" fmla="*/ 10028 h 21600"/>
                  <a:gd name="connsiteX45" fmla="*/ 1785 w 21600"/>
                  <a:gd name="connsiteY45" fmla="*/ 10366 h 21600"/>
                  <a:gd name="connsiteX46" fmla="*/ 1933 w 21600"/>
                  <a:gd name="connsiteY46" fmla="*/ 10772 h 21600"/>
                  <a:gd name="connsiteX47" fmla="*/ 2040 w 21600"/>
                  <a:gd name="connsiteY47" fmla="*/ 11219 h 21600"/>
                  <a:gd name="connsiteX48" fmla="*/ 2222 w 21600"/>
                  <a:gd name="connsiteY48" fmla="*/ 11104 h 21600"/>
                  <a:gd name="connsiteX49" fmla="*/ 2440 w 21600"/>
                  <a:gd name="connsiteY49" fmla="*/ 10710 h 21600"/>
                  <a:gd name="connsiteX50" fmla="*/ 2605 w 21600"/>
                  <a:gd name="connsiteY50" fmla="*/ 10608 h 21600"/>
                  <a:gd name="connsiteX51" fmla="*/ 2805 w 21600"/>
                  <a:gd name="connsiteY51" fmla="*/ 10809 h 21600"/>
                  <a:gd name="connsiteX52" fmla="*/ 3011 w 21600"/>
                  <a:gd name="connsiteY52" fmla="*/ 11003 h 21600"/>
                  <a:gd name="connsiteX53" fmla="*/ 3196 w 21600"/>
                  <a:gd name="connsiteY53" fmla="*/ 11182 h 21600"/>
                  <a:gd name="connsiteX54" fmla="*/ 3135 w 21600"/>
                  <a:gd name="connsiteY54" fmla="*/ 11542 h 21600"/>
                  <a:gd name="connsiteX55" fmla="*/ 3217 w 21600"/>
                  <a:gd name="connsiteY55" fmla="*/ 11802 h 21600"/>
                  <a:gd name="connsiteX56" fmla="*/ 3460 w 21600"/>
                  <a:gd name="connsiteY56" fmla="*/ 12119 h 21600"/>
                  <a:gd name="connsiteX57" fmla="*/ 3612 w 21600"/>
                  <a:gd name="connsiteY57" fmla="*/ 12559 h 21600"/>
                  <a:gd name="connsiteX58" fmla="*/ 3753 w 21600"/>
                  <a:gd name="connsiteY58" fmla="*/ 12827 h 21600"/>
                  <a:gd name="connsiteX59" fmla="*/ 3979 w 21600"/>
                  <a:gd name="connsiteY59" fmla="*/ 13021 h 21600"/>
                  <a:gd name="connsiteX60" fmla="*/ 4110 w 21600"/>
                  <a:gd name="connsiteY60" fmla="*/ 13261 h 21600"/>
                  <a:gd name="connsiteX61" fmla="*/ 4217 w 21600"/>
                  <a:gd name="connsiteY61" fmla="*/ 13744 h 21600"/>
                  <a:gd name="connsiteX62" fmla="*/ 4280 w 21600"/>
                  <a:gd name="connsiteY62" fmla="*/ 14090 h 21600"/>
                  <a:gd name="connsiteX63" fmla="*/ 4407 w 21600"/>
                  <a:gd name="connsiteY63" fmla="*/ 14286 h 21600"/>
                  <a:gd name="connsiteX64" fmla="*/ 4580 w 21600"/>
                  <a:gd name="connsiteY64" fmla="*/ 14097 h 21600"/>
                  <a:gd name="connsiteX65" fmla="*/ 4836 w 21600"/>
                  <a:gd name="connsiteY65" fmla="*/ 14144 h 21600"/>
                  <a:gd name="connsiteX66" fmla="*/ 4971 w 21600"/>
                  <a:gd name="connsiteY66" fmla="*/ 14383 h 21600"/>
                  <a:gd name="connsiteX67" fmla="*/ 5004 w 21600"/>
                  <a:gd name="connsiteY67" fmla="*/ 14703 h 21600"/>
                  <a:gd name="connsiteX68" fmla="*/ 4902 w 21600"/>
                  <a:gd name="connsiteY68" fmla="*/ 14962 h 21600"/>
                  <a:gd name="connsiteX69" fmla="*/ 5022 w 21600"/>
                  <a:gd name="connsiteY69" fmla="*/ 15283 h 21600"/>
                  <a:gd name="connsiteX70" fmla="*/ 5227 w 21600"/>
                  <a:gd name="connsiteY70" fmla="*/ 15576 h 21600"/>
                  <a:gd name="connsiteX71" fmla="*/ 5393 w 21600"/>
                  <a:gd name="connsiteY71" fmla="*/ 15886 h 21600"/>
                  <a:gd name="connsiteX72" fmla="*/ 5576 w 21600"/>
                  <a:gd name="connsiteY72" fmla="*/ 15991 h 21600"/>
                  <a:gd name="connsiteX73" fmla="*/ 5808 w 21600"/>
                  <a:gd name="connsiteY73" fmla="*/ 15901 h 21600"/>
                  <a:gd name="connsiteX74" fmla="*/ 5913 w 21600"/>
                  <a:gd name="connsiteY74" fmla="*/ 16147 h 21600"/>
                  <a:gd name="connsiteX75" fmla="*/ 5777 w 21600"/>
                  <a:gd name="connsiteY75" fmla="*/ 16352 h 21600"/>
                  <a:gd name="connsiteX76" fmla="*/ 5659 w 21600"/>
                  <a:gd name="connsiteY76" fmla="*/ 16603 h 21600"/>
                  <a:gd name="connsiteX77" fmla="*/ 5867 w 21600"/>
                  <a:gd name="connsiteY77" fmla="*/ 16783 h 21600"/>
                  <a:gd name="connsiteX78" fmla="*/ 6132 w 21600"/>
                  <a:gd name="connsiteY78" fmla="*/ 16789 h 21600"/>
                  <a:gd name="connsiteX79" fmla="*/ 6340 w 21600"/>
                  <a:gd name="connsiteY79" fmla="*/ 16842 h 21600"/>
                  <a:gd name="connsiteX80" fmla="*/ 6440 w 21600"/>
                  <a:gd name="connsiteY80" fmla="*/ 17096 h 21600"/>
                  <a:gd name="connsiteX81" fmla="*/ 6496 w 21600"/>
                  <a:gd name="connsiteY81" fmla="*/ 17559 h 21600"/>
                  <a:gd name="connsiteX82" fmla="*/ 6579 w 21600"/>
                  <a:gd name="connsiteY82" fmla="*/ 17847 h 21600"/>
                  <a:gd name="connsiteX83" fmla="*/ 6779 w 21600"/>
                  <a:gd name="connsiteY83" fmla="*/ 17481 h 21600"/>
                  <a:gd name="connsiteX84" fmla="*/ 6907 w 21600"/>
                  <a:gd name="connsiteY84" fmla="*/ 17716 h 21600"/>
                  <a:gd name="connsiteX85" fmla="*/ 6966 w 21600"/>
                  <a:gd name="connsiteY85" fmla="*/ 18006 h 21600"/>
                  <a:gd name="connsiteX86" fmla="*/ 7181 w 21600"/>
                  <a:gd name="connsiteY86" fmla="*/ 18026 h 21600"/>
                  <a:gd name="connsiteX87" fmla="*/ 7337 w 21600"/>
                  <a:gd name="connsiteY87" fmla="*/ 17817 h 21600"/>
                  <a:gd name="connsiteX88" fmla="*/ 7524 w 21600"/>
                  <a:gd name="connsiteY88" fmla="*/ 18038 h 21600"/>
                  <a:gd name="connsiteX89" fmla="*/ 7871 w 21600"/>
                  <a:gd name="connsiteY89" fmla="*/ 18471 h 21600"/>
                  <a:gd name="connsiteX90" fmla="*/ 8108 w 21600"/>
                  <a:gd name="connsiteY90" fmla="*/ 18675 h 21600"/>
                  <a:gd name="connsiteX91" fmla="*/ 8317 w 21600"/>
                  <a:gd name="connsiteY91" fmla="*/ 18727 h 21600"/>
                  <a:gd name="connsiteX92" fmla="*/ 8499 w 21600"/>
                  <a:gd name="connsiteY92" fmla="*/ 18873 h 21600"/>
                  <a:gd name="connsiteX93" fmla="*/ 8677 w 21600"/>
                  <a:gd name="connsiteY93" fmla="*/ 18518 h 21600"/>
                  <a:gd name="connsiteX94" fmla="*/ 8848 w 21600"/>
                  <a:gd name="connsiteY94" fmla="*/ 18806 h 21600"/>
                  <a:gd name="connsiteX95" fmla="*/ 9131 w 21600"/>
                  <a:gd name="connsiteY95" fmla="*/ 18783 h 21600"/>
                  <a:gd name="connsiteX96" fmla="*/ 9385 w 21600"/>
                  <a:gd name="connsiteY96" fmla="*/ 18686 h 21600"/>
                  <a:gd name="connsiteX97" fmla="*/ 9587 w 21600"/>
                  <a:gd name="connsiteY97" fmla="*/ 18548 h 21600"/>
                  <a:gd name="connsiteX98" fmla="*/ 9710 w 21600"/>
                  <a:gd name="connsiteY98" fmla="*/ 18767 h 21600"/>
                  <a:gd name="connsiteX99" fmla="*/ 9774 w 21600"/>
                  <a:gd name="connsiteY99" fmla="*/ 19046 h 21600"/>
                  <a:gd name="connsiteX100" fmla="*/ 9696 w 21600"/>
                  <a:gd name="connsiteY100" fmla="*/ 19342 h 21600"/>
                  <a:gd name="connsiteX101" fmla="*/ 9595 w 21600"/>
                  <a:gd name="connsiteY101" fmla="*/ 19629 h 21600"/>
                  <a:gd name="connsiteX102" fmla="*/ 9508 w 21600"/>
                  <a:gd name="connsiteY102" fmla="*/ 19971 h 21600"/>
                  <a:gd name="connsiteX103" fmla="*/ 9638 w 21600"/>
                  <a:gd name="connsiteY103" fmla="*/ 20381 h 21600"/>
                  <a:gd name="connsiteX104" fmla="*/ 9815 w 21600"/>
                  <a:gd name="connsiteY104" fmla="*/ 20542 h 21600"/>
                  <a:gd name="connsiteX105" fmla="*/ 9981 w 21600"/>
                  <a:gd name="connsiteY105" fmla="*/ 20198 h 21600"/>
                  <a:gd name="connsiteX106" fmla="*/ 10041 w 21600"/>
                  <a:gd name="connsiteY106" fmla="*/ 19849 h 21600"/>
                  <a:gd name="connsiteX107" fmla="*/ 10180 w 21600"/>
                  <a:gd name="connsiteY107" fmla="*/ 19533 h 21600"/>
                  <a:gd name="connsiteX108" fmla="*/ 10392 w 21600"/>
                  <a:gd name="connsiteY108" fmla="*/ 19328 h 21600"/>
                  <a:gd name="connsiteX109" fmla="*/ 10594 w 21600"/>
                  <a:gd name="connsiteY109" fmla="*/ 18978 h 21600"/>
                  <a:gd name="connsiteX110" fmla="*/ 10814 w 21600"/>
                  <a:gd name="connsiteY110" fmla="*/ 18851 h 21600"/>
                  <a:gd name="connsiteX111" fmla="*/ 10991 w 21600"/>
                  <a:gd name="connsiteY111" fmla="*/ 18850 h 21600"/>
                  <a:gd name="connsiteX112" fmla="*/ 11418 w 21600"/>
                  <a:gd name="connsiteY112" fmla="*/ 18967 h 21600"/>
                  <a:gd name="connsiteX113" fmla="*/ 11529 w 21600"/>
                  <a:gd name="connsiteY113" fmla="*/ 19322 h 21600"/>
                  <a:gd name="connsiteX114" fmla="*/ 11749 w 21600"/>
                  <a:gd name="connsiteY114" fmla="*/ 19487 h 21600"/>
                  <a:gd name="connsiteX115" fmla="*/ 11932 w 21600"/>
                  <a:gd name="connsiteY115" fmla="*/ 19574 h 21600"/>
                  <a:gd name="connsiteX116" fmla="*/ 12124 w 21600"/>
                  <a:gd name="connsiteY116" fmla="*/ 19864 h 21600"/>
                  <a:gd name="connsiteX117" fmla="*/ 12319 w 21600"/>
                  <a:gd name="connsiteY117" fmla="*/ 19990 h 21600"/>
                  <a:gd name="connsiteX118" fmla="*/ 12675 w 21600"/>
                  <a:gd name="connsiteY118" fmla="*/ 19776 h 21600"/>
                  <a:gd name="connsiteX119" fmla="*/ 12792 w 21600"/>
                  <a:gd name="connsiteY119" fmla="*/ 20053 h 21600"/>
                  <a:gd name="connsiteX120" fmla="*/ 12841 w 21600"/>
                  <a:gd name="connsiteY120" fmla="*/ 20335 h 21600"/>
                  <a:gd name="connsiteX121" fmla="*/ 13039 w 21600"/>
                  <a:gd name="connsiteY121" fmla="*/ 20407 h 21600"/>
                  <a:gd name="connsiteX122" fmla="*/ 13397 w 21600"/>
                  <a:gd name="connsiteY122" fmla="*/ 20365 h 21600"/>
                  <a:gd name="connsiteX123" fmla="*/ 13676 w 21600"/>
                  <a:gd name="connsiteY123" fmla="*/ 20432 h 21600"/>
                  <a:gd name="connsiteX124" fmla="*/ 13918 w 21600"/>
                  <a:gd name="connsiteY124" fmla="*/ 20406 h 21600"/>
                  <a:gd name="connsiteX125" fmla="*/ 14122 w 21600"/>
                  <a:gd name="connsiteY125" fmla="*/ 20272 h 21600"/>
                  <a:gd name="connsiteX126" fmla="*/ 14052 w 21600"/>
                  <a:gd name="connsiteY126" fmla="*/ 20028 h 21600"/>
                  <a:gd name="connsiteX127" fmla="*/ 14308 w 21600"/>
                  <a:gd name="connsiteY127" fmla="*/ 19867 h 21600"/>
                  <a:gd name="connsiteX128" fmla="*/ 14525 w 21600"/>
                  <a:gd name="connsiteY128" fmla="*/ 19661 h 21600"/>
                  <a:gd name="connsiteX129" fmla="*/ 14763 w 21600"/>
                  <a:gd name="connsiteY129" fmla="*/ 19377 h 21600"/>
                  <a:gd name="connsiteX130" fmla="*/ 14837 w 21600"/>
                  <a:gd name="connsiteY130" fmla="*/ 19057 h 21600"/>
                  <a:gd name="connsiteX131" fmla="*/ 15052 w 21600"/>
                  <a:gd name="connsiteY131" fmla="*/ 19105 h 21600"/>
                  <a:gd name="connsiteX132" fmla="*/ 15326 w 21600"/>
                  <a:gd name="connsiteY132" fmla="*/ 19049 h 21600"/>
                  <a:gd name="connsiteX133" fmla="*/ 15696 w 21600"/>
                  <a:gd name="connsiteY133" fmla="*/ 18973 h 21600"/>
                  <a:gd name="connsiteX134" fmla="*/ 15804 w 21600"/>
                  <a:gd name="connsiteY134" fmla="*/ 18706 h 21600"/>
                  <a:gd name="connsiteX135" fmla="*/ 15932 w 21600"/>
                  <a:gd name="connsiteY135" fmla="*/ 18568 h 21600"/>
                  <a:gd name="connsiteX136" fmla="*/ 16200 w 21600"/>
                  <a:gd name="connsiteY136" fmla="*/ 18368 h 21600"/>
                  <a:gd name="connsiteX137" fmla="*/ 16487 w 21600"/>
                  <a:gd name="connsiteY137" fmla="*/ 18210 h 21600"/>
                  <a:gd name="connsiteX138" fmla="*/ 16717 w 21600"/>
                  <a:gd name="connsiteY138" fmla="*/ 18237 h 21600"/>
                  <a:gd name="connsiteX139" fmla="*/ 16791 w 21600"/>
                  <a:gd name="connsiteY139" fmla="*/ 18501 h 21600"/>
                  <a:gd name="connsiteX140" fmla="*/ 17038 w 21600"/>
                  <a:gd name="connsiteY140" fmla="*/ 18726 h 21600"/>
                  <a:gd name="connsiteX141" fmla="*/ 17288 w 21600"/>
                  <a:gd name="connsiteY141" fmla="*/ 18915 h 21600"/>
                  <a:gd name="connsiteX142" fmla="*/ 17737 w 21600"/>
                  <a:gd name="connsiteY142" fmla="*/ 18615 h 21600"/>
                  <a:gd name="connsiteX143" fmla="*/ 17958 w 21600"/>
                  <a:gd name="connsiteY143" fmla="*/ 18399 h 21600"/>
                  <a:gd name="connsiteX144" fmla="*/ 18188 w 21600"/>
                  <a:gd name="connsiteY144" fmla="*/ 18351 h 21600"/>
                  <a:gd name="connsiteX145" fmla="*/ 18315 w 21600"/>
                  <a:gd name="connsiteY145" fmla="*/ 18573 h 21600"/>
                  <a:gd name="connsiteX146" fmla="*/ 18521 w 21600"/>
                  <a:gd name="connsiteY146" fmla="*/ 18761 h 21600"/>
                  <a:gd name="connsiteX147" fmla="*/ 18348 w 21600"/>
                  <a:gd name="connsiteY147" fmla="*/ 19004 h 21600"/>
                  <a:gd name="connsiteX148" fmla="*/ 18132 w 21600"/>
                  <a:gd name="connsiteY148" fmla="*/ 19353 h 21600"/>
                  <a:gd name="connsiteX149" fmla="*/ 18389 w 21600"/>
                  <a:gd name="connsiteY149" fmla="*/ 19358 h 21600"/>
                  <a:gd name="connsiteX150" fmla="*/ 18620 w 21600"/>
                  <a:gd name="connsiteY150" fmla="*/ 19342 h 21600"/>
                  <a:gd name="connsiteX151" fmla="*/ 18608 w 21600"/>
                  <a:gd name="connsiteY151" fmla="*/ 19618 h 21600"/>
                  <a:gd name="connsiteX152" fmla="*/ 18673 w 21600"/>
                  <a:gd name="connsiteY152" fmla="*/ 19899 h 21600"/>
                  <a:gd name="connsiteX153" fmla="*/ 18468 w 21600"/>
                  <a:gd name="connsiteY153" fmla="*/ 20098 h 21600"/>
                  <a:gd name="connsiteX154" fmla="*/ 18308 w 21600"/>
                  <a:gd name="connsiteY154" fmla="*/ 20395 h 21600"/>
                  <a:gd name="connsiteX155" fmla="*/ 18532 w 21600"/>
                  <a:gd name="connsiteY155" fmla="*/ 20531 h 21600"/>
                  <a:gd name="connsiteX156" fmla="*/ 18694 w 21600"/>
                  <a:gd name="connsiteY156" fmla="*/ 20736 h 21600"/>
                  <a:gd name="connsiteX157" fmla="*/ 18955 w 21600"/>
                  <a:gd name="connsiteY157" fmla="*/ 20827 h 21600"/>
                  <a:gd name="connsiteX158" fmla="*/ 19228 w 21600"/>
                  <a:gd name="connsiteY158" fmla="*/ 20875 h 21600"/>
                  <a:gd name="connsiteX159" fmla="*/ 19372 w 21600"/>
                  <a:gd name="connsiteY159" fmla="*/ 21377 h 21600"/>
                  <a:gd name="connsiteX160" fmla="*/ 19602 w 21600"/>
                  <a:gd name="connsiteY160" fmla="*/ 20863 h 21600"/>
                  <a:gd name="connsiteX161" fmla="*/ 19735 w 21600"/>
                  <a:gd name="connsiteY161" fmla="*/ 20496 h 21600"/>
                  <a:gd name="connsiteX162" fmla="*/ 19893 w 21600"/>
                  <a:gd name="connsiteY162" fmla="*/ 20708 h 21600"/>
                  <a:gd name="connsiteX163" fmla="*/ 19872 w 21600"/>
                  <a:gd name="connsiteY163" fmla="*/ 21072 h 21600"/>
                  <a:gd name="connsiteX164" fmla="*/ 20054 w 21600"/>
                  <a:gd name="connsiteY164" fmla="*/ 21148 h 21600"/>
                  <a:gd name="connsiteX165" fmla="*/ 20223 w 21600"/>
                  <a:gd name="connsiteY165" fmla="*/ 21385 h 21600"/>
                  <a:gd name="connsiteX166" fmla="*/ 20415 w 21600"/>
                  <a:gd name="connsiteY166" fmla="*/ 21330 h 21600"/>
                  <a:gd name="connsiteX167" fmla="*/ 20415 w 21600"/>
                  <a:gd name="connsiteY167" fmla="*/ 21180 h 21600"/>
                  <a:gd name="connsiteX168" fmla="*/ 20415 w 21600"/>
                  <a:gd name="connsiteY168" fmla="*/ 21030 h 21600"/>
                  <a:gd name="connsiteX169" fmla="*/ 20624 w 21600"/>
                  <a:gd name="connsiteY169" fmla="*/ 21324 h 21600"/>
                  <a:gd name="connsiteX170" fmla="*/ 20571 w 21600"/>
                  <a:gd name="connsiteY170" fmla="*/ 21600 h 21600"/>
                  <a:gd name="connsiteX171" fmla="*/ 20818 w 21600"/>
                  <a:gd name="connsiteY171" fmla="*/ 21556 h 21600"/>
                  <a:gd name="connsiteX172" fmla="*/ 20967 w 21600"/>
                  <a:gd name="connsiteY172" fmla="*/ 21438 h 21600"/>
                  <a:gd name="connsiteX173" fmla="*/ 20966 w 21600"/>
                  <a:gd name="connsiteY173" fmla="*/ 20924 h 21600"/>
                  <a:gd name="connsiteX174" fmla="*/ 20940 w 21600"/>
                  <a:gd name="connsiteY174" fmla="*/ 20459 h 21600"/>
                  <a:gd name="connsiteX175" fmla="*/ 20981 w 21600"/>
                  <a:gd name="connsiteY175" fmla="*/ 20036 h 21600"/>
                  <a:gd name="connsiteX176" fmla="*/ 21116 w 21600"/>
                  <a:gd name="connsiteY176" fmla="*/ 19904 h 21600"/>
                  <a:gd name="connsiteX177" fmla="*/ 21164 w 21600"/>
                  <a:gd name="connsiteY177" fmla="*/ 20302 h 21600"/>
                  <a:gd name="connsiteX178" fmla="*/ 21368 w 21600"/>
                  <a:gd name="connsiteY178" fmla="*/ 20175 h 21600"/>
                  <a:gd name="connsiteX179" fmla="*/ 21378 w 21600"/>
                  <a:gd name="connsiteY179" fmla="*/ 19756 h 21600"/>
                  <a:gd name="connsiteX180" fmla="*/ 21529 w 21600"/>
                  <a:gd name="connsiteY180" fmla="*/ 19499 h 21600"/>
                  <a:gd name="connsiteX181" fmla="*/ 21583 w 21600"/>
                  <a:gd name="connsiteY181" fmla="*/ 17772 h 21600"/>
                  <a:gd name="connsiteX182" fmla="*/ 21582 w 21600"/>
                  <a:gd name="connsiteY182" fmla="*/ 16520 h 21600"/>
                  <a:gd name="connsiteX183" fmla="*/ 21392 w 21600"/>
                  <a:gd name="connsiteY183" fmla="*/ 15849 h 21600"/>
                  <a:gd name="connsiteX184" fmla="*/ 21279 w 21600"/>
                  <a:gd name="connsiteY184" fmla="*/ 15288 h 21600"/>
                  <a:gd name="connsiteX185" fmla="*/ 21338 w 21600"/>
                  <a:gd name="connsiteY185" fmla="*/ 14946 h 21600"/>
                  <a:gd name="connsiteX186" fmla="*/ 21483 w 21600"/>
                  <a:gd name="connsiteY186" fmla="*/ 15214 h 21600"/>
                  <a:gd name="connsiteX187" fmla="*/ 21600 w 21600"/>
                  <a:gd name="connsiteY187" fmla="*/ 14986 h 21600"/>
                  <a:gd name="connsiteX188" fmla="*/ 21297 w 21600"/>
                  <a:gd name="connsiteY188" fmla="*/ 14421 h 21600"/>
                  <a:gd name="connsiteX189" fmla="*/ 21129 w 21600"/>
                  <a:gd name="connsiteY189" fmla="*/ 13484 h 21600"/>
                  <a:gd name="connsiteX190" fmla="*/ 20886 w 21600"/>
                  <a:gd name="connsiteY190" fmla="*/ 12678 h 21600"/>
                  <a:gd name="connsiteX191" fmla="*/ 20556 w 21600"/>
                  <a:gd name="connsiteY191" fmla="*/ 12350 h 21600"/>
                  <a:gd name="connsiteX192" fmla="*/ 20162 w 21600"/>
                  <a:gd name="connsiteY192" fmla="*/ 12340 h 21600"/>
                  <a:gd name="connsiteX193" fmla="*/ 19967 w 21600"/>
                  <a:gd name="connsiteY193" fmla="*/ 12810 h 21600"/>
                  <a:gd name="connsiteX194" fmla="*/ 19829 w 21600"/>
                  <a:gd name="connsiteY194" fmla="*/ 13151 h 21600"/>
                  <a:gd name="connsiteX195" fmla="*/ 19566 w 21600"/>
                  <a:gd name="connsiteY195" fmla="*/ 13268 h 21600"/>
                  <a:gd name="connsiteX196" fmla="*/ 19382 w 21600"/>
                  <a:gd name="connsiteY196" fmla="*/ 13140 h 21600"/>
                  <a:gd name="connsiteX197" fmla="*/ 19362 w 21600"/>
                  <a:gd name="connsiteY197" fmla="*/ 13480 h 21600"/>
                  <a:gd name="connsiteX198" fmla="*/ 19353 w 21600"/>
                  <a:gd name="connsiteY198" fmla="*/ 13924 h 21600"/>
                  <a:gd name="connsiteX199" fmla="*/ 19216 w 21600"/>
                  <a:gd name="connsiteY199" fmla="*/ 13863 h 21600"/>
                  <a:gd name="connsiteX200" fmla="*/ 18857 w 21600"/>
                  <a:gd name="connsiteY200" fmla="*/ 13253 h 21600"/>
                  <a:gd name="connsiteX201" fmla="*/ 18720 w 21600"/>
                  <a:gd name="connsiteY201" fmla="*/ 13427 h 21600"/>
                  <a:gd name="connsiteX202" fmla="*/ 18781 w 21600"/>
                  <a:gd name="connsiteY202" fmla="*/ 13870 h 21600"/>
                  <a:gd name="connsiteX203" fmla="*/ 18724 w 21600"/>
                  <a:gd name="connsiteY203" fmla="*/ 14096 h 21600"/>
                  <a:gd name="connsiteX204" fmla="*/ 18564 w 21600"/>
                  <a:gd name="connsiteY204" fmla="*/ 13658 h 21600"/>
                  <a:gd name="connsiteX205" fmla="*/ 17962 w 21600"/>
                  <a:gd name="connsiteY205" fmla="*/ 13484 h 21600"/>
                  <a:gd name="connsiteX206" fmla="*/ 17837 w 21600"/>
                  <a:gd name="connsiteY206" fmla="*/ 13067 h 21600"/>
                  <a:gd name="connsiteX207" fmla="*/ 18019 w 21600"/>
                  <a:gd name="connsiteY207" fmla="*/ 12695 h 21600"/>
                  <a:gd name="connsiteX208" fmla="*/ 17793 w 21600"/>
                  <a:gd name="connsiteY208" fmla="*/ 12367 h 21600"/>
                  <a:gd name="connsiteX209" fmla="*/ 17541 w 21600"/>
                  <a:gd name="connsiteY209" fmla="*/ 12263 h 21600"/>
                  <a:gd name="connsiteX210" fmla="*/ 17394 w 21600"/>
                  <a:gd name="connsiteY210" fmla="*/ 11708 h 21600"/>
                  <a:gd name="connsiteX211" fmla="*/ 17161 w 21600"/>
                  <a:gd name="connsiteY211" fmla="*/ 11337 h 21600"/>
                  <a:gd name="connsiteX212" fmla="*/ 16893 w 21600"/>
                  <a:gd name="connsiteY212" fmla="*/ 11497 h 21600"/>
                  <a:gd name="connsiteX213" fmla="*/ 16651 w 21600"/>
                  <a:gd name="connsiteY213" fmla="*/ 11627 h 21600"/>
                  <a:gd name="connsiteX214" fmla="*/ 16285 w 21600"/>
                  <a:gd name="connsiteY214" fmla="*/ 11406 h 21600"/>
                  <a:gd name="connsiteX215" fmla="*/ 16134 w 21600"/>
                  <a:gd name="connsiteY215" fmla="*/ 11209 h 21600"/>
                  <a:gd name="connsiteX216" fmla="*/ 15987 w 21600"/>
                  <a:gd name="connsiteY216" fmla="*/ 11425 h 21600"/>
                  <a:gd name="connsiteX217" fmla="*/ 15748 w 21600"/>
                  <a:gd name="connsiteY217" fmla="*/ 10962 h 21600"/>
                  <a:gd name="connsiteX218" fmla="*/ 15531 w 21600"/>
                  <a:gd name="connsiteY218" fmla="*/ 10949 h 21600"/>
                  <a:gd name="connsiteX219" fmla="*/ 15407 w 21600"/>
                  <a:gd name="connsiteY219" fmla="*/ 10679 h 21600"/>
                  <a:gd name="connsiteX220" fmla="*/ 14818 w 21600"/>
                  <a:gd name="connsiteY220" fmla="*/ 10464 h 21600"/>
                  <a:gd name="connsiteX221" fmla="*/ 14456 w 21600"/>
                  <a:gd name="connsiteY221" fmla="*/ 10173 h 21600"/>
                  <a:gd name="connsiteX222" fmla="*/ 14123 w 21600"/>
                  <a:gd name="connsiteY222" fmla="*/ 9763 h 21600"/>
                  <a:gd name="connsiteX223" fmla="*/ 13948 w 21600"/>
                  <a:gd name="connsiteY223" fmla="*/ 9366 h 21600"/>
                  <a:gd name="connsiteX224" fmla="*/ 13877 w 21600"/>
                  <a:gd name="connsiteY224" fmla="*/ 8986 h 21600"/>
                  <a:gd name="connsiteX225" fmla="*/ 13724 w 21600"/>
                  <a:gd name="connsiteY225" fmla="*/ 8880 h 21600"/>
                  <a:gd name="connsiteX226" fmla="*/ 13482 w 21600"/>
                  <a:gd name="connsiteY226" fmla="*/ 9131 h 21600"/>
                  <a:gd name="connsiteX227" fmla="*/ 13178 w 21600"/>
                  <a:gd name="connsiteY227" fmla="*/ 9086 h 21600"/>
                  <a:gd name="connsiteX228" fmla="*/ 12829 w 21600"/>
                  <a:gd name="connsiteY228" fmla="*/ 8712 h 21600"/>
                  <a:gd name="connsiteX229" fmla="*/ 12717 w 21600"/>
                  <a:gd name="connsiteY229" fmla="*/ 8297 h 21600"/>
                  <a:gd name="connsiteX230" fmla="*/ 12548 w 21600"/>
                  <a:gd name="connsiteY230" fmla="*/ 7771 h 21600"/>
                  <a:gd name="connsiteX231" fmla="*/ 12352 w 21600"/>
                  <a:gd name="connsiteY231" fmla="*/ 7303 h 21600"/>
                  <a:gd name="connsiteX232" fmla="*/ 12290 w 21600"/>
                  <a:gd name="connsiteY232" fmla="*/ 6978 h 21600"/>
                  <a:gd name="connsiteX233" fmla="*/ 12515 w 21600"/>
                  <a:gd name="connsiteY233" fmla="*/ 6606 h 21600"/>
                  <a:gd name="connsiteX234" fmla="*/ 12548 w 21600"/>
                  <a:gd name="connsiteY234" fmla="*/ 5950 h 21600"/>
                  <a:gd name="connsiteX235" fmla="*/ 12490 w 21600"/>
                  <a:gd name="connsiteY235" fmla="*/ 5654 h 21600"/>
                  <a:gd name="connsiteX236" fmla="*/ 12671 w 21600"/>
                  <a:gd name="connsiteY236" fmla="*/ 5532 h 21600"/>
                  <a:gd name="connsiteX237" fmla="*/ 12640 w 21600"/>
                  <a:gd name="connsiteY237" fmla="*/ 5197 h 21600"/>
                  <a:gd name="connsiteX238" fmla="*/ 12430 w 21600"/>
                  <a:gd name="connsiteY238" fmla="*/ 5294 h 21600"/>
                  <a:gd name="connsiteX239" fmla="*/ 12466 w 21600"/>
                  <a:gd name="connsiteY239" fmla="*/ 4946 h 21600"/>
                  <a:gd name="connsiteX240" fmla="*/ 12431 w 21600"/>
                  <a:gd name="connsiteY240" fmla="*/ 4604 h 21600"/>
                  <a:gd name="connsiteX241" fmla="*/ 12496 w 21600"/>
                  <a:gd name="connsiteY241" fmla="*/ 4247 h 21600"/>
                  <a:gd name="connsiteX242" fmla="*/ 12717 w 21600"/>
                  <a:gd name="connsiteY242" fmla="*/ 4083 h 21600"/>
                  <a:gd name="connsiteX243" fmla="*/ 12859 w 21600"/>
                  <a:gd name="connsiteY243" fmla="*/ 3684 h 21600"/>
                  <a:gd name="connsiteX244" fmla="*/ 12906 w 21600"/>
                  <a:gd name="connsiteY244" fmla="*/ 3360 h 21600"/>
                  <a:gd name="connsiteX245" fmla="*/ 12570 w 21600"/>
                  <a:gd name="connsiteY245" fmla="*/ 3105 h 21600"/>
                  <a:gd name="connsiteX246" fmla="*/ 12546 w 21600"/>
                  <a:gd name="connsiteY246" fmla="*/ 2815 h 21600"/>
                  <a:gd name="connsiteX247" fmla="*/ 12973 w 21600"/>
                  <a:gd name="connsiteY247" fmla="*/ 2739 h 21600"/>
                  <a:gd name="connsiteX248" fmla="*/ 12712 w 21600"/>
                  <a:gd name="connsiteY248" fmla="*/ 2348 h 21600"/>
                  <a:gd name="connsiteX249" fmla="*/ 12387 w 21600"/>
                  <a:gd name="connsiteY249" fmla="*/ 2081 h 21600"/>
                  <a:gd name="connsiteX250" fmla="*/ 12136 w 21600"/>
                  <a:gd name="connsiteY250" fmla="*/ 2047 h 21600"/>
                  <a:gd name="connsiteX251" fmla="*/ 11791 w 21600"/>
                  <a:gd name="connsiteY251" fmla="*/ 1596 h 21600"/>
                  <a:gd name="connsiteX252" fmla="*/ 11343 w 21600"/>
                  <a:gd name="connsiteY252" fmla="*/ 1397 h 21600"/>
                  <a:gd name="connsiteX253" fmla="*/ 10748 w 21600"/>
                  <a:gd name="connsiteY253" fmla="*/ 1259 h 21600"/>
                  <a:gd name="connsiteX254" fmla="*/ 9983 w 21600"/>
                  <a:gd name="connsiteY254" fmla="*/ 1305 h 21600"/>
                  <a:gd name="connsiteX255" fmla="*/ 9621 w 21600"/>
                  <a:gd name="connsiteY255" fmla="*/ 1255 h 21600"/>
                  <a:gd name="connsiteX256" fmla="*/ 9450 w 21600"/>
                  <a:gd name="connsiteY256" fmla="*/ 1384 h 21600"/>
                  <a:gd name="connsiteX257" fmla="*/ 9277 w 21600"/>
                  <a:gd name="connsiteY257" fmla="*/ 1629 h 21600"/>
                  <a:gd name="connsiteX258" fmla="*/ 8894 w 21600"/>
                  <a:gd name="connsiteY258" fmla="*/ 1842 h 21600"/>
                  <a:gd name="connsiteX259" fmla="*/ 8500 w 21600"/>
                  <a:gd name="connsiteY259" fmla="*/ 1736 h 21600"/>
                  <a:gd name="connsiteX260" fmla="*/ 8123 w 21600"/>
                  <a:gd name="connsiteY260" fmla="*/ 1590 h 21600"/>
                  <a:gd name="connsiteX261" fmla="*/ 7588 w 21600"/>
                  <a:gd name="connsiteY261" fmla="*/ 1733 h 21600"/>
                  <a:gd name="connsiteX262" fmla="*/ 6986 w 21600"/>
                  <a:gd name="connsiteY262" fmla="*/ 1869 h 21600"/>
                  <a:gd name="connsiteX263" fmla="*/ 6630 w 21600"/>
                  <a:gd name="connsiteY263" fmla="*/ 1770 h 21600"/>
                  <a:gd name="connsiteX264" fmla="*/ 6146 w 21600"/>
                  <a:gd name="connsiteY264" fmla="*/ 1381 h 21600"/>
                  <a:gd name="connsiteX265" fmla="*/ 6068 w 21600"/>
                  <a:gd name="connsiteY265" fmla="*/ 934 h 21600"/>
                  <a:gd name="connsiteX266" fmla="*/ 5767 w 21600"/>
                  <a:gd name="connsiteY266" fmla="*/ 711 h 21600"/>
                  <a:gd name="connsiteX267" fmla="*/ 5347 w 21600"/>
                  <a:gd name="connsiteY267" fmla="*/ 607 h 21600"/>
                  <a:gd name="connsiteX268" fmla="*/ 4951 w 21600"/>
                  <a:gd name="connsiteY268" fmla="*/ 888 h 21600"/>
                  <a:gd name="connsiteX269" fmla="*/ 4757 w 21600"/>
                  <a:gd name="connsiteY269" fmla="*/ 970 h 21600"/>
                  <a:gd name="connsiteX270" fmla="*/ 4404 w 21600"/>
                  <a:gd name="connsiteY270" fmla="*/ 819 h 21600"/>
                  <a:gd name="connsiteX271" fmla="*/ 4189 w 21600"/>
                  <a:gd name="connsiteY271" fmla="*/ 428 h 21600"/>
                  <a:gd name="connsiteX272" fmla="*/ 3930 w 21600"/>
                  <a:gd name="connsiteY272" fmla="*/ 494 h 21600"/>
                  <a:gd name="connsiteX273" fmla="*/ 3511 w 21600"/>
                  <a:gd name="connsiteY273" fmla="*/ 0 h 21600"/>
                  <a:gd name="connsiteX274" fmla="*/ 3296 w 21600"/>
                  <a:gd name="connsiteY274" fmla="*/ 227 h 21600"/>
                  <a:gd name="connsiteX275" fmla="*/ 2706 w 21600"/>
                  <a:gd name="connsiteY275" fmla="*/ 1019 h 21600"/>
                  <a:gd name="connsiteX276" fmla="*/ 2608 w 21600"/>
                  <a:gd name="connsiteY276" fmla="*/ 1469 h 21600"/>
                  <a:gd name="connsiteX277" fmla="*/ 2388 w 21600"/>
                  <a:gd name="connsiteY277" fmla="*/ 1595 h 21600"/>
                  <a:gd name="connsiteX278" fmla="*/ 1536 w 21600"/>
                  <a:gd name="connsiteY278" fmla="*/ 1363 h 21600"/>
                  <a:gd name="connsiteX0" fmla="*/ 1536 w 21600"/>
                  <a:gd name="connsiteY0" fmla="*/ 1363 h 21600"/>
                  <a:gd name="connsiteX1" fmla="*/ 1386 w 21600"/>
                  <a:gd name="connsiteY1" fmla="*/ 1707 h 21600"/>
                  <a:gd name="connsiteX2" fmla="*/ 935 w 21600"/>
                  <a:gd name="connsiteY2" fmla="*/ 1781 h 21600"/>
                  <a:gd name="connsiteX3" fmla="*/ 987 w 21600"/>
                  <a:gd name="connsiteY3" fmla="*/ 2308 h 21600"/>
                  <a:gd name="connsiteX4" fmla="*/ 798 w 21600"/>
                  <a:gd name="connsiteY4" fmla="*/ 2555 h 21600"/>
                  <a:gd name="connsiteX5" fmla="*/ 835 w 21600"/>
                  <a:gd name="connsiteY5" fmla="*/ 2798 h 21600"/>
                  <a:gd name="connsiteX6" fmla="*/ 840 w 21600"/>
                  <a:gd name="connsiteY6" fmla="*/ 3140 h 21600"/>
                  <a:gd name="connsiteX7" fmla="*/ 985 w 21600"/>
                  <a:gd name="connsiteY7" fmla="*/ 3509 h 21600"/>
                  <a:gd name="connsiteX8" fmla="*/ 1056 w 21600"/>
                  <a:gd name="connsiteY8" fmla="*/ 3905 h 21600"/>
                  <a:gd name="connsiteX9" fmla="*/ 1266 w 21600"/>
                  <a:gd name="connsiteY9" fmla="*/ 4035 h 21600"/>
                  <a:gd name="connsiteX10" fmla="*/ 1492 w 21600"/>
                  <a:gd name="connsiteY10" fmla="*/ 4235 h 21600"/>
                  <a:gd name="connsiteX11" fmla="*/ 1371 w 21600"/>
                  <a:gd name="connsiteY11" fmla="*/ 4451 h 21600"/>
                  <a:gd name="connsiteX12" fmla="*/ 1356 w 21600"/>
                  <a:gd name="connsiteY12" fmla="*/ 4781 h 21600"/>
                  <a:gd name="connsiteX13" fmla="*/ 1371 w 21600"/>
                  <a:gd name="connsiteY13" fmla="*/ 5117 h 21600"/>
                  <a:gd name="connsiteX14" fmla="*/ 1263 w 21600"/>
                  <a:gd name="connsiteY14" fmla="*/ 5349 h 21600"/>
                  <a:gd name="connsiteX15" fmla="*/ 1037 w 21600"/>
                  <a:gd name="connsiteY15" fmla="*/ 5466 h 21600"/>
                  <a:gd name="connsiteX16" fmla="*/ 932 w 21600"/>
                  <a:gd name="connsiteY16" fmla="*/ 5227 h 21600"/>
                  <a:gd name="connsiteX17" fmla="*/ 768 w 21600"/>
                  <a:gd name="connsiteY17" fmla="*/ 5390 h 21600"/>
                  <a:gd name="connsiteX18" fmla="*/ 574 w 21600"/>
                  <a:gd name="connsiteY18" fmla="*/ 5359 h 21600"/>
                  <a:gd name="connsiteX19" fmla="*/ 449 w 21600"/>
                  <a:gd name="connsiteY19" fmla="*/ 5025 h 21600"/>
                  <a:gd name="connsiteX20" fmla="*/ 564 w 21600"/>
                  <a:gd name="connsiteY20" fmla="*/ 4687 h 21600"/>
                  <a:gd name="connsiteX21" fmla="*/ 431 w 21600"/>
                  <a:gd name="connsiteY21" fmla="*/ 4594 h 21600"/>
                  <a:gd name="connsiteX22" fmla="*/ 204 w 21600"/>
                  <a:gd name="connsiteY22" fmla="*/ 4711 h 21600"/>
                  <a:gd name="connsiteX23" fmla="*/ 73 w 21600"/>
                  <a:gd name="connsiteY23" fmla="*/ 4962 h 21600"/>
                  <a:gd name="connsiteX24" fmla="*/ 114 w 21600"/>
                  <a:gd name="connsiteY24" fmla="*/ 5286 h 21600"/>
                  <a:gd name="connsiteX25" fmla="*/ 159 w 21600"/>
                  <a:gd name="connsiteY25" fmla="*/ 5560 h 21600"/>
                  <a:gd name="connsiteX26" fmla="*/ 28 w 21600"/>
                  <a:gd name="connsiteY26" fmla="*/ 5891 h 21600"/>
                  <a:gd name="connsiteX27" fmla="*/ 123 w 21600"/>
                  <a:gd name="connsiteY27" fmla="*/ 6165 h 21600"/>
                  <a:gd name="connsiteX28" fmla="*/ 57 w 21600"/>
                  <a:gd name="connsiteY28" fmla="*/ 6403 h 21600"/>
                  <a:gd name="connsiteX29" fmla="*/ 72 w 21600"/>
                  <a:gd name="connsiteY29" fmla="*/ 6686 h 21600"/>
                  <a:gd name="connsiteX30" fmla="*/ 147 w 21600"/>
                  <a:gd name="connsiteY30" fmla="*/ 6918 h 21600"/>
                  <a:gd name="connsiteX31" fmla="*/ 23 w 21600"/>
                  <a:gd name="connsiteY31" fmla="*/ 7008 h 21600"/>
                  <a:gd name="connsiteX32" fmla="*/ 0 w 21600"/>
                  <a:gd name="connsiteY32" fmla="*/ 7392 h 21600"/>
                  <a:gd name="connsiteX33" fmla="*/ 74 w 21600"/>
                  <a:gd name="connsiteY33" fmla="*/ 7679 h 21600"/>
                  <a:gd name="connsiteX34" fmla="*/ 308 w 21600"/>
                  <a:gd name="connsiteY34" fmla="*/ 7560 h 21600"/>
                  <a:gd name="connsiteX35" fmla="*/ 489 w 21600"/>
                  <a:gd name="connsiteY35" fmla="*/ 7492 h 21600"/>
                  <a:gd name="connsiteX36" fmla="*/ 512 w 21600"/>
                  <a:gd name="connsiteY36" fmla="*/ 7931 h 21600"/>
                  <a:gd name="connsiteX37" fmla="*/ 567 w 21600"/>
                  <a:gd name="connsiteY37" fmla="*/ 8302 h 21600"/>
                  <a:gd name="connsiteX38" fmla="*/ 712 w 21600"/>
                  <a:gd name="connsiteY38" fmla="*/ 8595 h 21600"/>
                  <a:gd name="connsiteX39" fmla="*/ 968 w 21600"/>
                  <a:gd name="connsiteY39" fmla="*/ 8822 h 21600"/>
                  <a:gd name="connsiteX40" fmla="*/ 1087 w 21600"/>
                  <a:gd name="connsiteY40" fmla="*/ 9238 h 21600"/>
                  <a:gd name="connsiteX41" fmla="*/ 1219 w 21600"/>
                  <a:gd name="connsiteY41" fmla="*/ 9224 h 21600"/>
                  <a:gd name="connsiteX42" fmla="*/ 1351 w 21600"/>
                  <a:gd name="connsiteY42" fmla="*/ 9210 h 21600"/>
                  <a:gd name="connsiteX43" fmla="*/ 1283 w 21600"/>
                  <a:gd name="connsiteY43" fmla="*/ 9504 h 21600"/>
                  <a:gd name="connsiteX44" fmla="*/ 1521 w 21600"/>
                  <a:gd name="connsiteY44" fmla="*/ 10028 h 21600"/>
                  <a:gd name="connsiteX45" fmla="*/ 1785 w 21600"/>
                  <a:gd name="connsiteY45" fmla="*/ 10366 h 21600"/>
                  <a:gd name="connsiteX46" fmla="*/ 1933 w 21600"/>
                  <a:gd name="connsiteY46" fmla="*/ 10772 h 21600"/>
                  <a:gd name="connsiteX47" fmla="*/ 2040 w 21600"/>
                  <a:gd name="connsiteY47" fmla="*/ 11219 h 21600"/>
                  <a:gd name="connsiteX48" fmla="*/ 2222 w 21600"/>
                  <a:gd name="connsiteY48" fmla="*/ 11104 h 21600"/>
                  <a:gd name="connsiteX49" fmla="*/ 2440 w 21600"/>
                  <a:gd name="connsiteY49" fmla="*/ 10710 h 21600"/>
                  <a:gd name="connsiteX50" fmla="*/ 2605 w 21600"/>
                  <a:gd name="connsiteY50" fmla="*/ 10608 h 21600"/>
                  <a:gd name="connsiteX51" fmla="*/ 2805 w 21600"/>
                  <a:gd name="connsiteY51" fmla="*/ 10809 h 21600"/>
                  <a:gd name="connsiteX52" fmla="*/ 3011 w 21600"/>
                  <a:gd name="connsiteY52" fmla="*/ 11003 h 21600"/>
                  <a:gd name="connsiteX53" fmla="*/ 3196 w 21600"/>
                  <a:gd name="connsiteY53" fmla="*/ 11182 h 21600"/>
                  <a:gd name="connsiteX54" fmla="*/ 3135 w 21600"/>
                  <a:gd name="connsiteY54" fmla="*/ 11542 h 21600"/>
                  <a:gd name="connsiteX55" fmla="*/ 3217 w 21600"/>
                  <a:gd name="connsiteY55" fmla="*/ 11802 h 21600"/>
                  <a:gd name="connsiteX56" fmla="*/ 3460 w 21600"/>
                  <a:gd name="connsiteY56" fmla="*/ 12119 h 21600"/>
                  <a:gd name="connsiteX57" fmla="*/ 3612 w 21600"/>
                  <a:gd name="connsiteY57" fmla="*/ 12559 h 21600"/>
                  <a:gd name="connsiteX58" fmla="*/ 3753 w 21600"/>
                  <a:gd name="connsiteY58" fmla="*/ 12827 h 21600"/>
                  <a:gd name="connsiteX59" fmla="*/ 3979 w 21600"/>
                  <a:gd name="connsiteY59" fmla="*/ 13021 h 21600"/>
                  <a:gd name="connsiteX60" fmla="*/ 4110 w 21600"/>
                  <a:gd name="connsiteY60" fmla="*/ 13261 h 21600"/>
                  <a:gd name="connsiteX61" fmla="*/ 4217 w 21600"/>
                  <a:gd name="connsiteY61" fmla="*/ 13744 h 21600"/>
                  <a:gd name="connsiteX62" fmla="*/ 4280 w 21600"/>
                  <a:gd name="connsiteY62" fmla="*/ 14090 h 21600"/>
                  <a:gd name="connsiteX63" fmla="*/ 4407 w 21600"/>
                  <a:gd name="connsiteY63" fmla="*/ 14286 h 21600"/>
                  <a:gd name="connsiteX64" fmla="*/ 4580 w 21600"/>
                  <a:gd name="connsiteY64" fmla="*/ 14097 h 21600"/>
                  <a:gd name="connsiteX65" fmla="*/ 4836 w 21600"/>
                  <a:gd name="connsiteY65" fmla="*/ 14144 h 21600"/>
                  <a:gd name="connsiteX66" fmla="*/ 4971 w 21600"/>
                  <a:gd name="connsiteY66" fmla="*/ 14383 h 21600"/>
                  <a:gd name="connsiteX67" fmla="*/ 5004 w 21600"/>
                  <a:gd name="connsiteY67" fmla="*/ 14703 h 21600"/>
                  <a:gd name="connsiteX68" fmla="*/ 4902 w 21600"/>
                  <a:gd name="connsiteY68" fmla="*/ 14962 h 21600"/>
                  <a:gd name="connsiteX69" fmla="*/ 5022 w 21600"/>
                  <a:gd name="connsiteY69" fmla="*/ 15283 h 21600"/>
                  <a:gd name="connsiteX70" fmla="*/ 5227 w 21600"/>
                  <a:gd name="connsiteY70" fmla="*/ 15576 h 21600"/>
                  <a:gd name="connsiteX71" fmla="*/ 5393 w 21600"/>
                  <a:gd name="connsiteY71" fmla="*/ 15886 h 21600"/>
                  <a:gd name="connsiteX72" fmla="*/ 5576 w 21600"/>
                  <a:gd name="connsiteY72" fmla="*/ 15991 h 21600"/>
                  <a:gd name="connsiteX73" fmla="*/ 5808 w 21600"/>
                  <a:gd name="connsiteY73" fmla="*/ 15901 h 21600"/>
                  <a:gd name="connsiteX74" fmla="*/ 5913 w 21600"/>
                  <a:gd name="connsiteY74" fmla="*/ 16147 h 21600"/>
                  <a:gd name="connsiteX75" fmla="*/ 5777 w 21600"/>
                  <a:gd name="connsiteY75" fmla="*/ 16352 h 21600"/>
                  <a:gd name="connsiteX76" fmla="*/ 5659 w 21600"/>
                  <a:gd name="connsiteY76" fmla="*/ 16603 h 21600"/>
                  <a:gd name="connsiteX77" fmla="*/ 5867 w 21600"/>
                  <a:gd name="connsiteY77" fmla="*/ 16783 h 21600"/>
                  <a:gd name="connsiteX78" fmla="*/ 6132 w 21600"/>
                  <a:gd name="connsiteY78" fmla="*/ 16789 h 21600"/>
                  <a:gd name="connsiteX79" fmla="*/ 6340 w 21600"/>
                  <a:gd name="connsiteY79" fmla="*/ 16842 h 21600"/>
                  <a:gd name="connsiteX80" fmla="*/ 6440 w 21600"/>
                  <a:gd name="connsiteY80" fmla="*/ 17096 h 21600"/>
                  <a:gd name="connsiteX81" fmla="*/ 6496 w 21600"/>
                  <a:gd name="connsiteY81" fmla="*/ 17559 h 21600"/>
                  <a:gd name="connsiteX82" fmla="*/ 6579 w 21600"/>
                  <a:gd name="connsiteY82" fmla="*/ 17847 h 21600"/>
                  <a:gd name="connsiteX83" fmla="*/ 6779 w 21600"/>
                  <a:gd name="connsiteY83" fmla="*/ 17481 h 21600"/>
                  <a:gd name="connsiteX84" fmla="*/ 6907 w 21600"/>
                  <a:gd name="connsiteY84" fmla="*/ 17716 h 21600"/>
                  <a:gd name="connsiteX85" fmla="*/ 6966 w 21600"/>
                  <a:gd name="connsiteY85" fmla="*/ 18006 h 21600"/>
                  <a:gd name="connsiteX86" fmla="*/ 7181 w 21600"/>
                  <a:gd name="connsiteY86" fmla="*/ 18026 h 21600"/>
                  <a:gd name="connsiteX87" fmla="*/ 7337 w 21600"/>
                  <a:gd name="connsiteY87" fmla="*/ 17817 h 21600"/>
                  <a:gd name="connsiteX88" fmla="*/ 7524 w 21600"/>
                  <a:gd name="connsiteY88" fmla="*/ 18038 h 21600"/>
                  <a:gd name="connsiteX89" fmla="*/ 7871 w 21600"/>
                  <a:gd name="connsiteY89" fmla="*/ 18471 h 21600"/>
                  <a:gd name="connsiteX90" fmla="*/ 8108 w 21600"/>
                  <a:gd name="connsiteY90" fmla="*/ 18675 h 21600"/>
                  <a:gd name="connsiteX91" fmla="*/ 8317 w 21600"/>
                  <a:gd name="connsiteY91" fmla="*/ 18727 h 21600"/>
                  <a:gd name="connsiteX92" fmla="*/ 8499 w 21600"/>
                  <a:gd name="connsiteY92" fmla="*/ 18873 h 21600"/>
                  <a:gd name="connsiteX93" fmla="*/ 8677 w 21600"/>
                  <a:gd name="connsiteY93" fmla="*/ 18518 h 21600"/>
                  <a:gd name="connsiteX94" fmla="*/ 8848 w 21600"/>
                  <a:gd name="connsiteY94" fmla="*/ 18806 h 21600"/>
                  <a:gd name="connsiteX95" fmla="*/ 9131 w 21600"/>
                  <a:gd name="connsiteY95" fmla="*/ 18783 h 21600"/>
                  <a:gd name="connsiteX96" fmla="*/ 9385 w 21600"/>
                  <a:gd name="connsiteY96" fmla="*/ 18686 h 21600"/>
                  <a:gd name="connsiteX97" fmla="*/ 9587 w 21600"/>
                  <a:gd name="connsiteY97" fmla="*/ 18548 h 21600"/>
                  <a:gd name="connsiteX98" fmla="*/ 9710 w 21600"/>
                  <a:gd name="connsiteY98" fmla="*/ 18767 h 21600"/>
                  <a:gd name="connsiteX99" fmla="*/ 9774 w 21600"/>
                  <a:gd name="connsiteY99" fmla="*/ 19046 h 21600"/>
                  <a:gd name="connsiteX100" fmla="*/ 9696 w 21600"/>
                  <a:gd name="connsiteY100" fmla="*/ 19342 h 21600"/>
                  <a:gd name="connsiteX101" fmla="*/ 9595 w 21600"/>
                  <a:gd name="connsiteY101" fmla="*/ 19629 h 21600"/>
                  <a:gd name="connsiteX102" fmla="*/ 9508 w 21600"/>
                  <a:gd name="connsiteY102" fmla="*/ 19971 h 21600"/>
                  <a:gd name="connsiteX103" fmla="*/ 9638 w 21600"/>
                  <a:gd name="connsiteY103" fmla="*/ 20381 h 21600"/>
                  <a:gd name="connsiteX104" fmla="*/ 9815 w 21600"/>
                  <a:gd name="connsiteY104" fmla="*/ 20542 h 21600"/>
                  <a:gd name="connsiteX105" fmla="*/ 9981 w 21600"/>
                  <a:gd name="connsiteY105" fmla="*/ 20198 h 21600"/>
                  <a:gd name="connsiteX106" fmla="*/ 10041 w 21600"/>
                  <a:gd name="connsiteY106" fmla="*/ 19849 h 21600"/>
                  <a:gd name="connsiteX107" fmla="*/ 10180 w 21600"/>
                  <a:gd name="connsiteY107" fmla="*/ 19533 h 21600"/>
                  <a:gd name="connsiteX108" fmla="*/ 10392 w 21600"/>
                  <a:gd name="connsiteY108" fmla="*/ 19328 h 21600"/>
                  <a:gd name="connsiteX109" fmla="*/ 10594 w 21600"/>
                  <a:gd name="connsiteY109" fmla="*/ 18978 h 21600"/>
                  <a:gd name="connsiteX110" fmla="*/ 10814 w 21600"/>
                  <a:gd name="connsiteY110" fmla="*/ 18851 h 21600"/>
                  <a:gd name="connsiteX111" fmla="*/ 10991 w 21600"/>
                  <a:gd name="connsiteY111" fmla="*/ 18850 h 21600"/>
                  <a:gd name="connsiteX112" fmla="*/ 11418 w 21600"/>
                  <a:gd name="connsiteY112" fmla="*/ 18967 h 21600"/>
                  <a:gd name="connsiteX113" fmla="*/ 11529 w 21600"/>
                  <a:gd name="connsiteY113" fmla="*/ 19322 h 21600"/>
                  <a:gd name="connsiteX114" fmla="*/ 11749 w 21600"/>
                  <a:gd name="connsiteY114" fmla="*/ 19487 h 21600"/>
                  <a:gd name="connsiteX115" fmla="*/ 11932 w 21600"/>
                  <a:gd name="connsiteY115" fmla="*/ 19574 h 21600"/>
                  <a:gd name="connsiteX116" fmla="*/ 12124 w 21600"/>
                  <a:gd name="connsiteY116" fmla="*/ 19864 h 21600"/>
                  <a:gd name="connsiteX117" fmla="*/ 12319 w 21600"/>
                  <a:gd name="connsiteY117" fmla="*/ 19990 h 21600"/>
                  <a:gd name="connsiteX118" fmla="*/ 12675 w 21600"/>
                  <a:gd name="connsiteY118" fmla="*/ 19776 h 21600"/>
                  <a:gd name="connsiteX119" fmla="*/ 12792 w 21600"/>
                  <a:gd name="connsiteY119" fmla="*/ 20053 h 21600"/>
                  <a:gd name="connsiteX120" fmla="*/ 12841 w 21600"/>
                  <a:gd name="connsiteY120" fmla="*/ 20335 h 21600"/>
                  <a:gd name="connsiteX121" fmla="*/ 13039 w 21600"/>
                  <a:gd name="connsiteY121" fmla="*/ 20407 h 21600"/>
                  <a:gd name="connsiteX122" fmla="*/ 13397 w 21600"/>
                  <a:gd name="connsiteY122" fmla="*/ 20365 h 21600"/>
                  <a:gd name="connsiteX123" fmla="*/ 13676 w 21600"/>
                  <a:gd name="connsiteY123" fmla="*/ 20432 h 21600"/>
                  <a:gd name="connsiteX124" fmla="*/ 13918 w 21600"/>
                  <a:gd name="connsiteY124" fmla="*/ 20406 h 21600"/>
                  <a:gd name="connsiteX125" fmla="*/ 14122 w 21600"/>
                  <a:gd name="connsiteY125" fmla="*/ 20272 h 21600"/>
                  <a:gd name="connsiteX126" fmla="*/ 14052 w 21600"/>
                  <a:gd name="connsiteY126" fmla="*/ 20028 h 21600"/>
                  <a:gd name="connsiteX127" fmla="*/ 14308 w 21600"/>
                  <a:gd name="connsiteY127" fmla="*/ 19867 h 21600"/>
                  <a:gd name="connsiteX128" fmla="*/ 14525 w 21600"/>
                  <a:gd name="connsiteY128" fmla="*/ 19661 h 21600"/>
                  <a:gd name="connsiteX129" fmla="*/ 14763 w 21600"/>
                  <a:gd name="connsiteY129" fmla="*/ 19377 h 21600"/>
                  <a:gd name="connsiteX130" fmla="*/ 14837 w 21600"/>
                  <a:gd name="connsiteY130" fmla="*/ 19057 h 21600"/>
                  <a:gd name="connsiteX131" fmla="*/ 15052 w 21600"/>
                  <a:gd name="connsiteY131" fmla="*/ 19105 h 21600"/>
                  <a:gd name="connsiteX132" fmla="*/ 15326 w 21600"/>
                  <a:gd name="connsiteY132" fmla="*/ 19049 h 21600"/>
                  <a:gd name="connsiteX133" fmla="*/ 15696 w 21600"/>
                  <a:gd name="connsiteY133" fmla="*/ 18973 h 21600"/>
                  <a:gd name="connsiteX134" fmla="*/ 15804 w 21600"/>
                  <a:gd name="connsiteY134" fmla="*/ 18706 h 21600"/>
                  <a:gd name="connsiteX135" fmla="*/ 15932 w 21600"/>
                  <a:gd name="connsiteY135" fmla="*/ 18568 h 21600"/>
                  <a:gd name="connsiteX136" fmla="*/ 16200 w 21600"/>
                  <a:gd name="connsiteY136" fmla="*/ 18368 h 21600"/>
                  <a:gd name="connsiteX137" fmla="*/ 16487 w 21600"/>
                  <a:gd name="connsiteY137" fmla="*/ 18210 h 21600"/>
                  <a:gd name="connsiteX138" fmla="*/ 16717 w 21600"/>
                  <a:gd name="connsiteY138" fmla="*/ 18237 h 21600"/>
                  <a:gd name="connsiteX139" fmla="*/ 16791 w 21600"/>
                  <a:gd name="connsiteY139" fmla="*/ 18501 h 21600"/>
                  <a:gd name="connsiteX140" fmla="*/ 17038 w 21600"/>
                  <a:gd name="connsiteY140" fmla="*/ 18726 h 21600"/>
                  <a:gd name="connsiteX141" fmla="*/ 17288 w 21600"/>
                  <a:gd name="connsiteY141" fmla="*/ 18915 h 21600"/>
                  <a:gd name="connsiteX142" fmla="*/ 17737 w 21600"/>
                  <a:gd name="connsiteY142" fmla="*/ 18615 h 21600"/>
                  <a:gd name="connsiteX143" fmla="*/ 17958 w 21600"/>
                  <a:gd name="connsiteY143" fmla="*/ 18399 h 21600"/>
                  <a:gd name="connsiteX144" fmla="*/ 18188 w 21600"/>
                  <a:gd name="connsiteY144" fmla="*/ 18351 h 21600"/>
                  <a:gd name="connsiteX145" fmla="*/ 18315 w 21600"/>
                  <a:gd name="connsiteY145" fmla="*/ 18573 h 21600"/>
                  <a:gd name="connsiteX146" fmla="*/ 18521 w 21600"/>
                  <a:gd name="connsiteY146" fmla="*/ 18761 h 21600"/>
                  <a:gd name="connsiteX147" fmla="*/ 18348 w 21600"/>
                  <a:gd name="connsiteY147" fmla="*/ 19004 h 21600"/>
                  <a:gd name="connsiteX148" fmla="*/ 18132 w 21600"/>
                  <a:gd name="connsiteY148" fmla="*/ 19353 h 21600"/>
                  <a:gd name="connsiteX149" fmla="*/ 18389 w 21600"/>
                  <a:gd name="connsiteY149" fmla="*/ 19358 h 21600"/>
                  <a:gd name="connsiteX150" fmla="*/ 18620 w 21600"/>
                  <a:gd name="connsiteY150" fmla="*/ 19342 h 21600"/>
                  <a:gd name="connsiteX151" fmla="*/ 18608 w 21600"/>
                  <a:gd name="connsiteY151" fmla="*/ 19618 h 21600"/>
                  <a:gd name="connsiteX152" fmla="*/ 18673 w 21600"/>
                  <a:gd name="connsiteY152" fmla="*/ 19899 h 21600"/>
                  <a:gd name="connsiteX153" fmla="*/ 18468 w 21600"/>
                  <a:gd name="connsiteY153" fmla="*/ 20098 h 21600"/>
                  <a:gd name="connsiteX154" fmla="*/ 18308 w 21600"/>
                  <a:gd name="connsiteY154" fmla="*/ 20395 h 21600"/>
                  <a:gd name="connsiteX155" fmla="*/ 18532 w 21600"/>
                  <a:gd name="connsiteY155" fmla="*/ 20531 h 21600"/>
                  <a:gd name="connsiteX156" fmla="*/ 18694 w 21600"/>
                  <a:gd name="connsiteY156" fmla="*/ 20736 h 21600"/>
                  <a:gd name="connsiteX157" fmla="*/ 18955 w 21600"/>
                  <a:gd name="connsiteY157" fmla="*/ 20827 h 21600"/>
                  <a:gd name="connsiteX158" fmla="*/ 19228 w 21600"/>
                  <a:gd name="connsiteY158" fmla="*/ 20875 h 21600"/>
                  <a:gd name="connsiteX159" fmla="*/ 19372 w 21600"/>
                  <a:gd name="connsiteY159" fmla="*/ 21377 h 21600"/>
                  <a:gd name="connsiteX160" fmla="*/ 19602 w 21600"/>
                  <a:gd name="connsiteY160" fmla="*/ 20863 h 21600"/>
                  <a:gd name="connsiteX161" fmla="*/ 19735 w 21600"/>
                  <a:gd name="connsiteY161" fmla="*/ 20496 h 21600"/>
                  <a:gd name="connsiteX162" fmla="*/ 19893 w 21600"/>
                  <a:gd name="connsiteY162" fmla="*/ 20708 h 21600"/>
                  <a:gd name="connsiteX163" fmla="*/ 19872 w 21600"/>
                  <a:gd name="connsiteY163" fmla="*/ 21072 h 21600"/>
                  <a:gd name="connsiteX164" fmla="*/ 20054 w 21600"/>
                  <a:gd name="connsiteY164" fmla="*/ 21148 h 21600"/>
                  <a:gd name="connsiteX165" fmla="*/ 20223 w 21600"/>
                  <a:gd name="connsiteY165" fmla="*/ 21385 h 21600"/>
                  <a:gd name="connsiteX166" fmla="*/ 20415 w 21600"/>
                  <a:gd name="connsiteY166" fmla="*/ 21330 h 21600"/>
                  <a:gd name="connsiteX167" fmla="*/ 20415 w 21600"/>
                  <a:gd name="connsiteY167" fmla="*/ 21180 h 21600"/>
                  <a:gd name="connsiteX168" fmla="*/ 20415 w 21600"/>
                  <a:gd name="connsiteY168" fmla="*/ 21030 h 21600"/>
                  <a:gd name="connsiteX169" fmla="*/ 20624 w 21600"/>
                  <a:gd name="connsiteY169" fmla="*/ 21324 h 21600"/>
                  <a:gd name="connsiteX170" fmla="*/ 20571 w 21600"/>
                  <a:gd name="connsiteY170" fmla="*/ 21600 h 21600"/>
                  <a:gd name="connsiteX171" fmla="*/ 20818 w 21600"/>
                  <a:gd name="connsiteY171" fmla="*/ 21556 h 21600"/>
                  <a:gd name="connsiteX172" fmla="*/ 20967 w 21600"/>
                  <a:gd name="connsiteY172" fmla="*/ 21438 h 21600"/>
                  <a:gd name="connsiteX173" fmla="*/ 20966 w 21600"/>
                  <a:gd name="connsiteY173" fmla="*/ 20924 h 21600"/>
                  <a:gd name="connsiteX174" fmla="*/ 20940 w 21600"/>
                  <a:gd name="connsiteY174" fmla="*/ 20459 h 21600"/>
                  <a:gd name="connsiteX175" fmla="*/ 20981 w 21600"/>
                  <a:gd name="connsiteY175" fmla="*/ 20036 h 21600"/>
                  <a:gd name="connsiteX176" fmla="*/ 21116 w 21600"/>
                  <a:gd name="connsiteY176" fmla="*/ 19904 h 21600"/>
                  <a:gd name="connsiteX177" fmla="*/ 21164 w 21600"/>
                  <a:gd name="connsiteY177" fmla="*/ 20302 h 21600"/>
                  <a:gd name="connsiteX178" fmla="*/ 21368 w 21600"/>
                  <a:gd name="connsiteY178" fmla="*/ 20175 h 21600"/>
                  <a:gd name="connsiteX179" fmla="*/ 21378 w 21600"/>
                  <a:gd name="connsiteY179" fmla="*/ 19756 h 21600"/>
                  <a:gd name="connsiteX180" fmla="*/ 21529 w 21600"/>
                  <a:gd name="connsiteY180" fmla="*/ 19499 h 21600"/>
                  <a:gd name="connsiteX181" fmla="*/ 21583 w 21600"/>
                  <a:gd name="connsiteY181" fmla="*/ 17772 h 21600"/>
                  <a:gd name="connsiteX182" fmla="*/ 21582 w 21600"/>
                  <a:gd name="connsiteY182" fmla="*/ 16520 h 21600"/>
                  <a:gd name="connsiteX183" fmla="*/ 21392 w 21600"/>
                  <a:gd name="connsiteY183" fmla="*/ 15849 h 21600"/>
                  <a:gd name="connsiteX184" fmla="*/ 21279 w 21600"/>
                  <a:gd name="connsiteY184" fmla="*/ 15288 h 21600"/>
                  <a:gd name="connsiteX185" fmla="*/ 21338 w 21600"/>
                  <a:gd name="connsiteY185" fmla="*/ 14946 h 21600"/>
                  <a:gd name="connsiteX186" fmla="*/ 21483 w 21600"/>
                  <a:gd name="connsiteY186" fmla="*/ 15214 h 21600"/>
                  <a:gd name="connsiteX187" fmla="*/ 21600 w 21600"/>
                  <a:gd name="connsiteY187" fmla="*/ 14986 h 21600"/>
                  <a:gd name="connsiteX188" fmla="*/ 21297 w 21600"/>
                  <a:gd name="connsiteY188" fmla="*/ 14421 h 21600"/>
                  <a:gd name="connsiteX189" fmla="*/ 21129 w 21600"/>
                  <a:gd name="connsiteY189" fmla="*/ 13484 h 21600"/>
                  <a:gd name="connsiteX190" fmla="*/ 20886 w 21600"/>
                  <a:gd name="connsiteY190" fmla="*/ 12678 h 21600"/>
                  <a:gd name="connsiteX191" fmla="*/ 20556 w 21600"/>
                  <a:gd name="connsiteY191" fmla="*/ 12350 h 21600"/>
                  <a:gd name="connsiteX192" fmla="*/ 20162 w 21600"/>
                  <a:gd name="connsiteY192" fmla="*/ 12340 h 21600"/>
                  <a:gd name="connsiteX193" fmla="*/ 19967 w 21600"/>
                  <a:gd name="connsiteY193" fmla="*/ 12810 h 21600"/>
                  <a:gd name="connsiteX194" fmla="*/ 19829 w 21600"/>
                  <a:gd name="connsiteY194" fmla="*/ 13151 h 21600"/>
                  <a:gd name="connsiteX195" fmla="*/ 19566 w 21600"/>
                  <a:gd name="connsiteY195" fmla="*/ 13268 h 21600"/>
                  <a:gd name="connsiteX196" fmla="*/ 19382 w 21600"/>
                  <a:gd name="connsiteY196" fmla="*/ 13140 h 21600"/>
                  <a:gd name="connsiteX197" fmla="*/ 19362 w 21600"/>
                  <a:gd name="connsiteY197" fmla="*/ 13480 h 21600"/>
                  <a:gd name="connsiteX198" fmla="*/ 19353 w 21600"/>
                  <a:gd name="connsiteY198" fmla="*/ 13924 h 21600"/>
                  <a:gd name="connsiteX199" fmla="*/ 19216 w 21600"/>
                  <a:gd name="connsiteY199" fmla="*/ 13863 h 21600"/>
                  <a:gd name="connsiteX200" fmla="*/ 18857 w 21600"/>
                  <a:gd name="connsiteY200" fmla="*/ 13253 h 21600"/>
                  <a:gd name="connsiteX201" fmla="*/ 18720 w 21600"/>
                  <a:gd name="connsiteY201" fmla="*/ 13427 h 21600"/>
                  <a:gd name="connsiteX202" fmla="*/ 18781 w 21600"/>
                  <a:gd name="connsiteY202" fmla="*/ 13870 h 21600"/>
                  <a:gd name="connsiteX203" fmla="*/ 18724 w 21600"/>
                  <a:gd name="connsiteY203" fmla="*/ 14096 h 21600"/>
                  <a:gd name="connsiteX204" fmla="*/ 18564 w 21600"/>
                  <a:gd name="connsiteY204" fmla="*/ 13658 h 21600"/>
                  <a:gd name="connsiteX205" fmla="*/ 17962 w 21600"/>
                  <a:gd name="connsiteY205" fmla="*/ 13484 h 21600"/>
                  <a:gd name="connsiteX206" fmla="*/ 17837 w 21600"/>
                  <a:gd name="connsiteY206" fmla="*/ 13067 h 21600"/>
                  <a:gd name="connsiteX207" fmla="*/ 18019 w 21600"/>
                  <a:gd name="connsiteY207" fmla="*/ 12695 h 21600"/>
                  <a:gd name="connsiteX208" fmla="*/ 17793 w 21600"/>
                  <a:gd name="connsiteY208" fmla="*/ 12367 h 21600"/>
                  <a:gd name="connsiteX209" fmla="*/ 17541 w 21600"/>
                  <a:gd name="connsiteY209" fmla="*/ 12263 h 21600"/>
                  <a:gd name="connsiteX210" fmla="*/ 17394 w 21600"/>
                  <a:gd name="connsiteY210" fmla="*/ 11708 h 21600"/>
                  <a:gd name="connsiteX211" fmla="*/ 17161 w 21600"/>
                  <a:gd name="connsiteY211" fmla="*/ 11337 h 21600"/>
                  <a:gd name="connsiteX212" fmla="*/ 16893 w 21600"/>
                  <a:gd name="connsiteY212" fmla="*/ 11497 h 21600"/>
                  <a:gd name="connsiteX213" fmla="*/ 16651 w 21600"/>
                  <a:gd name="connsiteY213" fmla="*/ 11627 h 21600"/>
                  <a:gd name="connsiteX214" fmla="*/ 16285 w 21600"/>
                  <a:gd name="connsiteY214" fmla="*/ 11406 h 21600"/>
                  <a:gd name="connsiteX215" fmla="*/ 16134 w 21600"/>
                  <a:gd name="connsiteY215" fmla="*/ 11209 h 21600"/>
                  <a:gd name="connsiteX216" fmla="*/ 15987 w 21600"/>
                  <a:gd name="connsiteY216" fmla="*/ 11425 h 21600"/>
                  <a:gd name="connsiteX217" fmla="*/ 15748 w 21600"/>
                  <a:gd name="connsiteY217" fmla="*/ 10962 h 21600"/>
                  <a:gd name="connsiteX218" fmla="*/ 15531 w 21600"/>
                  <a:gd name="connsiteY218" fmla="*/ 10949 h 21600"/>
                  <a:gd name="connsiteX219" fmla="*/ 15407 w 21600"/>
                  <a:gd name="connsiteY219" fmla="*/ 10679 h 21600"/>
                  <a:gd name="connsiteX220" fmla="*/ 14818 w 21600"/>
                  <a:gd name="connsiteY220" fmla="*/ 10464 h 21600"/>
                  <a:gd name="connsiteX221" fmla="*/ 14456 w 21600"/>
                  <a:gd name="connsiteY221" fmla="*/ 10173 h 21600"/>
                  <a:gd name="connsiteX222" fmla="*/ 14123 w 21600"/>
                  <a:gd name="connsiteY222" fmla="*/ 9763 h 21600"/>
                  <a:gd name="connsiteX223" fmla="*/ 13948 w 21600"/>
                  <a:gd name="connsiteY223" fmla="*/ 9366 h 21600"/>
                  <a:gd name="connsiteX224" fmla="*/ 13877 w 21600"/>
                  <a:gd name="connsiteY224" fmla="*/ 8986 h 21600"/>
                  <a:gd name="connsiteX225" fmla="*/ 13724 w 21600"/>
                  <a:gd name="connsiteY225" fmla="*/ 8880 h 21600"/>
                  <a:gd name="connsiteX226" fmla="*/ 13482 w 21600"/>
                  <a:gd name="connsiteY226" fmla="*/ 9131 h 21600"/>
                  <a:gd name="connsiteX227" fmla="*/ 13178 w 21600"/>
                  <a:gd name="connsiteY227" fmla="*/ 9086 h 21600"/>
                  <a:gd name="connsiteX228" fmla="*/ 12829 w 21600"/>
                  <a:gd name="connsiteY228" fmla="*/ 8712 h 21600"/>
                  <a:gd name="connsiteX229" fmla="*/ 12717 w 21600"/>
                  <a:gd name="connsiteY229" fmla="*/ 8297 h 21600"/>
                  <a:gd name="connsiteX230" fmla="*/ 12548 w 21600"/>
                  <a:gd name="connsiteY230" fmla="*/ 7771 h 21600"/>
                  <a:gd name="connsiteX231" fmla="*/ 12352 w 21600"/>
                  <a:gd name="connsiteY231" fmla="*/ 7303 h 21600"/>
                  <a:gd name="connsiteX232" fmla="*/ 12290 w 21600"/>
                  <a:gd name="connsiteY232" fmla="*/ 6978 h 21600"/>
                  <a:gd name="connsiteX233" fmla="*/ 12515 w 21600"/>
                  <a:gd name="connsiteY233" fmla="*/ 6606 h 21600"/>
                  <a:gd name="connsiteX234" fmla="*/ 12548 w 21600"/>
                  <a:gd name="connsiteY234" fmla="*/ 5950 h 21600"/>
                  <a:gd name="connsiteX235" fmla="*/ 12490 w 21600"/>
                  <a:gd name="connsiteY235" fmla="*/ 5654 h 21600"/>
                  <a:gd name="connsiteX236" fmla="*/ 12671 w 21600"/>
                  <a:gd name="connsiteY236" fmla="*/ 5532 h 21600"/>
                  <a:gd name="connsiteX237" fmla="*/ 12640 w 21600"/>
                  <a:gd name="connsiteY237" fmla="*/ 5197 h 21600"/>
                  <a:gd name="connsiteX238" fmla="*/ 12430 w 21600"/>
                  <a:gd name="connsiteY238" fmla="*/ 5294 h 21600"/>
                  <a:gd name="connsiteX239" fmla="*/ 12466 w 21600"/>
                  <a:gd name="connsiteY239" fmla="*/ 4946 h 21600"/>
                  <a:gd name="connsiteX240" fmla="*/ 12431 w 21600"/>
                  <a:gd name="connsiteY240" fmla="*/ 4604 h 21600"/>
                  <a:gd name="connsiteX241" fmla="*/ 12496 w 21600"/>
                  <a:gd name="connsiteY241" fmla="*/ 4247 h 21600"/>
                  <a:gd name="connsiteX242" fmla="*/ 12717 w 21600"/>
                  <a:gd name="connsiteY242" fmla="*/ 4083 h 21600"/>
                  <a:gd name="connsiteX243" fmla="*/ 12859 w 21600"/>
                  <a:gd name="connsiteY243" fmla="*/ 3684 h 21600"/>
                  <a:gd name="connsiteX244" fmla="*/ 12906 w 21600"/>
                  <a:gd name="connsiteY244" fmla="*/ 3360 h 21600"/>
                  <a:gd name="connsiteX245" fmla="*/ 12570 w 21600"/>
                  <a:gd name="connsiteY245" fmla="*/ 3105 h 21600"/>
                  <a:gd name="connsiteX246" fmla="*/ 12546 w 21600"/>
                  <a:gd name="connsiteY246" fmla="*/ 2815 h 21600"/>
                  <a:gd name="connsiteX247" fmla="*/ 12973 w 21600"/>
                  <a:gd name="connsiteY247" fmla="*/ 2739 h 21600"/>
                  <a:gd name="connsiteX248" fmla="*/ 12712 w 21600"/>
                  <a:gd name="connsiteY248" fmla="*/ 2348 h 21600"/>
                  <a:gd name="connsiteX249" fmla="*/ 12387 w 21600"/>
                  <a:gd name="connsiteY249" fmla="*/ 2081 h 21600"/>
                  <a:gd name="connsiteX250" fmla="*/ 12136 w 21600"/>
                  <a:gd name="connsiteY250" fmla="*/ 2047 h 21600"/>
                  <a:gd name="connsiteX251" fmla="*/ 11791 w 21600"/>
                  <a:gd name="connsiteY251" fmla="*/ 1596 h 21600"/>
                  <a:gd name="connsiteX252" fmla="*/ 11343 w 21600"/>
                  <a:gd name="connsiteY252" fmla="*/ 1397 h 21600"/>
                  <a:gd name="connsiteX253" fmla="*/ 10748 w 21600"/>
                  <a:gd name="connsiteY253" fmla="*/ 1259 h 21600"/>
                  <a:gd name="connsiteX254" fmla="*/ 9983 w 21600"/>
                  <a:gd name="connsiteY254" fmla="*/ 1305 h 21600"/>
                  <a:gd name="connsiteX255" fmla="*/ 9621 w 21600"/>
                  <a:gd name="connsiteY255" fmla="*/ 1255 h 21600"/>
                  <a:gd name="connsiteX256" fmla="*/ 9450 w 21600"/>
                  <a:gd name="connsiteY256" fmla="*/ 1384 h 21600"/>
                  <a:gd name="connsiteX257" fmla="*/ 9277 w 21600"/>
                  <a:gd name="connsiteY257" fmla="*/ 1629 h 21600"/>
                  <a:gd name="connsiteX258" fmla="*/ 8894 w 21600"/>
                  <a:gd name="connsiteY258" fmla="*/ 1842 h 21600"/>
                  <a:gd name="connsiteX259" fmla="*/ 8500 w 21600"/>
                  <a:gd name="connsiteY259" fmla="*/ 1736 h 21600"/>
                  <a:gd name="connsiteX260" fmla="*/ 8123 w 21600"/>
                  <a:gd name="connsiteY260" fmla="*/ 1590 h 21600"/>
                  <a:gd name="connsiteX261" fmla="*/ 7588 w 21600"/>
                  <a:gd name="connsiteY261" fmla="*/ 1733 h 21600"/>
                  <a:gd name="connsiteX262" fmla="*/ 6986 w 21600"/>
                  <a:gd name="connsiteY262" fmla="*/ 1869 h 21600"/>
                  <a:gd name="connsiteX263" fmla="*/ 6630 w 21600"/>
                  <a:gd name="connsiteY263" fmla="*/ 1770 h 21600"/>
                  <a:gd name="connsiteX264" fmla="*/ 6146 w 21600"/>
                  <a:gd name="connsiteY264" fmla="*/ 1381 h 21600"/>
                  <a:gd name="connsiteX265" fmla="*/ 6068 w 21600"/>
                  <a:gd name="connsiteY265" fmla="*/ 934 h 21600"/>
                  <a:gd name="connsiteX266" fmla="*/ 5767 w 21600"/>
                  <a:gd name="connsiteY266" fmla="*/ 711 h 21600"/>
                  <a:gd name="connsiteX267" fmla="*/ 5347 w 21600"/>
                  <a:gd name="connsiteY267" fmla="*/ 607 h 21600"/>
                  <a:gd name="connsiteX268" fmla="*/ 4951 w 21600"/>
                  <a:gd name="connsiteY268" fmla="*/ 888 h 21600"/>
                  <a:gd name="connsiteX269" fmla="*/ 4757 w 21600"/>
                  <a:gd name="connsiteY269" fmla="*/ 970 h 21600"/>
                  <a:gd name="connsiteX270" fmla="*/ 4404 w 21600"/>
                  <a:gd name="connsiteY270" fmla="*/ 819 h 21600"/>
                  <a:gd name="connsiteX271" fmla="*/ 4189 w 21600"/>
                  <a:gd name="connsiteY271" fmla="*/ 428 h 21600"/>
                  <a:gd name="connsiteX272" fmla="*/ 3930 w 21600"/>
                  <a:gd name="connsiteY272" fmla="*/ 494 h 21600"/>
                  <a:gd name="connsiteX273" fmla="*/ 3511 w 21600"/>
                  <a:gd name="connsiteY273" fmla="*/ 0 h 21600"/>
                  <a:gd name="connsiteX274" fmla="*/ 3296 w 21600"/>
                  <a:gd name="connsiteY274" fmla="*/ 227 h 21600"/>
                  <a:gd name="connsiteX275" fmla="*/ 2706 w 21600"/>
                  <a:gd name="connsiteY275" fmla="*/ 1019 h 21600"/>
                  <a:gd name="connsiteX276" fmla="*/ 2608 w 21600"/>
                  <a:gd name="connsiteY276" fmla="*/ 1469 h 21600"/>
                  <a:gd name="connsiteX277" fmla="*/ 2388 w 21600"/>
                  <a:gd name="connsiteY277" fmla="*/ 1595 h 21600"/>
                  <a:gd name="connsiteX278" fmla="*/ 1536 w 21600"/>
                  <a:gd name="connsiteY278" fmla="*/ 1363 h 21600"/>
                  <a:gd name="connsiteX0" fmla="*/ 1536 w 21600"/>
                  <a:gd name="connsiteY0" fmla="*/ 1363 h 21600"/>
                  <a:gd name="connsiteX1" fmla="*/ 1386 w 21600"/>
                  <a:gd name="connsiteY1" fmla="*/ 1707 h 21600"/>
                  <a:gd name="connsiteX2" fmla="*/ 935 w 21600"/>
                  <a:gd name="connsiteY2" fmla="*/ 1781 h 21600"/>
                  <a:gd name="connsiteX3" fmla="*/ 887 w 21600"/>
                  <a:gd name="connsiteY3" fmla="*/ 2224 h 21600"/>
                  <a:gd name="connsiteX4" fmla="*/ 798 w 21600"/>
                  <a:gd name="connsiteY4" fmla="*/ 2555 h 21600"/>
                  <a:gd name="connsiteX5" fmla="*/ 835 w 21600"/>
                  <a:gd name="connsiteY5" fmla="*/ 2798 h 21600"/>
                  <a:gd name="connsiteX6" fmla="*/ 840 w 21600"/>
                  <a:gd name="connsiteY6" fmla="*/ 3140 h 21600"/>
                  <a:gd name="connsiteX7" fmla="*/ 985 w 21600"/>
                  <a:gd name="connsiteY7" fmla="*/ 3509 h 21600"/>
                  <a:gd name="connsiteX8" fmla="*/ 1056 w 21600"/>
                  <a:gd name="connsiteY8" fmla="*/ 3905 h 21600"/>
                  <a:gd name="connsiteX9" fmla="*/ 1266 w 21600"/>
                  <a:gd name="connsiteY9" fmla="*/ 4035 h 21600"/>
                  <a:gd name="connsiteX10" fmla="*/ 1492 w 21600"/>
                  <a:gd name="connsiteY10" fmla="*/ 4235 h 21600"/>
                  <a:gd name="connsiteX11" fmla="*/ 1371 w 21600"/>
                  <a:gd name="connsiteY11" fmla="*/ 4451 h 21600"/>
                  <a:gd name="connsiteX12" fmla="*/ 1356 w 21600"/>
                  <a:gd name="connsiteY12" fmla="*/ 4781 h 21600"/>
                  <a:gd name="connsiteX13" fmla="*/ 1371 w 21600"/>
                  <a:gd name="connsiteY13" fmla="*/ 5117 h 21600"/>
                  <a:gd name="connsiteX14" fmla="*/ 1263 w 21600"/>
                  <a:gd name="connsiteY14" fmla="*/ 5349 h 21600"/>
                  <a:gd name="connsiteX15" fmla="*/ 1037 w 21600"/>
                  <a:gd name="connsiteY15" fmla="*/ 5466 h 21600"/>
                  <a:gd name="connsiteX16" fmla="*/ 932 w 21600"/>
                  <a:gd name="connsiteY16" fmla="*/ 5227 h 21600"/>
                  <a:gd name="connsiteX17" fmla="*/ 768 w 21600"/>
                  <a:gd name="connsiteY17" fmla="*/ 5390 h 21600"/>
                  <a:gd name="connsiteX18" fmla="*/ 574 w 21600"/>
                  <a:gd name="connsiteY18" fmla="*/ 5359 h 21600"/>
                  <a:gd name="connsiteX19" fmla="*/ 449 w 21600"/>
                  <a:gd name="connsiteY19" fmla="*/ 5025 h 21600"/>
                  <a:gd name="connsiteX20" fmla="*/ 564 w 21600"/>
                  <a:gd name="connsiteY20" fmla="*/ 4687 h 21600"/>
                  <a:gd name="connsiteX21" fmla="*/ 431 w 21600"/>
                  <a:gd name="connsiteY21" fmla="*/ 4594 h 21600"/>
                  <a:gd name="connsiteX22" fmla="*/ 204 w 21600"/>
                  <a:gd name="connsiteY22" fmla="*/ 4711 h 21600"/>
                  <a:gd name="connsiteX23" fmla="*/ 73 w 21600"/>
                  <a:gd name="connsiteY23" fmla="*/ 4962 h 21600"/>
                  <a:gd name="connsiteX24" fmla="*/ 114 w 21600"/>
                  <a:gd name="connsiteY24" fmla="*/ 5286 h 21600"/>
                  <a:gd name="connsiteX25" fmla="*/ 159 w 21600"/>
                  <a:gd name="connsiteY25" fmla="*/ 5560 h 21600"/>
                  <a:gd name="connsiteX26" fmla="*/ 28 w 21600"/>
                  <a:gd name="connsiteY26" fmla="*/ 5891 h 21600"/>
                  <a:gd name="connsiteX27" fmla="*/ 123 w 21600"/>
                  <a:gd name="connsiteY27" fmla="*/ 6165 h 21600"/>
                  <a:gd name="connsiteX28" fmla="*/ 57 w 21600"/>
                  <a:gd name="connsiteY28" fmla="*/ 6403 h 21600"/>
                  <a:gd name="connsiteX29" fmla="*/ 72 w 21600"/>
                  <a:gd name="connsiteY29" fmla="*/ 6686 h 21600"/>
                  <a:gd name="connsiteX30" fmla="*/ 147 w 21600"/>
                  <a:gd name="connsiteY30" fmla="*/ 6918 h 21600"/>
                  <a:gd name="connsiteX31" fmla="*/ 23 w 21600"/>
                  <a:gd name="connsiteY31" fmla="*/ 7008 h 21600"/>
                  <a:gd name="connsiteX32" fmla="*/ 0 w 21600"/>
                  <a:gd name="connsiteY32" fmla="*/ 7392 h 21600"/>
                  <a:gd name="connsiteX33" fmla="*/ 74 w 21600"/>
                  <a:gd name="connsiteY33" fmla="*/ 7679 h 21600"/>
                  <a:gd name="connsiteX34" fmla="*/ 308 w 21600"/>
                  <a:gd name="connsiteY34" fmla="*/ 7560 h 21600"/>
                  <a:gd name="connsiteX35" fmla="*/ 489 w 21600"/>
                  <a:gd name="connsiteY35" fmla="*/ 7492 h 21600"/>
                  <a:gd name="connsiteX36" fmla="*/ 512 w 21600"/>
                  <a:gd name="connsiteY36" fmla="*/ 7931 h 21600"/>
                  <a:gd name="connsiteX37" fmla="*/ 567 w 21600"/>
                  <a:gd name="connsiteY37" fmla="*/ 8302 h 21600"/>
                  <a:gd name="connsiteX38" fmla="*/ 712 w 21600"/>
                  <a:gd name="connsiteY38" fmla="*/ 8595 h 21600"/>
                  <a:gd name="connsiteX39" fmla="*/ 968 w 21600"/>
                  <a:gd name="connsiteY39" fmla="*/ 8822 h 21600"/>
                  <a:gd name="connsiteX40" fmla="*/ 1087 w 21600"/>
                  <a:gd name="connsiteY40" fmla="*/ 9238 h 21600"/>
                  <a:gd name="connsiteX41" fmla="*/ 1219 w 21600"/>
                  <a:gd name="connsiteY41" fmla="*/ 9224 h 21600"/>
                  <a:gd name="connsiteX42" fmla="*/ 1351 w 21600"/>
                  <a:gd name="connsiteY42" fmla="*/ 9210 h 21600"/>
                  <a:gd name="connsiteX43" fmla="*/ 1283 w 21600"/>
                  <a:gd name="connsiteY43" fmla="*/ 9504 h 21600"/>
                  <a:gd name="connsiteX44" fmla="*/ 1521 w 21600"/>
                  <a:gd name="connsiteY44" fmla="*/ 10028 h 21600"/>
                  <a:gd name="connsiteX45" fmla="*/ 1785 w 21600"/>
                  <a:gd name="connsiteY45" fmla="*/ 10366 h 21600"/>
                  <a:gd name="connsiteX46" fmla="*/ 1933 w 21600"/>
                  <a:gd name="connsiteY46" fmla="*/ 10772 h 21600"/>
                  <a:gd name="connsiteX47" fmla="*/ 2040 w 21600"/>
                  <a:gd name="connsiteY47" fmla="*/ 11219 h 21600"/>
                  <a:gd name="connsiteX48" fmla="*/ 2222 w 21600"/>
                  <a:gd name="connsiteY48" fmla="*/ 11104 h 21600"/>
                  <a:gd name="connsiteX49" fmla="*/ 2440 w 21600"/>
                  <a:gd name="connsiteY49" fmla="*/ 10710 h 21600"/>
                  <a:gd name="connsiteX50" fmla="*/ 2605 w 21600"/>
                  <a:gd name="connsiteY50" fmla="*/ 10608 h 21600"/>
                  <a:gd name="connsiteX51" fmla="*/ 2805 w 21600"/>
                  <a:gd name="connsiteY51" fmla="*/ 10809 h 21600"/>
                  <a:gd name="connsiteX52" fmla="*/ 3011 w 21600"/>
                  <a:gd name="connsiteY52" fmla="*/ 11003 h 21600"/>
                  <a:gd name="connsiteX53" fmla="*/ 3196 w 21600"/>
                  <a:gd name="connsiteY53" fmla="*/ 11182 h 21600"/>
                  <a:gd name="connsiteX54" fmla="*/ 3135 w 21600"/>
                  <a:gd name="connsiteY54" fmla="*/ 11542 h 21600"/>
                  <a:gd name="connsiteX55" fmla="*/ 3217 w 21600"/>
                  <a:gd name="connsiteY55" fmla="*/ 11802 h 21600"/>
                  <a:gd name="connsiteX56" fmla="*/ 3460 w 21600"/>
                  <a:gd name="connsiteY56" fmla="*/ 12119 h 21600"/>
                  <a:gd name="connsiteX57" fmla="*/ 3612 w 21600"/>
                  <a:gd name="connsiteY57" fmla="*/ 12559 h 21600"/>
                  <a:gd name="connsiteX58" fmla="*/ 3753 w 21600"/>
                  <a:gd name="connsiteY58" fmla="*/ 12827 h 21600"/>
                  <a:gd name="connsiteX59" fmla="*/ 3979 w 21600"/>
                  <a:gd name="connsiteY59" fmla="*/ 13021 h 21600"/>
                  <a:gd name="connsiteX60" fmla="*/ 4110 w 21600"/>
                  <a:gd name="connsiteY60" fmla="*/ 13261 h 21600"/>
                  <a:gd name="connsiteX61" fmla="*/ 4217 w 21600"/>
                  <a:gd name="connsiteY61" fmla="*/ 13744 h 21600"/>
                  <a:gd name="connsiteX62" fmla="*/ 4280 w 21600"/>
                  <a:gd name="connsiteY62" fmla="*/ 14090 h 21600"/>
                  <a:gd name="connsiteX63" fmla="*/ 4407 w 21600"/>
                  <a:gd name="connsiteY63" fmla="*/ 14286 h 21600"/>
                  <a:gd name="connsiteX64" fmla="*/ 4580 w 21600"/>
                  <a:gd name="connsiteY64" fmla="*/ 14097 h 21600"/>
                  <a:gd name="connsiteX65" fmla="*/ 4836 w 21600"/>
                  <a:gd name="connsiteY65" fmla="*/ 14144 h 21600"/>
                  <a:gd name="connsiteX66" fmla="*/ 4971 w 21600"/>
                  <a:gd name="connsiteY66" fmla="*/ 14383 h 21600"/>
                  <a:gd name="connsiteX67" fmla="*/ 5004 w 21600"/>
                  <a:gd name="connsiteY67" fmla="*/ 14703 h 21600"/>
                  <a:gd name="connsiteX68" fmla="*/ 4902 w 21600"/>
                  <a:gd name="connsiteY68" fmla="*/ 14962 h 21600"/>
                  <a:gd name="connsiteX69" fmla="*/ 5022 w 21600"/>
                  <a:gd name="connsiteY69" fmla="*/ 15283 h 21600"/>
                  <a:gd name="connsiteX70" fmla="*/ 5227 w 21600"/>
                  <a:gd name="connsiteY70" fmla="*/ 15576 h 21600"/>
                  <a:gd name="connsiteX71" fmla="*/ 5393 w 21600"/>
                  <a:gd name="connsiteY71" fmla="*/ 15886 h 21600"/>
                  <a:gd name="connsiteX72" fmla="*/ 5576 w 21600"/>
                  <a:gd name="connsiteY72" fmla="*/ 15991 h 21600"/>
                  <a:gd name="connsiteX73" fmla="*/ 5808 w 21600"/>
                  <a:gd name="connsiteY73" fmla="*/ 15901 h 21600"/>
                  <a:gd name="connsiteX74" fmla="*/ 5913 w 21600"/>
                  <a:gd name="connsiteY74" fmla="*/ 16147 h 21600"/>
                  <a:gd name="connsiteX75" fmla="*/ 5777 w 21600"/>
                  <a:gd name="connsiteY75" fmla="*/ 16352 h 21600"/>
                  <a:gd name="connsiteX76" fmla="*/ 5659 w 21600"/>
                  <a:gd name="connsiteY76" fmla="*/ 16603 h 21600"/>
                  <a:gd name="connsiteX77" fmla="*/ 5867 w 21600"/>
                  <a:gd name="connsiteY77" fmla="*/ 16783 h 21600"/>
                  <a:gd name="connsiteX78" fmla="*/ 6132 w 21600"/>
                  <a:gd name="connsiteY78" fmla="*/ 16789 h 21600"/>
                  <a:gd name="connsiteX79" fmla="*/ 6340 w 21600"/>
                  <a:gd name="connsiteY79" fmla="*/ 16842 h 21600"/>
                  <a:gd name="connsiteX80" fmla="*/ 6440 w 21600"/>
                  <a:gd name="connsiteY80" fmla="*/ 17096 h 21600"/>
                  <a:gd name="connsiteX81" fmla="*/ 6496 w 21600"/>
                  <a:gd name="connsiteY81" fmla="*/ 17559 h 21600"/>
                  <a:gd name="connsiteX82" fmla="*/ 6579 w 21600"/>
                  <a:gd name="connsiteY82" fmla="*/ 17847 h 21600"/>
                  <a:gd name="connsiteX83" fmla="*/ 6779 w 21600"/>
                  <a:gd name="connsiteY83" fmla="*/ 17481 h 21600"/>
                  <a:gd name="connsiteX84" fmla="*/ 6907 w 21600"/>
                  <a:gd name="connsiteY84" fmla="*/ 17716 h 21600"/>
                  <a:gd name="connsiteX85" fmla="*/ 6966 w 21600"/>
                  <a:gd name="connsiteY85" fmla="*/ 18006 h 21600"/>
                  <a:gd name="connsiteX86" fmla="*/ 7181 w 21600"/>
                  <a:gd name="connsiteY86" fmla="*/ 18026 h 21600"/>
                  <a:gd name="connsiteX87" fmla="*/ 7337 w 21600"/>
                  <a:gd name="connsiteY87" fmla="*/ 17817 h 21600"/>
                  <a:gd name="connsiteX88" fmla="*/ 7524 w 21600"/>
                  <a:gd name="connsiteY88" fmla="*/ 18038 h 21600"/>
                  <a:gd name="connsiteX89" fmla="*/ 7871 w 21600"/>
                  <a:gd name="connsiteY89" fmla="*/ 18471 h 21600"/>
                  <a:gd name="connsiteX90" fmla="*/ 8108 w 21600"/>
                  <a:gd name="connsiteY90" fmla="*/ 18675 h 21600"/>
                  <a:gd name="connsiteX91" fmla="*/ 8317 w 21600"/>
                  <a:gd name="connsiteY91" fmla="*/ 18727 h 21600"/>
                  <a:gd name="connsiteX92" fmla="*/ 8499 w 21600"/>
                  <a:gd name="connsiteY92" fmla="*/ 18873 h 21600"/>
                  <a:gd name="connsiteX93" fmla="*/ 8677 w 21600"/>
                  <a:gd name="connsiteY93" fmla="*/ 18518 h 21600"/>
                  <a:gd name="connsiteX94" fmla="*/ 8848 w 21600"/>
                  <a:gd name="connsiteY94" fmla="*/ 18806 h 21600"/>
                  <a:gd name="connsiteX95" fmla="*/ 9131 w 21600"/>
                  <a:gd name="connsiteY95" fmla="*/ 18783 h 21600"/>
                  <a:gd name="connsiteX96" fmla="*/ 9385 w 21600"/>
                  <a:gd name="connsiteY96" fmla="*/ 18686 h 21600"/>
                  <a:gd name="connsiteX97" fmla="*/ 9587 w 21600"/>
                  <a:gd name="connsiteY97" fmla="*/ 18548 h 21600"/>
                  <a:gd name="connsiteX98" fmla="*/ 9710 w 21600"/>
                  <a:gd name="connsiteY98" fmla="*/ 18767 h 21600"/>
                  <a:gd name="connsiteX99" fmla="*/ 9774 w 21600"/>
                  <a:gd name="connsiteY99" fmla="*/ 19046 h 21600"/>
                  <a:gd name="connsiteX100" fmla="*/ 9696 w 21600"/>
                  <a:gd name="connsiteY100" fmla="*/ 19342 h 21600"/>
                  <a:gd name="connsiteX101" fmla="*/ 9595 w 21600"/>
                  <a:gd name="connsiteY101" fmla="*/ 19629 h 21600"/>
                  <a:gd name="connsiteX102" fmla="*/ 9508 w 21600"/>
                  <a:gd name="connsiteY102" fmla="*/ 19971 h 21600"/>
                  <a:gd name="connsiteX103" fmla="*/ 9638 w 21600"/>
                  <a:gd name="connsiteY103" fmla="*/ 20381 h 21600"/>
                  <a:gd name="connsiteX104" fmla="*/ 9815 w 21600"/>
                  <a:gd name="connsiteY104" fmla="*/ 20542 h 21600"/>
                  <a:gd name="connsiteX105" fmla="*/ 9981 w 21600"/>
                  <a:gd name="connsiteY105" fmla="*/ 20198 h 21600"/>
                  <a:gd name="connsiteX106" fmla="*/ 10041 w 21600"/>
                  <a:gd name="connsiteY106" fmla="*/ 19849 h 21600"/>
                  <a:gd name="connsiteX107" fmla="*/ 10180 w 21600"/>
                  <a:gd name="connsiteY107" fmla="*/ 19533 h 21600"/>
                  <a:gd name="connsiteX108" fmla="*/ 10392 w 21600"/>
                  <a:gd name="connsiteY108" fmla="*/ 19328 h 21600"/>
                  <a:gd name="connsiteX109" fmla="*/ 10594 w 21600"/>
                  <a:gd name="connsiteY109" fmla="*/ 18978 h 21600"/>
                  <a:gd name="connsiteX110" fmla="*/ 10814 w 21600"/>
                  <a:gd name="connsiteY110" fmla="*/ 18851 h 21600"/>
                  <a:gd name="connsiteX111" fmla="*/ 10991 w 21600"/>
                  <a:gd name="connsiteY111" fmla="*/ 18850 h 21600"/>
                  <a:gd name="connsiteX112" fmla="*/ 11418 w 21600"/>
                  <a:gd name="connsiteY112" fmla="*/ 18967 h 21600"/>
                  <a:gd name="connsiteX113" fmla="*/ 11529 w 21600"/>
                  <a:gd name="connsiteY113" fmla="*/ 19322 h 21600"/>
                  <a:gd name="connsiteX114" fmla="*/ 11749 w 21600"/>
                  <a:gd name="connsiteY114" fmla="*/ 19487 h 21600"/>
                  <a:gd name="connsiteX115" fmla="*/ 11932 w 21600"/>
                  <a:gd name="connsiteY115" fmla="*/ 19574 h 21600"/>
                  <a:gd name="connsiteX116" fmla="*/ 12124 w 21600"/>
                  <a:gd name="connsiteY116" fmla="*/ 19864 h 21600"/>
                  <a:gd name="connsiteX117" fmla="*/ 12319 w 21600"/>
                  <a:gd name="connsiteY117" fmla="*/ 19990 h 21600"/>
                  <a:gd name="connsiteX118" fmla="*/ 12675 w 21600"/>
                  <a:gd name="connsiteY118" fmla="*/ 19776 h 21600"/>
                  <a:gd name="connsiteX119" fmla="*/ 12792 w 21600"/>
                  <a:gd name="connsiteY119" fmla="*/ 20053 h 21600"/>
                  <a:gd name="connsiteX120" fmla="*/ 12841 w 21600"/>
                  <a:gd name="connsiteY120" fmla="*/ 20335 h 21600"/>
                  <a:gd name="connsiteX121" fmla="*/ 13039 w 21600"/>
                  <a:gd name="connsiteY121" fmla="*/ 20407 h 21600"/>
                  <a:gd name="connsiteX122" fmla="*/ 13397 w 21600"/>
                  <a:gd name="connsiteY122" fmla="*/ 20365 h 21600"/>
                  <a:gd name="connsiteX123" fmla="*/ 13676 w 21600"/>
                  <a:gd name="connsiteY123" fmla="*/ 20432 h 21600"/>
                  <a:gd name="connsiteX124" fmla="*/ 13918 w 21600"/>
                  <a:gd name="connsiteY124" fmla="*/ 20406 h 21600"/>
                  <a:gd name="connsiteX125" fmla="*/ 14122 w 21600"/>
                  <a:gd name="connsiteY125" fmla="*/ 20272 h 21600"/>
                  <a:gd name="connsiteX126" fmla="*/ 14052 w 21600"/>
                  <a:gd name="connsiteY126" fmla="*/ 20028 h 21600"/>
                  <a:gd name="connsiteX127" fmla="*/ 14308 w 21600"/>
                  <a:gd name="connsiteY127" fmla="*/ 19867 h 21600"/>
                  <a:gd name="connsiteX128" fmla="*/ 14525 w 21600"/>
                  <a:gd name="connsiteY128" fmla="*/ 19661 h 21600"/>
                  <a:gd name="connsiteX129" fmla="*/ 14763 w 21600"/>
                  <a:gd name="connsiteY129" fmla="*/ 19377 h 21600"/>
                  <a:gd name="connsiteX130" fmla="*/ 14837 w 21600"/>
                  <a:gd name="connsiteY130" fmla="*/ 19057 h 21600"/>
                  <a:gd name="connsiteX131" fmla="*/ 15052 w 21600"/>
                  <a:gd name="connsiteY131" fmla="*/ 19105 h 21600"/>
                  <a:gd name="connsiteX132" fmla="*/ 15326 w 21600"/>
                  <a:gd name="connsiteY132" fmla="*/ 19049 h 21600"/>
                  <a:gd name="connsiteX133" fmla="*/ 15696 w 21600"/>
                  <a:gd name="connsiteY133" fmla="*/ 18973 h 21600"/>
                  <a:gd name="connsiteX134" fmla="*/ 15804 w 21600"/>
                  <a:gd name="connsiteY134" fmla="*/ 18706 h 21600"/>
                  <a:gd name="connsiteX135" fmla="*/ 15932 w 21600"/>
                  <a:gd name="connsiteY135" fmla="*/ 18568 h 21600"/>
                  <a:gd name="connsiteX136" fmla="*/ 16200 w 21600"/>
                  <a:gd name="connsiteY136" fmla="*/ 18368 h 21600"/>
                  <a:gd name="connsiteX137" fmla="*/ 16487 w 21600"/>
                  <a:gd name="connsiteY137" fmla="*/ 18210 h 21600"/>
                  <a:gd name="connsiteX138" fmla="*/ 16717 w 21600"/>
                  <a:gd name="connsiteY138" fmla="*/ 18237 h 21600"/>
                  <a:gd name="connsiteX139" fmla="*/ 16791 w 21600"/>
                  <a:gd name="connsiteY139" fmla="*/ 18501 h 21600"/>
                  <a:gd name="connsiteX140" fmla="*/ 17038 w 21600"/>
                  <a:gd name="connsiteY140" fmla="*/ 18726 h 21600"/>
                  <a:gd name="connsiteX141" fmla="*/ 17288 w 21600"/>
                  <a:gd name="connsiteY141" fmla="*/ 18915 h 21600"/>
                  <a:gd name="connsiteX142" fmla="*/ 17737 w 21600"/>
                  <a:gd name="connsiteY142" fmla="*/ 18615 h 21600"/>
                  <a:gd name="connsiteX143" fmla="*/ 17958 w 21600"/>
                  <a:gd name="connsiteY143" fmla="*/ 18399 h 21600"/>
                  <a:gd name="connsiteX144" fmla="*/ 18188 w 21600"/>
                  <a:gd name="connsiteY144" fmla="*/ 18351 h 21600"/>
                  <a:gd name="connsiteX145" fmla="*/ 18315 w 21600"/>
                  <a:gd name="connsiteY145" fmla="*/ 18573 h 21600"/>
                  <a:gd name="connsiteX146" fmla="*/ 18521 w 21600"/>
                  <a:gd name="connsiteY146" fmla="*/ 18761 h 21600"/>
                  <a:gd name="connsiteX147" fmla="*/ 18348 w 21600"/>
                  <a:gd name="connsiteY147" fmla="*/ 19004 h 21600"/>
                  <a:gd name="connsiteX148" fmla="*/ 18132 w 21600"/>
                  <a:gd name="connsiteY148" fmla="*/ 19353 h 21600"/>
                  <a:gd name="connsiteX149" fmla="*/ 18389 w 21600"/>
                  <a:gd name="connsiteY149" fmla="*/ 19358 h 21600"/>
                  <a:gd name="connsiteX150" fmla="*/ 18620 w 21600"/>
                  <a:gd name="connsiteY150" fmla="*/ 19342 h 21600"/>
                  <a:gd name="connsiteX151" fmla="*/ 18608 w 21600"/>
                  <a:gd name="connsiteY151" fmla="*/ 19618 h 21600"/>
                  <a:gd name="connsiteX152" fmla="*/ 18673 w 21600"/>
                  <a:gd name="connsiteY152" fmla="*/ 19899 h 21600"/>
                  <a:gd name="connsiteX153" fmla="*/ 18468 w 21600"/>
                  <a:gd name="connsiteY153" fmla="*/ 20098 h 21600"/>
                  <a:gd name="connsiteX154" fmla="*/ 18308 w 21600"/>
                  <a:gd name="connsiteY154" fmla="*/ 20395 h 21600"/>
                  <a:gd name="connsiteX155" fmla="*/ 18532 w 21600"/>
                  <a:gd name="connsiteY155" fmla="*/ 20531 h 21600"/>
                  <a:gd name="connsiteX156" fmla="*/ 18694 w 21600"/>
                  <a:gd name="connsiteY156" fmla="*/ 20736 h 21600"/>
                  <a:gd name="connsiteX157" fmla="*/ 18955 w 21600"/>
                  <a:gd name="connsiteY157" fmla="*/ 20827 h 21600"/>
                  <a:gd name="connsiteX158" fmla="*/ 19228 w 21600"/>
                  <a:gd name="connsiteY158" fmla="*/ 20875 h 21600"/>
                  <a:gd name="connsiteX159" fmla="*/ 19372 w 21600"/>
                  <a:gd name="connsiteY159" fmla="*/ 21377 h 21600"/>
                  <a:gd name="connsiteX160" fmla="*/ 19602 w 21600"/>
                  <a:gd name="connsiteY160" fmla="*/ 20863 h 21600"/>
                  <a:gd name="connsiteX161" fmla="*/ 19735 w 21600"/>
                  <a:gd name="connsiteY161" fmla="*/ 20496 h 21600"/>
                  <a:gd name="connsiteX162" fmla="*/ 19893 w 21600"/>
                  <a:gd name="connsiteY162" fmla="*/ 20708 h 21600"/>
                  <a:gd name="connsiteX163" fmla="*/ 19872 w 21600"/>
                  <a:gd name="connsiteY163" fmla="*/ 21072 h 21600"/>
                  <a:gd name="connsiteX164" fmla="*/ 20054 w 21600"/>
                  <a:gd name="connsiteY164" fmla="*/ 21148 h 21600"/>
                  <a:gd name="connsiteX165" fmla="*/ 20223 w 21600"/>
                  <a:gd name="connsiteY165" fmla="*/ 21385 h 21600"/>
                  <a:gd name="connsiteX166" fmla="*/ 20415 w 21600"/>
                  <a:gd name="connsiteY166" fmla="*/ 21330 h 21600"/>
                  <a:gd name="connsiteX167" fmla="*/ 20415 w 21600"/>
                  <a:gd name="connsiteY167" fmla="*/ 21180 h 21600"/>
                  <a:gd name="connsiteX168" fmla="*/ 20415 w 21600"/>
                  <a:gd name="connsiteY168" fmla="*/ 21030 h 21600"/>
                  <a:gd name="connsiteX169" fmla="*/ 20624 w 21600"/>
                  <a:gd name="connsiteY169" fmla="*/ 21324 h 21600"/>
                  <a:gd name="connsiteX170" fmla="*/ 20571 w 21600"/>
                  <a:gd name="connsiteY170" fmla="*/ 21600 h 21600"/>
                  <a:gd name="connsiteX171" fmla="*/ 20818 w 21600"/>
                  <a:gd name="connsiteY171" fmla="*/ 21556 h 21600"/>
                  <a:gd name="connsiteX172" fmla="*/ 20967 w 21600"/>
                  <a:gd name="connsiteY172" fmla="*/ 21438 h 21600"/>
                  <a:gd name="connsiteX173" fmla="*/ 20966 w 21600"/>
                  <a:gd name="connsiteY173" fmla="*/ 20924 h 21600"/>
                  <a:gd name="connsiteX174" fmla="*/ 20940 w 21600"/>
                  <a:gd name="connsiteY174" fmla="*/ 20459 h 21600"/>
                  <a:gd name="connsiteX175" fmla="*/ 20981 w 21600"/>
                  <a:gd name="connsiteY175" fmla="*/ 20036 h 21600"/>
                  <a:gd name="connsiteX176" fmla="*/ 21116 w 21600"/>
                  <a:gd name="connsiteY176" fmla="*/ 19904 h 21600"/>
                  <a:gd name="connsiteX177" fmla="*/ 21164 w 21600"/>
                  <a:gd name="connsiteY177" fmla="*/ 20302 h 21600"/>
                  <a:gd name="connsiteX178" fmla="*/ 21368 w 21600"/>
                  <a:gd name="connsiteY178" fmla="*/ 20175 h 21600"/>
                  <a:gd name="connsiteX179" fmla="*/ 21378 w 21600"/>
                  <a:gd name="connsiteY179" fmla="*/ 19756 h 21600"/>
                  <a:gd name="connsiteX180" fmla="*/ 21529 w 21600"/>
                  <a:gd name="connsiteY180" fmla="*/ 19499 h 21600"/>
                  <a:gd name="connsiteX181" fmla="*/ 21583 w 21600"/>
                  <a:gd name="connsiteY181" fmla="*/ 17772 h 21600"/>
                  <a:gd name="connsiteX182" fmla="*/ 21582 w 21600"/>
                  <a:gd name="connsiteY182" fmla="*/ 16520 h 21600"/>
                  <a:gd name="connsiteX183" fmla="*/ 21392 w 21600"/>
                  <a:gd name="connsiteY183" fmla="*/ 15849 h 21600"/>
                  <a:gd name="connsiteX184" fmla="*/ 21279 w 21600"/>
                  <a:gd name="connsiteY184" fmla="*/ 15288 h 21600"/>
                  <a:gd name="connsiteX185" fmla="*/ 21338 w 21600"/>
                  <a:gd name="connsiteY185" fmla="*/ 14946 h 21600"/>
                  <a:gd name="connsiteX186" fmla="*/ 21483 w 21600"/>
                  <a:gd name="connsiteY186" fmla="*/ 15214 h 21600"/>
                  <a:gd name="connsiteX187" fmla="*/ 21600 w 21600"/>
                  <a:gd name="connsiteY187" fmla="*/ 14986 h 21600"/>
                  <a:gd name="connsiteX188" fmla="*/ 21297 w 21600"/>
                  <a:gd name="connsiteY188" fmla="*/ 14421 h 21600"/>
                  <a:gd name="connsiteX189" fmla="*/ 21129 w 21600"/>
                  <a:gd name="connsiteY189" fmla="*/ 13484 h 21600"/>
                  <a:gd name="connsiteX190" fmla="*/ 20886 w 21600"/>
                  <a:gd name="connsiteY190" fmla="*/ 12678 h 21600"/>
                  <a:gd name="connsiteX191" fmla="*/ 20556 w 21600"/>
                  <a:gd name="connsiteY191" fmla="*/ 12350 h 21600"/>
                  <a:gd name="connsiteX192" fmla="*/ 20162 w 21600"/>
                  <a:gd name="connsiteY192" fmla="*/ 12340 h 21600"/>
                  <a:gd name="connsiteX193" fmla="*/ 19967 w 21600"/>
                  <a:gd name="connsiteY193" fmla="*/ 12810 h 21600"/>
                  <a:gd name="connsiteX194" fmla="*/ 19829 w 21600"/>
                  <a:gd name="connsiteY194" fmla="*/ 13151 h 21600"/>
                  <a:gd name="connsiteX195" fmla="*/ 19566 w 21600"/>
                  <a:gd name="connsiteY195" fmla="*/ 13268 h 21600"/>
                  <a:gd name="connsiteX196" fmla="*/ 19382 w 21600"/>
                  <a:gd name="connsiteY196" fmla="*/ 13140 h 21600"/>
                  <a:gd name="connsiteX197" fmla="*/ 19362 w 21600"/>
                  <a:gd name="connsiteY197" fmla="*/ 13480 h 21600"/>
                  <a:gd name="connsiteX198" fmla="*/ 19353 w 21600"/>
                  <a:gd name="connsiteY198" fmla="*/ 13924 h 21600"/>
                  <a:gd name="connsiteX199" fmla="*/ 19216 w 21600"/>
                  <a:gd name="connsiteY199" fmla="*/ 13863 h 21600"/>
                  <a:gd name="connsiteX200" fmla="*/ 18857 w 21600"/>
                  <a:gd name="connsiteY200" fmla="*/ 13253 h 21600"/>
                  <a:gd name="connsiteX201" fmla="*/ 18720 w 21600"/>
                  <a:gd name="connsiteY201" fmla="*/ 13427 h 21600"/>
                  <a:gd name="connsiteX202" fmla="*/ 18781 w 21600"/>
                  <a:gd name="connsiteY202" fmla="*/ 13870 h 21600"/>
                  <a:gd name="connsiteX203" fmla="*/ 18724 w 21600"/>
                  <a:gd name="connsiteY203" fmla="*/ 14096 h 21600"/>
                  <a:gd name="connsiteX204" fmla="*/ 18564 w 21600"/>
                  <a:gd name="connsiteY204" fmla="*/ 13658 h 21600"/>
                  <a:gd name="connsiteX205" fmla="*/ 17962 w 21600"/>
                  <a:gd name="connsiteY205" fmla="*/ 13484 h 21600"/>
                  <a:gd name="connsiteX206" fmla="*/ 17837 w 21600"/>
                  <a:gd name="connsiteY206" fmla="*/ 13067 h 21600"/>
                  <a:gd name="connsiteX207" fmla="*/ 18019 w 21600"/>
                  <a:gd name="connsiteY207" fmla="*/ 12695 h 21600"/>
                  <a:gd name="connsiteX208" fmla="*/ 17793 w 21600"/>
                  <a:gd name="connsiteY208" fmla="*/ 12367 h 21600"/>
                  <a:gd name="connsiteX209" fmla="*/ 17541 w 21600"/>
                  <a:gd name="connsiteY209" fmla="*/ 12263 h 21600"/>
                  <a:gd name="connsiteX210" fmla="*/ 17394 w 21600"/>
                  <a:gd name="connsiteY210" fmla="*/ 11708 h 21600"/>
                  <a:gd name="connsiteX211" fmla="*/ 17161 w 21600"/>
                  <a:gd name="connsiteY211" fmla="*/ 11337 h 21600"/>
                  <a:gd name="connsiteX212" fmla="*/ 16893 w 21600"/>
                  <a:gd name="connsiteY212" fmla="*/ 11497 h 21600"/>
                  <a:gd name="connsiteX213" fmla="*/ 16651 w 21600"/>
                  <a:gd name="connsiteY213" fmla="*/ 11627 h 21600"/>
                  <a:gd name="connsiteX214" fmla="*/ 16285 w 21600"/>
                  <a:gd name="connsiteY214" fmla="*/ 11406 h 21600"/>
                  <a:gd name="connsiteX215" fmla="*/ 16134 w 21600"/>
                  <a:gd name="connsiteY215" fmla="*/ 11209 h 21600"/>
                  <a:gd name="connsiteX216" fmla="*/ 15987 w 21600"/>
                  <a:gd name="connsiteY216" fmla="*/ 11425 h 21600"/>
                  <a:gd name="connsiteX217" fmla="*/ 15748 w 21600"/>
                  <a:gd name="connsiteY217" fmla="*/ 10962 h 21600"/>
                  <a:gd name="connsiteX218" fmla="*/ 15531 w 21600"/>
                  <a:gd name="connsiteY218" fmla="*/ 10949 h 21600"/>
                  <a:gd name="connsiteX219" fmla="*/ 15407 w 21600"/>
                  <a:gd name="connsiteY219" fmla="*/ 10679 h 21600"/>
                  <a:gd name="connsiteX220" fmla="*/ 14818 w 21600"/>
                  <a:gd name="connsiteY220" fmla="*/ 10464 h 21600"/>
                  <a:gd name="connsiteX221" fmla="*/ 14456 w 21600"/>
                  <a:gd name="connsiteY221" fmla="*/ 10173 h 21600"/>
                  <a:gd name="connsiteX222" fmla="*/ 14123 w 21600"/>
                  <a:gd name="connsiteY222" fmla="*/ 9763 h 21600"/>
                  <a:gd name="connsiteX223" fmla="*/ 13948 w 21600"/>
                  <a:gd name="connsiteY223" fmla="*/ 9366 h 21600"/>
                  <a:gd name="connsiteX224" fmla="*/ 13877 w 21600"/>
                  <a:gd name="connsiteY224" fmla="*/ 8986 h 21600"/>
                  <a:gd name="connsiteX225" fmla="*/ 13724 w 21600"/>
                  <a:gd name="connsiteY225" fmla="*/ 8880 h 21600"/>
                  <a:gd name="connsiteX226" fmla="*/ 13482 w 21600"/>
                  <a:gd name="connsiteY226" fmla="*/ 9131 h 21600"/>
                  <a:gd name="connsiteX227" fmla="*/ 13178 w 21600"/>
                  <a:gd name="connsiteY227" fmla="*/ 9086 h 21600"/>
                  <a:gd name="connsiteX228" fmla="*/ 12829 w 21600"/>
                  <a:gd name="connsiteY228" fmla="*/ 8712 h 21600"/>
                  <a:gd name="connsiteX229" fmla="*/ 12717 w 21600"/>
                  <a:gd name="connsiteY229" fmla="*/ 8297 h 21600"/>
                  <a:gd name="connsiteX230" fmla="*/ 12548 w 21600"/>
                  <a:gd name="connsiteY230" fmla="*/ 7771 h 21600"/>
                  <a:gd name="connsiteX231" fmla="*/ 12352 w 21600"/>
                  <a:gd name="connsiteY231" fmla="*/ 7303 h 21600"/>
                  <a:gd name="connsiteX232" fmla="*/ 12290 w 21600"/>
                  <a:gd name="connsiteY232" fmla="*/ 6978 h 21600"/>
                  <a:gd name="connsiteX233" fmla="*/ 12515 w 21600"/>
                  <a:gd name="connsiteY233" fmla="*/ 6606 h 21600"/>
                  <a:gd name="connsiteX234" fmla="*/ 12548 w 21600"/>
                  <a:gd name="connsiteY234" fmla="*/ 5950 h 21600"/>
                  <a:gd name="connsiteX235" fmla="*/ 12490 w 21600"/>
                  <a:gd name="connsiteY235" fmla="*/ 5654 h 21600"/>
                  <a:gd name="connsiteX236" fmla="*/ 12671 w 21600"/>
                  <a:gd name="connsiteY236" fmla="*/ 5532 h 21600"/>
                  <a:gd name="connsiteX237" fmla="*/ 12640 w 21600"/>
                  <a:gd name="connsiteY237" fmla="*/ 5197 h 21600"/>
                  <a:gd name="connsiteX238" fmla="*/ 12430 w 21600"/>
                  <a:gd name="connsiteY238" fmla="*/ 5294 h 21600"/>
                  <a:gd name="connsiteX239" fmla="*/ 12466 w 21600"/>
                  <a:gd name="connsiteY239" fmla="*/ 4946 h 21600"/>
                  <a:gd name="connsiteX240" fmla="*/ 12431 w 21600"/>
                  <a:gd name="connsiteY240" fmla="*/ 4604 h 21600"/>
                  <a:gd name="connsiteX241" fmla="*/ 12496 w 21600"/>
                  <a:gd name="connsiteY241" fmla="*/ 4247 h 21600"/>
                  <a:gd name="connsiteX242" fmla="*/ 12717 w 21600"/>
                  <a:gd name="connsiteY242" fmla="*/ 4083 h 21600"/>
                  <a:gd name="connsiteX243" fmla="*/ 12859 w 21600"/>
                  <a:gd name="connsiteY243" fmla="*/ 3684 h 21600"/>
                  <a:gd name="connsiteX244" fmla="*/ 12906 w 21600"/>
                  <a:gd name="connsiteY244" fmla="*/ 3360 h 21600"/>
                  <a:gd name="connsiteX245" fmla="*/ 12570 w 21600"/>
                  <a:gd name="connsiteY245" fmla="*/ 3105 h 21600"/>
                  <a:gd name="connsiteX246" fmla="*/ 12546 w 21600"/>
                  <a:gd name="connsiteY246" fmla="*/ 2815 h 21600"/>
                  <a:gd name="connsiteX247" fmla="*/ 12973 w 21600"/>
                  <a:gd name="connsiteY247" fmla="*/ 2739 h 21600"/>
                  <a:gd name="connsiteX248" fmla="*/ 12712 w 21600"/>
                  <a:gd name="connsiteY248" fmla="*/ 2348 h 21600"/>
                  <a:gd name="connsiteX249" fmla="*/ 12387 w 21600"/>
                  <a:gd name="connsiteY249" fmla="*/ 2081 h 21600"/>
                  <a:gd name="connsiteX250" fmla="*/ 12136 w 21600"/>
                  <a:gd name="connsiteY250" fmla="*/ 2047 h 21600"/>
                  <a:gd name="connsiteX251" fmla="*/ 11791 w 21600"/>
                  <a:gd name="connsiteY251" fmla="*/ 1596 h 21600"/>
                  <a:gd name="connsiteX252" fmla="*/ 11343 w 21600"/>
                  <a:gd name="connsiteY252" fmla="*/ 1397 h 21600"/>
                  <a:gd name="connsiteX253" fmla="*/ 10748 w 21600"/>
                  <a:gd name="connsiteY253" fmla="*/ 1259 h 21600"/>
                  <a:gd name="connsiteX254" fmla="*/ 9983 w 21600"/>
                  <a:gd name="connsiteY254" fmla="*/ 1305 h 21600"/>
                  <a:gd name="connsiteX255" fmla="*/ 9621 w 21600"/>
                  <a:gd name="connsiteY255" fmla="*/ 1255 h 21600"/>
                  <a:gd name="connsiteX256" fmla="*/ 9450 w 21600"/>
                  <a:gd name="connsiteY256" fmla="*/ 1384 h 21600"/>
                  <a:gd name="connsiteX257" fmla="*/ 9277 w 21600"/>
                  <a:gd name="connsiteY257" fmla="*/ 1629 h 21600"/>
                  <a:gd name="connsiteX258" fmla="*/ 8894 w 21600"/>
                  <a:gd name="connsiteY258" fmla="*/ 1842 h 21600"/>
                  <a:gd name="connsiteX259" fmla="*/ 8500 w 21600"/>
                  <a:gd name="connsiteY259" fmla="*/ 1736 h 21600"/>
                  <a:gd name="connsiteX260" fmla="*/ 8123 w 21600"/>
                  <a:gd name="connsiteY260" fmla="*/ 1590 h 21600"/>
                  <a:gd name="connsiteX261" fmla="*/ 7588 w 21600"/>
                  <a:gd name="connsiteY261" fmla="*/ 1733 h 21600"/>
                  <a:gd name="connsiteX262" fmla="*/ 6986 w 21600"/>
                  <a:gd name="connsiteY262" fmla="*/ 1869 h 21600"/>
                  <a:gd name="connsiteX263" fmla="*/ 6630 w 21600"/>
                  <a:gd name="connsiteY263" fmla="*/ 1770 h 21600"/>
                  <a:gd name="connsiteX264" fmla="*/ 6146 w 21600"/>
                  <a:gd name="connsiteY264" fmla="*/ 1381 h 21600"/>
                  <a:gd name="connsiteX265" fmla="*/ 6068 w 21600"/>
                  <a:gd name="connsiteY265" fmla="*/ 934 h 21600"/>
                  <a:gd name="connsiteX266" fmla="*/ 5767 w 21600"/>
                  <a:gd name="connsiteY266" fmla="*/ 711 h 21600"/>
                  <a:gd name="connsiteX267" fmla="*/ 5347 w 21600"/>
                  <a:gd name="connsiteY267" fmla="*/ 607 h 21600"/>
                  <a:gd name="connsiteX268" fmla="*/ 4951 w 21600"/>
                  <a:gd name="connsiteY268" fmla="*/ 888 h 21600"/>
                  <a:gd name="connsiteX269" fmla="*/ 4757 w 21600"/>
                  <a:gd name="connsiteY269" fmla="*/ 970 h 21600"/>
                  <a:gd name="connsiteX270" fmla="*/ 4404 w 21600"/>
                  <a:gd name="connsiteY270" fmla="*/ 819 h 21600"/>
                  <a:gd name="connsiteX271" fmla="*/ 4189 w 21600"/>
                  <a:gd name="connsiteY271" fmla="*/ 428 h 21600"/>
                  <a:gd name="connsiteX272" fmla="*/ 3930 w 21600"/>
                  <a:gd name="connsiteY272" fmla="*/ 494 h 21600"/>
                  <a:gd name="connsiteX273" fmla="*/ 3511 w 21600"/>
                  <a:gd name="connsiteY273" fmla="*/ 0 h 21600"/>
                  <a:gd name="connsiteX274" fmla="*/ 3296 w 21600"/>
                  <a:gd name="connsiteY274" fmla="*/ 227 h 21600"/>
                  <a:gd name="connsiteX275" fmla="*/ 2706 w 21600"/>
                  <a:gd name="connsiteY275" fmla="*/ 1019 h 21600"/>
                  <a:gd name="connsiteX276" fmla="*/ 2608 w 21600"/>
                  <a:gd name="connsiteY276" fmla="*/ 1469 h 21600"/>
                  <a:gd name="connsiteX277" fmla="*/ 2388 w 21600"/>
                  <a:gd name="connsiteY277" fmla="*/ 1595 h 21600"/>
                  <a:gd name="connsiteX278" fmla="*/ 1536 w 21600"/>
                  <a:gd name="connsiteY278" fmla="*/ 1363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21600" h="21600" extrusionOk="0">
                    <a:moveTo>
                      <a:pt x="1536" y="1363"/>
                    </a:moveTo>
                    <a:lnTo>
                      <a:pt x="1386" y="1707"/>
                    </a:lnTo>
                    <a:lnTo>
                      <a:pt x="935" y="1781"/>
                    </a:lnTo>
                    <a:cubicBezTo>
                      <a:pt x="952" y="1957"/>
                      <a:pt x="870" y="2048"/>
                      <a:pt x="887" y="2224"/>
                    </a:cubicBezTo>
                    <a:cubicBezTo>
                      <a:pt x="868" y="2312"/>
                      <a:pt x="817" y="2467"/>
                      <a:pt x="798" y="2555"/>
                    </a:cubicBezTo>
                    <a:cubicBezTo>
                      <a:pt x="766" y="2630"/>
                      <a:pt x="867" y="2723"/>
                      <a:pt x="835" y="2798"/>
                    </a:cubicBezTo>
                    <a:cubicBezTo>
                      <a:pt x="837" y="2912"/>
                      <a:pt x="838" y="3026"/>
                      <a:pt x="840" y="3140"/>
                    </a:cubicBezTo>
                    <a:cubicBezTo>
                      <a:pt x="888" y="3263"/>
                      <a:pt x="937" y="3386"/>
                      <a:pt x="985" y="3509"/>
                    </a:cubicBezTo>
                    <a:cubicBezTo>
                      <a:pt x="1009" y="3641"/>
                      <a:pt x="1032" y="3773"/>
                      <a:pt x="1056" y="3905"/>
                    </a:cubicBezTo>
                    <a:lnTo>
                      <a:pt x="1266" y="4035"/>
                    </a:lnTo>
                    <a:lnTo>
                      <a:pt x="1492" y="4235"/>
                    </a:lnTo>
                    <a:cubicBezTo>
                      <a:pt x="1452" y="4307"/>
                      <a:pt x="1411" y="4379"/>
                      <a:pt x="1371" y="4451"/>
                    </a:cubicBezTo>
                    <a:lnTo>
                      <a:pt x="1356" y="4781"/>
                    </a:lnTo>
                    <a:lnTo>
                      <a:pt x="1371" y="5117"/>
                    </a:lnTo>
                    <a:lnTo>
                      <a:pt x="1263" y="5349"/>
                    </a:lnTo>
                    <a:lnTo>
                      <a:pt x="1037" y="5466"/>
                    </a:lnTo>
                    <a:lnTo>
                      <a:pt x="932" y="5227"/>
                    </a:lnTo>
                    <a:cubicBezTo>
                      <a:pt x="877" y="5281"/>
                      <a:pt x="823" y="5336"/>
                      <a:pt x="768" y="5390"/>
                    </a:cubicBezTo>
                    <a:lnTo>
                      <a:pt x="574" y="5359"/>
                    </a:lnTo>
                    <a:cubicBezTo>
                      <a:pt x="532" y="5248"/>
                      <a:pt x="491" y="5136"/>
                      <a:pt x="449" y="5025"/>
                    </a:cubicBezTo>
                    <a:cubicBezTo>
                      <a:pt x="487" y="4912"/>
                      <a:pt x="526" y="4800"/>
                      <a:pt x="564" y="4687"/>
                    </a:cubicBezTo>
                    <a:lnTo>
                      <a:pt x="431" y="4594"/>
                    </a:lnTo>
                    <a:lnTo>
                      <a:pt x="204" y="4711"/>
                    </a:lnTo>
                    <a:lnTo>
                      <a:pt x="73" y="4962"/>
                    </a:lnTo>
                    <a:cubicBezTo>
                      <a:pt x="87" y="5070"/>
                      <a:pt x="100" y="5178"/>
                      <a:pt x="114" y="5286"/>
                    </a:cubicBezTo>
                    <a:cubicBezTo>
                      <a:pt x="129" y="5377"/>
                      <a:pt x="144" y="5469"/>
                      <a:pt x="159" y="5560"/>
                    </a:cubicBezTo>
                    <a:cubicBezTo>
                      <a:pt x="115" y="5670"/>
                      <a:pt x="72" y="5781"/>
                      <a:pt x="28" y="5891"/>
                    </a:cubicBezTo>
                    <a:cubicBezTo>
                      <a:pt x="60" y="5982"/>
                      <a:pt x="91" y="6074"/>
                      <a:pt x="123" y="6165"/>
                    </a:cubicBezTo>
                    <a:cubicBezTo>
                      <a:pt x="101" y="6244"/>
                      <a:pt x="79" y="6324"/>
                      <a:pt x="57" y="6403"/>
                    </a:cubicBezTo>
                    <a:cubicBezTo>
                      <a:pt x="62" y="6497"/>
                      <a:pt x="67" y="6592"/>
                      <a:pt x="72" y="6686"/>
                    </a:cubicBezTo>
                    <a:cubicBezTo>
                      <a:pt x="97" y="6763"/>
                      <a:pt x="122" y="6841"/>
                      <a:pt x="147" y="6918"/>
                    </a:cubicBezTo>
                    <a:lnTo>
                      <a:pt x="23" y="7008"/>
                    </a:lnTo>
                    <a:cubicBezTo>
                      <a:pt x="15" y="7136"/>
                      <a:pt x="8" y="7264"/>
                      <a:pt x="0" y="7392"/>
                    </a:cubicBezTo>
                    <a:cubicBezTo>
                      <a:pt x="25" y="7488"/>
                      <a:pt x="49" y="7583"/>
                      <a:pt x="74" y="7679"/>
                    </a:cubicBezTo>
                    <a:lnTo>
                      <a:pt x="308" y="7560"/>
                    </a:lnTo>
                    <a:lnTo>
                      <a:pt x="489" y="7492"/>
                    </a:lnTo>
                    <a:cubicBezTo>
                      <a:pt x="497" y="7638"/>
                      <a:pt x="504" y="7785"/>
                      <a:pt x="512" y="7931"/>
                    </a:cubicBezTo>
                    <a:cubicBezTo>
                      <a:pt x="530" y="8055"/>
                      <a:pt x="549" y="8178"/>
                      <a:pt x="567" y="8302"/>
                    </a:cubicBezTo>
                    <a:cubicBezTo>
                      <a:pt x="615" y="8400"/>
                      <a:pt x="664" y="8497"/>
                      <a:pt x="712" y="8595"/>
                    </a:cubicBezTo>
                    <a:lnTo>
                      <a:pt x="968" y="8822"/>
                    </a:lnTo>
                    <a:cubicBezTo>
                      <a:pt x="1008" y="8961"/>
                      <a:pt x="1047" y="9099"/>
                      <a:pt x="1087" y="9238"/>
                    </a:cubicBezTo>
                    <a:cubicBezTo>
                      <a:pt x="1131" y="9234"/>
                      <a:pt x="1175" y="9229"/>
                      <a:pt x="1219" y="9224"/>
                    </a:cubicBezTo>
                    <a:cubicBezTo>
                      <a:pt x="1263" y="9220"/>
                      <a:pt x="1307" y="9215"/>
                      <a:pt x="1351" y="9210"/>
                    </a:cubicBezTo>
                    <a:cubicBezTo>
                      <a:pt x="1328" y="9308"/>
                      <a:pt x="1306" y="9406"/>
                      <a:pt x="1283" y="9504"/>
                    </a:cubicBezTo>
                    <a:cubicBezTo>
                      <a:pt x="1362" y="9679"/>
                      <a:pt x="1442" y="9853"/>
                      <a:pt x="1521" y="10028"/>
                    </a:cubicBezTo>
                    <a:lnTo>
                      <a:pt x="1785" y="10366"/>
                    </a:lnTo>
                    <a:cubicBezTo>
                      <a:pt x="1834" y="10501"/>
                      <a:pt x="1884" y="10637"/>
                      <a:pt x="1933" y="10772"/>
                    </a:cubicBezTo>
                    <a:cubicBezTo>
                      <a:pt x="1969" y="10921"/>
                      <a:pt x="2004" y="11070"/>
                      <a:pt x="2040" y="11219"/>
                    </a:cubicBezTo>
                    <a:lnTo>
                      <a:pt x="2222" y="11104"/>
                    </a:lnTo>
                    <a:cubicBezTo>
                      <a:pt x="2295" y="10973"/>
                      <a:pt x="2367" y="10841"/>
                      <a:pt x="2440" y="10710"/>
                    </a:cubicBezTo>
                    <a:lnTo>
                      <a:pt x="2605" y="10608"/>
                    </a:lnTo>
                    <a:lnTo>
                      <a:pt x="2805" y="10809"/>
                    </a:lnTo>
                    <a:lnTo>
                      <a:pt x="3011" y="11003"/>
                    </a:lnTo>
                    <a:lnTo>
                      <a:pt x="3196" y="11182"/>
                    </a:lnTo>
                    <a:cubicBezTo>
                      <a:pt x="3176" y="11302"/>
                      <a:pt x="3155" y="11422"/>
                      <a:pt x="3135" y="11542"/>
                    </a:cubicBezTo>
                    <a:cubicBezTo>
                      <a:pt x="3162" y="11629"/>
                      <a:pt x="3190" y="11715"/>
                      <a:pt x="3217" y="11802"/>
                    </a:cubicBezTo>
                    <a:lnTo>
                      <a:pt x="3460" y="12119"/>
                    </a:lnTo>
                    <a:cubicBezTo>
                      <a:pt x="3511" y="12266"/>
                      <a:pt x="3561" y="12412"/>
                      <a:pt x="3612" y="12559"/>
                    </a:cubicBezTo>
                    <a:lnTo>
                      <a:pt x="3753" y="12827"/>
                    </a:lnTo>
                    <a:lnTo>
                      <a:pt x="3979" y="13021"/>
                    </a:lnTo>
                    <a:cubicBezTo>
                      <a:pt x="4023" y="13101"/>
                      <a:pt x="4066" y="13181"/>
                      <a:pt x="4110" y="13261"/>
                    </a:cubicBezTo>
                    <a:cubicBezTo>
                      <a:pt x="4146" y="13422"/>
                      <a:pt x="4181" y="13583"/>
                      <a:pt x="4217" y="13744"/>
                    </a:cubicBezTo>
                    <a:cubicBezTo>
                      <a:pt x="4238" y="13859"/>
                      <a:pt x="4259" y="13975"/>
                      <a:pt x="4280" y="14090"/>
                    </a:cubicBezTo>
                    <a:lnTo>
                      <a:pt x="4407" y="14286"/>
                    </a:lnTo>
                    <a:lnTo>
                      <a:pt x="4580" y="14097"/>
                    </a:lnTo>
                    <a:lnTo>
                      <a:pt x="4836" y="14144"/>
                    </a:lnTo>
                    <a:lnTo>
                      <a:pt x="4971" y="14383"/>
                    </a:lnTo>
                    <a:cubicBezTo>
                      <a:pt x="4982" y="14490"/>
                      <a:pt x="4993" y="14596"/>
                      <a:pt x="5004" y="14703"/>
                    </a:cubicBezTo>
                    <a:lnTo>
                      <a:pt x="4902" y="14962"/>
                    </a:lnTo>
                    <a:lnTo>
                      <a:pt x="5022" y="15283"/>
                    </a:lnTo>
                    <a:cubicBezTo>
                      <a:pt x="5090" y="15381"/>
                      <a:pt x="5159" y="15478"/>
                      <a:pt x="5227" y="15576"/>
                    </a:cubicBezTo>
                    <a:lnTo>
                      <a:pt x="5393" y="15886"/>
                    </a:lnTo>
                    <a:lnTo>
                      <a:pt x="5576" y="15991"/>
                    </a:lnTo>
                    <a:lnTo>
                      <a:pt x="5808" y="15901"/>
                    </a:lnTo>
                    <a:lnTo>
                      <a:pt x="5913" y="16147"/>
                    </a:lnTo>
                    <a:lnTo>
                      <a:pt x="5777" y="16352"/>
                    </a:lnTo>
                    <a:cubicBezTo>
                      <a:pt x="5738" y="16436"/>
                      <a:pt x="5698" y="16519"/>
                      <a:pt x="5659" y="16603"/>
                    </a:cubicBezTo>
                    <a:lnTo>
                      <a:pt x="5867" y="16783"/>
                    </a:lnTo>
                    <a:lnTo>
                      <a:pt x="6132" y="16789"/>
                    </a:lnTo>
                    <a:lnTo>
                      <a:pt x="6340" y="16842"/>
                    </a:lnTo>
                    <a:cubicBezTo>
                      <a:pt x="6373" y="16927"/>
                      <a:pt x="6407" y="17011"/>
                      <a:pt x="6440" y="17096"/>
                    </a:cubicBezTo>
                    <a:cubicBezTo>
                      <a:pt x="6459" y="17250"/>
                      <a:pt x="6477" y="17405"/>
                      <a:pt x="6496" y="17559"/>
                    </a:cubicBezTo>
                    <a:cubicBezTo>
                      <a:pt x="6524" y="17655"/>
                      <a:pt x="6551" y="17751"/>
                      <a:pt x="6579" y="17847"/>
                    </a:cubicBezTo>
                    <a:lnTo>
                      <a:pt x="6779" y="17481"/>
                    </a:lnTo>
                    <a:cubicBezTo>
                      <a:pt x="6822" y="17559"/>
                      <a:pt x="6864" y="17638"/>
                      <a:pt x="6907" y="17716"/>
                    </a:cubicBezTo>
                    <a:cubicBezTo>
                      <a:pt x="6927" y="17813"/>
                      <a:pt x="6946" y="17909"/>
                      <a:pt x="6966" y="18006"/>
                    </a:cubicBezTo>
                    <a:lnTo>
                      <a:pt x="7181" y="18026"/>
                    </a:lnTo>
                    <a:lnTo>
                      <a:pt x="7337" y="17817"/>
                    </a:lnTo>
                    <a:cubicBezTo>
                      <a:pt x="7399" y="17891"/>
                      <a:pt x="7462" y="17964"/>
                      <a:pt x="7524" y="18038"/>
                    </a:cubicBezTo>
                    <a:lnTo>
                      <a:pt x="7871" y="18471"/>
                    </a:lnTo>
                    <a:lnTo>
                      <a:pt x="8108" y="18675"/>
                    </a:lnTo>
                    <a:lnTo>
                      <a:pt x="8317" y="18727"/>
                    </a:lnTo>
                    <a:lnTo>
                      <a:pt x="8499" y="18873"/>
                    </a:lnTo>
                    <a:lnTo>
                      <a:pt x="8677" y="18518"/>
                    </a:lnTo>
                    <a:lnTo>
                      <a:pt x="8848" y="18806"/>
                    </a:lnTo>
                    <a:lnTo>
                      <a:pt x="9131" y="18783"/>
                    </a:lnTo>
                    <a:lnTo>
                      <a:pt x="9385" y="18686"/>
                    </a:lnTo>
                    <a:lnTo>
                      <a:pt x="9587" y="18548"/>
                    </a:lnTo>
                    <a:lnTo>
                      <a:pt x="9710" y="18767"/>
                    </a:lnTo>
                    <a:cubicBezTo>
                      <a:pt x="9731" y="18860"/>
                      <a:pt x="9753" y="18953"/>
                      <a:pt x="9774" y="19046"/>
                    </a:cubicBezTo>
                    <a:cubicBezTo>
                      <a:pt x="9748" y="19145"/>
                      <a:pt x="9722" y="19243"/>
                      <a:pt x="9696" y="19342"/>
                    </a:cubicBezTo>
                    <a:cubicBezTo>
                      <a:pt x="9662" y="19438"/>
                      <a:pt x="9629" y="19533"/>
                      <a:pt x="9595" y="19629"/>
                    </a:cubicBezTo>
                    <a:lnTo>
                      <a:pt x="9508" y="19971"/>
                    </a:lnTo>
                    <a:cubicBezTo>
                      <a:pt x="9551" y="20108"/>
                      <a:pt x="9595" y="20244"/>
                      <a:pt x="9638" y="20381"/>
                    </a:cubicBezTo>
                    <a:lnTo>
                      <a:pt x="9815" y="20542"/>
                    </a:lnTo>
                    <a:cubicBezTo>
                      <a:pt x="9870" y="20427"/>
                      <a:pt x="9926" y="20313"/>
                      <a:pt x="9981" y="20198"/>
                    </a:cubicBezTo>
                    <a:cubicBezTo>
                      <a:pt x="10001" y="20082"/>
                      <a:pt x="10021" y="19965"/>
                      <a:pt x="10041" y="19849"/>
                    </a:cubicBezTo>
                    <a:lnTo>
                      <a:pt x="10180" y="19533"/>
                    </a:lnTo>
                    <a:lnTo>
                      <a:pt x="10392" y="19328"/>
                    </a:lnTo>
                    <a:cubicBezTo>
                      <a:pt x="10459" y="19211"/>
                      <a:pt x="10527" y="19095"/>
                      <a:pt x="10594" y="18978"/>
                    </a:cubicBezTo>
                    <a:lnTo>
                      <a:pt x="10814" y="18851"/>
                    </a:lnTo>
                    <a:lnTo>
                      <a:pt x="10991" y="18850"/>
                    </a:lnTo>
                    <a:lnTo>
                      <a:pt x="11418" y="18967"/>
                    </a:lnTo>
                    <a:lnTo>
                      <a:pt x="11529" y="19322"/>
                    </a:lnTo>
                    <a:lnTo>
                      <a:pt x="11749" y="19487"/>
                    </a:lnTo>
                    <a:lnTo>
                      <a:pt x="11932" y="19574"/>
                    </a:lnTo>
                    <a:lnTo>
                      <a:pt x="12124" y="19864"/>
                    </a:lnTo>
                    <a:lnTo>
                      <a:pt x="12319" y="19990"/>
                    </a:lnTo>
                    <a:lnTo>
                      <a:pt x="12675" y="19776"/>
                    </a:lnTo>
                    <a:lnTo>
                      <a:pt x="12792" y="20053"/>
                    </a:lnTo>
                    <a:cubicBezTo>
                      <a:pt x="12808" y="20147"/>
                      <a:pt x="12825" y="20241"/>
                      <a:pt x="12841" y="20335"/>
                    </a:cubicBezTo>
                    <a:lnTo>
                      <a:pt x="13039" y="20407"/>
                    </a:lnTo>
                    <a:lnTo>
                      <a:pt x="13397" y="20365"/>
                    </a:lnTo>
                    <a:lnTo>
                      <a:pt x="13676" y="20432"/>
                    </a:lnTo>
                    <a:lnTo>
                      <a:pt x="13918" y="20406"/>
                    </a:lnTo>
                    <a:lnTo>
                      <a:pt x="14122" y="20272"/>
                    </a:lnTo>
                    <a:cubicBezTo>
                      <a:pt x="14099" y="20191"/>
                      <a:pt x="14075" y="20109"/>
                      <a:pt x="14052" y="20028"/>
                    </a:cubicBezTo>
                    <a:lnTo>
                      <a:pt x="14308" y="19867"/>
                    </a:lnTo>
                    <a:lnTo>
                      <a:pt x="14525" y="19661"/>
                    </a:lnTo>
                    <a:lnTo>
                      <a:pt x="14763" y="19377"/>
                    </a:lnTo>
                    <a:cubicBezTo>
                      <a:pt x="14788" y="19270"/>
                      <a:pt x="14812" y="19164"/>
                      <a:pt x="14837" y="19057"/>
                    </a:cubicBezTo>
                    <a:lnTo>
                      <a:pt x="15052" y="19105"/>
                    </a:lnTo>
                    <a:lnTo>
                      <a:pt x="15326" y="19049"/>
                    </a:lnTo>
                    <a:lnTo>
                      <a:pt x="15696" y="18973"/>
                    </a:lnTo>
                    <a:lnTo>
                      <a:pt x="15804" y="18706"/>
                    </a:lnTo>
                    <a:lnTo>
                      <a:pt x="15932" y="18568"/>
                    </a:lnTo>
                    <a:lnTo>
                      <a:pt x="16200" y="18368"/>
                    </a:lnTo>
                    <a:lnTo>
                      <a:pt x="16487" y="18210"/>
                    </a:lnTo>
                    <a:lnTo>
                      <a:pt x="16717" y="18237"/>
                    </a:lnTo>
                    <a:cubicBezTo>
                      <a:pt x="16742" y="18325"/>
                      <a:pt x="16766" y="18413"/>
                      <a:pt x="16791" y="18501"/>
                    </a:cubicBezTo>
                    <a:lnTo>
                      <a:pt x="17038" y="18726"/>
                    </a:lnTo>
                    <a:lnTo>
                      <a:pt x="17288" y="18915"/>
                    </a:lnTo>
                    <a:lnTo>
                      <a:pt x="17737" y="18615"/>
                    </a:lnTo>
                    <a:lnTo>
                      <a:pt x="17958" y="18399"/>
                    </a:lnTo>
                    <a:lnTo>
                      <a:pt x="18188" y="18351"/>
                    </a:lnTo>
                    <a:cubicBezTo>
                      <a:pt x="18230" y="18425"/>
                      <a:pt x="18273" y="18499"/>
                      <a:pt x="18315" y="18573"/>
                    </a:cubicBezTo>
                    <a:lnTo>
                      <a:pt x="18521" y="18761"/>
                    </a:lnTo>
                    <a:lnTo>
                      <a:pt x="18348" y="19004"/>
                    </a:lnTo>
                    <a:lnTo>
                      <a:pt x="18132" y="19353"/>
                    </a:lnTo>
                    <a:lnTo>
                      <a:pt x="18389" y="19358"/>
                    </a:lnTo>
                    <a:lnTo>
                      <a:pt x="18620" y="19342"/>
                    </a:lnTo>
                    <a:lnTo>
                      <a:pt x="18608" y="19618"/>
                    </a:lnTo>
                    <a:cubicBezTo>
                      <a:pt x="18630" y="19712"/>
                      <a:pt x="18651" y="19805"/>
                      <a:pt x="18673" y="19899"/>
                    </a:cubicBezTo>
                    <a:lnTo>
                      <a:pt x="18468" y="20098"/>
                    </a:lnTo>
                    <a:cubicBezTo>
                      <a:pt x="18415" y="20197"/>
                      <a:pt x="18361" y="20296"/>
                      <a:pt x="18308" y="20395"/>
                    </a:cubicBezTo>
                    <a:lnTo>
                      <a:pt x="18532" y="20531"/>
                    </a:lnTo>
                    <a:lnTo>
                      <a:pt x="18694" y="20736"/>
                    </a:lnTo>
                    <a:lnTo>
                      <a:pt x="18955" y="20827"/>
                    </a:lnTo>
                    <a:lnTo>
                      <a:pt x="19228" y="20875"/>
                    </a:lnTo>
                    <a:lnTo>
                      <a:pt x="19372" y="21377"/>
                    </a:lnTo>
                    <a:cubicBezTo>
                      <a:pt x="19449" y="21206"/>
                      <a:pt x="19525" y="21034"/>
                      <a:pt x="19602" y="20863"/>
                    </a:cubicBezTo>
                    <a:cubicBezTo>
                      <a:pt x="19646" y="20741"/>
                      <a:pt x="19691" y="20618"/>
                      <a:pt x="19735" y="20496"/>
                    </a:cubicBezTo>
                    <a:lnTo>
                      <a:pt x="19893" y="20708"/>
                    </a:lnTo>
                    <a:cubicBezTo>
                      <a:pt x="19886" y="20829"/>
                      <a:pt x="19879" y="20951"/>
                      <a:pt x="19872" y="21072"/>
                    </a:cubicBezTo>
                    <a:lnTo>
                      <a:pt x="20054" y="21148"/>
                    </a:lnTo>
                    <a:lnTo>
                      <a:pt x="20223" y="21385"/>
                    </a:lnTo>
                    <a:lnTo>
                      <a:pt x="20415" y="21330"/>
                    </a:lnTo>
                    <a:lnTo>
                      <a:pt x="20415" y="21180"/>
                    </a:lnTo>
                    <a:lnTo>
                      <a:pt x="20415" y="21030"/>
                    </a:lnTo>
                    <a:lnTo>
                      <a:pt x="20624" y="21324"/>
                    </a:lnTo>
                    <a:cubicBezTo>
                      <a:pt x="20606" y="21416"/>
                      <a:pt x="20589" y="21508"/>
                      <a:pt x="20571" y="21600"/>
                    </a:cubicBezTo>
                    <a:lnTo>
                      <a:pt x="20818" y="21556"/>
                    </a:lnTo>
                    <a:cubicBezTo>
                      <a:pt x="20868" y="21517"/>
                      <a:pt x="20917" y="21477"/>
                      <a:pt x="20967" y="21438"/>
                    </a:cubicBezTo>
                    <a:cubicBezTo>
                      <a:pt x="20967" y="21267"/>
                      <a:pt x="20966" y="21095"/>
                      <a:pt x="20966" y="20924"/>
                    </a:cubicBezTo>
                    <a:cubicBezTo>
                      <a:pt x="20957" y="20769"/>
                      <a:pt x="20949" y="20614"/>
                      <a:pt x="20940" y="20459"/>
                    </a:cubicBezTo>
                    <a:cubicBezTo>
                      <a:pt x="20954" y="20318"/>
                      <a:pt x="20967" y="20177"/>
                      <a:pt x="20981" y="20036"/>
                    </a:cubicBezTo>
                    <a:lnTo>
                      <a:pt x="21116" y="19904"/>
                    </a:lnTo>
                    <a:cubicBezTo>
                      <a:pt x="21132" y="20037"/>
                      <a:pt x="21148" y="20169"/>
                      <a:pt x="21164" y="20302"/>
                    </a:cubicBezTo>
                    <a:lnTo>
                      <a:pt x="21368" y="20175"/>
                    </a:lnTo>
                    <a:cubicBezTo>
                      <a:pt x="21371" y="20035"/>
                      <a:pt x="21375" y="19896"/>
                      <a:pt x="21378" y="19756"/>
                    </a:cubicBezTo>
                    <a:cubicBezTo>
                      <a:pt x="21428" y="19670"/>
                      <a:pt x="21479" y="19585"/>
                      <a:pt x="21529" y="19499"/>
                    </a:cubicBezTo>
                    <a:cubicBezTo>
                      <a:pt x="21547" y="18923"/>
                      <a:pt x="21565" y="18348"/>
                      <a:pt x="21583" y="17772"/>
                    </a:cubicBezTo>
                    <a:cubicBezTo>
                      <a:pt x="21583" y="17355"/>
                      <a:pt x="21582" y="16937"/>
                      <a:pt x="21582" y="16520"/>
                    </a:cubicBezTo>
                    <a:cubicBezTo>
                      <a:pt x="21519" y="16296"/>
                      <a:pt x="21455" y="16073"/>
                      <a:pt x="21392" y="15849"/>
                    </a:cubicBezTo>
                    <a:cubicBezTo>
                      <a:pt x="21354" y="15662"/>
                      <a:pt x="21317" y="15475"/>
                      <a:pt x="21279" y="15288"/>
                    </a:cubicBezTo>
                    <a:cubicBezTo>
                      <a:pt x="21299" y="15174"/>
                      <a:pt x="21318" y="15060"/>
                      <a:pt x="21338" y="14946"/>
                    </a:cubicBezTo>
                    <a:lnTo>
                      <a:pt x="21483" y="15214"/>
                    </a:lnTo>
                    <a:lnTo>
                      <a:pt x="21600" y="14986"/>
                    </a:lnTo>
                    <a:lnTo>
                      <a:pt x="21297" y="14421"/>
                    </a:lnTo>
                    <a:lnTo>
                      <a:pt x="21129" y="13484"/>
                    </a:lnTo>
                    <a:lnTo>
                      <a:pt x="20886" y="12678"/>
                    </a:lnTo>
                    <a:lnTo>
                      <a:pt x="20556" y="12350"/>
                    </a:lnTo>
                    <a:lnTo>
                      <a:pt x="20162" y="12340"/>
                    </a:lnTo>
                    <a:lnTo>
                      <a:pt x="19967" y="12810"/>
                    </a:lnTo>
                    <a:lnTo>
                      <a:pt x="19829" y="13151"/>
                    </a:lnTo>
                    <a:lnTo>
                      <a:pt x="19566" y="13268"/>
                    </a:lnTo>
                    <a:lnTo>
                      <a:pt x="19382" y="13140"/>
                    </a:lnTo>
                    <a:cubicBezTo>
                      <a:pt x="19375" y="13253"/>
                      <a:pt x="19369" y="13367"/>
                      <a:pt x="19362" y="13480"/>
                    </a:cubicBezTo>
                    <a:lnTo>
                      <a:pt x="19353" y="13924"/>
                    </a:lnTo>
                    <a:cubicBezTo>
                      <a:pt x="19307" y="13904"/>
                      <a:pt x="19262" y="13883"/>
                      <a:pt x="19216" y="13863"/>
                    </a:cubicBezTo>
                    <a:lnTo>
                      <a:pt x="18857" y="13253"/>
                    </a:lnTo>
                    <a:lnTo>
                      <a:pt x="18720" y="13427"/>
                    </a:lnTo>
                    <a:cubicBezTo>
                      <a:pt x="18740" y="13575"/>
                      <a:pt x="18761" y="13722"/>
                      <a:pt x="18781" y="13870"/>
                    </a:cubicBezTo>
                    <a:cubicBezTo>
                      <a:pt x="18762" y="13945"/>
                      <a:pt x="18743" y="14021"/>
                      <a:pt x="18724" y="14096"/>
                    </a:cubicBezTo>
                    <a:cubicBezTo>
                      <a:pt x="18671" y="13950"/>
                      <a:pt x="18617" y="13804"/>
                      <a:pt x="18564" y="13658"/>
                    </a:cubicBezTo>
                    <a:lnTo>
                      <a:pt x="17962" y="13484"/>
                    </a:lnTo>
                    <a:cubicBezTo>
                      <a:pt x="17920" y="13345"/>
                      <a:pt x="17879" y="13206"/>
                      <a:pt x="17837" y="13067"/>
                    </a:cubicBezTo>
                    <a:cubicBezTo>
                      <a:pt x="17898" y="12943"/>
                      <a:pt x="17958" y="12819"/>
                      <a:pt x="18019" y="12695"/>
                    </a:cubicBezTo>
                    <a:lnTo>
                      <a:pt x="17793" y="12367"/>
                    </a:lnTo>
                    <a:lnTo>
                      <a:pt x="17541" y="12263"/>
                    </a:lnTo>
                    <a:lnTo>
                      <a:pt x="17394" y="11708"/>
                    </a:lnTo>
                    <a:lnTo>
                      <a:pt x="17161" y="11337"/>
                    </a:lnTo>
                    <a:lnTo>
                      <a:pt x="16893" y="11497"/>
                    </a:lnTo>
                    <a:lnTo>
                      <a:pt x="16651" y="11627"/>
                    </a:lnTo>
                    <a:lnTo>
                      <a:pt x="16285" y="11406"/>
                    </a:lnTo>
                    <a:cubicBezTo>
                      <a:pt x="16235" y="11340"/>
                      <a:pt x="16184" y="11275"/>
                      <a:pt x="16134" y="11209"/>
                    </a:cubicBezTo>
                    <a:lnTo>
                      <a:pt x="15987" y="11425"/>
                    </a:lnTo>
                    <a:cubicBezTo>
                      <a:pt x="15907" y="11271"/>
                      <a:pt x="15828" y="11116"/>
                      <a:pt x="15748" y="10962"/>
                    </a:cubicBezTo>
                    <a:lnTo>
                      <a:pt x="15531" y="10949"/>
                    </a:lnTo>
                    <a:cubicBezTo>
                      <a:pt x="15490" y="10859"/>
                      <a:pt x="15448" y="10769"/>
                      <a:pt x="15407" y="10679"/>
                    </a:cubicBezTo>
                    <a:lnTo>
                      <a:pt x="14818" y="10464"/>
                    </a:lnTo>
                    <a:lnTo>
                      <a:pt x="14456" y="10173"/>
                    </a:lnTo>
                    <a:lnTo>
                      <a:pt x="14123" y="9763"/>
                    </a:lnTo>
                    <a:lnTo>
                      <a:pt x="13948" y="9366"/>
                    </a:lnTo>
                    <a:cubicBezTo>
                      <a:pt x="13924" y="9239"/>
                      <a:pt x="13901" y="9113"/>
                      <a:pt x="13877" y="8986"/>
                    </a:cubicBezTo>
                    <a:lnTo>
                      <a:pt x="13724" y="8880"/>
                    </a:lnTo>
                    <a:lnTo>
                      <a:pt x="13482" y="9131"/>
                    </a:lnTo>
                    <a:lnTo>
                      <a:pt x="13178" y="9086"/>
                    </a:lnTo>
                    <a:lnTo>
                      <a:pt x="12829" y="8712"/>
                    </a:lnTo>
                    <a:cubicBezTo>
                      <a:pt x="12792" y="8574"/>
                      <a:pt x="12754" y="8435"/>
                      <a:pt x="12717" y="8297"/>
                    </a:cubicBezTo>
                    <a:cubicBezTo>
                      <a:pt x="12661" y="8122"/>
                      <a:pt x="12604" y="7946"/>
                      <a:pt x="12548" y="7771"/>
                    </a:cubicBezTo>
                    <a:cubicBezTo>
                      <a:pt x="12483" y="7615"/>
                      <a:pt x="12417" y="7459"/>
                      <a:pt x="12352" y="7303"/>
                    </a:cubicBezTo>
                    <a:cubicBezTo>
                      <a:pt x="12331" y="7195"/>
                      <a:pt x="12311" y="7086"/>
                      <a:pt x="12290" y="6978"/>
                    </a:cubicBezTo>
                    <a:lnTo>
                      <a:pt x="12515" y="6606"/>
                    </a:lnTo>
                    <a:cubicBezTo>
                      <a:pt x="12526" y="6387"/>
                      <a:pt x="12537" y="6169"/>
                      <a:pt x="12548" y="5950"/>
                    </a:cubicBezTo>
                    <a:cubicBezTo>
                      <a:pt x="12529" y="5851"/>
                      <a:pt x="12509" y="5753"/>
                      <a:pt x="12490" y="5654"/>
                    </a:cubicBezTo>
                    <a:lnTo>
                      <a:pt x="12671" y="5532"/>
                    </a:lnTo>
                    <a:cubicBezTo>
                      <a:pt x="12661" y="5420"/>
                      <a:pt x="12650" y="5309"/>
                      <a:pt x="12640" y="5197"/>
                    </a:cubicBezTo>
                    <a:lnTo>
                      <a:pt x="12430" y="5294"/>
                    </a:lnTo>
                    <a:lnTo>
                      <a:pt x="12466" y="4946"/>
                    </a:lnTo>
                    <a:cubicBezTo>
                      <a:pt x="12454" y="4832"/>
                      <a:pt x="12443" y="4718"/>
                      <a:pt x="12431" y="4604"/>
                    </a:cubicBezTo>
                    <a:cubicBezTo>
                      <a:pt x="12453" y="4485"/>
                      <a:pt x="12474" y="4366"/>
                      <a:pt x="12496" y="4247"/>
                    </a:cubicBezTo>
                    <a:lnTo>
                      <a:pt x="12717" y="4083"/>
                    </a:lnTo>
                    <a:cubicBezTo>
                      <a:pt x="12764" y="3950"/>
                      <a:pt x="12812" y="3817"/>
                      <a:pt x="12859" y="3684"/>
                    </a:cubicBezTo>
                    <a:cubicBezTo>
                      <a:pt x="12875" y="3576"/>
                      <a:pt x="12890" y="3468"/>
                      <a:pt x="12906" y="3360"/>
                    </a:cubicBezTo>
                    <a:lnTo>
                      <a:pt x="12570" y="3105"/>
                    </a:lnTo>
                    <a:cubicBezTo>
                      <a:pt x="12562" y="3008"/>
                      <a:pt x="12554" y="2912"/>
                      <a:pt x="12546" y="2815"/>
                    </a:cubicBezTo>
                    <a:lnTo>
                      <a:pt x="12973" y="2739"/>
                    </a:lnTo>
                    <a:lnTo>
                      <a:pt x="12712" y="2348"/>
                    </a:lnTo>
                    <a:lnTo>
                      <a:pt x="12387" y="2081"/>
                    </a:lnTo>
                    <a:lnTo>
                      <a:pt x="12136" y="2047"/>
                    </a:lnTo>
                    <a:lnTo>
                      <a:pt x="11791" y="1596"/>
                    </a:lnTo>
                    <a:lnTo>
                      <a:pt x="11343" y="1397"/>
                    </a:lnTo>
                    <a:lnTo>
                      <a:pt x="10748" y="1259"/>
                    </a:lnTo>
                    <a:lnTo>
                      <a:pt x="9983" y="1305"/>
                    </a:lnTo>
                    <a:lnTo>
                      <a:pt x="9621" y="1255"/>
                    </a:lnTo>
                    <a:lnTo>
                      <a:pt x="9450" y="1384"/>
                    </a:lnTo>
                    <a:lnTo>
                      <a:pt x="9277" y="1629"/>
                    </a:lnTo>
                    <a:lnTo>
                      <a:pt x="8894" y="1842"/>
                    </a:lnTo>
                    <a:lnTo>
                      <a:pt x="8500" y="1736"/>
                    </a:lnTo>
                    <a:lnTo>
                      <a:pt x="8123" y="1590"/>
                    </a:lnTo>
                    <a:lnTo>
                      <a:pt x="7588" y="1733"/>
                    </a:lnTo>
                    <a:lnTo>
                      <a:pt x="6986" y="1869"/>
                    </a:lnTo>
                    <a:lnTo>
                      <a:pt x="6630" y="1770"/>
                    </a:lnTo>
                    <a:lnTo>
                      <a:pt x="6146" y="1381"/>
                    </a:lnTo>
                    <a:lnTo>
                      <a:pt x="6068" y="934"/>
                    </a:lnTo>
                    <a:lnTo>
                      <a:pt x="5767" y="711"/>
                    </a:lnTo>
                    <a:lnTo>
                      <a:pt x="5347" y="607"/>
                    </a:lnTo>
                    <a:lnTo>
                      <a:pt x="4951" y="888"/>
                    </a:lnTo>
                    <a:lnTo>
                      <a:pt x="4757" y="970"/>
                    </a:lnTo>
                    <a:lnTo>
                      <a:pt x="4404" y="819"/>
                    </a:lnTo>
                    <a:cubicBezTo>
                      <a:pt x="4332" y="689"/>
                      <a:pt x="4261" y="558"/>
                      <a:pt x="4189" y="428"/>
                    </a:cubicBezTo>
                    <a:lnTo>
                      <a:pt x="3930" y="494"/>
                    </a:lnTo>
                    <a:lnTo>
                      <a:pt x="3511" y="0"/>
                    </a:lnTo>
                    <a:lnTo>
                      <a:pt x="3296" y="227"/>
                    </a:lnTo>
                    <a:lnTo>
                      <a:pt x="2706" y="1019"/>
                    </a:lnTo>
                    <a:cubicBezTo>
                      <a:pt x="2673" y="1169"/>
                      <a:pt x="2641" y="1319"/>
                      <a:pt x="2608" y="1469"/>
                    </a:cubicBezTo>
                    <a:lnTo>
                      <a:pt x="2388" y="1595"/>
                    </a:lnTo>
                    <a:lnTo>
                      <a:pt x="1536" y="1363"/>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20" name="Shape 4763">
                <a:extLst>
                  <a:ext uri="{FF2B5EF4-FFF2-40B4-BE49-F238E27FC236}">
                    <a16:creationId xmlns:a16="http://schemas.microsoft.com/office/drawing/2014/main" id="{DFDA8E91-F07F-40AA-9349-ED5447258D9F}"/>
                  </a:ext>
                </a:extLst>
              </p:cNvPr>
              <p:cNvSpPr/>
              <p:nvPr/>
            </p:nvSpPr>
            <p:spPr>
              <a:xfrm>
                <a:off x="2708140" y="5721847"/>
                <a:ext cx="1251998" cy="533743"/>
              </a:xfrm>
              <a:custGeom>
                <a:avLst/>
                <a:gdLst/>
                <a:ahLst/>
                <a:cxnLst>
                  <a:cxn ang="0">
                    <a:pos x="wd2" y="hd2"/>
                  </a:cxn>
                  <a:cxn ang="5400000">
                    <a:pos x="wd2" y="hd2"/>
                  </a:cxn>
                  <a:cxn ang="10800000">
                    <a:pos x="wd2" y="hd2"/>
                  </a:cxn>
                  <a:cxn ang="16200000">
                    <a:pos x="wd2" y="hd2"/>
                  </a:cxn>
                </a:cxnLst>
                <a:rect l="0" t="0" r="r" b="b"/>
                <a:pathLst>
                  <a:path w="21600" h="21600" extrusionOk="0">
                    <a:moveTo>
                      <a:pt x="229" y="9254"/>
                    </a:moveTo>
                    <a:lnTo>
                      <a:pt x="0" y="11413"/>
                    </a:lnTo>
                    <a:lnTo>
                      <a:pt x="138" y="13333"/>
                    </a:lnTo>
                    <a:lnTo>
                      <a:pt x="1205" y="14107"/>
                    </a:lnTo>
                    <a:lnTo>
                      <a:pt x="1600" y="15616"/>
                    </a:lnTo>
                    <a:lnTo>
                      <a:pt x="951" y="17673"/>
                    </a:lnTo>
                    <a:lnTo>
                      <a:pt x="1382" y="20317"/>
                    </a:lnTo>
                    <a:lnTo>
                      <a:pt x="2795" y="20223"/>
                    </a:lnTo>
                    <a:lnTo>
                      <a:pt x="4401" y="20831"/>
                    </a:lnTo>
                    <a:lnTo>
                      <a:pt x="5928" y="21600"/>
                    </a:lnTo>
                    <a:lnTo>
                      <a:pt x="7242" y="21485"/>
                    </a:lnTo>
                    <a:lnTo>
                      <a:pt x="8369" y="19467"/>
                    </a:lnTo>
                    <a:lnTo>
                      <a:pt x="9462" y="17584"/>
                    </a:lnTo>
                    <a:lnTo>
                      <a:pt x="10681" y="16887"/>
                    </a:lnTo>
                    <a:lnTo>
                      <a:pt x="11913" y="15901"/>
                    </a:lnTo>
                    <a:lnTo>
                      <a:pt x="13199" y="14898"/>
                    </a:lnTo>
                    <a:lnTo>
                      <a:pt x="14237" y="13100"/>
                    </a:lnTo>
                    <a:lnTo>
                      <a:pt x="15607" y="11889"/>
                    </a:lnTo>
                    <a:lnTo>
                      <a:pt x="16634" y="12203"/>
                    </a:lnTo>
                    <a:lnTo>
                      <a:pt x="17591" y="12314"/>
                    </a:lnTo>
                    <a:lnTo>
                      <a:pt x="18189" y="13899"/>
                    </a:lnTo>
                    <a:lnTo>
                      <a:pt x="19282" y="16266"/>
                    </a:lnTo>
                    <a:lnTo>
                      <a:pt x="20169" y="17996"/>
                    </a:lnTo>
                    <a:lnTo>
                      <a:pt x="21051" y="17694"/>
                    </a:lnTo>
                    <a:lnTo>
                      <a:pt x="21600" y="16564"/>
                    </a:lnTo>
                    <a:lnTo>
                      <a:pt x="21413" y="14396"/>
                    </a:lnTo>
                    <a:lnTo>
                      <a:pt x="21031" y="12480"/>
                    </a:lnTo>
                    <a:lnTo>
                      <a:pt x="19519" y="12050"/>
                    </a:lnTo>
                    <a:lnTo>
                      <a:pt x="18312" y="10427"/>
                    </a:lnTo>
                    <a:lnTo>
                      <a:pt x="19394" y="8319"/>
                    </a:lnTo>
                    <a:lnTo>
                      <a:pt x="19177" y="6922"/>
                    </a:lnTo>
                    <a:lnTo>
                      <a:pt x="19306" y="5318"/>
                    </a:lnTo>
                    <a:lnTo>
                      <a:pt x="17917" y="5286"/>
                    </a:lnTo>
                    <a:lnTo>
                      <a:pt x="18451" y="4175"/>
                    </a:lnTo>
                    <a:lnTo>
                      <a:pt x="18936" y="2975"/>
                    </a:lnTo>
                    <a:lnTo>
                      <a:pt x="18095" y="1680"/>
                    </a:lnTo>
                    <a:lnTo>
                      <a:pt x="17384" y="832"/>
                    </a:lnTo>
                    <a:lnTo>
                      <a:pt x="16601" y="1216"/>
                    </a:lnTo>
                    <a:lnTo>
                      <a:pt x="14796" y="3132"/>
                    </a:lnTo>
                    <a:lnTo>
                      <a:pt x="13267" y="1572"/>
                    </a:lnTo>
                    <a:lnTo>
                      <a:pt x="12871" y="238"/>
                    </a:lnTo>
                    <a:lnTo>
                      <a:pt x="11866" y="0"/>
                    </a:lnTo>
                    <a:lnTo>
                      <a:pt x="9635" y="2130"/>
                    </a:lnTo>
                    <a:lnTo>
                      <a:pt x="9427" y="3431"/>
                    </a:lnTo>
                    <a:lnTo>
                      <a:pt x="7655" y="3984"/>
                    </a:lnTo>
                    <a:lnTo>
                      <a:pt x="6612" y="3966"/>
                    </a:lnTo>
                    <a:lnTo>
                      <a:pt x="6266" y="5437"/>
                    </a:lnTo>
                    <a:lnTo>
                      <a:pt x="5020" y="7443"/>
                    </a:lnTo>
                    <a:lnTo>
                      <a:pt x="3845" y="8692"/>
                    </a:lnTo>
                    <a:lnTo>
                      <a:pt x="4109" y="9887"/>
                    </a:lnTo>
                    <a:lnTo>
                      <a:pt x="3475" y="10490"/>
                    </a:lnTo>
                    <a:lnTo>
                      <a:pt x="1901" y="9993"/>
                    </a:lnTo>
                    <a:lnTo>
                      <a:pt x="1088" y="10184"/>
                    </a:lnTo>
                    <a:lnTo>
                      <a:pt x="229" y="9254"/>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endParaRPr sz="4267">
                  <a:solidFill>
                    <a:srgbClr val="000000"/>
                  </a:solidFill>
                </a:endParaRPr>
              </a:p>
            </p:txBody>
          </p:sp>
          <p:sp>
            <p:nvSpPr>
              <p:cNvPr id="21" name="Shape 4764">
                <a:extLst>
                  <a:ext uri="{FF2B5EF4-FFF2-40B4-BE49-F238E27FC236}">
                    <a16:creationId xmlns:a16="http://schemas.microsoft.com/office/drawing/2014/main" id="{06D24CC0-64D5-47D3-9227-502AF442E08C}"/>
                  </a:ext>
                </a:extLst>
              </p:cNvPr>
              <p:cNvSpPr/>
              <p:nvPr/>
            </p:nvSpPr>
            <p:spPr>
              <a:xfrm>
                <a:off x="3423892" y="2592369"/>
                <a:ext cx="2955067" cy="2563309"/>
              </a:xfrm>
              <a:custGeom>
                <a:avLst/>
                <a:gdLst/>
                <a:ahLst/>
                <a:cxnLst>
                  <a:cxn ang="0">
                    <a:pos x="wd2" y="hd2"/>
                  </a:cxn>
                  <a:cxn ang="5400000">
                    <a:pos x="wd2" y="hd2"/>
                  </a:cxn>
                  <a:cxn ang="10800000">
                    <a:pos x="wd2" y="hd2"/>
                  </a:cxn>
                  <a:cxn ang="16200000">
                    <a:pos x="wd2" y="hd2"/>
                  </a:cxn>
                </a:cxnLst>
                <a:rect l="0" t="0" r="r" b="b"/>
                <a:pathLst>
                  <a:path w="21600" h="21600" extrusionOk="0">
                    <a:moveTo>
                      <a:pt x="6927" y="43"/>
                    </a:moveTo>
                    <a:lnTo>
                      <a:pt x="5667" y="0"/>
                    </a:lnTo>
                    <a:lnTo>
                      <a:pt x="5301" y="528"/>
                    </a:lnTo>
                    <a:lnTo>
                      <a:pt x="5385" y="961"/>
                    </a:lnTo>
                    <a:lnTo>
                      <a:pt x="5538" y="1257"/>
                    </a:lnTo>
                    <a:lnTo>
                      <a:pt x="5208" y="1525"/>
                    </a:lnTo>
                    <a:lnTo>
                      <a:pt x="4784" y="1663"/>
                    </a:lnTo>
                    <a:lnTo>
                      <a:pt x="4585" y="1906"/>
                    </a:lnTo>
                    <a:lnTo>
                      <a:pt x="4358" y="1700"/>
                    </a:lnTo>
                    <a:lnTo>
                      <a:pt x="3905" y="1740"/>
                    </a:lnTo>
                    <a:lnTo>
                      <a:pt x="3343" y="1941"/>
                    </a:lnTo>
                    <a:lnTo>
                      <a:pt x="2752" y="2378"/>
                    </a:lnTo>
                    <a:lnTo>
                      <a:pt x="1462" y="3771"/>
                    </a:lnTo>
                    <a:lnTo>
                      <a:pt x="1238" y="3603"/>
                    </a:lnTo>
                    <a:lnTo>
                      <a:pt x="792" y="3592"/>
                    </a:lnTo>
                    <a:lnTo>
                      <a:pt x="593" y="4075"/>
                    </a:lnTo>
                    <a:lnTo>
                      <a:pt x="608" y="4514"/>
                    </a:lnTo>
                    <a:lnTo>
                      <a:pt x="489" y="4916"/>
                    </a:lnTo>
                    <a:lnTo>
                      <a:pt x="411" y="5358"/>
                    </a:lnTo>
                    <a:lnTo>
                      <a:pt x="346" y="5952"/>
                    </a:lnTo>
                    <a:lnTo>
                      <a:pt x="58" y="6246"/>
                    </a:lnTo>
                    <a:lnTo>
                      <a:pt x="0" y="6706"/>
                    </a:lnTo>
                    <a:lnTo>
                      <a:pt x="589" y="6918"/>
                    </a:lnTo>
                    <a:lnTo>
                      <a:pt x="583" y="7207"/>
                    </a:lnTo>
                    <a:lnTo>
                      <a:pt x="754" y="7438"/>
                    </a:lnTo>
                    <a:lnTo>
                      <a:pt x="1250" y="7424"/>
                    </a:lnTo>
                    <a:lnTo>
                      <a:pt x="1540" y="7509"/>
                    </a:lnTo>
                    <a:lnTo>
                      <a:pt x="1414" y="7736"/>
                    </a:lnTo>
                    <a:lnTo>
                      <a:pt x="1679" y="7846"/>
                    </a:lnTo>
                    <a:lnTo>
                      <a:pt x="1983" y="7701"/>
                    </a:lnTo>
                    <a:lnTo>
                      <a:pt x="2224" y="7954"/>
                    </a:lnTo>
                    <a:lnTo>
                      <a:pt x="2245" y="8369"/>
                    </a:lnTo>
                    <a:lnTo>
                      <a:pt x="2522" y="8724"/>
                    </a:lnTo>
                    <a:lnTo>
                      <a:pt x="2867" y="8557"/>
                    </a:lnTo>
                    <a:lnTo>
                      <a:pt x="3280" y="8669"/>
                    </a:lnTo>
                    <a:lnTo>
                      <a:pt x="3656" y="8846"/>
                    </a:lnTo>
                    <a:lnTo>
                      <a:pt x="4035" y="9014"/>
                    </a:lnTo>
                    <a:lnTo>
                      <a:pt x="4454" y="8840"/>
                    </a:lnTo>
                    <a:lnTo>
                      <a:pt x="4768" y="9191"/>
                    </a:lnTo>
                    <a:lnTo>
                      <a:pt x="5096" y="9166"/>
                    </a:lnTo>
                    <a:lnTo>
                      <a:pt x="5368" y="9084"/>
                    </a:lnTo>
                    <a:lnTo>
                      <a:pt x="5489" y="8429"/>
                    </a:lnTo>
                    <a:lnTo>
                      <a:pt x="5728" y="8405"/>
                    </a:lnTo>
                    <a:lnTo>
                      <a:pt x="5881" y="7586"/>
                    </a:lnTo>
                    <a:lnTo>
                      <a:pt x="5793" y="7253"/>
                    </a:lnTo>
                    <a:lnTo>
                      <a:pt x="6059" y="7221"/>
                    </a:lnTo>
                    <a:lnTo>
                      <a:pt x="6487" y="7508"/>
                    </a:lnTo>
                    <a:lnTo>
                      <a:pt x="6899" y="8015"/>
                    </a:lnTo>
                    <a:lnTo>
                      <a:pt x="7251" y="8378"/>
                    </a:lnTo>
                    <a:lnTo>
                      <a:pt x="7608" y="7887"/>
                    </a:lnTo>
                    <a:lnTo>
                      <a:pt x="7799" y="8141"/>
                    </a:lnTo>
                    <a:lnTo>
                      <a:pt x="8109" y="7989"/>
                    </a:lnTo>
                    <a:lnTo>
                      <a:pt x="8378" y="7815"/>
                    </a:lnTo>
                    <a:lnTo>
                      <a:pt x="8587" y="8224"/>
                    </a:lnTo>
                    <a:lnTo>
                      <a:pt x="9025" y="8800"/>
                    </a:lnTo>
                    <a:lnTo>
                      <a:pt x="9288" y="9277"/>
                    </a:lnTo>
                    <a:lnTo>
                      <a:pt x="9647" y="9542"/>
                    </a:lnTo>
                    <a:lnTo>
                      <a:pt x="9940" y="9698"/>
                    </a:lnTo>
                    <a:lnTo>
                      <a:pt x="9955" y="9258"/>
                    </a:lnTo>
                    <a:lnTo>
                      <a:pt x="10297" y="9602"/>
                    </a:lnTo>
                    <a:lnTo>
                      <a:pt x="10512" y="9891"/>
                    </a:lnTo>
                    <a:lnTo>
                      <a:pt x="10604" y="10261"/>
                    </a:lnTo>
                    <a:lnTo>
                      <a:pt x="10990" y="10509"/>
                    </a:lnTo>
                    <a:lnTo>
                      <a:pt x="11521" y="10826"/>
                    </a:lnTo>
                    <a:lnTo>
                      <a:pt x="11892" y="11335"/>
                    </a:lnTo>
                    <a:lnTo>
                      <a:pt x="12319" y="11034"/>
                    </a:lnTo>
                    <a:lnTo>
                      <a:pt x="12533" y="11273"/>
                    </a:lnTo>
                    <a:lnTo>
                      <a:pt x="12503" y="11628"/>
                    </a:lnTo>
                    <a:lnTo>
                      <a:pt x="12861" y="12014"/>
                    </a:lnTo>
                    <a:lnTo>
                      <a:pt x="13135" y="12421"/>
                    </a:lnTo>
                    <a:lnTo>
                      <a:pt x="13036" y="12749"/>
                    </a:lnTo>
                    <a:lnTo>
                      <a:pt x="13244" y="13157"/>
                    </a:lnTo>
                    <a:lnTo>
                      <a:pt x="13189" y="13453"/>
                    </a:lnTo>
                    <a:lnTo>
                      <a:pt x="13458" y="13961"/>
                    </a:lnTo>
                    <a:lnTo>
                      <a:pt x="13716" y="14240"/>
                    </a:lnTo>
                    <a:lnTo>
                      <a:pt x="13531" y="14674"/>
                    </a:lnTo>
                    <a:lnTo>
                      <a:pt x="13323" y="14944"/>
                    </a:lnTo>
                    <a:lnTo>
                      <a:pt x="13114" y="15028"/>
                    </a:lnTo>
                    <a:lnTo>
                      <a:pt x="13080" y="15369"/>
                    </a:lnTo>
                    <a:lnTo>
                      <a:pt x="12808" y="15587"/>
                    </a:lnTo>
                    <a:lnTo>
                      <a:pt x="12491" y="15863"/>
                    </a:lnTo>
                    <a:lnTo>
                      <a:pt x="12479" y="16178"/>
                    </a:lnTo>
                    <a:lnTo>
                      <a:pt x="12265" y="16450"/>
                    </a:lnTo>
                    <a:lnTo>
                      <a:pt x="11828" y="16827"/>
                    </a:lnTo>
                    <a:lnTo>
                      <a:pt x="11629" y="17085"/>
                    </a:lnTo>
                    <a:lnTo>
                      <a:pt x="11846" y="17262"/>
                    </a:lnTo>
                    <a:lnTo>
                      <a:pt x="12047" y="17552"/>
                    </a:lnTo>
                    <a:lnTo>
                      <a:pt x="12268" y="17844"/>
                    </a:lnTo>
                    <a:lnTo>
                      <a:pt x="11974" y="18052"/>
                    </a:lnTo>
                    <a:lnTo>
                      <a:pt x="11625" y="18310"/>
                    </a:lnTo>
                    <a:lnTo>
                      <a:pt x="11153" y="18131"/>
                    </a:lnTo>
                    <a:lnTo>
                      <a:pt x="10636" y="17796"/>
                    </a:lnTo>
                    <a:lnTo>
                      <a:pt x="10371" y="17603"/>
                    </a:lnTo>
                    <a:lnTo>
                      <a:pt x="10207" y="17807"/>
                    </a:lnTo>
                    <a:lnTo>
                      <a:pt x="10274" y="18165"/>
                    </a:lnTo>
                    <a:lnTo>
                      <a:pt x="10484" y="18602"/>
                    </a:lnTo>
                    <a:lnTo>
                      <a:pt x="10680" y="18959"/>
                    </a:lnTo>
                    <a:lnTo>
                      <a:pt x="11174" y="19126"/>
                    </a:lnTo>
                    <a:lnTo>
                      <a:pt x="11354" y="19491"/>
                    </a:lnTo>
                    <a:lnTo>
                      <a:pt x="11604" y="19411"/>
                    </a:lnTo>
                    <a:lnTo>
                      <a:pt x="11658" y="19672"/>
                    </a:lnTo>
                    <a:lnTo>
                      <a:pt x="11470" y="20067"/>
                    </a:lnTo>
                    <a:lnTo>
                      <a:pt x="11753" y="20198"/>
                    </a:lnTo>
                    <a:lnTo>
                      <a:pt x="12022" y="19854"/>
                    </a:lnTo>
                    <a:lnTo>
                      <a:pt x="12296" y="19853"/>
                    </a:lnTo>
                    <a:lnTo>
                      <a:pt x="12445" y="19373"/>
                    </a:lnTo>
                    <a:lnTo>
                      <a:pt x="12187" y="19057"/>
                    </a:lnTo>
                    <a:lnTo>
                      <a:pt x="12153" y="18696"/>
                    </a:lnTo>
                    <a:lnTo>
                      <a:pt x="12457" y="18483"/>
                    </a:lnTo>
                    <a:lnTo>
                      <a:pt x="12796" y="18262"/>
                    </a:lnTo>
                    <a:lnTo>
                      <a:pt x="13059" y="17951"/>
                    </a:lnTo>
                    <a:lnTo>
                      <a:pt x="13338" y="18189"/>
                    </a:lnTo>
                    <a:lnTo>
                      <a:pt x="13507" y="18419"/>
                    </a:lnTo>
                    <a:lnTo>
                      <a:pt x="13508" y="18736"/>
                    </a:lnTo>
                    <a:lnTo>
                      <a:pt x="13538" y="19012"/>
                    </a:lnTo>
                    <a:lnTo>
                      <a:pt x="13872" y="19218"/>
                    </a:lnTo>
                    <a:lnTo>
                      <a:pt x="14306" y="19371"/>
                    </a:lnTo>
                    <a:lnTo>
                      <a:pt x="14585" y="19423"/>
                    </a:lnTo>
                    <a:lnTo>
                      <a:pt x="14815" y="19592"/>
                    </a:lnTo>
                    <a:lnTo>
                      <a:pt x="15026" y="19992"/>
                    </a:lnTo>
                    <a:lnTo>
                      <a:pt x="15239" y="20485"/>
                    </a:lnTo>
                    <a:lnTo>
                      <a:pt x="15200" y="20796"/>
                    </a:lnTo>
                    <a:lnTo>
                      <a:pt x="15020" y="21069"/>
                    </a:lnTo>
                    <a:lnTo>
                      <a:pt x="15374" y="21304"/>
                    </a:lnTo>
                    <a:lnTo>
                      <a:pt x="15995" y="21590"/>
                    </a:lnTo>
                    <a:lnTo>
                      <a:pt x="16357" y="21600"/>
                    </a:lnTo>
                    <a:lnTo>
                      <a:pt x="16668" y="21384"/>
                    </a:lnTo>
                    <a:lnTo>
                      <a:pt x="16757" y="21079"/>
                    </a:lnTo>
                    <a:lnTo>
                      <a:pt x="17053" y="21108"/>
                    </a:lnTo>
                    <a:lnTo>
                      <a:pt x="17327" y="20972"/>
                    </a:lnTo>
                    <a:lnTo>
                      <a:pt x="17375" y="20683"/>
                    </a:lnTo>
                    <a:lnTo>
                      <a:pt x="17423" y="20479"/>
                    </a:lnTo>
                    <a:lnTo>
                      <a:pt x="17219" y="20314"/>
                    </a:lnTo>
                    <a:lnTo>
                      <a:pt x="17330" y="19906"/>
                    </a:lnTo>
                    <a:lnTo>
                      <a:pt x="17495" y="19713"/>
                    </a:lnTo>
                    <a:lnTo>
                      <a:pt x="17873" y="19794"/>
                    </a:lnTo>
                    <a:lnTo>
                      <a:pt x="18230" y="19893"/>
                    </a:lnTo>
                    <a:lnTo>
                      <a:pt x="18471" y="19814"/>
                    </a:lnTo>
                    <a:lnTo>
                      <a:pt x="18341" y="19527"/>
                    </a:lnTo>
                    <a:lnTo>
                      <a:pt x="18234" y="19208"/>
                    </a:lnTo>
                    <a:lnTo>
                      <a:pt x="18253" y="18746"/>
                    </a:lnTo>
                    <a:lnTo>
                      <a:pt x="18375" y="18435"/>
                    </a:lnTo>
                    <a:lnTo>
                      <a:pt x="18629" y="18473"/>
                    </a:lnTo>
                    <a:lnTo>
                      <a:pt x="18594" y="18188"/>
                    </a:lnTo>
                    <a:lnTo>
                      <a:pt x="18373" y="18020"/>
                    </a:lnTo>
                    <a:lnTo>
                      <a:pt x="18082" y="17950"/>
                    </a:lnTo>
                    <a:lnTo>
                      <a:pt x="18185" y="17627"/>
                    </a:lnTo>
                    <a:lnTo>
                      <a:pt x="18372" y="17418"/>
                    </a:lnTo>
                    <a:lnTo>
                      <a:pt x="18369" y="17127"/>
                    </a:lnTo>
                    <a:lnTo>
                      <a:pt x="18313" y="16885"/>
                    </a:lnTo>
                    <a:lnTo>
                      <a:pt x="18651" y="16806"/>
                    </a:lnTo>
                    <a:lnTo>
                      <a:pt x="18927" y="16891"/>
                    </a:lnTo>
                    <a:lnTo>
                      <a:pt x="19164" y="17164"/>
                    </a:lnTo>
                    <a:lnTo>
                      <a:pt x="19659" y="17195"/>
                    </a:lnTo>
                    <a:lnTo>
                      <a:pt x="19968" y="17094"/>
                    </a:lnTo>
                    <a:lnTo>
                      <a:pt x="20248" y="16965"/>
                    </a:lnTo>
                    <a:lnTo>
                      <a:pt x="20114" y="16678"/>
                    </a:lnTo>
                    <a:lnTo>
                      <a:pt x="20123" y="16426"/>
                    </a:lnTo>
                    <a:lnTo>
                      <a:pt x="20469" y="16483"/>
                    </a:lnTo>
                    <a:lnTo>
                      <a:pt x="20934" y="16505"/>
                    </a:lnTo>
                    <a:lnTo>
                      <a:pt x="21315" y="16360"/>
                    </a:lnTo>
                    <a:lnTo>
                      <a:pt x="21470" y="16022"/>
                    </a:lnTo>
                    <a:lnTo>
                      <a:pt x="21348" y="15682"/>
                    </a:lnTo>
                    <a:lnTo>
                      <a:pt x="21328" y="15315"/>
                    </a:lnTo>
                    <a:lnTo>
                      <a:pt x="21600" y="15052"/>
                    </a:lnTo>
                    <a:lnTo>
                      <a:pt x="21481" y="14252"/>
                    </a:lnTo>
                    <a:lnTo>
                      <a:pt x="21153" y="14021"/>
                    </a:lnTo>
                    <a:lnTo>
                      <a:pt x="20110" y="13372"/>
                    </a:lnTo>
                    <a:lnTo>
                      <a:pt x="19567" y="13004"/>
                    </a:lnTo>
                    <a:lnTo>
                      <a:pt x="19537" y="12691"/>
                    </a:lnTo>
                    <a:lnTo>
                      <a:pt x="18732" y="12622"/>
                    </a:lnTo>
                    <a:lnTo>
                      <a:pt x="18655" y="12914"/>
                    </a:lnTo>
                    <a:lnTo>
                      <a:pt x="18563" y="13179"/>
                    </a:lnTo>
                    <a:lnTo>
                      <a:pt x="18529" y="13533"/>
                    </a:lnTo>
                    <a:lnTo>
                      <a:pt x="18339" y="13714"/>
                    </a:lnTo>
                    <a:lnTo>
                      <a:pt x="18476" y="14066"/>
                    </a:lnTo>
                    <a:lnTo>
                      <a:pt x="18395" y="14314"/>
                    </a:lnTo>
                    <a:lnTo>
                      <a:pt x="18800" y="14447"/>
                    </a:lnTo>
                    <a:lnTo>
                      <a:pt x="18974" y="14642"/>
                    </a:lnTo>
                    <a:lnTo>
                      <a:pt x="19000" y="14978"/>
                    </a:lnTo>
                    <a:lnTo>
                      <a:pt x="18924" y="15360"/>
                    </a:lnTo>
                    <a:lnTo>
                      <a:pt x="18533" y="15357"/>
                    </a:lnTo>
                    <a:lnTo>
                      <a:pt x="18302" y="15457"/>
                    </a:lnTo>
                    <a:lnTo>
                      <a:pt x="18298" y="15805"/>
                    </a:lnTo>
                    <a:lnTo>
                      <a:pt x="18326" y="16157"/>
                    </a:lnTo>
                    <a:lnTo>
                      <a:pt x="17989" y="16159"/>
                    </a:lnTo>
                    <a:lnTo>
                      <a:pt x="17829" y="16029"/>
                    </a:lnTo>
                    <a:lnTo>
                      <a:pt x="17579" y="15865"/>
                    </a:lnTo>
                    <a:lnTo>
                      <a:pt x="17544" y="15618"/>
                    </a:lnTo>
                    <a:lnTo>
                      <a:pt x="17382" y="15455"/>
                    </a:lnTo>
                    <a:lnTo>
                      <a:pt x="17074" y="15170"/>
                    </a:lnTo>
                    <a:lnTo>
                      <a:pt x="16853" y="14974"/>
                    </a:lnTo>
                    <a:lnTo>
                      <a:pt x="16970" y="14728"/>
                    </a:lnTo>
                    <a:lnTo>
                      <a:pt x="17085" y="14542"/>
                    </a:lnTo>
                    <a:lnTo>
                      <a:pt x="17116" y="14191"/>
                    </a:lnTo>
                    <a:lnTo>
                      <a:pt x="16933" y="13889"/>
                    </a:lnTo>
                    <a:lnTo>
                      <a:pt x="16695" y="13658"/>
                    </a:lnTo>
                    <a:lnTo>
                      <a:pt x="16794" y="13391"/>
                    </a:lnTo>
                    <a:lnTo>
                      <a:pt x="17011" y="13213"/>
                    </a:lnTo>
                    <a:lnTo>
                      <a:pt x="16764" y="12861"/>
                    </a:lnTo>
                    <a:lnTo>
                      <a:pt x="16435" y="12552"/>
                    </a:lnTo>
                    <a:lnTo>
                      <a:pt x="16176" y="12296"/>
                    </a:lnTo>
                    <a:lnTo>
                      <a:pt x="15940" y="12328"/>
                    </a:lnTo>
                    <a:lnTo>
                      <a:pt x="16097" y="11992"/>
                    </a:lnTo>
                    <a:lnTo>
                      <a:pt x="15740" y="11846"/>
                    </a:lnTo>
                    <a:lnTo>
                      <a:pt x="15329" y="11750"/>
                    </a:lnTo>
                    <a:lnTo>
                      <a:pt x="15107" y="11762"/>
                    </a:lnTo>
                    <a:lnTo>
                      <a:pt x="14792" y="11374"/>
                    </a:lnTo>
                    <a:lnTo>
                      <a:pt x="14400" y="10973"/>
                    </a:lnTo>
                    <a:lnTo>
                      <a:pt x="14363" y="10503"/>
                    </a:lnTo>
                    <a:lnTo>
                      <a:pt x="14502" y="10229"/>
                    </a:lnTo>
                    <a:lnTo>
                      <a:pt x="14491" y="9838"/>
                    </a:lnTo>
                    <a:lnTo>
                      <a:pt x="14841" y="9619"/>
                    </a:lnTo>
                    <a:lnTo>
                      <a:pt x="15138" y="9374"/>
                    </a:lnTo>
                    <a:lnTo>
                      <a:pt x="15525" y="8735"/>
                    </a:lnTo>
                    <a:lnTo>
                      <a:pt x="15487" y="8422"/>
                    </a:lnTo>
                    <a:lnTo>
                      <a:pt x="15349" y="8222"/>
                    </a:lnTo>
                    <a:lnTo>
                      <a:pt x="15339" y="7861"/>
                    </a:lnTo>
                    <a:lnTo>
                      <a:pt x="15038" y="7835"/>
                    </a:lnTo>
                    <a:lnTo>
                      <a:pt x="14592" y="8058"/>
                    </a:lnTo>
                    <a:lnTo>
                      <a:pt x="14190" y="8387"/>
                    </a:lnTo>
                    <a:lnTo>
                      <a:pt x="13876" y="8570"/>
                    </a:lnTo>
                    <a:lnTo>
                      <a:pt x="13506" y="8337"/>
                    </a:lnTo>
                    <a:lnTo>
                      <a:pt x="13193" y="8186"/>
                    </a:lnTo>
                    <a:lnTo>
                      <a:pt x="12963" y="8313"/>
                    </a:lnTo>
                    <a:lnTo>
                      <a:pt x="12691" y="8240"/>
                    </a:lnTo>
                    <a:lnTo>
                      <a:pt x="12440" y="8300"/>
                    </a:lnTo>
                    <a:lnTo>
                      <a:pt x="12573" y="8618"/>
                    </a:lnTo>
                    <a:lnTo>
                      <a:pt x="12727" y="8877"/>
                    </a:lnTo>
                    <a:lnTo>
                      <a:pt x="12488" y="9040"/>
                    </a:lnTo>
                    <a:lnTo>
                      <a:pt x="12158" y="9256"/>
                    </a:lnTo>
                    <a:lnTo>
                      <a:pt x="11818" y="9040"/>
                    </a:lnTo>
                    <a:lnTo>
                      <a:pt x="11309" y="8446"/>
                    </a:lnTo>
                    <a:lnTo>
                      <a:pt x="11020" y="8390"/>
                    </a:lnTo>
                    <a:lnTo>
                      <a:pt x="11060" y="7853"/>
                    </a:lnTo>
                    <a:lnTo>
                      <a:pt x="10880" y="7549"/>
                    </a:lnTo>
                    <a:lnTo>
                      <a:pt x="10594" y="7517"/>
                    </a:lnTo>
                    <a:lnTo>
                      <a:pt x="10637" y="7157"/>
                    </a:lnTo>
                    <a:lnTo>
                      <a:pt x="10396" y="7272"/>
                    </a:lnTo>
                    <a:lnTo>
                      <a:pt x="10345" y="6950"/>
                    </a:lnTo>
                    <a:lnTo>
                      <a:pt x="9930" y="6585"/>
                    </a:lnTo>
                    <a:lnTo>
                      <a:pt x="9468" y="6479"/>
                    </a:lnTo>
                    <a:lnTo>
                      <a:pt x="9315" y="6279"/>
                    </a:lnTo>
                    <a:lnTo>
                      <a:pt x="9731" y="5893"/>
                    </a:lnTo>
                    <a:lnTo>
                      <a:pt x="10231" y="5379"/>
                    </a:lnTo>
                    <a:lnTo>
                      <a:pt x="10546" y="5045"/>
                    </a:lnTo>
                    <a:lnTo>
                      <a:pt x="10470" y="4757"/>
                    </a:lnTo>
                    <a:lnTo>
                      <a:pt x="10181" y="4433"/>
                    </a:lnTo>
                    <a:lnTo>
                      <a:pt x="9751" y="4391"/>
                    </a:lnTo>
                    <a:lnTo>
                      <a:pt x="9202" y="4328"/>
                    </a:lnTo>
                    <a:lnTo>
                      <a:pt x="8425" y="4406"/>
                    </a:lnTo>
                    <a:lnTo>
                      <a:pt x="8356" y="4698"/>
                    </a:lnTo>
                    <a:lnTo>
                      <a:pt x="8400" y="5046"/>
                    </a:lnTo>
                    <a:lnTo>
                      <a:pt x="8122" y="4972"/>
                    </a:lnTo>
                    <a:lnTo>
                      <a:pt x="7934" y="4832"/>
                    </a:lnTo>
                    <a:lnTo>
                      <a:pt x="8007" y="4405"/>
                    </a:lnTo>
                    <a:lnTo>
                      <a:pt x="7648" y="3692"/>
                    </a:lnTo>
                    <a:lnTo>
                      <a:pt x="7108" y="3029"/>
                    </a:lnTo>
                    <a:lnTo>
                      <a:pt x="7522" y="2478"/>
                    </a:lnTo>
                    <a:lnTo>
                      <a:pt x="6927" y="43"/>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22" name="Shape 4765">
                <a:extLst>
                  <a:ext uri="{FF2B5EF4-FFF2-40B4-BE49-F238E27FC236}">
                    <a16:creationId xmlns:a16="http://schemas.microsoft.com/office/drawing/2014/main" id="{7A265954-06FC-443A-B81E-1E7E39E5A1A6}"/>
                  </a:ext>
                </a:extLst>
              </p:cNvPr>
              <p:cNvSpPr/>
              <p:nvPr/>
            </p:nvSpPr>
            <p:spPr>
              <a:xfrm>
                <a:off x="4362402" y="77120"/>
                <a:ext cx="4763579" cy="3924180"/>
              </a:xfrm>
              <a:custGeom>
                <a:avLst/>
                <a:gdLst/>
                <a:ahLst/>
                <a:cxnLst>
                  <a:cxn ang="0">
                    <a:pos x="wd2" y="hd2"/>
                  </a:cxn>
                  <a:cxn ang="5400000">
                    <a:pos x="wd2" y="hd2"/>
                  </a:cxn>
                  <a:cxn ang="10800000">
                    <a:pos x="wd2" y="hd2"/>
                  </a:cxn>
                  <a:cxn ang="16200000">
                    <a:pos x="wd2" y="hd2"/>
                  </a:cxn>
                </a:cxnLst>
                <a:rect l="0" t="0" r="r" b="b"/>
                <a:pathLst>
                  <a:path w="21600" h="21600" extrusionOk="0">
                    <a:moveTo>
                      <a:pt x="0" y="13890"/>
                    </a:moveTo>
                    <a:lnTo>
                      <a:pt x="524" y="13986"/>
                    </a:lnTo>
                    <a:lnTo>
                      <a:pt x="1125" y="14233"/>
                    </a:lnTo>
                    <a:lnTo>
                      <a:pt x="1768" y="14392"/>
                    </a:lnTo>
                    <a:lnTo>
                      <a:pt x="2407" y="14486"/>
                    </a:lnTo>
                    <a:lnTo>
                      <a:pt x="2913" y="14500"/>
                    </a:lnTo>
                    <a:lnTo>
                      <a:pt x="3358" y="14604"/>
                    </a:lnTo>
                    <a:lnTo>
                      <a:pt x="3629" y="14705"/>
                    </a:lnTo>
                    <a:lnTo>
                      <a:pt x="3777" y="14883"/>
                    </a:lnTo>
                    <a:lnTo>
                      <a:pt x="3870" y="15144"/>
                    </a:lnTo>
                    <a:lnTo>
                      <a:pt x="4016" y="15246"/>
                    </a:lnTo>
                    <a:lnTo>
                      <a:pt x="4388" y="15321"/>
                    </a:lnTo>
                    <a:lnTo>
                      <a:pt x="4695" y="15566"/>
                    </a:lnTo>
                    <a:lnTo>
                      <a:pt x="4909" y="15689"/>
                    </a:lnTo>
                    <a:lnTo>
                      <a:pt x="5225" y="15789"/>
                    </a:lnTo>
                    <a:lnTo>
                      <a:pt x="5431" y="15860"/>
                    </a:lnTo>
                    <a:lnTo>
                      <a:pt x="5746" y="15864"/>
                    </a:lnTo>
                    <a:lnTo>
                      <a:pt x="5910" y="15862"/>
                    </a:lnTo>
                    <a:lnTo>
                      <a:pt x="5911" y="16107"/>
                    </a:lnTo>
                    <a:lnTo>
                      <a:pt x="6259" y="16149"/>
                    </a:lnTo>
                    <a:lnTo>
                      <a:pt x="6567" y="15986"/>
                    </a:lnTo>
                    <a:lnTo>
                      <a:pt x="7082" y="15723"/>
                    </a:lnTo>
                    <a:lnTo>
                      <a:pt x="7682" y="15390"/>
                    </a:lnTo>
                    <a:lnTo>
                      <a:pt x="8210" y="15214"/>
                    </a:lnTo>
                    <a:lnTo>
                      <a:pt x="8475" y="15198"/>
                    </a:lnTo>
                    <a:lnTo>
                      <a:pt x="9281" y="15217"/>
                    </a:lnTo>
                    <a:lnTo>
                      <a:pt x="9892" y="15205"/>
                    </a:lnTo>
                    <a:lnTo>
                      <a:pt x="10137" y="14954"/>
                    </a:lnTo>
                    <a:lnTo>
                      <a:pt x="10453" y="14828"/>
                    </a:lnTo>
                    <a:lnTo>
                      <a:pt x="10647" y="14782"/>
                    </a:lnTo>
                    <a:lnTo>
                      <a:pt x="10891" y="14264"/>
                    </a:lnTo>
                    <a:lnTo>
                      <a:pt x="11100" y="13955"/>
                    </a:lnTo>
                    <a:lnTo>
                      <a:pt x="11376" y="13893"/>
                    </a:lnTo>
                    <a:lnTo>
                      <a:pt x="11582" y="13686"/>
                    </a:lnTo>
                    <a:lnTo>
                      <a:pt x="11815" y="13475"/>
                    </a:lnTo>
                    <a:lnTo>
                      <a:pt x="11657" y="13218"/>
                    </a:lnTo>
                    <a:lnTo>
                      <a:pt x="11489" y="12856"/>
                    </a:lnTo>
                    <a:lnTo>
                      <a:pt x="11368" y="12579"/>
                    </a:lnTo>
                    <a:lnTo>
                      <a:pt x="11438" y="12282"/>
                    </a:lnTo>
                    <a:lnTo>
                      <a:pt x="11537" y="12025"/>
                    </a:lnTo>
                    <a:lnTo>
                      <a:pt x="11619" y="11728"/>
                    </a:lnTo>
                    <a:lnTo>
                      <a:pt x="11771" y="11620"/>
                    </a:lnTo>
                    <a:lnTo>
                      <a:pt x="11961" y="11666"/>
                    </a:lnTo>
                    <a:lnTo>
                      <a:pt x="12163" y="11742"/>
                    </a:lnTo>
                    <a:lnTo>
                      <a:pt x="12382" y="11890"/>
                    </a:lnTo>
                    <a:lnTo>
                      <a:pt x="12646" y="12017"/>
                    </a:lnTo>
                    <a:lnTo>
                      <a:pt x="13014" y="11991"/>
                    </a:lnTo>
                    <a:lnTo>
                      <a:pt x="13368" y="11790"/>
                    </a:lnTo>
                    <a:lnTo>
                      <a:pt x="13711" y="11514"/>
                    </a:lnTo>
                    <a:lnTo>
                      <a:pt x="13902" y="11100"/>
                    </a:lnTo>
                    <a:lnTo>
                      <a:pt x="14315" y="11130"/>
                    </a:lnTo>
                    <a:lnTo>
                      <a:pt x="14603" y="11018"/>
                    </a:lnTo>
                    <a:lnTo>
                      <a:pt x="14954" y="10810"/>
                    </a:lnTo>
                    <a:lnTo>
                      <a:pt x="15048" y="10635"/>
                    </a:lnTo>
                    <a:lnTo>
                      <a:pt x="15035" y="10268"/>
                    </a:lnTo>
                    <a:lnTo>
                      <a:pt x="15180" y="9954"/>
                    </a:lnTo>
                    <a:lnTo>
                      <a:pt x="15484" y="9753"/>
                    </a:lnTo>
                    <a:lnTo>
                      <a:pt x="15734" y="9796"/>
                    </a:lnTo>
                    <a:lnTo>
                      <a:pt x="15848" y="9639"/>
                    </a:lnTo>
                    <a:lnTo>
                      <a:pt x="15852" y="9409"/>
                    </a:lnTo>
                    <a:lnTo>
                      <a:pt x="16006" y="9392"/>
                    </a:lnTo>
                    <a:lnTo>
                      <a:pt x="16158" y="9498"/>
                    </a:lnTo>
                    <a:lnTo>
                      <a:pt x="16384" y="9274"/>
                    </a:lnTo>
                    <a:lnTo>
                      <a:pt x="16503" y="9139"/>
                    </a:lnTo>
                    <a:lnTo>
                      <a:pt x="16669" y="9179"/>
                    </a:lnTo>
                    <a:lnTo>
                      <a:pt x="16826" y="9240"/>
                    </a:lnTo>
                    <a:lnTo>
                      <a:pt x="16907" y="9118"/>
                    </a:lnTo>
                    <a:lnTo>
                      <a:pt x="17054" y="9117"/>
                    </a:lnTo>
                    <a:lnTo>
                      <a:pt x="17324" y="9205"/>
                    </a:lnTo>
                    <a:lnTo>
                      <a:pt x="17584" y="9178"/>
                    </a:lnTo>
                    <a:lnTo>
                      <a:pt x="17686" y="9043"/>
                    </a:lnTo>
                    <a:lnTo>
                      <a:pt x="17759" y="8788"/>
                    </a:lnTo>
                    <a:lnTo>
                      <a:pt x="17590" y="8573"/>
                    </a:lnTo>
                    <a:lnTo>
                      <a:pt x="17337" y="8294"/>
                    </a:lnTo>
                    <a:lnTo>
                      <a:pt x="17128" y="8015"/>
                    </a:lnTo>
                    <a:lnTo>
                      <a:pt x="17050" y="7834"/>
                    </a:lnTo>
                    <a:lnTo>
                      <a:pt x="16918" y="7816"/>
                    </a:lnTo>
                    <a:lnTo>
                      <a:pt x="16778" y="7684"/>
                    </a:lnTo>
                    <a:lnTo>
                      <a:pt x="16601" y="7544"/>
                    </a:lnTo>
                    <a:lnTo>
                      <a:pt x="16355" y="7543"/>
                    </a:lnTo>
                    <a:lnTo>
                      <a:pt x="16057" y="7535"/>
                    </a:lnTo>
                    <a:lnTo>
                      <a:pt x="15917" y="7764"/>
                    </a:lnTo>
                    <a:lnTo>
                      <a:pt x="15776" y="7994"/>
                    </a:lnTo>
                    <a:lnTo>
                      <a:pt x="15590" y="7801"/>
                    </a:lnTo>
                    <a:lnTo>
                      <a:pt x="15384" y="7741"/>
                    </a:lnTo>
                    <a:lnTo>
                      <a:pt x="14950" y="7863"/>
                    </a:lnTo>
                    <a:lnTo>
                      <a:pt x="14785" y="7966"/>
                    </a:lnTo>
                    <a:lnTo>
                      <a:pt x="14622" y="8050"/>
                    </a:lnTo>
                    <a:lnTo>
                      <a:pt x="14442" y="7877"/>
                    </a:lnTo>
                    <a:lnTo>
                      <a:pt x="14297" y="7557"/>
                    </a:lnTo>
                    <a:lnTo>
                      <a:pt x="14438" y="7309"/>
                    </a:lnTo>
                    <a:lnTo>
                      <a:pt x="14566" y="7098"/>
                    </a:lnTo>
                    <a:lnTo>
                      <a:pt x="14567" y="6743"/>
                    </a:lnTo>
                    <a:lnTo>
                      <a:pt x="14748" y="6255"/>
                    </a:lnTo>
                    <a:lnTo>
                      <a:pt x="14998" y="5543"/>
                    </a:lnTo>
                    <a:lnTo>
                      <a:pt x="15146" y="5147"/>
                    </a:lnTo>
                    <a:lnTo>
                      <a:pt x="15338" y="5337"/>
                    </a:lnTo>
                    <a:lnTo>
                      <a:pt x="15562" y="5374"/>
                    </a:lnTo>
                    <a:lnTo>
                      <a:pt x="15819" y="5375"/>
                    </a:lnTo>
                    <a:lnTo>
                      <a:pt x="16018" y="5375"/>
                    </a:lnTo>
                    <a:lnTo>
                      <a:pt x="16175" y="5150"/>
                    </a:lnTo>
                    <a:lnTo>
                      <a:pt x="16392" y="4998"/>
                    </a:lnTo>
                    <a:lnTo>
                      <a:pt x="16565" y="4853"/>
                    </a:lnTo>
                    <a:lnTo>
                      <a:pt x="16761" y="4701"/>
                    </a:lnTo>
                    <a:lnTo>
                      <a:pt x="16925" y="4542"/>
                    </a:lnTo>
                    <a:lnTo>
                      <a:pt x="16967" y="4335"/>
                    </a:lnTo>
                    <a:lnTo>
                      <a:pt x="16870" y="4241"/>
                    </a:lnTo>
                    <a:lnTo>
                      <a:pt x="16748" y="4202"/>
                    </a:lnTo>
                    <a:lnTo>
                      <a:pt x="16869" y="3947"/>
                    </a:lnTo>
                    <a:lnTo>
                      <a:pt x="17247" y="2754"/>
                    </a:lnTo>
                    <a:lnTo>
                      <a:pt x="17254" y="2458"/>
                    </a:lnTo>
                    <a:lnTo>
                      <a:pt x="17424" y="2189"/>
                    </a:lnTo>
                    <a:lnTo>
                      <a:pt x="17608" y="1868"/>
                    </a:lnTo>
                    <a:lnTo>
                      <a:pt x="17729" y="1682"/>
                    </a:lnTo>
                    <a:lnTo>
                      <a:pt x="17646" y="1529"/>
                    </a:lnTo>
                    <a:lnTo>
                      <a:pt x="17576" y="1355"/>
                    </a:lnTo>
                    <a:lnTo>
                      <a:pt x="17609" y="1194"/>
                    </a:lnTo>
                    <a:lnTo>
                      <a:pt x="17498" y="1104"/>
                    </a:lnTo>
                    <a:lnTo>
                      <a:pt x="17281" y="1180"/>
                    </a:lnTo>
                    <a:lnTo>
                      <a:pt x="17135" y="1137"/>
                    </a:lnTo>
                    <a:lnTo>
                      <a:pt x="17147" y="869"/>
                    </a:lnTo>
                    <a:lnTo>
                      <a:pt x="17303" y="578"/>
                    </a:lnTo>
                    <a:lnTo>
                      <a:pt x="17433" y="367"/>
                    </a:lnTo>
                    <a:lnTo>
                      <a:pt x="17616" y="237"/>
                    </a:lnTo>
                    <a:lnTo>
                      <a:pt x="17756" y="199"/>
                    </a:lnTo>
                    <a:lnTo>
                      <a:pt x="17911" y="115"/>
                    </a:lnTo>
                    <a:lnTo>
                      <a:pt x="18004" y="0"/>
                    </a:lnTo>
                    <a:lnTo>
                      <a:pt x="18166" y="35"/>
                    </a:lnTo>
                    <a:lnTo>
                      <a:pt x="18304" y="277"/>
                    </a:lnTo>
                    <a:lnTo>
                      <a:pt x="18421" y="481"/>
                    </a:lnTo>
                    <a:lnTo>
                      <a:pt x="18271" y="754"/>
                    </a:lnTo>
                    <a:lnTo>
                      <a:pt x="18111" y="1040"/>
                    </a:lnTo>
                    <a:lnTo>
                      <a:pt x="18222" y="1228"/>
                    </a:lnTo>
                    <a:lnTo>
                      <a:pt x="18501" y="1372"/>
                    </a:lnTo>
                    <a:lnTo>
                      <a:pt x="18647" y="1267"/>
                    </a:lnTo>
                    <a:lnTo>
                      <a:pt x="18775" y="1187"/>
                    </a:lnTo>
                    <a:lnTo>
                      <a:pt x="18965" y="1318"/>
                    </a:lnTo>
                    <a:lnTo>
                      <a:pt x="19106" y="1442"/>
                    </a:lnTo>
                    <a:lnTo>
                      <a:pt x="19135" y="1787"/>
                    </a:lnTo>
                    <a:lnTo>
                      <a:pt x="19263" y="2231"/>
                    </a:lnTo>
                    <a:lnTo>
                      <a:pt x="19441" y="2560"/>
                    </a:lnTo>
                    <a:lnTo>
                      <a:pt x="19669" y="2743"/>
                    </a:lnTo>
                    <a:lnTo>
                      <a:pt x="19812" y="2589"/>
                    </a:lnTo>
                    <a:lnTo>
                      <a:pt x="19955" y="2524"/>
                    </a:lnTo>
                    <a:lnTo>
                      <a:pt x="20216" y="2540"/>
                    </a:lnTo>
                    <a:lnTo>
                      <a:pt x="20428" y="2515"/>
                    </a:lnTo>
                    <a:lnTo>
                      <a:pt x="20492" y="2377"/>
                    </a:lnTo>
                    <a:lnTo>
                      <a:pt x="20622" y="2406"/>
                    </a:lnTo>
                    <a:lnTo>
                      <a:pt x="20726" y="2187"/>
                    </a:lnTo>
                    <a:lnTo>
                      <a:pt x="20835" y="1988"/>
                    </a:lnTo>
                    <a:lnTo>
                      <a:pt x="20940" y="1882"/>
                    </a:lnTo>
                    <a:lnTo>
                      <a:pt x="21164" y="2169"/>
                    </a:lnTo>
                    <a:lnTo>
                      <a:pt x="21436" y="2392"/>
                    </a:lnTo>
                    <a:lnTo>
                      <a:pt x="21558" y="2610"/>
                    </a:lnTo>
                    <a:lnTo>
                      <a:pt x="21600" y="2896"/>
                    </a:lnTo>
                    <a:lnTo>
                      <a:pt x="21508" y="3157"/>
                    </a:lnTo>
                    <a:lnTo>
                      <a:pt x="21473" y="3355"/>
                    </a:lnTo>
                    <a:lnTo>
                      <a:pt x="21355" y="3589"/>
                    </a:lnTo>
                    <a:lnTo>
                      <a:pt x="21288" y="3839"/>
                    </a:lnTo>
                    <a:lnTo>
                      <a:pt x="21248" y="4164"/>
                    </a:lnTo>
                    <a:lnTo>
                      <a:pt x="21240" y="4502"/>
                    </a:lnTo>
                    <a:lnTo>
                      <a:pt x="21275" y="4802"/>
                    </a:lnTo>
                    <a:lnTo>
                      <a:pt x="21296" y="5090"/>
                    </a:lnTo>
                    <a:lnTo>
                      <a:pt x="21245" y="5287"/>
                    </a:lnTo>
                    <a:lnTo>
                      <a:pt x="21059" y="5346"/>
                    </a:lnTo>
                    <a:lnTo>
                      <a:pt x="21001" y="5588"/>
                    </a:lnTo>
                    <a:lnTo>
                      <a:pt x="20948" y="5930"/>
                    </a:lnTo>
                    <a:lnTo>
                      <a:pt x="20928" y="6250"/>
                    </a:lnTo>
                    <a:lnTo>
                      <a:pt x="21000" y="6473"/>
                    </a:lnTo>
                    <a:lnTo>
                      <a:pt x="20979" y="6646"/>
                    </a:lnTo>
                    <a:lnTo>
                      <a:pt x="20830" y="6632"/>
                    </a:lnTo>
                    <a:lnTo>
                      <a:pt x="20784" y="6398"/>
                    </a:lnTo>
                    <a:lnTo>
                      <a:pt x="20749" y="6256"/>
                    </a:lnTo>
                    <a:lnTo>
                      <a:pt x="20633" y="6341"/>
                    </a:lnTo>
                    <a:lnTo>
                      <a:pt x="20463" y="6694"/>
                    </a:lnTo>
                    <a:lnTo>
                      <a:pt x="20329" y="6920"/>
                    </a:lnTo>
                    <a:lnTo>
                      <a:pt x="20155" y="7183"/>
                    </a:lnTo>
                    <a:lnTo>
                      <a:pt x="19948" y="7336"/>
                    </a:lnTo>
                    <a:lnTo>
                      <a:pt x="19765" y="7581"/>
                    </a:lnTo>
                    <a:lnTo>
                      <a:pt x="19674" y="7825"/>
                    </a:lnTo>
                    <a:lnTo>
                      <a:pt x="19650" y="8023"/>
                    </a:lnTo>
                    <a:lnTo>
                      <a:pt x="19724" y="8171"/>
                    </a:lnTo>
                    <a:lnTo>
                      <a:pt x="19859" y="8285"/>
                    </a:lnTo>
                    <a:lnTo>
                      <a:pt x="19975" y="8580"/>
                    </a:lnTo>
                    <a:lnTo>
                      <a:pt x="20096" y="8695"/>
                    </a:lnTo>
                    <a:lnTo>
                      <a:pt x="20279" y="8435"/>
                    </a:lnTo>
                    <a:lnTo>
                      <a:pt x="20367" y="8318"/>
                    </a:lnTo>
                    <a:lnTo>
                      <a:pt x="20429" y="8534"/>
                    </a:lnTo>
                    <a:lnTo>
                      <a:pt x="20552" y="8538"/>
                    </a:lnTo>
                    <a:lnTo>
                      <a:pt x="20486" y="8751"/>
                    </a:lnTo>
                    <a:lnTo>
                      <a:pt x="20333" y="8811"/>
                    </a:lnTo>
                    <a:lnTo>
                      <a:pt x="20189" y="8933"/>
                    </a:lnTo>
                    <a:lnTo>
                      <a:pt x="20255" y="9269"/>
                    </a:lnTo>
                    <a:lnTo>
                      <a:pt x="20233" y="9532"/>
                    </a:lnTo>
                    <a:lnTo>
                      <a:pt x="20052" y="9630"/>
                    </a:lnTo>
                    <a:lnTo>
                      <a:pt x="20074" y="9838"/>
                    </a:lnTo>
                    <a:lnTo>
                      <a:pt x="20069" y="10061"/>
                    </a:lnTo>
                    <a:lnTo>
                      <a:pt x="19925" y="10108"/>
                    </a:lnTo>
                    <a:lnTo>
                      <a:pt x="19814" y="9986"/>
                    </a:lnTo>
                    <a:lnTo>
                      <a:pt x="19728" y="9891"/>
                    </a:lnTo>
                    <a:lnTo>
                      <a:pt x="19637" y="10046"/>
                    </a:lnTo>
                    <a:lnTo>
                      <a:pt x="19517" y="9866"/>
                    </a:lnTo>
                    <a:lnTo>
                      <a:pt x="19373" y="9790"/>
                    </a:lnTo>
                    <a:lnTo>
                      <a:pt x="19327" y="10067"/>
                    </a:lnTo>
                    <a:lnTo>
                      <a:pt x="19264" y="10228"/>
                    </a:lnTo>
                    <a:lnTo>
                      <a:pt x="19469" y="10309"/>
                    </a:lnTo>
                    <a:lnTo>
                      <a:pt x="19539" y="10472"/>
                    </a:lnTo>
                    <a:lnTo>
                      <a:pt x="19662" y="10650"/>
                    </a:lnTo>
                    <a:lnTo>
                      <a:pt x="19706" y="10847"/>
                    </a:lnTo>
                    <a:lnTo>
                      <a:pt x="19669" y="11092"/>
                    </a:lnTo>
                    <a:lnTo>
                      <a:pt x="19701" y="11371"/>
                    </a:lnTo>
                    <a:lnTo>
                      <a:pt x="19770" y="11614"/>
                    </a:lnTo>
                    <a:lnTo>
                      <a:pt x="19875" y="11726"/>
                    </a:lnTo>
                    <a:lnTo>
                      <a:pt x="19942" y="11937"/>
                    </a:lnTo>
                    <a:lnTo>
                      <a:pt x="20076" y="12051"/>
                    </a:lnTo>
                    <a:lnTo>
                      <a:pt x="20170" y="11969"/>
                    </a:lnTo>
                    <a:lnTo>
                      <a:pt x="20328" y="11791"/>
                    </a:lnTo>
                    <a:lnTo>
                      <a:pt x="20508" y="11607"/>
                    </a:lnTo>
                    <a:lnTo>
                      <a:pt x="20633" y="11813"/>
                    </a:lnTo>
                    <a:lnTo>
                      <a:pt x="20739" y="12000"/>
                    </a:lnTo>
                    <a:lnTo>
                      <a:pt x="20800" y="12227"/>
                    </a:lnTo>
                    <a:lnTo>
                      <a:pt x="20895" y="12398"/>
                    </a:lnTo>
                    <a:lnTo>
                      <a:pt x="20969" y="12599"/>
                    </a:lnTo>
                    <a:lnTo>
                      <a:pt x="20939" y="12790"/>
                    </a:lnTo>
                    <a:lnTo>
                      <a:pt x="20827" y="12913"/>
                    </a:lnTo>
                    <a:lnTo>
                      <a:pt x="20975" y="13008"/>
                    </a:lnTo>
                    <a:lnTo>
                      <a:pt x="21138" y="13064"/>
                    </a:lnTo>
                    <a:lnTo>
                      <a:pt x="21121" y="13421"/>
                    </a:lnTo>
                    <a:lnTo>
                      <a:pt x="20963" y="13497"/>
                    </a:lnTo>
                    <a:lnTo>
                      <a:pt x="20842" y="13573"/>
                    </a:lnTo>
                    <a:lnTo>
                      <a:pt x="20796" y="13740"/>
                    </a:lnTo>
                    <a:lnTo>
                      <a:pt x="20661" y="13831"/>
                    </a:lnTo>
                    <a:lnTo>
                      <a:pt x="20463" y="13879"/>
                    </a:lnTo>
                    <a:lnTo>
                      <a:pt x="20288" y="13881"/>
                    </a:lnTo>
                    <a:lnTo>
                      <a:pt x="20164" y="13872"/>
                    </a:lnTo>
                    <a:lnTo>
                      <a:pt x="20103" y="14056"/>
                    </a:lnTo>
                    <a:lnTo>
                      <a:pt x="19881" y="14027"/>
                    </a:lnTo>
                    <a:lnTo>
                      <a:pt x="19805" y="14161"/>
                    </a:lnTo>
                    <a:lnTo>
                      <a:pt x="19749" y="14322"/>
                    </a:lnTo>
                    <a:lnTo>
                      <a:pt x="19558" y="14396"/>
                    </a:lnTo>
                    <a:lnTo>
                      <a:pt x="19328" y="14566"/>
                    </a:lnTo>
                    <a:lnTo>
                      <a:pt x="18911" y="14929"/>
                    </a:lnTo>
                    <a:lnTo>
                      <a:pt x="18627" y="15239"/>
                    </a:lnTo>
                    <a:lnTo>
                      <a:pt x="18504" y="15539"/>
                    </a:lnTo>
                    <a:lnTo>
                      <a:pt x="18257" y="15081"/>
                    </a:lnTo>
                    <a:lnTo>
                      <a:pt x="18178" y="14948"/>
                    </a:lnTo>
                    <a:lnTo>
                      <a:pt x="18053" y="14952"/>
                    </a:lnTo>
                    <a:lnTo>
                      <a:pt x="17940" y="14829"/>
                    </a:lnTo>
                    <a:lnTo>
                      <a:pt x="17776" y="14928"/>
                    </a:lnTo>
                    <a:lnTo>
                      <a:pt x="17795" y="15132"/>
                    </a:lnTo>
                    <a:lnTo>
                      <a:pt x="17865" y="15324"/>
                    </a:lnTo>
                    <a:lnTo>
                      <a:pt x="17867" y="15521"/>
                    </a:lnTo>
                    <a:lnTo>
                      <a:pt x="17931" y="15768"/>
                    </a:lnTo>
                    <a:lnTo>
                      <a:pt x="17962" y="15946"/>
                    </a:lnTo>
                    <a:lnTo>
                      <a:pt x="17871" y="16145"/>
                    </a:lnTo>
                    <a:lnTo>
                      <a:pt x="17636" y="16150"/>
                    </a:lnTo>
                    <a:lnTo>
                      <a:pt x="17416" y="16168"/>
                    </a:lnTo>
                    <a:lnTo>
                      <a:pt x="17142" y="16277"/>
                    </a:lnTo>
                    <a:lnTo>
                      <a:pt x="17047" y="16043"/>
                    </a:lnTo>
                    <a:lnTo>
                      <a:pt x="16920" y="15874"/>
                    </a:lnTo>
                    <a:lnTo>
                      <a:pt x="16910" y="15677"/>
                    </a:lnTo>
                    <a:lnTo>
                      <a:pt x="17046" y="15591"/>
                    </a:lnTo>
                    <a:lnTo>
                      <a:pt x="16914" y="15337"/>
                    </a:lnTo>
                    <a:lnTo>
                      <a:pt x="16704" y="14870"/>
                    </a:lnTo>
                    <a:lnTo>
                      <a:pt x="16536" y="14567"/>
                    </a:lnTo>
                    <a:lnTo>
                      <a:pt x="16326" y="14618"/>
                    </a:lnTo>
                    <a:lnTo>
                      <a:pt x="16198" y="14762"/>
                    </a:lnTo>
                    <a:lnTo>
                      <a:pt x="15942" y="14798"/>
                    </a:lnTo>
                    <a:lnTo>
                      <a:pt x="15826" y="14957"/>
                    </a:lnTo>
                    <a:lnTo>
                      <a:pt x="15831" y="15232"/>
                    </a:lnTo>
                    <a:lnTo>
                      <a:pt x="15821" y="15441"/>
                    </a:lnTo>
                    <a:lnTo>
                      <a:pt x="15747" y="15611"/>
                    </a:lnTo>
                    <a:lnTo>
                      <a:pt x="15523" y="15570"/>
                    </a:lnTo>
                    <a:lnTo>
                      <a:pt x="15346" y="15548"/>
                    </a:lnTo>
                    <a:lnTo>
                      <a:pt x="15172" y="15842"/>
                    </a:lnTo>
                    <a:lnTo>
                      <a:pt x="15067" y="15601"/>
                    </a:lnTo>
                    <a:lnTo>
                      <a:pt x="14904" y="15640"/>
                    </a:lnTo>
                    <a:lnTo>
                      <a:pt x="14789" y="15807"/>
                    </a:lnTo>
                    <a:lnTo>
                      <a:pt x="14617" y="15892"/>
                    </a:lnTo>
                    <a:lnTo>
                      <a:pt x="14497" y="16065"/>
                    </a:lnTo>
                    <a:lnTo>
                      <a:pt x="14312" y="16182"/>
                    </a:lnTo>
                    <a:lnTo>
                      <a:pt x="14205" y="16078"/>
                    </a:lnTo>
                    <a:lnTo>
                      <a:pt x="14219" y="15833"/>
                    </a:lnTo>
                    <a:lnTo>
                      <a:pt x="14204" y="15597"/>
                    </a:lnTo>
                    <a:lnTo>
                      <a:pt x="14078" y="15442"/>
                    </a:lnTo>
                    <a:lnTo>
                      <a:pt x="13951" y="15543"/>
                    </a:lnTo>
                    <a:lnTo>
                      <a:pt x="13834" y="15789"/>
                    </a:lnTo>
                    <a:lnTo>
                      <a:pt x="13736" y="16029"/>
                    </a:lnTo>
                    <a:lnTo>
                      <a:pt x="13666" y="16202"/>
                    </a:lnTo>
                    <a:lnTo>
                      <a:pt x="13461" y="16288"/>
                    </a:lnTo>
                    <a:lnTo>
                      <a:pt x="13451" y="16500"/>
                    </a:lnTo>
                    <a:lnTo>
                      <a:pt x="13481" y="16691"/>
                    </a:lnTo>
                    <a:lnTo>
                      <a:pt x="13432" y="16870"/>
                    </a:lnTo>
                    <a:lnTo>
                      <a:pt x="13505" y="17024"/>
                    </a:lnTo>
                    <a:lnTo>
                      <a:pt x="13570" y="17337"/>
                    </a:lnTo>
                    <a:lnTo>
                      <a:pt x="13547" y="17525"/>
                    </a:lnTo>
                    <a:lnTo>
                      <a:pt x="13345" y="17707"/>
                    </a:lnTo>
                    <a:lnTo>
                      <a:pt x="13193" y="17865"/>
                    </a:lnTo>
                    <a:lnTo>
                      <a:pt x="12976" y="17869"/>
                    </a:lnTo>
                    <a:lnTo>
                      <a:pt x="12761" y="17864"/>
                    </a:lnTo>
                    <a:lnTo>
                      <a:pt x="12613" y="18041"/>
                    </a:lnTo>
                    <a:lnTo>
                      <a:pt x="12355" y="18047"/>
                    </a:lnTo>
                    <a:lnTo>
                      <a:pt x="12176" y="18040"/>
                    </a:lnTo>
                    <a:lnTo>
                      <a:pt x="12063" y="18255"/>
                    </a:lnTo>
                    <a:lnTo>
                      <a:pt x="11994" y="18519"/>
                    </a:lnTo>
                    <a:lnTo>
                      <a:pt x="11911" y="18800"/>
                    </a:lnTo>
                    <a:lnTo>
                      <a:pt x="11792" y="18928"/>
                    </a:lnTo>
                    <a:lnTo>
                      <a:pt x="11596" y="18852"/>
                    </a:lnTo>
                    <a:lnTo>
                      <a:pt x="11437" y="19018"/>
                    </a:lnTo>
                    <a:lnTo>
                      <a:pt x="11266" y="19197"/>
                    </a:lnTo>
                    <a:lnTo>
                      <a:pt x="11175" y="19052"/>
                    </a:lnTo>
                    <a:lnTo>
                      <a:pt x="11081" y="18927"/>
                    </a:lnTo>
                    <a:lnTo>
                      <a:pt x="10929" y="19096"/>
                    </a:lnTo>
                    <a:lnTo>
                      <a:pt x="10791" y="19344"/>
                    </a:lnTo>
                    <a:lnTo>
                      <a:pt x="10654" y="19238"/>
                    </a:lnTo>
                    <a:lnTo>
                      <a:pt x="10517" y="19239"/>
                    </a:lnTo>
                    <a:lnTo>
                      <a:pt x="10417" y="19070"/>
                    </a:lnTo>
                    <a:lnTo>
                      <a:pt x="10227" y="19135"/>
                    </a:lnTo>
                    <a:cubicBezTo>
                      <a:pt x="10253" y="19168"/>
                      <a:pt x="10280" y="19202"/>
                      <a:pt x="10306" y="19235"/>
                    </a:cubicBezTo>
                    <a:cubicBezTo>
                      <a:pt x="10333" y="19269"/>
                      <a:pt x="10359" y="19302"/>
                      <a:pt x="10386" y="19336"/>
                    </a:cubicBezTo>
                    <a:lnTo>
                      <a:pt x="10187" y="19381"/>
                    </a:lnTo>
                    <a:lnTo>
                      <a:pt x="10065" y="19591"/>
                    </a:lnTo>
                    <a:lnTo>
                      <a:pt x="9935" y="19795"/>
                    </a:lnTo>
                    <a:lnTo>
                      <a:pt x="9821" y="19945"/>
                    </a:lnTo>
                    <a:lnTo>
                      <a:pt x="9697" y="20076"/>
                    </a:lnTo>
                    <a:lnTo>
                      <a:pt x="9488" y="20339"/>
                    </a:lnTo>
                    <a:lnTo>
                      <a:pt x="9366" y="20574"/>
                    </a:lnTo>
                    <a:lnTo>
                      <a:pt x="9315" y="20755"/>
                    </a:lnTo>
                    <a:lnTo>
                      <a:pt x="9466" y="20991"/>
                    </a:lnTo>
                    <a:lnTo>
                      <a:pt x="9319" y="21054"/>
                    </a:lnTo>
                    <a:lnTo>
                      <a:pt x="9185" y="21018"/>
                    </a:lnTo>
                    <a:lnTo>
                      <a:pt x="9155" y="21213"/>
                    </a:lnTo>
                    <a:lnTo>
                      <a:pt x="9172" y="21399"/>
                    </a:lnTo>
                    <a:lnTo>
                      <a:pt x="8912" y="21429"/>
                    </a:lnTo>
                    <a:lnTo>
                      <a:pt x="8736" y="21436"/>
                    </a:lnTo>
                    <a:lnTo>
                      <a:pt x="8417" y="21317"/>
                    </a:lnTo>
                    <a:lnTo>
                      <a:pt x="8245" y="21199"/>
                    </a:lnTo>
                    <a:lnTo>
                      <a:pt x="8064" y="21101"/>
                    </a:lnTo>
                    <a:lnTo>
                      <a:pt x="7827" y="20964"/>
                    </a:lnTo>
                    <a:lnTo>
                      <a:pt x="7614" y="20858"/>
                    </a:lnTo>
                    <a:lnTo>
                      <a:pt x="7374" y="20790"/>
                    </a:lnTo>
                    <a:lnTo>
                      <a:pt x="7268" y="20561"/>
                    </a:lnTo>
                    <a:lnTo>
                      <a:pt x="7496" y="20077"/>
                    </a:lnTo>
                    <a:lnTo>
                      <a:pt x="7632" y="19801"/>
                    </a:lnTo>
                    <a:lnTo>
                      <a:pt x="7656" y="19575"/>
                    </a:lnTo>
                    <a:lnTo>
                      <a:pt x="7525" y="19453"/>
                    </a:lnTo>
                    <a:lnTo>
                      <a:pt x="7515" y="19275"/>
                    </a:lnTo>
                    <a:lnTo>
                      <a:pt x="7348" y="19258"/>
                    </a:lnTo>
                    <a:lnTo>
                      <a:pt x="7225" y="19361"/>
                    </a:lnTo>
                    <a:lnTo>
                      <a:pt x="7061" y="19516"/>
                    </a:lnTo>
                    <a:lnTo>
                      <a:pt x="6972" y="19641"/>
                    </a:lnTo>
                    <a:lnTo>
                      <a:pt x="6831" y="19816"/>
                    </a:lnTo>
                    <a:lnTo>
                      <a:pt x="6741" y="20013"/>
                    </a:lnTo>
                    <a:lnTo>
                      <a:pt x="6693" y="20227"/>
                    </a:lnTo>
                    <a:lnTo>
                      <a:pt x="6742" y="20439"/>
                    </a:lnTo>
                    <a:lnTo>
                      <a:pt x="6690" y="20649"/>
                    </a:lnTo>
                    <a:lnTo>
                      <a:pt x="6645" y="20919"/>
                    </a:lnTo>
                    <a:lnTo>
                      <a:pt x="6543" y="21211"/>
                    </a:lnTo>
                    <a:lnTo>
                      <a:pt x="6336" y="21350"/>
                    </a:lnTo>
                    <a:lnTo>
                      <a:pt x="5380" y="21583"/>
                    </a:lnTo>
                    <a:lnTo>
                      <a:pt x="5096" y="21600"/>
                    </a:lnTo>
                    <a:lnTo>
                      <a:pt x="4714" y="21127"/>
                    </a:lnTo>
                    <a:lnTo>
                      <a:pt x="4603" y="21030"/>
                    </a:lnTo>
                    <a:lnTo>
                      <a:pt x="4589" y="20686"/>
                    </a:lnTo>
                    <a:lnTo>
                      <a:pt x="4701" y="20495"/>
                    </a:lnTo>
                    <a:lnTo>
                      <a:pt x="4701" y="20241"/>
                    </a:lnTo>
                    <a:lnTo>
                      <a:pt x="5104" y="19933"/>
                    </a:lnTo>
                    <a:lnTo>
                      <a:pt x="5344" y="19571"/>
                    </a:lnTo>
                    <a:lnTo>
                      <a:pt x="5315" y="19411"/>
                    </a:lnTo>
                    <a:lnTo>
                      <a:pt x="5209" y="19225"/>
                    </a:lnTo>
                    <a:lnTo>
                      <a:pt x="5212" y="19039"/>
                    </a:lnTo>
                    <a:lnTo>
                      <a:pt x="5017" y="19037"/>
                    </a:lnTo>
                    <a:lnTo>
                      <a:pt x="4326" y="19508"/>
                    </a:lnTo>
                    <a:lnTo>
                      <a:pt x="3915" y="19263"/>
                    </a:lnTo>
                    <a:lnTo>
                      <a:pt x="3785" y="19344"/>
                    </a:lnTo>
                    <a:lnTo>
                      <a:pt x="3580" y="19275"/>
                    </a:lnTo>
                    <a:lnTo>
                      <a:pt x="3696" y="19708"/>
                    </a:lnTo>
                    <a:lnTo>
                      <a:pt x="3279" y="19942"/>
                    </a:lnTo>
                    <a:lnTo>
                      <a:pt x="3062" y="19805"/>
                    </a:lnTo>
                    <a:lnTo>
                      <a:pt x="2721" y="19381"/>
                    </a:lnTo>
                    <a:lnTo>
                      <a:pt x="2540" y="19405"/>
                    </a:lnTo>
                    <a:lnTo>
                      <a:pt x="2539" y="18970"/>
                    </a:lnTo>
                    <a:lnTo>
                      <a:pt x="2454" y="18831"/>
                    </a:lnTo>
                    <a:lnTo>
                      <a:pt x="2292" y="18845"/>
                    </a:lnTo>
                    <a:lnTo>
                      <a:pt x="2290" y="18601"/>
                    </a:lnTo>
                    <a:lnTo>
                      <a:pt x="2175" y="18669"/>
                    </a:lnTo>
                    <a:lnTo>
                      <a:pt x="2121" y="18403"/>
                    </a:lnTo>
                    <a:lnTo>
                      <a:pt x="1882" y="18224"/>
                    </a:lnTo>
                    <a:lnTo>
                      <a:pt x="1617" y="18133"/>
                    </a:lnTo>
                    <a:lnTo>
                      <a:pt x="1463" y="17924"/>
                    </a:lnTo>
                    <a:lnTo>
                      <a:pt x="2264" y="17120"/>
                    </a:lnTo>
                    <a:lnTo>
                      <a:pt x="2193" y="16975"/>
                    </a:lnTo>
                    <a:lnTo>
                      <a:pt x="2037" y="16783"/>
                    </a:lnTo>
                    <a:lnTo>
                      <a:pt x="1419" y="16730"/>
                    </a:lnTo>
                    <a:lnTo>
                      <a:pt x="996" y="16758"/>
                    </a:lnTo>
                    <a:lnTo>
                      <a:pt x="968" y="16936"/>
                    </a:lnTo>
                    <a:lnTo>
                      <a:pt x="1008" y="17215"/>
                    </a:lnTo>
                    <a:lnTo>
                      <a:pt x="776" y="17151"/>
                    </a:lnTo>
                    <a:lnTo>
                      <a:pt x="595" y="17030"/>
                    </a:lnTo>
                    <a:lnTo>
                      <a:pt x="685" y="16743"/>
                    </a:lnTo>
                    <a:lnTo>
                      <a:pt x="450" y="16274"/>
                    </a:lnTo>
                    <a:lnTo>
                      <a:pt x="86" y="15794"/>
                    </a:lnTo>
                    <a:lnTo>
                      <a:pt x="372" y="15447"/>
                    </a:lnTo>
                    <a:lnTo>
                      <a:pt x="0" y="13890"/>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23" name="Shape 4766">
                <a:extLst>
                  <a:ext uri="{FF2B5EF4-FFF2-40B4-BE49-F238E27FC236}">
                    <a16:creationId xmlns:a16="http://schemas.microsoft.com/office/drawing/2014/main" id="{741CECAF-F64F-4BCA-ACC5-EC3EDA94745C}"/>
                  </a:ext>
                </a:extLst>
              </p:cNvPr>
              <p:cNvSpPr/>
              <p:nvPr/>
            </p:nvSpPr>
            <p:spPr>
              <a:xfrm>
                <a:off x="5552123" y="3558547"/>
                <a:ext cx="636676" cy="962436"/>
              </a:xfrm>
              <a:custGeom>
                <a:avLst/>
                <a:gdLst/>
                <a:ahLst/>
                <a:cxnLst>
                  <a:cxn ang="0">
                    <a:pos x="wd2" y="hd2"/>
                  </a:cxn>
                  <a:cxn ang="5400000">
                    <a:pos x="wd2" y="hd2"/>
                  </a:cxn>
                  <a:cxn ang="10800000">
                    <a:pos x="wd2" y="hd2"/>
                  </a:cxn>
                  <a:cxn ang="16200000">
                    <a:pos x="wd2" y="hd2"/>
                  </a:cxn>
                </a:cxnLst>
                <a:rect l="0" t="0" r="r" b="b"/>
                <a:pathLst>
                  <a:path w="21600" h="21600" extrusionOk="0">
                    <a:moveTo>
                      <a:pt x="0" y="9710"/>
                    </a:moveTo>
                    <a:lnTo>
                      <a:pt x="4740" y="8975"/>
                    </a:lnTo>
                    <a:lnTo>
                      <a:pt x="6871" y="8797"/>
                    </a:lnTo>
                    <a:lnTo>
                      <a:pt x="8384" y="8231"/>
                    </a:lnTo>
                    <a:lnTo>
                      <a:pt x="9844" y="5112"/>
                    </a:lnTo>
                    <a:lnTo>
                      <a:pt x="9221" y="4268"/>
                    </a:lnTo>
                    <a:lnTo>
                      <a:pt x="10159" y="2524"/>
                    </a:lnTo>
                    <a:lnTo>
                      <a:pt x="14465" y="0"/>
                    </a:lnTo>
                    <a:lnTo>
                      <a:pt x="16311" y="115"/>
                    </a:lnTo>
                    <a:lnTo>
                      <a:pt x="16323" y="1029"/>
                    </a:lnTo>
                    <a:lnTo>
                      <a:pt x="17377" y="1565"/>
                    </a:lnTo>
                    <a:lnTo>
                      <a:pt x="17181" y="2689"/>
                    </a:lnTo>
                    <a:lnTo>
                      <a:pt x="14483" y="5581"/>
                    </a:lnTo>
                    <a:lnTo>
                      <a:pt x="14967" y="6465"/>
                    </a:lnTo>
                    <a:lnTo>
                      <a:pt x="19131" y="7375"/>
                    </a:lnTo>
                    <a:lnTo>
                      <a:pt x="21600" y="8160"/>
                    </a:lnTo>
                    <a:lnTo>
                      <a:pt x="19816" y="9033"/>
                    </a:lnTo>
                    <a:lnTo>
                      <a:pt x="18926" y="10237"/>
                    </a:lnTo>
                    <a:lnTo>
                      <a:pt x="18573" y="11443"/>
                    </a:lnTo>
                    <a:lnTo>
                      <a:pt x="18442" y="12327"/>
                    </a:lnTo>
                    <a:lnTo>
                      <a:pt x="15062" y="12175"/>
                    </a:lnTo>
                    <a:lnTo>
                      <a:pt x="14341" y="13444"/>
                    </a:lnTo>
                    <a:lnTo>
                      <a:pt x="14237" y="14359"/>
                    </a:lnTo>
                    <a:lnTo>
                      <a:pt x="13308" y="14922"/>
                    </a:lnTo>
                    <a:lnTo>
                      <a:pt x="13946" y="15618"/>
                    </a:lnTo>
                    <a:lnTo>
                      <a:pt x="13643" y="16338"/>
                    </a:lnTo>
                    <a:lnTo>
                      <a:pt x="15053" y="16543"/>
                    </a:lnTo>
                    <a:lnTo>
                      <a:pt x="16581" y="17393"/>
                    </a:lnTo>
                    <a:lnTo>
                      <a:pt x="16584" y="18064"/>
                    </a:lnTo>
                    <a:lnTo>
                      <a:pt x="15952" y="19484"/>
                    </a:lnTo>
                    <a:lnTo>
                      <a:pt x="14139" y="19514"/>
                    </a:lnTo>
                    <a:lnTo>
                      <a:pt x="13064" y="19716"/>
                    </a:lnTo>
                    <a:lnTo>
                      <a:pt x="13148" y="21600"/>
                    </a:lnTo>
                    <a:lnTo>
                      <a:pt x="11388" y="21577"/>
                    </a:lnTo>
                    <a:lnTo>
                      <a:pt x="9165" y="20711"/>
                    </a:lnTo>
                    <a:lnTo>
                      <a:pt x="8948" y="19968"/>
                    </a:lnTo>
                    <a:lnTo>
                      <a:pt x="5571" y="18155"/>
                    </a:lnTo>
                    <a:lnTo>
                      <a:pt x="6838" y="17057"/>
                    </a:lnTo>
                    <a:lnTo>
                      <a:pt x="6826" y="16134"/>
                    </a:lnTo>
                    <a:lnTo>
                      <a:pt x="5057" y="14655"/>
                    </a:lnTo>
                    <a:lnTo>
                      <a:pt x="5425" y="13882"/>
                    </a:lnTo>
                    <a:lnTo>
                      <a:pt x="6363" y="13437"/>
                    </a:lnTo>
                    <a:lnTo>
                      <a:pt x="4719" y="12372"/>
                    </a:lnTo>
                    <a:lnTo>
                      <a:pt x="2846" y="11333"/>
                    </a:lnTo>
                    <a:lnTo>
                      <a:pt x="1217" y="11330"/>
                    </a:lnTo>
                    <a:lnTo>
                      <a:pt x="2119" y="10379"/>
                    </a:lnTo>
                    <a:lnTo>
                      <a:pt x="0" y="9710"/>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24" name="Shape 4767">
                <a:extLst>
                  <a:ext uri="{FF2B5EF4-FFF2-40B4-BE49-F238E27FC236}">
                    <a16:creationId xmlns:a16="http://schemas.microsoft.com/office/drawing/2014/main" id="{C5DFD5DD-578B-4A70-89B4-0E7324B3463F}"/>
                  </a:ext>
                </a:extLst>
              </p:cNvPr>
              <p:cNvSpPr/>
              <p:nvPr/>
            </p:nvSpPr>
            <p:spPr>
              <a:xfrm>
                <a:off x="5700505" y="3506955"/>
                <a:ext cx="1135755" cy="1891752"/>
              </a:xfrm>
              <a:custGeom>
                <a:avLst/>
                <a:gdLst/>
                <a:ahLst/>
                <a:cxnLst>
                  <a:cxn ang="0">
                    <a:pos x="wd2" y="hd2"/>
                  </a:cxn>
                  <a:cxn ang="5400000">
                    <a:pos x="wd2" y="hd2"/>
                  </a:cxn>
                  <a:cxn ang="10800000">
                    <a:pos x="wd2" y="hd2"/>
                  </a:cxn>
                  <a:cxn ang="16200000">
                    <a:pos x="wd2" y="hd2"/>
                  </a:cxn>
                </a:cxnLst>
                <a:rect l="0" t="0" r="r" b="b"/>
                <a:pathLst>
                  <a:path w="21600" h="21600" extrusionOk="0">
                    <a:moveTo>
                      <a:pt x="21200" y="83"/>
                    </a:moveTo>
                    <a:lnTo>
                      <a:pt x="20830" y="0"/>
                    </a:lnTo>
                    <a:lnTo>
                      <a:pt x="20084" y="446"/>
                    </a:lnTo>
                    <a:lnTo>
                      <a:pt x="19822" y="840"/>
                    </a:lnTo>
                    <a:lnTo>
                      <a:pt x="19465" y="632"/>
                    </a:lnTo>
                    <a:lnTo>
                      <a:pt x="18809" y="652"/>
                    </a:lnTo>
                    <a:lnTo>
                      <a:pt x="18344" y="322"/>
                    </a:lnTo>
                    <a:lnTo>
                      <a:pt x="17213" y="479"/>
                    </a:lnTo>
                    <a:lnTo>
                      <a:pt x="17834" y="926"/>
                    </a:lnTo>
                    <a:lnTo>
                      <a:pt x="17220" y="942"/>
                    </a:lnTo>
                    <a:lnTo>
                      <a:pt x="16480" y="1575"/>
                    </a:lnTo>
                    <a:lnTo>
                      <a:pt x="15193" y="2429"/>
                    </a:lnTo>
                    <a:lnTo>
                      <a:pt x="14157" y="2947"/>
                    </a:lnTo>
                    <a:lnTo>
                      <a:pt x="13377" y="3899"/>
                    </a:lnTo>
                    <a:lnTo>
                      <a:pt x="14036" y="4365"/>
                    </a:lnTo>
                    <a:lnTo>
                      <a:pt x="13599" y="4433"/>
                    </a:lnTo>
                    <a:lnTo>
                      <a:pt x="13043" y="4289"/>
                    </a:lnTo>
                    <a:lnTo>
                      <a:pt x="12811" y="4772"/>
                    </a:lnTo>
                    <a:lnTo>
                      <a:pt x="12907" y="5149"/>
                    </a:lnTo>
                    <a:lnTo>
                      <a:pt x="11183" y="5204"/>
                    </a:lnTo>
                    <a:lnTo>
                      <a:pt x="8908" y="4692"/>
                    </a:lnTo>
                    <a:lnTo>
                      <a:pt x="8050" y="5088"/>
                    </a:lnTo>
                    <a:lnTo>
                      <a:pt x="7568" y="5882"/>
                    </a:lnTo>
                    <a:lnTo>
                      <a:pt x="7367" y="6654"/>
                    </a:lnTo>
                    <a:lnTo>
                      <a:pt x="7478" y="7267"/>
                    </a:lnTo>
                    <a:lnTo>
                      <a:pt x="12441" y="8946"/>
                    </a:lnTo>
                    <a:lnTo>
                      <a:pt x="12674" y="9858"/>
                    </a:lnTo>
                    <a:lnTo>
                      <a:pt x="12035" y="10268"/>
                    </a:lnTo>
                    <a:lnTo>
                      <a:pt x="12010" y="10814"/>
                    </a:lnTo>
                    <a:lnTo>
                      <a:pt x="12423" y="11282"/>
                    </a:lnTo>
                    <a:lnTo>
                      <a:pt x="12075" y="11599"/>
                    </a:lnTo>
                    <a:lnTo>
                      <a:pt x="11282" y="11824"/>
                    </a:lnTo>
                    <a:lnTo>
                      <a:pt x="9064" y="11730"/>
                    </a:lnTo>
                    <a:lnTo>
                      <a:pt x="8997" y="12135"/>
                    </a:lnTo>
                    <a:lnTo>
                      <a:pt x="9084" y="12487"/>
                    </a:lnTo>
                    <a:lnTo>
                      <a:pt x="8066" y="12752"/>
                    </a:lnTo>
                    <a:lnTo>
                      <a:pt x="6610" y="12716"/>
                    </a:lnTo>
                    <a:lnTo>
                      <a:pt x="6031" y="12311"/>
                    </a:lnTo>
                    <a:lnTo>
                      <a:pt x="4781" y="12228"/>
                    </a:lnTo>
                    <a:lnTo>
                      <a:pt x="4183" y="12444"/>
                    </a:lnTo>
                    <a:lnTo>
                      <a:pt x="4411" y="13089"/>
                    </a:lnTo>
                    <a:lnTo>
                      <a:pt x="3867" y="13402"/>
                    </a:lnTo>
                    <a:lnTo>
                      <a:pt x="3609" y="13904"/>
                    </a:lnTo>
                    <a:lnTo>
                      <a:pt x="4525" y="14118"/>
                    </a:lnTo>
                    <a:lnTo>
                      <a:pt x="5020" y="14291"/>
                    </a:lnTo>
                    <a:lnTo>
                      <a:pt x="4878" y="14529"/>
                    </a:lnTo>
                    <a:lnTo>
                      <a:pt x="4338" y="14440"/>
                    </a:lnTo>
                    <a:lnTo>
                      <a:pt x="4135" y="14833"/>
                    </a:lnTo>
                    <a:lnTo>
                      <a:pt x="3998" y="15528"/>
                    </a:lnTo>
                    <a:lnTo>
                      <a:pt x="4138" y="15851"/>
                    </a:lnTo>
                    <a:lnTo>
                      <a:pt x="4587" y="16271"/>
                    </a:lnTo>
                    <a:lnTo>
                      <a:pt x="4125" y="16440"/>
                    </a:lnTo>
                    <a:lnTo>
                      <a:pt x="2258" y="16144"/>
                    </a:lnTo>
                    <a:lnTo>
                      <a:pt x="1639" y="16472"/>
                    </a:lnTo>
                    <a:lnTo>
                      <a:pt x="1328" y="17108"/>
                    </a:lnTo>
                    <a:lnTo>
                      <a:pt x="1938" y="17338"/>
                    </a:lnTo>
                    <a:lnTo>
                      <a:pt x="1601" y="17896"/>
                    </a:lnTo>
                    <a:lnTo>
                      <a:pt x="1115" y="18031"/>
                    </a:lnTo>
                    <a:lnTo>
                      <a:pt x="211" y="18019"/>
                    </a:lnTo>
                    <a:lnTo>
                      <a:pt x="0" y="18395"/>
                    </a:lnTo>
                    <a:lnTo>
                      <a:pt x="766" y="18773"/>
                    </a:lnTo>
                    <a:lnTo>
                      <a:pt x="1569" y="18520"/>
                    </a:lnTo>
                    <a:lnTo>
                      <a:pt x="2213" y="18416"/>
                    </a:lnTo>
                    <a:lnTo>
                      <a:pt x="2620" y="18625"/>
                    </a:lnTo>
                    <a:lnTo>
                      <a:pt x="3271" y="18931"/>
                    </a:lnTo>
                    <a:lnTo>
                      <a:pt x="4277" y="18759"/>
                    </a:lnTo>
                    <a:lnTo>
                      <a:pt x="5031" y="18714"/>
                    </a:lnTo>
                    <a:lnTo>
                      <a:pt x="5650" y="18809"/>
                    </a:lnTo>
                    <a:lnTo>
                      <a:pt x="6146" y="19276"/>
                    </a:lnTo>
                    <a:lnTo>
                      <a:pt x="6908" y="19811"/>
                    </a:lnTo>
                    <a:lnTo>
                      <a:pt x="7319" y="19454"/>
                    </a:lnTo>
                    <a:lnTo>
                      <a:pt x="7949" y="19592"/>
                    </a:lnTo>
                    <a:lnTo>
                      <a:pt x="8508" y="19848"/>
                    </a:lnTo>
                    <a:lnTo>
                      <a:pt x="9014" y="20147"/>
                    </a:lnTo>
                    <a:lnTo>
                      <a:pt x="9405" y="20316"/>
                    </a:lnTo>
                    <a:lnTo>
                      <a:pt x="10293" y="20285"/>
                    </a:lnTo>
                    <a:lnTo>
                      <a:pt x="10794" y="20080"/>
                    </a:lnTo>
                    <a:lnTo>
                      <a:pt x="11521" y="20211"/>
                    </a:lnTo>
                    <a:lnTo>
                      <a:pt x="12220" y="20414"/>
                    </a:lnTo>
                    <a:lnTo>
                      <a:pt x="12902" y="20622"/>
                    </a:lnTo>
                    <a:lnTo>
                      <a:pt x="13516" y="20872"/>
                    </a:lnTo>
                    <a:lnTo>
                      <a:pt x="14048" y="21126"/>
                    </a:lnTo>
                    <a:lnTo>
                      <a:pt x="14569" y="21322"/>
                    </a:lnTo>
                    <a:lnTo>
                      <a:pt x="14940" y="21572"/>
                    </a:lnTo>
                    <a:lnTo>
                      <a:pt x="15564" y="21579"/>
                    </a:lnTo>
                    <a:lnTo>
                      <a:pt x="16070" y="21600"/>
                    </a:lnTo>
                    <a:lnTo>
                      <a:pt x="16038" y="20929"/>
                    </a:lnTo>
                    <a:lnTo>
                      <a:pt x="16065" y="20258"/>
                    </a:lnTo>
                    <a:lnTo>
                      <a:pt x="15765" y="19786"/>
                    </a:lnTo>
                    <a:lnTo>
                      <a:pt x="15967" y="19477"/>
                    </a:lnTo>
                    <a:lnTo>
                      <a:pt x="16562" y="19326"/>
                    </a:lnTo>
                    <a:lnTo>
                      <a:pt x="17115" y="19337"/>
                    </a:lnTo>
                    <a:lnTo>
                      <a:pt x="17680" y="19376"/>
                    </a:lnTo>
                    <a:lnTo>
                      <a:pt x="17967" y="19215"/>
                    </a:lnTo>
                    <a:lnTo>
                      <a:pt x="18530" y="19018"/>
                    </a:lnTo>
                    <a:lnTo>
                      <a:pt x="18389" y="18684"/>
                    </a:lnTo>
                    <a:lnTo>
                      <a:pt x="17860" y="18409"/>
                    </a:lnTo>
                    <a:lnTo>
                      <a:pt x="17083" y="18458"/>
                    </a:lnTo>
                    <a:lnTo>
                      <a:pt x="16619" y="18381"/>
                    </a:lnTo>
                    <a:lnTo>
                      <a:pt x="16863" y="18088"/>
                    </a:lnTo>
                    <a:lnTo>
                      <a:pt x="16624" y="17881"/>
                    </a:lnTo>
                    <a:lnTo>
                      <a:pt x="16120" y="17871"/>
                    </a:lnTo>
                    <a:lnTo>
                      <a:pt x="15689" y="17769"/>
                    </a:lnTo>
                    <a:lnTo>
                      <a:pt x="15641" y="17567"/>
                    </a:lnTo>
                    <a:lnTo>
                      <a:pt x="16082" y="17410"/>
                    </a:lnTo>
                    <a:lnTo>
                      <a:pt x="16907" y="17519"/>
                    </a:lnTo>
                    <a:lnTo>
                      <a:pt x="17734" y="17494"/>
                    </a:lnTo>
                    <a:lnTo>
                      <a:pt x="18459" y="17574"/>
                    </a:lnTo>
                    <a:lnTo>
                      <a:pt x="19144" y="17549"/>
                    </a:lnTo>
                    <a:lnTo>
                      <a:pt x="19708" y="17372"/>
                    </a:lnTo>
                    <a:lnTo>
                      <a:pt x="20045" y="17808"/>
                    </a:lnTo>
                    <a:lnTo>
                      <a:pt x="20727" y="17792"/>
                    </a:lnTo>
                    <a:lnTo>
                      <a:pt x="21094" y="17599"/>
                    </a:lnTo>
                    <a:lnTo>
                      <a:pt x="21425" y="17362"/>
                    </a:lnTo>
                    <a:lnTo>
                      <a:pt x="21552" y="17059"/>
                    </a:lnTo>
                    <a:lnTo>
                      <a:pt x="21467" y="16615"/>
                    </a:lnTo>
                    <a:lnTo>
                      <a:pt x="21196" y="16366"/>
                    </a:lnTo>
                    <a:lnTo>
                      <a:pt x="20592" y="16007"/>
                    </a:lnTo>
                    <a:lnTo>
                      <a:pt x="20111" y="15727"/>
                    </a:lnTo>
                    <a:lnTo>
                      <a:pt x="20116" y="15350"/>
                    </a:lnTo>
                    <a:lnTo>
                      <a:pt x="19870" y="15112"/>
                    </a:lnTo>
                    <a:lnTo>
                      <a:pt x="19668" y="14895"/>
                    </a:lnTo>
                    <a:lnTo>
                      <a:pt x="19510" y="14743"/>
                    </a:lnTo>
                    <a:lnTo>
                      <a:pt x="19196" y="14682"/>
                    </a:lnTo>
                    <a:lnTo>
                      <a:pt x="19459" y="14376"/>
                    </a:lnTo>
                    <a:lnTo>
                      <a:pt x="19106" y="14193"/>
                    </a:lnTo>
                    <a:lnTo>
                      <a:pt x="18748" y="13783"/>
                    </a:lnTo>
                    <a:lnTo>
                      <a:pt x="18481" y="13373"/>
                    </a:lnTo>
                    <a:lnTo>
                      <a:pt x="18549" y="12877"/>
                    </a:lnTo>
                    <a:lnTo>
                      <a:pt x="18680" y="12465"/>
                    </a:lnTo>
                    <a:lnTo>
                      <a:pt x="19005" y="11928"/>
                    </a:lnTo>
                    <a:lnTo>
                      <a:pt x="19356" y="11447"/>
                    </a:lnTo>
                    <a:lnTo>
                      <a:pt x="19549" y="10887"/>
                    </a:lnTo>
                    <a:lnTo>
                      <a:pt x="19628" y="10455"/>
                    </a:lnTo>
                    <a:lnTo>
                      <a:pt x="19432" y="10055"/>
                    </a:lnTo>
                    <a:lnTo>
                      <a:pt x="19223" y="9705"/>
                    </a:lnTo>
                    <a:lnTo>
                      <a:pt x="19311" y="9118"/>
                    </a:lnTo>
                    <a:lnTo>
                      <a:pt x="19324" y="8883"/>
                    </a:lnTo>
                    <a:lnTo>
                      <a:pt x="19248" y="8601"/>
                    </a:lnTo>
                    <a:lnTo>
                      <a:pt x="19098" y="8330"/>
                    </a:lnTo>
                    <a:lnTo>
                      <a:pt x="18832" y="8129"/>
                    </a:lnTo>
                    <a:lnTo>
                      <a:pt x="18798" y="7724"/>
                    </a:lnTo>
                    <a:lnTo>
                      <a:pt x="18933" y="7453"/>
                    </a:lnTo>
                    <a:lnTo>
                      <a:pt x="19376" y="6924"/>
                    </a:lnTo>
                    <a:lnTo>
                      <a:pt x="19570" y="6638"/>
                    </a:lnTo>
                    <a:lnTo>
                      <a:pt x="19765" y="6295"/>
                    </a:lnTo>
                    <a:lnTo>
                      <a:pt x="19885" y="5898"/>
                    </a:lnTo>
                    <a:lnTo>
                      <a:pt x="20359" y="5706"/>
                    </a:lnTo>
                    <a:lnTo>
                      <a:pt x="20284" y="5410"/>
                    </a:lnTo>
                    <a:lnTo>
                      <a:pt x="19920" y="5072"/>
                    </a:lnTo>
                    <a:lnTo>
                      <a:pt x="19585" y="4858"/>
                    </a:lnTo>
                    <a:lnTo>
                      <a:pt x="19409" y="4441"/>
                    </a:lnTo>
                    <a:lnTo>
                      <a:pt x="19279" y="4090"/>
                    </a:lnTo>
                    <a:lnTo>
                      <a:pt x="19429" y="3734"/>
                    </a:lnTo>
                    <a:lnTo>
                      <a:pt x="19737" y="3443"/>
                    </a:lnTo>
                    <a:lnTo>
                      <a:pt x="20421" y="3099"/>
                    </a:lnTo>
                    <a:lnTo>
                      <a:pt x="20579" y="2852"/>
                    </a:lnTo>
                    <a:lnTo>
                      <a:pt x="20657" y="2587"/>
                    </a:lnTo>
                    <a:lnTo>
                      <a:pt x="20936" y="2186"/>
                    </a:lnTo>
                    <a:lnTo>
                      <a:pt x="21171" y="1896"/>
                    </a:lnTo>
                    <a:lnTo>
                      <a:pt x="21430" y="1461"/>
                    </a:lnTo>
                    <a:lnTo>
                      <a:pt x="21467" y="1262"/>
                    </a:lnTo>
                    <a:lnTo>
                      <a:pt x="21540" y="1037"/>
                    </a:lnTo>
                    <a:lnTo>
                      <a:pt x="21600" y="762"/>
                    </a:lnTo>
                    <a:lnTo>
                      <a:pt x="21395" y="462"/>
                    </a:lnTo>
                    <a:lnTo>
                      <a:pt x="21200" y="83"/>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25" name="Shape 4768">
                <a:extLst>
                  <a:ext uri="{FF2B5EF4-FFF2-40B4-BE49-F238E27FC236}">
                    <a16:creationId xmlns:a16="http://schemas.microsoft.com/office/drawing/2014/main" id="{513BBAE1-7C6C-4C91-81F0-4EAF621B0691}"/>
                  </a:ext>
                </a:extLst>
              </p:cNvPr>
              <p:cNvSpPr/>
              <p:nvPr/>
            </p:nvSpPr>
            <p:spPr>
              <a:xfrm>
                <a:off x="6662092" y="3156255"/>
                <a:ext cx="812212" cy="1573929"/>
              </a:xfrm>
              <a:custGeom>
                <a:avLst/>
                <a:gdLst/>
                <a:ahLst/>
                <a:cxnLst>
                  <a:cxn ang="0">
                    <a:pos x="wd2" y="hd2"/>
                  </a:cxn>
                  <a:cxn ang="5400000">
                    <a:pos x="wd2" y="hd2"/>
                  </a:cxn>
                  <a:cxn ang="10800000">
                    <a:pos x="wd2" y="hd2"/>
                  </a:cxn>
                  <a:cxn ang="16200000">
                    <a:pos x="wd2" y="hd2"/>
                  </a:cxn>
                </a:cxnLst>
                <a:rect l="0" t="0" r="r" b="b"/>
                <a:pathLst>
                  <a:path w="21600" h="21600" extrusionOk="0">
                    <a:moveTo>
                      <a:pt x="17695" y="0"/>
                    </a:moveTo>
                    <a:lnTo>
                      <a:pt x="18710" y="556"/>
                    </a:lnTo>
                    <a:lnTo>
                      <a:pt x="19569" y="1220"/>
                    </a:lnTo>
                    <a:lnTo>
                      <a:pt x="19906" y="1838"/>
                    </a:lnTo>
                    <a:lnTo>
                      <a:pt x="20674" y="2054"/>
                    </a:lnTo>
                    <a:lnTo>
                      <a:pt x="20609" y="2435"/>
                    </a:lnTo>
                    <a:lnTo>
                      <a:pt x="19046" y="2744"/>
                    </a:lnTo>
                    <a:lnTo>
                      <a:pt x="18103" y="3129"/>
                    </a:lnTo>
                    <a:lnTo>
                      <a:pt x="19022" y="3507"/>
                    </a:lnTo>
                    <a:lnTo>
                      <a:pt x="19720" y="3581"/>
                    </a:lnTo>
                    <a:lnTo>
                      <a:pt x="20304" y="3843"/>
                    </a:lnTo>
                    <a:lnTo>
                      <a:pt x="20628" y="4235"/>
                    </a:lnTo>
                    <a:lnTo>
                      <a:pt x="21049" y="4604"/>
                    </a:lnTo>
                    <a:lnTo>
                      <a:pt x="21600" y="4926"/>
                    </a:lnTo>
                    <a:lnTo>
                      <a:pt x="21186" y="5243"/>
                    </a:lnTo>
                    <a:lnTo>
                      <a:pt x="21095" y="5851"/>
                    </a:lnTo>
                    <a:lnTo>
                      <a:pt x="20709" y="6128"/>
                    </a:lnTo>
                    <a:lnTo>
                      <a:pt x="20071" y="6382"/>
                    </a:lnTo>
                    <a:lnTo>
                      <a:pt x="19464" y="6471"/>
                    </a:lnTo>
                    <a:lnTo>
                      <a:pt x="19215" y="6189"/>
                    </a:lnTo>
                    <a:lnTo>
                      <a:pt x="18480" y="6359"/>
                    </a:lnTo>
                    <a:lnTo>
                      <a:pt x="17889" y="6591"/>
                    </a:lnTo>
                    <a:lnTo>
                      <a:pt x="17615" y="7076"/>
                    </a:lnTo>
                    <a:lnTo>
                      <a:pt x="18076" y="7363"/>
                    </a:lnTo>
                    <a:lnTo>
                      <a:pt x="17634" y="7743"/>
                    </a:lnTo>
                    <a:lnTo>
                      <a:pt x="17194" y="7965"/>
                    </a:lnTo>
                    <a:lnTo>
                      <a:pt x="16900" y="8273"/>
                    </a:lnTo>
                    <a:lnTo>
                      <a:pt x="16761" y="8656"/>
                    </a:lnTo>
                    <a:lnTo>
                      <a:pt x="17159" y="9100"/>
                    </a:lnTo>
                    <a:lnTo>
                      <a:pt x="17738" y="9356"/>
                    </a:lnTo>
                    <a:lnTo>
                      <a:pt x="18096" y="9670"/>
                    </a:lnTo>
                    <a:lnTo>
                      <a:pt x="18645" y="10202"/>
                    </a:lnTo>
                    <a:lnTo>
                      <a:pt x="19683" y="10933"/>
                    </a:lnTo>
                    <a:lnTo>
                      <a:pt x="19706" y="11394"/>
                    </a:lnTo>
                    <a:lnTo>
                      <a:pt x="19555" y="11748"/>
                    </a:lnTo>
                    <a:lnTo>
                      <a:pt x="19178" y="12079"/>
                    </a:lnTo>
                    <a:lnTo>
                      <a:pt x="18827" y="12394"/>
                    </a:lnTo>
                    <a:lnTo>
                      <a:pt x="18541" y="12830"/>
                    </a:lnTo>
                    <a:lnTo>
                      <a:pt x="18324" y="13143"/>
                    </a:lnTo>
                    <a:lnTo>
                      <a:pt x="18024" y="13392"/>
                    </a:lnTo>
                    <a:lnTo>
                      <a:pt x="17657" y="13878"/>
                    </a:lnTo>
                    <a:lnTo>
                      <a:pt x="17103" y="14030"/>
                    </a:lnTo>
                    <a:lnTo>
                      <a:pt x="16628" y="14268"/>
                    </a:lnTo>
                    <a:lnTo>
                      <a:pt x="17335" y="14871"/>
                    </a:lnTo>
                    <a:lnTo>
                      <a:pt x="17915" y="15297"/>
                    </a:lnTo>
                    <a:lnTo>
                      <a:pt x="18275" y="15649"/>
                    </a:lnTo>
                    <a:lnTo>
                      <a:pt x="17989" y="16073"/>
                    </a:lnTo>
                    <a:lnTo>
                      <a:pt x="18187" y="16644"/>
                    </a:lnTo>
                    <a:lnTo>
                      <a:pt x="17989" y="17059"/>
                    </a:lnTo>
                    <a:lnTo>
                      <a:pt x="17773" y="17315"/>
                    </a:lnTo>
                    <a:lnTo>
                      <a:pt x="17731" y="17772"/>
                    </a:lnTo>
                    <a:lnTo>
                      <a:pt x="17296" y="18036"/>
                    </a:lnTo>
                    <a:lnTo>
                      <a:pt x="16726" y="18404"/>
                    </a:lnTo>
                    <a:lnTo>
                      <a:pt x="15756" y="18775"/>
                    </a:lnTo>
                    <a:lnTo>
                      <a:pt x="14652" y="19108"/>
                    </a:lnTo>
                    <a:lnTo>
                      <a:pt x="13242" y="19182"/>
                    </a:lnTo>
                    <a:lnTo>
                      <a:pt x="12178" y="19248"/>
                    </a:lnTo>
                    <a:lnTo>
                      <a:pt x="10844" y="19195"/>
                    </a:lnTo>
                    <a:lnTo>
                      <a:pt x="9947" y="19108"/>
                    </a:lnTo>
                    <a:lnTo>
                      <a:pt x="9577" y="19472"/>
                    </a:lnTo>
                    <a:lnTo>
                      <a:pt x="8587" y="19804"/>
                    </a:lnTo>
                    <a:lnTo>
                      <a:pt x="7934" y="19965"/>
                    </a:lnTo>
                    <a:lnTo>
                      <a:pt x="7180" y="20356"/>
                    </a:lnTo>
                    <a:lnTo>
                      <a:pt x="6111" y="20678"/>
                    </a:lnTo>
                    <a:lnTo>
                      <a:pt x="5011" y="20705"/>
                    </a:lnTo>
                    <a:lnTo>
                      <a:pt x="4199" y="20955"/>
                    </a:lnTo>
                    <a:lnTo>
                      <a:pt x="3310" y="21296"/>
                    </a:lnTo>
                    <a:lnTo>
                      <a:pt x="2329" y="21360"/>
                    </a:lnTo>
                    <a:lnTo>
                      <a:pt x="1106" y="21600"/>
                    </a:lnTo>
                    <a:lnTo>
                      <a:pt x="476" y="21563"/>
                    </a:lnTo>
                    <a:lnTo>
                      <a:pt x="0" y="20948"/>
                    </a:lnTo>
                    <a:lnTo>
                      <a:pt x="297" y="19488"/>
                    </a:lnTo>
                    <a:lnTo>
                      <a:pt x="1346" y="18346"/>
                    </a:lnTo>
                    <a:lnTo>
                      <a:pt x="1579" y="17369"/>
                    </a:lnTo>
                    <a:lnTo>
                      <a:pt x="992" y="16562"/>
                    </a:lnTo>
                    <a:lnTo>
                      <a:pt x="1113" y="15167"/>
                    </a:lnTo>
                    <a:lnTo>
                      <a:pt x="569" y="14623"/>
                    </a:lnTo>
                    <a:lnTo>
                      <a:pt x="457" y="13915"/>
                    </a:lnTo>
                    <a:lnTo>
                      <a:pt x="1565" y="12665"/>
                    </a:lnTo>
                    <a:lnTo>
                      <a:pt x="2034" y="11753"/>
                    </a:lnTo>
                    <a:lnTo>
                      <a:pt x="2753" y="11494"/>
                    </a:lnTo>
                    <a:lnTo>
                      <a:pt x="2123" y="11050"/>
                    </a:lnTo>
                    <a:lnTo>
                      <a:pt x="1444" y="10639"/>
                    </a:lnTo>
                    <a:lnTo>
                      <a:pt x="1118" y="9760"/>
                    </a:lnTo>
                    <a:lnTo>
                      <a:pt x="1553" y="8971"/>
                    </a:lnTo>
                    <a:lnTo>
                      <a:pt x="2794" y="8439"/>
                    </a:lnTo>
                    <a:lnTo>
                      <a:pt x="3263" y="7625"/>
                    </a:lnTo>
                    <a:lnTo>
                      <a:pt x="4115" y="6734"/>
                    </a:lnTo>
                    <a:lnTo>
                      <a:pt x="4345" y="5710"/>
                    </a:lnTo>
                    <a:lnTo>
                      <a:pt x="3868" y="4907"/>
                    </a:lnTo>
                    <a:lnTo>
                      <a:pt x="4952" y="5385"/>
                    </a:lnTo>
                    <a:lnTo>
                      <a:pt x="6893" y="4519"/>
                    </a:lnTo>
                    <a:lnTo>
                      <a:pt x="8014" y="4778"/>
                    </a:lnTo>
                    <a:lnTo>
                      <a:pt x="8661" y="4466"/>
                    </a:lnTo>
                    <a:lnTo>
                      <a:pt x="9529" y="3085"/>
                    </a:lnTo>
                    <a:lnTo>
                      <a:pt x="10129" y="2556"/>
                    </a:lnTo>
                    <a:lnTo>
                      <a:pt x="12916" y="2628"/>
                    </a:lnTo>
                    <a:lnTo>
                      <a:pt x="13611" y="2144"/>
                    </a:lnTo>
                    <a:lnTo>
                      <a:pt x="16378" y="2151"/>
                    </a:lnTo>
                    <a:lnTo>
                      <a:pt x="18183" y="1376"/>
                    </a:lnTo>
                    <a:lnTo>
                      <a:pt x="18278" y="869"/>
                    </a:lnTo>
                    <a:lnTo>
                      <a:pt x="17695" y="0"/>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26" name="Shape 4769">
                <a:extLst>
                  <a:ext uri="{FF2B5EF4-FFF2-40B4-BE49-F238E27FC236}">
                    <a16:creationId xmlns:a16="http://schemas.microsoft.com/office/drawing/2014/main" id="{D94DE5DC-0AFA-4FCD-8816-6363E0C042FE}"/>
                  </a:ext>
                </a:extLst>
              </p:cNvPr>
              <p:cNvSpPr/>
              <p:nvPr/>
            </p:nvSpPr>
            <p:spPr>
              <a:xfrm>
                <a:off x="6679469" y="4277180"/>
                <a:ext cx="1269647" cy="1178543"/>
              </a:xfrm>
              <a:custGeom>
                <a:avLst/>
                <a:gdLst/>
                <a:ahLst/>
                <a:cxnLst>
                  <a:cxn ang="0">
                    <a:pos x="wd2" y="hd2"/>
                  </a:cxn>
                  <a:cxn ang="5400000">
                    <a:pos x="wd2" y="hd2"/>
                  </a:cxn>
                  <a:cxn ang="10800000">
                    <a:pos x="wd2" y="hd2"/>
                  </a:cxn>
                  <a:cxn ang="16200000">
                    <a:pos x="wd2" y="hd2"/>
                  </a:cxn>
                </a:cxnLst>
                <a:rect l="0" t="0" r="r" b="b"/>
                <a:pathLst>
                  <a:path w="21600" h="21600" extrusionOk="0">
                    <a:moveTo>
                      <a:pt x="17212" y="397"/>
                    </a:moveTo>
                    <a:lnTo>
                      <a:pt x="16599" y="836"/>
                    </a:lnTo>
                    <a:lnTo>
                      <a:pt x="16201" y="352"/>
                    </a:lnTo>
                    <a:lnTo>
                      <a:pt x="15791" y="445"/>
                    </a:lnTo>
                    <a:lnTo>
                      <a:pt x="15409" y="1029"/>
                    </a:lnTo>
                    <a:lnTo>
                      <a:pt x="14701" y="706"/>
                    </a:lnTo>
                    <a:lnTo>
                      <a:pt x="13941" y="668"/>
                    </a:lnTo>
                    <a:lnTo>
                      <a:pt x="12866" y="372"/>
                    </a:lnTo>
                    <a:lnTo>
                      <a:pt x="12046" y="80"/>
                    </a:lnTo>
                    <a:lnTo>
                      <a:pt x="11168" y="0"/>
                    </a:lnTo>
                    <a:lnTo>
                      <a:pt x="11048" y="964"/>
                    </a:lnTo>
                    <a:lnTo>
                      <a:pt x="11201" y="1699"/>
                    </a:lnTo>
                    <a:lnTo>
                      <a:pt x="10921" y="2590"/>
                    </a:lnTo>
                    <a:lnTo>
                      <a:pt x="10837" y="3238"/>
                    </a:lnTo>
                    <a:lnTo>
                      <a:pt x="9952" y="4172"/>
                    </a:lnTo>
                    <a:lnTo>
                      <a:pt x="9066" y="4710"/>
                    </a:lnTo>
                    <a:lnTo>
                      <a:pt x="7488" y="4990"/>
                    </a:lnTo>
                    <a:lnTo>
                      <a:pt x="5956" y="4795"/>
                    </a:lnTo>
                    <a:lnTo>
                      <a:pt x="5740" y="5318"/>
                    </a:lnTo>
                    <a:lnTo>
                      <a:pt x="4645" y="5901"/>
                    </a:lnTo>
                    <a:lnTo>
                      <a:pt x="4171" y="6493"/>
                    </a:lnTo>
                    <a:lnTo>
                      <a:pt x="3590" y="6946"/>
                    </a:lnTo>
                    <a:lnTo>
                      <a:pt x="2825" y="6997"/>
                    </a:lnTo>
                    <a:lnTo>
                      <a:pt x="1742" y="7729"/>
                    </a:lnTo>
                    <a:lnTo>
                      <a:pt x="961" y="7864"/>
                    </a:lnTo>
                    <a:lnTo>
                      <a:pt x="0" y="8367"/>
                    </a:lnTo>
                    <a:lnTo>
                      <a:pt x="421" y="8824"/>
                    </a:lnTo>
                    <a:lnTo>
                      <a:pt x="547" y="9096"/>
                    </a:lnTo>
                    <a:lnTo>
                      <a:pt x="254" y="9642"/>
                    </a:lnTo>
                    <a:lnTo>
                      <a:pt x="788" y="9838"/>
                    </a:lnTo>
                    <a:lnTo>
                      <a:pt x="1145" y="10571"/>
                    </a:lnTo>
                    <a:lnTo>
                      <a:pt x="1122" y="11291"/>
                    </a:lnTo>
                    <a:lnTo>
                      <a:pt x="1967" y="11951"/>
                    </a:lnTo>
                    <a:lnTo>
                      <a:pt x="2416" y="12627"/>
                    </a:lnTo>
                    <a:lnTo>
                      <a:pt x="2448" y="13705"/>
                    </a:lnTo>
                    <a:lnTo>
                      <a:pt x="2951" y="14202"/>
                    </a:lnTo>
                    <a:lnTo>
                      <a:pt x="3562" y="15173"/>
                    </a:lnTo>
                    <a:lnTo>
                      <a:pt x="3939" y="16041"/>
                    </a:lnTo>
                    <a:lnTo>
                      <a:pt x="4861" y="16529"/>
                    </a:lnTo>
                    <a:lnTo>
                      <a:pt x="5829" y="17017"/>
                    </a:lnTo>
                    <a:lnTo>
                      <a:pt x="6738" y="17564"/>
                    </a:lnTo>
                    <a:lnTo>
                      <a:pt x="7420" y="17809"/>
                    </a:lnTo>
                    <a:lnTo>
                      <a:pt x="8127" y="17310"/>
                    </a:lnTo>
                    <a:lnTo>
                      <a:pt x="8578" y="17714"/>
                    </a:lnTo>
                    <a:lnTo>
                      <a:pt x="9521" y="17363"/>
                    </a:lnTo>
                    <a:lnTo>
                      <a:pt x="10231" y="17191"/>
                    </a:lnTo>
                    <a:lnTo>
                      <a:pt x="10562" y="17744"/>
                    </a:lnTo>
                    <a:lnTo>
                      <a:pt x="11236" y="17860"/>
                    </a:lnTo>
                    <a:lnTo>
                      <a:pt x="11559" y="17461"/>
                    </a:lnTo>
                    <a:lnTo>
                      <a:pt x="11888" y="17056"/>
                    </a:lnTo>
                    <a:lnTo>
                      <a:pt x="12339" y="17321"/>
                    </a:lnTo>
                    <a:lnTo>
                      <a:pt x="12205" y="17879"/>
                    </a:lnTo>
                    <a:lnTo>
                      <a:pt x="11871" y="18518"/>
                    </a:lnTo>
                    <a:lnTo>
                      <a:pt x="12147" y="19097"/>
                    </a:lnTo>
                    <a:lnTo>
                      <a:pt x="12458" y="19570"/>
                    </a:lnTo>
                    <a:lnTo>
                      <a:pt x="12952" y="19683"/>
                    </a:lnTo>
                    <a:lnTo>
                      <a:pt x="13032" y="20285"/>
                    </a:lnTo>
                    <a:lnTo>
                      <a:pt x="13776" y="19752"/>
                    </a:lnTo>
                    <a:lnTo>
                      <a:pt x="14766" y="20151"/>
                    </a:lnTo>
                    <a:lnTo>
                      <a:pt x="15178" y="19993"/>
                    </a:lnTo>
                    <a:lnTo>
                      <a:pt x="15116" y="20787"/>
                    </a:lnTo>
                    <a:lnTo>
                      <a:pt x="15613" y="21079"/>
                    </a:lnTo>
                    <a:lnTo>
                      <a:pt x="16311" y="21170"/>
                    </a:lnTo>
                    <a:lnTo>
                      <a:pt x="16905" y="21054"/>
                    </a:lnTo>
                    <a:lnTo>
                      <a:pt x="17622" y="20510"/>
                    </a:lnTo>
                    <a:lnTo>
                      <a:pt x="17516" y="21477"/>
                    </a:lnTo>
                    <a:lnTo>
                      <a:pt x="18046" y="21600"/>
                    </a:lnTo>
                    <a:lnTo>
                      <a:pt x="18134" y="20545"/>
                    </a:lnTo>
                    <a:lnTo>
                      <a:pt x="18869" y="19619"/>
                    </a:lnTo>
                    <a:lnTo>
                      <a:pt x="19484" y="19651"/>
                    </a:lnTo>
                    <a:lnTo>
                      <a:pt x="19854" y="19195"/>
                    </a:lnTo>
                    <a:lnTo>
                      <a:pt x="19683" y="18176"/>
                    </a:lnTo>
                    <a:lnTo>
                      <a:pt x="19747" y="17129"/>
                    </a:lnTo>
                    <a:lnTo>
                      <a:pt x="19551" y="16637"/>
                    </a:lnTo>
                    <a:lnTo>
                      <a:pt x="19289" y="16376"/>
                    </a:lnTo>
                    <a:lnTo>
                      <a:pt x="18707" y="16612"/>
                    </a:lnTo>
                    <a:lnTo>
                      <a:pt x="18336" y="17070"/>
                    </a:lnTo>
                    <a:lnTo>
                      <a:pt x="17937" y="16562"/>
                    </a:lnTo>
                    <a:lnTo>
                      <a:pt x="17501" y="16208"/>
                    </a:lnTo>
                    <a:lnTo>
                      <a:pt x="16976" y="16113"/>
                    </a:lnTo>
                    <a:lnTo>
                      <a:pt x="17043" y="15508"/>
                    </a:lnTo>
                    <a:lnTo>
                      <a:pt x="16836" y="15139"/>
                    </a:lnTo>
                    <a:lnTo>
                      <a:pt x="16357" y="14716"/>
                    </a:lnTo>
                    <a:lnTo>
                      <a:pt x="15869" y="14528"/>
                    </a:lnTo>
                    <a:lnTo>
                      <a:pt x="16027" y="14044"/>
                    </a:lnTo>
                    <a:lnTo>
                      <a:pt x="16492" y="14118"/>
                    </a:lnTo>
                    <a:lnTo>
                      <a:pt x="17001" y="14177"/>
                    </a:lnTo>
                    <a:lnTo>
                      <a:pt x="17287" y="13789"/>
                    </a:lnTo>
                    <a:lnTo>
                      <a:pt x="17400" y="13258"/>
                    </a:lnTo>
                    <a:lnTo>
                      <a:pt x="17412" y="12598"/>
                    </a:lnTo>
                    <a:lnTo>
                      <a:pt x="17559" y="12084"/>
                    </a:lnTo>
                    <a:lnTo>
                      <a:pt x="18006" y="12002"/>
                    </a:lnTo>
                    <a:lnTo>
                      <a:pt x="18182" y="11476"/>
                    </a:lnTo>
                    <a:lnTo>
                      <a:pt x="18024" y="10392"/>
                    </a:lnTo>
                    <a:lnTo>
                      <a:pt x="18107" y="9862"/>
                    </a:lnTo>
                    <a:lnTo>
                      <a:pt x="18470" y="9556"/>
                    </a:lnTo>
                    <a:lnTo>
                      <a:pt x="18970" y="9789"/>
                    </a:lnTo>
                    <a:lnTo>
                      <a:pt x="19391" y="10044"/>
                    </a:lnTo>
                    <a:lnTo>
                      <a:pt x="19432" y="10544"/>
                    </a:lnTo>
                    <a:lnTo>
                      <a:pt x="19676" y="11010"/>
                    </a:lnTo>
                    <a:lnTo>
                      <a:pt x="20320" y="10864"/>
                    </a:lnTo>
                    <a:lnTo>
                      <a:pt x="20820" y="10538"/>
                    </a:lnTo>
                    <a:lnTo>
                      <a:pt x="21600" y="10138"/>
                    </a:lnTo>
                    <a:lnTo>
                      <a:pt x="21575" y="9588"/>
                    </a:lnTo>
                    <a:lnTo>
                      <a:pt x="21280" y="9133"/>
                    </a:lnTo>
                    <a:lnTo>
                      <a:pt x="21329" y="8640"/>
                    </a:lnTo>
                    <a:lnTo>
                      <a:pt x="20735" y="8503"/>
                    </a:lnTo>
                    <a:lnTo>
                      <a:pt x="20098" y="8276"/>
                    </a:lnTo>
                    <a:lnTo>
                      <a:pt x="20112" y="7683"/>
                    </a:lnTo>
                    <a:lnTo>
                      <a:pt x="20072" y="7252"/>
                    </a:lnTo>
                    <a:lnTo>
                      <a:pt x="19356" y="7369"/>
                    </a:lnTo>
                    <a:lnTo>
                      <a:pt x="18394" y="7376"/>
                    </a:lnTo>
                    <a:lnTo>
                      <a:pt x="17689" y="7185"/>
                    </a:lnTo>
                    <a:lnTo>
                      <a:pt x="17475" y="6577"/>
                    </a:lnTo>
                    <a:lnTo>
                      <a:pt x="17164" y="6278"/>
                    </a:lnTo>
                    <a:lnTo>
                      <a:pt x="16815" y="6304"/>
                    </a:lnTo>
                    <a:lnTo>
                      <a:pt x="16488" y="5932"/>
                    </a:lnTo>
                    <a:lnTo>
                      <a:pt x="16021" y="5689"/>
                    </a:lnTo>
                    <a:lnTo>
                      <a:pt x="15431" y="5747"/>
                    </a:lnTo>
                    <a:lnTo>
                      <a:pt x="15276" y="5162"/>
                    </a:lnTo>
                    <a:lnTo>
                      <a:pt x="15763" y="4433"/>
                    </a:lnTo>
                    <a:lnTo>
                      <a:pt x="16469" y="3999"/>
                    </a:lnTo>
                    <a:lnTo>
                      <a:pt x="17038" y="3400"/>
                    </a:lnTo>
                    <a:lnTo>
                      <a:pt x="17172" y="2666"/>
                    </a:lnTo>
                    <a:lnTo>
                      <a:pt x="17805" y="2351"/>
                    </a:lnTo>
                    <a:lnTo>
                      <a:pt x="18359" y="1859"/>
                    </a:lnTo>
                    <a:lnTo>
                      <a:pt x="18683" y="1524"/>
                    </a:lnTo>
                    <a:lnTo>
                      <a:pt x="19039" y="1266"/>
                    </a:lnTo>
                    <a:lnTo>
                      <a:pt x="19384" y="729"/>
                    </a:lnTo>
                    <a:lnTo>
                      <a:pt x="18784" y="653"/>
                    </a:lnTo>
                    <a:lnTo>
                      <a:pt x="18088" y="1386"/>
                    </a:lnTo>
                    <a:lnTo>
                      <a:pt x="17512" y="1524"/>
                    </a:lnTo>
                    <a:lnTo>
                      <a:pt x="17059" y="2022"/>
                    </a:lnTo>
                    <a:lnTo>
                      <a:pt x="16797" y="2239"/>
                    </a:lnTo>
                    <a:lnTo>
                      <a:pt x="16829" y="1692"/>
                    </a:lnTo>
                    <a:lnTo>
                      <a:pt x="17306" y="951"/>
                    </a:lnTo>
                    <a:lnTo>
                      <a:pt x="17212" y="397"/>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27" name="Shape 4770">
                <a:extLst>
                  <a:ext uri="{FF2B5EF4-FFF2-40B4-BE49-F238E27FC236}">
                    <a16:creationId xmlns:a16="http://schemas.microsoft.com/office/drawing/2014/main" id="{FB8F12D8-9E36-485A-B453-CE63D15A9128}"/>
                  </a:ext>
                </a:extLst>
              </p:cNvPr>
              <p:cNvSpPr/>
              <p:nvPr/>
            </p:nvSpPr>
            <p:spPr>
              <a:xfrm>
                <a:off x="7275937" y="2710842"/>
                <a:ext cx="1168980" cy="1638446"/>
              </a:xfrm>
              <a:custGeom>
                <a:avLst/>
                <a:gdLst/>
                <a:ahLst/>
                <a:cxnLst>
                  <a:cxn ang="0">
                    <a:pos x="wd2" y="hd2"/>
                  </a:cxn>
                  <a:cxn ang="5400000">
                    <a:pos x="wd2" y="hd2"/>
                  </a:cxn>
                  <a:cxn ang="10800000">
                    <a:pos x="wd2" y="hd2"/>
                  </a:cxn>
                  <a:cxn ang="16200000">
                    <a:pos x="wd2" y="hd2"/>
                  </a:cxn>
                </a:cxnLst>
                <a:rect l="0" t="0" r="r" b="b"/>
                <a:pathLst>
                  <a:path w="21600" h="21600" extrusionOk="0">
                    <a:moveTo>
                      <a:pt x="14124" y="12956"/>
                    </a:moveTo>
                    <a:lnTo>
                      <a:pt x="14603" y="13447"/>
                    </a:lnTo>
                    <a:lnTo>
                      <a:pt x="14942" y="13802"/>
                    </a:lnTo>
                    <a:lnTo>
                      <a:pt x="15057" y="14170"/>
                    </a:lnTo>
                    <a:lnTo>
                      <a:pt x="14777" y="14590"/>
                    </a:lnTo>
                    <a:lnTo>
                      <a:pt x="14224" y="14839"/>
                    </a:lnTo>
                    <a:lnTo>
                      <a:pt x="13996" y="15184"/>
                    </a:lnTo>
                    <a:lnTo>
                      <a:pt x="13776" y="15438"/>
                    </a:lnTo>
                    <a:lnTo>
                      <a:pt x="12881" y="15587"/>
                    </a:lnTo>
                    <a:lnTo>
                      <a:pt x="11920" y="15573"/>
                    </a:lnTo>
                    <a:lnTo>
                      <a:pt x="11522" y="15880"/>
                    </a:lnTo>
                    <a:lnTo>
                      <a:pt x="10750" y="16642"/>
                    </a:lnTo>
                    <a:lnTo>
                      <a:pt x="10289" y="16628"/>
                    </a:lnTo>
                    <a:lnTo>
                      <a:pt x="9956" y="16510"/>
                    </a:lnTo>
                    <a:lnTo>
                      <a:pt x="9886" y="16830"/>
                    </a:lnTo>
                    <a:lnTo>
                      <a:pt x="10055" y="17141"/>
                    </a:lnTo>
                    <a:lnTo>
                      <a:pt x="9633" y="17211"/>
                    </a:lnTo>
                    <a:lnTo>
                      <a:pt x="9160" y="17268"/>
                    </a:lnTo>
                    <a:lnTo>
                      <a:pt x="8843" y="17770"/>
                    </a:lnTo>
                    <a:lnTo>
                      <a:pt x="8510" y="18570"/>
                    </a:lnTo>
                    <a:lnTo>
                      <a:pt x="8041" y="18901"/>
                    </a:lnTo>
                    <a:lnTo>
                      <a:pt x="7496" y="19325"/>
                    </a:lnTo>
                    <a:lnTo>
                      <a:pt x="7109" y="19680"/>
                    </a:lnTo>
                    <a:lnTo>
                      <a:pt x="6978" y="20083"/>
                    </a:lnTo>
                    <a:lnTo>
                      <a:pt x="7205" y="20528"/>
                    </a:lnTo>
                    <a:lnTo>
                      <a:pt x="7675" y="20865"/>
                    </a:lnTo>
                    <a:lnTo>
                      <a:pt x="7528" y="21212"/>
                    </a:lnTo>
                    <a:lnTo>
                      <a:pt x="7001" y="21387"/>
                    </a:lnTo>
                    <a:lnTo>
                      <a:pt x="6560" y="21001"/>
                    </a:lnTo>
                    <a:lnTo>
                      <a:pt x="6214" y="21058"/>
                    </a:lnTo>
                    <a:lnTo>
                      <a:pt x="5751" y="21600"/>
                    </a:lnTo>
                    <a:lnTo>
                      <a:pt x="4717" y="21367"/>
                    </a:lnTo>
                    <a:lnTo>
                      <a:pt x="3552" y="21190"/>
                    </a:lnTo>
                    <a:lnTo>
                      <a:pt x="1792" y="20803"/>
                    </a:lnTo>
                    <a:lnTo>
                      <a:pt x="1161" y="20879"/>
                    </a:lnTo>
                    <a:lnTo>
                      <a:pt x="0" y="19546"/>
                    </a:lnTo>
                    <a:lnTo>
                      <a:pt x="531" y="19134"/>
                    </a:lnTo>
                    <a:lnTo>
                      <a:pt x="974" y="18965"/>
                    </a:lnTo>
                    <a:lnTo>
                      <a:pt x="1238" y="18517"/>
                    </a:lnTo>
                    <a:lnTo>
                      <a:pt x="1516" y="17925"/>
                    </a:lnTo>
                    <a:lnTo>
                      <a:pt x="1878" y="17362"/>
                    </a:lnTo>
                    <a:lnTo>
                      <a:pt x="2164" y="16774"/>
                    </a:lnTo>
                    <a:lnTo>
                      <a:pt x="2132" y="16325"/>
                    </a:lnTo>
                    <a:lnTo>
                      <a:pt x="1354" y="15474"/>
                    </a:lnTo>
                    <a:lnTo>
                      <a:pt x="869" y="14891"/>
                    </a:lnTo>
                    <a:lnTo>
                      <a:pt x="441" y="14687"/>
                    </a:lnTo>
                    <a:lnTo>
                      <a:pt x="92" y="14168"/>
                    </a:lnTo>
                    <a:lnTo>
                      <a:pt x="447" y="13425"/>
                    </a:lnTo>
                    <a:lnTo>
                      <a:pt x="1083" y="12975"/>
                    </a:lnTo>
                    <a:lnTo>
                      <a:pt x="708" y="12668"/>
                    </a:lnTo>
                    <a:lnTo>
                      <a:pt x="1005" y="12063"/>
                    </a:lnTo>
                    <a:lnTo>
                      <a:pt x="2116" y="11614"/>
                    </a:lnTo>
                    <a:lnTo>
                      <a:pt x="2389" y="11995"/>
                    </a:lnTo>
                    <a:lnTo>
                      <a:pt x="3085" y="11569"/>
                    </a:lnTo>
                    <a:lnTo>
                      <a:pt x="3307" y="11263"/>
                    </a:lnTo>
                    <a:lnTo>
                      <a:pt x="3362" y="10837"/>
                    </a:lnTo>
                    <a:lnTo>
                      <a:pt x="3295" y="10425"/>
                    </a:lnTo>
                    <a:lnTo>
                      <a:pt x="2628" y="9657"/>
                    </a:lnTo>
                    <a:lnTo>
                      <a:pt x="2148" y="9381"/>
                    </a:lnTo>
                    <a:lnTo>
                      <a:pt x="1639" y="9292"/>
                    </a:lnTo>
                    <a:lnTo>
                      <a:pt x="1008" y="8875"/>
                    </a:lnTo>
                    <a:lnTo>
                      <a:pt x="1870" y="8407"/>
                    </a:lnTo>
                    <a:lnTo>
                      <a:pt x="2920" y="8119"/>
                    </a:lnTo>
                    <a:lnTo>
                      <a:pt x="2775" y="7852"/>
                    </a:lnTo>
                    <a:lnTo>
                      <a:pt x="2432" y="7731"/>
                    </a:lnTo>
                    <a:lnTo>
                      <a:pt x="2067" y="7052"/>
                    </a:lnTo>
                    <a:lnTo>
                      <a:pt x="1673" y="6493"/>
                    </a:lnTo>
                    <a:lnTo>
                      <a:pt x="850" y="5870"/>
                    </a:lnTo>
                    <a:lnTo>
                      <a:pt x="958" y="5175"/>
                    </a:lnTo>
                    <a:lnTo>
                      <a:pt x="937" y="4084"/>
                    </a:lnTo>
                    <a:lnTo>
                      <a:pt x="1766" y="3877"/>
                    </a:lnTo>
                    <a:lnTo>
                      <a:pt x="2859" y="2414"/>
                    </a:lnTo>
                    <a:lnTo>
                      <a:pt x="3685" y="2069"/>
                    </a:lnTo>
                    <a:lnTo>
                      <a:pt x="4388" y="2560"/>
                    </a:lnTo>
                    <a:lnTo>
                      <a:pt x="4366" y="3458"/>
                    </a:lnTo>
                    <a:lnTo>
                      <a:pt x="4542" y="3894"/>
                    </a:lnTo>
                    <a:lnTo>
                      <a:pt x="5151" y="3651"/>
                    </a:lnTo>
                    <a:lnTo>
                      <a:pt x="5714" y="3195"/>
                    </a:lnTo>
                    <a:lnTo>
                      <a:pt x="6428" y="3001"/>
                    </a:lnTo>
                    <a:lnTo>
                      <a:pt x="6921" y="2571"/>
                    </a:lnTo>
                    <a:lnTo>
                      <a:pt x="7807" y="2499"/>
                    </a:lnTo>
                    <a:lnTo>
                      <a:pt x="8062" y="2964"/>
                    </a:lnTo>
                    <a:lnTo>
                      <a:pt x="8683" y="2399"/>
                    </a:lnTo>
                    <a:lnTo>
                      <a:pt x="10393" y="2516"/>
                    </a:lnTo>
                    <a:lnTo>
                      <a:pt x="10534" y="2167"/>
                    </a:lnTo>
                    <a:lnTo>
                      <a:pt x="10498" y="1087"/>
                    </a:lnTo>
                    <a:lnTo>
                      <a:pt x="11066" y="530"/>
                    </a:lnTo>
                    <a:lnTo>
                      <a:pt x="12205" y="570"/>
                    </a:lnTo>
                    <a:lnTo>
                      <a:pt x="12639" y="118"/>
                    </a:lnTo>
                    <a:lnTo>
                      <a:pt x="13799" y="0"/>
                    </a:lnTo>
                    <a:lnTo>
                      <a:pt x="15896" y="2663"/>
                    </a:lnTo>
                    <a:lnTo>
                      <a:pt x="15285" y="2885"/>
                    </a:lnTo>
                    <a:lnTo>
                      <a:pt x="15338" y="3207"/>
                    </a:lnTo>
                    <a:lnTo>
                      <a:pt x="15857" y="3643"/>
                    </a:lnTo>
                    <a:lnTo>
                      <a:pt x="16136" y="4159"/>
                    </a:lnTo>
                    <a:lnTo>
                      <a:pt x="17096" y="3887"/>
                    </a:lnTo>
                    <a:lnTo>
                      <a:pt x="18947" y="3872"/>
                    </a:lnTo>
                    <a:lnTo>
                      <a:pt x="18721" y="4455"/>
                    </a:lnTo>
                    <a:lnTo>
                      <a:pt x="18062" y="4794"/>
                    </a:lnTo>
                    <a:lnTo>
                      <a:pt x="18108" y="5139"/>
                    </a:lnTo>
                    <a:lnTo>
                      <a:pt x="17782" y="5431"/>
                    </a:lnTo>
                    <a:lnTo>
                      <a:pt x="18159" y="5751"/>
                    </a:lnTo>
                    <a:lnTo>
                      <a:pt x="18823" y="6032"/>
                    </a:lnTo>
                    <a:lnTo>
                      <a:pt x="19230" y="6372"/>
                    </a:lnTo>
                    <a:lnTo>
                      <a:pt x="20124" y="6217"/>
                    </a:lnTo>
                    <a:lnTo>
                      <a:pt x="20401" y="6577"/>
                    </a:lnTo>
                    <a:lnTo>
                      <a:pt x="20850" y="7158"/>
                    </a:lnTo>
                    <a:lnTo>
                      <a:pt x="21345" y="7839"/>
                    </a:lnTo>
                    <a:lnTo>
                      <a:pt x="21600" y="8120"/>
                    </a:lnTo>
                    <a:lnTo>
                      <a:pt x="20924" y="8432"/>
                    </a:lnTo>
                    <a:lnTo>
                      <a:pt x="19975" y="8948"/>
                    </a:lnTo>
                    <a:lnTo>
                      <a:pt x="19744" y="9425"/>
                    </a:lnTo>
                    <a:lnTo>
                      <a:pt x="19861" y="9918"/>
                    </a:lnTo>
                    <a:lnTo>
                      <a:pt x="19699" y="10321"/>
                    </a:lnTo>
                    <a:lnTo>
                      <a:pt x="19180" y="10623"/>
                    </a:lnTo>
                    <a:lnTo>
                      <a:pt x="18463" y="10946"/>
                    </a:lnTo>
                    <a:lnTo>
                      <a:pt x="17730" y="11021"/>
                    </a:lnTo>
                    <a:lnTo>
                      <a:pt x="17026" y="11284"/>
                    </a:lnTo>
                    <a:lnTo>
                      <a:pt x="16512" y="11398"/>
                    </a:lnTo>
                    <a:lnTo>
                      <a:pt x="16096" y="10898"/>
                    </a:lnTo>
                    <a:lnTo>
                      <a:pt x="15498" y="10931"/>
                    </a:lnTo>
                    <a:lnTo>
                      <a:pt x="15024" y="10476"/>
                    </a:lnTo>
                    <a:lnTo>
                      <a:pt x="15079" y="9742"/>
                    </a:lnTo>
                    <a:lnTo>
                      <a:pt x="14635" y="9805"/>
                    </a:lnTo>
                    <a:lnTo>
                      <a:pt x="14258" y="9721"/>
                    </a:lnTo>
                    <a:lnTo>
                      <a:pt x="13817" y="9267"/>
                    </a:lnTo>
                    <a:lnTo>
                      <a:pt x="13599" y="8714"/>
                    </a:lnTo>
                    <a:lnTo>
                      <a:pt x="14483" y="8502"/>
                    </a:lnTo>
                    <a:lnTo>
                      <a:pt x="14219" y="8249"/>
                    </a:lnTo>
                    <a:lnTo>
                      <a:pt x="13452" y="7902"/>
                    </a:lnTo>
                    <a:lnTo>
                      <a:pt x="13077" y="7776"/>
                    </a:lnTo>
                    <a:lnTo>
                      <a:pt x="12579" y="7601"/>
                    </a:lnTo>
                    <a:lnTo>
                      <a:pt x="12367" y="7229"/>
                    </a:lnTo>
                    <a:lnTo>
                      <a:pt x="12527" y="6831"/>
                    </a:lnTo>
                    <a:lnTo>
                      <a:pt x="12931" y="6736"/>
                    </a:lnTo>
                    <a:lnTo>
                      <a:pt x="13093" y="6378"/>
                    </a:lnTo>
                    <a:lnTo>
                      <a:pt x="12556" y="6348"/>
                    </a:lnTo>
                    <a:lnTo>
                      <a:pt x="11546" y="6407"/>
                    </a:lnTo>
                    <a:lnTo>
                      <a:pt x="10812" y="5858"/>
                    </a:lnTo>
                    <a:lnTo>
                      <a:pt x="10141" y="5420"/>
                    </a:lnTo>
                    <a:lnTo>
                      <a:pt x="9441" y="5853"/>
                    </a:lnTo>
                    <a:lnTo>
                      <a:pt x="9634" y="6223"/>
                    </a:lnTo>
                    <a:lnTo>
                      <a:pt x="7282" y="7232"/>
                    </a:lnTo>
                    <a:lnTo>
                      <a:pt x="7917" y="7689"/>
                    </a:lnTo>
                    <a:lnTo>
                      <a:pt x="7980" y="8119"/>
                    </a:lnTo>
                    <a:lnTo>
                      <a:pt x="7485" y="8302"/>
                    </a:lnTo>
                    <a:lnTo>
                      <a:pt x="6953" y="8448"/>
                    </a:lnTo>
                    <a:lnTo>
                      <a:pt x="6406" y="8711"/>
                    </a:lnTo>
                    <a:lnTo>
                      <a:pt x="6229" y="8999"/>
                    </a:lnTo>
                    <a:lnTo>
                      <a:pt x="6621" y="9317"/>
                    </a:lnTo>
                    <a:lnTo>
                      <a:pt x="6473" y="9773"/>
                    </a:lnTo>
                    <a:lnTo>
                      <a:pt x="6751" y="10151"/>
                    </a:lnTo>
                    <a:lnTo>
                      <a:pt x="7493" y="10317"/>
                    </a:lnTo>
                    <a:lnTo>
                      <a:pt x="8117" y="10252"/>
                    </a:lnTo>
                    <a:lnTo>
                      <a:pt x="8951" y="10178"/>
                    </a:lnTo>
                    <a:lnTo>
                      <a:pt x="9446" y="10496"/>
                    </a:lnTo>
                    <a:lnTo>
                      <a:pt x="10022" y="10580"/>
                    </a:lnTo>
                    <a:lnTo>
                      <a:pt x="10460" y="10074"/>
                    </a:lnTo>
                    <a:lnTo>
                      <a:pt x="11171" y="10007"/>
                    </a:lnTo>
                    <a:lnTo>
                      <a:pt x="11648" y="9640"/>
                    </a:lnTo>
                    <a:lnTo>
                      <a:pt x="11800" y="9251"/>
                    </a:lnTo>
                    <a:lnTo>
                      <a:pt x="11231" y="9082"/>
                    </a:lnTo>
                    <a:lnTo>
                      <a:pt x="10936" y="8767"/>
                    </a:lnTo>
                    <a:lnTo>
                      <a:pt x="11381" y="8499"/>
                    </a:lnTo>
                    <a:lnTo>
                      <a:pt x="12042" y="8433"/>
                    </a:lnTo>
                    <a:lnTo>
                      <a:pt x="12386" y="8676"/>
                    </a:lnTo>
                    <a:lnTo>
                      <a:pt x="12540" y="9137"/>
                    </a:lnTo>
                    <a:lnTo>
                      <a:pt x="12624" y="9659"/>
                    </a:lnTo>
                    <a:lnTo>
                      <a:pt x="11319" y="10345"/>
                    </a:lnTo>
                    <a:lnTo>
                      <a:pt x="11667" y="11018"/>
                    </a:lnTo>
                    <a:lnTo>
                      <a:pt x="11783" y="11459"/>
                    </a:lnTo>
                    <a:lnTo>
                      <a:pt x="11345" y="11689"/>
                    </a:lnTo>
                    <a:lnTo>
                      <a:pt x="11210" y="12131"/>
                    </a:lnTo>
                    <a:lnTo>
                      <a:pt x="11355" y="12579"/>
                    </a:lnTo>
                    <a:lnTo>
                      <a:pt x="12049" y="12706"/>
                    </a:lnTo>
                    <a:lnTo>
                      <a:pt x="12655" y="13033"/>
                    </a:lnTo>
                    <a:lnTo>
                      <a:pt x="14124" y="12956"/>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28" name="Shape 4771">
                <a:extLst>
                  <a:ext uri="{FF2B5EF4-FFF2-40B4-BE49-F238E27FC236}">
                    <a16:creationId xmlns:a16="http://schemas.microsoft.com/office/drawing/2014/main" id="{09E4B831-7B43-4989-8AD4-E91BFF4AA479}"/>
                  </a:ext>
                </a:extLst>
              </p:cNvPr>
              <p:cNvSpPr/>
              <p:nvPr/>
            </p:nvSpPr>
            <p:spPr>
              <a:xfrm>
                <a:off x="7609673" y="3112227"/>
                <a:ext cx="388098" cy="404077"/>
              </a:xfrm>
              <a:custGeom>
                <a:avLst/>
                <a:gdLst/>
                <a:ahLst/>
                <a:cxnLst>
                  <a:cxn ang="0">
                    <a:pos x="wd2" y="hd2"/>
                  </a:cxn>
                  <a:cxn ang="5400000">
                    <a:pos x="wd2" y="hd2"/>
                  </a:cxn>
                  <a:cxn ang="10800000">
                    <a:pos x="wd2" y="hd2"/>
                  </a:cxn>
                  <a:cxn ang="16200000">
                    <a:pos x="wd2" y="hd2"/>
                  </a:cxn>
                </a:cxnLst>
                <a:rect l="0" t="0" r="r" b="b"/>
                <a:pathLst>
                  <a:path w="21600" h="21600" extrusionOk="0">
                    <a:moveTo>
                      <a:pt x="21406" y="9796"/>
                    </a:moveTo>
                    <a:lnTo>
                      <a:pt x="17788" y="13454"/>
                    </a:lnTo>
                    <a:lnTo>
                      <a:pt x="16086" y="13600"/>
                    </a:lnTo>
                    <a:lnTo>
                      <a:pt x="15111" y="14362"/>
                    </a:lnTo>
                    <a:lnTo>
                      <a:pt x="17418" y="15630"/>
                    </a:lnTo>
                    <a:lnTo>
                      <a:pt x="17484" y="17546"/>
                    </a:lnTo>
                    <a:lnTo>
                      <a:pt x="15361" y="19436"/>
                    </a:lnTo>
                    <a:lnTo>
                      <a:pt x="13555" y="19781"/>
                    </a:lnTo>
                    <a:lnTo>
                      <a:pt x="12013" y="21587"/>
                    </a:lnTo>
                    <a:lnTo>
                      <a:pt x="9535" y="21600"/>
                    </a:lnTo>
                    <a:lnTo>
                      <a:pt x="8129" y="20379"/>
                    </a:lnTo>
                    <a:lnTo>
                      <a:pt x="4264" y="21015"/>
                    </a:lnTo>
                    <a:lnTo>
                      <a:pt x="1687" y="20383"/>
                    </a:lnTo>
                    <a:lnTo>
                      <a:pt x="273" y="18489"/>
                    </a:lnTo>
                    <a:lnTo>
                      <a:pt x="847" y="16712"/>
                    </a:lnTo>
                    <a:lnTo>
                      <a:pt x="0" y="15259"/>
                    </a:lnTo>
                    <a:lnTo>
                      <a:pt x="389" y="13520"/>
                    </a:lnTo>
                    <a:lnTo>
                      <a:pt x="2242" y="12325"/>
                    </a:lnTo>
                    <a:lnTo>
                      <a:pt x="5148" y="11251"/>
                    </a:lnTo>
                    <a:lnTo>
                      <a:pt x="4880" y="10034"/>
                    </a:lnTo>
                    <a:lnTo>
                      <a:pt x="2767" y="7929"/>
                    </a:lnTo>
                    <a:lnTo>
                      <a:pt x="10148" y="3341"/>
                    </a:lnTo>
                    <a:lnTo>
                      <a:pt x="9462" y="2202"/>
                    </a:lnTo>
                    <a:lnTo>
                      <a:pt x="12071" y="0"/>
                    </a:lnTo>
                    <a:lnTo>
                      <a:pt x="16624" y="4057"/>
                    </a:lnTo>
                    <a:lnTo>
                      <a:pt x="19234" y="3771"/>
                    </a:lnTo>
                    <a:lnTo>
                      <a:pt x="21600" y="4256"/>
                    </a:lnTo>
                    <a:lnTo>
                      <a:pt x="21108" y="6256"/>
                    </a:lnTo>
                    <a:lnTo>
                      <a:pt x="19808" y="6799"/>
                    </a:lnTo>
                    <a:lnTo>
                      <a:pt x="19555" y="8146"/>
                    </a:lnTo>
                    <a:lnTo>
                      <a:pt x="21406" y="9796"/>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29" name="Shape 4772">
                <a:extLst>
                  <a:ext uri="{FF2B5EF4-FFF2-40B4-BE49-F238E27FC236}">
                    <a16:creationId xmlns:a16="http://schemas.microsoft.com/office/drawing/2014/main" id="{482F951C-25C5-4566-8D65-90129035D99D}"/>
                  </a:ext>
                </a:extLst>
              </p:cNvPr>
              <p:cNvSpPr/>
              <p:nvPr/>
            </p:nvSpPr>
            <p:spPr>
              <a:xfrm>
                <a:off x="7870473" y="3293661"/>
                <a:ext cx="250304" cy="416092"/>
              </a:xfrm>
              <a:custGeom>
                <a:avLst/>
                <a:gdLst/>
                <a:ahLst/>
                <a:cxnLst>
                  <a:cxn ang="0">
                    <a:pos x="wd2" y="hd2"/>
                  </a:cxn>
                  <a:cxn ang="5400000">
                    <a:pos x="wd2" y="hd2"/>
                  </a:cxn>
                  <a:cxn ang="10800000">
                    <a:pos x="wd2" y="hd2"/>
                  </a:cxn>
                  <a:cxn ang="16200000">
                    <a:pos x="wd2" y="hd2"/>
                  </a:cxn>
                </a:cxnLst>
                <a:rect l="0" t="0" r="r" b="b"/>
                <a:pathLst>
                  <a:path w="21600" h="21600" extrusionOk="0">
                    <a:moveTo>
                      <a:pt x="12465" y="339"/>
                    </a:moveTo>
                    <a:lnTo>
                      <a:pt x="9997" y="0"/>
                    </a:lnTo>
                    <a:lnTo>
                      <a:pt x="4960" y="3287"/>
                    </a:lnTo>
                    <a:lnTo>
                      <a:pt x="6461" y="4652"/>
                    </a:lnTo>
                    <a:lnTo>
                      <a:pt x="7289" y="7437"/>
                    </a:lnTo>
                    <a:lnTo>
                      <a:pt x="992" y="10593"/>
                    </a:lnTo>
                    <a:lnTo>
                      <a:pt x="2299" y="12916"/>
                    </a:lnTo>
                    <a:lnTo>
                      <a:pt x="3155" y="14711"/>
                    </a:lnTo>
                    <a:lnTo>
                      <a:pt x="1238" y="15377"/>
                    </a:lnTo>
                    <a:lnTo>
                      <a:pt x="0" y="16955"/>
                    </a:lnTo>
                    <a:lnTo>
                      <a:pt x="1274" y="19838"/>
                    </a:lnTo>
                    <a:lnTo>
                      <a:pt x="5067" y="20488"/>
                    </a:lnTo>
                    <a:lnTo>
                      <a:pt x="7717" y="21600"/>
                    </a:lnTo>
                    <a:lnTo>
                      <a:pt x="14843" y="21200"/>
                    </a:lnTo>
                    <a:lnTo>
                      <a:pt x="15847" y="17851"/>
                    </a:lnTo>
                    <a:lnTo>
                      <a:pt x="17183" y="15165"/>
                    </a:lnTo>
                    <a:lnTo>
                      <a:pt x="19018" y="13132"/>
                    </a:lnTo>
                    <a:lnTo>
                      <a:pt x="21600" y="12233"/>
                    </a:lnTo>
                    <a:lnTo>
                      <a:pt x="20317" y="11076"/>
                    </a:lnTo>
                    <a:lnTo>
                      <a:pt x="20120" y="7568"/>
                    </a:lnTo>
                    <a:lnTo>
                      <a:pt x="17387" y="7841"/>
                    </a:lnTo>
                    <a:lnTo>
                      <a:pt x="15696" y="7306"/>
                    </a:lnTo>
                    <a:lnTo>
                      <a:pt x="13251" y="4554"/>
                    </a:lnTo>
                    <a:lnTo>
                      <a:pt x="17909" y="3650"/>
                    </a:lnTo>
                    <a:lnTo>
                      <a:pt x="15538" y="1761"/>
                    </a:lnTo>
                    <a:lnTo>
                      <a:pt x="12465" y="339"/>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30" name="Shape 4773">
                <a:extLst>
                  <a:ext uri="{FF2B5EF4-FFF2-40B4-BE49-F238E27FC236}">
                    <a16:creationId xmlns:a16="http://schemas.microsoft.com/office/drawing/2014/main" id="{42761886-A41A-4136-80FB-F1B4A31DB19F}"/>
                  </a:ext>
                </a:extLst>
              </p:cNvPr>
              <p:cNvSpPr/>
              <p:nvPr/>
            </p:nvSpPr>
            <p:spPr>
              <a:xfrm>
                <a:off x="7562978" y="3779801"/>
                <a:ext cx="1466511" cy="916591"/>
              </a:xfrm>
              <a:custGeom>
                <a:avLst/>
                <a:gdLst/>
                <a:ahLst/>
                <a:cxnLst>
                  <a:cxn ang="0">
                    <a:pos x="wd2" y="hd2"/>
                  </a:cxn>
                  <a:cxn ang="5400000">
                    <a:pos x="wd2" y="hd2"/>
                  </a:cxn>
                  <a:cxn ang="10800000">
                    <a:pos x="wd2" y="hd2"/>
                  </a:cxn>
                  <a:cxn ang="16200000">
                    <a:pos x="wd2" y="hd2"/>
                  </a:cxn>
                </a:cxnLst>
                <a:rect l="0" t="0" r="r" b="b"/>
                <a:pathLst>
                  <a:path w="21600" h="21600" extrusionOk="0">
                    <a:moveTo>
                      <a:pt x="8682" y="1634"/>
                    </a:moveTo>
                    <a:lnTo>
                      <a:pt x="8328" y="676"/>
                    </a:lnTo>
                    <a:lnTo>
                      <a:pt x="7752" y="0"/>
                    </a:lnTo>
                    <a:lnTo>
                      <a:pt x="7449" y="706"/>
                    </a:lnTo>
                    <a:lnTo>
                      <a:pt x="7000" y="1149"/>
                    </a:lnTo>
                    <a:lnTo>
                      <a:pt x="6727" y="2183"/>
                    </a:lnTo>
                    <a:lnTo>
                      <a:pt x="6185" y="2471"/>
                    </a:lnTo>
                    <a:lnTo>
                      <a:pt x="5300" y="2404"/>
                    </a:lnTo>
                    <a:lnTo>
                      <a:pt x="4812" y="3237"/>
                    </a:lnTo>
                    <a:lnTo>
                      <a:pt x="4325" y="4384"/>
                    </a:lnTo>
                    <a:lnTo>
                      <a:pt x="3984" y="4294"/>
                    </a:lnTo>
                    <a:lnTo>
                      <a:pt x="3670" y="4017"/>
                    </a:lnTo>
                    <a:lnTo>
                      <a:pt x="3541" y="4887"/>
                    </a:lnTo>
                    <a:lnTo>
                      <a:pt x="3376" y="5457"/>
                    </a:lnTo>
                    <a:lnTo>
                      <a:pt x="2985" y="5520"/>
                    </a:lnTo>
                    <a:lnTo>
                      <a:pt x="2662" y="6591"/>
                    </a:lnTo>
                    <a:lnTo>
                      <a:pt x="2440" y="7913"/>
                    </a:lnTo>
                    <a:lnTo>
                      <a:pt x="1667" y="9068"/>
                    </a:lnTo>
                    <a:lnTo>
                      <a:pt x="1301" y="9854"/>
                    </a:lnTo>
                    <a:lnTo>
                      <a:pt x="1134" y="10816"/>
                    </a:lnTo>
                    <a:lnTo>
                      <a:pt x="1384" y="11677"/>
                    </a:lnTo>
                    <a:lnTo>
                      <a:pt x="1847" y="12470"/>
                    </a:lnTo>
                    <a:lnTo>
                      <a:pt x="1679" y="13093"/>
                    </a:lnTo>
                    <a:lnTo>
                      <a:pt x="1411" y="13786"/>
                    </a:lnTo>
                    <a:lnTo>
                      <a:pt x="1432" y="15005"/>
                    </a:lnTo>
                    <a:lnTo>
                      <a:pt x="2297" y="13901"/>
                    </a:lnTo>
                    <a:lnTo>
                      <a:pt x="2737" y="13838"/>
                    </a:lnTo>
                    <a:lnTo>
                      <a:pt x="3343" y="12772"/>
                    </a:lnTo>
                    <a:lnTo>
                      <a:pt x="3567" y="12843"/>
                    </a:lnTo>
                    <a:lnTo>
                      <a:pt x="3075" y="13689"/>
                    </a:lnTo>
                    <a:lnTo>
                      <a:pt x="2215" y="14677"/>
                    </a:lnTo>
                    <a:lnTo>
                      <a:pt x="1677" y="15052"/>
                    </a:lnTo>
                    <a:lnTo>
                      <a:pt x="1536" y="16089"/>
                    </a:lnTo>
                    <a:lnTo>
                      <a:pt x="931" y="16835"/>
                    </a:lnTo>
                    <a:lnTo>
                      <a:pt x="401" y="17264"/>
                    </a:lnTo>
                    <a:lnTo>
                      <a:pt x="0" y="18268"/>
                    </a:lnTo>
                    <a:lnTo>
                      <a:pt x="219" y="19575"/>
                    </a:lnTo>
                    <a:lnTo>
                      <a:pt x="903" y="19404"/>
                    </a:lnTo>
                    <a:lnTo>
                      <a:pt x="1581" y="20210"/>
                    </a:lnTo>
                    <a:lnTo>
                      <a:pt x="2015" y="20355"/>
                    </a:lnTo>
                    <a:lnTo>
                      <a:pt x="2278" y="21381"/>
                    </a:lnTo>
                    <a:lnTo>
                      <a:pt x="2866" y="21589"/>
                    </a:lnTo>
                    <a:lnTo>
                      <a:pt x="4327" y="21325"/>
                    </a:lnTo>
                    <a:lnTo>
                      <a:pt x="4908" y="20518"/>
                    </a:lnTo>
                    <a:lnTo>
                      <a:pt x="4984" y="19219"/>
                    </a:lnTo>
                    <a:lnTo>
                      <a:pt x="5787" y="18849"/>
                    </a:lnTo>
                    <a:lnTo>
                      <a:pt x="6393" y="19191"/>
                    </a:lnTo>
                    <a:lnTo>
                      <a:pt x="6505" y="20280"/>
                    </a:lnTo>
                    <a:lnTo>
                      <a:pt x="6960" y="20984"/>
                    </a:lnTo>
                    <a:lnTo>
                      <a:pt x="7276" y="21600"/>
                    </a:lnTo>
                    <a:lnTo>
                      <a:pt x="7476" y="20982"/>
                    </a:lnTo>
                    <a:lnTo>
                      <a:pt x="7885" y="20848"/>
                    </a:lnTo>
                    <a:lnTo>
                      <a:pt x="8286" y="21314"/>
                    </a:lnTo>
                    <a:lnTo>
                      <a:pt x="8852" y="20596"/>
                    </a:lnTo>
                    <a:lnTo>
                      <a:pt x="9348" y="19725"/>
                    </a:lnTo>
                    <a:lnTo>
                      <a:pt x="9671" y="20174"/>
                    </a:lnTo>
                    <a:lnTo>
                      <a:pt x="9877" y="20843"/>
                    </a:lnTo>
                    <a:lnTo>
                      <a:pt x="10258" y="21392"/>
                    </a:lnTo>
                    <a:lnTo>
                      <a:pt x="10833" y="20963"/>
                    </a:lnTo>
                    <a:lnTo>
                      <a:pt x="10796" y="19883"/>
                    </a:lnTo>
                    <a:lnTo>
                      <a:pt x="11086" y="19258"/>
                    </a:lnTo>
                    <a:lnTo>
                      <a:pt x="11420" y="19675"/>
                    </a:lnTo>
                    <a:lnTo>
                      <a:pt x="11694" y="19081"/>
                    </a:lnTo>
                    <a:lnTo>
                      <a:pt x="11942" y="17858"/>
                    </a:lnTo>
                    <a:lnTo>
                      <a:pt x="12417" y="17251"/>
                    </a:lnTo>
                    <a:lnTo>
                      <a:pt x="13273" y="16856"/>
                    </a:lnTo>
                    <a:lnTo>
                      <a:pt x="13730" y="15380"/>
                    </a:lnTo>
                    <a:lnTo>
                      <a:pt x="13972" y="14231"/>
                    </a:lnTo>
                    <a:lnTo>
                      <a:pt x="14436" y="13129"/>
                    </a:lnTo>
                    <a:lnTo>
                      <a:pt x="14913" y="12460"/>
                    </a:lnTo>
                    <a:lnTo>
                      <a:pt x="15391" y="11720"/>
                    </a:lnTo>
                    <a:lnTo>
                      <a:pt x="15409" y="11319"/>
                    </a:lnTo>
                    <a:lnTo>
                      <a:pt x="14999" y="11078"/>
                    </a:lnTo>
                    <a:lnTo>
                      <a:pt x="14990" y="10564"/>
                    </a:lnTo>
                    <a:lnTo>
                      <a:pt x="15457" y="10116"/>
                    </a:lnTo>
                    <a:lnTo>
                      <a:pt x="15783" y="11118"/>
                    </a:lnTo>
                    <a:lnTo>
                      <a:pt x="16424" y="10786"/>
                    </a:lnTo>
                    <a:lnTo>
                      <a:pt x="16437" y="10022"/>
                    </a:lnTo>
                    <a:lnTo>
                      <a:pt x="16509" y="9364"/>
                    </a:lnTo>
                    <a:lnTo>
                      <a:pt x="16629" y="8763"/>
                    </a:lnTo>
                    <a:lnTo>
                      <a:pt x="16928" y="9184"/>
                    </a:lnTo>
                    <a:lnTo>
                      <a:pt x="17231" y="8919"/>
                    </a:lnTo>
                    <a:lnTo>
                      <a:pt x="17264" y="8277"/>
                    </a:lnTo>
                    <a:lnTo>
                      <a:pt x="16865" y="8305"/>
                    </a:lnTo>
                    <a:lnTo>
                      <a:pt x="16514" y="8048"/>
                    </a:lnTo>
                    <a:lnTo>
                      <a:pt x="17003" y="7633"/>
                    </a:lnTo>
                    <a:lnTo>
                      <a:pt x="17463" y="7926"/>
                    </a:lnTo>
                    <a:lnTo>
                      <a:pt x="18014" y="7091"/>
                    </a:lnTo>
                    <a:lnTo>
                      <a:pt x="18465" y="6153"/>
                    </a:lnTo>
                    <a:lnTo>
                      <a:pt x="18749" y="6768"/>
                    </a:lnTo>
                    <a:lnTo>
                      <a:pt x="19111" y="6161"/>
                    </a:lnTo>
                    <a:lnTo>
                      <a:pt x="19511" y="5370"/>
                    </a:lnTo>
                    <a:lnTo>
                      <a:pt x="20277" y="5277"/>
                    </a:lnTo>
                    <a:lnTo>
                      <a:pt x="20510" y="5962"/>
                    </a:lnTo>
                    <a:lnTo>
                      <a:pt x="21009" y="5745"/>
                    </a:lnTo>
                    <a:lnTo>
                      <a:pt x="21239" y="5131"/>
                    </a:lnTo>
                    <a:lnTo>
                      <a:pt x="21314" y="4735"/>
                    </a:lnTo>
                    <a:lnTo>
                      <a:pt x="20988" y="4483"/>
                    </a:lnTo>
                    <a:lnTo>
                      <a:pt x="21315" y="3885"/>
                    </a:lnTo>
                    <a:lnTo>
                      <a:pt x="21329" y="3154"/>
                    </a:lnTo>
                    <a:lnTo>
                      <a:pt x="21600" y="2545"/>
                    </a:lnTo>
                    <a:lnTo>
                      <a:pt x="21163" y="2363"/>
                    </a:lnTo>
                    <a:lnTo>
                      <a:pt x="20437" y="2395"/>
                    </a:lnTo>
                    <a:lnTo>
                      <a:pt x="20031" y="2358"/>
                    </a:lnTo>
                    <a:lnTo>
                      <a:pt x="19921" y="1793"/>
                    </a:lnTo>
                    <a:lnTo>
                      <a:pt x="19376" y="2387"/>
                    </a:lnTo>
                    <a:lnTo>
                      <a:pt x="18915" y="2532"/>
                    </a:lnTo>
                    <a:lnTo>
                      <a:pt x="18608" y="2571"/>
                    </a:lnTo>
                    <a:lnTo>
                      <a:pt x="18352" y="2903"/>
                    </a:lnTo>
                    <a:lnTo>
                      <a:pt x="17946" y="2339"/>
                    </a:lnTo>
                    <a:lnTo>
                      <a:pt x="17463" y="2307"/>
                    </a:lnTo>
                    <a:lnTo>
                      <a:pt x="17244" y="1894"/>
                    </a:lnTo>
                    <a:lnTo>
                      <a:pt x="17116" y="1400"/>
                    </a:lnTo>
                    <a:lnTo>
                      <a:pt x="16563" y="1446"/>
                    </a:lnTo>
                    <a:lnTo>
                      <a:pt x="16312" y="1067"/>
                    </a:lnTo>
                    <a:lnTo>
                      <a:pt x="16054" y="913"/>
                    </a:lnTo>
                    <a:lnTo>
                      <a:pt x="15960" y="104"/>
                    </a:lnTo>
                    <a:lnTo>
                      <a:pt x="15777" y="919"/>
                    </a:lnTo>
                    <a:lnTo>
                      <a:pt x="15527" y="1619"/>
                    </a:lnTo>
                    <a:lnTo>
                      <a:pt x="15079" y="2326"/>
                    </a:lnTo>
                    <a:lnTo>
                      <a:pt x="14517" y="3083"/>
                    </a:lnTo>
                    <a:lnTo>
                      <a:pt x="14220" y="3573"/>
                    </a:lnTo>
                    <a:lnTo>
                      <a:pt x="13770" y="4245"/>
                    </a:lnTo>
                    <a:lnTo>
                      <a:pt x="13949" y="5023"/>
                    </a:lnTo>
                    <a:lnTo>
                      <a:pt x="13553" y="5505"/>
                    </a:lnTo>
                    <a:lnTo>
                      <a:pt x="13242" y="5756"/>
                    </a:lnTo>
                    <a:lnTo>
                      <a:pt x="12885" y="5953"/>
                    </a:lnTo>
                    <a:lnTo>
                      <a:pt x="12472" y="5902"/>
                    </a:lnTo>
                    <a:lnTo>
                      <a:pt x="12143" y="5815"/>
                    </a:lnTo>
                    <a:lnTo>
                      <a:pt x="11751" y="5583"/>
                    </a:lnTo>
                    <a:lnTo>
                      <a:pt x="11171" y="5195"/>
                    </a:lnTo>
                    <a:lnTo>
                      <a:pt x="11104" y="4594"/>
                    </a:lnTo>
                    <a:lnTo>
                      <a:pt x="11219" y="4015"/>
                    </a:lnTo>
                    <a:lnTo>
                      <a:pt x="11417" y="3443"/>
                    </a:lnTo>
                    <a:lnTo>
                      <a:pt x="11559" y="2710"/>
                    </a:lnTo>
                    <a:lnTo>
                      <a:pt x="11201" y="2547"/>
                    </a:lnTo>
                    <a:lnTo>
                      <a:pt x="10875" y="2331"/>
                    </a:lnTo>
                    <a:lnTo>
                      <a:pt x="11140" y="1754"/>
                    </a:lnTo>
                    <a:lnTo>
                      <a:pt x="11141" y="919"/>
                    </a:lnTo>
                    <a:lnTo>
                      <a:pt x="10862" y="573"/>
                    </a:lnTo>
                    <a:lnTo>
                      <a:pt x="10605" y="338"/>
                    </a:lnTo>
                    <a:lnTo>
                      <a:pt x="10307" y="1084"/>
                    </a:lnTo>
                    <a:lnTo>
                      <a:pt x="9923" y="1329"/>
                    </a:lnTo>
                    <a:lnTo>
                      <a:pt x="9648" y="865"/>
                    </a:lnTo>
                    <a:lnTo>
                      <a:pt x="9314" y="783"/>
                    </a:lnTo>
                    <a:lnTo>
                      <a:pt x="8682" y="1634"/>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31" name="Shape 4774">
                <a:extLst>
                  <a:ext uri="{FF2B5EF4-FFF2-40B4-BE49-F238E27FC236}">
                    <a16:creationId xmlns:a16="http://schemas.microsoft.com/office/drawing/2014/main" id="{D0BB3456-4B32-4073-8D3F-FAA8A8132D35}"/>
                  </a:ext>
                </a:extLst>
              </p:cNvPr>
              <p:cNvSpPr/>
              <p:nvPr/>
            </p:nvSpPr>
            <p:spPr>
              <a:xfrm>
                <a:off x="8221944" y="2411633"/>
                <a:ext cx="1244558" cy="1190058"/>
              </a:xfrm>
              <a:custGeom>
                <a:avLst/>
                <a:gdLst/>
                <a:ahLst/>
                <a:cxnLst>
                  <a:cxn ang="0">
                    <a:pos x="wd2" y="hd2"/>
                  </a:cxn>
                  <a:cxn ang="5400000">
                    <a:pos x="wd2" y="hd2"/>
                  </a:cxn>
                  <a:cxn ang="10800000">
                    <a:pos x="wd2" y="hd2"/>
                  </a:cxn>
                  <a:cxn ang="16200000">
                    <a:pos x="wd2" y="hd2"/>
                  </a:cxn>
                </a:cxnLst>
                <a:rect l="0" t="0" r="r" b="b"/>
                <a:pathLst>
                  <a:path w="21600" h="21600" extrusionOk="0">
                    <a:moveTo>
                      <a:pt x="13675" y="864"/>
                    </a:moveTo>
                    <a:lnTo>
                      <a:pt x="14031" y="0"/>
                    </a:lnTo>
                    <a:lnTo>
                      <a:pt x="15018" y="588"/>
                    </a:lnTo>
                    <a:lnTo>
                      <a:pt x="16110" y="1174"/>
                    </a:lnTo>
                    <a:lnTo>
                      <a:pt x="16098" y="2037"/>
                    </a:lnTo>
                    <a:lnTo>
                      <a:pt x="16752" y="2405"/>
                    </a:lnTo>
                    <a:lnTo>
                      <a:pt x="16984" y="1577"/>
                    </a:lnTo>
                    <a:lnTo>
                      <a:pt x="17267" y="927"/>
                    </a:lnTo>
                    <a:lnTo>
                      <a:pt x="17841" y="1157"/>
                    </a:lnTo>
                    <a:lnTo>
                      <a:pt x="17633" y="1731"/>
                    </a:lnTo>
                    <a:lnTo>
                      <a:pt x="17712" y="2319"/>
                    </a:lnTo>
                    <a:lnTo>
                      <a:pt x="18340" y="3057"/>
                    </a:lnTo>
                    <a:lnTo>
                      <a:pt x="18841" y="3853"/>
                    </a:lnTo>
                    <a:lnTo>
                      <a:pt x="19133" y="4648"/>
                    </a:lnTo>
                    <a:lnTo>
                      <a:pt x="19721" y="5105"/>
                    </a:lnTo>
                    <a:lnTo>
                      <a:pt x="19602" y="5837"/>
                    </a:lnTo>
                    <a:lnTo>
                      <a:pt x="19942" y="6795"/>
                    </a:lnTo>
                    <a:lnTo>
                      <a:pt x="20325" y="7348"/>
                    </a:lnTo>
                    <a:lnTo>
                      <a:pt x="20873" y="7836"/>
                    </a:lnTo>
                    <a:lnTo>
                      <a:pt x="21459" y="8947"/>
                    </a:lnTo>
                    <a:lnTo>
                      <a:pt x="21152" y="9673"/>
                    </a:lnTo>
                    <a:lnTo>
                      <a:pt x="21600" y="10076"/>
                    </a:lnTo>
                    <a:lnTo>
                      <a:pt x="21394" y="10728"/>
                    </a:lnTo>
                    <a:lnTo>
                      <a:pt x="20692" y="11145"/>
                    </a:lnTo>
                    <a:lnTo>
                      <a:pt x="20062" y="11669"/>
                    </a:lnTo>
                    <a:lnTo>
                      <a:pt x="19666" y="12288"/>
                    </a:lnTo>
                    <a:lnTo>
                      <a:pt x="18740" y="13064"/>
                    </a:lnTo>
                    <a:lnTo>
                      <a:pt x="18034" y="13663"/>
                    </a:lnTo>
                    <a:lnTo>
                      <a:pt x="17435" y="14566"/>
                    </a:lnTo>
                    <a:lnTo>
                      <a:pt x="17153" y="15147"/>
                    </a:lnTo>
                    <a:lnTo>
                      <a:pt x="16699" y="15443"/>
                    </a:lnTo>
                    <a:lnTo>
                      <a:pt x="16028" y="15594"/>
                    </a:lnTo>
                    <a:lnTo>
                      <a:pt x="15541" y="15660"/>
                    </a:lnTo>
                    <a:lnTo>
                      <a:pt x="15059" y="16055"/>
                    </a:lnTo>
                    <a:lnTo>
                      <a:pt x="14522" y="15992"/>
                    </a:lnTo>
                    <a:lnTo>
                      <a:pt x="14247" y="16453"/>
                    </a:lnTo>
                    <a:lnTo>
                      <a:pt x="13521" y="16991"/>
                    </a:lnTo>
                    <a:lnTo>
                      <a:pt x="12896" y="17439"/>
                    </a:lnTo>
                    <a:lnTo>
                      <a:pt x="12444" y="17810"/>
                    </a:lnTo>
                    <a:lnTo>
                      <a:pt x="11927" y="18326"/>
                    </a:lnTo>
                    <a:lnTo>
                      <a:pt x="11498" y="18765"/>
                    </a:lnTo>
                    <a:lnTo>
                      <a:pt x="11035" y="19404"/>
                    </a:lnTo>
                    <a:lnTo>
                      <a:pt x="10692" y="19749"/>
                    </a:lnTo>
                    <a:lnTo>
                      <a:pt x="10376" y="20146"/>
                    </a:lnTo>
                    <a:lnTo>
                      <a:pt x="9944" y="20037"/>
                    </a:lnTo>
                    <a:lnTo>
                      <a:pt x="9652" y="20516"/>
                    </a:lnTo>
                    <a:lnTo>
                      <a:pt x="9093" y="20957"/>
                    </a:lnTo>
                    <a:lnTo>
                      <a:pt x="8619" y="21486"/>
                    </a:lnTo>
                    <a:lnTo>
                      <a:pt x="8196" y="21600"/>
                    </a:lnTo>
                    <a:lnTo>
                      <a:pt x="8152" y="20778"/>
                    </a:lnTo>
                    <a:lnTo>
                      <a:pt x="8262" y="20269"/>
                    </a:lnTo>
                    <a:lnTo>
                      <a:pt x="9235" y="19973"/>
                    </a:lnTo>
                    <a:lnTo>
                      <a:pt x="9886" y="19746"/>
                    </a:lnTo>
                    <a:lnTo>
                      <a:pt x="9815" y="19175"/>
                    </a:lnTo>
                    <a:lnTo>
                      <a:pt x="9560" y="19018"/>
                    </a:lnTo>
                    <a:lnTo>
                      <a:pt x="9996" y="18442"/>
                    </a:lnTo>
                    <a:lnTo>
                      <a:pt x="9505" y="18455"/>
                    </a:lnTo>
                    <a:lnTo>
                      <a:pt x="8995" y="18586"/>
                    </a:lnTo>
                    <a:lnTo>
                      <a:pt x="8496" y="18578"/>
                    </a:lnTo>
                    <a:lnTo>
                      <a:pt x="8426" y="18190"/>
                    </a:lnTo>
                    <a:lnTo>
                      <a:pt x="8864" y="17614"/>
                    </a:lnTo>
                    <a:lnTo>
                      <a:pt x="9252" y="17377"/>
                    </a:lnTo>
                    <a:lnTo>
                      <a:pt x="9138" y="17060"/>
                    </a:lnTo>
                    <a:lnTo>
                      <a:pt x="8743" y="16762"/>
                    </a:lnTo>
                    <a:lnTo>
                      <a:pt x="9021" y="16438"/>
                    </a:lnTo>
                    <a:lnTo>
                      <a:pt x="9558" y="16000"/>
                    </a:lnTo>
                    <a:lnTo>
                      <a:pt x="10037" y="15533"/>
                    </a:lnTo>
                    <a:lnTo>
                      <a:pt x="10486" y="14795"/>
                    </a:lnTo>
                    <a:lnTo>
                      <a:pt x="10717" y="14299"/>
                    </a:lnTo>
                    <a:lnTo>
                      <a:pt x="10970" y="13843"/>
                    </a:lnTo>
                    <a:lnTo>
                      <a:pt x="11083" y="13504"/>
                    </a:lnTo>
                    <a:lnTo>
                      <a:pt x="10867" y="13122"/>
                    </a:lnTo>
                    <a:lnTo>
                      <a:pt x="10609" y="12768"/>
                    </a:lnTo>
                    <a:lnTo>
                      <a:pt x="10232" y="12328"/>
                    </a:lnTo>
                    <a:lnTo>
                      <a:pt x="9880" y="11945"/>
                    </a:lnTo>
                    <a:lnTo>
                      <a:pt x="9753" y="11407"/>
                    </a:lnTo>
                    <a:lnTo>
                      <a:pt x="9268" y="11407"/>
                    </a:lnTo>
                    <a:lnTo>
                      <a:pt x="8942" y="11804"/>
                    </a:lnTo>
                    <a:lnTo>
                      <a:pt x="7870" y="11796"/>
                    </a:lnTo>
                    <a:lnTo>
                      <a:pt x="7169" y="12330"/>
                    </a:lnTo>
                    <a:lnTo>
                      <a:pt x="6796" y="12727"/>
                    </a:lnTo>
                    <a:lnTo>
                      <a:pt x="6655" y="13268"/>
                    </a:lnTo>
                    <a:lnTo>
                      <a:pt x="6253" y="13724"/>
                    </a:lnTo>
                    <a:lnTo>
                      <a:pt x="5987" y="14303"/>
                    </a:lnTo>
                    <a:lnTo>
                      <a:pt x="5698" y="14788"/>
                    </a:lnTo>
                    <a:lnTo>
                      <a:pt x="5290" y="15358"/>
                    </a:lnTo>
                    <a:lnTo>
                      <a:pt x="4576" y="16299"/>
                    </a:lnTo>
                    <a:lnTo>
                      <a:pt x="3620" y="16718"/>
                    </a:lnTo>
                    <a:lnTo>
                      <a:pt x="2393" y="14280"/>
                    </a:lnTo>
                    <a:lnTo>
                      <a:pt x="1493" y="14433"/>
                    </a:lnTo>
                    <a:lnTo>
                      <a:pt x="1095" y="13863"/>
                    </a:lnTo>
                    <a:lnTo>
                      <a:pt x="481" y="13468"/>
                    </a:lnTo>
                    <a:lnTo>
                      <a:pt x="0" y="12971"/>
                    </a:lnTo>
                    <a:lnTo>
                      <a:pt x="447" y="12466"/>
                    </a:lnTo>
                    <a:lnTo>
                      <a:pt x="498" y="11816"/>
                    </a:lnTo>
                    <a:lnTo>
                      <a:pt x="1045" y="11430"/>
                    </a:lnTo>
                    <a:lnTo>
                      <a:pt x="1344" y="10543"/>
                    </a:lnTo>
                    <a:lnTo>
                      <a:pt x="1614" y="10127"/>
                    </a:lnTo>
                    <a:lnTo>
                      <a:pt x="1286" y="8908"/>
                    </a:lnTo>
                    <a:lnTo>
                      <a:pt x="1285" y="8223"/>
                    </a:lnTo>
                    <a:lnTo>
                      <a:pt x="992" y="7644"/>
                    </a:lnTo>
                    <a:lnTo>
                      <a:pt x="924" y="6717"/>
                    </a:lnTo>
                    <a:lnTo>
                      <a:pt x="1828" y="6318"/>
                    </a:lnTo>
                    <a:lnTo>
                      <a:pt x="2243" y="6819"/>
                    </a:lnTo>
                    <a:lnTo>
                      <a:pt x="2862" y="6769"/>
                    </a:lnTo>
                    <a:lnTo>
                      <a:pt x="3830" y="8556"/>
                    </a:lnTo>
                    <a:lnTo>
                      <a:pt x="4174" y="7757"/>
                    </a:lnTo>
                    <a:lnTo>
                      <a:pt x="5580" y="6399"/>
                    </a:lnTo>
                    <a:lnTo>
                      <a:pt x="7326" y="5115"/>
                    </a:lnTo>
                    <a:lnTo>
                      <a:pt x="8521" y="4656"/>
                    </a:lnTo>
                    <a:lnTo>
                      <a:pt x="8987" y="3643"/>
                    </a:lnTo>
                    <a:lnTo>
                      <a:pt x="9849" y="3774"/>
                    </a:lnTo>
                    <a:lnTo>
                      <a:pt x="10152" y="3084"/>
                    </a:lnTo>
                    <a:lnTo>
                      <a:pt x="11204" y="3261"/>
                    </a:lnTo>
                    <a:lnTo>
                      <a:pt x="12519" y="2845"/>
                    </a:lnTo>
                    <a:lnTo>
                      <a:pt x="12690" y="2183"/>
                    </a:lnTo>
                    <a:lnTo>
                      <a:pt x="13735" y="1733"/>
                    </a:lnTo>
                    <a:lnTo>
                      <a:pt x="13675" y="864"/>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32" name="Shape 4775">
                <a:extLst>
                  <a:ext uri="{FF2B5EF4-FFF2-40B4-BE49-F238E27FC236}">
                    <a16:creationId xmlns:a16="http://schemas.microsoft.com/office/drawing/2014/main" id="{DCBDBB84-50DA-444D-8B95-B742A79245F0}"/>
                  </a:ext>
                </a:extLst>
              </p:cNvPr>
              <p:cNvSpPr/>
              <p:nvPr/>
            </p:nvSpPr>
            <p:spPr>
              <a:xfrm>
                <a:off x="2605411" y="3338286"/>
                <a:ext cx="2709735" cy="1929643"/>
              </a:xfrm>
              <a:custGeom>
                <a:avLst/>
                <a:gdLst/>
                <a:ahLst/>
                <a:cxnLst>
                  <a:cxn ang="0">
                    <a:pos x="wd2" y="hd2"/>
                  </a:cxn>
                  <a:cxn ang="5400000">
                    <a:pos x="wd2" y="hd2"/>
                  </a:cxn>
                  <a:cxn ang="10800000">
                    <a:pos x="wd2" y="hd2"/>
                  </a:cxn>
                  <a:cxn ang="16200000">
                    <a:pos x="wd2" y="hd2"/>
                  </a:cxn>
                </a:cxnLst>
                <a:rect l="0" t="0" r="r" b="b"/>
                <a:pathLst>
                  <a:path w="21600" h="21600" extrusionOk="0">
                    <a:moveTo>
                      <a:pt x="12214" y="15808"/>
                    </a:moveTo>
                    <a:lnTo>
                      <a:pt x="12135" y="16141"/>
                    </a:lnTo>
                    <a:lnTo>
                      <a:pt x="12451" y="16559"/>
                    </a:lnTo>
                    <a:lnTo>
                      <a:pt x="12668" y="16838"/>
                    </a:lnTo>
                    <a:lnTo>
                      <a:pt x="12443" y="17072"/>
                    </a:lnTo>
                    <a:lnTo>
                      <a:pt x="12244" y="17437"/>
                    </a:lnTo>
                    <a:lnTo>
                      <a:pt x="11996" y="17952"/>
                    </a:lnTo>
                    <a:lnTo>
                      <a:pt x="11869" y="18385"/>
                    </a:lnTo>
                    <a:lnTo>
                      <a:pt x="12021" y="18737"/>
                    </a:lnTo>
                    <a:lnTo>
                      <a:pt x="12429" y="19187"/>
                    </a:lnTo>
                    <a:lnTo>
                      <a:pt x="11975" y="19306"/>
                    </a:lnTo>
                    <a:lnTo>
                      <a:pt x="11497" y="20250"/>
                    </a:lnTo>
                    <a:lnTo>
                      <a:pt x="11052" y="20473"/>
                    </a:lnTo>
                    <a:lnTo>
                      <a:pt x="10770" y="20352"/>
                    </a:lnTo>
                    <a:lnTo>
                      <a:pt x="10742" y="21338"/>
                    </a:lnTo>
                    <a:lnTo>
                      <a:pt x="10445" y="21234"/>
                    </a:lnTo>
                    <a:lnTo>
                      <a:pt x="9929" y="20471"/>
                    </a:lnTo>
                    <a:lnTo>
                      <a:pt x="9828" y="20644"/>
                    </a:lnTo>
                    <a:lnTo>
                      <a:pt x="9896" y="21116"/>
                    </a:lnTo>
                    <a:lnTo>
                      <a:pt x="9756" y="21600"/>
                    </a:lnTo>
                    <a:lnTo>
                      <a:pt x="9458" y="20966"/>
                    </a:lnTo>
                    <a:lnTo>
                      <a:pt x="8530" y="20784"/>
                    </a:lnTo>
                    <a:lnTo>
                      <a:pt x="8319" y="20120"/>
                    </a:lnTo>
                    <a:lnTo>
                      <a:pt x="8578" y="19658"/>
                    </a:lnTo>
                    <a:lnTo>
                      <a:pt x="8342" y="19289"/>
                    </a:lnTo>
                    <a:lnTo>
                      <a:pt x="7902" y="19083"/>
                    </a:lnTo>
                    <a:lnTo>
                      <a:pt x="7685" y="18392"/>
                    </a:lnTo>
                    <a:lnTo>
                      <a:pt x="7390" y="18005"/>
                    </a:lnTo>
                    <a:lnTo>
                      <a:pt x="6641" y="18343"/>
                    </a:lnTo>
                    <a:lnTo>
                      <a:pt x="6091" y="18097"/>
                    </a:lnTo>
                    <a:lnTo>
                      <a:pt x="5875" y="17830"/>
                    </a:lnTo>
                    <a:lnTo>
                      <a:pt x="5659" y="18114"/>
                    </a:lnTo>
                    <a:lnTo>
                      <a:pt x="5259" y="17463"/>
                    </a:lnTo>
                    <a:lnTo>
                      <a:pt x="4921" y="17441"/>
                    </a:lnTo>
                    <a:lnTo>
                      <a:pt x="4667" y="17089"/>
                    </a:lnTo>
                    <a:lnTo>
                      <a:pt x="3875" y="16811"/>
                    </a:lnTo>
                    <a:lnTo>
                      <a:pt x="3181" y="16376"/>
                    </a:lnTo>
                    <a:lnTo>
                      <a:pt x="2780" y="15865"/>
                    </a:lnTo>
                    <a:lnTo>
                      <a:pt x="2499" y="15401"/>
                    </a:lnTo>
                    <a:lnTo>
                      <a:pt x="2419" y="14847"/>
                    </a:lnTo>
                    <a:lnTo>
                      <a:pt x="2243" y="14834"/>
                    </a:lnTo>
                    <a:lnTo>
                      <a:pt x="1863" y="15128"/>
                    </a:lnTo>
                    <a:lnTo>
                      <a:pt x="1380" y="15066"/>
                    </a:lnTo>
                    <a:lnTo>
                      <a:pt x="809" y="14496"/>
                    </a:lnTo>
                    <a:lnTo>
                      <a:pt x="474" y="13248"/>
                    </a:lnTo>
                    <a:lnTo>
                      <a:pt x="124" y="12734"/>
                    </a:lnTo>
                    <a:lnTo>
                      <a:pt x="0" y="12122"/>
                    </a:lnTo>
                    <a:lnTo>
                      <a:pt x="375" y="11645"/>
                    </a:lnTo>
                    <a:lnTo>
                      <a:pt x="458" y="10857"/>
                    </a:lnTo>
                    <a:lnTo>
                      <a:pt x="311" y="10508"/>
                    </a:lnTo>
                    <a:lnTo>
                      <a:pt x="612" y="10155"/>
                    </a:lnTo>
                    <a:lnTo>
                      <a:pt x="460" y="10057"/>
                    </a:lnTo>
                    <a:lnTo>
                      <a:pt x="205" y="10166"/>
                    </a:lnTo>
                    <a:lnTo>
                      <a:pt x="312" y="9513"/>
                    </a:lnTo>
                    <a:lnTo>
                      <a:pt x="237" y="9004"/>
                    </a:lnTo>
                    <a:lnTo>
                      <a:pt x="345" y="8505"/>
                    </a:lnTo>
                    <a:lnTo>
                      <a:pt x="702" y="8272"/>
                    </a:lnTo>
                    <a:lnTo>
                      <a:pt x="867" y="7931"/>
                    </a:lnTo>
                    <a:lnTo>
                      <a:pt x="949" y="7537"/>
                    </a:lnTo>
                    <a:lnTo>
                      <a:pt x="434" y="7300"/>
                    </a:lnTo>
                    <a:lnTo>
                      <a:pt x="430" y="6657"/>
                    </a:lnTo>
                    <a:lnTo>
                      <a:pt x="1018" y="6561"/>
                    </a:lnTo>
                    <a:lnTo>
                      <a:pt x="1352" y="6778"/>
                    </a:lnTo>
                    <a:lnTo>
                      <a:pt x="1578" y="6678"/>
                    </a:lnTo>
                    <a:lnTo>
                      <a:pt x="1753" y="6429"/>
                    </a:lnTo>
                    <a:lnTo>
                      <a:pt x="2789" y="7094"/>
                    </a:lnTo>
                    <a:lnTo>
                      <a:pt x="3178" y="7193"/>
                    </a:lnTo>
                    <a:lnTo>
                      <a:pt x="3230" y="6871"/>
                    </a:lnTo>
                    <a:lnTo>
                      <a:pt x="3172" y="6405"/>
                    </a:lnTo>
                    <a:lnTo>
                      <a:pt x="2877" y="6184"/>
                    </a:lnTo>
                    <a:lnTo>
                      <a:pt x="2591" y="5704"/>
                    </a:lnTo>
                    <a:lnTo>
                      <a:pt x="2861" y="5214"/>
                    </a:lnTo>
                    <a:lnTo>
                      <a:pt x="3845" y="5049"/>
                    </a:lnTo>
                    <a:lnTo>
                      <a:pt x="3807" y="4755"/>
                    </a:lnTo>
                    <a:lnTo>
                      <a:pt x="3547" y="4434"/>
                    </a:lnTo>
                    <a:lnTo>
                      <a:pt x="3631" y="4022"/>
                    </a:lnTo>
                    <a:lnTo>
                      <a:pt x="3511" y="3655"/>
                    </a:lnTo>
                    <a:lnTo>
                      <a:pt x="2789" y="2778"/>
                    </a:lnTo>
                    <a:lnTo>
                      <a:pt x="2885" y="1450"/>
                    </a:lnTo>
                    <a:lnTo>
                      <a:pt x="2608" y="1341"/>
                    </a:lnTo>
                    <a:lnTo>
                      <a:pt x="2628" y="727"/>
                    </a:lnTo>
                    <a:lnTo>
                      <a:pt x="3284" y="367"/>
                    </a:lnTo>
                    <a:lnTo>
                      <a:pt x="4650" y="74"/>
                    </a:lnTo>
                    <a:lnTo>
                      <a:pt x="5520" y="0"/>
                    </a:lnTo>
                    <a:lnTo>
                      <a:pt x="6691" y="414"/>
                    </a:lnTo>
                    <a:lnTo>
                      <a:pt x="7334" y="752"/>
                    </a:lnTo>
                    <a:lnTo>
                      <a:pt x="7290" y="1153"/>
                    </a:lnTo>
                    <a:lnTo>
                      <a:pt x="7459" y="1464"/>
                    </a:lnTo>
                    <a:lnTo>
                      <a:pt x="7955" y="1402"/>
                    </a:lnTo>
                    <a:lnTo>
                      <a:pt x="8346" y="1555"/>
                    </a:lnTo>
                    <a:lnTo>
                      <a:pt x="8189" y="1871"/>
                    </a:lnTo>
                    <a:lnTo>
                      <a:pt x="8414" y="1948"/>
                    </a:lnTo>
                    <a:lnTo>
                      <a:pt x="8709" y="1705"/>
                    </a:lnTo>
                    <a:lnTo>
                      <a:pt x="9130" y="2275"/>
                    </a:lnTo>
                    <a:lnTo>
                      <a:pt x="9056" y="2748"/>
                    </a:lnTo>
                    <a:lnTo>
                      <a:pt x="9279" y="3061"/>
                    </a:lnTo>
                    <a:lnTo>
                      <a:pt x="9688" y="2860"/>
                    </a:lnTo>
                    <a:lnTo>
                      <a:pt x="10093" y="3001"/>
                    </a:lnTo>
                    <a:lnTo>
                      <a:pt x="10964" y="3495"/>
                    </a:lnTo>
                    <a:lnTo>
                      <a:pt x="11360" y="3256"/>
                    </a:lnTo>
                    <a:lnTo>
                      <a:pt x="11786" y="3764"/>
                    </a:lnTo>
                    <a:lnTo>
                      <a:pt x="12086" y="3726"/>
                    </a:lnTo>
                    <a:lnTo>
                      <a:pt x="12347" y="3596"/>
                    </a:lnTo>
                    <a:lnTo>
                      <a:pt x="12472" y="2725"/>
                    </a:lnTo>
                    <a:lnTo>
                      <a:pt x="12748" y="2691"/>
                    </a:lnTo>
                    <a:lnTo>
                      <a:pt x="12854" y="1815"/>
                    </a:lnTo>
                    <a:lnTo>
                      <a:pt x="12760" y="1205"/>
                    </a:lnTo>
                    <a:lnTo>
                      <a:pt x="13197" y="1113"/>
                    </a:lnTo>
                    <a:lnTo>
                      <a:pt x="13722" y="1562"/>
                    </a:lnTo>
                    <a:lnTo>
                      <a:pt x="14457" y="2609"/>
                    </a:lnTo>
                    <a:lnTo>
                      <a:pt x="14862" y="2009"/>
                    </a:lnTo>
                    <a:lnTo>
                      <a:pt x="15075" y="2363"/>
                    </a:lnTo>
                    <a:lnTo>
                      <a:pt x="15645" y="1935"/>
                    </a:lnTo>
                    <a:lnTo>
                      <a:pt x="15981" y="2435"/>
                    </a:lnTo>
                    <a:lnTo>
                      <a:pt x="16233" y="2857"/>
                    </a:lnTo>
                    <a:lnTo>
                      <a:pt x="16736" y="3923"/>
                    </a:lnTo>
                    <a:lnTo>
                      <a:pt x="17292" y="4396"/>
                    </a:lnTo>
                    <a:lnTo>
                      <a:pt x="17309" y="3752"/>
                    </a:lnTo>
                    <a:lnTo>
                      <a:pt x="17799" y="4326"/>
                    </a:lnTo>
                    <a:lnTo>
                      <a:pt x="18113" y="4770"/>
                    </a:lnTo>
                    <a:lnTo>
                      <a:pt x="18189" y="5243"/>
                    </a:lnTo>
                    <a:lnTo>
                      <a:pt x="19155" y="5933"/>
                    </a:lnTo>
                    <a:lnTo>
                      <a:pt x="19535" y="6658"/>
                    </a:lnTo>
                    <a:lnTo>
                      <a:pt x="19972" y="6168"/>
                    </a:lnTo>
                    <a:lnTo>
                      <a:pt x="20305" y="6568"/>
                    </a:lnTo>
                    <a:lnTo>
                      <a:pt x="20252" y="7076"/>
                    </a:lnTo>
                    <a:lnTo>
                      <a:pt x="20581" y="7495"/>
                    </a:lnTo>
                    <a:lnTo>
                      <a:pt x="20961" y="8174"/>
                    </a:lnTo>
                    <a:lnTo>
                      <a:pt x="20871" y="8570"/>
                    </a:lnTo>
                    <a:lnTo>
                      <a:pt x="21058" y="9114"/>
                    </a:lnTo>
                    <a:lnTo>
                      <a:pt x="21036" y="9546"/>
                    </a:lnTo>
                    <a:lnTo>
                      <a:pt x="21276" y="10201"/>
                    </a:lnTo>
                    <a:lnTo>
                      <a:pt x="21600" y="10612"/>
                    </a:lnTo>
                    <a:lnTo>
                      <a:pt x="21380" y="11226"/>
                    </a:lnTo>
                    <a:lnTo>
                      <a:pt x="21143" y="11625"/>
                    </a:lnTo>
                    <a:lnTo>
                      <a:pt x="20915" y="11733"/>
                    </a:lnTo>
                    <a:lnTo>
                      <a:pt x="20924" y="12127"/>
                    </a:lnTo>
                    <a:lnTo>
                      <a:pt x="20276" y="12745"/>
                    </a:lnTo>
                    <a:lnTo>
                      <a:pt x="20249" y="13199"/>
                    </a:lnTo>
                    <a:lnTo>
                      <a:pt x="19931" y="13644"/>
                    </a:lnTo>
                    <a:lnTo>
                      <a:pt x="19516" y="14071"/>
                    </a:lnTo>
                    <a:lnTo>
                      <a:pt x="19340" y="14315"/>
                    </a:lnTo>
                    <a:lnTo>
                      <a:pt x="19541" y="14523"/>
                    </a:lnTo>
                    <a:lnTo>
                      <a:pt x="20058" y="15388"/>
                    </a:lnTo>
                    <a:lnTo>
                      <a:pt x="19247" y="16084"/>
                    </a:lnTo>
                    <a:lnTo>
                      <a:pt x="18600" y="15773"/>
                    </a:lnTo>
                    <a:lnTo>
                      <a:pt x="17873" y="15179"/>
                    </a:lnTo>
                    <a:lnTo>
                      <a:pt x="17758" y="15399"/>
                    </a:lnTo>
                    <a:lnTo>
                      <a:pt x="17880" y="15892"/>
                    </a:lnTo>
                    <a:lnTo>
                      <a:pt x="18245" y="16642"/>
                    </a:lnTo>
                    <a:lnTo>
                      <a:pt x="18742" y="16949"/>
                    </a:lnTo>
                    <a:lnTo>
                      <a:pt x="18976" y="17494"/>
                    </a:lnTo>
                    <a:lnTo>
                      <a:pt x="18881" y="17805"/>
                    </a:lnTo>
                    <a:lnTo>
                      <a:pt x="18838" y="18157"/>
                    </a:lnTo>
                    <a:lnTo>
                      <a:pt x="18769" y="18513"/>
                    </a:lnTo>
                    <a:lnTo>
                      <a:pt x="18451" y="18373"/>
                    </a:lnTo>
                    <a:lnTo>
                      <a:pt x="18087" y="18454"/>
                    </a:lnTo>
                    <a:lnTo>
                      <a:pt x="17944" y="18804"/>
                    </a:lnTo>
                    <a:lnTo>
                      <a:pt x="18055" y="19271"/>
                    </a:lnTo>
                    <a:lnTo>
                      <a:pt x="17962" y="19653"/>
                    </a:lnTo>
                    <a:lnTo>
                      <a:pt x="17739" y="19686"/>
                    </a:lnTo>
                    <a:lnTo>
                      <a:pt x="17594" y="19652"/>
                    </a:lnTo>
                    <a:lnTo>
                      <a:pt x="17431" y="19822"/>
                    </a:lnTo>
                    <a:lnTo>
                      <a:pt x="17265" y="19620"/>
                    </a:lnTo>
                    <a:lnTo>
                      <a:pt x="17047" y="19991"/>
                    </a:lnTo>
                    <a:lnTo>
                      <a:pt x="16823" y="20190"/>
                    </a:lnTo>
                    <a:lnTo>
                      <a:pt x="16688" y="19987"/>
                    </a:lnTo>
                    <a:lnTo>
                      <a:pt x="16854" y="19691"/>
                    </a:lnTo>
                    <a:lnTo>
                      <a:pt x="16714" y="19287"/>
                    </a:lnTo>
                    <a:lnTo>
                      <a:pt x="16559" y="19162"/>
                    </a:lnTo>
                    <a:lnTo>
                      <a:pt x="16437" y="19484"/>
                    </a:lnTo>
                    <a:lnTo>
                      <a:pt x="16195" y="19548"/>
                    </a:lnTo>
                    <a:lnTo>
                      <a:pt x="16135" y="19239"/>
                    </a:lnTo>
                    <a:lnTo>
                      <a:pt x="16352" y="18944"/>
                    </a:lnTo>
                    <a:lnTo>
                      <a:pt x="16123" y="18686"/>
                    </a:lnTo>
                    <a:lnTo>
                      <a:pt x="15882" y="18497"/>
                    </a:lnTo>
                    <a:lnTo>
                      <a:pt x="15716" y="18746"/>
                    </a:lnTo>
                    <a:lnTo>
                      <a:pt x="15635" y="19023"/>
                    </a:lnTo>
                    <a:lnTo>
                      <a:pt x="15271" y="18909"/>
                    </a:lnTo>
                    <a:lnTo>
                      <a:pt x="14955" y="18695"/>
                    </a:lnTo>
                    <a:lnTo>
                      <a:pt x="14850" y="18354"/>
                    </a:lnTo>
                    <a:lnTo>
                      <a:pt x="14601" y="18202"/>
                    </a:lnTo>
                    <a:lnTo>
                      <a:pt x="14349" y="18045"/>
                    </a:lnTo>
                    <a:lnTo>
                      <a:pt x="14179" y="17082"/>
                    </a:lnTo>
                    <a:lnTo>
                      <a:pt x="13924" y="16415"/>
                    </a:lnTo>
                    <a:lnTo>
                      <a:pt x="13726" y="15659"/>
                    </a:lnTo>
                    <a:lnTo>
                      <a:pt x="13467" y="15599"/>
                    </a:lnTo>
                    <a:lnTo>
                      <a:pt x="13100" y="15535"/>
                    </a:lnTo>
                    <a:lnTo>
                      <a:pt x="12882" y="15323"/>
                    </a:lnTo>
                    <a:lnTo>
                      <a:pt x="12673" y="15248"/>
                    </a:lnTo>
                    <a:lnTo>
                      <a:pt x="12496" y="15482"/>
                    </a:lnTo>
                    <a:lnTo>
                      <a:pt x="12214" y="15808"/>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33" name="Shape 4776">
                <a:extLst>
                  <a:ext uri="{FF2B5EF4-FFF2-40B4-BE49-F238E27FC236}">
                    <a16:creationId xmlns:a16="http://schemas.microsoft.com/office/drawing/2014/main" id="{7EBD1EA9-1CBE-4531-8CD1-A4EB78C8AF74}"/>
                  </a:ext>
                </a:extLst>
              </p:cNvPr>
              <p:cNvSpPr/>
              <p:nvPr/>
            </p:nvSpPr>
            <p:spPr>
              <a:xfrm>
                <a:off x="4084461" y="4689117"/>
                <a:ext cx="2231998" cy="1998132"/>
              </a:xfrm>
              <a:custGeom>
                <a:avLst/>
                <a:gdLst/>
                <a:ahLst/>
                <a:cxnLst>
                  <a:cxn ang="0">
                    <a:pos x="wd2" y="hd2"/>
                  </a:cxn>
                  <a:cxn ang="5400000">
                    <a:pos x="wd2" y="hd2"/>
                  </a:cxn>
                  <a:cxn ang="10800000">
                    <a:pos x="wd2" y="hd2"/>
                  </a:cxn>
                  <a:cxn ang="16200000">
                    <a:pos x="wd2" y="hd2"/>
                  </a:cxn>
                </a:cxnLst>
                <a:rect l="0" t="0" r="r" b="b"/>
                <a:pathLst>
                  <a:path w="21600" h="21600" extrusionOk="0">
                    <a:moveTo>
                      <a:pt x="8958" y="2053"/>
                    </a:moveTo>
                    <a:lnTo>
                      <a:pt x="8485" y="2276"/>
                    </a:lnTo>
                    <a:lnTo>
                      <a:pt x="8414" y="3098"/>
                    </a:lnTo>
                    <a:lnTo>
                      <a:pt x="8168" y="3001"/>
                    </a:lnTo>
                    <a:lnTo>
                      <a:pt x="7594" y="3092"/>
                    </a:lnTo>
                    <a:lnTo>
                      <a:pt x="7338" y="3512"/>
                    </a:lnTo>
                    <a:lnTo>
                      <a:pt x="7530" y="4052"/>
                    </a:lnTo>
                    <a:lnTo>
                      <a:pt x="7372" y="4273"/>
                    </a:lnTo>
                    <a:lnTo>
                      <a:pt x="7125" y="4162"/>
                    </a:lnTo>
                    <a:lnTo>
                      <a:pt x="6867" y="4353"/>
                    </a:lnTo>
                    <a:lnTo>
                      <a:pt x="6652" y="4195"/>
                    </a:lnTo>
                    <a:cubicBezTo>
                      <a:pt x="6581" y="4277"/>
                      <a:pt x="6511" y="4359"/>
                      <a:pt x="6440" y="4441"/>
                    </a:cubicBezTo>
                    <a:cubicBezTo>
                      <a:pt x="6370" y="4523"/>
                      <a:pt x="6299" y="4605"/>
                      <a:pt x="6229" y="4687"/>
                    </a:cubicBezTo>
                    <a:lnTo>
                      <a:pt x="6271" y="4244"/>
                    </a:lnTo>
                    <a:lnTo>
                      <a:pt x="5968" y="3747"/>
                    </a:lnTo>
                    <a:lnTo>
                      <a:pt x="5604" y="4073"/>
                    </a:lnTo>
                    <a:lnTo>
                      <a:pt x="5752" y="3661"/>
                    </a:lnTo>
                    <a:lnTo>
                      <a:pt x="4970" y="3093"/>
                    </a:lnTo>
                    <a:lnTo>
                      <a:pt x="4595" y="3442"/>
                    </a:lnTo>
                    <a:lnTo>
                      <a:pt x="4382" y="3543"/>
                    </a:lnTo>
                    <a:lnTo>
                      <a:pt x="3977" y="3424"/>
                    </a:lnTo>
                    <a:lnTo>
                      <a:pt x="3823" y="3018"/>
                    </a:lnTo>
                    <a:lnTo>
                      <a:pt x="3204" y="2773"/>
                    </a:lnTo>
                    <a:lnTo>
                      <a:pt x="3027" y="1753"/>
                    </a:lnTo>
                    <a:lnTo>
                      <a:pt x="2749" y="1187"/>
                    </a:lnTo>
                    <a:lnTo>
                      <a:pt x="2484" y="353"/>
                    </a:lnTo>
                    <a:lnTo>
                      <a:pt x="1654" y="310"/>
                    </a:lnTo>
                    <a:lnTo>
                      <a:pt x="1401" y="51"/>
                    </a:lnTo>
                    <a:lnTo>
                      <a:pt x="1036" y="0"/>
                    </a:lnTo>
                    <a:lnTo>
                      <a:pt x="393" y="544"/>
                    </a:lnTo>
                    <a:lnTo>
                      <a:pt x="289" y="1057"/>
                    </a:lnTo>
                    <a:lnTo>
                      <a:pt x="979" y="1657"/>
                    </a:lnTo>
                    <a:lnTo>
                      <a:pt x="655" y="1825"/>
                    </a:lnTo>
                    <a:lnTo>
                      <a:pt x="194" y="2670"/>
                    </a:lnTo>
                    <a:lnTo>
                      <a:pt x="0" y="3204"/>
                    </a:lnTo>
                    <a:lnTo>
                      <a:pt x="265" y="3593"/>
                    </a:lnTo>
                    <a:lnTo>
                      <a:pt x="814" y="4093"/>
                    </a:lnTo>
                    <a:lnTo>
                      <a:pt x="1409" y="4442"/>
                    </a:lnTo>
                    <a:lnTo>
                      <a:pt x="1763" y="5224"/>
                    </a:lnTo>
                    <a:lnTo>
                      <a:pt x="2092" y="6577"/>
                    </a:lnTo>
                    <a:cubicBezTo>
                      <a:pt x="2160" y="6701"/>
                      <a:pt x="2239" y="6817"/>
                      <a:pt x="2328" y="6923"/>
                    </a:cubicBezTo>
                    <a:cubicBezTo>
                      <a:pt x="2415" y="7029"/>
                      <a:pt x="2511" y="7125"/>
                      <a:pt x="2614" y="7210"/>
                    </a:cubicBezTo>
                    <a:lnTo>
                      <a:pt x="2485" y="7447"/>
                    </a:lnTo>
                    <a:lnTo>
                      <a:pt x="2177" y="7105"/>
                    </a:lnTo>
                    <a:lnTo>
                      <a:pt x="2053" y="7644"/>
                    </a:lnTo>
                    <a:lnTo>
                      <a:pt x="2640" y="9215"/>
                    </a:lnTo>
                    <a:lnTo>
                      <a:pt x="2537" y="12979"/>
                    </a:lnTo>
                    <a:lnTo>
                      <a:pt x="2449" y="13895"/>
                    </a:lnTo>
                    <a:lnTo>
                      <a:pt x="2421" y="14833"/>
                    </a:lnTo>
                    <a:lnTo>
                      <a:pt x="2673" y="15388"/>
                    </a:lnTo>
                    <a:lnTo>
                      <a:pt x="2994" y="15574"/>
                    </a:lnTo>
                    <a:lnTo>
                      <a:pt x="2995" y="15090"/>
                    </a:lnTo>
                    <a:lnTo>
                      <a:pt x="2882" y="14729"/>
                    </a:lnTo>
                    <a:lnTo>
                      <a:pt x="3239" y="14471"/>
                    </a:lnTo>
                    <a:lnTo>
                      <a:pt x="3566" y="14037"/>
                    </a:lnTo>
                    <a:lnTo>
                      <a:pt x="3894" y="14422"/>
                    </a:lnTo>
                    <a:lnTo>
                      <a:pt x="4071" y="14955"/>
                    </a:lnTo>
                    <a:lnTo>
                      <a:pt x="4439" y="15322"/>
                    </a:lnTo>
                    <a:lnTo>
                      <a:pt x="4330" y="15727"/>
                    </a:lnTo>
                    <a:lnTo>
                      <a:pt x="4063" y="15940"/>
                    </a:lnTo>
                    <a:lnTo>
                      <a:pt x="4325" y="16292"/>
                    </a:lnTo>
                    <a:lnTo>
                      <a:pt x="4589" y="16729"/>
                    </a:lnTo>
                    <a:lnTo>
                      <a:pt x="4651" y="17082"/>
                    </a:lnTo>
                    <a:lnTo>
                      <a:pt x="5044" y="16811"/>
                    </a:lnTo>
                    <a:lnTo>
                      <a:pt x="5461" y="16626"/>
                    </a:lnTo>
                    <a:lnTo>
                      <a:pt x="5780" y="17391"/>
                    </a:lnTo>
                    <a:lnTo>
                      <a:pt x="5848" y="17927"/>
                    </a:lnTo>
                    <a:lnTo>
                      <a:pt x="6119" y="18331"/>
                    </a:lnTo>
                    <a:lnTo>
                      <a:pt x="6156" y="18672"/>
                    </a:lnTo>
                    <a:lnTo>
                      <a:pt x="6289" y="19061"/>
                    </a:lnTo>
                    <a:lnTo>
                      <a:pt x="6527" y="19464"/>
                    </a:lnTo>
                    <a:lnTo>
                      <a:pt x="6703" y="19789"/>
                    </a:lnTo>
                    <a:lnTo>
                      <a:pt x="6961" y="19795"/>
                    </a:lnTo>
                    <a:lnTo>
                      <a:pt x="6588" y="20187"/>
                    </a:lnTo>
                    <a:lnTo>
                      <a:pt x="6806" y="20519"/>
                    </a:lnTo>
                    <a:lnTo>
                      <a:pt x="7128" y="20678"/>
                    </a:lnTo>
                    <a:lnTo>
                      <a:pt x="7051" y="21139"/>
                    </a:lnTo>
                    <a:lnTo>
                      <a:pt x="7355" y="21345"/>
                    </a:lnTo>
                    <a:lnTo>
                      <a:pt x="7552" y="21600"/>
                    </a:lnTo>
                    <a:lnTo>
                      <a:pt x="7901" y="21571"/>
                    </a:lnTo>
                    <a:lnTo>
                      <a:pt x="8204" y="21592"/>
                    </a:lnTo>
                    <a:lnTo>
                      <a:pt x="8431" y="21234"/>
                    </a:lnTo>
                    <a:lnTo>
                      <a:pt x="8771" y="21015"/>
                    </a:lnTo>
                    <a:lnTo>
                      <a:pt x="9070" y="21024"/>
                    </a:lnTo>
                    <a:lnTo>
                      <a:pt x="9009" y="21440"/>
                    </a:lnTo>
                    <a:lnTo>
                      <a:pt x="9341" y="21402"/>
                    </a:lnTo>
                    <a:lnTo>
                      <a:pt x="9481" y="21127"/>
                    </a:lnTo>
                    <a:lnTo>
                      <a:pt x="9822" y="21033"/>
                    </a:lnTo>
                    <a:lnTo>
                      <a:pt x="9982" y="20629"/>
                    </a:lnTo>
                    <a:lnTo>
                      <a:pt x="9906" y="19901"/>
                    </a:lnTo>
                    <a:lnTo>
                      <a:pt x="9747" y="19200"/>
                    </a:lnTo>
                    <a:lnTo>
                      <a:pt x="9777" y="18582"/>
                    </a:lnTo>
                    <a:lnTo>
                      <a:pt x="10107" y="18211"/>
                    </a:lnTo>
                    <a:lnTo>
                      <a:pt x="10527" y="17991"/>
                    </a:lnTo>
                    <a:lnTo>
                      <a:pt x="11075" y="17442"/>
                    </a:lnTo>
                    <a:lnTo>
                      <a:pt x="11315" y="16928"/>
                    </a:lnTo>
                    <a:lnTo>
                      <a:pt x="11046" y="16764"/>
                    </a:lnTo>
                    <a:lnTo>
                      <a:pt x="11196" y="16381"/>
                    </a:lnTo>
                    <a:lnTo>
                      <a:pt x="11528" y="16089"/>
                    </a:lnTo>
                    <a:lnTo>
                      <a:pt x="11718" y="16401"/>
                    </a:lnTo>
                    <a:lnTo>
                      <a:pt x="11952" y="16048"/>
                    </a:lnTo>
                    <a:lnTo>
                      <a:pt x="11802" y="15725"/>
                    </a:lnTo>
                    <a:lnTo>
                      <a:pt x="11787" y="15360"/>
                    </a:lnTo>
                    <a:lnTo>
                      <a:pt x="12228" y="15206"/>
                    </a:lnTo>
                    <a:lnTo>
                      <a:pt x="12747" y="15255"/>
                    </a:lnTo>
                    <a:lnTo>
                      <a:pt x="13049" y="15426"/>
                    </a:lnTo>
                    <a:lnTo>
                      <a:pt x="12777" y="15788"/>
                    </a:lnTo>
                    <a:lnTo>
                      <a:pt x="12751" y="16163"/>
                    </a:lnTo>
                    <a:lnTo>
                      <a:pt x="13119" y="16334"/>
                    </a:lnTo>
                    <a:lnTo>
                      <a:pt x="13042" y="16775"/>
                    </a:lnTo>
                    <a:lnTo>
                      <a:pt x="12889" y="17152"/>
                    </a:lnTo>
                    <a:lnTo>
                      <a:pt x="13281" y="17380"/>
                    </a:lnTo>
                    <a:lnTo>
                      <a:pt x="13748" y="17460"/>
                    </a:lnTo>
                    <a:lnTo>
                      <a:pt x="14157" y="17144"/>
                    </a:lnTo>
                    <a:lnTo>
                      <a:pt x="14513" y="16761"/>
                    </a:lnTo>
                    <a:lnTo>
                      <a:pt x="14826" y="17041"/>
                    </a:lnTo>
                    <a:lnTo>
                      <a:pt x="14672" y="17524"/>
                    </a:lnTo>
                    <a:lnTo>
                      <a:pt x="14855" y="18049"/>
                    </a:lnTo>
                    <a:lnTo>
                      <a:pt x="15289" y="17860"/>
                    </a:lnTo>
                    <a:lnTo>
                      <a:pt x="15650" y="18080"/>
                    </a:lnTo>
                    <a:lnTo>
                      <a:pt x="16316" y="17951"/>
                    </a:lnTo>
                    <a:lnTo>
                      <a:pt x="16842" y="17792"/>
                    </a:lnTo>
                    <a:lnTo>
                      <a:pt x="16997" y="17405"/>
                    </a:lnTo>
                    <a:lnTo>
                      <a:pt x="16765" y="16943"/>
                    </a:lnTo>
                    <a:lnTo>
                      <a:pt x="16425" y="16917"/>
                    </a:lnTo>
                    <a:lnTo>
                      <a:pt x="16066" y="16733"/>
                    </a:lnTo>
                    <a:lnTo>
                      <a:pt x="15967" y="16485"/>
                    </a:lnTo>
                    <a:lnTo>
                      <a:pt x="15716" y="16596"/>
                    </a:lnTo>
                    <a:lnTo>
                      <a:pt x="15460" y="16251"/>
                    </a:lnTo>
                    <a:lnTo>
                      <a:pt x="15574" y="15885"/>
                    </a:lnTo>
                    <a:lnTo>
                      <a:pt x="15982" y="15656"/>
                    </a:lnTo>
                    <a:lnTo>
                      <a:pt x="16323" y="15519"/>
                    </a:lnTo>
                    <a:lnTo>
                      <a:pt x="16761" y="15730"/>
                    </a:lnTo>
                    <a:lnTo>
                      <a:pt x="17079" y="15747"/>
                    </a:lnTo>
                    <a:lnTo>
                      <a:pt x="16913" y="15157"/>
                    </a:lnTo>
                    <a:lnTo>
                      <a:pt x="16898" y="14780"/>
                    </a:lnTo>
                    <a:lnTo>
                      <a:pt x="16460" y="14723"/>
                    </a:lnTo>
                    <a:lnTo>
                      <a:pt x="15975" y="14714"/>
                    </a:lnTo>
                    <a:lnTo>
                      <a:pt x="15757" y="14386"/>
                    </a:lnTo>
                    <a:lnTo>
                      <a:pt x="15911" y="13919"/>
                    </a:lnTo>
                    <a:lnTo>
                      <a:pt x="15633" y="13762"/>
                    </a:lnTo>
                    <a:lnTo>
                      <a:pt x="15396" y="13777"/>
                    </a:lnTo>
                    <a:lnTo>
                      <a:pt x="15133" y="13340"/>
                    </a:lnTo>
                    <a:lnTo>
                      <a:pt x="14966" y="12964"/>
                    </a:lnTo>
                    <a:lnTo>
                      <a:pt x="15579" y="12558"/>
                    </a:lnTo>
                    <a:lnTo>
                      <a:pt x="15968" y="12188"/>
                    </a:lnTo>
                    <a:lnTo>
                      <a:pt x="15892" y="11799"/>
                    </a:lnTo>
                    <a:lnTo>
                      <a:pt x="15623" y="11664"/>
                    </a:lnTo>
                    <a:lnTo>
                      <a:pt x="15893" y="11211"/>
                    </a:lnTo>
                    <a:lnTo>
                      <a:pt x="16147" y="10843"/>
                    </a:lnTo>
                    <a:lnTo>
                      <a:pt x="16577" y="10966"/>
                    </a:lnTo>
                    <a:lnTo>
                      <a:pt x="16679" y="11403"/>
                    </a:lnTo>
                    <a:lnTo>
                      <a:pt x="17003" y="11510"/>
                    </a:lnTo>
                    <a:lnTo>
                      <a:pt x="17298" y="11190"/>
                    </a:lnTo>
                    <a:lnTo>
                      <a:pt x="17610" y="11210"/>
                    </a:lnTo>
                    <a:lnTo>
                      <a:pt x="17775" y="11515"/>
                    </a:lnTo>
                    <a:lnTo>
                      <a:pt x="17939" y="11938"/>
                    </a:lnTo>
                    <a:lnTo>
                      <a:pt x="18360" y="11970"/>
                    </a:lnTo>
                    <a:lnTo>
                      <a:pt x="18895" y="11647"/>
                    </a:lnTo>
                    <a:lnTo>
                      <a:pt x="19294" y="11078"/>
                    </a:lnTo>
                    <a:lnTo>
                      <a:pt x="19504" y="10462"/>
                    </a:lnTo>
                    <a:lnTo>
                      <a:pt x="19437" y="10038"/>
                    </a:lnTo>
                    <a:lnTo>
                      <a:pt x="19765" y="9912"/>
                    </a:lnTo>
                    <a:lnTo>
                      <a:pt x="20045" y="9965"/>
                    </a:lnTo>
                    <a:lnTo>
                      <a:pt x="20346" y="9653"/>
                    </a:lnTo>
                    <a:lnTo>
                      <a:pt x="20578" y="9199"/>
                    </a:lnTo>
                    <a:lnTo>
                      <a:pt x="20805" y="8702"/>
                    </a:lnTo>
                    <a:lnTo>
                      <a:pt x="21033" y="8230"/>
                    </a:lnTo>
                    <a:lnTo>
                      <a:pt x="21371" y="7836"/>
                    </a:lnTo>
                    <a:lnTo>
                      <a:pt x="21600" y="7584"/>
                    </a:lnTo>
                    <a:lnTo>
                      <a:pt x="21311" y="7383"/>
                    </a:lnTo>
                    <a:lnTo>
                      <a:pt x="21099" y="7195"/>
                    </a:lnTo>
                    <a:lnTo>
                      <a:pt x="21337" y="6896"/>
                    </a:lnTo>
                    <a:lnTo>
                      <a:pt x="21395" y="6702"/>
                    </a:lnTo>
                    <a:lnTo>
                      <a:pt x="21377" y="6384"/>
                    </a:lnTo>
                    <a:lnTo>
                      <a:pt x="21091" y="6070"/>
                    </a:lnTo>
                    <a:lnTo>
                      <a:pt x="20813" y="6370"/>
                    </a:lnTo>
                    <a:lnTo>
                      <a:pt x="20514" y="6345"/>
                    </a:lnTo>
                    <a:lnTo>
                      <a:pt x="19923" y="5837"/>
                    </a:lnTo>
                    <a:lnTo>
                      <a:pt x="19441" y="5544"/>
                    </a:lnTo>
                    <a:lnTo>
                      <a:pt x="19180" y="5813"/>
                    </a:lnTo>
                    <a:lnTo>
                      <a:pt x="18818" y="5317"/>
                    </a:lnTo>
                    <a:lnTo>
                      <a:pt x="18587" y="4931"/>
                    </a:lnTo>
                    <a:lnTo>
                      <a:pt x="18138" y="4812"/>
                    </a:lnTo>
                    <a:lnTo>
                      <a:pt x="17600" y="4854"/>
                    </a:lnTo>
                    <a:lnTo>
                      <a:pt x="17353" y="5005"/>
                    </a:lnTo>
                    <a:lnTo>
                      <a:pt x="16859" y="4556"/>
                    </a:lnTo>
                    <a:lnTo>
                      <a:pt x="16394" y="4661"/>
                    </a:lnTo>
                    <a:lnTo>
                      <a:pt x="16096" y="4824"/>
                    </a:lnTo>
                    <a:lnTo>
                      <a:pt x="15682" y="4533"/>
                    </a:lnTo>
                    <a:lnTo>
                      <a:pt x="15246" y="4887"/>
                    </a:lnTo>
                    <a:lnTo>
                      <a:pt x="14861" y="4937"/>
                    </a:lnTo>
                    <a:lnTo>
                      <a:pt x="13661" y="4403"/>
                    </a:lnTo>
                    <a:lnTo>
                      <a:pt x="13843" y="4081"/>
                    </a:lnTo>
                    <a:lnTo>
                      <a:pt x="13905" y="3601"/>
                    </a:lnTo>
                    <a:lnTo>
                      <a:pt x="13314" y="2410"/>
                    </a:lnTo>
                    <a:lnTo>
                      <a:pt x="12966" y="2169"/>
                    </a:lnTo>
                    <a:lnTo>
                      <a:pt x="12372" y="2044"/>
                    </a:lnTo>
                    <a:lnTo>
                      <a:pt x="11609" y="1696"/>
                    </a:lnTo>
                    <a:lnTo>
                      <a:pt x="11623" y="993"/>
                    </a:lnTo>
                    <a:lnTo>
                      <a:pt x="11346" y="588"/>
                    </a:lnTo>
                    <a:lnTo>
                      <a:pt x="10875" y="219"/>
                    </a:lnTo>
                    <a:lnTo>
                      <a:pt x="10539" y="626"/>
                    </a:lnTo>
                    <a:lnTo>
                      <a:pt x="9997" y="1004"/>
                    </a:lnTo>
                    <a:lnTo>
                      <a:pt x="9568" y="1276"/>
                    </a:lnTo>
                    <a:lnTo>
                      <a:pt x="9632" y="1858"/>
                    </a:lnTo>
                    <a:lnTo>
                      <a:pt x="10010" y="2248"/>
                    </a:lnTo>
                    <a:lnTo>
                      <a:pt x="9829" y="2700"/>
                    </a:lnTo>
                    <a:lnTo>
                      <a:pt x="9541" y="2701"/>
                    </a:lnTo>
                    <a:lnTo>
                      <a:pt x="9147" y="3200"/>
                    </a:lnTo>
                    <a:lnTo>
                      <a:pt x="8957" y="3012"/>
                    </a:lnTo>
                    <a:lnTo>
                      <a:pt x="9119" y="2618"/>
                    </a:lnTo>
                    <a:lnTo>
                      <a:pt x="8958" y="2053"/>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34" name="Shape 4777">
                <a:extLst>
                  <a:ext uri="{FF2B5EF4-FFF2-40B4-BE49-F238E27FC236}">
                    <a16:creationId xmlns:a16="http://schemas.microsoft.com/office/drawing/2014/main" id="{EA03A690-E55C-45C7-84F0-FAE09F1AA32B}"/>
                  </a:ext>
                </a:extLst>
              </p:cNvPr>
              <p:cNvSpPr/>
              <p:nvPr/>
            </p:nvSpPr>
            <p:spPr>
              <a:xfrm>
                <a:off x="5616369" y="5260598"/>
                <a:ext cx="1035273" cy="1009365"/>
              </a:xfrm>
              <a:custGeom>
                <a:avLst/>
                <a:gdLst/>
                <a:ahLst/>
                <a:cxnLst>
                  <a:cxn ang="0">
                    <a:pos x="wd2" y="hd2"/>
                  </a:cxn>
                  <a:cxn ang="5400000">
                    <a:pos x="wd2" y="hd2"/>
                  </a:cxn>
                  <a:cxn ang="10800000">
                    <a:pos x="wd2" y="hd2"/>
                  </a:cxn>
                  <a:cxn ang="16200000">
                    <a:pos x="wd2" y="hd2"/>
                  </a:cxn>
                </a:cxnLst>
                <a:rect l="0" t="0" r="r" b="b"/>
                <a:pathLst>
                  <a:path w="21600" h="21600" extrusionOk="0">
                    <a:moveTo>
                      <a:pt x="19203" y="2687"/>
                    </a:moveTo>
                    <a:lnTo>
                      <a:pt x="19674" y="2718"/>
                    </a:lnTo>
                    <a:lnTo>
                      <a:pt x="19725" y="3511"/>
                    </a:lnTo>
                    <a:lnTo>
                      <a:pt x="20333" y="3934"/>
                    </a:lnTo>
                    <a:lnTo>
                      <a:pt x="21076" y="4342"/>
                    </a:lnTo>
                    <a:lnTo>
                      <a:pt x="21496" y="4876"/>
                    </a:lnTo>
                    <a:lnTo>
                      <a:pt x="21600" y="5783"/>
                    </a:lnTo>
                    <a:lnTo>
                      <a:pt x="21481" y="6788"/>
                    </a:lnTo>
                    <a:lnTo>
                      <a:pt x="21344" y="7882"/>
                    </a:lnTo>
                    <a:lnTo>
                      <a:pt x="20686" y="7656"/>
                    </a:lnTo>
                    <a:lnTo>
                      <a:pt x="20251" y="7312"/>
                    </a:lnTo>
                    <a:lnTo>
                      <a:pt x="19618" y="7853"/>
                    </a:lnTo>
                    <a:lnTo>
                      <a:pt x="19070" y="8441"/>
                    </a:lnTo>
                    <a:lnTo>
                      <a:pt x="18419" y="9083"/>
                    </a:lnTo>
                    <a:lnTo>
                      <a:pt x="17935" y="9355"/>
                    </a:lnTo>
                    <a:lnTo>
                      <a:pt x="17699" y="8748"/>
                    </a:lnTo>
                    <a:lnTo>
                      <a:pt x="17306" y="9147"/>
                    </a:lnTo>
                    <a:lnTo>
                      <a:pt x="16839" y="9031"/>
                    </a:lnTo>
                    <a:lnTo>
                      <a:pt x="16515" y="8547"/>
                    </a:lnTo>
                    <a:lnTo>
                      <a:pt x="16049" y="8861"/>
                    </a:lnTo>
                    <a:lnTo>
                      <a:pt x="15703" y="9129"/>
                    </a:lnTo>
                    <a:lnTo>
                      <a:pt x="14575" y="9243"/>
                    </a:lnTo>
                    <a:lnTo>
                      <a:pt x="13874" y="9650"/>
                    </a:lnTo>
                    <a:lnTo>
                      <a:pt x="14615" y="10280"/>
                    </a:lnTo>
                    <a:lnTo>
                      <a:pt x="14703" y="11334"/>
                    </a:lnTo>
                    <a:lnTo>
                      <a:pt x="14325" y="12075"/>
                    </a:lnTo>
                    <a:lnTo>
                      <a:pt x="13834" y="12564"/>
                    </a:lnTo>
                    <a:lnTo>
                      <a:pt x="14315" y="13390"/>
                    </a:lnTo>
                    <a:lnTo>
                      <a:pt x="14704" y="12741"/>
                    </a:lnTo>
                    <a:lnTo>
                      <a:pt x="15246" y="12525"/>
                    </a:lnTo>
                    <a:lnTo>
                      <a:pt x="15349" y="13371"/>
                    </a:lnTo>
                    <a:lnTo>
                      <a:pt x="16037" y="13686"/>
                    </a:lnTo>
                    <a:lnTo>
                      <a:pt x="16082" y="14482"/>
                    </a:lnTo>
                    <a:lnTo>
                      <a:pt x="16438" y="15251"/>
                    </a:lnTo>
                    <a:lnTo>
                      <a:pt x="17019" y="15011"/>
                    </a:lnTo>
                    <a:lnTo>
                      <a:pt x="17068" y="15859"/>
                    </a:lnTo>
                    <a:lnTo>
                      <a:pt x="17703" y="16235"/>
                    </a:lnTo>
                    <a:lnTo>
                      <a:pt x="17807" y="16973"/>
                    </a:lnTo>
                    <a:lnTo>
                      <a:pt x="17415" y="17582"/>
                    </a:lnTo>
                    <a:lnTo>
                      <a:pt x="17886" y="18158"/>
                    </a:lnTo>
                    <a:lnTo>
                      <a:pt x="17542" y="18800"/>
                    </a:lnTo>
                    <a:lnTo>
                      <a:pt x="17305" y="19367"/>
                    </a:lnTo>
                    <a:lnTo>
                      <a:pt x="17710" y="19773"/>
                    </a:lnTo>
                    <a:lnTo>
                      <a:pt x="17115" y="20214"/>
                    </a:lnTo>
                    <a:lnTo>
                      <a:pt x="17026" y="21088"/>
                    </a:lnTo>
                    <a:lnTo>
                      <a:pt x="16608" y="21600"/>
                    </a:lnTo>
                    <a:lnTo>
                      <a:pt x="16075" y="21221"/>
                    </a:lnTo>
                    <a:lnTo>
                      <a:pt x="15913" y="20784"/>
                    </a:lnTo>
                    <a:lnTo>
                      <a:pt x="15444" y="21061"/>
                    </a:lnTo>
                    <a:lnTo>
                      <a:pt x="15427" y="20188"/>
                    </a:lnTo>
                    <a:lnTo>
                      <a:pt x="15383" y="19331"/>
                    </a:lnTo>
                    <a:lnTo>
                      <a:pt x="14949" y="19732"/>
                    </a:lnTo>
                    <a:lnTo>
                      <a:pt x="14651" y="20422"/>
                    </a:lnTo>
                    <a:lnTo>
                      <a:pt x="14412" y="20016"/>
                    </a:lnTo>
                    <a:lnTo>
                      <a:pt x="14723" y="19308"/>
                    </a:lnTo>
                    <a:lnTo>
                      <a:pt x="14655" y="18883"/>
                    </a:lnTo>
                    <a:lnTo>
                      <a:pt x="14038" y="18922"/>
                    </a:lnTo>
                    <a:lnTo>
                      <a:pt x="13626" y="18340"/>
                    </a:lnTo>
                    <a:lnTo>
                      <a:pt x="13661" y="17412"/>
                    </a:lnTo>
                    <a:lnTo>
                      <a:pt x="13460" y="16680"/>
                    </a:lnTo>
                    <a:lnTo>
                      <a:pt x="12714" y="16943"/>
                    </a:lnTo>
                    <a:lnTo>
                      <a:pt x="12047" y="16975"/>
                    </a:lnTo>
                    <a:lnTo>
                      <a:pt x="11464" y="17175"/>
                    </a:lnTo>
                    <a:lnTo>
                      <a:pt x="10999" y="16549"/>
                    </a:lnTo>
                    <a:lnTo>
                      <a:pt x="10770" y="16139"/>
                    </a:lnTo>
                    <a:lnTo>
                      <a:pt x="9975" y="16110"/>
                    </a:lnTo>
                    <a:lnTo>
                      <a:pt x="9169" y="16186"/>
                    </a:lnTo>
                    <a:lnTo>
                      <a:pt x="9373" y="16970"/>
                    </a:lnTo>
                    <a:lnTo>
                      <a:pt x="9669" y="17590"/>
                    </a:lnTo>
                    <a:lnTo>
                      <a:pt x="9158" y="17784"/>
                    </a:lnTo>
                    <a:lnTo>
                      <a:pt x="8686" y="17855"/>
                    </a:lnTo>
                    <a:lnTo>
                      <a:pt x="8135" y="17398"/>
                    </a:lnTo>
                    <a:lnTo>
                      <a:pt x="7730" y="17718"/>
                    </a:lnTo>
                    <a:lnTo>
                      <a:pt x="7513" y="18258"/>
                    </a:lnTo>
                    <a:lnTo>
                      <a:pt x="6800" y="17688"/>
                    </a:lnTo>
                    <a:lnTo>
                      <a:pt x="6667" y="18342"/>
                    </a:lnTo>
                    <a:lnTo>
                      <a:pt x="6838" y="18945"/>
                    </a:lnTo>
                    <a:lnTo>
                      <a:pt x="6455" y="19441"/>
                    </a:lnTo>
                    <a:lnTo>
                      <a:pt x="5957" y="19439"/>
                    </a:lnTo>
                    <a:lnTo>
                      <a:pt x="6027" y="18468"/>
                    </a:lnTo>
                    <a:lnTo>
                      <a:pt x="5674" y="17710"/>
                    </a:lnTo>
                    <a:lnTo>
                      <a:pt x="5497" y="18485"/>
                    </a:lnTo>
                    <a:lnTo>
                      <a:pt x="5405" y="19144"/>
                    </a:lnTo>
                    <a:lnTo>
                      <a:pt x="4594" y="18780"/>
                    </a:lnTo>
                    <a:lnTo>
                      <a:pt x="4337" y="17915"/>
                    </a:lnTo>
                    <a:lnTo>
                      <a:pt x="4350" y="17315"/>
                    </a:lnTo>
                    <a:lnTo>
                      <a:pt x="2402" y="17120"/>
                    </a:lnTo>
                    <a:lnTo>
                      <a:pt x="1742" y="16343"/>
                    </a:lnTo>
                    <a:lnTo>
                      <a:pt x="2093" y="15475"/>
                    </a:lnTo>
                    <a:lnTo>
                      <a:pt x="1741" y="15259"/>
                    </a:lnTo>
                    <a:lnTo>
                      <a:pt x="1143" y="15288"/>
                    </a:lnTo>
                    <a:lnTo>
                      <a:pt x="0" y="13307"/>
                    </a:lnTo>
                    <a:lnTo>
                      <a:pt x="1454" y="12638"/>
                    </a:lnTo>
                    <a:lnTo>
                      <a:pt x="2353" y="11821"/>
                    </a:lnTo>
                    <a:lnTo>
                      <a:pt x="2192" y="11313"/>
                    </a:lnTo>
                    <a:lnTo>
                      <a:pt x="1503" y="10980"/>
                    </a:lnTo>
                    <a:lnTo>
                      <a:pt x="2800" y="8964"/>
                    </a:lnTo>
                    <a:lnTo>
                      <a:pt x="4164" y="9223"/>
                    </a:lnTo>
                    <a:lnTo>
                      <a:pt x="4224" y="10187"/>
                    </a:lnTo>
                    <a:lnTo>
                      <a:pt x="4779" y="10287"/>
                    </a:lnTo>
                    <a:lnTo>
                      <a:pt x="5286" y="9806"/>
                    </a:lnTo>
                    <a:lnTo>
                      <a:pt x="6250" y="9830"/>
                    </a:lnTo>
                    <a:lnTo>
                      <a:pt x="6900" y="11210"/>
                    </a:lnTo>
                    <a:lnTo>
                      <a:pt x="7584" y="11355"/>
                    </a:lnTo>
                    <a:lnTo>
                      <a:pt x="8668" y="10686"/>
                    </a:lnTo>
                    <a:lnTo>
                      <a:pt x="9725" y="9107"/>
                    </a:lnTo>
                    <a:lnTo>
                      <a:pt x="9873" y="7561"/>
                    </a:lnTo>
                    <a:lnTo>
                      <a:pt x="10700" y="7116"/>
                    </a:lnTo>
                    <a:lnTo>
                      <a:pt x="11402" y="7157"/>
                    </a:lnTo>
                    <a:lnTo>
                      <a:pt x="12058" y="6321"/>
                    </a:lnTo>
                    <a:lnTo>
                      <a:pt x="13189" y="4027"/>
                    </a:lnTo>
                    <a:lnTo>
                      <a:pt x="14350" y="2847"/>
                    </a:lnTo>
                    <a:lnTo>
                      <a:pt x="13344" y="2107"/>
                    </a:lnTo>
                    <a:lnTo>
                      <a:pt x="13839" y="1360"/>
                    </a:lnTo>
                    <a:lnTo>
                      <a:pt x="14005" y="376"/>
                    </a:lnTo>
                    <a:lnTo>
                      <a:pt x="14335" y="0"/>
                    </a:lnTo>
                    <a:lnTo>
                      <a:pt x="15391" y="510"/>
                    </a:lnTo>
                    <a:lnTo>
                      <a:pt x="17168" y="1734"/>
                    </a:lnTo>
                    <a:lnTo>
                      <a:pt x="18203" y="2454"/>
                    </a:lnTo>
                    <a:lnTo>
                      <a:pt x="19203" y="2687"/>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endParaRPr sz="4267">
                  <a:solidFill>
                    <a:srgbClr val="000000"/>
                  </a:solidFill>
                </a:endParaRPr>
              </a:p>
            </p:txBody>
          </p:sp>
          <p:sp>
            <p:nvSpPr>
              <p:cNvPr id="35" name="Shape 4778">
                <a:extLst>
                  <a:ext uri="{FF2B5EF4-FFF2-40B4-BE49-F238E27FC236}">
                    <a16:creationId xmlns:a16="http://schemas.microsoft.com/office/drawing/2014/main" id="{4D4B6DFB-B6FD-4686-863D-BEAC4BAA61C6}"/>
                  </a:ext>
                </a:extLst>
              </p:cNvPr>
              <p:cNvSpPr/>
              <p:nvPr/>
            </p:nvSpPr>
            <p:spPr>
              <a:xfrm>
                <a:off x="6264611" y="5018716"/>
                <a:ext cx="1650615" cy="1007839"/>
              </a:xfrm>
              <a:custGeom>
                <a:avLst/>
                <a:gdLst/>
                <a:ahLst/>
                <a:cxnLst>
                  <a:cxn ang="0">
                    <a:pos x="wd2" y="hd2"/>
                  </a:cxn>
                  <a:cxn ang="5400000">
                    <a:pos x="wd2" y="hd2"/>
                  </a:cxn>
                  <a:cxn ang="10800000">
                    <a:pos x="wd2" y="hd2"/>
                  </a:cxn>
                  <a:cxn ang="16200000">
                    <a:pos x="wd2" y="hd2"/>
                  </a:cxn>
                </a:cxnLst>
                <a:rect l="0" t="0" r="r" b="b"/>
                <a:pathLst>
                  <a:path w="21600" h="21600" extrusionOk="0">
                    <a:moveTo>
                      <a:pt x="7229" y="2"/>
                    </a:moveTo>
                    <a:lnTo>
                      <a:pt x="6913" y="672"/>
                    </a:lnTo>
                    <a:lnTo>
                      <a:pt x="6585" y="795"/>
                    </a:lnTo>
                    <a:lnTo>
                      <a:pt x="6236" y="0"/>
                    </a:lnTo>
                    <a:lnTo>
                      <a:pt x="5820" y="273"/>
                    </a:lnTo>
                    <a:lnTo>
                      <a:pt x="5048" y="310"/>
                    </a:lnTo>
                    <a:lnTo>
                      <a:pt x="4578" y="329"/>
                    </a:lnTo>
                    <a:lnTo>
                      <a:pt x="4064" y="325"/>
                    </a:lnTo>
                    <a:lnTo>
                      <a:pt x="3627" y="48"/>
                    </a:lnTo>
                    <a:lnTo>
                      <a:pt x="3294" y="460"/>
                    </a:lnTo>
                    <a:lnTo>
                      <a:pt x="3281" y="1157"/>
                    </a:lnTo>
                    <a:lnTo>
                      <a:pt x="3847" y="1490"/>
                    </a:lnTo>
                    <a:lnTo>
                      <a:pt x="3986" y="2202"/>
                    </a:lnTo>
                    <a:lnTo>
                      <a:pt x="4457" y="2474"/>
                    </a:lnTo>
                    <a:lnTo>
                      <a:pt x="4911" y="2437"/>
                    </a:lnTo>
                    <a:lnTo>
                      <a:pt x="5213" y="2815"/>
                    </a:lnTo>
                    <a:lnTo>
                      <a:pt x="5180" y="3376"/>
                    </a:lnTo>
                    <a:lnTo>
                      <a:pt x="4820" y="3624"/>
                    </a:lnTo>
                    <a:lnTo>
                      <a:pt x="4234" y="3752"/>
                    </a:lnTo>
                    <a:lnTo>
                      <a:pt x="3789" y="3679"/>
                    </a:lnTo>
                    <a:lnTo>
                      <a:pt x="3433" y="4211"/>
                    </a:lnTo>
                    <a:lnTo>
                      <a:pt x="3368" y="4922"/>
                    </a:lnTo>
                    <a:lnTo>
                      <a:pt x="3484" y="5751"/>
                    </a:lnTo>
                    <a:lnTo>
                      <a:pt x="3508" y="6836"/>
                    </a:lnTo>
                    <a:lnTo>
                      <a:pt x="3529" y="8112"/>
                    </a:lnTo>
                    <a:lnTo>
                      <a:pt x="3812" y="8686"/>
                    </a:lnTo>
                    <a:lnTo>
                      <a:pt x="3981" y="9174"/>
                    </a:lnTo>
                    <a:lnTo>
                      <a:pt x="4527" y="9665"/>
                    </a:lnTo>
                    <a:lnTo>
                      <a:pt x="4867" y="10263"/>
                    </a:lnTo>
                    <a:lnTo>
                      <a:pt x="4958" y="10894"/>
                    </a:lnTo>
                    <a:lnTo>
                      <a:pt x="4841" y="12834"/>
                    </a:lnTo>
                    <a:lnTo>
                      <a:pt x="4520" y="12689"/>
                    </a:lnTo>
                    <a:lnTo>
                      <a:pt x="4274" y="12213"/>
                    </a:lnTo>
                    <a:lnTo>
                      <a:pt x="3583" y="13109"/>
                    </a:lnTo>
                    <a:lnTo>
                      <a:pt x="2904" y="14333"/>
                    </a:lnTo>
                    <a:lnTo>
                      <a:pt x="2715" y="13713"/>
                    </a:lnTo>
                    <a:lnTo>
                      <a:pt x="2344" y="14152"/>
                    </a:lnTo>
                    <a:lnTo>
                      <a:pt x="2124" y="13978"/>
                    </a:lnTo>
                    <a:lnTo>
                      <a:pt x="1971" y="13447"/>
                    </a:lnTo>
                    <a:lnTo>
                      <a:pt x="1382" y="14112"/>
                    </a:lnTo>
                    <a:lnTo>
                      <a:pt x="663" y="14248"/>
                    </a:lnTo>
                    <a:lnTo>
                      <a:pt x="0" y="14917"/>
                    </a:lnTo>
                    <a:lnTo>
                      <a:pt x="632" y="15709"/>
                    </a:lnTo>
                    <a:lnTo>
                      <a:pt x="667" y="16564"/>
                    </a:lnTo>
                    <a:lnTo>
                      <a:pt x="66" y="17785"/>
                    </a:lnTo>
                    <a:lnTo>
                      <a:pt x="605" y="19147"/>
                    </a:lnTo>
                    <a:lnTo>
                      <a:pt x="968" y="18219"/>
                    </a:lnTo>
                    <a:lnTo>
                      <a:pt x="1023" y="18776"/>
                    </a:lnTo>
                    <a:lnTo>
                      <a:pt x="1369" y="19110"/>
                    </a:lnTo>
                    <a:lnTo>
                      <a:pt x="1427" y="19849"/>
                    </a:lnTo>
                    <a:lnTo>
                      <a:pt x="1647" y="20546"/>
                    </a:lnTo>
                    <a:cubicBezTo>
                      <a:pt x="1546" y="20779"/>
                      <a:pt x="1733" y="21054"/>
                      <a:pt x="1864" y="20865"/>
                    </a:cubicBezTo>
                    <a:cubicBezTo>
                      <a:pt x="1939" y="20755"/>
                      <a:pt x="1974" y="20471"/>
                      <a:pt x="2066" y="20592"/>
                    </a:cubicBezTo>
                    <a:cubicBezTo>
                      <a:pt x="2108" y="20646"/>
                      <a:pt x="2082" y="20744"/>
                      <a:pt x="2064" y="20831"/>
                    </a:cubicBezTo>
                    <a:cubicBezTo>
                      <a:pt x="2040" y="20947"/>
                      <a:pt x="2046" y="21075"/>
                      <a:pt x="2081" y="21183"/>
                    </a:cubicBezTo>
                    <a:lnTo>
                      <a:pt x="2652" y="21495"/>
                    </a:lnTo>
                    <a:lnTo>
                      <a:pt x="2825" y="20520"/>
                    </a:lnTo>
                    <a:lnTo>
                      <a:pt x="3070" y="19385"/>
                    </a:lnTo>
                    <a:lnTo>
                      <a:pt x="3514" y="18966"/>
                    </a:lnTo>
                    <a:lnTo>
                      <a:pt x="3893" y="18762"/>
                    </a:lnTo>
                    <a:lnTo>
                      <a:pt x="4238" y="18231"/>
                    </a:lnTo>
                    <a:lnTo>
                      <a:pt x="5184" y="18578"/>
                    </a:lnTo>
                    <a:lnTo>
                      <a:pt x="6028" y="18882"/>
                    </a:lnTo>
                    <a:lnTo>
                      <a:pt x="6684" y="17969"/>
                    </a:lnTo>
                    <a:lnTo>
                      <a:pt x="6024" y="17365"/>
                    </a:lnTo>
                    <a:lnTo>
                      <a:pt x="6300" y="16553"/>
                    </a:lnTo>
                    <a:lnTo>
                      <a:pt x="6895" y="16792"/>
                    </a:lnTo>
                    <a:lnTo>
                      <a:pt x="7692" y="16475"/>
                    </a:lnTo>
                    <a:lnTo>
                      <a:pt x="8159" y="17010"/>
                    </a:lnTo>
                    <a:lnTo>
                      <a:pt x="8628" y="17378"/>
                    </a:lnTo>
                    <a:lnTo>
                      <a:pt x="9200" y="17380"/>
                    </a:lnTo>
                    <a:lnTo>
                      <a:pt x="9949" y="17576"/>
                    </a:lnTo>
                    <a:lnTo>
                      <a:pt x="10408" y="18283"/>
                    </a:lnTo>
                    <a:lnTo>
                      <a:pt x="10732" y="18997"/>
                    </a:lnTo>
                    <a:lnTo>
                      <a:pt x="11162" y="19407"/>
                    </a:lnTo>
                    <a:lnTo>
                      <a:pt x="11480" y="19081"/>
                    </a:lnTo>
                    <a:lnTo>
                      <a:pt x="11779" y="18934"/>
                    </a:lnTo>
                    <a:lnTo>
                      <a:pt x="12261" y="18565"/>
                    </a:lnTo>
                    <a:lnTo>
                      <a:pt x="12448" y="18013"/>
                    </a:lnTo>
                    <a:lnTo>
                      <a:pt x="12991" y="18085"/>
                    </a:lnTo>
                    <a:lnTo>
                      <a:pt x="12916" y="18864"/>
                    </a:lnTo>
                    <a:lnTo>
                      <a:pt x="12736" y="19385"/>
                    </a:lnTo>
                    <a:lnTo>
                      <a:pt x="13237" y="19686"/>
                    </a:lnTo>
                    <a:lnTo>
                      <a:pt x="13616" y="19356"/>
                    </a:lnTo>
                    <a:lnTo>
                      <a:pt x="13838" y="18436"/>
                    </a:lnTo>
                    <a:lnTo>
                      <a:pt x="14063" y="18052"/>
                    </a:lnTo>
                    <a:lnTo>
                      <a:pt x="14375" y="17311"/>
                    </a:lnTo>
                    <a:lnTo>
                      <a:pt x="14719" y="17432"/>
                    </a:lnTo>
                    <a:lnTo>
                      <a:pt x="14443" y="18305"/>
                    </a:lnTo>
                    <a:lnTo>
                      <a:pt x="14886" y="18673"/>
                    </a:lnTo>
                    <a:lnTo>
                      <a:pt x="15217" y="19086"/>
                    </a:lnTo>
                    <a:lnTo>
                      <a:pt x="15027" y="19669"/>
                    </a:lnTo>
                    <a:lnTo>
                      <a:pt x="14794" y="20305"/>
                    </a:lnTo>
                    <a:lnTo>
                      <a:pt x="14903" y="21058"/>
                    </a:lnTo>
                    <a:lnTo>
                      <a:pt x="15094" y="21600"/>
                    </a:lnTo>
                    <a:lnTo>
                      <a:pt x="15616" y="21595"/>
                    </a:lnTo>
                    <a:lnTo>
                      <a:pt x="15884" y="20957"/>
                    </a:lnTo>
                    <a:lnTo>
                      <a:pt x="16289" y="20636"/>
                    </a:lnTo>
                    <a:lnTo>
                      <a:pt x="16667" y="19974"/>
                    </a:lnTo>
                    <a:lnTo>
                      <a:pt x="17163" y="20003"/>
                    </a:lnTo>
                    <a:lnTo>
                      <a:pt x="17711" y="19551"/>
                    </a:lnTo>
                    <a:lnTo>
                      <a:pt x="18114" y="19378"/>
                    </a:lnTo>
                    <a:lnTo>
                      <a:pt x="18407" y="18585"/>
                    </a:lnTo>
                    <a:lnTo>
                      <a:pt x="18845" y="18865"/>
                    </a:lnTo>
                    <a:lnTo>
                      <a:pt x="19092" y="18185"/>
                    </a:lnTo>
                    <a:lnTo>
                      <a:pt x="19609" y="17989"/>
                    </a:lnTo>
                    <a:lnTo>
                      <a:pt x="19865" y="17324"/>
                    </a:lnTo>
                    <a:lnTo>
                      <a:pt x="20503" y="17140"/>
                    </a:lnTo>
                    <a:lnTo>
                      <a:pt x="21176" y="17283"/>
                    </a:lnTo>
                    <a:lnTo>
                      <a:pt x="21600" y="16970"/>
                    </a:lnTo>
                    <a:lnTo>
                      <a:pt x="21484" y="16205"/>
                    </a:lnTo>
                    <a:lnTo>
                      <a:pt x="21426" y="15405"/>
                    </a:lnTo>
                    <a:lnTo>
                      <a:pt x="21182" y="14868"/>
                    </a:lnTo>
                    <a:lnTo>
                      <a:pt x="20835" y="14829"/>
                    </a:lnTo>
                    <a:lnTo>
                      <a:pt x="21033" y="14130"/>
                    </a:lnTo>
                    <a:lnTo>
                      <a:pt x="20806" y="13583"/>
                    </a:lnTo>
                    <a:lnTo>
                      <a:pt x="20505" y="13116"/>
                    </a:lnTo>
                    <a:lnTo>
                      <a:pt x="20404" y="12510"/>
                    </a:lnTo>
                    <a:lnTo>
                      <a:pt x="20691" y="12061"/>
                    </a:lnTo>
                    <a:lnTo>
                      <a:pt x="20970" y="11605"/>
                    </a:lnTo>
                    <a:lnTo>
                      <a:pt x="21230" y="10948"/>
                    </a:lnTo>
                    <a:lnTo>
                      <a:pt x="20749" y="10580"/>
                    </a:lnTo>
                    <a:lnTo>
                      <a:pt x="20248" y="10320"/>
                    </a:lnTo>
                    <a:lnTo>
                      <a:pt x="19732" y="10401"/>
                    </a:lnTo>
                    <a:lnTo>
                      <a:pt x="19376" y="9270"/>
                    </a:lnTo>
                    <a:lnTo>
                      <a:pt x="19129" y="9144"/>
                    </a:lnTo>
                    <a:lnTo>
                      <a:pt x="19169" y="7729"/>
                    </a:lnTo>
                    <a:lnTo>
                      <a:pt x="18325" y="8679"/>
                    </a:lnTo>
                    <a:lnTo>
                      <a:pt x="17744" y="8575"/>
                    </a:lnTo>
                    <a:lnTo>
                      <a:pt x="17336" y="8426"/>
                    </a:lnTo>
                    <a:lnTo>
                      <a:pt x="17395" y="7158"/>
                    </a:lnTo>
                    <a:lnTo>
                      <a:pt x="16864" y="7393"/>
                    </a:lnTo>
                    <a:lnTo>
                      <a:pt x="16118" y="6991"/>
                    </a:lnTo>
                    <a:lnTo>
                      <a:pt x="15651" y="7548"/>
                    </a:lnTo>
                    <a:lnTo>
                      <a:pt x="15558" y="6931"/>
                    </a:lnTo>
                    <a:lnTo>
                      <a:pt x="15177" y="6738"/>
                    </a:lnTo>
                    <a:lnTo>
                      <a:pt x="14804" y="5870"/>
                    </a:lnTo>
                    <a:lnTo>
                      <a:pt x="15133" y="4275"/>
                    </a:lnTo>
                    <a:lnTo>
                      <a:pt x="14592" y="3804"/>
                    </a:lnTo>
                    <a:lnTo>
                      <a:pt x="14110" y="4696"/>
                    </a:lnTo>
                    <a:lnTo>
                      <a:pt x="13801" y="4631"/>
                    </a:lnTo>
                    <a:lnTo>
                      <a:pt x="13382" y="4027"/>
                    </a:lnTo>
                    <a:lnTo>
                      <a:pt x="12066" y="4544"/>
                    </a:lnTo>
                    <a:lnTo>
                      <a:pt x="11729" y="4157"/>
                    </a:lnTo>
                    <a:lnTo>
                      <a:pt x="11141" y="4679"/>
                    </a:lnTo>
                    <a:lnTo>
                      <a:pt x="9786" y="3657"/>
                    </a:lnTo>
                    <a:lnTo>
                      <a:pt x="8658" y="2736"/>
                    </a:lnTo>
                    <a:lnTo>
                      <a:pt x="8148" y="1264"/>
                    </a:lnTo>
                    <a:cubicBezTo>
                      <a:pt x="8051" y="927"/>
                      <a:pt x="7906" y="634"/>
                      <a:pt x="7726" y="407"/>
                    </a:cubicBezTo>
                    <a:cubicBezTo>
                      <a:pt x="7578" y="220"/>
                      <a:pt x="7409" y="83"/>
                      <a:pt x="7229" y="2"/>
                    </a:cubicBez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36" name="Shape 4779">
                <a:extLst>
                  <a:ext uri="{FF2B5EF4-FFF2-40B4-BE49-F238E27FC236}">
                    <a16:creationId xmlns:a16="http://schemas.microsoft.com/office/drawing/2014/main" id="{7EA9DC89-7498-4CB6-9143-0DEA47789EFF}"/>
                  </a:ext>
                </a:extLst>
              </p:cNvPr>
              <p:cNvSpPr/>
              <p:nvPr/>
            </p:nvSpPr>
            <p:spPr>
              <a:xfrm>
                <a:off x="8348829" y="0"/>
                <a:ext cx="2298971" cy="2246415"/>
              </a:xfrm>
              <a:custGeom>
                <a:avLst/>
                <a:gdLst/>
                <a:ahLst/>
                <a:cxnLst>
                  <a:cxn ang="0">
                    <a:pos x="wd2" y="hd2"/>
                  </a:cxn>
                  <a:cxn ang="5400000">
                    <a:pos x="wd2" y="hd2"/>
                  </a:cxn>
                  <a:cxn ang="10800000">
                    <a:pos x="wd2" y="hd2"/>
                  </a:cxn>
                  <a:cxn ang="16200000">
                    <a:pos x="wd2" y="hd2"/>
                  </a:cxn>
                </a:cxnLst>
                <a:rect l="0" t="0" r="r" b="b"/>
                <a:pathLst>
                  <a:path w="21600" h="21600" extrusionOk="0">
                    <a:moveTo>
                      <a:pt x="2412" y="54"/>
                    </a:moveTo>
                    <a:lnTo>
                      <a:pt x="1804" y="346"/>
                    </a:lnTo>
                    <a:lnTo>
                      <a:pt x="1373" y="449"/>
                    </a:lnTo>
                    <a:lnTo>
                      <a:pt x="1095" y="393"/>
                    </a:lnTo>
                    <a:lnTo>
                      <a:pt x="775" y="632"/>
                    </a:lnTo>
                    <a:lnTo>
                      <a:pt x="108" y="781"/>
                    </a:lnTo>
                    <a:lnTo>
                      <a:pt x="591" y="1571"/>
                    </a:lnTo>
                    <a:lnTo>
                      <a:pt x="0" y="2520"/>
                    </a:lnTo>
                    <a:lnTo>
                      <a:pt x="217" y="2972"/>
                    </a:lnTo>
                    <a:lnTo>
                      <a:pt x="886" y="3250"/>
                    </a:lnTo>
                    <a:lnTo>
                      <a:pt x="1507" y="2928"/>
                    </a:lnTo>
                    <a:lnTo>
                      <a:pt x="2081" y="3302"/>
                    </a:lnTo>
                    <a:lnTo>
                      <a:pt x="2119" y="3838"/>
                    </a:lnTo>
                    <a:lnTo>
                      <a:pt x="2397" y="4688"/>
                    </a:lnTo>
                    <a:lnTo>
                      <a:pt x="2815" y="5338"/>
                    </a:lnTo>
                    <a:lnTo>
                      <a:pt x="3371" y="5719"/>
                    </a:lnTo>
                    <a:lnTo>
                      <a:pt x="3654" y="5375"/>
                    </a:lnTo>
                    <a:lnTo>
                      <a:pt x="4051" y="5314"/>
                    </a:lnTo>
                    <a:lnTo>
                      <a:pt x="4831" y="5306"/>
                    </a:lnTo>
                    <a:lnTo>
                      <a:pt x="5087" y="5039"/>
                    </a:lnTo>
                    <a:lnTo>
                      <a:pt x="5407" y="5017"/>
                    </a:lnTo>
                    <a:lnTo>
                      <a:pt x="5851" y="4213"/>
                    </a:lnTo>
                    <a:lnTo>
                      <a:pt x="6095" y="4286"/>
                    </a:lnTo>
                    <a:lnTo>
                      <a:pt x="6401" y="4702"/>
                    </a:lnTo>
                    <a:lnTo>
                      <a:pt x="6860" y="5005"/>
                    </a:lnTo>
                    <a:lnTo>
                      <a:pt x="7162" y="5400"/>
                    </a:lnTo>
                    <a:lnTo>
                      <a:pt x="7208" y="5806"/>
                    </a:lnTo>
                    <a:lnTo>
                      <a:pt x="7014" y="6231"/>
                    </a:lnTo>
                    <a:lnTo>
                      <a:pt x="6907" y="6608"/>
                    </a:lnTo>
                    <a:lnTo>
                      <a:pt x="6639" y="7080"/>
                    </a:lnTo>
                    <a:lnTo>
                      <a:pt x="6470" y="7981"/>
                    </a:lnTo>
                    <a:lnTo>
                      <a:pt x="6465" y="8607"/>
                    </a:lnTo>
                    <a:lnTo>
                      <a:pt x="6533" y="9235"/>
                    </a:lnTo>
                    <a:lnTo>
                      <a:pt x="6604" y="9573"/>
                    </a:lnTo>
                    <a:lnTo>
                      <a:pt x="6492" y="9850"/>
                    </a:lnTo>
                    <a:lnTo>
                      <a:pt x="6120" y="10022"/>
                    </a:lnTo>
                    <a:lnTo>
                      <a:pt x="5860" y="10786"/>
                    </a:lnTo>
                    <a:lnTo>
                      <a:pt x="5833" y="11671"/>
                    </a:lnTo>
                    <a:lnTo>
                      <a:pt x="5950" y="12119"/>
                    </a:lnTo>
                    <a:lnTo>
                      <a:pt x="5809" y="12263"/>
                    </a:lnTo>
                    <a:lnTo>
                      <a:pt x="5559" y="11521"/>
                    </a:lnTo>
                    <a:lnTo>
                      <a:pt x="5261" y="11712"/>
                    </a:lnTo>
                    <a:lnTo>
                      <a:pt x="4990" y="12233"/>
                    </a:lnTo>
                    <a:lnTo>
                      <a:pt x="4427" y="12946"/>
                    </a:lnTo>
                    <a:lnTo>
                      <a:pt x="4042" y="13294"/>
                    </a:lnTo>
                    <a:lnTo>
                      <a:pt x="3518" y="13849"/>
                    </a:lnTo>
                    <a:lnTo>
                      <a:pt x="3327" y="14178"/>
                    </a:lnTo>
                    <a:lnTo>
                      <a:pt x="3183" y="14808"/>
                    </a:lnTo>
                    <a:lnTo>
                      <a:pt x="3432" y="15169"/>
                    </a:lnTo>
                    <a:lnTo>
                      <a:pt x="3664" y="15366"/>
                    </a:lnTo>
                    <a:lnTo>
                      <a:pt x="3914" y="15832"/>
                    </a:lnTo>
                    <a:lnTo>
                      <a:pt x="4190" y="16053"/>
                    </a:lnTo>
                    <a:lnTo>
                      <a:pt x="4747" y="15471"/>
                    </a:lnTo>
                    <a:lnTo>
                      <a:pt x="4796" y="15719"/>
                    </a:lnTo>
                    <a:lnTo>
                      <a:pt x="5018" y="15798"/>
                    </a:lnTo>
                    <a:lnTo>
                      <a:pt x="4792" y="15981"/>
                    </a:lnTo>
                    <a:lnTo>
                      <a:pt x="4297" y="16299"/>
                    </a:lnTo>
                    <a:lnTo>
                      <a:pt x="4471" y="17043"/>
                    </a:lnTo>
                    <a:lnTo>
                      <a:pt x="4917" y="17076"/>
                    </a:lnTo>
                    <a:lnTo>
                      <a:pt x="5639" y="16798"/>
                    </a:lnTo>
                    <a:lnTo>
                      <a:pt x="5929" y="17093"/>
                    </a:lnTo>
                    <a:lnTo>
                      <a:pt x="5964" y="17494"/>
                    </a:lnTo>
                    <a:lnTo>
                      <a:pt x="6128" y="17858"/>
                    </a:lnTo>
                    <a:lnTo>
                      <a:pt x="6317" y="18158"/>
                    </a:lnTo>
                    <a:lnTo>
                      <a:pt x="6495" y="18390"/>
                    </a:lnTo>
                    <a:lnTo>
                      <a:pt x="6690" y="18568"/>
                    </a:lnTo>
                    <a:lnTo>
                      <a:pt x="7029" y="18625"/>
                    </a:lnTo>
                    <a:lnTo>
                      <a:pt x="7347" y="18512"/>
                    </a:lnTo>
                    <a:lnTo>
                      <a:pt x="7587" y="18404"/>
                    </a:lnTo>
                    <a:lnTo>
                      <a:pt x="7905" y="18570"/>
                    </a:lnTo>
                    <a:lnTo>
                      <a:pt x="8316" y="18393"/>
                    </a:lnTo>
                    <a:lnTo>
                      <a:pt x="8759" y="18247"/>
                    </a:lnTo>
                    <a:lnTo>
                      <a:pt x="8942" y="18517"/>
                    </a:lnTo>
                    <a:lnTo>
                      <a:pt x="9322" y="18749"/>
                    </a:lnTo>
                    <a:lnTo>
                      <a:pt x="9622" y="19000"/>
                    </a:lnTo>
                    <a:lnTo>
                      <a:pt x="9830" y="18777"/>
                    </a:lnTo>
                    <a:lnTo>
                      <a:pt x="10109" y="18649"/>
                    </a:lnTo>
                    <a:lnTo>
                      <a:pt x="10466" y="18583"/>
                    </a:lnTo>
                    <a:lnTo>
                      <a:pt x="10871" y="18728"/>
                    </a:lnTo>
                    <a:lnTo>
                      <a:pt x="11066" y="18893"/>
                    </a:lnTo>
                    <a:lnTo>
                      <a:pt x="11104" y="19272"/>
                    </a:lnTo>
                    <a:lnTo>
                      <a:pt x="11286" y="19695"/>
                    </a:lnTo>
                    <a:lnTo>
                      <a:pt x="11550" y="19779"/>
                    </a:lnTo>
                    <a:lnTo>
                      <a:pt x="11937" y="19731"/>
                    </a:lnTo>
                    <a:lnTo>
                      <a:pt x="12106" y="20139"/>
                    </a:lnTo>
                    <a:lnTo>
                      <a:pt x="12373" y="20520"/>
                    </a:lnTo>
                    <a:lnTo>
                      <a:pt x="12783" y="20769"/>
                    </a:lnTo>
                    <a:lnTo>
                      <a:pt x="13111" y="20619"/>
                    </a:lnTo>
                    <a:lnTo>
                      <a:pt x="13007" y="20315"/>
                    </a:lnTo>
                    <a:lnTo>
                      <a:pt x="12981" y="19957"/>
                    </a:lnTo>
                    <a:lnTo>
                      <a:pt x="13137" y="19649"/>
                    </a:lnTo>
                    <a:lnTo>
                      <a:pt x="13325" y="19481"/>
                    </a:lnTo>
                    <a:lnTo>
                      <a:pt x="13721" y="19948"/>
                    </a:lnTo>
                    <a:lnTo>
                      <a:pt x="13695" y="20420"/>
                    </a:lnTo>
                    <a:lnTo>
                      <a:pt x="13896" y="20628"/>
                    </a:lnTo>
                    <a:lnTo>
                      <a:pt x="14249" y="20976"/>
                    </a:lnTo>
                    <a:lnTo>
                      <a:pt x="14509" y="21378"/>
                    </a:lnTo>
                    <a:lnTo>
                      <a:pt x="14628" y="21600"/>
                    </a:lnTo>
                    <a:lnTo>
                      <a:pt x="14941" y="21495"/>
                    </a:lnTo>
                    <a:lnTo>
                      <a:pt x="14985" y="21294"/>
                    </a:lnTo>
                    <a:lnTo>
                      <a:pt x="14950" y="21001"/>
                    </a:lnTo>
                    <a:lnTo>
                      <a:pt x="15281" y="20790"/>
                    </a:lnTo>
                    <a:lnTo>
                      <a:pt x="15624" y="20645"/>
                    </a:lnTo>
                    <a:lnTo>
                      <a:pt x="15870" y="20440"/>
                    </a:lnTo>
                    <a:lnTo>
                      <a:pt x="15892" y="20148"/>
                    </a:lnTo>
                    <a:lnTo>
                      <a:pt x="16199" y="20202"/>
                    </a:lnTo>
                    <a:lnTo>
                      <a:pt x="16248" y="20536"/>
                    </a:lnTo>
                    <a:lnTo>
                      <a:pt x="16626" y="20288"/>
                    </a:lnTo>
                    <a:lnTo>
                      <a:pt x="16879" y="20100"/>
                    </a:lnTo>
                    <a:lnTo>
                      <a:pt x="17167" y="20708"/>
                    </a:lnTo>
                    <a:lnTo>
                      <a:pt x="17445" y="20971"/>
                    </a:lnTo>
                    <a:lnTo>
                      <a:pt x="17920" y="21125"/>
                    </a:lnTo>
                    <a:lnTo>
                      <a:pt x="18228" y="21100"/>
                    </a:lnTo>
                    <a:lnTo>
                      <a:pt x="18408" y="20902"/>
                    </a:lnTo>
                    <a:lnTo>
                      <a:pt x="18128" y="19387"/>
                    </a:lnTo>
                    <a:lnTo>
                      <a:pt x="17756" y="18611"/>
                    </a:lnTo>
                    <a:lnTo>
                      <a:pt x="17279" y="17954"/>
                    </a:lnTo>
                    <a:lnTo>
                      <a:pt x="17541" y="17695"/>
                    </a:lnTo>
                    <a:lnTo>
                      <a:pt x="17983" y="17514"/>
                    </a:lnTo>
                    <a:lnTo>
                      <a:pt x="18162" y="17250"/>
                    </a:lnTo>
                    <a:lnTo>
                      <a:pt x="18191" y="16930"/>
                    </a:lnTo>
                    <a:lnTo>
                      <a:pt x="18464" y="16614"/>
                    </a:lnTo>
                    <a:lnTo>
                      <a:pt x="18871" y="16738"/>
                    </a:lnTo>
                    <a:lnTo>
                      <a:pt x="19380" y="16655"/>
                    </a:lnTo>
                    <a:lnTo>
                      <a:pt x="19855" y="16789"/>
                    </a:lnTo>
                    <a:lnTo>
                      <a:pt x="20332" y="16761"/>
                    </a:lnTo>
                    <a:lnTo>
                      <a:pt x="20384" y="16486"/>
                    </a:lnTo>
                    <a:lnTo>
                      <a:pt x="20358" y="16087"/>
                    </a:lnTo>
                    <a:lnTo>
                      <a:pt x="20401" y="15831"/>
                    </a:lnTo>
                    <a:lnTo>
                      <a:pt x="20573" y="15489"/>
                    </a:lnTo>
                    <a:lnTo>
                      <a:pt x="20709" y="15131"/>
                    </a:lnTo>
                    <a:lnTo>
                      <a:pt x="20607" y="14745"/>
                    </a:lnTo>
                    <a:lnTo>
                      <a:pt x="20896" y="14517"/>
                    </a:lnTo>
                    <a:lnTo>
                      <a:pt x="20929" y="14258"/>
                    </a:lnTo>
                    <a:lnTo>
                      <a:pt x="20822" y="13971"/>
                    </a:lnTo>
                    <a:lnTo>
                      <a:pt x="20981" y="13750"/>
                    </a:lnTo>
                    <a:lnTo>
                      <a:pt x="20972" y="13524"/>
                    </a:lnTo>
                    <a:lnTo>
                      <a:pt x="20906" y="13251"/>
                    </a:lnTo>
                    <a:lnTo>
                      <a:pt x="20905" y="13073"/>
                    </a:lnTo>
                    <a:lnTo>
                      <a:pt x="20951" y="12870"/>
                    </a:lnTo>
                    <a:lnTo>
                      <a:pt x="20948" y="12676"/>
                    </a:lnTo>
                    <a:lnTo>
                      <a:pt x="20873" y="12369"/>
                    </a:lnTo>
                    <a:lnTo>
                      <a:pt x="20836" y="12055"/>
                    </a:lnTo>
                    <a:lnTo>
                      <a:pt x="20930" y="11887"/>
                    </a:lnTo>
                    <a:lnTo>
                      <a:pt x="21066" y="11705"/>
                    </a:lnTo>
                    <a:lnTo>
                      <a:pt x="21006" y="11472"/>
                    </a:lnTo>
                    <a:lnTo>
                      <a:pt x="20873" y="11288"/>
                    </a:lnTo>
                    <a:lnTo>
                      <a:pt x="21011" y="11059"/>
                    </a:lnTo>
                    <a:lnTo>
                      <a:pt x="21223" y="10840"/>
                    </a:lnTo>
                    <a:lnTo>
                      <a:pt x="21555" y="10448"/>
                    </a:lnTo>
                    <a:lnTo>
                      <a:pt x="21600" y="10187"/>
                    </a:lnTo>
                    <a:lnTo>
                      <a:pt x="21529" y="9836"/>
                    </a:lnTo>
                    <a:lnTo>
                      <a:pt x="21200" y="9687"/>
                    </a:lnTo>
                    <a:lnTo>
                      <a:pt x="21092" y="9450"/>
                    </a:lnTo>
                    <a:lnTo>
                      <a:pt x="21146" y="8940"/>
                    </a:lnTo>
                    <a:lnTo>
                      <a:pt x="21016" y="8717"/>
                    </a:lnTo>
                    <a:lnTo>
                      <a:pt x="20706" y="8689"/>
                    </a:lnTo>
                    <a:lnTo>
                      <a:pt x="20408" y="8892"/>
                    </a:lnTo>
                    <a:lnTo>
                      <a:pt x="19950" y="9233"/>
                    </a:lnTo>
                    <a:lnTo>
                      <a:pt x="19397" y="9714"/>
                    </a:lnTo>
                    <a:lnTo>
                      <a:pt x="18875" y="9899"/>
                    </a:lnTo>
                    <a:lnTo>
                      <a:pt x="18548" y="10254"/>
                    </a:lnTo>
                    <a:lnTo>
                      <a:pt x="18329" y="10647"/>
                    </a:lnTo>
                    <a:lnTo>
                      <a:pt x="18169" y="10922"/>
                    </a:lnTo>
                    <a:lnTo>
                      <a:pt x="17821" y="11124"/>
                    </a:lnTo>
                    <a:lnTo>
                      <a:pt x="17200" y="11366"/>
                    </a:lnTo>
                    <a:lnTo>
                      <a:pt x="16593" y="11450"/>
                    </a:lnTo>
                    <a:lnTo>
                      <a:pt x="16209" y="11443"/>
                    </a:lnTo>
                    <a:lnTo>
                      <a:pt x="15937" y="11536"/>
                    </a:lnTo>
                    <a:lnTo>
                      <a:pt x="15714" y="11140"/>
                    </a:lnTo>
                    <a:lnTo>
                      <a:pt x="15411" y="10981"/>
                    </a:lnTo>
                    <a:lnTo>
                      <a:pt x="15213" y="10709"/>
                    </a:lnTo>
                    <a:lnTo>
                      <a:pt x="15305" y="10414"/>
                    </a:lnTo>
                    <a:lnTo>
                      <a:pt x="15247" y="10093"/>
                    </a:lnTo>
                    <a:lnTo>
                      <a:pt x="15095" y="9817"/>
                    </a:lnTo>
                    <a:lnTo>
                      <a:pt x="14919" y="9602"/>
                    </a:lnTo>
                    <a:lnTo>
                      <a:pt x="14851" y="9285"/>
                    </a:lnTo>
                    <a:lnTo>
                      <a:pt x="14791" y="9020"/>
                    </a:lnTo>
                    <a:lnTo>
                      <a:pt x="14626" y="8874"/>
                    </a:lnTo>
                    <a:lnTo>
                      <a:pt x="14316" y="9052"/>
                    </a:lnTo>
                    <a:lnTo>
                      <a:pt x="13946" y="8968"/>
                    </a:lnTo>
                    <a:lnTo>
                      <a:pt x="13539" y="8789"/>
                    </a:lnTo>
                    <a:lnTo>
                      <a:pt x="13210" y="8552"/>
                    </a:lnTo>
                    <a:lnTo>
                      <a:pt x="13009" y="8375"/>
                    </a:lnTo>
                    <a:lnTo>
                      <a:pt x="13012" y="8196"/>
                    </a:lnTo>
                    <a:lnTo>
                      <a:pt x="12778" y="8158"/>
                    </a:lnTo>
                    <a:lnTo>
                      <a:pt x="12633" y="8366"/>
                    </a:lnTo>
                    <a:lnTo>
                      <a:pt x="12343" y="8425"/>
                    </a:lnTo>
                    <a:lnTo>
                      <a:pt x="12081" y="8183"/>
                    </a:lnTo>
                    <a:lnTo>
                      <a:pt x="11776" y="8070"/>
                    </a:lnTo>
                    <a:lnTo>
                      <a:pt x="11527" y="7944"/>
                    </a:lnTo>
                    <a:lnTo>
                      <a:pt x="10683" y="8214"/>
                    </a:lnTo>
                    <a:lnTo>
                      <a:pt x="10202" y="8077"/>
                    </a:lnTo>
                    <a:lnTo>
                      <a:pt x="9981" y="7919"/>
                    </a:lnTo>
                    <a:lnTo>
                      <a:pt x="9854" y="7647"/>
                    </a:lnTo>
                    <a:lnTo>
                      <a:pt x="9793" y="7336"/>
                    </a:lnTo>
                    <a:lnTo>
                      <a:pt x="9820" y="6974"/>
                    </a:lnTo>
                    <a:lnTo>
                      <a:pt x="9654" y="6766"/>
                    </a:lnTo>
                    <a:lnTo>
                      <a:pt x="9434" y="6683"/>
                    </a:lnTo>
                    <a:lnTo>
                      <a:pt x="9321" y="6300"/>
                    </a:lnTo>
                    <a:lnTo>
                      <a:pt x="9179" y="5965"/>
                    </a:lnTo>
                    <a:lnTo>
                      <a:pt x="9009" y="5595"/>
                    </a:lnTo>
                    <a:lnTo>
                      <a:pt x="8797" y="5294"/>
                    </a:lnTo>
                    <a:lnTo>
                      <a:pt x="8416" y="5095"/>
                    </a:lnTo>
                    <a:lnTo>
                      <a:pt x="8421" y="4747"/>
                    </a:lnTo>
                    <a:lnTo>
                      <a:pt x="8220" y="4602"/>
                    </a:lnTo>
                    <a:lnTo>
                      <a:pt x="8263" y="4328"/>
                    </a:lnTo>
                    <a:lnTo>
                      <a:pt x="8063" y="4050"/>
                    </a:lnTo>
                    <a:lnTo>
                      <a:pt x="7874" y="3625"/>
                    </a:lnTo>
                    <a:lnTo>
                      <a:pt x="7593" y="3275"/>
                    </a:lnTo>
                    <a:lnTo>
                      <a:pt x="7429" y="2986"/>
                    </a:lnTo>
                    <a:lnTo>
                      <a:pt x="7491" y="2689"/>
                    </a:lnTo>
                    <a:lnTo>
                      <a:pt x="7338" y="2545"/>
                    </a:lnTo>
                    <a:lnTo>
                      <a:pt x="7182" y="2524"/>
                    </a:lnTo>
                    <a:lnTo>
                      <a:pt x="7113" y="2220"/>
                    </a:lnTo>
                    <a:lnTo>
                      <a:pt x="6824" y="1974"/>
                    </a:lnTo>
                    <a:lnTo>
                      <a:pt x="6730" y="1652"/>
                    </a:lnTo>
                    <a:lnTo>
                      <a:pt x="6594" y="1384"/>
                    </a:lnTo>
                    <a:lnTo>
                      <a:pt x="6360" y="1123"/>
                    </a:lnTo>
                    <a:lnTo>
                      <a:pt x="6085" y="943"/>
                    </a:lnTo>
                    <a:lnTo>
                      <a:pt x="5816" y="767"/>
                    </a:lnTo>
                    <a:lnTo>
                      <a:pt x="5476" y="639"/>
                    </a:lnTo>
                    <a:lnTo>
                      <a:pt x="5244" y="568"/>
                    </a:lnTo>
                    <a:lnTo>
                      <a:pt x="4925" y="739"/>
                    </a:lnTo>
                    <a:lnTo>
                      <a:pt x="4695" y="620"/>
                    </a:lnTo>
                    <a:lnTo>
                      <a:pt x="4233" y="479"/>
                    </a:lnTo>
                    <a:lnTo>
                      <a:pt x="3578" y="116"/>
                    </a:lnTo>
                    <a:lnTo>
                      <a:pt x="3180" y="51"/>
                    </a:lnTo>
                    <a:lnTo>
                      <a:pt x="2727" y="0"/>
                    </a:lnTo>
                    <a:lnTo>
                      <a:pt x="2412" y="54"/>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37" name="Shape 4780">
                <a:extLst>
                  <a:ext uri="{FF2B5EF4-FFF2-40B4-BE49-F238E27FC236}">
                    <a16:creationId xmlns:a16="http://schemas.microsoft.com/office/drawing/2014/main" id="{E0E5A5CF-B461-499E-B3E4-A3FFD4389BF7}"/>
                  </a:ext>
                </a:extLst>
              </p:cNvPr>
              <p:cNvSpPr/>
              <p:nvPr/>
            </p:nvSpPr>
            <p:spPr>
              <a:xfrm>
                <a:off x="8600995" y="1733074"/>
                <a:ext cx="1716502" cy="1241003"/>
              </a:xfrm>
              <a:custGeom>
                <a:avLst/>
                <a:gdLst/>
                <a:ahLst/>
                <a:cxnLst>
                  <a:cxn ang="0">
                    <a:pos x="wd2" y="hd2"/>
                  </a:cxn>
                  <a:cxn ang="5400000">
                    <a:pos x="wd2" y="hd2"/>
                  </a:cxn>
                  <a:cxn ang="10800000">
                    <a:pos x="wd2" y="hd2"/>
                  </a:cxn>
                  <a:cxn ang="16200000">
                    <a:pos x="wd2" y="hd2"/>
                  </a:cxn>
                </a:cxnLst>
                <a:rect l="0" t="0" r="r" b="b"/>
                <a:pathLst>
                  <a:path w="21600" h="21600" extrusionOk="0">
                    <a:moveTo>
                      <a:pt x="21421" y="9436"/>
                    </a:moveTo>
                    <a:lnTo>
                      <a:pt x="21600" y="8343"/>
                    </a:lnTo>
                    <a:lnTo>
                      <a:pt x="21471" y="7584"/>
                    </a:lnTo>
                    <a:lnTo>
                      <a:pt x="21131" y="7849"/>
                    </a:lnTo>
                    <a:lnTo>
                      <a:pt x="20630" y="7782"/>
                    </a:lnTo>
                    <a:lnTo>
                      <a:pt x="20124" y="7564"/>
                    </a:lnTo>
                    <a:lnTo>
                      <a:pt x="19489" y="6063"/>
                    </a:lnTo>
                    <a:lnTo>
                      <a:pt x="18719" y="6687"/>
                    </a:lnTo>
                    <a:lnTo>
                      <a:pt x="18648" y="6237"/>
                    </a:lnTo>
                    <a:lnTo>
                      <a:pt x="18000" y="6046"/>
                    </a:lnTo>
                    <a:lnTo>
                      <a:pt x="17896" y="6765"/>
                    </a:lnTo>
                    <a:lnTo>
                      <a:pt x="16711" y="7754"/>
                    </a:lnTo>
                    <a:lnTo>
                      <a:pt x="16747" y="8595"/>
                    </a:lnTo>
                    <a:lnTo>
                      <a:pt x="16554" y="8451"/>
                    </a:lnTo>
                    <a:lnTo>
                      <a:pt x="16088" y="7811"/>
                    </a:lnTo>
                    <a:lnTo>
                      <a:pt x="15341" y="6769"/>
                    </a:lnTo>
                    <a:lnTo>
                      <a:pt x="15335" y="5813"/>
                    </a:lnTo>
                    <a:lnTo>
                      <a:pt x="14705" y="4764"/>
                    </a:lnTo>
                    <a:lnTo>
                      <a:pt x="14199" y="5281"/>
                    </a:lnTo>
                    <a:lnTo>
                      <a:pt x="14055" y="6489"/>
                    </a:lnTo>
                    <a:lnTo>
                      <a:pt x="14228" y="7122"/>
                    </a:lnTo>
                    <a:lnTo>
                      <a:pt x="13959" y="7136"/>
                    </a:lnTo>
                    <a:lnTo>
                      <a:pt x="13491" y="6832"/>
                    </a:lnTo>
                    <a:lnTo>
                      <a:pt x="12895" y="5285"/>
                    </a:lnTo>
                    <a:lnTo>
                      <a:pt x="12385" y="5400"/>
                    </a:lnTo>
                    <a:lnTo>
                      <a:pt x="12069" y="5193"/>
                    </a:lnTo>
                    <a:lnTo>
                      <a:pt x="11869" y="4590"/>
                    </a:lnTo>
                    <a:lnTo>
                      <a:pt x="11870" y="3876"/>
                    </a:lnTo>
                    <a:lnTo>
                      <a:pt x="11241" y="3214"/>
                    </a:lnTo>
                    <a:lnTo>
                      <a:pt x="10633" y="3123"/>
                    </a:lnTo>
                    <a:lnTo>
                      <a:pt x="10115" y="3413"/>
                    </a:lnTo>
                    <a:lnTo>
                      <a:pt x="9680" y="3757"/>
                    </a:lnTo>
                    <a:lnTo>
                      <a:pt x="9044" y="3324"/>
                    </a:lnTo>
                    <a:lnTo>
                      <a:pt x="8611" y="2670"/>
                    </a:lnTo>
                    <a:lnTo>
                      <a:pt x="8080" y="2778"/>
                    </a:lnTo>
                    <a:lnTo>
                      <a:pt x="7525" y="3083"/>
                    </a:lnTo>
                    <a:lnTo>
                      <a:pt x="7048" y="2936"/>
                    </a:lnTo>
                    <a:lnTo>
                      <a:pt x="6611" y="3083"/>
                    </a:lnTo>
                    <a:lnTo>
                      <a:pt x="5984" y="3258"/>
                    </a:lnTo>
                    <a:lnTo>
                      <a:pt x="5605" y="2896"/>
                    </a:lnTo>
                    <a:lnTo>
                      <a:pt x="5226" y="2270"/>
                    </a:lnTo>
                    <a:lnTo>
                      <a:pt x="5033" y="1725"/>
                    </a:lnTo>
                    <a:lnTo>
                      <a:pt x="4994" y="1089"/>
                    </a:lnTo>
                    <a:lnTo>
                      <a:pt x="4877" y="520"/>
                    </a:lnTo>
                    <a:lnTo>
                      <a:pt x="4318" y="0"/>
                    </a:lnTo>
                    <a:lnTo>
                      <a:pt x="3844" y="317"/>
                    </a:lnTo>
                    <a:lnTo>
                      <a:pt x="3197" y="594"/>
                    </a:lnTo>
                    <a:lnTo>
                      <a:pt x="2694" y="569"/>
                    </a:lnTo>
                    <a:lnTo>
                      <a:pt x="2618" y="1198"/>
                    </a:lnTo>
                    <a:lnTo>
                      <a:pt x="2211" y="1517"/>
                    </a:lnTo>
                    <a:lnTo>
                      <a:pt x="2238" y="2440"/>
                    </a:lnTo>
                    <a:lnTo>
                      <a:pt x="2189" y="2906"/>
                    </a:lnTo>
                    <a:lnTo>
                      <a:pt x="1904" y="2821"/>
                    </a:lnTo>
                    <a:lnTo>
                      <a:pt x="1367" y="2248"/>
                    </a:lnTo>
                    <a:lnTo>
                      <a:pt x="1162" y="2677"/>
                    </a:lnTo>
                    <a:lnTo>
                      <a:pt x="915" y="2174"/>
                    </a:lnTo>
                    <a:lnTo>
                      <a:pt x="365" y="1868"/>
                    </a:lnTo>
                    <a:lnTo>
                      <a:pt x="244" y="2799"/>
                    </a:lnTo>
                    <a:lnTo>
                      <a:pt x="0" y="3685"/>
                    </a:lnTo>
                    <a:lnTo>
                      <a:pt x="564" y="4062"/>
                    </a:lnTo>
                    <a:lnTo>
                      <a:pt x="1110" y="4917"/>
                    </a:lnTo>
                    <a:lnTo>
                      <a:pt x="1237" y="5384"/>
                    </a:lnTo>
                    <a:lnTo>
                      <a:pt x="1136" y="5940"/>
                    </a:lnTo>
                    <a:lnTo>
                      <a:pt x="1173" y="6650"/>
                    </a:lnTo>
                    <a:lnTo>
                      <a:pt x="1337" y="7571"/>
                    </a:lnTo>
                    <a:lnTo>
                      <a:pt x="1622" y="8262"/>
                    </a:lnTo>
                    <a:lnTo>
                      <a:pt x="1932" y="8953"/>
                    </a:lnTo>
                    <a:lnTo>
                      <a:pt x="2296" y="9499"/>
                    </a:lnTo>
                    <a:lnTo>
                      <a:pt x="2516" y="9411"/>
                    </a:lnTo>
                    <a:lnTo>
                      <a:pt x="3587" y="8173"/>
                    </a:lnTo>
                    <a:lnTo>
                      <a:pt x="4062" y="9188"/>
                    </a:lnTo>
                    <a:lnTo>
                      <a:pt x="4310" y="9972"/>
                    </a:lnTo>
                    <a:lnTo>
                      <a:pt x="4710" y="10800"/>
                    </a:lnTo>
                    <a:lnTo>
                      <a:pt x="4731" y="11391"/>
                    </a:lnTo>
                    <a:lnTo>
                      <a:pt x="4502" y="11710"/>
                    </a:lnTo>
                    <a:lnTo>
                      <a:pt x="4246" y="12047"/>
                    </a:lnTo>
                    <a:lnTo>
                      <a:pt x="5105" y="12640"/>
                    </a:lnTo>
                    <a:lnTo>
                      <a:pt x="5343" y="12567"/>
                    </a:lnTo>
                    <a:lnTo>
                      <a:pt x="5487" y="12086"/>
                    </a:lnTo>
                    <a:lnTo>
                      <a:pt x="6785" y="13058"/>
                    </a:lnTo>
                    <a:lnTo>
                      <a:pt x="6826" y="13811"/>
                    </a:lnTo>
                    <a:lnTo>
                      <a:pt x="7535" y="14382"/>
                    </a:lnTo>
                    <a:cubicBezTo>
                      <a:pt x="7534" y="14111"/>
                      <a:pt x="7560" y="13841"/>
                      <a:pt x="7610" y="13579"/>
                    </a:cubicBezTo>
                    <a:cubicBezTo>
                      <a:pt x="7654" y="13349"/>
                      <a:pt x="7716" y="13127"/>
                      <a:pt x="7797" y="12917"/>
                    </a:cubicBezTo>
                    <a:lnTo>
                      <a:pt x="8058" y="13067"/>
                    </a:lnTo>
                    <a:cubicBezTo>
                      <a:pt x="7966" y="13186"/>
                      <a:pt x="7900" y="13338"/>
                      <a:pt x="7867" y="13506"/>
                    </a:cubicBezTo>
                    <a:cubicBezTo>
                      <a:pt x="7836" y="13663"/>
                      <a:pt x="7835" y="13828"/>
                      <a:pt x="7865" y="13986"/>
                    </a:cubicBezTo>
                    <a:lnTo>
                      <a:pt x="8478" y="14884"/>
                    </a:lnTo>
                    <a:lnTo>
                      <a:pt x="8773" y="15693"/>
                    </a:lnTo>
                    <a:lnTo>
                      <a:pt x="9143" y="16552"/>
                    </a:lnTo>
                    <a:lnTo>
                      <a:pt x="9352" y="16888"/>
                    </a:lnTo>
                    <a:lnTo>
                      <a:pt x="9201" y="17408"/>
                    </a:lnTo>
                    <a:lnTo>
                      <a:pt x="9596" y="18291"/>
                    </a:lnTo>
                    <a:lnTo>
                      <a:pt x="9849" y="18907"/>
                    </a:lnTo>
                    <a:lnTo>
                      <a:pt x="10171" y="19397"/>
                    </a:lnTo>
                    <a:lnTo>
                      <a:pt x="10553" y="20100"/>
                    </a:lnTo>
                    <a:lnTo>
                      <a:pt x="10729" y="20548"/>
                    </a:lnTo>
                    <a:lnTo>
                      <a:pt x="10457" y="21009"/>
                    </a:lnTo>
                    <a:lnTo>
                      <a:pt x="10797" y="21600"/>
                    </a:lnTo>
                    <a:lnTo>
                      <a:pt x="11278" y="21312"/>
                    </a:lnTo>
                    <a:lnTo>
                      <a:pt x="11703" y="20735"/>
                    </a:lnTo>
                    <a:lnTo>
                      <a:pt x="12005" y="19911"/>
                    </a:lnTo>
                    <a:lnTo>
                      <a:pt x="12601" y="18806"/>
                    </a:lnTo>
                    <a:lnTo>
                      <a:pt x="12791" y="17600"/>
                    </a:lnTo>
                    <a:lnTo>
                      <a:pt x="13068" y="17298"/>
                    </a:lnTo>
                    <a:lnTo>
                      <a:pt x="13552" y="17587"/>
                    </a:lnTo>
                    <a:lnTo>
                      <a:pt x="13834" y="18147"/>
                    </a:lnTo>
                    <a:lnTo>
                      <a:pt x="14471" y="18110"/>
                    </a:lnTo>
                    <a:lnTo>
                      <a:pt x="14972" y="17985"/>
                    </a:lnTo>
                    <a:lnTo>
                      <a:pt x="15503" y="18140"/>
                    </a:lnTo>
                    <a:lnTo>
                      <a:pt x="15990" y="18248"/>
                    </a:lnTo>
                    <a:lnTo>
                      <a:pt x="16147" y="17527"/>
                    </a:lnTo>
                    <a:lnTo>
                      <a:pt x="16063" y="17002"/>
                    </a:lnTo>
                    <a:lnTo>
                      <a:pt x="15511" y="16769"/>
                    </a:lnTo>
                    <a:lnTo>
                      <a:pt x="15223" y="16013"/>
                    </a:lnTo>
                    <a:lnTo>
                      <a:pt x="15429" y="15377"/>
                    </a:lnTo>
                    <a:lnTo>
                      <a:pt x="16164" y="15576"/>
                    </a:lnTo>
                    <a:lnTo>
                      <a:pt x="16656" y="15220"/>
                    </a:lnTo>
                    <a:lnTo>
                      <a:pt x="17143" y="15010"/>
                    </a:lnTo>
                    <a:lnTo>
                      <a:pt x="17481" y="14244"/>
                    </a:lnTo>
                    <a:lnTo>
                      <a:pt x="17684" y="13686"/>
                    </a:lnTo>
                    <a:lnTo>
                      <a:pt x="17655" y="13091"/>
                    </a:lnTo>
                    <a:lnTo>
                      <a:pt x="18222" y="13146"/>
                    </a:lnTo>
                    <a:lnTo>
                      <a:pt x="18754" y="13014"/>
                    </a:lnTo>
                    <a:lnTo>
                      <a:pt x="18696" y="12185"/>
                    </a:lnTo>
                    <a:lnTo>
                      <a:pt x="18563" y="11587"/>
                    </a:lnTo>
                    <a:lnTo>
                      <a:pt x="18671" y="10797"/>
                    </a:lnTo>
                    <a:lnTo>
                      <a:pt x="19210" y="10423"/>
                    </a:lnTo>
                    <a:lnTo>
                      <a:pt x="19488" y="10833"/>
                    </a:lnTo>
                    <a:lnTo>
                      <a:pt x="19575" y="11575"/>
                    </a:lnTo>
                    <a:lnTo>
                      <a:pt x="19761" y="12116"/>
                    </a:lnTo>
                    <a:lnTo>
                      <a:pt x="20277" y="11990"/>
                    </a:lnTo>
                    <a:lnTo>
                      <a:pt x="20642" y="11858"/>
                    </a:lnTo>
                    <a:lnTo>
                      <a:pt x="20435" y="11462"/>
                    </a:lnTo>
                    <a:lnTo>
                      <a:pt x="20154" y="11538"/>
                    </a:lnTo>
                    <a:lnTo>
                      <a:pt x="20053" y="11123"/>
                    </a:lnTo>
                    <a:lnTo>
                      <a:pt x="20506" y="10747"/>
                    </a:lnTo>
                    <a:lnTo>
                      <a:pt x="20827" y="10593"/>
                    </a:lnTo>
                    <a:lnTo>
                      <a:pt x="21134" y="10249"/>
                    </a:lnTo>
                    <a:lnTo>
                      <a:pt x="21421" y="9436"/>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38" name="Shape 4781">
                <a:extLst>
                  <a:ext uri="{FF2B5EF4-FFF2-40B4-BE49-F238E27FC236}">
                    <a16:creationId xmlns:a16="http://schemas.microsoft.com/office/drawing/2014/main" id="{94E23BF6-71A5-4EA8-9C1A-C606FE5C2FA0}"/>
                  </a:ext>
                </a:extLst>
              </p:cNvPr>
              <p:cNvSpPr/>
              <p:nvPr/>
            </p:nvSpPr>
            <p:spPr>
              <a:xfrm>
                <a:off x="7884659" y="4489832"/>
                <a:ext cx="1173827" cy="998921"/>
              </a:xfrm>
              <a:custGeom>
                <a:avLst/>
                <a:gdLst/>
                <a:ahLst/>
                <a:cxnLst>
                  <a:cxn ang="0">
                    <a:pos x="wd2" y="hd2"/>
                  </a:cxn>
                  <a:cxn ang="5400000">
                    <a:pos x="wd2" y="hd2"/>
                  </a:cxn>
                  <a:cxn ang="10800000">
                    <a:pos x="wd2" y="hd2"/>
                  </a:cxn>
                  <a:cxn ang="16200000">
                    <a:pos x="wd2" y="hd2"/>
                  </a:cxn>
                </a:cxnLst>
                <a:rect l="0" t="0" r="r" b="b"/>
                <a:pathLst>
                  <a:path w="21600" h="21600" extrusionOk="0">
                    <a:moveTo>
                      <a:pt x="0" y="3461"/>
                    </a:moveTo>
                    <a:lnTo>
                      <a:pt x="1046" y="4275"/>
                    </a:lnTo>
                    <a:lnTo>
                      <a:pt x="1734" y="4809"/>
                    </a:lnTo>
                    <a:lnTo>
                      <a:pt x="2159" y="4976"/>
                    </a:lnTo>
                    <a:lnTo>
                      <a:pt x="2706" y="6141"/>
                    </a:lnTo>
                    <a:lnTo>
                      <a:pt x="3411" y="6292"/>
                    </a:lnTo>
                    <a:lnTo>
                      <a:pt x="4508" y="6481"/>
                    </a:lnTo>
                    <a:lnTo>
                      <a:pt x="4981" y="7002"/>
                    </a:lnTo>
                    <a:lnTo>
                      <a:pt x="5224" y="8082"/>
                    </a:lnTo>
                    <a:lnTo>
                      <a:pt x="5870" y="7791"/>
                    </a:lnTo>
                    <a:lnTo>
                      <a:pt x="6732" y="7665"/>
                    </a:lnTo>
                    <a:lnTo>
                      <a:pt x="6845" y="8540"/>
                    </a:lnTo>
                    <a:lnTo>
                      <a:pt x="6407" y="9673"/>
                    </a:lnTo>
                    <a:lnTo>
                      <a:pt x="6096" y="10540"/>
                    </a:lnTo>
                    <a:lnTo>
                      <a:pt x="6473" y="10865"/>
                    </a:lnTo>
                    <a:lnTo>
                      <a:pt x="7004" y="10625"/>
                    </a:lnTo>
                    <a:lnTo>
                      <a:pt x="7450" y="10920"/>
                    </a:lnTo>
                    <a:lnTo>
                      <a:pt x="7352" y="11689"/>
                    </a:lnTo>
                    <a:lnTo>
                      <a:pt x="7668" y="12389"/>
                    </a:lnTo>
                    <a:lnTo>
                      <a:pt x="8567" y="12590"/>
                    </a:lnTo>
                    <a:lnTo>
                      <a:pt x="9158" y="12486"/>
                    </a:lnTo>
                    <a:lnTo>
                      <a:pt x="9411" y="11727"/>
                    </a:lnTo>
                    <a:lnTo>
                      <a:pt x="9955" y="11339"/>
                    </a:lnTo>
                    <a:lnTo>
                      <a:pt x="10515" y="11587"/>
                    </a:lnTo>
                    <a:lnTo>
                      <a:pt x="10916" y="12286"/>
                    </a:lnTo>
                    <a:lnTo>
                      <a:pt x="11114" y="13033"/>
                    </a:lnTo>
                    <a:lnTo>
                      <a:pt x="10787" y="13725"/>
                    </a:lnTo>
                    <a:lnTo>
                      <a:pt x="10113" y="13544"/>
                    </a:lnTo>
                    <a:lnTo>
                      <a:pt x="9664" y="13430"/>
                    </a:lnTo>
                    <a:lnTo>
                      <a:pt x="8899" y="13614"/>
                    </a:lnTo>
                    <a:lnTo>
                      <a:pt x="8582" y="14023"/>
                    </a:lnTo>
                    <a:lnTo>
                      <a:pt x="9144" y="14338"/>
                    </a:lnTo>
                    <a:lnTo>
                      <a:pt x="9316" y="14995"/>
                    </a:lnTo>
                    <a:lnTo>
                      <a:pt x="9018" y="15494"/>
                    </a:lnTo>
                    <a:lnTo>
                      <a:pt x="8642" y="15692"/>
                    </a:lnTo>
                    <a:lnTo>
                      <a:pt x="8274" y="16244"/>
                    </a:lnTo>
                    <a:lnTo>
                      <a:pt x="8492" y="16927"/>
                    </a:lnTo>
                    <a:lnTo>
                      <a:pt x="8698" y="17625"/>
                    </a:lnTo>
                    <a:lnTo>
                      <a:pt x="9168" y="18122"/>
                    </a:lnTo>
                    <a:lnTo>
                      <a:pt x="9780" y="18568"/>
                    </a:lnTo>
                    <a:lnTo>
                      <a:pt x="10031" y="19103"/>
                    </a:lnTo>
                    <a:lnTo>
                      <a:pt x="9850" y="19616"/>
                    </a:lnTo>
                    <a:lnTo>
                      <a:pt x="9804" y="20132"/>
                    </a:lnTo>
                    <a:lnTo>
                      <a:pt x="10314" y="20498"/>
                    </a:lnTo>
                    <a:lnTo>
                      <a:pt x="10768" y="20251"/>
                    </a:lnTo>
                    <a:lnTo>
                      <a:pt x="11237" y="19878"/>
                    </a:lnTo>
                    <a:lnTo>
                      <a:pt x="11732" y="19766"/>
                    </a:lnTo>
                    <a:lnTo>
                      <a:pt x="12234" y="20394"/>
                    </a:lnTo>
                    <a:lnTo>
                      <a:pt x="13015" y="20532"/>
                    </a:lnTo>
                    <a:lnTo>
                      <a:pt x="13740" y="20186"/>
                    </a:lnTo>
                    <a:lnTo>
                      <a:pt x="14419" y="20295"/>
                    </a:lnTo>
                    <a:lnTo>
                      <a:pt x="14815" y="21261"/>
                    </a:lnTo>
                    <a:lnTo>
                      <a:pt x="15782" y="21179"/>
                    </a:lnTo>
                    <a:lnTo>
                      <a:pt x="16502" y="20963"/>
                    </a:lnTo>
                    <a:lnTo>
                      <a:pt x="16949" y="21600"/>
                    </a:lnTo>
                    <a:lnTo>
                      <a:pt x="17458" y="21268"/>
                    </a:lnTo>
                    <a:lnTo>
                      <a:pt x="17911" y="20311"/>
                    </a:lnTo>
                    <a:lnTo>
                      <a:pt x="18672" y="19858"/>
                    </a:lnTo>
                    <a:lnTo>
                      <a:pt x="18714" y="19008"/>
                    </a:lnTo>
                    <a:lnTo>
                      <a:pt x="19150" y="18040"/>
                    </a:lnTo>
                    <a:lnTo>
                      <a:pt x="19477" y="17417"/>
                    </a:lnTo>
                    <a:lnTo>
                      <a:pt x="18746" y="17148"/>
                    </a:lnTo>
                    <a:lnTo>
                      <a:pt x="17854" y="16775"/>
                    </a:lnTo>
                    <a:lnTo>
                      <a:pt x="17679" y="15923"/>
                    </a:lnTo>
                    <a:lnTo>
                      <a:pt x="16927" y="15499"/>
                    </a:lnTo>
                    <a:lnTo>
                      <a:pt x="16119" y="15322"/>
                    </a:lnTo>
                    <a:lnTo>
                      <a:pt x="17799" y="15426"/>
                    </a:lnTo>
                    <a:lnTo>
                      <a:pt x="18250" y="16136"/>
                    </a:lnTo>
                    <a:lnTo>
                      <a:pt x="18933" y="15961"/>
                    </a:lnTo>
                    <a:lnTo>
                      <a:pt x="19844" y="15973"/>
                    </a:lnTo>
                    <a:lnTo>
                      <a:pt x="20628" y="16371"/>
                    </a:lnTo>
                    <a:lnTo>
                      <a:pt x="21355" y="16697"/>
                    </a:lnTo>
                    <a:lnTo>
                      <a:pt x="21600" y="16084"/>
                    </a:lnTo>
                    <a:lnTo>
                      <a:pt x="20790" y="14723"/>
                    </a:lnTo>
                    <a:lnTo>
                      <a:pt x="20048" y="14431"/>
                    </a:lnTo>
                    <a:lnTo>
                      <a:pt x="19300" y="14242"/>
                    </a:lnTo>
                    <a:lnTo>
                      <a:pt x="19118" y="13559"/>
                    </a:lnTo>
                    <a:lnTo>
                      <a:pt x="18931" y="13004"/>
                    </a:lnTo>
                    <a:lnTo>
                      <a:pt x="18117" y="12497"/>
                    </a:lnTo>
                    <a:lnTo>
                      <a:pt x="17465" y="12166"/>
                    </a:lnTo>
                    <a:lnTo>
                      <a:pt x="17395" y="11644"/>
                    </a:lnTo>
                    <a:lnTo>
                      <a:pt x="17023" y="11299"/>
                    </a:lnTo>
                    <a:lnTo>
                      <a:pt x="17131" y="10451"/>
                    </a:lnTo>
                    <a:lnTo>
                      <a:pt x="17020" y="9882"/>
                    </a:lnTo>
                    <a:lnTo>
                      <a:pt x="16565" y="9263"/>
                    </a:lnTo>
                    <a:lnTo>
                      <a:pt x="15926" y="8775"/>
                    </a:lnTo>
                    <a:lnTo>
                      <a:pt x="15853" y="8074"/>
                    </a:lnTo>
                    <a:lnTo>
                      <a:pt x="15626" y="7501"/>
                    </a:lnTo>
                    <a:lnTo>
                      <a:pt x="15201" y="6984"/>
                    </a:lnTo>
                    <a:lnTo>
                      <a:pt x="15221" y="6440"/>
                    </a:lnTo>
                    <a:lnTo>
                      <a:pt x="14952" y="5369"/>
                    </a:lnTo>
                    <a:lnTo>
                      <a:pt x="14355" y="4228"/>
                    </a:lnTo>
                    <a:lnTo>
                      <a:pt x="13646" y="3392"/>
                    </a:lnTo>
                    <a:lnTo>
                      <a:pt x="12912" y="3201"/>
                    </a:lnTo>
                    <a:lnTo>
                      <a:pt x="11840" y="2837"/>
                    </a:lnTo>
                    <a:lnTo>
                      <a:pt x="11311" y="2400"/>
                    </a:lnTo>
                    <a:lnTo>
                      <a:pt x="11040" y="1662"/>
                    </a:lnTo>
                    <a:lnTo>
                      <a:pt x="10496" y="1924"/>
                    </a:lnTo>
                    <a:lnTo>
                      <a:pt x="10164" y="1172"/>
                    </a:lnTo>
                    <a:lnTo>
                      <a:pt x="10279" y="0"/>
                    </a:lnTo>
                    <a:lnTo>
                      <a:pt x="9456" y="219"/>
                    </a:lnTo>
                    <a:lnTo>
                      <a:pt x="8730" y="925"/>
                    </a:lnTo>
                    <a:lnTo>
                      <a:pt x="8529" y="1877"/>
                    </a:lnTo>
                    <a:lnTo>
                      <a:pt x="8138" y="2172"/>
                    </a:lnTo>
                    <a:lnTo>
                      <a:pt x="7672" y="2083"/>
                    </a:lnTo>
                    <a:lnTo>
                      <a:pt x="7268" y="2608"/>
                    </a:lnTo>
                    <a:lnTo>
                      <a:pt x="7368" y="3786"/>
                    </a:lnTo>
                    <a:lnTo>
                      <a:pt x="6955" y="3873"/>
                    </a:lnTo>
                    <a:lnTo>
                      <a:pt x="6581" y="3393"/>
                    </a:lnTo>
                    <a:lnTo>
                      <a:pt x="5960" y="2284"/>
                    </a:lnTo>
                    <a:lnTo>
                      <a:pt x="5388" y="2836"/>
                    </a:lnTo>
                    <a:lnTo>
                      <a:pt x="4558" y="3769"/>
                    </a:lnTo>
                    <a:lnTo>
                      <a:pt x="3964" y="3408"/>
                    </a:lnTo>
                    <a:lnTo>
                      <a:pt x="3358" y="3537"/>
                    </a:lnTo>
                    <a:lnTo>
                      <a:pt x="3075" y="3926"/>
                    </a:lnTo>
                    <a:lnTo>
                      <a:pt x="2460" y="3144"/>
                    </a:lnTo>
                    <a:lnTo>
                      <a:pt x="2254" y="1976"/>
                    </a:lnTo>
                    <a:lnTo>
                      <a:pt x="1290" y="1647"/>
                    </a:lnTo>
                    <a:lnTo>
                      <a:pt x="113" y="2069"/>
                    </a:lnTo>
                    <a:lnTo>
                      <a:pt x="0" y="3461"/>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39" name="Shape 4782">
                <a:extLst>
                  <a:ext uri="{FF2B5EF4-FFF2-40B4-BE49-F238E27FC236}">
                    <a16:creationId xmlns:a16="http://schemas.microsoft.com/office/drawing/2014/main" id="{B983F6DB-9303-4942-950B-6B568AB351ED}"/>
                  </a:ext>
                </a:extLst>
              </p:cNvPr>
              <p:cNvSpPr/>
              <p:nvPr/>
            </p:nvSpPr>
            <p:spPr>
              <a:xfrm>
                <a:off x="7603160" y="4640679"/>
                <a:ext cx="1005113" cy="1251178"/>
              </a:xfrm>
              <a:custGeom>
                <a:avLst/>
                <a:gdLst/>
                <a:ahLst/>
                <a:cxnLst>
                  <a:cxn ang="0">
                    <a:pos x="wd2" y="hd2"/>
                  </a:cxn>
                  <a:cxn ang="5400000">
                    <a:pos x="wd2" y="hd2"/>
                  </a:cxn>
                  <a:cxn ang="10800000">
                    <a:pos x="wd2" y="hd2"/>
                  </a:cxn>
                  <a:cxn ang="16200000">
                    <a:pos x="wd2" y="hd2"/>
                  </a:cxn>
                </a:cxnLst>
                <a:rect l="0" t="0" r="r" b="b"/>
                <a:pathLst>
                  <a:path w="21600" h="21600" extrusionOk="0">
                    <a:moveTo>
                      <a:pt x="5327" y="533"/>
                    </a:moveTo>
                    <a:lnTo>
                      <a:pt x="5316" y="1694"/>
                    </a:lnTo>
                    <a:lnTo>
                      <a:pt x="6929" y="2001"/>
                    </a:lnTo>
                    <a:lnTo>
                      <a:pt x="6847" y="2358"/>
                    </a:lnTo>
                    <a:lnTo>
                      <a:pt x="7200" y="2857"/>
                    </a:lnTo>
                    <a:lnTo>
                      <a:pt x="6984" y="3174"/>
                    </a:lnTo>
                    <a:lnTo>
                      <a:pt x="5914" y="3694"/>
                    </a:lnTo>
                    <a:lnTo>
                      <a:pt x="5392" y="3802"/>
                    </a:lnTo>
                    <a:lnTo>
                      <a:pt x="5091" y="3488"/>
                    </a:lnTo>
                    <a:lnTo>
                      <a:pt x="4987" y="2950"/>
                    </a:lnTo>
                    <a:lnTo>
                      <a:pt x="3471" y="2418"/>
                    </a:lnTo>
                    <a:lnTo>
                      <a:pt x="2716" y="2917"/>
                    </a:lnTo>
                    <a:lnTo>
                      <a:pt x="2690" y="3855"/>
                    </a:lnTo>
                    <a:lnTo>
                      <a:pt x="2887" y="4443"/>
                    </a:lnTo>
                    <a:lnTo>
                      <a:pt x="2737" y="4824"/>
                    </a:lnTo>
                    <a:lnTo>
                      <a:pt x="2188" y="4901"/>
                    </a:lnTo>
                    <a:lnTo>
                      <a:pt x="1876" y="5615"/>
                    </a:lnTo>
                    <a:lnTo>
                      <a:pt x="1900" y="6167"/>
                    </a:lnTo>
                    <a:lnTo>
                      <a:pt x="1616" y="6728"/>
                    </a:lnTo>
                    <a:lnTo>
                      <a:pt x="203" y="6722"/>
                    </a:lnTo>
                    <a:lnTo>
                      <a:pt x="0" y="7551"/>
                    </a:lnTo>
                    <a:lnTo>
                      <a:pt x="745" y="7814"/>
                    </a:lnTo>
                    <a:lnTo>
                      <a:pt x="1458" y="8390"/>
                    </a:lnTo>
                    <a:lnTo>
                      <a:pt x="1366" y="9088"/>
                    </a:lnTo>
                    <a:lnTo>
                      <a:pt x="2279" y="9213"/>
                    </a:lnTo>
                    <a:lnTo>
                      <a:pt x="3372" y="10135"/>
                    </a:lnTo>
                    <a:lnTo>
                      <a:pt x="3885" y="9629"/>
                    </a:lnTo>
                    <a:lnTo>
                      <a:pt x="4541" y="9315"/>
                    </a:lnTo>
                    <a:lnTo>
                      <a:pt x="4808" y="9730"/>
                    </a:lnTo>
                    <a:lnTo>
                      <a:pt x="4716" y="10707"/>
                    </a:lnTo>
                    <a:lnTo>
                      <a:pt x="5030" y="11610"/>
                    </a:lnTo>
                    <a:lnTo>
                      <a:pt x="4703" y="11916"/>
                    </a:lnTo>
                    <a:lnTo>
                      <a:pt x="3988" y="11882"/>
                    </a:lnTo>
                    <a:lnTo>
                      <a:pt x="2853" y="12729"/>
                    </a:lnTo>
                    <a:lnTo>
                      <a:pt x="2825" y="14145"/>
                    </a:lnTo>
                    <a:lnTo>
                      <a:pt x="3511" y="15141"/>
                    </a:lnTo>
                    <a:lnTo>
                      <a:pt x="4556" y="15028"/>
                    </a:lnTo>
                    <a:lnTo>
                      <a:pt x="5722" y="15358"/>
                    </a:lnTo>
                    <a:lnTo>
                      <a:pt x="5304" y="15827"/>
                    </a:lnTo>
                    <a:lnTo>
                      <a:pt x="4361" y="16481"/>
                    </a:lnTo>
                    <a:lnTo>
                      <a:pt x="4752" y="17269"/>
                    </a:lnTo>
                    <a:lnTo>
                      <a:pt x="5597" y="17874"/>
                    </a:lnTo>
                    <a:lnTo>
                      <a:pt x="5174" y="18579"/>
                    </a:lnTo>
                    <a:lnTo>
                      <a:pt x="5951" y="18679"/>
                    </a:lnTo>
                    <a:lnTo>
                      <a:pt x="6276" y="19071"/>
                    </a:lnTo>
                    <a:lnTo>
                      <a:pt x="6508" y="20111"/>
                    </a:lnTo>
                    <a:lnTo>
                      <a:pt x="7201" y="20187"/>
                    </a:lnTo>
                    <a:lnTo>
                      <a:pt x="8044" y="19798"/>
                    </a:lnTo>
                    <a:lnTo>
                      <a:pt x="8512" y="18952"/>
                    </a:lnTo>
                    <a:lnTo>
                      <a:pt x="9476" y="19275"/>
                    </a:lnTo>
                    <a:lnTo>
                      <a:pt x="9965" y="19708"/>
                    </a:lnTo>
                    <a:lnTo>
                      <a:pt x="9322" y="20195"/>
                    </a:lnTo>
                    <a:lnTo>
                      <a:pt x="8829" y="20567"/>
                    </a:lnTo>
                    <a:lnTo>
                      <a:pt x="9138" y="20993"/>
                    </a:lnTo>
                    <a:lnTo>
                      <a:pt x="9944" y="20993"/>
                    </a:lnTo>
                    <a:lnTo>
                      <a:pt x="10732" y="20437"/>
                    </a:lnTo>
                    <a:lnTo>
                      <a:pt x="10924" y="19632"/>
                    </a:lnTo>
                    <a:lnTo>
                      <a:pt x="11480" y="19248"/>
                    </a:lnTo>
                    <a:lnTo>
                      <a:pt x="11740" y="19772"/>
                    </a:lnTo>
                    <a:lnTo>
                      <a:pt x="12433" y="19959"/>
                    </a:lnTo>
                    <a:lnTo>
                      <a:pt x="12678" y="20518"/>
                    </a:lnTo>
                    <a:lnTo>
                      <a:pt x="13565" y="20788"/>
                    </a:lnTo>
                    <a:lnTo>
                      <a:pt x="14251" y="20859"/>
                    </a:lnTo>
                    <a:lnTo>
                      <a:pt x="14941" y="20893"/>
                    </a:lnTo>
                    <a:lnTo>
                      <a:pt x="15569" y="20945"/>
                    </a:lnTo>
                    <a:lnTo>
                      <a:pt x="15896" y="21600"/>
                    </a:lnTo>
                    <a:lnTo>
                      <a:pt x="17316" y="20741"/>
                    </a:lnTo>
                    <a:lnTo>
                      <a:pt x="18284" y="19965"/>
                    </a:lnTo>
                    <a:lnTo>
                      <a:pt x="18821" y="19219"/>
                    </a:lnTo>
                    <a:lnTo>
                      <a:pt x="18776" y="18112"/>
                    </a:lnTo>
                    <a:lnTo>
                      <a:pt x="18684" y="17364"/>
                    </a:lnTo>
                    <a:lnTo>
                      <a:pt x="19227" y="17200"/>
                    </a:lnTo>
                    <a:lnTo>
                      <a:pt x="20183" y="17394"/>
                    </a:lnTo>
                    <a:lnTo>
                      <a:pt x="20758" y="17061"/>
                    </a:lnTo>
                    <a:lnTo>
                      <a:pt x="20521" y="16412"/>
                    </a:lnTo>
                    <a:lnTo>
                      <a:pt x="20106" y="15960"/>
                    </a:lnTo>
                    <a:lnTo>
                      <a:pt x="20852" y="15390"/>
                    </a:lnTo>
                    <a:lnTo>
                      <a:pt x="21532" y="14729"/>
                    </a:lnTo>
                    <a:lnTo>
                      <a:pt x="21600" y="14048"/>
                    </a:lnTo>
                    <a:lnTo>
                      <a:pt x="21561" y="13508"/>
                    </a:lnTo>
                    <a:lnTo>
                      <a:pt x="20544" y="13384"/>
                    </a:lnTo>
                    <a:lnTo>
                      <a:pt x="19957" y="12900"/>
                    </a:lnTo>
                    <a:lnTo>
                      <a:pt x="19090" y="13035"/>
                    </a:lnTo>
                    <a:lnTo>
                      <a:pt x="18263" y="13492"/>
                    </a:lnTo>
                    <a:lnTo>
                      <a:pt x="17859" y="13258"/>
                    </a:lnTo>
                    <a:lnTo>
                      <a:pt x="18132" y="12513"/>
                    </a:lnTo>
                    <a:lnTo>
                      <a:pt x="17801" y="11999"/>
                    </a:lnTo>
                    <a:lnTo>
                      <a:pt x="16458" y="11555"/>
                    </a:lnTo>
                    <a:lnTo>
                      <a:pt x="16122" y="10371"/>
                    </a:lnTo>
                    <a:lnTo>
                      <a:pt x="16876" y="9867"/>
                    </a:lnTo>
                    <a:lnTo>
                      <a:pt x="17278" y="9283"/>
                    </a:lnTo>
                    <a:lnTo>
                      <a:pt x="16507" y="8478"/>
                    </a:lnTo>
                    <a:lnTo>
                      <a:pt x="17265" y="8355"/>
                    </a:lnTo>
                    <a:lnTo>
                      <a:pt x="18867" y="8650"/>
                    </a:lnTo>
                    <a:lnTo>
                      <a:pt x="19385" y="7749"/>
                    </a:lnTo>
                    <a:lnTo>
                      <a:pt x="18701" y="6478"/>
                    </a:lnTo>
                    <a:lnTo>
                      <a:pt x="17863" y="6191"/>
                    </a:lnTo>
                    <a:lnTo>
                      <a:pt x="17000" y="6455"/>
                    </a:lnTo>
                    <a:lnTo>
                      <a:pt x="16565" y="7090"/>
                    </a:lnTo>
                    <a:lnTo>
                      <a:pt x="15471" y="7129"/>
                    </a:lnTo>
                    <a:lnTo>
                      <a:pt x="14968" y="6716"/>
                    </a:lnTo>
                    <a:lnTo>
                      <a:pt x="15095" y="5979"/>
                    </a:lnTo>
                    <a:lnTo>
                      <a:pt x="14264" y="5549"/>
                    </a:lnTo>
                    <a:lnTo>
                      <a:pt x="13719" y="5868"/>
                    </a:lnTo>
                    <a:lnTo>
                      <a:pt x="13915" y="5171"/>
                    </a:lnTo>
                    <a:lnTo>
                      <a:pt x="14353" y="4309"/>
                    </a:lnTo>
                    <a:lnTo>
                      <a:pt x="14288" y="3107"/>
                    </a:lnTo>
                    <a:lnTo>
                      <a:pt x="12837" y="3285"/>
                    </a:lnTo>
                    <a:lnTo>
                      <a:pt x="12337" y="3500"/>
                    </a:lnTo>
                    <a:lnTo>
                      <a:pt x="12226" y="2868"/>
                    </a:lnTo>
                    <a:lnTo>
                      <a:pt x="11528" y="2301"/>
                    </a:lnTo>
                    <a:lnTo>
                      <a:pt x="9402" y="2014"/>
                    </a:lnTo>
                    <a:lnTo>
                      <a:pt x="8678" y="1183"/>
                    </a:lnTo>
                    <a:lnTo>
                      <a:pt x="8028" y="911"/>
                    </a:lnTo>
                    <a:lnTo>
                      <a:pt x="6174" y="0"/>
                    </a:lnTo>
                    <a:lnTo>
                      <a:pt x="5327" y="533"/>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40" name="Shape 4783">
                <a:extLst>
                  <a:ext uri="{FF2B5EF4-FFF2-40B4-BE49-F238E27FC236}">
                    <a16:creationId xmlns:a16="http://schemas.microsoft.com/office/drawing/2014/main" id="{1F13B4E1-DBF6-4C23-B041-3CE996D2C4FD}"/>
                  </a:ext>
                </a:extLst>
              </p:cNvPr>
              <p:cNvSpPr/>
              <p:nvPr/>
            </p:nvSpPr>
            <p:spPr>
              <a:xfrm>
                <a:off x="8903367" y="5237302"/>
                <a:ext cx="180811" cy="78316"/>
              </a:xfrm>
              <a:custGeom>
                <a:avLst/>
                <a:gdLst/>
                <a:ahLst/>
                <a:cxnLst>
                  <a:cxn ang="0">
                    <a:pos x="wd2" y="hd2"/>
                  </a:cxn>
                  <a:cxn ang="5400000">
                    <a:pos x="wd2" y="hd2"/>
                  </a:cxn>
                  <a:cxn ang="10800000">
                    <a:pos x="wd2" y="hd2"/>
                  </a:cxn>
                  <a:cxn ang="16200000">
                    <a:pos x="wd2" y="hd2"/>
                  </a:cxn>
                </a:cxnLst>
                <a:rect l="0" t="0" r="r" b="b"/>
                <a:pathLst>
                  <a:path w="21600" h="21600" extrusionOk="0">
                    <a:moveTo>
                      <a:pt x="7229" y="1869"/>
                    </a:moveTo>
                    <a:lnTo>
                      <a:pt x="2003" y="0"/>
                    </a:lnTo>
                    <a:lnTo>
                      <a:pt x="0" y="4611"/>
                    </a:lnTo>
                    <a:lnTo>
                      <a:pt x="7236" y="12866"/>
                    </a:lnTo>
                    <a:lnTo>
                      <a:pt x="15277" y="21600"/>
                    </a:lnTo>
                    <a:lnTo>
                      <a:pt x="21600" y="19036"/>
                    </a:lnTo>
                    <a:lnTo>
                      <a:pt x="19645" y="12344"/>
                    </a:lnTo>
                    <a:lnTo>
                      <a:pt x="12403" y="7980"/>
                    </a:lnTo>
                    <a:lnTo>
                      <a:pt x="7229" y="1869"/>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41" name="Shape 4784">
                <a:extLst>
                  <a:ext uri="{FF2B5EF4-FFF2-40B4-BE49-F238E27FC236}">
                    <a16:creationId xmlns:a16="http://schemas.microsoft.com/office/drawing/2014/main" id="{B03B8757-CE2A-4641-83B9-49E2AD1B055A}"/>
                  </a:ext>
                </a:extLst>
              </p:cNvPr>
              <p:cNvSpPr/>
              <p:nvPr/>
            </p:nvSpPr>
            <p:spPr>
              <a:xfrm>
                <a:off x="8871578" y="5290383"/>
                <a:ext cx="201425" cy="216402"/>
              </a:xfrm>
              <a:custGeom>
                <a:avLst/>
                <a:gdLst/>
                <a:ahLst/>
                <a:cxnLst>
                  <a:cxn ang="0">
                    <a:pos x="wd2" y="hd2"/>
                  </a:cxn>
                  <a:cxn ang="5400000">
                    <a:pos x="wd2" y="hd2"/>
                  </a:cxn>
                  <a:cxn ang="10800000">
                    <a:pos x="wd2" y="hd2"/>
                  </a:cxn>
                  <a:cxn ang="16200000">
                    <a:pos x="wd2" y="hd2"/>
                  </a:cxn>
                </a:cxnLst>
                <a:rect l="0" t="0" r="r" b="b"/>
                <a:pathLst>
                  <a:path w="21600" h="21600" extrusionOk="0">
                    <a:moveTo>
                      <a:pt x="6173" y="0"/>
                    </a:moveTo>
                    <a:lnTo>
                      <a:pt x="9194" y="1495"/>
                    </a:lnTo>
                    <a:lnTo>
                      <a:pt x="14480" y="5161"/>
                    </a:lnTo>
                    <a:lnTo>
                      <a:pt x="19733" y="9406"/>
                    </a:lnTo>
                    <a:lnTo>
                      <a:pt x="21600" y="12912"/>
                    </a:lnTo>
                    <a:lnTo>
                      <a:pt x="21506" y="15578"/>
                    </a:lnTo>
                    <a:lnTo>
                      <a:pt x="16985" y="16819"/>
                    </a:lnTo>
                    <a:lnTo>
                      <a:pt x="12257" y="19980"/>
                    </a:lnTo>
                    <a:lnTo>
                      <a:pt x="9978" y="21600"/>
                    </a:lnTo>
                    <a:lnTo>
                      <a:pt x="7050" y="20020"/>
                    </a:lnTo>
                    <a:lnTo>
                      <a:pt x="3683" y="18274"/>
                    </a:lnTo>
                    <a:lnTo>
                      <a:pt x="2402" y="14886"/>
                    </a:lnTo>
                    <a:lnTo>
                      <a:pt x="0" y="13124"/>
                    </a:lnTo>
                    <a:lnTo>
                      <a:pt x="2361" y="10798"/>
                    </a:lnTo>
                    <a:lnTo>
                      <a:pt x="2642" y="7040"/>
                    </a:lnTo>
                    <a:lnTo>
                      <a:pt x="6173" y="0"/>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42" name="Shape 4785">
                <a:extLst>
                  <a:ext uri="{FF2B5EF4-FFF2-40B4-BE49-F238E27FC236}">
                    <a16:creationId xmlns:a16="http://schemas.microsoft.com/office/drawing/2014/main" id="{9258232F-9CDF-4AE0-813A-786A0D0C467E}"/>
                  </a:ext>
                </a:extLst>
              </p:cNvPr>
              <p:cNvSpPr/>
              <p:nvPr/>
            </p:nvSpPr>
            <p:spPr>
              <a:xfrm>
                <a:off x="8314714" y="5406652"/>
                <a:ext cx="909202" cy="973887"/>
              </a:xfrm>
              <a:custGeom>
                <a:avLst/>
                <a:gdLst/>
                <a:ahLst/>
                <a:cxnLst>
                  <a:cxn ang="0">
                    <a:pos x="wd2" y="hd2"/>
                  </a:cxn>
                  <a:cxn ang="5400000">
                    <a:pos x="wd2" y="hd2"/>
                  </a:cxn>
                  <a:cxn ang="10800000">
                    <a:pos x="wd2" y="hd2"/>
                  </a:cxn>
                  <a:cxn ang="16200000">
                    <a:pos x="wd2" y="hd2"/>
                  </a:cxn>
                </a:cxnLst>
                <a:rect l="0" t="0" r="r" b="b"/>
                <a:pathLst>
                  <a:path w="21600" h="21600" extrusionOk="0">
                    <a:moveTo>
                      <a:pt x="6787" y="330"/>
                    </a:moveTo>
                    <a:lnTo>
                      <a:pt x="7614" y="0"/>
                    </a:lnTo>
                    <a:lnTo>
                      <a:pt x="8631" y="230"/>
                    </a:lnTo>
                    <a:lnTo>
                      <a:pt x="9091" y="1348"/>
                    </a:lnTo>
                    <a:lnTo>
                      <a:pt x="10394" y="1091"/>
                    </a:lnTo>
                    <a:lnTo>
                      <a:pt x="11142" y="810"/>
                    </a:lnTo>
                    <a:lnTo>
                      <a:pt x="11790" y="1621"/>
                    </a:lnTo>
                    <a:lnTo>
                      <a:pt x="12564" y="365"/>
                    </a:lnTo>
                    <a:lnTo>
                      <a:pt x="13133" y="97"/>
                    </a:lnTo>
                    <a:lnTo>
                      <a:pt x="13937" y="567"/>
                    </a:lnTo>
                    <a:lnTo>
                      <a:pt x="14237" y="1441"/>
                    </a:lnTo>
                    <a:lnTo>
                      <a:pt x="15542" y="2052"/>
                    </a:lnTo>
                    <a:lnTo>
                      <a:pt x="14897" y="2681"/>
                    </a:lnTo>
                    <a:lnTo>
                      <a:pt x="14079" y="3132"/>
                    </a:lnTo>
                    <a:lnTo>
                      <a:pt x="13730" y="3811"/>
                    </a:lnTo>
                    <a:lnTo>
                      <a:pt x="13100" y="4159"/>
                    </a:lnTo>
                    <a:lnTo>
                      <a:pt x="12115" y="4168"/>
                    </a:lnTo>
                    <a:lnTo>
                      <a:pt x="11288" y="4407"/>
                    </a:lnTo>
                    <a:lnTo>
                      <a:pt x="10616" y="5006"/>
                    </a:lnTo>
                    <a:lnTo>
                      <a:pt x="10169" y="5198"/>
                    </a:lnTo>
                    <a:lnTo>
                      <a:pt x="11649" y="4839"/>
                    </a:lnTo>
                    <a:lnTo>
                      <a:pt x="12514" y="4942"/>
                    </a:lnTo>
                    <a:lnTo>
                      <a:pt x="13651" y="5193"/>
                    </a:lnTo>
                    <a:lnTo>
                      <a:pt x="14166" y="4659"/>
                    </a:lnTo>
                    <a:lnTo>
                      <a:pt x="15097" y="4115"/>
                    </a:lnTo>
                    <a:lnTo>
                      <a:pt x="15984" y="4362"/>
                    </a:lnTo>
                    <a:lnTo>
                      <a:pt x="16986" y="4819"/>
                    </a:lnTo>
                    <a:lnTo>
                      <a:pt x="17701" y="5499"/>
                    </a:lnTo>
                    <a:lnTo>
                      <a:pt x="18720" y="5799"/>
                    </a:lnTo>
                    <a:lnTo>
                      <a:pt x="19401" y="5850"/>
                    </a:lnTo>
                    <a:lnTo>
                      <a:pt x="20237" y="5806"/>
                    </a:lnTo>
                    <a:lnTo>
                      <a:pt x="20052" y="6442"/>
                    </a:lnTo>
                    <a:lnTo>
                      <a:pt x="19357" y="6799"/>
                    </a:lnTo>
                    <a:lnTo>
                      <a:pt x="20226" y="7064"/>
                    </a:lnTo>
                    <a:lnTo>
                      <a:pt x="20715" y="6343"/>
                    </a:lnTo>
                    <a:lnTo>
                      <a:pt x="20449" y="5396"/>
                    </a:lnTo>
                    <a:lnTo>
                      <a:pt x="19430" y="4989"/>
                    </a:lnTo>
                    <a:lnTo>
                      <a:pt x="19274" y="4440"/>
                    </a:lnTo>
                    <a:lnTo>
                      <a:pt x="20498" y="4655"/>
                    </a:lnTo>
                    <a:lnTo>
                      <a:pt x="20964" y="4956"/>
                    </a:lnTo>
                    <a:lnTo>
                      <a:pt x="21600" y="5508"/>
                    </a:lnTo>
                    <a:lnTo>
                      <a:pt x="21213" y="6584"/>
                    </a:lnTo>
                    <a:lnTo>
                      <a:pt x="20814" y="7331"/>
                    </a:lnTo>
                    <a:lnTo>
                      <a:pt x="19064" y="7599"/>
                    </a:lnTo>
                    <a:lnTo>
                      <a:pt x="18327" y="7358"/>
                    </a:lnTo>
                    <a:lnTo>
                      <a:pt x="17797" y="7628"/>
                    </a:lnTo>
                    <a:lnTo>
                      <a:pt x="17026" y="8123"/>
                    </a:lnTo>
                    <a:lnTo>
                      <a:pt x="16965" y="8641"/>
                    </a:lnTo>
                    <a:lnTo>
                      <a:pt x="18164" y="8530"/>
                    </a:lnTo>
                    <a:lnTo>
                      <a:pt x="18233" y="8151"/>
                    </a:lnTo>
                    <a:lnTo>
                      <a:pt x="18836" y="8158"/>
                    </a:lnTo>
                    <a:lnTo>
                      <a:pt x="19349" y="8112"/>
                    </a:lnTo>
                    <a:lnTo>
                      <a:pt x="19582" y="9017"/>
                    </a:lnTo>
                    <a:lnTo>
                      <a:pt x="19881" y="9489"/>
                    </a:lnTo>
                    <a:cubicBezTo>
                      <a:pt x="20326" y="9764"/>
                      <a:pt x="20258" y="10392"/>
                      <a:pt x="19763" y="10577"/>
                    </a:cubicBezTo>
                    <a:cubicBezTo>
                      <a:pt x="19481" y="10683"/>
                      <a:pt x="19159" y="10572"/>
                      <a:pt x="19019" y="10320"/>
                    </a:cubicBezTo>
                    <a:lnTo>
                      <a:pt x="18196" y="9896"/>
                    </a:lnTo>
                    <a:lnTo>
                      <a:pt x="17641" y="9807"/>
                    </a:lnTo>
                    <a:lnTo>
                      <a:pt x="17741" y="10540"/>
                    </a:lnTo>
                    <a:lnTo>
                      <a:pt x="18495" y="10960"/>
                    </a:lnTo>
                    <a:lnTo>
                      <a:pt x="18106" y="11603"/>
                    </a:lnTo>
                    <a:lnTo>
                      <a:pt x="18599" y="12265"/>
                    </a:lnTo>
                    <a:lnTo>
                      <a:pt x="18171" y="12677"/>
                    </a:lnTo>
                    <a:lnTo>
                      <a:pt x="17248" y="12338"/>
                    </a:lnTo>
                    <a:lnTo>
                      <a:pt x="16386" y="12628"/>
                    </a:lnTo>
                    <a:lnTo>
                      <a:pt x="17319" y="13192"/>
                    </a:lnTo>
                    <a:lnTo>
                      <a:pt x="18246" y="13477"/>
                    </a:lnTo>
                    <a:lnTo>
                      <a:pt x="18611" y="13994"/>
                    </a:lnTo>
                    <a:lnTo>
                      <a:pt x="18709" y="14696"/>
                    </a:lnTo>
                    <a:lnTo>
                      <a:pt x="17815" y="14707"/>
                    </a:lnTo>
                    <a:lnTo>
                      <a:pt x="17541" y="15215"/>
                    </a:lnTo>
                    <a:lnTo>
                      <a:pt x="17202" y="15881"/>
                    </a:lnTo>
                    <a:lnTo>
                      <a:pt x="16774" y="16368"/>
                    </a:lnTo>
                    <a:lnTo>
                      <a:pt x="16442" y="15561"/>
                    </a:lnTo>
                    <a:lnTo>
                      <a:pt x="16776" y="14943"/>
                    </a:lnTo>
                    <a:lnTo>
                      <a:pt x="16298" y="14600"/>
                    </a:lnTo>
                    <a:lnTo>
                      <a:pt x="15837" y="15536"/>
                    </a:lnTo>
                    <a:lnTo>
                      <a:pt x="15862" y="16268"/>
                    </a:lnTo>
                    <a:lnTo>
                      <a:pt x="15529" y="17007"/>
                    </a:lnTo>
                    <a:lnTo>
                      <a:pt x="14787" y="16796"/>
                    </a:lnTo>
                    <a:lnTo>
                      <a:pt x="14193" y="16330"/>
                    </a:lnTo>
                    <a:lnTo>
                      <a:pt x="13520" y="16798"/>
                    </a:lnTo>
                    <a:lnTo>
                      <a:pt x="14293" y="17345"/>
                    </a:lnTo>
                    <a:lnTo>
                      <a:pt x="14854" y="17535"/>
                    </a:lnTo>
                    <a:lnTo>
                      <a:pt x="15205" y="18014"/>
                    </a:lnTo>
                    <a:lnTo>
                      <a:pt x="14636" y="18498"/>
                    </a:lnTo>
                    <a:lnTo>
                      <a:pt x="14380" y="18997"/>
                    </a:lnTo>
                    <a:lnTo>
                      <a:pt x="14291" y="19670"/>
                    </a:lnTo>
                    <a:lnTo>
                      <a:pt x="14613" y="20164"/>
                    </a:lnTo>
                    <a:lnTo>
                      <a:pt x="14515" y="20721"/>
                    </a:lnTo>
                    <a:lnTo>
                      <a:pt x="13746" y="21092"/>
                    </a:lnTo>
                    <a:lnTo>
                      <a:pt x="13216" y="21364"/>
                    </a:lnTo>
                    <a:lnTo>
                      <a:pt x="12403" y="21177"/>
                    </a:lnTo>
                    <a:lnTo>
                      <a:pt x="11795" y="21600"/>
                    </a:lnTo>
                    <a:lnTo>
                      <a:pt x="13162" y="20762"/>
                    </a:lnTo>
                    <a:lnTo>
                      <a:pt x="12034" y="20449"/>
                    </a:lnTo>
                    <a:lnTo>
                      <a:pt x="11319" y="20648"/>
                    </a:lnTo>
                    <a:lnTo>
                      <a:pt x="10431" y="21062"/>
                    </a:lnTo>
                    <a:lnTo>
                      <a:pt x="9594" y="20676"/>
                    </a:lnTo>
                    <a:lnTo>
                      <a:pt x="9199" y="19754"/>
                    </a:lnTo>
                    <a:lnTo>
                      <a:pt x="8621" y="19296"/>
                    </a:lnTo>
                    <a:lnTo>
                      <a:pt x="7981" y="19914"/>
                    </a:lnTo>
                    <a:lnTo>
                      <a:pt x="7632" y="20349"/>
                    </a:lnTo>
                    <a:lnTo>
                      <a:pt x="6973" y="20655"/>
                    </a:lnTo>
                    <a:lnTo>
                      <a:pt x="6208" y="20348"/>
                    </a:lnTo>
                    <a:lnTo>
                      <a:pt x="5448" y="20716"/>
                    </a:lnTo>
                    <a:lnTo>
                      <a:pt x="4954" y="20246"/>
                    </a:lnTo>
                    <a:lnTo>
                      <a:pt x="4920" y="19394"/>
                    </a:lnTo>
                    <a:lnTo>
                      <a:pt x="4496" y="18602"/>
                    </a:lnTo>
                    <a:lnTo>
                      <a:pt x="4031" y="18110"/>
                    </a:lnTo>
                    <a:lnTo>
                      <a:pt x="4412" y="17448"/>
                    </a:lnTo>
                    <a:lnTo>
                      <a:pt x="4227" y="16768"/>
                    </a:lnTo>
                    <a:lnTo>
                      <a:pt x="3772" y="16506"/>
                    </a:lnTo>
                    <a:lnTo>
                      <a:pt x="3069" y="16688"/>
                    </a:lnTo>
                    <a:lnTo>
                      <a:pt x="2683" y="16406"/>
                    </a:lnTo>
                    <a:lnTo>
                      <a:pt x="2550" y="15301"/>
                    </a:lnTo>
                    <a:lnTo>
                      <a:pt x="2232" y="14324"/>
                    </a:lnTo>
                    <a:lnTo>
                      <a:pt x="1550" y="13622"/>
                    </a:lnTo>
                    <a:lnTo>
                      <a:pt x="913" y="13099"/>
                    </a:lnTo>
                    <a:lnTo>
                      <a:pt x="238" y="12605"/>
                    </a:lnTo>
                    <a:lnTo>
                      <a:pt x="0" y="11966"/>
                    </a:lnTo>
                    <a:lnTo>
                      <a:pt x="265" y="11222"/>
                    </a:lnTo>
                    <a:lnTo>
                      <a:pt x="589" y="10792"/>
                    </a:lnTo>
                    <a:lnTo>
                      <a:pt x="1048" y="10397"/>
                    </a:lnTo>
                    <a:lnTo>
                      <a:pt x="1582" y="9780"/>
                    </a:lnTo>
                    <a:lnTo>
                      <a:pt x="2139" y="9426"/>
                    </a:lnTo>
                    <a:lnTo>
                      <a:pt x="2944" y="8715"/>
                    </a:lnTo>
                    <a:lnTo>
                      <a:pt x="3438" y="8053"/>
                    </a:lnTo>
                    <a:lnTo>
                      <a:pt x="3598" y="7539"/>
                    </a:lnTo>
                    <a:lnTo>
                      <a:pt x="3509" y="4990"/>
                    </a:lnTo>
                    <a:lnTo>
                      <a:pt x="4324" y="4782"/>
                    </a:lnTo>
                    <a:lnTo>
                      <a:pt x="5354" y="5043"/>
                    </a:lnTo>
                    <a:lnTo>
                      <a:pt x="5787" y="4737"/>
                    </a:lnTo>
                    <a:lnTo>
                      <a:pt x="5030" y="3502"/>
                    </a:lnTo>
                    <a:lnTo>
                      <a:pt x="6337" y="2242"/>
                    </a:lnTo>
                    <a:lnTo>
                      <a:pt x="6787" y="330"/>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43" name="Shape 4786">
                <a:extLst>
                  <a:ext uri="{FF2B5EF4-FFF2-40B4-BE49-F238E27FC236}">
                    <a16:creationId xmlns:a16="http://schemas.microsoft.com/office/drawing/2014/main" id="{C0EA5BE8-9D19-4FC7-B3CD-08BD072AD4EE}"/>
                  </a:ext>
                </a:extLst>
              </p:cNvPr>
              <p:cNvSpPr/>
              <p:nvPr/>
            </p:nvSpPr>
            <p:spPr>
              <a:xfrm>
                <a:off x="3855438" y="5863761"/>
                <a:ext cx="1913767" cy="2013815"/>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5135" y="405"/>
                    </a:lnTo>
                    <a:lnTo>
                      <a:pt x="5158" y="888"/>
                    </a:lnTo>
                    <a:lnTo>
                      <a:pt x="4934" y="1028"/>
                    </a:lnTo>
                    <a:lnTo>
                      <a:pt x="4800" y="583"/>
                    </a:lnTo>
                    <a:lnTo>
                      <a:pt x="4299" y="777"/>
                    </a:lnTo>
                    <a:lnTo>
                      <a:pt x="4212" y="1591"/>
                    </a:lnTo>
                    <a:lnTo>
                      <a:pt x="4307" y="2549"/>
                    </a:lnTo>
                    <a:lnTo>
                      <a:pt x="3869" y="2659"/>
                    </a:lnTo>
                    <a:lnTo>
                      <a:pt x="3841" y="2386"/>
                    </a:lnTo>
                    <a:lnTo>
                      <a:pt x="3257" y="1887"/>
                    </a:lnTo>
                    <a:lnTo>
                      <a:pt x="3154" y="2317"/>
                    </a:lnTo>
                    <a:lnTo>
                      <a:pt x="2874" y="2374"/>
                    </a:lnTo>
                    <a:lnTo>
                      <a:pt x="2881" y="3042"/>
                    </a:lnTo>
                    <a:lnTo>
                      <a:pt x="2975" y="3760"/>
                    </a:lnTo>
                    <a:lnTo>
                      <a:pt x="3157" y="4291"/>
                    </a:lnTo>
                    <a:lnTo>
                      <a:pt x="3509" y="4212"/>
                    </a:lnTo>
                    <a:lnTo>
                      <a:pt x="3870" y="4253"/>
                    </a:lnTo>
                    <a:lnTo>
                      <a:pt x="4036" y="4619"/>
                    </a:lnTo>
                    <a:lnTo>
                      <a:pt x="4106" y="5063"/>
                    </a:lnTo>
                    <a:lnTo>
                      <a:pt x="3873" y="5191"/>
                    </a:lnTo>
                    <a:lnTo>
                      <a:pt x="3902" y="5546"/>
                    </a:lnTo>
                    <a:lnTo>
                      <a:pt x="4001" y="6084"/>
                    </a:lnTo>
                    <a:lnTo>
                      <a:pt x="3928" y="6794"/>
                    </a:lnTo>
                    <a:lnTo>
                      <a:pt x="3786" y="7429"/>
                    </a:lnTo>
                    <a:lnTo>
                      <a:pt x="3676" y="7785"/>
                    </a:lnTo>
                    <a:lnTo>
                      <a:pt x="3708" y="8099"/>
                    </a:lnTo>
                    <a:lnTo>
                      <a:pt x="3342" y="8034"/>
                    </a:lnTo>
                    <a:lnTo>
                      <a:pt x="3345" y="8367"/>
                    </a:lnTo>
                    <a:lnTo>
                      <a:pt x="3635" y="8645"/>
                    </a:lnTo>
                    <a:lnTo>
                      <a:pt x="3524" y="8956"/>
                    </a:lnTo>
                    <a:lnTo>
                      <a:pt x="3189" y="8704"/>
                    </a:lnTo>
                    <a:lnTo>
                      <a:pt x="2940" y="8755"/>
                    </a:lnTo>
                    <a:lnTo>
                      <a:pt x="2990" y="9122"/>
                    </a:lnTo>
                    <a:lnTo>
                      <a:pt x="2761" y="9340"/>
                    </a:lnTo>
                    <a:lnTo>
                      <a:pt x="2344" y="9308"/>
                    </a:lnTo>
                    <a:lnTo>
                      <a:pt x="2093" y="9346"/>
                    </a:lnTo>
                    <a:lnTo>
                      <a:pt x="1972" y="9601"/>
                    </a:lnTo>
                    <a:lnTo>
                      <a:pt x="1940" y="9875"/>
                    </a:lnTo>
                    <a:lnTo>
                      <a:pt x="1699" y="10161"/>
                    </a:lnTo>
                    <a:lnTo>
                      <a:pt x="1396" y="9992"/>
                    </a:lnTo>
                    <a:lnTo>
                      <a:pt x="1137" y="10120"/>
                    </a:lnTo>
                    <a:lnTo>
                      <a:pt x="922" y="10512"/>
                    </a:lnTo>
                    <a:lnTo>
                      <a:pt x="1055" y="10881"/>
                    </a:lnTo>
                    <a:lnTo>
                      <a:pt x="720" y="11069"/>
                    </a:lnTo>
                    <a:lnTo>
                      <a:pt x="537" y="11276"/>
                    </a:lnTo>
                    <a:lnTo>
                      <a:pt x="254" y="11879"/>
                    </a:lnTo>
                    <a:lnTo>
                      <a:pt x="378" y="12146"/>
                    </a:lnTo>
                    <a:lnTo>
                      <a:pt x="652" y="12129"/>
                    </a:lnTo>
                    <a:lnTo>
                      <a:pt x="719" y="12403"/>
                    </a:lnTo>
                    <a:lnTo>
                      <a:pt x="639" y="12925"/>
                    </a:lnTo>
                    <a:lnTo>
                      <a:pt x="311" y="13125"/>
                    </a:lnTo>
                    <a:lnTo>
                      <a:pt x="0" y="13323"/>
                    </a:lnTo>
                    <a:lnTo>
                      <a:pt x="270" y="13629"/>
                    </a:lnTo>
                    <a:lnTo>
                      <a:pt x="631" y="13444"/>
                    </a:lnTo>
                    <a:lnTo>
                      <a:pt x="1157" y="13179"/>
                    </a:lnTo>
                    <a:lnTo>
                      <a:pt x="1812" y="13140"/>
                    </a:lnTo>
                    <a:lnTo>
                      <a:pt x="2384" y="13099"/>
                    </a:lnTo>
                    <a:lnTo>
                      <a:pt x="3040" y="13061"/>
                    </a:lnTo>
                    <a:lnTo>
                      <a:pt x="3518" y="13158"/>
                    </a:lnTo>
                    <a:lnTo>
                      <a:pt x="3227" y="13528"/>
                    </a:lnTo>
                    <a:lnTo>
                      <a:pt x="2890" y="13737"/>
                    </a:lnTo>
                    <a:lnTo>
                      <a:pt x="2954" y="14018"/>
                    </a:lnTo>
                    <a:lnTo>
                      <a:pt x="3293" y="14221"/>
                    </a:lnTo>
                    <a:lnTo>
                      <a:pt x="3259" y="14545"/>
                    </a:lnTo>
                    <a:lnTo>
                      <a:pt x="3155" y="14752"/>
                    </a:lnTo>
                    <a:lnTo>
                      <a:pt x="3408" y="15335"/>
                    </a:lnTo>
                    <a:lnTo>
                      <a:pt x="3457" y="15619"/>
                    </a:lnTo>
                    <a:lnTo>
                      <a:pt x="3748" y="15859"/>
                    </a:lnTo>
                    <a:lnTo>
                      <a:pt x="4141" y="15956"/>
                    </a:lnTo>
                    <a:lnTo>
                      <a:pt x="4489" y="15977"/>
                    </a:lnTo>
                    <a:lnTo>
                      <a:pt x="4730" y="16373"/>
                    </a:lnTo>
                    <a:lnTo>
                      <a:pt x="4537" y="16494"/>
                    </a:lnTo>
                    <a:lnTo>
                      <a:pt x="4337" y="16647"/>
                    </a:lnTo>
                    <a:lnTo>
                      <a:pt x="4184" y="17047"/>
                    </a:lnTo>
                    <a:lnTo>
                      <a:pt x="4251" y="17367"/>
                    </a:lnTo>
                    <a:lnTo>
                      <a:pt x="4093" y="17598"/>
                    </a:lnTo>
                    <a:lnTo>
                      <a:pt x="3770" y="17771"/>
                    </a:lnTo>
                    <a:lnTo>
                      <a:pt x="3654" y="18014"/>
                    </a:lnTo>
                    <a:lnTo>
                      <a:pt x="3536" y="18209"/>
                    </a:lnTo>
                    <a:lnTo>
                      <a:pt x="3948" y="18394"/>
                    </a:lnTo>
                    <a:lnTo>
                      <a:pt x="4420" y="18521"/>
                    </a:lnTo>
                    <a:lnTo>
                      <a:pt x="4947" y="18595"/>
                    </a:lnTo>
                    <a:lnTo>
                      <a:pt x="5383" y="18624"/>
                    </a:lnTo>
                    <a:lnTo>
                      <a:pt x="5628" y="18769"/>
                    </a:lnTo>
                    <a:lnTo>
                      <a:pt x="5496" y="19078"/>
                    </a:lnTo>
                    <a:lnTo>
                      <a:pt x="5391" y="19436"/>
                    </a:lnTo>
                    <a:lnTo>
                      <a:pt x="5633" y="19696"/>
                    </a:lnTo>
                    <a:lnTo>
                      <a:pt x="5957" y="20068"/>
                    </a:lnTo>
                    <a:lnTo>
                      <a:pt x="5789" y="20345"/>
                    </a:lnTo>
                    <a:lnTo>
                      <a:pt x="6116" y="20418"/>
                    </a:lnTo>
                    <a:lnTo>
                      <a:pt x="6509" y="20339"/>
                    </a:lnTo>
                    <a:lnTo>
                      <a:pt x="6799" y="20408"/>
                    </a:lnTo>
                    <a:lnTo>
                      <a:pt x="7189" y="20578"/>
                    </a:lnTo>
                    <a:lnTo>
                      <a:pt x="7489" y="20291"/>
                    </a:lnTo>
                    <a:lnTo>
                      <a:pt x="7869" y="20060"/>
                    </a:lnTo>
                    <a:lnTo>
                      <a:pt x="8256" y="19931"/>
                    </a:lnTo>
                    <a:lnTo>
                      <a:pt x="8454" y="20324"/>
                    </a:lnTo>
                    <a:lnTo>
                      <a:pt x="8422" y="20635"/>
                    </a:lnTo>
                    <a:lnTo>
                      <a:pt x="8239" y="20954"/>
                    </a:lnTo>
                    <a:lnTo>
                      <a:pt x="8491" y="21218"/>
                    </a:lnTo>
                    <a:lnTo>
                      <a:pt x="8842" y="21296"/>
                    </a:lnTo>
                    <a:lnTo>
                      <a:pt x="9174" y="21380"/>
                    </a:lnTo>
                    <a:lnTo>
                      <a:pt x="9676" y="21488"/>
                    </a:lnTo>
                    <a:lnTo>
                      <a:pt x="9999" y="21600"/>
                    </a:lnTo>
                    <a:lnTo>
                      <a:pt x="10175" y="21347"/>
                    </a:lnTo>
                    <a:lnTo>
                      <a:pt x="9866" y="21153"/>
                    </a:lnTo>
                    <a:lnTo>
                      <a:pt x="9845" y="20897"/>
                    </a:lnTo>
                    <a:lnTo>
                      <a:pt x="10163" y="20433"/>
                    </a:lnTo>
                    <a:lnTo>
                      <a:pt x="10167" y="20124"/>
                    </a:lnTo>
                    <a:lnTo>
                      <a:pt x="10046" y="19861"/>
                    </a:lnTo>
                    <a:lnTo>
                      <a:pt x="9722" y="19452"/>
                    </a:lnTo>
                    <a:lnTo>
                      <a:pt x="9768" y="19033"/>
                    </a:lnTo>
                    <a:lnTo>
                      <a:pt x="9844" y="18569"/>
                    </a:lnTo>
                    <a:lnTo>
                      <a:pt x="10016" y="18160"/>
                    </a:lnTo>
                    <a:lnTo>
                      <a:pt x="10344" y="18366"/>
                    </a:lnTo>
                    <a:lnTo>
                      <a:pt x="10727" y="18336"/>
                    </a:lnTo>
                    <a:lnTo>
                      <a:pt x="11203" y="18492"/>
                    </a:lnTo>
                    <a:lnTo>
                      <a:pt x="11720" y="18115"/>
                    </a:lnTo>
                    <a:lnTo>
                      <a:pt x="11928" y="17489"/>
                    </a:lnTo>
                    <a:lnTo>
                      <a:pt x="12293" y="17387"/>
                    </a:lnTo>
                    <a:lnTo>
                      <a:pt x="12475" y="17724"/>
                    </a:lnTo>
                    <a:lnTo>
                      <a:pt x="12933" y="18119"/>
                    </a:lnTo>
                    <a:lnTo>
                      <a:pt x="13213" y="18392"/>
                    </a:lnTo>
                    <a:lnTo>
                      <a:pt x="13519" y="18369"/>
                    </a:lnTo>
                    <a:lnTo>
                      <a:pt x="13820" y="18005"/>
                    </a:lnTo>
                    <a:lnTo>
                      <a:pt x="14099" y="17618"/>
                    </a:lnTo>
                    <a:lnTo>
                      <a:pt x="14338" y="17478"/>
                    </a:lnTo>
                    <a:lnTo>
                      <a:pt x="14436" y="17830"/>
                    </a:lnTo>
                    <a:lnTo>
                      <a:pt x="14621" y="18190"/>
                    </a:lnTo>
                    <a:lnTo>
                      <a:pt x="14934" y="17885"/>
                    </a:lnTo>
                    <a:lnTo>
                      <a:pt x="15080" y="17558"/>
                    </a:lnTo>
                    <a:lnTo>
                      <a:pt x="15318" y="17759"/>
                    </a:lnTo>
                    <a:lnTo>
                      <a:pt x="15380" y="18149"/>
                    </a:lnTo>
                    <a:lnTo>
                      <a:pt x="15602" y="18461"/>
                    </a:lnTo>
                    <a:lnTo>
                      <a:pt x="16030" y="17999"/>
                    </a:lnTo>
                    <a:lnTo>
                      <a:pt x="16203" y="17596"/>
                    </a:lnTo>
                    <a:lnTo>
                      <a:pt x="16650" y="17907"/>
                    </a:lnTo>
                    <a:lnTo>
                      <a:pt x="16911" y="18037"/>
                    </a:lnTo>
                    <a:lnTo>
                      <a:pt x="17201" y="17803"/>
                    </a:lnTo>
                    <a:lnTo>
                      <a:pt x="17818" y="17679"/>
                    </a:lnTo>
                    <a:lnTo>
                      <a:pt x="18009" y="17389"/>
                    </a:lnTo>
                    <a:lnTo>
                      <a:pt x="18061" y="17056"/>
                    </a:lnTo>
                    <a:lnTo>
                      <a:pt x="18480" y="16807"/>
                    </a:lnTo>
                    <a:lnTo>
                      <a:pt x="18836" y="16664"/>
                    </a:lnTo>
                    <a:lnTo>
                      <a:pt x="19082" y="16529"/>
                    </a:lnTo>
                    <a:lnTo>
                      <a:pt x="19524" y="16594"/>
                    </a:lnTo>
                    <a:lnTo>
                      <a:pt x="19642" y="16829"/>
                    </a:lnTo>
                    <a:lnTo>
                      <a:pt x="20183" y="16466"/>
                    </a:lnTo>
                    <a:lnTo>
                      <a:pt x="20514" y="16046"/>
                    </a:lnTo>
                    <a:lnTo>
                      <a:pt x="20745" y="16314"/>
                    </a:lnTo>
                    <a:lnTo>
                      <a:pt x="21194" y="16367"/>
                    </a:lnTo>
                    <a:lnTo>
                      <a:pt x="21295" y="15953"/>
                    </a:lnTo>
                    <a:lnTo>
                      <a:pt x="21396" y="15704"/>
                    </a:lnTo>
                    <a:lnTo>
                      <a:pt x="21600" y="15347"/>
                    </a:lnTo>
                    <a:lnTo>
                      <a:pt x="21404" y="14850"/>
                    </a:lnTo>
                    <a:lnTo>
                      <a:pt x="21250" y="14315"/>
                    </a:lnTo>
                    <a:lnTo>
                      <a:pt x="20888" y="14470"/>
                    </a:lnTo>
                    <a:lnTo>
                      <a:pt x="20592" y="14644"/>
                    </a:lnTo>
                    <a:lnTo>
                      <a:pt x="20407" y="14662"/>
                    </a:lnTo>
                    <a:lnTo>
                      <a:pt x="20098" y="14483"/>
                    </a:lnTo>
                    <a:lnTo>
                      <a:pt x="19880" y="14472"/>
                    </a:lnTo>
                    <a:lnTo>
                      <a:pt x="19652" y="14603"/>
                    </a:lnTo>
                    <a:lnTo>
                      <a:pt x="19280" y="14496"/>
                    </a:lnTo>
                    <a:lnTo>
                      <a:pt x="19062" y="14555"/>
                    </a:lnTo>
                    <a:lnTo>
                      <a:pt x="19032" y="14342"/>
                    </a:lnTo>
                    <a:lnTo>
                      <a:pt x="19095" y="14003"/>
                    </a:lnTo>
                    <a:lnTo>
                      <a:pt x="18941" y="13746"/>
                    </a:lnTo>
                    <a:lnTo>
                      <a:pt x="18711" y="13656"/>
                    </a:lnTo>
                    <a:lnTo>
                      <a:pt x="18418" y="13645"/>
                    </a:lnTo>
                    <a:lnTo>
                      <a:pt x="18046" y="13573"/>
                    </a:lnTo>
                    <a:lnTo>
                      <a:pt x="17812" y="13754"/>
                    </a:lnTo>
                    <a:lnTo>
                      <a:pt x="17559" y="13539"/>
                    </a:lnTo>
                    <a:lnTo>
                      <a:pt x="17418" y="13312"/>
                    </a:lnTo>
                    <a:lnTo>
                      <a:pt x="17320" y="13099"/>
                    </a:lnTo>
                    <a:lnTo>
                      <a:pt x="17364" y="12677"/>
                    </a:lnTo>
                    <a:lnTo>
                      <a:pt x="17702" y="12300"/>
                    </a:lnTo>
                    <a:lnTo>
                      <a:pt x="17966" y="12101"/>
                    </a:lnTo>
                    <a:lnTo>
                      <a:pt x="18109" y="11881"/>
                    </a:lnTo>
                    <a:lnTo>
                      <a:pt x="18050" y="11684"/>
                    </a:lnTo>
                    <a:lnTo>
                      <a:pt x="18418" y="11623"/>
                    </a:lnTo>
                    <a:lnTo>
                      <a:pt x="18209" y="11419"/>
                    </a:lnTo>
                    <a:lnTo>
                      <a:pt x="17884" y="11237"/>
                    </a:lnTo>
                    <a:lnTo>
                      <a:pt x="17765" y="10976"/>
                    </a:lnTo>
                    <a:lnTo>
                      <a:pt x="17539" y="10616"/>
                    </a:lnTo>
                    <a:lnTo>
                      <a:pt x="17297" y="10499"/>
                    </a:lnTo>
                    <a:lnTo>
                      <a:pt x="17125" y="10285"/>
                    </a:lnTo>
                    <a:lnTo>
                      <a:pt x="17413" y="10002"/>
                    </a:lnTo>
                    <a:lnTo>
                      <a:pt x="17543" y="9683"/>
                    </a:lnTo>
                    <a:lnTo>
                      <a:pt x="17564" y="9370"/>
                    </a:lnTo>
                    <a:lnTo>
                      <a:pt x="17757" y="8991"/>
                    </a:lnTo>
                    <a:lnTo>
                      <a:pt x="18021" y="8765"/>
                    </a:lnTo>
                    <a:lnTo>
                      <a:pt x="18061" y="8443"/>
                    </a:lnTo>
                    <a:lnTo>
                      <a:pt x="17930" y="8137"/>
                    </a:lnTo>
                    <a:lnTo>
                      <a:pt x="17788" y="7868"/>
                    </a:lnTo>
                    <a:lnTo>
                      <a:pt x="17496" y="7700"/>
                    </a:lnTo>
                    <a:lnTo>
                      <a:pt x="17193" y="7935"/>
                    </a:lnTo>
                    <a:lnTo>
                      <a:pt x="16835" y="7801"/>
                    </a:lnTo>
                    <a:lnTo>
                      <a:pt x="16649" y="7929"/>
                    </a:lnTo>
                    <a:lnTo>
                      <a:pt x="16405" y="8086"/>
                    </a:lnTo>
                    <a:lnTo>
                      <a:pt x="16200" y="7916"/>
                    </a:lnTo>
                    <a:lnTo>
                      <a:pt x="16000" y="7678"/>
                    </a:lnTo>
                    <a:lnTo>
                      <a:pt x="15889" y="7498"/>
                    </a:lnTo>
                    <a:lnTo>
                      <a:pt x="15772" y="7285"/>
                    </a:lnTo>
                    <a:lnTo>
                      <a:pt x="16043" y="7132"/>
                    </a:lnTo>
                    <a:lnTo>
                      <a:pt x="16080" y="6887"/>
                    </a:lnTo>
                    <a:lnTo>
                      <a:pt x="15846" y="6637"/>
                    </a:lnTo>
                    <a:lnTo>
                      <a:pt x="15707" y="6422"/>
                    </a:lnTo>
                    <a:lnTo>
                      <a:pt x="16065" y="6202"/>
                    </a:lnTo>
                    <a:lnTo>
                      <a:pt x="16479" y="5886"/>
                    </a:lnTo>
                    <a:lnTo>
                      <a:pt x="16783" y="5831"/>
                    </a:lnTo>
                    <a:lnTo>
                      <a:pt x="16996" y="6155"/>
                    </a:lnTo>
                    <a:lnTo>
                      <a:pt x="17320" y="6112"/>
                    </a:lnTo>
                    <a:lnTo>
                      <a:pt x="17416" y="5860"/>
                    </a:lnTo>
                    <a:lnTo>
                      <a:pt x="17708" y="5843"/>
                    </a:lnTo>
                    <a:lnTo>
                      <a:pt x="17953" y="6163"/>
                    </a:lnTo>
                    <a:lnTo>
                      <a:pt x="18384" y="6247"/>
                    </a:lnTo>
                    <a:lnTo>
                      <a:pt x="18772" y="6122"/>
                    </a:lnTo>
                    <a:lnTo>
                      <a:pt x="19115" y="6023"/>
                    </a:lnTo>
                    <a:lnTo>
                      <a:pt x="19473" y="5965"/>
                    </a:lnTo>
                    <a:lnTo>
                      <a:pt x="19847" y="5734"/>
                    </a:lnTo>
                    <a:lnTo>
                      <a:pt x="20142" y="5137"/>
                    </a:lnTo>
                    <a:lnTo>
                      <a:pt x="19924" y="4695"/>
                    </a:lnTo>
                    <a:lnTo>
                      <a:pt x="20156" y="4236"/>
                    </a:lnTo>
                    <a:lnTo>
                      <a:pt x="19536" y="3790"/>
                    </a:lnTo>
                    <a:lnTo>
                      <a:pt x="18985" y="4276"/>
                    </a:lnTo>
                    <a:lnTo>
                      <a:pt x="18567" y="4569"/>
                    </a:lnTo>
                    <a:lnTo>
                      <a:pt x="18189" y="4474"/>
                    </a:lnTo>
                    <a:lnTo>
                      <a:pt x="17899" y="4314"/>
                    </a:lnTo>
                    <a:lnTo>
                      <a:pt x="18181" y="3503"/>
                    </a:lnTo>
                    <a:lnTo>
                      <a:pt x="17702" y="3322"/>
                    </a:lnTo>
                    <a:lnTo>
                      <a:pt x="17804" y="3007"/>
                    </a:lnTo>
                    <a:lnTo>
                      <a:pt x="18041" y="2699"/>
                    </a:lnTo>
                    <a:lnTo>
                      <a:pt x="17464" y="2356"/>
                    </a:lnTo>
                    <a:lnTo>
                      <a:pt x="16745" y="2360"/>
                    </a:lnTo>
                    <a:lnTo>
                      <a:pt x="16168" y="2508"/>
                    </a:lnTo>
                    <a:lnTo>
                      <a:pt x="16250" y="3005"/>
                    </a:lnTo>
                    <a:lnTo>
                      <a:pt x="16425" y="3303"/>
                    </a:lnTo>
                    <a:lnTo>
                      <a:pt x="16247" y="3411"/>
                    </a:lnTo>
                    <a:lnTo>
                      <a:pt x="16017" y="3226"/>
                    </a:lnTo>
                    <a:lnTo>
                      <a:pt x="15530" y="3447"/>
                    </a:lnTo>
                    <a:lnTo>
                      <a:pt x="15303" y="4047"/>
                    </a:lnTo>
                    <a:lnTo>
                      <a:pt x="15638" y="4268"/>
                    </a:lnTo>
                    <a:lnTo>
                      <a:pt x="15424" y="4553"/>
                    </a:lnTo>
                    <a:lnTo>
                      <a:pt x="14792" y="5144"/>
                    </a:lnTo>
                    <a:lnTo>
                      <a:pt x="14240" y="5376"/>
                    </a:lnTo>
                    <a:lnTo>
                      <a:pt x="13822" y="5773"/>
                    </a:lnTo>
                    <a:lnTo>
                      <a:pt x="13805" y="6474"/>
                    </a:lnTo>
                    <a:lnTo>
                      <a:pt x="14135" y="7832"/>
                    </a:lnTo>
                    <a:lnTo>
                      <a:pt x="13980" y="8100"/>
                    </a:lnTo>
                    <a:lnTo>
                      <a:pt x="13653" y="8201"/>
                    </a:lnTo>
                    <a:lnTo>
                      <a:pt x="13450" y="8509"/>
                    </a:lnTo>
                    <a:lnTo>
                      <a:pt x="13265" y="8527"/>
                    </a:lnTo>
                    <a:lnTo>
                      <a:pt x="13376" y="8160"/>
                    </a:lnTo>
                    <a:lnTo>
                      <a:pt x="12808" y="8101"/>
                    </a:lnTo>
                    <a:lnTo>
                      <a:pt x="12327" y="8369"/>
                    </a:lnTo>
                    <a:lnTo>
                      <a:pt x="12161" y="8654"/>
                    </a:lnTo>
                    <a:lnTo>
                      <a:pt x="11452" y="8696"/>
                    </a:lnTo>
                    <a:lnTo>
                      <a:pt x="11263" y="8495"/>
                    </a:lnTo>
                    <a:lnTo>
                      <a:pt x="11037" y="8329"/>
                    </a:lnTo>
                    <a:lnTo>
                      <a:pt x="11080" y="7847"/>
                    </a:lnTo>
                    <a:lnTo>
                      <a:pt x="10678" y="7690"/>
                    </a:lnTo>
                    <a:lnTo>
                      <a:pt x="10513" y="7445"/>
                    </a:lnTo>
                    <a:lnTo>
                      <a:pt x="10983" y="6943"/>
                    </a:lnTo>
                    <a:lnTo>
                      <a:pt x="10472" y="6902"/>
                    </a:lnTo>
                    <a:lnTo>
                      <a:pt x="10108" y="6283"/>
                    </a:lnTo>
                    <a:lnTo>
                      <a:pt x="9941" y="5897"/>
                    </a:lnTo>
                    <a:lnTo>
                      <a:pt x="9940" y="5566"/>
                    </a:lnTo>
                    <a:lnTo>
                      <a:pt x="9625" y="5159"/>
                    </a:lnTo>
                    <a:lnTo>
                      <a:pt x="9501" y="4604"/>
                    </a:lnTo>
                    <a:lnTo>
                      <a:pt x="9014" y="3706"/>
                    </a:lnTo>
                    <a:lnTo>
                      <a:pt x="8385" y="3960"/>
                    </a:lnTo>
                    <a:lnTo>
                      <a:pt x="8156" y="4180"/>
                    </a:lnTo>
                    <a:lnTo>
                      <a:pt x="8101" y="3895"/>
                    </a:lnTo>
                    <a:lnTo>
                      <a:pt x="7528" y="3323"/>
                    </a:lnTo>
                    <a:lnTo>
                      <a:pt x="7804" y="3143"/>
                    </a:lnTo>
                    <a:lnTo>
                      <a:pt x="7893" y="2569"/>
                    </a:lnTo>
                    <a:lnTo>
                      <a:pt x="7440" y="2136"/>
                    </a:lnTo>
                    <a:lnTo>
                      <a:pt x="7259" y="1671"/>
                    </a:lnTo>
                    <a:lnTo>
                      <a:pt x="6787" y="1132"/>
                    </a:lnTo>
                    <a:lnTo>
                      <a:pt x="6359" y="1606"/>
                    </a:lnTo>
                    <a:lnTo>
                      <a:pt x="5905" y="1836"/>
                    </a:lnTo>
                    <a:lnTo>
                      <a:pt x="5748" y="1974"/>
                    </a:lnTo>
                    <a:lnTo>
                      <a:pt x="6009" y="2349"/>
                    </a:lnTo>
                    <a:lnTo>
                      <a:pt x="5944" y="2588"/>
                    </a:lnTo>
                    <a:lnTo>
                      <a:pt x="5693" y="2318"/>
                    </a:lnTo>
                    <a:lnTo>
                      <a:pt x="5550" y="1979"/>
                    </a:lnTo>
                    <a:lnTo>
                      <a:pt x="5709" y="0"/>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44" name="Shape 4787">
                <a:extLst>
                  <a:ext uri="{FF2B5EF4-FFF2-40B4-BE49-F238E27FC236}">
                    <a16:creationId xmlns:a16="http://schemas.microsoft.com/office/drawing/2014/main" id="{B3724CEF-839F-4504-8656-C6C9062F2A56}"/>
                  </a:ext>
                </a:extLst>
              </p:cNvPr>
              <p:cNvSpPr/>
              <p:nvPr/>
            </p:nvSpPr>
            <p:spPr>
              <a:xfrm>
                <a:off x="5225248" y="6001907"/>
                <a:ext cx="1303328" cy="1102328"/>
              </a:xfrm>
              <a:custGeom>
                <a:avLst/>
                <a:gdLst/>
                <a:ahLst/>
                <a:cxnLst>
                  <a:cxn ang="0">
                    <a:pos x="wd2" y="hd2"/>
                  </a:cxn>
                  <a:cxn ang="5400000">
                    <a:pos x="wd2" y="hd2"/>
                  </a:cxn>
                  <a:cxn ang="10800000">
                    <a:pos x="wd2" y="hd2"/>
                  </a:cxn>
                  <a:cxn ang="16200000">
                    <a:pos x="wd2" y="hd2"/>
                  </a:cxn>
                </a:cxnLst>
                <a:rect l="0" t="0" r="r" b="b"/>
                <a:pathLst>
                  <a:path w="21600" h="21600" extrusionOk="0">
                    <a:moveTo>
                      <a:pt x="10181" y="2529"/>
                    </a:moveTo>
                    <a:lnTo>
                      <a:pt x="9682" y="2523"/>
                    </a:lnTo>
                    <a:lnTo>
                      <a:pt x="8916" y="2314"/>
                    </a:lnTo>
                    <a:lnTo>
                      <a:pt x="7518" y="3038"/>
                    </a:lnTo>
                    <a:lnTo>
                      <a:pt x="7221" y="3888"/>
                    </a:lnTo>
                    <a:lnTo>
                      <a:pt x="7908" y="4873"/>
                    </a:lnTo>
                    <a:lnTo>
                      <a:pt x="8378" y="4557"/>
                    </a:lnTo>
                    <a:lnTo>
                      <a:pt x="8625" y="4992"/>
                    </a:lnTo>
                    <a:lnTo>
                      <a:pt x="9335" y="5317"/>
                    </a:lnTo>
                    <a:lnTo>
                      <a:pt x="9793" y="5391"/>
                    </a:lnTo>
                    <a:lnTo>
                      <a:pt x="9960" y="5924"/>
                    </a:lnTo>
                    <a:lnTo>
                      <a:pt x="9732" y="6294"/>
                    </a:lnTo>
                    <a:lnTo>
                      <a:pt x="7990" y="6873"/>
                    </a:lnTo>
                    <a:lnTo>
                      <a:pt x="7339" y="6413"/>
                    </a:lnTo>
                    <a:lnTo>
                      <a:pt x="6589" y="6632"/>
                    </a:lnTo>
                    <a:lnTo>
                      <a:pt x="6202" y="7603"/>
                    </a:lnTo>
                    <a:lnTo>
                      <a:pt x="5775" y="8049"/>
                    </a:lnTo>
                    <a:lnTo>
                      <a:pt x="4891" y="8274"/>
                    </a:lnTo>
                    <a:lnTo>
                      <a:pt x="4294" y="8532"/>
                    </a:lnTo>
                    <a:lnTo>
                      <a:pt x="3757" y="8376"/>
                    </a:lnTo>
                    <a:lnTo>
                      <a:pt x="3331" y="7818"/>
                    </a:lnTo>
                    <a:lnTo>
                      <a:pt x="2758" y="7737"/>
                    </a:lnTo>
                    <a:lnTo>
                      <a:pt x="2609" y="8267"/>
                    </a:lnTo>
                    <a:lnTo>
                      <a:pt x="2266" y="8282"/>
                    </a:lnTo>
                    <a:lnTo>
                      <a:pt x="2011" y="7734"/>
                    </a:lnTo>
                    <a:lnTo>
                      <a:pt x="1443" y="7821"/>
                    </a:lnTo>
                    <a:lnTo>
                      <a:pt x="0" y="9023"/>
                    </a:lnTo>
                    <a:lnTo>
                      <a:pt x="681" y="9887"/>
                    </a:lnTo>
                    <a:lnTo>
                      <a:pt x="246" y="10624"/>
                    </a:lnTo>
                    <a:lnTo>
                      <a:pt x="643" y="11610"/>
                    </a:lnTo>
                    <a:lnTo>
                      <a:pt x="1350" y="12520"/>
                    </a:lnTo>
                    <a:lnTo>
                      <a:pt x="2051" y="11969"/>
                    </a:lnTo>
                    <a:lnTo>
                      <a:pt x="2497" y="12088"/>
                    </a:lnTo>
                    <a:lnTo>
                      <a:pt x="3015" y="11752"/>
                    </a:lnTo>
                    <a:lnTo>
                      <a:pt x="3439" y="12258"/>
                    </a:lnTo>
                    <a:lnTo>
                      <a:pt x="3612" y="13170"/>
                    </a:lnTo>
                    <a:lnTo>
                      <a:pt x="3109" y="13662"/>
                    </a:lnTo>
                    <a:lnTo>
                      <a:pt x="2836" y="14360"/>
                    </a:lnTo>
                    <a:lnTo>
                      <a:pt x="2794" y="15122"/>
                    </a:lnTo>
                    <a:lnTo>
                      <a:pt x="2484" y="15666"/>
                    </a:lnTo>
                    <a:lnTo>
                      <a:pt x="2175" y="16087"/>
                    </a:lnTo>
                    <a:lnTo>
                      <a:pt x="2619" y="16899"/>
                    </a:lnTo>
                    <a:lnTo>
                      <a:pt x="3120" y="17113"/>
                    </a:lnTo>
                    <a:lnTo>
                      <a:pt x="3377" y="18005"/>
                    </a:lnTo>
                    <a:lnTo>
                      <a:pt x="4154" y="18456"/>
                    </a:lnTo>
                    <a:lnTo>
                      <a:pt x="3509" y="18510"/>
                    </a:lnTo>
                    <a:lnTo>
                      <a:pt x="3706" y="19057"/>
                    </a:lnTo>
                    <a:lnTo>
                      <a:pt x="3161" y="19691"/>
                    </a:lnTo>
                    <a:lnTo>
                      <a:pt x="2678" y="20334"/>
                    </a:lnTo>
                    <a:lnTo>
                      <a:pt x="3216" y="20876"/>
                    </a:lnTo>
                    <a:lnTo>
                      <a:pt x="3843" y="21243"/>
                    </a:lnTo>
                    <a:lnTo>
                      <a:pt x="4486" y="20655"/>
                    </a:lnTo>
                    <a:lnTo>
                      <a:pt x="4943" y="19888"/>
                    </a:lnTo>
                    <a:lnTo>
                      <a:pt x="5678" y="19385"/>
                    </a:lnTo>
                    <a:lnTo>
                      <a:pt x="5753" y="20038"/>
                    </a:lnTo>
                    <a:lnTo>
                      <a:pt x="6383" y="20077"/>
                    </a:lnTo>
                    <a:lnTo>
                      <a:pt x="6462" y="20570"/>
                    </a:lnTo>
                    <a:lnTo>
                      <a:pt x="7096" y="20722"/>
                    </a:lnTo>
                    <a:lnTo>
                      <a:pt x="7628" y="21128"/>
                    </a:lnTo>
                    <a:lnTo>
                      <a:pt x="8115" y="21247"/>
                    </a:lnTo>
                    <a:lnTo>
                      <a:pt x="8608" y="21600"/>
                    </a:lnTo>
                    <a:lnTo>
                      <a:pt x="8963" y="21183"/>
                    </a:lnTo>
                    <a:lnTo>
                      <a:pt x="9169" y="20723"/>
                    </a:lnTo>
                    <a:lnTo>
                      <a:pt x="9086" y="20091"/>
                    </a:lnTo>
                    <a:lnTo>
                      <a:pt x="9755" y="19992"/>
                    </a:lnTo>
                    <a:lnTo>
                      <a:pt x="10574" y="19419"/>
                    </a:lnTo>
                    <a:lnTo>
                      <a:pt x="11062" y="19183"/>
                    </a:lnTo>
                    <a:lnTo>
                      <a:pt x="11471" y="19038"/>
                    </a:lnTo>
                    <a:lnTo>
                      <a:pt x="12056" y="18529"/>
                    </a:lnTo>
                    <a:lnTo>
                      <a:pt x="11993" y="17967"/>
                    </a:lnTo>
                    <a:lnTo>
                      <a:pt x="12282" y="17526"/>
                    </a:lnTo>
                    <a:lnTo>
                      <a:pt x="12688" y="17004"/>
                    </a:lnTo>
                    <a:lnTo>
                      <a:pt x="13214" y="17164"/>
                    </a:lnTo>
                    <a:lnTo>
                      <a:pt x="13251" y="17794"/>
                    </a:lnTo>
                    <a:lnTo>
                      <a:pt x="13639" y="18513"/>
                    </a:lnTo>
                    <a:lnTo>
                      <a:pt x="13978" y="18978"/>
                    </a:lnTo>
                    <a:lnTo>
                      <a:pt x="14403" y="18498"/>
                    </a:lnTo>
                    <a:lnTo>
                      <a:pt x="14856" y="18972"/>
                    </a:lnTo>
                    <a:lnTo>
                      <a:pt x="15221" y="19574"/>
                    </a:lnTo>
                    <a:lnTo>
                      <a:pt x="15850" y="19373"/>
                    </a:lnTo>
                    <a:lnTo>
                      <a:pt x="16071" y="18986"/>
                    </a:lnTo>
                    <a:lnTo>
                      <a:pt x="16182" y="18459"/>
                    </a:lnTo>
                    <a:lnTo>
                      <a:pt x="16677" y="17753"/>
                    </a:lnTo>
                    <a:lnTo>
                      <a:pt x="17023" y="17445"/>
                    </a:lnTo>
                    <a:lnTo>
                      <a:pt x="17442" y="17978"/>
                    </a:lnTo>
                    <a:lnTo>
                      <a:pt x="17844" y="18442"/>
                    </a:lnTo>
                    <a:lnTo>
                      <a:pt x="18073" y="17888"/>
                    </a:lnTo>
                    <a:lnTo>
                      <a:pt x="18123" y="17449"/>
                    </a:lnTo>
                    <a:lnTo>
                      <a:pt x="18685" y="17396"/>
                    </a:lnTo>
                    <a:lnTo>
                      <a:pt x="19678" y="17428"/>
                    </a:lnTo>
                    <a:lnTo>
                      <a:pt x="19765" y="17040"/>
                    </a:lnTo>
                    <a:lnTo>
                      <a:pt x="19525" y="16736"/>
                    </a:lnTo>
                    <a:lnTo>
                      <a:pt x="19354" y="16464"/>
                    </a:lnTo>
                    <a:lnTo>
                      <a:pt x="19886" y="16111"/>
                    </a:lnTo>
                    <a:lnTo>
                      <a:pt x="20297" y="16404"/>
                    </a:lnTo>
                    <a:lnTo>
                      <a:pt x="20917" y="16019"/>
                    </a:lnTo>
                    <a:lnTo>
                      <a:pt x="21349" y="15208"/>
                    </a:lnTo>
                    <a:lnTo>
                      <a:pt x="21374" y="14075"/>
                    </a:lnTo>
                    <a:lnTo>
                      <a:pt x="20829" y="13991"/>
                    </a:lnTo>
                    <a:lnTo>
                      <a:pt x="20598" y="13562"/>
                    </a:lnTo>
                    <a:lnTo>
                      <a:pt x="20932" y="13207"/>
                    </a:lnTo>
                    <a:lnTo>
                      <a:pt x="21023" y="12747"/>
                    </a:lnTo>
                    <a:lnTo>
                      <a:pt x="20817" y="12250"/>
                    </a:lnTo>
                    <a:lnTo>
                      <a:pt x="20988" y="11888"/>
                    </a:lnTo>
                    <a:lnTo>
                      <a:pt x="21300" y="11627"/>
                    </a:lnTo>
                    <a:lnTo>
                      <a:pt x="21341" y="10965"/>
                    </a:lnTo>
                    <a:lnTo>
                      <a:pt x="21600" y="10559"/>
                    </a:lnTo>
                    <a:lnTo>
                      <a:pt x="21169" y="9715"/>
                    </a:lnTo>
                    <a:lnTo>
                      <a:pt x="20655" y="9817"/>
                    </a:lnTo>
                    <a:lnTo>
                      <a:pt x="20071" y="10239"/>
                    </a:lnTo>
                    <a:lnTo>
                      <a:pt x="19691" y="9956"/>
                    </a:lnTo>
                    <a:lnTo>
                      <a:pt x="19147" y="10420"/>
                    </a:lnTo>
                    <a:lnTo>
                      <a:pt x="18882" y="10230"/>
                    </a:lnTo>
                    <a:lnTo>
                      <a:pt x="19102" y="9641"/>
                    </a:lnTo>
                    <a:lnTo>
                      <a:pt x="19527" y="9195"/>
                    </a:lnTo>
                    <a:lnTo>
                      <a:pt x="20187" y="8471"/>
                    </a:lnTo>
                    <a:lnTo>
                      <a:pt x="20814" y="8667"/>
                    </a:lnTo>
                    <a:lnTo>
                      <a:pt x="21264" y="7927"/>
                    </a:lnTo>
                    <a:lnTo>
                      <a:pt x="21204" y="7370"/>
                    </a:lnTo>
                    <a:lnTo>
                      <a:pt x="20621" y="6815"/>
                    </a:lnTo>
                    <a:lnTo>
                      <a:pt x="20656" y="6194"/>
                    </a:lnTo>
                    <a:lnTo>
                      <a:pt x="20645" y="5072"/>
                    </a:lnTo>
                    <a:lnTo>
                      <a:pt x="20590" y="4512"/>
                    </a:lnTo>
                    <a:lnTo>
                      <a:pt x="20392" y="4108"/>
                    </a:lnTo>
                    <a:lnTo>
                      <a:pt x="20311" y="3702"/>
                    </a:lnTo>
                    <a:lnTo>
                      <a:pt x="20029" y="3770"/>
                    </a:lnTo>
                    <a:lnTo>
                      <a:pt x="19925" y="4666"/>
                    </a:lnTo>
                    <a:lnTo>
                      <a:pt x="19672" y="4970"/>
                    </a:lnTo>
                    <a:lnTo>
                      <a:pt x="19343" y="4677"/>
                    </a:lnTo>
                    <a:lnTo>
                      <a:pt x="19362" y="4146"/>
                    </a:lnTo>
                    <a:lnTo>
                      <a:pt x="19012" y="4401"/>
                    </a:lnTo>
                    <a:lnTo>
                      <a:pt x="18911" y="2787"/>
                    </a:lnTo>
                    <a:lnTo>
                      <a:pt x="18406" y="3148"/>
                    </a:lnTo>
                    <a:lnTo>
                      <a:pt x="18328" y="2504"/>
                    </a:lnTo>
                    <a:lnTo>
                      <a:pt x="17848" y="2533"/>
                    </a:lnTo>
                    <a:lnTo>
                      <a:pt x="17509" y="2166"/>
                    </a:lnTo>
                    <a:lnTo>
                      <a:pt x="17619" y="1362"/>
                    </a:lnTo>
                    <a:lnTo>
                      <a:pt x="17267" y="293"/>
                    </a:lnTo>
                    <a:lnTo>
                      <a:pt x="16545" y="719"/>
                    </a:lnTo>
                    <a:lnTo>
                      <a:pt x="15702" y="917"/>
                    </a:lnTo>
                    <a:lnTo>
                      <a:pt x="15143" y="146"/>
                    </a:lnTo>
                    <a:lnTo>
                      <a:pt x="13571" y="0"/>
                    </a:lnTo>
                    <a:lnTo>
                      <a:pt x="13990" y="1439"/>
                    </a:lnTo>
                    <a:lnTo>
                      <a:pt x="13580" y="1625"/>
                    </a:lnTo>
                    <a:lnTo>
                      <a:pt x="13071" y="1162"/>
                    </a:lnTo>
                    <a:lnTo>
                      <a:pt x="12575" y="1485"/>
                    </a:lnTo>
                    <a:lnTo>
                      <a:pt x="12375" y="1889"/>
                    </a:lnTo>
                    <a:lnTo>
                      <a:pt x="11876" y="1315"/>
                    </a:lnTo>
                    <a:lnTo>
                      <a:pt x="11743" y="2178"/>
                    </a:lnTo>
                    <a:lnTo>
                      <a:pt x="11751" y="2726"/>
                    </a:lnTo>
                    <a:lnTo>
                      <a:pt x="11537" y="3059"/>
                    </a:lnTo>
                    <a:lnTo>
                      <a:pt x="11435" y="2179"/>
                    </a:lnTo>
                    <a:lnTo>
                      <a:pt x="11034" y="1327"/>
                    </a:lnTo>
                    <a:lnTo>
                      <a:pt x="10800" y="1908"/>
                    </a:lnTo>
                    <a:lnTo>
                      <a:pt x="10695" y="2545"/>
                    </a:lnTo>
                    <a:lnTo>
                      <a:pt x="10181" y="2529"/>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45" name="Shape 4788">
                <a:extLst>
                  <a:ext uri="{FF2B5EF4-FFF2-40B4-BE49-F238E27FC236}">
                    <a16:creationId xmlns:a16="http://schemas.microsoft.com/office/drawing/2014/main" id="{8C987864-4845-4BBA-A2D9-348F85DB9E11}"/>
                  </a:ext>
                </a:extLst>
              </p:cNvPr>
              <p:cNvSpPr/>
              <p:nvPr/>
            </p:nvSpPr>
            <p:spPr>
              <a:xfrm>
                <a:off x="6353196" y="5778424"/>
                <a:ext cx="1199724" cy="1334284"/>
              </a:xfrm>
              <a:custGeom>
                <a:avLst/>
                <a:gdLst/>
                <a:ahLst/>
                <a:cxnLst>
                  <a:cxn ang="0">
                    <a:pos x="wd2" y="hd2"/>
                  </a:cxn>
                  <a:cxn ang="5400000">
                    <a:pos x="wd2" y="hd2"/>
                  </a:cxn>
                  <a:cxn ang="10800000">
                    <a:pos x="wd2" y="hd2"/>
                  </a:cxn>
                  <a:cxn ang="16200000">
                    <a:pos x="wd2" y="hd2"/>
                  </a:cxn>
                </a:cxnLst>
                <a:rect l="0" t="0" r="r" b="b"/>
                <a:pathLst>
                  <a:path w="21600" h="21579" extrusionOk="0">
                    <a:moveTo>
                      <a:pt x="19778" y="3768"/>
                    </a:moveTo>
                    <a:lnTo>
                      <a:pt x="19256" y="3689"/>
                    </a:lnTo>
                    <a:lnTo>
                      <a:pt x="19039" y="3176"/>
                    </a:lnTo>
                    <a:lnTo>
                      <a:pt x="19627" y="2048"/>
                    </a:lnTo>
                    <a:lnTo>
                      <a:pt x="18928" y="1540"/>
                    </a:lnTo>
                    <a:lnTo>
                      <a:pt x="18571" y="1408"/>
                    </a:lnTo>
                    <a:lnTo>
                      <a:pt x="18987" y="818"/>
                    </a:lnTo>
                    <a:lnTo>
                      <a:pt x="18199" y="571"/>
                    </a:lnTo>
                    <a:lnTo>
                      <a:pt x="17276" y="1434"/>
                    </a:lnTo>
                    <a:lnTo>
                      <a:pt x="16944" y="2043"/>
                    </a:lnTo>
                    <a:lnTo>
                      <a:pt x="16663" y="2334"/>
                    </a:lnTo>
                    <a:lnTo>
                      <a:pt x="16308" y="2234"/>
                    </a:lnTo>
                    <a:lnTo>
                      <a:pt x="16535" y="1318"/>
                    </a:lnTo>
                    <a:lnTo>
                      <a:pt x="15435" y="1050"/>
                    </a:lnTo>
                    <a:lnTo>
                      <a:pt x="15036" y="1576"/>
                    </a:lnTo>
                    <a:lnTo>
                      <a:pt x="14114" y="1883"/>
                    </a:lnTo>
                    <a:lnTo>
                      <a:pt x="13790" y="2085"/>
                    </a:lnTo>
                    <a:lnTo>
                      <a:pt x="13290" y="1881"/>
                    </a:lnTo>
                    <a:lnTo>
                      <a:pt x="12236" y="894"/>
                    </a:lnTo>
                    <a:lnTo>
                      <a:pt x="10788" y="656"/>
                    </a:lnTo>
                    <a:lnTo>
                      <a:pt x="10197" y="688"/>
                    </a:lnTo>
                    <a:lnTo>
                      <a:pt x="8910" y="0"/>
                    </a:lnTo>
                    <a:lnTo>
                      <a:pt x="7921" y="176"/>
                    </a:lnTo>
                    <a:lnTo>
                      <a:pt x="6916" y="73"/>
                    </a:lnTo>
                    <a:lnTo>
                      <a:pt x="6420" y="850"/>
                    </a:lnTo>
                    <a:lnTo>
                      <a:pt x="7156" y="1322"/>
                    </a:lnTo>
                    <a:lnTo>
                      <a:pt x="6721" y="1726"/>
                    </a:lnTo>
                    <a:lnTo>
                      <a:pt x="4191" y="1357"/>
                    </a:lnTo>
                    <a:lnTo>
                      <a:pt x="3567" y="1702"/>
                    </a:lnTo>
                    <a:lnTo>
                      <a:pt x="2596" y="2062"/>
                    </a:lnTo>
                    <a:lnTo>
                      <a:pt x="2225" y="2534"/>
                    </a:lnTo>
                    <a:lnTo>
                      <a:pt x="1800" y="3974"/>
                    </a:lnTo>
                    <a:lnTo>
                      <a:pt x="1884" y="4433"/>
                    </a:lnTo>
                    <a:lnTo>
                      <a:pt x="1492" y="4888"/>
                    </a:lnTo>
                    <a:lnTo>
                      <a:pt x="1913" y="5337"/>
                    </a:lnTo>
                    <a:lnTo>
                      <a:pt x="1525" y="6165"/>
                    </a:lnTo>
                    <a:lnTo>
                      <a:pt x="1732" y="7057"/>
                    </a:lnTo>
                    <a:lnTo>
                      <a:pt x="2046" y="7513"/>
                    </a:lnTo>
                    <a:lnTo>
                      <a:pt x="1925" y="9286"/>
                    </a:lnTo>
                    <a:lnTo>
                      <a:pt x="2652" y="9778"/>
                    </a:lnTo>
                    <a:lnTo>
                      <a:pt x="2608" y="10219"/>
                    </a:lnTo>
                    <a:lnTo>
                      <a:pt x="2300" y="10550"/>
                    </a:lnTo>
                    <a:lnTo>
                      <a:pt x="1565" y="10453"/>
                    </a:lnTo>
                    <a:lnTo>
                      <a:pt x="335" y="11484"/>
                    </a:lnTo>
                    <a:lnTo>
                      <a:pt x="0" y="12163"/>
                    </a:lnTo>
                    <a:lnTo>
                      <a:pt x="630" y="12467"/>
                    </a:lnTo>
                    <a:lnTo>
                      <a:pt x="1156" y="12174"/>
                    </a:lnTo>
                    <a:lnTo>
                      <a:pt x="1632" y="12382"/>
                    </a:lnTo>
                    <a:lnTo>
                      <a:pt x="2322" y="11983"/>
                    </a:lnTo>
                    <a:lnTo>
                      <a:pt x="2804" y="11967"/>
                    </a:lnTo>
                    <a:lnTo>
                      <a:pt x="2990" y="12356"/>
                    </a:lnTo>
                    <a:lnTo>
                      <a:pt x="2722" y="12532"/>
                    </a:lnTo>
                    <a:lnTo>
                      <a:pt x="2753" y="12952"/>
                    </a:lnTo>
                    <a:lnTo>
                      <a:pt x="2322" y="13290"/>
                    </a:lnTo>
                    <a:lnTo>
                      <a:pt x="2112" y="13772"/>
                    </a:lnTo>
                    <a:lnTo>
                      <a:pt x="2297" y="14268"/>
                    </a:lnTo>
                    <a:lnTo>
                      <a:pt x="1895" y="14676"/>
                    </a:lnTo>
                    <a:lnTo>
                      <a:pt x="2212" y="15361"/>
                    </a:lnTo>
                    <a:cubicBezTo>
                      <a:pt x="2288" y="15439"/>
                      <a:pt x="2416" y="15455"/>
                      <a:pt x="2514" y="15400"/>
                    </a:cubicBezTo>
                    <a:cubicBezTo>
                      <a:pt x="2589" y="15358"/>
                      <a:pt x="2669" y="15293"/>
                      <a:pt x="2727" y="15346"/>
                    </a:cubicBezTo>
                    <a:cubicBezTo>
                      <a:pt x="2779" y="15394"/>
                      <a:pt x="2734" y="15474"/>
                      <a:pt x="2661" y="15464"/>
                    </a:cubicBezTo>
                    <a:lnTo>
                      <a:pt x="2735" y="16188"/>
                    </a:lnTo>
                    <a:lnTo>
                      <a:pt x="3550" y="16417"/>
                    </a:lnTo>
                    <a:lnTo>
                      <a:pt x="3771" y="16899"/>
                    </a:lnTo>
                    <a:lnTo>
                      <a:pt x="4206" y="16712"/>
                    </a:lnTo>
                    <a:lnTo>
                      <a:pt x="4325" y="15931"/>
                    </a:lnTo>
                    <a:lnTo>
                      <a:pt x="4747" y="15464"/>
                    </a:lnTo>
                    <a:lnTo>
                      <a:pt x="5250" y="15411"/>
                    </a:lnTo>
                    <a:lnTo>
                      <a:pt x="5343" y="16021"/>
                    </a:lnTo>
                    <a:lnTo>
                      <a:pt x="5801" y="16457"/>
                    </a:lnTo>
                    <a:lnTo>
                      <a:pt x="6348" y="16402"/>
                    </a:lnTo>
                    <a:lnTo>
                      <a:pt x="6385" y="15872"/>
                    </a:lnTo>
                    <a:lnTo>
                      <a:pt x="6691" y="15349"/>
                    </a:lnTo>
                    <a:lnTo>
                      <a:pt x="7192" y="15224"/>
                    </a:lnTo>
                    <a:lnTo>
                      <a:pt x="7767" y="15249"/>
                    </a:lnTo>
                    <a:lnTo>
                      <a:pt x="8424" y="15233"/>
                    </a:lnTo>
                    <a:lnTo>
                      <a:pt x="8989" y="14955"/>
                    </a:lnTo>
                    <a:lnTo>
                      <a:pt x="9668" y="15174"/>
                    </a:lnTo>
                    <a:lnTo>
                      <a:pt x="9654" y="15628"/>
                    </a:lnTo>
                    <a:lnTo>
                      <a:pt x="9387" y="16119"/>
                    </a:lnTo>
                    <a:lnTo>
                      <a:pt x="9683" y="16582"/>
                    </a:lnTo>
                    <a:lnTo>
                      <a:pt x="10353" y="16510"/>
                    </a:lnTo>
                    <a:lnTo>
                      <a:pt x="10161" y="17424"/>
                    </a:lnTo>
                    <a:lnTo>
                      <a:pt x="9803" y="17764"/>
                    </a:lnTo>
                    <a:lnTo>
                      <a:pt x="9765" y="18310"/>
                    </a:lnTo>
                    <a:lnTo>
                      <a:pt x="9674" y="18881"/>
                    </a:lnTo>
                    <a:lnTo>
                      <a:pt x="8874" y="19387"/>
                    </a:lnTo>
                    <a:lnTo>
                      <a:pt x="8474" y="20007"/>
                    </a:lnTo>
                    <a:lnTo>
                      <a:pt x="8759" y="20552"/>
                    </a:lnTo>
                    <a:lnTo>
                      <a:pt x="9406" y="20318"/>
                    </a:lnTo>
                    <a:lnTo>
                      <a:pt x="9403" y="19908"/>
                    </a:lnTo>
                    <a:lnTo>
                      <a:pt x="10039" y="19673"/>
                    </a:lnTo>
                    <a:lnTo>
                      <a:pt x="10521" y="19911"/>
                    </a:lnTo>
                    <a:lnTo>
                      <a:pt x="10688" y="20472"/>
                    </a:lnTo>
                    <a:lnTo>
                      <a:pt x="10546" y="21504"/>
                    </a:lnTo>
                    <a:cubicBezTo>
                      <a:pt x="10763" y="21582"/>
                      <a:pt x="11002" y="21600"/>
                      <a:pt x="11230" y="21554"/>
                    </a:cubicBezTo>
                    <a:cubicBezTo>
                      <a:pt x="11523" y="21495"/>
                      <a:pt x="11780" y="21336"/>
                      <a:pt x="11945" y="21110"/>
                    </a:cubicBezTo>
                    <a:lnTo>
                      <a:pt x="12893" y="21142"/>
                    </a:lnTo>
                    <a:lnTo>
                      <a:pt x="13320" y="20880"/>
                    </a:lnTo>
                    <a:lnTo>
                      <a:pt x="13126" y="20153"/>
                    </a:lnTo>
                    <a:lnTo>
                      <a:pt x="13451" y="19599"/>
                    </a:lnTo>
                    <a:lnTo>
                      <a:pt x="14364" y="19518"/>
                    </a:lnTo>
                    <a:lnTo>
                      <a:pt x="15171" y="19537"/>
                    </a:lnTo>
                    <a:lnTo>
                      <a:pt x="15517" y="19904"/>
                    </a:lnTo>
                    <a:lnTo>
                      <a:pt x="16010" y="20436"/>
                    </a:lnTo>
                    <a:lnTo>
                      <a:pt x="16596" y="20589"/>
                    </a:lnTo>
                    <a:lnTo>
                      <a:pt x="17034" y="20153"/>
                    </a:lnTo>
                    <a:lnTo>
                      <a:pt x="16785" y="19924"/>
                    </a:lnTo>
                    <a:lnTo>
                      <a:pt x="17084" y="19420"/>
                    </a:lnTo>
                    <a:lnTo>
                      <a:pt x="16525" y="19162"/>
                    </a:lnTo>
                    <a:lnTo>
                      <a:pt x="16595" y="18768"/>
                    </a:lnTo>
                    <a:lnTo>
                      <a:pt x="17382" y="18269"/>
                    </a:lnTo>
                    <a:lnTo>
                      <a:pt x="18012" y="17970"/>
                    </a:lnTo>
                    <a:lnTo>
                      <a:pt x="18455" y="18603"/>
                    </a:lnTo>
                    <a:lnTo>
                      <a:pt x="19100" y="18730"/>
                    </a:lnTo>
                    <a:lnTo>
                      <a:pt x="19762" y="18644"/>
                    </a:lnTo>
                    <a:lnTo>
                      <a:pt x="20683" y="18435"/>
                    </a:lnTo>
                    <a:lnTo>
                      <a:pt x="20762" y="17698"/>
                    </a:lnTo>
                    <a:lnTo>
                      <a:pt x="20338" y="17188"/>
                    </a:lnTo>
                    <a:lnTo>
                      <a:pt x="20707" y="16751"/>
                    </a:lnTo>
                    <a:lnTo>
                      <a:pt x="21014" y="16467"/>
                    </a:lnTo>
                    <a:lnTo>
                      <a:pt x="20943" y="16076"/>
                    </a:lnTo>
                    <a:lnTo>
                      <a:pt x="20789" y="15764"/>
                    </a:lnTo>
                    <a:lnTo>
                      <a:pt x="21510" y="15568"/>
                    </a:lnTo>
                    <a:lnTo>
                      <a:pt x="21600" y="15216"/>
                    </a:lnTo>
                    <a:lnTo>
                      <a:pt x="21108" y="15203"/>
                    </a:lnTo>
                    <a:lnTo>
                      <a:pt x="20512" y="15371"/>
                    </a:lnTo>
                    <a:lnTo>
                      <a:pt x="20562" y="14915"/>
                    </a:lnTo>
                    <a:lnTo>
                      <a:pt x="21039" y="14529"/>
                    </a:lnTo>
                    <a:lnTo>
                      <a:pt x="21173" y="14029"/>
                    </a:lnTo>
                    <a:lnTo>
                      <a:pt x="20806" y="13703"/>
                    </a:lnTo>
                    <a:lnTo>
                      <a:pt x="20293" y="13512"/>
                    </a:lnTo>
                    <a:lnTo>
                      <a:pt x="19965" y="13270"/>
                    </a:lnTo>
                    <a:lnTo>
                      <a:pt x="19902" y="12986"/>
                    </a:lnTo>
                    <a:lnTo>
                      <a:pt x="20083" y="12676"/>
                    </a:lnTo>
                    <a:lnTo>
                      <a:pt x="20186" y="12298"/>
                    </a:lnTo>
                    <a:lnTo>
                      <a:pt x="19764" y="11896"/>
                    </a:lnTo>
                    <a:lnTo>
                      <a:pt x="19669" y="11633"/>
                    </a:lnTo>
                    <a:lnTo>
                      <a:pt x="19959" y="11075"/>
                    </a:lnTo>
                    <a:lnTo>
                      <a:pt x="19770" y="10610"/>
                    </a:lnTo>
                    <a:lnTo>
                      <a:pt x="19088" y="10730"/>
                    </a:lnTo>
                    <a:lnTo>
                      <a:pt x="18749" y="10270"/>
                    </a:lnTo>
                    <a:lnTo>
                      <a:pt x="19272" y="9409"/>
                    </a:lnTo>
                    <a:lnTo>
                      <a:pt x="19450" y="8844"/>
                    </a:lnTo>
                    <a:lnTo>
                      <a:pt x="19633" y="8228"/>
                    </a:lnTo>
                    <a:lnTo>
                      <a:pt x="20244" y="7944"/>
                    </a:lnTo>
                    <a:lnTo>
                      <a:pt x="20425" y="7669"/>
                    </a:lnTo>
                    <a:lnTo>
                      <a:pt x="20420" y="7365"/>
                    </a:lnTo>
                    <a:lnTo>
                      <a:pt x="20716" y="7079"/>
                    </a:lnTo>
                    <a:lnTo>
                      <a:pt x="21099" y="6861"/>
                    </a:lnTo>
                    <a:lnTo>
                      <a:pt x="21309" y="6592"/>
                    </a:lnTo>
                    <a:lnTo>
                      <a:pt x="21120" y="6312"/>
                    </a:lnTo>
                    <a:lnTo>
                      <a:pt x="20839" y="6185"/>
                    </a:lnTo>
                    <a:lnTo>
                      <a:pt x="20742" y="5830"/>
                    </a:lnTo>
                    <a:lnTo>
                      <a:pt x="20790" y="5176"/>
                    </a:lnTo>
                    <a:lnTo>
                      <a:pt x="20757" y="4741"/>
                    </a:lnTo>
                    <a:lnTo>
                      <a:pt x="20212" y="4428"/>
                    </a:lnTo>
                    <a:lnTo>
                      <a:pt x="19778" y="3768"/>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46" name="Shape 4789">
                <a:extLst>
                  <a:ext uri="{FF2B5EF4-FFF2-40B4-BE49-F238E27FC236}">
                    <a16:creationId xmlns:a16="http://schemas.microsoft.com/office/drawing/2014/main" id="{75C4F2A0-D66A-462B-B72C-6F35627F263A}"/>
                  </a:ext>
                </a:extLst>
              </p:cNvPr>
              <p:cNvSpPr/>
              <p:nvPr/>
            </p:nvSpPr>
            <p:spPr>
              <a:xfrm>
                <a:off x="7381045" y="5723492"/>
                <a:ext cx="1059270" cy="1397944"/>
              </a:xfrm>
              <a:custGeom>
                <a:avLst/>
                <a:gdLst/>
                <a:ahLst/>
                <a:cxnLst>
                  <a:cxn ang="0">
                    <a:pos x="wd2" y="hd2"/>
                  </a:cxn>
                  <a:cxn ang="5400000">
                    <a:pos x="wd2" y="hd2"/>
                  </a:cxn>
                  <a:cxn ang="10800000">
                    <a:pos x="wd2" y="hd2"/>
                  </a:cxn>
                  <a:cxn ang="16200000">
                    <a:pos x="wd2" y="hd2"/>
                  </a:cxn>
                </a:cxnLst>
                <a:rect l="0" t="0" r="r" b="b"/>
                <a:pathLst>
                  <a:path w="21600" h="21600" extrusionOk="0">
                    <a:moveTo>
                      <a:pt x="10783" y="1221"/>
                    </a:moveTo>
                    <a:lnTo>
                      <a:pt x="9990" y="1412"/>
                    </a:lnTo>
                    <a:lnTo>
                      <a:pt x="9027" y="1293"/>
                    </a:lnTo>
                    <a:lnTo>
                      <a:pt x="7932" y="1444"/>
                    </a:lnTo>
                    <a:lnTo>
                      <a:pt x="7694" y="1967"/>
                    </a:lnTo>
                    <a:lnTo>
                      <a:pt x="6839" y="2077"/>
                    </a:lnTo>
                    <a:lnTo>
                      <a:pt x="6525" y="2487"/>
                    </a:lnTo>
                    <a:lnTo>
                      <a:pt x="5891" y="2310"/>
                    </a:lnTo>
                    <a:lnTo>
                      <a:pt x="5362" y="2912"/>
                    </a:lnTo>
                    <a:lnTo>
                      <a:pt x="4529" y="3104"/>
                    </a:lnTo>
                    <a:lnTo>
                      <a:pt x="3885" y="3366"/>
                    </a:lnTo>
                    <a:lnTo>
                      <a:pt x="3196" y="3277"/>
                    </a:lnTo>
                    <a:lnTo>
                      <a:pt x="2429" y="3843"/>
                    </a:lnTo>
                    <a:lnTo>
                      <a:pt x="1845" y="4003"/>
                    </a:lnTo>
                    <a:lnTo>
                      <a:pt x="1318" y="4607"/>
                    </a:lnTo>
                    <a:lnTo>
                      <a:pt x="1579" y="5264"/>
                    </a:lnTo>
                    <a:lnTo>
                      <a:pt x="2255" y="5506"/>
                    </a:lnTo>
                    <a:lnTo>
                      <a:pt x="2282" y="6429"/>
                    </a:lnTo>
                    <a:lnTo>
                      <a:pt x="2528" y="6946"/>
                    </a:lnTo>
                    <a:lnTo>
                      <a:pt x="2974" y="7155"/>
                    </a:lnTo>
                    <a:lnTo>
                      <a:pt x="1855" y="7744"/>
                    </a:lnTo>
                    <a:lnTo>
                      <a:pt x="1866" y="8205"/>
                    </a:lnTo>
                    <a:lnTo>
                      <a:pt x="1012" y="8588"/>
                    </a:lnTo>
                    <a:lnTo>
                      <a:pt x="808" y="9532"/>
                    </a:lnTo>
                    <a:lnTo>
                      <a:pt x="119" y="10452"/>
                    </a:lnTo>
                    <a:lnTo>
                      <a:pt x="0" y="10817"/>
                    </a:lnTo>
                    <a:lnTo>
                      <a:pt x="537" y="11204"/>
                    </a:lnTo>
                    <a:lnTo>
                      <a:pt x="1332" y="11150"/>
                    </a:lnTo>
                    <a:lnTo>
                      <a:pt x="1409" y="11513"/>
                    </a:lnTo>
                    <a:lnTo>
                      <a:pt x="1091" y="11999"/>
                    </a:lnTo>
                    <a:lnTo>
                      <a:pt x="1366" y="12438"/>
                    </a:lnTo>
                    <a:lnTo>
                      <a:pt x="1587" y="12903"/>
                    </a:lnTo>
                    <a:lnTo>
                      <a:pt x="1368" y="13479"/>
                    </a:lnTo>
                    <a:lnTo>
                      <a:pt x="1580" y="13839"/>
                    </a:lnTo>
                    <a:lnTo>
                      <a:pt x="2495" y="14084"/>
                    </a:lnTo>
                    <a:lnTo>
                      <a:pt x="2830" y="14434"/>
                    </a:lnTo>
                    <a:lnTo>
                      <a:pt x="2566" y="14752"/>
                    </a:lnTo>
                    <a:lnTo>
                      <a:pt x="2158" y="14995"/>
                    </a:lnTo>
                    <a:lnTo>
                      <a:pt x="2070" y="15688"/>
                    </a:lnTo>
                    <a:lnTo>
                      <a:pt x="3171" y="15520"/>
                    </a:lnTo>
                    <a:lnTo>
                      <a:pt x="3116" y="15652"/>
                    </a:lnTo>
                    <a:lnTo>
                      <a:pt x="2294" y="15852"/>
                    </a:lnTo>
                    <a:lnTo>
                      <a:pt x="2677" y="16483"/>
                    </a:lnTo>
                    <a:lnTo>
                      <a:pt x="1864" y="17219"/>
                    </a:lnTo>
                    <a:lnTo>
                      <a:pt x="2383" y="17767"/>
                    </a:lnTo>
                    <a:lnTo>
                      <a:pt x="2290" y="18531"/>
                    </a:lnTo>
                    <a:lnTo>
                      <a:pt x="3096" y="18857"/>
                    </a:lnTo>
                    <a:lnTo>
                      <a:pt x="3972" y="18702"/>
                    </a:lnTo>
                    <a:lnTo>
                      <a:pt x="4677" y="18315"/>
                    </a:lnTo>
                    <a:lnTo>
                      <a:pt x="5314" y="18224"/>
                    </a:lnTo>
                    <a:lnTo>
                      <a:pt x="5349" y="18705"/>
                    </a:lnTo>
                    <a:lnTo>
                      <a:pt x="5915" y="19036"/>
                    </a:lnTo>
                    <a:lnTo>
                      <a:pt x="5645" y="19379"/>
                    </a:lnTo>
                    <a:lnTo>
                      <a:pt x="4971" y="19839"/>
                    </a:lnTo>
                    <a:lnTo>
                      <a:pt x="4559" y="20137"/>
                    </a:lnTo>
                    <a:lnTo>
                      <a:pt x="4414" y="20475"/>
                    </a:lnTo>
                    <a:lnTo>
                      <a:pt x="3979" y="20804"/>
                    </a:lnTo>
                    <a:lnTo>
                      <a:pt x="3507" y="20904"/>
                    </a:lnTo>
                    <a:lnTo>
                      <a:pt x="3883" y="21458"/>
                    </a:lnTo>
                    <a:lnTo>
                      <a:pt x="4628" y="21600"/>
                    </a:lnTo>
                    <a:lnTo>
                      <a:pt x="5517" y="21557"/>
                    </a:lnTo>
                    <a:lnTo>
                      <a:pt x="6093" y="21471"/>
                    </a:lnTo>
                    <a:lnTo>
                      <a:pt x="6616" y="21420"/>
                    </a:lnTo>
                    <a:lnTo>
                      <a:pt x="6858" y="21179"/>
                    </a:lnTo>
                    <a:lnTo>
                      <a:pt x="7809" y="20897"/>
                    </a:lnTo>
                    <a:lnTo>
                      <a:pt x="8471" y="20611"/>
                    </a:lnTo>
                    <a:lnTo>
                      <a:pt x="9047" y="20417"/>
                    </a:lnTo>
                    <a:lnTo>
                      <a:pt x="10094" y="21197"/>
                    </a:lnTo>
                    <a:lnTo>
                      <a:pt x="10640" y="21268"/>
                    </a:lnTo>
                    <a:lnTo>
                      <a:pt x="10847" y="20906"/>
                    </a:lnTo>
                    <a:lnTo>
                      <a:pt x="10745" y="20260"/>
                    </a:lnTo>
                    <a:lnTo>
                      <a:pt x="11040" y="19874"/>
                    </a:lnTo>
                    <a:lnTo>
                      <a:pt x="11541" y="19743"/>
                    </a:lnTo>
                    <a:lnTo>
                      <a:pt x="11254" y="19019"/>
                    </a:lnTo>
                    <a:lnTo>
                      <a:pt x="11425" y="18365"/>
                    </a:lnTo>
                    <a:lnTo>
                      <a:pt x="11830" y="17624"/>
                    </a:lnTo>
                    <a:lnTo>
                      <a:pt x="11855" y="16778"/>
                    </a:lnTo>
                    <a:lnTo>
                      <a:pt x="11935" y="16245"/>
                    </a:lnTo>
                    <a:lnTo>
                      <a:pt x="12970" y="15751"/>
                    </a:lnTo>
                    <a:lnTo>
                      <a:pt x="13815" y="15272"/>
                    </a:lnTo>
                    <a:lnTo>
                      <a:pt x="13168" y="14880"/>
                    </a:lnTo>
                    <a:lnTo>
                      <a:pt x="13225" y="14495"/>
                    </a:lnTo>
                    <a:lnTo>
                      <a:pt x="13582" y="14167"/>
                    </a:lnTo>
                    <a:lnTo>
                      <a:pt x="14111" y="13848"/>
                    </a:lnTo>
                    <a:lnTo>
                      <a:pt x="13605" y="13626"/>
                    </a:lnTo>
                    <a:lnTo>
                      <a:pt x="13539" y="13139"/>
                    </a:lnTo>
                    <a:lnTo>
                      <a:pt x="13639" y="12480"/>
                    </a:lnTo>
                    <a:lnTo>
                      <a:pt x="13764" y="12165"/>
                    </a:lnTo>
                    <a:lnTo>
                      <a:pt x="14193" y="11886"/>
                    </a:lnTo>
                    <a:lnTo>
                      <a:pt x="15021" y="11593"/>
                    </a:lnTo>
                    <a:lnTo>
                      <a:pt x="15319" y="11330"/>
                    </a:lnTo>
                    <a:lnTo>
                      <a:pt x="15844" y="10940"/>
                    </a:lnTo>
                    <a:lnTo>
                      <a:pt x="15988" y="10604"/>
                    </a:lnTo>
                    <a:lnTo>
                      <a:pt x="15829" y="10169"/>
                    </a:lnTo>
                    <a:lnTo>
                      <a:pt x="15549" y="9796"/>
                    </a:lnTo>
                    <a:lnTo>
                      <a:pt x="15933" y="9094"/>
                    </a:lnTo>
                    <a:lnTo>
                      <a:pt x="16402" y="8590"/>
                    </a:lnTo>
                    <a:lnTo>
                      <a:pt x="16894" y="8198"/>
                    </a:lnTo>
                    <a:lnTo>
                      <a:pt x="17330" y="8026"/>
                    </a:lnTo>
                    <a:lnTo>
                      <a:pt x="17849" y="8523"/>
                    </a:lnTo>
                    <a:lnTo>
                      <a:pt x="18814" y="8304"/>
                    </a:lnTo>
                    <a:lnTo>
                      <a:pt x="19242" y="7911"/>
                    </a:lnTo>
                    <a:lnTo>
                      <a:pt x="19911" y="7614"/>
                    </a:lnTo>
                    <a:lnTo>
                      <a:pt x="20838" y="7333"/>
                    </a:lnTo>
                    <a:lnTo>
                      <a:pt x="21061" y="6873"/>
                    </a:lnTo>
                    <a:lnTo>
                      <a:pt x="20956" y="6521"/>
                    </a:lnTo>
                    <a:lnTo>
                      <a:pt x="21600" y="6383"/>
                    </a:lnTo>
                    <a:lnTo>
                      <a:pt x="21334" y="5164"/>
                    </a:lnTo>
                    <a:lnTo>
                      <a:pt x="20576" y="4377"/>
                    </a:lnTo>
                    <a:lnTo>
                      <a:pt x="19547" y="3857"/>
                    </a:lnTo>
                    <a:lnTo>
                      <a:pt x="19327" y="3312"/>
                    </a:lnTo>
                    <a:lnTo>
                      <a:pt x="19898" y="2530"/>
                    </a:lnTo>
                    <a:lnTo>
                      <a:pt x="19368" y="1767"/>
                    </a:lnTo>
                    <a:lnTo>
                      <a:pt x="17859" y="1717"/>
                    </a:lnTo>
                    <a:lnTo>
                      <a:pt x="16776" y="1584"/>
                    </a:lnTo>
                    <a:lnTo>
                      <a:pt x="16511" y="946"/>
                    </a:lnTo>
                    <a:lnTo>
                      <a:pt x="15894" y="829"/>
                    </a:lnTo>
                    <a:lnTo>
                      <a:pt x="15651" y="320"/>
                    </a:lnTo>
                    <a:lnTo>
                      <a:pt x="14870" y="657"/>
                    </a:lnTo>
                    <a:lnTo>
                      <a:pt x="14606" y="1289"/>
                    </a:lnTo>
                    <a:lnTo>
                      <a:pt x="14074" y="1812"/>
                    </a:lnTo>
                    <a:lnTo>
                      <a:pt x="13421" y="1974"/>
                    </a:lnTo>
                    <a:lnTo>
                      <a:pt x="13307" y="1757"/>
                    </a:lnTo>
                    <a:lnTo>
                      <a:pt x="14379" y="843"/>
                    </a:lnTo>
                    <a:lnTo>
                      <a:pt x="13451" y="368"/>
                    </a:lnTo>
                    <a:lnTo>
                      <a:pt x="12533" y="0"/>
                    </a:lnTo>
                    <a:lnTo>
                      <a:pt x="12221" y="574"/>
                    </a:lnTo>
                    <a:lnTo>
                      <a:pt x="11769" y="929"/>
                    </a:lnTo>
                    <a:lnTo>
                      <a:pt x="10783" y="1221"/>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47" name="Shape 4790">
                <a:extLst>
                  <a:ext uri="{FF2B5EF4-FFF2-40B4-BE49-F238E27FC236}">
                    <a16:creationId xmlns:a16="http://schemas.microsoft.com/office/drawing/2014/main" id="{CB380F54-73D8-40BC-BB7A-29E34E374B3E}"/>
                  </a:ext>
                </a:extLst>
              </p:cNvPr>
              <p:cNvSpPr/>
              <p:nvPr/>
            </p:nvSpPr>
            <p:spPr>
              <a:xfrm>
                <a:off x="7926571" y="6119329"/>
                <a:ext cx="960420" cy="1195512"/>
              </a:xfrm>
              <a:custGeom>
                <a:avLst/>
                <a:gdLst/>
                <a:ahLst/>
                <a:cxnLst>
                  <a:cxn ang="0">
                    <a:pos x="wd2" y="hd2"/>
                  </a:cxn>
                  <a:cxn ang="5400000">
                    <a:pos x="wd2" y="hd2"/>
                  </a:cxn>
                  <a:cxn ang="10800000">
                    <a:pos x="wd2" y="hd2"/>
                  </a:cxn>
                  <a:cxn ang="16200000">
                    <a:pos x="wd2" y="hd2"/>
                  </a:cxn>
                </a:cxnLst>
                <a:rect l="0" t="0" r="r" b="b"/>
                <a:pathLst>
                  <a:path w="21600" h="21600" extrusionOk="0">
                    <a:moveTo>
                      <a:pt x="11393" y="0"/>
                    </a:moveTo>
                    <a:lnTo>
                      <a:pt x="10538" y="250"/>
                    </a:lnTo>
                    <a:lnTo>
                      <a:pt x="10671" y="1001"/>
                    </a:lnTo>
                    <a:lnTo>
                      <a:pt x="10354" y="1380"/>
                    </a:lnTo>
                    <a:lnTo>
                      <a:pt x="9367" y="1670"/>
                    </a:lnTo>
                    <a:lnTo>
                      <a:pt x="8371" y="2151"/>
                    </a:lnTo>
                    <a:lnTo>
                      <a:pt x="8080" y="2541"/>
                    </a:lnTo>
                    <a:lnTo>
                      <a:pt x="7535" y="2625"/>
                    </a:lnTo>
                    <a:lnTo>
                      <a:pt x="6982" y="2057"/>
                    </a:lnTo>
                    <a:lnTo>
                      <a:pt x="6039" y="2312"/>
                    </a:lnTo>
                    <a:lnTo>
                      <a:pt x="5328" y="3010"/>
                    </a:lnTo>
                    <a:lnTo>
                      <a:pt x="4527" y="4285"/>
                    </a:lnTo>
                    <a:lnTo>
                      <a:pt x="5021" y="5084"/>
                    </a:lnTo>
                    <a:lnTo>
                      <a:pt x="4987" y="5636"/>
                    </a:lnTo>
                    <a:lnTo>
                      <a:pt x="4346" y="6070"/>
                    </a:lnTo>
                    <a:lnTo>
                      <a:pt x="3062" y="6699"/>
                    </a:lnTo>
                    <a:lnTo>
                      <a:pt x="2497" y="7152"/>
                    </a:lnTo>
                    <a:lnTo>
                      <a:pt x="2419" y="8774"/>
                    </a:lnTo>
                    <a:lnTo>
                      <a:pt x="2890" y="9137"/>
                    </a:lnTo>
                    <a:lnTo>
                      <a:pt x="2181" y="9680"/>
                    </a:lnTo>
                    <a:lnTo>
                      <a:pt x="1905" y="10277"/>
                    </a:lnTo>
                    <a:lnTo>
                      <a:pt x="2689" y="10741"/>
                    </a:lnTo>
                    <a:lnTo>
                      <a:pt x="586" y="11647"/>
                    </a:lnTo>
                    <a:lnTo>
                      <a:pt x="599" y="13268"/>
                    </a:lnTo>
                    <a:lnTo>
                      <a:pt x="0" y="14675"/>
                    </a:lnTo>
                    <a:lnTo>
                      <a:pt x="100" y="15546"/>
                    </a:lnTo>
                    <a:lnTo>
                      <a:pt x="578" y="16101"/>
                    </a:lnTo>
                    <a:lnTo>
                      <a:pt x="1678" y="16461"/>
                    </a:lnTo>
                    <a:lnTo>
                      <a:pt x="2600" y="16252"/>
                    </a:lnTo>
                    <a:lnTo>
                      <a:pt x="3195" y="16705"/>
                    </a:lnTo>
                    <a:lnTo>
                      <a:pt x="3505" y="17099"/>
                    </a:lnTo>
                    <a:lnTo>
                      <a:pt x="4277" y="16900"/>
                    </a:lnTo>
                    <a:lnTo>
                      <a:pt x="4749" y="17255"/>
                    </a:lnTo>
                    <a:lnTo>
                      <a:pt x="4898" y="17924"/>
                    </a:lnTo>
                    <a:lnTo>
                      <a:pt x="5459" y="18623"/>
                    </a:lnTo>
                    <a:lnTo>
                      <a:pt x="5754" y="19093"/>
                    </a:lnTo>
                    <a:lnTo>
                      <a:pt x="5465" y="19571"/>
                    </a:lnTo>
                    <a:lnTo>
                      <a:pt x="5872" y="20390"/>
                    </a:lnTo>
                    <a:lnTo>
                      <a:pt x="6401" y="21051"/>
                    </a:lnTo>
                    <a:lnTo>
                      <a:pt x="7151" y="21600"/>
                    </a:lnTo>
                    <a:lnTo>
                      <a:pt x="7311" y="21068"/>
                    </a:lnTo>
                    <a:cubicBezTo>
                      <a:pt x="7345" y="20987"/>
                      <a:pt x="7380" y="20907"/>
                      <a:pt x="7415" y="20826"/>
                    </a:cubicBezTo>
                    <a:cubicBezTo>
                      <a:pt x="7450" y="20745"/>
                      <a:pt x="7484" y="20665"/>
                      <a:pt x="7519" y="20584"/>
                    </a:cubicBezTo>
                    <a:lnTo>
                      <a:pt x="7828" y="21313"/>
                    </a:lnTo>
                    <a:lnTo>
                      <a:pt x="8408" y="21155"/>
                    </a:lnTo>
                    <a:lnTo>
                      <a:pt x="8324" y="20003"/>
                    </a:lnTo>
                    <a:lnTo>
                      <a:pt x="9004" y="20059"/>
                    </a:lnTo>
                    <a:lnTo>
                      <a:pt x="9146" y="20897"/>
                    </a:lnTo>
                    <a:lnTo>
                      <a:pt x="9685" y="19854"/>
                    </a:lnTo>
                    <a:lnTo>
                      <a:pt x="10301" y="19201"/>
                    </a:lnTo>
                    <a:lnTo>
                      <a:pt x="11015" y="18592"/>
                    </a:lnTo>
                    <a:lnTo>
                      <a:pt x="11310" y="18196"/>
                    </a:lnTo>
                    <a:lnTo>
                      <a:pt x="11523" y="17799"/>
                    </a:lnTo>
                    <a:lnTo>
                      <a:pt x="10960" y="17805"/>
                    </a:lnTo>
                    <a:lnTo>
                      <a:pt x="10551" y="17685"/>
                    </a:lnTo>
                    <a:lnTo>
                      <a:pt x="11131" y="17415"/>
                    </a:lnTo>
                    <a:lnTo>
                      <a:pt x="12198" y="17553"/>
                    </a:lnTo>
                    <a:lnTo>
                      <a:pt x="12937" y="17435"/>
                    </a:lnTo>
                    <a:lnTo>
                      <a:pt x="12087" y="17255"/>
                    </a:lnTo>
                    <a:lnTo>
                      <a:pt x="11676" y="17150"/>
                    </a:lnTo>
                    <a:lnTo>
                      <a:pt x="11397" y="16860"/>
                    </a:lnTo>
                    <a:lnTo>
                      <a:pt x="11656" y="16571"/>
                    </a:lnTo>
                    <a:lnTo>
                      <a:pt x="12505" y="16786"/>
                    </a:lnTo>
                    <a:lnTo>
                      <a:pt x="13203" y="16589"/>
                    </a:lnTo>
                    <a:lnTo>
                      <a:pt x="14118" y="16643"/>
                    </a:lnTo>
                    <a:lnTo>
                      <a:pt x="14403" y="16123"/>
                    </a:lnTo>
                    <a:lnTo>
                      <a:pt x="14816" y="15662"/>
                    </a:lnTo>
                    <a:lnTo>
                      <a:pt x="14330" y="15539"/>
                    </a:lnTo>
                    <a:lnTo>
                      <a:pt x="14490" y="15141"/>
                    </a:lnTo>
                    <a:lnTo>
                      <a:pt x="15119" y="15210"/>
                    </a:lnTo>
                    <a:lnTo>
                      <a:pt x="15540" y="14697"/>
                    </a:lnTo>
                    <a:lnTo>
                      <a:pt x="15088" y="14530"/>
                    </a:lnTo>
                    <a:lnTo>
                      <a:pt x="15037" y="14176"/>
                    </a:lnTo>
                    <a:lnTo>
                      <a:pt x="15450" y="13749"/>
                    </a:lnTo>
                    <a:lnTo>
                      <a:pt x="16028" y="13595"/>
                    </a:lnTo>
                    <a:lnTo>
                      <a:pt x="16815" y="13814"/>
                    </a:lnTo>
                    <a:lnTo>
                      <a:pt x="17146" y="13288"/>
                    </a:lnTo>
                    <a:lnTo>
                      <a:pt x="16286" y="13037"/>
                    </a:lnTo>
                    <a:lnTo>
                      <a:pt x="15841" y="12976"/>
                    </a:lnTo>
                    <a:lnTo>
                      <a:pt x="16054" y="12568"/>
                    </a:lnTo>
                    <a:lnTo>
                      <a:pt x="16548" y="12354"/>
                    </a:lnTo>
                    <a:lnTo>
                      <a:pt x="17189" y="12959"/>
                    </a:lnTo>
                    <a:lnTo>
                      <a:pt x="17785" y="13044"/>
                    </a:lnTo>
                    <a:lnTo>
                      <a:pt x="18234" y="12583"/>
                    </a:lnTo>
                    <a:lnTo>
                      <a:pt x="18523" y="12286"/>
                    </a:lnTo>
                    <a:lnTo>
                      <a:pt x="19192" y="12305"/>
                    </a:lnTo>
                    <a:lnTo>
                      <a:pt x="19448" y="11828"/>
                    </a:lnTo>
                    <a:lnTo>
                      <a:pt x="19156" y="11408"/>
                    </a:lnTo>
                    <a:lnTo>
                      <a:pt x="18517" y="11120"/>
                    </a:lnTo>
                    <a:lnTo>
                      <a:pt x="18570" y="11594"/>
                    </a:lnTo>
                    <a:lnTo>
                      <a:pt x="17832" y="12071"/>
                    </a:lnTo>
                    <a:lnTo>
                      <a:pt x="17360" y="12091"/>
                    </a:lnTo>
                    <a:lnTo>
                      <a:pt x="17035" y="11738"/>
                    </a:lnTo>
                    <a:lnTo>
                      <a:pt x="17551" y="11481"/>
                    </a:lnTo>
                    <a:lnTo>
                      <a:pt x="18047" y="10961"/>
                    </a:lnTo>
                    <a:lnTo>
                      <a:pt x="18572" y="10402"/>
                    </a:lnTo>
                    <a:lnTo>
                      <a:pt x="18602" y="9966"/>
                    </a:lnTo>
                    <a:lnTo>
                      <a:pt x="18157" y="9776"/>
                    </a:lnTo>
                    <a:lnTo>
                      <a:pt x="17677" y="9779"/>
                    </a:lnTo>
                    <a:lnTo>
                      <a:pt x="17815" y="9296"/>
                    </a:lnTo>
                    <a:lnTo>
                      <a:pt x="18356" y="9137"/>
                    </a:lnTo>
                    <a:lnTo>
                      <a:pt x="19210" y="8797"/>
                    </a:lnTo>
                    <a:lnTo>
                      <a:pt x="19593" y="8553"/>
                    </a:lnTo>
                    <a:lnTo>
                      <a:pt x="19117" y="8317"/>
                    </a:lnTo>
                    <a:lnTo>
                      <a:pt x="18141" y="8536"/>
                    </a:lnTo>
                    <a:lnTo>
                      <a:pt x="17817" y="8291"/>
                    </a:lnTo>
                    <a:lnTo>
                      <a:pt x="17458" y="8030"/>
                    </a:lnTo>
                    <a:lnTo>
                      <a:pt x="18072" y="7805"/>
                    </a:lnTo>
                    <a:lnTo>
                      <a:pt x="18891" y="7769"/>
                    </a:lnTo>
                    <a:lnTo>
                      <a:pt x="18747" y="7462"/>
                    </a:lnTo>
                    <a:lnTo>
                      <a:pt x="18128" y="7345"/>
                    </a:lnTo>
                    <a:lnTo>
                      <a:pt x="17209" y="7173"/>
                    </a:lnTo>
                    <a:lnTo>
                      <a:pt x="17437" y="6740"/>
                    </a:lnTo>
                    <a:lnTo>
                      <a:pt x="17856" y="6544"/>
                    </a:lnTo>
                    <a:lnTo>
                      <a:pt x="18371" y="6696"/>
                    </a:lnTo>
                    <a:lnTo>
                      <a:pt x="18995" y="6944"/>
                    </a:lnTo>
                    <a:lnTo>
                      <a:pt x="19654" y="7244"/>
                    </a:lnTo>
                    <a:lnTo>
                      <a:pt x="20366" y="7129"/>
                    </a:lnTo>
                    <a:lnTo>
                      <a:pt x="20201" y="6742"/>
                    </a:lnTo>
                    <a:lnTo>
                      <a:pt x="19607" y="6498"/>
                    </a:lnTo>
                    <a:lnTo>
                      <a:pt x="19975" y="5899"/>
                    </a:lnTo>
                    <a:lnTo>
                      <a:pt x="20797" y="5324"/>
                    </a:lnTo>
                    <a:lnTo>
                      <a:pt x="21523" y="4312"/>
                    </a:lnTo>
                    <a:lnTo>
                      <a:pt x="21094" y="4332"/>
                    </a:lnTo>
                    <a:lnTo>
                      <a:pt x="21600" y="3859"/>
                    </a:lnTo>
                    <a:lnTo>
                      <a:pt x="20093" y="3526"/>
                    </a:lnTo>
                    <a:lnTo>
                      <a:pt x="19076" y="3765"/>
                    </a:lnTo>
                    <a:lnTo>
                      <a:pt x="18509" y="4032"/>
                    </a:lnTo>
                    <a:lnTo>
                      <a:pt x="18053" y="3816"/>
                    </a:lnTo>
                    <a:lnTo>
                      <a:pt x="17740" y="3087"/>
                    </a:lnTo>
                    <a:lnTo>
                      <a:pt x="16823" y="2541"/>
                    </a:lnTo>
                    <a:lnTo>
                      <a:pt x="15965" y="3392"/>
                    </a:lnTo>
                    <a:lnTo>
                      <a:pt x="15412" y="3732"/>
                    </a:lnTo>
                    <a:lnTo>
                      <a:pt x="14643" y="3513"/>
                    </a:lnTo>
                    <a:lnTo>
                      <a:pt x="14076" y="3713"/>
                    </a:lnTo>
                    <a:lnTo>
                      <a:pt x="13728" y="3518"/>
                    </a:lnTo>
                    <a:lnTo>
                      <a:pt x="13716" y="2855"/>
                    </a:lnTo>
                    <a:lnTo>
                      <a:pt x="13319" y="2265"/>
                    </a:lnTo>
                    <a:lnTo>
                      <a:pt x="13006" y="2000"/>
                    </a:lnTo>
                    <a:lnTo>
                      <a:pt x="13248" y="1434"/>
                    </a:lnTo>
                    <a:lnTo>
                      <a:pt x="13016" y="605"/>
                    </a:lnTo>
                    <a:lnTo>
                      <a:pt x="12225" y="354"/>
                    </a:lnTo>
                    <a:lnTo>
                      <a:pt x="11393" y="0"/>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48" name="Shape 4791">
                <a:extLst>
                  <a:ext uri="{FF2B5EF4-FFF2-40B4-BE49-F238E27FC236}">
                    <a16:creationId xmlns:a16="http://schemas.microsoft.com/office/drawing/2014/main" id="{DB58EFC8-05C4-492B-88D2-70F5B529698C}"/>
                  </a:ext>
                </a:extLst>
              </p:cNvPr>
              <p:cNvSpPr/>
              <p:nvPr/>
            </p:nvSpPr>
            <p:spPr>
              <a:xfrm>
                <a:off x="8872494" y="6805648"/>
                <a:ext cx="432548" cy="823271"/>
              </a:xfrm>
              <a:custGeom>
                <a:avLst/>
                <a:gdLst/>
                <a:ahLst/>
                <a:cxnLst>
                  <a:cxn ang="0">
                    <a:pos x="wd2" y="hd2"/>
                  </a:cxn>
                  <a:cxn ang="5400000">
                    <a:pos x="wd2" y="hd2"/>
                  </a:cxn>
                  <a:cxn ang="10800000">
                    <a:pos x="wd2" y="hd2"/>
                  </a:cxn>
                  <a:cxn ang="16200000">
                    <a:pos x="wd2" y="hd2"/>
                  </a:cxn>
                </a:cxnLst>
                <a:rect l="0" t="0" r="r" b="b"/>
                <a:pathLst>
                  <a:path w="21600" h="21600" extrusionOk="0">
                    <a:moveTo>
                      <a:pt x="12292" y="1694"/>
                    </a:moveTo>
                    <a:lnTo>
                      <a:pt x="10855" y="1762"/>
                    </a:lnTo>
                    <a:lnTo>
                      <a:pt x="9986" y="3045"/>
                    </a:lnTo>
                    <a:lnTo>
                      <a:pt x="8189" y="4423"/>
                    </a:lnTo>
                    <a:lnTo>
                      <a:pt x="6201" y="5405"/>
                    </a:lnTo>
                    <a:lnTo>
                      <a:pt x="5385" y="6541"/>
                    </a:lnTo>
                    <a:lnTo>
                      <a:pt x="3886" y="7897"/>
                    </a:lnTo>
                    <a:lnTo>
                      <a:pt x="2289" y="9219"/>
                    </a:lnTo>
                    <a:lnTo>
                      <a:pt x="1709" y="9949"/>
                    </a:lnTo>
                    <a:lnTo>
                      <a:pt x="1306" y="11005"/>
                    </a:lnTo>
                    <a:lnTo>
                      <a:pt x="0" y="11346"/>
                    </a:lnTo>
                    <a:lnTo>
                      <a:pt x="111" y="12065"/>
                    </a:lnTo>
                    <a:lnTo>
                      <a:pt x="1321" y="11908"/>
                    </a:lnTo>
                    <a:lnTo>
                      <a:pt x="1050" y="12574"/>
                    </a:lnTo>
                    <a:lnTo>
                      <a:pt x="635" y="13417"/>
                    </a:lnTo>
                    <a:lnTo>
                      <a:pt x="487" y="14316"/>
                    </a:lnTo>
                    <a:lnTo>
                      <a:pt x="1304" y="14927"/>
                    </a:lnTo>
                    <a:lnTo>
                      <a:pt x="2169" y="15770"/>
                    </a:lnTo>
                    <a:lnTo>
                      <a:pt x="2313" y="16645"/>
                    </a:lnTo>
                    <a:lnTo>
                      <a:pt x="2934" y="17500"/>
                    </a:lnTo>
                    <a:lnTo>
                      <a:pt x="4628" y="18157"/>
                    </a:lnTo>
                    <a:lnTo>
                      <a:pt x="5865" y="18713"/>
                    </a:lnTo>
                    <a:lnTo>
                      <a:pt x="7018" y="19645"/>
                    </a:lnTo>
                    <a:lnTo>
                      <a:pt x="7690" y="20612"/>
                    </a:lnTo>
                    <a:lnTo>
                      <a:pt x="8092" y="21600"/>
                    </a:lnTo>
                    <a:lnTo>
                      <a:pt x="10111" y="21526"/>
                    </a:lnTo>
                    <a:lnTo>
                      <a:pt x="9853" y="20499"/>
                    </a:lnTo>
                    <a:lnTo>
                      <a:pt x="9045" y="19066"/>
                    </a:lnTo>
                    <a:lnTo>
                      <a:pt x="9923" y="17808"/>
                    </a:lnTo>
                    <a:lnTo>
                      <a:pt x="11448" y="16717"/>
                    </a:lnTo>
                    <a:lnTo>
                      <a:pt x="13278" y="15772"/>
                    </a:lnTo>
                    <a:lnTo>
                      <a:pt x="14846" y="14502"/>
                    </a:lnTo>
                    <a:lnTo>
                      <a:pt x="15759" y="13474"/>
                    </a:lnTo>
                    <a:lnTo>
                      <a:pt x="16157" y="11743"/>
                    </a:lnTo>
                    <a:lnTo>
                      <a:pt x="16851" y="9829"/>
                    </a:lnTo>
                    <a:lnTo>
                      <a:pt x="17834" y="8048"/>
                    </a:lnTo>
                    <a:lnTo>
                      <a:pt x="18568" y="6690"/>
                    </a:lnTo>
                    <a:lnTo>
                      <a:pt x="19931" y="5330"/>
                    </a:lnTo>
                    <a:lnTo>
                      <a:pt x="20791" y="4471"/>
                    </a:lnTo>
                    <a:lnTo>
                      <a:pt x="19953" y="3785"/>
                    </a:lnTo>
                    <a:lnTo>
                      <a:pt x="20551" y="2745"/>
                    </a:lnTo>
                    <a:lnTo>
                      <a:pt x="21600" y="2185"/>
                    </a:lnTo>
                    <a:lnTo>
                      <a:pt x="21185" y="1358"/>
                    </a:lnTo>
                    <a:lnTo>
                      <a:pt x="19289" y="1126"/>
                    </a:lnTo>
                    <a:lnTo>
                      <a:pt x="18171" y="693"/>
                    </a:lnTo>
                    <a:lnTo>
                      <a:pt x="16847" y="0"/>
                    </a:lnTo>
                    <a:lnTo>
                      <a:pt x="15851" y="364"/>
                    </a:lnTo>
                    <a:lnTo>
                      <a:pt x="14794" y="1073"/>
                    </a:lnTo>
                    <a:lnTo>
                      <a:pt x="13531" y="1319"/>
                    </a:lnTo>
                    <a:lnTo>
                      <a:pt x="12292" y="1694"/>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endParaRPr sz="4267">
                  <a:solidFill>
                    <a:srgbClr val="000000"/>
                  </a:solidFill>
                </a:endParaRPr>
              </a:p>
            </p:txBody>
          </p:sp>
          <p:sp>
            <p:nvSpPr>
              <p:cNvPr id="49" name="Shape 4792">
                <a:extLst>
                  <a:ext uri="{FF2B5EF4-FFF2-40B4-BE49-F238E27FC236}">
                    <a16:creationId xmlns:a16="http://schemas.microsoft.com/office/drawing/2014/main" id="{6DDEE001-15E0-445E-A86F-5E83D5C70F9F}"/>
                  </a:ext>
                </a:extLst>
              </p:cNvPr>
              <p:cNvSpPr/>
              <p:nvPr/>
            </p:nvSpPr>
            <p:spPr>
              <a:xfrm>
                <a:off x="6537777" y="6877846"/>
                <a:ext cx="1703010" cy="1318057"/>
              </a:xfrm>
              <a:custGeom>
                <a:avLst/>
                <a:gdLst/>
                <a:ahLst/>
                <a:cxnLst>
                  <a:cxn ang="0">
                    <a:pos x="wd2" y="hd2"/>
                  </a:cxn>
                  <a:cxn ang="5400000">
                    <a:pos x="wd2" y="hd2"/>
                  </a:cxn>
                  <a:cxn ang="10800000">
                    <a:pos x="wd2" y="hd2"/>
                  </a:cxn>
                  <a:cxn ang="16200000">
                    <a:pos x="wd2" y="hd2"/>
                  </a:cxn>
                </a:cxnLst>
                <a:rect l="0" t="0" r="r" b="b"/>
                <a:pathLst>
                  <a:path w="21600" h="21600" extrusionOk="0">
                    <a:moveTo>
                      <a:pt x="7132" y="1525"/>
                    </a:moveTo>
                    <a:lnTo>
                      <a:pt x="6724" y="2339"/>
                    </a:lnTo>
                    <a:lnTo>
                      <a:pt x="6953" y="3134"/>
                    </a:lnTo>
                    <a:lnTo>
                      <a:pt x="6613" y="3291"/>
                    </a:lnTo>
                    <a:lnTo>
                      <a:pt x="6482" y="3891"/>
                    </a:lnTo>
                    <a:lnTo>
                      <a:pt x="6690" y="4579"/>
                    </a:lnTo>
                    <a:lnTo>
                      <a:pt x="6730" y="5152"/>
                    </a:lnTo>
                    <a:lnTo>
                      <a:pt x="6582" y="5504"/>
                    </a:lnTo>
                    <a:lnTo>
                      <a:pt x="6306" y="5591"/>
                    </a:lnTo>
                    <a:lnTo>
                      <a:pt x="6455" y="6271"/>
                    </a:lnTo>
                    <a:lnTo>
                      <a:pt x="6486" y="6751"/>
                    </a:lnTo>
                    <a:lnTo>
                      <a:pt x="6177" y="7044"/>
                    </a:lnTo>
                    <a:lnTo>
                      <a:pt x="5685" y="7193"/>
                    </a:lnTo>
                    <a:lnTo>
                      <a:pt x="5610" y="7549"/>
                    </a:lnTo>
                    <a:lnTo>
                      <a:pt x="5614" y="7927"/>
                    </a:lnTo>
                    <a:lnTo>
                      <a:pt x="5351" y="8137"/>
                    </a:lnTo>
                    <a:lnTo>
                      <a:pt x="5039" y="8266"/>
                    </a:lnTo>
                    <a:lnTo>
                      <a:pt x="4819" y="8785"/>
                    </a:lnTo>
                    <a:lnTo>
                      <a:pt x="4938" y="9592"/>
                    </a:lnTo>
                    <a:lnTo>
                      <a:pt x="5082" y="10356"/>
                    </a:lnTo>
                    <a:lnTo>
                      <a:pt x="4725" y="10989"/>
                    </a:lnTo>
                    <a:lnTo>
                      <a:pt x="4506" y="11397"/>
                    </a:lnTo>
                    <a:lnTo>
                      <a:pt x="4256" y="11670"/>
                    </a:lnTo>
                    <a:lnTo>
                      <a:pt x="3886" y="11966"/>
                    </a:lnTo>
                    <a:lnTo>
                      <a:pt x="3603" y="12069"/>
                    </a:lnTo>
                    <a:lnTo>
                      <a:pt x="3201" y="12208"/>
                    </a:lnTo>
                    <a:lnTo>
                      <a:pt x="3094" y="12896"/>
                    </a:lnTo>
                    <a:lnTo>
                      <a:pt x="3253" y="13324"/>
                    </a:lnTo>
                    <a:lnTo>
                      <a:pt x="2934" y="13842"/>
                    </a:lnTo>
                    <a:lnTo>
                      <a:pt x="2620" y="13806"/>
                    </a:lnTo>
                    <a:lnTo>
                      <a:pt x="2322" y="13704"/>
                    </a:lnTo>
                    <a:lnTo>
                      <a:pt x="1956" y="13786"/>
                    </a:lnTo>
                    <a:lnTo>
                      <a:pt x="2003" y="14645"/>
                    </a:lnTo>
                    <a:lnTo>
                      <a:pt x="1967" y="15036"/>
                    </a:lnTo>
                    <a:lnTo>
                      <a:pt x="1506" y="14882"/>
                    </a:lnTo>
                    <a:lnTo>
                      <a:pt x="1232" y="14931"/>
                    </a:lnTo>
                    <a:lnTo>
                      <a:pt x="1024" y="15200"/>
                    </a:lnTo>
                    <a:lnTo>
                      <a:pt x="883" y="15506"/>
                    </a:lnTo>
                    <a:lnTo>
                      <a:pt x="591" y="15912"/>
                    </a:lnTo>
                    <a:lnTo>
                      <a:pt x="315" y="16170"/>
                    </a:lnTo>
                    <a:lnTo>
                      <a:pt x="341" y="16637"/>
                    </a:lnTo>
                    <a:lnTo>
                      <a:pt x="821" y="16718"/>
                    </a:lnTo>
                    <a:lnTo>
                      <a:pt x="671" y="17298"/>
                    </a:lnTo>
                    <a:lnTo>
                      <a:pt x="401" y="17415"/>
                    </a:lnTo>
                    <a:lnTo>
                      <a:pt x="244" y="17821"/>
                    </a:lnTo>
                    <a:lnTo>
                      <a:pt x="120" y="18155"/>
                    </a:lnTo>
                    <a:lnTo>
                      <a:pt x="0" y="18503"/>
                    </a:lnTo>
                    <a:lnTo>
                      <a:pt x="19" y="18962"/>
                    </a:lnTo>
                    <a:lnTo>
                      <a:pt x="67" y="19341"/>
                    </a:lnTo>
                    <a:lnTo>
                      <a:pt x="410" y="19463"/>
                    </a:lnTo>
                    <a:lnTo>
                      <a:pt x="370" y="19979"/>
                    </a:lnTo>
                    <a:lnTo>
                      <a:pt x="712" y="20267"/>
                    </a:lnTo>
                    <a:lnTo>
                      <a:pt x="1097" y="20731"/>
                    </a:lnTo>
                    <a:lnTo>
                      <a:pt x="1037" y="21103"/>
                    </a:lnTo>
                    <a:lnTo>
                      <a:pt x="661" y="21134"/>
                    </a:lnTo>
                    <a:lnTo>
                      <a:pt x="831" y="21572"/>
                    </a:lnTo>
                    <a:lnTo>
                      <a:pt x="1256" y="21453"/>
                    </a:lnTo>
                    <a:lnTo>
                      <a:pt x="1837" y="21600"/>
                    </a:lnTo>
                    <a:lnTo>
                      <a:pt x="2314" y="21321"/>
                    </a:lnTo>
                    <a:lnTo>
                      <a:pt x="2558" y="20992"/>
                    </a:lnTo>
                    <a:lnTo>
                      <a:pt x="2508" y="20424"/>
                    </a:lnTo>
                    <a:lnTo>
                      <a:pt x="2171" y="20267"/>
                    </a:lnTo>
                    <a:lnTo>
                      <a:pt x="1891" y="19849"/>
                    </a:lnTo>
                    <a:lnTo>
                      <a:pt x="2034" y="19504"/>
                    </a:lnTo>
                    <a:lnTo>
                      <a:pt x="2355" y="19528"/>
                    </a:lnTo>
                    <a:lnTo>
                      <a:pt x="2180" y="19216"/>
                    </a:lnTo>
                    <a:lnTo>
                      <a:pt x="1864" y="19226"/>
                    </a:lnTo>
                    <a:lnTo>
                      <a:pt x="1644" y="19115"/>
                    </a:lnTo>
                    <a:cubicBezTo>
                      <a:pt x="1518" y="18984"/>
                      <a:pt x="1492" y="18750"/>
                      <a:pt x="1584" y="18578"/>
                    </a:cubicBezTo>
                    <a:cubicBezTo>
                      <a:pt x="1696" y="18368"/>
                      <a:pt x="1928" y="18339"/>
                      <a:pt x="2070" y="18518"/>
                    </a:cubicBezTo>
                    <a:lnTo>
                      <a:pt x="2613" y="18523"/>
                    </a:lnTo>
                    <a:lnTo>
                      <a:pt x="2509" y="18217"/>
                    </a:lnTo>
                    <a:lnTo>
                      <a:pt x="2141" y="18159"/>
                    </a:lnTo>
                    <a:lnTo>
                      <a:pt x="2156" y="17822"/>
                    </a:lnTo>
                    <a:lnTo>
                      <a:pt x="2450" y="17659"/>
                    </a:lnTo>
                    <a:lnTo>
                      <a:pt x="3024" y="17413"/>
                    </a:lnTo>
                    <a:lnTo>
                      <a:pt x="3448" y="16882"/>
                    </a:lnTo>
                    <a:lnTo>
                      <a:pt x="3822" y="16873"/>
                    </a:lnTo>
                    <a:lnTo>
                      <a:pt x="4278" y="16489"/>
                    </a:lnTo>
                    <a:lnTo>
                      <a:pt x="4734" y="16241"/>
                    </a:lnTo>
                    <a:lnTo>
                      <a:pt x="4852" y="16642"/>
                    </a:lnTo>
                    <a:lnTo>
                      <a:pt x="5327" y="16575"/>
                    </a:lnTo>
                    <a:lnTo>
                      <a:pt x="5478" y="16289"/>
                    </a:lnTo>
                    <a:lnTo>
                      <a:pt x="5854" y="16354"/>
                    </a:lnTo>
                    <a:lnTo>
                      <a:pt x="6185" y="15922"/>
                    </a:lnTo>
                    <a:lnTo>
                      <a:pt x="6184" y="15553"/>
                    </a:lnTo>
                    <a:lnTo>
                      <a:pt x="6612" y="15865"/>
                    </a:lnTo>
                    <a:lnTo>
                      <a:pt x="6993" y="15940"/>
                    </a:lnTo>
                    <a:lnTo>
                      <a:pt x="7017" y="15505"/>
                    </a:lnTo>
                    <a:lnTo>
                      <a:pt x="6914" y="15162"/>
                    </a:lnTo>
                    <a:lnTo>
                      <a:pt x="7352" y="15197"/>
                    </a:lnTo>
                    <a:lnTo>
                      <a:pt x="7462" y="15654"/>
                    </a:lnTo>
                    <a:lnTo>
                      <a:pt x="7889" y="15589"/>
                    </a:lnTo>
                    <a:lnTo>
                      <a:pt x="8102" y="15226"/>
                    </a:lnTo>
                    <a:lnTo>
                      <a:pt x="8121" y="14718"/>
                    </a:lnTo>
                    <a:lnTo>
                      <a:pt x="8526" y="15288"/>
                    </a:lnTo>
                    <a:lnTo>
                      <a:pt x="8936" y="15688"/>
                    </a:lnTo>
                    <a:lnTo>
                      <a:pt x="8918" y="14929"/>
                    </a:lnTo>
                    <a:lnTo>
                      <a:pt x="9099" y="14620"/>
                    </a:lnTo>
                    <a:lnTo>
                      <a:pt x="9478" y="14698"/>
                    </a:lnTo>
                    <a:lnTo>
                      <a:pt x="10098" y="14829"/>
                    </a:lnTo>
                    <a:lnTo>
                      <a:pt x="9748" y="14241"/>
                    </a:lnTo>
                    <a:lnTo>
                      <a:pt x="9624" y="13590"/>
                    </a:lnTo>
                    <a:lnTo>
                      <a:pt x="9825" y="13205"/>
                    </a:lnTo>
                    <a:lnTo>
                      <a:pt x="10057" y="13790"/>
                    </a:lnTo>
                    <a:lnTo>
                      <a:pt x="10071" y="14222"/>
                    </a:lnTo>
                    <a:lnTo>
                      <a:pt x="10578" y="14257"/>
                    </a:lnTo>
                    <a:lnTo>
                      <a:pt x="10711" y="13800"/>
                    </a:lnTo>
                    <a:lnTo>
                      <a:pt x="11313" y="13686"/>
                    </a:lnTo>
                    <a:lnTo>
                      <a:pt x="11596" y="13446"/>
                    </a:lnTo>
                    <a:lnTo>
                      <a:pt x="11530" y="12918"/>
                    </a:lnTo>
                    <a:lnTo>
                      <a:pt x="11373" y="12473"/>
                    </a:lnTo>
                    <a:lnTo>
                      <a:pt x="11537" y="12194"/>
                    </a:lnTo>
                    <a:lnTo>
                      <a:pt x="11600" y="11828"/>
                    </a:lnTo>
                    <a:lnTo>
                      <a:pt x="11322" y="11511"/>
                    </a:lnTo>
                    <a:cubicBezTo>
                      <a:pt x="11207" y="11511"/>
                      <a:pt x="11114" y="11389"/>
                      <a:pt x="11116" y="11240"/>
                    </a:cubicBezTo>
                    <a:cubicBezTo>
                      <a:pt x="11119" y="10922"/>
                      <a:pt x="11440" y="10802"/>
                      <a:pt x="11574" y="11070"/>
                    </a:cubicBezTo>
                    <a:lnTo>
                      <a:pt x="12086" y="11686"/>
                    </a:lnTo>
                    <a:lnTo>
                      <a:pt x="12153" y="12319"/>
                    </a:lnTo>
                    <a:lnTo>
                      <a:pt x="12482" y="12107"/>
                    </a:lnTo>
                    <a:lnTo>
                      <a:pt x="12654" y="12554"/>
                    </a:lnTo>
                    <a:lnTo>
                      <a:pt x="12936" y="12796"/>
                    </a:lnTo>
                    <a:lnTo>
                      <a:pt x="13184" y="12458"/>
                    </a:lnTo>
                    <a:lnTo>
                      <a:pt x="13147" y="12043"/>
                    </a:lnTo>
                    <a:lnTo>
                      <a:pt x="13540" y="12387"/>
                    </a:lnTo>
                    <a:lnTo>
                      <a:pt x="13935" y="12041"/>
                    </a:lnTo>
                    <a:lnTo>
                      <a:pt x="13863" y="11691"/>
                    </a:lnTo>
                    <a:lnTo>
                      <a:pt x="14357" y="11998"/>
                    </a:lnTo>
                    <a:lnTo>
                      <a:pt x="14435" y="11683"/>
                    </a:lnTo>
                    <a:lnTo>
                      <a:pt x="14357" y="11376"/>
                    </a:lnTo>
                    <a:lnTo>
                      <a:pt x="14498" y="11054"/>
                    </a:lnTo>
                    <a:lnTo>
                      <a:pt x="14785" y="11508"/>
                    </a:lnTo>
                    <a:lnTo>
                      <a:pt x="15230" y="11678"/>
                    </a:lnTo>
                    <a:lnTo>
                      <a:pt x="15380" y="11397"/>
                    </a:lnTo>
                    <a:lnTo>
                      <a:pt x="15638" y="10933"/>
                    </a:lnTo>
                    <a:lnTo>
                      <a:pt x="15990" y="10654"/>
                    </a:lnTo>
                    <a:lnTo>
                      <a:pt x="16417" y="10974"/>
                    </a:lnTo>
                    <a:lnTo>
                      <a:pt x="16950" y="11293"/>
                    </a:lnTo>
                    <a:lnTo>
                      <a:pt x="17276" y="10942"/>
                    </a:lnTo>
                    <a:lnTo>
                      <a:pt x="17242" y="10447"/>
                    </a:lnTo>
                    <a:lnTo>
                      <a:pt x="17762" y="10610"/>
                    </a:lnTo>
                    <a:lnTo>
                      <a:pt x="18145" y="10638"/>
                    </a:lnTo>
                    <a:lnTo>
                      <a:pt x="18661" y="10312"/>
                    </a:lnTo>
                    <a:lnTo>
                      <a:pt x="19018" y="10077"/>
                    </a:lnTo>
                    <a:lnTo>
                      <a:pt x="19096" y="9588"/>
                    </a:lnTo>
                    <a:lnTo>
                      <a:pt x="19544" y="10006"/>
                    </a:lnTo>
                    <a:lnTo>
                      <a:pt x="19905" y="9840"/>
                    </a:lnTo>
                    <a:lnTo>
                      <a:pt x="19931" y="9076"/>
                    </a:lnTo>
                    <a:lnTo>
                      <a:pt x="20476" y="8656"/>
                    </a:lnTo>
                    <a:lnTo>
                      <a:pt x="20385" y="8253"/>
                    </a:lnTo>
                    <a:lnTo>
                      <a:pt x="19842" y="8155"/>
                    </a:lnTo>
                    <a:lnTo>
                      <a:pt x="20431" y="7785"/>
                    </a:lnTo>
                    <a:lnTo>
                      <a:pt x="20861" y="7841"/>
                    </a:lnTo>
                    <a:lnTo>
                      <a:pt x="21143" y="7302"/>
                    </a:lnTo>
                    <a:lnTo>
                      <a:pt x="21600" y="6876"/>
                    </a:lnTo>
                    <a:cubicBezTo>
                      <a:pt x="21482" y="6750"/>
                      <a:pt x="21378" y="6604"/>
                      <a:pt x="21291" y="6442"/>
                    </a:cubicBezTo>
                    <a:cubicBezTo>
                      <a:pt x="21188" y="6250"/>
                      <a:pt x="21110" y="6038"/>
                      <a:pt x="21060" y="5814"/>
                    </a:cubicBezTo>
                    <a:lnTo>
                      <a:pt x="20869" y="5380"/>
                    </a:lnTo>
                    <a:lnTo>
                      <a:pt x="21037" y="4772"/>
                    </a:lnTo>
                    <a:lnTo>
                      <a:pt x="20561" y="3691"/>
                    </a:lnTo>
                    <a:lnTo>
                      <a:pt x="20413" y="3076"/>
                    </a:lnTo>
                    <a:lnTo>
                      <a:pt x="20017" y="2663"/>
                    </a:lnTo>
                    <a:lnTo>
                      <a:pt x="19657" y="2850"/>
                    </a:lnTo>
                    <a:lnTo>
                      <a:pt x="19082" y="2055"/>
                    </a:lnTo>
                    <a:lnTo>
                      <a:pt x="18604" y="2320"/>
                    </a:lnTo>
                    <a:lnTo>
                      <a:pt x="17751" y="1926"/>
                    </a:lnTo>
                    <a:lnTo>
                      <a:pt x="17470" y="1978"/>
                    </a:lnTo>
                    <a:lnTo>
                      <a:pt x="17210" y="2516"/>
                    </a:lnTo>
                    <a:lnTo>
                      <a:pt x="17314" y="3167"/>
                    </a:lnTo>
                    <a:lnTo>
                      <a:pt x="16988" y="3390"/>
                    </a:lnTo>
                    <a:lnTo>
                      <a:pt x="16575" y="2866"/>
                    </a:lnTo>
                    <a:lnTo>
                      <a:pt x="16315" y="2440"/>
                    </a:lnTo>
                    <a:lnTo>
                      <a:pt x="15626" y="2987"/>
                    </a:lnTo>
                    <a:lnTo>
                      <a:pt x="14969" y="3328"/>
                    </a:lnTo>
                    <a:lnTo>
                      <a:pt x="14721" y="3655"/>
                    </a:lnTo>
                    <a:lnTo>
                      <a:pt x="13822" y="3806"/>
                    </a:lnTo>
                    <a:lnTo>
                      <a:pt x="13323" y="3718"/>
                    </a:lnTo>
                    <a:lnTo>
                      <a:pt x="13093" y="3391"/>
                    </a:lnTo>
                    <a:lnTo>
                      <a:pt x="13623" y="2937"/>
                    </a:lnTo>
                    <a:lnTo>
                      <a:pt x="13876" y="2315"/>
                    </a:lnTo>
                    <a:lnTo>
                      <a:pt x="14573" y="1330"/>
                    </a:lnTo>
                    <a:lnTo>
                      <a:pt x="14266" y="821"/>
                    </a:lnTo>
                    <a:lnTo>
                      <a:pt x="14113" y="239"/>
                    </a:lnTo>
                    <a:lnTo>
                      <a:pt x="13495" y="348"/>
                    </a:lnTo>
                    <a:lnTo>
                      <a:pt x="13097" y="785"/>
                    </a:lnTo>
                    <a:lnTo>
                      <a:pt x="12639" y="940"/>
                    </a:lnTo>
                    <a:lnTo>
                      <a:pt x="11991" y="481"/>
                    </a:lnTo>
                    <a:lnTo>
                      <a:pt x="11313" y="808"/>
                    </a:lnTo>
                    <a:lnTo>
                      <a:pt x="10842" y="778"/>
                    </a:lnTo>
                    <a:lnTo>
                      <a:pt x="10459" y="0"/>
                    </a:lnTo>
                    <a:lnTo>
                      <a:pt x="9813" y="364"/>
                    </a:lnTo>
                    <a:lnTo>
                      <a:pt x="9285" y="737"/>
                    </a:lnTo>
                    <a:lnTo>
                      <a:pt x="9156" y="1259"/>
                    </a:lnTo>
                    <a:lnTo>
                      <a:pt x="9305" y="1664"/>
                    </a:lnTo>
                    <a:lnTo>
                      <a:pt x="9605" y="1766"/>
                    </a:lnTo>
                    <a:cubicBezTo>
                      <a:pt x="9513" y="1821"/>
                      <a:pt x="9442" y="1922"/>
                      <a:pt x="9408" y="2045"/>
                    </a:cubicBezTo>
                    <a:cubicBezTo>
                      <a:pt x="9364" y="2207"/>
                      <a:pt x="9387" y="2387"/>
                      <a:pt x="9470" y="2521"/>
                    </a:cubicBezTo>
                    <a:lnTo>
                      <a:pt x="9204" y="2744"/>
                    </a:lnTo>
                    <a:lnTo>
                      <a:pt x="8768" y="2031"/>
                    </a:lnTo>
                    <a:lnTo>
                      <a:pt x="8466" y="1564"/>
                    </a:lnTo>
                    <a:lnTo>
                      <a:pt x="7132" y="1525"/>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50" name="Shape 4793">
                <a:extLst>
                  <a:ext uri="{FF2B5EF4-FFF2-40B4-BE49-F238E27FC236}">
                    <a16:creationId xmlns:a16="http://schemas.microsoft.com/office/drawing/2014/main" id="{CEAFF251-BFC9-4735-98AB-10929E4D2BE9}"/>
                  </a:ext>
                </a:extLst>
              </p:cNvPr>
              <p:cNvSpPr/>
              <p:nvPr/>
            </p:nvSpPr>
            <p:spPr>
              <a:xfrm>
                <a:off x="5377102" y="6686482"/>
                <a:ext cx="1703255" cy="1221050"/>
              </a:xfrm>
              <a:custGeom>
                <a:avLst/>
                <a:gdLst/>
                <a:ahLst/>
                <a:cxnLst>
                  <a:cxn ang="0">
                    <a:pos x="wd2" y="hd2"/>
                  </a:cxn>
                  <a:cxn ang="5400000">
                    <a:pos x="wd2" y="hd2"/>
                  </a:cxn>
                  <a:cxn ang="10800000">
                    <a:pos x="wd2" y="hd2"/>
                  </a:cxn>
                  <a:cxn ang="16200000">
                    <a:pos x="wd2" y="hd2"/>
                  </a:cxn>
                </a:cxnLst>
                <a:rect l="0" t="0" r="r" b="b"/>
                <a:pathLst>
                  <a:path w="21600" h="21600" extrusionOk="0">
                    <a:moveTo>
                      <a:pt x="14304" y="1585"/>
                    </a:moveTo>
                    <a:lnTo>
                      <a:pt x="14018" y="2171"/>
                    </a:lnTo>
                    <a:lnTo>
                      <a:pt x="13663" y="2466"/>
                    </a:lnTo>
                    <a:lnTo>
                      <a:pt x="13183" y="2331"/>
                    </a:lnTo>
                    <a:lnTo>
                      <a:pt x="12657" y="2666"/>
                    </a:lnTo>
                    <a:lnTo>
                      <a:pt x="13031" y="3381"/>
                    </a:lnTo>
                    <a:lnTo>
                      <a:pt x="11955" y="3438"/>
                    </a:lnTo>
                    <a:lnTo>
                      <a:pt x="11784" y="3916"/>
                    </a:lnTo>
                    <a:lnTo>
                      <a:pt x="11678" y="4265"/>
                    </a:lnTo>
                    <a:lnTo>
                      <a:pt x="11146" y="3458"/>
                    </a:lnTo>
                    <a:lnTo>
                      <a:pt x="10789" y="3614"/>
                    </a:lnTo>
                    <a:lnTo>
                      <a:pt x="10290" y="4450"/>
                    </a:lnTo>
                    <a:lnTo>
                      <a:pt x="10180" y="5049"/>
                    </a:lnTo>
                    <a:lnTo>
                      <a:pt x="9816" y="5307"/>
                    </a:lnTo>
                    <a:lnTo>
                      <a:pt x="9546" y="4903"/>
                    </a:lnTo>
                    <a:lnTo>
                      <a:pt x="9023" y="4290"/>
                    </a:lnTo>
                    <a:lnTo>
                      <a:pt x="8806" y="4748"/>
                    </a:lnTo>
                    <a:lnTo>
                      <a:pt x="8313" y="4061"/>
                    </a:lnTo>
                    <a:lnTo>
                      <a:pt x="8365" y="3253"/>
                    </a:lnTo>
                    <a:lnTo>
                      <a:pt x="7811" y="3004"/>
                    </a:lnTo>
                    <a:lnTo>
                      <a:pt x="7134" y="3991"/>
                    </a:lnTo>
                    <a:lnTo>
                      <a:pt x="7209" y="4563"/>
                    </a:lnTo>
                    <a:lnTo>
                      <a:pt x="6979" y="4809"/>
                    </a:lnTo>
                    <a:lnTo>
                      <a:pt x="6184" y="5177"/>
                    </a:lnTo>
                    <a:lnTo>
                      <a:pt x="5562" y="5842"/>
                    </a:lnTo>
                    <a:lnTo>
                      <a:pt x="4963" y="5902"/>
                    </a:lnTo>
                    <a:lnTo>
                      <a:pt x="4946" y="6559"/>
                    </a:lnTo>
                    <a:lnTo>
                      <a:pt x="4729" y="7263"/>
                    </a:lnTo>
                    <a:lnTo>
                      <a:pt x="4313" y="6934"/>
                    </a:lnTo>
                    <a:lnTo>
                      <a:pt x="3933" y="6816"/>
                    </a:lnTo>
                    <a:lnTo>
                      <a:pt x="3531" y="6426"/>
                    </a:lnTo>
                    <a:lnTo>
                      <a:pt x="3164" y="6389"/>
                    </a:lnTo>
                    <a:lnTo>
                      <a:pt x="3092" y="5902"/>
                    </a:lnTo>
                    <a:lnTo>
                      <a:pt x="2632" y="5814"/>
                    </a:lnTo>
                    <a:lnTo>
                      <a:pt x="2492" y="5275"/>
                    </a:lnTo>
                    <a:lnTo>
                      <a:pt x="1856" y="5468"/>
                    </a:lnTo>
                    <a:lnTo>
                      <a:pt x="1567" y="5956"/>
                    </a:lnTo>
                    <a:lnTo>
                      <a:pt x="1172" y="6747"/>
                    </a:lnTo>
                    <a:lnTo>
                      <a:pt x="856" y="6697"/>
                    </a:lnTo>
                    <a:lnTo>
                      <a:pt x="67" y="6242"/>
                    </a:lnTo>
                    <a:lnTo>
                      <a:pt x="0" y="6887"/>
                    </a:lnTo>
                    <a:lnTo>
                      <a:pt x="317" y="8017"/>
                    </a:lnTo>
                    <a:lnTo>
                      <a:pt x="843" y="8483"/>
                    </a:lnTo>
                    <a:lnTo>
                      <a:pt x="1124" y="8018"/>
                    </a:lnTo>
                    <a:lnTo>
                      <a:pt x="1872" y="8274"/>
                    </a:lnTo>
                    <a:lnTo>
                      <a:pt x="2003" y="8673"/>
                    </a:lnTo>
                    <a:lnTo>
                      <a:pt x="2013" y="9737"/>
                    </a:lnTo>
                    <a:lnTo>
                      <a:pt x="2431" y="9583"/>
                    </a:lnTo>
                    <a:lnTo>
                      <a:pt x="2807" y="9760"/>
                    </a:lnTo>
                    <a:lnTo>
                      <a:pt x="3177" y="9498"/>
                    </a:lnTo>
                    <a:lnTo>
                      <a:pt x="3690" y="9849"/>
                    </a:lnTo>
                    <a:lnTo>
                      <a:pt x="4119" y="9740"/>
                    </a:lnTo>
                    <a:lnTo>
                      <a:pt x="4560" y="9325"/>
                    </a:lnTo>
                    <a:lnTo>
                      <a:pt x="4834" y="10688"/>
                    </a:lnTo>
                    <a:lnTo>
                      <a:pt x="4571" y="11592"/>
                    </a:lnTo>
                    <a:lnTo>
                      <a:pt x="4423" y="12272"/>
                    </a:lnTo>
                    <a:lnTo>
                      <a:pt x="4126" y="12146"/>
                    </a:lnTo>
                    <a:lnTo>
                      <a:pt x="3824" y="11650"/>
                    </a:lnTo>
                    <a:lnTo>
                      <a:pt x="3422" y="12272"/>
                    </a:lnTo>
                    <a:lnTo>
                      <a:pt x="2768" y="13037"/>
                    </a:lnTo>
                    <a:lnTo>
                      <a:pt x="2939" y="13696"/>
                    </a:lnTo>
                    <a:lnTo>
                      <a:pt x="3347" y="14216"/>
                    </a:lnTo>
                    <a:lnTo>
                      <a:pt x="3777" y="14426"/>
                    </a:lnTo>
                    <a:lnTo>
                      <a:pt x="4307" y="14699"/>
                    </a:lnTo>
                    <a:lnTo>
                      <a:pt x="4827" y="14692"/>
                    </a:lnTo>
                    <a:lnTo>
                      <a:pt x="5158" y="15025"/>
                    </a:lnTo>
                    <a:lnTo>
                      <a:pt x="5644" y="14682"/>
                    </a:lnTo>
                    <a:lnTo>
                      <a:pt x="6165" y="14725"/>
                    </a:lnTo>
                    <a:lnTo>
                      <a:pt x="6576" y="15245"/>
                    </a:lnTo>
                    <a:lnTo>
                      <a:pt x="6437" y="15701"/>
                    </a:lnTo>
                    <a:lnTo>
                      <a:pt x="6198" y="15729"/>
                    </a:lnTo>
                    <a:lnTo>
                      <a:pt x="6191" y="16286"/>
                    </a:lnTo>
                    <a:lnTo>
                      <a:pt x="5823" y="16191"/>
                    </a:lnTo>
                    <a:lnTo>
                      <a:pt x="5777" y="16782"/>
                    </a:lnTo>
                    <a:lnTo>
                      <a:pt x="5967" y="17366"/>
                    </a:lnTo>
                    <a:lnTo>
                      <a:pt x="6042" y="17945"/>
                    </a:lnTo>
                    <a:lnTo>
                      <a:pt x="6198" y="18473"/>
                    </a:lnTo>
                    <a:lnTo>
                      <a:pt x="6519" y="18878"/>
                    </a:lnTo>
                    <a:lnTo>
                      <a:pt x="6945" y="19365"/>
                    </a:lnTo>
                    <a:lnTo>
                      <a:pt x="7160" y="19888"/>
                    </a:lnTo>
                    <a:lnTo>
                      <a:pt x="7552" y="20264"/>
                    </a:lnTo>
                    <a:lnTo>
                      <a:pt x="8217" y="20399"/>
                    </a:lnTo>
                    <a:lnTo>
                      <a:pt x="8916" y="20646"/>
                    </a:lnTo>
                    <a:lnTo>
                      <a:pt x="9584" y="20281"/>
                    </a:lnTo>
                    <a:lnTo>
                      <a:pt x="9926" y="20991"/>
                    </a:lnTo>
                    <a:lnTo>
                      <a:pt x="10441" y="21026"/>
                    </a:lnTo>
                    <a:lnTo>
                      <a:pt x="10480" y="20427"/>
                    </a:lnTo>
                    <a:lnTo>
                      <a:pt x="10878" y="20800"/>
                    </a:lnTo>
                    <a:lnTo>
                      <a:pt x="11415" y="20722"/>
                    </a:lnTo>
                    <a:lnTo>
                      <a:pt x="11422" y="20172"/>
                    </a:lnTo>
                    <a:lnTo>
                      <a:pt x="11110" y="19656"/>
                    </a:lnTo>
                    <a:lnTo>
                      <a:pt x="11418" y="19156"/>
                    </a:lnTo>
                    <a:lnTo>
                      <a:pt x="11846" y="19446"/>
                    </a:lnTo>
                    <a:lnTo>
                      <a:pt x="11817" y="19994"/>
                    </a:lnTo>
                    <a:lnTo>
                      <a:pt x="12044" y="20598"/>
                    </a:lnTo>
                    <a:lnTo>
                      <a:pt x="12395" y="20641"/>
                    </a:lnTo>
                    <a:lnTo>
                      <a:pt x="12482" y="20162"/>
                    </a:lnTo>
                    <a:lnTo>
                      <a:pt x="12866" y="20441"/>
                    </a:lnTo>
                    <a:lnTo>
                      <a:pt x="13140" y="20629"/>
                    </a:lnTo>
                    <a:lnTo>
                      <a:pt x="13040" y="21153"/>
                    </a:lnTo>
                    <a:lnTo>
                      <a:pt x="13096" y="21600"/>
                    </a:lnTo>
                    <a:lnTo>
                      <a:pt x="13701" y="21404"/>
                    </a:lnTo>
                    <a:lnTo>
                      <a:pt x="14115" y="21263"/>
                    </a:lnTo>
                    <a:lnTo>
                      <a:pt x="14416" y="20955"/>
                    </a:lnTo>
                    <a:lnTo>
                      <a:pt x="14196" y="20289"/>
                    </a:lnTo>
                    <a:lnTo>
                      <a:pt x="14526" y="20292"/>
                    </a:lnTo>
                    <a:lnTo>
                      <a:pt x="14797" y="20803"/>
                    </a:lnTo>
                    <a:lnTo>
                      <a:pt x="15227" y="21178"/>
                    </a:lnTo>
                    <a:lnTo>
                      <a:pt x="15379" y="20796"/>
                    </a:lnTo>
                    <a:lnTo>
                      <a:pt x="15933" y="19938"/>
                    </a:lnTo>
                    <a:lnTo>
                      <a:pt x="16318" y="19729"/>
                    </a:lnTo>
                    <a:lnTo>
                      <a:pt x="16882" y="19826"/>
                    </a:lnTo>
                    <a:lnTo>
                      <a:pt x="16883" y="18468"/>
                    </a:lnTo>
                    <a:lnTo>
                      <a:pt x="17218" y="18494"/>
                    </a:lnTo>
                    <a:lnTo>
                      <a:pt x="17768" y="18575"/>
                    </a:lnTo>
                    <a:lnTo>
                      <a:pt x="18237" y="17789"/>
                    </a:lnTo>
                    <a:lnTo>
                      <a:pt x="18019" y="17366"/>
                    </a:lnTo>
                    <a:lnTo>
                      <a:pt x="18122" y="16790"/>
                    </a:lnTo>
                    <a:lnTo>
                      <a:pt x="18814" y="16416"/>
                    </a:lnTo>
                    <a:lnTo>
                      <a:pt x="19396" y="15846"/>
                    </a:lnTo>
                    <a:lnTo>
                      <a:pt x="19946" y="14652"/>
                    </a:lnTo>
                    <a:lnTo>
                      <a:pt x="19744" y="12879"/>
                    </a:lnTo>
                    <a:lnTo>
                      <a:pt x="19909" y="12468"/>
                    </a:lnTo>
                    <a:lnTo>
                      <a:pt x="20509" y="12018"/>
                    </a:lnTo>
                    <a:lnTo>
                      <a:pt x="20545" y="11281"/>
                    </a:lnTo>
                    <a:lnTo>
                      <a:pt x="20975" y="11188"/>
                    </a:lnTo>
                    <a:lnTo>
                      <a:pt x="21409" y="10677"/>
                    </a:lnTo>
                    <a:lnTo>
                      <a:pt x="21274" y="9588"/>
                    </a:lnTo>
                    <a:lnTo>
                      <a:pt x="21577" y="9173"/>
                    </a:lnTo>
                    <a:lnTo>
                      <a:pt x="21600" y="8265"/>
                    </a:lnTo>
                    <a:lnTo>
                      <a:pt x="21435" y="7525"/>
                    </a:lnTo>
                    <a:lnTo>
                      <a:pt x="21458" y="6814"/>
                    </a:lnTo>
                    <a:lnTo>
                      <a:pt x="20807" y="6778"/>
                    </a:lnTo>
                    <a:lnTo>
                      <a:pt x="20440" y="7171"/>
                    </a:lnTo>
                    <a:lnTo>
                      <a:pt x="20041" y="7211"/>
                    </a:lnTo>
                    <a:lnTo>
                      <a:pt x="20096" y="6367"/>
                    </a:lnTo>
                    <a:lnTo>
                      <a:pt x="19931" y="5446"/>
                    </a:lnTo>
                    <a:lnTo>
                      <a:pt x="19584" y="5137"/>
                    </a:lnTo>
                    <a:lnTo>
                      <a:pt x="18952" y="5453"/>
                    </a:lnTo>
                    <a:lnTo>
                      <a:pt x="18865" y="5922"/>
                    </a:lnTo>
                    <a:lnTo>
                      <a:pt x="18647" y="6109"/>
                    </a:lnTo>
                    <a:lnTo>
                      <a:pt x="18626" y="5571"/>
                    </a:lnTo>
                    <a:lnTo>
                      <a:pt x="19350" y="4730"/>
                    </a:lnTo>
                    <a:lnTo>
                      <a:pt x="19462" y="3476"/>
                    </a:lnTo>
                    <a:lnTo>
                      <a:pt x="19787" y="2835"/>
                    </a:lnTo>
                    <a:lnTo>
                      <a:pt x="19849" y="1727"/>
                    </a:lnTo>
                    <a:lnTo>
                      <a:pt x="19297" y="1854"/>
                    </a:lnTo>
                    <a:lnTo>
                      <a:pt x="19164" y="1564"/>
                    </a:lnTo>
                    <a:lnTo>
                      <a:pt x="19342" y="1085"/>
                    </a:lnTo>
                    <a:lnTo>
                      <a:pt x="19359" y="281"/>
                    </a:lnTo>
                    <a:lnTo>
                      <a:pt x="18762" y="0"/>
                    </a:lnTo>
                    <a:lnTo>
                      <a:pt x="18344" y="430"/>
                    </a:lnTo>
                    <a:lnTo>
                      <a:pt x="17491" y="440"/>
                    </a:lnTo>
                    <a:lnTo>
                      <a:pt x="17042" y="546"/>
                    </a:lnTo>
                    <a:lnTo>
                      <a:pt x="16766" y="996"/>
                    </a:lnTo>
                    <a:lnTo>
                      <a:pt x="16704" y="1648"/>
                    </a:lnTo>
                    <a:lnTo>
                      <a:pt x="16442" y="1542"/>
                    </a:lnTo>
                    <a:lnTo>
                      <a:pt x="16221" y="648"/>
                    </a:lnTo>
                    <a:lnTo>
                      <a:pt x="15663" y="779"/>
                    </a:lnTo>
                    <a:lnTo>
                      <a:pt x="15347" y="1371"/>
                    </a:lnTo>
                    <a:lnTo>
                      <a:pt x="15222" y="2029"/>
                    </a:lnTo>
                    <a:lnTo>
                      <a:pt x="14933" y="1785"/>
                    </a:lnTo>
                    <a:lnTo>
                      <a:pt x="14304" y="1585"/>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pPr lvl="0">
                  <a:defRPr sz="3200">
                    <a:solidFill>
                      <a:srgbClr val="000000"/>
                    </a:solidFill>
                    <a:latin typeface="+mn-lt"/>
                    <a:ea typeface="+mn-ea"/>
                    <a:cs typeface="+mn-cs"/>
                    <a:sym typeface="Helvetica Light"/>
                  </a:defRPr>
                </a:pPr>
                <a:endParaRPr sz="4267"/>
              </a:p>
            </p:txBody>
          </p:sp>
          <p:sp>
            <p:nvSpPr>
              <p:cNvPr id="51" name="Shape 4794">
                <a:extLst>
                  <a:ext uri="{FF2B5EF4-FFF2-40B4-BE49-F238E27FC236}">
                    <a16:creationId xmlns:a16="http://schemas.microsoft.com/office/drawing/2014/main" id="{2BCB67BA-E8A0-4D8D-A68E-1B52128A75BC}"/>
                  </a:ext>
                </a:extLst>
              </p:cNvPr>
              <p:cNvSpPr/>
              <p:nvPr/>
            </p:nvSpPr>
            <p:spPr>
              <a:xfrm>
                <a:off x="6295661" y="8231061"/>
                <a:ext cx="553855" cy="459901"/>
              </a:xfrm>
              <a:custGeom>
                <a:avLst/>
                <a:gdLst/>
                <a:ahLst/>
                <a:cxnLst>
                  <a:cxn ang="0">
                    <a:pos x="wd2" y="hd2"/>
                  </a:cxn>
                  <a:cxn ang="5400000">
                    <a:pos x="wd2" y="hd2"/>
                  </a:cxn>
                  <a:cxn ang="10800000">
                    <a:pos x="wd2" y="hd2"/>
                  </a:cxn>
                  <a:cxn ang="16200000">
                    <a:pos x="wd2" y="hd2"/>
                  </a:cxn>
                </a:cxnLst>
                <a:rect l="0" t="0" r="r" b="b"/>
                <a:pathLst>
                  <a:path w="21600" h="21600" extrusionOk="0">
                    <a:moveTo>
                      <a:pt x="17991" y="11"/>
                    </a:moveTo>
                    <a:lnTo>
                      <a:pt x="16882" y="936"/>
                    </a:lnTo>
                    <a:lnTo>
                      <a:pt x="16138" y="218"/>
                    </a:lnTo>
                    <a:lnTo>
                      <a:pt x="14562" y="1021"/>
                    </a:lnTo>
                    <a:lnTo>
                      <a:pt x="12610" y="1291"/>
                    </a:lnTo>
                    <a:lnTo>
                      <a:pt x="11151" y="1972"/>
                    </a:lnTo>
                    <a:lnTo>
                      <a:pt x="9522" y="1017"/>
                    </a:lnTo>
                    <a:lnTo>
                      <a:pt x="8187" y="2138"/>
                    </a:lnTo>
                    <a:lnTo>
                      <a:pt x="8131" y="3662"/>
                    </a:lnTo>
                    <a:lnTo>
                      <a:pt x="6998" y="2290"/>
                    </a:lnTo>
                    <a:lnTo>
                      <a:pt x="5739" y="2730"/>
                    </a:lnTo>
                    <a:lnTo>
                      <a:pt x="4934" y="4047"/>
                    </a:lnTo>
                    <a:lnTo>
                      <a:pt x="4795" y="5286"/>
                    </a:lnTo>
                    <a:lnTo>
                      <a:pt x="3708" y="6144"/>
                    </a:lnTo>
                    <a:lnTo>
                      <a:pt x="1841" y="7835"/>
                    </a:lnTo>
                    <a:lnTo>
                      <a:pt x="680" y="8534"/>
                    </a:lnTo>
                    <a:lnTo>
                      <a:pt x="0" y="9977"/>
                    </a:lnTo>
                    <a:lnTo>
                      <a:pt x="385" y="12300"/>
                    </a:lnTo>
                    <a:lnTo>
                      <a:pt x="874" y="14405"/>
                    </a:lnTo>
                    <a:lnTo>
                      <a:pt x="751" y="16432"/>
                    </a:lnTo>
                    <a:lnTo>
                      <a:pt x="741" y="18004"/>
                    </a:lnTo>
                    <a:lnTo>
                      <a:pt x="2205" y="18925"/>
                    </a:lnTo>
                    <a:lnTo>
                      <a:pt x="4234" y="19195"/>
                    </a:lnTo>
                    <a:lnTo>
                      <a:pt x="5729" y="20220"/>
                    </a:lnTo>
                    <a:lnTo>
                      <a:pt x="7575" y="21116"/>
                    </a:lnTo>
                    <a:lnTo>
                      <a:pt x="8871" y="21600"/>
                    </a:lnTo>
                    <a:lnTo>
                      <a:pt x="9960" y="21252"/>
                    </a:lnTo>
                    <a:lnTo>
                      <a:pt x="10024" y="19961"/>
                    </a:lnTo>
                    <a:lnTo>
                      <a:pt x="10812" y="18922"/>
                    </a:lnTo>
                    <a:lnTo>
                      <a:pt x="12228" y="19218"/>
                    </a:lnTo>
                    <a:lnTo>
                      <a:pt x="13651" y="19521"/>
                    </a:lnTo>
                    <a:lnTo>
                      <a:pt x="14214" y="18174"/>
                    </a:lnTo>
                    <a:lnTo>
                      <a:pt x="14726" y="16924"/>
                    </a:lnTo>
                    <a:lnTo>
                      <a:pt x="15589" y="16225"/>
                    </a:lnTo>
                    <a:lnTo>
                      <a:pt x="16575" y="15899"/>
                    </a:lnTo>
                    <a:lnTo>
                      <a:pt x="17881" y="14827"/>
                    </a:lnTo>
                    <a:lnTo>
                      <a:pt x="17472" y="14079"/>
                    </a:lnTo>
                    <a:lnTo>
                      <a:pt x="16547" y="13850"/>
                    </a:lnTo>
                    <a:lnTo>
                      <a:pt x="17745" y="12267"/>
                    </a:lnTo>
                    <a:lnTo>
                      <a:pt x="18506" y="10358"/>
                    </a:lnTo>
                    <a:lnTo>
                      <a:pt x="19014" y="8416"/>
                    </a:lnTo>
                    <a:lnTo>
                      <a:pt x="19901" y="6647"/>
                    </a:lnTo>
                    <a:lnTo>
                      <a:pt x="21276" y="5419"/>
                    </a:lnTo>
                    <a:lnTo>
                      <a:pt x="21600" y="3677"/>
                    </a:lnTo>
                    <a:lnTo>
                      <a:pt x="21453" y="1309"/>
                    </a:lnTo>
                    <a:lnTo>
                      <a:pt x="20184" y="1014"/>
                    </a:lnTo>
                    <a:lnTo>
                      <a:pt x="19205" y="0"/>
                    </a:lnTo>
                    <a:lnTo>
                      <a:pt x="17991" y="11"/>
                    </a:ln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endParaRPr sz="4267">
                  <a:solidFill>
                    <a:srgbClr val="000000"/>
                  </a:solidFill>
                </a:endParaRPr>
              </a:p>
            </p:txBody>
          </p:sp>
        </p:grpSp>
        <p:grpSp>
          <p:nvGrpSpPr>
            <p:cNvPr id="6" name="组合 5">
              <a:extLst>
                <a:ext uri="{FF2B5EF4-FFF2-40B4-BE49-F238E27FC236}">
                  <a16:creationId xmlns:a16="http://schemas.microsoft.com/office/drawing/2014/main" id="{51685B23-FB08-446B-A0D8-4BEE26B479F7}"/>
                </a:ext>
              </a:extLst>
            </p:cNvPr>
            <p:cNvGrpSpPr/>
            <p:nvPr/>
          </p:nvGrpSpPr>
          <p:grpSpPr>
            <a:xfrm>
              <a:off x="6844288" y="4196512"/>
              <a:ext cx="1771887" cy="2661487"/>
              <a:chOff x="6844288" y="5010901"/>
              <a:chExt cx="1771887" cy="2661487"/>
            </a:xfrm>
            <a:grpFill/>
          </p:grpSpPr>
          <p:cxnSp>
            <p:nvCxnSpPr>
              <p:cNvPr id="8" name="直接连接符 7">
                <a:extLst>
                  <a:ext uri="{FF2B5EF4-FFF2-40B4-BE49-F238E27FC236}">
                    <a16:creationId xmlns:a16="http://schemas.microsoft.com/office/drawing/2014/main" id="{A9E87A1E-A0EA-40D4-8B57-A2DABD0370C1}"/>
                  </a:ext>
                </a:extLst>
              </p:cNvPr>
              <p:cNvCxnSpPr/>
              <p:nvPr/>
            </p:nvCxnSpPr>
            <p:spPr>
              <a:xfrm>
                <a:off x="8616175" y="5010901"/>
                <a:ext cx="0" cy="174583"/>
              </a:xfrm>
              <a:prstGeom prst="line">
                <a:avLst/>
              </a:prstGeom>
              <a:grpFill/>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AF103E44-ED46-4039-9138-D09C8BDD5617}"/>
                  </a:ext>
                </a:extLst>
              </p:cNvPr>
              <p:cNvCxnSpPr/>
              <p:nvPr/>
            </p:nvCxnSpPr>
            <p:spPr>
              <a:xfrm flipH="1">
                <a:off x="8462768" y="5395913"/>
                <a:ext cx="61095" cy="114300"/>
              </a:xfrm>
              <a:prstGeom prst="line">
                <a:avLst/>
              </a:prstGeom>
              <a:grpFill/>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F6DF4F7-3449-49AE-9BAB-EDCAC51D83A1}"/>
                  </a:ext>
                </a:extLst>
              </p:cNvPr>
              <p:cNvCxnSpPr/>
              <p:nvPr/>
            </p:nvCxnSpPr>
            <p:spPr>
              <a:xfrm flipH="1">
                <a:off x="8274911" y="5724525"/>
                <a:ext cx="74133" cy="152400"/>
              </a:xfrm>
              <a:prstGeom prst="line">
                <a:avLst/>
              </a:prstGeom>
              <a:grpFill/>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05B13FF-0613-4B50-9467-62C197982D62}"/>
                  </a:ext>
                </a:extLst>
              </p:cNvPr>
              <p:cNvCxnSpPr/>
              <p:nvPr/>
            </p:nvCxnSpPr>
            <p:spPr>
              <a:xfrm>
                <a:off x="8263656" y="6097253"/>
                <a:ext cx="15600" cy="179722"/>
              </a:xfrm>
              <a:prstGeom prst="line">
                <a:avLst/>
              </a:prstGeom>
              <a:grpFill/>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9F7F1D5-E669-45FC-AFB8-C7AD54A49FA7}"/>
                  </a:ext>
                </a:extLst>
              </p:cNvPr>
              <p:cNvCxnSpPr/>
              <p:nvPr/>
            </p:nvCxnSpPr>
            <p:spPr>
              <a:xfrm flipH="1">
                <a:off x="8233215" y="6586538"/>
                <a:ext cx="78762" cy="127684"/>
              </a:xfrm>
              <a:prstGeom prst="line">
                <a:avLst/>
              </a:prstGeom>
              <a:grpFill/>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FB6B25E-480F-421E-A728-EF910CC277BC}"/>
                  </a:ext>
                </a:extLst>
              </p:cNvPr>
              <p:cNvCxnSpPr/>
              <p:nvPr/>
            </p:nvCxnSpPr>
            <p:spPr>
              <a:xfrm flipH="1">
                <a:off x="7828341" y="7119047"/>
                <a:ext cx="150451" cy="135868"/>
              </a:xfrm>
              <a:prstGeom prst="line">
                <a:avLst/>
              </a:prstGeom>
              <a:grpFill/>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A673890-BD81-4BAC-A238-C4B193659681}"/>
                  </a:ext>
                </a:extLst>
              </p:cNvPr>
              <p:cNvCxnSpPr/>
              <p:nvPr/>
            </p:nvCxnSpPr>
            <p:spPr>
              <a:xfrm flipH="1">
                <a:off x="7361381" y="7615238"/>
                <a:ext cx="153469" cy="57150"/>
              </a:xfrm>
              <a:prstGeom prst="line">
                <a:avLst/>
              </a:prstGeom>
              <a:grpFill/>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5677C97-2254-44F5-B8B7-D3DF2EDB4CF7}"/>
                  </a:ext>
                </a:extLst>
              </p:cNvPr>
              <p:cNvCxnSpPr/>
              <p:nvPr/>
            </p:nvCxnSpPr>
            <p:spPr>
              <a:xfrm>
                <a:off x="6844288" y="7254915"/>
                <a:ext cx="0" cy="122198"/>
              </a:xfrm>
              <a:prstGeom prst="line">
                <a:avLst/>
              </a:prstGeom>
              <a:grpFill/>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9691413-76E5-4828-A5E2-399BC9EB4C55}"/>
                  </a:ext>
                </a:extLst>
              </p:cNvPr>
              <p:cNvCxnSpPr/>
              <p:nvPr/>
            </p:nvCxnSpPr>
            <p:spPr>
              <a:xfrm flipH="1">
                <a:off x="7104964" y="6586538"/>
                <a:ext cx="9691" cy="176212"/>
              </a:xfrm>
              <a:prstGeom prst="line">
                <a:avLst/>
              </a:prstGeom>
              <a:grpFill/>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82CE8E67-2F45-42CE-B9F3-058D5C533EAF}"/>
                  </a:ext>
                </a:extLst>
              </p:cNvPr>
              <p:cNvCxnSpPr/>
              <p:nvPr/>
            </p:nvCxnSpPr>
            <p:spPr>
              <a:xfrm>
                <a:off x="6974558" y="6187114"/>
                <a:ext cx="75200" cy="89861"/>
              </a:xfrm>
              <a:prstGeom prst="line">
                <a:avLst/>
              </a:prstGeom>
              <a:grpFill/>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 name="任意多边形: 形状 6">
              <a:extLst>
                <a:ext uri="{FF2B5EF4-FFF2-40B4-BE49-F238E27FC236}">
                  <a16:creationId xmlns:a16="http://schemas.microsoft.com/office/drawing/2014/main" id="{875BBBE7-4C11-4FF0-B4C3-998D2CBD8B22}"/>
                </a:ext>
              </a:extLst>
            </p:cNvPr>
            <p:cNvSpPr/>
            <p:nvPr/>
          </p:nvSpPr>
          <p:spPr>
            <a:xfrm>
              <a:off x="3433763" y="2613025"/>
              <a:ext cx="65087" cy="153988"/>
            </a:xfrm>
            <a:custGeom>
              <a:avLst/>
              <a:gdLst>
                <a:gd name="connsiteX0" fmla="*/ 61912 w 65087"/>
                <a:gd name="connsiteY0" fmla="*/ 0 h 153988"/>
                <a:gd name="connsiteX1" fmla="*/ 7937 w 65087"/>
                <a:gd name="connsiteY1" fmla="*/ 34925 h 153988"/>
                <a:gd name="connsiteX2" fmla="*/ 0 w 65087"/>
                <a:gd name="connsiteY2" fmla="*/ 68263 h 153988"/>
                <a:gd name="connsiteX3" fmla="*/ 19050 w 65087"/>
                <a:gd name="connsiteY3" fmla="*/ 122238 h 153988"/>
                <a:gd name="connsiteX4" fmla="*/ 28575 w 65087"/>
                <a:gd name="connsiteY4" fmla="*/ 153988 h 153988"/>
                <a:gd name="connsiteX5" fmla="*/ 65087 w 65087"/>
                <a:gd name="connsiteY5" fmla="*/ 127000 h 153988"/>
                <a:gd name="connsiteX6" fmla="*/ 61912 w 65087"/>
                <a:gd name="connsiteY6" fmla="*/ 0 h 1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87" h="153988">
                  <a:moveTo>
                    <a:pt x="61912" y="0"/>
                  </a:moveTo>
                  <a:lnTo>
                    <a:pt x="7937" y="34925"/>
                  </a:lnTo>
                  <a:lnTo>
                    <a:pt x="0" y="68263"/>
                  </a:lnTo>
                  <a:lnTo>
                    <a:pt x="19050" y="122238"/>
                  </a:lnTo>
                  <a:lnTo>
                    <a:pt x="28575" y="153988"/>
                  </a:lnTo>
                  <a:lnTo>
                    <a:pt x="65087" y="127000"/>
                  </a:lnTo>
                  <a:cubicBezTo>
                    <a:pt x="64029" y="84667"/>
                    <a:pt x="62970" y="42333"/>
                    <a:pt x="61912" y="0"/>
                  </a:cubicBezTo>
                  <a:close/>
                </a:path>
              </a:pathLst>
            </a:custGeom>
            <a:grpFill/>
            <a:ln w="12700" cap="flat">
              <a:solidFill>
                <a:schemeClr val="bg1">
                  <a:lumMod val="65000"/>
                </a:schemeClr>
              </a:solidFill>
              <a:prstDash val="solid"/>
              <a:miter lim="400000"/>
            </a:ln>
            <a:effectLst/>
          </p:spPr>
          <p:txBody>
            <a:bodyPr wrap="square" lIns="0" tIns="0" rIns="0" bIns="0" numCol="1" anchor="ctr">
              <a:noAutofit/>
            </a:bodyPr>
            <a:lstStyle/>
            <a:p>
              <a:endParaRPr lang="zh-CN" altLang="en-US" sz="4267">
                <a:solidFill>
                  <a:srgbClr val="000000"/>
                </a:solidFill>
              </a:endParaRPr>
            </a:p>
          </p:txBody>
        </p:sp>
      </p:grpSp>
      <p:sp>
        <p:nvSpPr>
          <p:cNvPr id="52" name="椭圆 51">
            <a:extLst>
              <a:ext uri="{FF2B5EF4-FFF2-40B4-BE49-F238E27FC236}">
                <a16:creationId xmlns:a16="http://schemas.microsoft.com/office/drawing/2014/main" id="{B4ADB7F0-BE4E-409F-9FF1-DBD1C7A2615E}"/>
              </a:ext>
            </a:extLst>
          </p:cNvPr>
          <p:cNvSpPr/>
          <p:nvPr/>
        </p:nvSpPr>
        <p:spPr>
          <a:xfrm>
            <a:off x="9965863" y="3429000"/>
            <a:ext cx="894676" cy="894674"/>
          </a:xfrm>
          <a:prstGeom prst="ellipse">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3" name="椭圆 52">
            <a:extLst>
              <a:ext uri="{FF2B5EF4-FFF2-40B4-BE49-F238E27FC236}">
                <a16:creationId xmlns:a16="http://schemas.microsoft.com/office/drawing/2014/main" id="{BA31EB41-A847-45F6-A2E1-4FE0967696DB}"/>
              </a:ext>
            </a:extLst>
          </p:cNvPr>
          <p:cNvSpPr/>
          <p:nvPr/>
        </p:nvSpPr>
        <p:spPr>
          <a:xfrm>
            <a:off x="10223817" y="3686953"/>
            <a:ext cx="378768" cy="378768"/>
          </a:xfrm>
          <a:prstGeom prst="ellipse">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cxnSp>
        <p:nvCxnSpPr>
          <p:cNvPr id="54" name="直接连接符 53">
            <a:extLst>
              <a:ext uri="{FF2B5EF4-FFF2-40B4-BE49-F238E27FC236}">
                <a16:creationId xmlns:a16="http://schemas.microsoft.com/office/drawing/2014/main" id="{3CDE16A0-3AE3-418D-8F92-573AB80490AD}"/>
              </a:ext>
            </a:extLst>
          </p:cNvPr>
          <p:cNvCxnSpPr>
            <a:cxnSpLocks/>
          </p:cNvCxnSpPr>
          <p:nvPr/>
        </p:nvCxnSpPr>
        <p:spPr>
          <a:xfrm>
            <a:off x="4864100" y="2765215"/>
            <a:ext cx="4443897" cy="0"/>
          </a:xfrm>
          <a:prstGeom prst="line">
            <a:avLst/>
          </a:prstGeom>
          <a:ln>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5FE0E68-F718-4B42-AF37-E9A38C0BF048}"/>
              </a:ext>
            </a:extLst>
          </p:cNvPr>
          <p:cNvCxnSpPr>
            <a:cxnSpLocks/>
          </p:cNvCxnSpPr>
          <p:nvPr/>
        </p:nvCxnSpPr>
        <p:spPr>
          <a:xfrm>
            <a:off x="9307997" y="2768298"/>
            <a:ext cx="874675" cy="94614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9C3A5750-644F-4F60-9B4A-F693090D04AD}"/>
              </a:ext>
            </a:extLst>
          </p:cNvPr>
          <p:cNvSpPr txBox="1"/>
          <p:nvPr/>
        </p:nvSpPr>
        <p:spPr>
          <a:xfrm>
            <a:off x="2095864" y="2677180"/>
            <a:ext cx="2298336" cy="52322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latin typeface="微软雅黑" panose="020B0503020204020204" pitchFamily="34" charset="-122"/>
                <a:ea typeface="微软雅黑" panose="020B0503020204020204" pitchFamily="34" charset="-122"/>
              </a:rPr>
              <a:t>HONGKONG </a:t>
            </a:r>
            <a:r>
              <a:rPr lang="en-US" altLang="zh-CN" sz="2800" b="1" i="1" dirty="0">
                <a:solidFill>
                  <a:schemeClr val="bg1"/>
                </a:solidFill>
                <a:latin typeface="微软雅黑" panose="020B0503020204020204" pitchFamily="34" charset="-122"/>
                <a:ea typeface="微软雅黑" panose="020B0503020204020204" pitchFamily="34" charset="-122"/>
              </a:rPr>
              <a:t>5 </a:t>
            </a:r>
            <a:r>
              <a:rPr kumimoji="0" lang="zh-CN" altLang="en-US"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rPr>
              <a:t>所</a:t>
            </a:r>
            <a:endParaRPr kumimoji="0" lang="zh-CN" altLang="en-US" sz="2000"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B3C218B1-C200-468F-A2D6-17B919061EF7}"/>
              </a:ext>
            </a:extLst>
          </p:cNvPr>
          <p:cNvSpPr txBox="1"/>
          <p:nvPr/>
        </p:nvSpPr>
        <p:spPr>
          <a:xfrm>
            <a:off x="2095864" y="3442985"/>
            <a:ext cx="2298336" cy="52322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latin typeface="微软雅黑" panose="020B0503020204020204" pitchFamily="34" charset="-122"/>
                <a:ea typeface="微软雅黑" panose="020B0503020204020204" pitchFamily="34" charset="-122"/>
              </a:rPr>
              <a:t>MACAO </a:t>
            </a:r>
            <a:r>
              <a:rPr lang="en-US" altLang="zh-CN" sz="2800" b="1" i="1" dirty="0">
                <a:solidFill>
                  <a:schemeClr val="bg1"/>
                </a:solidFill>
                <a:latin typeface="微软雅黑" panose="020B0503020204020204" pitchFamily="34" charset="-122"/>
                <a:ea typeface="微软雅黑" panose="020B0503020204020204" pitchFamily="34" charset="-122"/>
              </a:rPr>
              <a:t>2 </a:t>
            </a:r>
            <a:r>
              <a:rPr kumimoji="0" lang="zh-CN" altLang="en-US"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rPr>
              <a:t>所</a:t>
            </a:r>
            <a:endParaRPr kumimoji="0" lang="zh-CN" altLang="en-US" sz="2000"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A17C7C0B-185C-459B-93B7-121D56C8CB9A}"/>
              </a:ext>
            </a:extLst>
          </p:cNvPr>
          <p:cNvSpPr txBox="1"/>
          <p:nvPr/>
        </p:nvSpPr>
        <p:spPr>
          <a:xfrm>
            <a:off x="2095864" y="4208790"/>
            <a:ext cx="2018936" cy="52322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latin typeface="微软雅黑" panose="020B0503020204020204" pitchFamily="34" charset="-122"/>
                <a:ea typeface="微软雅黑" panose="020B0503020204020204" pitchFamily="34" charset="-122"/>
              </a:rPr>
              <a:t>TAIPEI </a:t>
            </a:r>
            <a:r>
              <a:rPr lang="en-US" altLang="zh-CN" sz="2800" b="1" i="1" dirty="0">
                <a:solidFill>
                  <a:schemeClr val="bg1"/>
                </a:solidFill>
                <a:latin typeface="微软雅黑" panose="020B0503020204020204" pitchFamily="34" charset="-122"/>
                <a:ea typeface="微软雅黑" panose="020B0503020204020204" pitchFamily="34" charset="-122"/>
              </a:rPr>
              <a:t>14 </a:t>
            </a:r>
            <a:r>
              <a:rPr kumimoji="0" lang="zh-CN" altLang="en-US"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rPr>
              <a:t>所</a:t>
            </a:r>
            <a:endParaRPr kumimoji="0" lang="zh-CN" altLang="en-US" sz="2000"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02559016-D1CF-435A-8359-423A8FEED970}"/>
              </a:ext>
            </a:extLst>
          </p:cNvPr>
          <p:cNvSpPr txBox="1"/>
          <p:nvPr/>
        </p:nvSpPr>
        <p:spPr>
          <a:xfrm>
            <a:off x="2095864" y="1813580"/>
            <a:ext cx="2298336" cy="52322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800" b="1" i="1" dirty="0">
                <a:solidFill>
                  <a:schemeClr val="accent3"/>
                </a:solidFill>
                <a:latin typeface="微软雅黑" panose="020B0503020204020204" pitchFamily="34" charset="-122"/>
                <a:ea typeface="微软雅黑" panose="020B0503020204020204" pitchFamily="34" charset="-122"/>
              </a:rPr>
              <a:t>港澳台地区</a:t>
            </a:r>
            <a:r>
              <a:rPr lang="en-US" altLang="zh-CN" sz="2800" b="1" i="1" dirty="0">
                <a:solidFill>
                  <a:schemeClr val="accent3"/>
                </a:solidFill>
                <a:latin typeface="微软雅黑" panose="020B0503020204020204" pitchFamily="34" charset="-122"/>
                <a:ea typeface="微软雅黑" panose="020B0503020204020204" pitchFamily="34" charset="-122"/>
              </a:rPr>
              <a:t> </a:t>
            </a:r>
            <a:endParaRPr kumimoji="0" lang="zh-CN" altLang="en-US" sz="2000" i="0" u="none" strike="noStrike" kern="1200" cap="none" spc="0" normalizeH="0" baseline="0" noProof="0" dirty="0">
              <a:ln>
                <a:noFill/>
              </a:ln>
              <a:solidFill>
                <a:schemeClr val="accent3"/>
              </a:solidFill>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55962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3422740-E6C3-434F-B08C-887D3D80B281}"/>
              </a:ext>
            </a:extLst>
          </p:cNvPr>
          <p:cNvPicPr>
            <a:picLocks noChangeAspect="1"/>
          </p:cNvPicPr>
          <p:nvPr/>
        </p:nvPicPr>
        <p:blipFill>
          <a:blip r:embed="rId3"/>
          <a:stretch>
            <a:fillRect/>
          </a:stretch>
        </p:blipFill>
        <p:spPr>
          <a:xfrm>
            <a:off x="5125244" y="4029710"/>
            <a:ext cx="1941512" cy="1941512"/>
          </a:xfrm>
          <a:prstGeom prst="rect">
            <a:avLst/>
          </a:prstGeom>
        </p:spPr>
      </p:pic>
      <p:sp>
        <p:nvSpPr>
          <p:cNvPr id="10" name="文本框 9">
            <a:extLst>
              <a:ext uri="{FF2B5EF4-FFF2-40B4-BE49-F238E27FC236}">
                <a16:creationId xmlns:a16="http://schemas.microsoft.com/office/drawing/2014/main" id="{896CF34A-5BC4-4A8C-87B8-BA0AEA822FB2}"/>
              </a:ext>
            </a:extLst>
          </p:cNvPr>
          <p:cNvSpPr txBox="1"/>
          <p:nvPr/>
        </p:nvSpPr>
        <p:spPr>
          <a:xfrm>
            <a:off x="4020185" y="870585"/>
            <a:ext cx="4151630" cy="132343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8000" dirty="0">
                <a:gradFill>
                  <a:gsLst>
                    <a:gs pos="1000">
                      <a:schemeClr val="bg1"/>
                    </a:gs>
                    <a:gs pos="89000">
                      <a:srgbClr val="4D9CB9">
                        <a:alpha val="79000"/>
                      </a:srgbClr>
                    </a:gs>
                  </a:gsLst>
                  <a:lin ang="5400000" scaled="1"/>
                </a:gradFill>
                <a:latin typeface="微软雅黑 Light" panose="020B0502040204020203" pitchFamily="34" charset="-122"/>
                <a:ea typeface="微软雅黑 Light" panose="020B0502040204020203" pitchFamily="34" charset="-122"/>
                <a:cs typeface="Segoe UI Semibold" panose="020B0702040204020203" pitchFamily="34" charset="0"/>
                <a:sym typeface="+mn-lt"/>
              </a:rPr>
              <a:t>THANKS</a:t>
            </a:r>
            <a:endParaRPr kumimoji="0" lang="zh-CN" altLang="en-US" sz="8000" u="none" strike="noStrike" kern="1200" cap="none" spc="0" normalizeH="0" baseline="0" noProof="0" dirty="0">
              <a:ln>
                <a:noFill/>
              </a:ln>
              <a:gradFill>
                <a:gsLst>
                  <a:gs pos="1000">
                    <a:schemeClr val="bg1"/>
                  </a:gs>
                  <a:gs pos="89000">
                    <a:srgbClr val="4D9CB9">
                      <a:alpha val="79000"/>
                    </a:srgbClr>
                  </a:gs>
                </a:gsLst>
                <a:lin ang="5400000" scaled="1"/>
              </a:gradFill>
              <a:uLnTx/>
              <a:uFillTx/>
              <a:latin typeface="微软雅黑 Light" panose="020B0502040204020203" pitchFamily="34" charset="-122"/>
              <a:ea typeface="微软雅黑 Light" panose="020B0502040204020203" pitchFamily="34" charset="-122"/>
              <a:cs typeface="Segoe UI Semibold" panose="020B0702040204020203" pitchFamily="34" charset="0"/>
              <a:sym typeface="+mn-lt"/>
            </a:endParaRPr>
          </a:p>
        </p:txBody>
      </p:sp>
      <p:grpSp>
        <p:nvGrpSpPr>
          <p:cNvPr id="21" name="组合 20">
            <a:extLst>
              <a:ext uri="{FF2B5EF4-FFF2-40B4-BE49-F238E27FC236}">
                <a16:creationId xmlns:a16="http://schemas.microsoft.com/office/drawing/2014/main" id="{79A34F94-2E2D-43B5-9572-DBC262D3A9D3}"/>
              </a:ext>
            </a:extLst>
          </p:cNvPr>
          <p:cNvGrpSpPr/>
          <p:nvPr/>
        </p:nvGrpSpPr>
        <p:grpSpPr>
          <a:xfrm>
            <a:off x="1607661" y="5243213"/>
            <a:ext cx="3303849" cy="675886"/>
            <a:chOff x="1424782" y="5256744"/>
            <a:chExt cx="3303849" cy="675886"/>
          </a:xfrm>
        </p:grpSpPr>
        <p:sp>
          <p:nvSpPr>
            <p:cNvPr id="4" name="文本框 3">
              <a:extLst>
                <a:ext uri="{FF2B5EF4-FFF2-40B4-BE49-F238E27FC236}">
                  <a16:creationId xmlns:a16="http://schemas.microsoft.com/office/drawing/2014/main" id="{DD5FD81E-EC09-4660-9CF4-3FDB0C848E5D}"/>
                </a:ext>
              </a:extLst>
            </p:cNvPr>
            <p:cNvSpPr txBox="1"/>
            <p:nvPr userDrawn="1"/>
          </p:nvSpPr>
          <p:spPr>
            <a:xfrm>
              <a:off x="1753656" y="5297397"/>
              <a:ext cx="2974975" cy="230901"/>
            </a:xfrm>
            <a:prstGeom prst="rect">
              <a:avLst/>
            </a:prstGeom>
          </p:spPr>
          <p:txBody>
            <a:bodyPr vert="horz" lIns="91440" tIns="45720" rIns="91440" bIns="45720" rtlCol="0" anchor="ctr"/>
            <a:lstStyle>
              <a:defPPr>
                <a:defRPr lang="zh-CN"/>
              </a:defPPr>
              <a:lvl1pPr algn="dist">
                <a:defRPr sz="1200">
                  <a:solidFill>
                    <a:schemeClr val="bg1"/>
                  </a:solidFill>
                  <a:latin typeface="微软雅黑 Light" panose="020B0502040204020203" pitchFamily="34" charset="-122"/>
                  <a:ea typeface="微软雅黑 Light" panose="020B0502040204020203" pitchFamily="34" charset="-122"/>
                </a:defRPr>
              </a:lvl1pPr>
            </a:lstStyle>
            <a:p>
              <a:pPr lvl="0" algn="l"/>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地址：海南省海口市人民大道</a:t>
              </a:r>
              <a:r>
                <a:rPr lang="en-US" altLang="zh-CN"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58</a:t>
              </a:r>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号</a:t>
              </a:r>
              <a:endParaRPr lang="zh-CN" altLang="en-US" sz="1400" dirty="0"/>
            </a:p>
          </p:txBody>
        </p:sp>
        <p:sp>
          <p:nvSpPr>
            <p:cNvPr id="5" name="文本框 4">
              <a:extLst>
                <a:ext uri="{FF2B5EF4-FFF2-40B4-BE49-F238E27FC236}">
                  <a16:creationId xmlns:a16="http://schemas.microsoft.com/office/drawing/2014/main" id="{CA0860F5-672C-4E42-AB84-B35B5436EA9E}"/>
                </a:ext>
              </a:extLst>
            </p:cNvPr>
            <p:cNvSpPr txBox="1"/>
            <p:nvPr userDrawn="1"/>
          </p:nvSpPr>
          <p:spPr>
            <a:xfrm>
              <a:off x="1753656" y="5662958"/>
              <a:ext cx="2914597" cy="228316"/>
            </a:xfrm>
            <a:prstGeom prst="rect">
              <a:avLst/>
            </a:prstGeom>
          </p:spPr>
          <p:txBody>
            <a:bodyPr vert="horz" lIns="91440" tIns="45720" rIns="91440" bIns="45720" rtlCol="0" anchor="ctr"/>
            <a:lstStyle>
              <a:defPPr>
                <a:defRPr lang="zh-CN"/>
              </a:defPPr>
              <a:lvl1pPr algn="dist">
                <a:defRPr sz="1200">
                  <a:solidFill>
                    <a:schemeClr val="bg1"/>
                  </a:solidFill>
                  <a:latin typeface="微软雅黑 Light" panose="020B0502040204020203" pitchFamily="34" charset="-122"/>
                  <a:ea typeface="微软雅黑 Light" panose="020B0502040204020203" pitchFamily="34" charset="-122"/>
                </a:defRPr>
              </a:lvl1pPr>
            </a:lstStyle>
            <a:p>
              <a:pPr lvl="0" algn="l"/>
              <a:r>
                <a:rPr lang="zh-CN" altLang="en-US" sz="1400" dirty="0"/>
                <a:t>人才引进电话</a:t>
              </a:r>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a:t>
              </a:r>
              <a:r>
                <a:rPr lang="en-US" altLang="zh-CN"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898-66271136</a:t>
              </a:r>
              <a:endParaRPr lang="zh-CN" altLang="en-US" sz="1400" dirty="0"/>
            </a:p>
          </p:txBody>
        </p:sp>
        <p:pic>
          <p:nvPicPr>
            <p:cNvPr id="11" name="图形 10">
              <a:extLst>
                <a:ext uri="{FF2B5EF4-FFF2-40B4-BE49-F238E27FC236}">
                  <a16:creationId xmlns:a16="http://schemas.microsoft.com/office/drawing/2014/main" id="{E5CA44D4-7E8D-4D87-81B8-7EE78D160F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2719" y="5636297"/>
              <a:ext cx="296333" cy="296333"/>
            </a:xfrm>
            <a:prstGeom prst="rect">
              <a:avLst/>
            </a:prstGeom>
          </p:spPr>
        </p:pic>
        <p:pic>
          <p:nvPicPr>
            <p:cNvPr id="13" name="图形 12">
              <a:extLst>
                <a:ext uri="{FF2B5EF4-FFF2-40B4-BE49-F238E27FC236}">
                  <a16:creationId xmlns:a16="http://schemas.microsoft.com/office/drawing/2014/main" id="{BB6346E7-ADA1-49AB-8E49-1DCFA7B7CC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24782" y="5256744"/>
              <a:ext cx="312207" cy="312207"/>
            </a:xfrm>
            <a:prstGeom prst="rect">
              <a:avLst/>
            </a:prstGeom>
          </p:spPr>
        </p:pic>
      </p:grpSp>
      <p:grpSp>
        <p:nvGrpSpPr>
          <p:cNvPr id="22" name="组合 21">
            <a:extLst>
              <a:ext uri="{FF2B5EF4-FFF2-40B4-BE49-F238E27FC236}">
                <a16:creationId xmlns:a16="http://schemas.microsoft.com/office/drawing/2014/main" id="{6A523BA8-F4EF-43A6-BB34-0214629E5B7D}"/>
              </a:ext>
            </a:extLst>
          </p:cNvPr>
          <p:cNvGrpSpPr/>
          <p:nvPr/>
        </p:nvGrpSpPr>
        <p:grpSpPr>
          <a:xfrm>
            <a:off x="7418671" y="5233588"/>
            <a:ext cx="4023744" cy="701673"/>
            <a:chOff x="7341669" y="5214939"/>
            <a:chExt cx="4023744" cy="701673"/>
          </a:xfrm>
        </p:grpSpPr>
        <p:sp>
          <p:nvSpPr>
            <p:cNvPr id="9" name="文本框 8">
              <a:extLst>
                <a:ext uri="{FF2B5EF4-FFF2-40B4-BE49-F238E27FC236}">
                  <a16:creationId xmlns:a16="http://schemas.microsoft.com/office/drawing/2014/main" id="{F6FB0A46-30A5-4406-8E5F-723BB9CD6789}"/>
                </a:ext>
              </a:extLst>
            </p:cNvPr>
            <p:cNvSpPr txBox="1"/>
            <p:nvPr/>
          </p:nvSpPr>
          <p:spPr>
            <a:xfrm>
              <a:off x="7701463" y="5289164"/>
              <a:ext cx="3663950" cy="226199"/>
            </a:xfrm>
            <a:prstGeom prst="rect">
              <a:avLst/>
            </a:prstGeom>
          </p:spPr>
          <p:txBody>
            <a:bodyPr vert="horz" lIns="91440" tIns="45720" rIns="91440" bIns="45720" rtlCol="0" anchor="ctr"/>
            <a:lstStyle>
              <a:defPPr>
                <a:defRPr lang="zh-CN"/>
              </a:defPPr>
              <a:lvl1pPr algn="dist">
                <a:defRPr sz="1200">
                  <a:solidFill>
                    <a:schemeClr val="bg1"/>
                  </a:solidFill>
                  <a:latin typeface="微软雅黑 Light" panose="020B0502040204020203" pitchFamily="34" charset="-122"/>
                  <a:ea typeface="微软雅黑 Light" panose="020B0502040204020203" pitchFamily="34" charset="-122"/>
                </a:defRPr>
              </a:lvl1pPr>
            </a:lstStyle>
            <a:p>
              <a:pPr lvl="0" algn="l"/>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学校官网：</a:t>
              </a:r>
              <a:r>
                <a:rPr lang="en-US" altLang="zh-CN" sz="1400" dirty="0"/>
                <a:t>https://www.hainanu.edu.cn/</a:t>
              </a:r>
              <a:endParaRPr lang="zh-CN" altLang="en-US" sz="1400" dirty="0"/>
            </a:p>
          </p:txBody>
        </p:sp>
        <p:pic>
          <p:nvPicPr>
            <p:cNvPr id="15" name="图形 14">
              <a:extLst>
                <a:ext uri="{FF2B5EF4-FFF2-40B4-BE49-F238E27FC236}">
                  <a16:creationId xmlns:a16="http://schemas.microsoft.com/office/drawing/2014/main" id="{84018CF4-42EB-43DA-8CAA-9C0AEC0C45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65481" y="5589588"/>
              <a:ext cx="327024" cy="327024"/>
            </a:xfrm>
            <a:prstGeom prst="rect">
              <a:avLst/>
            </a:prstGeom>
          </p:spPr>
        </p:pic>
        <p:pic>
          <p:nvPicPr>
            <p:cNvPr id="17" name="图形 16">
              <a:extLst>
                <a:ext uri="{FF2B5EF4-FFF2-40B4-BE49-F238E27FC236}">
                  <a16:creationId xmlns:a16="http://schemas.microsoft.com/office/drawing/2014/main" id="{576BB3C3-02B6-4511-9E12-1EBAEB8A122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41669" y="5214939"/>
              <a:ext cx="374649" cy="374649"/>
            </a:xfrm>
            <a:prstGeom prst="rect">
              <a:avLst/>
            </a:prstGeom>
          </p:spPr>
        </p:pic>
        <p:sp>
          <p:nvSpPr>
            <p:cNvPr id="19" name="文本框 18">
              <a:extLst>
                <a:ext uri="{FF2B5EF4-FFF2-40B4-BE49-F238E27FC236}">
                  <a16:creationId xmlns:a16="http://schemas.microsoft.com/office/drawing/2014/main" id="{533AE399-75DB-4996-9050-708B7BB892C5}"/>
                </a:ext>
              </a:extLst>
            </p:cNvPr>
            <p:cNvSpPr txBox="1"/>
            <p:nvPr/>
          </p:nvSpPr>
          <p:spPr>
            <a:xfrm>
              <a:off x="7701463" y="5617002"/>
              <a:ext cx="3663950" cy="272197"/>
            </a:xfrm>
            <a:prstGeom prst="rect">
              <a:avLst/>
            </a:prstGeom>
          </p:spPr>
          <p:txBody>
            <a:bodyPr vert="horz" lIns="91440" tIns="45720" rIns="91440" bIns="45720" rtlCol="0" anchor="ctr"/>
            <a:lstStyle>
              <a:defPPr>
                <a:defRPr lang="zh-CN"/>
              </a:defPPr>
              <a:lvl1pPr algn="dist">
                <a:defRPr sz="1200">
                  <a:solidFill>
                    <a:schemeClr val="bg1"/>
                  </a:solidFill>
                  <a:latin typeface="微软雅黑 Light" panose="020B0502040204020203" pitchFamily="34" charset="-122"/>
                  <a:ea typeface="微软雅黑 Light" panose="020B0502040204020203" pitchFamily="34" charset="-122"/>
                </a:defRPr>
              </a:lvl1pPr>
            </a:lstStyle>
            <a:p>
              <a:pPr lvl="0" algn="l"/>
              <a:r>
                <a:rPr lang="zh-CN" altLang="en-US" sz="1400" b="0" i="0" u="none" strike="noStrike" kern="1200" dirty="0">
                  <a:solidFill>
                    <a:schemeClr val="bg1"/>
                  </a:solidFill>
                  <a:effectLst/>
                  <a:latin typeface="微软雅黑 Light" panose="020B0502040204020203" pitchFamily="34" charset="-122"/>
                  <a:ea typeface="微软雅黑 Light" panose="020B0502040204020203" pitchFamily="34" charset="-122"/>
                  <a:cs typeface="+mn-cs"/>
                </a:rPr>
                <a:t>人才引进邮箱：</a:t>
              </a:r>
              <a:r>
                <a:rPr lang="en-US" altLang="zh-CN" sz="1400" dirty="0"/>
                <a:t>rsczp@hainu.edu.cn </a:t>
              </a:r>
              <a:endParaRPr lang="zh-CN" altLang="en-US" sz="1400" dirty="0"/>
            </a:p>
          </p:txBody>
        </p:sp>
      </p:grpSp>
    </p:spTree>
    <p:extLst>
      <p:ext uri="{BB962C8B-B14F-4D97-AF65-F5344CB8AC3E}">
        <p14:creationId xmlns:p14="http://schemas.microsoft.com/office/powerpoint/2010/main" val="12322334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1">
            <a:extLst>
              <a:ext uri="{FF2B5EF4-FFF2-40B4-BE49-F238E27FC236}">
                <a16:creationId xmlns:a16="http://schemas.microsoft.com/office/drawing/2014/main" id="{4A6BEB91-2710-4203-BB32-84E40DE62F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010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BDB3A352-B660-42A8-B01F-1FC36EB97CDD}"/>
              </a:ext>
            </a:extLst>
          </p:cNvPr>
          <p:cNvSpPr/>
          <p:nvPr/>
        </p:nvSpPr>
        <p:spPr>
          <a:xfrm>
            <a:off x="0" y="0"/>
            <a:ext cx="12192000" cy="6858000"/>
          </a:xfrm>
          <a:prstGeom prst="rect">
            <a:avLst/>
          </a:prstGeom>
          <a:gradFill flip="none" rotWithShape="1">
            <a:gsLst>
              <a:gs pos="2000">
                <a:schemeClr val="tx1">
                  <a:alpha val="87000"/>
                </a:schemeClr>
              </a:gs>
              <a:gs pos="98000">
                <a:schemeClr val="tx1">
                  <a:alpha val="40000"/>
                </a:schemeClr>
              </a:gs>
            </a:gsLst>
            <a:lin ang="1620000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9601A7B0-A260-4D41-8374-0777AFFDA85F}"/>
              </a:ext>
            </a:extLst>
          </p:cNvPr>
          <p:cNvGrpSpPr/>
          <p:nvPr/>
        </p:nvGrpSpPr>
        <p:grpSpPr>
          <a:xfrm>
            <a:off x="3641010" y="1046773"/>
            <a:ext cx="4909979" cy="2859454"/>
            <a:chOff x="5545627" y="2312623"/>
            <a:chExt cx="4909979" cy="2859454"/>
          </a:xfrm>
        </p:grpSpPr>
        <p:grpSp>
          <p:nvGrpSpPr>
            <p:cNvPr id="6" name="组合 5">
              <a:extLst>
                <a:ext uri="{FF2B5EF4-FFF2-40B4-BE49-F238E27FC236}">
                  <a16:creationId xmlns:a16="http://schemas.microsoft.com/office/drawing/2014/main" id="{218F7C65-5E18-4036-B583-CE117DCD9513}"/>
                </a:ext>
              </a:extLst>
            </p:cNvPr>
            <p:cNvGrpSpPr/>
            <p:nvPr/>
          </p:nvGrpSpPr>
          <p:grpSpPr>
            <a:xfrm>
              <a:off x="5545627" y="2312623"/>
              <a:ext cx="4909979" cy="2859454"/>
              <a:chOff x="4809027" y="2553923"/>
              <a:chExt cx="4909979" cy="2859454"/>
            </a:xfrm>
          </p:grpSpPr>
          <p:sp>
            <p:nvSpPr>
              <p:cNvPr id="8" name="文本框 7">
                <a:extLst>
                  <a:ext uri="{FF2B5EF4-FFF2-40B4-BE49-F238E27FC236}">
                    <a16:creationId xmlns:a16="http://schemas.microsoft.com/office/drawing/2014/main" id="{7FB85B87-7E88-47BE-BD11-32E6C589788A}"/>
                  </a:ext>
                </a:extLst>
              </p:cNvPr>
              <p:cNvSpPr txBox="1"/>
              <p:nvPr/>
            </p:nvSpPr>
            <p:spPr>
              <a:xfrm>
                <a:off x="4809027" y="2553923"/>
                <a:ext cx="1458782" cy="1738751"/>
              </a:xfrm>
              <a:custGeom>
                <a:avLst/>
                <a:gdLst/>
                <a:ahLst/>
                <a:cxnLst/>
                <a:rect l="l" t="t" r="r" b="b"/>
                <a:pathLst>
                  <a:path w="1458782" h="1738751">
                    <a:moveTo>
                      <a:pt x="296809" y="1654550"/>
                    </a:moveTo>
                    <a:lnTo>
                      <a:pt x="303124" y="1654550"/>
                    </a:lnTo>
                    <a:cubicBezTo>
                      <a:pt x="307334" y="1655953"/>
                      <a:pt x="310842" y="1658058"/>
                      <a:pt x="313649" y="1660865"/>
                    </a:cubicBezTo>
                    <a:cubicBezTo>
                      <a:pt x="316456" y="1662268"/>
                      <a:pt x="317859" y="1663671"/>
                      <a:pt x="317859" y="1665075"/>
                    </a:cubicBezTo>
                    <a:lnTo>
                      <a:pt x="311544" y="1665075"/>
                    </a:lnTo>
                    <a:cubicBezTo>
                      <a:pt x="301720" y="1663671"/>
                      <a:pt x="296809" y="1660163"/>
                      <a:pt x="296809" y="1654550"/>
                    </a:cubicBezTo>
                    <a:close/>
                    <a:moveTo>
                      <a:pt x="284178" y="1648235"/>
                    </a:moveTo>
                    <a:lnTo>
                      <a:pt x="290494" y="1648235"/>
                    </a:lnTo>
                    <a:cubicBezTo>
                      <a:pt x="294704" y="1649638"/>
                      <a:pt x="296809" y="1651743"/>
                      <a:pt x="296809" y="1654550"/>
                    </a:cubicBezTo>
                    <a:lnTo>
                      <a:pt x="290494" y="1654550"/>
                    </a:lnTo>
                    <a:cubicBezTo>
                      <a:pt x="286283" y="1654550"/>
                      <a:pt x="284178" y="1652445"/>
                      <a:pt x="284178" y="1648235"/>
                    </a:cubicBezTo>
                    <a:close/>
                    <a:moveTo>
                      <a:pt x="1195654" y="1595609"/>
                    </a:moveTo>
                    <a:lnTo>
                      <a:pt x="1195654" y="1601924"/>
                    </a:lnTo>
                    <a:lnTo>
                      <a:pt x="1199864" y="1601924"/>
                    </a:lnTo>
                    <a:lnTo>
                      <a:pt x="1199864" y="1595609"/>
                    </a:lnTo>
                    <a:close/>
                    <a:moveTo>
                      <a:pt x="1201969" y="1587189"/>
                    </a:moveTo>
                    <a:lnTo>
                      <a:pt x="1201969" y="1595609"/>
                    </a:lnTo>
                    <a:lnTo>
                      <a:pt x="1206179" y="1595609"/>
                    </a:lnTo>
                    <a:lnTo>
                      <a:pt x="1206179" y="1587189"/>
                    </a:lnTo>
                    <a:close/>
                    <a:moveTo>
                      <a:pt x="999887" y="1338796"/>
                    </a:moveTo>
                    <a:lnTo>
                      <a:pt x="999887" y="1343006"/>
                    </a:lnTo>
                    <a:lnTo>
                      <a:pt x="1006202" y="1343006"/>
                    </a:lnTo>
                    <a:lnTo>
                      <a:pt x="1006202" y="1338796"/>
                    </a:lnTo>
                    <a:close/>
                    <a:moveTo>
                      <a:pt x="1039882" y="1319851"/>
                    </a:moveTo>
                    <a:lnTo>
                      <a:pt x="1035672" y="1321956"/>
                    </a:lnTo>
                    <a:cubicBezTo>
                      <a:pt x="1034269" y="1323359"/>
                      <a:pt x="1032866" y="1325464"/>
                      <a:pt x="1031462" y="1328271"/>
                    </a:cubicBezTo>
                    <a:lnTo>
                      <a:pt x="1039882" y="1328271"/>
                    </a:lnTo>
                    <a:close/>
                    <a:moveTo>
                      <a:pt x="1027252" y="1315641"/>
                    </a:moveTo>
                    <a:cubicBezTo>
                      <a:pt x="1024446" y="1315641"/>
                      <a:pt x="1020937" y="1319149"/>
                      <a:pt x="1016727" y="1326166"/>
                    </a:cubicBezTo>
                    <a:lnTo>
                      <a:pt x="1020937" y="1326166"/>
                    </a:lnTo>
                    <a:cubicBezTo>
                      <a:pt x="1023744" y="1326166"/>
                      <a:pt x="1027252" y="1322657"/>
                      <a:pt x="1031462" y="1315641"/>
                    </a:cubicBezTo>
                    <a:close/>
                    <a:moveTo>
                      <a:pt x="1044092" y="1311431"/>
                    </a:moveTo>
                    <a:lnTo>
                      <a:pt x="1044092" y="1315641"/>
                    </a:lnTo>
                    <a:lnTo>
                      <a:pt x="1054618" y="1315641"/>
                    </a:lnTo>
                    <a:lnTo>
                      <a:pt x="1054618" y="1311431"/>
                    </a:lnTo>
                    <a:close/>
                    <a:moveTo>
                      <a:pt x="1037777" y="1305115"/>
                    </a:moveTo>
                    <a:cubicBezTo>
                      <a:pt x="1033567" y="1306519"/>
                      <a:pt x="1031462" y="1308624"/>
                      <a:pt x="1031462" y="1311431"/>
                    </a:cubicBezTo>
                    <a:lnTo>
                      <a:pt x="1037777" y="1311431"/>
                    </a:lnTo>
                    <a:close/>
                    <a:moveTo>
                      <a:pt x="1069353" y="1292485"/>
                    </a:moveTo>
                    <a:cubicBezTo>
                      <a:pt x="1065143" y="1292485"/>
                      <a:pt x="1060933" y="1295994"/>
                      <a:pt x="1056723" y="1303010"/>
                    </a:cubicBezTo>
                    <a:lnTo>
                      <a:pt x="1073563" y="1303010"/>
                    </a:lnTo>
                    <a:lnTo>
                      <a:pt x="1073563" y="1298800"/>
                    </a:lnTo>
                    <a:cubicBezTo>
                      <a:pt x="1073563" y="1294590"/>
                      <a:pt x="1072159" y="1292485"/>
                      <a:pt x="1069353" y="1292485"/>
                    </a:cubicBezTo>
                    <a:close/>
                    <a:moveTo>
                      <a:pt x="1039882" y="1281960"/>
                    </a:moveTo>
                    <a:lnTo>
                      <a:pt x="1039882" y="1286170"/>
                    </a:lnTo>
                    <a:cubicBezTo>
                      <a:pt x="1039882" y="1290380"/>
                      <a:pt x="1045496" y="1292485"/>
                      <a:pt x="1056723" y="1292485"/>
                    </a:cubicBezTo>
                    <a:lnTo>
                      <a:pt x="1065143" y="1281960"/>
                    </a:lnTo>
                    <a:close/>
                    <a:moveTo>
                      <a:pt x="303124" y="1277750"/>
                    </a:moveTo>
                    <a:lnTo>
                      <a:pt x="303124" y="1286170"/>
                    </a:lnTo>
                    <a:lnTo>
                      <a:pt x="307334" y="1286170"/>
                    </a:lnTo>
                    <a:lnTo>
                      <a:pt x="307334" y="1277750"/>
                    </a:lnTo>
                    <a:close/>
                    <a:moveTo>
                      <a:pt x="324174" y="1258805"/>
                    </a:moveTo>
                    <a:cubicBezTo>
                      <a:pt x="324174" y="1263015"/>
                      <a:pt x="326279" y="1265120"/>
                      <a:pt x="330489" y="1265120"/>
                    </a:cubicBezTo>
                    <a:lnTo>
                      <a:pt x="334699" y="1265120"/>
                    </a:lnTo>
                    <a:cubicBezTo>
                      <a:pt x="334699" y="1260910"/>
                      <a:pt x="332594" y="1258805"/>
                      <a:pt x="328384" y="1258805"/>
                    </a:cubicBezTo>
                    <a:close/>
                    <a:moveTo>
                      <a:pt x="1098823" y="1252490"/>
                    </a:moveTo>
                    <a:cubicBezTo>
                      <a:pt x="1098823" y="1253893"/>
                      <a:pt x="1095315" y="1259507"/>
                      <a:pt x="1088298" y="1269330"/>
                    </a:cubicBezTo>
                    <a:lnTo>
                      <a:pt x="1090403" y="1269330"/>
                    </a:lnTo>
                    <a:cubicBezTo>
                      <a:pt x="1096016" y="1266523"/>
                      <a:pt x="1100928" y="1265120"/>
                      <a:pt x="1105138" y="1265120"/>
                    </a:cubicBezTo>
                    <a:lnTo>
                      <a:pt x="1105138" y="1258805"/>
                    </a:lnTo>
                    <a:cubicBezTo>
                      <a:pt x="1105138" y="1254595"/>
                      <a:pt x="1103033" y="1252490"/>
                      <a:pt x="1098823" y="1252490"/>
                    </a:cubicBezTo>
                    <a:close/>
                    <a:moveTo>
                      <a:pt x="1081983" y="1244070"/>
                    </a:moveTo>
                    <a:cubicBezTo>
                      <a:pt x="1076369" y="1245473"/>
                      <a:pt x="1073563" y="1248280"/>
                      <a:pt x="1073563" y="1252490"/>
                    </a:cubicBezTo>
                    <a:lnTo>
                      <a:pt x="1084088" y="1252490"/>
                    </a:lnTo>
                    <a:cubicBezTo>
                      <a:pt x="1084088" y="1256700"/>
                      <a:pt x="1081983" y="1258805"/>
                      <a:pt x="1077773" y="1258805"/>
                    </a:cubicBezTo>
                    <a:lnTo>
                      <a:pt x="1071458" y="1254595"/>
                    </a:lnTo>
                    <a:lnTo>
                      <a:pt x="1071458" y="1260910"/>
                    </a:lnTo>
                    <a:lnTo>
                      <a:pt x="1081983" y="1260910"/>
                    </a:lnTo>
                    <a:cubicBezTo>
                      <a:pt x="1083386" y="1260910"/>
                      <a:pt x="1084790" y="1259507"/>
                      <a:pt x="1086193" y="1256700"/>
                    </a:cubicBezTo>
                    <a:cubicBezTo>
                      <a:pt x="1087596" y="1255297"/>
                      <a:pt x="1089000" y="1252490"/>
                      <a:pt x="1090403" y="1248280"/>
                    </a:cubicBezTo>
                    <a:lnTo>
                      <a:pt x="1084088" y="1244070"/>
                    </a:lnTo>
                    <a:close/>
                    <a:moveTo>
                      <a:pt x="84201" y="1237755"/>
                    </a:moveTo>
                    <a:lnTo>
                      <a:pt x="84201" y="1244070"/>
                    </a:lnTo>
                    <a:lnTo>
                      <a:pt x="92621" y="1244070"/>
                    </a:lnTo>
                    <a:cubicBezTo>
                      <a:pt x="92621" y="1239860"/>
                      <a:pt x="89815" y="1237755"/>
                      <a:pt x="84201" y="1237755"/>
                    </a:cubicBezTo>
                    <a:close/>
                    <a:moveTo>
                      <a:pt x="330489" y="1225125"/>
                    </a:moveTo>
                    <a:lnTo>
                      <a:pt x="336804" y="1225125"/>
                    </a:lnTo>
                    <a:lnTo>
                      <a:pt x="336804" y="1227230"/>
                    </a:lnTo>
                    <a:cubicBezTo>
                      <a:pt x="336804" y="1232843"/>
                      <a:pt x="334699" y="1235650"/>
                      <a:pt x="330489" y="1235650"/>
                    </a:cubicBezTo>
                    <a:close/>
                    <a:moveTo>
                      <a:pt x="1117768" y="1220914"/>
                    </a:moveTo>
                    <a:cubicBezTo>
                      <a:pt x="1117768" y="1223721"/>
                      <a:pt x="1115663" y="1228633"/>
                      <a:pt x="1111453" y="1235650"/>
                    </a:cubicBezTo>
                    <a:lnTo>
                      <a:pt x="1117768" y="1235650"/>
                    </a:lnTo>
                    <a:cubicBezTo>
                      <a:pt x="1121978" y="1235650"/>
                      <a:pt x="1125487" y="1232141"/>
                      <a:pt x="1128293" y="1225125"/>
                    </a:cubicBezTo>
                    <a:lnTo>
                      <a:pt x="1121978" y="1220914"/>
                    </a:lnTo>
                    <a:close/>
                    <a:moveTo>
                      <a:pt x="589407" y="1208284"/>
                    </a:moveTo>
                    <a:lnTo>
                      <a:pt x="589407" y="1218810"/>
                    </a:lnTo>
                    <a:lnTo>
                      <a:pt x="604142" y="1218810"/>
                    </a:lnTo>
                    <a:lnTo>
                      <a:pt x="604142" y="1214599"/>
                    </a:lnTo>
                    <a:cubicBezTo>
                      <a:pt x="604142" y="1210389"/>
                      <a:pt x="601336" y="1208284"/>
                      <a:pt x="595722" y="1208284"/>
                    </a:cubicBezTo>
                    <a:close/>
                    <a:moveTo>
                      <a:pt x="1117768" y="1201969"/>
                    </a:moveTo>
                    <a:cubicBezTo>
                      <a:pt x="1098122" y="1210389"/>
                      <a:pt x="1088298" y="1216704"/>
                      <a:pt x="1088298" y="1220914"/>
                    </a:cubicBezTo>
                    <a:lnTo>
                      <a:pt x="1105138" y="1231440"/>
                    </a:lnTo>
                    <a:cubicBezTo>
                      <a:pt x="1113558" y="1220213"/>
                      <a:pt x="1117768" y="1210389"/>
                      <a:pt x="1117768" y="1201969"/>
                    </a:cubicBezTo>
                    <a:close/>
                    <a:moveTo>
                      <a:pt x="1117768" y="1191444"/>
                    </a:moveTo>
                    <a:lnTo>
                      <a:pt x="1117768" y="1193549"/>
                    </a:lnTo>
                    <a:lnTo>
                      <a:pt x="1124083" y="1193549"/>
                    </a:lnTo>
                    <a:lnTo>
                      <a:pt x="1124083" y="1191444"/>
                    </a:lnTo>
                    <a:close/>
                    <a:moveTo>
                      <a:pt x="1124083" y="1168289"/>
                    </a:moveTo>
                    <a:lnTo>
                      <a:pt x="1124083" y="1170394"/>
                    </a:lnTo>
                    <a:cubicBezTo>
                      <a:pt x="1126890" y="1174604"/>
                      <a:pt x="1129697" y="1176709"/>
                      <a:pt x="1132504" y="1176709"/>
                    </a:cubicBezTo>
                    <a:lnTo>
                      <a:pt x="1132504" y="1174604"/>
                    </a:lnTo>
                    <a:cubicBezTo>
                      <a:pt x="1132504" y="1170394"/>
                      <a:pt x="1129697" y="1168289"/>
                      <a:pt x="1124083" y="1168289"/>
                    </a:cubicBezTo>
                    <a:close/>
                    <a:moveTo>
                      <a:pt x="313649" y="1159869"/>
                    </a:moveTo>
                    <a:lnTo>
                      <a:pt x="313649" y="1168289"/>
                    </a:lnTo>
                    <a:lnTo>
                      <a:pt x="317859" y="1168289"/>
                    </a:lnTo>
                    <a:lnTo>
                      <a:pt x="317859" y="1159869"/>
                    </a:lnTo>
                    <a:close/>
                    <a:moveTo>
                      <a:pt x="785174" y="1157764"/>
                    </a:moveTo>
                    <a:lnTo>
                      <a:pt x="787279" y="1157764"/>
                    </a:lnTo>
                    <a:lnTo>
                      <a:pt x="787279" y="1164079"/>
                    </a:lnTo>
                    <a:lnTo>
                      <a:pt x="785174" y="1164079"/>
                    </a:lnTo>
                    <a:close/>
                    <a:moveTo>
                      <a:pt x="492576" y="1153554"/>
                    </a:moveTo>
                    <a:lnTo>
                      <a:pt x="492576" y="1159869"/>
                    </a:lnTo>
                    <a:lnTo>
                      <a:pt x="494681" y="1159869"/>
                    </a:lnTo>
                    <a:lnTo>
                      <a:pt x="494681" y="1153554"/>
                    </a:lnTo>
                    <a:close/>
                    <a:moveTo>
                      <a:pt x="1134609" y="1147239"/>
                    </a:moveTo>
                    <a:lnTo>
                      <a:pt x="1134609" y="1151449"/>
                    </a:lnTo>
                    <a:lnTo>
                      <a:pt x="1140924" y="1151449"/>
                    </a:lnTo>
                    <a:lnTo>
                      <a:pt x="1140924" y="1147239"/>
                    </a:lnTo>
                    <a:close/>
                    <a:moveTo>
                      <a:pt x="319964" y="1134608"/>
                    </a:moveTo>
                    <a:lnTo>
                      <a:pt x="328384" y="1134608"/>
                    </a:lnTo>
                    <a:cubicBezTo>
                      <a:pt x="325577" y="1143029"/>
                      <a:pt x="324174" y="1150747"/>
                      <a:pt x="324174" y="1157764"/>
                    </a:cubicBezTo>
                    <a:lnTo>
                      <a:pt x="328384" y="1157764"/>
                    </a:lnTo>
                    <a:lnTo>
                      <a:pt x="307334" y="1227230"/>
                    </a:lnTo>
                    <a:lnTo>
                      <a:pt x="303124" y="1227230"/>
                    </a:lnTo>
                    <a:lnTo>
                      <a:pt x="303124" y="1235650"/>
                    </a:lnTo>
                    <a:lnTo>
                      <a:pt x="313649" y="1248280"/>
                    </a:lnTo>
                    <a:cubicBezTo>
                      <a:pt x="313649" y="1251086"/>
                      <a:pt x="312947" y="1252490"/>
                      <a:pt x="311544" y="1252490"/>
                    </a:cubicBezTo>
                    <a:lnTo>
                      <a:pt x="313649" y="1260910"/>
                    </a:lnTo>
                    <a:lnTo>
                      <a:pt x="307334" y="1260910"/>
                    </a:lnTo>
                    <a:lnTo>
                      <a:pt x="307334" y="1269330"/>
                    </a:lnTo>
                    <a:lnTo>
                      <a:pt x="313649" y="1269330"/>
                    </a:lnTo>
                    <a:cubicBezTo>
                      <a:pt x="317859" y="1252490"/>
                      <a:pt x="322771" y="1244070"/>
                      <a:pt x="328384" y="1244070"/>
                    </a:cubicBezTo>
                    <a:cubicBezTo>
                      <a:pt x="328384" y="1251086"/>
                      <a:pt x="336804" y="1258103"/>
                      <a:pt x="353644" y="1265120"/>
                    </a:cubicBezTo>
                    <a:cubicBezTo>
                      <a:pt x="353644" y="1262313"/>
                      <a:pt x="355749" y="1258103"/>
                      <a:pt x="359959" y="1252490"/>
                    </a:cubicBezTo>
                    <a:cubicBezTo>
                      <a:pt x="351539" y="1252490"/>
                      <a:pt x="347329" y="1249683"/>
                      <a:pt x="347329" y="1244070"/>
                    </a:cubicBezTo>
                    <a:lnTo>
                      <a:pt x="353644" y="1244070"/>
                    </a:lnTo>
                    <a:cubicBezTo>
                      <a:pt x="359258" y="1246876"/>
                      <a:pt x="362766" y="1248280"/>
                      <a:pt x="364169" y="1248280"/>
                    </a:cubicBezTo>
                    <a:cubicBezTo>
                      <a:pt x="364169" y="1244070"/>
                      <a:pt x="359959" y="1241965"/>
                      <a:pt x="351539" y="1241965"/>
                    </a:cubicBezTo>
                    <a:lnTo>
                      <a:pt x="351539" y="1235650"/>
                    </a:lnTo>
                    <a:lnTo>
                      <a:pt x="357854" y="1235650"/>
                    </a:lnTo>
                    <a:lnTo>
                      <a:pt x="364169" y="1237755"/>
                    </a:lnTo>
                    <a:cubicBezTo>
                      <a:pt x="375396" y="1229335"/>
                      <a:pt x="381010" y="1221616"/>
                      <a:pt x="381010" y="1214599"/>
                    </a:cubicBezTo>
                    <a:lnTo>
                      <a:pt x="387325" y="1214599"/>
                    </a:lnTo>
                    <a:cubicBezTo>
                      <a:pt x="383115" y="1270733"/>
                      <a:pt x="378905" y="1300905"/>
                      <a:pt x="374695" y="1305115"/>
                    </a:cubicBezTo>
                    <a:lnTo>
                      <a:pt x="376800" y="1311431"/>
                    </a:lnTo>
                    <a:lnTo>
                      <a:pt x="374695" y="1319851"/>
                    </a:lnTo>
                    <a:cubicBezTo>
                      <a:pt x="374695" y="1321254"/>
                      <a:pt x="375396" y="1321956"/>
                      <a:pt x="376800" y="1321956"/>
                    </a:cubicBezTo>
                    <a:lnTo>
                      <a:pt x="370484" y="1387211"/>
                    </a:lnTo>
                    <a:cubicBezTo>
                      <a:pt x="373291" y="1390018"/>
                      <a:pt x="374695" y="1394228"/>
                      <a:pt x="374695" y="1399842"/>
                    </a:cubicBezTo>
                    <a:cubicBezTo>
                      <a:pt x="370484" y="1399842"/>
                      <a:pt x="366976" y="1409665"/>
                      <a:pt x="364169" y="1429312"/>
                    </a:cubicBezTo>
                    <a:lnTo>
                      <a:pt x="368379" y="1437732"/>
                    </a:lnTo>
                    <a:cubicBezTo>
                      <a:pt x="368379" y="1454572"/>
                      <a:pt x="355048" y="1494568"/>
                      <a:pt x="328384" y="1557718"/>
                    </a:cubicBezTo>
                    <a:cubicBezTo>
                      <a:pt x="319964" y="1573155"/>
                      <a:pt x="309439" y="1584382"/>
                      <a:pt x="296809" y="1591399"/>
                    </a:cubicBezTo>
                    <a:lnTo>
                      <a:pt x="290494" y="1591399"/>
                    </a:lnTo>
                    <a:cubicBezTo>
                      <a:pt x="286283" y="1591399"/>
                      <a:pt x="284178" y="1589294"/>
                      <a:pt x="284178" y="1585084"/>
                    </a:cubicBezTo>
                    <a:lnTo>
                      <a:pt x="277863" y="1587189"/>
                    </a:lnTo>
                    <a:cubicBezTo>
                      <a:pt x="261023" y="1587189"/>
                      <a:pt x="252603" y="1585084"/>
                      <a:pt x="252603" y="1580874"/>
                    </a:cubicBezTo>
                    <a:lnTo>
                      <a:pt x="246288" y="1585084"/>
                    </a:lnTo>
                    <a:lnTo>
                      <a:pt x="239973" y="1580874"/>
                    </a:lnTo>
                    <a:cubicBezTo>
                      <a:pt x="234360" y="1583680"/>
                      <a:pt x="230150" y="1585084"/>
                      <a:pt x="227343" y="1585084"/>
                    </a:cubicBezTo>
                    <a:lnTo>
                      <a:pt x="162087" y="1534563"/>
                    </a:lnTo>
                    <a:cubicBezTo>
                      <a:pt x="143843" y="1530353"/>
                      <a:pt x="132617" y="1528248"/>
                      <a:pt x="128407" y="1528248"/>
                    </a:cubicBezTo>
                    <a:lnTo>
                      <a:pt x="94726" y="1528248"/>
                    </a:lnTo>
                    <a:lnTo>
                      <a:pt x="58941" y="1494568"/>
                    </a:lnTo>
                    <a:lnTo>
                      <a:pt x="58941" y="1490358"/>
                    </a:lnTo>
                    <a:lnTo>
                      <a:pt x="61046" y="1484043"/>
                    </a:lnTo>
                    <a:cubicBezTo>
                      <a:pt x="52626" y="1484043"/>
                      <a:pt x="48416" y="1477026"/>
                      <a:pt x="48416" y="1462992"/>
                    </a:cubicBezTo>
                    <a:cubicBezTo>
                      <a:pt x="49819" y="1462992"/>
                      <a:pt x="50521" y="1462291"/>
                      <a:pt x="50521" y="1460887"/>
                    </a:cubicBezTo>
                    <a:cubicBezTo>
                      <a:pt x="39294" y="1460887"/>
                      <a:pt x="29470" y="1450362"/>
                      <a:pt x="21050" y="1429312"/>
                    </a:cubicBezTo>
                    <a:cubicBezTo>
                      <a:pt x="15437" y="1425102"/>
                      <a:pt x="8420" y="1422997"/>
                      <a:pt x="0" y="1422997"/>
                    </a:cubicBezTo>
                    <a:lnTo>
                      <a:pt x="14735" y="1395632"/>
                    </a:lnTo>
                    <a:cubicBezTo>
                      <a:pt x="10525" y="1385808"/>
                      <a:pt x="9122" y="1379493"/>
                      <a:pt x="10525" y="1376686"/>
                    </a:cubicBezTo>
                    <a:lnTo>
                      <a:pt x="10525" y="1366161"/>
                    </a:lnTo>
                    <a:cubicBezTo>
                      <a:pt x="9122" y="1366161"/>
                      <a:pt x="8420" y="1364758"/>
                      <a:pt x="8420" y="1361951"/>
                    </a:cubicBezTo>
                    <a:cubicBezTo>
                      <a:pt x="9824" y="1361951"/>
                      <a:pt x="13332" y="1356338"/>
                      <a:pt x="18945" y="1345111"/>
                    </a:cubicBezTo>
                    <a:cubicBezTo>
                      <a:pt x="25962" y="1331078"/>
                      <a:pt x="33680" y="1313536"/>
                      <a:pt x="42101" y="1292485"/>
                    </a:cubicBezTo>
                    <a:cubicBezTo>
                      <a:pt x="72974" y="1240561"/>
                      <a:pt x="90516" y="1214599"/>
                      <a:pt x="94726" y="1214599"/>
                    </a:cubicBezTo>
                    <a:lnTo>
                      <a:pt x="98936" y="1214599"/>
                    </a:lnTo>
                    <a:cubicBezTo>
                      <a:pt x="94726" y="1220213"/>
                      <a:pt x="92621" y="1225826"/>
                      <a:pt x="92621" y="1231440"/>
                    </a:cubicBezTo>
                    <a:lnTo>
                      <a:pt x="94726" y="1231440"/>
                    </a:lnTo>
                    <a:lnTo>
                      <a:pt x="105251" y="1225125"/>
                    </a:lnTo>
                    <a:lnTo>
                      <a:pt x="109461" y="1231440"/>
                    </a:lnTo>
                    <a:lnTo>
                      <a:pt x="109461" y="1237755"/>
                    </a:lnTo>
                    <a:cubicBezTo>
                      <a:pt x="109461" y="1240561"/>
                      <a:pt x="108058" y="1241965"/>
                      <a:pt x="105251" y="1241965"/>
                    </a:cubicBezTo>
                    <a:cubicBezTo>
                      <a:pt x="109461" y="1247578"/>
                      <a:pt x="111566" y="1253893"/>
                      <a:pt x="111566" y="1260910"/>
                    </a:cubicBezTo>
                    <a:lnTo>
                      <a:pt x="109461" y="1269330"/>
                    </a:lnTo>
                    <a:cubicBezTo>
                      <a:pt x="110865" y="1270733"/>
                      <a:pt x="111566" y="1276347"/>
                      <a:pt x="111566" y="1286170"/>
                    </a:cubicBezTo>
                    <a:lnTo>
                      <a:pt x="115776" y="1286170"/>
                    </a:lnTo>
                    <a:lnTo>
                      <a:pt x="117882" y="1265120"/>
                    </a:lnTo>
                    <a:lnTo>
                      <a:pt x="126302" y="1265120"/>
                    </a:lnTo>
                    <a:lnTo>
                      <a:pt x="126302" y="1281960"/>
                    </a:lnTo>
                    <a:cubicBezTo>
                      <a:pt x="126302" y="1286170"/>
                      <a:pt x="131915" y="1289679"/>
                      <a:pt x="143142" y="1292485"/>
                    </a:cubicBezTo>
                    <a:lnTo>
                      <a:pt x="132617" y="1275645"/>
                    </a:lnTo>
                    <a:lnTo>
                      <a:pt x="138932" y="1271435"/>
                    </a:lnTo>
                    <a:lnTo>
                      <a:pt x="168402" y="1288275"/>
                    </a:lnTo>
                    <a:lnTo>
                      <a:pt x="168402" y="1292485"/>
                    </a:lnTo>
                    <a:lnTo>
                      <a:pt x="166297" y="1298800"/>
                    </a:lnTo>
                    <a:cubicBezTo>
                      <a:pt x="170507" y="1298800"/>
                      <a:pt x="172612" y="1300905"/>
                      <a:pt x="172612" y="1305115"/>
                    </a:cubicBezTo>
                    <a:lnTo>
                      <a:pt x="168402" y="1311431"/>
                    </a:lnTo>
                    <a:cubicBezTo>
                      <a:pt x="174016" y="1312834"/>
                      <a:pt x="176822" y="1315641"/>
                      <a:pt x="176822" y="1319851"/>
                    </a:cubicBezTo>
                    <a:cubicBezTo>
                      <a:pt x="195066" y="1312834"/>
                      <a:pt x="223834" y="1279154"/>
                      <a:pt x="263128" y="1218810"/>
                    </a:cubicBezTo>
                    <a:cubicBezTo>
                      <a:pt x="279968" y="1201969"/>
                      <a:pt x="298914" y="1173902"/>
                      <a:pt x="319964" y="1134608"/>
                    </a:cubicBezTo>
                    <a:close/>
                    <a:moveTo>
                      <a:pt x="562042" y="1079878"/>
                    </a:moveTo>
                    <a:lnTo>
                      <a:pt x="566252" y="1079878"/>
                    </a:lnTo>
                    <a:lnTo>
                      <a:pt x="566252" y="1086193"/>
                    </a:lnTo>
                    <a:cubicBezTo>
                      <a:pt x="562042" y="1086193"/>
                      <a:pt x="552920" y="1093210"/>
                      <a:pt x="538886" y="1107243"/>
                    </a:cubicBezTo>
                    <a:lnTo>
                      <a:pt x="538886" y="1103033"/>
                    </a:lnTo>
                    <a:cubicBezTo>
                      <a:pt x="538886" y="1100226"/>
                      <a:pt x="546605" y="1092508"/>
                      <a:pt x="562042" y="1079878"/>
                    </a:cubicBezTo>
                    <a:close/>
                    <a:moveTo>
                      <a:pt x="1073563" y="1058828"/>
                    </a:moveTo>
                    <a:cubicBezTo>
                      <a:pt x="1069353" y="1060231"/>
                      <a:pt x="1067248" y="1063038"/>
                      <a:pt x="1067248" y="1067248"/>
                    </a:cubicBezTo>
                    <a:lnTo>
                      <a:pt x="1067248" y="1090403"/>
                    </a:lnTo>
                    <a:lnTo>
                      <a:pt x="1071458" y="1090403"/>
                    </a:lnTo>
                    <a:cubicBezTo>
                      <a:pt x="1071458" y="1086193"/>
                      <a:pt x="1073563" y="1081281"/>
                      <a:pt x="1077773" y="1075668"/>
                    </a:cubicBezTo>
                    <a:cubicBezTo>
                      <a:pt x="1074966" y="1075668"/>
                      <a:pt x="1073563" y="1074966"/>
                      <a:pt x="1073563" y="1073563"/>
                    </a:cubicBezTo>
                    <a:cubicBezTo>
                      <a:pt x="1079176" y="1073563"/>
                      <a:pt x="1081983" y="1071458"/>
                      <a:pt x="1081983" y="1067248"/>
                    </a:cubicBezTo>
                    <a:lnTo>
                      <a:pt x="1081983" y="1058828"/>
                    </a:lnTo>
                    <a:close/>
                    <a:moveTo>
                      <a:pt x="1081983" y="1044092"/>
                    </a:moveTo>
                    <a:cubicBezTo>
                      <a:pt x="1076369" y="1044092"/>
                      <a:pt x="1072861" y="1046899"/>
                      <a:pt x="1071458" y="1052513"/>
                    </a:cubicBezTo>
                    <a:lnTo>
                      <a:pt x="1077773" y="1052513"/>
                    </a:lnTo>
                    <a:cubicBezTo>
                      <a:pt x="1081983" y="1052513"/>
                      <a:pt x="1084088" y="1050407"/>
                      <a:pt x="1084088" y="1046197"/>
                    </a:cubicBezTo>
                    <a:lnTo>
                      <a:pt x="1084088" y="1044092"/>
                    </a:lnTo>
                    <a:close/>
                    <a:moveTo>
                      <a:pt x="572567" y="1039882"/>
                    </a:moveTo>
                    <a:cubicBezTo>
                      <a:pt x="548710" y="1052513"/>
                      <a:pt x="526256" y="1077071"/>
                      <a:pt x="505206" y="1113558"/>
                    </a:cubicBezTo>
                    <a:lnTo>
                      <a:pt x="503101" y="1113558"/>
                    </a:lnTo>
                    <a:cubicBezTo>
                      <a:pt x="503101" y="1116365"/>
                      <a:pt x="503803" y="1117768"/>
                      <a:pt x="505206" y="1117768"/>
                    </a:cubicBezTo>
                    <a:lnTo>
                      <a:pt x="503101" y="1130398"/>
                    </a:lnTo>
                    <a:lnTo>
                      <a:pt x="505206" y="1147239"/>
                    </a:lnTo>
                    <a:lnTo>
                      <a:pt x="509416" y="1147239"/>
                    </a:lnTo>
                    <a:cubicBezTo>
                      <a:pt x="509416" y="1136012"/>
                      <a:pt x="518538" y="1123382"/>
                      <a:pt x="536781" y="1109348"/>
                    </a:cubicBezTo>
                    <a:lnTo>
                      <a:pt x="536781" y="1113558"/>
                    </a:lnTo>
                    <a:cubicBezTo>
                      <a:pt x="519941" y="1131802"/>
                      <a:pt x="511521" y="1147239"/>
                      <a:pt x="511521" y="1159869"/>
                    </a:cubicBezTo>
                    <a:lnTo>
                      <a:pt x="522046" y="1159869"/>
                    </a:lnTo>
                    <a:lnTo>
                      <a:pt x="522046" y="1153554"/>
                    </a:lnTo>
                    <a:lnTo>
                      <a:pt x="526256" y="1153554"/>
                    </a:lnTo>
                    <a:lnTo>
                      <a:pt x="543097" y="1157764"/>
                    </a:lnTo>
                    <a:lnTo>
                      <a:pt x="543097" y="1143029"/>
                    </a:lnTo>
                    <a:lnTo>
                      <a:pt x="549412" y="1143029"/>
                    </a:lnTo>
                    <a:lnTo>
                      <a:pt x="549412" y="1124083"/>
                    </a:lnTo>
                    <a:cubicBezTo>
                      <a:pt x="564848" y="1111453"/>
                      <a:pt x="572567" y="1095315"/>
                      <a:pt x="572567" y="1075668"/>
                    </a:cubicBezTo>
                    <a:cubicBezTo>
                      <a:pt x="571164" y="1075668"/>
                      <a:pt x="570462" y="1074966"/>
                      <a:pt x="570462" y="1073563"/>
                    </a:cubicBezTo>
                    <a:cubicBezTo>
                      <a:pt x="574672" y="1073563"/>
                      <a:pt x="578882" y="1063739"/>
                      <a:pt x="583092" y="1044092"/>
                    </a:cubicBezTo>
                    <a:cubicBezTo>
                      <a:pt x="577479" y="1041286"/>
                      <a:pt x="573970" y="1039882"/>
                      <a:pt x="572567" y="1039882"/>
                    </a:cubicBezTo>
                    <a:close/>
                    <a:moveTo>
                      <a:pt x="842010" y="993572"/>
                    </a:moveTo>
                    <a:lnTo>
                      <a:pt x="814645" y="1023042"/>
                    </a:lnTo>
                    <a:lnTo>
                      <a:pt x="814645" y="1016727"/>
                    </a:lnTo>
                    <a:lnTo>
                      <a:pt x="825170" y="999887"/>
                    </a:lnTo>
                    <a:lnTo>
                      <a:pt x="818855" y="999887"/>
                    </a:lnTo>
                    <a:cubicBezTo>
                      <a:pt x="807628" y="999887"/>
                      <a:pt x="787279" y="1039181"/>
                      <a:pt x="757809" y="1117768"/>
                    </a:cubicBezTo>
                    <a:lnTo>
                      <a:pt x="764124" y="1126188"/>
                    </a:lnTo>
                    <a:lnTo>
                      <a:pt x="755704" y="1151449"/>
                    </a:lnTo>
                    <a:cubicBezTo>
                      <a:pt x="759914" y="1151449"/>
                      <a:pt x="762019" y="1153554"/>
                      <a:pt x="762019" y="1157764"/>
                    </a:cubicBezTo>
                    <a:lnTo>
                      <a:pt x="757809" y="1164079"/>
                    </a:lnTo>
                    <a:cubicBezTo>
                      <a:pt x="762019" y="1164079"/>
                      <a:pt x="764124" y="1166184"/>
                      <a:pt x="764124" y="1170394"/>
                    </a:cubicBezTo>
                    <a:cubicBezTo>
                      <a:pt x="764124" y="1173201"/>
                      <a:pt x="762019" y="1180217"/>
                      <a:pt x="757809" y="1191444"/>
                    </a:cubicBezTo>
                    <a:cubicBezTo>
                      <a:pt x="760616" y="1197058"/>
                      <a:pt x="762019" y="1200566"/>
                      <a:pt x="762019" y="1201969"/>
                    </a:cubicBezTo>
                    <a:lnTo>
                      <a:pt x="768334" y="1201969"/>
                    </a:lnTo>
                    <a:lnTo>
                      <a:pt x="764124" y="1193549"/>
                    </a:lnTo>
                    <a:cubicBezTo>
                      <a:pt x="773948" y="1193549"/>
                      <a:pt x="778859" y="1185831"/>
                      <a:pt x="778859" y="1170394"/>
                    </a:cubicBezTo>
                    <a:lnTo>
                      <a:pt x="780964" y="1170394"/>
                    </a:lnTo>
                    <a:cubicBezTo>
                      <a:pt x="785174" y="1171797"/>
                      <a:pt x="787279" y="1173902"/>
                      <a:pt x="787279" y="1176709"/>
                    </a:cubicBezTo>
                    <a:lnTo>
                      <a:pt x="787279" y="1191444"/>
                    </a:lnTo>
                    <a:lnTo>
                      <a:pt x="780964" y="1201969"/>
                    </a:lnTo>
                    <a:cubicBezTo>
                      <a:pt x="783771" y="1206179"/>
                      <a:pt x="785876" y="1208284"/>
                      <a:pt x="787279" y="1208284"/>
                    </a:cubicBezTo>
                    <a:cubicBezTo>
                      <a:pt x="787279" y="1243368"/>
                      <a:pt x="773948" y="1260910"/>
                      <a:pt x="747284" y="1260910"/>
                    </a:cubicBezTo>
                    <a:cubicBezTo>
                      <a:pt x="741671" y="1270733"/>
                      <a:pt x="738864" y="1279154"/>
                      <a:pt x="738864" y="1286170"/>
                    </a:cubicBezTo>
                    <a:cubicBezTo>
                      <a:pt x="734654" y="1286170"/>
                      <a:pt x="729040" y="1288275"/>
                      <a:pt x="722024" y="1292485"/>
                    </a:cubicBezTo>
                    <a:cubicBezTo>
                      <a:pt x="691150" y="1265822"/>
                      <a:pt x="670801" y="1252490"/>
                      <a:pt x="660978" y="1252490"/>
                    </a:cubicBezTo>
                    <a:cubicBezTo>
                      <a:pt x="656768" y="1242666"/>
                      <a:pt x="649751" y="1237755"/>
                      <a:pt x="639928" y="1237755"/>
                    </a:cubicBezTo>
                    <a:cubicBezTo>
                      <a:pt x="621684" y="1237755"/>
                      <a:pt x="608352" y="1245473"/>
                      <a:pt x="599932" y="1260910"/>
                    </a:cubicBezTo>
                    <a:cubicBezTo>
                      <a:pt x="685537" y="1333884"/>
                      <a:pt x="743776" y="1370371"/>
                      <a:pt x="774649" y="1370371"/>
                    </a:cubicBezTo>
                    <a:cubicBezTo>
                      <a:pt x="791489" y="1367565"/>
                      <a:pt x="801313" y="1366161"/>
                      <a:pt x="804120" y="1366161"/>
                    </a:cubicBezTo>
                    <a:lnTo>
                      <a:pt x="812540" y="1366161"/>
                    </a:lnTo>
                    <a:cubicBezTo>
                      <a:pt x="816750" y="1366161"/>
                      <a:pt x="818855" y="1369670"/>
                      <a:pt x="818855" y="1376686"/>
                    </a:cubicBezTo>
                    <a:lnTo>
                      <a:pt x="825170" y="1372476"/>
                    </a:lnTo>
                    <a:lnTo>
                      <a:pt x="831485" y="1372476"/>
                    </a:lnTo>
                    <a:lnTo>
                      <a:pt x="837800" y="1376686"/>
                    </a:lnTo>
                    <a:cubicBezTo>
                      <a:pt x="840607" y="1365460"/>
                      <a:pt x="844115" y="1359846"/>
                      <a:pt x="848325" y="1359846"/>
                    </a:cubicBezTo>
                    <a:cubicBezTo>
                      <a:pt x="848325" y="1361250"/>
                      <a:pt x="849729" y="1361951"/>
                      <a:pt x="852535" y="1361951"/>
                    </a:cubicBezTo>
                    <a:lnTo>
                      <a:pt x="852535" y="1355636"/>
                    </a:lnTo>
                    <a:lnTo>
                      <a:pt x="858850" y="1355636"/>
                    </a:lnTo>
                    <a:lnTo>
                      <a:pt x="854640" y="1361951"/>
                    </a:lnTo>
                    <a:lnTo>
                      <a:pt x="858850" y="1361951"/>
                    </a:lnTo>
                    <a:cubicBezTo>
                      <a:pt x="885514" y="1339498"/>
                      <a:pt x="902354" y="1328271"/>
                      <a:pt x="909371" y="1328271"/>
                    </a:cubicBezTo>
                    <a:cubicBezTo>
                      <a:pt x="909371" y="1325464"/>
                      <a:pt x="919194" y="1317746"/>
                      <a:pt x="938841" y="1305115"/>
                    </a:cubicBezTo>
                    <a:cubicBezTo>
                      <a:pt x="945858" y="1298099"/>
                      <a:pt x="949366" y="1292485"/>
                      <a:pt x="949366" y="1288275"/>
                    </a:cubicBezTo>
                    <a:lnTo>
                      <a:pt x="955681" y="1286170"/>
                    </a:lnTo>
                    <a:lnTo>
                      <a:pt x="955681" y="1288275"/>
                    </a:lnTo>
                    <a:cubicBezTo>
                      <a:pt x="959891" y="1288275"/>
                      <a:pt x="972522" y="1273540"/>
                      <a:pt x="993572" y="1244070"/>
                    </a:cubicBezTo>
                    <a:cubicBezTo>
                      <a:pt x="1001992" y="1244070"/>
                      <a:pt x="1011114" y="1230738"/>
                      <a:pt x="1020937" y="1204074"/>
                    </a:cubicBezTo>
                    <a:cubicBezTo>
                      <a:pt x="1034971" y="1190041"/>
                      <a:pt x="1046197" y="1164079"/>
                      <a:pt x="1054618" y="1126188"/>
                    </a:cubicBezTo>
                    <a:cubicBezTo>
                      <a:pt x="1056021" y="1126188"/>
                      <a:pt x="1056723" y="1125487"/>
                      <a:pt x="1056723" y="1124083"/>
                    </a:cubicBezTo>
                    <a:cubicBezTo>
                      <a:pt x="1055319" y="1097420"/>
                      <a:pt x="1051811" y="1084088"/>
                      <a:pt x="1046197" y="1084088"/>
                    </a:cubicBezTo>
                    <a:cubicBezTo>
                      <a:pt x="1041987" y="1084088"/>
                      <a:pt x="1032164" y="1078474"/>
                      <a:pt x="1016727" y="1067248"/>
                    </a:cubicBezTo>
                    <a:cubicBezTo>
                      <a:pt x="985853" y="1040584"/>
                      <a:pt x="966908" y="1027252"/>
                      <a:pt x="959891" y="1027252"/>
                    </a:cubicBezTo>
                    <a:lnTo>
                      <a:pt x="938841" y="1025147"/>
                    </a:lnTo>
                    <a:lnTo>
                      <a:pt x="915686" y="1023042"/>
                    </a:lnTo>
                    <a:cubicBezTo>
                      <a:pt x="910073" y="1025849"/>
                      <a:pt x="906564" y="1027252"/>
                      <a:pt x="905161" y="1027252"/>
                    </a:cubicBezTo>
                    <a:lnTo>
                      <a:pt x="898846" y="1016727"/>
                    </a:lnTo>
                    <a:cubicBezTo>
                      <a:pt x="901652" y="1011114"/>
                      <a:pt x="903056" y="1007605"/>
                      <a:pt x="903056" y="1006202"/>
                    </a:cubicBezTo>
                    <a:lnTo>
                      <a:pt x="888321" y="995677"/>
                    </a:lnTo>
                    <a:lnTo>
                      <a:pt x="875690" y="995677"/>
                    </a:lnTo>
                    <a:lnTo>
                      <a:pt x="865165" y="1001992"/>
                    </a:lnTo>
                    <a:lnTo>
                      <a:pt x="854640" y="999887"/>
                    </a:lnTo>
                    <a:cubicBezTo>
                      <a:pt x="854640" y="1004097"/>
                      <a:pt x="852535" y="1006202"/>
                      <a:pt x="848325" y="1006202"/>
                    </a:cubicBezTo>
                    <a:cubicBezTo>
                      <a:pt x="846922" y="1003395"/>
                      <a:pt x="846220" y="999185"/>
                      <a:pt x="846220" y="993572"/>
                    </a:cubicBezTo>
                    <a:close/>
                    <a:moveTo>
                      <a:pt x="852535" y="989362"/>
                    </a:moveTo>
                    <a:lnTo>
                      <a:pt x="852535" y="995677"/>
                    </a:lnTo>
                    <a:lnTo>
                      <a:pt x="854640" y="995677"/>
                    </a:lnTo>
                    <a:lnTo>
                      <a:pt x="854640" y="989362"/>
                    </a:lnTo>
                    <a:close/>
                    <a:moveTo>
                      <a:pt x="1088298" y="966206"/>
                    </a:moveTo>
                    <a:cubicBezTo>
                      <a:pt x="1082685" y="970417"/>
                      <a:pt x="1077071" y="972521"/>
                      <a:pt x="1071458" y="972521"/>
                    </a:cubicBezTo>
                    <a:lnTo>
                      <a:pt x="1071458" y="976732"/>
                    </a:lnTo>
                    <a:cubicBezTo>
                      <a:pt x="1077071" y="976732"/>
                      <a:pt x="1082685" y="978837"/>
                      <a:pt x="1088298" y="983047"/>
                    </a:cubicBezTo>
                    <a:lnTo>
                      <a:pt x="1090403" y="976732"/>
                    </a:lnTo>
                    <a:close/>
                    <a:moveTo>
                      <a:pt x="764124" y="842010"/>
                    </a:moveTo>
                    <a:lnTo>
                      <a:pt x="764124" y="844115"/>
                    </a:lnTo>
                    <a:lnTo>
                      <a:pt x="772544" y="844115"/>
                    </a:lnTo>
                    <a:lnTo>
                      <a:pt x="772544" y="842010"/>
                    </a:lnTo>
                    <a:close/>
                    <a:moveTo>
                      <a:pt x="1023042" y="827275"/>
                    </a:moveTo>
                    <a:lnTo>
                      <a:pt x="1033567" y="827275"/>
                    </a:lnTo>
                    <a:lnTo>
                      <a:pt x="1033567" y="833590"/>
                    </a:lnTo>
                    <a:lnTo>
                      <a:pt x="1023042" y="833590"/>
                    </a:lnTo>
                    <a:close/>
                    <a:moveTo>
                      <a:pt x="780964" y="814645"/>
                    </a:moveTo>
                    <a:lnTo>
                      <a:pt x="780964" y="820960"/>
                    </a:lnTo>
                    <a:lnTo>
                      <a:pt x="785174" y="820960"/>
                    </a:lnTo>
                    <a:lnTo>
                      <a:pt x="785174" y="814645"/>
                    </a:lnTo>
                    <a:close/>
                    <a:moveTo>
                      <a:pt x="663083" y="787279"/>
                    </a:moveTo>
                    <a:lnTo>
                      <a:pt x="663083" y="791489"/>
                    </a:lnTo>
                    <a:lnTo>
                      <a:pt x="671503" y="791489"/>
                    </a:lnTo>
                    <a:lnTo>
                      <a:pt x="671503" y="787279"/>
                    </a:lnTo>
                    <a:close/>
                    <a:moveTo>
                      <a:pt x="155772" y="757809"/>
                    </a:moveTo>
                    <a:lnTo>
                      <a:pt x="155772" y="759914"/>
                    </a:lnTo>
                    <a:lnTo>
                      <a:pt x="162087" y="759914"/>
                    </a:lnTo>
                    <a:lnTo>
                      <a:pt x="162087" y="757809"/>
                    </a:lnTo>
                    <a:close/>
                    <a:moveTo>
                      <a:pt x="717814" y="749389"/>
                    </a:moveTo>
                    <a:lnTo>
                      <a:pt x="705183" y="759914"/>
                    </a:lnTo>
                    <a:lnTo>
                      <a:pt x="707288" y="766229"/>
                    </a:lnTo>
                    <a:lnTo>
                      <a:pt x="707288" y="770439"/>
                    </a:lnTo>
                    <a:cubicBezTo>
                      <a:pt x="710095" y="770439"/>
                      <a:pt x="715007" y="764826"/>
                      <a:pt x="722024" y="753599"/>
                    </a:cubicBezTo>
                    <a:lnTo>
                      <a:pt x="722024" y="749389"/>
                    </a:lnTo>
                    <a:close/>
                    <a:moveTo>
                      <a:pt x="145247" y="740969"/>
                    </a:moveTo>
                    <a:lnTo>
                      <a:pt x="145247" y="747284"/>
                    </a:lnTo>
                    <a:cubicBezTo>
                      <a:pt x="138230" y="758511"/>
                      <a:pt x="134020" y="764124"/>
                      <a:pt x="132617" y="764124"/>
                    </a:cubicBezTo>
                    <a:lnTo>
                      <a:pt x="128407" y="764124"/>
                    </a:lnTo>
                    <a:lnTo>
                      <a:pt x="128407" y="759914"/>
                    </a:lnTo>
                    <a:cubicBezTo>
                      <a:pt x="136827" y="747284"/>
                      <a:pt x="142440" y="740969"/>
                      <a:pt x="145247" y="740969"/>
                    </a:cubicBezTo>
                    <a:close/>
                    <a:moveTo>
                      <a:pt x="168402" y="707288"/>
                    </a:moveTo>
                    <a:lnTo>
                      <a:pt x="168402" y="709393"/>
                    </a:lnTo>
                    <a:cubicBezTo>
                      <a:pt x="161385" y="726234"/>
                      <a:pt x="155070" y="735355"/>
                      <a:pt x="149457" y="736759"/>
                    </a:cubicBezTo>
                    <a:lnTo>
                      <a:pt x="149457" y="732549"/>
                    </a:lnTo>
                    <a:cubicBezTo>
                      <a:pt x="157877" y="715709"/>
                      <a:pt x="164192" y="707288"/>
                      <a:pt x="168402" y="707288"/>
                    </a:cubicBezTo>
                    <a:close/>
                    <a:moveTo>
                      <a:pt x="755704" y="690448"/>
                    </a:moveTo>
                    <a:cubicBezTo>
                      <a:pt x="750091" y="690448"/>
                      <a:pt x="747284" y="692553"/>
                      <a:pt x="747284" y="696763"/>
                    </a:cubicBezTo>
                    <a:lnTo>
                      <a:pt x="747284" y="703078"/>
                    </a:lnTo>
                    <a:cubicBezTo>
                      <a:pt x="751494" y="703078"/>
                      <a:pt x="756406" y="698868"/>
                      <a:pt x="762019" y="690448"/>
                    </a:cubicBezTo>
                    <a:close/>
                    <a:moveTo>
                      <a:pt x="189452" y="673608"/>
                    </a:moveTo>
                    <a:lnTo>
                      <a:pt x="189452" y="679923"/>
                    </a:lnTo>
                    <a:cubicBezTo>
                      <a:pt x="181032" y="695360"/>
                      <a:pt x="175419" y="703078"/>
                      <a:pt x="172612" y="703078"/>
                    </a:cubicBezTo>
                    <a:lnTo>
                      <a:pt x="172612" y="696763"/>
                    </a:lnTo>
                    <a:cubicBezTo>
                      <a:pt x="181032" y="681326"/>
                      <a:pt x="186646" y="673608"/>
                      <a:pt x="189452" y="673608"/>
                    </a:cubicBezTo>
                    <a:close/>
                    <a:moveTo>
                      <a:pt x="202083" y="652558"/>
                    </a:moveTo>
                    <a:lnTo>
                      <a:pt x="202083" y="658873"/>
                    </a:lnTo>
                    <a:cubicBezTo>
                      <a:pt x="202083" y="661680"/>
                      <a:pt x="197872" y="666591"/>
                      <a:pt x="189452" y="673608"/>
                    </a:cubicBezTo>
                    <a:lnTo>
                      <a:pt x="189452" y="669398"/>
                    </a:lnTo>
                    <a:cubicBezTo>
                      <a:pt x="193662" y="660978"/>
                      <a:pt x="197872" y="655364"/>
                      <a:pt x="202083" y="652558"/>
                    </a:cubicBezTo>
                    <a:close/>
                    <a:moveTo>
                      <a:pt x="202083" y="646243"/>
                    </a:moveTo>
                    <a:lnTo>
                      <a:pt x="206293" y="646243"/>
                    </a:lnTo>
                    <a:lnTo>
                      <a:pt x="206293" y="652558"/>
                    </a:lnTo>
                    <a:lnTo>
                      <a:pt x="202083" y="652558"/>
                    </a:lnTo>
                    <a:close/>
                    <a:moveTo>
                      <a:pt x="223133" y="618877"/>
                    </a:moveTo>
                    <a:lnTo>
                      <a:pt x="223133" y="625192"/>
                    </a:lnTo>
                    <a:cubicBezTo>
                      <a:pt x="216116" y="636419"/>
                      <a:pt x="211906" y="642033"/>
                      <a:pt x="210503" y="642033"/>
                    </a:cubicBezTo>
                    <a:lnTo>
                      <a:pt x="210503" y="635718"/>
                    </a:lnTo>
                    <a:cubicBezTo>
                      <a:pt x="217519" y="624491"/>
                      <a:pt x="221729" y="618877"/>
                      <a:pt x="223133" y="618877"/>
                    </a:cubicBezTo>
                    <a:close/>
                    <a:moveTo>
                      <a:pt x="989362" y="585197"/>
                    </a:moveTo>
                    <a:lnTo>
                      <a:pt x="989362" y="591512"/>
                    </a:lnTo>
                    <a:lnTo>
                      <a:pt x="993572" y="591512"/>
                    </a:lnTo>
                    <a:lnTo>
                      <a:pt x="993572" y="585197"/>
                    </a:lnTo>
                    <a:close/>
                    <a:moveTo>
                      <a:pt x="244183" y="585197"/>
                    </a:moveTo>
                    <a:lnTo>
                      <a:pt x="244183" y="591512"/>
                    </a:lnTo>
                    <a:cubicBezTo>
                      <a:pt x="235763" y="608352"/>
                      <a:pt x="230150" y="616772"/>
                      <a:pt x="227343" y="616772"/>
                    </a:cubicBezTo>
                    <a:lnTo>
                      <a:pt x="227343" y="608352"/>
                    </a:lnTo>
                    <a:cubicBezTo>
                      <a:pt x="235763" y="592915"/>
                      <a:pt x="241376" y="585197"/>
                      <a:pt x="244183" y="585197"/>
                    </a:cubicBezTo>
                    <a:close/>
                    <a:moveTo>
                      <a:pt x="246288" y="574672"/>
                    </a:moveTo>
                    <a:lnTo>
                      <a:pt x="250498" y="574672"/>
                    </a:lnTo>
                    <a:lnTo>
                      <a:pt x="250498" y="583092"/>
                    </a:lnTo>
                    <a:lnTo>
                      <a:pt x="246288" y="583092"/>
                    </a:lnTo>
                    <a:close/>
                    <a:moveTo>
                      <a:pt x="892531" y="555727"/>
                    </a:moveTo>
                    <a:lnTo>
                      <a:pt x="892531" y="562042"/>
                    </a:lnTo>
                    <a:lnTo>
                      <a:pt x="898846" y="562042"/>
                    </a:lnTo>
                    <a:lnTo>
                      <a:pt x="898846" y="555727"/>
                    </a:lnTo>
                    <a:close/>
                    <a:moveTo>
                      <a:pt x="279968" y="538886"/>
                    </a:moveTo>
                    <a:cubicBezTo>
                      <a:pt x="275758" y="538886"/>
                      <a:pt x="273653" y="540991"/>
                      <a:pt x="273653" y="545201"/>
                    </a:cubicBezTo>
                    <a:lnTo>
                      <a:pt x="279968" y="545201"/>
                    </a:lnTo>
                    <a:close/>
                    <a:moveTo>
                      <a:pt x="267338" y="524151"/>
                    </a:moveTo>
                    <a:cubicBezTo>
                      <a:pt x="261725" y="529765"/>
                      <a:pt x="256813" y="532571"/>
                      <a:pt x="252603" y="532571"/>
                    </a:cubicBezTo>
                    <a:lnTo>
                      <a:pt x="256813" y="538886"/>
                    </a:lnTo>
                    <a:cubicBezTo>
                      <a:pt x="252603" y="544500"/>
                      <a:pt x="250498" y="548710"/>
                      <a:pt x="250498" y="551517"/>
                    </a:cubicBezTo>
                    <a:lnTo>
                      <a:pt x="227343" y="551517"/>
                    </a:lnTo>
                    <a:cubicBezTo>
                      <a:pt x="227343" y="558533"/>
                      <a:pt x="223834" y="564147"/>
                      <a:pt x="216818" y="568357"/>
                    </a:cubicBezTo>
                    <a:cubicBezTo>
                      <a:pt x="216818" y="571163"/>
                      <a:pt x="218923" y="578180"/>
                      <a:pt x="223133" y="589407"/>
                    </a:cubicBezTo>
                    <a:cubicBezTo>
                      <a:pt x="220326" y="589407"/>
                      <a:pt x="218923" y="590109"/>
                      <a:pt x="218923" y="591512"/>
                    </a:cubicBezTo>
                    <a:lnTo>
                      <a:pt x="212608" y="589407"/>
                    </a:lnTo>
                    <a:cubicBezTo>
                      <a:pt x="206994" y="593617"/>
                      <a:pt x="202784" y="595722"/>
                      <a:pt x="199977" y="595722"/>
                    </a:cubicBezTo>
                    <a:lnTo>
                      <a:pt x="199977" y="599932"/>
                    </a:lnTo>
                    <a:lnTo>
                      <a:pt x="206293" y="608352"/>
                    </a:lnTo>
                    <a:lnTo>
                      <a:pt x="199977" y="612562"/>
                    </a:lnTo>
                    <a:cubicBezTo>
                      <a:pt x="199977" y="609756"/>
                      <a:pt x="198574" y="608352"/>
                      <a:pt x="195767" y="608352"/>
                    </a:cubicBezTo>
                    <a:cubicBezTo>
                      <a:pt x="169104" y="647646"/>
                      <a:pt x="155772" y="671503"/>
                      <a:pt x="155772" y="679923"/>
                    </a:cubicBezTo>
                    <a:lnTo>
                      <a:pt x="159982" y="686238"/>
                    </a:lnTo>
                    <a:lnTo>
                      <a:pt x="155772" y="686238"/>
                    </a:lnTo>
                    <a:cubicBezTo>
                      <a:pt x="150159" y="683432"/>
                      <a:pt x="146650" y="682028"/>
                      <a:pt x="145247" y="682028"/>
                    </a:cubicBezTo>
                    <a:lnTo>
                      <a:pt x="145247" y="692553"/>
                    </a:lnTo>
                    <a:lnTo>
                      <a:pt x="149457" y="698868"/>
                    </a:lnTo>
                    <a:cubicBezTo>
                      <a:pt x="145247" y="698868"/>
                      <a:pt x="138230" y="703780"/>
                      <a:pt x="128407" y="713604"/>
                    </a:cubicBezTo>
                    <a:lnTo>
                      <a:pt x="132617" y="719919"/>
                    </a:lnTo>
                    <a:lnTo>
                      <a:pt x="98936" y="749389"/>
                    </a:lnTo>
                    <a:lnTo>
                      <a:pt x="98936" y="759914"/>
                    </a:lnTo>
                    <a:lnTo>
                      <a:pt x="92621" y="759914"/>
                    </a:lnTo>
                    <a:lnTo>
                      <a:pt x="109461" y="780964"/>
                    </a:lnTo>
                    <a:cubicBezTo>
                      <a:pt x="103848" y="780964"/>
                      <a:pt x="101041" y="783069"/>
                      <a:pt x="101041" y="787279"/>
                    </a:cubicBezTo>
                    <a:lnTo>
                      <a:pt x="111566" y="787279"/>
                    </a:lnTo>
                    <a:lnTo>
                      <a:pt x="122092" y="766229"/>
                    </a:lnTo>
                    <a:lnTo>
                      <a:pt x="128407" y="766229"/>
                    </a:lnTo>
                    <a:lnTo>
                      <a:pt x="128407" y="770439"/>
                    </a:lnTo>
                    <a:lnTo>
                      <a:pt x="117882" y="783069"/>
                    </a:lnTo>
                    <a:lnTo>
                      <a:pt x="117882" y="787279"/>
                    </a:lnTo>
                    <a:cubicBezTo>
                      <a:pt x="122092" y="787279"/>
                      <a:pt x="131213" y="789384"/>
                      <a:pt x="145247" y="793594"/>
                    </a:cubicBezTo>
                    <a:lnTo>
                      <a:pt x="149457" y="787279"/>
                    </a:lnTo>
                    <a:cubicBezTo>
                      <a:pt x="146650" y="787279"/>
                      <a:pt x="145247" y="785876"/>
                      <a:pt x="145247" y="783069"/>
                    </a:cubicBezTo>
                    <a:cubicBezTo>
                      <a:pt x="150860" y="783069"/>
                      <a:pt x="154369" y="780263"/>
                      <a:pt x="155772" y="774649"/>
                    </a:cubicBezTo>
                    <a:lnTo>
                      <a:pt x="155772" y="766229"/>
                    </a:lnTo>
                    <a:cubicBezTo>
                      <a:pt x="155772" y="762019"/>
                      <a:pt x="153667" y="759914"/>
                      <a:pt x="149457" y="759914"/>
                    </a:cubicBezTo>
                    <a:cubicBezTo>
                      <a:pt x="149457" y="757107"/>
                      <a:pt x="155772" y="751494"/>
                      <a:pt x="168402" y="743074"/>
                    </a:cubicBezTo>
                    <a:cubicBezTo>
                      <a:pt x="175419" y="733250"/>
                      <a:pt x="183137" y="722725"/>
                      <a:pt x="191557" y="711498"/>
                    </a:cubicBezTo>
                    <a:lnTo>
                      <a:pt x="202083" y="698868"/>
                    </a:lnTo>
                    <a:lnTo>
                      <a:pt x="208398" y="688343"/>
                    </a:lnTo>
                    <a:cubicBezTo>
                      <a:pt x="218221" y="677116"/>
                      <a:pt x="223133" y="670801"/>
                      <a:pt x="223133" y="669398"/>
                    </a:cubicBezTo>
                    <a:lnTo>
                      <a:pt x="227343" y="669398"/>
                    </a:lnTo>
                    <a:lnTo>
                      <a:pt x="227343" y="679923"/>
                    </a:lnTo>
                    <a:lnTo>
                      <a:pt x="235763" y="679923"/>
                    </a:lnTo>
                    <a:lnTo>
                      <a:pt x="227343" y="665188"/>
                    </a:lnTo>
                    <a:lnTo>
                      <a:pt x="229448" y="658873"/>
                    </a:lnTo>
                    <a:cubicBezTo>
                      <a:pt x="228045" y="658873"/>
                      <a:pt x="227343" y="658171"/>
                      <a:pt x="227343" y="656768"/>
                    </a:cubicBezTo>
                    <a:cubicBezTo>
                      <a:pt x="230150" y="653961"/>
                      <a:pt x="234360" y="652558"/>
                      <a:pt x="239973" y="652558"/>
                    </a:cubicBezTo>
                    <a:lnTo>
                      <a:pt x="239973" y="648348"/>
                    </a:lnTo>
                    <a:lnTo>
                      <a:pt x="233658" y="648348"/>
                    </a:lnTo>
                    <a:cubicBezTo>
                      <a:pt x="233658" y="632911"/>
                      <a:pt x="237868" y="625192"/>
                      <a:pt x="246288" y="625192"/>
                    </a:cubicBezTo>
                    <a:lnTo>
                      <a:pt x="239973" y="616772"/>
                    </a:lnTo>
                    <a:cubicBezTo>
                      <a:pt x="254006" y="616772"/>
                      <a:pt x="261023" y="611159"/>
                      <a:pt x="261023" y="599932"/>
                    </a:cubicBezTo>
                    <a:cubicBezTo>
                      <a:pt x="262427" y="599932"/>
                      <a:pt x="263128" y="598529"/>
                      <a:pt x="263128" y="595722"/>
                    </a:cubicBezTo>
                    <a:lnTo>
                      <a:pt x="279968" y="599932"/>
                    </a:lnTo>
                    <a:lnTo>
                      <a:pt x="286283" y="599932"/>
                    </a:lnTo>
                    <a:lnTo>
                      <a:pt x="286283" y="595722"/>
                    </a:lnTo>
                    <a:lnTo>
                      <a:pt x="269443" y="591512"/>
                    </a:lnTo>
                    <a:lnTo>
                      <a:pt x="269443" y="583092"/>
                    </a:lnTo>
                    <a:lnTo>
                      <a:pt x="277863" y="583092"/>
                    </a:lnTo>
                    <a:lnTo>
                      <a:pt x="277863" y="574672"/>
                    </a:lnTo>
                    <a:lnTo>
                      <a:pt x="267338" y="562042"/>
                    </a:lnTo>
                    <a:lnTo>
                      <a:pt x="267338" y="557832"/>
                    </a:lnTo>
                    <a:lnTo>
                      <a:pt x="277863" y="557832"/>
                    </a:lnTo>
                    <a:cubicBezTo>
                      <a:pt x="277863" y="553622"/>
                      <a:pt x="275057" y="551517"/>
                      <a:pt x="269443" y="551517"/>
                    </a:cubicBezTo>
                    <a:lnTo>
                      <a:pt x="267338" y="551517"/>
                    </a:lnTo>
                    <a:cubicBezTo>
                      <a:pt x="267338" y="559937"/>
                      <a:pt x="262427" y="566953"/>
                      <a:pt x="252603" y="572567"/>
                    </a:cubicBezTo>
                    <a:lnTo>
                      <a:pt x="252603" y="566252"/>
                    </a:lnTo>
                    <a:lnTo>
                      <a:pt x="277863" y="524151"/>
                    </a:lnTo>
                    <a:close/>
                    <a:moveTo>
                      <a:pt x="1056723" y="515731"/>
                    </a:moveTo>
                    <a:cubicBezTo>
                      <a:pt x="1056723" y="517135"/>
                      <a:pt x="1054618" y="521345"/>
                      <a:pt x="1050408" y="528361"/>
                    </a:cubicBezTo>
                    <a:lnTo>
                      <a:pt x="1056723" y="528361"/>
                    </a:lnTo>
                    <a:cubicBezTo>
                      <a:pt x="1056723" y="526958"/>
                      <a:pt x="1058126" y="523450"/>
                      <a:pt x="1060933" y="517836"/>
                    </a:cubicBezTo>
                    <a:lnTo>
                      <a:pt x="1060933" y="515731"/>
                    </a:lnTo>
                    <a:close/>
                    <a:moveTo>
                      <a:pt x="273653" y="515731"/>
                    </a:moveTo>
                    <a:cubicBezTo>
                      <a:pt x="273653" y="519941"/>
                      <a:pt x="275758" y="522046"/>
                      <a:pt x="279968" y="522046"/>
                    </a:cubicBezTo>
                    <a:lnTo>
                      <a:pt x="284178" y="515731"/>
                    </a:lnTo>
                    <a:close/>
                    <a:moveTo>
                      <a:pt x="846220" y="500996"/>
                    </a:moveTo>
                    <a:lnTo>
                      <a:pt x="842010" y="507311"/>
                    </a:lnTo>
                    <a:lnTo>
                      <a:pt x="852535" y="507311"/>
                    </a:lnTo>
                    <a:cubicBezTo>
                      <a:pt x="852535" y="503101"/>
                      <a:pt x="850430" y="500996"/>
                      <a:pt x="846220" y="500996"/>
                    </a:cubicBezTo>
                    <a:close/>
                    <a:moveTo>
                      <a:pt x="829380" y="500996"/>
                    </a:moveTo>
                    <a:lnTo>
                      <a:pt x="829380" y="505206"/>
                    </a:lnTo>
                    <a:lnTo>
                      <a:pt x="835695" y="505206"/>
                    </a:lnTo>
                    <a:lnTo>
                      <a:pt x="835695" y="500996"/>
                    </a:lnTo>
                    <a:close/>
                    <a:moveTo>
                      <a:pt x="290494" y="494681"/>
                    </a:moveTo>
                    <a:lnTo>
                      <a:pt x="290494" y="498891"/>
                    </a:lnTo>
                    <a:lnTo>
                      <a:pt x="296809" y="498891"/>
                    </a:lnTo>
                    <a:lnTo>
                      <a:pt x="296809" y="494681"/>
                    </a:lnTo>
                    <a:close/>
                    <a:moveTo>
                      <a:pt x="932526" y="488366"/>
                    </a:moveTo>
                    <a:cubicBezTo>
                      <a:pt x="900249" y="520643"/>
                      <a:pt x="877795" y="539588"/>
                      <a:pt x="865165" y="545201"/>
                    </a:cubicBezTo>
                    <a:cubicBezTo>
                      <a:pt x="846922" y="559235"/>
                      <a:pt x="830082" y="578180"/>
                      <a:pt x="814645" y="602037"/>
                    </a:cubicBezTo>
                    <a:cubicBezTo>
                      <a:pt x="806225" y="604844"/>
                      <a:pt x="790788" y="625894"/>
                      <a:pt x="768334" y="665188"/>
                    </a:cubicBezTo>
                    <a:lnTo>
                      <a:pt x="768334" y="669398"/>
                    </a:lnTo>
                    <a:cubicBezTo>
                      <a:pt x="786578" y="667995"/>
                      <a:pt x="795699" y="658873"/>
                      <a:pt x="795699" y="642033"/>
                    </a:cubicBezTo>
                    <a:lnTo>
                      <a:pt x="802015" y="642033"/>
                    </a:lnTo>
                    <a:lnTo>
                      <a:pt x="797805" y="648348"/>
                    </a:lnTo>
                    <a:lnTo>
                      <a:pt x="797805" y="652558"/>
                    </a:lnTo>
                    <a:cubicBezTo>
                      <a:pt x="797805" y="651154"/>
                      <a:pt x="801313" y="646944"/>
                      <a:pt x="808330" y="639928"/>
                    </a:cubicBezTo>
                    <a:cubicBezTo>
                      <a:pt x="815346" y="631508"/>
                      <a:pt x="825170" y="622386"/>
                      <a:pt x="837800" y="612562"/>
                    </a:cubicBezTo>
                    <a:lnTo>
                      <a:pt x="835695" y="606247"/>
                    </a:lnTo>
                    <a:cubicBezTo>
                      <a:pt x="841308" y="603440"/>
                      <a:pt x="845518" y="602037"/>
                      <a:pt x="848325" y="602037"/>
                    </a:cubicBezTo>
                    <a:lnTo>
                      <a:pt x="846220" y="595722"/>
                    </a:lnTo>
                    <a:lnTo>
                      <a:pt x="846220" y="591512"/>
                    </a:lnTo>
                    <a:cubicBezTo>
                      <a:pt x="847623" y="591512"/>
                      <a:pt x="864464" y="577479"/>
                      <a:pt x="896741" y="549412"/>
                    </a:cubicBezTo>
                    <a:lnTo>
                      <a:pt x="905161" y="549412"/>
                    </a:lnTo>
                    <a:lnTo>
                      <a:pt x="903056" y="540991"/>
                    </a:lnTo>
                    <a:lnTo>
                      <a:pt x="949366" y="490471"/>
                    </a:lnTo>
                    <a:close/>
                    <a:moveTo>
                      <a:pt x="875690" y="484156"/>
                    </a:moveTo>
                    <a:cubicBezTo>
                      <a:pt x="860254" y="492576"/>
                      <a:pt x="852535" y="498189"/>
                      <a:pt x="852535" y="500996"/>
                    </a:cubicBezTo>
                    <a:lnTo>
                      <a:pt x="854640" y="500996"/>
                    </a:lnTo>
                    <a:cubicBezTo>
                      <a:pt x="863060" y="496786"/>
                      <a:pt x="870077" y="494681"/>
                      <a:pt x="875690" y="494681"/>
                    </a:cubicBezTo>
                    <a:close/>
                    <a:moveTo>
                      <a:pt x="892531" y="473631"/>
                    </a:moveTo>
                    <a:cubicBezTo>
                      <a:pt x="888321" y="475034"/>
                      <a:pt x="886216" y="477841"/>
                      <a:pt x="886216" y="482051"/>
                    </a:cubicBezTo>
                    <a:lnTo>
                      <a:pt x="892531" y="484156"/>
                    </a:lnTo>
                    <a:lnTo>
                      <a:pt x="894636" y="479946"/>
                    </a:lnTo>
                    <a:lnTo>
                      <a:pt x="896741" y="473631"/>
                    </a:lnTo>
                    <a:close/>
                    <a:moveTo>
                      <a:pt x="772544" y="471526"/>
                    </a:moveTo>
                    <a:lnTo>
                      <a:pt x="772544" y="477841"/>
                    </a:lnTo>
                    <a:lnTo>
                      <a:pt x="774649" y="477841"/>
                    </a:lnTo>
                    <a:lnTo>
                      <a:pt x="774649" y="471526"/>
                    </a:lnTo>
                    <a:close/>
                    <a:moveTo>
                      <a:pt x="905161" y="467316"/>
                    </a:moveTo>
                    <a:lnTo>
                      <a:pt x="905161" y="471526"/>
                    </a:lnTo>
                    <a:lnTo>
                      <a:pt x="915686" y="471526"/>
                    </a:lnTo>
                    <a:lnTo>
                      <a:pt x="915686" y="467316"/>
                    </a:lnTo>
                    <a:close/>
                    <a:moveTo>
                      <a:pt x="892531" y="461000"/>
                    </a:moveTo>
                    <a:cubicBezTo>
                      <a:pt x="888321" y="461000"/>
                      <a:pt x="886216" y="463105"/>
                      <a:pt x="886216" y="467316"/>
                    </a:cubicBezTo>
                    <a:lnTo>
                      <a:pt x="892531" y="467316"/>
                    </a:lnTo>
                    <a:close/>
                    <a:moveTo>
                      <a:pt x="1124083" y="450475"/>
                    </a:moveTo>
                    <a:cubicBezTo>
                      <a:pt x="1126890" y="454685"/>
                      <a:pt x="1129697" y="456790"/>
                      <a:pt x="1132504" y="456790"/>
                    </a:cubicBezTo>
                    <a:lnTo>
                      <a:pt x="1132504" y="450475"/>
                    </a:lnTo>
                    <a:close/>
                    <a:moveTo>
                      <a:pt x="1031462" y="387325"/>
                    </a:moveTo>
                    <a:cubicBezTo>
                      <a:pt x="1013219" y="399955"/>
                      <a:pt x="999185" y="406270"/>
                      <a:pt x="989362" y="406270"/>
                    </a:cubicBezTo>
                    <a:lnTo>
                      <a:pt x="989362" y="414690"/>
                    </a:lnTo>
                    <a:cubicBezTo>
                      <a:pt x="1000589" y="414690"/>
                      <a:pt x="1015324" y="406270"/>
                      <a:pt x="1033567" y="389430"/>
                    </a:cubicBezTo>
                    <a:lnTo>
                      <a:pt x="1033567" y="387325"/>
                    </a:lnTo>
                    <a:close/>
                    <a:moveTo>
                      <a:pt x="183137" y="214712"/>
                    </a:moveTo>
                    <a:cubicBezTo>
                      <a:pt x="183137" y="218923"/>
                      <a:pt x="213309" y="237868"/>
                      <a:pt x="273653" y="271548"/>
                    </a:cubicBezTo>
                    <a:cubicBezTo>
                      <a:pt x="328384" y="315052"/>
                      <a:pt x="357153" y="341014"/>
                      <a:pt x="359959" y="349434"/>
                    </a:cubicBezTo>
                    <a:cubicBezTo>
                      <a:pt x="375396" y="353644"/>
                      <a:pt x="385921" y="366274"/>
                      <a:pt x="391535" y="387325"/>
                    </a:cubicBezTo>
                    <a:cubicBezTo>
                      <a:pt x="392938" y="388728"/>
                      <a:pt x="399253" y="389430"/>
                      <a:pt x="410480" y="389430"/>
                    </a:cubicBezTo>
                    <a:lnTo>
                      <a:pt x="408375" y="410480"/>
                    </a:lnTo>
                    <a:cubicBezTo>
                      <a:pt x="419602" y="417497"/>
                      <a:pt x="425215" y="421707"/>
                      <a:pt x="425215" y="423110"/>
                    </a:cubicBezTo>
                    <a:cubicBezTo>
                      <a:pt x="421005" y="424513"/>
                      <a:pt x="418900" y="427320"/>
                      <a:pt x="418900" y="431530"/>
                    </a:cubicBezTo>
                    <a:lnTo>
                      <a:pt x="418900" y="433635"/>
                    </a:lnTo>
                    <a:cubicBezTo>
                      <a:pt x="424513" y="433635"/>
                      <a:pt x="427320" y="435740"/>
                      <a:pt x="427320" y="439950"/>
                    </a:cubicBezTo>
                    <a:lnTo>
                      <a:pt x="427320" y="450475"/>
                    </a:lnTo>
                    <a:cubicBezTo>
                      <a:pt x="418900" y="482752"/>
                      <a:pt x="406972" y="503101"/>
                      <a:pt x="391535" y="511521"/>
                    </a:cubicBezTo>
                    <a:cubicBezTo>
                      <a:pt x="366274" y="526958"/>
                      <a:pt x="339611" y="555025"/>
                      <a:pt x="311544" y="595722"/>
                    </a:cubicBezTo>
                    <a:cubicBezTo>
                      <a:pt x="294704" y="611159"/>
                      <a:pt x="278565" y="637121"/>
                      <a:pt x="263128" y="673608"/>
                    </a:cubicBezTo>
                    <a:cubicBezTo>
                      <a:pt x="254708" y="673608"/>
                      <a:pt x="235763" y="705885"/>
                      <a:pt x="206293" y="770439"/>
                    </a:cubicBezTo>
                    <a:cubicBezTo>
                      <a:pt x="199276" y="776053"/>
                      <a:pt x="190154" y="788683"/>
                      <a:pt x="178927" y="808330"/>
                    </a:cubicBezTo>
                    <a:lnTo>
                      <a:pt x="178927" y="825170"/>
                    </a:lnTo>
                    <a:lnTo>
                      <a:pt x="172612" y="825170"/>
                    </a:lnTo>
                    <a:lnTo>
                      <a:pt x="176822" y="850430"/>
                    </a:lnTo>
                    <a:cubicBezTo>
                      <a:pt x="171209" y="851833"/>
                      <a:pt x="168402" y="854640"/>
                      <a:pt x="168402" y="858850"/>
                    </a:cubicBezTo>
                    <a:cubicBezTo>
                      <a:pt x="168402" y="875690"/>
                      <a:pt x="182436" y="889724"/>
                      <a:pt x="210503" y="900951"/>
                    </a:cubicBezTo>
                    <a:cubicBezTo>
                      <a:pt x="217519" y="930421"/>
                      <a:pt x="225238" y="948665"/>
                      <a:pt x="233658" y="955681"/>
                    </a:cubicBezTo>
                    <a:lnTo>
                      <a:pt x="229448" y="961996"/>
                    </a:lnTo>
                    <a:lnTo>
                      <a:pt x="233658" y="972521"/>
                    </a:lnTo>
                    <a:lnTo>
                      <a:pt x="237868" y="978837"/>
                    </a:lnTo>
                    <a:cubicBezTo>
                      <a:pt x="239271" y="981643"/>
                      <a:pt x="239973" y="983748"/>
                      <a:pt x="239973" y="985152"/>
                    </a:cubicBezTo>
                    <a:cubicBezTo>
                      <a:pt x="238570" y="1007605"/>
                      <a:pt x="235061" y="1018832"/>
                      <a:pt x="229448" y="1018832"/>
                    </a:cubicBezTo>
                    <a:lnTo>
                      <a:pt x="233658" y="1027252"/>
                    </a:lnTo>
                    <a:cubicBezTo>
                      <a:pt x="233658" y="1028656"/>
                      <a:pt x="225940" y="1034971"/>
                      <a:pt x="210503" y="1046197"/>
                    </a:cubicBezTo>
                    <a:lnTo>
                      <a:pt x="206293" y="1046197"/>
                    </a:lnTo>
                    <a:lnTo>
                      <a:pt x="189452" y="1029357"/>
                    </a:lnTo>
                    <a:lnTo>
                      <a:pt x="183137" y="1033567"/>
                    </a:lnTo>
                    <a:cubicBezTo>
                      <a:pt x="181734" y="1023744"/>
                      <a:pt x="174717" y="1016025"/>
                      <a:pt x="162087" y="1010412"/>
                    </a:cubicBezTo>
                    <a:lnTo>
                      <a:pt x="162087" y="995677"/>
                    </a:lnTo>
                    <a:lnTo>
                      <a:pt x="155772" y="999887"/>
                    </a:lnTo>
                    <a:cubicBezTo>
                      <a:pt x="152965" y="992870"/>
                      <a:pt x="150860" y="989362"/>
                      <a:pt x="149457" y="989362"/>
                    </a:cubicBezTo>
                    <a:lnTo>
                      <a:pt x="138932" y="989362"/>
                    </a:lnTo>
                    <a:cubicBezTo>
                      <a:pt x="138932" y="979538"/>
                      <a:pt x="120688" y="966908"/>
                      <a:pt x="84201" y="951471"/>
                    </a:cubicBezTo>
                    <a:cubicBezTo>
                      <a:pt x="84201" y="950068"/>
                      <a:pt x="78588" y="941648"/>
                      <a:pt x="67361" y="926211"/>
                    </a:cubicBezTo>
                    <a:cubicBezTo>
                      <a:pt x="67361" y="920598"/>
                      <a:pt x="59642" y="911476"/>
                      <a:pt x="44206" y="898846"/>
                    </a:cubicBezTo>
                    <a:cubicBezTo>
                      <a:pt x="47012" y="893232"/>
                      <a:pt x="48416" y="888321"/>
                      <a:pt x="48416" y="884110"/>
                    </a:cubicBezTo>
                    <a:cubicBezTo>
                      <a:pt x="41399" y="884110"/>
                      <a:pt x="34382" y="874287"/>
                      <a:pt x="27365" y="854640"/>
                    </a:cubicBezTo>
                    <a:lnTo>
                      <a:pt x="21050" y="854640"/>
                    </a:lnTo>
                    <a:lnTo>
                      <a:pt x="21050" y="850430"/>
                    </a:lnTo>
                    <a:cubicBezTo>
                      <a:pt x="21050" y="847623"/>
                      <a:pt x="22454" y="843413"/>
                      <a:pt x="25260" y="837800"/>
                    </a:cubicBezTo>
                    <a:cubicBezTo>
                      <a:pt x="19647" y="825170"/>
                      <a:pt x="16840" y="816048"/>
                      <a:pt x="16840" y="810435"/>
                    </a:cubicBezTo>
                    <a:cubicBezTo>
                      <a:pt x="19647" y="809031"/>
                      <a:pt x="24559" y="808330"/>
                      <a:pt x="31575" y="808330"/>
                    </a:cubicBezTo>
                    <a:lnTo>
                      <a:pt x="25260" y="797804"/>
                    </a:lnTo>
                    <a:cubicBezTo>
                      <a:pt x="36487" y="766931"/>
                      <a:pt x="59642" y="731847"/>
                      <a:pt x="94726" y="692553"/>
                    </a:cubicBezTo>
                    <a:cubicBezTo>
                      <a:pt x="129810" y="640629"/>
                      <a:pt x="148054" y="611861"/>
                      <a:pt x="149457" y="606247"/>
                    </a:cubicBezTo>
                    <a:cubicBezTo>
                      <a:pt x="180331" y="565550"/>
                      <a:pt x="202784" y="509416"/>
                      <a:pt x="216818" y="437845"/>
                    </a:cubicBezTo>
                    <a:cubicBezTo>
                      <a:pt x="218221" y="437845"/>
                      <a:pt x="220326" y="434337"/>
                      <a:pt x="223133" y="427320"/>
                    </a:cubicBezTo>
                    <a:cubicBezTo>
                      <a:pt x="218923" y="427320"/>
                      <a:pt x="216818" y="425215"/>
                      <a:pt x="216818" y="421005"/>
                    </a:cubicBezTo>
                    <a:cubicBezTo>
                      <a:pt x="216818" y="416795"/>
                      <a:pt x="220326" y="413286"/>
                      <a:pt x="227343" y="410480"/>
                    </a:cubicBezTo>
                    <a:lnTo>
                      <a:pt x="223133" y="404165"/>
                    </a:lnTo>
                    <a:lnTo>
                      <a:pt x="233658" y="387325"/>
                    </a:lnTo>
                    <a:cubicBezTo>
                      <a:pt x="233658" y="383115"/>
                      <a:pt x="231553" y="381009"/>
                      <a:pt x="227343" y="381009"/>
                    </a:cubicBezTo>
                    <a:cubicBezTo>
                      <a:pt x="227343" y="379606"/>
                      <a:pt x="228746" y="376799"/>
                      <a:pt x="231553" y="372589"/>
                    </a:cubicBezTo>
                    <a:cubicBezTo>
                      <a:pt x="232956" y="368379"/>
                      <a:pt x="235763" y="364169"/>
                      <a:pt x="239973" y="359959"/>
                    </a:cubicBezTo>
                    <a:cubicBezTo>
                      <a:pt x="231553" y="359959"/>
                      <a:pt x="227343" y="357854"/>
                      <a:pt x="227343" y="353644"/>
                    </a:cubicBezTo>
                    <a:lnTo>
                      <a:pt x="235763" y="336804"/>
                    </a:lnTo>
                    <a:cubicBezTo>
                      <a:pt x="230150" y="336804"/>
                      <a:pt x="227343" y="334699"/>
                      <a:pt x="227343" y="330489"/>
                    </a:cubicBezTo>
                    <a:lnTo>
                      <a:pt x="229448" y="319964"/>
                    </a:lnTo>
                    <a:cubicBezTo>
                      <a:pt x="208398" y="293300"/>
                      <a:pt x="195066" y="279968"/>
                      <a:pt x="189452" y="279968"/>
                    </a:cubicBezTo>
                    <a:lnTo>
                      <a:pt x="189452" y="269443"/>
                    </a:lnTo>
                    <a:lnTo>
                      <a:pt x="195767" y="269443"/>
                    </a:lnTo>
                    <a:lnTo>
                      <a:pt x="176822" y="218923"/>
                    </a:lnTo>
                    <a:close/>
                    <a:moveTo>
                      <a:pt x="690448" y="0"/>
                    </a:moveTo>
                    <a:lnTo>
                      <a:pt x="694658" y="0"/>
                    </a:lnTo>
                    <a:cubicBezTo>
                      <a:pt x="729742" y="19647"/>
                      <a:pt x="762019" y="44205"/>
                      <a:pt x="791489" y="73676"/>
                    </a:cubicBezTo>
                    <a:cubicBezTo>
                      <a:pt x="820960" y="103146"/>
                      <a:pt x="837800" y="117881"/>
                      <a:pt x="842010" y="117881"/>
                    </a:cubicBezTo>
                    <a:lnTo>
                      <a:pt x="837800" y="134722"/>
                    </a:lnTo>
                    <a:cubicBezTo>
                      <a:pt x="857447" y="150158"/>
                      <a:pt x="872182" y="170507"/>
                      <a:pt x="882006" y="195767"/>
                    </a:cubicBezTo>
                    <a:lnTo>
                      <a:pt x="886216" y="195767"/>
                    </a:lnTo>
                    <a:cubicBezTo>
                      <a:pt x="872182" y="235061"/>
                      <a:pt x="851834" y="277162"/>
                      <a:pt x="825170" y="322069"/>
                    </a:cubicBezTo>
                    <a:cubicBezTo>
                      <a:pt x="809733" y="355749"/>
                      <a:pt x="802015" y="376098"/>
                      <a:pt x="802015" y="383115"/>
                    </a:cubicBezTo>
                    <a:cubicBezTo>
                      <a:pt x="796401" y="383115"/>
                      <a:pt x="786578" y="406971"/>
                      <a:pt x="772544" y="454685"/>
                    </a:cubicBezTo>
                    <a:cubicBezTo>
                      <a:pt x="769738" y="454685"/>
                      <a:pt x="768334" y="455387"/>
                      <a:pt x="768334" y="456790"/>
                    </a:cubicBezTo>
                    <a:lnTo>
                      <a:pt x="768334" y="461000"/>
                    </a:lnTo>
                    <a:cubicBezTo>
                      <a:pt x="776754" y="461000"/>
                      <a:pt x="780964" y="464509"/>
                      <a:pt x="780964" y="471526"/>
                    </a:cubicBezTo>
                    <a:lnTo>
                      <a:pt x="787279" y="471526"/>
                    </a:lnTo>
                    <a:lnTo>
                      <a:pt x="787279" y="465211"/>
                    </a:lnTo>
                    <a:lnTo>
                      <a:pt x="795699" y="467316"/>
                    </a:lnTo>
                    <a:cubicBezTo>
                      <a:pt x="805523" y="454685"/>
                      <a:pt x="849027" y="433635"/>
                      <a:pt x="926211" y="404165"/>
                    </a:cubicBezTo>
                    <a:cubicBezTo>
                      <a:pt x="931825" y="404165"/>
                      <a:pt x="947261" y="398551"/>
                      <a:pt x="972522" y="387325"/>
                    </a:cubicBezTo>
                    <a:cubicBezTo>
                      <a:pt x="975328" y="391535"/>
                      <a:pt x="978135" y="393640"/>
                      <a:pt x="980942" y="393640"/>
                    </a:cubicBezTo>
                    <a:cubicBezTo>
                      <a:pt x="980942" y="385220"/>
                      <a:pt x="985152" y="381009"/>
                      <a:pt x="993572" y="381009"/>
                    </a:cubicBezTo>
                    <a:lnTo>
                      <a:pt x="999887" y="383115"/>
                    </a:lnTo>
                    <a:lnTo>
                      <a:pt x="1004097" y="383115"/>
                    </a:lnTo>
                    <a:cubicBezTo>
                      <a:pt x="1004097" y="376098"/>
                      <a:pt x="1013219" y="371888"/>
                      <a:pt x="1031462" y="370484"/>
                    </a:cubicBezTo>
                    <a:cubicBezTo>
                      <a:pt x="1079176" y="349434"/>
                      <a:pt x="1120575" y="324876"/>
                      <a:pt x="1155659" y="296808"/>
                    </a:cubicBezTo>
                    <a:cubicBezTo>
                      <a:pt x="1210389" y="274355"/>
                      <a:pt x="1240561" y="263128"/>
                      <a:pt x="1246175" y="263128"/>
                    </a:cubicBezTo>
                    <a:cubicBezTo>
                      <a:pt x="1258805" y="272952"/>
                      <a:pt x="1284767" y="288388"/>
                      <a:pt x="1324061" y="309439"/>
                    </a:cubicBezTo>
                    <a:cubicBezTo>
                      <a:pt x="1324061" y="313649"/>
                      <a:pt x="1335989" y="323472"/>
                      <a:pt x="1359846" y="338909"/>
                    </a:cubicBezTo>
                    <a:cubicBezTo>
                      <a:pt x="1355636" y="354346"/>
                      <a:pt x="1345813" y="369081"/>
                      <a:pt x="1330376" y="383115"/>
                    </a:cubicBezTo>
                    <a:lnTo>
                      <a:pt x="1324061" y="381009"/>
                    </a:lnTo>
                    <a:cubicBezTo>
                      <a:pt x="1265120" y="416093"/>
                      <a:pt x="1228633" y="441354"/>
                      <a:pt x="1214599" y="456790"/>
                    </a:cubicBezTo>
                    <a:cubicBezTo>
                      <a:pt x="1187936" y="466614"/>
                      <a:pt x="1170394" y="481349"/>
                      <a:pt x="1161974" y="500996"/>
                    </a:cubicBezTo>
                    <a:cubicBezTo>
                      <a:pt x="1156360" y="502399"/>
                      <a:pt x="1129697" y="530466"/>
                      <a:pt x="1081983" y="585197"/>
                    </a:cubicBezTo>
                    <a:cubicBezTo>
                      <a:pt x="1065143" y="603440"/>
                      <a:pt x="1046899" y="618877"/>
                      <a:pt x="1027252" y="631508"/>
                    </a:cubicBezTo>
                    <a:cubicBezTo>
                      <a:pt x="1000589" y="662381"/>
                      <a:pt x="979538" y="682730"/>
                      <a:pt x="964101" y="692553"/>
                    </a:cubicBezTo>
                    <a:cubicBezTo>
                      <a:pt x="920598" y="755704"/>
                      <a:pt x="889724" y="806225"/>
                      <a:pt x="871480" y="844115"/>
                    </a:cubicBezTo>
                    <a:cubicBezTo>
                      <a:pt x="864464" y="844115"/>
                      <a:pt x="860254" y="853237"/>
                      <a:pt x="858850" y="871480"/>
                    </a:cubicBezTo>
                    <a:lnTo>
                      <a:pt x="858850" y="875690"/>
                    </a:lnTo>
                    <a:lnTo>
                      <a:pt x="865165" y="884110"/>
                    </a:lnTo>
                    <a:cubicBezTo>
                      <a:pt x="897442" y="861657"/>
                      <a:pt x="919194" y="850430"/>
                      <a:pt x="930421" y="850430"/>
                    </a:cubicBezTo>
                    <a:lnTo>
                      <a:pt x="936736" y="854640"/>
                    </a:lnTo>
                    <a:cubicBezTo>
                      <a:pt x="942350" y="851833"/>
                      <a:pt x="946560" y="850430"/>
                      <a:pt x="949366" y="850430"/>
                    </a:cubicBezTo>
                    <a:cubicBezTo>
                      <a:pt x="949366" y="851833"/>
                      <a:pt x="950770" y="853938"/>
                      <a:pt x="953576" y="856745"/>
                    </a:cubicBezTo>
                    <a:cubicBezTo>
                      <a:pt x="957786" y="859552"/>
                      <a:pt x="963400" y="862359"/>
                      <a:pt x="970417" y="865165"/>
                    </a:cubicBezTo>
                    <a:cubicBezTo>
                      <a:pt x="983047" y="865165"/>
                      <a:pt x="999887" y="851833"/>
                      <a:pt x="1020937" y="825170"/>
                    </a:cubicBezTo>
                    <a:lnTo>
                      <a:pt x="1023042" y="825170"/>
                    </a:lnTo>
                    <a:lnTo>
                      <a:pt x="1020937" y="831485"/>
                    </a:lnTo>
                    <a:cubicBezTo>
                      <a:pt x="1020937" y="835695"/>
                      <a:pt x="1026551" y="837800"/>
                      <a:pt x="1037777" y="837800"/>
                    </a:cubicBezTo>
                    <a:cubicBezTo>
                      <a:pt x="1041987" y="830783"/>
                      <a:pt x="1044092" y="823766"/>
                      <a:pt x="1044092" y="816750"/>
                    </a:cubicBezTo>
                    <a:lnTo>
                      <a:pt x="1039882" y="816750"/>
                    </a:lnTo>
                    <a:lnTo>
                      <a:pt x="1031462" y="820960"/>
                    </a:lnTo>
                    <a:lnTo>
                      <a:pt x="1023042" y="810435"/>
                    </a:lnTo>
                    <a:cubicBezTo>
                      <a:pt x="1034269" y="761317"/>
                      <a:pt x="1043391" y="736759"/>
                      <a:pt x="1050408" y="736759"/>
                    </a:cubicBezTo>
                    <a:cubicBezTo>
                      <a:pt x="1067248" y="728339"/>
                      <a:pt x="1081983" y="715709"/>
                      <a:pt x="1094613" y="698868"/>
                    </a:cubicBezTo>
                    <a:cubicBezTo>
                      <a:pt x="1105840" y="715709"/>
                      <a:pt x="1113558" y="724129"/>
                      <a:pt x="1117768" y="724129"/>
                    </a:cubicBezTo>
                    <a:lnTo>
                      <a:pt x="1117768" y="719919"/>
                    </a:lnTo>
                    <a:lnTo>
                      <a:pt x="1115663" y="713604"/>
                    </a:lnTo>
                    <a:lnTo>
                      <a:pt x="1115663" y="709393"/>
                    </a:lnTo>
                    <a:lnTo>
                      <a:pt x="1121978" y="707288"/>
                    </a:lnTo>
                    <a:cubicBezTo>
                      <a:pt x="1128995" y="721322"/>
                      <a:pt x="1151449" y="740267"/>
                      <a:pt x="1189339" y="764124"/>
                    </a:cubicBezTo>
                    <a:lnTo>
                      <a:pt x="1191444" y="770439"/>
                    </a:lnTo>
                    <a:cubicBezTo>
                      <a:pt x="1187234" y="770439"/>
                      <a:pt x="1185129" y="772544"/>
                      <a:pt x="1185129" y="776754"/>
                    </a:cubicBezTo>
                    <a:cubicBezTo>
                      <a:pt x="1194953" y="776754"/>
                      <a:pt x="1206179" y="787981"/>
                      <a:pt x="1218809" y="810435"/>
                    </a:cubicBezTo>
                    <a:cubicBezTo>
                      <a:pt x="1225826" y="810435"/>
                      <a:pt x="1231440" y="815346"/>
                      <a:pt x="1235650" y="825170"/>
                    </a:cubicBezTo>
                    <a:lnTo>
                      <a:pt x="1235650" y="831485"/>
                    </a:lnTo>
                    <a:lnTo>
                      <a:pt x="1231440" y="837800"/>
                    </a:lnTo>
                    <a:cubicBezTo>
                      <a:pt x="1237053" y="837800"/>
                      <a:pt x="1239860" y="839905"/>
                      <a:pt x="1239860" y="844115"/>
                    </a:cubicBezTo>
                    <a:lnTo>
                      <a:pt x="1239860" y="860955"/>
                    </a:lnTo>
                    <a:lnTo>
                      <a:pt x="1246175" y="860955"/>
                    </a:lnTo>
                    <a:lnTo>
                      <a:pt x="1246175" y="865165"/>
                    </a:lnTo>
                    <a:lnTo>
                      <a:pt x="1241965" y="871480"/>
                    </a:lnTo>
                    <a:cubicBezTo>
                      <a:pt x="1246175" y="871480"/>
                      <a:pt x="1264418" y="889724"/>
                      <a:pt x="1296695" y="926211"/>
                    </a:cubicBezTo>
                    <a:lnTo>
                      <a:pt x="1340901" y="951471"/>
                    </a:lnTo>
                    <a:lnTo>
                      <a:pt x="1340901" y="959891"/>
                    </a:lnTo>
                    <a:lnTo>
                      <a:pt x="1336691" y="966206"/>
                    </a:lnTo>
                    <a:cubicBezTo>
                      <a:pt x="1347918" y="973223"/>
                      <a:pt x="1353531" y="977433"/>
                      <a:pt x="1353531" y="978837"/>
                    </a:cubicBezTo>
                    <a:lnTo>
                      <a:pt x="1349321" y="985152"/>
                    </a:lnTo>
                    <a:cubicBezTo>
                      <a:pt x="1381598" y="1020235"/>
                      <a:pt x="1397737" y="1042689"/>
                      <a:pt x="1397737" y="1052513"/>
                    </a:cubicBezTo>
                    <a:cubicBezTo>
                      <a:pt x="1394930" y="1052513"/>
                      <a:pt x="1393527" y="1053916"/>
                      <a:pt x="1393527" y="1056723"/>
                    </a:cubicBezTo>
                    <a:cubicBezTo>
                      <a:pt x="1407560" y="1060933"/>
                      <a:pt x="1414577" y="1065143"/>
                      <a:pt x="1414577" y="1069353"/>
                    </a:cubicBezTo>
                    <a:lnTo>
                      <a:pt x="1410367" y="1075668"/>
                    </a:lnTo>
                    <a:cubicBezTo>
                      <a:pt x="1414577" y="1084088"/>
                      <a:pt x="1420190" y="1091105"/>
                      <a:pt x="1427207" y="1096718"/>
                    </a:cubicBezTo>
                    <a:lnTo>
                      <a:pt x="1425102" y="1103033"/>
                    </a:lnTo>
                    <a:cubicBezTo>
                      <a:pt x="1425102" y="1110050"/>
                      <a:pt x="1431417" y="1128293"/>
                      <a:pt x="1444047" y="1157764"/>
                    </a:cubicBezTo>
                    <a:cubicBezTo>
                      <a:pt x="1444047" y="1187234"/>
                      <a:pt x="1448959" y="1206179"/>
                      <a:pt x="1458782" y="1214599"/>
                    </a:cubicBezTo>
                    <a:lnTo>
                      <a:pt x="1458782" y="1225125"/>
                    </a:lnTo>
                    <a:cubicBezTo>
                      <a:pt x="1458782" y="1230738"/>
                      <a:pt x="1457379" y="1246175"/>
                      <a:pt x="1454572" y="1271435"/>
                    </a:cubicBezTo>
                    <a:lnTo>
                      <a:pt x="1458782" y="1277750"/>
                    </a:lnTo>
                    <a:cubicBezTo>
                      <a:pt x="1458782" y="1304414"/>
                      <a:pt x="1427207" y="1378791"/>
                      <a:pt x="1364056" y="1500883"/>
                    </a:cubicBezTo>
                    <a:cubicBezTo>
                      <a:pt x="1359846" y="1500883"/>
                      <a:pt x="1345111" y="1524038"/>
                      <a:pt x="1319851" y="1570349"/>
                    </a:cubicBezTo>
                    <a:cubicBezTo>
                      <a:pt x="1301607" y="1582979"/>
                      <a:pt x="1284767" y="1597714"/>
                      <a:pt x="1269330" y="1614554"/>
                    </a:cubicBezTo>
                    <a:cubicBezTo>
                      <a:pt x="1262313" y="1614554"/>
                      <a:pt x="1241263" y="1630693"/>
                      <a:pt x="1206179" y="1662970"/>
                    </a:cubicBezTo>
                    <a:cubicBezTo>
                      <a:pt x="1200566" y="1662970"/>
                      <a:pt x="1187936" y="1669285"/>
                      <a:pt x="1168289" y="1681915"/>
                    </a:cubicBezTo>
                    <a:cubicBezTo>
                      <a:pt x="1112155" y="1707175"/>
                      <a:pt x="1080580" y="1719805"/>
                      <a:pt x="1073563" y="1719805"/>
                    </a:cubicBezTo>
                    <a:lnTo>
                      <a:pt x="1065143" y="1715595"/>
                    </a:lnTo>
                    <a:lnTo>
                      <a:pt x="1056723" y="1719805"/>
                    </a:lnTo>
                    <a:cubicBezTo>
                      <a:pt x="1053916" y="1716999"/>
                      <a:pt x="1049706" y="1715595"/>
                      <a:pt x="1044092" y="1715595"/>
                    </a:cubicBezTo>
                    <a:cubicBezTo>
                      <a:pt x="1044092" y="1719805"/>
                      <a:pt x="1039882" y="1723314"/>
                      <a:pt x="1031462" y="1726120"/>
                    </a:cubicBezTo>
                    <a:lnTo>
                      <a:pt x="1016727" y="1719805"/>
                    </a:lnTo>
                    <a:cubicBezTo>
                      <a:pt x="1015324" y="1719805"/>
                      <a:pt x="1009009" y="1724015"/>
                      <a:pt x="997782" y="1732436"/>
                    </a:cubicBezTo>
                    <a:lnTo>
                      <a:pt x="989362" y="1730330"/>
                    </a:lnTo>
                    <a:lnTo>
                      <a:pt x="985152" y="1732436"/>
                    </a:lnTo>
                    <a:lnTo>
                      <a:pt x="976732" y="1734540"/>
                    </a:lnTo>
                    <a:cubicBezTo>
                      <a:pt x="968312" y="1735944"/>
                      <a:pt x="959190" y="1737347"/>
                      <a:pt x="949366" y="1738751"/>
                    </a:cubicBezTo>
                    <a:cubicBezTo>
                      <a:pt x="949366" y="1734540"/>
                      <a:pt x="947261" y="1732436"/>
                      <a:pt x="943051" y="1732436"/>
                    </a:cubicBezTo>
                    <a:cubicBezTo>
                      <a:pt x="934631" y="1736646"/>
                      <a:pt x="927614" y="1738751"/>
                      <a:pt x="922001" y="1738751"/>
                    </a:cubicBezTo>
                    <a:cubicBezTo>
                      <a:pt x="916388" y="1737347"/>
                      <a:pt x="913581" y="1735242"/>
                      <a:pt x="913581" y="1732436"/>
                    </a:cubicBezTo>
                    <a:cubicBezTo>
                      <a:pt x="907967" y="1733839"/>
                      <a:pt x="895337" y="1735944"/>
                      <a:pt x="875690" y="1738751"/>
                    </a:cubicBezTo>
                    <a:lnTo>
                      <a:pt x="869375" y="1736646"/>
                    </a:lnTo>
                    <a:cubicBezTo>
                      <a:pt x="866569" y="1738049"/>
                      <a:pt x="862359" y="1738751"/>
                      <a:pt x="856745" y="1738751"/>
                    </a:cubicBezTo>
                    <a:cubicBezTo>
                      <a:pt x="849729" y="1738751"/>
                      <a:pt x="844817" y="1738049"/>
                      <a:pt x="842010" y="1736646"/>
                    </a:cubicBezTo>
                    <a:lnTo>
                      <a:pt x="835695" y="1738751"/>
                    </a:lnTo>
                    <a:cubicBezTo>
                      <a:pt x="831485" y="1738751"/>
                      <a:pt x="829380" y="1738049"/>
                      <a:pt x="829380" y="1736646"/>
                    </a:cubicBezTo>
                    <a:lnTo>
                      <a:pt x="795699" y="1738751"/>
                    </a:lnTo>
                    <a:lnTo>
                      <a:pt x="734654" y="1738751"/>
                    </a:lnTo>
                    <a:cubicBezTo>
                      <a:pt x="543798" y="1738751"/>
                      <a:pt x="421707" y="1721910"/>
                      <a:pt x="368379" y="1688230"/>
                    </a:cubicBezTo>
                    <a:lnTo>
                      <a:pt x="362064" y="1690335"/>
                    </a:lnTo>
                    <a:lnTo>
                      <a:pt x="357854" y="1692440"/>
                    </a:lnTo>
                    <a:cubicBezTo>
                      <a:pt x="357854" y="1691037"/>
                      <a:pt x="355749" y="1688230"/>
                      <a:pt x="351539" y="1684020"/>
                    </a:cubicBezTo>
                    <a:cubicBezTo>
                      <a:pt x="347329" y="1681213"/>
                      <a:pt x="341716" y="1677003"/>
                      <a:pt x="334699" y="1671390"/>
                    </a:cubicBezTo>
                    <a:lnTo>
                      <a:pt x="347329" y="1669285"/>
                    </a:lnTo>
                    <a:lnTo>
                      <a:pt x="351539" y="1675600"/>
                    </a:lnTo>
                    <a:lnTo>
                      <a:pt x="370484" y="1669285"/>
                    </a:lnTo>
                    <a:lnTo>
                      <a:pt x="374695" y="1675600"/>
                    </a:lnTo>
                    <a:lnTo>
                      <a:pt x="381010" y="1671390"/>
                    </a:lnTo>
                    <a:lnTo>
                      <a:pt x="391535" y="1671390"/>
                    </a:lnTo>
                    <a:cubicBezTo>
                      <a:pt x="391535" y="1677003"/>
                      <a:pt x="437144" y="1685423"/>
                      <a:pt x="528361" y="1696650"/>
                    </a:cubicBezTo>
                    <a:lnTo>
                      <a:pt x="572567" y="1698755"/>
                    </a:lnTo>
                    <a:lnTo>
                      <a:pt x="589407" y="1696650"/>
                    </a:lnTo>
                    <a:cubicBezTo>
                      <a:pt x="592214" y="1696650"/>
                      <a:pt x="593617" y="1697352"/>
                      <a:pt x="593617" y="1698755"/>
                    </a:cubicBezTo>
                    <a:lnTo>
                      <a:pt x="616772" y="1696650"/>
                    </a:lnTo>
                    <a:lnTo>
                      <a:pt x="654663" y="1696650"/>
                    </a:lnTo>
                    <a:lnTo>
                      <a:pt x="663083" y="1702965"/>
                    </a:lnTo>
                    <a:lnTo>
                      <a:pt x="667293" y="1702965"/>
                    </a:lnTo>
                    <a:lnTo>
                      <a:pt x="663083" y="1696650"/>
                    </a:lnTo>
                    <a:lnTo>
                      <a:pt x="671503" y="1692440"/>
                    </a:lnTo>
                    <a:cubicBezTo>
                      <a:pt x="671503" y="1696650"/>
                      <a:pt x="673608" y="1698755"/>
                      <a:pt x="677818" y="1698755"/>
                    </a:cubicBezTo>
                    <a:cubicBezTo>
                      <a:pt x="729742" y="1690335"/>
                      <a:pt x="780263" y="1681213"/>
                      <a:pt x="829380" y="1671390"/>
                    </a:cubicBezTo>
                    <a:cubicBezTo>
                      <a:pt x="863060" y="1665776"/>
                      <a:pt x="896741" y="1659461"/>
                      <a:pt x="930421" y="1652445"/>
                    </a:cubicBezTo>
                    <a:cubicBezTo>
                      <a:pt x="930421" y="1653848"/>
                      <a:pt x="931123" y="1654550"/>
                      <a:pt x="932526" y="1654550"/>
                    </a:cubicBezTo>
                    <a:cubicBezTo>
                      <a:pt x="932526" y="1653146"/>
                      <a:pt x="938140" y="1648936"/>
                      <a:pt x="949366" y="1641919"/>
                    </a:cubicBezTo>
                    <a:lnTo>
                      <a:pt x="953576" y="1641919"/>
                    </a:lnTo>
                    <a:lnTo>
                      <a:pt x="959891" y="1646130"/>
                    </a:lnTo>
                    <a:cubicBezTo>
                      <a:pt x="959891" y="1637709"/>
                      <a:pt x="980240" y="1627184"/>
                      <a:pt x="1020937" y="1614554"/>
                    </a:cubicBezTo>
                    <a:cubicBezTo>
                      <a:pt x="1029357" y="1607537"/>
                      <a:pt x="1033567" y="1603327"/>
                      <a:pt x="1033567" y="1601924"/>
                    </a:cubicBezTo>
                    <a:lnTo>
                      <a:pt x="1048302" y="1604029"/>
                    </a:lnTo>
                    <a:cubicBezTo>
                      <a:pt x="1060933" y="1591399"/>
                      <a:pt x="1080580" y="1577365"/>
                      <a:pt x="1107243" y="1561929"/>
                    </a:cubicBezTo>
                    <a:cubicBezTo>
                      <a:pt x="1107243" y="1560525"/>
                      <a:pt x="1110752" y="1554912"/>
                      <a:pt x="1117768" y="1545088"/>
                    </a:cubicBezTo>
                    <a:cubicBezTo>
                      <a:pt x="1126188" y="1533862"/>
                      <a:pt x="1137415" y="1519828"/>
                      <a:pt x="1151449" y="1502988"/>
                    </a:cubicBezTo>
                    <a:cubicBezTo>
                      <a:pt x="1214599" y="1401947"/>
                      <a:pt x="1246175" y="1340901"/>
                      <a:pt x="1246175" y="1319851"/>
                    </a:cubicBezTo>
                    <a:cubicBezTo>
                      <a:pt x="1246175" y="1308624"/>
                      <a:pt x="1249683" y="1303010"/>
                      <a:pt x="1256700" y="1303010"/>
                    </a:cubicBezTo>
                    <a:cubicBezTo>
                      <a:pt x="1256700" y="1300204"/>
                      <a:pt x="1255297" y="1298800"/>
                      <a:pt x="1252490" y="1298800"/>
                    </a:cubicBezTo>
                    <a:cubicBezTo>
                      <a:pt x="1255297" y="1283364"/>
                      <a:pt x="1260910" y="1270032"/>
                      <a:pt x="1269330" y="1258805"/>
                    </a:cubicBezTo>
                    <a:cubicBezTo>
                      <a:pt x="1266523" y="1253192"/>
                      <a:pt x="1265120" y="1248280"/>
                      <a:pt x="1265120" y="1244070"/>
                    </a:cubicBezTo>
                    <a:cubicBezTo>
                      <a:pt x="1276347" y="1232843"/>
                      <a:pt x="1283364" y="1227230"/>
                      <a:pt x="1286170" y="1227230"/>
                    </a:cubicBezTo>
                    <a:lnTo>
                      <a:pt x="1286170" y="1225125"/>
                    </a:lnTo>
                    <a:cubicBezTo>
                      <a:pt x="1279154" y="1225125"/>
                      <a:pt x="1275645" y="1223020"/>
                      <a:pt x="1275645" y="1218810"/>
                    </a:cubicBezTo>
                    <a:lnTo>
                      <a:pt x="1292485" y="1191444"/>
                    </a:lnTo>
                    <a:cubicBezTo>
                      <a:pt x="1286872" y="1188638"/>
                      <a:pt x="1282662" y="1187234"/>
                      <a:pt x="1279855" y="1187234"/>
                    </a:cubicBezTo>
                    <a:cubicBezTo>
                      <a:pt x="1279855" y="1176007"/>
                      <a:pt x="1281960" y="1170394"/>
                      <a:pt x="1286170" y="1170394"/>
                    </a:cubicBezTo>
                    <a:cubicBezTo>
                      <a:pt x="1281960" y="1163377"/>
                      <a:pt x="1279855" y="1157062"/>
                      <a:pt x="1279855" y="1151449"/>
                    </a:cubicBezTo>
                    <a:lnTo>
                      <a:pt x="1292485" y="1143029"/>
                    </a:lnTo>
                    <a:lnTo>
                      <a:pt x="1290380" y="1126188"/>
                    </a:lnTo>
                    <a:lnTo>
                      <a:pt x="1290380" y="1117768"/>
                    </a:lnTo>
                    <a:lnTo>
                      <a:pt x="1296695" y="1107243"/>
                    </a:lnTo>
                    <a:lnTo>
                      <a:pt x="1296695" y="1100928"/>
                    </a:lnTo>
                    <a:cubicBezTo>
                      <a:pt x="1296695" y="1096718"/>
                      <a:pt x="1288977" y="1091105"/>
                      <a:pt x="1273540" y="1084088"/>
                    </a:cubicBezTo>
                    <a:cubicBezTo>
                      <a:pt x="1251087" y="1116365"/>
                      <a:pt x="1231440" y="1156360"/>
                      <a:pt x="1214599" y="1204074"/>
                    </a:cubicBezTo>
                    <a:cubicBezTo>
                      <a:pt x="1194953" y="1234948"/>
                      <a:pt x="1168289" y="1268628"/>
                      <a:pt x="1134609" y="1305115"/>
                    </a:cubicBezTo>
                    <a:lnTo>
                      <a:pt x="1084088" y="1345111"/>
                    </a:lnTo>
                    <a:cubicBezTo>
                      <a:pt x="1061634" y="1366161"/>
                      <a:pt x="1018130" y="1387913"/>
                      <a:pt x="953576" y="1410367"/>
                    </a:cubicBezTo>
                    <a:lnTo>
                      <a:pt x="875690" y="1412472"/>
                    </a:lnTo>
                    <a:cubicBezTo>
                      <a:pt x="875690" y="1416682"/>
                      <a:pt x="865867" y="1420190"/>
                      <a:pt x="846220" y="1422997"/>
                    </a:cubicBezTo>
                    <a:lnTo>
                      <a:pt x="846220" y="1420892"/>
                    </a:lnTo>
                    <a:cubicBezTo>
                      <a:pt x="843413" y="1420892"/>
                      <a:pt x="842010" y="1421594"/>
                      <a:pt x="842010" y="1422997"/>
                    </a:cubicBezTo>
                    <a:lnTo>
                      <a:pt x="825170" y="1420892"/>
                    </a:lnTo>
                    <a:lnTo>
                      <a:pt x="804120" y="1420892"/>
                    </a:lnTo>
                    <a:cubicBezTo>
                      <a:pt x="780263" y="1420892"/>
                      <a:pt x="762721" y="1422997"/>
                      <a:pt x="751494" y="1427207"/>
                    </a:cubicBezTo>
                    <a:cubicBezTo>
                      <a:pt x="710797" y="1427207"/>
                      <a:pt x="647646" y="1386510"/>
                      <a:pt x="562042" y="1305115"/>
                    </a:cubicBezTo>
                    <a:cubicBezTo>
                      <a:pt x="562042" y="1300905"/>
                      <a:pt x="555727" y="1291784"/>
                      <a:pt x="543097" y="1277750"/>
                    </a:cubicBezTo>
                    <a:cubicBezTo>
                      <a:pt x="512223" y="1237053"/>
                      <a:pt x="496084" y="1211793"/>
                      <a:pt x="494681" y="1201969"/>
                    </a:cubicBezTo>
                    <a:lnTo>
                      <a:pt x="482051" y="1191444"/>
                    </a:lnTo>
                    <a:cubicBezTo>
                      <a:pt x="486261" y="1184427"/>
                      <a:pt x="488366" y="1177411"/>
                      <a:pt x="488366" y="1170394"/>
                    </a:cubicBezTo>
                    <a:cubicBezTo>
                      <a:pt x="482752" y="1170394"/>
                      <a:pt x="478542" y="1164079"/>
                      <a:pt x="475736" y="1151449"/>
                    </a:cubicBezTo>
                    <a:cubicBezTo>
                      <a:pt x="470122" y="1151449"/>
                      <a:pt x="463106" y="1142327"/>
                      <a:pt x="454685" y="1124083"/>
                    </a:cubicBezTo>
                    <a:lnTo>
                      <a:pt x="454685" y="1117768"/>
                    </a:lnTo>
                    <a:cubicBezTo>
                      <a:pt x="465912" y="1089701"/>
                      <a:pt x="482051" y="1069353"/>
                      <a:pt x="503101" y="1056723"/>
                    </a:cubicBezTo>
                    <a:cubicBezTo>
                      <a:pt x="512924" y="1049706"/>
                      <a:pt x="520643" y="1043391"/>
                      <a:pt x="526256" y="1037777"/>
                    </a:cubicBezTo>
                    <a:cubicBezTo>
                      <a:pt x="531870" y="1033567"/>
                      <a:pt x="535378" y="1030059"/>
                      <a:pt x="536781" y="1027252"/>
                    </a:cubicBezTo>
                    <a:cubicBezTo>
                      <a:pt x="549412" y="1017429"/>
                      <a:pt x="569059" y="1004799"/>
                      <a:pt x="595722" y="989362"/>
                    </a:cubicBezTo>
                    <a:cubicBezTo>
                      <a:pt x="629403" y="943051"/>
                      <a:pt x="646243" y="917089"/>
                      <a:pt x="646243" y="911476"/>
                    </a:cubicBezTo>
                    <a:cubicBezTo>
                      <a:pt x="656066" y="893232"/>
                      <a:pt x="666591" y="868674"/>
                      <a:pt x="677818" y="837800"/>
                    </a:cubicBezTo>
                    <a:cubicBezTo>
                      <a:pt x="675011" y="832187"/>
                      <a:pt x="673608" y="828678"/>
                      <a:pt x="673608" y="827275"/>
                    </a:cubicBezTo>
                    <a:cubicBezTo>
                      <a:pt x="683432" y="827275"/>
                      <a:pt x="690448" y="815346"/>
                      <a:pt x="694658" y="791489"/>
                    </a:cubicBezTo>
                    <a:lnTo>
                      <a:pt x="677818" y="804120"/>
                    </a:lnTo>
                    <a:lnTo>
                      <a:pt x="667293" y="797804"/>
                    </a:lnTo>
                    <a:cubicBezTo>
                      <a:pt x="664486" y="797804"/>
                      <a:pt x="658873" y="805523"/>
                      <a:pt x="650453" y="820960"/>
                    </a:cubicBezTo>
                    <a:cubicBezTo>
                      <a:pt x="633613" y="820960"/>
                      <a:pt x="606949" y="802716"/>
                      <a:pt x="570462" y="766229"/>
                    </a:cubicBezTo>
                    <a:cubicBezTo>
                      <a:pt x="543798" y="757809"/>
                      <a:pt x="524151" y="753599"/>
                      <a:pt x="511521" y="753599"/>
                    </a:cubicBezTo>
                    <a:lnTo>
                      <a:pt x="461001" y="764124"/>
                    </a:lnTo>
                    <a:lnTo>
                      <a:pt x="458896" y="757809"/>
                    </a:lnTo>
                    <a:cubicBezTo>
                      <a:pt x="458896" y="742372"/>
                      <a:pt x="462404" y="729742"/>
                      <a:pt x="469421" y="719919"/>
                    </a:cubicBezTo>
                    <a:lnTo>
                      <a:pt x="469421" y="715709"/>
                    </a:lnTo>
                    <a:cubicBezTo>
                      <a:pt x="462404" y="715709"/>
                      <a:pt x="458896" y="713604"/>
                      <a:pt x="458896" y="709393"/>
                    </a:cubicBezTo>
                    <a:cubicBezTo>
                      <a:pt x="470122" y="670100"/>
                      <a:pt x="479946" y="643436"/>
                      <a:pt x="488366" y="629402"/>
                    </a:cubicBezTo>
                    <a:cubicBezTo>
                      <a:pt x="484156" y="629402"/>
                      <a:pt x="482051" y="627297"/>
                      <a:pt x="482051" y="623087"/>
                    </a:cubicBezTo>
                    <a:lnTo>
                      <a:pt x="515731" y="551517"/>
                    </a:lnTo>
                    <a:cubicBezTo>
                      <a:pt x="521345" y="533273"/>
                      <a:pt x="532571" y="510819"/>
                      <a:pt x="549412" y="484156"/>
                    </a:cubicBezTo>
                    <a:cubicBezTo>
                      <a:pt x="549412" y="475736"/>
                      <a:pt x="564147" y="441354"/>
                      <a:pt x="593617" y="381009"/>
                    </a:cubicBezTo>
                    <a:cubicBezTo>
                      <a:pt x="611861" y="324876"/>
                      <a:pt x="625192" y="291897"/>
                      <a:pt x="633613" y="282073"/>
                    </a:cubicBezTo>
                    <a:lnTo>
                      <a:pt x="629403" y="275758"/>
                    </a:lnTo>
                    <a:lnTo>
                      <a:pt x="629403" y="271548"/>
                    </a:lnTo>
                    <a:cubicBezTo>
                      <a:pt x="637823" y="258918"/>
                      <a:pt x="643436" y="242078"/>
                      <a:pt x="646243" y="221028"/>
                    </a:cubicBezTo>
                    <a:lnTo>
                      <a:pt x="654663" y="218923"/>
                    </a:lnTo>
                    <a:lnTo>
                      <a:pt x="646243" y="206292"/>
                    </a:lnTo>
                    <a:lnTo>
                      <a:pt x="654663" y="202082"/>
                    </a:lnTo>
                    <a:lnTo>
                      <a:pt x="650453" y="195767"/>
                    </a:lnTo>
                    <a:lnTo>
                      <a:pt x="650453" y="189452"/>
                    </a:lnTo>
                    <a:cubicBezTo>
                      <a:pt x="657470" y="179629"/>
                      <a:pt x="670801" y="153667"/>
                      <a:pt x="690448" y="111566"/>
                    </a:cubicBezTo>
                    <a:lnTo>
                      <a:pt x="688343" y="105251"/>
                    </a:lnTo>
                    <a:lnTo>
                      <a:pt x="688343" y="101041"/>
                    </a:lnTo>
                    <a:cubicBezTo>
                      <a:pt x="688343" y="96831"/>
                      <a:pt x="691150" y="94726"/>
                      <a:pt x="696763" y="94726"/>
                    </a:cubicBezTo>
                    <a:lnTo>
                      <a:pt x="696763" y="90516"/>
                    </a:lnTo>
                    <a:cubicBezTo>
                      <a:pt x="696763" y="87709"/>
                      <a:pt x="696062" y="84201"/>
                      <a:pt x="694658" y="79991"/>
                    </a:cubicBezTo>
                    <a:cubicBezTo>
                      <a:pt x="693255" y="74377"/>
                      <a:pt x="691150" y="68062"/>
                      <a:pt x="688343" y="61046"/>
                    </a:cubicBezTo>
                    <a:lnTo>
                      <a:pt x="690448" y="61046"/>
                    </a:lnTo>
                    <a:lnTo>
                      <a:pt x="688343" y="54731"/>
                    </a:lnTo>
                    <a:cubicBezTo>
                      <a:pt x="688343" y="49117"/>
                      <a:pt x="690448" y="46311"/>
                      <a:pt x="694658" y="46311"/>
                    </a:cubicBezTo>
                    <a:lnTo>
                      <a:pt x="684133" y="21050"/>
                    </a:lnTo>
                    <a:lnTo>
                      <a:pt x="688343" y="12630"/>
                    </a:lnTo>
                    <a:lnTo>
                      <a:pt x="684133" y="421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tLang="zh-CN" sz="16600" dirty="0">
                  <a:solidFill>
                    <a:schemeClr val="bg1"/>
                  </a:solidFill>
                  <a:latin typeface="字魂49号-逍遥行书" panose="00000500000000000000" pitchFamily="2" charset="-122"/>
                  <a:ea typeface="字魂49号-逍遥行书" panose="00000500000000000000" pitchFamily="2" charset="-122"/>
                </a:endParaRPr>
              </a:p>
            </p:txBody>
          </p:sp>
          <p:sp>
            <p:nvSpPr>
              <p:cNvPr id="9" name="文本框 8">
                <a:extLst>
                  <a:ext uri="{FF2B5EF4-FFF2-40B4-BE49-F238E27FC236}">
                    <a16:creationId xmlns:a16="http://schemas.microsoft.com/office/drawing/2014/main" id="{4B659234-0F1F-4F78-98A7-6F757360B7A0}"/>
                  </a:ext>
                </a:extLst>
              </p:cNvPr>
              <p:cNvSpPr txBox="1"/>
              <p:nvPr/>
            </p:nvSpPr>
            <p:spPr>
              <a:xfrm>
                <a:off x="6228694" y="3089940"/>
                <a:ext cx="436092" cy="443398"/>
              </a:xfrm>
              <a:custGeom>
                <a:avLst/>
                <a:gdLst/>
                <a:ahLst/>
                <a:cxnLst/>
                <a:rect l="l" t="t" r="r" b="b"/>
                <a:pathLst>
                  <a:path w="436092" h="443398">
                    <a:moveTo>
                      <a:pt x="265252" y="401250"/>
                    </a:moveTo>
                    <a:lnTo>
                      <a:pt x="265814" y="401250"/>
                    </a:lnTo>
                    <a:lnTo>
                      <a:pt x="265814" y="402936"/>
                    </a:lnTo>
                    <a:lnTo>
                      <a:pt x="265252" y="402936"/>
                    </a:lnTo>
                    <a:close/>
                    <a:moveTo>
                      <a:pt x="98907" y="381581"/>
                    </a:moveTo>
                    <a:lnTo>
                      <a:pt x="97221" y="382143"/>
                    </a:lnTo>
                    <a:lnTo>
                      <a:pt x="96097" y="382143"/>
                    </a:lnTo>
                    <a:lnTo>
                      <a:pt x="96097" y="383267"/>
                    </a:lnTo>
                    <a:cubicBezTo>
                      <a:pt x="96472" y="383267"/>
                      <a:pt x="97409" y="383642"/>
                      <a:pt x="98907" y="384391"/>
                    </a:cubicBezTo>
                    <a:cubicBezTo>
                      <a:pt x="98907" y="384016"/>
                      <a:pt x="99282" y="383080"/>
                      <a:pt x="100031" y="381581"/>
                    </a:cubicBezTo>
                    <a:close/>
                    <a:moveTo>
                      <a:pt x="101717" y="374837"/>
                    </a:moveTo>
                    <a:lnTo>
                      <a:pt x="101717" y="375399"/>
                    </a:lnTo>
                    <a:lnTo>
                      <a:pt x="103403" y="375399"/>
                    </a:lnTo>
                    <a:lnTo>
                      <a:pt x="103403" y="374837"/>
                    </a:lnTo>
                    <a:close/>
                    <a:moveTo>
                      <a:pt x="111833" y="364160"/>
                    </a:moveTo>
                    <a:cubicBezTo>
                      <a:pt x="110334" y="364160"/>
                      <a:pt x="109397" y="366033"/>
                      <a:pt x="109023" y="369780"/>
                    </a:cubicBezTo>
                    <a:lnTo>
                      <a:pt x="111833" y="369780"/>
                    </a:lnTo>
                    <a:cubicBezTo>
                      <a:pt x="111833" y="367906"/>
                      <a:pt x="112207" y="366970"/>
                      <a:pt x="112956" y="366970"/>
                    </a:cubicBezTo>
                    <a:cubicBezTo>
                      <a:pt x="112207" y="365471"/>
                      <a:pt x="111833" y="364534"/>
                      <a:pt x="111833" y="364160"/>
                    </a:cubicBezTo>
                    <a:close/>
                    <a:moveTo>
                      <a:pt x="136559" y="344491"/>
                    </a:moveTo>
                    <a:lnTo>
                      <a:pt x="136559" y="346177"/>
                    </a:lnTo>
                    <a:cubicBezTo>
                      <a:pt x="136559" y="347675"/>
                      <a:pt x="135997" y="348425"/>
                      <a:pt x="134874" y="348425"/>
                    </a:cubicBezTo>
                    <a:lnTo>
                      <a:pt x="133750" y="348425"/>
                    </a:lnTo>
                    <a:cubicBezTo>
                      <a:pt x="132626" y="348425"/>
                      <a:pt x="132064" y="347675"/>
                      <a:pt x="132064" y="346177"/>
                    </a:cubicBezTo>
                    <a:cubicBezTo>
                      <a:pt x="133937" y="345053"/>
                      <a:pt x="135435" y="344491"/>
                      <a:pt x="136559" y="344491"/>
                    </a:cubicBezTo>
                    <a:close/>
                    <a:moveTo>
                      <a:pt x="120824" y="344491"/>
                    </a:moveTo>
                    <a:lnTo>
                      <a:pt x="120824" y="346177"/>
                    </a:lnTo>
                    <a:cubicBezTo>
                      <a:pt x="119326" y="349923"/>
                      <a:pt x="118014" y="351796"/>
                      <a:pt x="116890" y="351796"/>
                    </a:cubicBezTo>
                    <a:lnTo>
                      <a:pt x="116890" y="350110"/>
                    </a:lnTo>
                    <a:cubicBezTo>
                      <a:pt x="118389" y="346364"/>
                      <a:pt x="119700" y="344491"/>
                      <a:pt x="120824" y="344491"/>
                    </a:cubicBezTo>
                    <a:close/>
                    <a:moveTo>
                      <a:pt x="126444" y="330441"/>
                    </a:moveTo>
                    <a:lnTo>
                      <a:pt x="127006" y="330441"/>
                    </a:lnTo>
                    <a:lnTo>
                      <a:pt x="127006" y="332127"/>
                    </a:lnTo>
                    <a:lnTo>
                      <a:pt x="126444" y="332127"/>
                    </a:lnTo>
                    <a:close/>
                    <a:moveTo>
                      <a:pt x="380457" y="325384"/>
                    </a:moveTo>
                    <a:lnTo>
                      <a:pt x="382143" y="325384"/>
                    </a:lnTo>
                    <a:lnTo>
                      <a:pt x="382143" y="327631"/>
                    </a:lnTo>
                    <a:cubicBezTo>
                      <a:pt x="381019" y="327631"/>
                      <a:pt x="380457" y="326882"/>
                      <a:pt x="380457" y="325384"/>
                    </a:cubicBezTo>
                    <a:close/>
                    <a:moveTo>
                      <a:pt x="146113" y="324822"/>
                    </a:moveTo>
                    <a:lnTo>
                      <a:pt x="147237" y="324822"/>
                    </a:lnTo>
                    <a:cubicBezTo>
                      <a:pt x="147237" y="325946"/>
                      <a:pt x="146488" y="326507"/>
                      <a:pt x="144989" y="326507"/>
                    </a:cubicBezTo>
                    <a:lnTo>
                      <a:pt x="144427" y="326507"/>
                    </a:lnTo>
                    <a:cubicBezTo>
                      <a:pt x="144427" y="325384"/>
                      <a:pt x="144989" y="324822"/>
                      <a:pt x="146113" y="324822"/>
                    </a:cubicBezTo>
                    <a:close/>
                    <a:moveTo>
                      <a:pt x="114642" y="323698"/>
                    </a:moveTo>
                    <a:lnTo>
                      <a:pt x="115766" y="323698"/>
                    </a:lnTo>
                    <a:cubicBezTo>
                      <a:pt x="117265" y="323698"/>
                      <a:pt x="118014" y="324260"/>
                      <a:pt x="118014" y="325384"/>
                    </a:cubicBezTo>
                    <a:lnTo>
                      <a:pt x="118014" y="326507"/>
                    </a:lnTo>
                    <a:cubicBezTo>
                      <a:pt x="113518" y="334750"/>
                      <a:pt x="109397" y="343554"/>
                      <a:pt x="105651" y="352920"/>
                    </a:cubicBezTo>
                    <a:lnTo>
                      <a:pt x="105651" y="354044"/>
                    </a:lnTo>
                    <a:cubicBezTo>
                      <a:pt x="106775" y="354044"/>
                      <a:pt x="108273" y="355543"/>
                      <a:pt x="110147" y="358540"/>
                    </a:cubicBezTo>
                    <a:lnTo>
                      <a:pt x="107337" y="358540"/>
                    </a:lnTo>
                    <a:lnTo>
                      <a:pt x="108461" y="360788"/>
                    </a:lnTo>
                    <a:cubicBezTo>
                      <a:pt x="108461" y="361912"/>
                      <a:pt x="107149" y="362474"/>
                      <a:pt x="104527" y="362474"/>
                    </a:cubicBezTo>
                    <a:lnTo>
                      <a:pt x="105651" y="364160"/>
                    </a:lnTo>
                    <a:cubicBezTo>
                      <a:pt x="104152" y="364534"/>
                      <a:pt x="103403" y="365284"/>
                      <a:pt x="103403" y="366408"/>
                    </a:cubicBezTo>
                    <a:lnTo>
                      <a:pt x="107337" y="369218"/>
                    </a:lnTo>
                    <a:cubicBezTo>
                      <a:pt x="111458" y="359102"/>
                      <a:pt x="114268" y="354044"/>
                      <a:pt x="115766" y="354044"/>
                    </a:cubicBezTo>
                    <a:lnTo>
                      <a:pt x="115766" y="355730"/>
                    </a:lnTo>
                    <a:lnTo>
                      <a:pt x="112956" y="361350"/>
                    </a:lnTo>
                    <a:lnTo>
                      <a:pt x="112956" y="362474"/>
                    </a:lnTo>
                    <a:lnTo>
                      <a:pt x="114080" y="362474"/>
                    </a:lnTo>
                    <a:cubicBezTo>
                      <a:pt x="114080" y="361350"/>
                      <a:pt x="114455" y="360788"/>
                      <a:pt x="115204" y="360788"/>
                    </a:cubicBezTo>
                    <a:cubicBezTo>
                      <a:pt x="115579" y="360788"/>
                      <a:pt x="116328" y="360975"/>
                      <a:pt x="117452" y="361350"/>
                    </a:cubicBezTo>
                    <a:cubicBezTo>
                      <a:pt x="118576" y="361725"/>
                      <a:pt x="119700" y="362099"/>
                      <a:pt x="120824" y="362474"/>
                    </a:cubicBezTo>
                    <a:lnTo>
                      <a:pt x="121386" y="362474"/>
                    </a:lnTo>
                    <a:lnTo>
                      <a:pt x="121386" y="361350"/>
                    </a:lnTo>
                    <a:lnTo>
                      <a:pt x="119700" y="361350"/>
                    </a:lnTo>
                    <a:lnTo>
                      <a:pt x="119700" y="359664"/>
                    </a:lnTo>
                    <a:cubicBezTo>
                      <a:pt x="121199" y="359664"/>
                      <a:pt x="122697" y="359289"/>
                      <a:pt x="124196" y="358540"/>
                    </a:cubicBezTo>
                    <a:lnTo>
                      <a:pt x="124196" y="359664"/>
                    </a:lnTo>
                    <a:cubicBezTo>
                      <a:pt x="126069" y="359664"/>
                      <a:pt x="127755" y="357791"/>
                      <a:pt x="129254" y="354044"/>
                    </a:cubicBezTo>
                    <a:lnTo>
                      <a:pt x="132064" y="354044"/>
                    </a:lnTo>
                    <a:lnTo>
                      <a:pt x="132064" y="352920"/>
                    </a:lnTo>
                    <a:lnTo>
                      <a:pt x="129816" y="352920"/>
                    </a:lnTo>
                    <a:lnTo>
                      <a:pt x="129816" y="351234"/>
                    </a:lnTo>
                    <a:lnTo>
                      <a:pt x="132064" y="351234"/>
                    </a:lnTo>
                    <a:cubicBezTo>
                      <a:pt x="133188" y="351234"/>
                      <a:pt x="133750" y="351796"/>
                      <a:pt x="133750" y="352920"/>
                    </a:cubicBezTo>
                    <a:lnTo>
                      <a:pt x="132626" y="355168"/>
                    </a:lnTo>
                    <a:cubicBezTo>
                      <a:pt x="133375" y="356667"/>
                      <a:pt x="133750" y="357603"/>
                      <a:pt x="133750" y="357978"/>
                    </a:cubicBezTo>
                    <a:cubicBezTo>
                      <a:pt x="132626" y="357978"/>
                      <a:pt x="129441" y="367906"/>
                      <a:pt x="124196" y="387763"/>
                    </a:cubicBezTo>
                    <a:cubicBezTo>
                      <a:pt x="123072" y="388137"/>
                      <a:pt x="120262" y="394881"/>
                      <a:pt x="115766" y="407994"/>
                    </a:cubicBezTo>
                    <a:cubicBezTo>
                      <a:pt x="114642" y="407994"/>
                      <a:pt x="113144" y="410804"/>
                      <a:pt x="111271" y="416423"/>
                    </a:cubicBezTo>
                    <a:lnTo>
                      <a:pt x="100031" y="429349"/>
                    </a:lnTo>
                    <a:lnTo>
                      <a:pt x="97221" y="427663"/>
                    </a:lnTo>
                    <a:cubicBezTo>
                      <a:pt x="97221" y="429162"/>
                      <a:pt x="94224" y="430660"/>
                      <a:pt x="88230" y="432159"/>
                    </a:cubicBezTo>
                    <a:cubicBezTo>
                      <a:pt x="88230" y="434781"/>
                      <a:pt x="84296" y="437029"/>
                      <a:pt x="76428" y="438902"/>
                    </a:cubicBezTo>
                    <a:lnTo>
                      <a:pt x="72494" y="434969"/>
                    </a:lnTo>
                    <a:lnTo>
                      <a:pt x="71370" y="434969"/>
                    </a:lnTo>
                    <a:lnTo>
                      <a:pt x="72494" y="437217"/>
                    </a:lnTo>
                    <a:lnTo>
                      <a:pt x="72494" y="437779"/>
                    </a:lnTo>
                    <a:lnTo>
                      <a:pt x="68560" y="437217"/>
                    </a:lnTo>
                    <a:lnTo>
                      <a:pt x="66875" y="437779"/>
                    </a:lnTo>
                    <a:lnTo>
                      <a:pt x="65751" y="437779"/>
                    </a:lnTo>
                    <a:cubicBezTo>
                      <a:pt x="65751" y="437404"/>
                      <a:pt x="65376" y="437029"/>
                      <a:pt x="64627" y="436655"/>
                    </a:cubicBezTo>
                    <a:cubicBezTo>
                      <a:pt x="63877" y="435905"/>
                      <a:pt x="62941" y="435343"/>
                      <a:pt x="61817" y="434969"/>
                    </a:cubicBezTo>
                    <a:cubicBezTo>
                      <a:pt x="60318" y="435718"/>
                      <a:pt x="59194" y="436093"/>
                      <a:pt x="58445" y="436093"/>
                    </a:cubicBezTo>
                    <a:cubicBezTo>
                      <a:pt x="55073" y="432721"/>
                      <a:pt x="48142" y="428974"/>
                      <a:pt x="37652" y="424853"/>
                    </a:cubicBezTo>
                    <a:cubicBezTo>
                      <a:pt x="36153" y="424853"/>
                      <a:pt x="33343" y="423167"/>
                      <a:pt x="29222" y="419795"/>
                    </a:cubicBezTo>
                    <a:cubicBezTo>
                      <a:pt x="26600" y="419795"/>
                      <a:pt x="25288" y="418671"/>
                      <a:pt x="25288" y="416423"/>
                    </a:cubicBezTo>
                    <a:cubicBezTo>
                      <a:pt x="26038" y="414550"/>
                      <a:pt x="26600" y="413614"/>
                      <a:pt x="26974" y="413614"/>
                    </a:cubicBezTo>
                    <a:cubicBezTo>
                      <a:pt x="26974" y="412864"/>
                      <a:pt x="24164" y="410054"/>
                      <a:pt x="18545" y="405184"/>
                    </a:cubicBezTo>
                    <a:cubicBezTo>
                      <a:pt x="21167" y="403685"/>
                      <a:pt x="23415" y="402936"/>
                      <a:pt x="25288" y="402936"/>
                    </a:cubicBezTo>
                    <a:lnTo>
                      <a:pt x="25288" y="402374"/>
                    </a:lnTo>
                    <a:cubicBezTo>
                      <a:pt x="24164" y="402374"/>
                      <a:pt x="22853" y="401999"/>
                      <a:pt x="21355" y="401250"/>
                    </a:cubicBezTo>
                    <a:cubicBezTo>
                      <a:pt x="19856" y="401999"/>
                      <a:pt x="18919" y="402374"/>
                      <a:pt x="18545" y="402374"/>
                    </a:cubicBezTo>
                    <a:lnTo>
                      <a:pt x="18545" y="401250"/>
                    </a:lnTo>
                    <a:cubicBezTo>
                      <a:pt x="20793" y="397504"/>
                      <a:pt x="22479" y="395630"/>
                      <a:pt x="23602" y="395630"/>
                    </a:cubicBezTo>
                    <a:lnTo>
                      <a:pt x="22479" y="393382"/>
                    </a:lnTo>
                    <a:cubicBezTo>
                      <a:pt x="24352" y="388137"/>
                      <a:pt x="25850" y="385328"/>
                      <a:pt x="26974" y="384953"/>
                    </a:cubicBezTo>
                    <a:lnTo>
                      <a:pt x="29784" y="387201"/>
                    </a:lnTo>
                    <a:cubicBezTo>
                      <a:pt x="30159" y="385702"/>
                      <a:pt x="30908" y="384953"/>
                      <a:pt x="32032" y="384953"/>
                    </a:cubicBezTo>
                    <a:cubicBezTo>
                      <a:pt x="33156" y="386826"/>
                      <a:pt x="34093" y="388325"/>
                      <a:pt x="34842" y="389449"/>
                    </a:cubicBezTo>
                    <a:cubicBezTo>
                      <a:pt x="35591" y="390198"/>
                      <a:pt x="36153" y="390573"/>
                      <a:pt x="36528" y="390573"/>
                    </a:cubicBezTo>
                    <a:lnTo>
                      <a:pt x="36528" y="388887"/>
                    </a:lnTo>
                    <a:lnTo>
                      <a:pt x="38214" y="388887"/>
                    </a:lnTo>
                    <a:lnTo>
                      <a:pt x="38214" y="392821"/>
                    </a:lnTo>
                    <a:cubicBezTo>
                      <a:pt x="39712" y="392821"/>
                      <a:pt x="40462" y="392071"/>
                      <a:pt x="40462" y="390573"/>
                    </a:cubicBezTo>
                    <a:cubicBezTo>
                      <a:pt x="47205" y="390573"/>
                      <a:pt x="50577" y="393382"/>
                      <a:pt x="50577" y="399002"/>
                    </a:cubicBezTo>
                    <a:lnTo>
                      <a:pt x="55635" y="400126"/>
                    </a:lnTo>
                    <a:lnTo>
                      <a:pt x="57321" y="400126"/>
                    </a:lnTo>
                    <a:cubicBezTo>
                      <a:pt x="57321" y="398253"/>
                      <a:pt x="59756" y="394881"/>
                      <a:pt x="64627" y="390011"/>
                    </a:cubicBezTo>
                    <a:cubicBezTo>
                      <a:pt x="66875" y="382892"/>
                      <a:pt x="70808" y="377460"/>
                      <a:pt x="76428" y="373713"/>
                    </a:cubicBezTo>
                    <a:cubicBezTo>
                      <a:pt x="76428" y="372215"/>
                      <a:pt x="82984" y="363785"/>
                      <a:pt x="96097" y="348425"/>
                    </a:cubicBezTo>
                    <a:lnTo>
                      <a:pt x="103403" y="338871"/>
                    </a:lnTo>
                    <a:cubicBezTo>
                      <a:pt x="109023" y="329879"/>
                      <a:pt x="112207" y="325384"/>
                      <a:pt x="112956" y="325384"/>
                    </a:cubicBezTo>
                    <a:cubicBezTo>
                      <a:pt x="112956" y="326133"/>
                      <a:pt x="113331" y="326507"/>
                      <a:pt x="114080" y="326507"/>
                    </a:cubicBezTo>
                    <a:lnTo>
                      <a:pt x="114642" y="324822"/>
                    </a:lnTo>
                    <a:close/>
                    <a:moveTo>
                      <a:pt x="116890" y="319764"/>
                    </a:moveTo>
                    <a:cubicBezTo>
                      <a:pt x="118014" y="320138"/>
                      <a:pt x="118576" y="320888"/>
                      <a:pt x="118576" y="322012"/>
                    </a:cubicBezTo>
                    <a:lnTo>
                      <a:pt x="116890" y="322012"/>
                    </a:lnTo>
                    <a:close/>
                    <a:moveTo>
                      <a:pt x="209054" y="315268"/>
                    </a:moveTo>
                    <a:lnTo>
                      <a:pt x="209054" y="318078"/>
                    </a:lnTo>
                    <a:lnTo>
                      <a:pt x="210178" y="318921"/>
                    </a:lnTo>
                    <a:lnTo>
                      <a:pt x="210178" y="318078"/>
                    </a:lnTo>
                    <a:cubicBezTo>
                      <a:pt x="210927" y="316579"/>
                      <a:pt x="211302" y="315643"/>
                      <a:pt x="211302" y="315268"/>
                    </a:cubicBezTo>
                    <a:close/>
                    <a:moveTo>
                      <a:pt x="225351" y="307962"/>
                    </a:moveTo>
                    <a:cubicBezTo>
                      <a:pt x="223478" y="311709"/>
                      <a:pt x="220668" y="316017"/>
                      <a:pt x="216922" y="320888"/>
                    </a:cubicBezTo>
                    <a:lnTo>
                      <a:pt x="218046" y="320888"/>
                    </a:lnTo>
                    <a:cubicBezTo>
                      <a:pt x="220668" y="320888"/>
                      <a:pt x="223478" y="317141"/>
                      <a:pt x="226475" y="309648"/>
                    </a:cubicBezTo>
                    <a:lnTo>
                      <a:pt x="227037" y="309648"/>
                    </a:lnTo>
                    <a:lnTo>
                      <a:pt x="227037" y="307962"/>
                    </a:lnTo>
                    <a:close/>
                    <a:moveTo>
                      <a:pt x="228161" y="302905"/>
                    </a:moveTo>
                    <a:lnTo>
                      <a:pt x="227037" y="304590"/>
                    </a:lnTo>
                    <a:cubicBezTo>
                      <a:pt x="228911" y="306089"/>
                      <a:pt x="230597" y="306838"/>
                      <a:pt x="232095" y="306838"/>
                    </a:cubicBezTo>
                    <a:cubicBezTo>
                      <a:pt x="232095" y="305714"/>
                      <a:pt x="230784" y="304403"/>
                      <a:pt x="228161" y="302905"/>
                    </a:cubicBezTo>
                    <a:close/>
                    <a:moveTo>
                      <a:pt x="230971" y="296161"/>
                    </a:moveTo>
                    <a:cubicBezTo>
                      <a:pt x="230971" y="296535"/>
                      <a:pt x="230409" y="298409"/>
                      <a:pt x="229285" y="301781"/>
                    </a:cubicBezTo>
                    <a:lnTo>
                      <a:pt x="230971" y="301781"/>
                    </a:lnTo>
                    <a:lnTo>
                      <a:pt x="230971" y="300095"/>
                    </a:lnTo>
                    <a:lnTo>
                      <a:pt x="232657" y="301219"/>
                    </a:lnTo>
                    <a:lnTo>
                      <a:pt x="234905" y="301219"/>
                    </a:lnTo>
                    <a:lnTo>
                      <a:pt x="234905" y="300095"/>
                    </a:lnTo>
                    <a:cubicBezTo>
                      <a:pt x="233032" y="300095"/>
                      <a:pt x="232282" y="299533"/>
                      <a:pt x="232657" y="298409"/>
                    </a:cubicBezTo>
                    <a:lnTo>
                      <a:pt x="232657" y="296161"/>
                    </a:lnTo>
                    <a:close/>
                    <a:moveTo>
                      <a:pt x="232657" y="292789"/>
                    </a:moveTo>
                    <a:lnTo>
                      <a:pt x="232657" y="293351"/>
                    </a:lnTo>
                    <a:lnTo>
                      <a:pt x="234905" y="293351"/>
                    </a:lnTo>
                    <a:lnTo>
                      <a:pt x="234905" y="292789"/>
                    </a:lnTo>
                    <a:close/>
                    <a:moveTo>
                      <a:pt x="223666" y="291665"/>
                    </a:moveTo>
                    <a:cubicBezTo>
                      <a:pt x="223666" y="294288"/>
                      <a:pt x="222916" y="295599"/>
                      <a:pt x="221418" y="295599"/>
                    </a:cubicBezTo>
                    <a:lnTo>
                      <a:pt x="223666" y="298409"/>
                    </a:lnTo>
                    <a:cubicBezTo>
                      <a:pt x="222916" y="298783"/>
                      <a:pt x="221605" y="298971"/>
                      <a:pt x="219732" y="298971"/>
                    </a:cubicBezTo>
                    <a:lnTo>
                      <a:pt x="222542" y="302905"/>
                    </a:lnTo>
                    <a:cubicBezTo>
                      <a:pt x="222542" y="303279"/>
                      <a:pt x="221792" y="304403"/>
                      <a:pt x="220294" y="306276"/>
                    </a:cubicBezTo>
                    <a:cubicBezTo>
                      <a:pt x="218795" y="308150"/>
                      <a:pt x="216735" y="310585"/>
                      <a:pt x="214112" y="313582"/>
                    </a:cubicBezTo>
                    <a:lnTo>
                      <a:pt x="212426" y="313582"/>
                    </a:lnTo>
                    <a:lnTo>
                      <a:pt x="212988" y="318078"/>
                    </a:lnTo>
                    <a:lnTo>
                      <a:pt x="211302" y="319202"/>
                    </a:lnTo>
                    <a:lnTo>
                      <a:pt x="210553" y="319202"/>
                    </a:lnTo>
                    <a:lnTo>
                      <a:pt x="211302" y="319764"/>
                    </a:lnTo>
                    <a:lnTo>
                      <a:pt x="215798" y="319764"/>
                    </a:lnTo>
                    <a:lnTo>
                      <a:pt x="226475" y="301781"/>
                    </a:lnTo>
                    <a:lnTo>
                      <a:pt x="224228" y="301781"/>
                    </a:lnTo>
                    <a:lnTo>
                      <a:pt x="224228" y="300095"/>
                    </a:lnTo>
                    <a:lnTo>
                      <a:pt x="225351" y="300095"/>
                    </a:lnTo>
                    <a:lnTo>
                      <a:pt x="227037" y="301219"/>
                    </a:lnTo>
                    <a:cubicBezTo>
                      <a:pt x="227037" y="300844"/>
                      <a:pt x="227412" y="299907"/>
                      <a:pt x="228161" y="298409"/>
                    </a:cubicBezTo>
                    <a:cubicBezTo>
                      <a:pt x="228911" y="296910"/>
                      <a:pt x="229847" y="295037"/>
                      <a:pt x="230971" y="292789"/>
                    </a:cubicBezTo>
                    <a:lnTo>
                      <a:pt x="229847" y="292789"/>
                    </a:lnTo>
                    <a:cubicBezTo>
                      <a:pt x="229473" y="293164"/>
                      <a:pt x="228349" y="293351"/>
                      <a:pt x="226475" y="293351"/>
                    </a:cubicBezTo>
                    <a:cubicBezTo>
                      <a:pt x="226475" y="292227"/>
                      <a:pt x="225726" y="291665"/>
                      <a:pt x="224228" y="291665"/>
                    </a:cubicBezTo>
                    <a:close/>
                    <a:moveTo>
                      <a:pt x="229847" y="288855"/>
                    </a:moveTo>
                    <a:lnTo>
                      <a:pt x="229847" y="289979"/>
                    </a:lnTo>
                    <a:cubicBezTo>
                      <a:pt x="230597" y="291103"/>
                      <a:pt x="231346" y="291665"/>
                      <a:pt x="232095" y="291665"/>
                    </a:cubicBezTo>
                    <a:lnTo>
                      <a:pt x="232095" y="288855"/>
                    </a:lnTo>
                    <a:close/>
                    <a:moveTo>
                      <a:pt x="236591" y="284921"/>
                    </a:moveTo>
                    <a:lnTo>
                      <a:pt x="236591" y="287169"/>
                    </a:lnTo>
                    <a:lnTo>
                      <a:pt x="237715" y="287169"/>
                    </a:lnTo>
                    <a:lnTo>
                      <a:pt x="237715" y="284921"/>
                    </a:lnTo>
                    <a:close/>
                    <a:moveTo>
                      <a:pt x="237715" y="282111"/>
                    </a:moveTo>
                    <a:lnTo>
                      <a:pt x="237715" y="284359"/>
                    </a:lnTo>
                    <a:lnTo>
                      <a:pt x="239401" y="284359"/>
                    </a:lnTo>
                    <a:lnTo>
                      <a:pt x="239401" y="282111"/>
                    </a:lnTo>
                    <a:close/>
                    <a:moveTo>
                      <a:pt x="232095" y="279302"/>
                    </a:moveTo>
                    <a:lnTo>
                      <a:pt x="232657" y="280987"/>
                    </a:lnTo>
                    <a:lnTo>
                      <a:pt x="232657" y="282111"/>
                    </a:lnTo>
                    <a:lnTo>
                      <a:pt x="230971" y="282111"/>
                    </a:lnTo>
                    <a:lnTo>
                      <a:pt x="230971" y="283235"/>
                    </a:lnTo>
                    <a:lnTo>
                      <a:pt x="232095" y="284921"/>
                    </a:lnTo>
                    <a:lnTo>
                      <a:pt x="230409" y="285483"/>
                    </a:lnTo>
                    <a:lnTo>
                      <a:pt x="229285" y="286045"/>
                    </a:lnTo>
                    <a:lnTo>
                      <a:pt x="229285" y="287169"/>
                    </a:lnTo>
                    <a:lnTo>
                      <a:pt x="232657" y="287169"/>
                    </a:lnTo>
                    <a:cubicBezTo>
                      <a:pt x="234156" y="287169"/>
                      <a:pt x="235467" y="284547"/>
                      <a:pt x="236591" y="279302"/>
                    </a:cubicBezTo>
                    <a:close/>
                    <a:moveTo>
                      <a:pt x="242773" y="272558"/>
                    </a:moveTo>
                    <a:cubicBezTo>
                      <a:pt x="241274" y="272558"/>
                      <a:pt x="240525" y="275180"/>
                      <a:pt x="240525" y="280425"/>
                    </a:cubicBezTo>
                    <a:lnTo>
                      <a:pt x="244459" y="280987"/>
                    </a:lnTo>
                    <a:lnTo>
                      <a:pt x="245021" y="279302"/>
                    </a:lnTo>
                    <a:lnTo>
                      <a:pt x="243335" y="279302"/>
                    </a:lnTo>
                    <a:lnTo>
                      <a:pt x="243335" y="277616"/>
                    </a:lnTo>
                    <a:lnTo>
                      <a:pt x="245021" y="277616"/>
                    </a:lnTo>
                    <a:lnTo>
                      <a:pt x="243335" y="274806"/>
                    </a:lnTo>
                    <a:lnTo>
                      <a:pt x="245021" y="274806"/>
                    </a:lnTo>
                    <a:cubicBezTo>
                      <a:pt x="245021" y="273307"/>
                      <a:pt x="244271" y="272558"/>
                      <a:pt x="242773" y="272558"/>
                    </a:cubicBezTo>
                    <a:close/>
                    <a:moveTo>
                      <a:pt x="245021" y="268062"/>
                    </a:moveTo>
                    <a:cubicBezTo>
                      <a:pt x="243897" y="268062"/>
                      <a:pt x="243335" y="268624"/>
                      <a:pt x="243335" y="269748"/>
                    </a:cubicBezTo>
                    <a:lnTo>
                      <a:pt x="245021" y="269748"/>
                    </a:lnTo>
                    <a:close/>
                    <a:moveTo>
                      <a:pt x="245021" y="264128"/>
                    </a:moveTo>
                    <a:lnTo>
                      <a:pt x="245021" y="266376"/>
                    </a:lnTo>
                    <a:lnTo>
                      <a:pt x="247269" y="266376"/>
                    </a:lnTo>
                    <a:cubicBezTo>
                      <a:pt x="247269" y="264878"/>
                      <a:pt x="246519" y="264128"/>
                      <a:pt x="245021" y="264128"/>
                    </a:cubicBezTo>
                    <a:close/>
                    <a:moveTo>
                      <a:pt x="239401" y="261318"/>
                    </a:moveTo>
                    <a:lnTo>
                      <a:pt x="241649" y="264128"/>
                    </a:lnTo>
                    <a:cubicBezTo>
                      <a:pt x="237902" y="267875"/>
                      <a:pt x="235280" y="269748"/>
                      <a:pt x="233781" y="269748"/>
                    </a:cubicBezTo>
                    <a:lnTo>
                      <a:pt x="234905" y="271996"/>
                    </a:lnTo>
                    <a:lnTo>
                      <a:pt x="234905" y="272558"/>
                    </a:lnTo>
                    <a:cubicBezTo>
                      <a:pt x="234905" y="273307"/>
                      <a:pt x="234530" y="273682"/>
                      <a:pt x="233781" y="273682"/>
                    </a:cubicBezTo>
                    <a:cubicBezTo>
                      <a:pt x="234530" y="276679"/>
                      <a:pt x="235842" y="278178"/>
                      <a:pt x="237715" y="278178"/>
                    </a:cubicBezTo>
                    <a:cubicBezTo>
                      <a:pt x="241461" y="270685"/>
                      <a:pt x="243335" y="265440"/>
                      <a:pt x="243335" y="262442"/>
                    </a:cubicBezTo>
                    <a:lnTo>
                      <a:pt x="241649" y="261318"/>
                    </a:lnTo>
                    <a:close/>
                    <a:moveTo>
                      <a:pt x="104527" y="261318"/>
                    </a:moveTo>
                    <a:lnTo>
                      <a:pt x="102841" y="264128"/>
                    </a:lnTo>
                    <a:lnTo>
                      <a:pt x="104527" y="264128"/>
                    </a:lnTo>
                    <a:lnTo>
                      <a:pt x="105089" y="263004"/>
                    </a:lnTo>
                    <a:lnTo>
                      <a:pt x="105651" y="261318"/>
                    </a:lnTo>
                    <a:close/>
                    <a:moveTo>
                      <a:pt x="248954" y="255699"/>
                    </a:moveTo>
                    <a:lnTo>
                      <a:pt x="248954" y="257385"/>
                    </a:lnTo>
                    <a:lnTo>
                      <a:pt x="250078" y="257385"/>
                    </a:lnTo>
                    <a:lnTo>
                      <a:pt x="250078" y="255699"/>
                    </a:lnTo>
                    <a:close/>
                    <a:moveTo>
                      <a:pt x="111833" y="248393"/>
                    </a:moveTo>
                    <a:lnTo>
                      <a:pt x="111833" y="248955"/>
                    </a:lnTo>
                    <a:lnTo>
                      <a:pt x="114080" y="248955"/>
                    </a:lnTo>
                    <a:lnTo>
                      <a:pt x="114080" y="248393"/>
                    </a:lnTo>
                    <a:close/>
                    <a:moveTo>
                      <a:pt x="248954" y="246145"/>
                    </a:moveTo>
                    <a:lnTo>
                      <a:pt x="247831" y="248393"/>
                    </a:lnTo>
                    <a:lnTo>
                      <a:pt x="250640" y="248393"/>
                    </a:lnTo>
                    <a:cubicBezTo>
                      <a:pt x="250640" y="246894"/>
                      <a:pt x="250078" y="246145"/>
                      <a:pt x="248954" y="246145"/>
                    </a:cubicBezTo>
                    <a:close/>
                    <a:moveTo>
                      <a:pt x="203434" y="245583"/>
                    </a:moveTo>
                    <a:lnTo>
                      <a:pt x="203434" y="247269"/>
                    </a:lnTo>
                    <a:lnTo>
                      <a:pt x="201749" y="247269"/>
                    </a:lnTo>
                    <a:cubicBezTo>
                      <a:pt x="201749" y="246145"/>
                      <a:pt x="202310" y="245583"/>
                      <a:pt x="203434" y="245583"/>
                    </a:cubicBezTo>
                    <a:close/>
                    <a:moveTo>
                      <a:pt x="204558" y="240525"/>
                    </a:moveTo>
                    <a:lnTo>
                      <a:pt x="204558" y="241649"/>
                    </a:lnTo>
                    <a:cubicBezTo>
                      <a:pt x="204558" y="242773"/>
                      <a:pt x="203996" y="243335"/>
                      <a:pt x="202872" y="243335"/>
                    </a:cubicBezTo>
                    <a:lnTo>
                      <a:pt x="202872" y="242773"/>
                    </a:lnTo>
                    <a:cubicBezTo>
                      <a:pt x="202872" y="241275"/>
                      <a:pt x="203434" y="240525"/>
                      <a:pt x="204558" y="240525"/>
                    </a:cubicBezTo>
                    <a:close/>
                    <a:moveTo>
                      <a:pt x="206244" y="232096"/>
                    </a:moveTo>
                    <a:lnTo>
                      <a:pt x="207368" y="233782"/>
                    </a:lnTo>
                    <a:lnTo>
                      <a:pt x="207368" y="237153"/>
                    </a:lnTo>
                    <a:cubicBezTo>
                      <a:pt x="207368" y="237903"/>
                      <a:pt x="206432" y="238839"/>
                      <a:pt x="204558" y="239963"/>
                    </a:cubicBezTo>
                    <a:lnTo>
                      <a:pt x="203434" y="239963"/>
                    </a:lnTo>
                    <a:lnTo>
                      <a:pt x="203434" y="237715"/>
                    </a:lnTo>
                    <a:lnTo>
                      <a:pt x="205682" y="237715"/>
                    </a:lnTo>
                    <a:lnTo>
                      <a:pt x="205682" y="237153"/>
                    </a:lnTo>
                    <a:cubicBezTo>
                      <a:pt x="203809" y="237153"/>
                      <a:pt x="202872" y="236404"/>
                      <a:pt x="202872" y="234906"/>
                    </a:cubicBezTo>
                    <a:close/>
                    <a:moveTo>
                      <a:pt x="115766" y="226476"/>
                    </a:moveTo>
                    <a:cubicBezTo>
                      <a:pt x="113144" y="226476"/>
                      <a:pt x="109397" y="231159"/>
                      <a:pt x="104527" y="240525"/>
                    </a:cubicBezTo>
                    <a:lnTo>
                      <a:pt x="103403" y="240525"/>
                    </a:lnTo>
                    <a:lnTo>
                      <a:pt x="103403" y="238839"/>
                    </a:lnTo>
                    <a:cubicBezTo>
                      <a:pt x="104527" y="236966"/>
                      <a:pt x="105463" y="235468"/>
                      <a:pt x="106213" y="234344"/>
                    </a:cubicBezTo>
                    <a:cubicBezTo>
                      <a:pt x="106962" y="233220"/>
                      <a:pt x="107337" y="232470"/>
                      <a:pt x="107337" y="232096"/>
                    </a:cubicBezTo>
                    <a:lnTo>
                      <a:pt x="107337" y="230972"/>
                    </a:lnTo>
                    <a:lnTo>
                      <a:pt x="106213" y="230972"/>
                    </a:lnTo>
                    <a:cubicBezTo>
                      <a:pt x="106213" y="232845"/>
                      <a:pt x="103216" y="235468"/>
                      <a:pt x="97221" y="238839"/>
                    </a:cubicBezTo>
                    <a:lnTo>
                      <a:pt x="97783" y="240525"/>
                    </a:lnTo>
                    <a:lnTo>
                      <a:pt x="97783" y="241649"/>
                    </a:lnTo>
                    <a:cubicBezTo>
                      <a:pt x="95161" y="241649"/>
                      <a:pt x="91789" y="245396"/>
                      <a:pt x="87668" y="252889"/>
                    </a:cubicBezTo>
                    <a:cubicBezTo>
                      <a:pt x="84670" y="255886"/>
                      <a:pt x="82423" y="257385"/>
                      <a:pt x="80924" y="257385"/>
                    </a:cubicBezTo>
                    <a:lnTo>
                      <a:pt x="80924" y="263566"/>
                    </a:lnTo>
                    <a:cubicBezTo>
                      <a:pt x="77552" y="263566"/>
                      <a:pt x="75679" y="265440"/>
                      <a:pt x="75304" y="269186"/>
                    </a:cubicBezTo>
                    <a:cubicBezTo>
                      <a:pt x="73056" y="272183"/>
                      <a:pt x="71183" y="273682"/>
                      <a:pt x="69684" y="273682"/>
                    </a:cubicBezTo>
                    <a:lnTo>
                      <a:pt x="70808" y="275368"/>
                    </a:lnTo>
                    <a:cubicBezTo>
                      <a:pt x="69684" y="278740"/>
                      <a:pt x="67624" y="280425"/>
                      <a:pt x="64627" y="280425"/>
                    </a:cubicBezTo>
                    <a:lnTo>
                      <a:pt x="65751" y="282111"/>
                    </a:lnTo>
                    <a:lnTo>
                      <a:pt x="61817" y="287169"/>
                    </a:lnTo>
                    <a:cubicBezTo>
                      <a:pt x="62566" y="288668"/>
                      <a:pt x="62941" y="289604"/>
                      <a:pt x="62941" y="289979"/>
                    </a:cubicBezTo>
                    <a:lnTo>
                      <a:pt x="64065" y="289979"/>
                    </a:lnTo>
                    <a:lnTo>
                      <a:pt x="64065" y="288855"/>
                    </a:lnTo>
                    <a:lnTo>
                      <a:pt x="64627" y="287169"/>
                    </a:lnTo>
                    <a:lnTo>
                      <a:pt x="67437" y="287731"/>
                    </a:lnTo>
                    <a:cubicBezTo>
                      <a:pt x="67437" y="285858"/>
                      <a:pt x="70996" y="282486"/>
                      <a:pt x="78114" y="277616"/>
                    </a:cubicBezTo>
                    <a:cubicBezTo>
                      <a:pt x="81111" y="274244"/>
                      <a:pt x="89354" y="262255"/>
                      <a:pt x="102841" y="241649"/>
                    </a:cubicBezTo>
                    <a:lnTo>
                      <a:pt x="102841" y="243335"/>
                    </a:lnTo>
                    <a:cubicBezTo>
                      <a:pt x="102841" y="244084"/>
                      <a:pt x="97034" y="253263"/>
                      <a:pt x="85420" y="270872"/>
                    </a:cubicBezTo>
                    <a:lnTo>
                      <a:pt x="87668" y="270872"/>
                    </a:lnTo>
                    <a:cubicBezTo>
                      <a:pt x="87668" y="268249"/>
                      <a:pt x="88792" y="266938"/>
                      <a:pt x="91039" y="266938"/>
                    </a:cubicBezTo>
                    <a:lnTo>
                      <a:pt x="94411" y="268062"/>
                    </a:lnTo>
                    <a:cubicBezTo>
                      <a:pt x="96659" y="265065"/>
                      <a:pt x="99656" y="262817"/>
                      <a:pt x="103403" y="261318"/>
                    </a:cubicBezTo>
                    <a:lnTo>
                      <a:pt x="103403" y="259632"/>
                    </a:lnTo>
                    <a:lnTo>
                      <a:pt x="100593" y="259632"/>
                    </a:lnTo>
                    <a:lnTo>
                      <a:pt x="100593" y="258508"/>
                    </a:lnTo>
                    <a:cubicBezTo>
                      <a:pt x="101342" y="257385"/>
                      <a:pt x="102092" y="256823"/>
                      <a:pt x="102841" y="256823"/>
                    </a:cubicBezTo>
                    <a:lnTo>
                      <a:pt x="104527" y="257385"/>
                    </a:lnTo>
                    <a:lnTo>
                      <a:pt x="106213" y="257385"/>
                    </a:lnTo>
                    <a:lnTo>
                      <a:pt x="106213" y="256823"/>
                    </a:lnTo>
                    <a:cubicBezTo>
                      <a:pt x="103965" y="256823"/>
                      <a:pt x="102841" y="255886"/>
                      <a:pt x="102841" y="254013"/>
                    </a:cubicBezTo>
                    <a:lnTo>
                      <a:pt x="104527" y="252889"/>
                    </a:lnTo>
                    <a:lnTo>
                      <a:pt x="110147" y="254013"/>
                    </a:lnTo>
                    <a:lnTo>
                      <a:pt x="111271" y="254013"/>
                    </a:lnTo>
                    <a:lnTo>
                      <a:pt x="111271" y="252889"/>
                    </a:lnTo>
                    <a:cubicBezTo>
                      <a:pt x="108648" y="252889"/>
                      <a:pt x="107337" y="251952"/>
                      <a:pt x="107337" y="250079"/>
                    </a:cubicBezTo>
                    <a:lnTo>
                      <a:pt x="107337" y="248393"/>
                    </a:lnTo>
                    <a:lnTo>
                      <a:pt x="108461" y="248393"/>
                    </a:lnTo>
                    <a:lnTo>
                      <a:pt x="110147" y="248955"/>
                    </a:lnTo>
                    <a:cubicBezTo>
                      <a:pt x="110147" y="248580"/>
                      <a:pt x="110521" y="248393"/>
                      <a:pt x="111271" y="248393"/>
                    </a:cubicBezTo>
                    <a:lnTo>
                      <a:pt x="110147" y="246145"/>
                    </a:lnTo>
                    <a:lnTo>
                      <a:pt x="111833" y="242773"/>
                    </a:lnTo>
                    <a:cubicBezTo>
                      <a:pt x="114080" y="243897"/>
                      <a:pt x="115766" y="244459"/>
                      <a:pt x="116890" y="244459"/>
                    </a:cubicBezTo>
                    <a:cubicBezTo>
                      <a:pt x="116890" y="242961"/>
                      <a:pt x="115204" y="242024"/>
                      <a:pt x="111833" y="241649"/>
                    </a:cubicBezTo>
                    <a:lnTo>
                      <a:pt x="111833" y="239963"/>
                    </a:lnTo>
                    <a:lnTo>
                      <a:pt x="114080" y="240525"/>
                    </a:lnTo>
                    <a:cubicBezTo>
                      <a:pt x="114830" y="237528"/>
                      <a:pt x="115766" y="236029"/>
                      <a:pt x="116890" y="236029"/>
                    </a:cubicBezTo>
                    <a:lnTo>
                      <a:pt x="115766" y="233782"/>
                    </a:lnTo>
                    <a:lnTo>
                      <a:pt x="115766" y="233220"/>
                    </a:lnTo>
                    <a:lnTo>
                      <a:pt x="118014" y="233220"/>
                    </a:lnTo>
                    <a:lnTo>
                      <a:pt x="116890" y="230972"/>
                    </a:lnTo>
                    <a:lnTo>
                      <a:pt x="118576" y="228162"/>
                    </a:lnTo>
                    <a:cubicBezTo>
                      <a:pt x="116703" y="228162"/>
                      <a:pt x="115766" y="227600"/>
                      <a:pt x="115766" y="226476"/>
                    </a:cubicBezTo>
                    <a:close/>
                    <a:moveTo>
                      <a:pt x="166906" y="222542"/>
                    </a:moveTo>
                    <a:lnTo>
                      <a:pt x="167468" y="224228"/>
                    </a:lnTo>
                    <a:lnTo>
                      <a:pt x="168030" y="225352"/>
                    </a:lnTo>
                    <a:lnTo>
                      <a:pt x="168592" y="225352"/>
                    </a:lnTo>
                    <a:lnTo>
                      <a:pt x="168592" y="222542"/>
                    </a:lnTo>
                    <a:close/>
                    <a:moveTo>
                      <a:pt x="212988" y="212427"/>
                    </a:moveTo>
                    <a:lnTo>
                      <a:pt x="215798" y="212427"/>
                    </a:lnTo>
                    <a:lnTo>
                      <a:pt x="215798" y="213551"/>
                    </a:lnTo>
                    <a:lnTo>
                      <a:pt x="215236" y="215236"/>
                    </a:lnTo>
                    <a:lnTo>
                      <a:pt x="215236" y="216360"/>
                    </a:lnTo>
                    <a:lnTo>
                      <a:pt x="212988" y="216360"/>
                    </a:lnTo>
                    <a:close/>
                    <a:moveTo>
                      <a:pt x="200625" y="209617"/>
                    </a:moveTo>
                    <a:lnTo>
                      <a:pt x="200625" y="211303"/>
                    </a:lnTo>
                    <a:cubicBezTo>
                      <a:pt x="200625" y="212801"/>
                      <a:pt x="200063" y="213551"/>
                      <a:pt x="198939" y="213551"/>
                    </a:cubicBezTo>
                    <a:lnTo>
                      <a:pt x="198939" y="211303"/>
                    </a:lnTo>
                    <a:cubicBezTo>
                      <a:pt x="198939" y="210179"/>
                      <a:pt x="199501" y="209617"/>
                      <a:pt x="200625" y="209617"/>
                    </a:cubicBezTo>
                    <a:close/>
                    <a:moveTo>
                      <a:pt x="35404" y="207369"/>
                    </a:moveTo>
                    <a:lnTo>
                      <a:pt x="35404" y="208493"/>
                    </a:lnTo>
                    <a:lnTo>
                      <a:pt x="37652" y="208493"/>
                    </a:lnTo>
                    <a:lnTo>
                      <a:pt x="37652" y="207369"/>
                    </a:lnTo>
                    <a:close/>
                    <a:moveTo>
                      <a:pt x="218046" y="206807"/>
                    </a:moveTo>
                    <a:lnTo>
                      <a:pt x="218608" y="206807"/>
                    </a:lnTo>
                    <a:lnTo>
                      <a:pt x="218608" y="209617"/>
                    </a:lnTo>
                    <a:lnTo>
                      <a:pt x="215798" y="209617"/>
                    </a:lnTo>
                    <a:lnTo>
                      <a:pt x="215798" y="208493"/>
                    </a:lnTo>
                    <a:cubicBezTo>
                      <a:pt x="216547" y="207369"/>
                      <a:pt x="217297" y="206807"/>
                      <a:pt x="218046" y="206807"/>
                    </a:cubicBezTo>
                    <a:close/>
                    <a:moveTo>
                      <a:pt x="174212" y="205683"/>
                    </a:moveTo>
                    <a:lnTo>
                      <a:pt x="172526" y="208493"/>
                    </a:lnTo>
                    <a:lnTo>
                      <a:pt x="172526" y="209617"/>
                    </a:lnTo>
                    <a:cubicBezTo>
                      <a:pt x="172526" y="209991"/>
                      <a:pt x="172900" y="210179"/>
                      <a:pt x="173650" y="210179"/>
                    </a:cubicBezTo>
                    <a:lnTo>
                      <a:pt x="172526" y="212427"/>
                    </a:lnTo>
                    <a:lnTo>
                      <a:pt x="172526" y="213551"/>
                    </a:lnTo>
                    <a:lnTo>
                      <a:pt x="173650" y="213551"/>
                    </a:lnTo>
                    <a:cubicBezTo>
                      <a:pt x="173650" y="212052"/>
                      <a:pt x="174212" y="211303"/>
                      <a:pt x="175336" y="211303"/>
                    </a:cubicBezTo>
                    <a:lnTo>
                      <a:pt x="174212" y="206807"/>
                    </a:lnTo>
                    <a:cubicBezTo>
                      <a:pt x="174961" y="206807"/>
                      <a:pt x="175336" y="206432"/>
                      <a:pt x="175336" y="205683"/>
                    </a:cubicBezTo>
                    <a:close/>
                    <a:moveTo>
                      <a:pt x="265814" y="202873"/>
                    </a:moveTo>
                    <a:cubicBezTo>
                      <a:pt x="266563" y="203997"/>
                      <a:pt x="267312" y="204559"/>
                      <a:pt x="268062" y="204559"/>
                    </a:cubicBezTo>
                    <a:lnTo>
                      <a:pt x="268624" y="204559"/>
                    </a:lnTo>
                    <a:cubicBezTo>
                      <a:pt x="268624" y="203435"/>
                      <a:pt x="268062" y="202873"/>
                      <a:pt x="266938" y="202873"/>
                    </a:cubicBezTo>
                    <a:close/>
                    <a:moveTo>
                      <a:pt x="203434" y="202873"/>
                    </a:moveTo>
                    <a:lnTo>
                      <a:pt x="203434" y="204559"/>
                    </a:lnTo>
                    <a:cubicBezTo>
                      <a:pt x="203434" y="206058"/>
                      <a:pt x="202872" y="206807"/>
                      <a:pt x="201749" y="206807"/>
                    </a:cubicBezTo>
                    <a:lnTo>
                      <a:pt x="201749" y="204559"/>
                    </a:lnTo>
                    <a:cubicBezTo>
                      <a:pt x="201749" y="203435"/>
                      <a:pt x="202310" y="202873"/>
                      <a:pt x="203434" y="202873"/>
                    </a:cubicBezTo>
                    <a:close/>
                    <a:moveTo>
                      <a:pt x="36528" y="202873"/>
                    </a:moveTo>
                    <a:lnTo>
                      <a:pt x="36528" y="204559"/>
                    </a:lnTo>
                    <a:cubicBezTo>
                      <a:pt x="36528" y="206058"/>
                      <a:pt x="37090" y="206807"/>
                      <a:pt x="38214" y="206807"/>
                    </a:cubicBezTo>
                    <a:lnTo>
                      <a:pt x="39338" y="206807"/>
                    </a:lnTo>
                    <a:lnTo>
                      <a:pt x="39338" y="202873"/>
                    </a:lnTo>
                    <a:close/>
                    <a:moveTo>
                      <a:pt x="219732" y="201749"/>
                    </a:moveTo>
                    <a:lnTo>
                      <a:pt x="219732" y="203997"/>
                    </a:lnTo>
                    <a:lnTo>
                      <a:pt x="218046" y="203997"/>
                    </a:lnTo>
                    <a:cubicBezTo>
                      <a:pt x="218046" y="202498"/>
                      <a:pt x="218608" y="201749"/>
                      <a:pt x="219732" y="201749"/>
                    </a:cubicBezTo>
                    <a:close/>
                    <a:moveTo>
                      <a:pt x="173650" y="201187"/>
                    </a:moveTo>
                    <a:lnTo>
                      <a:pt x="173650" y="202873"/>
                    </a:lnTo>
                    <a:cubicBezTo>
                      <a:pt x="174774" y="202873"/>
                      <a:pt x="175336" y="202311"/>
                      <a:pt x="175336" y="201187"/>
                    </a:cubicBezTo>
                    <a:close/>
                    <a:moveTo>
                      <a:pt x="38214" y="198939"/>
                    </a:moveTo>
                    <a:lnTo>
                      <a:pt x="38214" y="201187"/>
                    </a:lnTo>
                    <a:lnTo>
                      <a:pt x="39338" y="201187"/>
                    </a:lnTo>
                    <a:lnTo>
                      <a:pt x="39338" y="198939"/>
                    </a:lnTo>
                    <a:close/>
                    <a:moveTo>
                      <a:pt x="220856" y="198377"/>
                    </a:moveTo>
                    <a:lnTo>
                      <a:pt x="221418" y="198377"/>
                    </a:lnTo>
                    <a:lnTo>
                      <a:pt x="221418" y="200063"/>
                    </a:lnTo>
                    <a:lnTo>
                      <a:pt x="220856" y="200063"/>
                    </a:lnTo>
                    <a:close/>
                    <a:moveTo>
                      <a:pt x="206244" y="197253"/>
                    </a:moveTo>
                    <a:lnTo>
                      <a:pt x="206244" y="198939"/>
                    </a:lnTo>
                    <a:cubicBezTo>
                      <a:pt x="206244" y="200438"/>
                      <a:pt x="205682" y="201187"/>
                      <a:pt x="204558" y="201187"/>
                    </a:cubicBezTo>
                    <a:lnTo>
                      <a:pt x="204558" y="198939"/>
                    </a:lnTo>
                    <a:cubicBezTo>
                      <a:pt x="205308" y="197815"/>
                      <a:pt x="205870" y="197253"/>
                      <a:pt x="206244" y="197253"/>
                    </a:cubicBezTo>
                    <a:close/>
                    <a:moveTo>
                      <a:pt x="32594" y="196129"/>
                    </a:moveTo>
                    <a:lnTo>
                      <a:pt x="33718" y="198377"/>
                    </a:lnTo>
                    <a:lnTo>
                      <a:pt x="33718" y="200063"/>
                    </a:lnTo>
                    <a:lnTo>
                      <a:pt x="29222" y="200063"/>
                    </a:lnTo>
                    <a:lnTo>
                      <a:pt x="32032" y="203997"/>
                    </a:lnTo>
                    <a:lnTo>
                      <a:pt x="30908" y="205683"/>
                    </a:lnTo>
                    <a:lnTo>
                      <a:pt x="32594" y="206807"/>
                    </a:lnTo>
                    <a:lnTo>
                      <a:pt x="33718" y="206807"/>
                    </a:lnTo>
                    <a:lnTo>
                      <a:pt x="33718" y="205683"/>
                    </a:lnTo>
                    <a:lnTo>
                      <a:pt x="34842" y="203435"/>
                    </a:lnTo>
                    <a:cubicBezTo>
                      <a:pt x="35591" y="201187"/>
                      <a:pt x="36528" y="198752"/>
                      <a:pt x="37652" y="196129"/>
                    </a:cubicBezTo>
                    <a:close/>
                    <a:moveTo>
                      <a:pt x="223666" y="193319"/>
                    </a:moveTo>
                    <a:lnTo>
                      <a:pt x="225351" y="193319"/>
                    </a:lnTo>
                    <a:lnTo>
                      <a:pt x="225351" y="194443"/>
                    </a:lnTo>
                    <a:lnTo>
                      <a:pt x="223666" y="194443"/>
                    </a:lnTo>
                    <a:close/>
                    <a:moveTo>
                      <a:pt x="208492" y="192757"/>
                    </a:moveTo>
                    <a:lnTo>
                      <a:pt x="208492" y="194443"/>
                    </a:lnTo>
                    <a:cubicBezTo>
                      <a:pt x="208492" y="195567"/>
                      <a:pt x="207743" y="196129"/>
                      <a:pt x="206244" y="196129"/>
                    </a:cubicBezTo>
                    <a:lnTo>
                      <a:pt x="206244" y="194443"/>
                    </a:lnTo>
                    <a:cubicBezTo>
                      <a:pt x="206994" y="193319"/>
                      <a:pt x="207743" y="192757"/>
                      <a:pt x="208492" y="192757"/>
                    </a:cubicBezTo>
                    <a:close/>
                    <a:moveTo>
                      <a:pt x="169716" y="191633"/>
                    </a:moveTo>
                    <a:lnTo>
                      <a:pt x="170840" y="196129"/>
                    </a:lnTo>
                    <a:cubicBezTo>
                      <a:pt x="170465" y="196129"/>
                      <a:pt x="170091" y="196504"/>
                      <a:pt x="169716" y="197253"/>
                    </a:cubicBezTo>
                    <a:cubicBezTo>
                      <a:pt x="168967" y="198377"/>
                      <a:pt x="168405" y="199876"/>
                      <a:pt x="168030" y="201749"/>
                    </a:cubicBezTo>
                    <a:cubicBezTo>
                      <a:pt x="167281" y="201749"/>
                      <a:pt x="166906" y="202124"/>
                      <a:pt x="166906" y="202873"/>
                    </a:cubicBezTo>
                    <a:lnTo>
                      <a:pt x="168030" y="204559"/>
                    </a:lnTo>
                    <a:lnTo>
                      <a:pt x="166906" y="206807"/>
                    </a:lnTo>
                    <a:cubicBezTo>
                      <a:pt x="168030" y="209429"/>
                      <a:pt x="169341" y="210928"/>
                      <a:pt x="170840" y="211303"/>
                    </a:cubicBezTo>
                    <a:cubicBezTo>
                      <a:pt x="170840" y="209429"/>
                      <a:pt x="171402" y="203810"/>
                      <a:pt x="172526" y="194443"/>
                    </a:cubicBezTo>
                    <a:cubicBezTo>
                      <a:pt x="171777" y="192945"/>
                      <a:pt x="171402" y="192008"/>
                      <a:pt x="171402" y="191633"/>
                    </a:cubicBezTo>
                    <a:close/>
                    <a:moveTo>
                      <a:pt x="41024" y="184890"/>
                    </a:moveTo>
                    <a:cubicBezTo>
                      <a:pt x="40274" y="184890"/>
                      <a:pt x="39338" y="185826"/>
                      <a:pt x="38214" y="187700"/>
                    </a:cubicBezTo>
                    <a:lnTo>
                      <a:pt x="42148" y="187700"/>
                    </a:lnTo>
                    <a:lnTo>
                      <a:pt x="42148" y="184890"/>
                    </a:lnTo>
                    <a:close/>
                    <a:moveTo>
                      <a:pt x="215236" y="179270"/>
                    </a:moveTo>
                    <a:lnTo>
                      <a:pt x="215236" y="180956"/>
                    </a:lnTo>
                    <a:cubicBezTo>
                      <a:pt x="215236" y="182455"/>
                      <a:pt x="214487" y="183204"/>
                      <a:pt x="212988" y="183204"/>
                    </a:cubicBezTo>
                    <a:lnTo>
                      <a:pt x="212988" y="180956"/>
                    </a:lnTo>
                    <a:cubicBezTo>
                      <a:pt x="213737" y="179832"/>
                      <a:pt x="214487" y="179270"/>
                      <a:pt x="215236" y="179270"/>
                    </a:cubicBezTo>
                    <a:close/>
                    <a:moveTo>
                      <a:pt x="276491" y="178146"/>
                    </a:moveTo>
                    <a:lnTo>
                      <a:pt x="276491" y="179270"/>
                    </a:lnTo>
                    <a:lnTo>
                      <a:pt x="278177" y="179270"/>
                    </a:lnTo>
                    <a:lnTo>
                      <a:pt x="278177" y="178146"/>
                    </a:lnTo>
                    <a:close/>
                    <a:moveTo>
                      <a:pt x="41024" y="175336"/>
                    </a:moveTo>
                    <a:lnTo>
                      <a:pt x="41024" y="176460"/>
                    </a:lnTo>
                    <a:lnTo>
                      <a:pt x="43272" y="176460"/>
                    </a:lnTo>
                    <a:lnTo>
                      <a:pt x="43272" y="175336"/>
                    </a:lnTo>
                    <a:close/>
                    <a:moveTo>
                      <a:pt x="177022" y="172526"/>
                    </a:moveTo>
                    <a:lnTo>
                      <a:pt x="177022" y="174774"/>
                    </a:lnTo>
                    <a:lnTo>
                      <a:pt x="178146" y="174774"/>
                    </a:lnTo>
                    <a:lnTo>
                      <a:pt x="178146" y="172526"/>
                    </a:lnTo>
                    <a:close/>
                    <a:moveTo>
                      <a:pt x="218608" y="171964"/>
                    </a:moveTo>
                    <a:lnTo>
                      <a:pt x="218608" y="173650"/>
                    </a:lnTo>
                    <a:cubicBezTo>
                      <a:pt x="218233" y="176273"/>
                      <a:pt x="217297" y="177584"/>
                      <a:pt x="215798" y="177584"/>
                    </a:cubicBezTo>
                    <a:lnTo>
                      <a:pt x="215798" y="175336"/>
                    </a:lnTo>
                    <a:cubicBezTo>
                      <a:pt x="216922" y="173088"/>
                      <a:pt x="217858" y="171964"/>
                      <a:pt x="218608" y="171964"/>
                    </a:cubicBezTo>
                    <a:close/>
                    <a:moveTo>
                      <a:pt x="54511" y="169154"/>
                    </a:moveTo>
                    <a:cubicBezTo>
                      <a:pt x="53387" y="169154"/>
                      <a:pt x="50577" y="174025"/>
                      <a:pt x="46081" y="183766"/>
                    </a:cubicBezTo>
                    <a:lnTo>
                      <a:pt x="47767" y="184890"/>
                    </a:lnTo>
                    <a:lnTo>
                      <a:pt x="48891" y="184890"/>
                    </a:lnTo>
                    <a:lnTo>
                      <a:pt x="47767" y="183204"/>
                    </a:lnTo>
                    <a:cubicBezTo>
                      <a:pt x="49266" y="182455"/>
                      <a:pt x="50952" y="182080"/>
                      <a:pt x="52825" y="182080"/>
                    </a:cubicBezTo>
                    <a:lnTo>
                      <a:pt x="50015" y="178146"/>
                    </a:lnTo>
                    <a:lnTo>
                      <a:pt x="50015" y="177584"/>
                    </a:lnTo>
                    <a:lnTo>
                      <a:pt x="54511" y="178146"/>
                    </a:lnTo>
                    <a:lnTo>
                      <a:pt x="52825" y="175336"/>
                    </a:lnTo>
                    <a:cubicBezTo>
                      <a:pt x="53949" y="175336"/>
                      <a:pt x="54511" y="174774"/>
                      <a:pt x="54511" y="173650"/>
                    </a:cubicBezTo>
                    <a:close/>
                    <a:moveTo>
                      <a:pt x="219732" y="168031"/>
                    </a:moveTo>
                    <a:lnTo>
                      <a:pt x="220856" y="168031"/>
                    </a:lnTo>
                    <a:lnTo>
                      <a:pt x="220856" y="169716"/>
                    </a:lnTo>
                    <a:lnTo>
                      <a:pt x="219732" y="169716"/>
                    </a:lnTo>
                    <a:close/>
                    <a:moveTo>
                      <a:pt x="171402" y="168031"/>
                    </a:moveTo>
                    <a:lnTo>
                      <a:pt x="172526" y="169716"/>
                    </a:lnTo>
                    <a:lnTo>
                      <a:pt x="172526" y="173650"/>
                    </a:lnTo>
                    <a:lnTo>
                      <a:pt x="170840" y="173650"/>
                    </a:lnTo>
                    <a:lnTo>
                      <a:pt x="171402" y="175336"/>
                    </a:lnTo>
                    <a:lnTo>
                      <a:pt x="171402" y="180394"/>
                    </a:lnTo>
                    <a:lnTo>
                      <a:pt x="172526" y="180394"/>
                    </a:lnTo>
                    <a:cubicBezTo>
                      <a:pt x="174024" y="180394"/>
                      <a:pt x="174961" y="176273"/>
                      <a:pt x="175336" y="168031"/>
                    </a:cubicBezTo>
                    <a:close/>
                    <a:moveTo>
                      <a:pt x="178146" y="166345"/>
                    </a:moveTo>
                    <a:lnTo>
                      <a:pt x="178146" y="168031"/>
                    </a:lnTo>
                    <a:cubicBezTo>
                      <a:pt x="179270" y="168031"/>
                      <a:pt x="179832" y="167469"/>
                      <a:pt x="179832" y="166345"/>
                    </a:cubicBezTo>
                    <a:close/>
                    <a:moveTo>
                      <a:pt x="282111" y="165221"/>
                    </a:moveTo>
                    <a:cubicBezTo>
                      <a:pt x="282860" y="166719"/>
                      <a:pt x="283235" y="167656"/>
                      <a:pt x="283235" y="168031"/>
                    </a:cubicBezTo>
                    <a:lnTo>
                      <a:pt x="284921" y="168031"/>
                    </a:lnTo>
                    <a:lnTo>
                      <a:pt x="284921" y="165221"/>
                    </a:lnTo>
                    <a:close/>
                    <a:moveTo>
                      <a:pt x="52825" y="162411"/>
                    </a:moveTo>
                    <a:cubicBezTo>
                      <a:pt x="52825" y="165408"/>
                      <a:pt x="52076" y="166907"/>
                      <a:pt x="50577" y="166907"/>
                    </a:cubicBezTo>
                    <a:lnTo>
                      <a:pt x="47205" y="165221"/>
                    </a:lnTo>
                    <a:lnTo>
                      <a:pt x="47205" y="166345"/>
                    </a:lnTo>
                    <a:lnTo>
                      <a:pt x="48891" y="169154"/>
                    </a:lnTo>
                    <a:lnTo>
                      <a:pt x="47205" y="169716"/>
                    </a:lnTo>
                    <a:lnTo>
                      <a:pt x="46081" y="169716"/>
                    </a:lnTo>
                    <a:lnTo>
                      <a:pt x="47205" y="171964"/>
                    </a:lnTo>
                    <a:lnTo>
                      <a:pt x="43272" y="171964"/>
                    </a:lnTo>
                    <a:lnTo>
                      <a:pt x="46081" y="175336"/>
                    </a:lnTo>
                    <a:cubicBezTo>
                      <a:pt x="45332" y="177209"/>
                      <a:pt x="44583" y="178708"/>
                      <a:pt x="43834" y="179832"/>
                    </a:cubicBezTo>
                    <a:cubicBezTo>
                      <a:pt x="43084" y="180581"/>
                      <a:pt x="42522" y="180956"/>
                      <a:pt x="42148" y="180956"/>
                    </a:cubicBezTo>
                    <a:cubicBezTo>
                      <a:pt x="42148" y="179832"/>
                      <a:pt x="41586" y="179270"/>
                      <a:pt x="40462" y="179270"/>
                    </a:cubicBezTo>
                    <a:lnTo>
                      <a:pt x="40462" y="180956"/>
                    </a:lnTo>
                    <a:lnTo>
                      <a:pt x="44958" y="182080"/>
                    </a:lnTo>
                    <a:lnTo>
                      <a:pt x="54511" y="162411"/>
                    </a:lnTo>
                    <a:close/>
                    <a:moveTo>
                      <a:pt x="225351" y="160163"/>
                    </a:moveTo>
                    <a:lnTo>
                      <a:pt x="225351" y="162411"/>
                    </a:lnTo>
                    <a:cubicBezTo>
                      <a:pt x="224228" y="163909"/>
                      <a:pt x="223666" y="165221"/>
                      <a:pt x="223666" y="166345"/>
                    </a:cubicBezTo>
                    <a:lnTo>
                      <a:pt x="221418" y="166345"/>
                    </a:lnTo>
                    <a:lnTo>
                      <a:pt x="221418" y="165221"/>
                    </a:lnTo>
                    <a:cubicBezTo>
                      <a:pt x="222167" y="163722"/>
                      <a:pt x="222916" y="162411"/>
                      <a:pt x="223666" y="161287"/>
                    </a:cubicBezTo>
                    <a:cubicBezTo>
                      <a:pt x="224415" y="160538"/>
                      <a:pt x="224977" y="160163"/>
                      <a:pt x="225351" y="160163"/>
                    </a:cubicBezTo>
                    <a:close/>
                    <a:moveTo>
                      <a:pt x="179270" y="159601"/>
                    </a:moveTo>
                    <a:lnTo>
                      <a:pt x="179270" y="161287"/>
                    </a:lnTo>
                    <a:lnTo>
                      <a:pt x="180955" y="161287"/>
                    </a:lnTo>
                    <a:lnTo>
                      <a:pt x="180955" y="159601"/>
                    </a:lnTo>
                    <a:close/>
                    <a:moveTo>
                      <a:pt x="179270" y="155667"/>
                    </a:moveTo>
                    <a:cubicBezTo>
                      <a:pt x="179270" y="156791"/>
                      <a:pt x="179832" y="157353"/>
                      <a:pt x="180955" y="157353"/>
                    </a:cubicBezTo>
                    <a:lnTo>
                      <a:pt x="182079" y="157353"/>
                    </a:lnTo>
                    <a:cubicBezTo>
                      <a:pt x="182079" y="156229"/>
                      <a:pt x="181330" y="155667"/>
                      <a:pt x="179832" y="155667"/>
                    </a:cubicBezTo>
                    <a:close/>
                    <a:moveTo>
                      <a:pt x="179832" y="150047"/>
                    </a:moveTo>
                    <a:lnTo>
                      <a:pt x="179832" y="151733"/>
                    </a:lnTo>
                    <a:lnTo>
                      <a:pt x="182079" y="151733"/>
                    </a:lnTo>
                    <a:cubicBezTo>
                      <a:pt x="182079" y="150609"/>
                      <a:pt x="181330" y="150047"/>
                      <a:pt x="179832" y="150047"/>
                    </a:cubicBezTo>
                    <a:close/>
                    <a:moveTo>
                      <a:pt x="62941" y="146113"/>
                    </a:moveTo>
                    <a:cubicBezTo>
                      <a:pt x="63315" y="147612"/>
                      <a:pt x="63877" y="148361"/>
                      <a:pt x="64627" y="148361"/>
                    </a:cubicBezTo>
                    <a:lnTo>
                      <a:pt x="64627" y="146113"/>
                    </a:lnTo>
                    <a:close/>
                    <a:moveTo>
                      <a:pt x="175336" y="145552"/>
                    </a:moveTo>
                    <a:cubicBezTo>
                      <a:pt x="175336" y="147799"/>
                      <a:pt x="174399" y="153045"/>
                      <a:pt x="172526" y="161287"/>
                    </a:cubicBezTo>
                    <a:cubicBezTo>
                      <a:pt x="173650" y="163909"/>
                      <a:pt x="174212" y="165783"/>
                      <a:pt x="174212" y="166907"/>
                    </a:cubicBezTo>
                    <a:cubicBezTo>
                      <a:pt x="176085" y="166907"/>
                      <a:pt x="177022" y="159976"/>
                      <a:pt x="177022" y="146113"/>
                    </a:cubicBezTo>
                    <a:close/>
                    <a:moveTo>
                      <a:pt x="177022" y="142742"/>
                    </a:moveTo>
                    <a:cubicBezTo>
                      <a:pt x="177771" y="143866"/>
                      <a:pt x="178520" y="144428"/>
                      <a:pt x="179270" y="144428"/>
                    </a:cubicBezTo>
                    <a:lnTo>
                      <a:pt x="179270" y="142742"/>
                    </a:lnTo>
                    <a:close/>
                    <a:moveTo>
                      <a:pt x="291665" y="141618"/>
                    </a:moveTo>
                    <a:lnTo>
                      <a:pt x="291665" y="142742"/>
                    </a:lnTo>
                    <a:lnTo>
                      <a:pt x="293350" y="142742"/>
                    </a:lnTo>
                    <a:lnTo>
                      <a:pt x="293350" y="141618"/>
                    </a:lnTo>
                    <a:close/>
                    <a:moveTo>
                      <a:pt x="72494" y="139370"/>
                    </a:moveTo>
                    <a:cubicBezTo>
                      <a:pt x="71370" y="139744"/>
                      <a:pt x="70808" y="140494"/>
                      <a:pt x="70808" y="141618"/>
                    </a:cubicBezTo>
                    <a:lnTo>
                      <a:pt x="70808" y="142742"/>
                    </a:lnTo>
                    <a:lnTo>
                      <a:pt x="72494" y="142742"/>
                    </a:lnTo>
                    <a:lnTo>
                      <a:pt x="73618" y="139370"/>
                    </a:lnTo>
                    <a:close/>
                    <a:moveTo>
                      <a:pt x="241649" y="136560"/>
                    </a:moveTo>
                    <a:lnTo>
                      <a:pt x="241649" y="137684"/>
                    </a:lnTo>
                    <a:lnTo>
                      <a:pt x="245021" y="138808"/>
                    </a:lnTo>
                    <a:cubicBezTo>
                      <a:pt x="245021" y="137309"/>
                      <a:pt x="244084" y="136560"/>
                      <a:pt x="242211" y="136560"/>
                    </a:cubicBezTo>
                    <a:close/>
                    <a:moveTo>
                      <a:pt x="66875" y="136560"/>
                    </a:moveTo>
                    <a:cubicBezTo>
                      <a:pt x="66875" y="138433"/>
                      <a:pt x="66500" y="140119"/>
                      <a:pt x="65751" y="141618"/>
                    </a:cubicBezTo>
                    <a:lnTo>
                      <a:pt x="67437" y="142742"/>
                    </a:lnTo>
                    <a:cubicBezTo>
                      <a:pt x="67437" y="141618"/>
                      <a:pt x="68560" y="139932"/>
                      <a:pt x="70808" y="137684"/>
                    </a:cubicBezTo>
                    <a:lnTo>
                      <a:pt x="70808" y="136560"/>
                    </a:lnTo>
                    <a:close/>
                    <a:moveTo>
                      <a:pt x="251764" y="135998"/>
                    </a:moveTo>
                    <a:cubicBezTo>
                      <a:pt x="250266" y="135998"/>
                      <a:pt x="241836" y="143866"/>
                      <a:pt x="226475" y="159601"/>
                    </a:cubicBezTo>
                    <a:lnTo>
                      <a:pt x="226475" y="158477"/>
                    </a:lnTo>
                    <a:cubicBezTo>
                      <a:pt x="226475" y="158102"/>
                      <a:pt x="231533" y="152108"/>
                      <a:pt x="241649" y="140494"/>
                    </a:cubicBezTo>
                    <a:cubicBezTo>
                      <a:pt x="239776" y="140494"/>
                      <a:pt x="238839" y="140119"/>
                      <a:pt x="238839" y="139370"/>
                    </a:cubicBezTo>
                    <a:cubicBezTo>
                      <a:pt x="236966" y="140868"/>
                      <a:pt x="235280" y="141618"/>
                      <a:pt x="233781" y="141618"/>
                    </a:cubicBezTo>
                    <a:cubicBezTo>
                      <a:pt x="233781" y="140868"/>
                      <a:pt x="233406" y="140494"/>
                      <a:pt x="232657" y="140494"/>
                    </a:cubicBezTo>
                    <a:cubicBezTo>
                      <a:pt x="227412" y="146863"/>
                      <a:pt x="224040" y="150047"/>
                      <a:pt x="222542" y="150047"/>
                    </a:cubicBezTo>
                    <a:lnTo>
                      <a:pt x="223666" y="151733"/>
                    </a:lnTo>
                    <a:cubicBezTo>
                      <a:pt x="218046" y="155480"/>
                      <a:pt x="214487" y="159226"/>
                      <a:pt x="212988" y="162973"/>
                    </a:cubicBezTo>
                    <a:cubicBezTo>
                      <a:pt x="212613" y="162973"/>
                      <a:pt x="212239" y="163160"/>
                      <a:pt x="211864" y="163535"/>
                    </a:cubicBezTo>
                    <a:cubicBezTo>
                      <a:pt x="211115" y="163909"/>
                      <a:pt x="210553" y="164471"/>
                      <a:pt x="210178" y="165221"/>
                    </a:cubicBezTo>
                    <a:lnTo>
                      <a:pt x="211302" y="166907"/>
                    </a:lnTo>
                    <a:cubicBezTo>
                      <a:pt x="211302" y="167656"/>
                      <a:pt x="208680" y="171215"/>
                      <a:pt x="203434" y="177584"/>
                    </a:cubicBezTo>
                    <a:cubicBezTo>
                      <a:pt x="204184" y="179083"/>
                      <a:pt x="204558" y="180019"/>
                      <a:pt x="204558" y="180394"/>
                    </a:cubicBezTo>
                    <a:cubicBezTo>
                      <a:pt x="203434" y="180394"/>
                      <a:pt x="202123" y="182829"/>
                      <a:pt x="200625" y="187700"/>
                    </a:cubicBezTo>
                    <a:lnTo>
                      <a:pt x="200063" y="187700"/>
                    </a:lnTo>
                    <a:cubicBezTo>
                      <a:pt x="200063" y="186950"/>
                      <a:pt x="199688" y="186576"/>
                      <a:pt x="198939" y="186576"/>
                    </a:cubicBezTo>
                    <a:lnTo>
                      <a:pt x="198939" y="196129"/>
                    </a:lnTo>
                    <a:cubicBezTo>
                      <a:pt x="198939" y="196879"/>
                      <a:pt x="198564" y="197253"/>
                      <a:pt x="197815" y="197253"/>
                    </a:cubicBezTo>
                    <a:lnTo>
                      <a:pt x="198939" y="198939"/>
                    </a:lnTo>
                    <a:lnTo>
                      <a:pt x="198939" y="201187"/>
                    </a:lnTo>
                    <a:cubicBezTo>
                      <a:pt x="198939" y="201936"/>
                      <a:pt x="198002" y="202873"/>
                      <a:pt x="196129" y="203997"/>
                    </a:cubicBezTo>
                    <a:lnTo>
                      <a:pt x="197253" y="205683"/>
                    </a:lnTo>
                    <a:cubicBezTo>
                      <a:pt x="196878" y="207556"/>
                      <a:pt x="196503" y="209242"/>
                      <a:pt x="196129" y="210741"/>
                    </a:cubicBezTo>
                    <a:cubicBezTo>
                      <a:pt x="195754" y="211865"/>
                      <a:pt x="195379" y="212427"/>
                      <a:pt x="195005" y="212427"/>
                    </a:cubicBezTo>
                    <a:cubicBezTo>
                      <a:pt x="195005" y="213176"/>
                      <a:pt x="195379" y="213551"/>
                      <a:pt x="196129" y="213551"/>
                    </a:cubicBezTo>
                    <a:lnTo>
                      <a:pt x="194443" y="220856"/>
                    </a:lnTo>
                    <a:lnTo>
                      <a:pt x="197815" y="215236"/>
                    </a:lnTo>
                    <a:lnTo>
                      <a:pt x="198939" y="215236"/>
                    </a:lnTo>
                    <a:lnTo>
                      <a:pt x="196129" y="224790"/>
                    </a:lnTo>
                    <a:cubicBezTo>
                      <a:pt x="197253" y="224790"/>
                      <a:pt x="197815" y="225352"/>
                      <a:pt x="197815" y="226476"/>
                    </a:cubicBezTo>
                    <a:cubicBezTo>
                      <a:pt x="197815" y="231346"/>
                      <a:pt x="196691" y="233782"/>
                      <a:pt x="194443" y="233782"/>
                    </a:cubicBezTo>
                    <a:lnTo>
                      <a:pt x="194443" y="238839"/>
                    </a:lnTo>
                    <a:cubicBezTo>
                      <a:pt x="194443" y="239963"/>
                      <a:pt x="195005" y="240525"/>
                      <a:pt x="196129" y="240525"/>
                    </a:cubicBezTo>
                    <a:lnTo>
                      <a:pt x="195567" y="242211"/>
                    </a:lnTo>
                    <a:lnTo>
                      <a:pt x="195005" y="243335"/>
                    </a:lnTo>
                    <a:cubicBezTo>
                      <a:pt x="195005" y="244459"/>
                      <a:pt x="195379" y="245770"/>
                      <a:pt x="196129" y="247269"/>
                    </a:cubicBezTo>
                    <a:cubicBezTo>
                      <a:pt x="195379" y="251765"/>
                      <a:pt x="195005" y="254575"/>
                      <a:pt x="195005" y="255699"/>
                    </a:cubicBezTo>
                    <a:lnTo>
                      <a:pt x="195005" y="259632"/>
                    </a:lnTo>
                    <a:lnTo>
                      <a:pt x="200063" y="258508"/>
                    </a:lnTo>
                    <a:cubicBezTo>
                      <a:pt x="198564" y="257010"/>
                      <a:pt x="198002" y="255699"/>
                      <a:pt x="198377" y="254575"/>
                    </a:cubicBezTo>
                    <a:lnTo>
                      <a:pt x="198939" y="252889"/>
                    </a:lnTo>
                    <a:lnTo>
                      <a:pt x="198939" y="251765"/>
                    </a:lnTo>
                    <a:lnTo>
                      <a:pt x="201749" y="251765"/>
                    </a:lnTo>
                    <a:lnTo>
                      <a:pt x="201749" y="252889"/>
                    </a:lnTo>
                    <a:cubicBezTo>
                      <a:pt x="201749" y="253638"/>
                      <a:pt x="201374" y="254013"/>
                      <a:pt x="200625" y="254013"/>
                    </a:cubicBezTo>
                    <a:lnTo>
                      <a:pt x="201749" y="255699"/>
                    </a:lnTo>
                    <a:lnTo>
                      <a:pt x="201749" y="259632"/>
                    </a:lnTo>
                    <a:cubicBezTo>
                      <a:pt x="201749" y="260756"/>
                      <a:pt x="201187" y="261318"/>
                      <a:pt x="200063" y="261318"/>
                    </a:cubicBezTo>
                    <a:lnTo>
                      <a:pt x="200625" y="263566"/>
                    </a:lnTo>
                    <a:cubicBezTo>
                      <a:pt x="200250" y="265814"/>
                      <a:pt x="199688" y="266938"/>
                      <a:pt x="198939" y="266938"/>
                    </a:cubicBezTo>
                    <a:lnTo>
                      <a:pt x="200063" y="269186"/>
                    </a:lnTo>
                    <a:cubicBezTo>
                      <a:pt x="197440" y="279676"/>
                      <a:pt x="195754" y="287731"/>
                      <a:pt x="195005" y="293351"/>
                    </a:cubicBezTo>
                    <a:lnTo>
                      <a:pt x="194443" y="293351"/>
                    </a:lnTo>
                    <a:cubicBezTo>
                      <a:pt x="194443" y="294100"/>
                      <a:pt x="194630" y="294475"/>
                      <a:pt x="195005" y="294475"/>
                    </a:cubicBezTo>
                    <a:lnTo>
                      <a:pt x="194443" y="306838"/>
                    </a:lnTo>
                    <a:lnTo>
                      <a:pt x="195005" y="306838"/>
                    </a:lnTo>
                    <a:cubicBezTo>
                      <a:pt x="205870" y="293351"/>
                      <a:pt x="214674" y="274056"/>
                      <a:pt x="221418" y="248955"/>
                    </a:cubicBezTo>
                    <a:cubicBezTo>
                      <a:pt x="221418" y="247082"/>
                      <a:pt x="222167" y="246145"/>
                      <a:pt x="223666" y="246145"/>
                    </a:cubicBezTo>
                    <a:lnTo>
                      <a:pt x="222542" y="244459"/>
                    </a:lnTo>
                    <a:cubicBezTo>
                      <a:pt x="226663" y="236966"/>
                      <a:pt x="229847" y="230035"/>
                      <a:pt x="232095" y="223666"/>
                    </a:cubicBezTo>
                    <a:cubicBezTo>
                      <a:pt x="230597" y="223666"/>
                      <a:pt x="229847" y="222167"/>
                      <a:pt x="229847" y="219170"/>
                    </a:cubicBezTo>
                    <a:lnTo>
                      <a:pt x="225351" y="219170"/>
                    </a:lnTo>
                    <a:cubicBezTo>
                      <a:pt x="216360" y="219170"/>
                      <a:pt x="211302" y="221605"/>
                      <a:pt x="210178" y="226476"/>
                    </a:cubicBezTo>
                    <a:cubicBezTo>
                      <a:pt x="208305" y="229473"/>
                      <a:pt x="206994" y="230972"/>
                      <a:pt x="206244" y="230972"/>
                    </a:cubicBezTo>
                    <a:lnTo>
                      <a:pt x="206244" y="227600"/>
                    </a:lnTo>
                    <a:lnTo>
                      <a:pt x="205682" y="227600"/>
                    </a:lnTo>
                    <a:cubicBezTo>
                      <a:pt x="207930" y="225727"/>
                      <a:pt x="209429" y="223479"/>
                      <a:pt x="210178" y="220856"/>
                    </a:cubicBezTo>
                    <a:cubicBezTo>
                      <a:pt x="215423" y="217859"/>
                      <a:pt x="223291" y="215049"/>
                      <a:pt x="233781" y="212427"/>
                    </a:cubicBezTo>
                    <a:cubicBezTo>
                      <a:pt x="240525" y="200812"/>
                      <a:pt x="244646" y="192570"/>
                      <a:pt x="246145" y="187700"/>
                    </a:cubicBezTo>
                    <a:cubicBezTo>
                      <a:pt x="246519" y="187700"/>
                      <a:pt x="247831" y="184702"/>
                      <a:pt x="250078" y="178708"/>
                    </a:cubicBezTo>
                    <a:cubicBezTo>
                      <a:pt x="253076" y="171964"/>
                      <a:pt x="256447" y="163347"/>
                      <a:pt x="260194" y="152857"/>
                    </a:cubicBezTo>
                    <a:cubicBezTo>
                      <a:pt x="261318" y="152857"/>
                      <a:pt x="263004" y="149111"/>
                      <a:pt x="265252" y="141618"/>
                    </a:cubicBezTo>
                    <a:lnTo>
                      <a:pt x="264128" y="141618"/>
                    </a:lnTo>
                    <a:lnTo>
                      <a:pt x="247831" y="153981"/>
                    </a:lnTo>
                    <a:lnTo>
                      <a:pt x="247269" y="153981"/>
                    </a:lnTo>
                    <a:lnTo>
                      <a:pt x="247831" y="155667"/>
                    </a:lnTo>
                    <a:cubicBezTo>
                      <a:pt x="246332" y="155667"/>
                      <a:pt x="243522" y="159414"/>
                      <a:pt x="239401" y="166907"/>
                    </a:cubicBezTo>
                    <a:cubicBezTo>
                      <a:pt x="237528" y="170278"/>
                      <a:pt x="235842" y="173088"/>
                      <a:pt x="234343" y="175336"/>
                    </a:cubicBezTo>
                    <a:cubicBezTo>
                      <a:pt x="233219" y="177209"/>
                      <a:pt x="232470" y="178146"/>
                      <a:pt x="232095" y="178146"/>
                    </a:cubicBezTo>
                    <a:lnTo>
                      <a:pt x="232657" y="180956"/>
                    </a:lnTo>
                    <a:cubicBezTo>
                      <a:pt x="230409" y="180956"/>
                      <a:pt x="228911" y="183578"/>
                      <a:pt x="228161" y="188824"/>
                    </a:cubicBezTo>
                    <a:lnTo>
                      <a:pt x="225351" y="191633"/>
                    </a:lnTo>
                    <a:lnTo>
                      <a:pt x="224228" y="189948"/>
                    </a:lnTo>
                    <a:lnTo>
                      <a:pt x="225351" y="189948"/>
                    </a:lnTo>
                    <a:cubicBezTo>
                      <a:pt x="225351" y="189198"/>
                      <a:pt x="224977" y="188824"/>
                      <a:pt x="224228" y="188824"/>
                    </a:cubicBezTo>
                    <a:cubicBezTo>
                      <a:pt x="224977" y="185826"/>
                      <a:pt x="226288" y="183017"/>
                      <a:pt x="228161" y="180394"/>
                    </a:cubicBezTo>
                    <a:lnTo>
                      <a:pt x="224228" y="179270"/>
                    </a:lnTo>
                    <a:lnTo>
                      <a:pt x="224228" y="178146"/>
                    </a:lnTo>
                    <a:lnTo>
                      <a:pt x="228161" y="178146"/>
                    </a:lnTo>
                    <a:lnTo>
                      <a:pt x="227037" y="176460"/>
                    </a:lnTo>
                    <a:lnTo>
                      <a:pt x="227037" y="175336"/>
                    </a:lnTo>
                    <a:lnTo>
                      <a:pt x="232095" y="176460"/>
                    </a:lnTo>
                    <a:cubicBezTo>
                      <a:pt x="231721" y="173838"/>
                      <a:pt x="230409" y="172526"/>
                      <a:pt x="228161" y="172526"/>
                    </a:cubicBezTo>
                    <a:lnTo>
                      <a:pt x="228161" y="170840"/>
                    </a:lnTo>
                    <a:lnTo>
                      <a:pt x="232657" y="170840"/>
                    </a:lnTo>
                    <a:lnTo>
                      <a:pt x="234905" y="171964"/>
                    </a:lnTo>
                    <a:lnTo>
                      <a:pt x="234905" y="168031"/>
                    </a:lnTo>
                    <a:lnTo>
                      <a:pt x="236029" y="168031"/>
                    </a:lnTo>
                    <a:lnTo>
                      <a:pt x="236029" y="166907"/>
                    </a:lnTo>
                    <a:cubicBezTo>
                      <a:pt x="233781" y="166907"/>
                      <a:pt x="232657" y="166345"/>
                      <a:pt x="232657" y="165221"/>
                    </a:cubicBezTo>
                    <a:lnTo>
                      <a:pt x="232657" y="164097"/>
                    </a:lnTo>
                    <a:lnTo>
                      <a:pt x="236591" y="164097"/>
                    </a:lnTo>
                    <a:lnTo>
                      <a:pt x="236591" y="162973"/>
                    </a:lnTo>
                    <a:lnTo>
                      <a:pt x="234905" y="162973"/>
                    </a:lnTo>
                    <a:lnTo>
                      <a:pt x="234905" y="160163"/>
                    </a:lnTo>
                    <a:cubicBezTo>
                      <a:pt x="236778" y="157166"/>
                      <a:pt x="238277" y="155667"/>
                      <a:pt x="239401" y="155667"/>
                    </a:cubicBezTo>
                    <a:lnTo>
                      <a:pt x="238839" y="153981"/>
                    </a:lnTo>
                    <a:lnTo>
                      <a:pt x="238839" y="152857"/>
                    </a:lnTo>
                    <a:lnTo>
                      <a:pt x="244459" y="151733"/>
                    </a:lnTo>
                    <a:lnTo>
                      <a:pt x="244459" y="151171"/>
                    </a:lnTo>
                    <a:lnTo>
                      <a:pt x="239401" y="151171"/>
                    </a:lnTo>
                    <a:cubicBezTo>
                      <a:pt x="244271" y="147425"/>
                      <a:pt x="247456" y="143866"/>
                      <a:pt x="248954" y="140494"/>
                    </a:cubicBezTo>
                    <a:lnTo>
                      <a:pt x="253450" y="138808"/>
                    </a:lnTo>
                    <a:lnTo>
                      <a:pt x="253450" y="135998"/>
                    </a:lnTo>
                    <a:close/>
                    <a:moveTo>
                      <a:pt x="257384" y="132064"/>
                    </a:moveTo>
                    <a:lnTo>
                      <a:pt x="257384" y="133188"/>
                    </a:lnTo>
                    <a:lnTo>
                      <a:pt x="260194" y="133188"/>
                    </a:lnTo>
                    <a:lnTo>
                      <a:pt x="260194" y="132064"/>
                    </a:lnTo>
                    <a:close/>
                    <a:moveTo>
                      <a:pt x="183765" y="132064"/>
                    </a:moveTo>
                    <a:lnTo>
                      <a:pt x="182641" y="133750"/>
                    </a:lnTo>
                    <a:lnTo>
                      <a:pt x="183765" y="133750"/>
                    </a:lnTo>
                    <a:lnTo>
                      <a:pt x="182079" y="137684"/>
                    </a:lnTo>
                    <a:lnTo>
                      <a:pt x="183203" y="138246"/>
                    </a:lnTo>
                    <a:lnTo>
                      <a:pt x="184889" y="138808"/>
                    </a:lnTo>
                    <a:lnTo>
                      <a:pt x="186575" y="133750"/>
                    </a:lnTo>
                    <a:close/>
                    <a:moveTo>
                      <a:pt x="76990" y="129254"/>
                    </a:moveTo>
                    <a:cubicBezTo>
                      <a:pt x="77739" y="130378"/>
                      <a:pt x="78489" y="130940"/>
                      <a:pt x="79238" y="130940"/>
                    </a:cubicBezTo>
                    <a:lnTo>
                      <a:pt x="79238" y="129254"/>
                    </a:lnTo>
                    <a:close/>
                    <a:moveTo>
                      <a:pt x="183765" y="128130"/>
                    </a:moveTo>
                    <a:lnTo>
                      <a:pt x="183765" y="130378"/>
                    </a:lnTo>
                    <a:lnTo>
                      <a:pt x="187699" y="130378"/>
                    </a:lnTo>
                    <a:cubicBezTo>
                      <a:pt x="187699" y="128880"/>
                      <a:pt x="186950" y="128130"/>
                      <a:pt x="185451" y="128130"/>
                    </a:cubicBezTo>
                    <a:close/>
                    <a:moveTo>
                      <a:pt x="73618" y="127568"/>
                    </a:moveTo>
                    <a:cubicBezTo>
                      <a:pt x="73618" y="128692"/>
                      <a:pt x="74180" y="129254"/>
                      <a:pt x="75304" y="129254"/>
                    </a:cubicBezTo>
                    <a:lnTo>
                      <a:pt x="76428" y="129254"/>
                    </a:lnTo>
                    <a:lnTo>
                      <a:pt x="76428" y="127568"/>
                    </a:lnTo>
                    <a:close/>
                    <a:moveTo>
                      <a:pt x="75304" y="124758"/>
                    </a:moveTo>
                    <a:cubicBezTo>
                      <a:pt x="75304" y="125882"/>
                      <a:pt x="75866" y="126444"/>
                      <a:pt x="76990" y="126444"/>
                    </a:cubicBezTo>
                    <a:lnTo>
                      <a:pt x="78114" y="124758"/>
                    </a:lnTo>
                    <a:close/>
                    <a:moveTo>
                      <a:pt x="187699" y="112395"/>
                    </a:moveTo>
                    <a:cubicBezTo>
                      <a:pt x="193319" y="116891"/>
                      <a:pt x="196129" y="119326"/>
                      <a:pt x="196129" y="119701"/>
                    </a:cubicBezTo>
                    <a:cubicBezTo>
                      <a:pt x="196129" y="121199"/>
                      <a:pt x="195567" y="121949"/>
                      <a:pt x="194443" y="121949"/>
                    </a:cubicBezTo>
                    <a:cubicBezTo>
                      <a:pt x="191820" y="119326"/>
                      <a:pt x="190509" y="117265"/>
                      <a:pt x="190509" y="115767"/>
                    </a:cubicBezTo>
                    <a:lnTo>
                      <a:pt x="186575" y="115767"/>
                    </a:lnTo>
                    <a:lnTo>
                      <a:pt x="186575" y="119139"/>
                    </a:lnTo>
                    <a:lnTo>
                      <a:pt x="184889" y="119139"/>
                    </a:lnTo>
                    <a:lnTo>
                      <a:pt x="184889" y="118015"/>
                    </a:lnTo>
                    <a:cubicBezTo>
                      <a:pt x="185264" y="114268"/>
                      <a:pt x="186201" y="112395"/>
                      <a:pt x="187699" y="112395"/>
                    </a:cubicBezTo>
                    <a:close/>
                    <a:moveTo>
                      <a:pt x="334937" y="106775"/>
                    </a:moveTo>
                    <a:lnTo>
                      <a:pt x="334937" y="108461"/>
                    </a:lnTo>
                    <a:lnTo>
                      <a:pt x="333813" y="108461"/>
                    </a:lnTo>
                    <a:lnTo>
                      <a:pt x="332127" y="107337"/>
                    </a:lnTo>
                    <a:cubicBezTo>
                      <a:pt x="327256" y="121949"/>
                      <a:pt x="323510" y="135811"/>
                      <a:pt x="320887" y="148923"/>
                    </a:cubicBezTo>
                    <a:cubicBezTo>
                      <a:pt x="320513" y="148923"/>
                      <a:pt x="319951" y="149673"/>
                      <a:pt x="319201" y="151171"/>
                    </a:cubicBezTo>
                    <a:cubicBezTo>
                      <a:pt x="318452" y="153045"/>
                      <a:pt x="317703" y="155480"/>
                      <a:pt x="316953" y="158477"/>
                    </a:cubicBezTo>
                    <a:lnTo>
                      <a:pt x="318077" y="160163"/>
                    </a:lnTo>
                    <a:cubicBezTo>
                      <a:pt x="312832" y="173276"/>
                      <a:pt x="304965" y="190322"/>
                      <a:pt x="294474" y="211303"/>
                    </a:cubicBezTo>
                    <a:cubicBezTo>
                      <a:pt x="292601" y="218046"/>
                      <a:pt x="291665" y="221980"/>
                      <a:pt x="291665" y="223104"/>
                    </a:cubicBezTo>
                    <a:cubicBezTo>
                      <a:pt x="291665" y="224228"/>
                      <a:pt x="299532" y="229098"/>
                      <a:pt x="315267" y="237715"/>
                    </a:cubicBezTo>
                    <a:cubicBezTo>
                      <a:pt x="326882" y="244084"/>
                      <a:pt x="339807" y="250454"/>
                      <a:pt x="354044" y="256823"/>
                    </a:cubicBezTo>
                    <a:cubicBezTo>
                      <a:pt x="355542" y="259445"/>
                      <a:pt x="359851" y="262630"/>
                      <a:pt x="366969" y="266376"/>
                    </a:cubicBezTo>
                    <a:cubicBezTo>
                      <a:pt x="369966" y="273120"/>
                      <a:pt x="373151" y="276492"/>
                      <a:pt x="376523" y="276492"/>
                    </a:cubicBezTo>
                    <a:cubicBezTo>
                      <a:pt x="376523" y="275368"/>
                      <a:pt x="377459" y="274806"/>
                      <a:pt x="379333" y="274806"/>
                    </a:cubicBezTo>
                    <a:lnTo>
                      <a:pt x="379333" y="273682"/>
                    </a:lnTo>
                    <a:lnTo>
                      <a:pt x="374275" y="273682"/>
                    </a:lnTo>
                    <a:lnTo>
                      <a:pt x="374275" y="271996"/>
                    </a:lnTo>
                    <a:lnTo>
                      <a:pt x="376523" y="269186"/>
                    </a:lnTo>
                    <a:lnTo>
                      <a:pt x="376523" y="265252"/>
                    </a:lnTo>
                    <a:lnTo>
                      <a:pt x="374275" y="265252"/>
                    </a:lnTo>
                    <a:lnTo>
                      <a:pt x="374275" y="264128"/>
                    </a:lnTo>
                    <a:lnTo>
                      <a:pt x="380457" y="259632"/>
                    </a:lnTo>
                    <a:lnTo>
                      <a:pt x="378209" y="255699"/>
                    </a:lnTo>
                    <a:cubicBezTo>
                      <a:pt x="379333" y="252327"/>
                      <a:pt x="380644" y="250079"/>
                      <a:pt x="382143" y="248955"/>
                    </a:cubicBezTo>
                    <a:cubicBezTo>
                      <a:pt x="381393" y="247082"/>
                      <a:pt x="380831" y="246145"/>
                      <a:pt x="380457" y="246145"/>
                    </a:cubicBezTo>
                    <a:lnTo>
                      <a:pt x="378209" y="247269"/>
                    </a:lnTo>
                    <a:cubicBezTo>
                      <a:pt x="376710" y="246520"/>
                      <a:pt x="375773" y="246145"/>
                      <a:pt x="375399" y="246145"/>
                    </a:cubicBezTo>
                    <a:lnTo>
                      <a:pt x="375399" y="245583"/>
                    </a:lnTo>
                    <a:cubicBezTo>
                      <a:pt x="375399" y="244084"/>
                      <a:pt x="376335" y="243335"/>
                      <a:pt x="378209" y="243335"/>
                    </a:cubicBezTo>
                    <a:lnTo>
                      <a:pt x="378209" y="241649"/>
                    </a:lnTo>
                    <a:cubicBezTo>
                      <a:pt x="377834" y="241649"/>
                      <a:pt x="377647" y="242024"/>
                      <a:pt x="377647" y="242773"/>
                    </a:cubicBezTo>
                    <a:lnTo>
                      <a:pt x="371465" y="241649"/>
                    </a:lnTo>
                    <a:lnTo>
                      <a:pt x="371465" y="239963"/>
                    </a:lnTo>
                    <a:lnTo>
                      <a:pt x="373713" y="239963"/>
                    </a:lnTo>
                    <a:lnTo>
                      <a:pt x="373713" y="234906"/>
                    </a:lnTo>
                    <a:lnTo>
                      <a:pt x="375399" y="232096"/>
                    </a:lnTo>
                    <a:lnTo>
                      <a:pt x="371465" y="230410"/>
                    </a:lnTo>
                    <a:cubicBezTo>
                      <a:pt x="372964" y="228536"/>
                      <a:pt x="373713" y="226663"/>
                      <a:pt x="373713" y="224790"/>
                    </a:cubicBezTo>
                    <a:cubicBezTo>
                      <a:pt x="373713" y="223291"/>
                      <a:pt x="372964" y="222542"/>
                      <a:pt x="371465" y="222542"/>
                    </a:cubicBezTo>
                    <a:lnTo>
                      <a:pt x="372589" y="218046"/>
                    </a:lnTo>
                    <a:cubicBezTo>
                      <a:pt x="372589" y="216922"/>
                      <a:pt x="372027" y="216360"/>
                      <a:pt x="370903" y="216360"/>
                    </a:cubicBezTo>
                    <a:lnTo>
                      <a:pt x="371465" y="214674"/>
                    </a:lnTo>
                    <a:lnTo>
                      <a:pt x="372589" y="212989"/>
                    </a:lnTo>
                    <a:cubicBezTo>
                      <a:pt x="373338" y="211490"/>
                      <a:pt x="374275" y="209991"/>
                      <a:pt x="375399" y="208493"/>
                    </a:cubicBezTo>
                    <a:cubicBezTo>
                      <a:pt x="374275" y="208493"/>
                      <a:pt x="373713" y="207931"/>
                      <a:pt x="373713" y="206807"/>
                    </a:cubicBezTo>
                    <a:lnTo>
                      <a:pt x="373713" y="205683"/>
                    </a:lnTo>
                    <a:lnTo>
                      <a:pt x="376523" y="201749"/>
                    </a:lnTo>
                    <a:lnTo>
                      <a:pt x="376523" y="200063"/>
                    </a:lnTo>
                    <a:cubicBezTo>
                      <a:pt x="373151" y="200063"/>
                      <a:pt x="371465" y="199501"/>
                      <a:pt x="371465" y="198377"/>
                    </a:cubicBezTo>
                    <a:cubicBezTo>
                      <a:pt x="373338" y="197628"/>
                      <a:pt x="374837" y="196879"/>
                      <a:pt x="375961" y="196129"/>
                    </a:cubicBezTo>
                    <a:cubicBezTo>
                      <a:pt x="377085" y="195380"/>
                      <a:pt x="377647" y="194818"/>
                      <a:pt x="377647" y="194443"/>
                    </a:cubicBezTo>
                    <a:lnTo>
                      <a:pt x="377647" y="193319"/>
                    </a:lnTo>
                    <a:lnTo>
                      <a:pt x="376523" y="193319"/>
                    </a:lnTo>
                    <a:lnTo>
                      <a:pt x="374275" y="194443"/>
                    </a:lnTo>
                    <a:lnTo>
                      <a:pt x="372589" y="191633"/>
                    </a:lnTo>
                    <a:lnTo>
                      <a:pt x="374275" y="187700"/>
                    </a:lnTo>
                    <a:cubicBezTo>
                      <a:pt x="372027" y="187700"/>
                      <a:pt x="370903" y="187325"/>
                      <a:pt x="370903" y="186576"/>
                    </a:cubicBezTo>
                    <a:cubicBezTo>
                      <a:pt x="370903" y="186201"/>
                      <a:pt x="372027" y="184328"/>
                      <a:pt x="374275" y="180956"/>
                    </a:cubicBezTo>
                    <a:cubicBezTo>
                      <a:pt x="373151" y="179832"/>
                      <a:pt x="371278" y="179270"/>
                      <a:pt x="368655" y="179270"/>
                    </a:cubicBezTo>
                    <a:lnTo>
                      <a:pt x="368655" y="177584"/>
                    </a:lnTo>
                    <a:cubicBezTo>
                      <a:pt x="368655" y="175336"/>
                      <a:pt x="370903" y="174025"/>
                      <a:pt x="375399" y="173650"/>
                    </a:cubicBezTo>
                    <a:cubicBezTo>
                      <a:pt x="374275" y="170653"/>
                      <a:pt x="372964" y="169154"/>
                      <a:pt x="371465" y="169154"/>
                    </a:cubicBezTo>
                    <a:lnTo>
                      <a:pt x="366969" y="169716"/>
                    </a:lnTo>
                    <a:lnTo>
                      <a:pt x="366969" y="169154"/>
                    </a:lnTo>
                    <a:cubicBezTo>
                      <a:pt x="369966" y="166157"/>
                      <a:pt x="371465" y="163909"/>
                      <a:pt x="371465" y="162411"/>
                    </a:cubicBezTo>
                    <a:cubicBezTo>
                      <a:pt x="369217" y="161661"/>
                      <a:pt x="368093" y="159976"/>
                      <a:pt x="368093" y="157353"/>
                    </a:cubicBezTo>
                    <a:lnTo>
                      <a:pt x="368655" y="157353"/>
                    </a:lnTo>
                    <a:lnTo>
                      <a:pt x="368093" y="155667"/>
                    </a:lnTo>
                    <a:cubicBezTo>
                      <a:pt x="368093" y="154543"/>
                      <a:pt x="368655" y="152108"/>
                      <a:pt x="369779" y="148361"/>
                    </a:cubicBezTo>
                    <a:lnTo>
                      <a:pt x="369217" y="146675"/>
                    </a:lnTo>
                    <a:lnTo>
                      <a:pt x="368655" y="145552"/>
                    </a:lnTo>
                    <a:cubicBezTo>
                      <a:pt x="369779" y="145552"/>
                      <a:pt x="371465" y="143866"/>
                      <a:pt x="373713" y="140494"/>
                    </a:cubicBezTo>
                    <a:cubicBezTo>
                      <a:pt x="370341" y="139744"/>
                      <a:pt x="368655" y="139182"/>
                      <a:pt x="368655" y="138808"/>
                    </a:cubicBezTo>
                    <a:lnTo>
                      <a:pt x="373713" y="130940"/>
                    </a:lnTo>
                    <a:cubicBezTo>
                      <a:pt x="372214" y="130940"/>
                      <a:pt x="371465" y="129816"/>
                      <a:pt x="371465" y="127568"/>
                    </a:cubicBezTo>
                    <a:lnTo>
                      <a:pt x="370903" y="127568"/>
                    </a:lnTo>
                    <a:cubicBezTo>
                      <a:pt x="370154" y="127568"/>
                      <a:pt x="369779" y="127756"/>
                      <a:pt x="369779" y="128130"/>
                    </a:cubicBezTo>
                    <a:lnTo>
                      <a:pt x="368093" y="127568"/>
                    </a:lnTo>
                    <a:lnTo>
                      <a:pt x="366969" y="127568"/>
                    </a:lnTo>
                    <a:lnTo>
                      <a:pt x="366969" y="126444"/>
                    </a:lnTo>
                    <a:lnTo>
                      <a:pt x="368655" y="123634"/>
                    </a:lnTo>
                    <a:cubicBezTo>
                      <a:pt x="366407" y="117640"/>
                      <a:pt x="363035" y="113519"/>
                      <a:pt x="358540" y="111271"/>
                    </a:cubicBezTo>
                    <a:cubicBezTo>
                      <a:pt x="358540" y="110896"/>
                      <a:pt x="357790" y="110334"/>
                      <a:pt x="356292" y="109585"/>
                    </a:cubicBezTo>
                    <a:cubicBezTo>
                      <a:pt x="354793" y="108836"/>
                      <a:pt x="352920" y="108087"/>
                      <a:pt x="350672" y="107337"/>
                    </a:cubicBezTo>
                    <a:cubicBezTo>
                      <a:pt x="349173" y="108087"/>
                      <a:pt x="348237" y="108461"/>
                      <a:pt x="347862" y="108461"/>
                    </a:cubicBezTo>
                    <a:cubicBezTo>
                      <a:pt x="347862" y="107712"/>
                      <a:pt x="347675" y="107337"/>
                      <a:pt x="347300" y="107337"/>
                    </a:cubicBezTo>
                    <a:lnTo>
                      <a:pt x="346176" y="109585"/>
                    </a:lnTo>
                    <a:cubicBezTo>
                      <a:pt x="340556" y="109210"/>
                      <a:pt x="336810" y="108274"/>
                      <a:pt x="334937" y="106775"/>
                    </a:cubicBezTo>
                    <a:close/>
                    <a:moveTo>
                      <a:pt x="92163" y="101155"/>
                    </a:moveTo>
                    <a:cubicBezTo>
                      <a:pt x="91039" y="101155"/>
                      <a:pt x="90478" y="101717"/>
                      <a:pt x="90478" y="102841"/>
                    </a:cubicBezTo>
                    <a:lnTo>
                      <a:pt x="92163" y="103965"/>
                    </a:lnTo>
                    <a:lnTo>
                      <a:pt x="93287" y="101717"/>
                    </a:lnTo>
                    <a:lnTo>
                      <a:pt x="93287" y="101155"/>
                    </a:lnTo>
                    <a:close/>
                    <a:moveTo>
                      <a:pt x="92163" y="98908"/>
                    </a:moveTo>
                    <a:lnTo>
                      <a:pt x="92163" y="100032"/>
                    </a:lnTo>
                    <a:lnTo>
                      <a:pt x="94973" y="100032"/>
                    </a:lnTo>
                    <a:lnTo>
                      <a:pt x="94973" y="98908"/>
                    </a:lnTo>
                    <a:close/>
                    <a:moveTo>
                      <a:pt x="98907" y="97222"/>
                    </a:moveTo>
                    <a:lnTo>
                      <a:pt x="98907" y="98908"/>
                    </a:lnTo>
                    <a:lnTo>
                      <a:pt x="100593" y="98908"/>
                    </a:lnTo>
                    <a:cubicBezTo>
                      <a:pt x="100593" y="97784"/>
                      <a:pt x="100031" y="97222"/>
                      <a:pt x="98907" y="97222"/>
                    </a:cubicBezTo>
                    <a:close/>
                    <a:moveTo>
                      <a:pt x="272557" y="96098"/>
                    </a:moveTo>
                    <a:lnTo>
                      <a:pt x="274243" y="96098"/>
                    </a:lnTo>
                    <a:cubicBezTo>
                      <a:pt x="274243" y="97596"/>
                      <a:pt x="273681" y="98346"/>
                      <a:pt x="272557" y="98346"/>
                    </a:cubicBezTo>
                    <a:close/>
                    <a:moveTo>
                      <a:pt x="94411" y="95536"/>
                    </a:moveTo>
                    <a:lnTo>
                      <a:pt x="94411" y="96098"/>
                    </a:lnTo>
                    <a:lnTo>
                      <a:pt x="95535" y="96660"/>
                    </a:lnTo>
                    <a:lnTo>
                      <a:pt x="97221" y="97222"/>
                    </a:lnTo>
                    <a:lnTo>
                      <a:pt x="97221" y="95536"/>
                    </a:lnTo>
                    <a:close/>
                    <a:moveTo>
                      <a:pt x="103403" y="91602"/>
                    </a:moveTo>
                    <a:cubicBezTo>
                      <a:pt x="103028" y="91602"/>
                      <a:pt x="102654" y="91977"/>
                      <a:pt x="102279" y="92726"/>
                    </a:cubicBezTo>
                    <a:cubicBezTo>
                      <a:pt x="101530" y="93475"/>
                      <a:pt x="100968" y="94412"/>
                      <a:pt x="100593" y="95536"/>
                    </a:cubicBezTo>
                    <a:lnTo>
                      <a:pt x="102841" y="96098"/>
                    </a:lnTo>
                    <a:lnTo>
                      <a:pt x="103403" y="96098"/>
                    </a:lnTo>
                    <a:lnTo>
                      <a:pt x="104527" y="91602"/>
                    </a:lnTo>
                    <a:close/>
                    <a:moveTo>
                      <a:pt x="94973" y="90478"/>
                    </a:moveTo>
                    <a:lnTo>
                      <a:pt x="94973" y="93288"/>
                    </a:lnTo>
                    <a:cubicBezTo>
                      <a:pt x="96097" y="93288"/>
                      <a:pt x="97409" y="93663"/>
                      <a:pt x="98907" y="94412"/>
                    </a:cubicBezTo>
                    <a:lnTo>
                      <a:pt x="100593" y="91602"/>
                    </a:lnTo>
                    <a:close/>
                    <a:moveTo>
                      <a:pt x="92163" y="30909"/>
                    </a:moveTo>
                    <a:cubicBezTo>
                      <a:pt x="93662" y="30909"/>
                      <a:pt x="94411" y="32220"/>
                      <a:pt x="94411" y="34842"/>
                    </a:cubicBezTo>
                    <a:lnTo>
                      <a:pt x="94973" y="34842"/>
                    </a:lnTo>
                    <a:lnTo>
                      <a:pt x="94973" y="32033"/>
                    </a:lnTo>
                    <a:lnTo>
                      <a:pt x="96097" y="32033"/>
                    </a:lnTo>
                    <a:cubicBezTo>
                      <a:pt x="106213" y="44396"/>
                      <a:pt x="111271" y="51889"/>
                      <a:pt x="111271" y="54512"/>
                    </a:cubicBezTo>
                    <a:cubicBezTo>
                      <a:pt x="114642" y="57134"/>
                      <a:pt x="117827" y="61817"/>
                      <a:pt x="120824" y="68561"/>
                    </a:cubicBezTo>
                    <a:lnTo>
                      <a:pt x="119700" y="70809"/>
                    </a:lnTo>
                    <a:cubicBezTo>
                      <a:pt x="123447" y="70809"/>
                      <a:pt x="126257" y="76803"/>
                      <a:pt x="128130" y="88792"/>
                    </a:cubicBezTo>
                    <a:cubicBezTo>
                      <a:pt x="126631" y="96660"/>
                      <a:pt x="121948" y="103778"/>
                      <a:pt x="114080" y="110147"/>
                    </a:cubicBezTo>
                    <a:cubicBezTo>
                      <a:pt x="111458" y="112770"/>
                      <a:pt x="108648" y="118202"/>
                      <a:pt x="105651" y="126444"/>
                    </a:cubicBezTo>
                    <a:cubicBezTo>
                      <a:pt x="95535" y="141805"/>
                      <a:pt x="89541" y="150047"/>
                      <a:pt x="87668" y="151171"/>
                    </a:cubicBezTo>
                    <a:cubicBezTo>
                      <a:pt x="86544" y="154918"/>
                      <a:pt x="84296" y="158664"/>
                      <a:pt x="80924" y="162411"/>
                    </a:cubicBezTo>
                    <a:cubicBezTo>
                      <a:pt x="80924" y="164284"/>
                      <a:pt x="77739" y="171215"/>
                      <a:pt x="71370" y="183204"/>
                    </a:cubicBezTo>
                    <a:cubicBezTo>
                      <a:pt x="71370" y="184702"/>
                      <a:pt x="70059" y="186201"/>
                      <a:pt x="67437" y="187700"/>
                    </a:cubicBezTo>
                    <a:lnTo>
                      <a:pt x="67437" y="189948"/>
                    </a:lnTo>
                    <a:lnTo>
                      <a:pt x="72494" y="186576"/>
                    </a:lnTo>
                    <a:lnTo>
                      <a:pt x="73618" y="191633"/>
                    </a:lnTo>
                    <a:cubicBezTo>
                      <a:pt x="72120" y="191633"/>
                      <a:pt x="71370" y="192195"/>
                      <a:pt x="71370" y="193319"/>
                    </a:cubicBezTo>
                    <a:lnTo>
                      <a:pt x="71370" y="194443"/>
                    </a:lnTo>
                    <a:lnTo>
                      <a:pt x="79800" y="184890"/>
                    </a:lnTo>
                    <a:lnTo>
                      <a:pt x="82048" y="186014"/>
                    </a:lnTo>
                    <a:cubicBezTo>
                      <a:pt x="86544" y="181518"/>
                      <a:pt x="92163" y="179270"/>
                      <a:pt x="98907" y="179270"/>
                    </a:cubicBezTo>
                    <a:lnTo>
                      <a:pt x="100031" y="179270"/>
                    </a:lnTo>
                    <a:lnTo>
                      <a:pt x="102841" y="180956"/>
                    </a:lnTo>
                    <a:lnTo>
                      <a:pt x="106213" y="176460"/>
                    </a:lnTo>
                    <a:lnTo>
                      <a:pt x="107337" y="176460"/>
                    </a:lnTo>
                    <a:cubicBezTo>
                      <a:pt x="108461" y="176460"/>
                      <a:pt x="109023" y="177959"/>
                      <a:pt x="109023" y="180956"/>
                    </a:cubicBezTo>
                    <a:lnTo>
                      <a:pt x="114642" y="180394"/>
                    </a:lnTo>
                    <a:cubicBezTo>
                      <a:pt x="116516" y="183766"/>
                      <a:pt x="121386" y="186950"/>
                      <a:pt x="129254" y="189948"/>
                    </a:cubicBezTo>
                    <a:cubicBezTo>
                      <a:pt x="133000" y="189948"/>
                      <a:pt x="134874" y="190884"/>
                      <a:pt x="134874" y="192757"/>
                    </a:cubicBezTo>
                    <a:cubicBezTo>
                      <a:pt x="134874" y="193132"/>
                      <a:pt x="134499" y="193319"/>
                      <a:pt x="133750" y="193319"/>
                    </a:cubicBezTo>
                    <a:lnTo>
                      <a:pt x="134874" y="195567"/>
                    </a:lnTo>
                    <a:lnTo>
                      <a:pt x="133750" y="201187"/>
                    </a:lnTo>
                    <a:cubicBezTo>
                      <a:pt x="136747" y="201936"/>
                      <a:pt x="138245" y="202873"/>
                      <a:pt x="138245" y="203997"/>
                    </a:cubicBezTo>
                    <a:lnTo>
                      <a:pt x="137683" y="205683"/>
                    </a:lnTo>
                    <a:cubicBezTo>
                      <a:pt x="138807" y="205683"/>
                      <a:pt x="139369" y="206245"/>
                      <a:pt x="139369" y="207369"/>
                    </a:cubicBezTo>
                    <a:lnTo>
                      <a:pt x="139369" y="215236"/>
                    </a:lnTo>
                    <a:cubicBezTo>
                      <a:pt x="139369" y="220856"/>
                      <a:pt x="133375" y="230222"/>
                      <a:pt x="121386" y="243335"/>
                    </a:cubicBezTo>
                    <a:lnTo>
                      <a:pt x="100593" y="274806"/>
                    </a:lnTo>
                    <a:lnTo>
                      <a:pt x="100031" y="280425"/>
                    </a:lnTo>
                    <a:cubicBezTo>
                      <a:pt x="101155" y="281924"/>
                      <a:pt x="101717" y="283423"/>
                      <a:pt x="101717" y="284921"/>
                    </a:cubicBezTo>
                    <a:cubicBezTo>
                      <a:pt x="100968" y="284921"/>
                      <a:pt x="100593" y="285296"/>
                      <a:pt x="100593" y="286045"/>
                    </a:cubicBezTo>
                    <a:cubicBezTo>
                      <a:pt x="110709" y="288668"/>
                      <a:pt x="115766" y="290916"/>
                      <a:pt x="115766" y="292789"/>
                    </a:cubicBezTo>
                    <a:lnTo>
                      <a:pt x="115766" y="293351"/>
                    </a:lnTo>
                    <a:cubicBezTo>
                      <a:pt x="113144" y="295973"/>
                      <a:pt x="111271" y="299720"/>
                      <a:pt x="110147" y="304590"/>
                    </a:cubicBezTo>
                    <a:cubicBezTo>
                      <a:pt x="103778" y="304590"/>
                      <a:pt x="95535" y="310959"/>
                      <a:pt x="85420" y="323698"/>
                    </a:cubicBezTo>
                    <a:cubicBezTo>
                      <a:pt x="85045" y="323698"/>
                      <a:pt x="81299" y="327819"/>
                      <a:pt x="74180" y="336061"/>
                    </a:cubicBezTo>
                    <a:lnTo>
                      <a:pt x="73618" y="336061"/>
                    </a:lnTo>
                    <a:lnTo>
                      <a:pt x="71370" y="334937"/>
                    </a:lnTo>
                    <a:cubicBezTo>
                      <a:pt x="69497" y="340182"/>
                      <a:pt x="68186" y="342805"/>
                      <a:pt x="67437" y="342805"/>
                    </a:cubicBezTo>
                    <a:cubicBezTo>
                      <a:pt x="65938" y="342805"/>
                      <a:pt x="64439" y="341493"/>
                      <a:pt x="62941" y="338871"/>
                    </a:cubicBezTo>
                    <a:lnTo>
                      <a:pt x="61255" y="339995"/>
                    </a:lnTo>
                    <a:lnTo>
                      <a:pt x="60131" y="339995"/>
                    </a:lnTo>
                    <a:lnTo>
                      <a:pt x="60131" y="336061"/>
                    </a:lnTo>
                    <a:cubicBezTo>
                      <a:pt x="54511" y="334188"/>
                      <a:pt x="51701" y="332689"/>
                      <a:pt x="51701" y="331565"/>
                    </a:cubicBezTo>
                    <a:lnTo>
                      <a:pt x="51701" y="330441"/>
                    </a:lnTo>
                    <a:lnTo>
                      <a:pt x="52825" y="328193"/>
                    </a:lnTo>
                    <a:cubicBezTo>
                      <a:pt x="51327" y="328193"/>
                      <a:pt x="50577" y="326695"/>
                      <a:pt x="50577" y="323698"/>
                    </a:cubicBezTo>
                    <a:lnTo>
                      <a:pt x="41024" y="323698"/>
                    </a:lnTo>
                    <a:lnTo>
                      <a:pt x="39338" y="322574"/>
                    </a:lnTo>
                    <a:cubicBezTo>
                      <a:pt x="39338" y="323323"/>
                      <a:pt x="38963" y="323698"/>
                      <a:pt x="38214" y="323698"/>
                    </a:cubicBezTo>
                    <a:lnTo>
                      <a:pt x="37652" y="322012"/>
                    </a:lnTo>
                    <a:lnTo>
                      <a:pt x="38214" y="316954"/>
                    </a:lnTo>
                    <a:cubicBezTo>
                      <a:pt x="36341" y="316954"/>
                      <a:pt x="35404" y="316392"/>
                      <a:pt x="35404" y="315268"/>
                    </a:cubicBezTo>
                    <a:lnTo>
                      <a:pt x="35404" y="313582"/>
                    </a:lnTo>
                    <a:cubicBezTo>
                      <a:pt x="45520" y="293726"/>
                      <a:pt x="56946" y="274056"/>
                      <a:pt x="69684" y="254575"/>
                    </a:cubicBezTo>
                    <a:lnTo>
                      <a:pt x="66875" y="252889"/>
                    </a:lnTo>
                    <a:cubicBezTo>
                      <a:pt x="66875" y="254013"/>
                      <a:pt x="66313" y="254387"/>
                      <a:pt x="65189" y="254013"/>
                    </a:cubicBezTo>
                    <a:lnTo>
                      <a:pt x="61817" y="254013"/>
                    </a:lnTo>
                    <a:cubicBezTo>
                      <a:pt x="61817" y="254387"/>
                      <a:pt x="61067" y="254949"/>
                      <a:pt x="59569" y="255699"/>
                    </a:cubicBezTo>
                    <a:cubicBezTo>
                      <a:pt x="57321" y="257197"/>
                      <a:pt x="54698" y="258508"/>
                      <a:pt x="51701" y="259632"/>
                    </a:cubicBezTo>
                    <a:cubicBezTo>
                      <a:pt x="51701" y="260382"/>
                      <a:pt x="51327" y="260756"/>
                      <a:pt x="50577" y="260756"/>
                    </a:cubicBezTo>
                    <a:lnTo>
                      <a:pt x="51701" y="262442"/>
                    </a:lnTo>
                    <a:lnTo>
                      <a:pt x="51701" y="263566"/>
                    </a:lnTo>
                    <a:lnTo>
                      <a:pt x="43834" y="266938"/>
                    </a:lnTo>
                    <a:lnTo>
                      <a:pt x="30908" y="256823"/>
                    </a:lnTo>
                    <a:cubicBezTo>
                      <a:pt x="30159" y="256823"/>
                      <a:pt x="28848" y="256448"/>
                      <a:pt x="26974" y="255699"/>
                    </a:cubicBezTo>
                    <a:cubicBezTo>
                      <a:pt x="25101" y="254949"/>
                      <a:pt x="22666" y="254013"/>
                      <a:pt x="19669" y="252889"/>
                    </a:cubicBezTo>
                    <a:lnTo>
                      <a:pt x="11801" y="254575"/>
                    </a:lnTo>
                    <a:lnTo>
                      <a:pt x="10677" y="251765"/>
                    </a:lnTo>
                    <a:lnTo>
                      <a:pt x="9553" y="250079"/>
                    </a:lnTo>
                    <a:lnTo>
                      <a:pt x="8991" y="248393"/>
                    </a:lnTo>
                    <a:lnTo>
                      <a:pt x="10115" y="240525"/>
                    </a:lnTo>
                    <a:cubicBezTo>
                      <a:pt x="8991" y="240525"/>
                      <a:pt x="5619" y="239589"/>
                      <a:pt x="0" y="237715"/>
                    </a:cubicBezTo>
                    <a:lnTo>
                      <a:pt x="0" y="236029"/>
                    </a:lnTo>
                    <a:lnTo>
                      <a:pt x="6181" y="232096"/>
                    </a:lnTo>
                    <a:lnTo>
                      <a:pt x="6181" y="230972"/>
                    </a:lnTo>
                    <a:lnTo>
                      <a:pt x="1685" y="232096"/>
                    </a:lnTo>
                    <a:lnTo>
                      <a:pt x="561" y="232096"/>
                    </a:lnTo>
                    <a:lnTo>
                      <a:pt x="561" y="230410"/>
                    </a:lnTo>
                    <a:cubicBezTo>
                      <a:pt x="561" y="229660"/>
                      <a:pt x="936" y="229286"/>
                      <a:pt x="1685" y="229286"/>
                    </a:cubicBezTo>
                    <a:cubicBezTo>
                      <a:pt x="561" y="225914"/>
                      <a:pt x="0" y="223479"/>
                      <a:pt x="0" y="221980"/>
                    </a:cubicBezTo>
                    <a:cubicBezTo>
                      <a:pt x="1123" y="215611"/>
                      <a:pt x="2622" y="212427"/>
                      <a:pt x="4495" y="212427"/>
                    </a:cubicBezTo>
                    <a:lnTo>
                      <a:pt x="4495" y="206807"/>
                    </a:lnTo>
                    <a:cubicBezTo>
                      <a:pt x="23602" y="170466"/>
                      <a:pt x="36153" y="147425"/>
                      <a:pt x="42148" y="137684"/>
                    </a:cubicBezTo>
                    <a:cubicBezTo>
                      <a:pt x="42897" y="137309"/>
                      <a:pt x="47580" y="129442"/>
                      <a:pt x="56197" y="114081"/>
                    </a:cubicBezTo>
                    <a:cubicBezTo>
                      <a:pt x="57696" y="114081"/>
                      <a:pt x="60880" y="109023"/>
                      <a:pt x="65751" y="98908"/>
                    </a:cubicBezTo>
                    <a:cubicBezTo>
                      <a:pt x="71370" y="92164"/>
                      <a:pt x="77739" y="80924"/>
                      <a:pt x="84858" y="65189"/>
                    </a:cubicBezTo>
                    <a:cubicBezTo>
                      <a:pt x="85607" y="65189"/>
                      <a:pt x="87106" y="62941"/>
                      <a:pt x="89354" y="58445"/>
                    </a:cubicBezTo>
                    <a:cubicBezTo>
                      <a:pt x="88604" y="56947"/>
                      <a:pt x="88230" y="56010"/>
                      <a:pt x="88230" y="55636"/>
                    </a:cubicBezTo>
                    <a:lnTo>
                      <a:pt x="89354" y="55636"/>
                    </a:lnTo>
                    <a:lnTo>
                      <a:pt x="88230" y="53950"/>
                    </a:lnTo>
                    <a:lnTo>
                      <a:pt x="89354" y="48330"/>
                    </a:lnTo>
                    <a:lnTo>
                      <a:pt x="88230" y="46082"/>
                    </a:lnTo>
                    <a:cubicBezTo>
                      <a:pt x="90103" y="35966"/>
                      <a:pt x="91414" y="30909"/>
                      <a:pt x="92163" y="30909"/>
                    </a:cubicBezTo>
                    <a:close/>
                    <a:moveTo>
                      <a:pt x="295036" y="0"/>
                    </a:moveTo>
                    <a:lnTo>
                      <a:pt x="296160" y="0"/>
                    </a:lnTo>
                    <a:lnTo>
                      <a:pt x="300094" y="4496"/>
                    </a:lnTo>
                    <a:cubicBezTo>
                      <a:pt x="300094" y="2248"/>
                      <a:pt x="300656" y="1124"/>
                      <a:pt x="301780" y="1124"/>
                    </a:cubicBezTo>
                    <a:cubicBezTo>
                      <a:pt x="306651" y="8242"/>
                      <a:pt x="311708" y="13487"/>
                      <a:pt x="316953" y="16859"/>
                    </a:cubicBezTo>
                    <a:cubicBezTo>
                      <a:pt x="318452" y="20980"/>
                      <a:pt x="321824" y="25102"/>
                      <a:pt x="327069" y="29223"/>
                    </a:cubicBezTo>
                    <a:lnTo>
                      <a:pt x="333251" y="46082"/>
                    </a:lnTo>
                    <a:cubicBezTo>
                      <a:pt x="336248" y="47955"/>
                      <a:pt x="337746" y="49266"/>
                      <a:pt x="337746" y="50016"/>
                    </a:cubicBezTo>
                    <a:lnTo>
                      <a:pt x="337746" y="51140"/>
                    </a:lnTo>
                    <a:lnTo>
                      <a:pt x="336623" y="52826"/>
                    </a:lnTo>
                    <a:cubicBezTo>
                      <a:pt x="338121" y="52826"/>
                      <a:pt x="338870" y="53388"/>
                      <a:pt x="338870" y="54512"/>
                    </a:cubicBezTo>
                    <a:lnTo>
                      <a:pt x="338870" y="55636"/>
                    </a:lnTo>
                    <a:lnTo>
                      <a:pt x="337746" y="57321"/>
                    </a:lnTo>
                    <a:cubicBezTo>
                      <a:pt x="338121" y="57321"/>
                      <a:pt x="338496" y="57696"/>
                      <a:pt x="338870" y="58445"/>
                    </a:cubicBezTo>
                    <a:cubicBezTo>
                      <a:pt x="339620" y="59195"/>
                      <a:pt x="340182" y="60131"/>
                      <a:pt x="340556" y="61255"/>
                    </a:cubicBezTo>
                    <a:cubicBezTo>
                      <a:pt x="339807" y="62754"/>
                      <a:pt x="339432" y="63690"/>
                      <a:pt x="339432" y="64065"/>
                    </a:cubicBezTo>
                    <a:cubicBezTo>
                      <a:pt x="340931" y="64065"/>
                      <a:pt x="341680" y="64627"/>
                      <a:pt x="341680" y="65751"/>
                    </a:cubicBezTo>
                    <a:cubicBezTo>
                      <a:pt x="340182" y="68374"/>
                      <a:pt x="339432" y="70996"/>
                      <a:pt x="339432" y="73619"/>
                    </a:cubicBezTo>
                    <a:lnTo>
                      <a:pt x="339432" y="80362"/>
                    </a:lnTo>
                    <a:lnTo>
                      <a:pt x="340556" y="80362"/>
                    </a:lnTo>
                    <a:lnTo>
                      <a:pt x="342242" y="80924"/>
                    </a:lnTo>
                    <a:lnTo>
                      <a:pt x="345052" y="80362"/>
                    </a:lnTo>
                    <a:lnTo>
                      <a:pt x="345052" y="80924"/>
                    </a:lnTo>
                    <a:lnTo>
                      <a:pt x="347862" y="80362"/>
                    </a:lnTo>
                    <a:cubicBezTo>
                      <a:pt x="348611" y="80362"/>
                      <a:pt x="348986" y="80550"/>
                      <a:pt x="348986" y="80924"/>
                    </a:cubicBezTo>
                    <a:lnTo>
                      <a:pt x="350672" y="80362"/>
                    </a:lnTo>
                    <a:lnTo>
                      <a:pt x="354044" y="80362"/>
                    </a:lnTo>
                    <a:cubicBezTo>
                      <a:pt x="355168" y="80362"/>
                      <a:pt x="355730" y="80924"/>
                      <a:pt x="355730" y="82048"/>
                    </a:cubicBezTo>
                    <a:lnTo>
                      <a:pt x="359664" y="80362"/>
                    </a:lnTo>
                    <a:lnTo>
                      <a:pt x="361349" y="80924"/>
                    </a:lnTo>
                    <a:lnTo>
                      <a:pt x="362473" y="80924"/>
                    </a:lnTo>
                    <a:lnTo>
                      <a:pt x="365845" y="80362"/>
                    </a:lnTo>
                    <a:lnTo>
                      <a:pt x="369779" y="82048"/>
                    </a:lnTo>
                    <a:cubicBezTo>
                      <a:pt x="370528" y="80924"/>
                      <a:pt x="371090" y="80362"/>
                      <a:pt x="371465" y="80362"/>
                    </a:cubicBezTo>
                    <a:lnTo>
                      <a:pt x="374275" y="82048"/>
                    </a:lnTo>
                    <a:lnTo>
                      <a:pt x="375399" y="82048"/>
                    </a:lnTo>
                    <a:cubicBezTo>
                      <a:pt x="375399" y="80175"/>
                      <a:pt x="376148" y="79238"/>
                      <a:pt x="377647" y="79238"/>
                    </a:cubicBezTo>
                    <a:cubicBezTo>
                      <a:pt x="379520" y="80737"/>
                      <a:pt x="381019" y="81861"/>
                      <a:pt x="382143" y="82610"/>
                    </a:cubicBezTo>
                    <a:cubicBezTo>
                      <a:pt x="383266" y="83734"/>
                      <a:pt x="383828" y="84484"/>
                      <a:pt x="383828" y="84858"/>
                    </a:cubicBezTo>
                    <a:lnTo>
                      <a:pt x="386076" y="83734"/>
                    </a:lnTo>
                    <a:lnTo>
                      <a:pt x="386638" y="83734"/>
                    </a:lnTo>
                    <a:cubicBezTo>
                      <a:pt x="390385" y="87481"/>
                      <a:pt x="396192" y="91040"/>
                      <a:pt x="404060" y="94412"/>
                    </a:cubicBezTo>
                    <a:lnTo>
                      <a:pt x="408555" y="100032"/>
                    </a:lnTo>
                    <a:lnTo>
                      <a:pt x="406869" y="102841"/>
                    </a:lnTo>
                    <a:cubicBezTo>
                      <a:pt x="416236" y="109960"/>
                      <a:pt x="420919" y="114268"/>
                      <a:pt x="420919" y="115767"/>
                    </a:cubicBezTo>
                    <a:cubicBezTo>
                      <a:pt x="420919" y="117265"/>
                      <a:pt x="422230" y="119326"/>
                      <a:pt x="424853" y="121949"/>
                    </a:cubicBezTo>
                    <a:cubicBezTo>
                      <a:pt x="424478" y="124196"/>
                      <a:pt x="423354" y="125320"/>
                      <a:pt x="421481" y="125320"/>
                    </a:cubicBezTo>
                    <a:lnTo>
                      <a:pt x="421481" y="126444"/>
                    </a:lnTo>
                    <a:cubicBezTo>
                      <a:pt x="422979" y="126444"/>
                      <a:pt x="423729" y="126819"/>
                      <a:pt x="423729" y="127568"/>
                    </a:cubicBezTo>
                    <a:lnTo>
                      <a:pt x="423729" y="130378"/>
                    </a:lnTo>
                    <a:cubicBezTo>
                      <a:pt x="428224" y="133001"/>
                      <a:pt x="430660" y="135436"/>
                      <a:pt x="431034" y="137684"/>
                    </a:cubicBezTo>
                    <a:cubicBezTo>
                      <a:pt x="430660" y="138433"/>
                      <a:pt x="430472" y="139744"/>
                      <a:pt x="430472" y="141618"/>
                    </a:cubicBezTo>
                    <a:cubicBezTo>
                      <a:pt x="432346" y="141618"/>
                      <a:pt x="433470" y="144053"/>
                      <a:pt x="433844" y="148923"/>
                    </a:cubicBezTo>
                    <a:lnTo>
                      <a:pt x="433282" y="151171"/>
                    </a:lnTo>
                    <a:lnTo>
                      <a:pt x="433844" y="152857"/>
                    </a:lnTo>
                    <a:cubicBezTo>
                      <a:pt x="433844" y="153606"/>
                      <a:pt x="433657" y="153981"/>
                      <a:pt x="433282" y="153981"/>
                    </a:cubicBezTo>
                    <a:lnTo>
                      <a:pt x="433844" y="156791"/>
                    </a:lnTo>
                    <a:cubicBezTo>
                      <a:pt x="433095" y="166532"/>
                      <a:pt x="432158" y="171777"/>
                      <a:pt x="431034" y="172526"/>
                    </a:cubicBezTo>
                    <a:lnTo>
                      <a:pt x="432158" y="178146"/>
                    </a:lnTo>
                    <a:cubicBezTo>
                      <a:pt x="430285" y="178146"/>
                      <a:pt x="428974" y="183578"/>
                      <a:pt x="428224" y="194443"/>
                    </a:cubicBezTo>
                    <a:lnTo>
                      <a:pt x="429348" y="196129"/>
                    </a:lnTo>
                    <a:cubicBezTo>
                      <a:pt x="428599" y="201374"/>
                      <a:pt x="428037" y="203997"/>
                      <a:pt x="427663" y="203997"/>
                    </a:cubicBezTo>
                    <a:lnTo>
                      <a:pt x="428224" y="205683"/>
                    </a:lnTo>
                    <a:lnTo>
                      <a:pt x="428224" y="206807"/>
                    </a:lnTo>
                    <a:cubicBezTo>
                      <a:pt x="428224" y="208680"/>
                      <a:pt x="428037" y="209617"/>
                      <a:pt x="427663" y="209617"/>
                    </a:cubicBezTo>
                    <a:lnTo>
                      <a:pt x="428224" y="214112"/>
                    </a:lnTo>
                    <a:lnTo>
                      <a:pt x="428224" y="222542"/>
                    </a:lnTo>
                    <a:cubicBezTo>
                      <a:pt x="428224" y="224041"/>
                      <a:pt x="428037" y="225727"/>
                      <a:pt x="427663" y="227600"/>
                    </a:cubicBezTo>
                    <a:lnTo>
                      <a:pt x="428224" y="229286"/>
                    </a:lnTo>
                    <a:cubicBezTo>
                      <a:pt x="427475" y="231159"/>
                      <a:pt x="426913" y="232096"/>
                      <a:pt x="426539" y="232096"/>
                    </a:cubicBezTo>
                    <a:cubicBezTo>
                      <a:pt x="427663" y="234718"/>
                      <a:pt x="428224" y="236591"/>
                      <a:pt x="428224" y="237715"/>
                    </a:cubicBezTo>
                    <a:lnTo>
                      <a:pt x="427663" y="240525"/>
                    </a:lnTo>
                    <a:cubicBezTo>
                      <a:pt x="427663" y="241275"/>
                      <a:pt x="427850" y="241649"/>
                      <a:pt x="428224" y="241649"/>
                    </a:cubicBezTo>
                    <a:cubicBezTo>
                      <a:pt x="427850" y="246145"/>
                      <a:pt x="427288" y="249330"/>
                      <a:pt x="426539" y="251203"/>
                    </a:cubicBezTo>
                    <a:lnTo>
                      <a:pt x="427663" y="252889"/>
                    </a:lnTo>
                    <a:lnTo>
                      <a:pt x="426539" y="254575"/>
                    </a:lnTo>
                    <a:lnTo>
                      <a:pt x="427663" y="256823"/>
                    </a:lnTo>
                    <a:lnTo>
                      <a:pt x="425415" y="266376"/>
                    </a:lnTo>
                    <a:lnTo>
                      <a:pt x="426539" y="268062"/>
                    </a:lnTo>
                    <a:cubicBezTo>
                      <a:pt x="425789" y="269935"/>
                      <a:pt x="425227" y="270872"/>
                      <a:pt x="424853" y="270872"/>
                    </a:cubicBezTo>
                    <a:lnTo>
                      <a:pt x="424853" y="271996"/>
                    </a:lnTo>
                    <a:lnTo>
                      <a:pt x="425415" y="273682"/>
                    </a:lnTo>
                    <a:cubicBezTo>
                      <a:pt x="424291" y="281924"/>
                      <a:pt x="423729" y="291103"/>
                      <a:pt x="423729" y="301219"/>
                    </a:cubicBezTo>
                    <a:cubicBezTo>
                      <a:pt x="423729" y="301593"/>
                      <a:pt x="424103" y="304028"/>
                      <a:pt x="424853" y="308524"/>
                    </a:cubicBezTo>
                    <a:cubicBezTo>
                      <a:pt x="424853" y="309274"/>
                      <a:pt x="424478" y="309648"/>
                      <a:pt x="423729" y="309648"/>
                    </a:cubicBezTo>
                    <a:cubicBezTo>
                      <a:pt x="424478" y="317891"/>
                      <a:pt x="425040" y="322948"/>
                      <a:pt x="425415" y="324822"/>
                    </a:cubicBezTo>
                    <a:cubicBezTo>
                      <a:pt x="425040" y="325571"/>
                      <a:pt x="424853" y="326695"/>
                      <a:pt x="424853" y="328193"/>
                    </a:cubicBezTo>
                    <a:lnTo>
                      <a:pt x="425415" y="334937"/>
                    </a:lnTo>
                    <a:lnTo>
                      <a:pt x="424853" y="334937"/>
                    </a:lnTo>
                    <a:cubicBezTo>
                      <a:pt x="426351" y="339433"/>
                      <a:pt x="427850" y="348050"/>
                      <a:pt x="429348" y="360788"/>
                    </a:cubicBezTo>
                    <a:lnTo>
                      <a:pt x="428224" y="362474"/>
                    </a:lnTo>
                    <a:cubicBezTo>
                      <a:pt x="429723" y="365096"/>
                      <a:pt x="430472" y="367344"/>
                      <a:pt x="430472" y="369218"/>
                    </a:cubicBezTo>
                    <a:cubicBezTo>
                      <a:pt x="429723" y="370716"/>
                      <a:pt x="429348" y="371653"/>
                      <a:pt x="429348" y="372027"/>
                    </a:cubicBezTo>
                    <a:lnTo>
                      <a:pt x="432158" y="377647"/>
                    </a:lnTo>
                    <a:lnTo>
                      <a:pt x="431034" y="379333"/>
                    </a:lnTo>
                    <a:cubicBezTo>
                      <a:pt x="432908" y="383080"/>
                      <a:pt x="433844" y="386639"/>
                      <a:pt x="433844" y="390011"/>
                    </a:cubicBezTo>
                    <a:cubicBezTo>
                      <a:pt x="432720" y="390011"/>
                      <a:pt x="432158" y="390573"/>
                      <a:pt x="432158" y="391697"/>
                    </a:cubicBezTo>
                    <a:lnTo>
                      <a:pt x="433844" y="394506"/>
                    </a:lnTo>
                    <a:cubicBezTo>
                      <a:pt x="433844" y="395256"/>
                      <a:pt x="433657" y="395630"/>
                      <a:pt x="433282" y="395630"/>
                    </a:cubicBezTo>
                    <a:lnTo>
                      <a:pt x="433844" y="397316"/>
                    </a:lnTo>
                    <a:lnTo>
                      <a:pt x="433844" y="399002"/>
                    </a:lnTo>
                    <a:cubicBezTo>
                      <a:pt x="433844" y="399752"/>
                      <a:pt x="433657" y="400126"/>
                      <a:pt x="433282" y="400126"/>
                    </a:cubicBezTo>
                    <a:lnTo>
                      <a:pt x="436092" y="405746"/>
                    </a:lnTo>
                    <a:cubicBezTo>
                      <a:pt x="434968" y="407619"/>
                      <a:pt x="433282" y="411740"/>
                      <a:pt x="431034" y="418109"/>
                    </a:cubicBezTo>
                    <a:cubicBezTo>
                      <a:pt x="430285" y="418109"/>
                      <a:pt x="428412" y="420357"/>
                      <a:pt x="425415" y="424853"/>
                    </a:cubicBezTo>
                    <a:cubicBezTo>
                      <a:pt x="423167" y="424853"/>
                      <a:pt x="416610" y="428038"/>
                      <a:pt x="405745" y="434407"/>
                    </a:cubicBezTo>
                    <a:lnTo>
                      <a:pt x="404060" y="433283"/>
                    </a:lnTo>
                    <a:cubicBezTo>
                      <a:pt x="396192" y="437029"/>
                      <a:pt x="392258" y="439464"/>
                      <a:pt x="392258" y="440588"/>
                    </a:cubicBezTo>
                    <a:cubicBezTo>
                      <a:pt x="390759" y="439464"/>
                      <a:pt x="389636" y="438902"/>
                      <a:pt x="388886" y="438902"/>
                    </a:cubicBezTo>
                    <a:cubicBezTo>
                      <a:pt x="386638" y="440026"/>
                      <a:pt x="384952" y="440588"/>
                      <a:pt x="383828" y="440588"/>
                    </a:cubicBezTo>
                    <a:cubicBezTo>
                      <a:pt x="383828" y="439464"/>
                      <a:pt x="383266" y="438902"/>
                      <a:pt x="382143" y="438902"/>
                    </a:cubicBezTo>
                    <a:cubicBezTo>
                      <a:pt x="379895" y="440026"/>
                      <a:pt x="378396" y="440588"/>
                      <a:pt x="377647" y="440588"/>
                    </a:cubicBezTo>
                    <a:cubicBezTo>
                      <a:pt x="377647" y="439464"/>
                      <a:pt x="376897" y="438902"/>
                      <a:pt x="375399" y="438902"/>
                    </a:cubicBezTo>
                    <a:lnTo>
                      <a:pt x="373713" y="440026"/>
                    </a:lnTo>
                    <a:lnTo>
                      <a:pt x="372027" y="439464"/>
                    </a:lnTo>
                    <a:lnTo>
                      <a:pt x="370903" y="438902"/>
                    </a:lnTo>
                    <a:cubicBezTo>
                      <a:pt x="370903" y="439277"/>
                      <a:pt x="370528" y="439839"/>
                      <a:pt x="369779" y="440588"/>
                    </a:cubicBezTo>
                    <a:cubicBezTo>
                      <a:pt x="368655" y="441338"/>
                      <a:pt x="367344" y="442087"/>
                      <a:pt x="365845" y="442836"/>
                    </a:cubicBezTo>
                    <a:lnTo>
                      <a:pt x="365845" y="441712"/>
                    </a:lnTo>
                    <a:lnTo>
                      <a:pt x="364159" y="442836"/>
                    </a:lnTo>
                    <a:lnTo>
                      <a:pt x="363035" y="442836"/>
                    </a:lnTo>
                    <a:lnTo>
                      <a:pt x="360225" y="440588"/>
                    </a:lnTo>
                    <a:lnTo>
                      <a:pt x="359664" y="440588"/>
                    </a:lnTo>
                    <a:lnTo>
                      <a:pt x="355730" y="443398"/>
                    </a:lnTo>
                    <a:lnTo>
                      <a:pt x="354044" y="442836"/>
                    </a:lnTo>
                    <a:cubicBezTo>
                      <a:pt x="353294" y="443211"/>
                      <a:pt x="351983" y="443398"/>
                      <a:pt x="350110" y="443398"/>
                    </a:cubicBezTo>
                    <a:lnTo>
                      <a:pt x="348986" y="441712"/>
                    </a:lnTo>
                    <a:lnTo>
                      <a:pt x="347300" y="442836"/>
                    </a:lnTo>
                    <a:lnTo>
                      <a:pt x="333813" y="442836"/>
                    </a:lnTo>
                    <a:cubicBezTo>
                      <a:pt x="333438" y="442836"/>
                      <a:pt x="333251" y="442462"/>
                      <a:pt x="333251" y="441712"/>
                    </a:cubicBezTo>
                    <a:lnTo>
                      <a:pt x="331565" y="442274"/>
                    </a:lnTo>
                    <a:lnTo>
                      <a:pt x="330441" y="442836"/>
                    </a:lnTo>
                    <a:cubicBezTo>
                      <a:pt x="304965" y="442836"/>
                      <a:pt x="286607" y="433283"/>
                      <a:pt x="275367" y="414176"/>
                    </a:cubicBezTo>
                    <a:cubicBezTo>
                      <a:pt x="269748" y="409680"/>
                      <a:pt x="266938" y="406308"/>
                      <a:pt x="266938" y="404060"/>
                    </a:cubicBezTo>
                    <a:lnTo>
                      <a:pt x="283797" y="419795"/>
                    </a:lnTo>
                    <a:lnTo>
                      <a:pt x="287731" y="416985"/>
                    </a:lnTo>
                    <a:lnTo>
                      <a:pt x="287731" y="418109"/>
                    </a:lnTo>
                    <a:lnTo>
                      <a:pt x="286607" y="419795"/>
                    </a:lnTo>
                    <a:lnTo>
                      <a:pt x="288855" y="419795"/>
                    </a:lnTo>
                    <a:lnTo>
                      <a:pt x="288855" y="418109"/>
                    </a:lnTo>
                    <a:lnTo>
                      <a:pt x="289417" y="418109"/>
                    </a:lnTo>
                    <a:cubicBezTo>
                      <a:pt x="302904" y="423729"/>
                      <a:pt x="310772" y="426539"/>
                      <a:pt x="313020" y="426539"/>
                    </a:cubicBezTo>
                    <a:cubicBezTo>
                      <a:pt x="326507" y="424666"/>
                      <a:pt x="333251" y="423167"/>
                      <a:pt x="333251" y="422043"/>
                    </a:cubicBezTo>
                    <a:lnTo>
                      <a:pt x="334937" y="422605"/>
                    </a:lnTo>
                    <a:lnTo>
                      <a:pt x="336061" y="422605"/>
                    </a:lnTo>
                    <a:cubicBezTo>
                      <a:pt x="338308" y="420357"/>
                      <a:pt x="342992" y="417922"/>
                      <a:pt x="350110" y="415300"/>
                    </a:cubicBezTo>
                    <a:lnTo>
                      <a:pt x="351796" y="416423"/>
                    </a:lnTo>
                    <a:lnTo>
                      <a:pt x="362473" y="406870"/>
                    </a:lnTo>
                    <a:cubicBezTo>
                      <a:pt x="362473" y="407619"/>
                      <a:pt x="362661" y="407994"/>
                      <a:pt x="363035" y="407994"/>
                    </a:cubicBezTo>
                    <a:cubicBezTo>
                      <a:pt x="363035" y="406121"/>
                      <a:pt x="367906" y="402561"/>
                      <a:pt x="377647" y="397316"/>
                    </a:cubicBezTo>
                    <a:lnTo>
                      <a:pt x="377647" y="396192"/>
                    </a:lnTo>
                    <a:lnTo>
                      <a:pt x="378209" y="394506"/>
                    </a:lnTo>
                    <a:cubicBezTo>
                      <a:pt x="377834" y="394506"/>
                      <a:pt x="377647" y="394132"/>
                      <a:pt x="377647" y="393382"/>
                    </a:cubicBezTo>
                    <a:cubicBezTo>
                      <a:pt x="378021" y="393382"/>
                      <a:pt x="380457" y="390011"/>
                      <a:pt x="384952" y="383267"/>
                    </a:cubicBezTo>
                    <a:cubicBezTo>
                      <a:pt x="383828" y="381019"/>
                      <a:pt x="383266" y="379520"/>
                      <a:pt x="383266" y="378771"/>
                    </a:cubicBezTo>
                    <a:cubicBezTo>
                      <a:pt x="384765" y="378022"/>
                      <a:pt x="385889" y="377273"/>
                      <a:pt x="386638" y="376523"/>
                    </a:cubicBezTo>
                    <a:cubicBezTo>
                      <a:pt x="387388" y="375774"/>
                      <a:pt x="387762" y="375212"/>
                      <a:pt x="387762" y="374837"/>
                    </a:cubicBezTo>
                    <a:lnTo>
                      <a:pt x="387762" y="373713"/>
                    </a:lnTo>
                    <a:lnTo>
                      <a:pt x="386076" y="366970"/>
                    </a:lnTo>
                    <a:cubicBezTo>
                      <a:pt x="386826" y="366595"/>
                      <a:pt x="387950" y="366408"/>
                      <a:pt x="389448" y="366408"/>
                    </a:cubicBezTo>
                    <a:lnTo>
                      <a:pt x="389448" y="362474"/>
                    </a:lnTo>
                    <a:cubicBezTo>
                      <a:pt x="386451" y="362474"/>
                      <a:pt x="384952" y="359664"/>
                      <a:pt x="384952" y="354044"/>
                    </a:cubicBezTo>
                    <a:lnTo>
                      <a:pt x="383828" y="354044"/>
                    </a:lnTo>
                    <a:lnTo>
                      <a:pt x="382143" y="355168"/>
                    </a:lnTo>
                    <a:lnTo>
                      <a:pt x="381019" y="352920"/>
                    </a:lnTo>
                    <a:cubicBezTo>
                      <a:pt x="384390" y="351047"/>
                      <a:pt x="386076" y="349736"/>
                      <a:pt x="386076" y="348986"/>
                    </a:cubicBezTo>
                    <a:cubicBezTo>
                      <a:pt x="384952" y="348612"/>
                      <a:pt x="384016" y="348237"/>
                      <a:pt x="383266" y="347863"/>
                    </a:cubicBezTo>
                    <a:cubicBezTo>
                      <a:pt x="382517" y="347488"/>
                      <a:pt x="382143" y="347113"/>
                      <a:pt x="382143" y="346739"/>
                    </a:cubicBezTo>
                    <a:cubicBezTo>
                      <a:pt x="382143" y="346364"/>
                      <a:pt x="383641" y="344678"/>
                      <a:pt x="386638" y="341681"/>
                    </a:cubicBezTo>
                    <a:lnTo>
                      <a:pt x="383828" y="341681"/>
                    </a:lnTo>
                    <a:lnTo>
                      <a:pt x="383828" y="340557"/>
                    </a:lnTo>
                    <a:cubicBezTo>
                      <a:pt x="383828" y="340182"/>
                      <a:pt x="384203" y="339995"/>
                      <a:pt x="384952" y="339995"/>
                    </a:cubicBezTo>
                    <a:lnTo>
                      <a:pt x="383828" y="337747"/>
                    </a:lnTo>
                    <a:cubicBezTo>
                      <a:pt x="384952" y="336623"/>
                      <a:pt x="385889" y="335312"/>
                      <a:pt x="386638" y="333813"/>
                    </a:cubicBezTo>
                    <a:cubicBezTo>
                      <a:pt x="387388" y="333064"/>
                      <a:pt x="387762" y="332502"/>
                      <a:pt x="387762" y="332127"/>
                    </a:cubicBezTo>
                    <a:lnTo>
                      <a:pt x="386638" y="332127"/>
                    </a:lnTo>
                    <a:lnTo>
                      <a:pt x="383828" y="334375"/>
                    </a:lnTo>
                    <a:lnTo>
                      <a:pt x="383266" y="334375"/>
                    </a:lnTo>
                    <a:lnTo>
                      <a:pt x="383266" y="328193"/>
                    </a:lnTo>
                    <a:cubicBezTo>
                      <a:pt x="384016" y="328193"/>
                      <a:pt x="384952" y="327257"/>
                      <a:pt x="386076" y="325384"/>
                    </a:cubicBezTo>
                    <a:cubicBezTo>
                      <a:pt x="382705" y="325384"/>
                      <a:pt x="381019" y="324447"/>
                      <a:pt x="381019" y="322574"/>
                    </a:cubicBezTo>
                    <a:lnTo>
                      <a:pt x="379333" y="323698"/>
                    </a:lnTo>
                    <a:lnTo>
                      <a:pt x="378209" y="323698"/>
                    </a:lnTo>
                    <a:lnTo>
                      <a:pt x="378209" y="322012"/>
                    </a:lnTo>
                    <a:lnTo>
                      <a:pt x="380457" y="322012"/>
                    </a:lnTo>
                    <a:cubicBezTo>
                      <a:pt x="378958" y="320513"/>
                      <a:pt x="378209" y="319202"/>
                      <a:pt x="378209" y="318078"/>
                    </a:cubicBezTo>
                    <a:lnTo>
                      <a:pt x="377647" y="318078"/>
                    </a:lnTo>
                    <a:lnTo>
                      <a:pt x="377647" y="320888"/>
                    </a:lnTo>
                    <a:lnTo>
                      <a:pt x="375399" y="320888"/>
                    </a:lnTo>
                    <a:cubicBezTo>
                      <a:pt x="375399" y="320138"/>
                      <a:pt x="369779" y="312271"/>
                      <a:pt x="358540" y="297285"/>
                    </a:cubicBezTo>
                    <a:cubicBezTo>
                      <a:pt x="358540" y="296910"/>
                      <a:pt x="357603" y="296348"/>
                      <a:pt x="355730" y="295599"/>
                    </a:cubicBezTo>
                    <a:cubicBezTo>
                      <a:pt x="353482" y="294850"/>
                      <a:pt x="350672" y="294100"/>
                      <a:pt x="347300" y="293351"/>
                    </a:cubicBezTo>
                    <a:cubicBezTo>
                      <a:pt x="344677" y="289604"/>
                      <a:pt x="342430" y="287731"/>
                      <a:pt x="340556" y="287731"/>
                    </a:cubicBezTo>
                    <a:cubicBezTo>
                      <a:pt x="340556" y="286233"/>
                      <a:pt x="339058" y="284359"/>
                      <a:pt x="336061" y="282111"/>
                    </a:cubicBezTo>
                    <a:cubicBezTo>
                      <a:pt x="334187" y="278365"/>
                      <a:pt x="328755" y="274056"/>
                      <a:pt x="319763" y="269186"/>
                    </a:cubicBezTo>
                    <a:lnTo>
                      <a:pt x="319763" y="265252"/>
                    </a:lnTo>
                    <a:cubicBezTo>
                      <a:pt x="313020" y="260007"/>
                      <a:pt x="301967" y="252139"/>
                      <a:pt x="286607" y="241649"/>
                    </a:cubicBezTo>
                    <a:lnTo>
                      <a:pt x="284921" y="242773"/>
                    </a:lnTo>
                    <a:lnTo>
                      <a:pt x="283235" y="241649"/>
                    </a:lnTo>
                    <a:cubicBezTo>
                      <a:pt x="281736" y="243148"/>
                      <a:pt x="276679" y="253451"/>
                      <a:pt x="268062" y="272558"/>
                    </a:cubicBezTo>
                    <a:cubicBezTo>
                      <a:pt x="262817" y="279676"/>
                      <a:pt x="257009" y="290354"/>
                      <a:pt x="250640" y="304590"/>
                    </a:cubicBezTo>
                    <a:cubicBezTo>
                      <a:pt x="242398" y="318078"/>
                      <a:pt x="236404" y="324822"/>
                      <a:pt x="232657" y="324822"/>
                    </a:cubicBezTo>
                    <a:cubicBezTo>
                      <a:pt x="232657" y="325196"/>
                      <a:pt x="232470" y="325384"/>
                      <a:pt x="232095" y="325384"/>
                    </a:cubicBezTo>
                    <a:lnTo>
                      <a:pt x="229847" y="324822"/>
                    </a:lnTo>
                    <a:lnTo>
                      <a:pt x="228161" y="325384"/>
                    </a:lnTo>
                    <a:lnTo>
                      <a:pt x="227037" y="325384"/>
                    </a:lnTo>
                    <a:cubicBezTo>
                      <a:pt x="227037" y="325009"/>
                      <a:pt x="226850" y="324822"/>
                      <a:pt x="226475" y="324822"/>
                    </a:cubicBezTo>
                    <a:cubicBezTo>
                      <a:pt x="226475" y="327069"/>
                      <a:pt x="223853" y="328193"/>
                      <a:pt x="218608" y="328193"/>
                    </a:cubicBezTo>
                    <a:lnTo>
                      <a:pt x="216922" y="325384"/>
                    </a:lnTo>
                    <a:cubicBezTo>
                      <a:pt x="217671" y="325384"/>
                      <a:pt x="218046" y="325196"/>
                      <a:pt x="218046" y="324822"/>
                    </a:cubicBezTo>
                    <a:lnTo>
                      <a:pt x="215798" y="324822"/>
                    </a:lnTo>
                    <a:cubicBezTo>
                      <a:pt x="215798" y="326695"/>
                      <a:pt x="215236" y="327631"/>
                      <a:pt x="214112" y="327631"/>
                    </a:cubicBezTo>
                    <a:lnTo>
                      <a:pt x="212988" y="325384"/>
                    </a:lnTo>
                    <a:cubicBezTo>
                      <a:pt x="206619" y="327257"/>
                      <a:pt x="202310" y="328943"/>
                      <a:pt x="200063" y="330441"/>
                    </a:cubicBezTo>
                    <a:cubicBezTo>
                      <a:pt x="197440" y="328943"/>
                      <a:pt x="195567" y="328193"/>
                      <a:pt x="194443" y="328193"/>
                    </a:cubicBezTo>
                    <a:lnTo>
                      <a:pt x="194443" y="332127"/>
                    </a:lnTo>
                    <a:cubicBezTo>
                      <a:pt x="194443" y="333251"/>
                      <a:pt x="194068" y="334562"/>
                      <a:pt x="193319" y="336061"/>
                    </a:cubicBezTo>
                    <a:cubicBezTo>
                      <a:pt x="193319" y="336810"/>
                      <a:pt x="193694" y="337185"/>
                      <a:pt x="194443" y="337185"/>
                    </a:cubicBezTo>
                    <a:lnTo>
                      <a:pt x="193319" y="342805"/>
                    </a:lnTo>
                    <a:cubicBezTo>
                      <a:pt x="193319" y="357041"/>
                      <a:pt x="194630" y="369218"/>
                      <a:pt x="197253" y="379333"/>
                    </a:cubicBezTo>
                    <a:lnTo>
                      <a:pt x="196129" y="379333"/>
                    </a:lnTo>
                    <a:cubicBezTo>
                      <a:pt x="199126" y="386077"/>
                      <a:pt x="201374" y="390198"/>
                      <a:pt x="202872" y="391697"/>
                    </a:cubicBezTo>
                    <a:lnTo>
                      <a:pt x="202872" y="392821"/>
                    </a:lnTo>
                    <a:cubicBezTo>
                      <a:pt x="202872" y="394319"/>
                      <a:pt x="201936" y="396380"/>
                      <a:pt x="200063" y="399002"/>
                    </a:cubicBezTo>
                    <a:lnTo>
                      <a:pt x="200625" y="401250"/>
                    </a:lnTo>
                    <a:cubicBezTo>
                      <a:pt x="199875" y="403123"/>
                      <a:pt x="199313" y="404060"/>
                      <a:pt x="198939" y="404060"/>
                    </a:cubicBezTo>
                    <a:cubicBezTo>
                      <a:pt x="199688" y="405559"/>
                      <a:pt x="200063" y="406495"/>
                      <a:pt x="200063" y="406870"/>
                    </a:cubicBezTo>
                    <a:lnTo>
                      <a:pt x="196129" y="413614"/>
                    </a:lnTo>
                    <a:cubicBezTo>
                      <a:pt x="190509" y="413614"/>
                      <a:pt x="184515" y="409867"/>
                      <a:pt x="178146" y="402374"/>
                    </a:cubicBezTo>
                    <a:cubicBezTo>
                      <a:pt x="176647" y="402374"/>
                      <a:pt x="173837" y="400314"/>
                      <a:pt x="169716" y="396192"/>
                    </a:cubicBezTo>
                    <a:lnTo>
                      <a:pt x="162972" y="396192"/>
                    </a:lnTo>
                    <a:cubicBezTo>
                      <a:pt x="158851" y="396192"/>
                      <a:pt x="155105" y="390947"/>
                      <a:pt x="151733" y="380457"/>
                    </a:cubicBezTo>
                    <a:cubicBezTo>
                      <a:pt x="152482" y="378584"/>
                      <a:pt x="153044" y="377647"/>
                      <a:pt x="153419" y="377647"/>
                    </a:cubicBezTo>
                    <a:cubicBezTo>
                      <a:pt x="152295" y="375399"/>
                      <a:pt x="151733" y="373713"/>
                      <a:pt x="151733" y="372589"/>
                    </a:cubicBezTo>
                    <a:lnTo>
                      <a:pt x="152857" y="372589"/>
                    </a:lnTo>
                    <a:cubicBezTo>
                      <a:pt x="152857" y="372215"/>
                      <a:pt x="152482" y="372027"/>
                      <a:pt x="151733" y="372027"/>
                    </a:cubicBezTo>
                    <a:lnTo>
                      <a:pt x="152857" y="366408"/>
                    </a:lnTo>
                    <a:cubicBezTo>
                      <a:pt x="150234" y="366408"/>
                      <a:pt x="148923" y="365471"/>
                      <a:pt x="148923" y="363598"/>
                    </a:cubicBezTo>
                    <a:lnTo>
                      <a:pt x="150609" y="362474"/>
                    </a:lnTo>
                    <a:lnTo>
                      <a:pt x="150047" y="360788"/>
                    </a:lnTo>
                    <a:lnTo>
                      <a:pt x="150047" y="359664"/>
                    </a:lnTo>
                    <a:lnTo>
                      <a:pt x="147799" y="360788"/>
                    </a:lnTo>
                    <a:lnTo>
                      <a:pt x="147237" y="360788"/>
                    </a:lnTo>
                    <a:lnTo>
                      <a:pt x="144989" y="359664"/>
                    </a:lnTo>
                    <a:lnTo>
                      <a:pt x="146113" y="357416"/>
                    </a:lnTo>
                    <a:cubicBezTo>
                      <a:pt x="146488" y="357041"/>
                      <a:pt x="146862" y="356854"/>
                      <a:pt x="147237" y="356854"/>
                    </a:cubicBezTo>
                    <a:cubicBezTo>
                      <a:pt x="145738" y="354232"/>
                      <a:pt x="144989" y="352358"/>
                      <a:pt x="144989" y="351234"/>
                    </a:cubicBezTo>
                    <a:lnTo>
                      <a:pt x="148923" y="348986"/>
                    </a:lnTo>
                    <a:lnTo>
                      <a:pt x="147799" y="347301"/>
                    </a:lnTo>
                    <a:lnTo>
                      <a:pt x="150047" y="344491"/>
                    </a:lnTo>
                    <a:cubicBezTo>
                      <a:pt x="147424" y="343367"/>
                      <a:pt x="145551" y="342805"/>
                      <a:pt x="144427" y="342805"/>
                    </a:cubicBezTo>
                    <a:lnTo>
                      <a:pt x="144427" y="340557"/>
                    </a:lnTo>
                    <a:cubicBezTo>
                      <a:pt x="146300" y="340557"/>
                      <a:pt x="147799" y="339433"/>
                      <a:pt x="148923" y="337185"/>
                    </a:cubicBezTo>
                    <a:lnTo>
                      <a:pt x="148923" y="336061"/>
                    </a:lnTo>
                    <a:lnTo>
                      <a:pt x="144989" y="336061"/>
                    </a:lnTo>
                    <a:lnTo>
                      <a:pt x="144989" y="334937"/>
                    </a:lnTo>
                    <a:cubicBezTo>
                      <a:pt x="146862" y="333064"/>
                      <a:pt x="147799" y="331565"/>
                      <a:pt x="147799" y="330441"/>
                    </a:cubicBezTo>
                    <a:lnTo>
                      <a:pt x="147237" y="327631"/>
                    </a:lnTo>
                    <a:cubicBezTo>
                      <a:pt x="147986" y="327631"/>
                      <a:pt x="148923" y="326695"/>
                      <a:pt x="150047" y="324822"/>
                    </a:cubicBezTo>
                    <a:lnTo>
                      <a:pt x="147237" y="324822"/>
                    </a:lnTo>
                    <a:lnTo>
                      <a:pt x="147799" y="322574"/>
                    </a:lnTo>
                    <a:lnTo>
                      <a:pt x="147799" y="320888"/>
                    </a:lnTo>
                    <a:lnTo>
                      <a:pt x="144989" y="320888"/>
                    </a:lnTo>
                    <a:cubicBezTo>
                      <a:pt x="144989" y="318640"/>
                      <a:pt x="146300" y="316205"/>
                      <a:pt x="148923" y="313582"/>
                    </a:cubicBezTo>
                    <a:cubicBezTo>
                      <a:pt x="147050" y="313582"/>
                      <a:pt x="146113" y="312645"/>
                      <a:pt x="146113" y="310772"/>
                    </a:cubicBezTo>
                    <a:lnTo>
                      <a:pt x="148923" y="304028"/>
                    </a:lnTo>
                    <a:cubicBezTo>
                      <a:pt x="148174" y="304028"/>
                      <a:pt x="147799" y="303654"/>
                      <a:pt x="147799" y="302905"/>
                    </a:cubicBezTo>
                    <a:lnTo>
                      <a:pt x="146113" y="304028"/>
                    </a:lnTo>
                    <a:lnTo>
                      <a:pt x="144427" y="304028"/>
                    </a:lnTo>
                    <a:lnTo>
                      <a:pt x="144427" y="301781"/>
                    </a:lnTo>
                    <a:cubicBezTo>
                      <a:pt x="144427" y="300282"/>
                      <a:pt x="145551" y="299345"/>
                      <a:pt x="147799" y="298971"/>
                    </a:cubicBezTo>
                    <a:lnTo>
                      <a:pt x="147799" y="297285"/>
                    </a:lnTo>
                    <a:lnTo>
                      <a:pt x="146113" y="297285"/>
                    </a:lnTo>
                    <a:lnTo>
                      <a:pt x="146113" y="295599"/>
                    </a:lnTo>
                    <a:cubicBezTo>
                      <a:pt x="149860" y="290354"/>
                      <a:pt x="151733" y="284547"/>
                      <a:pt x="151733" y="278178"/>
                    </a:cubicBezTo>
                    <a:lnTo>
                      <a:pt x="150047" y="279302"/>
                    </a:lnTo>
                    <a:lnTo>
                      <a:pt x="147799" y="279302"/>
                    </a:lnTo>
                    <a:lnTo>
                      <a:pt x="147799" y="278178"/>
                    </a:lnTo>
                    <a:cubicBezTo>
                      <a:pt x="148548" y="276304"/>
                      <a:pt x="149860" y="274431"/>
                      <a:pt x="151733" y="272558"/>
                    </a:cubicBezTo>
                    <a:cubicBezTo>
                      <a:pt x="150983" y="271059"/>
                      <a:pt x="150609" y="270123"/>
                      <a:pt x="150609" y="269748"/>
                    </a:cubicBezTo>
                    <a:lnTo>
                      <a:pt x="150609" y="266938"/>
                    </a:lnTo>
                    <a:cubicBezTo>
                      <a:pt x="148736" y="266938"/>
                      <a:pt x="147799" y="265440"/>
                      <a:pt x="147799" y="262442"/>
                    </a:cubicBezTo>
                    <a:cubicBezTo>
                      <a:pt x="148548" y="260944"/>
                      <a:pt x="148923" y="260007"/>
                      <a:pt x="148923" y="259632"/>
                    </a:cubicBezTo>
                    <a:lnTo>
                      <a:pt x="147799" y="259632"/>
                    </a:lnTo>
                    <a:lnTo>
                      <a:pt x="146113" y="260756"/>
                    </a:lnTo>
                    <a:lnTo>
                      <a:pt x="146113" y="259632"/>
                    </a:lnTo>
                    <a:lnTo>
                      <a:pt x="146675" y="257947"/>
                    </a:lnTo>
                    <a:lnTo>
                      <a:pt x="147237" y="256823"/>
                    </a:lnTo>
                    <a:lnTo>
                      <a:pt x="148923" y="257385"/>
                    </a:lnTo>
                    <a:lnTo>
                      <a:pt x="150609" y="257385"/>
                    </a:lnTo>
                    <a:lnTo>
                      <a:pt x="150609" y="256823"/>
                    </a:lnTo>
                    <a:cubicBezTo>
                      <a:pt x="148361" y="256823"/>
                      <a:pt x="147237" y="255137"/>
                      <a:pt x="147237" y="251765"/>
                    </a:cubicBezTo>
                    <a:cubicBezTo>
                      <a:pt x="148361" y="251765"/>
                      <a:pt x="149485" y="250266"/>
                      <a:pt x="150609" y="247269"/>
                    </a:cubicBezTo>
                    <a:lnTo>
                      <a:pt x="150047" y="245583"/>
                    </a:lnTo>
                    <a:lnTo>
                      <a:pt x="150609" y="242773"/>
                    </a:lnTo>
                    <a:lnTo>
                      <a:pt x="150047" y="242773"/>
                    </a:lnTo>
                    <a:lnTo>
                      <a:pt x="147237" y="244459"/>
                    </a:lnTo>
                    <a:lnTo>
                      <a:pt x="147237" y="243335"/>
                    </a:lnTo>
                    <a:cubicBezTo>
                      <a:pt x="147237" y="242961"/>
                      <a:pt x="148361" y="241462"/>
                      <a:pt x="150609" y="238839"/>
                    </a:cubicBezTo>
                    <a:lnTo>
                      <a:pt x="150609" y="237715"/>
                    </a:lnTo>
                    <a:lnTo>
                      <a:pt x="150047" y="237715"/>
                    </a:lnTo>
                    <a:lnTo>
                      <a:pt x="147799" y="238839"/>
                    </a:lnTo>
                    <a:lnTo>
                      <a:pt x="147237" y="237153"/>
                    </a:lnTo>
                    <a:lnTo>
                      <a:pt x="150047" y="234906"/>
                    </a:lnTo>
                    <a:lnTo>
                      <a:pt x="148923" y="233220"/>
                    </a:lnTo>
                    <a:lnTo>
                      <a:pt x="148923" y="230972"/>
                    </a:lnTo>
                    <a:cubicBezTo>
                      <a:pt x="148923" y="230597"/>
                      <a:pt x="150421" y="226851"/>
                      <a:pt x="153419" y="219732"/>
                    </a:cubicBezTo>
                    <a:lnTo>
                      <a:pt x="153419" y="219170"/>
                    </a:lnTo>
                    <a:lnTo>
                      <a:pt x="152857" y="219170"/>
                    </a:lnTo>
                    <a:lnTo>
                      <a:pt x="152857" y="220856"/>
                    </a:lnTo>
                    <a:lnTo>
                      <a:pt x="150609" y="220856"/>
                    </a:lnTo>
                    <a:cubicBezTo>
                      <a:pt x="149485" y="220856"/>
                      <a:pt x="148923" y="220294"/>
                      <a:pt x="148923" y="219170"/>
                    </a:cubicBezTo>
                    <a:cubicBezTo>
                      <a:pt x="153419" y="213551"/>
                      <a:pt x="155667" y="204372"/>
                      <a:pt x="155667" y="191633"/>
                    </a:cubicBezTo>
                    <a:lnTo>
                      <a:pt x="154543" y="189948"/>
                    </a:lnTo>
                    <a:lnTo>
                      <a:pt x="156229" y="186014"/>
                    </a:lnTo>
                    <a:cubicBezTo>
                      <a:pt x="155479" y="186014"/>
                      <a:pt x="154543" y="185077"/>
                      <a:pt x="153419" y="183204"/>
                    </a:cubicBezTo>
                    <a:lnTo>
                      <a:pt x="158476" y="176460"/>
                    </a:lnTo>
                    <a:cubicBezTo>
                      <a:pt x="157727" y="174962"/>
                      <a:pt x="157353" y="174025"/>
                      <a:pt x="157353" y="173650"/>
                    </a:cubicBezTo>
                    <a:lnTo>
                      <a:pt x="160162" y="166907"/>
                    </a:lnTo>
                    <a:lnTo>
                      <a:pt x="156229" y="166907"/>
                    </a:lnTo>
                    <a:cubicBezTo>
                      <a:pt x="158102" y="163909"/>
                      <a:pt x="160350" y="156978"/>
                      <a:pt x="162972" y="146113"/>
                    </a:cubicBezTo>
                    <a:cubicBezTo>
                      <a:pt x="161848" y="146113"/>
                      <a:pt x="161286" y="145177"/>
                      <a:pt x="161286" y="143304"/>
                    </a:cubicBezTo>
                    <a:cubicBezTo>
                      <a:pt x="162410" y="140306"/>
                      <a:pt x="163347" y="138808"/>
                      <a:pt x="164096" y="138808"/>
                    </a:cubicBezTo>
                    <a:lnTo>
                      <a:pt x="162972" y="136560"/>
                    </a:lnTo>
                    <a:cubicBezTo>
                      <a:pt x="164846" y="133563"/>
                      <a:pt x="165782" y="131127"/>
                      <a:pt x="165782" y="129254"/>
                    </a:cubicBezTo>
                    <a:lnTo>
                      <a:pt x="165782" y="128130"/>
                    </a:lnTo>
                    <a:cubicBezTo>
                      <a:pt x="164658" y="128130"/>
                      <a:pt x="164096" y="127943"/>
                      <a:pt x="164096" y="127568"/>
                    </a:cubicBezTo>
                    <a:cubicBezTo>
                      <a:pt x="166719" y="119326"/>
                      <a:pt x="169154" y="113894"/>
                      <a:pt x="171402" y="111271"/>
                    </a:cubicBezTo>
                    <a:lnTo>
                      <a:pt x="172526" y="111271"/>
                    </a:lnTo>
                    <a:cubicBezTo>
                      <a:pt x="173650" y="111271"/>
                      <a:pt x="174212" y="111833"/>
                      <a:pt x="174212" y="112957"/>
                    </a:cubicBezTo>
                    <a:lnTo>
                      <a:pt x="176460" y="112395"/>
                    </a:lnTo>
                    <a:lnTo>
                      <a:pt x="178146" y="112395"/>
                    </a:lnTo>
                    <a:cubicBezTo>
                      <a:pt x="179270" y="112395"/>
                      <a:pt x="179832" y="112957"/>
                      <a:pt x="179832" y="114081"/>
                    </a:cubicBezTo>
                    <a:lnTo>
                      <a:pt x="179270" y="119701"/>
                    </a:lnTo>
                    <a:cubicBezTo>
                      <a:pt x="180393" y="120075"/>
                      <a:pt x="180955" y="120825"/>
                      <a:pt x="180955" y="121949"/>
                    </a:cubicBezTo>
                    <a:cubicBezTo>
                      <a:pt x="179082" y="122698"/>
                      <a:pt x="178146" y="123260"/>
                      <a:pt x="178146" y="123634"/>
                    </a:cubicBezTo>
                    <a:cubicBezTo>
                      <a:pt x="178895" y="125133"/>
                      <a:pt x="179270" y="126070"/>
                      <a:pt x="179270" y="126444"/>
                    </a:cubicBezTo>
                    <a:lnTo>
                      <a:pt x="177022" y="127568"/>
                    </a:lnTo>
                    <a:lnTo>
                      <a:pt x="178146" y="129254"/>
                    </a:lnTo>
                    <a:lnTo>
                      <a:pt x="177022" y="130940"/>
                    </a:lnTo>
                    <a:lnTo>
                      <a:pt x="179270" y="135998"/>
                    </a:lnTo>
                    <a:lnTo>
                      <a:pt x="177022" y="140494"/>
                    </a:lnTo>
                    <a:lnTo>
                      <a:pt x="179832" y="140494"/>
                    </a:lnTo>
                    <a:lnTo>
                      <a:pt x="183765" y="120825"/>
                    </a:lnTo>
                    <a:lnTo>
                      <a:pt x="185451" y="120825"/>
                    </a:lnTo>
                    <a:lnTo>
                      <a:pt x="184889" y="127568"/>
                    </a:lnTo>
                    <a:lnTo>
                      <a:pt x="186575" y="126444"/>
                    </a:lnTo>
                    <a:cubicBezTo>
                      <a:pt x="188823" y="126444"/>
                      <a:pt x="190696" y="127006"/>
                      <a:pt x="192195" y="128130"/>
                    </a:cubicBezTo>
                    <a:cubicBezTo>
                      <a:pt x="195192" y="127006"/>
                      <a:pt x="197815" y="126444"/>
                      <a:pt x="200063" y="126444"/>
                    </a:cubicBezTo>
                    <a:lnTo>
                      <a:pt x="201749" y="129254"/>
                    </a:lnTo>
                    <a:cubicBezTo>
                      <a:pt x="200250" y="132626"/>
                      <a:pt x="198751" y="139932"/>
                      <a:pt x="197253" y="151171"/>
                    </a:cubicBezTo>
                    <a:lnTo>
                      <a:pt x="197815" y="152857"/>
                    </a:lnTo>
                    <a:lnTo>
                      <a:pt x="197815" y="153981"/>
                    </a:lnTo>
                    <a:cubicBezTo>
                      <a:pt x="197065" y="155854"/>
                      <a:pt x="196503" y="156791"/>
                      <a:pt x="196129" y="156791"/>
                    </a:cubicBezTo>
                    <a:lnTo>
                      <a:pt x="197253" y="158477"/>
                    </a:lnTo>
                    <a:cubicBezTo>
                      <a:pt x="197253" y="159976"/>
                      <a:pt x="196503" y="162223"/>
                      <a:pt x="195005" y="165221"/>
                    </a:cubicBezTo>
                    <a:lnTo>
                      <a:pt x="196129" y="166907"/>
                    </a:lnTo>
                    <a:cubicBezTo>
                      <a:pt x="195379" y="168780"/>
                      <a:pt x="194817" y="169716"/>
                      <a:pt x="194443" y="169716"/>
                    </a:cubicBezTo>
                    <a:cubicBezTo>
                      <a:pt x="194817" y="170466"/>
                      <a:pt x="195005" y="172152"/>
                      <a:pt x="195005" y="174774"/>
                    </a:cubicBezTo>
                    <a:lnTo>
                      <a:pt x="196129" y="174774"/>
                    </a:lnTo>
                    <a:cubicBezTo>
                      <a:pt x="196878" y="172526"/>
                      <a:pt x="202498" y="162973"/>
                      <a:pt x="212988" y="146113"/>
                    </a:cubicBezTo>
                    <a:cubicBezTo>
                      <a:pt x="222354" y="134499"/>
                      <a:pt x="233406" y="124384"/>
                      <a:pt x="246145" y="115767"/>
                    </a:cubicBezTo>
                    <a:cubicBezTo>
                      <a:pt x="246894" y="115767"/>
                      <a:pt x="249704" y="112957"/>
                      <a:pt x="254574" y="107337"/>
                    </a:cubicBezTo>
                    <a:cubicBezTo>
                      <a:pt x="255323" y="107337"/>
                      <a:pt x="255698" y="107712"/>
                      <a:pt x="255698" y="108461"/>
                    </a:cubicBezTo>
                    <a:cubicBezTo>
                      <a:pt x="259819" y="104715"/>
                      <a:pt x="263004" y="102841"/>
                      <a:pt x="265252" y="102841"/>
                    </a:cubicBezTo>
                    <a:lnTo>
                      <a:pt x="263004" y="100032"/>
                    </a:lnTo>
                    <a:lnTo>
                      <a:pt x="265252" y="98908"/>
                    </a:lnTo>
                    <a:lnTo>
                      <a:pt x="266938" y="98908"/>
                    </a:lnTo>
                    <a:lnTo>
                      <a:pt x="266938" y="101155"/>
                    </a:lnTo>
                    <a:cubicBezTo>
                      <a:pt x="268062" y="100781"/>
                      <a:pt x="268998" y="100219"/>
                      <a:pt x="269748" y="99470"/>
                    </a:cubicBezTo>
                    <a:cubicBezTo>
                      <a:pt x="270497" y="99095"/>
                      <a:pt x="270871" y="98720"/>
                      <a:pt x="270871" y="98346"/>
                    </a:cubicBezTo>
                    <a:cubicBezTo>
                      <a:pt x="271246" y="98720"/>
                      <a:pt x="272745" y="98908"/>
                      <a:pt x="275367" y="98908"/>
                    </a:cubicBezTo>
                    <a:cubicBezTo>
                      <a:pt x="275367" y="97784"/>
                      <a:pt x="276304" y="94974"/>
                      <a:pt x="278177" y="90478"/>
                    </a:cubicBezTo>
                    <a:cubicBezTo>
                      <a:pt x="277428" y="88979"/>
                      <a:pt x="277053" y="88043"/>
                      <a:pt x="277053" y="87668"/>
                    </a:cubicBezTo>
                    <a:lnTo>
                      <a:pt x="280987" y="84858"/>
                    </a:lnTo>
                    <a:lnTo>
                      <a:pt x="279863" y="83172"/>
                    </a:lnTo>
                    <a:lnTo>
                      <a:pt x="287731" y="60131"/>
                    </a:lnTo>
                    <a:cubicBezTo>
                      <a:pt x="290353" y="60131"/>
                      <a:pt x="291665" y="58258"/>
                      <a:pt x="291665" y="54512"/>
                    </a:cubicBezTo>
                    <a:cubicBezTo>
                      <a:pt x="290166" y="54512"/>
                      <a:pt x="289417" y="53950"/>
                      <a:pt x="289417" y="52826"/>
                    </a:cubicBezTo>
                    <a:cubicBezTo>
                      <a:pt x="290915" y="49079"/>
                      <a:pt x="292227" y="47206"/>
                      <a:pt x="293350" y="47206"/>
                    </a:cubicBezTo>
                    <a:cubicBezTo>
                      <a:pt x="293350" y="43834"/>
                      <a:pt x="292039" y="42148"/>
                      <a:pt x="289417" y="42148"/>
                    </a:cubicBezTo>
                    <a:lnTo>
                      <a:pt x="289417" y="40462"/>
                    </a:lnTo>
                    <a:lnTo>
                      <a:pt x="294137" y="36528"/>
                    </a:lnTo>
                    <a:lnTo>
                      <a:pt x="294474" y="36528"/>
                    </a:lnTo>
                    <a:lnTo>
                      <a:pt x="294474" y="36247"/>
                    </a:lnTo>
                    <a:lnTo>
                      <a:pt x="296160" y="34842"/>
                    </a:lnTo>
                    <a:lnTo>
                      <a:pt x="294474" y="34842"/>
                    </a:lnTo>
                    <a:lnTo>
                      <a:pt x="294474" y="36247"/>
                    </a:lnTo>
                    <a:lnTo>
                      <a:pt x="294137" y="36528"/>
                    </a:lnTo>
                    <a:lnTo>
                      <a:pt x="292227" y="36528"/>
                    </a:lnTo>
                    <a:lnTo>
                      <a:pt x="290541" y="35966"/>
                    </a:lnTo>
                    <a:lnTo>
                      <a:pt x="291665" y="33718"/>
                    </a:lnTo>
                    <a:cubicBezTo>
                      <a:pt x="290166" y="32220"/>
                      <a:pt x="289417" y="31096"/>
                      <a:pt x="289417" y="30347"/>
                    </a:cubicBezTo>
                    <a:lnTo>
                      <a:pt x="289979" y="28661"/>
                    </a:lnTo>
                    <a:lnTo>
                      <a:pt x="290541" y="27537"/>
                    </a:lnTo>
                    <a:cubicBezTo>
                      <a:pt x="289042" y="26787"/>
                      <a:pt x="288105" y="26413"/>
                      <a:pt x="287731" y="26413"/>
                    </a:cubicBezTo>
                    <a:lnTo>
                      <a:pt x="287731" y="25289"/>
                    </a:lnTo>
                    <a:cubicBezTo>
                      <a:pt x="287731" y="23790"/>
                      <a:pt x="289042" y="22854"/>
                      <a:pt x="291665" y="22479"/>
                    </a:cubicBezTo>
                    <a:lnTo>
                      <a:pt x="291665" y="20793"/>
                    </a:lnTo>
                    <a:cubicBezTo>
                      <a:pt x="288293" y="20793"/>
                      <a:pt x="286607" y="20044"/>
                      <a:pt x="286607" y="18545"/>
                    </a:cubicBezTo>
                    <a:cubicBezTo>
                      <a:pt x="289229" y="18170"/>
                      <a:pt x="290541" y="17234"/>
                      <a:pt x="290541" y="15735"/>
                    </a:cubicBezTo>
                    <a:lnTo>
                      <a:pt x="290541" y="15173"/>
                    </a:lnTo>
                    <a:cubicBezTo>
                      <a:pt x="286794" y="15173"/>
                      <a:pt x="284546" y="14237"/>
                      <a:pt x="283797" y="12363"/>
                    </a:cubicBezTo>
                    <a:lnTo>
                      <a:pt x="283797" y="9554"/>
                    </a:lnTo>
                    <a:cubicBezTo>
                      <a:pt x="283797" y="8804"/>
                      <a:pt x="286419" y="6182"/>
                      <a:pt x="291665" y="1686"/>
                    </a:cubicBezTo>
                    <a:lnTo>
                      <a:pt x="293350" y="2810"/>
                    </a:lnTo>
                    <a:cubicBezTo>
                      <a:pt x="293350" y="937"/>
                      <a:pt x="293912" y="0"/>
                      <a:pt x="29503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4400" dirty="0">
                  <a:solidFill>
                    <a:schemeClr val="bg1"/>
                  </a:solidFill>
                  <a:latin typeface="字魂49号-逍遥行书" panose="00000500000000000000" pitchFamily="2" charset="-122"/>
                  <a:ea typeface="字魂49号-逍遥行书" panose="00000500000000000000" pitchFamily="2" charset="-122"/>
                </a:endParaRPr>
              </a:p>
            </p:txBody>
          </p:sp>
          <p:sp>
            <p:nvSpPr>
              <p:cNvPr id="10" name="文本框 9">
                <a:extLst>
                  <a:ext uri="{FF2B5EF4-FFF2-40B4-BE49-F238E27FC236}">
                    <a16:creationId xmlns:a16="http://schemas.microsoft.com/office/drawing/2014/main" id="{F70C7A7E-9B2C-4942-8EB8-2B374065976C}"/>
                  </a:ext>
                </a:extLst>
              </p:cNvPr>
              <p:cNvSpPr txBox="1"/>
              <p:nvPr/>
            </p:nvSpPr>
            <p:spPr>
              <a:xfrm>
                <a:off x="6627319" y="2854030"/>
                <a:ext cx="785164" cy="871728"/>
              </a:xfrm>
              <a:custGeom>
                <a:avLst/>
                <a:gdLst/>
                <a:ahLst/>
                <a:cxnLst/>
                <a:rect l="l" t="t" r="r" b="b"/>
                <a:pathLst>
                  <a:path w="785164" h="871728">
                    <a:moveTo>
                      <a:pt x="365760" y="783945"/>
                    </a:moveTo>
                    <a:lnTo>
                      <a:pt x="365760" y="787603"/>
                    </a:lnTo>
                    <a:lnTo>
                      <a:pt x="368198" y="787603"/>
                    </a:lnTo>
                    <a:lnTo>
                      <a:pt x="368198" y="783945"/>
                    </a:lnTo>
                    <a:close/>
                    <a:moveTo>
                      <a:pt x="360883" y="762000"/>
                    </a:moveTo>
                    <a:cubicBezTo>
                      <a:pt x="357632" y="762000"/>
                      <a:pt x="356006" y="764032"/>
                      <a:pt x="356006" y="768096"/>
                    </a:cubicBezTo>
                    <a:cubicBezTo>
                      <a:pt x="360070" y="774598"/>
                      <a:pt x="362102" y="778256"/>
                      <a:pt x="362102" y="779068"/>
                    </a:cubicBezTo>
                    <a:lnTo>
                      <a:pt x="364540" y="779068"/>
                    </a:lnTo>
                    <a:lnTo>
                      <a:pt x="360883" y="764438"/>
                    </a:lnTo>
                    <a:cubicBezTo>
                      <a:pt x="361696" y="764438"/>
                      <a:pt x="362102" y="763625"/>
                      <a:pt x="362102" y="762000"/>
                    </a:cubicBezTo>
                    <a:close/>
                    <a:moveTo>
                      <a:pt x="354787" y="752246"/>
                    </a:moveTo>
                    <a:lnTo>
                      <a:pt x="354787" y="755904"/>
                    </a:lnTo>
                    <a:lnTo>
                      <a:pt x="356006" y="755904"/>
                    </a:lnTo>
                    <a:lnTo>
                      <a:pt x="356006" y="752246"/>
                    </a:lnTo>
                    <a:close/>
                    <a:moveTo>
                      <a:pt x="391363" y="748588"/>
                    </a:moveTo>
                    <a:lnTo>
                      <a:pt x="393801" y="752246"/>
                    </a:lnTo>
                    <a:lnTo>
                      <a:pt x="393801" y="755904"/>
                    </a:lnTo>
                    <a:lnTo>
                      <a:pt x="391363" y="755904"/>
                    </a:lnTo>
                    <a:cubicBezTo>
                      <a:pt x="388924" y="755904"/>
                      <a:pt x="387705" y="754684"/>
                      <a:pt x="387705" y="752246"/>
                    </a:cubicBezTo>
                    <a:cubicBezTo>
                      <a:pt x="387705" y="749808"/>
                      <a:pt x="388924" y="748588"/>
                      <a:pt x="391363" y="748588"/>
                    </a:cubicBezTo>
                    <a:close/>
                    <a:moveTo>
                      <a:pt x="553516" y="683971"/>
                    </a:moveTo>
                    <a:lnTo>
                      <a:pt x="553516" y="686409"/>
                    </a:lnTo>
                    <a:lnTo>
                      <a:pt x="557174" y="686409"/>
                    </a:lnTo>
                    <a:lnTo>
                      <a:pt x="557174" y="683971"/>
                    </a:lnTo>
                    <a:close/>
                    <a:moveTo>
                      <a:pt x="521817" y="592531"/>
                    </a:moveTo>
                    <a:cubicBezTo>
                      <a:pt x="521817" y="593344"/>
                      <a:pt x="518566" y="595782"/>
                      <a:pt x="512064" y="599846"/>
                    </a:cubicBezTo>
                    <a:lnTo>
                      <a:pt x="502310" y="598627"/>
                    </a:lnTo>
                    <a:cubicBezTo>
                      <a:pt x="494182" y="611632"/>
                      <a:pt x="486460" y="618134"/>
                      <a:pt x="479145" y="618134"/>
                    </a:cubicBezTo>
                    <a:cubicBezTo>
                      <a:pt x="459638" y="631952"/>
                      <a:pt x="445820" y="646176"/>
                      <a:pt x="437692" y="660806"/>
                    </a:cubicBezTo>
                    <a:cubicBezTo>
                      <a:pt x="436880" y="660806"/>
                      <a:pt x="434441" y="662838"/>
                      <a:pt x="430377" y="666902"/>
                    </a:cubicBezTo>
                    <a:lnTo>
                      <a:pt x="429158" y="663244"/>
                    </a:lnTo>
                    <a:lnTo>
                      <a:pt x="429158" y="660806"/>
                    </a:lnTo>
                    <a:lnTo>
                      <a:pt x="426720" y="660806"/>
                    </a:lnTo>
                    <a:cubicBezTo>
                      <a:pt x="424281" y="660806"/>
                      <a:pt x="423062" y="662025"/>
                      <a:pt x="423062" y="664464"/>
                    </a:cubicBezTo>
                    <a:cubicBezTo>
                      <a:pt x="423875" y="664464"/>
                      <a:pt x="424281" y="665276"/>
                      <a:pt x="424281" y="666902"/>
                    </a:cubicBezTo>
                    <a:cubicBezTo>
                      <a:pt x="395020" y="677468"/>
                      <a:pt x="380390" y="689254"/>
                      <a:pt x="380390" y="702259"/>
                    </a:cubicBezTo>
                    <a:cubicBezTo>
                      <a:pt x="377952" y="707136"/>
                      <a:pt x="375920" y="709574"/>
                      <a:pt x="374294" y="709574"/>
                    </a:cubicBezTo>
                    <a:lnTo>
                      <a:pt x="374294" y="702259"/>
                    </a:lnTo>
                    <a:cubicBezTo>
                      <a:pt x="366166" y="712012"/>
                      <a:pt x="361696" y="716889"/>
                      <a:pt x="360883" y="716889"/>
                    </a:cubicBezTo>
                    <a:lnTo>
                      <a:pt x="362102" y="721766"/>
                    </a:lnTo>
                    <a:cubicBezTo>
                      <a:pt x="362102" y="726643"/>
                      <a:pt x="359664" y="729081"/>
                      <a:pt x="354787" y="729081"/>
                    </a:cubicBezTo>
                    <a:cubicBezTo>
                      <a:pt x="355600" y="738022"/>
                      <a:pt x="358038" y="743305"/>
                      <a:pt x="362102" y="744931"/>
                    </a:cubicBezTo>
                    <a:lnTo>
                      <a:pt x="362102" y="742492"/>
                    </a:lnTo>
                    <a:lnTo>
                      <a:pt x="358444" y="735177"/>
                    </a:lnTo>
                    <a:cubicBezTo>
                      <a:pt x="359257" y="735177"/>
                      <a:pt x="360476" y="734364"/>
                      <a:pt x="362102" y="732739"/>
                    </a:cubicBezTo>
                    <a:cubicBezTo>
                      <a:pt x="363728" y="730300"/>
                      <a:pt x="365760" y="727049"/>
                      <a:pt x="368198" y="722985"/>
                    </a:cubicBezTo>
                    <a:lnTo>
                      <a:pt x="368198" y="726643"/>
                    </a:lnTo>
                    <a:lnTo>
                      <a:pt x="365760" y="735177"/>
                    </a:lnTo>
                    <a:cubicBezTo>
                      <a:pt x="365760" y="742492"/>
                      <a:pt x="375107" y="750620"/>
                      <a:pt x="393801" y="759561"/>
                    </a:cubicBezTo>
                    <a:cubicBezTo>
                      <a:pt x="397865" y="783132"/>
                      <a:pt x="403555" y="794918"/>
                      <a:pt x="410870" y="794918"/>
                    </a:cubicBezTo>
                    <a:cubicBezTo>
                      <a:pt x="417372" y="803859"/>
                      <a:pt x="427126" y="808329"/>
                      <a:pt x="440131" y="808329"/>
                    </a:cubicBezTo>
                    <a:cubicBezTo>
                      <a:pt x="440131" y="811580"/>
                      <a:pt x="443382" y="813206"/>
                      <a:pt x="449884" y="813206"/>
                    </a:cubicBezTo>
                    <a:lnTo>
                      <a:pt x="452323" y="813206"/>
                    </a:lnTo>
                    <a:cubicBezTo>
                      <a:pt x="453948" y="813206"/>
                      <a:pt x="460451" y="809955"/>
                      <a:pt x="471830" y="803452"/>
                    </a:cubicBezTo>
                    <a:cubicBezTo>
                      <a:pt x="475894" y="803452"/>
                      <a:pt x="482803" y="801420"/>
                      <a:pt x="492556" y="797356"/>
                    </a:cubicBezTo>
                    <a:lnTo>
                      <a:pt x="492556" y="794918"/>
                    </a:lnTo>
                    <a:lnTo>
                      <a:pt x="491337" y="791260"/>
                    </a:lnTo>
                    <a:cubicBezTo>
                      <a:pt x="500278" y="786384"/>
                      <a:pt x="505155" y="783945"/>
                      <a:pt x="505968" y="783945"/>
                    </a:cubicBezTo>
                    <a:cubicBezTo>
                      <a:pt x="505968" y="784758"/>
                      <a:pt x="506780" y="785164"/>
                      <a:pt x="508406" y="785164"/>
                    </a:cubicBezTo>
                    <a:cubicBezTo>
                      <a:pt x="517347" y="774598"/>
                      <a:pt x="529539" y="753465"/>
                      <a:pt x="544982" y="721766"/>
                    </a:cubicBezTo>
                    <a:cubicBezTo>
                      <a:pt x="544169" y="720140"/>
                      <a:pt x="543763" y="717296"/>
                      <a:pt x="543763" y="713232"/>
                    </a:cubicBezTo>
                    <a:cubicBezTo>
                      <a:pt x="546201" y="708355"/>
                      <a:pt x="549452" y="705916"/>
                      <a:pt x="553516" y="705916"/>
                    </a:cubicBezTo>
                    <a:lnTo>
                      <a:pt x="553516" y="703478"/>
                    </a:lnTo>
                    <a:cubicBezTo>
                      <a:pt x="549452" y="703478"/>
                      <a:pt x="547420" y="702259"/>
                      <a:pt x="547420" y="699820"/>
                    </a:cubicBezTo>
                    <a:lnTo>
                      <a:pt x="547420" y="690067"/>
                    </a:lnTo>
                    <a:cubicBezTo>
                      <a:pt x="549859" y="690067"/>
                      <a:pt x="551078" y="689254"/>
                      <a:pt x="551078" y="687628"/>
                    </a:cubicBezTo>
                    <a:lnTo>
                      <a:pt x="549859" y="682752"/>
                    </a:lnTo>
                    <a:cubicBezTo>
                      <a:pt x="550672" y="682752"/>
                      <a:pt x="553110" y="679500"/>
                      <a:pt x="557174" y="672998"/>
                    </a:cubicBezTo>
                    <a:lnTo>
                      <a:pt x="554736" y="668121"/>
                    </a:lnTo>
                    <a:cubicBezTo>
                      <a:pt x="557987" y="668121"/>
                      <a:pt x="559612" y="666902"/>
                      <a:pt x="559612" y="664464"/>
                    </a:cubicBezTo>
                    <a:lnTo>
                      <a:pt x="549859" y="664464"/>
                    </a:lnTo>
                    <a:lnTo>
                      <a:pt x="549859" y="660806"/>
                    </a:lnTo>
                    <a:lnTo>
                      <a:pt x="559612" y="653491"/>
                    </a:lnTo>
                    <a:lnTo>
                      <a:pt x="553516" y="653491"/>
                    </a:lnTo>
                    <a:cubicBezTo>
                      <a:pt x="555142" y="641299"/>
                      <a:pt x="556361" y="634796"/>
                      <a:pt x="557174" y="633984"/>
                    </a:cubicBezTo>
                    <a:cubicBezTo>
                      <a:pt x="549046" y="633984"/>
                      <a:pt x="544982" y="631952"/>
                      <a:pt x="544982" y="627888"/>
                    </a:cubicBezTo>
                    <a:cubicBezTo>
                      <a:pt x="549046" y="625449"/>
                      <a:pt x="552297" y="624230"/>
                      <a:pt x="554736" y="624230"/>
                    </a:cubicBezTo>
                    <a:lnTo>
                      <a:pt x="554736" y="619353"/>
                    </a:lnTo>
                    <a:lnTo>
                      <a:pt x="551078" y="621792"/>
                    </a:lnTo>
                    <a:lnTo>
                      <a:pt x="549859" y="618134"/>
                    </a:lnTo>
                    <a:lnTo>
                      <a:pt x="554736" y="615696"/>
                    </a:lnTo>
                    <a:lnTo>
                      <a:pt x="554736" y="612038"/>
                    </a:lnTo>
                    <a:cubicBezTo>
                      <a:pt x="547420" y="612038"/>
                      <a:pt x="543763" y="610819"/>
                      <a:pt x="543763" y="608380"/>
                    </a:cubicBezTo>
                    <a:cubicBezTo>
                      <a:pt x="544576" y="608380"/>
                      <a:pt x="544982" y="607568"/>
                      <a:pt x="544982" y="605942"/>
                    </a:cubicBezTo>
                    <a:cubicBezTo>
                      <a:pt x="534415" y="597001"/>
                      <a:pt x="526694" y="592531"/>
                      <a:pt x="521817" y="592531"/>
                    </a:cubicBezTo>
                    <a:close/>
                    <a:moveTo>
                      <a:pt x="341376" y="524256"/>
                    </a:moveTo>
                    <a:lnTo>
                      <a:pt x="341376" y="526694"/>
                    </a:lnTo>
                    <a:lnTo>
                      <a:pt x="345033" y="526694"/>
                    </a:lnTo>
                    <a:lnTo>
                      <a:pt x="345033" y="524256"/>
                    </a:lnTo>
                    <a:close/>
                    <a:moveTo>
                      <a:pt x="540105" y="518160"/>
                    </a:moveTo>
                    <a:cubicBezTo>
                      <a:pt x="536854" y="518972"/>
                      <a:pt x="535228" y="520192"/>
                      <a:pt x="535228" y="521817"/>
                    </a:cubicBezTo>
                    <a:lnTo>
                      <a:pt x="540105" y="521817"/>
                    </a:lnTo>
                    <a:close/>
                    <a:moveTo>
                      <a:pt x="342595" y="514502"/>
                    </a:moveTo>
                    <a:cubicBezTo>
                      <a:pt x="344220" y="516940"/>
                      <a:pt x="345440" y="518160"/>
                      <a:pt x="346252" y="518160"/>
                    </a:cubicBezTo>
                    <a:lnTo>
                      <a:pt x="346252" y="514502"/>
                    </a:lnTo>
                    <a:close/>
                    <a:moveTo>
                      <a:pt x="336499" y="514502"/>
                    </a:moveTo>
                    <a:lnTo>
                      <a:pt x="336499" y="518160"/>
                    </a:lnTo>
                    <a:lnTo>
                      <a:pt x="341376" y="518160"/>
                    </a:lnTo>
                    <a:cubicBezTo>
                      <a:pt x="341376" y="515721"/>
                      <a:pt x="339750" y="514502"/>
                      <a:pt x="336499" y="514502"/>
                    </a:cubicBezTo>
                    <a:close/>
                    <a:moveTo>
                      <a:pt x="354787" y="448665"/>
                    </a:moveTo>
                    <a:lnTo>
                      <a:pt x="354787" y="452323"/>
                    </a:lnTo>
                    <a:cubicBezTo>
                      <a:pt x="357225" y="452323"/>
                      <a:pt x="358444" y="451104"/>
                      <a:pt x="358444" y="448665"/>
                    </a:cubicBezTo>
                    <a:close/>
                    <a:moveTo>
                      <a:pt x="426720" y="416966"/>
                    </a:moveTo>
                    <a:lnTo>
                      <a:pt x="426720" y="419404"/>
                    </a:lnTo>
                    <a:lnTo>
                      <a:pt x="430377" y="419404"/>
                    </a:lnTo>
                    <a:lnTo>
                      <a:pt x="430377" y="416966"/>
                    </a:lnTo>
                    <a:close/>
                    <a:moveTo>
                      <a:pt x="284073" y="410870"/>
                    </a:moveTo>
                    <a:cubicBezTo>
                      <a:pt x="281635" y="411683"/>
                      <a:pt x="280416" y="413308"/>
                      <a:pt x="280416" y="415747"/>
                    </a:cubicBezTo>
                    <a:lnTo>
                      <a:pt x="280416" y="419404"/>
                    </a:lnTo>
                    <a:lnTo>
                      <a:pt x="284073" y="419404"/>
                    </a:lnTo>
                    <a:lnTo>
                      <a:pt x="286512" y="410870"/>
                    </a:lnTo>
                    <a:close/>
                    <a:moveTo>
                      <a:pt x="393801" y="409651"/>
                    </a:moveTo>
                    <a:lnTo>
                      <a:pt x="395020" y="409651"/>
                    </a:lnTo>
                    <a:lnTo>
                      <a:pt x="395020" y="413308"/>
                    </a:lnTo>
                    <a:lnTo>
                      <a:pt x="393801" y="413308"/>
                    </a:lnTo>
                    <a:close/>
                    <a:moveTo>
                      <a:pt x="476707" y="393801"/>
                    </a:moveTo>
                    <a:cubicBezTo>
                      <a:pt x="471017" y="401929"/>
                      <a:pt x="456387" y="412902"/>
                      <a:pt x="432816" y="426720"/>
                    </a:cubicBezTo>
                    <a:cubicBezTo>
                      <a:pt x="432816" y="434035"/>
                      <a:pt x="426313" y="441756"/>
                      <a:pt x="413308" y="449884"/>
                    </a:cubicBezTo>
                    <a:cubicBezTo>
                      <a:pt x="410057" y="449884"/>
                      <a:pt x="396240" y="464921"/>
                      <a:pt x="371856" y="494995"/>
                    </a:cubicBezTo>
                    <a:cubicBezTo>
                      <a:pt x="360476" y="510438"/>
                      <a:pt x="348691" y="531164"/>
                      <a:pt x="336499" y="557174"/>
                    </a:cubicBezTo>
                    <a:cubicBezTo>
                      <a:pt x="329996" y="583184"/>
                      <a:pt x="326339" y="596188"/>
                      <a:pt x="325526" y="596188"/>
                    </a:cubicBezTo>
                    <a:lnTo>
                      <a:pt x="326745" y="599846"/>
                    </a:lnTo>
                    <a:lnTo>
                      <a:pt x="326745" y="605942"/>
                    </a:lnTo>
                    <a:lnTo>
                      <a:pt x="323088" y="612038"/>
                    </a:lnTo>
                    <a:lnTo>
                      <a:pt x="323088" y="615696"/>
                    </a:lnTo>
                    <a:cubicBezTo>
                      <a:pt x="323088" y="623011"/>
                      <a:pt x="323900" y="630732"/>
                      <a:pt x="325526" y="638860"/>
                    </a:cubicBezTo>
                    <a:cubicBezTo>
                      <a:pt x="323900" y="648614"/>
                      <a:pt x="323088" y="654710"/>
                      <a:pt x="323088" y="657148"/>
                    </a:cubicBezTo>
                    <a:lnTo>
                      <a:pt x="325526" y="670560"/>
                    </a:lnTo>
                    <a:lnTo>
                      <a:pt x="323088" y="680313"/>
                    </a:lnTo>
                    <a:cubicBezTo>
                      <a:pt x="324713" y="697382"/>
                      <a:pt x="326339" y="705916"/>
                      <a:pt x="327964" y="705916"/>
                    </a:cubicBezTo>
                    <a:cubicBezTo>
                      <a:pt x="328777" y="705916"/>
                      <a:pt x="329996" y="705104"/>
                      <a:pt x="331622" y="703478"/>
                    </a:cubicBezTo>
                    <a:cubicBezTo>
                      <a:pt x="333248" y="701852"/>
                      <a:pt x="334873" y="699820"/>
                      <a:pt x="336499" y="697382"/>
                    </a:cubicBezTo>
                    <a:lnTo>
                      <a:pt x="335280" y="693724"/>
                    </a:lnTo>
                    <a:cubicBezTo>
                      <a:pt x="348284" y="674217"/>
                      <a:pt x="360070" y="650240"/>
                      <a:pt x="370636" y="621792"/>
                    </a:cubicBezTo>
                    <a:lnTo>
                      <a:pt x="390144" y="594969"/>
                    </a:lnTo>
                    <a:cubicBezTo>
                      <a:pt x="421030" y="563270"/>
                      <a:pt x="438505" y="547420"/>
                      <a:pt x="442569" y="547420"/>
                    </a:cubicBezTo>
                    <a:cubicBezTo>
                      <a:pt x="445008" y="545795"/>
                      <a:pt x="448259" y="540512"/>
                      <a:pt x="452323" y="531571"/>
                    </a:cubicBezTo>
                    <a:cubicBezTo>
                      <a:pt x="473455" y="519379"/>
                      <a:pt x="492150" y="513283"/>
                      <a:pt x="508406" y="513283"/>
                    </a:cubicBezTo>
                    <a:lnTo>
                      <a:pt x="510844" y="518160"/>
                    </a:lnTo>
                    <a:cubicBezTo>
                      <a:pt x="511657" y="519785"/>
                      <a:pt x="512064" y="521004"/>
                      <a:pt x="512064" y="521817"/>
                    </a:cubicBezTo>
                    <a:lnTo>
                      <a:pt x="514502" y="521817"/>
                    </a:lnTo>
                    <a:cubicBezTo>
                      <a:pt x="514502" y="518566"/>
                      <a:pt x="515721" y="516940"/>
                      <a:pt x="518160" y="516940"/>
                    </a:cubicBezTo>
                    <a:lnTo>
                      <a:pt x="520598" y="520598"/>
                    </a:lnTo>
                    <a:lnTo>
                      <a:pt x="535228" y="516940"/>
                    </a:lnTo>
                    <a:lnTo>
                      <a:pt x="534009" y="513283"/>
                    </a:lnTo>
                    <a:cubicBezTo>
                      <a:pt x="534009" y="510032"/>
                      <a:pt x="535228" y="508406"/>
                      <a:pt x="537667" y="508406"/>
                    </a:cubicBezTo>
                    <a:cubicBezTo>
                      <a:pt x="537667" y="502716"/>
                      <a:pt x="533196" y="499059"/>
                      <a:pt x="524256" y="497433"/>
                    </a:cubicBezTo>
                    <a:lnTo>
                      <a:pt x="524256" y="494995"/>
                    </a:lnTo>
                    <a:cubicBezTo>
                      <a:pt x="528319" y="490931"/>
                      <a:pt x="530351" y="487680"/>
                      <a:pt x="530351" y="485241"/>
                    </a:cubicBezTo>
                    <a:lnTo>
                      <a:pt x="520598" y="474268"/>
                    </a:lnTo>
                    <a:lnTo>
                      <a:pt x="525475" y="465734"/>
                    </a:lnTo>
                    <a:lnTo>
                      <a:pt x="525475" y="464515"/>
                    </a:lnTo>
                    <a:lnTo>
                      <a:pt x="521817" y="458419"/>
                    </a:lnTo>
                    <a:lnTo>
                      <a:pt x="521817" y="455980"/>
                    </a:lnTo>
                    <a:lnTo>
                      <a:pt x="525475" y="455980"/>
                    </a:lnTo>
                    <a:lnTo>
                      <a:pt x="518160" y="448665"/>
                    </a:lnTo>
                    <a:lnTo>
                      <a:pt x="521817" y="442569"/>
                    </a:lnTo>
                    <a:lnTo>
                      <a:pt x="521817" y="440131"/>
                    </a:lnTo>
                    <a:lnTo>
                      <a:pt x="515721" y="438912"/>
                    </a:lnTo>
                    <a:lnTo>
                      <a:pt x="518160" y="435254"/>
                    </a:lnTo>
                    <a:lnTo>
                      <a:pt x="518160" y="430377"/>
                    </a:lnTo>
                    <a:lnTo>
                      <a:pt x="515721" y="430377"/>
                    </a:lnTo>
                    <a:lnTo>
                      <a:pt x="512064" y="432816"/>
                    </a:lnTo>
                    <a:cubicBezTo>
                      <a:pt x="511251" y="431190"/>
                      <a:pt x="510844" y="428752"/>
                      <a:pt x="510844" y="425500"/>
                    </a:cubicBezTo>
                    <a:lnTo>
                      <a:pt x="505968" y="426720"/>
                    </a:lnTo>
                    <a:lnTo>
                      <a:pt x="504748" y="423062"/>
                    </a:lnTo>
                    <a:lnTo>
                      <a:pt x="505968" y="419404"/>
                    </a:lnTo>
                    <a:cubicBezTo>
                      <a:pt x="502716" y="419404"/>
                      <a:pt x="499465" y="416560"/>
                      <a:pt x="496214" y="410870"/>
                    </a:cubicBezTo>
                    <a:lnTo>
                      <a:pt x="496214" y="409651"/>
                    </a:lnTo>
                    <a:lnTo>
                      <a:pt x="486460" y="409651"/>
                    </a:lnTo>
                    <a:cubicBezTo>
                      <a:pt x="485648" y="409651"/>
                      <a:pt x="484835" y="409244"/>
                      <a:pt x="484022" y="408432"/>
                    </a:cubicBezTo>
                    <a:lnTo>
                      <a:pt x="481584" y="403555"/>
                    </a:lnTo>
                    <a:lnTo>
                      <a:pt x="481584" y="401116"/>
                    </a:lnTo>
                    <a:lnTo>
                      <a:pt x="482803" y="397459"/>
                    </a:lnTo>
                    <a:close/>
                    <a:moveTo>
                      <a:pt x="419404" y="391363"/>
                    </a:moveTo>
                    <a:cubicBezTo>
                      <a:pt x="419404" y="392176"/>
                      <a:pt x="418592" y="394208"/>
                      <a:pt x="416966" y="397459"/>
                    </a:cubicBezTo>
                    <a:lnTo>
                      <a:pt x="413308" y="396240"/>
                    </a:lnTo>
                    <a:lnTo>
                      <a:pt x="407212" y="396240"/>
                    </a:lnTo>
                    <a:cubicBezTo>
                      <a:pt x="395833" y="401116"/>
                      <a:pt x="390144" y="404774"/>
                      <a:pt x="390144" y="407212"/>
                    </a:cubicBezTo>
                    <a:cubicBezTo>
                      <a:pt x="390144" y="409651"/>
                      <a:pt x="388518" y="410870"/>
                      <a:pt x="385267" y="410870"/>
                    </a:cubicBezTo>
                    <a:lnTo>
                      <a:pt x="387705" y="415747"/>
                    </a:lnTo>
                    <a:lnTo>
                      <a:pt x="387705" y="416966"/>
                    </a:lnTo>
                    <a:lnTo>
                      <a:pt x="381609" y="416966"/>
                    </a:lnTo>
                    <a:lnTo>
                      <a:pt x="381609" y="419404"/>
                    </a:lnTo>
                    <a:cubicBezTo>
                      <a:pt x="387299" y="419404"/>
                      <a:pt x="390144" y="420624"/>
                      <a:pt x="390144" y="423062"/>
                    </a:cubicBezTo>
                    <a:lnTo>
                      <a:pt x="385267" y="425500"/>
                    </a:lnTo>
                    <a:cubicBezTo>
                      <a:pt x="385267" y="422249"/>
                      <a:pt x="384048" y="420624"/>
                      <a:pt x="381609" y="420624"/>
                    </a:cubicBezTo>
                    <a:lnTo>
                      <a:pt x="380390" y="420624"/>
                    </a:lnTo>
                    <a:lnTo>
                      <a:pt x="371856" y="426720"/>
                    </a:lnTo>
                    <a:lnTo>
                      <a:pt x="374294" y="430377"/>
                    </a:lnTo>
                    <a:lnTo>
                      <a:pt x="374294" y="436473"/>
                    </a:lnTo>
                    <a:lnTo>
                      <a:pt x="368198" y="436473"/>
                    </a:lnTo>
                    <a:lnTo>
                      <a:pt x="370636" y="440131"/>
                    </a:lnTo>
                    <a:lnTo>
                      <a:pt x="370636" y="442569"/>
                    </a:lnTo>
                    <a:cubicBezTo>
                      <a:pt x="368198" y="442569"/>
                      <a:pt x="365353" y="441756"/>
                      <a:pt x="362102" y="440131"/>
                    </a:cubicBezTo>
                    <a:lnTo>
                      <a:pt x="360883" y="440131"/>
                    </a:lnTo>
                    <a:lnTo>
                      <a:pt x="360883" y="442569"/>
                    </a:lnTo>
                    <a:lnTo>
                      <a:pt x="364540" y="442569"/>
                    </a:lnTo>
                    <a:lnTo>
                      <a:pt x="364540" y="445008"/>
                    </a:lnTo>
                    <a:lnTo>
                      <a:pt x="358444" y="455980"/>
                    </a:lnTo>
                    <a:lnTo>
                      <a:pt x="360883" y="455980"/>
                    </a:lnTo>
                    <a:cubicBezTo>
                      <a:pt x="403148" y="416153"/>
                      <a:pt x="424281" y="395427"/>
                      <a:pt x="424281" y="393801"/>
                    </a:cubicBezTo>
                    <a:lnTo>
                      <a:pt x="424281" y="391363"/>
                    </a:lnTo>
                    <a:close/>
                    <a:moveTo>
                      <a:pt x="437692" y="387705"/>
                    </a:moveTo>
                    <a:cubicBezTo>
                      <a:pt x="437692" y="388518"/>
                      <a:pt x="435254" y="391363"/>
                      <a:pt x="430377" y="396240"/>
                    </a:cubicBezTo>
                    <a:cubicBezTo>
                      <a:pt x="424688" y="401116"/>
                      <a:pt x="416966" y="407619"/>
                      <a:pt x="407212" y="415747"/>
                    </a:cubicBezTo>
                    <a:cubicBezTo>
                      <a:pt x="407212" y="416560"/>
                      <a:pt x="385267" y="438505"/>
                      <a:pt x="341376" y="481584"/>
                    </a:cubicBezTo>
                    <a:lnTo>
                      <a:pt x="341376" y="477926"/>
                    </a:lnTo>
                    <a:lnTo>
                      <a:pt x="354787" y="462076"/>
                    </a:lnTo>
                    <a:cubicBezTo>
                      <a:pt x="351536" y="460451"/>
                      <a:pt x="349504" y="459638"/>
                      <a:pt x="348691" y="459638"/>
                    </a:cubicBezTo>
                    <a:lnTo>
                      <a:pt x="345033" y="462076"/>
                    </a:lnTo>
                    <a:cubicBezTo>
                      <a:pt x="341782" y="460451"/>
                      <a:pt x="338937" y="459638"/>
                      <a:pt x="336499" y="459638"/>
                    </a:cubicBezTo>
                    <a:cubicBezTo>
                      <a:pt x="336499" y="462076"/>
                      <a:pt x="336092" y="464921"/>
                      <a:pt x="335280" y="468172"/>
                    </a:cubicBezTo>
                    <a:cubicBezTo>
                      <a:pt x="334467" y="473049"/>
                      <a:pt x="333248" y="478739"/>
                      <a:pt x="331622" y="485241"/>
                    </a:cubicBezTo>
                    <a:lnTo>
                      <a:pt x="336499" y="485241"/>
                    </a:lnTo>
                    <a:lnTo>
                      <a:pt x="336499" y="487680"/>
                    </a:lnTo>
                    <a:lnTo>
                      <a:pt x="332841" y="493776"/>
                    </a:lnTo>
                    <a:lnTo>
                      <a:pt x="332841" y="494995"/>
                    </a:lnTo>
                    <a:cubicBezTo>
                      <a:pt x="333654" y="494995"/>
                      <a:pt x="335686" y="495808"/>
                      <a:pt x="338937" y="497433"/>
                    </a:cubicBezTo>
                    <a:lnTo>
                      <a:pt x="336499" y="507187"/>
                    </a:lnTo>
                    <a:lnTo>
                      <a:pt x="336499" y="510844"/>
                    </a:lnTo>
                    <a:cubicBezTo>
                      <a:pt x="344627" y="502716"/>
                      <a:pt x="349504" y="498652"/>
                      <a:pt x="351129" y="498652"/>
                    </a:cubicBezTo>
                    <a:lnTo>
                      <a:pt x="360883" y="501091"/>
                    </a:lnTo>
                    <a:lnTo>
                      <a:pt x="360883" y="497433"/>
                    </a:lnTo>
                    <a:cubicBezTo>
                      <a:pt x="356819" y="497433"/>
                      <a:pt x="354787" y="496214"/>
                      <a:pt x="354787" y="493776"/>
                    </a:cubicBezTo>
                    <a:lnTo>
                      <a:pt x="354787" y="491337"/>
                    </a:lnTo>
                    <a:lnTo>
                      <a:pt x="358444" y="491337"/>
                    </a:lnTo>
                    <a:cubicBezTo>
                      <a:pt x="358444" y="489712"/>
                      <a:pt x="357632" y="488899"/>
                      <a:pt x="356006" y="488899"/>
                    </a:cubicBezTo>
                    <a:cubicBezTo>
                      <a:pt x="356006" y="484022"/>
                      <a:pt x="359257" y="478332"/>
                      <a:pt x="365760" y="471830"/>
                    </a:cubicBezTo>
                    <a:lnTo>
                      <a:pt x="364540" y="468172"/>
                    </a:lnTo>
                    <a:lnTo>
                      <a:pt x="364540" y="465734"/>
                    </a:lnTo>
                    <a:cubicBezTo>
                      <a:pt x="367792" y="460857"/>
                      <a:pt x="373075" y="457606"/>
                      <a:pt x="380390" y="455980"/>
                    </a:cubicBezTo>
                    <a:lnTo>
                      <a:pt x="377952" y="452323"/>
                    </a:lnTo>
                    <a:cubicBezTo>
                      <a:pt x="377952" y="449072"/>
                      <a:pt x="385267" y="444601"/>
                      <a:pt x="399897" y="438912"/>
                    </a:cubicBezTo>
                    <a:lnTo>
                      <a:pt x="397459" y="435254"/>
                    </a:lnTo>
                    <a:lnTo>
                      <a:pt x="397459" y="432816"/>
                    </a:lnTo>
                    <a:cubicBezTo>
                      <a:pt x="405587" y="432816"/>
                      <a:pt x="409651" y="430377"/>
                      <a:pt x="409651" y="425500"/>
                    </a:cubicBezTo>
                    <a:cubicBezTo>
                      <a:pt x="421030" y="415747"/>
                      <a:pt x="429971" y="410870"/>
                      <a:pt x="436473" y="410870"/>
                    </a:cubicBezTo>
                    <a:lnTo>
                      <a:pt x="436473" y="409651"/>
                    </a:lnTo>
                    <a:cubicBezTo>
                      <a:pt x="432409" y="409651"/>
                      <a:pt x="430377" y="408432"/>
                      <a:pt x="430377" y="405993"/>
                    </a:cubicBezTo>
                    <a:lnTo>
                      <a:pt x="430377" y="403555"/>
                    </a:lnTo>
                    <a:lnTo>
                      <a:pt x="442569" y="387705"/>
                    </a:lnTo>
                    <a:close/>
                    <a:moveTo>
                      <a:pt x="286512" y="376732"/>
                    </a:moveTo>
                    <a:lnTo>
                      <a:pt x="284073" y="381609"/>
                    </a:lnTo>
                    <a:cubicBezTo>
                      <a:pt x="284886" y="389737"/>
                      <a:pt x="287731" y="393801"/>
                      <a:pt x="292608" y="393801"/>
                    </a:cubicBezTo>
                    <a:lnTo>
                      <a:pt x="292608" y="387705"/>
                    </a:lnTo>
                    <a:lnTo>
                      <a:pt x="293827" y="380390"/>
                    </a:lnTo>
                    <a:cubicBezTo>
                      <a:pt x="293014" y="380390"/>
                      <a:pt x="290576" y="379171"/>
                      <a:pt x="286512" y="376732"/>
                    </a:cubicBezTo>
                    <a:close/>
                    <a:moveTo>
                      <a:pt x="463296" y="368198"/>
                    </a:moveTo>
                    <a:cubicBezTo>
                      <a:pt x="461670" y="368198"/>
                      <a:pt x="459232" y="371043"/>
                      <a:pt x="455980" y="376732"/>
                    </a:cubicBezTo>
                    <a:lnTo>
                      <a:pt x="459638" y="376732"/>
                    </a:lnTo>
                    <a:cubicBezTo>
                      <a:pt x="461264" y="376732"/>
                      <a:pt x="463702" y="373888"/>
                      <a:pt x="466953" y="368198"/>
                    </a:cubicBezTo>
                    <a:close/>
                    <a:moveTo>
                      <a:pt x="307238" y="335280"/>
                    </a:moveTo>
                    <a:cubicBezTo>
                      <a:pt x="304800" y="335280"/>
                      <a:pt x="303580" y="336499"/>
                      <a:pt x="303580" y="338937"/>
                    </a:cubicBezTo>
                    <a:lnTo>
                      <a:pt x="303580" y="341376"/>
                    </a:lnTo>
                    <a:lnTo>
                      <a:pt x="306019" y="341376"/>
                    </a:lnTo>
                    <a:cubicBezTo>
                      <a:pt x="308457" y="341376"/>
                      <a:pt x="309676" y="340156"/>
                      <a:pt x="309676" y="337718"/>
                    </a:cubicBezTo>
                    <a:lnTo>
                      <a:pt x="309676" y="335280"/>
                    </a:lnTo>
                    <a:close/>
                    <a:moveTo>
                      <a:pt x="323088" y="318211"/>
                    </a:moveTo>
                    <a:lnTo>
                      <a:pt x="323088" y="319430"/>
                    </a:lnTo>
                    <a:lnTo>
                      <a:pt x="326745" y="319430"/>
                    </a:lnTo>
                    <a:lnTo>
                      <a:pt x="326745" y="318211"/>
                    </a:lnTo>
                    <a:close/>
                    <a:moveTo>
                      <a:pt x="316992" y="312115"/>
                    </a:moveTo>
                    <a:cubicBezTo>
                      <a:pt x="316992" y="314553"/>
                      <a:pt x="315366" y="315772"/>
                      <a:pt x="312115" y="315772"/>
                    </a:cubicBezTo>
                    <a:lnTo>
                      <a:pt x="313334" y="319430"/>
                    </a:lnTo>
                    <a:lnTo>
                      <a:pt x="313334" y="321868"/>
                    </a:lnTo>
                    <a:lnTo>
                      <a:pt x="315772" y="321868"/>
                    </a:lnTo>
                    <a:cubicBezTo>
                      <a:pt x="318211" y="321868"/>
                      <a:pt x="319430" y="320649"/>
                      <a:pt x="319430" y="318211"/>
                    </a:cubicBezTo>
                    <a:cubicBezTo>
                      <a:pt x="317804" y="318211"/>
                      <a:pt x="316992" y="317398"/>
                      <a:pt x="316992" y="315772"/>
                    </a:cubicBezTo>
                    <a:lnTo>
                      <a:pt x="321868" y="315772"/>
                    </a:lnTo>
                    <a:lnTo>
                      <a:pt x="321868" y="312115"/>
                    </a:lnTo>
                    <a:close/>
                    <a:moveTo>
                      <a:pt x="326745" y="309676"/>
                    </a:moveTo>
                    <a:lnTo>
                      <a:pt x="326745" y="312115"/>
                    </a:lnTo>
                    <a:lnTo>
                      <a:pt x="331622" y="312115"/>
                    </a:lnTo>
                    <a:lnTo>
                      <a:pt x="331622" y="309676"/>
                    </a:lnTo>
                    <a:close/>
                    <a:moveTo>
                      <a:pt x="469392" y="302361"/>
                    </a:moveTo>
                    <a:lnTo>
                      <a:pt x="469392" y="306019"/>
                    </a:lnTo>
                    <a:lnTo>
                      <a:pt x="473049" y="306019"/>
                    </a:lnTo>
                    <a:lnTo>
                      <a:pt x="473049" y="302361"/>
                    </a:lnTo>
                    <a:close/>
                    <a:moveTo>
                      <a:pt x="331622" y="299923"/>
                    </a:moveTo>
                    <a:lnTo>
                      <a:pt x="331622" y="302361"/>
                    </a:lnTo>
                    <a:cubicBezTo>
                      <a:pt x="331622" y="304800"/>
                      <a:pt x="332841" y="306019"/>
                      <a:pt x="335280" y="306019"/>
                    </a:cubicBezTo>
                    <a:lnTo>
                      <a:pt x="336499" y="306019"/>
                    </a:lnTo>
                    <a:lnTo>
                      <a:pt x="335280" y="302361"/>
                    </a:lnTo>
                    <a:lnTo>
                      <a:pt x="335280" y="299923"/>
                    </a:lnTo>
                    <a:close/>
                    <a:moveTo>
                      <a:pt x="319430" y="293827"/>
                    </a:moveTo>
                    <a:lnTo>
                      <a:pt x="319430" y="296265"/>
                    </a:lnTo>
                    <a:lnTo>
                      <a:pt x="323088" y="302361"/>
                    </a:lnTo>
                    <a:cubicBezTo>
                      <a:pt x="320649" y="302361"/>
                      <a:pt x="319430" y="303580"/>
                      <a:pt x="319430" y="306019"/>
                    </a:cubicBezTo>
                    <a:lnTo>
                      <a:pt x="319430" y="308457"/>
                    </a:lnTo>
                    <a:lnTo>
                      <a:pt x="325526" y="308457"/>
                    </a:lnTo>
                    <a:cubicBezTo>
                      <a:pt x="325526" y="305206"/>
                      <a:pt x="326745" y="301955"/>
                      <a:pt x="329184" y="298704"/>
                    </a:cubicBezTo>
                    <a:lnTo>
                      <a:pt x="329184" y="296265"/>
                    </a:lnTo>
                    <a:close/>
                    <a:moveTo>
                      <a:pt x="325526" y="286512"/>
                    </a:moveTo>
                    <a:lnTo>
                      <a:pt x="325526" y="288950"/>
                    </a:lnTo>
                    <a:lnTo>
                      <a:pt x="326745" y="293827"/>
                    </a:lnTo>
                    <a:lnTo>
                      <a:pt x="329184" y="293827"/>
                    </a:lnTo>
                    <a:cubicBezTo>
                      <a:pt x="331622" y="293827"/>
                      <a:pt x="332841" y="292608"/>
                      <a:pt x="332841" y="290169"/>
                    </a:cubicBezTo>
                    <a:cubicBezTo>
                      <a:pt x="332028" y="290169"/>
                      <a:pt x="329590" y="288950"/>
                      <a:pt x="325526" y="286512"/>
                    </a:cubicBezTo>
                    <a:close/>
                    <a:moveTo>
                      <a:pt x="196291" y="230428"/>
                    </a:moveTo>
                    <a:lnTo>
                      <a:pt x="196291" y="231648"/>
                    </a:lnTo>
                    <a:lnTo>
                      <a:pt x="199948" y="231648"/>
                    </a:lnTo>
                    <a:lnTo>
                      <a:pt x="199948" y="230428"/>
                    </a:lnTo>
                    <a:close/>
                    <a:moveTo>
                      <a:pt x="430377" y="188976"/>
                    </a:moveTo>
                    <a:lnTo>
                      <a:pt x="432816" y="188976"/>
                    </a:lnTo>
                    <a:cubicBezTo>
                      <a:pt x="432816" y="191414"/>
                      <a:pt x="428752" y="195478"/>
                      <a:pt x="420624" y="201168"/>
                    </a:cubicBezTo>
                    <a:lnTo>
                      <a:pt x="419404" y="201168"/>
                    </a:lnTo>
                    <a:lnTo>
                      <a:pt x="419404" y="198729"/>
                    </a:lnTo>
                    <a:cubicBezTo>
                      <a:pt x="419404" y="197104"/>
                      <a:pt x="423062" y="193852"/>
                      <a:pt x="430377" y="188976"/>
                    </a:cubicBezTo>
                    <a:close/>
                    <a:moveTo>
                      <a:pt x="459638" y="168249"/>
                    </a:moveTo>
                    <a:lnTo>
                      <a:pt x="462076" y="168249"/>
                    </a:lnTo>
                    <a:lnTo>
                      <a:pt x="462076" y="171907"/>
                    </a:lnTo>
                    <a:cubicBezTo>
                      <a:pt x="454761" y="176784"/>
                      <a:pt x="448259" y="180847"/>
                      <a:pt x="442569" y="184099"/>
                    </a:cubicBezTo>
                    <a:cubicBezTo>
                      <a:pt x="438505" y="186537"/>
                      <a:pt x="435660" y="187756"/>
                      <a:pt x="434035" y="187756"/>
                    </a:cubicBezTo>
                    <a:cubicBezTo>
                      <a:pt x="434035" y="186943"/>
                      <a:pt x="436067" y="184912"/>
                      <a:pt x="440131" y="181660"/>
                    </a:cubicBezTo>
                    <a:cubicBezTo>
                      <a:pt x="445008" y="177596"/>
                      <a:pt x="451510" y="173126"/>
                      <a:pt x="459638" y="168249"/>
                    </a:cubicBezTo>
                    <a:close/>
                    <a:moveTo>
                      <a:pt x="409651" y="159715"/>
                    </a:moveTo>
                    <a:lnTo>
                      <a:pt x="414528" y="159715"/>
                    </a:lnTo>
                    <a:lnTo>
                      <a:pt x="414528" y="163372"/>
                    </a:lnTo>
                    <a:lnTo>
                      <a:pt x="409651" y="163372"/>
                    </a:lnTo>
                    <a:close/>
                    <a:moveTo>
                      <a:pt x="423062" y="153619"/>
                    </a:moveTo>
                    <a:cubicBezTo>
                      <a:pt x="425500" y="153619"/>
                      <a:pt x="426720" y="156464"/>
                      <a:pt x="426720" y="162153"/>
                    </a:cubicBezTo>
                    <a:lnTo>
                      <a:pt x="432816" y="158496"/>
                    </a:lnTo>
                    <a:cubicBezTo>
                      <a:pt x="432816" y="160934"/>
                      <a:pt x="434035" y="162153"/>
                      <a:pt x="436473" y="162153"/>
                    </a:cubicBezTo>
                    <a:lnTo>
                      <a:pt x="442569" y="158496"/>
                    </a:lnTo>
                    <a:lnTo>
                      <a:pt x="443788" y="158496"/>
                    </a:lnTo>
                    <a:cubicBezTo>
                      <a:pt x="446227" y="158496"/>
                      <a:pt x="447446" y="159715"/>
                      <a:pt x="447446" y="162153"/>
                    </a:cubicBezTo>
                    <a:cubicBezTo>
                      <a:pt x="445008" y="162153"/>
                      <a:pt x="436067" y="169062"/>
                      <a:pt x="420624" y="182880"/>
                    </a:cubicBezTo>
                    <a:cubicBezTo>
                      <a:pt x="412496" y="186943"/>
                      <a:pt x="405587" y="191820"/>
                      <a:pt x="399897" y="197510"/>
                    </a:cubicBezTo>
                    <a:lnTo>
                      <a:pt x="390144" y="202387"/>
                    </a:lnTo>
                    <a:lnTo>
                      <a:pt x="391363" y="207264"/>
                    </a:lnTo>
                    <a:cubicBezTo>
                      <a:pt x="379171" y="212953"/>
                      <a:pt x="369417" y="220675"/>
                      <a:pt x="362102" y="230428"/>
                    </a:cubicBezTo>
                    <a:cubicBezTo>
                      <a:pt x="359664" y="230428"/>
                      <a:pt x="353161" y="235712"/>
                      <a:pt x="342595" y="246278"/>
                    </a:cubicBezTo>
                    <a:lnTo>
                      <a:pt x="345033" y="249936"/>
                    </a:lnTo>
                    <a:lnTo>
                      <a:pt x="345033" y="251155"/>
                    </a:lnTo>
                    <a:lnTo>
                      <a:pt x="335280" y="253593"/>
                    </a:lnTo>
                    <a:lnTo>
                      <a:pt x="336499" y="257251"/>
                    </a:lnTo>
                    <a:lnTo>
                      <a:pt x="329184" y="265785"/>
                    </a:lnTo>
                    <a:lnTo>
                      <a:pt x="329184" y="269443"/>
                    </a:lnTo>
                    <a:cubicBezTo>
                      <a:pt x="333248" y="273507"/>
                      <a:pt x="335280" y="277977"/>
                      <a:pt x="335280" y="282854"/>
                    </a:cubicBezTo>
                    <a:cubicBezTo>
                      <a:pt x="360476" y="250342"/>
                      <a:pt x="386892" y="223520"/>
                      <a:pt x="414528" y="202387"/>
                    </a:cubicBezTo>
                    <a:lnTo>
                      <a:pt x="416966" y="202387"/>
                    </a:lnTo>
                    <a:cubicBezTo>
                      <a:pt x="367385" y="248716"/>
                      <a:pt x="342595" y="274726"/>
                      <a:pt x="342595" y="280416"/>
                    </a:cubicBezTo>
                    <a:cubicBezTo>
                      <a:pt x="345033" y="280416"/>
                      <a:pt x="349504" y="282448"/>
                      <a:pt x="356006" y="286512"/>
                    </a:cubicBezTo>
                    <a:cubicBezTo>
                      <a:pt x="356006" y="285699"/>
                      <a:pt x="357225" y="283667"/>
                      <a:pt x="359664" y="280416"/>
                    </a:cubicBezTo>
                    <a:cubicBezTo>
                      <a:pt x="362915" y="276352"/>
                      <a:pt x="366572" y="271881"/>
                      <a:pt x="370636" y="267004"/>
                    </a:cubicBezTo>
                    <a:cubicBezTo>
                      <a:pt x="380390" y="257251"/>
                      <a:pt x="389331" y="251561"/>
                      <a:pt x="397459" y="249936"/>
                    </a:cubicBezTo>
                    <a:lnTo>
                      <a:pt x="397459" y="247497"/>
                    </a:lnTo>
                    <a:cubicBezTo>
                      <a:pt x="393395" y="247497"/>
                      <a:pt x="391363" y="246278"/>
                      <a:pt x="391363" y="243840"/>
                    </a:cubicBezTo>
                    <a:lnTo>
                      <a:pt x="391363" y="241401"/>
                    </a:lnTo>
                    <a:cubicBezTo>
                      <a:pt x="397865" y="241401"/>
                      <a:pt x="401116" y="236931"/>
                      <a:pt x="401116" y="227990"/>
                    </a:cubicBezTo>
                    <a:cubicBezTo>
                      <a:pt x="405180" y="227990"/>
                      <a:pt x="409651" y="223520"/>
                      <a:pt x="414528" y="214579"/>
                    </a:cubicBezTo>
                    <a:cubicBezTo>
                      <a:pt x="421843" y="214579"/>
                      <a:pt x="428345" y="212140"/>
                      <a:pt x="434035" y="207264"/>
                    </a:cubicBezTo>
                    <a:lnTo>
                      <a:pt x="440131" y="207264"/>
                    </a:lnTo>
                    <a:lnTo>
                      <a:pt x="440131" y="202387"/>
                    </a:lnTo>
                    <a:lnTo>
                      <a:pt x="436473" y="202387"/>
                    </a:lnTo>
                    <a:lnTo>
                      <a:pt x="436473" y="198729"/>
                    </a:lnTo>
                    <a:cubicBezTo>
                      <a:pt x="439724" y="200355"/>
                      <a:pt x="441756" y="201168"/>
                      <a:pt x="442569" y="201168"/>
                    </a:cubicBezTo>
                    <a:cubicBezTo>
                      <a:pt x="449072" y="197916"/>
                      <a:pt x="458012" y="190601"/>
                      <a:pt x="469392" y="179222"/>
                    </a:cubicBezTo>
                    <a:lnTo>
                      <a:pt x="471830" y="182880"/>
                    </a:lnTo>
                    <a:cubicBezTo>
                      <a:pt x="442569" y="210515"/>
                      <a:pt x="421843" y="234899"/>
                      <a:pt x="409651" y="256032"/>
                    </a:cubicBezTo>
                    <a:cubicBezTo>
                      <a:pt x="403148" y="256032"/>
                      <a:pt x="399897" y="259689"/>
                      <a:pt x="399897" y="267004"/>
                    </a:cubicBezTo>
                    <a:cubicBezTo>
                      <a:pt x="386080" y="284886"/>
                      <a:pt x="377952" y="299923"/>
                      <a:pt x="375513" y="312115"/>
                    </a:cubicBezTo>
                    <a:cubicBezTo>
                      <a:pt x="364947" y="329996"/>
                      <a:pt x="353974" y="359257"/>
                      <a:pt x="342595" y="399897"/>
                    </a:cubicBezTo>
                    <a:cubicBezTo>
                      <a:pt x="344220" y="406400"/>
                      <a:pt x="345033" y="410870"/>
                      <a:pt x="345033" y="413308"/>
                    </a:cubicBezTo>
                    <a:lnTo>
                      <a:pt x="346252" y="413308"/>
                    </a:lnTo>
                    <a:cubicBezTo>
                      <a:pt x="378764" y="383235"/>
                      <a:pt x="395020" y="366572"/>
                      <a:pt x="395020" y="363321"/>
                    </a:cubicBezTo>
                    <a:cubicBezTo>
                      <a:pt x="395020" y="360883"/>
                      <a:pt x="404368" y="353974"/>
                      <a:pt x="423062" y="342595"/>
                    </a:cubicBezTo>
                    <a:cubicBezTo>
                      <a:pt x="429564" y="328777"/>
                      <a:pt x="439318" y="321868"/>
                      <a:pt x="452323" y="321868"/>
                    </a:cubicBezTo>
                    <a:cubicBezTo>
                      <a:pt x="459638" y="314553"/>
                      <a:pt x="466547" y="303987"/>
                      <a:pt x="473049" y="290169"/>
                    </a:cubicBezTo>
                    <a:cubicBezTo>
                      <a:pt x="498246" y="289356"/>
                      <a:pt x="510844" y="285699"/>
                      <a:pt x="510844" y="279196"/>
                    </a:cubicBezTo>
                    <a:lnTo>
                      <a:pt x="512064" y="279196"/>
                    </a:lnTo>
                    <a:cubicBezTo>
                      <a:pt x="514502" y="279196"/>
                      <a:pt x="515721" y="280416"/>
                      <a:pt x="515721" y="282854"/>
                    </a:cubicBezTo>
                    <a:lnTo>
                      <a:pt x="520598" y="280416"/>
                    </a:lnTo>
                    <a:cubicBezTo>
                      <a:pt x="524662" y="280416"/>
                      <a:pt x="527913" y="284886"/>
                      <a:pt x="530351" y="293827"/>
                    </a:cubicBezTo>
                    <a:lnTo>
                      <a:pt x="534009" y="296265"/>
                    </a:lnTo>
                    <a:lnTo>
                      <a:pt x="534009" y="293827"/>
                    </a:lnTo>
                    <a:cubicBezTo>
                      <a:pt x="532384" y="292201"/>
                      <a:pt x="531571" y="289763"/>
                      <a:pt x="531571" y="286512"/>
                    </a:cubicBezTo>
                    <a:lnTo>
                      <a:pt x="535228" y="284073"/>
                    </a:lnTo>
                    <a:cubicBezTo>
                      <a:pt x="547420" y="298704"/>
                      <a:pt x="553923" y="306019"/>
                      <a:pt x="554736" y="306019"/>
                    </a:cubicBezTo>
                    <a:cubicBezTo>
                      <a:pt x="571804" y="309270"/>
                      <a:pt x="580339" y="313334"/>
                      <a:pt x="580339" y="318211"/>
                    </a:cubicBezTo>
                    <a:lnTo>
                      <a:pt x="580339" y="323088"/>
                    </a:lnTo>
                    <a:cubicBezTo>
                      <a:pt x="592531" y="332841"/>
                      <a:pt x="598627" y="340156"/>
                      <a:pt x="598627" y="345033"/>
                    </a:cubicBezTo>
                    <a:lnTo>
                      <a:pt x="596188" y="348691"/>
                    </a:lnTo>
                    <a:cubicBezTo>
                      <a:pt x="597814" y="351942"/>
                      <a:pt x="598627" y="354787"/>
                      <a:pt x="598627" y="357225"/>
                    </a:cubicBezTo>
                    <a:lnTo>
                      <a:pt x="602284" y="354787"/>
                    </a:lnTo>
                    <a:cubicBezTo>
                      <a:pt x="606348" y="362915"/>
                      <a:pt x="610819" y="370230"/>
                      <a:pt x="615696" y="376732"/>
                    </a:cubicBezTo>
                    <a:lnTo>
                      <a:pt x="613257" y="380390"/>
                    </a:lnTo>
                    <a:cubicBezTo>
                      <a:pt x="619759" y="382016"/>
                      <a:pt x="623011" y="384048"/>
                      <a:pt x="623011" y="386486"/>
                    </a:cubicBezTo>
                    <a:lnTo>
                      <a:pt x="621792" y="391363"/>
                    </a:lnTo>
                    <a:cubicBezTo>
                      <a:pt x="627481" y="391363"/>
                      <a:pt x="630732" y="395427"/>
                      <a:pt x="631545" y="403555"/>
                    </a:cubicBezTo>
                    <a:cubicBezTo>
                      <a:pt x="629107" y="403555"/>
                      <a:pt x="627888" y="405180"/>
                      <a:pt x="627888" y="408432"/>
                    </a:cubicBezTo>
                    <a:cubicBezTo>
                      <a:pt x="627888" y="411683"/>
                      <a:pt x="629513" y="413308"/>
                      <a:pt x="632764" y="413308"/>
                    </a:cubicBezTo>
                    <a:lnTo>
                      <a:pt x="631545" y="426720"/>
                    </a:lnTo>
                    <a:cubicBezTo>
                      <a:pt x="636422" y="426720"/>
                      <a:pt x="638860" y="427939"/>
                      <a:pt x="638860" y="430377"/>
                    </a:cubicBezTo>
                    <a:lnTo>
                      <a:pt x="635203" y="448665"/>
                    </a:lnTo>
                    <a:cubicBezTo>
                      <a:pt x="641705" y="448665"/>
                      <a:pt x="645769" y="453136"/>
                      <a:pt x="647395" y="462076"/>
                    </a:cubicBezTo>
                    <a:cubicBezTo>
                      <a:pt x="649020" y="462076"/>
                      <a:pt x="651459" y="464515"/>
                      <a:pt x="654710" y="469392"/>
                    </a:cubicBezTo>
                    <a:cubicBezTo>
                      <a:pt x="654710" y="471017"/>
                      <a:pt x="653897" y="471830"/>
                      <a:pt x="652271" y="471830"/>
                    </a:cubicBezTo>
                    <a:lnTo>
                      <a:pt x="654710" y="475488"/>
                    </a:lnTo>
                    <a:lnTo>
                      <a:pt x="651052" y="481584"/>
                    </a:lnTo>
                    <a:lnTo>
                      <a:pt x="652271" y="491337"/>
                    </a:lnTo>
                    <a:lnTo>
                      <a:pt x="651052" y="494995"/>
                    </a:lnTo>
                    <a:lnTo>
                      <a:pt x="651052" y="497433"/>
                    </a:lnTo>
                    <a:cubicBezTo>
                      <a:pt x="659180" y="499872"/>
                      <a:pt x="664870" y="506374"/>
                      <a:pt x="668121" y="516940"/>
                    </a:cubicBezTo>
                    <a:cubicBezTo>
                      <a:pt x="665683" y="516940"/>
                      <a:pt x="663651" y="520192"/>
                      <a:pt x="662025" y="526694"/>
                    </a:cubicBezTo>
                    <a:cubicBezTo>
                      <a:pt x="664463" y="527507"/>
                      <a:pt x="666496" y="528320"/>
                      <a:pt x="668121" y="529132"/>
                    </a:cubicBezTo>
                    <a:cubicBezTo>
                      <a:pt x="669747" y="529945"/>
                      <a:pt x="670559" y="530758"/>
                      <a:pt x="670559" y="531571"/>
                    </a:cubicBezTo>
                    <a:cubicBezTo>
                      <a:pt x="668121" y="532384"/>
                      <a:pt x="666902" y="534009"/>
                      <a:pt x="666902" y="536448"/>
                    </a:cubicBezTo>
                    <a:lnTo>
                      <a:pt x="666902" y="537667"/>
                    </a:lnTo>
                    <a:cubicBezTo>
                      <a:pt x="671779" y="537667"/>
                      <a:pt x="674217" y="538886"/>
                      <a:pt x="674217" y="541324"/>
                    </a:cubicBezTo>
                    <a:lnTo>
                      <a:pt x="671779" y="546201"/>
                    </a:lnTo>
                    <a:lnTo>
                      <a:pt x="676655" y="546201"/>
                    </a:lnTo>
                    <a:lnTo>
                      <a:pt x="676655" y="547420"/>
                    </a:lnTo>
                    <a:lnTo>
                      <a:pt x="674217" y="551078"/>
                    </a:lnTo>
                    <a:cubicBezTo>
                      <a:pt x="678281" y="551078"/>
                      <a:pt x="680313" y="552704"/>
                      <a:pt x="680313" y="555955"/>
                    </a:cubicBezTo>
                    <a:cubicBezTo>
                      <a:pt x="677875" y="560832"/>
                      <a:pt x="675843" y="563270"/>
                      <a:pt x="674217" y="563270"/>
                    </a:cubicBezTo>
                    <a:cubicBezTo>
                      <a:pt x="675843" y="568960"/>
                      <a:pt x="679094" y="574243"/>
                      <a:pt x="683971" y="579120"/>
                    </a:cubicBezTo>
                    <a:lnTo>
                      <a:pt x="681532" y="582777"/>
                    </a:lnTo>
                    <a:cubicBezTo>
                      <a:pt x="683158" y="582777"/>
                      <a:pt x="683971" y="583590"/>
                      <a:pt x="683971" y="585216"/>
                    </a:cubicBezTo>
                    <a:lnTo>
                      <a:pt x="680313" y="586435"/>
                    </a:lnTo>
                    <a:lnTo>
                      <a:pt x="677875" y="586435"/>
                    </a:lnTo>
                    <a:lnTo>
                      <a:pt x="677875" y="588873"/>
                    </a:lnTo>
                    <a:cubicBezTo>
                      <a:pt x="682751" y="594563"/>
                      <a:pt x="685190" y="599033"/>
                      <a:pt x="685190" y="602284"/>
                    </a:cubicBezTo>
                    <a:lnTo>
                      <a:pt x="681532" y="612038"/>
                    </a:lnTo>
                    <a:lnTo>
                      <a:pt x="691286" y="614476"/>
                    </a:lnTo>
                    <a:lnTo>
                      <a:pt x="691286" y="615696"/>
                    </a:lnTo>
                    <a:lnTo>
                      <a:pt x="687628" y="621792"/>
                    </a:lnTo>
                    <a:lnTo>
                      <a:pt x="687628" y="625449"/>
                    </a:lnTo>
                    <a:lnTo>
                      <a:pt x="690067" y="637641"/>
                    </a:lnTo>
                    <a:cubicBezTo>
                      <a:pt x="688441" y="640892"/>
                      <a:pt x="687628" y="644144"/>
                      <a:pt x="687628" y="647395"/>
                    </a:cubicBezTo>
                    <a:lnTo>
                      <a:pt x="691286" y="647395"/>
                    </a:lnTo>
                    <a:cubicBezTo>
                      <a:pt x="691286" y="649020"/>
                      <a:pt x="690067" y="654710"/>
                      <a:pt x="687628" y="664464"/>
                    </a:cubicBezTo>
                    <a:lnTo>
                      <a:pt x="691286" y="666902"/>
                    </a:lnTo>
                    <a:cubicBezTo>
                      <a:pt x="688848" y="691286"/>
                      <a:pt x="685190" y="717296"/>
                      <a:pt x="680313" y="744931"/>
                    </a:cubicBezTo>
                    <a:cubicBezTo>
                      <a:pt x="664057" y="781507"/>
                      <a:pt x="651459" y="800201"/>
                      <a:pt x="642518" y="801014"/>
                    </a:cubicBezTo>
                    <a:lnTo>
                      <a:pt x="642518" y="803452"/>
                    </a:lnTo>
                    <a:cubicBezTo>
                      <a:pt x="644143" y="803452"/>
                      <a:pt x="644956" y="803859"/>
                      <a:pt x="644956" y="804672"/>
                    </a:cubicBezTo>
                    <a:cubicBezTo>
                      <a:pt x="634390" y="810361"/>
                      <a:pt x="629107" y="814832"/>
                      <a:pt x="629107" y="818083"/>
                    </a:cubicBezTo>
                    <a:cubicBezTo>
                      <a:pt x="626668" y="820521"/>
                      <a:pt x="624230" y="822553"/>
                      <a:pt x="621792" y="824179"/>
                    </a:cubicBezTo>
                    <a:cubicBezTo>
                      <a:pt x="617728" y="826617"/>
                      <a:pt x="613663" y="828649"/>
                      <a:pt x="609600" y="830275"/>
                    </a:cubicBezTo>
                    <a:cubicBezTo>
                      <a:pt x="609600" y="835964"/>
                      <a:pt x="597407" y="842467"/>
                      <a:pt x="573023" y="849782"/>
                    </a:cubicBezTo>
                    <a:cubicBezTo>
                      <a:pt x="573023" y="851408"/>
                      <a:pt x="570179" y="852627"/>
                      <a:pt x="564489" y="853440"/>
                    </a:cubicBezTo>
                    <a:cubicBezTo>
                      <a:pt x="563676" y="852627"/>
                      <a:pt x="561238" y="852220"/>
                      <a:pt x="557174" y="852220"/>
                    </a:cubicBezTo>
                    <a:cubicBezTo>
                      <a:pt x="556361" y="855472"/>
                      <a:pt x="552297" y="857097"/>
                      <a:pt x="544982" y="857097"/>
                    </a:cubicBezTo>
                    <a:lnTo>
                      <a:pt x="540105" y="855878"/>
                    </a:lnTo>
                    <a:lnTo>
                      <a:pt x="521817" y="865632"/>
                    </a:lnTo>
                    <a:cubicBezTo>
                      <a:pt x="524256" y="865632"/>
                      <a:pt x="525475" y="866851"/>
                      <a:pt x="525475" y="869289"/>
                    </a:cubicBezTo>
                    <a:lnTo>
                      <a:pt x="521817" y="871728"/>
                    </a:lnTo>
                    <a:cubicBezTo>
                      <a:pt x="521817" y="866038"/>
                      <a:pt x="515315" y="862787"/>
                      <a:pt x="502310" y="861974"/>
                    </a:cubicBezTo>
                    <a:cubicBezTo>
                      <a:pt x="502310" y="865225"/>
                      <a:pt x="501091" y="866851"/>
                      <a:pt x="498652" y="866851"/>
                    </a:cubicBezTo>
                    <a:cubicBezTo>
                      <a:pt x="497027" y="865225"/>
                      <a:pt x="496214" y="861974"/>
                      <a:pt x="496214" y="857097"/>
                    </a:cubicBezTo>
                    <a:cubicBezTo>
                      <a:pt x="492963" y="860348"/>
                      <a:pt x="489305" y="861974"/>
                      <a:pt x="485241" y="861974"/>
                    </a:cubicBezTo>
                    <a:lnTo>
                      <a:pt x="486460" y="865632"/>
                    </a:lnTo>
                    <a:cubicBezTo>
                      <a:pt x="486460" y="868070"/>
                      <a:pt x="485241" y="869289"/>
                      <a:pt x="482803" y="869289"/>
                    </a:cubicBezTo>
                    <a:cubicBezTo>
                      <a:pt x="482803" y="861974"/>
                      <a:pt x="470611" y="857910"/>
                      <a:pt x="446227" y="857097"/>
                    </a:cubicBezTo>
                    <a:cubicBezTo>
                      <a:pt x="446227" y="860348"/>
                      <a:pt x="444195" y="861974"/>
                      <a:pt x="440131" y="861974"/>
                    </a:cubicBezTo>
                    <a:lnTo>
                      <a:pt x="436473" y="859536"/>
                    </a:lnTo>
                    <a:cubicBezTo>
                      <a:pt x="433222" y="861161"/>
                      <a:pt x="431190" y="861974"/>
                      <a:pt x="430377" y="861974"/>
                    </a:cubicBezTo>
                    <a:cubicBezTo>
                      <a:pt x="418998" y="857097"/>
                      <a:pt x="406806" y="848969"/>
                      <a:pt x="393801" y="837590"/>
                    </a:cubicBezTo>
                    <a:lnTo>
                      <a:pt x="391363" y="837590"/>
                    </a:lnTo>
                    <a:lnTo>
                      <a:pt x="391363" y="833932"/>
                    </a:lnTo>
                    <a:lnTo>
                      <a:pt x="393801" y="830275"/>
                    </a:lnTo>
                    <a:cubicBezTo>
                      <a:pt x="383235" y="824585"/>
                      <a:pt x="377952" y="820521"/>
                      <a:pt x="377952" y="818083"/>
                    </a:cubicBezTo>
                    <a:lnTo>
                      <a:pt x="381609" y="816864"/>
                    </a:lnTo>
                    <a:lnTo>
                      <a:pt x="384048" y="816864"/>
                    </a:lnTo>
                    <a:cubicBezTo>
                      <a:pt x="381609" y="810361"/>
                      <a:pt x="380390" y="805891"/>
                      <a:pt x="380390" y="803452"/>
                    </a:cubicBezTo>
                    <a:lnTo>
                      <a:pt x="375513" y="803452"/>
                    </a:lnTo>
                    <a:lnTo>
                      <a:pt x="374294" y="810768"/>
                    </a:lnTo>
                    <a:cubicBezTo>
                      <a:pt x="375920" y="810768"/>
                      <a:pt x="377952" y="812800"/>
                      <a:pt x="380390" y="816864"/>
                    </a:cubicBezTo>
                    <a:lnTo>
                      <a:pt x="368198" y="816864"/>
                    </a:lnTo>
                    <a:lnTo>
                      <a:pt x="364540" y="814425"/>
                    </a:lnTo>
                    <a:cubicBezTo>
                      <a:pt x="364540" y="816864"/>
                      <a:pt x="362508" y="818896"/>
                      <a:pt x="358444" y="820521"/>
                    </a:cubicBezTo>
                    <a:cubicBezTo>
                      <a:pt x="353568" y="818083"/>
                      <a:pt x="349504" y="816864"/>
                      <a:pt x="346252" y="816864"/>
                    </a:cubicBezTo>
                    <a:cubicBezTo>
                      <a:pt x="349504" y="820115"/>
                      <a:pt x="351129" y="822553"/>
                      <a:pt x="351129" y="824179"/>
                    </a:cubicBezTo>
                    <a:lnTo>
                      <a:pt x="348691" y="829056"/>
                    </a:lnTo>
                    <a:cubicBezTo>
                      <a:pt x="347878" y="829868"/>
                      <a:pt x="347065" y="830275"/>
                      <a:pt x="346252" y="830275"/>
                    </a:cubicBezTo>
                    <a:lnTo>
                      <a:pt x="348691" y="840028"/>
                    </a:lnTo>
                    <a:cubicBezTo>
                      <a:pt x="346252" y="853033"/>
                      <a:pt x="343814" y="859536"/>
                      <a:pt x="341376" y="859536"/>
                    </a:cubicBezTo>
                    <a:cubicBezTo>
                      <a:pt x="332435" y="859536"/>
                      <a:pt x="323900" y="853033"/>
                      <a:pt x="315772" y="840028"/>
                    </a:cubicBezTo>
                    <a:cubicBezTo>
                      <a:pt x="308457" y="840028"/>
                      <a:pt x="297891" y="830275"/>
                      <a:pt x="284073" y="810768"/>
                    </a:cubicBezTo>
                    <a:cubicBezTo>
                      <a:pt x="271881" y="808329"/>
                      <a:pt x="258470" y="807110"/>
                      <a:pt x="243840" y="807110"/>
                    </a:cubicBezTo>
                    <a:cubicBezTo>
                      <a:pt x="238150" y="807110"/>
                      <a:pt x="232054" y="808329"/>
                      <a:pt x="225552" y="810768"/>
                    </a:cubicBezTo>
                    <a:lnTo>
                      <a:pt x="218236" y="797356"/>
                    </a:lnTo>
                    <a:lnTo>
                      <a:pt x="219456" y="787603"/>
                    </a:lnTo>
                    <a:lnTo>
                      <a:pt x="219456" y="775411"/>
                    </a:lnTo>
                    <a:lnTo>
                      <a:pt x="215798" y="769315"/>
                    </a:lnTo>
                    <a:cubicBezTo>
                      <a:pt x="215798" y="768502"/>
                      <a:pt x="216611" y="768096"/>
                      <a:pt x="218236" y="768096"/>
                    </a:cubicBezTo>
                    <a:cubicBezTo>
                      <a:pt x="216611" y="764844"/>
                      <a:pt x="215798" y="762812"/>
                      <a:pt x="215798" y="762000"/>
                    </a:cubicBezTo>
                    <a:lnTo>
                      <a:pt x="215798" y="748588"/>
                    </a:lnTo>
                    <a:lnTo>
                      <a:pt x="213360" y="747369"/>
                    </a:lnTo>
                    <a:lnTo>
                      <a:pt x="209702" y="746150"/>
                    </a:lnTo>
                    <a:lnTo>
                      <a:pt x="214579" y="729081"/>
                    </a:lnTo>
                    <a:cubicBezTo>
                      <a:pt x="212140" y="729081"/>
                      <a:pt x="210108" y="727049"/>
                      <a:pt x="208483" y="722985"/>
                    </a:cubicBezTo>
                    <a:lnTo>
                      <a:pt x="208483" y="721766"/>
                    </a:lnTo>
                    <a:cubicBezTo>
                      <a:pt x="208483" y="720140"/>
                      <a:pt x="208889" y="719328"/>
                      <a:pt x="209702" y="719328"/>
                    </a:cubicBezTo>
                    <a:lnTo>
                      <a:pt x="208483" y="715670"/>
                    </a:lnTo>
                    <a:lnTo>
                      <a:pt x="208483" y="713232"/>
                    </a:lnTo>
                    <a:cubicBezTo>
                      <a:pt x="208483" y="709980"/>
                      <a:pt x="209702" y="704291"/>
                      <a:pt x="212140" y="696163"/>
                    </a:cubicBezTo>
                    <a:cubicBezTo>
                      <a:pt x="210515" y="696163"/>
                      <a:pt x="208483" y="694131"/>
                      <a:pt x="206044" y="690067"/>
                    </a:cubicBezTo>
                    <a:lnTo>
                      <a:pt x="206044" y="687628"/>
                    </a:lnTo>
                    <a:lnTo>
                      <a:pt x="212140" y="680313"/>
                    </a:lnTo>
                    <a:lnTo>
                      <a:pt x="212140" y="674217"/>
                    </a:lnTo>
                    <a:cubicBezTo>
                      <a:pt x="207264" y="674217"/>
                      <a:pt x="204825" y="672998"/>
                      <a:pt x="204825" y="670560"/>
                    </a:cubicBezTo>
                    <a:lnTo>
                      <a:pt x="204825" y="654710"/>
                    </a:lnTo>
                    <a:lnTo>
                      <a:pt x="208483" y="648614"/>
                    </a:lnTo>
                    <a:cubicBezTo>
                      <a:pt x="204419" y="648614"/>
                      <a:pt x="202387" y="647395"/>
                      <a:pt x="202387" y="644956"/>
                    </a:cubicBezTo>
                    <a:lnTo>
                      <a:pt x="202387" y="643737"/>
                    </a:lnTo>
                    <a:cubicBezTo>
                      <a:pt x="202387" y="642112"/>
                      <a:pt x="205638" y="638860"/>
                      <a:pt x="212140" y="633984"/>
                    </a:cubicBezTo>
                    <a:lnTo>
                      <a:pt x="206044" y="624230"/>
                    </a:lnTo>
                    <a:lnTo>
                      <a:pt x="206044" y="621792"/>
                    </a:lnTo>
                    <a:cubicBezTo>
                      <a:pt x="210108" y="621792"/>
                      <a:pt x="212140" y="617321"/>
                      <a:pt x="212140" y="608380"/>
                    </a:cubicBezTo>
                    <a:lnTo>
                      <a:pt x="212140" y="604723"/>
                    </a:lnTo>
                    <a:lnTo>
                      <a:pt x="206044" y="604723"/>
                    </a:lnTo>
                    <a:lnTo>
                      <a:pt x="206044" y="599846"/>
                    </a:lnTo>
                    <a:cubicBezTo>
                      <a:pt x="213360" y="599846"/>
                      <a:pt x="217424" y="597408"/>
                      <a:pt x="218236" y="592531"/>
                    </a:cubicBezTo>
                    <a:cubicBezTo>
                      <a:pt x="214172" y="592531"/>
                      <a:pt x="210108" y="590092"/>
                      <a:pt x="206044" y="585216"/>
                    </a:cubicBezTo>
                    <a:cubicBezTo>
                      <a:pt x="209296" y="583590"/>
                      <a:pt x="211328" y="582777"/>
                      <a:pt x="212140" y="582777"/>
                    </a:cubicBezTo>
                    <a:lnTo>
                      <a:pt x="212140" y="576681"/>
                    </a:lnTo>
                    <a:cubicBezTo>
                      <a:pt x="207264" y="576681"/>
                      <a:pt x="204825" y="574649"/>
                      <a:pt x="204825" y="570585"/>
                    </a:cubicBezTo>
                    <a:cubicBezTo>
                      <a:pt x="205638" y="569772"/>
                      <a:pt x="208076" y="569366"/>
                      <a:pt x="212140" y="569366"/>
                    </a:cubicBezTo>
                    <a:lnTo>
                      <a:pt x="209702" y="559612"/>
                    </a:lnTo>
                    <a:cubicBezTo>
                      <a:pt x="212953" y="559612"/>
                      <a:pt x="214579" y="558393"/>
                      <a:pt x="214579" y="555955"/>
                    </a:cubicBezTo>
                    <a:cubicBezTo>
                      <a:pt x="208889" y="555955"/>
                      <a:pt x="206044" y="553923"/>
                      <a:pt x="206044" y="549859"/>
                    </a:cubicBezTo>
                    <a:lnTo>
                      <a:pt x="206044" y="547420"/>
                    </a:lnTo>
                    <a:lnTo>
                      <a:pt x="214579" y="537667"/>
                    </a:lnTo>
                    <a:lnTo>
                      <a:pt x="214579" y="536448"/>
                    </a:lnTo>
                    <a:cubicBezTo>
                      <a:pt x="210515" y="536448"/>
                      <a:pt x="208483" y="535228"/>
                      <a:pt x="208483" y="532790"/>
                    </a:cubicBezTo>
                    <a:cubicBezTo>
                      <a:pt x="208483" y="530352"/>
                      <a:pt x="212140" y="525068"/>
                      <a:pt x="219456" y="516940"/>
                    </a:cubicBezTo>
                    <a:lnTo>
                      <a:pt x="219456" y="513283"/>
                    </a:lnTo>
                    <a:cubicBezTo>
                      <a:pt x="216204" y="513283"/>
                      <a:pt x="214579" y="511657"/>
                      <a:pt x="214579" y="508406"/>
                    </a:cubicBezTo>
                    <a:lnTo>
                      <a:pt x="225552" y="497433"/>
                    </a:lnTo>
                    <a:lnTo>
                      <a:pt x="225552" y="493776"/>
                    </a:lnTo>
                    <a:cubicBezTo>
                      <a:pt x="221487" y="493776"/>
                      <a:pt x="219456" y="492150"/>
                      <a:pt x="219456" y="488899"/>
                    </a:cubicBezTo>
                    <a:lnTo>
                      <a:pt x="231648" y="479145"/>
                    </a:lnTo>
                    <a:cubicBezTo>
                      <a:pt x="227584" y="473456"/>
                      <a:pt x="225552" y="469798"/>
                      <a:pt x="225552" y="468172"/>
                    </a:cubicBezTo>
                    <a:cubicBezTo>
                      <a:pt x="225552" y="467360"/>
                      <a:pt x="226364" y="465734"/>
                      <a:pt x="227990" y="463296"/>
                    </a:cubicBezTo>
                    <a:cubicBezTo>
                      <a:pt x="229616" y="460857"/>
                      <a:pt x="231648" y="458419"/>
                      <a:pt x="234086" y="455980"/>
                    </a:cubicBezTo>
                    <a:cubicBezTo>
                      <a:pt x="234086" y="453542"/>
                      <a:pt x="232460" y="452323"/>
                      <a:pt x="229209" y="452323"/>
                    </a:cubicBezTo>
                    <a:cubicBezTo>
                      <a:pt x="230022" y="449884"/>
                      <a:pt x="230835" y="446633"/>
                      <a:pt x="231648" y="442569"/>
                    </a:cubicBezTo>
                    <a:cubicBezTo>
                      <a:pt x="233273" y="437692"/>
                      <a:pt x="234492" y="432409"/>
                      <a:pt x="235305" y="426720"/>
                    </a:cubicBezTo>
                    <a:lnTo>
                      <a:pt x="231648" y="426720"/>
                    </a:lnTo>
                    <a:lnTo>
                      <a:pt x="231648" y="425500"/>
                    </a:lnTo>
                    <a:cubicBezTo>
                      <a:pt x="239776" y="417372"/>
                      <a:pt x="243840" y="412496"/>
                      <a:pt x="243840" y="410870"/>
                    </a:cubicBezTo>
                    <a:lnTo>
                      <a:pt x="243840" y="409651"/>
                    </a:lnTo>
                    <a:lnTo>
                      <a:pt x="235305" y="409651"/>
                    </a:lnTo>
                    <a:lnTo>
                      <a:pt x="235305" y="407212"/>
                    </a:lnTo>
                    <a:lnTo>
                      <a:pt x="241401" y="399897"/>
                    </a:lnTo>
                    <a:lnTo>
                      <a:pt x="238963" y="390144"/>
                    </a:lnTo>
                    <a:cubicBezTo>
                      <a:pt x="241401" y="390144"/>
                      <a:pt x="243433" y="388112"/>
                      <a:pt x="245059" y="384048"/>
                    </a:cubicBezTo>
                    <a:lnTo>
                      <a:pt x="243840" y="376732"/>
                    </a:lnTo>
                    <a:cubicBezTo>
                      <a:pt x="259283" y="338531"/>
                      <a:pt x="267004" y="317398"/>
                      <a:pt x="267004" y="313334"/>
                    </a:cubicBezTo>
                    <a:cubicBezTo>
                      <a:pt x="267817" y="313334"/>
                      <a:pt x="270662" y="308864"/>
                      <a:pt x="275539" y="299923"/>
                    </a:cubicBezTo>
                    <a:cubicBezTo>
                      <a:pt x="280416" y="290169"/>
                      <a:pt x="286512" y="277164"/>
                      <a:pt x="293827" y="260908"/>
                    </a:cubicBezTo>
                    <a:cubicBezTo>
                      <a:pt x="301142" y="256844"/>
                      <a:pt x="307644" y="248716"/>
                      <a:pt x="313334" y="236524"/>
                    </a:cubicBezTo>
                    <a:lnTo>
                      <a:pt x="319430" y="236524"/>
                    </a:lnTo>
                    <a:cubicBezTo>
                      <a:pt x="319430" y="234086"/>
                      <a:pt x="331216" y="224739"/>
                      <a:pt x="354787" y="208483"/>
                    </a:cubicBezTo>
                    <a:cubicBezTo>
                      <a:pt x="363728" y="201168"/>
                      <a:pt x="379171" y="190195"/>
                      <a:pt x="401116" y="175564"/>
                    </a:cubicBezTo>
                    <a:lnTo>
                      <a:pt x="403555" y="179222"/>
                    </a:lnTo>
                    <a:cubicBezTo>
                      <a:pt x="414121" y="173532"/>
                      <a:pt x="419404" y="169875"/>
                      <a:pt x="419404" y="168249"/>
                    </a:cubicBezTo>
                    <a:lnTo>
                      <a:pt x="419404" y="156057"/>
                    </a:lnTo>
                    <a:close/>
                    <a:moveTo>
                      <a:pt x="512064" y="140208"/>
                    </a:moveTo>
                    <a:cubicBezTo>
                      <a:pt x="512064" y="142646"/>
                      <a:pt x="502310" y="147116"/>
                      <a:pt x="482803" y="153619"/>
                    </a:cubicBezTo>
                    <a:lnTo>
                      <a:pt x="482803" y="149961"/>
                    </a:lnTo>
                    <a:cubicBezTo>
                      <a:pt x="500684" y="143459"/>
                      <a:pt x="510438" y="140208"/>
                      <a:pt x="512064" y="140208"/>
                    </a:cubicBezTo>
                    <a:close/>
                    <a:moveTo>
                      <a:pt x="535228" y="130454"/>
                    </a:moveTo>
                    <a:lnTo>
                      <a:pt x="537667" y="130454"/>
                    </a:lnTo>
                    <a:cubicBezTo>
                      <a:pt x="537667" y="133705"/>
                      <a:pt x="531977" y="136550"/>
                      <a:pt x="520598" y="138988"/>
                    </a:cubicBezTo>
                    <a:cubicBezTo>
                      <a:pt x="520598" y="135737"/>
                      <a:pt x="525475" y="132892"/>
                      <a:pt x="535228" y="130454"/>
                    </a:cubicBezTo>
                    <a:close/>
                    <a:moveTo>
                      <a:pt x="123139" y="123139"/>
                    </a:moveTo>
                    <a:cubicBezTo>
                      <a:pt x="121513" y="123139"/>
                      <a:pt x="118668" y="125577"/>
                      <a:pt x="114604" y="130454"/>
                    </a:cubicBezTo>
                    <a:lnTo>
                      <a:pt x="114604" y="132892"/>
                    </a:lnTo>
                    <a:cubicBezTo>
                      <a:pt x="118668" y="128828"/>
                      <a:pt x="121920" y="126796"/>
                      <a:pt x="124358" y="126796"/>
                    </a:cubicBezTo>
                    <a:lnTo>
                      <a:pt x="124358" y="123139"/>
                    </a:lnTo>
                    <a:close/>
                    <a:moveTo>
                      <a:pt x="697382" y="117043"/>
                    </a:moveTo>
                    <a:lnTo>
                      <a:pt x="701040" y="117043"/>
                    </a:lnTo>
                    <a:lnTo>
                      <a:pt x="701040" y="119481"/>
                    </a:lnTo>
                    <a:lnTo>
                      <a:pt x="697382" y="119481"/>
                    </a:lnTo>
                    <a:close/>
                    <a:moveTo>
                      <a:pt x="134112" y="107289"/>
                    </a:moveTo>
                    <a:lnTo>
                      <a:pt x="136550" y="107289"/>
                    </a:lnTo>
                    <a:cubicBezTo>
                      <a:pt x="136550" y="109728"/>
                      <a:pt x="135331" y="110947"/>
                      <a:pt x="132892" y="110947"/>
                    </a:cubicBezTo>
                    <a:lnTo>
                      <a:pt x="130454" y="110947"/>
                    </a:lnTo>
                    <a:cubicBezTo>
                      <a:pt x="130454" y="108508"/>
                      <a:pt x="131673" y="107289"/>
                      <a:pt x="134112" y="107289"/>
                    </a:cubicBezTo>
                    <a:close/>
                    <a:moveTo>
                      <a:pt x="762000" y="93878"/>
                    </a:moveTo>
                    <a:lnTo>
                      <a:pt x="762000" y="95097"/>
                    </a:lnTo>
                    <a:lnTo>
                      <a:pt x="765657" y="95097"/>
                    </a:lnTo>
                    <a:lnTo>
                      <a:pt x="765657" y="93878"/>
                    </a:lnTo>
                    <a:close/>
                    <a:moveTo>
                      <a:pt x="159715" y="85344"/>
                    </a:moveTo>
                    <a:lnTo>
                      <a:pt x="162153" y="85344"/>
                    </a:lnTo>
                    <a:lnTo>
                      <a:pt x="162153" y="90220"/>
                    </a:lnTo>
                    <a:lnTo>
                      <a:pt x="159715" y="90220"/>
                    </a:lnTo>
                    <a:close/>
                    <a:moveTo>
                      <a:pt x="171907" y="80467"/>
                    </a:moveTo>
                    <a:lnTo>
                      <a:pt x="173126" y="80467"/>
                    </a:lnTo>
                    <a:cubicBezTo>
                      <a:pt x="173126" y="81280"/>
                      <a:pt x="172720" y="82092"/>
                      <a:pt x="171907" y="82905"/>
                    </a:cubicBezTo>
                    <a:lnTo>
                      <a:pt x="167030" y="85344"/>
                    </a:lnTo>
                    <a:lnTo>
                      <a:pt x="167030" y="84124"/>
                    </a:lnTo>
                    <a:cubicBezTo>
                      <a:pt x="168656" y="81686"/>
                      <a:pt x="170281" y="80467"/>
                      <a:pt x="171907" y="80467"/>
                    </a:cubicBezTo>
                    <a:close/>
                    <a:moveTo>
                      <a:pt x="181660" y="71932"/>
                    </a:moveTo>
                    <a:lnTo>
                      <a:pt x="182880" y="71932"/>
                    </a:lnTo>
                    <a:lnTo>
                      <a:pt x="182880" y="75590"/>
                    </a:lnTo>
                    <a:lnTo>
                      <a:pt x="176784" y="75590"/>
                    </a:lnTo>
                    <a:cubicBezTo>
                      <a:pt x="178409" y="73152"/>
                      <a:pt x="180035" y="71932"/>
                      <a:pt x="181660" y="71932"/>
                    </a:cubicBezTo>
                    <a:close/>
                    <a:moveTo>
                      <a:pt x="192633" y="64617"/>
                    </a:moveTo>
                    <a:lnTo>
                      <a:pt x="196291" y="64617"/>
                    </a:lnTo>
                    <a:cubicBezTo>
                      <a:pt x="196291" y="67056"/>
                      <a:pt x="195072" y="68275"/>
                      <a:pt x="192633" y="68275"/>
                    </a:cubicBezTo>
                    <a:lnTo>
                      <a:pt x="188976" y="68275"/>
                    </a:lnTo>
                    <a:cubicBezTo>
                      <a:pt x="188976" y="65836"/>
                      <a:pt x="190195" y="64617"/>
                      <a:pt x="192633" y="64617"/>
                    </a:cubicBezTo>
                    <a:close/>
                    <a:moveTo>
                      <a:pt x="212140" y="35356"/>
                    </a:moveTo>
                    <a:lnTo>
                      <a:pt x="212140" y="39014"/>
                    </a:lnTo>
                    <a:cubicBezTo>
                      <a:pt x="209702" y="39014"/>
                      <a:pt x="205232" y="41452"/>
                      <a:pt x="198729" y="46329"/>
                    </a:cubicBezTo>
                    <a:lnTo>
                      <a:pt x="196291" y="46329"/>
                    </a:lnTo>
                    <a:lnTo>
                      <a:pt x="196291" y="45110"/>
                    </a:lnTo>
                    <a:cubicBezTo>
                      <a:pt x="200355" y="38608"/>
                      <a:pt x="205638" y="35356"/>
                      <a:pt x="212140" y="35356"/>
                    </a:cubicBezTo>
                    <a:close/>
                    <a:moveTo>
                      <a:pt x="685190" y="0"/>
                    </a:moveTo>
                    <a:lnTo>
                      <a:pt x="687628" y="0"/>
                    </a:lnTo>
                    <a:cubicBezTo>
                      <a:pt x="695756" y="3251"/>
                      <a:pt x="704697" y="11785"/>
                      <a:pt x="714451" y="25603"/>
                    </a:cubicBezTo>
                    <a:lnTo>
                      <a:pt x="762000" y="42672"/>
                    </a:lnTo>
                    <a:cubicBezTo>
                      <a:pt x="762000" y="45110"/>
                      <a:pt x="769721" y="50393"/>
                      <a:pt x="785164" y="58521"/>
                    </a:cubicBezTo>
                    <a:lnTo>
                      <a:pt x="785164" y="60960"/>
                    </a:lnTo>
                    <a:cubicBezTo>
                      <a:pt x="778662" y="66649"/>
                      <a:pt x="775817" y="70307"/>
                      <a:pt x="776630" y="71932"/>
                    </a:cubicBezTo>
                    <a:lnTo>
                      <a:pt x="777849" y="75590"/>
                    </a:lnTo>
                    <a:lnTo>
                      <a:pt x="777849" y="78028"/>
                    </a:lnTo>
                    <a:cubicBezTo>
                      <a:pt x="771347" y="80467"/>
                      <a:pt x="768096" y="84937"/>
                      <a:pt x="768096" y="91440"/>
                    </a:cubicBezTo>
                    <a:lnTo>
                      <a:pt x="768096" y="113385"/>
                    </a:lnTo>
                    <a:cubicBezTo>
                      <a:pt x="768096" y="116636"/>
                      <a:pt x="764032" y="118668"/>
                      <a:pt x="755903" y="119481"/>
                    </a:cubicBezTo>
                    <a:cubicBezTo>
                      <a:pt x="755903" y="116230"/>
                      <a:pt x="754684" y="114604"/>
                      <a:pt x="752246" y="114604"/>
                    </a:cubicBezTo>
                    <a:lnTo>
                      <a:pt x="746150" y="114604"/>
                    </a:lnTo>
                    <a:lnTo>
                      <a:pt x="738835" y="120700"/>
                    </a:lnTo>
                    <a:cubicBezTo>
                      <a:pt x="738835" y="119888"/>
                      <a:pt x="733958" y="116636"/>
                      <a:pt x="724204" y="110947"/>
                    </a:cubicBezTo>
                    <a:lnTo>
                      <a:pt x="716889" y="117043"/>
                    </a:lnTo>
                    <a:cubicBezTo>
                      <a:pt x="716889" y="115417"/>
                      <a:pt x="712825" y="112979"/>
                      <a:pt x="704697" y="109728"/>
                    </a:cubicBezTo>
                    <a:cubicBezTo>
                      <a:pt x="704697" y="112166"/>
                      <a:pt x="703478" y="113385"/>
                      <a:pt x="701040" y="113385"/>
                    </a:cubicBezTo>
                    <a:lnTo>
                      <a:pt x="694944" y="109728"/>
                    </a:lnTo>
                    <a:lnTo>
                      <a:pt x="691286" y="109728"/>
                    </a:lnTo>
                    <a:lnTo>
                      <a:pt x="685190" y="113385"/>
                    </a:lnTo>
                    <a:cubicBezTo>
                      <a:pt x="685190" y="110134"/>
                      <a:pt x="682751" y="108102"/>
                      <a:pt x="677875" y="107289"/>
                    </a:cubicBezTo>
                    <a:lnTo>
                      <a:pt x="660806" y="109728"/>
                    </a:lnTo>
                    <a:cubicBezTo>
                      <a:pt x="657555" y="108102"/>
                      <a:pt x="655523" y="107289"/>
                      <a:pt x="654710" y="107289"/>
                    </a:cubicBezTo>
                    <a:cubicBezTo>
                      <a:pt x="651459" y="108915"/>
                      <a:pt x="649427" y="109728"/>
                      <a:pt x="648614" y="109728"/>
                    </a:cubicBezTo>
                    <a:lnTo>
                      <a:pt x="648614" y="107289"/>
                    </a:lnTo>
                    <a:cubicBezTo>
                      <a:pt x="647801" y="108102"/>
                      <a:pt x="641299" y="109321"/>
                      <a:pt x="629107" y="110947"/>
                    </a:cubicBezTo>
                    <a:lnTo>
                      <a:pt x="621792" y="109728"/>
                    </a:lnTo>
                    <a:cubicBezTo>
                      <a:pt x="617728" y="111353"/>
                      <a:pt x="615696" y="112572"/>
                      <a:pt x="615696" y="113385"/>
                    </a:cubicBezTo>
                    <a:lnTo>
                      <a:pt x="605942" y="110947"/>
                    </a:lnTo>
                    <a:lnTo>
                      <a:pt x="602284" y="110947"/>
                    </a:lnTo>
                    <a:cubicBezTo>
                      <a:pt x="601471" y="112572"/>
                      <a:pt x="590905" y="115417"/>
                      <a:pt x="570585" y="119481"/>
                    </a:cubicBezTo>
                    <a:cubicBezTo>
                      <a:pt x="552703" y="126796"/>
                      <a:pt x="541731" y="130454"/>
                      <a:pt x="537667" y="130454"/>
                    </a:cubicBezTo>
                    <a:cubicBezTo>
                      <a:pt x="537667" y="126390"/>
                      <a:pt x="542950" y="123952"/>
                      <a:pt x="553516" y="123139"/>
                    </a:cubicBezTo>
                    <a:lnTo>
                      <a:pt x="551078" y="119481"/>
                    </a:lnTo>
                    <a:cubicBezTo>
                      <a:pt x="513689" y="135737"/>
                      <a:pt x="485241" y="146710"/>
                      <a:pt x="465734" y="152400"/>
                    </a:cubicBezTo>
                    <a:cubicBezTo>
                      <a:pt x="465734" y="150774"/>
                      <a:pt x="464921" y="149961"/>
                      <a:pt x="463296" y="149961"/>
                    </a:cubicBezTo>
                    <a:cubicBezTo>
                      <a:pt x="465734" y="141020"/>
                      <a:pt x="466953" y="135737"/>
                      <a:pt x="466953" y="134112"/>
                    </a:cubicBezTo>
                    <a:lnTo>
                      <a:pt x="465734" y="134112"/>
                    </a:lnTo>
                    <a:cubicBezTo>
                      <a:pt x="463296" y="134112"/>
                      <a:pt x="461264" y="136144"/>
                      <a:pt x="459638" y="140208"/>
                    </a:cubicBezTo>
                    <a:cubicBezTo>
                      <a:pt x="461264" y="140208"/>
                      <a:pt x="462076" y="141020"/>
                      <a:pt x="462076" y="142646"/>
                    </a:cubicBezTo>
                    <a:lnTo>
                      <a:pt x="457200" y="143865"/>
                    </a:lnTo>
                    <a:lnTo>
                      <a:pt x="452323" y="136550"/>
                    </a:lnTo>
                    <a:lnTo>
                      <a:pt x="473049" y="124358"/>
                    </a:lnTo>
                    <a:lnTo>
                      <a:pt x="482803" y="124358"/>
                    </a:lnTo>
                    <a:cubicBezTo>
                      <a:pt x="475488" y="132486"/>
                      <a:pt x="471830" y="138988"/>
                      <a:pt x="471830" y="143865"/>
                    </a:cubicBezTo>
                    <a:lnTo>
                      <a:pt x="473049" y="143865"/>
                    </a:lnTo>
                    <a:cubicBezTo>
                      <a:pt x="477113" y="141427"/>
                      <a:pt x="479958" y="140208"/>
                      <a:pt x="481584" y="140208"/>
                    </a:cubicBezTo>
                    <a:lnTo>
                      <a:pt x="479145" y="136550"/>
                    </a:lnTo>
                    <a:cubicBezTo>
                      <a:pt x="484022" y="132486"/>
                      <a:pt x="487273" y="126796"/>
                      <a:pt x="488899" y="119481"/>
                    </a:cubicBezTo>
                    <a:cubicBezTo>
                      <a:pt x="495401" y="119481"/>
                      <a:pt x="501091" y="114604"/>
                      <a:pt x="505968" y="104851"/>
                    </a:cubicBezTo>
                    <a:lnTo>
                      <a:pt x="508406" y="109728"/>
                    </a:lnTo>
                    <a:cubicBezTo>
                      <a:pt x="506780" y="109728"/>
                      <a:pt x="505968" y="110134"/>
                      <a:pt x="505968" y="110947"/>
                    </a:cubicBezTo>
                    <a:lnTo>
                      <a:pt x="508406" y="110947"/>
                    </a:lnTo>
                    <a:cubicBezTo>
                      <a:pt x="514908" y="109321"/>
                      <a:pt x="518160" y="107289"/>
                      <a:pt x="518160" y="104851"/>
                    </a:cubicBezTo>
                    <a:lnTo>
                      <a:pt x="518160" y="99974"/>
                    </a:lnTo>
                    <a:cubicBezTo>
                      <a:pt x="527100" y="97536"/>
                      <a:pt x="531571" y="94691"/>
                      <a:pt x="531571" y="91440"/>
                    </a:cubicBezTo>
                    <a:lnTo>
                      <a:pt x="530351" y="91440"/>
                    </a:lnTo>
                    <a:lnTo>
                      <a:pt x="525475" y="93878"/>
                    </a:lnTo>
                    <a:lnTo>
                      <a:pt x="521817" y="91440"/>
                    </a:lnTo>
                    <a:cubicBezTo>
                      <a:pt x="516940" y="92252"/>
                      <a:pt x="512470" y="94284"/>
                      <a:pt x="508406" y="97536"/>
                    </a:cubicBezTo>
                    <a:cubicBezTo>
                      <a:pt x="505155" y="95910"/>
                      <a:pt x="503123" y="95097"/>
                      <a:pt x="502310" y="95097"/>
                    </a:cubicBezTo>
                    <a:cubicBezTo>
                      <a:pt x="502310" y="96723"/>
                      <a:pt x="499059" y="99974"/>
                      <a:pt x="492556" y="104851"/>
                    </a:cubicBezTo>
                    <a:cubicBezTo>
                      <a:pt x="492556" y="102412"/>
                      <a:pt x="491337" y="101193"/>
                      <a:pt x="488899" y="101193"/>
                    </a:cubicBezTo>
                    <a:lnTo>
                      <a:pt x="486460" y="101193"/>
                    </a:lnTo>
                    <a:lnTo>
                      <a:pt x="457200" y="117043"/>
                    </a:lnTo>
                    <a:lnTo>
                      <a:pt x="446227" y="114604"/>
                    </a:lnTo>
                    <a:lnTo>
                      <a:pt x="424281" y="132892"/>
                    </a:lnTo>
                    <a:lnTo>
                      <a:pt x="419404" y="132892"/>
                    </a:lnTo>
                    <a:lnTo>
                      <a:pt x="414528" y="130454"/>
                    </a:lnTo>
                    <a:cubicBezTo>
                      <a:pt x="403148" y="136956"/>
                      <a:pt x="390956" y="140208"/>
                      <a:pt x="377952" y="140208"/>
                    </a:cubicBezTo>
                    <a:cubicBezTo>
                      <a:pt x="377952" y="142646"/>
                      <a:pt x="373481" y="147116"/>
                      <a:pt x="364540" y="153619"/>
                    </a:cubicBezTo>
                    <a:lnTo>
                      <a:pt x="358444" y="149961"/>
                    </a:lnTo>
                    <a:cubicBezTo>
                      <a:pt x="356006" y="155651"/>
                      <a:pt x="348284" y="160934"/>
                      <a:pt x="335280" y="165811"/>
                    </a:cubicBezTo>
                    <a:lnTo>
                      <a:pt x="331622" y="163372"/>
                    </a:lnTo>
                    <a:lnTo>
                      <a:pt x="326745" y="171907"/>
                    </a:lnTo>
                    <a:lnTo>
                      <a:pt x="323088" y="169468"/>
                    </a:lnTo>
                    <a:lnTo>
                      <a:pt x="321868" y="169468"/>
                    </a:lnTo>
                    <a:cubicBezTo>
                      <a:pt x="316992" y="174345"/>
                      <a:pt x="308457" y="177190"/>
                      <a:pt x="296265" y="178003"/>
                    </a:cubicBezTo>
                    <a:cubicBezTo>
                      <a:pt x="296265" y="179628"/>
                      <a:pt x="288950" y="186131"/>
                      <a:pt x="274320" y="197510"/>
                    </a:cubicBezTo>
                    <a:lnTo>
                      <a:pt x="270662" y="197510"/>
                    </a:lnTo>
                    <a:cubicBezTo>
                      <a:pt x="269036" y="197510"/>
                      <a:pt x="268224" y="196697"/>
                      <a:pt x="268224" y="195072"/>
                    </a:cubicBezTo>
                    <a:cubicBezTo>
                      <a:pt x="266598" y="195072"/>
                      <a:pt x="261721" y="200355"/>
                      <a:pt x="253593" y="210921"/>
                    </a:cubicBezTo>
                    <a:lnTo>
                      <a:pt x="247497" y="210921"/>
                    </a:lnTo>
                    <a:cubicBezTo>
                      <a:pt x="247497" y="213360"/>
                      <a:pt x="246278" y="214579"/>
                      <a:pt x="243840" y="214579"/>
                    </a:cubicBezTo>
                    <a:lnTo>
                      <a:pt x="238963" y="212140"/>
                    </a:lnTo>
                    <a:lnTo>
                      <a:pt x="229209" y="214579"/>
                    </a:lnTo>
                    <a:lnTo>
                      <a:pt x="229209" y="217017"/>
                    </a:lnTo>
                    <a:lnTo>
                      <a:pt x="231648" y="220675"/>
                    </a:lnTo>
                    <a:cubicBezTo>
                      <a:pt x="225145" y="224739"/>
                      <a:pt x="220675" y="226771"/>
                      <a:pt x="218236" y="226771"/>
                    </a:cubicBezTo>
                    <a:cubicBezTo>
                      <a:pt x="218236" y="223520"/>
                      <a:pt x="217017" y="221894"/>
                      <a:pt x="214579" y="221894"/>
                    </a:cubicBezTo>
                    <a:cubicBezTo>
                      <a:pt x="214579" y="223520"/>
                      <a:pt x="213766" y="224332"/>
                      <a:pt x="212140" y="224332"/>
                    </a:cubicBezTo>
                    <a:lnTo>
                      <a:pt x="214579" y="227990"/>
                    </a:lnTo>
                    <a:cubicBezTo>
                      <a:pt x="214579" y="232054"/>
                      <a:pt x="208483" y="234086"/>
                      <a:pt x="196291" y="234086"/>
                    </a:cubicBezTo>
                    <a:cubicBezTo>
                      <a:pt x="193040" y="232460"/>
                      <a:pt x="191008" y="231648"/>
                      <a:pt x="190195" y="231648"/>
                    </a:cubicBezTo>
                    <a:cubicBezTo>
                      <a:pt x="190195" y="233273"/>
                      <a:pt x="189788" y="234086"/>
                      <a:pt x="188976" y="234086"/>
                    </a:cubicBezTo>
                    <a:lnTo>
                      <a:pt x="190195" y="237744"/>
                    </a:lnTo>
                    <a:lnTo>
                      <a:pt x="190195" y="241401"/>
                    </a:lnTo>
                    <a:lnTo>
                      <a:pt x="188976" y="241401"/>
                    </a:lnTo>
                    <a:lnTo>
                      <a:pt x="182880" y="237744"/>
                    </a:lnTo>
                    <a:cubicBezTo>
                      <a:pt x="182880" y="241808"/>
                      <a:pt x="179222" y="245059"/>
                      <a:pt x="171907" y="247497"/>
                    </a:cubicBezTo>
                    <a:lnTo>
                      <a:pt x="173126" y="251155"/>
                    </a:lnTo>
                    <a:lnTo>
                      <a:pt x="173126" y="253593"/>
                    </a:lnTo>
                    <a:lnTo>
                      <a:pt x="171907" y="253593"/>
                    </a:lnTo>
                    <a:lnTo>
                      <a:pt x="162153" y="247497"/>
                    </a:lnTo>
                    <a:lnTo>
                      <a:pt x="157276" y="247497"/>
                    </a:lnTo>
                    <a:cubicBezTo>
                      <a:pt x="154838" y="248310"/>
                      <a:pt x="153619" y="249529"/>
                      <a:pt x="153619" y="251155"/>
                    </a:cubicBezTo>
                    <a:cubicBezTo>
                      <a:pt x="156057" y="251968"/>
                      <a:pt x="157276" y="253593"/>
                      <a:pt x="157276" y="256032"/>
                    </a:cubicBezTo>
                    <a:cubicBezTo>
                      <a:pt x="154838" y="256032"/>
                      <a:pt x="153619" y="257251"/>
                      <a:pt x="153619" y="259689"/>
                    </a:cubicBezTo>
                    <a:lnTo>
                      <a:pt x="143865" y="257251"/>
                    </a:lnTo>
                    <a:cubicBezTo>
                      <a:pt x="141427" y="257251"/>
                      <a:pt x="138988" y="262534"/>
                      <a:pt x="136550" y="273100"/>
                    </a:cubicBezTo>
                    <a:lnTo>
                      <a:pt x="134112" y="273100"/>
                    </a:lnTo>
                    <a:cubicBezTo>
                      <a:pt x="134112" y="271475"/>
                      <a:pt x="133705" y="270662"/>
                      <a:pt x="132892" y="270662"/>
                    </a:cubicBezTo>
                    <a:cubicBezTo>
                      <a:pt x="132892" y="276352"/>
                      <a:pt x="129641" y="279196"/>
                      <a:pt x="123139" y="279196"/>
                    </a:cubicBezTo>
                    <a:lnTo>
                      <a:pt x="120700" y="279196"/>
                    </a:lnTo>
                    <a:cubicBezTo>
                      <a:pt x="106070" y="271881"/>
                      <a:pt x="96316" y="264160"/>
                      <a:pt x="91440" y="256032"/>
                    </a:cubicBezTo>
                    <a:cubicBezTo>
                      <a:pt x="75996" y="243027"/>
                      <a:pt x="63804" y="236524"/>
                      <a:pt x="54864" y="236524"/>
                    </a:cubicBezTo>
                    <a:lnTo>
                      <a:pt x="48768" y="236524"/>
                    </a:lnTo>
                    <a:cubicBezTo>
                      <a:pt x="46329" y="236524"/>
                      <a:pt x="35763" y="237744"/>
                      <a:pt x="17068" y="240182"/>
                    </a:cubicBezTo>
                    <a:cubicBezTo>
                      <a:pt x="14630" y="233680"/>
                      <a:pt x="13411" y="229209"/>
                      <a:pt x="13411" y="226771"/>
                    </a:cubicBezTo>
                    <a:lnTo>
                      <a:pt x="13411" y="220675"/>
                    </a:lnTo>
                    <a:cubicBezTo>
                      <a:pt x="4470" y="216611"/>
                      <a:pt x="0" y="213766"/>
                      <a:pt x="0" y="212140"/>
                    </a:cubicBezTo>
                    <a:cubicBezTo>
                      <a:pt x="2438" y="212140"/>
                      <a:pt x="4876" y="208483"/>
                      <a:pt x="7315" y="201168"/>
                    </a:cubicBezTo>
                    <a:cubicBezTo>
                      <a:pt x="5689" y="201168"/>
                      <a:pt x="3251" y="198323"/>
                      <a:pt x="0" y="192633"/>
                    </a:cubicBezTo>
                    <a:lnTo>
                      <a:pt x="0" y="191414"/>
                    </a:lnTo>
                    <a:cubicBezTo>
                      <a:pt x="6502" y="184912"/>
                      <a:pt x="9753" y="178409"/>
                      <a:pt x="9753" y="171907"/>
                    </a:cubicBezTo>
                    <a:cubicBezTo>
                      <a:pt x="14630" y="168656"/>
                      <a:pt x="21539" y="156057"/>
                      <a:pt x="30480" y="134112"/>
                    </a:cubicBezTo>
                    <a:lnTo>
                      <a:pt x="52425" y="119481"/>
                    </a:lnTo>
                    <a:lnTo>
                      <a:pt x="62179" y="119481"/>
                    </a:lnTo>
                    <a:cubicBezTo>
                      <a:pt x="62179" y="113791"/>
                      <a:pt x="66243" y="110947"/>
                      <a:pt x="74371" y="110947"/>
                    </a:cubicBezTo>
                    <a:cubicBezTo>
                      <a:pt x="74371" y="110134"/>
                      <a:pt x="74777" y="109728"/>
                      <a:pt x="75590" y="109728"/>
                    </a:cubicBezTo>
                    <a:cubicBezTo>
                      <a:pt x="75590" y="110540"/>
                      <a:pt x="76403" y="110947"/>
                      <a:pt x="78028" y="110947"/>
                    </a:cubicBezTo>
                    <a:cubicBezTo>
                      <a:pt x="78841" y="109321"/>
                      <a:pt x="89814" y="104038"/>
                      <a:pt x="110947" y="95097"/>
                    </a:cubicBezTo>
                    <a:cubicBezTo>
                      <a:pt x="110947" y="93472"/>
                      <a:pt x="118262" y="89814"/>
                      <a:pt x="132892" y="84124"/>
                    </a:cubicBezTo>
                    <a:lnTo>
                      <a:pt x="140208" y="74371"/>
                    </a:lnTo>
                    <a:lnTo>
                      <a:pt x="143865" y="75590"/>
                    </a:lnTo>
                    <a:cubicBezTo>
                      <a:pt x="145491" y="73152"/>
                      <a:pt x="153212" y="68681"/>
                      <a:pt x="167030" y="62179"/>
                    </a:cubicBezTo>
                    <a:cubicBezTo>
                      <a:pt x="167030" y="58115"/>
                      <a:pt x="172313" y="54864"/>
                      <a:pt x="182880" y="52425"/>
                    </a:cubicBezTo>
                    <a:cubicBezTo>
                      <a:pt x="182880" y="50800"/>
                      <a:pt x="184912" y="48768"/>
                      <a:pt x="188976" y="46329"/>
                    </a:cubicBezTo>
                    <a:lnTo>
                      <a:pt x="195072" y="46329"/>
                    </a:lnTo>
                    <a:lnTo>
                      <a:pt x="195072" y="48768"/>
                    </a:lnTo>
                    <a:cubicBezTo>
                      <a:pt x="173939" y="62585"/>
                      <a:pt x="160121" y="73152"/>
                      <a:pt x="153619" y="80467"/>
                    </a:cubicBezTo>
                    <a:cubicBezTo>
                      <a:pt x="152806" y="80467"/>
                      <a:pt x="148742" y="82499"/>
                      <a:pt x="141427" y="86563"/>
                    </a:cubicBezTo>
                    <a:cubicBezTo>
                      <a:pt x="131673" y="92252"/>
                      <a:pt x="120700" y="99161"/>
                      <a:pt x="108508" y="107289"/>
                    </a:cubicBezTo>
                    <a:lnTo>
                      <a:pt x="107289" y="107289"/>
                    </a:lnTo>
                    <a:lnTo>
                      <a:pt x="107289" y="109728"/>
                    </a:lnTo>
                    <a:lnTo>
                      <a:pt x="108508" y="113385"/>
                    </a:lnTo>
                    <a:cubicBezTo>
                      <a:pt x="102819" y="115011"/>
                      <a:pt x="99568" y="118262"/>
                      <a:pt x="98755" y="123139"/>
                    </a:cubicBezTo>
                    <a:lnTo>
                      <a:pt x="98755" y="129235"/>
                    </a:lnTo>
                    <a:lnTo>
                      <a:pt x="95097" y="129235"/>
                    </a:lnTo>
                    <a:lnTo>
                      <a:pt x="95097" y="130454"/>
                    </a:lnTo>
                    <a:cubicBezTo>
                      <a:pt x="97536" y="130454"/>
                      <a:pt x="100380" y="131673"/>
                      <a:pt x="103632" y="134112"/>
                    </a:cubicBezTo>
                    <a:lnTo>
                      <a:pt x="124358" y="117043"/>
                    </a:lnTo>
                    <a:cubicBezTo>
                      <a:pt x="124358" y="119481"/>
                      <a:pt x="127609" y="121513"/>
                      <a:pt x="134112" y="123139"/>
                    </a:cubicBezTo>
                    <a:lnTo>
                      <a:pt x="157276" y="109728"/>
                    </a:lnTo>
                    <a:lnTo>
                      <a:pt x="162153" y="110947"/>
                    </a:lnTo>
                    <a:cubicBezTo>
                      <a:pt x="161340" y="118262"/>
                      <a:pt x="159308" y="125577"/>
                      <a:pt x="156057" y="132892"/>
                    </a:cubicBezTo>
                    <a:cubicBezTo>
                      <a:pt x="156870" y="132892"/>
                      <a:pt x="157276" y="133299"/>
                      <a:pt x="157276" y="134112"/>
                    </a:cubicBezTo>
                    <a:cubicBezTo>
                      <a:pt x="158089" y="134112"/>
                      <a:pt x="159308" y="133705"/>
                      <a:pt x="160934" y="132892"/>
                    </a:cubicBezTo>
                    <a:cubicBezTo>
                      <a:pt x="162560" y="132080"/>
                      <a:pt x="164592" y="130860"/>
                      <a:pt x="167030" y="129235"/>
                    </a:cubicBezTo>
                    <a:cubicBezTo>
                      <a:pt x="171094" y="130860"/>
                      <a:pt x="173126" y="132080"/>
                      <a:pt x="173126" y="132892"/>
                    </a:cubicBezTo>
                    <a:cubicBezTo>
                      <a:pt x="195884" y="125577"/>
                      <a:pt x="211328" y="119481"/>
                      <a:pt x="219456" y="114604"/>
                    </a:cubicBezTo>
                    <a:cubicBezTo>
                      <a:pt x="225145" y="114604"/>
                      <a:pt x="238963" y="110134"/>
                      <a:pt x="260908" y="101193"/>
                    </a:cubicBezTo>
                    <a:cubicBezTo>
                      <a:pt x="275539" y="101193"/>
                      <a:pt x="299110" y="94284"/>
                      <a:pt x="331622" y="80467"/>
                    </a:cubicBezTo>
                    <a:lnTo>
                      <a:pt x="341376" y="81686"/>
                    </a:lnTo>
                    <a:cubicBezTo>
                      <a:pt x="346252" y="81686"/>
                      <a:pt x="358444" y="77216"/>
                      <a:pt x="377952" y="68275"/>
                    </a:cubicBezTo>
                    <a:lnTo>
                      <a:pt x="381609" y="70713"/>
                    </a:lnTo>
                    <a:cubicBezTo>
                      <a:pt x="399491" y="62585"/>
                      <a:pt x="424688" y="54051"/>
                      <a:pt x="457200" y="45110"/>
                    </a:cubicBezTo>
                    <a:cubicBezTo>
                      <a:pt x="460451" y="45110"/>
                      <a:pt x="475488" y="40640"/>
                      <a:pt x="502310" y="31699"/>
                    </a:cubicBezTo>
                    <a:lnTo>
                      <a:pt x="510844" y="31699"/>
                    </a:lnTo>
                    <a:lnTo>
                      <a:pt x="514502" y="32918"/>
                    </a:lnTo>
                    <a:cubicBezTo>
                      <a:pt x="525068" y="30480"/>
                      <a:pt x="556361" y="27228"/>
                      <a:pt x="608380" y="23164"/>
                    </a:cubicBezTo>
                    <a:cubicBezTo>
                      <a:pt x="608380" y="22351"/>
                      <a:pt x="609600" y="21539"/>
                      <a:pt x="612038" y="20726"/>
                    </a:cubicBezTo>
                    <a:cubicBezTo>
                      <a:pt x="615289" y="19913"/>
                      <a:pt x="618947" y="19100"/>
                      <a:pt x="623011" y="18288"/>
                    </a:cubicBezTo>
                    <a:lnTo>
                      <a:pt x="627888" y="19507"/>
                    </a:lnTo>
                    <a:lnTo>
                      <a:pt x="631545" y="18288"/>
                    </a:lnTo>
                    <a:lnTo>
                      <a:pt x="635203" y="19507"/>
                    </a:lnTo>
                    <a:lnTo>
                      <a:pt x="637641" y="19507"/>
                    </a:lnTo>
                    <a:cubicBezTo>
                      <a:pt x="637641" y="17881"/>
                      <a:pt x="640892" y="14630"/>
                      <a:pt x="647395" y="9753"/>
                    </a:cubicBezTo>
                    <a:cubicBezTo>
                      <a:pt x="648207" y="9753"/>
                      <a:pt x="649833" y="11785"/>
                      <a:pt x="652271" y="15849"/>
                    </a:cubicBezTo>
                    <a:cubicBezTo>
                      <a:pt x="654710" y="15849"/>
                      <a:pt x="658774" y="11785"/>
                      <a:pt x="664463" y="3657"/>
                    </a:cubicBezTo>
                    <a:lnTo>
                      <a:pt x="670559" y="8534"/>
                    </a:lnTo>
                    <a:lnTo>
                      <a:pt x="670559" y="6096"/>
                    </a:lnTo>
                    <a:lnTo>
                      <a:pt x="671779" y="2438"/>
                    </a:lnTo>
                    <a:cubicBezTo>
                      <a:pt x="672592" y="3251"/>
                      <a:pt x="675843" y="3657"/>
                      <a:pt x="681532" y="3657"/>
                    </a:cubicBezTo>
                    <a:cubicBezTo>
                      <a:pt x="683158" y="1219"/>
                      <a:pt x="684377" y="0"/>
                      <a:pt x="68519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9600" dirty="0">
                  <a:solidFill>
                    <a:schemeClr val="bg1"/>
                  </a:solidFill>
                  <a:latin typeface="字魂49号-逍遥行书" panose="00000500000000000000" pitchFamily="2" charset="-122"/>
                  <a:ea typeface="字魂49号-逍遥行书" panose="00000500000000000000" pitchFamily="2" charset="-122"/>
                </a:endParaRPr>
              </a:p>
            </p:txBody>
          </p:sp>
          <p:sp>
            <p:nvSpPr>
              <p:cNvPr id="11" name="文本框 10">
                <a:extLst>
                  <a:ext uri="{FF2B5EF4-FFF2-40B4-BE49-F238E27FC236}">
                    <a16:creationId xmlns:a16="http://schemas.microsoft.com/office/drawing/2014/main" id="{DC010B91-C004-45A9-95A5-261BB45760B7}"/>
                  </a:ext>
                </a:extLst>
              </p:cNvPr>
              <p:cNvSpPr txBox="1"/>
              <p:nvPr/>
            </p:nvSpPr>
            <p:spPr>
              <a:xfrm>
                <a:off x="7343014" y="2632647"/>
                <a:ext cx="1383220" cy="1943576"/>
              </a:xfrm>
              <a:custGeom>
                <a:avLst/>
                <a:gdLst/>
                <a:ahLst/>
                <a:cxnLst/>
                <a:rect l="l" t="t" r="r" b="b"/>
                <a:pathLst>
                  <a:path w="1383220" h="1943576">
                    <a:moveTo>
                      <a:pt x="1204007" y="1832514"/>
                    </a:moveTo>
                    <a:lnTo>
                      <a:pt x="1209056" y="1840087"/>
                    </a:lnTo>
                    <a:lnTo>
                      <a:pt x="1209056" y="1857756"/>
                    </a:lnTo>
                    <a:cubicBezTo>
                      <a:pt x="1209056" y="1862804"/>
                      <a:pt x="1206532" y="1865328"/>
                      <a:pt x="1201483" y="1865328"/>
                    </a:cubicBezTo>
                    <a:cubicBezTo>
                      <a:pt x="1194752" y="1865328"/>
                      <a:pt x="1191387" y="1862804"/>
                      <a:pt x="1191387" y="1857756"/>
                    </a:cubicBezTo>
                    <a:lnTo>
                      <a:pt x="1191387" y="1845135"/>
                    </a:lnTo>
                    <a:cubicBezTo>
                      <a:pt x="1191387" y="1840087"/>
                      <a:pt x="1195594" y="1835880"/>
                      <a:pt x="1204007" y="1832514"/>
                    </a:cubicBezTo>
                    <a:close/>
                    <a:moveTo>
                      <a:pt x="1239345" y="1802225"/>
                    </a:moveTo>
                    <a:lnTo>
                      <a:pt x="1244393" y="1802225"/>
                    </a:lnTo>
                    <a:lnTo>
                      <a:pt x="1244393" y="1812321"/>
                    </a:lnTo>
                    <a:lnTo>
                      <a:pt x="1239345" y="1812321"/>
                    </a:lnTo>
                    <a:close/>
                    <a:moveTo>
                      <a:pt x="1204007" y="1802225"/>
                    </a:moveTo>
                    <a:lnTo>
                      <a:pt x="1214104" y="1802225"/>
                    </a:lnTo>
                    <a:lnTo>
                      <a:pt x="1214104" y="1819894"/>
                    </a:lnTo>
                    <a:lnTo>
                      <a:pt x="1201483" y="1819894"/>
                    </a:lnTo>
                    <a:lnTo>
                      <a:pt x="1201483" y="1814846"/>
                    </a:lnTo>
                    <a:lnTo>
                      <a:pt x="1204007" y="1807273"/>
                    </a:lnTo>
                    <a:close/>
                    <a:moveTo>
                      <a:pt x="1183814" y="1797177"/>
                    </a:moveTo>
                    <a:lnTo>
                      <a:pt x="1191387" y="1797177"/>
                    </a:lnTo>
                    <a:lnTo>
                      <a:pt x="1188862" y="1850183"/>
                    </a:lnTo>
                    <a:lnTo>
                      <a:pt x="1176242" y="1850183"/>
                    </a:lnTo>
                    <a:lnTo>
                      <a:pt x="1176242" y="1845135"/>
                    </a:lnTo>
                    <a:cubicBezTo>
                      <a:pt x="1176242" y="1841769"/>
                      <a:pt x="1177083" y="1840087"/>
                      <a:pt x="1178766" y="1840087"/>
                    </a:cubicBezTo>
                    <a:cubicBezTo>
                      <a:pt x="1178766" y="1838404"/>
                      <a:pt x="1177925" y="1837563"/>
                      <a:pt x="1176242" y="1837563"/>
                    </a:cubicBezTo>
                    <a:close/>
                    <a:moveTo>
                      <a:pt x="1264586" y="1789604"/>
                    </a:moveTo>
                    <a:lnTo>
                      <a:pt x="1269635" y="1789604"/>
                    </a:lnTo>
                    <a:cubicBezTo>
                      <a:pt x="1273000" y="1789604"/>
                      <a:pt x="1277207" y="1793811"/>
                      <a:pt x="1282255" y="1802225"/>
                    </a:cubicBezTo>
                    <a:lnTo>
                      <a:pt x="1282255" y="1812321"/>
                    </a:lnTo>
                    <a:lnTo>
                      <a:pt x="1269635" y="1812321"/>
                    </a:lnTo>
                    <a:cubicBezTo>
                      <a:pt x="1262904" y="1812321"/>
                      <a:pt x="1259538" y="1808956"/>
                      <a:pt x="1259538" y="1802225"/>
                    </a:cubicBezTo>
                    <a:cubicBezTo>
                      <a:pt x="1262904" y="1795494"/>
                      <a:pt x="1264586" y="1791287"/>
                      <a:pt x="1264586" y="1789604"/>
                    </a:cubicBezTo>
                    <a:close/>
                    <a:moveTo>
                      <a:pt x="1188862" y="1776984"/>
                    </a:moveTo>
                    <a:lnTo>
                      <a:pt x="1196435" y="1776984"/>
                    </a:lnTo>
                    <a:lnTo>
                      <a:pt x="1196435" y="1782032"/>
                    </a:lnTo>
                    <a:cubicBezTo>
                      <a:pt x="1196435" y="1787080"/>
                      <a:pt x="1193911" y="1789604"/>
                      <a:pt x="1188862" y="1789604"/>
                    </a:cubicBezTo>
                    <a:close/>
                    <a:moveTo>
                      <a:pt x="1219152" y="1739122"/>
                    </a:moveTo>
                    <a:lnTo>
                      <a:pt x="1221676" y="1764363"/>
                    </a:lnTo>
                    <a:lnTo>
                      <a:pt x="1204007" y="1789604"/>
                    </a:lnTo>
                    <a:lnTo>
                      <a:pt x="1201483" y="1782032"/>
                    </a:lnTo>
                    <a:cubicBezTo>
                      <a:pt x="1206532" y="1782032"/>
                      <a:pt x="1209056" y="1778666"/>
                      <a:pt x="1209056" y="1771935"/>
                    </a:cubicBezTo>
                    <a:cubicBezTo>
                      <a:pt x="1204007" y="1771935"/>
                      <a:pt x="1201483" y="1769411"/>
                      <a:pt x="1201483" y="1764363"/>
                    </a:cubicBezTo>
                    <a:lnTo>
                      <a:pt x="1201483" y="1756791"/>
                    </a:lnTo>
                    <a:cubicBezTo>
                      <a:pt x="1201483" y="1751742"/>
                      <a:pt x="1207373" y="1745853"/>
                      <a:pt x="1219152" y="1739122"/>
                    </a:cubicBezTo>
                    <a:close/>
                    <a:moveTo>
                      <a:pt x="1191387" y="1734074"/>
                    </a:moveTo>
                    <a:lnTo>
                      <a:pt x="1196435" y="1744170"/>
                    </a:lnTo>
                    <a:cubicBezTo>
                      <a:pt x="1193070" y="1757632"/>
                      <a:pt x="1191387" y="1766887"/>
                      <a:pt x="1191387" y="1771935"/>
                    </a:cubicBezTo>
                    <a:lnTo>
                      <a:pt x="1183814" y="1771935"/>
                    </a:lnTo>
                    <a:cubicBezTo>
                      <a:pt x="1178766" y="1771935"/>
                      <a:pt x="1176242" y="1769411"/>
                      <a:pt x="1176242" y="1764363"/>
                    </a:cubicBezTo>
                    <a:cubicBezTo>
                      <a:pt x="1184656" y="1744170"/>
                      <a:pt x="1189704" y="1734074"/>
                      <a:pt x="1191387" y="1734074"/>
                    </a:cubicBezTo>
                    <a:close/>
                    <a:moveTo>
                      <a:pt x="171641" y="1284779"/>
                    </a:moveTo>
                    <a:lnTo>
                      <a:pt x="171641" y="1289828"/>
                    </a:lnTo>
                    <a:lnTo>
                      <a:pt x="179213" y="1289828"/>
                    </a:lnTo>
                    <a:lnTo>
                      <a:pt x="179213" y="1284779"/>
                    </a:lnTo>
                    <a:close/>
                    <a:moveTo>
                      <a:pt x="191833" y="1267110"/>
                    </a:moveTo>
                    <a:lnTo>
                      <a:pt x="191833" y="1272159"/>
                    </a:lnTo>
                    <a:lnTo>
                      <a:pt x="199406" y="1272159"/>
                    </a:lnTo>
                    <a:lnTo>
                      <a:pt x="199406" y="1267110"/>
                    </a:lnTo>
                    <a:close/>
                    <a:moveTo>
                      <a:pt x="174165" y="1259538"/>
                    </a:moveTo>
                    <a:cubicBezTo>
                      <a:pt x="177530" y="1264586"/>
                      <a:pt x="180896" y="1267110"/>
                      <a:pt x="184261" y="1267110"/>
                    </a:cubicBezTo>
                    <a:lnTo>
                      <a:pt x="186785" y="1267110"/>
                    </a:lnTo>
                    <a:cubicBezTo>
                      <a:pt x="186785" y="1262062"/>
                      <a:pt x="184261" y="1259538"/>
                      <a:pt x="179213" y="1259538"/>
                    </a:cubicBezTo>
                    <a:close/>
                    <a:moveTo>
                      <a:pt x="212026" y="1229249"/>
                    </a:moveTo>
                    <a:lnTo>
                      <a:pt x="209502" y="1239345"/>
                    </a:lnTo>
                    <a:lnTo>
                      <a:pt x="222123" y="1239345"/>
                    </a:lnTo>
                    <a:cubicBezTo>
                      <a:pt x="222123" y="1232614"/>
                      <a:pt x="218757" y="1229249"/>
                      <a:pt x="212026" y="1229249"/>
                    </a:cubicBezTo>
                    <a:close/>
                    <a:moveTo>
                      <a:pt x="217075" y="1191387"/>
                    </a:moveTo>
                    <a:lnTo>
                      <a:pt x="224647" y="1191387"/>
                    </a:lnTo>
                    <a:lnTo>
                      <a:pt x="222123" y="1204007"/>
                    </a:lnTo>
                    <a:lnTo>
                      <a:pt x="217075" y="1204007"/>
                    </a:lnTo>
                    <a:close/>
                    <a:moveTo>
                      <a:pt x="222123" y="1090422"/>
                    </a:moveTo>
                    <a:lnTo>
                      <a:pt x="222123" y="1095470"/>
                    </a:lnTo>
                    <a:cubicBezTo>
                      <a:pt x="222123" y="1102201"/>
                      <a:pt x="224647" y="1110615"/>
                      <a:pt x="229695" y="1120711"/>
                    </a:cubicBezTo>
                    <a:cubicBezTo>
                      <a:pt x="221282" y="1120711"/>
                      <a:pt x="217075" y="1124918"/>
                      <a:pt x="217075" y="1133332"/>
                    </a:cubicBezTo>
                    <a:cubicBezTo>
                      <a:pt x="220440" y="1133332"/>
                      <a:pt x="222123" y="1134173"/>
                      <a:pt x="222123" y="1135856"/>
                    </a:cubicBezTo>
                    <a:lnTo>
                      <a:pt x="209502" y="1135856"/>
                    </a:lnTo>
                    <a:lnTo>
                      <a:pt x="212026" y="1145952"/>
                    </a:lnTo>
                    <a:cubicBezTo>
                      <a:pt x="203613" y="1154366"/>
                      <a:pt x="199406" y="1162780"/>
                      <a:pt x="199406" y="1171194"/>
                    </a:cubicBezTo>
                    <a:lnTo>
                      <a:pt x="191833" y="1171194"/>
                    </a:lnTo>
                    <a:lnTo>
                      <a:pt x="191833" y="1176242"/>
                    </a:lnTo>
                    <a:lnTo>
                      <a:pt x="196882" y="1183814"/>
                    </a:lnTo>
                    <a:lnTo>
                      <a:pt x="189309" y="1186338"/>
                    </a:lnTo>
                    <a:lnTo>
                      <a:pt x="184261" y="1188863"/>
                    </a:lnTo>
                    <a:lnTo>
                      <a:pt x="186785" y="1204007"/>
                    </a:lnTo>
                    <a:lnTo>
                      <a:pt x="184261" y="1226724"/>
                    </a:lnTo>
                    <a:cubicBezTo>
                      <a:pt x="187627" y="1226724"/>
                      <a:pt x="192675" y="1229249"/>
                      <a:pt x="199406" y="1234297"/>
                    </a:cubicBezTo>
                    <a:cubicBezTo>
                      <a:pt x="201089" y="1217469"/>
                      <a:pt x="205296" y="1209056"/>
                      <a:pt x="212026" y="1209056"/>
                    </a:cubicBezTo>
                    <a:cubicBezTo>
                      <a:pt x="215392" y="1217469"/>
                      <a:pt x="223806" y="1221676"/>
                      <a:pt x="237268" y="1221676"/>
                    </a:cubicBezTo>
                    <a:cubicBezTo>
                      <a:pt x="237268" y="1213263"/>
                      <a:pt x="240633" y="1209056"/>
                      <a:pt x="247364" y="1209056"/>
                    </a:cubicBezTo>
                    <a:lnTo>
                      <a:pt x="247364" y="1178766"/>
                    </a:lnTo>
                    <a:lnTo>
                      <a:pt x="229695" y="1178766"/>
                    </a:lnTo>
                    <a:lnTo>
                      <a:pt x="229695" y="1183814"/>
                    </a:lnTo>
                    <a:lnTo>
                      <a:pt x="222123" y="1178766"/>
                    </a:lnTo>
                    <a:cubicBezTo>
                      <a:pt x="227171" y="1170352"/>
                      <a:pt x="229695" y="1163621"/>
                      <a:pt x="229695" y="1158573"/>
                    </a:cubicBezTo>
                    <a:lnTo>
                      <a:pt x="219599" y="1153525"/>
                    </a:lnTo>
                    <a:cubicBezTo>
                      <a:pt x="217916" y="1151842"/>
                      <a:pt x="217075" y="1150159"/>
                      <a:pt x="217075" y="1148477"/>
                    </a:cubicBezTo>
                    <a:cubicBezTo>
                      <a:pt x="220440" y="1140063"/>
                      <a:pt x="227171" y="1135015"/>
                      <a:pt x="237268" y="1133332"/>
                    </a:cubicBezTo>
                    <a:lnTo>
                      <a:pt x="234744" y="1123235"/>
                    </a:lnTo>
                    <a:cubicBezTo>
                      <a:pt x="239792" y="1114822"/>
                      <a:pt x="242316" y="1106408"/>
                      <a:pt x="242316" y="1097994"/>
                    </a:cubicBezTo>
                    <a:cubicBezTo>
                      <a:pt x="240633" y="1097994"/>
                      <a:pt x="238109" y="1097153"/>
                      <a:pt x="234744" y="1095470"/>
                    </a:cubicBezTo>
                    <a:lnTo>
                      <a:pt x="224647" y="1090422"/>
                    </a:lnTo>
                    <a:close/>
                    <a:moveTo>
                      <a:pt x="247364" y="1072753"/>
                    </a:moveTo>
                    <a:lnTo>
                      <a:pt x="239792" y="1075277"/>
                    </a:lnTo>
                    <a:lnTo>
                      <a:pt x="234744" y="1077801"/>
                    </a:lnTo>
                    <a:lnTo>
                      <a:pt x="234744" y="1085373"/>
                    </a:lnTo>
                    <a:lnTo>
                      <a:pt x="247364" y="1085373"/>
                    </a:lnTo>
                    <a:close/>
                    <a:moveTo>
                      <a:pt x="689086" y="976836"/>
                    </a:moveTo>
                    <a:lnTo>
                      <a:pt x="689086" y="979360"/>
                    </a:lnTo>
                    <a:lnTo>
                      <a:pt x="696659" y="979360"/>
                    </a:lnTo>
                    <a:lnTo>
                      <a:pt x="696659" y="976836"/>
                    </a:lnTo>
                    <a:close/>
                    <a:moveTo>
                      <a:pt x="265033" y="964215"/>
                    </a:moveTo>
                    <a:lnTo>
                      <a:pt x="265033" y="971788"/>
                    </a:lnTo>
                    <a:lnTo>
                      <a:pt x="272605" y="971788"/>
                    </a:lnTo>
                    <a:cubicBezTo>
                      <a:pt x="272605" y="966739"/>
                      <a:pt x="270081" y="964215"/>
                      <a:pt x="265033" y="964215"/>
                    </a:cubicBezTo>
                    <a:close/>
                    <a:moveTo>
                      <a:pt x="265033" y="946547"/>
                    </a:moveTo>
                    <a:lnTo>
                      <a:pt x="267557" y="954119"/>
                    </a:lnTo>
                    <a:lnTo>
                      <a:pt x="267557" y="959167"/>
                    </a:lnTo>
                    <a:lnTo>
                      <a:pt x="272605" y="959167"/>
                    </a:lnTo>
                    <a:lnTo>
                      <a:pt x="272605" y="946547"/>
                    </a:lnTo>
                    <a:close/>
                    <a:moveTo>
                      <a:pt x="259985" y="923829"/>
                    </a:moveTo>
                    <a:lnTo>
                      <a:pt x="259985" y="936450"/>
                    </a:lnTo>
                    <a:lnTo>
                      <a:pt x="277654" y="941498"/>
                    </a:lnTo>
                    <a:cubicBezTo>
                      <a:pt x="275971" y="936450"/>
                      <a:pt x="273447" y="932243"/>
                      <a:pt x="270081" y="928878"/>
                    </a:cubicBezTo>
                    <a:cubicBezTo>
                      <a:pt x="268399" y="925512"/>
                      <a:pt x="266716" y="923829"/>
                      <a:pt x="265033" y="923829"/>
                    </a:cubicBezTo>
                    <a:close/>
                    <a:moveTo>
                      <a:pt x="285226" y="805196"/>
                    </a:moveTo>
                    <a:cubicBezTo>
                      <a:pt x="280178" y="805196"/>
                      <a:pt x="277654" y="815292"/>
                      <a:pt x="277654" y="835485"/>
                    </a:cubicBezTo>
                    <a:cubicBezTo>
                      <a:pt x="284385" y="838851"/>
                      <a:pt x="288592" y="840533"/>
                      <a:pt x="290274" y="840533"/>
                    </a:cubicBezTo>
                    <a:cubicBezTo>
                      <a:pt x="286909" y="837168"/>
                      <a:pt x="285226" y="825389"/>
                      <a:pt x="285226" y="805196"/>
                    </a:cubicBezTo>
                    <a:close/>
                    <a:moveTo>
                      <a:pt x="290274" y="742092"/>
                    </a:moveTo>
                    <a:cubicBezTo>
                      <a:pt x="290274" y="747141"/>
                      <a:pt x="286068" y="759761"/>
                      <a:pt x="277654" y="779954"/>
                    </a:cubicBezTo>
                    <a:lnTo>
                      <a:pt x="280178" y="790051"/>
                    </a:lnTo>
                    <a:lnTo>
                      <a:pt x="277654" y="802671"/>
                    </a:lnTo>
                    <a:lnTo>
                      <a:pt x="280178" y="802671"/>
                    </a:lnTo>
                    <a:cubicBezTo>
                      <a:pt x="281861" y="802671"/>
                      <a:pt x="284385" y="800989"/>
                      <a:pt x="287750" y="797623"/>
                    </a:cubicBezTo>
                    <a:cubicBezTo>
                      <a:pt x="291116" y="792575"/>
                      <a:pt x="294481" y="785844"/>
                      <a:pt x="297847" y="777430"/>
                    </a:cubicBezTo>
                    <a:lnTo>
                      <a:pt x="292798" y="767334"/>
                    </a:lnTo>
                    <a:cubicBezTo>
                      <a:pt x="292798" y="765651"/>
                      <a:pt x="294481" y="764810"/>
                      <a:pt x="297847" y="764810"/>
                    </a:cubicBezTo>
                    <a:lnTo>
                      <a:pt x="292798" y="754713"/>
                    </a:lnTo>
                    <a:lnTo>
                      <a:pt x="297847" y="747141"/>
                    </a:lnTo>
                    <a:close/>
                    <a:moveTo>
                      <a:pt x="285226" y="721899"/>
                    </a:moveTo>
                    <a:cubicBezTo>
                      <a:pt x="285226" y="725265"/>
                      <a:pt x="289433" y="729472"/>
                      <a:pt x="297847" y="734520"/>
                    </a:cubicBezTo>
                    <a:lnTo>
                      <a:pt x="297847" y="729472"/>
                    </a:lnTo>
                    <a:cubicBezTo>
                      <a:pt x="297847" y="724424"/>
                      <a:pt x="295323" y="721899"/>
                      <a:pt x="290274" y="721899"/>
                    </a:cubicBezTo>
                    <a:close/>
                    <a:moveTo>
                      <a:pt x="292798" y="691610"/>
                    </a:moveTo>
                    <a:cubicBezTo>
                      <a:pt x="292798" y="700024"/>
                      <a:pt x="291957" y="705913"/>
                      <a:pt x="290274" y="709279"/>
                    </a:cubicBezTo>
                    <a:lnTo>
                      <a:pt x="297847" y="711803"/>
                    </a:lnTo>
                    <a:lnTo>
                      <a:pt x="302895" y="704231"/>
                    </a:lnTo>
                    <a:lnTo>
                      <a:pt x="302895" y="691610"/>
                    </a:lnTo>
                    <a:close/>
                    <a:moveTo>
                      <a:pt x="315516" y="479583"/>
                    </a:moveTo>
                    <a:lnTo>
                      <a:pt x="315516" y="487156"/>
                    </a:lnTo>
                    <a:lnTo>
                      <a:pt x="323088" y="487156"/>
                    </a:lnTo>
                    <a:cubicBezTo>
                      <a:pt x="323088" y="482108"/>
                      <a:pt x="320564" y="479583"/>
                      <a:pt x="315516" y="479583"/>
                    </a:cubicBezTo>
                    <a:close/>
                    <a:moveTo>
                      <a:pt x="355902" y="461915"/>
                    </a:moveTo>
                    <a:lnTo>
                      <a:pt x="355902" y="472011"/>
                    </a:lnTo>
                    <a:lnTo>
                      <a:pt x="360950" y="472011"/>
                    </a:lnTo>
                    <a:lnTo>
                      <a:pt x="360950" y="461915"/>
                    </a:lnTo>
                    <a:close/>
                    <a:moveTo>
                      <a:pt x="280178" y="436673"/>
                    </a:moveTo>
                    <a:lnTo>
                      <a:pt x="280178" y="446770"/>
                    </a:lnTo>
                    <a:lnTo>
                      <a:pt x="285226" y="446770"/>
                    </a:lnTo>
                    <a:lnTo>
                      <a:pt x="285226" y="436673"/>
                    </a:lnTo>
                    <a:close/>
                    <a:moveTo>
                      <a:pt x="315516" y="429101"/>
                    </a:moveTo>
                    <a:cubicBezTo>
                      <a:pt x="317198" y="435832"/>
                      <a:pt x="318040" y="442563"/>
                      <a:pt x="318040" y="449294"/>
                    </a:cubicBezTo>
                    <a:lnTo>
                      <a:pt x="318040" y="461915"/>
                    </a:lnTo>
                    <a:lnTo>
                      <a:pt x="323088" y="461915"/>
                    </a:lnTo>
                    <a:lnTo>
                      <a:pt x="328136" y="441722"/>
                    </a:lnTo>
                    <a:cubicBezTo>
                      <a:pt x="324771" y="434991"/>
                      <a:pt x="323088" y="430784"/>
                      <a:pt x="323088" y="429101"/>
                    </a:cubicBezTo>
                    <a:close/>
                    <a:moveTo>
                      <a:pt x="280178" y="318039"/>
                    </a:moveTo>
                    <a:cubicBezTo>
                      <a:pt x="286909" y="324771"/>
                      <a:pt x="290274" y="330660"/>
                      <a:pt x="290274" y="335708"/>
                    </a:cubicBezTo>
                    <a:lnTo>
                      <a:pt x="302895" y="328136"/>
                    </a:lnTo>
                    <a:lnTo>
                      <a:pt x="305419" y="328136"/>
                    </a:lnTo>
                    <a:lnTo>
                      <a:pt x="386191" y="429101"/>
                    </a:lnTo>
                    <a:lnTo>
                      <a:pt x="383667" y="436673"/>
                    </a:lnTo>
                    <a:cubicBezTo>
                      <a:pt x="392081" y="436673"/>
                      <a:pt x="401336" y="452659"/>
                      <a:pt x="411432" y="484632"/>
                    </a:cubicBezTo>
                    <a:cubicBezTo>
                      <a:pt x="416481" y="484632"/>
                      <a:pt x="420687" y="488839"/>
                      <a:pt x="424053" y="497252"/>
                    </a:cubicBezTo>
                    <a:lnTo>
                      <a:pt x="421529" y="497252"/>
                    </a:lnTo>
                    <a:lnTo>
                      <a:pt x="424053" y="504825"/>
                    </a:lnTo>
                    <a:cubicBezTo>
                      <a:pt x="424053" y="518287"/>
                      <a:pt x="421529" y="525018"/>
                      <a:pt x="416481" y="525018"/>
                    </a:cubicBezTo>
                    <a:lnTo>
                      <a:pt x="421529" y="535114"/>
                    </a:lnTo>
                    <a:cubicBezTo>
                      <a:pt x="418163" y="563721"/>
                      <a:pt x="414798" y="578024"/>
                      <a:pt x="411432" y="578024"/>
                    </a:cubicBezTo>
                    <a:lnTo>
                      <a:pt x="416481" y="598217"/>
                    </a:lnTo>
                    <a:lnTo>
                      <a:pt x="416481" y="615886"/>
                    </a:lnTo>
                    <a:cubicBezTo>
                      <a:pt x="416481" y="629348"/>
                      <a:pt x="412274" y="637762"/>
                      <a:pt x="403860" y="641128"/>
                    </a:cubicBezTo>
                    <a:lnTo>
                      <a:pt x="408908" y="648700"/>
                    </a:lnTo>
                    <a:cubicBezTo>
                      <a:pt x="405543" y="678989"/>
                      <a:pt x="402177" y="703389"/>
                      <a:pt x="398812" y="721899"/>
                    </a:cubicBezTo>
                    <a:cubicBezTo>
                      <a:pt x="395446" y="738727"/>
                      <a:pt x="392922" y="747141"/>
                      <a:pt x="391239" y="747141"/>
                    </a:cubicBezTo>
                    <a:cubicBezTo>
                      <a:pt x="391239" y="750506"/>
                      <a:pt x="392922" y="752189"/>
                      <a:pt x="396288" y="752189"/>
                    </a:cubicBezTo>
                    <a:cubicBezTo>
                      <a:pt x="394605" y="760603"/>
                      <a:pt x="392922" y="767334"/>
                      <a:pt x="391239" y="772382"/>
                    </a:cubicBezTo>
                    <a:cubicBezTo>
                      <a:pt x="389557" y="777430"/>
                      <a:pt x="387874" y="779954"/>
                      <a:pt x="386191" y="779954"/>
                    </a:cubicBezTo>
                    <a:cubicBezTo>
                      <a:pt x="386191" y="783320"/>
                      <a:pt x="387874" y="785003"/>
                      <a:pt x="391239" y="785003"/>
                    </a:cubicBezTo>
                    <a:lnTo>
                      <a:pt x="378619" y="885968"/>
                    </a:lnTo>
                    <a:cubicBezTo>
                      <a:pt x="378619" y="889333"/>
                      <a:pt x="380301" y="891016"/>
                      <a:pt x="383667" y="891016"/>
                    </a:cubicBezTo>
                    <a:cubicBezTo>
                      <a:pt x="381984" y="914574"/>
                      <a:pt x="379460" y="933926"/>
                      <a:pt x="376095" y="949071"/>
                    </a:cubicBezTo>
                    <a:cubicBezTo>
                      <a:pt x="374412" y="962533"/>
                      <a:pt x="372729" y="971788"/>
                      <a:pt x="371046" y="976836"/>
                    </a:cubicBezTo>
                    <a:lnTo>
                      <a:pt x="373570" y="997029"/>
                    </a:lnTo>
                    <a:cubicBezTo>
                      <a:pt x="361791" y="1108091"/>
                      <a:pt x="336550" y="1198118"/>
                      <a:pt x="297847" y="1267110"/>
                    </a:cubicBezTo>
                    <a:cubicBezTo>
                      <a:pt x="279336" y="1320958"/>
                      <a:pt x="263350" y="1347883"/>
                      <a:pt x="249888" y="1347883"/>
                    </a:cubicBezTo>
                    <a:lnTo>
                      <a:pt x="249888" y="1352931"/>
                    </a:lnTo>
                    <a:lnTo>
                      <a:pt x="204454" y="1347883"/>
                    </a:lnTo>
                    <a:cubicBezTo>
                      <a:pt x="204454" y="1354613"/>
                      <a:pt x="201930" y="1357979"/>
                      <a:pt x="196882" y="1357979"/>
                    </a:cubicBezTo>
                    <a:cubicBezTo>
                      <a:pt x="196882" y="1351248"/>
                      <a:pt x="193516" y="1347883"/>
                      <a:pt x="186785" y="1347883"/>
                    </a:cubicBezTo>
                    <a:lnTo>
                      <a:pt x="166592" y="1352931"/>
                    </a:lnTo>
                    <a:cubicBezTo>
                      <a:pt x="166592" y="1347883"/>
                      <a:pt x="164068" y="1345358"/>
                      <a:pt x="159020" y="1345358"/>
                    </a:cubicBezTo>
                    <a:lnTo>
                      <a:pt x="141351" y="1365551"/>
                    </a:lnTo>
                    <a:lnTo>
                      <a:pt x="136303" y="1365551"/>
                    </a:lnTo>
                    <a:cubicBezTo>
                      <a:pt x="122841" y="1365551"/>
                      <a:pt x="99282" y="1355455"/>
                      <a:pt x="65627" y="1335262"/>
                    </a:cubicBezTo>
                    <a:cubicBezTo>
                      <a:pt x="37021" y="1335262"/>
                      <a:pt x="22717" y="1322641"/>
                      <a:pt x="22717" y="1297400"/>
                    </a:cubicBezTo>
                    <a:cubicBezTo>
                      <a:pt x="14303" y="1297400"/>
                      <a:pt x="10096" y="1294876"/>
                      <a:pt x="10096" y="1289828"/>
                    </a:cubicBezTo>
                    <a:cubicBezTo>
                      <a:pt x="16828" y="1286462"/>
                      <a:pt x="21034" y="1284779"/>
                      <a:pt x="22717" y="1284779"/>
                    </a:cubicBezTo>
                    <a:lnTo>
                      <a:pt x="17669" y="1277207"/>
                    </a:lnTo>
                    <a:cubicBezTo>
                      <a:pt x="21034" y="1268793"/>
                      <a:pt x="23558" y="1264586"/>
                      <a:pt x="25241" y="1264586"/>
                    </a:cubicBezTo>
                    <a:cubicBezTo>
                      <a:pt x="25241" y="1254490"/>
                      <a:pt x="16828" y="1233455"/>
                      <a:pt x="0" y="1201483"/>
                    </a:cubicBezTo>
                    <a:lnTo>
                      <a:pt x="0" y="1196435"/>
                    </a:lnTo>
                    <a:lnTo>
                      <a:pt x="7572" y="1193911"/>
                    </a:lnTo>
                    <a:lnTo>
                      <a:pt x="12621" y="1191387"/>
                    </a:lnTo>
                    <a:cubicBezTo>
                      <a:pt x="5890" y="1176242"/>
                      <a:pt x="1683" y="1157732"/>
                      <a:pt x="0" y="1135856"/>
                    </a:cubicBezTo>
                    <a:lnTo>
                      <a:pt x="37862" y="1204007"/>
                    </a:lnTo>
                    <a:cubicBezTo>
                      <a:pt x="42910" y="1204007"/>
                      <a:pt x="53007" y="1211580"/>
                      <a:pt x="68151" y="1226724"/>
                    </a:cubicBezTo>
                    <a:cubicBezTo>
                      <a:pt x="86662" y="1216628"/>
                      <a:pt x="111903" y="1171194"/>
                      <a:pt x="143875" y="1090422"/>
                    </a:cubicBezTo>
                    <a:lnTo>
                      <a:pt x="141351" y="1082849"/>
                    </a:lnTo>
                    <a:cubicBezTo>
                      <a:pt x="146399" y="1069387"/>
                      <a:pt x="152289" y="1061815"/>
                      <a:pt x="159020" y="1060132"/>
                    </a:cubicBezTo>
                    <a:lnTo>
                      <a:pt x="143875" y="1039939"/>
                    </a:lnTo>
                    <a:cubicBezTo>
                      <a:pt x="162385" y="984408"/>
                      <a:pt x="174165" y="954960"/>
                      <a:pt x="179213" y="951595"/>
                    </a:cubicBezTo>
                    <a:cubicBezTo>
                      <a:pt x="184261" y="948229"/>
                      <a:pt x="186785" y="938974"/>
                      <a:pt x="186785" y="923829"/>
                    </a:cubicBezTo>
                    <a:lnTo>
                      <a:pt x="174165" y="923829"/>
                    </a:lnTo>
                    <a:cubicBezTo>
                      <a:pt x="194358" y="878395"/>
                      <a:pt x="204454" y="853154"/>
                      <a:pt x="204454" y="848106"/>
                    </a:cubicBezTo>
                    <a:lnTo>
                      <a:pt x="199406" y="840533"/>
                    </a:lnTo>
                    <a:cubicBezTo>
                      <a:pt x="201089" y="835485"/>
                      <a:pt x="203613" y="831278"/>
                      <a:pt x="206978" y="827913"/>
                    </a:cubicBezTo>
                    <a:cubicBezTo>
                      <a:pt x="208661" y="824547"/>
                      <a:pt x="210344" y="822865"/>
                      <a:pt x="212026" y="822865"/>
                    </a:cubicBezTo>
                    <a:cubicBezTo>
                      <a:pt x="210344" y="806037"/>
                      <a:pt x="207820" y="797623"/>
                      <a:pt x="204454" y="797623"/>
                    </a:cubicBezTo>
                    <a:cubicBezTo>
                      <a:pt x="204454" y="784161"/>
                      <a:pt x="210344" y="759761"/>
                      <a:pt x="222123" y="724424"/>
                    </a:cubicBezTo>
                    <a:cubicBezTo>
                      <a:pt x="218757" y="717693"/>
                      <a:pt x="217075" y="712644"/>
                      <a:pt x="217075" y="709279"/>
                    </a:cubicBezTo>
                    <a:lnTo>
                      <a:pt x="229695" y="696658"/>
                    </a:lnTo>
                    <a:cubicBezTo>
                      <a:pt x="228013" y="676465"/>
                      <a:pt x="217916" y="666369"/>
                      <a:pt x="199406" y="666369"/>
                    </a:cubicBezTo>
                    <a:lnTo>
                      <a:pt x="199406" y="653748"/>
                    </a:lnTo>
                    <a:lnTo>
                      <a:pt x="209502" y="641128"/>
                    </a:lnTo>
                    <a:lnTo>
                      <a:pt x="209502" y="636079"/>
                    </a:lnTo>
                    <a:lnTo>
                      <a:pt x="199406" y="641128"/>
                    </a:lnTo>
                    <a:cubicBezTo>
                      <a:pt x="199406" y="637762"/>
                      <a:pt x="198564" y="636079"/>
                      <a:pt x="196882" y="636079"/>
                    </a:cubicBezTo>
                    <a:cubicBezTo>
                      <a:pt x="208661" y="619252"/>
                      <a:pt x="215392" y="602424"/>
                      <a:pt x="217075" y="585597"/>
                    </a:cubicBezTo>
                    <a:cubicBezTo>
                      <a:pt x="230537" y="577183"/>
                      <a:pt x="243157" y="560355"/>
                      <a:pt x="254937" y="535114"/>
                    </a:cubicBezTo>
                    <a:cubicBezTo>
                      <a:pt x="251571" y="514921"/>
                      <a:pt x="249888" y="503142"/>
                      <a:pt x="249888" y="499776"/>
                    </a:cubicBezTo>
                    <a:lnTo>
                      <a:pt x="259985" y="474535"/>
                    </a:lnTo>
                    <a:cubicBezTo>
                      <a:pt x="253254" y="474535"/>
                      <a:pt x="249888" y="472011"/>
                      <a:pt x="249888" y="466963"/>
                    </a:cubicBezTo>
                    <a:cubicBezTo>
                      <a:pt x="256619" y="455184"/>
                      <a:pt x="261668" y="439197"/>
                      <a:pt x="265033" y="419004"/>
                    </a:cubicBezTo>
                    <a:lnTo>
                      <a:pt x="254937" y="416480"/>
                    </a:lnTo>
                    <a:cubicBezTo>
                      <a:pt x="258302" y="413115"/>
                      <a:pt x="259985" y="405542"/>
                      <a:pt x="259985" y="393763"/>
                    </a:cubicBezTo>
                    <a:lnTo>
                      <a:pt x="252412" y="396287"/>
                    </a:lnTo>
                    <a:lnTo>
                      <a:pt x="247364" y="398812"/>
                    </a:lnTo>
                    <a:lnTo>
                      <a:pt x="242316" y="391239"/>
                    </a:lnTo>
                    <a:lnTo>
                      <a:pt x="242316" y="386191"/>
                    </a:lnTo>
                    <a:lnTo>
                      <a:pt x="259985" y="365998"/>
                    </a:lnTo>
                    <a:cubicBezTo>
                      <a:pt x="256619" y="359267"/>
                      <a:pt x="254937" y="353377"/>
                      <a:pt x="254937" y="348329"/>
                    </a:cubicBezTo>
                    <a:close/>
                    <a:moveTo>
                      <a:pt x="764810" y="285226"/>
                    </a:moveTo>
                    <a:lnTo>
                      <a:pt x="777431" y="292798"/>
                    </a:lnTo>
                    <a:cubicBezTo>
                      <a:pt x="784162" y="289433"/>
                      <a:pt x="788368" y="287750"/>
                      <a:pt x="790051" y="287750"/>
                    </a:cubicBezTo>
                    <a:cubicBezTo>
                      <a:pt x="790051" y="292798"/>
                      <a:pt x="812768" y="310467"/>
                      <a:pt x="858202" y="340757"/>
                    </a:cubicBezTo>
                    <a:cubicBezTo>
                      <a:pt x="858202" y="349170"/>
                      <a:pt x="873347" y="365998"/>
                      <a:pt x="903637" y="391239"/>
                    </a:cubicBezTo>
                    <a:cubicBezTo>
                      <a:pt x="903637" y="394605"/>
                      <a:pt x="907002" y="399653"/>
                      <a:pt x="913733" y="406384"/>
                    </a:cubicBezTo>
                    <a:lnTo>
                      <a:pt x="908685" y="424053"/>
                    </a:lnTo>
                    <a:cubicBezTo>
                      <a:pt x="913733" y="434149"/>
                      <a:pt x="916257" y="445929"/>
                      <a:pt x="916257" y="459391"/>
                    </a:cubicBezTo>
                    <a:lnTo>
                      <a:pt x="916257" y="466963"/>
                    </a:lnTo>
                    <a:cubicBezTo>
                      <a:pt x="916257" y="470328"/>
                      <a:pt x="915416" y="472011"/>
                      <a:pt x="913733" y="472011"/>
                    </a:cubicBezTo>
                    <a:lnTo>
                      <a:pt x="916257" y="479583"/>
                    </a:lnTo>
                    <a:lnTo>
                      <a:pt x="916257" y="484632"/>
                    </a:lnTo>
                    <a:lnTo>
                      <a:pt x="921306" y="560355"/>
                    </a:lnTo>
                    <a:lnTo>
                      <a:pt x="916257" y="560355"/>
                    </a:lnTo>
                    <a:cubicBezTo>
                      <a:pt x="916257" y="563721"/>
                      <a:pt x="917940" y="565404"/>
                      <a:pt x="921306" y="565404"/>
                    </a:cubicBezTo>
                    <a:cubicBezTo>
                      <a:pt x="919623" y="637762"/>
                      <a:pt x="911209" y="715169"/>
                      <a:pt x="896064" y="797623"/>
                    </a:cubicBezTo>
                    <a:lnTo>
                      <a:pt x="903637" y="896064"/>
                    </a:lnTo>
                    <a:lnTo>
                      <a:pt x="901113" y="903636"/>
                    </a:lnTo>
                    <a:lnTo>
                      <a:pt x="903637" y="911209"/>
                    </a:lnTo>
                    <a:lnTo>
                      <a:pt x="903637" y="916257"/>
                    </a:lnTo>
                    <a:lnTo>
                      <a:pt x="901113" y="933926"/>
                    </a:lnTo>
                    <a:cubicBezTo>
                      <a:pt x="904478" y="950753"/>
                      <a:pt x="907002" y="963374"/>
                      <a:pt x="908685" y="971788"/>
                    </a:cubicBezTo>
                    <a:cubicBezTo>
                      <a:pt x="908685" y="975153"/>
                      <a:pt x="907002" y="976836"/>
                      <a:pt x="903637" y="976836"/>
                    </a:cubicBezTo>
                    <a:lnTo>
                      <a:pt x="908685" y="1017222"/>
                    </a:lnTo>
                    <a:lnTo>
                      <a:pt x="908685" y="1133332"/>
                    </a:lnTo>
                    <a:cubicBezTo>
                      <a:pt x="908685" y="1155207"/>
                      <a:pt x="896064" y="1182973"/>
                      <a:pt x="870823" y="1216628"/>
                    </a:cubicBezTo>
                    <a:lnTo>
                      <a:pt x="860727" y="1221676"/>
                    </a:lnTo>
                    <a:lnTo>
                      <a:pt x="815292" y="1188863"/>
                    </a:lnTo>
                    <a:cubicBezTo>
                      <a:pt x="806879" y="1188863"/>
                      <a:pt x="790051" y="1174559"/>
                      <a:pt x="764810" y="1145952"/>
                    </a:cubicBezTo>
                    <a:cubicBezTo>
                      <a:pt x="721058" y="1142587"/>
                      <a:pt x="694134" y="1140904"/>
                      <a:pt x="684038" y="1140904"/>
                    </a:cubicBezTo>
                    <a:cubicBezTo>
                      <a:pt x="677307" y="1140904"/>
                      <a:pt x="673941" y="1138380"/>
                      <a:pt x="673941" y="1133332"/>
                    </a:cubicBezTo>
                    <a:cubicBezTo>
                      <a:pt x="677307" y="1133332"/>
                      <a:pt x="678990" y="1131649"/>
                      <a:pt x="678990" y="1128284"/>
                    </a:cubicBezTo>
                    <a:lnTo>
                      <a:pt x="661321" y="1115663"/>
                    </a:lnTo>
                    <a:cubicBezTo>
                      <a:pt x="661321" y="1108932"/>
                      <a:pt x="664686" y="1098835"/>
                      <a:pt x="671417" y="1085373"/>
                    </a:cubicBezTo>
                    <a:cubicBezTo>
                      <a:pt x="664686" y="1078642"/>
                      <a:pt x="661321" y="1071911"/>
                      <a:pt x="661321" y="1065180"/>
                    </a:cubicBezTo>
                    <a:cubicBezTo>
                      <a:pt x="669735" y="1065180"/>
                      <a:pt x="673941" y="1059291"/>
                      <a:pt x="673941" y="1047512"/>
                    </a:cubicBezTo>
                    <a:lnTo>
                      <a:pt x="671417" y="1027318"/>
                    </a:lnTo>
                    <a:cubicBezTo>
                      <a:pt x="676466" y="1027318"/>
                      <a:pt x="678990" y="1023953"/>
                      <a:pt x="678990" y="1017222"/>
                    </a:cubicBezTo>
                    <a:lnTo>
                      <a:pt x="666369" y="1002077"/>
                    </a:lnTo>
                    <a:lnTo>
                      <a:pt x="684038" y="984408"/>
                    </a:lnTo>
                    <a:lnTo>
                      <a:pt x="666369" y="984408"/>
                    </a:lnTo>
                    <a:lnTo>
                      <a:pt x="666369" y="979360"/>
                    </a:lnTo>
                    <a:lnTo>
                      <a:pt x="689086" y="964215"/>
                    </a:lnTo>
                    <a:lnTo>
                      <a:pt x="689086" y="959167"/>
                    </a:lnTo>
                    <a:lnTo>
                      <a:pt x="671417" y="966739"/>
                    </a:lnTo>
                    <a:cubicBezTo>
                      <a:pt x="671417" y="965057"/>
                      <a:pt x="669735" y="964215"/>
                      <a:pt x="666369" y="964215"/>
                    </a:cubicBezTo>
                    <a:lnTo>
                      <a:pt x="671417" y="954119"/>
                    </a:lnTo>
                    <a:lnTo>
                      <a:pt x="666369" y="933926"/>
                    </a:lnTo>
                    <a:cubicBezTo>
                      <a:pt x="674783" y="933926"/>
                      <a:pt x="680672" y="919623"/>
                      <a:pt x="684038" y="891016"/>
                    </a:cubicBezTo>
                    <a:cubicBezTo>
                      <a:pt x="680672" y="884285"/>
                      <a:pt x="678990" y="880078"/>
                      <a:pt x="678990" y="878395"/>
                    </a:cubicBezTo>
                    <a:lnTo>
                      <a:pt x="686562" y="875871"/>
                    </a:lnTo>
                    <a:lnTo>
                      <a:pt x="691610" y="873347"/>
                    </a:lnTo>
                    <a:cubicBezTo>
                      <a:pt x="691610" y="864933"/>
                      <a:pt x="687403" y="860726"/>
                      <a:pt x="678990" y="860726"/>
                    </a:cubicBezTo>
                    <a:lnTo>
                      <a:pt x="684038" y="830437"/>
                    </a:lnTo>
                    <a:cubicBezTo>
                      <a:pt x="680672" y="823706"/>
                      <a:pt x="678990" y="818658"/>
                      <a:pt x="678990" y="815292"/>
                    </a:cubicBezTo>
                    <a:cubicBezTo>
                      <a:pt x="680672" y="815292"/>
                      <a:pt x="682355" y="813609"/>
                      <a:pt x="684038" y="810244"/>
                    </a:cubicBezTo>
                    <a:cubicBezTo>
                      <a:pt x="687403" y="806878"/>
                      <a:pt x="689928" y="802671"/>
                      <a:pt x="691610" y="797623"/>
                    </a:cubicBezTo>
                    <a:cubicBezTo>
                      <a:pt x="689928" y="785844"/>
                      <a:pt x="684038" y="779954"/>
                      <a:pt x="673941" y="779954"/>
                    </a:cubicBezTo>
                    <a:lnTo>
                      <a:pt x="673941" y="767334"/>
                    </a:lnTo>
                    <a:cubicBezTo>
                      <a:pt x="689086" y="767334"/>
                      <a:pt x="696659" y="764810"/>
                      <a:pt x="696659" y="759761"/>
                    </a:cubicBezTo>
                    <a:lnTo>
                      <a:pt x="696659" y="754713"/>
                    </a:lnTo>
                    <a:cubicBezTo>
                      <a:pt x="681514" y="754713"/>
                      <a:pt x="673941" y="752189"/>
                      <a:pt x="673941" y="747141"/>
                    </a:cubicBezTo>
                    <a:lnTo>
                      <a:pt x="689086" y="724424"/>
                    </a:lnTo>
                    <a:cubicBezTo>
                      <a:pt x="682355" y="724424"/>
                      <a:pt x="678990" y="721899"/>
                      <a:pt x="678990" y="716851"/>
                    </a:cubicBezTo>
                    <a:cubicBezTo>
                      <a:pt x="684038" y="716851"/>
                      <a:pt x="689928" y="710962"/>
                      <a:pt x="696659" y="699182"/>
                    </a:cubicBezTo>
                    <a:lnTo>
                      <a:pt x="696659" y="696658"/>
                    </a:lnTo>
                    <a:lnTo>
                      <a:pt x="689086" y="696658"/>
                    </a:lnTo>
                    <a:lnTo>
                      <a:pt x="689086" y="691610"/>
                    </a:lnTo>
                    <a:cubicBezTo>
                      <a:pt x="689086" y="684879"/>
                      <a:pt x="693293" y="674782"/>
                      <a:pt x="701707" y="661320"/>
                    </a:cubicBezTo>
                    <a:cubicBezTo>
                      <a:pt x="698341" y="654590"/>
                      <a:pt x="696659" y="650382"/>
                      <a:pt x="696659" y="648700"/>
                    </a:cubicBezTo>
                    <a:cubicBezTo>
                      <a:pt x="708438" y="643652"/>
                      <a:pt x="714327" y="633555"/>
                      <a:pt x="714327" y="618410"/>
                    </a:cubicBezTo>
                    <a:lnTo>
                      <a:pt x="696659" y="615886"/>
                    </a:lnTo>
                    <a:lnTo>
                      <a:pt x="696659" y="598217"/>
                    </a:lnTo>
                    <a:lnTo>
                      <a:pt x="701707" y="590645"/>
                    </a:lnTo>
                    <a:lnTo>
                      <a:pt x="689086" y="590645"/>
                    </a:lnTo>
                    <a:lnTo>
                      <a:pt x="689086" y="552783"/>
                    </a:lnTo>
                    <a:cubicBezTo>
                      <a:pt x="697500" y="529225"/>
                      <a:pt x="702548" y="517445"/>
                      <a:pt x="704231" y="517445"/>
                    </a:cubicBezTo>
                    <a:lnTo>
                      <a:pt x="701707" y="509873"/>
                    </a:lnTo>
                    <a:cubicBezTo>
                      <a:pt x="718534" y="476218"/>
                      <a:pt x="726948" y="457708"/>
                      <a:pt x="726948" y="454342"/>
                    </a:cubicBezTo>
                    <a:cubicBezTo>
                      <a:pt x="721900" y="454342"/>
                      <a:pt x="717693" y="450135"/>
                      <a:pt x="714327" y="441722"/>
                    </a:cubicBezTo>
                    <a:cubicBezTo>
                      <a:pt x="719376" y="436673"/>
                      <a:pt x="721900" y="428260"/>
                      <a:pt x="721900" y="416480"/>
                    </a:cubicBezTo>
                    <a:cubicBezTo>
                      <a:pt x="708438" y="413115"/>
                      <a:pt x="701707" y="400494"/>
                      <a:pt x="701707" y="378618"/>
                    </a:cubicBezTo>
                    <a:cubicBezTo>
                      <a:pt x="703390" y="378618"/>
                      <a:pt x="704231" y="376936"/>
                      <a:pt x="704231" y="373570"/>
                    </a:cubicBezTo>
                    <a:cubicBezTo>
                      <a:pt x="699183" y="373570"/>
                      <a:pt x="696659" y="371046"/>
                      <a:pt x="696659" y="365998"/>
                    </a:cubicBezTo>
                    <a:cubicBezTo>
                      <a:pt x="730313" y="317198"/>
                      <a:pt x="753031" y="290274"/>
                      <a:pt x="764810" y="285226"/>
                    </a:cubicBezTo>
                    <a:close/>
                    <a:moveTo>
                      <a:pt x="1113139" y="0"/>
                    </a:moveTo>
                    <a:lnTo>
                      <a:pt x="1115663" y="0"/>
                    </a:lnTo>
                    <a:lnTo>
                      <a:pt x="1171194" y="30289"/>
                    </a:lnTo>
                    <a:cubicBezTo>
                      <a:pt x="1171194" y="31972"/>
                      <a:pt x="1176242" y="37862"/>
                      <a:pt x="1186338" y="47958"/>
                    </a:cubicBezTo>
                    <a:cubicBezTo>
                      <a:pt x="1198118" y="58055"/>
                      <a:pt x="1214104" y="71516"/>
                      <a:pt x="1234297" y="88344"/>
                    </a:cubicBezTo>
                    <a:lnTo>
                      <a:pt x="1234297" y="100965"/>
                    </a:lnTo>
                    <a:lnTo>
                      <a:pt x="1289828" y="161544"/>
                    </a:lnTo>
                    <a:cubicBezTo>
                      <a:pt x="1289828" y="183420"/>
                      <a:pt x="1308338" y="210343"/>
                      <a:pt x="1345358" y="242316"/>
                    </a:cubicBezTo>
                    <a:cubicBezTo>
                      <a:pt x="1345358" y="254095"/>
                      <a:pt x="1357979" y="291957"/>
                      <a:pt x="1383220" y="355901"/>
                    </a:cubicBezTo>
                    <a:lnTo>
                      <a:pt x="1378172" y="378618"/>
                    </a:lnTo>
                    <a:lnTo>
                      <a:pt x="1378172" y="436673"/>
                    </a:lnTo>
                    <a:cubicBezTo>
                      <a:pt x="1378172" y="460232"/>
                      <a:pt x="1373124" y="489680"/>
                      <a:pt x="1363027" y="525018"/>
                    </a:cubicBezTo>
                    <a:lnTo>
                      <a:pt x="1365551" y="535114"/>
                    </a:lnTo>
                    <a:cubicBezTo>
                      <a:pt x="1360503" y="541845"/>
                      <a:pt x="1355455" y="592328"/>
                      <a:pt x="1350407" y="686562"/>
                    </a:cubicBezTo>
                    <a:cubicBezTo>
                      <a:pt x="1347041" y="686562"/>
                      <a:pt x="1345358" y="689927"/>
                      <a:pt x="1345358" y="696658"/>
                    </a:cubicBezTo>
                    <a:lnTo>
                      <a:pt x="1350407" y="704231"/>
                    </a:lnTo>
                    <a:cubicBezTo>
                      <a:pt x="1347041" y="710962"/>
                      <a:pt x="1345358" y="715169"/>
                      <a:pt x="1345358" y="716851"/>
                    </a:cubicBezTo>
                    <a:cubicBezTo>
                      <a:pt x="1345358" y="720217"/>
                      <a:pt x="1347041" y="721899"/>
                      <a:pt x="1350407" y="721899"/>
                    </a:cubicBezTo>
                    <a:cubicBezTo>
                      <a:pt x="1348724" y="726948"/>
                      <a:pt x="1347041" y="737886"/>
                      <a:pt x="1345358" y="754713"/>
                    </a:cubicBezTo>
                    <a:cubicBezTo>
                      <a:pt x="1343676" y="774906"/>
                      <a:pt x="1341993" y="800147"/>
                      <a:pt x="1340310" y="830437"/>
                    </a:cubicBezTo>
                    <a:lnTo>
                      <a:pt x="1345358" y="853154"/>
                    </a:lnTo>
                    <a:cubicBezTo>
                      <a:pt x="1341993" y="866616"/>
                      <a:pt x="1340310" y="877554"/>
                      <a:pt x="1340310" y="885968"/>
                    </a:cubicBezTo>
                    <a:lnTo>
                      <a:pt x="1340310" y="891016"/>
                    </a:lnTo>
                    <a:cubicBezTo>
                      <a:pt x="1340310" y="896064"/>
                      <a:pt x="1341993" y="901954"/>
                      <a:pt x="1345358" y="908685"/>
                    </a:cubicBezTo>
                    <a:lnTo>
                      <a:pt x="1337786" y="954119"/>
                    </a:lnTo>
                    <a:cubicBezTo>
                      <a:pt x="1339469" y="957484"/>
                      <a:pt x="1340310" y="963374"/>
                      <a:pt x="1340310" y="971788"/>
                    </a:cubicBezTo>
                    <a:lnTo>
                      <a:pt x="1340310" y="1029843"/>
                    </a:lnTo>
                    <a:cubicBezTo>
                      <a:pt x="1340310" y="1033208"/>
                      <a:pt x="1339469" y="1034891"/>
                      <a:pt x="1337786" y="1034891"/>
                    </a:cubicBezTo>
                    <a:lnTo>
                      <a:pt x="1340310" y="1042463"/>
                    </a:lnTo>
                    <a:cubicBezTo>
                      <a:pt x="1341993" y="1108091"/>
                      <a:pt x="1346200" y="1161097"/>
                      <a:pt x="1352931" y="1201483"/>
                    </a:cubicBezTo>
                    <a:cubicBezTo>
                      <a:pt x="1352931" y="1203166"/>
                      <a:pt x="1352089" y="1204007"/>
                      <a:pt x="1350407" y="1204007"/>
                    </a:cubicBezTo>
                    <a:cubicBezTo>
                      <a:pt x="1353772" y="1227566"/>
                      <a:pt x="1356296" y="1239345"/>
                      <a:pt x="1357979" y="1239345"/>
                    </a:cubicBezTo>
                    <a:lnTo>
                      <a:pt x="1352931" y="1259538"/>
                    </a:lnTo>
                    <a:lnTo>
                      <a:pt x="1352931" y="1264586"/>
                    </a:lnTo>
                    <a:cubicBezTo>
                      <a:pt x="1352931" y="1269635"/>
                      <a:pt x="1354614" y="1297400"/>
                      <a:pt x="1357979" y="1347883"/>
                    </a:cubicBezTo>
                    <a:lnTo>
                      <a:pt x="1352931" y="1347883"/>
                    </a:lnTo>
                    <a:lnTo>
                      <a:pt x="1365551" y="1428654"/>
                    </a:lnTo>
                    <a:lnTo>
                      <a:pt x="1363027" y="1438751"/>
                    </a:lnTo>
                    <a:cubicBezTo>
                      <a:pt x="1368075" y="1445482"/>
                      <a:pt x="1370600" y="1452213"/>
                      <a:pt x="1370600" y="1458944"/>
                    </a:cubicBezTo>
                    <a:lnTo>
                      <a:pt x="1365551" y="1458944"/>
                    </a:lnTo>
                    <a:lnTo>
                      <a:pt x="1370600" y="1466516"/>
                    </a:lnTo>
                    <a:cubicBezTo>
                      <a:pt x="1370600" y="1469882"/>
                      <a:pt x="1368917" y="1471565"/>
                      <a:pt x="1365551" y="1471565"/>
                    </a:cubicBezTo>
                    <a:cubicBezTo>
                      <a:pt x="1365551" y="1476613"/>
                      <a:pt x="1367234" y="1479137"/>
                      <a:pt x="1370600" y="1479137"/>
                    </a:cubicBezTo>
                    <a:cubicBezTo>
                      <a:pt x="1367234" y="1529619"/>
                      <a:pt x="1365551" y="1558226"/>
                      <a:pt x="1365551" y="1564957"/>
                    </a:cubicBezTo>
                    <a:lnTo>
                      <a:pt x="1365551" y="1633108"/>
                    </a:lnTo>
                    <a:cubicBezTo>
                      <a:pt x="1365551" y="1636474"/>
                      <a:pt x="1364710" y="1638157"/>
                      <a:pt x="1363027" y="1638157"/>
                    </a:cubicBezTo>
                    <a:lnTo>
                      <a:pt x="1365551" y="1645729"/>
                    </a:lnTo>
                    <a:lnTo>
                      <a:pt x="1365551" y="1653301"/>
                    </a:lnTo>
                    <a:cubicBezTo>
                      <a:pt x="1365551" y="1660032"/>
                      <a:pt x="1363027" y="1672653"/>
                      <a:pt x="1357979" y="1691163"/>
                    </a:cubicBezTo>
                    <a:lnTo>
                      <a:pt x="1363027" y="1701260"/>
                    </a:lnTo>
                    <a:cubicBezTo>
                      <a:pt x="1342834" y="1783715"/>
                      <a:pt x="1325165" y="1829149"/>
                      <a:pt x="1310020" y="1837563"/>
                    </a:cubicBezTo>
                    <a:lnTo>
                      <a:pt x="1315069" y="1845135"/>
                    </a:lnTo>
                    <a:cubicBezTo>
                      <a:pt x="1315069" y="1848500"/>
                      <a:pt x="1313386" y="1850183"/>
                      <a:pt x="1310020" y="1850183"/>
                    </a:cubicBezTo>
                    <a:lnTo>
                      <a:pt x="1315069" y="1857756"/>
                    </a:lnTo>
                    <a:lnTo>
                      <a:pt x="1294876" y="1895618"/>
                    </a:lnTo>
                    <a:cubicBezTo>
                      <a:pt x="1296559" y="1898983"/>
                      <a:pt x="1297400" y="1904873"/>
                      <a:pt x="1297400" y="1913286"/>
                    </a:cubicBezTo>
                    <a:lnTo>
                      <a:pt x="1277207" y="1943576"/>
                    </a:lnTo>
                    <a:cubicBezTo>
                      <a:pt x="1273842" y="1943576"/>
                      <a:pt x="1269635" y="1939369"/>
                      <a:pt x="1264586" y="1930955"/>
                    </a:cubicBezTo>
                    <a:lnTo>
                      <a:pt x="1264586" y="1920859"/>
                    </a:lnTo>
                    <a:lnTo>
                      <a:pt x="1272159" y="1920859"/>
                    </a:lnTo>
                    <a:lnTo>
                      <a:pt x="1272159" y="1908238"/>
                    </a:lnTo>
                    <a:lnTo>
                      <a:pt x="1282255" y="1877949"/>
                    </a:lnTo>
                    <a:cubicBezTo>
                      <a:pt x="1275524" y="1877949"/>
                      <a:pt x="1272159" y="1875424"/>
                      <a:pt x="1272159" y="1870376"/>
                    </a:cubicBezTo>
                    <a:cubicBezTo>
                      <a:pt x="1282255" y="1853549"/>
                      <a:pt x="1290669" y="1829149"/>
                      <a:pt x="1297400" y="1797177"/>
                    </a:cubicBezTo>
                    <a:lnTo>
                      <a:pt x="1307496" y="1794653"/>
                    </a:lnTo>
                    <a:cubicBezTo>
                      <a:pt x="1307496" y="1781191"/>
                      <a:pt x="1294876" y="1768570"/>
                      <a:pt x="1269635" y="1756791"/>
                    </a:cubicBezTo>
                    <a:lnTo>
                      <a:pt x="1269635" y="1734074"/>
                    </a:lnTo>
                    <a:lnTo>
                      <a:pt x="1251966" y="1746694"/>
                    </a:lnTo>
                    <a:lnTo>
                      <a:pt x="1251966" y="1744170"/>
                    </a:lnTo>
                    <a:cubicBezTo>
                      <a:pt x="1251966" y="1740805"/>
                      <a:pt x="1253648" y="1739122"/>
                      <a:pt x="1257014" y="1739122"/>
                    </a:cubicBezTo>
                    <a:lnTo>
                      <a:pt x="1251966" y="1731549"/>
                    </a:lnTo>
                    <a:lnTo>
                      <a:pt x="1251966" y="1708832"/>
                    </a:lnTo>
                    <a:lnTo>
                      <a:pt x="1257014" y="1701260"/>
                    </a:lnTo>
                    <a:lnTo>
                      <a:pt x="1246917" y="1696212"/>
                    </a:lnTo>
                    <a:lnTo>
                      <a:pt x="1244393" y="1696212"/>
                    </a:lnTo>
                    <a:cubicBezTo>
                      <a:pt x="1244393" y="1707991"/>
                      <a:pt x="1235980" y="1719770"/>
                      <a:pt x="1219152" y="1731549"/>
                    </a:cubicBezTo>
                    <a:lnTo>
                      <a:pt x="1196435" y="1713880"/>
                    </a:lnTo>
                    <a:cubicBezTo>
                      <a:pt x="1193070" y="1720611"/>
                      <a:pt x="1191387" y="1724818"/>
                      <a:pt x="1191387" y="1726501"/>
                    </a:cubicBezTo>
                    <a:lnTo>
                      <a:pt x="1188862" y="1726501"/>
                    </a:lnTo>
                    <a:cubicBezTo>
                      <a:pt x="1182132" y="1726501"/>
                      <a:pt x="1178766" y="1723977"/>
                      <a:pt x="1178766" y="1718929"/>
                    </a:cubicBezTo>
                    <a:lnTo>
                      <a:pt x="1178766" y="1713880"/>
                    </a:lnTo>
                    <a:cubicBezTo>
                      <a:pt x="1178766" y="1710515"/>
                      <a:pt x="1180449" y="1708832"/>
                      <a:pt x="1183814" y="1708832"/>
                    </a:cubicBezTo>
                    <a:cubicBezTo>
                      <a:pt x="1183814" y="1695370"/>
                      <a:pt x="1173718" y="1681067"/>
                      <a:pt x="1153525" y="1665922"/>
                    </a:cubicBezTo>
                    <a:cubicBezTo>
                      <a:pt x="1158573" y="1664239"/>
                      <a:pt x="1162780" y="1661715"/>
                      <a:pt x="1166146" y="1658350"/>
                    </a:cubicBezTo>
                    <a:cubicBezTo>
                      <a:pt x="1169511" y="1656667"/>
                      <a:pt x="1171194" y="1654984"/>
                      <a:pt x="1171194" y="1653301"/>
                    </a:cubicBezTo>
                    <a:lnTo>
                      <a:pt x="1166146" y="1645729"/>
                    </a:lnTo>
                    <a:lnTo>
                      <a:pt x="1176242" y="1628060"/>
                    </a:lnTo>
                    <a:cubicBezTo>
                      <a:pt x="1167828" y="1628060"/>
                      <a:pt x="1163621" y="1625536"/>
                      <a:pt x="1163621" y="1620488"/>
                    </a:cubicBezTo>
                    <a:lnTo>
                      <a:pt x="1183814" y="1590198"/>
                    </a:lnTo>
                    <a:lnTo>
                      <a:pt x="1178766" y="1582626"/>
                    </a:lnTo>
                    <a:lnTo>
                      <a:pt x="1178766" y="1572529"/>
                    </a:lnTo>
                    <a:lnTo>
                      <a:pt x="1188862" y="1559909"/>
                    </a:lnTo>
                    <a:lnTo>
                      <a:pt x="1178766" y="1547288"/>
                    </a:lnTo>
                    <a:lnTo>
                      <a:pt x="1188862" y="1532143"/>
                    </a:lnTo>
                    <a:lnTo>
                      <a:pt x="1186338" y="1524571"/>
                    </a:lnTo>
                    <a:lnTo>
                      <a:pt x="1183814" y="1519523"/>
                    </a:lnTo>
                    <a:lnTo>
                      <a:pt x="1186338" y="1511950"/>
                    </a:lnTo>
                    <a:lnTo>
                      <a:pt x="1188862" y="1506902"/>
                    </a:lnTo>
                    <a:cubicBezTo>
                      <a:pt x="1172035" y="1495123"/>
                      <a:pt x="1163621" y="1487551"/>
                      <a:pt x="1163621" y="1484185"/>
                    </a:cubicBezTo>
                    <a:cubicBezTo>
                      <a:pt x="1166987" y="1484185"/>
                      <a:pt x="1171194" y="1479978"/>
                      <a:pt x="1176242" y="1471565"/>
                    </a:cubicBezTo>
                    <a:lnTo>
                      <a:pt x="1176242" y="1463992"/>
                    </a:lnTo>
                    <a:lnTo>
                      <a:pt x="1166146" y="1463992"/>
                    </a:lnTo>
                    <a:lnTo>
                      <a:pt x="1166146" y="1458944"/>
                    </a:lnTo>
                    <a:lnTo>
                      <a:pt x="1178766" y="1441275"/>
                    </a:lnTo>
                    <a:lnTo>
                      <a:pt x="1171194" y="1441275"/>
                    </a:lnTo>
                    <a:lnTo>
                      <a:pt x="1171194" y="1433703"/>
                    </a:lnTo>
                    <a:lnTo>
                      <a:pt x="1183814" y="1416034"/>
                    </a:lnTo>
                    <a:cubicBezTo>
                      <a:pt x="1178766" y="1416034"/>
                      <a:pt x="1176242" y="1413510"/>
                      <a:pt x="1176242" y="1408462"/>
                    </a:cubicBezTo>
                    <a:cubicBezTo>
                      <a:pt x="1177925" y="1408462"/>
                      <a:pt x="1178766" y="1406779"/>
                      <a:pt x="1178766" y="1403413"/>
                    </a:cubicBezTo>
                    <a:cubicBezTo>
                      <a:pt x="1165304" y="1403413"/>
                      <a:pt x="1156890" y="1399206"/>
                      <a:pt x="1153525" y="1390793"/>
                    </a:cubicBezTo>
                    <a:cubicBezTo>
                      <a:pt x="1163621" y="1358820"/>
                      <a:pt x="1173718" y="1337786"/>
                      <a:pt x="1183814" y="1327689"/>
                    </a:cubicBezTo>
                    <a:lnTo>
                      <a:pt x="1183814" y="1320117"/>
                    </a:lnTo>
                    <a:cubicBezTo>
                      <a:pt x="1178766" y="1320117"/>
                      <a:pt x="1170352" y="1316752"/>
                      <a:pt x="1158573" y="1310021"/>
                    </a:cubicBezTo>
                    <a:lnTo>
                      <a:pt x="1158573" y="1302448"/>
                    </a:lnTo>
                    <a:cubicBezTo>
                      <a:pt x="1163621" y="1294034"/>
                      <a:pt x="1166146" y="1288145"/>
                      <a:pt x="1166146" y="1284779"/>
                    </a:cubicBezTo>
                    <a:lnTo>
                      <a:pt x="1163621" y="1277207"/>
                    </a:lnTo>
                    <a:cubicBezTo>
                      <a:pt x="1166987" y="1262062"/>
                      <a:pt x="1171194" y="1251966"/>
                      <a:pt x="1176242" y="1246917"/>
                    </a:cubicBezTo>
                    <a:lnTo>
                      <a:pt x="1166146" y="1234297"/>
                    </a:lnTo>
                    <a:cubicBezTo>
                      <a:pt x="1172877" y="1234297"/>
                      <a:pt x="1176242" y="1231773"/>
                      <a:pt x="1176242" y="1226724"/>
                    </a:cubicBezTo>
                    <a:lnTo>
                      <a:pt x="1168670" y="1224200"/>
                    </a:lnTo>
                    <a:lnTo>
                      <a:pt x="1163621" y="1221676"/>
                    </a:lnTo>
                    <a:cubicBezTo>
                      <a:pt x="1166987" y="1213263"/>
                      <a:pt x="1169511" y="1209056"/>
                      <a:pt x="1171194" y="1209056"/>
                    </a:cubicBezTo>
                    <a:lnTo>
                      <a:pt x="1163621" y="1171194"/>
                    </a:lnTo>
                    <a:lnTo>
                      <a:pt x="1171194" y="1153525"/>
                    </a:lnTo>
                    <a:cubicBezTo>
                      <a:pt x="1166146" y="1148477"/>
                      <a:pt x="1161097" y="1144270"/>
                      <a:pt x="1156049" y="1140904"/>
                    </a:cubicBezTo>
                    <a:cubicBezTo>
                      <a:pt x="1151001" y="1137539"/>
                      <a:pt x="1147635" y="1135856"/>
                      <a:pt x="1145952" y="1135856"/>
                    </a:cubicBezTo>
                    <a:cubicBezTo>
                      <a:pt x="1149318" y="1125759"/>
                      <a:pt x="1153525" y="1120711"/>
                      <a:pt x="1158573" y="1120711"/>
                    </a:cubicBezTo>
                    <a:lnTo>
                      <a:pt x="1145952" y="1097994"/>
                    </a:lnTo>
                    <a:lnTo>
                      <a:pt x="1145952" y="1095470"/>
                    </a:lnTo>
                    <a:lnTo>
                      <a:pt x="1151001" y="1085373"/>
                    </a:lnTo>
                    <a:lnTo>
                      <a:pt x="1138380" y="1085373"/>
                    </a:lnTo>
                    <a:lnTo>
                      <a:pt x="1138380" y="1077801"/>
                    </a:lnTo>
                    <a:lnTo>
                      <a:pt x="1140904" y="1070229"/>
                    </a:lnTo>
                    <a:lnTo>
                      <a:pt x="1128284" y="1070229"/>
                    </a:lnTo>
                    <a:lnTo>
                      <a:pt x="1128284" y="1060132"/>
                    </a:lnTo>
                    <a:lnTo>
                      <a:pt x="1133332" y="1052560"/>
                    </a:lnTo>
                    <a:cubicBezTo>
                      <a:pt x="1121553" y="1052560"/>
                      <a:pt x="1115663" y="1049194"/>
                      <a:pt x="1115663" y="1042463"/>
                    </a:cubicBezTo>
                    <a:cubicBezTo>
                      <a:pt x="1124077" y="1037415"/>
                      <a:pt x="1129966" y="1034891"/>
                      <a:pt x="1133332" y="1034891"/>
                    </a:cubicBezTo>
                    <a:lnTo>
                      <a:pt x="1133332" y="1029843"/>
                    </a:lnTo>
                    <a:lnTo>
                      <a:pt x="1125760" y="1017222"/>
                    </a:lnTo>
                    <a:lnTo>
                      <a:pt x="1125760" y="1014698"/>
                    </a:lnTo>
                    <a:cubicBezTo>
                      <a:pt x="1125760" y="1007967"/>
                      <a:pt x="1129966" y="1004601"/>
                      <a:pt x="1138380" y="1004601"/>
                    </a:cubicBezTo>
                    <a:lnTo>
                      <a:pt x="1133332" y="997029"/>
                    </a:lnTo>
                    <a:lnTo>
                      <a:pt x="1133332" y="989457"/>
                    </a:lnTo>
                    <a:lnTo>
                      <a:pt x="1153525" y="966739"/>
                    </a:lnTo>
                    <a:cubicBezTo>
                      <a:pt x="1143428" y="966739"/>
                      <a:pt x="1138380" y="964215"/>
                      <a:pt x="1138380" y="959167"/>
                    </a:cubicBezTo>
                    <a:lnTo>
                      <a:pt x="1138380" y="946547"/>
                    </a:lnTo>
                    <a:lnTo>
                      <a:pt x="1145952" y="933926"/>
                    </a:lnTo>
                    <a:lnTo>
                      <a:pt x="1145952" y="928878"/>
                    </a:lnTo>
                    <a:lnTo>
                      <a:pt x="1138380" y="928878"/>
                    </a:lnTo>
                    <a:lnTo>
                      <a:pt x="1138380" y="923829"/>
                    </a:lnTo>
                    <a:lnTo>
                      <a:pt x="1140904" y="916257"/>
                    </a:lnTo>
                    <a:cubicBezTo>
                      <a:pt x="1127442" y="912891"/>
                      <a:pt x="1120711" y="908685"/>
                      <a:pt x="1120711" y="903636"/>
                    </a:cubicBezTo>
                    <a:cubicBezTo>
                      <a:pt x="1124077" y="903636"/>
                      <a:pt x="1128284" y="899430"/>
                      <a:pt x="1133332" y="891016"/>
                    </a:cubicBezTo>
                    <a:lnTo>
                      <a:pt x="1133332" y="883444"/>
                    </a:lnTo>
                    <a:cubicBezTo>
                      <a:pt x="1124918" y="883444"/>
                      <a:pt x="1120711" y="880078"/>
                      <a:pt x="1120711" y="873347"/>
                    </a:cubicBezTo>
                    <a:cubicBezTo>
                      <a:pt x="1125760" y="873347"/>
                      <a:pt x="1128284" y="870823"/>
                      <a:pt x="1128284" y="865775"/>
                    </a:cubicBezTo>
                    <a:lnTo>
                      <a:pt x="1128284" y="858202"/>
                    </a:lnTo>
                    <a:lnTo>
                      <a:pt x="1115663" y="858202"/>
                    </a:lnTo>
                    <a:lnTo>
                      <a:pt x="1115663" y="848106"/>
                    </a:lnTo>
                    <a:cubicBezTo>
                      <a:pt x="1122394" y="848106"/>
                      <a:pt x="1130808" y="835485"/>
                      <a:pt x="1140904" y="810244"/>
                    </a:cubicBezTo>
                    <a:lnTo>
                      <a:pt x="1138380" y="802671"/>
                    </a:lnTo>
                    <a:lnTo>
                      <a:pt x="1158573" y="767334"/>
                    </a:lnTo>
                    <a:cubicBezTo>
                      <a:pt x="1141746" y="755555"/>
                      <a:pt x="1134173" y="747141"/>
                      <a:pt x="1135856" y="742092"/>
                    </a:cubicBezTo>
                    <a:cubicBezTo>
                      <a:pt x="1137539" y="738727"/>
                      <a:pt x="1138380" y="732837"/>
                      <a:pt x="1138380" y="724424"/>
                    </a:cubicBezTo>
                    <a:cubicBezTo>
                      <a:pt x="1129966" y="724424"/>
                      <a:pt x="1125760" y="721058"/>
                      <a:pt x="1125760" y="714327"/>
                    </a:cubicBezTo>
                    <a:cubicBezTo>
                      <a:pt x="1125760" y="709279"/>
                      <a:pt x="1130808" y="705913"/>
                      <a:pt x="1140904" y="704231"/>
                    </a:cubicBezTo>
                    <a:lnTo>
                      <a:pt x="1140904" y="699182"/>
                    </a:lnTo>
                    <a:cubicBezTo>
                      <a:pt x="1135856" y="699182"/>
                      <a:pt x="1133332" y="698341"/>
                      <a:pt x="1133332" y="696658"/>
                    </a:cubicBezTo>
                    <a:lnTo>
                      <a:pt x="1138380" y="686562"/>
                    </a:lnTo>
                    <a:cubicBezTo>
                      <a:pt x="1135015" y="679831"/>
                      <a:pt x="1133332" y="674782"/>
                      <a:pt x="1133332" y="671417"/>
                    </a:cubicBezTo>
                    <a:cubicBezTo>
                      <a:pt x="1135015" y="671417"/>
                      <a:pt x="1137539" y="669734"/>
                      <a:pt x="1140904" y="666369"/>
                    </a:cubicBezTo>
                    <a:cubicBezTo>
                      <a:pt x="1144270" y="663003"/>
                      <a:pt x="1147635" y="658796"/>
                      <a:pt x="1151001" y="653748"/>
                    </a:cubicBezTo>
                    <a:lnTo>
                      <a:pt x="1138380" y="631031"/>
                    </a:lnTo>
                    <a:cubicBezTo>
                      <a:pt x="1143428" y="631031"/>
                      <a:pt x="1145952" y="628507"/>
                      <a:pt x="1145952" y="623459"/>
                    </a:cubicBezTo>
                    <a:lnTo>
                      <a:pt x="1145952" y="615886"/>
                    </a:lnTo>
                    <a:lnTo>
                      <a:pt x="1138380" y="618410"/>
                    </a:lnTo>
                    <a:lnTo>
                      <a:pt x="1128284" y="618410"/>
                    </a:lnTo>
                    <a:lnTo>
                      <a:pt x="1128284" y="615886"/>
                    </a:lnTo>
                    <a:cubicBezTo>
                      <a:pt x="1128284" y="612521"/>
                      <a:pt x="1129966" y="610838"/>
                      <a:pt x="1133332" y="610838"/>
                    </a:cubicBezTo>
                    <a:lnTo>
                      <a:pt x="1128284" y="603266"/>
                    </a:lnTo>
                    <a:lnTo>
                      <a:pt x="1128284" y="598217"/>
                    </a:lnTo>
                    <a:cubicBezTo>
                      <a:pt x="1135015" y="586438"/>
                      <a:pt x="1139221" y="580549"/>
                      <a:pt x="1140904" y="580549"/>
                    </a:cubicBezTo>
                    <a:lnTo>
                      <a:pt x="1138380" y="572976"/>
                    </a:lnTo>
                    <a:lnTo>
                      <a:pt x="1138380" y="565404"/>
                    </a:lnTo>
                    <a:cubicBezTo>
                      <a:pt x="1138380" y="560355"/>
                      <a:pt x="1142587" y="556149"/>
                      <a:pt x="1151001" y="552783"/>
                    </a:cubicBezTo>
                    <a:lnTo>
                      <a:pt x="1145952" y="542687"/>
                    </a:lnTo>
                    <a:lnTo>
                      <a:pt x="1153525" y="512397"/>
                    </a:lnTo>
                    <a:cubicBezTo>
                      <a:pt x="1143428" y="509032"/>
                      <a:pt x="1138380" y="499776"/>
                      <a:pt x="1138380" y="484632"/>
                    </a:cubicBezTo>
                    <a:cubicBezTo>
                      <a:pt x="1140063" y="484632"/>
                      <a:pt x="1140904" y="482949"/>
                      <a:pt x="1140904" y="479583"/>
                    </a:cubicBezTo>
                    <a:lnTo>
                      <a:pt x="1133332" y="479583"/>
                    </a:lnTo>
                    <a:lnTo>
                      <a:pt x="1133332" y="472011"/>
                    </a:lnTo>
                    <a:lnTo>
                      <a:pt x="1140904" y="472011"/>
                    </a:lnTo>
                    <a:lnTo>
                      <a:pt x="1138380" y="441722"/>
                    </a:lnTo>
                    <a:lnTo>
                      <a:pt x="1153525" y="434149"/>
                    </a:lnTo>
                    <a:cubicBezTo>
                      <a:pt x="1153525" y="424053"/>
                      <a:pt x="1148477" y="419004"/>
                      <a:pt x="1138380" y="419004"/>
                    </a:cubicBezTo>
                    <a:lnTo>
                      <a:pt x="1138380" y="416480"/>
                    </a:lnTo>
                    <a:cubicBezTo>
                      <a:pt x="1138380" y="413115"/>
                      <a:pt x="1143428" y="405542"/>
                      <a:pt x="1153525" y="393763"/>
                    </a:cubicBezTo>
                    <a:cubicBezTo>
                      <a:pt x="1153525" y="388715"/>
                      <a:pt x="1151001" y="386191"/>
                      <a:pt x="1145952" y="386191"/>
                    </a:cubicBezTo>
                    <a:cubicBezTo>
                      <a:pt x="1145952" y="391239"/>
                      <a:pt x="1141746" y="395446"/>
                      <a:pt x="1133332" y="398812"/>
                    </a:cubicBezTo>
                    <a:lnTo>
                      <a:pt x="1133332" y="393763"/>
                    </a:lnTo>
                    <a:cubicBezTo>
                      <a:pt x="1140063" y="376936"/>
                      <a:pt x="1144270" y="368522"/>
                      <a:pt x="1145952" y="368522"/>
                    </a:cubicBezTo>
                    <a:lnTo>
                      <a:pt x="1140904" y="360950"/>
                    </a:lnTo>
                    <a:lnTo>
                      <a:pt x="1140904" y="355901"/>
                    </a:lnTo>
                    <a:cubicBezTo>
                      <a:pt x="1140904" y="350853"/>
                      <a:pt x="1145111" y="348329"/>
                      <a:pt x="1153525" y="348329"/>
                    </a:cubicBezTo>
                    <a:lnTo>
                      <a:pt x="1151001" y="340757"/>
                    </a:lnTo>
                    <a:lnTo>
                      <a:pt x="1153525" y="330660"/>
                    </a:lnTo>
                    <a:cubicBezTo>
                      <a:pt x="1148477" y="330660"/>
                      <a:pt x="1145952" y="328136"/>
                      <a:pt x="1145952" y="323088"/>
                    </a:cubicBezTo>
                    <a:lnTo>
                      <a:pt x="1151001" y="312991"/>
                    </a:lnTo>
                    <a:lnTo>
                      <a:pt x="1140904" y="312991"/>
                    </a:lnTo>
                    <a:lnTo>
                      <a:pt x="1140904" y="310467"/>
                    </a:lnTo>
                    <a:lnTo>
                      <a:pt x="1145952" y="300371"/>
                    </a:lnTo>
                    <a:lnTo>
                      <a:pt x="1138380" y="300371"/>
                    </a:lnTo>
                    <a:lnTo>
                      <a:pt x="1138380" y="292798"/>
                    </a:lnTo>
                    <a:cubicBezTo>
                      <a:pt x="1143428" y="284384"/>
                      <a:pt x="1145952" y="278495"/>
                      <a:pt x="1145952" y="275129"/>
                    </a:cubicBezTo>
                    <a:lnTo>
                      <a:pt x="1138380" y="234743"/>
                    </a:lnTo>
                    <a:cubicBezTo>
                      <a:pt x="1141746" y="234743"/>
                      <a:pt x="1145952" y="230536"/>
                      <a:pt x="1151001" y="222123"/>
                    </a:cubicBezTo>
                    <a:cubicBezTo>
                      <a:pt x="1142587" y="222123"/>
                      <a:pt x="1135015" y="208661"/>
                      <a:pt x="1128284" y="181737"/>
                    </a:cubicBezTo>
                    <a:cubicBezTo>
                      <a:pt x="1119870" y="181737"/>
                      <a:pt x="1105566" y="160702"/>
                      <a:pt x="1085374" y="118634"/>
                    </a:cubicBezTo>
                    <a:cubicBezTo>
                      <a:pt x="1085374" y="113585"/>
                      <a:pt x="1091263" y="111061"/>
                      <a:pt x="1103042" y="111061"/>
                    </a:cubicBezTo>
                    <a:lnTo>
                      <a:pt x="1103042" y="100965"/>
                    </a:lnTo>
                    <a:lnTo>
                      <a:pt x="1077801" y="100965"/>
                    </a:lnTo>
                    <a:lnTo>
                      <a:pt x="1077801" y="98441"/>
                    </a:lnTo>
                    <a:lnTo>
                      <a:pt x="1085374" y="85820"/>
                    </a:lnTo>
                    <a:cubicBezTo>
                      <a:pt x="1082008" y="85820"/>
                      <a:pt x="1076960" y="84137"/>
                      <a:pt x="1070229" y="80772"/>
                    </a:cubicBezTo>
                    <a:lnTo>
                      <a:pt x="1072753" y="73199"/>
                    </a:lnTo>
                    <a:lnTo>
                      <a:pt x="1072753" y="68151"/>
                    </a:lnTo>
                    <a:cubicBezTo>
                      <a:pt x="1072753" y="58055"/>
                      <a:pt x="1067705" y="47117"/>
                      <a:pt x="1057608" y="35337"/>
                    </a:cubicBezTo>
                    <a:cubicBezTo>
                      <a:pt x="1062656" y="26924"/>
                      <a:pt x="1077801" y="18510"/>
                      <a:pt x="1103042" y="10096"/>
                    </a:cubicBezTo>
                    <a:cubicBezTo>
                      <a:pt x="1104725" y="3365"/>
                      <a:pt x="1108091" y="0"/>
                      <a:pt x="11131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16600">
                    <a:solidFill>
                      <a:schemeClr val="bg1"/>
                    </a:solidFill>
                    <a:latin typeface="字魂49号-逍遥行书" panose="00000500000000000000" pitchFamily="2" charset="-122"/>
                    <a:ea typeface="字魂49号-逍遥行书" panose="00000500000000000000" pitchFamily="2" charset="-122"/>
                  </a:defRPr>
                </a:lvl1pPr>
              </a:lstStyle>
              <a:p>
                <a:endParaRPr lang="zh-CN" altLang="en-US" sz="19900" dirty="0"/>
              </a:p>
            </p:txBody>
          </p:sp>
          <p:sp>
            <p:nvSpPr>
              <p:cNvPr id="12" name="文本框 11">
                <a:extLst>
                  <a:ext uri="{FF2B5EF4-FFF2-40B4-BE49-F238E27FC236}">
                    <a16:creationId xmlns:a16="http://schemas.microsoft.com/office/drawing/2014/main" id="{193E73CB-E0C0-482B-9808-57D357FD4577}"/>
                  </a:ext>
                </a:extLst>
              </p:cNvPr>
              <p:cNvSpPr txBox="1"/>
              <p:nvPr/>
            </p:nvSpPr>
            <p:spPr>
              <a:xfrm>
                <a:off x="5778748" y="3878320"/>
                <a:ext cx="1671390" cy="1535057"/>
              </a:xfrm>
              <a:custGeom>
                <a:avLst/>
                <a:gdLst/>
                <a:ahLst/>
                <a:cxnLst/>
                <a:rect l="l" t="t" r="r" b="b"/>
                <a:pathLst>
                  <a:path w="1671390" h="1535057">
                    <a:moveTo>
                      <a:pt x="1427994" y="1507071"/>
                    </a:moveTo>
                    <a:lnTo>
                      <a:pt x="1426471" y="1508218"/>
                    </a:lnTo>
                    <a:lnTo>
                      <a:pt x="1429805" y="1508218"/>
                    </a:lnTo>
                    <a:cubicBezTo>
                      <a:pt x="1429805" y="1506962"/>
                      <a:pt x="1429202" y="1506580"/>
                      <a:pt x="1427994" y="1507071"/>
                    </a:cubicBezTo>
                    <a:close/>
                    <a:moveTo>
                      <a:pt x="1464316" y="1501228"/>
                    </a:moveTo>
                    <a:lnTo>
                      <a:pt x="1462441" y="1502034"/>
                    </a:lnTo>
                    <a:lnTo>
                      <a:pt x="1465696" y="1502034"/>
                    </a:lnTo>
                    <a:close/>
                    <a:moveTo>
                      <a:pt x="411062" y="1333994"/>
                    </a:moveTo>
                    <a:lnTo>
                      <a:pt x="419985" y="1333994"/>
                    </a:lnTo>
                    <a:lnTo>
                      <a:pt x="417972" y="1342103"/>
                    </a:lnTo>
                    <a:lnTo>
                      <a:pt x="411138" y="1343006"/>
                    </a:lnTo>
                    <a:close/>
                    <a:moveTo>
                      <a:pt x="403474" y="1325705"/>
                    </a:moveTo>
                    <a:lnTo>
                      <a:pt x="403474" y="1335448"/>
                    </a:lnTo>
                    <a:lnTo>
                      <a:pt x="405501" y="1334939"/>
                    </a:lnTo>
                    <a:lnTo>
                      <a:pt x="403474" y="1337598"/>
                    </a:lnTo>
                    <a:lnTo>
                      <a:pt x="403474" y="1342611"/>
                    </a:lnTo>
                    <a:cubicBezTo>
                      <a:pt x="403474" y="1350045"/>
                      <a:pt x="401075" y="1354691"/>
                      <a:pt x="396277" y="1356549"/>
                    </a:cubicBezTo>
                    <a:lnTo>
                      <a:pt x="394694" y="1356812"/>
                    </a:lnTo>
                    <a:lnTo>
                      <a:pt x="395356" y="1348665"/>
                    </a:lnTo>
                    <a:cubicBezTo>
                      <a:pt x="395974" y="1345405"/>
                      <a:pt x="396901" y="1342688"/>
                      <a:pt x="398138" y="1340515"/>
                    </a:cubicBezTo>
                    <a:lnTo>
                      <a:pt x="398692" y="1339930"/>
                    </a:lnTo>
                    <a:lnTo>
                      <a:pt x="392357" y="1340934"/>
                    </a:lnTo>
                    <a:lnTo>
                      <a:pt x="388415" y="1327177"/>
                    </a:lnTo>
                    <a:close/>
                    <a:moveTo>
                      <a:pt x="410981" y="1324310"/>
                    </a:moveTo>
                    <a:lnTo>
                      <a:pt x="411062" y="1333994"/>
                    </a:lnTo>
                    <a:lnTo>
                      <a:pt x="409263" y="1333994"/>
                    </a:lnTo>
                    <a:lnTo>
                      <a:pt x="405501" y="1334939"/>
                    </a:lnTo>
                    <a:lnTo>
                      <a:pt x="405645" y="1334751"/>
                    </a:lnTo>
                    <a:close/>
                    <a:moveTo>
                      <a:pt x="410958" y="1321565"/>
                    </a:moveTo>
                    <a:lnTo>
                      <a:pt x="411691" y="1321566"/>
                    </a:lnTo>
                    <a:lnTo>
                      <a:pt x="411730" y="1322844"/>
                    </a:lnTo>
                    <a:lnTo>
                      <a:pt x="410981" y="1324310"/>
                    </a:lnTo>
                    <a:close/>
                    <a:moveTo>
                      <a:pt x="218923" y="1321561"/>
                    </a:moveTo>
                    <a:lnTo>
                      <a:pt x="206276" y="1326090"/>
                    </a:lnTo>
                    <a:lnTo>
                      <a:pt x="204451" y="1325705"/>
                    </a:lnTo>
                    <a:close/>
                    <a:moveTo>
                      <a:pt x="436530" y="1319522"/>
                    </a:moveTo>
                    <a:cubicBezTo>
                      <a:pt x="436530" y="1323436"/>
                      <a:pt x="436001" y="1326861"/>
                      <a:pt x="434943" y="1329796"/>
                    </a:cubicBezTo>
                    <a:lnTo>
                      <a:pt x="434788" y="1330035"/>
                    </a:lnTo>
                    <a:lnTo>
                      <a:pt x="429723" y="1329054"/>
                    </a:lnTo>
                    <a:cubicBezTo>
                      <a:pt x="425045" y="1327752"/>
                      <a:pt x="421925" y="1325960"/>
                      <a:pt x="420366" y="1323677"/>
                    </a:cubicBezTo>
                    <a:lnTo>
                      <a:pt x="419720" y="1321581"/>
                    </a:lnTo>
                    <a:lnTo>
                      <a:pt x="426794" y="1321594"/>
                    </a:lnTo>
                    <a:lnTo>
                      <a:pt x="428767" y="1321594"/>
                    </a:lnTo>
                    <a:cubicBezTo>
                      <a:pt x="427386" y="1320213"/>
                      <a:pt x="429973" y="1319522"/>
                      <a:pt x="436530" y="1319522"/>
                    </a:cubicBezTo>
                    <a:close/>
                    <a:moveTo>
                      <a:pt x="410940" y="1319522"/>
                    </a:moveTo>
                    <a:lnTo>
                      <a:pt x="410958" y="1321565"/>
                    </a:lnTo>
                    <a:lnTo>
                      <a:pt x="408868" y="1321561"/>
                    </a:lnTo>
                    <a:cubicBezTo>
                      <a:pt x="408868" y="1320202"/>
                      <a:pt x="409559" y="1319522"/>
                      <a:pt x="410940" y="1319522"/>
                    </a:cubicBezTo>
                    <a:close/>
                    <a:moveTo>
                      <a:pt x="386141" y="1313339"/>
                    </a:moveTo>
                    <a:lnTo>
                      <a:pt x="410908" y="1313339"/>
                    </a:lnTo>
                    <a:lnTo>
                      <a:pt x="411079" y="1314095"/>
                    </a:lnTo>
                    <a:lnTo>
                      <a:pt x="386244" y="1314095"/>
                    </a:lnTo>
                    <a:close/>
                    <a:moveTo>
                      <a:pt x="446857" y="1307912"/>
                    </a:moveTo>
                    <a:lnTo>
                      <a:pt x="446857" y="1309249"/>
                    </a:lnTo>
                    <a:lnTo>
                      <a:pt x="445583" y="1309184"/>
                    </a:lnTo>
                    <a:lnTo>
                      <a:pt x="443553" y="1308750"/>
                    </a:lnTo>
                    <a:lnTo>
                      <a:pt x="445437" y="1308053"/>
                    </a:lnTo>
                    <a:cubicBezTo>
                      <a:pt x="446384" y="1307767"/>
                      <a:pt x="446857" y="1307720"/>
                      <a:pt x="446857" y="1307912"/>
                    </a:cubicBezTo>
                    <a:close/>
                    <a:moveTo>
                      <a:pt x="424130" y="1307912"/>
                    </a:moveTo>
                    <a:lnTo>
                      <a:pt x="439629" y="1307912"/>
                    </a:lnTo>
                    <a:lnTo>
                      <a:pt x="443553" y="1308750"/>
                    </a:lnTo>
                    <a:lnTo>
                      <a:pt x="441176" y="1309630"/>
                    </a:lnTo>
                    <a:cubicBezTo>
                      <a:pt x="437388" y="1311159"/>
                      <a:pt x="431706" y="1313645"/>
                      <a:pt x="424130" y="1317088"/>
                    </a:cubicBezTo>
                    <a:close/>
                    <a:moveTo>
                      <a:pt x="417946" y="1307912"/>
                    </a:moveTo>
                    <a:lnTo>
                      <a:pt x="419196" y="1307912"/>
                    </a:lnTo>
                    <a:lnTo>
                      <a:pt x="419196" y="1319884"/>
                    </a:lnTo>
                    <a:lnTo>
                      <a:pt x="419720" y="1321581"/>
                    </a:lnTo>
                    <a:lnTo>
                      <a:pt x="411691" y="1321566"/>
                    </a:lnTo>
                    <a:lnTo>
                      <a:pt x="411524" y="1316060"/>
                    </a:lnTo>
                    <a:lnTo>
                      <a:pt x="411079" y="1314095"/>
                    </a:lnTo>
                    <a:lnTo>
                      <a:pt x="417946" y="1314095"/>
                    </a:lnTo>
                    <a:close/>
                    <a:moveTo>
                      <a:pt x="426875" y="1300917"/>
                    </a:moveTo>
                    <a:lnTo>
                      <a:pt x="429164" y="1300920"/>
                    </a:lnTo>
                    <a:cubicBezTo>
                      <a:pt x="438115" y="1300932"/>
                      <a:pt x="444012" y="1300939"/>
                      <a:pt x="446857" y="1300939"/>
                    </a:cubicBezTo>
                    <a:lnTo>
                      <a:pt x="446857" y="1307912"/>
                    </a:lnTo>
                    <a:lnTo>
                      <a:pt x="439629" y="1307912"/>
                    </a:lnTo>
                    <a:lnTo>
                      <a:pt x="434359" y="1306785"/>
                    </a:lnTo>
                    <a:cubicBezTo>
                      <a:pt x="431366" y="1305719"/>
                      <a:pt x="429121" y="1304386"/>
                      <a:pt x="427624" y="1302787"/>
                    </a:cubicBezTo>
                    <a:close/>
                    <a:moveTo>
                      <a:pt x="419196" y="1300906"/>
                    </a:moveTo>
                    <a:lnTo>
                      <a:pt x="424130" y="1300913"/>
                    </a:lnTo>
                    <a:lnTo>
                      <a:pt x="424130" y="1307912"/>
                    </a:lnTo>
                    <a:lnTo>
                      <a:pt x="419196" y="1307912"/>
                    </a:lnTo>
                    <a:close/>
                    <a:moveTo>
                      <a:pt x="417946" y="1288162"/>
                    </a:moveTo>
                    <a:lnTo>
                      <a:pt x="417946" y="1307912"/>
                    </a:lnTo>
                    <a:lnTo>
                      <a:pt x="410940" y="1307912"/>
                    </a:lnTo>
                    <a:cubicBezTo>
                      <a:pt x="410940" y="1295830"/>
                      <a:pt x="412388" y="1290742"/>
                      <a:pt x="415282" y="1292650"/>
                    </a:cubicBezTo>
                    <a:close/>
                    <a:moveTo>
                      <a:pt x="429148" y="1280316"/>
                    </a:moveTo>
                    <a:lnTo>
                      <a:pt x="452894" y="1280316"/>
                    </a:lnTo>
                    <a:lnTo>
                      <a:pt x="453041" y="1285184"/>
                    </a:lnTo>
                    <a:lnTo>
                      <a:pt x="436299" y="1285184"/>
                    </a:lnTo>
                    <a:close/>
                    <a:moveTo>
                      <a:pt x="434523" y="1251339"/>
                    </a:moveTo>
                    <a:lnTo>
                      <a:pt x="447351" y="1253444"/>
                    </a:lnTo>
                    <a:cubicBezTo>
                      <a:pt x="450196" y="1256289"/>
                      <a:pt x="451974" y="1262951"/>
                      <a:pt x="452685" y="1273431"/>
                    </a:cubicBezTo>
                    <a:lnTo>
                      <a:pt x="452728" y="1274856"/>
                    </a:lnTo>
                    <a:lnTo>
                      <a:pt x="427452" y="1274856"/>
                    </a:lnTo>
                    <a:lnTo>
                      <a:pt x="427452" y="1271765"/>
                    </a:lnTo>
                    <a:close/>
                    <a:moveTo>
                      <a:pt x="450881" y="1236933"/>
                    </a:moveTo>
                    <a:lnTo>
                      <a:pt x="463369" y="1236933"/>
                    </a:lnTo>
                    <a:lnTo>
                      <a:pt x="463369" y="1240960"/>
                    </a:lnTo>
                    <a:lnTo>
                      <a:pt x="460762" y="1240742"/>
                    </a:lnTo>
                    <a:cubicBezTo>
                      <a:pt x="457029" y="1240014"/>
                      <a:pt x="453918" y="1238923"/>
                      <a:pt x="451429" y="1237467"/>
                    </a:cubicBezTo>
                    <a:close/>
                    <a:moveTo>
                      <a:pt x="448107" y="1214298"/>
                    </a:moveTo>
                    <a:lnTo>
                      <a:pt x="460639" y="1215218"/>
                    </a:lnTo>
                    <a:cubicBezTo>
                      <a:pt x="472085" y="1217180"/>
                      <a:pt x="477808" y="1222082"/>
                      <a:pt x="477808" y="1229927"/>
                    </a:cubicBezTo>
                    <a:lnTo>
                      <a:pt x="475906" y="1235617"/>
                    </a:lnTo>
                    <a:lnTo>
                      <a:pt x="449531" y="1235617"/>
                    </a:lnTo>
                    <a:lnTo>
                      <a:pt x="448107" y="1234229"/>
                    </a:lnTo>
                    <a:close/>
                    <a:moveTo>
                      <a:pt x="461517" y="1197694"/>
                    </a:moveTo>
                    <a:lnTo>
                      <a:pt x="479880" y="1197694"/>
                    </a:lnTo>
                    <a:lnTo>
                      <a:pt x="479880" y="1208778"/>
                    </a:lnTo>
                    <a:lnTo>
                      <a:pt x="462119" y="1208778"/>
                    </a:lnTo>
                    <a:close/>
                    <a:moveTo>
                      <a:pt x="466935" y="1179110"/>
                    </a:moveTo>
                    <a:lnTo>
                      <a:pt x="485044" y="1179110"/>
                    </a:lnTo>
                    <a:cubicBezTo>
                      <a:pt x="486765" y="1180141"/>
                      <a:pt x="488056" y="1183128"/>
                      <a:pt x="488917" y="1188073"/>
                    </a:cubicBezTo>
                    <a:lnTo>
                      <a:pt x="489374" y="1192267"/>
                    </a:lnTo>
                    <a:lnTo>
                      <a:pt x="481557" y="1192267"/>
                    </a:lnTo>
                    <a:cubicBezTo>
                      <a:pt x="474124" y="1192267"/>
                      <a:pt x="469478" y="1189479"/>
                      <a:pt x="467620" y="1183904"/>
                    </a:cubicBezTo>
                    <a:close/>
                    <a:moveTo>
                      <a:pt x="466691" y="1164671"/>
                    </a:moveTo>
                    <a:lnTo>
                      <a:pt x="466691" y="1177400"/>
                    </a:lnTo>
                    <a:lnTo>
                      <a:pt x="466935" y="1179110"/>
                    </a:lnTo>
                    <a:lnTo>
                      <a:pt x="460507" y="1179110"/>
                    </a:lnTo>
                    <a:lnTo>
                      <a:pt x="461517" y="1197694"/>
                    </a:lnTo>
                    <a:lnTo>
                      <a:pt x="448107" y="1197694"/>
                    </a:lnTo>
                    <a:lnTo>
                      <a:pt x="448107" y="1214298"/>
                    </a:lnTo>
                    <a:lnTo>
                      <a:pt x="447285" y="1214238"/>
                    </a:lnTo>
                    <a:lnTo>
                      <a:pt x="443963" y="1224368"/>
                    </a:lnTo>
                    <a:cubicBezTo>
                      <a:pt x="443963" y="1227279"/>
                      <a:pt x="444585" y="1229826"/>
                      <a:pt x="445830" y="1232009"/>
                    </a:cubicBezTo>
                    <a:lnTo>
                      <a:pt x="448107" y="1234229"/>
                    </a:lnTo>
                    <a:lnTo>
                      <a:pt x="448107" y="1235617"/>
                    </a:lnTo>
                    <a:lnTo>
                      <a:pt x="449531" y="1235617"/>
                    </a:lnTo>
                    <a:lnTo>
                      <a:pt x="450881" y="1236933"/>
                    </a:lnTo>
                    <a:lnTo>
                      <a:pt x="427452" y="1236933"/>
                    </a:lnTo>
                    <a:lnTo>
                      <a:pt x="427452" y="1271765"/>
                    </a:lnTo>
                    <a:lnTo>
                      <a:pt x="425380" y="1277750"/>
                    </a:lnTo>
                    <a:lnTo>
                      <a:pt x="429148" y="1280316"/>
                    </a:lnTo>
                    <a:lnTo>
                      <a:pt x="425380" y="1280316"/>
                    </a:lnTo>
                    <a:lnTo>
                      <a:pt x="425380" y="1297189"/>
                    </a:lnTo>
                    <a:lnTo>
                      <a:pt x="426875" y="1300917"/>
                    </a:lnTo>
                    <a:lnTo>
                      <a:pt x="424130" y="1300913"/>
                    </a:lnTo>
                    <a:lnTo>
                      <a:pt x="424130" y="1286499"/>
                    </a:lnTo>
                    <a:cubicBezTo>
                      <a:pt x="421531" y="1286499"/>
                      <a:pt x="419495" y="1287012"/>
                      <a:pt x="418020" y="1288037"/>
                    </a:cubicBezTo>
                    <a:lnTo>
                      <a:pt x="417946" y="1288162"/>
                    </a:lnTo>
                    <a:lnTo>
                      <a:pt x="417946" y="1278244"/>
                    </a:lnTo>
                    <a:lnTo>
                      <a:pt x="382029" y="1278244"/>
                    </a:lnTo>
                    <a:lnTo>
                      <a:pt x="382029" y="1314095"/>
                    </a:lnTo>
                    <a:lnTo>
                      <a:pt x="386244" y="1314095"/>
                    </a:lnTo>
                    <a:lnTo>
                      <a:pt x="387695" y="1324661"/>
                    </a:lnTo>
                    <a:lnTo>
                      <a:pt x="388415" y="1327177"/>
                    </a:lnTo>
                    <a:lnTo>
                      <a:pt x="377885" y="1328205"/>
                    </a:lnTo>
                    <a:lnTo>
                      <a:pt x="377885" y="1357478"/>
                    </a:lnTo>
                    <a:lnTo>
                      <a:pt x="390680" y="1357478"/>
                    </a:lnTo>
                    <a:lnTo>
                      <a:pt x="394694" y="1356812"/>
                    </a:lnTo>
                    <a:lnTo>
                      <a:pt x="394429" y="1360077"/>
                    </a:lnTo>
                    <a:lnTo>
                      <a:pt x="412618" y="1363662"/>
                    </a:lnTo>
                    <a:lnTo>
                      <a:pt x="417972" y="1342103"/>
                    </a:lnTo>
                    <a:lnTo>
                      <a:pt x="422247" y="1341538"/>
                    </a:lnTo>
                    <a:cubicBezTo>
                      <a:pt x="425421" y="1340560"/>
                      <a:pt x="428066" y="1339092"/>
                      <a:pt x="430182" y="1337135"/>
                    </a:cubicBezTo>
                    <a:lnTo>
                      <a:pt x="434788" y="1330035"/>
                    </a:lnTo>
                    <a:lnTo>
                      <a:pt x="437911" y="1330639"/>
                    </a:lnTo>
                    <a:lnTo>
                      <a:pt x="446857" y="1322153"/>
                    </a:lnTo>
                    <a:lnTo>
                      <a:pt x="446857" y="1309249"/>
                    </a:lnTo>
                    <a:lnTo>
                      <a:pt x="461297" y="1309984"/>
                    </a:lnTo>
                    <a:cubicBezTo>
                      <a:pt x="461297" y="1300599"/>
                      <a:pt x="459915" y="1290710"/>
                      <a:pt x="457152" y="1280316"/>
                    </a:cubicBezTo>
                    <a:lnTo>
                      <a:pt x="452894" y="1280316"/>
                    </a:lnTo>
                    <a:lnTo>
                      <a:pt x="452728" y="1274856"/>
                    </a:lnTo>
                    <a:lnTo>
                      <a:pt x="463369" y="1274856"/>
                    </a:lnTo>
                    <a:lnTo>
                      <a:pt x="463369" y="1240960"/>
                    </a:lnTo>
                    <a:lnTo>
                      <a:pt x="473828" y="1241833"/>
                    </a:lnTo>
                    <a:lnTo>
                      <a:pt x="475906" y="1235617"/>
                    </a:lnTo>
                    <a:lnTo>
                      <a:pt x="479880" y="1235617"/>
                    </a:lnTo>
                    <a:lnTo>
                      <a:pt x="479880" y="1208778"/>
                    </a:lnTo>
                    <a:lnTo>
                      <a:pt x="490208" y="1208778"/>
                    </a:lnTo>
                    <a:cubicBezTo>
                      <a:pt x="490208" y="1204349"/>
                      <a:pt x="490100" y="1200408"/>
                      <a:pt x="489885" y="1196958"/>
                    </a:cubicBezTo>
                    <a:lnTo>
                      <a:pt x="489374" y="1192267"/>
                    </a:lnTo>
                    <a:lnTo>
                      <a:pt x="496391" y="1192267"/>
                    </a:lnTo>
                    <a:cubicBezTo>
                      <a:pt x="500536" y="1180009"/>
                      <a:pt x="502608" y="1170811"/>
                      <a:pt x="502608" y="1164671"/>
                    </a:cubicBezTo>
                    <a:close/>
                    <a:moveTo>
                      <a:pt x="491458" y="1102704"/>
                    </a:moveTo>
                    <a:cubicBezTo>
                      <a:pt x="491458" y="1125246"/>
                      <a:pt x="495722" y="1136516"/>
                      <a:pt x="504252" y="1136516"/>
                    </a:cubicBezTo>
                    <a:lnTo>
                      <a:pt x="519119" y="1136516"/>
                    </a:lnTo>
                    <a:cubicBezTo>
                      <a:pt x="515633" y="1113975"/>
                      <a:pt x="510677" y="1102704"/>
                      <a:pt x="504252" y="1102704"/>
                    </a:cubicBezTo>
                    <a:close/>
                    <a:moveTo>
                      <a:pt x="535630" y="1092642"/>
                    </a:moveTo>
                    <a:lnTo>
                      <a:pt x="535630" y="1103461"/>
                    </a:lnTo>
                    <a:lnTo>
                      <a:pt x="532769" y="1103461"/>
                    </a:lnTo>
                    <a:lnTo>
                      <a:pt x="525302" y="1103461"/>
                    </a:lnTo>
                    <a:lnTo>
                      <a:pt x="529447" y="1109677"/>
                    </a:lnTo>
                    <a:lnTo>
                      <a:pt x="525337" y="1108318"/>
                    </a:lnTo>
                    <a:lnTo>
                      <a:pt x="526766" y="1111462"/>
                    </a:lnTo>
                    <a:cubicBezTo>
                      <a:pt x="531031" y="1117103"/>
                      <a:pt x="537428" y="1119950"/>
                      <a:pt x="545958" y="1120005"/>
                    </a:cubicBezTo>
                    <a:cubicBezTo>
                      <a:pt x="545958" y="1109590"/>
                      <a:pt x="543826" y="1101561"/>
                      <a:pt x="539561" y="1095921"/>
                    </a:cubicBezTo>
                    <a:close/>
                    <a:moveTo>
                      <a:pt x="543240" y="1075236"/>
                    </a:moveTo>
                    <a:lnTo>
                      <a:pt x="543097" y="1078694"/>
                    </a:lnTo>
                    <a:cubicBezTo>
                      <a:pt x="541375" y="1078694"/>
                      <a:pt x="539869" y="1078307"/>
                      <a:pt x="538578" y="1077533"/>
                    </a:cubicBezTo>
                    <a:lnTo>
                      <a:pt x="537735" y="1076622"/>
                    </a:lnTo>
                    <a:lnTo>
                      <a:pt x="535630" y="1076622"/>
                    </a:lnTo>
                    <a:lnTo>
                      <a:pt x="535630" y="1089022"/>
                    </a:lnTo>
                    <a:lnTo>
                      <a:pt x="553161" y="1089022"/>
                    </a:lnTo>
                    <a:lnTo>
                      <a:pt x="552174" y="1077411"/>
                    </a:lnTo>
                    <a:close/>
                    <a:moveTo>
                      <a:pt x="544248" y="1051033"/>
                    </a:moveTo>
                    <a:lnTo>
                      <a:pt x="543870" y="1060111"/>
                    </a:lnTo>
                    <a:lnTo>
                      <a:pt x="562921" y="1060111"/>
                    </a:lnTo>
                    <a:lnTo>
                      <a:pt x="562677" y="1058772"/>
                    </a:lnTo>
                    <a:cubicBezTo>
                      <a:pt x="562539" y="1057137"/>
                      <a:pt x="562469" y="1055007"/>
                      <a:pt x="562469" y="1052381"/>
                    </a:cubicBezTo>
                    <a:close/>
                    <a:moveTo>
                      <a:pt x="574869" y="1009787"/>
                    </a:moveTo>
                    <a:lnTo>
                      <a:pt x="573195" y="1022944"/>
                    </a:lnTo>
                    <a:lnTo>
                      <a:pt x="559009" y="1022944"/>
                    </a:lnTo>
                    <a:lnTo>
                      <a:pt x="559896" y="1021332"/>
                    </a:lnTo>
                    <a:cubicBezTo>
                      <a:pt x="560754" y="1018734"/>
                      <a:pt x="561397" y="1015486"/>
                      <a:pt x="561826" y="1011588"/>
                    </a:cubicBezTo>
                    <a:lnTo>
                      <a:pt x="561872" y="1010608"/>
                    </a:lnTo>
                    <a:close/>
                    <a:moveTo>
                      <a:pt x="569834" y="999288"/>
                    </a:moveTo>
                    <a:lnTo>
                      <a:pt x="574154" y="1000060"/>
                    </a:lnTo>
                    <a:cubicBezTo>
                      <a:pt x="577144" y="1000951"/>
                      <a:pt x="579387" y="1002064"/>
                      <a:pt x="580882" y="1003400"/>
                    </a:cubicBezTo>
                    <a:lnTo>
                      <a:pt x="580984" y="1003614"/>
                    </a:lnTo>
                    <a:lnTo>
                      <a:pt x="574421" y="1002502"/>
                    </a:lnTo>
                    <a:close/>
                    <a:moveTo>
                      <a:pt x="566963" y="975611"/>
                    </a:moveTo>
                    <a:lnTo>
                      <a:pt x="568558" y="998393"/>
                    </a:lnTo>
                    <a:lnTo>
                      <a:pt x="569834" y="999288"/>
                    </a:lnTo>
                    <a:lnTo>
                      <a:pt x="568605" y="999068"/>
                    </a:lnTo>
                    <a:lnTo>
                      <a:pt x="568686" y="1000216"/>
                    </a:lnTo>
                    <a:lnTo>
                      <a:pt x="566791" y="998744"/>
                    </a:lnTo>
                    <a:lnTo>
                      <a:pt x="566495" y="998691"/>
                    </a:lnTo>
                    <a:lnTo>
                      <a:pt x="566614" y="1006794"/>
                    </a:lnTo>
                    <a:lnTo>
                      <a:pt x="562057" y="1006693"/>
                    </a:lnTo>
                    <a:lnTo>
                      <a:pt x="561872" y="1010608"/>
                    </a:lnTo>
                    <a:lnTo>
                      <a:pt x="547945" y="1011487"/>
                    </a:lnTo>
                    <a:lnTo>
                      <a:pt x="549280" y="1015083"/>
                    </a:lnTo>
                    <a:lnTo>
                      <a:pt x="554418" y="1020136"/>
                    </a:lnTo>
                    <a:lnTo>
                      <a:pt x="556286" y="1012649"/>
                    </a:lnTo>
                    <a:lnTo>
                      <a:pt x="556286" y="1018405"/>
                    </a:lnTo>
                    <a:lnTo>
                      <a:pt x="556036" y="1021728"/>
                    </a:lnTo>
                    <a:lnTo>
                      <a:pt x="557273" y="1022944"/>
                    </a:lnTo>
                    <a:lnTo>
                      <a:pt x="559009" y="1022944"/>
                    </a:lnTo>
                    <a:lnTo>
                      <a:pt x="556678" y="1027179"/>
                    </a:lnTo>
                    <a:lnTo>
                      <a:pt x="555591" y="1027649"/>
                    </a:lnTo>
                    <a:lnTo>
                      <a:pt x="555254" y="1032133"/>
                    </a:lnTo>
                    <a:cubicBezTo>
                      <a:pt x="554566" y="1036055"/>
                      <a:pt x="553534" y="1039323"/>
                      <a:pt x="552158" y="1041938"/>
                    </a:cubicBezTo>
                    <a:lnTo>
                      <a:pt x="551676" y="1042487"/>
                    </a:lnTo>
                    <a:lnTo>
                      <a:pt x="557922" y="1041486"/>
                    </a:lnTo>
                    <a:cubicBezTo>
                      <a:pt x="565454" y="1038668"/>
                      <a:pt x="570476" y="1033033"/>
                      <a:pt x="572986" y="1024580"/>
                    </a:cubicBezTo>
                    <a:lnTo>
                      <a:pt x="573195" y="1022944"/>
                    </a:lnTo>
                    <a:lnTo>
                      <a:pt x="583125" y="1022944"/>
                    </a:lnTo>
                    <a:lnTo>
                      <a:pt x="583125" y="1008077"/>
                    </a:lnTo>
                    <a:lnTo>
                      <a:pt x="580984" y="1003614"/>
                    </a:lnTo>
                    <a:lnTo>
                      <a:pt x="585394" y="1004360"/>
                    </a:lnTo>
                    <a:lnTo>
                      <a:pt x="589341" y="992355"/>
                    </a:lnTo>
                    <a:lnTo>
                      <a:pt x="589341" y="978607"/>
                    </a:lnTo>
                    <a:close/>
                    <a:moveTo>
                      <a:pt x="854903" y="966404"/>
                    </a:moveTo>
                    <a:lnTo>
                      <a:pt x="878026" y="966404"/>
                    </a:lnTo>
                    <a:cubicBezTo>
                      <a:pt x="885547" y="966404"/>
                      <a:pt x="893879" y="970998"/>
                      <a:pt x="903023" y="980185"/>
                    </a:cubicBezTo>
                    <a:lnTo>
                      <a:pt x="903642" y="982948"/>
                    </a:lnTo>
                    <a:lnTo>
                      <a:pt x="910259" y="982948"/>
                    </a:lnTo>
                    <a:cubicBezTo>
                      <a:pt x="995556" y="1072500"/>
                      <a:pt x="1053258" y="1124807"/>
                      <a:pt x="1083364" y="1139871"/>
                    </a:cubicBezTo>
                    <a:cubicBezTo>
                      <a:pt x="1096192" y="1154124"/>
                      <a:pt x="1120202" y="1171392"/>
                      <a:pt x="1155396" y="1191675"/>
                    </a:cubicBezTo>
                    <a:cubicBezTo>
                      <a:pt x="1174977" y="1209940"/>
                      <a:pt x="1199678" y="1224335"/>
                      <a:pt x="1229499" y="1234861"/>
                    </a:cubicBezTo>
                    <a:cubicBezTo>
                      <a:pt x="1229499" y="1236976"/>
                      <a:pt x="1230601" y="1239413"/>
                      <a:pt x="1232805" y="1242171"/>
                    </a:cubicBezTo>
                    <a:lnTo>
                      <a:pt x="1236045" y="1245188"/>
                    </a:lnTo>
                    <a:lnTo>
                      <a:pt x="1268738" y="1245188"/>
                    </a:lnTo>
                    <a:cubicBezTo>
                      <a:pt x="1268738" y="1256218"/>
                      <a:pt x="1275612" y="1261733"/>
                      <a:pt x="1289361" y="1261733"/>
                    </a:cubicBezTo>
                    <a:cubicBezTo>
                      <a:pt x="1289361" y="1276753"/>
                      <a:pt x="1305883" y="1289767"/>
                      <a:pt x="1338928" y="1300774"/>
                    </a:cubicBezTo>
                    <a:cubicBezTo>
                      <a:pt x="1338928" y="1306716"/>
                      <a:pt x="1354178" y="1313492"/>
                      <a:pt x="1384679" y="1321101"/>
                    </a:cubicBezTo>
                    <a:cubicBezTo>
                      <a:pt x="1407089" y="1336494"/>
                      <a:pt x="1461249" y="1356864"/>
                      <a:pt x="1547161" y="1382212"/>
                    </a:cubicBezTo>
                    <a:cubicBezTo>
                      <a:pt x="1553103" y="1389646"/>
                      <a:pt x="1580709" y="1402956"/>
                      <a:pt x="1629980" y="1422142"/>
                    </a:cubicBezTo>
                    <a:cubicBezTo>
                      <a:pt x="1641426" y="1433588"/>
                      <a:pt x="1653168" y="1439311"/>
                      <a:pt x="1665206" y="1439311"/>
                    </a:cubicBezTo>
                    <a:lnTo>
                      <a:pt x="1665206" y="1457525"/>
                    </a:lnTo>
                    <a:lnTo>
                      <a:pt x="1671390" y="1457895"/>
                    </a:lnTo>
                    <a:lnTo>
                      <a:pt x="1671390" y="1506146"/>
                    </a:lnTo>
                    <a:lnTo>
                      <a:pt x="1648300" y="1506146"/>
                    </a:lnTo>
                    <a:cubicBezTo>
                      <a:pt x="1640429" y="1506146"/>
                      <a:pt x="1635550" y="1504775"/>
                      <a:pt x="1633664" y="1502034"/>
                    </a:cubicBezTo>
                    <a:cubicBezTo>
                      <a:pt x="1631800" y="1504775"/>
                      <a:pt x="1627097" y="1506146"/>
                      <a:pt x="1619554" y="1506146"/>
                    </a:cubicBezTo>
                    <a:cubicBezTo>
                      <a:pt x="1592627" y="1501409"/>
                      <a:pt x="1572037" y="1497912"/>
                      <a:pt x="1557784" y="1495653"/>
                    </a:cubicBezTo>
                    <a:cubicBezTo>
                      <a:pt x="1553925" y="1494864"/>
                      <a:pt x="1550633" y="1494140"/>
                      <a:pt x="1547909" y="1493483"/>
                    </a:cubicBezTo>
                    <a:lnTo>
                      <a:pt x="1541922" y="1491840"/>
                    </a:lnTo>
                    <a:lnTo>
                      <a:pt x="1525946" y="1495818"/>
                    </a:lnTo>
                    <a:cubicBezTo>
                      <a:pt x="1506738" y="1495818"/>
                      <a:pt x="1497133" y="1494447"/>
                      <a:pt x="1497133" y="1491706"/>
                    </a:cubicBezTo>
                    <a:cubicBezTo>
                      <a:pt x="1494919" y="1492452"/>
                      <a:pt x="1493811" y="1500017"/>
                      <a:pt x="1493811" y="1514401"/>
                    </a:cubicBezTo>
                    <a:lnTo>
                      <a:pt x="1441383" y="1514401"/>
                    </a:lnTo>
                    <a:lnTo>
                      <a:pt x="1441383" y="1514123"/>
                    </a:lnTo>
                    <a:lnTo>
                      <a:pt x="1440824" y="1514401"/>
                    </a:lnTo>
                    <a:lnTo>
                      <a:pt x="1419416" y="1514401"/>
                    </a:lnTo>
                    <a:lnTo>
                      <a:pt x="1413506" y="1520490"/>
                    </a:lnTo>
                    <a:cubicBezTo>
                      <a:pt x="1409884" y="1524473"/>
                      <a:pt x="1405658" y="1529328"/>
                      <a:pt x="1400828" y="1535057"/>
                    </a:cubicBezTo>
                    <a:cubicBezTo>
                      <a:pt x="1378545" y="1532557"/>
                      <a:pt x="1367565" y="1528836"/>
                      <a:pt x="1367890" y="1523894"/>
                    </a:cubicBezTo>
                    <a:lnTo>
                      <a:pt x="1369907" y="1521258"/>
                    </a:lnTo>
                    <a:lnTo>
                      <a:pt x="1363777" y="1523183"/>
                    </a:lnTo>
                    <a:cubicBezTo>
                      <a:pt x="1358306" y="1524214"/>
                      <a:pt x="1350100" y="1524729"/>
                      <a:pt x="1339158" y="1524729"/>
                    </a:cubicBezTo>
                    <a:cubicBezTo>
                      <a:pt x="1317209" y="1519664"/>
                      <a:pt x="1283517" y="1498548"/>
                      <a:pt x="1238084" y="1461381"/>
                    </a:cubicBezTo>
                    <a:cubicBezTo>
                      <a:pt x="1175371" y="1445703"/>
                      <a:pt x="1144015" y="1433785"/>
                      <a:pt x="1144015" y="1425628"/>
                    </a:cubicBezTo>
                    <a:cubicBezTo>
                      <a:pt x="1131626" y="1425628"/>
                      <a:pt x="1125432" y="1421495"/>
                      <a:pt x="1125432" y="1413228"/>
                    </a:cubicBezTo>
                    <a:cubicBezTo>
                      <a:pt x="1130322" y="1413228"/>
                      <a:pt x="1129149" y="1407791"/>
                      <a:pt x="1121913" y="1396915"/>
                    </a:cubicBezTo>
                    <a:lnTo>
                      <a:pt x="1119504" y="1390501"/>
                    </a:lnTo>
                    <a:lnTo>
                      <a:pt x="1088265" y="1390501"/>
                    </a:lnTo>
                    <a:lnTo>
                      <a:pt x="1088265" y="1363662"/>
                    </a:lnTo>
                    <a:lnTo>
                      <a:pt x="1082082" y="1363662"/>
                    </a:lnTo>
                    <a:lnTo>
                      <a:pt x="1082082" y="1344775"/>
                    </a:lnTo>
                    <a:lnTo>
                      <a:pt x="1080610" y="1343064"/>
                    </a:lnTo>
                    <a:cubicBezTo>
                      <a:pt x="1076109" y="1337598"/>
                      <a:pt x="1069660" y="1329400"/>
                      <a:pt x="1061262" y="1318469"/>
                    </a:cubicBezTo>
                    <a:cubicBezTo>
                      <a:pt x="1032076" y="1296279"/>
                      <a:pt x="1009414" y="1285184"/>
                      <a:pt x="993276" y="1285184"/>
                    </a:cubicBezTo>
                    <a:lnTo>
                      <a:pt x="993276" y="1273754"/>
                    </a:lnTo>
                    <a:lnTo>
                      <a:pt x="989923" y="1271970"/>
                    </a:lnTo>
                    <a:cubicBezTo>
                      <a:pt x="986823" y="1268122"/>
                      <a:pt x="984756" y="1260425"/>
                      <a:pt x="983723" y="1248880"/>
                    </a:cubicBezTo>
                    <a:lnTo>
                      <a:pt x="983614" y="1246042"/>
                    </a:lnTo>
                    <a:lnTo>
                      <a:pt x="979131" y="1239745"/>
                    </a:lnTo>
                    <a:cubicBezTo>
                      <a:pt x="969769" y="1229828"/>
                      <a:pt x="949991" y="1214978"/>
                      <a:pt x="919797" y="1195194"/>
                    </a:cubicBezTo>
                    <a:cubicBezTo>
                      <a:pt x="915017" y="1179669"/>
                      <a:pt x="906466" y="1170142"/>
                      <a:pt x="894142" y="1166612"/>
                    </a:cubicBezTo>
                    <a:lnTo>
                      <a:pt x="894142" y="1159696"/>
                    </a:lnTo>
                    <a:lnTo>
                      <a:pt x="888904" y="1156637"/>
                    </a:lnTo>
                    <a:cubicBezTo>
                      <a:pt x="885445" y="1153540"/>
                      <a:pt x="883025" y="1148894"/>
                      <a:pt x="881644" y="1142700"/>
                    </a:cubicBezTo>
                    <a:lnTo>
                      <a:pt x="873520" y="1142700"/>
                    </a:lnTo>
                    <a:lnTo>
                      <a:pt x="873520" y="1102770"/>
                    </a:lnTo>
                    <a:lnTo>
                      <a:pt x="867303" y="1109052"/>
                    </a:lnTo>
                    <a:lnTo>
                      <a:pt x="867303" y="1074386"/>
                    </a:lnTo>
                    <a:lnTo>
                      <a:pt x="866802" y="1073621"/>
                    </a:lnTo>
                    <a:cubicBezTo>
                      <a:pt x="864395" y="1067497"/>
                      <a:pt x="863192" y="1058313"/>
                      <a:pt x="863192" y="1046066"/>
                    </a:cubicBezTo>
                    <a:lnTo>
                      <a:pt x="867303" y="1044224"/>
                    </a:lnTo>
                    <a:lnTo>
                      <a:pt x="844608" y="1001005"/>
                    </a:lnTo>
                    <a:lnTo>
                      <a:pt x="844608" y="970515"/>
                    </a:lnTo>
                    <a:lnTo>
                      <a:pt x="854903" y="978771"/>
                    </a:lnTo>
                    <a:close/>
                    <a:moveTo>
                      <a:pt x="607343" y="908582"/>
                    </a:moveTo>
                    <a:lnTo>
                      <a:pt x="604290" y="926548"/>
                    </a:lnTo>
                    <a:cubicBezTo>
                      <a:pt x="602569" y="936936"/>
                      <a:pt x="601708" y="942777"/>
                      <a:pt x="601708" y="944071"/>
                    </a:cubicBezTo>
                    <a:lnTo>
                      <a:pt x="601708" y="932625"/>
                    </a:lnTo>
                    <a:lnTo>
                      <a:pt x="598847" y="932445"/>
                    </a:lnTo>
                    <a:lnTo>
                      <a:pt x="598847" y="944466"/>
                    </a:lnTo>
                    <a:lnTo>
                      <a:pt x="613319" y="944466"/>
                    </a:lnTo>
                    <a:lnTo>
                      <a:pt x="613319" y="910654"/>
                    </a:lnTo>
                    <a:lnTo>
                      <a:pt x="634764" y="910654"/>
                    </a:lnTo>
                    <a:lnTo>
                      <a:pt x="634764" y="944466"/>
                    </a:lnTo>
                    <a:lnTo>
                      <a:pt x="651275" y="944466"/>
                    </a:lnTo>
                    <a:lnTo>
                      <a:pt x="651275" y="910654"/>
                    </a:lnTo>
                    <a:lnTo>
                      <a:pt x="634764" y="910654"/>
                    </a:lnTo>
                    <a:lnTo>
                      <a:pt x="634764" y="908582"/>
                    </a:lnTo>
                    <a:close/>
                    <a:moveTo>
                      <a:pt x="598847" y="875851"/>
                    </a:moveTo>
                    <a:lnTo>
                      <a:pt x="598847" y="876753"/>
                    </a:lnTo>
                    <a:lnTo>
                      <a:pt x="600200" y="881743"/>
                    </a:lnTo>
                    <a:lnTo>
                      <a:pt x="612036" y="881743"/>
                    </a:lnTo>
                    <a:lnTo>
                      <a:pt x="611999" y="881956"/>
                    </a:lnTo>
                    <a:lnTo>
                      <a:pt x="614916" y="881722"/>
                    </a:lnTo>
                    <a:cubicBezTo>
                      <a:pt x="616022" y="881549"/>
                      <a:pt x="616444" y="881348"/>
                      <a:pt x="616180" y="881118"/>
                    </a:cubicBezTo>
                    <a:cubicBezTo>
                      <a:pt x="614371" y="878338"/>
                      <a:pt x="609121" y="876601"/>
                      <a:pt x="600430" y="875906"/>
                    </a:cubicBezTo>
                    <a:close/>
                    <a:moveTo>
                      <a:pt x="598880" y="850792"/>
                    </a:moveTo>
                    <a:lnTo>
                      <a:pt x="598878" y="851358"/>
                    </a:lnTo>
                    <a:lnTo>
                      <a:pt x="601708" y="851549"/>
                    </a:lnTo>
                    <a:lnTo>
                      <a:pt x="607925" y="861613"/>
                    </a:lnTo>
                    <a:lnTo>
                      <a:pt x="606367" y="861977"/>
                    </a:lnTo>
                    <a:lnTo>
                      <a:pt x="621903" y="865231"/>
                    </a:lnTo>
                    <a:lnTo>
                      <a:pt x="601151" y="865231"/>
                    </a:lnTo>
                    <a:lnTo>
                      <a:pt x="604109" y="868060"/>
                    </a:lnTo>
                    <a:lnTo>
                      <a:pt x="628580" y="868060"/>
                    </a:lnTo>
                    <a:lnTo>
                      <a:pt x="629896" y="850792"/>
                    </a:lnTo>
                    <a:close/>
                    <a:moveTo>
                      <a:pt x="496185" y="794168"/>
                    </a:moveTo>
                    <a:lnTo>
                      <a:pt x="493530" y="803692"/>
                    </a:lnTo>
                    <a:cubicBezTo>
                      <a:pt x="494221" y="801242"/>
                      <a:pt x="494825" y="799275"/>
                      <a:pt x="495343" y="797792"/>
                    </a:cubicBezTo>
                    <a:lnTo>
                      <a:pt x="496553" y="794993"/>
                    </a:lnTo>
                    <a:close/>
                    <a:moveTo>
                      <a:pt x="661540" y="778697"/>
                    </a:moveTo>
                    <a:lnTo>
                      <a:pt x="661603" y="779254"/>
                    </a:lnTo>
                    <a:lnTo>
                      <a:pt x="661002" y="779254"/>
                    </a:lnTo>
                    <a:close/>
                    <a:moveTo>
                      <a:pt x="386963" y="777278"/>
                    </a:moveTo>
                    <a:lnTo>
                      <a:pt x="386963" y="777973"/>
                    </a:lnTo>
                    <a:lnTo>
                      <a:pt x="391995" y="779254"/>
                    </a:lnTo>
                    <a:close/>
                    <a:moveTo>
                      <a:pt x="649203" y="776426"/>
                    </a:moveTo>
                    <a:lnTo>
                      <a:pt x="649203" y="779254"/>
                    </a:lnTo>
                    <a:lnTo>
                      <a:pt x="661002" y="779254"/>
                    </a:lnTo>
                    <a:lnTo>
                      <a:pt x="659777" y="780520"/>
                    </a:lnTo>
                    <a:lnTo>
                      <a:pt x="649203" y="783332"/>
                    </a:lnTo>
                    <a:lnTo>
                      <a:pt x="649203" y="795371"/>
                    </a:lnTo>
                    <a:cubicBezTo>
                      <a:pt x="649203" y="799915"/>
                      <a:pt x="648272" y="803892"/>
                      <a:pt x="646411" y="807300"/>
                    </a:cubicBezTo>
                    <a:lnTo>
                      <a:pt x="641487" y="812310"/>
                    </a:lnTo>
                    <a:lnTo>
                      <a:pt x="667786" y="812310"/>
                    </a:lnTo>
                    <a:lnTo>
                      <a:pt x="667786" y="776426"/>
                    </a:lnTo>
                    <a:lnTo>
                      <a:pt x="663737" y="776426"/>
                    </a:lnTo>
                    <a:lnTo>
                      <a:pt x="661540" y="778697"/>
                    </a:lnTo>
                    <a:lnTo>
                      <a:pt x="661284" y="776426"/>
                    </a:lnTo>
                    <a:close/>
                    <a:moveTo>
                      <a:pt x="631902" y="776426"/>
                    </a:moveTo>
                    <a:lnTo>
                      <a:pt x="631902" y="781983"/>
                    </a:lnTo>
                    <a:lnTo>
                      <a:pt x="633750" y="781285"/>
                    </a:lnTo>
                    <a:lnTo>
                      <a:pt x="636815" y="776426"/>
                    </a:lnTo>
                    <a:close/>
                    <a:moveTo>
                      <a:pt x="609175" y="749586"/>
                    </a:moveTo>
                    <a:lnTo>
                      <a:pt x="609175" y="778541"/>
                    </a:lnTo>
                    <a:lnTo>
                      <a:pt x="617167" y="772314"/>
                    </a:lnTo>
                    <a:lnTo>
                      <a:pt x="634048" y="772314"/>
                    </a:lnTo>
                    <a:lnTo>
                      <a:pt x="623647" y="770209"/>
                    </a:lnTo>
                    <a:cubicBezTo>
                      <a:pt x="623647" y="769181"/>
                      <a:pt x="626684" y="768346"/>
                      <a:pt x="632759" y="767704"/>
                    </a:cubicBezTo>
                    <a:lnTo>
                      <a:pt x="639518" y="767152"/>
                    </a:lnTo>
                    <a:lnTo>
                      <a:pt x="640148" y="764379"/>
                    </a:lnTo>
                    <a:cubicBezTo>
                      <a:pt x="640681" y="760153"/>
                      <a:pt x="640947" y="755222"/>
                      <a:pt x="640947" y="749586"/>
                    </a:cubicBezTo>
                    <a:close/>
                    <a:moveTo>
                      <a:pt x="499746" y="726859"/>
                    </a:moveTo>
                    <a:lnTo>
                      <a:pt x="499746" y="758599"/>
                    </a:lnTo>
                    <a:lnTo>
                      <a:pt x="523263" y="758599"/>
                    </a:lnTo>
                    <a:lnTo>
                      <a:pt x="539775" y="758599"/>
                    </a:lnTo>
                    <a:lnTo>
                      <a:pt x="539775" y="726859"/>
                    </a:lnTo>
                    <a:close/>
                    <a:moveTo>
                      <a:pt x="952787" y="465849"/>
                    </a:moveTo>
                    <a:lnTo>
                      <a:pt x="940091" y="471559"/>
                    </a:lnTo>
                    <a:lnTo>
                      <a:pt x="952787" y="469520"/>
                    </a:lnTo>
                    <a:close/>
                    <a:moveTo>
                      <a:pt x="867303" y="458435"/>
                    </a:moveTo>
                    <a:lnTo>
                      <a:pt x="867303" y="492214"/>
                    </a:lnTo>
                    <a:cubicBezTo>
                      <a:pt x="891248" y="492214"/>
                      <a:pt x="903220" y="480955"/>
                      <a:pt x="903220" y="458435"/>
                    </a:cubicBezTo>
                    <a:close/>
                    <a:moveTo>
                      <a:pt x="949925" y="445615"/>
                    </a:moveTo>
                    <a:lnTo>
                      <a:pt x="952787" y="447844"/>
                    </a:lnTo>
                    <a:lnTo>
                      <a:pt x="952787" y="463303"/>
                    </a:lnTo>
                    <a:lnTo>
                      <a:pt x="949925" y="463303"/>
                    </a:lnTo>
                    <a:close/>
                    <a:moveTo>
                      <a:pt x="757560" y="431536"/>
                    </a:moveTo>
                    <a:lnTo>
                      <a:pt x="757357" y="434302"/>
                    </a:lnTo>
                    <a:cubicBezTo>
                      <a:pt x="757011" y="437125"/>
                      <a:pt x="756493" y="438536"/>
                      <a:pt x="755803" y="438536"/>
                    </a:cubicBezTo>
                    <a:close/>
                    <a:moveTo>
                      <a:pt x="949925" y="429524"/>
                    </a:moveTo>
                    <a:lnTo>
                      <a:pt x="949925" y="445615"/>
                    </a:lnTo>
                    <a:lnTo>
                      <a:pt x="947056" y="443379"/>
                    </a:lnTo>
                    <a:cubicBezTo>
                      <a:pt x="944024" y="442387"/>
                      <a:pt x="939872" y="441891"/>
                      <a:pt x="934598" y="441891"/>
                    </a:cubicBezTo>
                    <a:cubicBezTo>
                      <a:pt x="931046" y="443075"/>
                      <a:pt x="929270" y="445948"/>
                      <a:pt x="929270" y="450509"/>
                    </a:cubicBezTo>
                    <a:lnTo>
                      <a:pt x="929270" y="465375"/>
                    </a:lnTo>
                    <a:lnTo>
                      <a:pt x="952787" y="465375"/>
                    </a:lnTo>
                    <a:lnTo>
                      <a:pt x="952787" y="463303"/>
                    </a:lnTo>
                    <a:lnTo>
                      <a:pt x="985810" y="463303"/>
                    </a:lnTo>
                    <a:lnTo>
                      <a:pt x="985810" y="429524"/>
                    </a:lnTo>
                    <a:close/>
                    <a:moveTo>
                      <a:pt x="757707" y="429524"/>
                    </a:moveTo>
                    <a:lnTo>
                      <a:pt x="779092" y="429524"/>
                    </a:lnTo>
                    <a:lnTo>
                      <a:pt x="778937" y="430281"/>
                    </a:lnTo>
                    <a:lnTo>
                      <a:pt x="757875" y="430281"/>
                    </a:lnTo>
                    <a:lnTo>
                      <a:pt x="757560" y="431536"/>
                    </a:lnTo>
                    <a:close/>
                    <a:moveTo>
                      <a:pt x="751971" y="417472"/>
                    </a:moveTo>
                    <a:lnTo>
                      <a:pt x="751961" y="417537"/>
                    </a:lnTo>
                    <a:cubicBezTo>
                      <a:pt x="751962" y="418265"/>
                      <a:pt x="752135" y="418643"/>
                      <a:pt x="752481" y="418670"/>
                    </a:cubicBezTo>
                    <a:close/>
                    <a:moveTo>
                      <a:pt x="781392" y="410875"/>
                    </a:moveTo>
                    <a:cubicBezTo>
                      <a:pt x="765714" y="412366"/>
                      <a:pt x="757875" y="415940"/>
                      <a:pt x="757875" y="421597"/>
                    </a:cubicBezTo>
                    <a:cubicBezTo>
                      <a:pt x="757875" y="424420"/>
                      <a:pt x="757832" y="426891"/>
                      <a:pt x="757745" y="429008"/>
                    </a:cubicBezTo>
                    <a:lnTo>
                      <a:pt x="757707" y="429524"/>
                    </a:lnTo>
                    <a:lnTo>
                      <a:pt x="751658" y="429524"/>
                    </a:lnTo>
                    <a:lnTo>
                      <a:pt x="751658" y="465375"/>
                    </a:lnTo>
                    <a:lnTo>
                      <a:pt x="787576" y="465375"/>
                    </a:lnTo>
                    <a:lnTo>
                      <a:pt x="787576" y="435955"/>
                    </a:lnTo>
                    <a:lnTo>
                      <a:pt x="786482" y="436472"/>
                    </a:lnTo>
                    <a:lnTo>
                      <a:pt x="780735" y="437450"/>
                    </a:lnTo>
                    <a:lnTo>
                      <a:pt x="780356" y="438018"/>
                    </a:lnTo>
                    <a:cubicBezTo>
                      <a:pt x="779665" y="438364"/>
                      <a:pt x="778629" y="438536"/>
                      <a:pt x="777248" y="438536"/>
                    </a:cubicBezTo>
                    <a:lnTo>
                      <a:pt x="777353" y="438022"/>
                    </a:lnTo>
                    <a:lnTo>
                      <a:pt x="764650" y="438536"/>
                    </a:lnTo>
                    <a:lnTo>
                      <a:pt x="777575" y="436937"/>
                    </a:lnTo>
                    <a:lnTo>
                      <a:pt x="778937" y="430281"/>
                    </a:lnTo>
                    <a:lnTo>
                      <a:pt x="787576" y="430281"/>
                    </a:lnTo>
                    <a:lnTo>
                      <a:pt x="787576" y="429524"/>
                    </a:lnTo>
                    <a:lnTo>
                      <a:pt x="779092" y="429524"/>
                    </a:lnTo>
                    <a:lnTo>
                      <a:pt x="780356" y="423349"/>
                    </a:lnTo>
                    <a:cubicBezTo>
                      <a:pt x="781047" y="418739"/>
                      <a:pt x="781392" y="414581"/>
                      <a:pt x="781392" y="410875"/>
                    </a:cubicBezTo>
                    <a:close/>
                    <a:moveTo>
                      <a:pt x="756592" y="401534"/>
                    </a:moveTo>
                    <a:cubicBezTo>
                      <a:pt x="755562" y="404362"/>
                      <a:pt x="754703" y="406841"/>
                      <a:pt x="754016" y="408969"/>
                    </a:cubicBezTo>
                    <a:lnTo>
                      <a:pt x="753827" y="409625"/>
                    </a:lnTo>
                    <a:lnTo>
                      <a:pt x="756592" y="409625"/>
                    </a:lnTo>
                    <a:close/>
                    <a:moveTo>
                      <a:pt x="726059" y="348974"/>
                    </a:moveTo>
                    <a:lnTo>
                      <a:pt x="727046" y="351591"/>
                    </a:lnTo>
                    <a:lnTo>
                      <a:pt x="731825" y="355255"/>
                    </a:lnTo>
                    <a:lnTo>
                      <a:pt x="731825" y="348974"/>
                    </a:lnTo>
                    <a:close/>
                    <a:moveTo>
                      <a:pt x="695908" y="348974"/>
                    </a:moveTo>
                    <a:lnTo>
                      <a:pt x="695908" y="386897"/>
                    </a:lnTo>
                    <a:lnTo>
                      <a:pt x="710157" y="386897"/>
                    </a:lnTo>
                    <a:lnTo>
                      <a:pt x="711878" y="378839"/>
                    </a:lnTo>
                    <a:lnTo>
                      <a:pt x="713027" y="373362"/>
                    </a:lnTo>
                    <a:lnTo>
                      <a:pt x="712938" y="372269"/>
                    </a:lnTo>
                    <a:cubicBezTo>
                      <a:pt x="712765" y="368763"/>
                      <a:pt x="712635" y="364381"/>
                      <a:pt x="712549" y="359123"/>
                    </a:cubicBezTo>
                    <a:lnTo>
                      <a:pt x="712478" y="348974"/>
                    </a:lnTo>
                    <a:close/>
                    <a:moveTo>
                      <a:pt x="747547" y="315918"/>
                    </a:moveTo>
                    <a:lnTo>
                      <a:pt x="748830" y="315918"/>
                    </a:lnTo>
                    <a:cubicBezTo>
                      <a:pt x="750727" y="317815"/>
                      <a:pt x="752149" y="321409"/>
                      <a:pt x="753097" y="326699"/>
                    </a:cubicBezTo>
                    <a:lnTo>
                      <a:pt x="753853" y="333219"/>
                    </a:lnTo>
                    <a:lnTo>
                      <a:pt x="747547" y="333219"/>
                    </a:lnTo>
                    <a:close/>
                    <a:moveTo>
                      <a:pt x="747547" y="299407"/>
                    </a:moveTo>
                    <a:lnTo>
                      <a:pt x="747547" y="315918"/>
                    </a:lnTo>
                    <a:lnTo>
                      <a:pt x="724819" y="315918"/>
                    </a:lnTo>
                    <a:lnTo>
                      <a:pt x="724819" y="343140"/>
                    </a:lnTo>
                    <a:lnTo>
                      <a:pt x="725278" y="343512"/>
                    </a:lnTo>
                    <a:cubicBezTo>
                      <a:pt x="725520" y="344133"/>
                      <a:pt x="725368" y="344857"/>
                      <a:pt x="724819" y="345685"/>
                    </a:cubicBezTo>
                    <a:lnTo>
                      <a:pt x="725563" y="347658"/>
                    </a:lnTo>
                    <a:lnTo>
                      <a:pt x="753850" y="347658"/>
                    </a:lnTo>
                    <a:lnTo>
                      <a:pt x="754435" y="344844"/>
                    </a:lnTo>
                    <a:lnTo>
                      <a:pt x="754164" y="335906"/>
                    </a:lnTo>
                    <a:lnTo>
                      <a:pt x="753853" y="333219"/>
                    </a:lnTo>
                    <a:lnTo>
                      <a:pt x="781392" y="333219"/>
                    </a:lnTo>
                    <a:lnTo>
                      <a:pt x="781392" y="306380"/>
                    </a:lnTo>
                    <a:lnTo>
                      <a:pt x="768203" y="306380"/>
                    </a:lnTo>
                    <a:lnTo>
                      <a:pt x="767498" y="300055"/>
                    </a:lnTo>
                    <a:lnTo>
                      <a:pt x="764712" y="299671"/>
                    </a:lnTo>
                    <a:lnTo>
                      <a:pt x="764848" y="301841"/>
                    </a:lnTo>
                    <a:lnTo>
                      <a:pt x="764848" y="310491"/>
                    </a:lnTo>
                    <a:lnTo>
                      <a:pt x="764848" y="316511"/>
                    </a:lnTo>
                    <a:lnTo>
                      <a:pt x="761574" y="308837"/>
                    </a:lnTo>
                    <a:lnTo>
                      <a:pt x="761236" y="308666"/>
                    </a:lnTo>
                    <a:lnTo>
                      <a:pt x="760245" y="306563"/>
                    </a:lnTo>
                    <a:lnTo>
                      <a:pt x="748929" y="299407"/>
                    </a:lnTo>
                    <a:close/>
                    <a:moveTo>
                      <a:pt x="795603" y="298742"/>
                    </a:moveTo>
                    <a:lnTo>
                      <a:pt x="796242" y="302252"/>
                    </a:lnTo>
                    <a:cubicBezTo>
                      <a:pt x="797043" y="304039"/>
                      <a:pt x="798243" y="305415"/>
                      <a:pt x="799844" y="306380"/>
                    </a:cubicBezTo>
                    <a:lnTo>
                      <a:pt x="789064" y="306380"/>
                    </a:lnTo>
                    <a:lnTo>
                      <a:pt x="784714" y="333219"/>
                    </a:lnTo>
                    <a:cubicBezTo>
                      <a:pt x="786731" y="333219"/>
                      <a:pt x="790580" y="332529"/>
                      <a:pt x="796259" y="331147"/>
                    </a:cubicBezTo>
                    <a:lnTo>
                      <a:pt x="806159" y="301742"/>
                    </a:lnTo>
                    <a:close/>
                    <a:moveTo>
                      <a:pt x="813049" y="287007"/>
                    </a:moveTo>
                    <a:lnTo>
                      <a:pt x="816404" y="290551"/>
                    </a:lnTo>
                    <a:cubicBezTo>
                      <a:pt x="819200" y="292618"/>
                      <a:pt x="820598" y="291437"/>
                      <a:pt x="820598" y="287007"/>
                    </a:cubicBezTo>
                    <a:close/>
                    <a:moveTo>
                      <a:pt x="804087" y="287007"/>
                    </a:moveTo>
                    <a:lnTo>
                      <a:pt x="804087" y="291395"/>
                    </a:lnTo>
                    <a:lnTo>
                      <a:pt x="806394" y="295072"/>
                    </a:lnTo>
                    <a:lnTo>
                      <a:pt x="806261" y="287007"/>
                    </a:lnTo>
                    <a:close/>
                    <a:moveTo>
                      <a:pt x="880198" y="284276"/>
                    </a:moveTo>
                    <a:lnTo>
                      <a:pt x="874595" y="300748"/>
                    </a:lnTo>
                    <a:cubicBezTo>
                      <a:pt x="871450" y="309612"/>
                      <a:pt x="867780" y="319635"/>
                      <a:pt x="863587" y="330818"/>
                    </a:cubicBezTo>
                    <a:cubicBezTo>
                      <a:pt x="845957" y="401358"/>
                      <a:pt x="837142" y="440455"/>
                      <a:pt x="837142" y="448107"/>
                    </a:cubicBezTo>
                    <a:lnTo>
                      <a:pt x="823196" y="448107"/>
                    </a:lnTo>
                    <a:cubicBezTo>
                      <a:pt x="828678" y="450848"/>
                      <a:pt x="830992" y="452219"/>
                      <a:pt x="830136" y="452219"/>
                    </a:cubicBezTo>
                    <a:lnTo>
                      <a:pt x="878716" y="440575"/>
                    </a:lnTo>
                    <a:lnTo>
                      <a:pt x="961404" y="412980"/>
                    </a:lnTo>
                    <a:cubicBezTo>
                      <a:pt x="964891" y="412980"/>
                      <a:pt x="974572" y="408112"/>
                      <a:pt x="990447" y="398376"/>
                    </a:cubicBezTo>
                    <a:cubicBezTo>
                      <a:pt x="993638" y="397455"/>
                      <a:pt x="997420" y="391058"/>
                      <a:pt x="1001795" y="379184"/>
                    </a:cubicBezTo>
                    <a:lnTo>
                      <a:pt x="1003073" y="375354"/>
                    </a:lnTo>
                    <a:lnTo>
                      <a:pt x="996565" y="377252"/>
                    </a:lnTo>
                    <a:cubicBezTo>
                      <a:pt x="987619" y="377225"/>
                      <a:pt x="974133" y="373248"/>
                      <a:pt x="956109" y="365321"/>
                    </a:cubicBezTo>
                    <a:cubicBezTo>
                      <a:pt x="956109" y="361812"/>
                      <a:pt x="950605" y="360058"/>
                      <a:pt x="939598" y="360058"/>
                    </a:cubicBezTo>
                    <a:lnTo>
                      <a:pt x="939598" y="338834"/>
                    </a:lnTo>
                    <a:lnTo>
                      <a:pt x="927449" y="334625"/>
                    </a:lnTo>
                    <a:cubicBezTo>
                      <a:pt x="913511" y="327669"/>
                      <a:pt x="906542" y="316741"/>
                      <a:pt x="906542" y="301841"/>
                    </a:cubicBezTo>
                    <a:lnTo>
                      <a:pt x="906542" y="314636"/>
                    </a:lnTo>
                    <a:cubicBezTo>
                      <a:pt x="902661" y="314636"/>
                      <a:pt x="897969" y="307751"/>
                      <a:pt x="892465" y="293980"/>
                    </a:cubicBezTo>
                    <a:cubicBezTo>
                      <a:pt x="891467" y="293980"/>
                      <a:pt x="888825" y="292086"/>
                      <a:pt x="884538" y="288298"/>
                    </a:cubicBezTo>
                    <a:close/>
                    <a:moveTo>
                      <a:pt x="888748" y="252274"/>
                    </a:moveTo>
                    <a:lnTo>
                      <a:pt x="887315" y="260661"/>
                    </a:lnTo>
                    <a:lnTo>
                      <a:pt x="887373" y="260577"/>
                    </a:lnTo>
                    <a:cubicBezTo>
                      <a:pt x="888290" y="258205"/>
                      <a:pt x="888748" y="255437"/>
                      <a:pt x="888748" y="252274"/>
                    </a:cubicBezTo>
                    <a:close/>
                    <a:moveTo>
                      <a:pt x="789648" y="232492"/>
                    </a:moveTo>
                    <a:lnTo>
                      <a:pt x="787293" y="234086"/>
                    </a:lnTo>
                    <a:lnTo>
                      <a:pt x="789648" y="234086"/>
                    </a:lnTo>
                    <a:close/>
                    <a:moveTo>
                      <a:pt x="697980" y="131621"/>
                    </a:moveTo>
                    <a:lnTo>
                      <a:pt x="697980" y="134985"/>
                    </a:lnTo>
                    <a:cubicBezTo>
                      <a:pt x="698852" y="134985"/>
                      <a:pt x="699032" y="134211"/>
                      <a:pt x="698521" y="132664"/>
                    </a:cubicBezTo>
                    <a:close/>
                    <a:moveTo>
                      <a:pt x="735147" y="24734"/>
                    </a:moveTo>
                    <a:cubicBezTo>
                      <a:pt x="735147" y="26686"/>
                      <a:pt x="735375" y="27634"/>
                      <a:pt x="735830" y="27579"/>
                    </a:cubicBezTo>
                    <a:lnTo>
                      <a:pt x="737660" y="24743"/>
                    </a:lnTo>
                    <a:close/>
                    <a:moveTo>
                      <a:pt x="746067" y="0"/>
                    </a:moveTo>
                    <a:lnTo>
                      <a:pt x="777281" y="0"/>
                    </a:lnTo>
                    <a:cubicBezTo>
                      <a:pt x="791051" y="17893"/>
                      <a:pt x="804120" y="26839"/>
                      <a:pt x="816487" y="26839"/>
                    </a:cubicBezTo>
                    <a:lnTo>
                      <a:pt x="819348" y="26839"/>
                    </a:lnTo>
                    <a:cubicBezTo>
                      <a:pt x="846889" y="55739"/>
                      <a:pt x="872774" y="70190"/>
                      <a:pt x="897004" y="70190"/>
                    </a:cubicBezTo>
                    <a:lnTo>
                      <a:pt x="897004" y="81701"/>
                    </a:lnTo>
                    <a:lnTo>
                      <a:pt x="898385" y="83609"/>
                    </a:lnTo>
                    <a:cubicBezTo>
                      <a:pt x="900293" y="87052"/>
                      <a:pt x="902277" y="92216"/>
                      <a:pt x="904339" y="99101"/>
                    </a:cubicBezTo>
                    <a:cubicBezTo>
                      <a:pt x="909979" y="99101"/>
                      <a:pt x="913505" y="107766"/>
                      <a:pt x="914915" y="125095"/>
                    </a:cubicBezTo>
                    <a:lnTo>
                      <a:pt x="915098" y="130347"/>
                    </a:lnTo>
                    <a:lnTo>
                      <a:pt x="915373" y="130777"/>
                    </a:lnTo>
                    <a:cubicBezTo>
                      <a:pt x="927304" y="146651"/>
                      <a:pt x="959105" y="174235"/>
                      <a:pt x="1010774" y="213529"/>
                    </a:cubicBezTo>
                    <a:cubicBezTo>
                      <a:pt x="1137931" y="281789"/>
                      <a:pt x="1208767" y="315918"/>
                      <a:pt x="1223283" y="315918"/>
                    </a:cubicBezTo>
                    <a:cubicBezTo>
                      <a:pt x="1223283" y="319361"/>
                      <a:pt x="1222621" y="322373"/>
                      <a:pt x="1221297" y="324955"/>
                    </a:cubicBezTo>
                    <a:lnTo>
                      <a:pt x="1215713" y="331005"/>
                    </a:lnTo>
                    <a:lnTo>
                      <a:pt x="1218688" y="330777"/>
                    </a:lnTo>
                    <a:cubicBezTo>
                      <a:pt x="1224728" y="330519"/>
                      <a:pt x="1231774" y="330391"/>
                      <a:pt x="1239827" y="330391"/>
                    </a:cubicBezTo>
                    <a:lnTo>
                      <a:pt x="1239827" y="378083"/>
                    </a:lnTo>
                    <a:lnTo>
                      <a:pt x="1236739" y="379208"/>
                    </a:lnTo>
                    <a:lnTo>
                      <a:pt x="1241130" y="385652"/>
                    </a:lnTo>
                    <a:cubicBezTo>
                      <a:pt x="1244071" y="390133"/>
                      <a:pt x="1247408" y="395361"/>
                      <a:pt x="1251141" y="401336"/>
                    </a:cubicBezTo>
                    <a:cubicBezTo>
                      <a:pt x="1261491" y="403946"/>
                      <a:pt x="1266666" y="412081"/>
                      <a:pt x="1266666" y="425742"/>
                    </a:cubicBezTo>
                    <a:lnTo>
                      <a:pt x="1266666" y="432057"/>
                    </a:lnTo>
                    <a:cubicBezTo>
                      <a:pt x="1245484" y="483169"/>
                      <a:pt x="1229521" y="508726"/>
                      <a:pt x="1218777" y="508726"/>
                    </a:cubicBezTo>
                    <a:cubicBezTo>
                      <a:pt x="1211869" y="508726"/>
                      <a:pt x="1200489" y="505294"/>
                      <a:pt x="1184636" y="498431"/>
                    </a:cubicBezTo>
                    <a:cubicBezTo>
                      <a:pt x="1169988" y="502882"/>
                      <a:pt x="1155428" y="510447"/>
                      <a:pt x="1140957" y="521126"/>
                    </a:cubicBezTo>
                    <a:lnTo>
                      <a:pt x="1151021" y="519053"/>
                    </a:lnTo>
                    <a:cubicBezTo>
                      <a:pt x="1151021" y="527783"/>
                      <a:pt x="1126578" y="536253"/>
                      <a:pt x="1077691" y="544462"/>
                    </a:cubicBezTo>
                    <a:lnTo>
                      <a:pt x="1059297" y="547332"/>
                    </a:lnTo>
                    <a:lnTo>
                      <a:pt x="1060030" y="547586"/>
                    </a:lnTo>
                    <a:cubicBezTo>
                      <a:pt x="1062061" y="549012"/>
                      <a:pt x="1061771" y="551073"/>
                      <a:pt x="1059159" y="553770"/>
                    </a:cubicBezTo>
                    <a:lnTo>
                      <a:pt x="1058592" y="554222"/>
                    </a:lnTo>
                    <a:lnTo>
                      <a:pt x="1060143" y="554181"/>
                    </a:lnTo>
                    <a:lnTo>
                      <a:pt x="1058306" y="554451"/>
                    </a:lnTo>
                    <a:lnTo>
                      <a:pt x="1053499" y="558292"/>
                    </a:lnTo>
                    <a:lnTo>
                      <a:pt x="1051609" y="557754"/>
                    </a:lnTo>
                    <a:lnTo>
                      <a:pt x="1047784" y="559945"/>
                    </a:lnTo>
                    <a:cubicBezTo>
                      <a:pt x="1039545" y="565104"/>
                      <a:pt x="1027186" y="573499"/>
                      <a:pt x="1010708" y="585131"/>
                    </a:cubicBezTo>
                    <a:lnTo>
                      <a:pt x="980909" y="585131"/>
                    </a:lnTo>
                    <a:lnTo>
                      <a:pt x="962358" y="601676"/>
                    </a:lnTo>
                    <a:lnTo>
                      <a:pt x="941476" y="601676"/>
                    </a:lnTo>
                    <a:lnTo>
                      <a:pt x="933390" y="605803"/>
                    </a:lnTo>
                    <a:lnTo>
                      <a:pt x="922278" y="607894"/>
                    </a:lnTo>
                    <a:lnTo>
                      <a:pt x="926079" y="607859"/>
                    </a:lnTo>
                    <a:cubicBezTo>
                      <a:pt x="925904" y="608429"/>
                      <a:pt x="889483" y="624951"/>
                      <a:pt x="816816" y="657426"/>
                    </a:cubicBezTo>
                    <a:lnTo>
                      <a:pt x="811861" y="657426"/>
                    </a:lnTo>
                    <a:lnTo>
                      <a:pt x="808741" y="659260"/>
                    </a:lnTo>
                    <a:cubicBezTo>
                      <a:pt x="803577" y="661820"/>
                      <a:pt x="795831" y="664947"/>
                      <a:pt x="785503" y="668642"/>
                    </a:cubicBezTo>
                    <a:cubicBezTo>
                      <a:pt x="782017" y="694253"/>
                      <a:pt x="774573" y="714163"/>
                      <a:pt x="763170" y="728372"/>
                    </a:cubicBezTo>
                    <a:cubicBezTo>
                      <a:pt x="756548" y="757513"/>
                      <a:pt x="748391" y="781085"/>
                      <a:pt x="738699" y="799087"/>
                    </a:cubicBezTo>
                    <a:cubicBezTo>
                      <a:pt x="734972" y="815884"/>
                      <a:pt x="730263" y="828481"/>
                      <a:pt x="724573" y="836879"/>
                    </a:cubicBezTo>
                    <a:lnTo>
                      <a:pt x="723205" y="838273"/>
                    </a:lnTo>
                    <a:lnTo>
                      <a:pt x="723570" y="854015"/>
                    </a:lnTo>
                    <a:lnTo>
                      <a:pt x="715281" y="853029"/>
                    </a:lnTo>
                    <a:lnTo>
                      <a:pt x="721497" y="861219"/>
                    </a:lnTo>
                    <a:cubicBezTo>
                      <a:pt x="715561" y="866744"/>
                      <a:pt x="709815" y="877185"/>
                      <a:pt x="704260" y="892541"/>
                    </a:cubicBezTo>
                    <a:lnTo>
                      <a:pt x="698840" y="909318"/>
                    </a:lnTo>
                    <a:lnTo>
                      <a:pt x="700842" y="917199"/>
                    </a:lnTo>
                    <a:cubicBezTo>
                      <a:pt x="687093" y="975438"/>
                      <a:pt x="676075" y="1007913"/>
                      <a:pt x="667786" y="1014622"/>
                    </a:cubicBezTo>
                    <a:lnTo>
                      <a:pt x="671931" y="1023470"/>
                    </a:lnTo>
                    <a:lnTo>
                      <a:pt x="632692" y="1141154"/>
                    </a:lnTo>
                    <a:cubicBezTo>
                      <a:pt x="632692" y="1150605"/>
                      <a:pt x="629249" y="1158060"/>
                      <a:pt x="622364" y="1163520"/>
                    </a:cubicBezTo>
                    <a:lnTo>
                      <a:pt x="624436" y="1171776"/>
                    </a:lnTo>
                    <a:cubicBezTo>
                      <a:pt x="616937" y="1180700"/>
                      <a:pt x="601018" y="1220970"/>
                      <a:pt x="576678" y="1292584"/>
                    </a:cubicBezTo>
                    <a:lnTo>
                      <a:pt x="535630" y="1355110"/>
                    </a:lnTo>
                    <a:cubicBezTo>
                      <a:pt x="535630" y="1366512"/>
                      <a:pt x="510688" y="1389591"/>
                      <a:pt x="460803" y="1424346"/>
                    </a:cubicBezTo>
                    <a:cubicBezTo>
                      <a:pt x="435625" y="1451826"/>
                      <a:pt x="409140" y="1469001"/>
                      <a:pt x="381347" y="1475871"/>
                    </a:cubicBezTo>
                    <a:lnTo>
                      <a:pt x="379966" y="1476039"/>
                    </a:lnTo>
                    <a:lnTo>
                      <a:pt x="371177" y="1484199"/>
                    </a:lnTo>
                    <a:cubicBezTo>
                      <a:pt x="358929" y="1491945"/>
                      <a:pt x="339139" y="1495818"/>
                      <a:pt x="311807" y="1495818"/>
                    </a:cubicBezTo>
                    <a:lnTo>
                      <a:pt x="312254" y="1494777"/>
                    </a:lnTo>
                    <a:lnTo>
                      <a:pt x="308584" y="1495818"/>
                    </a:lnTo>
                    <a:lnTo>
                      <a:pt x="312937" y="1493186"/>
                    </a:lnTo>
                    <a:lnTo>
                      <a:pt x="312968" y="1493113"/>
                    </a:lnTo>
                    <a:lnTo>
                      <a:pt x="314063" y="1492505"/>
                    </a:lnTo>
                    <a:lnTo>
                      <a:pt x="318813" y="1489634"/>
                    </a:lnTo>
                    <a:cubicBezTo>
                      <a:pt x="318813" y="1482749"/>
                      <a:pt x="315019" y="1483034"/>
                      <a:pt x="307432" y="1490489"/>
                    </a:cubicBezTo>
                    <a:lnTo>
                      <a:pt x="291480" y="1497890"/>
                    </a:lnTo>
                    <a:lnTo>
                      <a:pt x="287829" y="1495818"/>
                    </a:lnTo>
                    <a:lnTo>
                      <a:pt x="287829" y="1508218"/>
                    </a:lnTo>
                    <a:lnTo>
                      <a:pt x="243657" y="1508218"/>
                    </a:lnTo>
                    <a:cubicBezTo>
                      <a:pt x="243657" y="1505280"/>
                      <a:pt x="243786" y="1502818"/>
                      <a:pt x="244045" y="1500832"/>
                    </a:cubicBezTo>
                    <a:lnTo>
                      <a:pt x="244912" y="1497463"/>
                    </a:lnTo>
                    <a:lnTo>
                      <a:pt x="243624" y="1497890"/>
                    </a:lnTo>
                    <a:cubicBezTo>
                      <a:pt x="236410" y="1492386"/>
                      <a:pt x="225545" y="1489634"/>
                      <a:pt x="211029" y="1489634"/>
                    </a:cubicBezTo>
                    <a:lnTo>
                      <a:pt x="163041" y="1489634"/>
                    </a:lnTo>
                    <a:cubicBezTo>
                      <a:pt x="114910" y="1480381"/>
                      <a:pt x="90845" y="1466479"/>
                      <a:pt x="90845" y="1447929"/>
                    </a:cubicBezTo>
                    <a:cubicBezTo>
                      <a:pt x="90845" y="1454572"/>
                      <a:pt x="83280" y="1455822"/>
                      <a:pt x="68150" y="1451678"/>
                    </a:cubicBezTo>
                    <a:lnTo>
                      <a:pt x="68150" y="1421692"/>
                    </a:lnTo>
                    <a:lnTo>
                      <a:pt x="60848" y="1419412"/>
                    </a:lnTo>
                    <a:lnTo>
                      <a:pt x="45423" y="1419412"/>
                    </a:lnTo>
                    <a:lnTo>
                      <a:pt x="45423" y="1389218"/>
                    </a:lnTo>
                    <a:lnTo>
                      <a:pt x="47495" y="1390271"/>
                    </a:lnTo>
                    <a:cubicBezTo>
                      <a:pt x="46004" y="1390424"/>
                      <a:pt x="42517" y="1385732"/>
                      <a:pt x="37035" y="1376193"/>
                    </a:cubicBezTo>
                    <a:cubicBezTo>
                      <a:pt x="32464" y="1369330"/>
                      <a:pt x="27779" y="1359452"/>
                      <a:pt x="22983" y="1346558"/>
                    </a:cubicBezTo>
                    <a:lnTo>
                      <a:pt x="18095" y="1332053"/>
                    </a:lnTo>
                    <a:lnTo>
                      <a:pt x="12071" y="1330014"/>
                    </a:lnTo>
                    <a:cubicBezTo>
                      <a:pt x="4024" y="1325475"/>
                      <a:pt x="0" y="1318667"/>
                      <a:pt x="0" y="1309589"/>
                    </a:cubicBezTo>
                    <a:lnTo>
                      <a:pt x="0" y="1284394"/>
                    </a:lnTo>
                    <a:cubicBezTo>
                      <a:pt x="24142" y="1289492"/>
                      <a:pt x="39231" y="1296262"/>
                      <a:pt x="45266" y="1304703"/>
                    </a:cubicBezTo>
                    <a:lnTo>
                      <a:pt x="46947" y="1309712"/>
                    </a:lnTo>
                    <a:lnTo>
                      <a:pt x="50685" y="1310781"/>
                    </a:lnTo>
                    <a:cubicBezTo>
                      <a:pt x="60114" y="1313539"/>
                      <a:pt x="64828" y="1315071"/>
                      <a:pt x="64828" y="1315378"/>
                    </a:cubicBezTo>
                    <a:lnTo>
                      <a:pt x="53415" y="1309161"/>
                    </a:lnTo>
                    <a:lnTo>
                      <a:pt x="133834" y="1352578"/>
                    </a:lnTo>
                    <a:lnTo>
                      <a:pt x="142616" y="1352578"/>
                    </a:lnTo>
                    <a:lnTo>
                      <a:pt x="149868" y="1351777"/>
                    </a:lnTo>
                    <a:lnTo>
                      <a:pt x="155799" y="1345354"/>
                    </a:lnTo>
                    <a:cubicBezTo>
                      <a:pt x="161250" y="1341226"/>
                      <a:pt x="168711" y="1338474"/>
                      <a:pt x="178181" y="1337098"/>
                    </a:cubicBezTo>
                    <a:lnTo>
                      <a:pt x="180959" y="1336916"/>
                    </a:lnTo>
                    <a:lnTo>
                      <a:pt x="187915" y="1333295"/>
                    </a:lnTo>
                    <a:cubicBezTo>
                      <a:pt x="191360" y="1331747"/>
                      <a:pt x="195667" y="1329994"/>
                      <a:pt x="200835" y="1328039"/>
                    </a:cubicBezTo>
                    <a:lnTo>
                      <a:pt x="206276" y="1326090"/>
                    </a:lnTo>
                    <a:lnTo>
                      <a:pt x="206548" y="1326147"/>
                    </a:lnTo>
                    <a:cubicBezTo>
                      <a:pt x="210741" y="1325436"/>
                      <a:pt x="221225" y="1321265"/>
                      <a:pt x="238000" y="1313635"/>
                    </a:cubicBezTo>
                    <a:cubicBezTo>
                      <a:pt x="261988" y="1300456"/>
                      <a:pt x="290241" y="1269780"/>
                      <a:pt x="322760" y="1221605"/>
                    </a:cubicBezTo>
                    <a:cubicBezTo>
                      <a:pt x="338306" y="1189153"/>
                      <a:pt x="351177" y="1167829"/>
                      <a:pt x="361374" y="1157632"/>
                    </a:cubicBezTo>
                    <a:cubicBezTo>
                      <a:pt x="361374" y="1152392"/>
                      <a:pt x="373763" y="1128425"/>
                      <a:pt x="398541" y="1085733"/>
                    </a:cubicBezTo>
                    <a:cubicBezTo>
                      <a:pt x="398541" y="1075449"/>
                      <a:pt x="419196" y="1026934"/>
                      <a:pt x="460507" y="940190"/>
                    </a:cubicBezTo>
                    <a:cubicBezTo>
                      <a:pt x="460507" y="936704"/>
                      <a:pt x="466011" y="926014"/>
                      <a:pt x="477018" y="908121"/>
                    </a:cubicBezTo>
                    <a:cubicBezTo>
                      <a:pt x="477018" y="889127"/>
                      <a:pt x="479726" y="877002"/>
                      <a:pt x="485141" y="871748"/>
                    </a:cubicBezTo>
                    <a:lnTo>
                      <a:pt x="485535" y="871563"/>
                    </a:lnTo>
                    <a:lnTo>
                      <a:pt x="485667" y="871065"/>
                    </a:lnTo>
                    <a:cubicBezTo>
                      <a:pt x="486310" y="868732"/>
                      <a:pt x="486900" y="866701"/>
                      <a:pt x="487436" y="864975"/>
                    </a:cubicBezTo>
                    <a:lnTo>
                      <a:pt x="488488" y="861876"/>
                    </a:lnTo>
                    <a:lnTo>
                      <a:pt x="487346" y="861876"/>
                    </a:lnTo>
                    <a:cubicBezTo>
                      <a:pt x="487346" y="854520"/>
                      <a:pt x="487432" y="848083"/>
                      <a:pt x="487603" y="842565"/>
                    </a:cubicBezTo>
                    <a:lnTo>
                      <a:pt x="488359" y="829040"/>
                    </a:lnTo>
                    <a:lnTo>
                      <a:pt x="487346" y="832735"/>
                    </a:lnTo>
                    <a:cubicBezTo>
                      <a:pt x="489237" y="810780"/>
                      <a:pt x="491647" y="797059"/>
                      <a:pt x="494574" y="791570"/>
                    </a:cubicBezTo>
                    <a:lnTo>
                      <a:pt x="494920" y="791264"/>
                    </a:lnTo>
                    <a:lnTo>
                      <a:pt x="493012" y="783398"/>
                    </a:lnTo>
                    <a:lnTo>
                      <a:pt x="492412" y="778298"/>
                    </a:lnTo>
                    <a:lnTo>
                      <a:pt x="490208" y="778038"/>
                    </a:lnTo>
                    <a:lnTo>
                      <a:pt x="490208" y="785471"/>
                    </a:lnTo>
                    <a:lnTo>
                      <a:pt x="469552" y="785471"/>
                    </a:lnTo>
                    <a:lnTo>
                      <a:pt x="469552" y="789582"/>
                    </a:lnTo>
                    <a:lnTo>
                      <a:pt x="450486" y="789582"/>
                    </a:lnTo>
                    <a:lnTo>
                      <a:pt x="450969" y="795765"/>
                    </a:lnTo>
                    <a:lnTo>
                      <a:pt x="425807" y="795765"/>
                    </a:lnTo>
                    <a:cubicBezTo>
                      <a:pt x="418818" y="795765"/>
                      <a:pt x="413531" y="792670"/>
                      <a:pt x="409946" y="786478"/>
                    </a:cubicBezTo>
                    <a:lnTo>
                      <a:pt x="408659" y="783398"/>
                    </a:lnTo>
                    <a:lnTo>
                      <a:pt x="375846" y="783398"/>
                    </a:lnTo>
                    <a:lnTo>
                      <a:pt x="375846" y="779254"/>
                    </a:lnTo>
                    <a:lnTo>
                      <a:pt x="338646" y="779254"/>
                    </a:lnTo>
                    <a:cubicBezTo>
                      <a:pt x="338646" y="771010"/>
                      <a:pt x="339633" y="766876"/>
                      <a:pt x="341606" y="766854"/>
                    </a:cubicBezTo>
                    <a:lnTo>
                      <a:pt x="296348" y="773071"/>
                    </a:lnTo>
                    <a:cubicBezTo>
                      <a:pt x="239206" y="759213"/>
                      <a:pt x="210634" y="748885"/>
                      <a:pt x="210634" y="742087"/>
                    </a:cubicBezTo>
                    <a:lnTo>
                      <a:pt x="225369" y="746232"/>
                    </a:lnTo>
                    <a:cubicBezTo>
                      <a:pt x="208639" y="738097"/>
                      <a:pt x="197072" y="731617"/>
                      <a:pt x="190669" y="726793"/>
                    </a:cubicBezTo>
                    <a:cubicBezTo>
                      <a:pt x="181942" y="718110"/>
                      <a:pt x="177579" y="709997"/>
                      <a:pt x="177579" y="702454"/>
                    </a:cubicBezTo>
                    <a:lnTo>
                      <a:pt x="177579" y="692126"/>
                    </a:lnTo>
                    <a:cubicBezTo>
                      <a:pt x="177579" y="688283"/>
                      <a:pt x="177622" y="684921"/>
                      <a:pt x="177708" y="682039"/>
                    </a:cubicBezTo>
                    <a:lnTo>
                      <a:pt x="177809" y="680165"/>
                    </a:lnTo>
                    <a:lnTo>
                      <a:pt x="173796" y="685137"/>
                    </a:lnTo>
                    <a:cubicBezTo>
                      <a:pt x="169893" y="687033"/>
                      <a:pt x="164039" y="685471"/>
                      <a:pt x="156232" y="680450"/>
                    </a:cubicBezTo>
                    <a:lnTo>
                      <a:pt x="146628" y="665978"/>
                    </a:lnTo>
                    <a:lnTo>
                      <a:pt x="146628" y="636014"/>
                    </a:lnTo>
                    <a:cubicBezTo>
                      <a:pt x="163929" y="636014"/>
                      <a:pt x="174651" y="629819"/>
                      <a:pt x="178796" y="617430"/>
                    </a:cubicBezTo>
                    <a:lnTo>
                      <a:pt x="177579" y="617430"/>
                    </a:lnTo>
                    <a:lnTo>
                      <a:pt x="150740" y="561581"/>
                    </a:lnTo>
                    <a:lnTo>
                      <a:pt x="167057" y="554775"/>
                    </a:lnTo>
                    <a:lnTo>
                      <a:pt x="150740" y="499681"/>
                    </a:lnTo>
                    <a:cubicBezTo>
                      <a:pt x="207027" y="561406"/>
                      <a:pt x="248590" y="600163"/>
                      <a:pt x="275429" y="615950"/>
                    </a:cubicBezTo>
                    <a:cubicBezTo>
                      <a:pt x="275429" y="616488"/>
                      <a:pt x="276726" y="617022"/>
                      <a:pt x="279319" y="617554"/>
                    </a:cubicBezTo>
                    <a:lnTo>
                      <a:pt x="282663" y="618101"/>
                    </a:lnTo>
                    <a:lnTo>
                      <a:pt x="281481" y="617397"/>
                    </a:lnTo>
                    <a:lnTo>
                      <a:pt x="284076" y="618332"/>
                    </a:lnTo>
                    <a:lnTo>
                      <a:pt x="284181" y="618349"/>
                    </a:lnTo>
                    <a:cubicBezTo>
                      <a:pt x="286125" y="618614"/>
                      <a:pt x="288394" y="618878"/>
                      <a:pt x="290987" y="619141"/>
                    </a:cubicBezTo>
                    <a:lnTo>
                      <a:pt x="289665" y="620345"/>
                    </a:lnTo>
                    <a:lnTo>
                      <a:pt x="292895" y="621509"/>
                    </a:lnTo>
                    <a:cubicBezTo>
                      <a:pt x="321049" y="611115"/>
                      <a:pt x="349632" y="602871"/>
                      <a:pt x="378641" y="596775"/>
                    </a:cubicBezTo>
                    <a:lnTo>
                      <a:pt x="365518" y="596775"/>
                    </a:lnTo>
                    <a:cubicBezTo>
                      <a:pt x="365518" y="589890"/>
                      <a:pt x="375977" y="586447"/>
                      <a:pt x="396896" y="586447"/>
                    </a:cubicBezTo>
                    <a:lnTo>
                      <a:pt x="395876" y="586447"/>
                    </a:lnTo>
                    <a:cubicBezTo>
                      <a:pt x="399209" y="582018"/>
                      <a:pt x="407673" y="578827"/>
                      <a:pt x="421268" y="576876"/>
                    </a:cubicBezTo>
                    <a:lnTo>
                      <a:pt x="421268" y="567831"/>
                    </a:lnTo>
                    <a:lnTo>
                      <a:pt x="458007" y="571942"/>
                    </a:lnTo>
                    <a:lnTo>
                      <a:pt x="464619" y="575067"/>
                    </a:lnTo>
                    <a:lnTo>
                      <a:pt x="458435" y="561680"/>
                    </a:lnTo>
                    <a:cubicBezTo>
                      <a:pt x="462557" y="561680"/>
                      <a:pt x="464619" y="559597"/>
                      <a:pt x="464619" y="555431"/>
                    </a:cubicBezTo>
                    <a:lnTo>
                      <a:pt x="490800" y="559575"/>
                    </a:lnTo>
                    <a:cubicBezTo>
                      <a:pt x="504241" y="547208"/>
                      <a:pt x="519744" y="541025"/>
                      <a:pt x="537308" y="541025"/>
                    </a:cubicBezTo>
                    <a:cubicBezTo>
                      <a:pt x="556911" y="541025"/>
                      <a:pt x="577040" y="518999"/>
                      <a:pt x="597696" y="474947"/>
                    </a:cubicBezTo>
                    <a:cubicBezTo>
                      <a:pt x="601555" y="474947"/>
                      <a:pt x="604833" y="466417"/>
                      <a:pt x="607530" y="449357"/>
                    </a:cubicBezTo>
                    <a:lnTo>
                      <a:pt x="613319" y="439232"/>
                    </a:lnTo>
                    <a:lnTo>
                      <a:pt x="613319" y="418538"/>
                    </a:lnTo>
                    <a:cubicBezTo>
                      <a:pt x="624326" y="389660"/>
                      <a:pt x="629830" y="376855"/>
                      <a:pt x="629830" y="380122"/>
                    </a:cubicBezTo>
                    <a:lnTo>
                      <a:pt x="629435" y="378938"/>
                    </a:lnTo>
                    <a:lnTo>
                      <a:pt x="628343" y="375298"/>
                    </a:lnTo>
                    <a:lnTo>
                      <a:pt x="627125" y="374255"/>
                    </a:lnTo>
                    <a:cubicBezTo>
                      <a:pt x="624806" y="369625"/>
                      <a:pt x="623647" y="358052"/>
                      <a:pt x="623647" y="339534"/>
                    </a:cubicBezTo>
                    <a:cubicBezTo>
                      <a:pt x="634654" y="332649"/>
                      <a:pt x="640158" y="331344"/>
                      <a:pt x="640158" y="335620"/>
                    </a:cubicBezTo>
                    <a:lnTo>
                      <a:pt x="636014" y="324240"/>
                    </a:lnTo>
                    <a:cubicBezTo>
                      <a:pt x="655288" y="285670"/>
                      <a:pt x="664925" y="264729"/>
                      <a:pt x="664925" y="261418"/>
                    </a:cubicBezTo>
                    <a:lnTo>
                      <a:pt x="658741" y="256517"/>
                    </a:lnTo>
                    <a:lnTo>
                      <a:pt x="663379" y="230435"/>
                    </a:lnTo>
                    <a:lnTo>
                      <a:pt x="670549" y="218429"/>
                    </a:lnTo>
                    <a:cubicBezTo>
                      <a:pt x="672358" y="214187"/>
                      <a:pt x="674000" y="211994"/>
                      <a:pt x="675475" y="211851"/>
                    </a:cubicBezTo>
                    <a:lnTo>
                      <a:pt x="677262" y="212985"/>
                    </a:lnTo>
                    <a:lnTo>
                      <a:pt x="676289" y="207057"/>
                    </a:lnTo>
                    <a:cubicBezTo>
                      <a:pt x="675598" y="200046"/>
                      <a:pt x="675253" y="189529"/>
                      <a:pt x="675253" y="175507"/>
                    </a:cubicBezTo>
                    <a:cubicBezTo>
                      <a:pt x="684638" y="175507"/>
                      <a:pt x="692213" y="163030"/>
                      <a:pt x="697980" y="138077"/>
                    </a:cubicBezTo>
                    <a:cubicBezTo>
                      <a:pt x="697980" y="138746"/>
                      <a:pt x="697465" y="136350"/>
                      <a:pt x="696434" y="130890"/>
                    </a:cubicBezTo>
                    <a:lnTo>
                      <a:pt x="695790" y="127394"/>
                    </a:lnTo>
                    <a:lnTo>
                      <a:pt x="694913" y="125702"/>
                    </a:lnTo>
                    <a:cubicBezTo>
                      <a:pt x="691125" y="119513"/>
                      <a:pt x="684572" y="110229"/>
                      <a:pt x="675253" y="97851"/>
                    </a:cubicBezTo>
                    <a:lnTo>
                      <a:pt x="740529" y="17262"/>
                    </a:lnTo>
                    <a:lnTo>
                      <a:pt x="741290" y="15212"/>
                    </a:lnTo>
                    <a:cubicBezTo>
                      <a:pt x="742655" y="11145"/>
                      <a:pt x="744247" y="6074"/>
                      <a:pt x="746067"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16600">
                    <a:solidFill>
                      <a:schemeClr val="bg1"/>
                    </a:solidFill>
                    <a:latin typeface="字魂49号-逍遥行书" panose="00000500000000000000" pitchFamily="2" charset="-122"/>
                    <a:ea typeface="字魂49号-逍遥行书" panose="00000500000000000000" pitchFamily="2" charset="-122"/>
                  </a:defRPr>
                </a:lvl1pPr>
              </a:lstStyle>
              <a:p>
                <a:endParaRPr lang="en-US" altLang="zh-CN" b="1" dirty="0"/>
              </a:p>
            </p:txBody>
          </p:sp>
          <p:sp>
            <p:nvSpPr>
              <p:cNvPr id="13" name="文本框 12">
                <a:extLst>
                  <a:ext uri="{FF2B5EF4-FFF2-40B4-BE49-F238E27FC236}">
                    <a16:creationId xmlns:a16="http://schemas.microsoft.com/office/drawing/2014/main" id="{CE0E32EF-DA6C-42A6-9641-63D2587C08F4}"/>
                  </a:ext>
                </a:extLst>
              </p:cNvPr>
              <p:cNvSpPr txBox="1"/>
              <p:nvPr/>
            </p:nvSpPr>
            <p:spPr>
              <a:xfrm>
                <a:off x="7245412" y="4230514"/>
                <a:ext cx="1196463" cy="995353"/>
              </a:xfrm>
              <a:custGeom>
                <a:avLst/>
                <a:gdLst/>
                <a:ahLst/>
                <a:cxnLst/>
                <a:rect l="l" t="t" r="r" b="b"/>
                <a:pathLst>
                  <a:path w="1196463" h="995353">
                    <a:moveTo>
                      <a:pt x="679113" y="719918"/>
                    </a:moveTo>
                    <a:cubicBezTo>
                      <a:pt x="670369" y="719918"/>
                      <a:pt x="638794" y="748579"/>
                      <a:pt x="584387" y="805900"/>
                    </a:cubicBezTo>
                    <a:lnTo>
                      <a:pt x="580015" y="805900"/>
                    </a:lnTo>
                    <a:lnTo>
                      <a:pt x="565442" y="794242"/>
                    </a:lnTo>
                    <a:lnTo>
                      <a:pt x="550869" y="782583"/>
                    </a:lnTo>
                    <a:lnTo>
                      <a:pt x="549411" y="782583"/>
                    </a:lnTo>
                    <a:lnTo>
                      <a:pt x="549411" y="785498"/>
                    </a:lnTo>
                    <a:cubicBezTo>
                      <a:pt x="549411" y="822417"/>
                      <a:pt x="556212" y="840876"/>
                      <a:pt x="569814" y="840876"/>
                    </a:cubicBezTo>
                    <a:cubicBezTo>
                      <a:pt x="575643" y="852535"/>
                      <a:pt x="588273" y="858364"/>
                      <a:pt x="607704" y="858364"/>
                    </a:cubicBezTo>
                    <a:cubicBezTo>
                      <a:pt x="625192" y="847677"/>
                      <a:pt x="644623" y="826303"/>
                      <a:pt x="665997" y="794242"/>
                    </a:cubicBezTo>
                    <a:cubicBezTo>
                      <a:pt x="671827" y="782583"/>
                      <a:pt x="677170" y="763152"/>
                      <a:pt x="682028" y="735949"/>
                    </a:cubicBezTo>
                    <a:lnTo>
                      <a:pt x="679113" y="731577"/>
                    </a:lnTo>
                    <a:cubicBezTo>
                      <a:pt x="681056" y="727690"/>
                      <a:pt x="682028" y="724776"/>
                      <a:pt x="682028" y="722833"/>
                    </a:cubicBezTo>
                    <a:lnTo>
                      <a:pt x="682028" y="719918"/>
                    </a:lnTo>
                    <a:close/>
                    <a:moveTo>
                      <a:pt x="658711" y="631021"/>
                    </a:moveTo>
                    <a:lnTo>
                      <a:pt x="658711" y="636851"/>
                    </a:lnTo>
                    <a:cubicBezTo>
                      <a:pt x="658711" y="639765"/>
                      <a:pt x="660168" y="641223"/>
                      <a:pt x="663083" y="641223"/>
                    </a:cubicBezTo>
                    <a:lnTo>
                      <a:pt x="667455" y="633936"/>
                    </a:lnTo>
                    <a:cubicBezTo>
                      <a:pt x="665512" y="633936"/>
                      <a:pt x="662597" y="632964"/>
                      <a:pt x="658711" y="631021"/>
                    </a:cubicBezTo>
                    <a:close/>
                    <a:moveTo>
                      <a:pt x="585844" y="556698"/>
                    </a:moveTo>
                    <a:lnTo>
                      <a:pt x="585844" y="562527"/>
                    </a:lnTo>
                    <a:lnTo>
                      <a:pt x="591674" y="562527"/>
                    </a:lnTo>
                    <a:lnTo>
                      <a:pt x="591674" y="563984"/>
                    </a:lnTo>
                    <a:cubicBezTo>
                      <a:pt x="591674" y="566899"/>
                      <a:pt x="589731" y="568356"/>
                      <a:pt x="585844" y="568356"/>
                    </a:cubicBezTo>
                    <a:cubicBezTo>
                      <a:pt x="585844" y="565442"/>
                      <a:pt x="584387" y="563984"/>
                      <a:pt x="581472" y="563984"/>
                    </a:cubicBezTo>
                    <a:cubicBezTo>
                      <a:pt x="581472" y="570785"/>
                      <a:pt x="571271" y="618877"/>
                      <a:pt x="550869" y="708259"/>
                    </a:cubicBezTo>
                    <a:lnTo>
                      <a:pt x="556698" y="708259"/>
                    </a:lnTo>
                    <a:cubicBezTo>
                      <a:pt x="595560" y="676198"/>
                      <a:pt x="628107" y="638308"/>
                      <a:pt x="654339" y="594588"/>
                    </a:cubicBezTo>
                    <a:lnTo>
                      <a:pt x="655796" y="582930"/>
                    </a:lnTo>
                    <a:lnTo>
                      <a:pt x="644137" y="562527"/>
                    </a:lnTo>
                    <a:lnTo>
                      <a:pt x="633936" y="565442"/>
                    </a:lnTo>
                    <a:lnTo>
                      <a:pt x="626650" y="568356"/>
                    </a:lnTo>
                    <a:lnTo>
                      <a:pt x="612076" y="568356"/>
                    </a:lnTo>
                    <a:cubicBezTo>
                      <a:pt x="612076" y="571271"/>
                      <a:pt x="604304" y="577586"/>
                      <a:pt x="588759" y="587302"/>
                    </a:cubicBezTo>
                    <a:lnTo>
                      <a:pt x="585844" y="587302"/>
                    </a:lnTo>
                    <a:cubicBezTo>
                      <a:pt x="582930" y="587302"/>
                      <a:pt x="581472" y="585844"/>
                      <a:pt x="581472" y="582930"/>
                    </a:cubicBezTo>
                    <a:cubicBezTo>
                      <a:pt x="590216" y="570299"/>
                      <a:pt x="599446" y="563984"/>
                      <a:pt x="609162" y="563984"/>
                    </a:cubicBezTo>
                    <a:lnTo>
                      <a:pt x="609162" y="559612"/>
                    </a:lnTo>
                    <a:cubicBezTo>
                      <a:pt x="603332" y="559612"/>
                      <a:pt x="600418" y="558641"/>
                      <a:pt x="600418" y="556698"/>
                    </a:cubicBezTo>
                    <a:lnTo>
                      <a:pt x="596046" y="559612"/>
                    </a:lnTo>
                    <a:lnTo>
                      <a:pt x="591674" y="559612"/>
                    </a:lnTo>
                    <a:close/>
                    <a:moveTo>
                      <a:pt x="160306" y="428453"/>
                    </a:moveTo>
                    <a:lnTo>
                      <a:pt x="160306" y="431368"/>
                    </a:lnTo>
                    <a:lnTo>
                      <a:pt x="164678" y="431368"/>
                    </a:lnTo>
                    <a:lnTo>
                      <a:pt x="164678" y="428453"/>
                    </a:lnTo>
                    <a:close/>
                    <a:moveTo>
                      <a:pt x="160306" y="412423"/>
                    </a:moveTo>
                    <a:lnTo>
                      <a:pt x="160306" y="424081"/>
                    </a:lnTo>
                    <a:lnTo>
                      <a:pt x="161763" y="424081"/>
                    </a:lnTo>
                    <a:cubicBezTo>
                      <a:pt x="165649" y="424081"/>
                      <a:pt x="167592" y="421652"/>
                      <a:pt x="167592" y="416794"/>
                    </a:cubicBezTo>
                    <a:lnTo>
                      <a:pt x="171964" y="416794"/>
                    </a:lnTo>
                    <a:lnTo>
                      <a:pt x="171964" y="428453"/>
                    </a:lnTo>
                    <a:cubicBezTo>
                      <a:pt x="171964" y="438169"/>
                      <a:pt x="178765" y="445941"/>
                      <a:pt x="192367" y="451770"/>
                    </a:cubicBezTo>
                    <a:cubicBezTo>
                      <a:pt x="194310" y="448856"/>
                      <a:pt x="195767" y="447398"/>
                      <a:pt x="196739" y="447398"/>
                    </a:cubicBezTo>
                    <a:cubicBezTo>
                      <a:pt x="204511" y="456142"/>
                      <a:pt x="213255" y="485775"/>
                      <a:pt x="222971" y="536295"/>
                    </a:cubicBezTo>
                    <a:cubicBezTo>
                      <a:pt x="228800" y="536295"/>
                      <a:pt x="231714" y="537753"/>
                      <a:pt x="231714" y="540667"/>
                    </a:cubicBezTo>
                    <a:lnTo>
                      <a:pt x="231714" y="563984"/>
                    </a:lnTo>
                    <a:cubicBezTo>
                      <a:pt x="235601" y="572728"/>
                      <a:pt x="239001" y="590702"/>
                      <a:pt x="241916" y="617905"/>
                    </a:cubicBezTo>
                    <a:lnTo>
                      <a:pt x="255032" y="631021"/>
                    </a:lnTo>
                    <a:lnTo>
                      <a:pt x="250660" y="638308"/>
                    </a:lnTo>
                    <a:cubicBezTo>
                      <a:pt x="250660" y="644137"/>
                      <a:pt x="254060" y="650452"/>
                      <a:pt x="260861" y="657253"/>
                    </a:cubicBezTo>
                    <a:lnTo>
                      <a:pt x="266690" y="684942"/>
                    </a:lnTo>
                    <a:lnTo>
                      <a:pt x="265233" y="689314"/>
                    </a:lnTo>
                    <a:cubicBezTo>
                      <a:pt x="265233" y="690286"/>
                      <a:pt x="268148" y="697572"/>
                      <a:pt x="273977" y="711174"/>
                    </a:cubicBezTo>
                    <a:lnTo>
                      <a:pt x="272520" y="715546"/>
                    </a:lnTo>
                    <a:cubicBezTo>
                      <a:pt x="275434" y="719432"/>
                      <a:pt x="276892" y="723318"/>
                      <a:pt x="276892" y="727205"/>
                    </a:cubicBezTo>
                    <a:cubicBezTo>
                      <a:pt x="276892" y="754408"/>
                      <a:pt x="260375" y="790355"/>
                      <a:pt x="227343" y="835047"/>
                    </a:cubicBezTo>
                    <a:cubicBezTo>
                      <a:pt x="227343" y="845734"/>
                      <a:pt x="250660" y="854964"/>
                      <a:pt x="297294" y="862736"/>
                    </a:cubicBezTo>
                    <a:cubicBezTo>
                      <a:pt x="328384" y="871480"/>
                      <a:pt x="358016" y="877795"/>
                      <a:pt x="386191" y="881681"/>
                    </a:cubicBezTo>
                    <a:lnTo>
                      <a:pt x="390563" y="878766"/>
                    </a:lnTo>
                    <a:cubicBezTo>
                      <a:pt x="396392" y="881681"/>
                      <a:pt x="406594" y="884596"/>
                      <a:pt x="421167" y="887510"/>
                    </a:cubicBezTo>
                    <a:lnTo>
                      <a:pt x="425539" y="886053"/>
                    </a:lnTo>
                    <a:cubicBezTo>
                      <a:pt x="452742" y="890911"/>
                      <a:pt x="479946" y="895769"/>
                      <a:pt x="507149" y="900626"/>
                    </a:cubicBezTo>
                    <a:cubicBezTo>
                      <a:pt x="524637" y="904513"/>
                      <a:pt x="544068" y="908885"/>
                      <a:pt x="565442" y="913742"/>
                    </a:cubicBezTo>
                    <a:cubicBezTo>
                      <a:pt x="565442" y="917629"/>
                      <a:pt x="580015" y="920543"/>
                      <a:pt x="609162" y="922486"/>
                    </a:cubicBezTo>
                    <a:cubicBezTo>
                      <a:pt x="626650" y="922486"/>
                      <a:pt x="655310" y="914714"/>
                      <a:pt x="695144" y="899169"/>
                    </a:cubicBezTo>
                    <a:cubicBezTo>
                      <a:pt x="695144" y="901112"/>
                      <a:pt x="696115" y="902084"/>
                      <a:pt x="698058" y="902084"/>
                    </a:cubicBezTo>
                    <a:cubicBezTo>
                      <a:pt x="698058" y="899169"/>
                      <a:pt x="699516" y="897712"/>
                      <a:pt x="702430" y="897712"/>
                    </a:cubicBezTo>
                    <a:lnTo>
                      <a:pt x="706802" y="899169"/>
                    </a:lnTo>
                    <a:lnTo>
                      <a:pt x="709717" y="899169"/>
                    </a:lnTo>
                    <a:cubicBezTo>
                      <a:pt x="709717" y="896254"/>
                      <a:pt x="711174" y="894797"/>
                      <a:pt x="714089" y="894797"/>
                    </a:cubicBezTo>
                    <a:lnTo>
                      <a:pt x="730120" y="897712"/>
                    </a:lnTo>
                    <a:cubicBezTo>
                      <a:pt x="755380" y="887996"/>
                      <a:pt x="774325" y="881681"/>
                      <a:pt x="786955" y="878766"/>
                    </a:cubicBezTo>
                    <a:lnTo>
                      <a:pt x="789870" y="880224"/>
                    </a:lnTo>
                    <a:lnTo>
                      <a:pt x="794242" y="881681"/>
                    </a:lnTo>
                    <a:lnTo>
                      <a:pt x="829218" y="867108"/>
                    </a:lnTo>
                    <a:lnTo>
                      <a:pt x="833590" y="870023"/>
                    </a:lnTo>
                    <a:cubicBezTo>
                      <a:pt x="838447" y="866136"/>
                      <a:pt x="842819" y="864193"/>
                      <a:pt x="846706" y="864193"/>
                    </a:cubicBezTo>
                    <a:cubicBezTo>
                      <a:pt x="847677" y="868079"/>
                      <a:pt x="849620" y="870023"/>
                      <a:pt x="852535" y="870023"/>
                    </a:cubicBezTo>
                    <a:cubicBezTo>
                      <a:pt x="856421" y="866136"/>
                      <a:pt x="860793" y="864193"/>
                      <a:pt x="865651" y="864193"/>
                    </a:cubicBezTo>
                    <a:lnTo>
                      <a:pt x="865651" y="867108"/>
                    </a:lnTo>
                    <a:lnTo>
                      <a:pt x="870023" y="864193"/>
                    </a:lnTo>
                    <a:lnTo>
                      <a:pt x="877309" y="864193"/>
                    </a:lnTo>
                    <a:cubicBezTo>
                      <a:pt x="879252" y="864193"/>
                      <a:pt x="880224" y="865165"/>
                      <a:pt x="880224" y="867108"/>
                    </a:cubicBezTo>
                    <a:cubicBezTo>
                      <a:pt x="945318" y="851563"/>
                      <a:pt x="988552" y="842333"/>
                      <a:pt x="1009926" y="839419"/>
                    </a:cubicBezTo>
                    <a:lnTo>
                      <a:pt x="1017213" y="839419"/>
                    </a:lnTo>
                    <a:cubicBezTo>
                      <a:pt x="1024013" y="844276"/>
                      <a:pt x="1028871" y="846705"/>
                      <a:pt x="1031786" y="846705"/>
                    </a:cubicBezTo>
                    <a:cubicBezTo>
                      <a:pt x="1055103" y="841848"/>
                      <a:pt x="1089107" y="837961"/>
                      <a:pt x="1133799" y="835047"/>
                    </a:cubicBezTo>
                    <a:cubicBezTo>
                      <a:pt x="1135742" y="835047"/>
                      <a:pt x="1136713" y="835532"/>
                      <a:pt x="1136713" y="836504"/>
                    </a:cubicBezTo>
                    <a:lnTo>
                      <a:pt x="1148372" y="835047"/>
                    </a:lnTo>
                    <a:lnTo>
                      <a:pt x="1192091" y="835047"/>
                    </a:lnTo>
                    <a:lnTo>
                      <a:pt x="1196463" y="832132"/>
                    </a:lnTo>
                    <a:lnTo>
                      <a:pt x="1196463" y="835047"/>
                    </a:lnTo>
                    <a:cubicBezTo>
                      <a:pt x="1196463" y="836990"/>
                      <a:pt x="1177032" y="841362"/>
                      <a:pt x="1138171" y="848163"/>
                    </a:cubicBezTo>
                    <a:cubicBezTo>
                      <a:pt x="1138171" y="851077"/>
                      <a:pt x="1129912" y="854964"/>
                      <a:pt x="1113396" y="859821"/>
                    </a:cubicBezTo>
                    <a:lnTo>
                      <a:pt x="1106109" y="858364"/>
                    </a:lnTo>
                    <a:cubicBezTo>
                      <a:pt x="1106109" y="861279"/>
                      <a:pt x="1089593" y="867108"/>
                      <a:pt x="1056560" y="875852"/>
                    </a:cubicBezTo>
                    <a:cubicBezTo>
                      <a:pt x="1051703" y="880710"/>
                      <a:pt x="1027900" y="888482"/>
                      <a:pt x="985151" y="899169"/>
                    </a:cubicBezTo>
                    <a:cubicBezTo>
                      <a:pt x="947261" y="917629"/>
                      <a:pt x="928316" y="928801"/>
                      <a:pt x="928316" y="932687"/>
                    </a:cubicBezTo>
                    <a:cubicBezTo>
                      <a:pt x="914714" y="932687"/>
                      <a:pt x="905484" y="938517"/>
                      <a:pt x="900627" y="950176"/>
                    </a:cubicBezTo>
                    <a:cubicBezTo>
                      <a:pt x="896740" y="950176"/>
                      <a:pt x="892368" y="952604"/>
                      <a:pt x="887511" y="957462"/>
                    </a:cubicBezTo>
                    <a:cubicBezTo>
                      <a:pt x="886539" y="956491"/>
                      <a:pt x="881681" y="956005"/>
                      <a:pt x="872937" y="956005"/>
                    </a:cubicBezTo>
                    <a:cubicBezTo>
                      <a:pt x="872937" y="961834"/>
                      <a:pt x="870509" y="964749"/>
                      <a:pt x="865651" y="964749"/>
                    </a:cubicBezTo>
                    <a:lnTo>
                      <a:pt x="861279" y="961834"/>
                    </a:lnTo>
                    <a:cubicBezTo>
                      <a:pt x="856421" y="969606"/>
                      <a:pt x="853507" y="973493"/>
                      <a:pt x="852535" y="973493"/>
                    </a:cubicBezTo>
                    <a:lnTo>
                      <a:pt x="845248" y="972035"/>
                    </a:lnTo>
                    <a:lnTo>
                      <a:pt x="826303" y="985151"/>
                    </a:lnTo>
                    <a:lnTo>
                      <a:pt x="811730" y="980779"/>
                    </a:lnTo>
                    <a:cubicBezTo>
                      <a:pt x="809787" y="980779"/>
                      <a:pt x="800557" y="985637"/>
                      <a:pt x="784041" y="995353"/>
                    </a:cubicBezTo>
                    <a:cubicBezTo>
                      <a:pt x="761695" y="995353"/>
                      <a:pt x="743721" y="990009"/>
                      <a:pt x="730120" y="979322"/>
                    </a:cubicBezTo>
                    <a:lnTo>
                      <a:pt x="730120" y="983694"/>
                    </a:lnTo>
                    <a:lnTo>
                      <a:pt x="728662" y="983694"/>
                    </a:lnTo>
                    <a:lnTo>
                      <a:pt x="718461" y="973493"/>
                    </a:lnTo>
                    <a:lnTo>
                      <a:pt x="712632" y="976407"/>
                    </a:lnTo>
                    <a:cubicBezTo>
                      <a:pt x="712632" y="974464"/>
                      <a:pt x="706317" y="971549"/>
                      <a:pt x="693686" y="967663"/>
                    </a:cubicBezTo>
                    <a:lnTo>
                      <a:pt x="682028" y="969121"/>
                    </a:lnTo>
                    <a:cubicBezTo>
                      <a:pt x="663568" y="969121"/>
                      <a:pt x="643166" y="966206"/>
                      <a:pt x="620820" y="960377"/>
                    </a:cubicBezTo>
                    <a:cubicBezTo>
                      <a:pt x="620820" y="963291"/>
                      <a:pt x="619363" y="964749"/>
                      <a:pt x="616448" y="964749"/>
                    </a:cubicBezTo>
                    <a:cubicBezTo>
                      <a:pt x="614505" y="960862"/>
                      <a:pt x="591188" y="956976"/>
                      <a:pt x="546497" y="953090"/>
                    </a:cubicBezTo>
                    <a:cubicBezTo>
                      <a:pt x="527066" y="946289"/>
                      <a:pt x="496948" y="937545"/>
                      <a:pt x="456143" y="926858"/>
                    </a:cubicBezTo>
                    <a:lnTo>
                      <a:pt x="451771" y="929773"/>
                    </a:lnTo>
                    <a:cubicBezTo>
                      <a:pt x="315754" y="896740"/>
                      <a:pt x="237058" y="878281"/>
                      <a:pt x="215684" y="874395"/>
                    </a:cubicBezTo>
                    <a:lnTo>
                      <a:pt x="129702" y="881681"/>
                    </a:lnTo>
                    <a:cubicBezTo>
                      <a:pt x="115129" y="875852"/>
                      <a:pt x="90840" y="871966"/>
                      <a:pt x="56836" y="870023"/>
                    </a:cubicBezTo>
                    <a:cubicBezTo>
                      <a:pt x="31575" y="849620"/>
                      <a:pt x="12630" y="838447"/>
                      <a:pt x="0" y="836504"/>
                    </a:cubicBezTo>
                    <a:lnTo>
                      <a:pt x="0" y="835047"/>
                    </a:lnTo>
                    <a:lnTo>
                      <a:pt x="4372" y="827760"/>
                    </a:lnTo>
                    <a:cubicBezTo>
                      <a:pt x="2429" y="827760"/>
                      <a:pt x="1457" y="826789"/>
                      <a:pt x="1457" y="824846"/>
                    </a:cubicBezTo>
                    <a:cubicBezTo>
                      <a:pt x="6315" y="821931"/>
                      <a:pt x="9715" y="820474"/>
                      <a:pt x="11658" y="820474"/>
                    </a:cubicBezTo>
                    <a:lnTo>
                      <a:pt x="8744" y="816102"/>
                    </a:lnTo>
                    <a:lnTo>
                      <a:pt x="8744" y="811730"/>
                    </a:lnTo>
                    <a:lnTo>
                      <a:pt x="23317" y="808815"/>
                    </a:lnTo>
                    <a:cubicBezTo>
                      <a:pt x="57321" y="814644"/>
                      <a:pt x="80638" y="817559"/>
                      <a:pt x="93269" y="817559"/>
                    </a:cubicBezTo>
                    <a:cubicBezTo>
                      <a:pt x="106870" y="817559"/>
                      <a:pt x="131645" y="778211"/>
                      <a:pt x="167592" y="699516"/>
                    </a:cubicBezTo>
                    <a:cubicBezTo>
                      <a:pt x="167592" y="697572"/>
                      <a:pt x="166621" y="696601"/>
                      <a:pt x="164678" y="696601"/>
                    </a:cubicBezTo>
                    <a:lnTo>
                      <a:pt x="167592" y="684942"/>
                    </a:lnTo>
                    <a:cubicBezTo>
                      <a:pt x="167592" y="681056"/>
                      <a:pt x="163706" y="676684"/>
                      <a:pt x="155934" y="671826"/>
                    </a:cubicBezTo>
                    <a:lnTo>
                      <a:pt x="157391" y="660168"/>
                    </a:lnTo>
                    <a:cubicBezTo>
                      <a:pt x="153505" y="658225"/>
                      <a:pt x="150590" y="657253"/>
                      <a:pt x="148647" y="657253"/>
                    </a:cubicBezTo>
                    <a:lnTo>
                      <a:pt x="150104" y="641223"/>
                    </a:lnTo>
                    <a:cubicBezTo>
                      <a:pt x="144275" y="641223"/>
                      <a:pt x="141360" y="639279"/>
                      <a:pt x="141360" y="635393"/>
                    </a:cubicBezTo>
                    <a:cubicBezTo>
                      <a:pt x="141360" y="632479"/>
                      <a:pt x="142818" y="631021"/>
                      <a:pt x="145732" y="631021"/>
                    </a:cubicBezTo>
                    <a:cubicBezTo>
                      <a:pt x="140875" y="611590"/>
                      <a:pt x="136988" y="599446"/>
                      <a:pt x="134074" y="594588"/>
                    </a:cubicBezTo>
                    <a:lnTo>
                      <a:pt x="136988" y="590216"/>
                    </a:lnTo>
                    <a:cubicBezTo>
                      <a:pt x="135045" y="586330"/>
                      <a:pt x="134074" y="582930"/>
                      <a:pt x="134074" y="580015"/>
                    </a:cubicBezTo>
                    <a:cubicBezTo>
                      <a:pt x="136988" y="580015"/>
                      <a:pt x="138446" y="578558"/>
                      <a:pt x="138446" y="575643"/>
                    </a:cubicBezTo>
                    <a:cubicBezTo>
                      <a:pt x="138446" y="573700"/>
                      <a:pt x="135531" y="570785"/>
                      <a:pt x="129702" y="566899"/>
                    </a:cubicBezTo>
                    <a:cubicBezTo>
                      <a:pt x="129702" y="565927"/>
                      <a:pt x="130673" y="563499"/>
                      <a:pt x="132616" y="559612"/>
                    </a:cubicBezTo>
                    <a:lnTo>
                      <a:pt x="129702" y="550868"/>
                    </a:lnTo>
                    <a:cubicBezTo>
                      <a:pt x="131645" y="539210"/>
                      <a:pt x="136988" y="527551"/>
                      <a:pt x="145732" y="515893"/>
                    </a:cubicBezTo>
                    <a:cubicBezTo>
                      <a:pt x="144761" y="515893"/>
                      <a:pt x="144275" y="514921"/>
                      <a:pt x="144275" y="512978"/>
                    </a:cubicBezTo>
                    <a:cubicBezTo>
                      <a:pt x="147190" y="512978"/>
                      <a:pt x="148647" y="511521"/>
                      <a:pt x="148647" y="508606"/>
                    </a:cubicBezTo>
                    <a:cubicBezTo>
                      <a:pt x="144761" y="506663"/>
                      <a:pt x="141360" y="505691"/>
                      <a:pt x="138446" y="505691"/>
                    </a:cubicBezTo>
                    <a:cubicBezTo>
                      <a:pt x="138446" y="499862"/>
                      <a:pt x="142332" y="485289"/>
                      <a:pt x="150104" y="461972"/>
                    </a:cubicBezTo>
                    <a:lnTo>
                      <a:pt x="148647" y="457600"/>
                    </a:lnTo>
                    <a:lnTo>
                      <a:pt x="148647" y="454685"/>
                    </a:lnTo>
                    <a:cubicBezTo>
                      <a:pt x="148647" y="451770"/>
                      <a:pt x="150104" y="450313"/>
                      <a:pt x="153019" y="450313"/>
                    </a:cubicBezTo>
                    <a:lnTo>
                      <a:pt x="150104" y="445941"/>
                    </a:lnTo>
                    <a:cubicBezTo>
                      <a:pt x="153019" y="423595"/>
                      <a:pt x="156419" y="412423"/>
                      <a:pt x="160306" y="412423"/>
                    </a:cubicBezTo>
                    <a:close/>
                    <a:moveTo>
                      <a:pt x="584387" y="384733"/>
                    </a:moveTo>
                    <a:cubicBezTo>
                      <a:pt x="581472" y="384733"/>
                      <a:pt x="580015" y="386191"/>
                      <a:pt x="580015" y="389105"/>
                    </a:cubicBezTo>
                    <a:lnTo>
                      <a:pt x="584387" y="392020"/>
                    </a:lnTo>
                    <a:lnTo>
                      <a:pt x="585844" y="392020"/>
                    </a:lnTo>
                    <a:lnTo>
                      <a:pt x="585844" y="384733"/>
                    </a:lnTo>
                    <a:close/>
                    <a:moveTo>
                      <a:pt x="265233" y="236086"/>
                    </a:moveTo>
                    <a:lnTo>
                      <a:pt x="266690" y="240458"/>
                    </a:lnTo>
                    <a:lnTo>
                      <a:pt x="262318" y="243373"/>
                    </a:lnTo>
                    <a:lnTo>
                      <a:pt x="260861" y="237544"/>
                    </a:lnTo>
                    <a:close/>
                    <a:moveTo>
                      <a:pt x="549411" y="109299"/>
                    </a:moveTo>
                    <a:lnTo>
                      <a:pt x="550869" y="109299"/>
                    </a:lnTo>
                    <a:lnTo>
                      <a:pt x="550869" y="116586"/>
                    </a:lnTo>
                    <a:lnTo>
                      <a:pt x="542125" y="116586"/>
                    </a:lnTo>
                    <a:cubicBezTo>
                      <a:pt x="542125" y="114642"/>
                      <a:pt x="544554" y="112214"/>
                      <a:pt x="549411" y="109299"/>
                    </a:cubicBezTo>
                    <a:close/>
                    <a:moveTo>
                      <a:pt x="451771" y="103470"/>
                    </a:moveTo>
                    <a:lnTo>
                      <a:pt x="448856" y="115128"/>
                    </a:lnTo>
                    <a:lnTo>
                      <a:pt x="448856" y="116586"/>
                    </a:lnTo>
                    <a:lnTo>
                      <a:pt x="451771" y="116586"/>
                    </a:lnTo>
                    <a:lnTo>
                      <a:pt x="451771" y="112214"/>
                    </a:lnTo>
                    <a:lnTo>
                      <a:pt x="456143" y="112214"/>
                    </a:lnTo>
                    <a:lnTo>
                      <a:pt x="460515" y="115128"/>
                    </a:lnTo>
                    <a:lnTo>
                      <a:pt x="460515" y="109299"/>
                    </a:lnTo>
                    <a:cubicBezTo>
                      <a:pt x="460515" y="108327"/>
                      <a:pt x="460029" y="107356"/>
                      <a:pt x="459057" y="106384"/>
                    </a:cubicBezTo>
                    <a:lnTo>
                      <a:pt x="453228" y="103470"/>
                    </a:lnTo>
                    <a:close/>
                    <a:moveTo>
                      <a:pt x="577101" y="96183"/>
                    </a:moveTo>
                    <a:lnTo>
                      <a:pt x="580015" y="96183"/>
                    </a:lnTo>
                    <a:lnTo>
                      <a:pt x="580015" y="100555"/>
                    </a:lnTo>
                    <a:lnTo>
                      <a:pt x="577101" y="100555"/>
                    </a:lnTo>
                    <a:close/>
                    <a:moveTo>
                      <a:pt x="278349" y="88896"/>
                    </a:moveTo>
                    <a:lnTo>
                      <a:pt x="285636" y="88896"/>
                    </a:lnTo>
                    <a:cubicBezTo>
                      <a:pt x="321583" y="113185"/>
                      <a:pt x="339557" y="127273"/>
                      <a:pt x="339557" y="131159"/>
                    </a:cubicBezTo>
                    <a:cubicBezTo>
                      <a:pt x="342471" y="140874"/>
                      <a:pt x="343929" y="147675"/>
                      <a:pt x="343929" y="151561"/>
                    </a:cubicBezTo>
                    <a:lnTo>
                      <a:pt x="343929" y="155933"/>
                    </a:lnTo>
                    <a:cubicBezTo>
                      <a:pt x="340042" y="177308"/>
                      <a:pt x="328384" y="195281"/>
                      <a:pt x="308953" y="209854"/>
                    </a:cubicBezTo>
                    <a:cubicBezTo>
                      <a:pt x="302152" y="217627"/>
                      <a:pt x="291465" y="224913"/>
                      <a:pt x="276892" y="231714"/>
                    </a:cubicBezTo>
                    <a:cubicBezTo>
                      <a:pt x="276892" y="234629"/>
                      <a:pt x="275434" y="236086"/>
                      <a:pt x="272520" y="236086"/>
                    </a:cubicBezTo>
                    <a:lnTo>
                      <a:pt x="266690" y="236086"/>
                    </a:lnTo>
                    <a:cubicBezTo>
                      <a:pt x="260861" y="233172"/>
                      <a:pt x="257946" y="228314"/>
                      <a:pt x="257946" y="221513"/>
                    </a:cubicBezTo>
                    <a:cubicBezTo>
                      <a:pt x="260861" y="221513"/>
                      <a:pt x="262318" y="220056"/>
                      <a:pt x="262318" y="217141"/>
                    </a:cubicBezTo>
                    <a:lnTo>
                      <a:pt x="262318" y="209854"/>
                    </a:lnTo>
                    <a:cubicBezTo>
                      <a:pt x="259404" y="204997"/>
                      <a:pt x="257946" y="202082"/>
                      <a:pt x="257946" y="201110"/>
                    </a:cubicBezTo>
                    <a:lnTo>
                      <a:pt x="246288" y="201110"/>
                    </a:lnTo>
                    <a:cubicBezTo>
                      <a:pt x="246288" y="206940"/>
                      <a:pt x="239487" y="211312"/>
                      <a:pt x="225885" y="214226"/>
                    </a:cubicBezTo>
                    <a:cubicBezTo>
                      <a:pt x="225885" y="213255"/>
                      <a:pt x="224914" y="212769"/>
                      <a:pt x="222971" y="212769"/>
                    </a:cubicBezTo>
                    <a:cubicBezTo>
                      <a:pt x="221027" y="216655"/>
                      <a:pt x="220056" y="219084"/>
                      <a:pt x="220056" y="220056"/>
                    </a:cubicBezTo>
                    <a:lnTo>
                      <a:pt x="218599" y="220056"/>
                    </a:lnTo>
                    <a:lnTo>
                      <a:pt x="215684" y="202568"/>
                    </a:lnTo>
                    <a:lnTo>
                      <a:pt x="211312" y="202568"/>
                    </a:lnTo>
                    <a:lnTo>
                      <a:pt x="206940" y="205482"/>
                    </a:lnTo>
                    <a:cubicBezTo>
                      <a:pt x="204025" y="200625"/>
                      <a:pt x="202568" y="196738"/>
                      <a:pt x="202568" y="193824"/>
                    </a:cubicBezTo>
                    <a:lnTo>
                      <a:pt x="215684" y="167592"/>
                    </a:lnTo>
                    <a:cubicBezTo>
                      <a:pt x="226371" y="145246"/>
                      <a:pt x="241430" y="122901"/>
                      <a:pt x="260861" y="100555"/>
                    </a:cubicBezTo>
                    <a:cubicBezTo>
                      <a:pt x="260861" y="94726"/>
                      <a:pt x="262804" y="91811"/>
                      <a:pt x="266690" y="91811"/>
                    </a:cubicBezTo>
                    <a:lnTo>
                      <a:pt x="269605" y="91811"/>
                    </a:lnTo>
                    <a:lnTo>
                      <a:pt x="273977" y="93268"/>
                    </a:lnTo>
                    <a:cubicBezTo>
                      <a:pt x="275920" y="90354"/>
                      <a:pt x="277377" y="88896"/>
                      <a:pt x="278349" y="88896"/>
                    </a:cubicBezTo>
                    <a:close/>
                    <a:moveTo>
                      <a:pt x="654339" y="68494"/>
                    </a:moveTo>
                    <a:lnTo>
                      <a:pt x="654339" y="72866"/>
                    </a:lnTo>
                    <a:cubicBezTo>
                      <a:pt x="652396" y="72866"/>
                      <a:pt x="646081" y="74323"/>
                      <a:pt x="635393" y="77238"/>
                    </a:cubicBezTo>
                    <a:lnTo>
                      <a:pt x="635393" y="74323"/>
                    </a:lnTo>
                    <a:cubicBezTo>
                      <a:pt x="635393" y="71409"/>
                      <a:pt x="641709" y="69465"/>
                      <a:pt x="654339" y="68494"/>
                    </a:cubicBezTo>
                    <a:close/>
                    <a:moveTo>
                      <a:pt x="683485" y="56835"/>
                    </a:moveTo>
                    <a:lnTo>
                      <a:pt x="686400" y="56835"/>
                    </a:lnTo>
                    <a:lnTo>
                      <a:pt x="686400" y="61207"/>
                    </a:lnTo>
                    <a:lnTo>
                      <a:pt x="660168" y="68494"/>
                    </a:lnTo>
                    <a:lnTo>
                      <a:pt x="660168" y="62665"/>
                    </a:lnTo>
                    <a:cubicBezTo>
                      <a:pt x="666969" y="60721"/>
                      <a:pt x="673284" y="59264"/>
                      <a:pt x="679113" y="58293"/>
                    </a:cubicBezTo>
                    <a:close/>
                    <a:moveTo>
                      <a:pt x="817559" y="0"/>
                    </a:moveTo>
                    <a:cubicBezTo>
                      <a:pt x="820474" y="4857"/>
                      <a:pt x="829703" y="10687"/>
                      <a:pt x="845248" y="17487"/>
                    </a:cubicBezTo>
                    <a:cubicBezTo>
                      <a:pt x="845248" y="20402"/>
                      <a:pt x="853021" y="23803"/>
                      <a:pt x="868566" y="27689"/>
                    </a:cubicBezTo>
                    <a:cubicBezTo>
                      <a:pt x="868566" y="35461"/>
                      <a:pt x="872452" y="39347"/>
                      <a:pt x="880224" y="39347"/>
                    </a:cubicBezTo>
                    <a:lnTo>
                      <a:pt x="880224" y="45177"/>
                    </a:lnTo>
                    <a:lnTo>
                      <a:pt x="877309" y="49549"/>
                    </a:lnTo>
                    <a:cubicBezTo>
                      <a:pt x="886053" y="49549"/>
                      <a:pt x="893340" y="59750"/>
                      <a:pt x="899169" y="80152"/>
                    </a:cubicBezTo>
                    <a:lnTo>
                      <a:pt x="899169" y="88896"/>
                    </a:lnTo>
                    <a:cubicBezTo>
                      <a:pt x="899169" y="102498"/>
                      <a:pt x="889454" y="116586"/>
                      <a:pt x="870023" y="131159"/>
                    </a:cubicBezTo>
                    <a:cubicBezTo>
                      <a:pt x="857393" y="151561"/>
                      <a:pt x="841848" y="163706"/>
                      <a:pt x="823388" y="167592"/>
                    </a:cubicBezTo>
                    <a:cubicBezTo>
                      <a:pt x="811730" y="180222"/>
                      <a:pt x="795699" y="194310"/>
                      <a:pt x="775297" y="209854"/>
                    </a:cubicBezTo>
                    <a:cubicBezTo>
                      <a:pt x="778211" y="228314"/>
                      <a:pt x="787441" y="237544"/>
                      <a:pt x="802986" y="237544"/>
                    </a:cubicBezTo>
                    <a:cubicBezTo>
                      <a:pt x="813673" y="237544"/>
                      <a:pt x="819016" y="240944"/>
                      <a:pt x="819016" y="247745"/>
                    </a:cubicBezTo>
                    <a:lnTo>
                      <a:pt x="805901" y="272519"/>
                    </a:lnTo>
                    <a:lnTo>
                      <a:pt x="807358" y="279806"/>
                    </a:lnTo>
                    <a:cubicBezTo>
                      <a:pt x="804443" y="279806"/>
                      <a:pt x="797157" y="282235"/>
                      <a:pt x="785498" y="287093"/>
                    </a:cubicBezTo>
                    <a:cubicBezTo>
                      <a:pt x="771896" y="291950"/>
                      <a:pt x="755380" y="298751"/>
                      <a:pt x="735949" y="307495"/>
                    </a:cubicBezTo>
                    <a:lnTo>
                      <a:pt x="730120" y="306038"/>
                    </a:lnTo>
                    <a:cubicBezTo>
                      <a:pt x="708745" y="319640"/>
                      <a:pt x="696601" y="326440"/>
                      <a:pt x="693686" y="326440"/>
                    </a:cubicBezTo>
                    <a:lnTo>
                      <a:pt x="693686" y="323526"/>
                    </a:lnTo>
                    <a:cubicBezTo>
                      <a:pt x="676199" y="333241"/>
                      <a:pt x="656768" y="358502"/>
                      <a:pt x="635393" y="399307"/>
                    </a:cubicBezTo>
                    <a:cubicBezTo>
                      <a:pt x="622763" y="416794"/>
                      <a:pt x="608190" y="453228"/>
                      <a:pt x="591674" y="508606"/>
                    </a:cubicBezTo>
                    <a:lnTo>
                      <a:pt x="593131" y="512978"/>
                    </a:lnTo>
                    <a:cubicBezTo>
                      <a:pt x="590216" y="516864"/>
                      <a:pt x="588759" y="520750"/>
                      <a:pt x="588759" y="524637"/>
                    </a:cubicBezTo>
                    <a:cubicBezTo>
                      <a:pt x="614019" y="513950"/>
                      <a:pt x="628107" y="507149"/>
                      <a:pt x="631021" y="504234"/>
                    </a:cubicBezTo>
                    <a:cubicBezTo>
                      <a:pt x="631021" y="499376"/>
                      <a:pt x="632479" y="496947"/>
                      <a:pt x="635393" y="496947"/>
                    </a:cubicBezTo>
                    <a:lnTo>
                      <a:pt x="635393" y="501319"/>
                    </a:lnTo>
                    <a:lnTo>
                      <a:pt x="639765" y="501319"/>
                    </a:lnTo>
                    <a:lnTo>
                      <a:pt x="639765" y="494033"/>
                    </a:lnTo>
                    <a:cubicBezTo>
                      <a:pt x="632965" y="494033"/>
                      <a:pt x="627621" y="484803"/>
                      <a:pt x="623735" y="466344"/>
                    </a:cubicBezTo>
                    <a:cubicBezTo>
                      <a:pt x="618877" y="466344"/>
                      <a:pt x="616448" y="464886"/>
                      <a:pt x="616448" y="461972"/>
                    </a:cubicBezTo>
                    <a:lnTo>
                      <a:pt x="616448" y="459057"/>
                    </a:lnTo>
                    <a:cubicBezTo>
                      <a:pt x="622278" y="446427"/>
                      <a:pt x="632479" y="438654"/>
                      <a:pt x="647052" y="435740"/>
                    </a:cubicBezTo>
                    <a:cubicBezTo>
                      <a:pt x="648995" y="429910"/>
                      <a:pt x="651424" y="426996"/>
                      <a:pt x="654339" y="426996"/>
                    </a:cubicBezTo>
                    <a:lnTo>
                      <a:pt x="665997" y="435740"/>
                    </a:lnTo>
                    <a:cubicBezTo>
                      <a:pt x="665997" y="432825"/>
                      <a:pt x="667455" y="431368"/>
                      <a:pt x="670369" y="431368"/>
                    </a:cubicBezTo>
                    <a:cubicBezTo>
                      <a:pt x="704373" y="463429"/>
                      <a:pt x="721376" y="481403"/>
                      <a:pt x="721376" y="485289"/>
                    </a:cubicBezTo>
                    <a:cubicBezTo>
                      <a:pt x="728177" y="485289"/>
                      <a:pt x="733520" y="495976"/>
                      <a:pt x="737406" y="517350"/>
                    </a:cubicBezTo>
                    <a:cubicBezTo>
                      <a:pt x="753923" y="517350"/>
                      <a:pt x="765581" y="526094"/>
                      <a:pt x="772382" y="543582"/>
                    </a:cubicBezTo>
                    <a:lnTo>
                      <a:pt x="772382" y="550868"/>
                    </a:lnTo>
                    <a:cubicBezTo>
                      <a:pt x="775297" y="550868"/>
                      <a:pt x="776754" y="552326"/>
                      <a:pt x="776754" y="555240"/>
                    </a:cubicBezTo>
                    <a:lnTo>
                      <a:pt x="775297" y="571271"/>
                    </a:lnTo>
                    <a:lnTo>
                      <a:pt x="784041" y="582930"/>
                    </a:lnTo>
                    <a:cubicBezTo>
                      <a:pt x="783069" y="584873"/>
                      <a:pt x="782583" y="587787"/>
                      <a:pt x="782583" y="591674"/>
                    </a:cubicBezTo>
                    <a:lnTo>
                      <a:pt x="798614" y="610619"/>
                    </a:lnTo>
                    <a:cubicBezTo>
                      <a:pt x="798614" y="618391"/>
                      <a:pt x="802986" y="627621"/>
                      <a:pt x="811730" y="638308"/>
                    </a:cubicBezTo>
                    <a:cubicBezTo>
                      <a:pt x="808815" y="639279"/>
                      <a:pt x="807358" y="640737"/>
                      <a:pt x="807358" y="642680"/>
                    </a:cubicBezTo>
                    <a:lnTo>
                      <a:pt x="807358" y="654338"/>
                    </a:lnTo>
                    <a:cubicBezTo>
                      <a:pt x="814159" y="654338"/>
                      <a:pt x="817559" y="656282"/>
                      <a:pt x="817559" y="660168"/>
                    </a:cubicBezTo>
                    <a:lnTo>
                      <a:pt x="811730" y="665997"/>
                    </a:lnTo>
                    <a:cubicBezTo>
                      <a:pt x="814644" y="666969"/>
                      <a:pt x="817073" y="668426"/>
                      <a:pt x="819016" y="670369"/>
                    </a:cubicBezTo>
                    <a:cubicBezTo>
                      <a:pt x="820960" y="671341"/>
                      <a:pt x="821931" y="672312"/>
                      <a:pt x="821931" y="673284"/>
                    </a:cubicBezTo>
                    <a:cubicBezTo>
                      <a:pt x="821931" y="675227"/>
                      <a:pt x="820960" y="676198"/>
                      <a:pt x="819016" y="676198"/>
                    </a:cubicBezTo>
                    <a:cubicBezTo>
                      <a:pt x="819988" y="691743"/>
                      <a:pt x="821445" y="699516"/>
                      <a:pt x="823388" y="699516"/>
                    </a:cubicBezTo>
                    <a:lnTo>
                      <a:pt x="821931" y="711174"/>
                    </a:lnTo>
                    <a:lnTo>
                      <a:pt x="821931" y="738863"/>
                    </a:lnTo>
                    <a:cubicBezTo>
                      <a:pt x="821931" y="740806"/>
                      <a:pt x="820960" y="741778"/>
                      <a:pt x="819016" y="741778"/>
                    </a:cubicBezTo>
                    <a:lnTo>
                      <a:pt x="821931" y="747607"/>
                    </a:lnTo>
                    <a:cubicBezTo>
                      <a:pt x="818045" y="773839"/>
                      <a:pt x="800071" y="804443"/>
                      <a:pt x="768010" y="839419"/>
                    </a:cubicBezTo>
                    <a:cubicBezTo>
                      <a:pt x="733034" y="868565"/>
                      <a:pt x="704859" y="887025"/>
                      <a:pt x="683485" y="894797"/>
                    </a:cubicBezTo>
                    <a:lnTo>
                      <a:pt x="679113" y="891882"/>
                    </a:lnTo>
                    <a:cubicBezTo>
                      <a:pt x="675227" y="895769"/>
                      <a:pt x="670855" y="897712"/>
                      <a:pt x="665997" y="897712"/>
                    </a:cubicBezTo>
                    <a:lnTo>
                      <a:pt x="655796" y="894797"/>
                    </a:lnTo>
                    <a:cubicBezTo>
                      <a:pt x="644137" y="899655"/>
                      <a:pt x="637337" y="902084"/>
                      <a:pt x="635393" y="902084"/>
                    </a:cubicBezTo>
                    <a:cubicBezTo>
                      <a:pt x="635393" y="899169"/>
                      <a:pt x="633936" y="897712"/>
                      <a:pt x="631021" y="897712"/>
                    </a:cubicBezTo>
                    <a:cubicBezTo>
                      <a:pt x="629078" y="898683"/>
                      <a:pt x="625678" y="899169"/>
                      <a:pt x="620820" y="899169"/>
                    </a:cubicBezTo>
                    <a:lnTo>
                      <a:pt x="620820" y="897712"/>
                    </a:lnTo>
                    <a:cubicBezTo>
                      <a:pt x="619849" y="897712"/>
                      <a:pt x="619363" y="898198"/>
                      <a:pt x="619363" y="899169"/>
                    </a:cubicBezTo>
                    <a:cubicBezTo>
                      <a:pt x="593131" y="899169"/>
                      <a:pt x="574186" y="889939"/>
                      <a:pt x="562527" y="871480"/>
                    </a:cubicBezTo>
                    <a:lnTo>
                      <a:pt x="558155" y="871480"/>
                    </a:lnTo>
                    <a:lnTo>
                      <a:pt x="558155" y="886053"/>
                    </a:lnTo>
                    <a:cubicBezTo>
                      <a:pt x="558155" y="892854"/>
                      <a:pt x="555726" y="897226"/>
                      <a:pt x="550869" y="899169"/>
                    </a:cubicBezTo>
                    <a:lnTo>
                      <a:pt x="549411" y="899169"/>
                    </a:lnTo>
                    <a:lnTo>
                      <a:pt x="502777" y="864193"/>
                    </a:lnTo>
                    <a:lnTo>
                      <a:pt x="498405" y="864193"/>
                    </a:lnTo>
                    <a:cubicBezTo>
                      <a:pt x="495490" y="864193"/>
                      <a:pt x="492090" y="865165"/>
                      <a:pt x="488204" y="867108"/>
                    </a:cubicBezTo>
                    <a:lnTo>
                      <a:pt x="476545" y="862736"/>
                    </a:lnTo>
                    <a:lnTo>
                      <a:pt x="479460" y="858364"/>
                    </a:lnTo>
                    <a:lnTo>
                      <a:pt x="479460" y="855449"/>
                    </a:lnTo>
                    <a:cubicBezTo>
                      <a:pt x="474602" y="845734"/>
                      <a:pt x="469744" y="838933"/>
                      <a:pt x="464887" y="835047"/>
                    </a:cubicBezTo>
                    <a:cubicBezTo>
                      <a:pt x="467801" y="835047"/>
                      <a:pt x="469258" y="833104"/>
                      <a:pt x="469258" y="829217"/>
                    </a:cubicBezTo>
                    <a:lnTo>
                      <a:pt x="469258" y="827760"/>
                    </a:lnTo>
                    <a:cubicBezTo>
                      <a:pt x="465372" y="827760"/>
                      <a:pt x="463429" y="826303"/>
                      <a:pt x="463429" y="823388"/>
                    </a:cubicBezTo>
                    <a:cubicBezTo>
                      <a:pt x="466344" y="823388"/>
                      <a:pt x="467801" y="821445"/>
                      <a:pt x="467801" y="817559"/>
                    </a:cubicBezTo>
                    <a:lnTo>
                      <a:pt x="467801" y="816102"/>
                    </a:lnTo>
                    <a:lnTo>
                      <a:pt x="464887" y="816102"/>
                    </a:lnTo>
                    <a:lnTo>
                      <a:pt x="460515" y="817559"/>
                    </a:lnTo>
                    <a:lnTo>
                      <a:pt x="457600" y="817559"/>
                    </a:lnTo>
                    <a:lnTo>
                      <a:pt x="456143" y="813187"/>
                    </a:lnTo>
                    <a:lnTo>
                      <a:pt x="460515" y="805900"/>
                    </a:lnTo>
                    <a:cubicBezTo>
                      <a:pt x="457600" y="805900"/>
                      <a:pt x="456143" y="804443"/>
                      <a:pt x="456143" y="801528"/>
                    </a:cubicBezTo>
                    <a:lnTo>
                      <a:pt x="456143" y="789870"/>
                    </a:lnTo>
                    <a:lnTo>
                      <a:pt x="451771" y="789870"/>
                    </a:lnTo>
                    <a:lnTo>
                      <a:pt x="451771" y="788412"/>
                    </a:lnTo>
                    <a:cubicBezTo>
                      <a:pt x="458571" y="788412"/>
                      <a:pt x="462458" y="785012"/>
                      <a:pt x="463429" y="778211"/>
                    </a:cubicBezTo>
                    <a:cubicBezTo>
                      <a:pt x="456628" y="778211"/>
                      <a:pt x="451771" y="775296"/>
                      <a:pt x="448856" y="769467"/>
                    </a:cubicBezTo>
                    <a:lnTo>
                      <a:pt x="448856" y="766552"/>
                    </a:lnTo>
                    <a:cubicBezTo>
                      <a:pt x="453714" y="766552"/>
                      <a:pt x="456143" y="765095"/>
                      <a:pt x="456143" y="762181"/>
                    </a:cubicBezTo>
                    <a:lnTo>
                      <a:pt x="456143" y="759266"/>
                    </a:lnTo>
                    <a:lnTo>
                      <a:pt x="451771" y="759266"/>
                    </a:lnTo>
                    <a:lnTo>
                      <a:pt x="451771" y="757809"/>
                    </a:lnTo>
                    <a:lnTo>
                      <a:pt x="457600" y="747607"/>
                    </a:lnTo>
                    <a:lnTo>
                      <a:pt x="453228" y="741778"/>
                    </a:lnTo>
                    <a:cubicBezTo>
                      <a:pt x="456143" y="741778"/>
                      <a:pt x="457600" y="739835"/>
                      <a:pt x="457600" y="735949"/>
                    </a:cubicBezTo>
                    <a:lnTo>
                      <a:pt x="451771" y="735949"/>
                    </a:lnTo>
                    <a:lnTo>
                      <a:pt x="451771" y="731577"/>
                    </a:lnTo>
                    <a:cubicBezTo>
                      <a:pt x="457600" y="731577"/>
                      <a:pt x="460515" y="729148"/>
                      <a:pt x="460515" y="724290"/>
                    </a:cubicBezTo>
                    <a:lnTo>
                      <a:pt x="451771" y="724290"/>
                    </a:lnTo>
                    <a:lnTo>
                      <a:pt x="451771" y="722833"/>
                    </a:lnTo>
                    <a:lnTo>
                      <a:pt x="456143" y="715546"/>
                    </a:lnTo>
                    <a:cubicBezTo>
                      <a:pt x="456143" y="712631"/>
                      <a:pt x="454685" y="711174"/>
                      <a:pt x="451771" y="711174"/>
                    </a:cubicBezTo>
                    <a:cubicBezTo>
                      <a:pt x="454685" y="696601"/>
                      <a:pt x="456143" y="685428"/>
                      <a:pt x="456143" y="677656"/>
                    </a:cubicBezTo>
                    <a:lnTo>
                      <a:pt x="453228" y="677656"/>
                    </a:lnTo>
                    <a:lnTo>
                      <a:pt x="453228" y="673284"/>
                    </a:lnTo>
                    <a:lnTo>
                      <a:pt x="457600" y="665997"/>
                    </a:lnTo>
                    <a:lnTo>
                      <a:pt x="456143" y="661625"/>
                    </a:lnTo>
                    <a:lnTo>
                      <a:pt x="463429" y="626649"/>
                    </a:lnTo>
                    <a:lnTo>
                      <a:pt x="460515" y="622277"/>
                    </a:lnTo>
                    <a:lnTo>
                      <a:pt x="469258" y="603332"/>
                    </a:lnTo>
                    <a:lnTo>
                      <a:pt x="467801" y="597503"/>
                    </a:lnTo>
                    <a:lnTo>
                      <a:pt x="476545" y="590216"/>
                    </a:lnTo>
                    <a:lnTo>
                      <a:pt x="475088" y="585844"/>
                    </a:lnTo>
                    <a:lnTo>
                      <a:pt x="475088" y="582930"/>
                    </a:lnTo>
                    <a:cubicBezTo>
                      <a:pt x="475088" y="581958"/>
                      <a:pt x="475574" y="580986"/>
                      <a:pt x="476545" y="580015"/>
                    </a:cubicBezTo>
                    <a:cubicBezTo>
                      <a:pt x="477517" y="578072"/>
                      <a:pt x="478974" y="576614"/>
                      <a:pt x="480917" y="575643"/>
                    </a:cubicBezTo>
                    <a:lnTo>
                      <a:pt x="479460" y="571271"/>
                    </a:lnTo>
                    <a:lnTo>
                      <a:pt x="479460" y="568356"/>
                    </a:lnTo>
                    <a:cubicBezTo>
                      <a:pt x="479460" y="567385"/>
                      <a:pt x="479946" y="566899"/>
                      <a:pt x="480917" y="566899"/>
                    </a:cubicBezTo>
                    <a:lnTo>
                      <a:pt x="479460" y="562527"/>
                    </a:lnTo>
                    <a:cubicBezTo>
                      <a:pt x="479460" y="558641"/>
                      <a:pt x="481889" y="556698"/>
                      <a:pt x="486746" y="556698"/>
                    </a:cubicBezTo>
                    <a:lnTo>
                      <a:pt x="480917" y="550868"/>
                    </a:lnTo>
                    <a:cubicBezTo>
                      <a:pt x="480917" y="546011"/>
                      <a:pt x="483346" y="540181"/>
                      <a:pt x="488204" y="533381"/>
                    </a:cubicBezTo>
                    <a:lnTo>
                      <a:pt x="488204" y="529009"/>
                    </a:lnTo>
                    <a:lnTo>
                      <a:pt x="486746" y="524637"/>
                    </a:lnTo>
                    <a:cubicBezTo>
                      <a:pt x="487718" y="524637"/>
                      <a:pt x="488690" y="524151"/>
                      <a:pt x="489661" y="523179"/>
                    </a:cubicBezTo>
                    <a:lnTo>
                      <a:pt x="492576" y="517350"/>
                    </a:lnTo>
                    <a:lnTo>
                      <a:pt x="491118" y="512978"/>
                    </a:lnTo>
                    <a:lnTo>
                      <a:pt x="495490" y="504234"/>
                    </a:lnTo>
                    <a:lnTo>
                      <a:pt x="494033" y="499862"/>
                    </a:lnTo>
                    <a:lnTo>
                      <a:pt x="492576" y="496947"/>
                    </a:lnTo>
                    <a:cubicBezTo>
                      <a:pt x="496462" y="496947"/>
                      <a:pt x="498405" y="495490"/>
                      <a:pt x="498405" y="492575"/>
                    </a:cubicBezTo>
                    <a:cubicBezTo>
                      <a:pt x="494519" y="492575"/>
                      <a:pt x="492576" y="490632"/>
                      <a:pt x="492576" y="486746"/>
                    </a:cubicBezTo>
                    <a:cubicBezTo>
                      <a:pt x="496462" y="486746"/>
                      <a:pt x="498891" y="484803"/>
                      <a:pt x="499862" y="480917"/>
                    </a:cubicBezTo>
                    <a:cubicBezTo>
                      <a:pt x="496948" y="480917"/>
                      <a:pt x="495490" y="479460"/>
                      <a:pt x="495490" y="476545"/>
                    </a:cubicBezTo>
                    <a:cubicBezTo>
                      <a:pt x="495490" y="473630"/>
                      <a:pt x="497919" y="471201"/>
                      <a:pt x="502777" y="469258"/>
                    </a:cubicBezTo>
                    <a:lnTo>
                      <a:pt x="499862" y="463429"/>
                    </a:lnTo>
                    <a:lnTo>
                      <a:pt x="499862" y="461972"/>
                    </a:lnTo>
                    <a:cubicBezTo>
                      <a:pt x="499862" y="460028"/>
                      <a:pt x="500834" y="459057"/>
                      <a:pt x="502777" y="459057"/>
                    </a:cubicBezTo>
                    <a:cubicBezTo>
                      <a:pt x="502777" y="458085"/>
                      <a:pt x="501805" y="457600"/>
                      <a:pt x="499862" y="457600"/>
                    </a:cubicBezTo>
                    <a:cubicBezTo>
                      <a:pt x="499862" y="452742"/>
                      <a:pt x="507149" y="431368"/>
                      <a:pt x="521722" y="393477"/>
                    </a:cubicBezTo>
                    <a:lnTo>
                      <a:pt x="518807" y="387648"/>
                    </a:lnTo>
                    <a:cubicBezTo>
                      <a:pt x="520751" y="387648"/>
                      <a:pt x="521722" y="386676"/>
                      <a:pt x="521722" y="384733"/>
                    </a:cubicBezTo>
                    <a:lnTo>
                      <a:pt x="518807" y="384733"/>
                    </a:lnTo>
                    <a:lnTo>
                      <a:pt x="514436" y="387648"/>
                    </a:lnTo>
                    <a:lnTo>
                      <a:pt x="515893" y="393477"/>
                    </a:lnTo>
                    <a:lnTo>
                      <a:pt x="510064" y="393477"/>
                    </a:lnTo>
                    <a:lnTo>
                      <a:pt x="510064" y="389105"/>
                    </a:lnTo>
                    <a:cubicBezTo>
                      <a:pt x="494519" y="403679"/>
                      <a:pt x="476545" y="414851"/>
                      <a:pt x="456143" y="422624"/>
                    </a:cubicBezTo>
                    <a:cubicBezTo>
                      <a:pt x="448370" y="433311"/>
                      <a:pt x="439626" y="438654"/>
                      <a:pt x="429911" y="438654"/>
                    </a:cubicBezTo>
                    <a:cubicBezTo>
                      <a:pt x="429911" y="443512"/>
                      <a:pt x="419709" y="448856"/>
                      <a:pt x="399307" y="454685"/>
                    </a:cubicBezTo>
                    <a:cubicBezTo>
                      <a:pt x="392506" y="459543"/>
                      <a:pt x="385705" y="463915"/>
                      <a:pt x="378904" y="467801"/>
                    </a:cubicBezTo>
                    <a:cubicBezTo>
                      <a:pt x="368217" y="474602"/>
                      <a:pt x="356559" y="480917"/>
                      <a:pt x="343929" y="486746"/>
                    </a:cubicBezTo>
                    <a:cubicBezTo>
                      <a:pt x="343929" y="487718"/>
                      <a:pt x="342471" y="489175"/>
                      <a:pt x="339557" y="491118"/>
                    </a:cubicBezTo>
                    <a:cubicBezTo>
                      <a:pt x="335670" y="493061"/>
                      <a:pt x="330813" y="495490"/>
                      <a:pt x="324983" y="498405"/>
                    </a:cubicBezTo>
                    <a:lnTo>
                      <a:pt x="295837" y="478002"/>
                    </a:lnTo>
                    <a:cubicBezTo>
                      <a:pt x="284178" y="476059"/>
                      <a:pt x="276892" y="475088"/>
                      <a:pt x="273977" y="475088"/>
                    </a:cubicBezTo>
                    <a:lnTo>
                      <a:pt x="257946" y="478002"/>
                    </a:lnTo>
                    <a:cubicBezTo>
                      <a:pt x="256003" y="474116"/>
                      <a:pt x="255032" y="471687"/>
                      <a:pt x="255032" y="470716"/>
                    </a:cubicBezTo>
                    <a:cubicBezTo>
                      <a:pt x="265719" y="446427"/>
                      <a:pt x="283207" y="429425"/>
                      <a:pt x="307495" y="419709"/>
                    </a:cubicBezTo>
                    <a:lnTo>
                      <a:pt x="324983" y="405136"/>
                    </a:lnTo>
                    <a:cubicBezTo>
                      <a:pt x="342471" y="395421"/>
                      <a:pt x="359473" y="383276"/>
                      <a:pt x="375990" y="368703"/>
                    </a:cubicBezTo>
                    <a:lnTo>
                      <a:pt x="406594" y="349758"/>
                    </a:lnTo>
                    <a:lnTo>
                      <a:pt x="410966" y="352672"/>
                    </a:lnTo>
                    <a:cubicBezTo>
                      <a:pt x="416795" y="345871"/>
                      <a:pt x="427968" y="338585"/>
                      <a:pt x="444484" y="330812"/>
                    </a:cubicBezTo>
                    <a:lnTo>
                      <a:pt x="475088" y="314782"/>
                    </a:lnTo>
                    <a:cubicBezTo>
                      <a:pt x="475088" y="312839"/>
                      <a:pt x="476545" y="309924"/>
                      <a:pt x="479460" y="306038"/>
                    </a:cubicBezTo>
                    <a:cubicBezTo>
                      <a:pt x="474602" y="306038"/>
                      <a:pt x="471202" y="302152"/>
                      <a:pt x="469258" y="294379"/>
                    </a:cubicBezTo>
                    <a:lnTo>
                      <a:pt x="425539" y="259403"/>
                    </a:lnTo>
                    <a:cubicBezTo>
                      <a:pt x="412909" y="256489"/>
                      <a:pt x="400278" y="255031"/>
                      <a:pt x="387648" y="255031"/>
                    </a:cubicBezTo>
                    <a:lnTo>
                      <a:pt x="359959" y="256489"/>
                    </a:lnTo>
                    <a:cubicBezTo>
                      <a:pt x="359959" y="255517"/>
                      <a:pt x="359473" y="255031"/>
                      <a:pt x="358502" y="255031"/>
                    </a:cubicBezTo>
                    <a:cubicBezTo>
                      <a:pt x="358502" y="248231"/>
                      <a:pt x="361416" y="240458"/>
                      <a:pt x="367246" y="231714"/>
                    </a:cubicBezTo>
                    <a:lnTo>
                      <a:pt x="362874" y="224428"/>
                    </a:lnTo>
                    <a:cubicBezTo>
                      <a:pt x="362874" y="218598"/>
                      <a:pt x="369675" y="199653"/>
                      <a:pt x="383276" y="167592"/>
                    </a:cubicBezTo>
                    <a:cubicBezTo>
                      <a:pt x="383276" y="153990"/>
                      <a:pt x="399793" y="118529"/>
                      <a:pt x="432825" y="61207"/>
                    </a:cubicBezTo>
                    <a:cubicBezTo>
                      <a:pt x="433797" y="61207"/>
                      <a:pt x="436712" y="58778"/>
                      <a:pt x="441569" y="53921"/>
                    </a:cubicBezTo>
                    <a:cubicBezTo>
                      <a:pt x="446427" y="49063"/>
                      <a:pt x="452742" y="42748"/>
                      <a:pt x="460515" y="34975"/>
                    </a:cubicBezTo>
                    <a:lnTo>
                      <a:pt x="510064" y="5829"/>
                    </a:lnTo>
                    <a:cubicBezTo>
                      <a:pt x="512978" y="5829"/>
                      <a:pt x="514436" y="7286"/>
                      <a:pt x="514436" y="10201"/>
                    </a:cubicBezTo>
                    <a:cubicBezTo>
                      <a:pt x="493061" y="26717"/>
                      <a:pt x="481889" y="39833"/>
                      <a:pt x="480917" y="49549"/>
                    </a:cubicBezTo>
                    <a:lnTo>
                      <a:pt x="480917" y="56835"/>
                    </a:lnTo>
                    <a:cubicBezTo>
                      <a:pt x="479946" y="57807"/>
                      <a:pt x="476059" y="58293"/>
                      <a:pt x="469258" y="58293"/>
                    </a:cubicBezTo>
                    <a:lnTo>
                      <a:pt x="472173" y="62665"/>
                    </a:lnTo>
                    <a:lnTo>
                      <a:pt x="472173" y="68494"/>
                    </a:lnTo>
                    <a:cubicBezTo>
                      <a:pt x="469258" y="74323"/>
                      <a:pt x="465372" y="77238"/>
                      <a:pt x="460515" y="77238"/>
                    </a:cubicBezTo>
                    <a:lnTo>
                      <a:pt x="460515" y="81610"/>
                    </a:lnTo>
                    <a:lnTo>
                      <a:pt x="463429" y="85982"/>
                    </a:lnTo>
                    <a:cubicBezTo>
                      <a:pt x="459543" y="87925"/>
                      <a:pt x="456143" y="88896"/>
                      <a:pt x="453228" y="88896"/>
                    </a:cubicBezTo>
                    <a:cubicBezTo>
                      <a:pt x="453228" y="98612"/>
                      <a:pt x="459543" y="103955"/>
                      <a:pt x="472173" y="104927"/>
                    </a:cubicBezTo>
                    <a:lnTo>
                      <a:pt x="472173" y="103470"/>
                    </a:lnTo>
                    <a:cubicBezTo>
                      <a:pt x="467315" y="95697"/>
                      <a:pt x="464887" y="90839"/>
                      <a:pt x="464887" y="88896"/>
                    </a:cubicBezTo>
                    <a:cubicBezTo>
                      <a:pt x="466830" y="88896"/>
                      <a:pt x="467801" y="87925"/>
                      <a:pt x="467801" y="85982"/>
                    </a:cubicBezTo>
                    <a:lnTo>
                      <a:pt x="472173" y="88896"/>
                    </a:lnTo>
                    <a:lnTo>
                      <a:pt x="480917" y="88896"/>
                    </a:lnTo>
                    <a:lnTo>
                      <a:pt x="472173" y="77238"/>
                    </a:lnTo>
                    <a:cubicBezTo>
                      <a:pt x="474116" y="77238"/>
                      <a:pt x="475088" y="76266"/>
                      <a:pt x="475088" y="74323"/>
                    </a:cubicBezTo>
                    <a:lnTo>
                      <a:pt x="479460" y="77238"/>
                    </a:lnTo>
                    <a:lnTo>
                      <a:pt x="480917" y="77238"/>
                    </a:lnTo>
                    <a:lnTo>
                      <a:pt x="479460" y="72866"/>
                    </a:lnTo>
                    <a:lnTo>
                      <a:pt x="479460" y="69951"/>
                    </a:lnTo>
                    <a:lnTo>
                      <a:pt x="480917" y="65579"/>
                    </a:lnTo>
                    <a:lnTo>
                      <a:pt x="491118" y="69951"/>
                    </a:lnTo>
                    <a:lnTo>
                      <a:pt x="492576" y="69951"/>
                    </a:lnTo>
                    <a:lnTo>
                      <a:pt x="492576" y="68494"/>
                    </a:lnTo>
                    <a:lnTo>
                      <a:pt x="488204" y="68494"/>
                    </a:lnTo>
                    <a:lnTo>
                      <a:pt x="488204" y="61207"/>
                    </a:lnTo>
                    <a:cubicBezTo>
                      <a:pt x="496948" y="61207"/>
                      <a:pt x="510064" y="52463"/>
                      <a:pt x="527551" y="34975"/>
                    </a:cubicBezTo>
                    <a:cubicBezTo>
                      <a:pt x="531438" y="36918"/>
                      <a:pt x="534838" y="37890"/>
                      <a:pt x="537753" y="37890"/>
                    </a:cubicBezTo>
                    <a:cubicBezTo>
                      <a:pt x="514436" y="76752"/>
                      <a:pt x="502777" y="103955"/>
                      <a:pt x="502777" y="119500"/>
                    </a:cubicBezTo>
                    <a:lnTo>
                      <a:pt x="502777" y="120958"/>
                    </a:lnTo>
                    <a:cubicBezTo>
                      <a:pt x="502777" y="123872"/>
                      <a:pt x="506663" y="126301"/>
                      <a:pt x="514436" y="128244"/>
                    </a:cubicBezTo>
                    <a:cubicBezTo>
                      <a:pt x="516379" y="122415"/>
                      <a:pt x="524637" y="119500"/>
                      <a:pt x="539210" y="119500"/>
                    </a:cubicBezTo>
                    <a:cubicBezTo>
                      <a:pt x="526580" y="132130"/>
                      <a:pt x="514921" y="142332"/>
                      <a:pt x="504234" y="150104"/>
                    </a:cubicBezTo>
                    <a:cubicBezTo>
                      <a:pt x="504234" y="151076"/>
                      <a:pt x="502777" y="153990"/>
                      <a:pt x="499862" y="158848"/>
                    </a:cubicBezTo>
                    <a:cubicBezTo>
                      <a:pt x="511521" y="163706"/>
                      <a:pt x="517836" y="166135"/>
                      <a:pt x="518807" y="166135"/>
                    </a:cubicBezTo>
                    <a:lnTo>
                      <a:pt x="558155" y="138445"/>
                    </a:lnTo>
                    <a:lnTo>
                      <a:pt x="561070" y="138445"/>
                    </a:lnTo>
                    <a:cubicBezTo>
                      <a:pt x="563985" y="138445"/>
                      <a:pt x="565442" y="139903"/>
                      <a:pt x="565442" y="142817"/>
                    </a:cubicBezTo>
                    <a:cubicBezTo>
                      <a:pt x="560584" y="142817"/>
                      <a:pt x="553783" y="153504"/>
                      <a:pt x="545039" y="174879"/>
                    </a:cubicBezTo>
                    <a:cubicBezTo>
                      <a:pt x="536295" y="191395"/>
                      <a:pt x="528523" y="211797"/>
                      <a:pt x="521722" y="236086"/>
                    </a:cubicBezTo>
                    <a:cubicBezTo>
                      <a:pt x="509092" y="256489"/>
                      <a:pt x="498891" y="276406"/>
                      <a:pt x="491118" y="295837"/>
                    </a:cubicBezTo>
                    <a:lnTo>
                      <a:pt x="491118" y="298751"/>
                    </a:lnTo>
                    <a:cubicBezTo>
                      <a:pt x="491118" y="299723"/>
                      <a:pt x="494033" y="302637"/>
                      <a:pt x="499862" y="307495"/>
                    </a:cubicBezTo>
                    <a:cubicBezTo>
                      <a:pt x="499862" y="304580"/>
                      <a:pt x="512492" y="297780"/>
                      <a:pt x="537753" y="287093"/>
                    </a:cubicBezTo>
                    <a:cubicBezTo>
                      <a:pt x="579529" y="263775"/>
                      <a:pt x="603332" y="249202"/>
                      <a:pt x="609162" y="243373"/>
                    </a:cubicBezTo>
                    <a:cubicBezTo>
                      <a:pt x="632479" y="225885"/>
                      <a:pt x="667455" y="192366"/>
                      <a:pt x="714089" y="142817"/>
                    </a:cubicBezTo>
                    <a:cubicBezTo>
                      <a:pt x="717975" y="142817"/>
                      <a:pt x="723319" y="136502"/>
                      <a:pt x="730120" y="123872"/>
                    </a:cubicBezTo>
                    <a:cubicBezTo>
                      <a:pt x="733034" y="123872"/>
                      <a:pt x="744693" y="111242"/>
                      <a:pt x="765095" y="85982"/>
                    </a:cubicBezTo>
                    <a:cubicBezTo>
                      <a:pt x="769953" y="84039"/>
                      <a:pt x="775782" y="75780"/>
                      <a:pt x="782583" y="61207"/>
                    </a:cubicBezTo>
                    <a:lnTo>
                      <a:pt x="782583" y="49549"/>
                    </a:lnTo>
                    <a:lnTo>
                      <a:pt x="779669" y="49549"/>
                    </a:lnTo>
                    <a:lnTo>
                      <a:pt x="775297" y="48091"/>
                    </a:lnTo>
                    <a:cubicBezTo>
                      <a:pt x="774325" y="47120"/>
                      <a:pt x="773354" y="47120"/>
                      <a:pt x="772382" y="48091"/>
                    </a:cubicBezTo>
                    <a:lnTo>
                      <a:pt x="770925" y="49549"/>
                    </a:lnTo>
                    <a:lnTo>
                      <a:pt x="753437" y="46634"/>
                    </a:lnTo>
                    <a:lnTo>
                      <a:pt x="741778" y="46634"/>
                    </a:lnTo>
                    <a:cubicBezTo>
                      <a:pt x="736920" y="46634"/>
                      <a:pt x="726233" y="48091"/>
                      <a:pt x="709717" y="51006"/>
                    </a:cubicBezTo>
                    <a:lnTo>
                      <a:pt x="709717" y="46634"/>
                    </a:lnTo>
                    <a:cubicBezTo>
                      <a:pt x="726233" y="42748"/>
                      <a:pt x="743236" y="35947"/>
                      <a:pt x="760723" y="26231"/>
                    </a:cubicBezTo>
                    <a:lnTo>
                      <a:pt x="775297" y="23317"/>
                    </a:lnTo>
                    <a:cubicBezTo>
                      <a:pt x="775297" y="20402"/>
                      <a:pt x="772868" y="18945"/>
                      <a:pt x="768010" y="18945"/>
                    </a:cubicBezTo>
                    <a:lnTo>
                      <a:pt x="768010" y="17487"/>
                    </a:lnTo>
                    <a:cubicBezTo>
                      <a:pt x="768010" y="13601"/>
                      <a:pt x="769467" y="11658"/>
                      <a:pt x="772382" y="11658"/>
                    </a:cubicBezTo>
                    <a:lnTo>
                      <a:pt x="782583" y="11658"/>
                    </a:lnTo>
                    <a:cubicBezTo>
                      <a:pt x="801043" y="11658"/>
                      <a:pt x="812701" y="7772"/>
                      <a:pt x="8175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11500">
                    <a:solidFill>
                      <a:schemeClr val="bg1"/>
                    </a:solidFill>
                    <a:latin typeface="字魂49号-逍遥行书" panose="00000500000000000000" pitchFamily="2" charset="-122"/>
                    <a:ea typeface="字魂49号-逍遥行书" panose="00000500000000000000" pitchFamily="2" charset="-122"/>
                  </a:defRPr>
                </a:lvl1pPr>
              </a:lstStyle>
              <a:p>
                <a:endParaRPr lang="zh-CN" altLang="en-US" dirty="0"/>
              </a:p>
            </p:txBody>
          </p:sp>
          <p:sp>
            <p:nvSpPr>
              <p:cNvPr id="14" name="文本框 13">
                <a:extLst>
                  <a:ext uri="{FF2B5EF4-FFF2-40B4-BE49-F238E27FC236}">
                    <a16:creationId xmlns:a16="http://schemas.microsoft.com/office/drawing/2014/main" id="{D94A01FA-1865-4546-BA1D-F69BEF5E20D3}"/>
                  </a:ext>
                </a:extLst>
              </p:cNvPr>
              <p:cNvSpPr txBox="1"/>
              <p:nvPr/>
            </p:nvSpPr>
            <p:spPr>
              <a:xfrm>
                <a:off x="8341100" y="4524983"/>
                <a:ext cx="520522" cy="550698"/>
              </a:xfrm>
              <a:custGeom>
                <a:avLst/>
                <a:gdLst/>
                <a:ahLst/>
                <a:cxnLst/>
                <a:rect l="l" t="t" r="r" b="b"/>
                <a:pathLst>
                  <a:path w="520522" h="550698">
                    <a:moveTo>
                      <a:pt x="96012" y="471145"/>
                    </a:moveTo>
                    <a:cubicBezTo>
                      <a:pt x="96012" y="472517"/>
                      <a:pt x="97383" y="473660"/>
                      <a:pt x="100126" y="474574"/>
                    </a:cubicBezTo>
                    <a:lnTo>
                      <a:pt x="100126" y="473888"/>
                    </a:lnTo>
                    <a:cubicBezTo>
                      <a:pt x="100126" y="472059"/>
                      <a:pt x="99441" y="471145"/>
                      <a:pt x="98069" y="471145"/>
                    </a:cubicBezTo>
                    <a:close/>
                    <a:moveTo>
                      <a:pt x="110413" y="458801"/>
                    </a:moveTo>
                    <a:lnTo>
                      <a:pt x="110413" y="462230"/>
                    </a:lnTo>
                    <a:lnTo>
                      <a:pt x="111785" y="464287"/>
                    </a:lnTo>
                    <a:cubicBezTo>
                      <a:pt x="110871" y="464287"/>
                      <a:pt x="106984" y="465430"/>
                      <a:pt x="100126" y="467716"/>
                    </a:cubicBezTo>
                    <a:lnTo>
                      <a:pt x="100126" y="469773"/>
                    </a:lnTo>
                    <a:lnTo>
                      <a:pt x="102870" y="469773"/>
                    </a:lnTo>
                    <a:lnTo>
                      <a:pt x="106299" y="467716"/>
                    </a:lnTo>
                    <a:lnTo>
                      <a:pt x="108356" y="467716"/>
                    </a:lnTo>
                    <a:cubicBezTo>
                      <a:pt x="109270" y="467716"/>
                      <a:pt x="109728" y="468173"/>
                      <a:pt x="109728" y="469088"/>
                    </a:cubicBezTo>
                    <a:cubicBezTo>
                      <a:pt x="111556" y="468173"/>
                      <a:pt x="112699" y="467716"/>
                      <a:pt x="113157" y="467716"/>
                    </a:cubicBezTo>
                    <a:lnTo>
                      <a:pt x="113157" y="466344"/>
                    </a:lnTo>
                    <a:lnTo>
                      <a:pt x="111785" y="464287"/>
                    </a:lnTo>
                    <a:lnTo>
                      <a:pt x="113842" y="464287"/>
                    </a:lnTo>
                    <a:lnTo>
                      <a:pt x="113157" y="462230"/>
                    </a:lnTo>
                    <a:lnTo>
                      <a:pt x="113157" y="460858"/>
                    </a:lnTo>
                    <a:lnTo>
                      <a:pt x="115214" y="460858"/>
                    </a:lnTo>
                    <a:lnTo>
                      <a:pt x="115214" y="459486"/>
                    </a:lnTo>
                    <a:close/>
                    <a:moveTo>
                      <a:pt x="124815" y="450571"/>
                    </a:moveTo>
                    <a:lnTo>
                      <a:pt x="118643" y="452628"/>
                    </a:lnTo>
                    <a:lnTo>
                      <a:pt x="116586" y="451943"/>
                    </a:lnTo>
                    <a:lnTo>
                      <a:pt x="115214" y="451943"/>
                    </a:lnTo>
                    <a:lnTo>
                      <a:pt x="115214" y="452628"/>
                    </a:lnTo>
                    <a:cubicBezTo>
                      <a:pt x="117500" y="452628"/>
                      <a:pt x="118643" y="453543"/>
                      <a:pt x="118643" y="455372"/>
                    </a:cubicBezTo>
                    <a:lnTo>
                      <a:pt x="118643" y="456057"/>
                    </a:lnTo>
                    <a:cubicBezTo>
                      <a:pt x="116357" y="456057"/>
                      <a:pt x="115214" y="456972"/>
                      <a:pt x="115214" y="458801"/>
                    </a:cubicBezTo>
                    <a:lnTo>
                      <a:pt x="118643" y="460858"/>
                    </a:lnTo>
                    <a:lnTo>
                      <a:pt x="125501" y="450571"/>
                    </a:lnTo>
                    <a:close/>
                    <a:moveTo>
                      <a:pt x="130302" y="449199"/>
                    </a:moveTo>
                    <a:cubicBezTo>
                      <a:pt x="128930" y="449199"/>
                      <a:pt x="127787" y="450342"/>
                      <a:pt x="126873" y="452628"/>
                    </a:cubicBezTo>
                    <a:lnTo>
                      <a:pt x="128930" y="454000"/>
                    </a:lnTo>
                    <a:lnTo>
                      <a:pt x="131673" y="454000"/>
                    </a:lnTo>
                    <a:lnTo>
                      <a:pt x="130302" y="451943"/>
                    </a:lnTo>
                    <a:lnTo>
                      <a:pt x="131673" y="449199"/>
                    </a:lnTo>
                    <a:close/>
                    <a:moveTo>
                      <a:pt x="313410" y="436855"/>
                    </a:moveTo>
                    <a:lnTo>
                      <a:pt x="313410" y="438912"/>
                    </a:lnTo>
                    <a:lnTo>
                      <a:pt x="315468" y="438912"/>
                    </a:lnTo>
                    <a:lnTo>
                      <a:pt x="315468" y="436855"/>
                    </a:lnTo>
                    <a:close/>
                    <a:moveTo>
                      <a:pt x="318211" y="432054"/>
                    </a:moveTo>
                    <a:lnTo>
                      <a:pt x="318211" y="435483"/>
                    </a:lnTo>
                    <a:lnTo>
                      <a:pt x="320268" y="435483"/>
                    </a:lnTo>
                    <a:lnTo>
                      <a:pt x="320268" y="434112"/>
                    </a:lnTo>
                    <a:cubicBezTo>
                      <a:pt x="320268" y="432740"/>
                      <a:pt x="319582" y="432054"/>
                      <a:pt x="318211" y="432054"/>
                    </a:cubicBezTo>
                    <a:close/>
                    <a:moveTo>
                      <a:pt x="312039" y="432054"/>
                    </a:moveTo>
                    <a:lnTo>
                      <a:pt x="312039" y="435483"/>
                    </a:lnTo>
                    <a:lnTo>
                      <a:pt x="313410" y="435483"/>
                    </a:lnTo>
                    <a:cubicBezTo>
                      <a:pt x="313410" y="435026"/>
                      <a:pt x="313867" y="433883"/>
                      <a:pt x="314782" y="432054"/>
                    </a:cubicBezTo>
                    <a:close/>
                    <a:moveTo>
                      <a:pt x="333298" y="412166"/>
                    </a:moveTo>
                    <a:cubicBezTo>
                      <a:pt x="331470" y="415367"/>
                      <a:pt x="327583" y="420853"/>
                      <a:pt x="321640" y="428625"/>
                    </a:cubicBezTo>
                    <a:lnTo>
                      <a:pt x="323697" y="429997"/>
                    </a:lnTo>
                    <a:lnTo>
                      <a:pt x="329869" y="429997"/>
                    </a:lnTo>
                    <a:lnTo>
                      <a:pt x="328498" y="427254"/>
                    </a:lnTo>
                    <a:cubicBezTo>
                      <a:pt x="329412" y="426797"/>
                      <a:pt x="331012" y="426568"/>
                      <a:pt x="333298" y="426568"/>
                    </a:cubicBezTo>
                    <a:lnTo>
                      <a:pt x="333298" y="425196"/>
                    </a:lnTo>
                    <a:lnTo>
                      <a:pt x="330555" y="425196"/>
                    </a:lnTo>
                    <a:lnTo>
                      <a:pt x="330555" y="423825"/>
                    </a:lnTo>
                    <a:lnTo>
                      <a:pt x="331927" y="421767"/>
                    </a:lnTo>
                    <a:lnTo>
                      <a:pt x="333984" y="423139"/>
                    </a:lnTo>
                    <a:lnTo>
                      <a:pt x="336727" y="423139"/>
                    </a:lnTo>
                    <a:lnTo>
                      <a:pt x="336727" y="421767"/>
                    </a:lnTo>
                    <a:lnTo>
                      <a:pt x="333298" y="421767"/>
                    </a:lnTo>
                    <a:cubicBezTo>
                      <a:pt x="333298" y="420396"/>
                      <a:pt x="334441" y="419710"/>
                      <a:pt x="336727" y="419710"/>
                    </a:cubicBezTo>
                    <a:cubicBezTo>
                      <a:pt x="335813" y="414681"/>
                      <a:pt x="334670" y="412166"/>
                      <a:pt x="333298" y="412166"/>
                    </a:cubicBezTo>
                    <a:close/>
                    <a:moveTo>
                      <a:pt x="186537" y="412166"/>
                    </a:moveTo>
                    <a:lnTo>
                      <a:pt x="185851" y="418338"/>
                    </a:lnTo>
                    <a:lnTo>
                      <a:pt x="187909" y="419710"/>
                    </a:lnTo>
                    <a:lnTo>
                      <a:pt x="189966" y="419710"/>
                    </a:lnTo>
                    <a:cubicBezTo>
                      <a:pt x="189052" y="414681"/>
                      <a:pt x="187909" y="412166"/>
                      <a:pt x="186537" y="412166"/>
                    </a:cubicBezTo>
                    <a:close/>
                    <a:moveTo>
                      <a:pt x="321640" y="410109"/>
                    </a:moveTo>
                    <a:cubicBezTo>
                      <a:pt x="321640" y="411480"/>
                      <a:pt x="320497" y="412166"/>
                      <a:pt x="318211" y="412166"/>
                    </a:cubicBezTo>
                    <a:lnTo>
                      <a:pt x="318211" y="413538"/>
                    </a:lnTo>
                    <a:lnTo>
                      <a:pt x="318897" y="416281"/>
                    </a:lnTo>
                    <a:cubicBezTo>
                      <a:pt x="316153" y="416738"/>
                      <a:pt x="314782" y="418110"/>
                      <a:pt x="314782" y="420396"/>
                    </a:cubicBezTo>
                    <a:cubicBezTo>
                      <a:pt x="314782" y="424968"/>
                      <a:pt x="316611" y="427254"/>
                      <a:pt x="320268" y="427254"/>
                    </a:cubicBezTo>
                    <a:cubicBezTo>
                      <a:pt x="327126" y="417653"/>
                      <a:pt x="330555" y="412395"/>
                      <a:pt x="330555" y="411480"/>
                    </a:cubicBezTo>
                    <a:lnTo>
                      <a:pt x="328498" y="412166"/>
                    </a:lnTo>
                    <a:lnTo>
                      <a:pt x="325069" y="412166"/>
                    </a:lnTo>
                    <a:close/>
                    <a:moveTo>
                      <a:pt x="333984" y="392964"/>
                    </a:moveTo>
                    <a:lnTo>
                      <a:pt x="333298" y="395021"/>
                    </a:lnTo>
                    <a:cubicBezTo>
                      <a:pt x="335127" y="396850"/>
                      <a:pt x="336499" y="397764"/>
                      <a:pt x="337413" y="397764"/>
                    </a:cubicBezTo>
                    <a:lnTo>
                      <a:pt x="337413" y="399822"/>
                    </a:lnTo>
                    <a:lnTo>
                      <a:pt x="331927" y="398450"/>
                    </a:lnTo>
                    <a:lnTo>
                      <a:pt x="333298" y="401193"/>
                    </a:lnTo>
                    <a:lnTo>
                      <a:pt x="333298" y="401879"/>
                    </a:lnTo>
                    <a:lnTo>
                      <a:pt x="327126" y="401879"/>
                    </a:lnTo>
                    <a:cubicBezTo>
                      <a:pt x="328498" y="407366"/>
                      <a:pt x="330098" y="410109"/>
                      <a:pt x="331927" y="410109"/>
                    </a:cubicBezTo>
                    <a:cubicBezTo>
                      <a:pt x="336956" y="404165"/>
                      <a:pt x="340842" y="398907"/>
                      <a:pt x="343585" y="394335"/>
                    </a:cubicBezTo>
                    <a:lnTo>
                      <a:pt x="340842" y="392964"/>
                    </a:lnTo>
                    <a:lnTo>
                      <a:pt x="335356" y="394335"/>
                    </a:lnTo>
                    <a:cubicBezTo>
                      <a:pt x="335356" y="393421"/>
                      <a:pt x="334899" y="392964"/>
                      <a:pt x="333984" y="392964"/>
                    </a:cubicBezTo>
                    <a:close/>
                    <a:moveTo>
                      <a:pt x="349072" y="391592"/>
                    </a:moveTo>
                    <a:cubicBezTo>
                      <a:pt x="348157" y="391592"/>
                      <a:pt x="343585" y="397764"/>
                      <a:pt x="335356" y="410109"/>
                    </a:cubicBezTo>
                    <a:lnTo>
                      <a:pt x="335356" y="411480"/>
                    </a:lnTo>
                    <a:lnTo>
                      <a:pt x="336727" y="413538"/>
                    </a:lnTo>
                    <a:cubicBezTo>
                      <a:pt x="341299" y="411709"/>
                      <a:pt x="343585" y="408966"/>
                      <a:pt x="343585" y="405308"/>
                    </a:cubicBezTo>
                    <a:lnTo>
                      <a:pt x="347014" y="405308"/>
                    </a:lnTo>
                    <a:lnTo>
                      <a:pt x="345643" y="403251"/>
                    </a:lnTo>
                    <a:lnTo>
                      <a:pt x="345643" y="401879"/>
                    </a:lnTo>
                    <a:lnTo>
                      <a:pt x="347700" y="401879"/>
                    </a:lnTo>
                    <a:lnTo>
                      <a:pt x="347700" y="399822"/>
                    </a:lnTo>
                    <a:close/>
                    <a:moveTo>
                      <a:pt x="343585" y="391592"/>
                    </a:moveTo>
                    <a:lnTo>
                      <a:pt x="343585" y="392964"/>
                    </a:lnTo>
                    <a:lnTo>
                      <a:pt x="345643" y="392964"/>
                    </a:lnTo>
                    <a:lnTo>
                      <a:pt x="345643" y="391592"/>
                    </a:lnTo>
                    <a:close/>
                    <a:moveTo>
                      <a:pt x="194767" y="375819"/>
                    </a:moveTo>
                    <a:lnTo>
                      <a:pt x="194767" y="376505"/>
                    </a:lnTo>
                    <a:lnTo>
                      <a:pt x="196824" y="376505"/>
                    </a:lnTo>
                    <a:lnTo>
                      <a:pt x="196824" y="375819"/>
                    </a:lnTo>
                    <a:close/>
                    <a:moveTo>
                      <a:pt x="74752" y="365532"/>
                    </a:moveTo>
                    <a:lnTo>
                      <a:pt x="74752" y="367589"/>
                    </a:lnTo>
                    <a:lnTo>
                      <a:pt x="76123" y="367589"/>
                    </a:lnTo>
                    <a:lnTo>
                      <a:pt x="76123" y="365532"/>
                    </a:lnTo>
                    <a:close/>
                    <a:moveTo>
                      <a:pt x="201625" y="362103"/>
                    </a:moveTo>
                    <a:lnTo>
                      <a:pt x="201625" y="362789"/>
                    </a:lnTo>
                    <a:lnTo>
                      <a:pt x="203682" y="362789"/>
                    </a:lnTo>
                    <a:lnTo>
                      <a:pt x="203682" y="362103"/>
                    </a:lnTo>
                    <a:close/>
                    <a:moveTo>
                      <a:pt x="86410" y="357302"/>
                    </a:moveTo>
                    <a:lnTo>
                      <a:pt x="86410" y="358674"/>
                    </a:lnTo>
                    <a:lnTo>
                      <a:pt x="91211" y="358674"/>
                    </a:lnTo>
                    <a:lnTo>
                      <a:pt x="91211" y="357302"/>
                    </a:lnTo>
                    <a:close/>
                    <a:moveTo>
                      <a:pt x="81610" y="355931"/>
                    </a:moveTo>
                    <a:lnTo>
                      <a:pt x="81610" y="357302"/>
                    </a:lnTo>
                    <a:lnTo>
                      <a:pt x="84353" y="357302"/>
                    </a:lnTo>
                    <a:lnTo>
                      <a:pt x="84353" y="355931"/>
                    </a:lnTo>
                    <a:close/>
                    <a:moveTo>
                      <a:pt x="371017" y="353873"/>
                    </a:moveTo>
                    <a:lnTo>
                      <a:pt x="371017" y="355931"/>
                    </a:lnTo>
                    <a:lnTo>
                      <a:pt x="373075" y="355931"/>
                    </a:lnTo>
                    <a:lnTo>
                      <a:pt x="373075" y="353873"/>
                    </a:lnTo>
                    <a:close/>
                    <a:moveTo>
                      <a:pt x="117271" y="353873"/>
                    </a:moveTo>
                    <a:cubicBezTo>
                      <a:pt x="111328" y="359360"/>
                      <a:pt x="107213" y="362103"/>
                      <a:pt x="104927" y="362103"/>
                    </a:cubicBezTo>
                    <a:cubicBezTo>
                      <a:pt x="104927" y="361188"/>
                      <a:pt x="104470" y="360731"/>
                      <a:pt x="103555" y="360731"/>
                    </a:cubicBezTo>
                    <a:cubicBezTo>
                      <a:pt x="103555" y="363932"/>
                      <a:pt x="100584" y="365760"/>
                      <a:pt x="94640" y="366218"/>
                    </a:cubicBezTo>
                    <a:cubicBezTo>
                      <a:pt x="91440" y="370332"/>
                      <a:pt x="86868" y="373761"/>
                      <a:pt x="80924" y="376505"/>
                    </a:cubicBezTo>
                    <a:lnTo>
                      <a:pt x="77495" y="381305"/>
                    </a:lnTo>
                    <a:lnTo>
                      <a:pt x="81610" y="381305"/>
                    </a:lnTo>
                    <a:cubicBezTo>
                      <a:pt x="82067" y="383134"/>
                      <a:pt x="93268" y="389306"/>
                      <a:pt x="115214" y="399822"/>
                    </a:cubicBezTo>
                    <a:lnTo>
                      <a:pt x="117271" y="401879"/>
                    </a:lnTo>
                    <a:cubicBezTo>
                      <a:pt x="125958" y="401422"/>
                      <a:pt x="130302" y="399593"/>
                      <a:pt x="130302" y="396393"/>
                    </a:cubicBezTo>
                    <a:cubicBezTo>
                      <a:pt x="128930" y="396393"/>
                      <a:pt x="128244" y="395707"/>
                      <a:pt x="128244" y="394335"/>
                    </a:cubicBezTo>
                    <a:lnTo>
                      <a:pt x="128244" y="392964"/>
                    </a:lnTo>
                    <a:cubicBezTo>
                      <a:pt x="128244" y="391135"/>
                      <a:pt x="129616" y="389992"/>
                      <a:pt x="132359" y="389535"/>
                    </a:cubicBezTo>
                    <a:lnTo>
                      <a:pt x="132359" y="388163"/>
                    </a:lnTo>
                    <a:cubicBezTo>
                      <a:pt x="130073" y="388163"/>
                      <a:pt x="128930" y="387477"/>
                      <a:pt x="128930" y="386106"/>
                    </a:cubicBezTo>
                    <a:cubicBezTo>
                      <a:pt x="133045" y="377876"/>
                      <a:pt x="135788" y="371018"/>
                      <a:pt x="137160" y="365532"/>
                    </a:cubicBezTo>
                    <a:cubicBezTo>
                      <a:pt x="134874" y="365532"/>
                      <a:pt x="133731" y="364617"/>
                      <a:pt x="133731" y="362789"/>
                    </a:cubicBezTo>
                    <a:lnTo>
                      <a:pt x="131673" y="364160"/>
                    </a:lnTo>
                    <a:lnTo>
                      <a:pt x="128244" y="362103"/>
                    </a:lnTo>
                    <a:cubicBezTo>
                      <a:pt x="128244" y="362560"/>
                      <a:pt x="127787" y="362789"/>
                      <a:pt x="126873" y="362789"/>
                    </a:cubicBezTo>
                    <a:cubicBezTo>
                      <a:pt x="125044" y="356845"/>
                      <a:pt x="121843" y="353873"/>
                      <a:pt x="117271" y="353873"/>
                    </a:cubicBezTo>
                    <a:close/>
                    <a:moveTo>
                      <a:pt x="374446" y="347015"/>
                    </a:moveTo>
                    <a:lnTo>
                      <a:pt x="373075" y="349073"/>
                    </a:lnTo>
                    <a:cubicBezTo>
                      <a:pt x="373989" y="350444"/>
                      <a:pt x="374904" y="351130"/>
                      <a:pt x="375818" y="351130"/>
                    </a:cubicBezTo>
                    <a:lnTo>
                      <a:pt x="379247" y="351130"/>
                    </a:lnTo>
                    <a:cubicBezTo>
                      <a:pt x="379247" y="350216"/>
                      <a:pt x="377647" y="348844"/>
                      <a:pt x="374446" y="347015"/>
                    </a:cubicBezTo>
                    <a:close/>
                    <a:moveTo>
                      <a:pt x="381304" y="331928"/>
                    </a:moveTo>
                    <a:cubicBezTo>
                      <a:pt x="381304" y="332385"/>
                      <a:pt x="379476" y="336271"/>
                      <a:pt x="375818" y="343586"/>
                    </a:cubicBezTo>
                    <a:lnTo>
                      <a:pt x="375818" y="345644"/>
                    </a:lnTo>
                    <a:lnTo>
                      <a:pt x="377190" y="346329"/>
                    </a:lnTo>
                    <a:lnTo>
                      <a:pt x="379247" y="347015"/>
                    </a:lnTo>
                    <a:cubicBezTo>
                      <a:pt x="379247" y="346101"/>
                      <a:pt x="379476" y="345644"/>
                      <a:pt x="379933" y="345644"/>
                    </a:cubicBezTo>
                    <a:lnTo>
                      <a:pt x="379933" y="347701"/>
                    </a:lnTo>
                    <a:lnTo>
                      <a:pt x="382676" y="347701"/>
                    </a:lnTo>
                    <a:cubicBezTo>
                      <a:pt x="382676" y="346329"/>
                      <a:pt x="383133" y="345644"/>
                      <a:pt x="384048" y="345644"/>
                    </a:cubicBezTo>
                    <a:lnTo>
                      <a:pt x="382676" y="343586"/>
                    </a:lnTo>
                    <a:cubicBezTo>
                      <a:pt x="382676" y="342672"/>
                      <a:pt x="383133" y="342215"/>
                      <a:pt x="384048" y="342215"/>
                    </a:cubicBezTo>
                    <a:lnTo>
                      <a:pt x="382676" y="340157"/>
                    </a:lnTo>
                    <a:lnTo>
                      <a:pt x="384048" y="337414"/>
                    </a:lnTo>
                    <a:lnTo>
                      <a:pt x="381304" y="336728"/>
                    </a:lnTo>
                    <a:lnTo>
                      <a:pt x="381990" y="334671"/>
                    </a:lnTo>
                    <a:lnTo>
                      <a:pt x="382676" y="333299"/>
                    </a:lnTo>
                    <a:lnTo>
                      <a:pt x="382676" y="331928"/>
                    </a:lnTo>
                    <a:close/>
                    <a:moveTo>
                      <a:pt x="203682" y="329870"/>
                    </a:moveTo>
                    <a:cubicBezTo>
                      <a:pt x="199110" y="340843"/>
                      <a:pt x="196138" y="346558"/>
                      <a:pt x="194767" y="347015"/>
                    </a:cubicBezTo>
                    <a:lnTo>
                      <a:pt x="194767" y="344272"/>
                    </a:lnTo>
                    <a:lnTo>
                      <a:pt x="200253" y="331928"/>
                    </a:lnTo>
                    <a:lnTo>
                      <a:pt x="199567" y="331928"/>
                    </a:lnTo>
                    <a:cubicBezTo>
                      <a:pt x="193167" y="331928"/>
                      <a:pt x="189966" y="337643"/>
                      <a:pt x="189966" y="349073"/>
                    </a:cubicBezTo>
                    <a:lnTo>
                      <a:pt x="189966" y="350444"/>
                    </a:lnTo>
                    <a:lnTo>
                      <a:pt x="192709" y="350444"/>
                    </a:lnTo>
                    <a:cubicBezTo>
                      <a:pt x="192709" y="348158"/>
                      <a:pt x="193395" y="347015"/>
                      <a:pt x="194767" y="347015"/>
                    </a:cubicBezTo>
                    <a:lnTo>
                      <a:pt x="194767" y="349073"/>
                    </a:lnTo>
                    <a:lnTo>
                      <a:pt x="189280" y="359360"/>
                    </a:lnTo>
                    <a:cubicBezTo>
                      <a:pt x="191109" y="362103"/>
                      <a:pt x="192252" y="365989"/>
                      <a:pt x="192709" y="371018"/>
                    </a:cubicBezTo>
                    <a:lnTo>
                      <a:pt x="196824" y="371018"/>
                    </a:lnTo>
                    <a:lnTo>
                      <a:pt x="194767" y="367589"/>
                    </a:lnTo>
                    <a:cubicBezTo>
                      <a:pt x="196138" y="365303"/>
                      <a:pt x="196824" y="363474"/>
                      <a:pt x="196824" y="362103"/>
                    </a:cubicBezTo>
                    <a:lnTo>
                      <a:pt x="199567" y="362103"/>
                    </a:lnTo>
                    <a:lnTo>
                      <a:pt x="199567" y="364160"/>
                    </a:lnTo>
                    <a:lnTo>
                      <a:pt x="200253" y="364160"/>
                    </a:lnTo>
                    <a:lnTo>
                      <a:pt x="200253" y="362789"/>
                    </a:lnTo>
                    <a:cubicBezTo>
                      <a:pt x="199796" y="361874"/>
                      <a:pt x="199567" y="360503"/>
                      <a:pt x="199567" y="358674"/>
                    </a:cubicBezTo>
                    <a:cubicBezTo>
                      <a:pt x="200025" y="358674"/>
                      <a:pt x="200253" y="358217"/>
                      <a:pt x="200253" y="357302"/>
                    </a:cubicBezTo>
                    <a:lnTo>
                      <a:pt x="202311" y="357988"/>
                    </a:lnTo>
                    <a:lnTo>
                      <a:pt x="203682" y="358674"/>
                    </a:lnTo>
                    <a:lnTo>
                      <a:pt x="205054" y="358674"/>
                    </a:lnTo>
                    <a:lnTo>
                      <a:pt x="205054" y="357302"/>
                    </a:lnTo>
                    <a:cubicBezTo>
                      <a:pt x="202768" y="357302"/>
                      <a:pt x="201853" y="356388"/>
                      <a:pt x="202311" y="354559"/>
                    </a:cubicBezTo>
                    <a:cubicBezTo>
                      <a:pt x="202311" y="353187"/>
                      <a:pt x="202768" y="352502"/>
                      <a:pt x="203682" y="352502"/>
                    </a:cubicBezTo>
                    <a:cubicBezTo>
                      <a:pt x="205511" y="353416"/>
                      <a:pt x="207111" y="353873"/>
                      <a:pt x="208483" y="353873"/>
                    </a:cubicBezTo>
                    <a:cubicBezTo>
                      <a:pt x="208483" y="353416"/>
                      <a:pt x="208940" y="352273"/>
                      <a:pt x="209854" y="350444"/>
                    </a:cubicBezTo>
                    <a:cubicBezTo>
                      <a:pt x="205740" y="350444"/>
                      <a:pt x="203682" y="349530"/>
                      <a:pt x="203682" y="347701"/>
                    </a:cubicBezTo>
                    <a:lnTo>
                      <a:pt x="203682" y="344272"/>
                    </a:lnTo>
                    <a:lnTo>
                      <a:pt x="206425" y="344272"/>
                    </a:lnTo>
                    <a:lnTo>
                      <a:pt x="203682" y="336728"/>
                    </a:lnTo>
                    <a:lnTo>
                      <a:pt x="206425" y="337414"/>
                    </a:lnTo>
                    <a:lnTo>
                      <a:pt x="211226" y="337414"/>
                    </a:lnTo>
                    <a:lnTo>
                      <a:pt x="211226" y="336728"/>
                    </a:lnTo>
                    <a:cubicBezTo>
                      <a:pt x="209397" y="336728"/>
                      <a:pt x="208026" y="334671"/>
                      <a:pt x="207111" y="330556"/>
                    </a:cubicBezTo>
                    <a:close/>
                    <a:moveTo>
                      <a:pt x="86410" y="328499"/>
                    </a:moveTo>
                    <a:lnTo>
                      <a:pt x="88468" y="328499"/>
                    </a:lnTo>
                    <a:cubicBezTo>
                      <a:pt x="88468" y="329870"/>
                      <a:pt x="87782" y="330556"/>
                      <a:pt x="86410" y="330556"/>
                    </a:cubicBezTo>
                    <a:close/>
                    <a:moveTo>
                      <a:pt x="379247" y="327127"/>
                    </a:moveTo>
                    <a:cubicBezTo>
                      <a:pt x="375589" y="328956"/>
                      <a:pt x="372846" y="329870"/>
                      <a:pt x="371017" y="329870"/>
                    </a:cubicBezTo>
                    <a:lnTo>
                      <a:pt x="371017" y="330556"/>
                    </a:lnTo>
                    <a:lnTo>
                      <a:pt x="372389" y="333299"/>
                    </a:lnTo>
                    <a:cubicBezTo>
                      <a:pt x="371932" y="333299"/>
                      <a:pt x="371246" y="333756"/>
                      <a:pt x="370332" y="334671"/>
                    </a:cubicBezTo>
                    <a:cubicBezTo>
                      <a:pt x="369417" y="336042"/>
                      <a:pt x="368503" y="337871"/>
                      <a:pt x="367588" y="340157"/>
                    </a:cubicBezTo>
                    <a:lnTo>
                      <a:pt x="369646" y="343586"/>
                    </a:lnTo>
                    <a:lnTo>
                      <a:pt x="366217" y="343586"/>
                    </a:lnTo>
                    <a:lnTo>
                      <a:pt x="364159" y="342215"/>
                    </a:lnTo>
                    <a:lnTo>
                      <a:pt x="364159" y="343586"/>
                    </a:lnTo>
                    <a:cubicBezTo>
                      <a:pt x="365988" y="349530"/>
                      <a:pt x="367588" y="352502"/>
                      <a:pt x="368960" y="352502"/>
                    </a:cubicBezTo>
                    <a:cubicBezTo>
                      <a:pt x="372618" y="345644"/>
                      <a:pt x="375361" y="339929"/>
                      <a:pt x="377190" y="335357"/>
                    </a:cubicBezTo>
                    <a:cubicBezTo>
                      <a:pt x="379018" y="331242"/>
                      <a:pt x="379933" y="328499"/>
                      <a:pt x="379933" y="327127"/>
                    </a:cubicBezTo>
                    <a:close/>
                    <a:moveTo>
                      <a:pt x="394335" y="308610"/>
                    </a:moveTo>
                    <a:cubicBezTo>
                      <a:pt x="393877" y="308610"/>
                      <a:pt x="392963" y="309982"/>
                      <a:pt x="391591" y="312725"/>
                    </a:cubicBezTo>
                    <a:cubicBezTo>
                      <a:pt x="389763" y="315926"/>
                      <a:pt x="387477" y="320269"/>
                      <a:pt x="384733" y="325755"/>
                    </a:cubicBezTo>
                    <a:lnTo>
                      <a:pt x="387477" y="325755"/>
                    </a:lnTo>
                    <a:cubicBezTo>
                      <a:pt x="389763" y="324384"/>
                      <a:pt x="391134" y="323698"/>
                      <a:pt x="391591" y="323698"/>
                    </a:cubicBezTo>
                    <a:lnTo>
                      <a:pt x="390906" y="321641"/>
                    </a:lnTo>
                    <a:lnTo>
                      <a:pt x="390906" y="320269"/>
                    </a:lnTo>
                    <a:cubicBezTo>
                      <a:pt x="391820" y="320269"/>
                      <a:pt x="393192" y="319583"/>
                      <a:pt x="395020" y="318212"/>
                    </a:cubicBezTo>
                    <a:lnTo>
                      <a:pt x="398449" y="318897"/>
                    </a:lnTo>
                    <a:lnTo>
                      <a:pt x="396392" y="315468"/>
                    </a:lnTo>
                    <a:lnTo>
                      <a:pt x="399821" y="315468"/>
                    </a:lnTo>
                    <a:cubicBezTo>
                      <a:pt x="399821" y="314097"/>
                      <a:pt x="399135" y="313411"/>
                      <a:pt x="397764" y="313411"/>
                    </a:cubicBezTo>
                    <a:lnTo>
                      <a:pt x="395020" y="314783"/>
                    </a:lnTo>
                    <a:lnTo>
                      <a:pt x="395020" y="313411"/>
                    </a:lnTo>
                    <a:cubicBezTo>
                      <a:pt x="395935" y="311582"/>
                      <a:pt x="396392" y="310439"/>
                      <a:pt x="396392" y="309982"/>
                    </a:cubicBezTo>
                    <a:close/>
                    <a:moveTo>
                      <a:pt x="396392" y="303124"/>
                    </a:moveTo>
                    <a:lnTo>
                      <a:pt x="395020" y="307925"/>
                    </a:lnTo>
                    <a:lnTo>
                      <a:pt x="396392" y="307925"/>
                    </a:lnTo>
                    <a:lnTo>
                      <a:pt x="398449" y="306553"/>
                    </a:lnTo>
                    <a:lnTo>
                      <a:pt x="397764" y="304496"/>
                    </a:lnTo>
                    <a:lnTo>
                      <a:pt x="397764" y="303124"/>
                    </a:lnTo>
                    <a:close/>
                    <a:moveTo>
                      <a:pt x="391591" y="301067"/>
                    </a:moveTo>
                    <a:lnTo>
                      <a:pt x="392963" y="303124"/>
                    </a:lnTo>
                    <a:cubicBezTo>
                      <a:pt x="392963" y="304496"/>
                      <a:pt x="389534" y="305181"/>
                      <a:pt x="382676" y="305181"/>
                    </a:cubicBezTo>
                    <a:lnTo>
                      <a:pt x="384048" y="307925"/>
                    </a:lnTo>
                    <a:lnTo>
                      <a:pt x="379247" y="316840"/>
                    </a:lnTo>
                    <a:lnTo>
                      <a:pt x="379933" y="318897"/>
                    </a:lnTo>
                    <a:cubicBezTo>
                      <a:pt x="379476" y="319812"/>
                      <a:pt x="379247" y="321412"/>
                      <a:pt x="379247" y="323698"/>
                    </a:cubicBezTo>
                    <a:lnTo>
                      <a:pt x="381304" y="323698"/>
                    </a:lnTo>
                    <a:cubicBezTo>
                      <a:pt x="384048" y="322784"/>
                      <a:pt x="388391" y="315926"/>
                      <a:pt x="394335" y="303124"/>
                    </a:cubicBezTo>
                    <a:lnTo>
                      <a:pt x="394335" y="301067"/>
                    </a:lnTo>
                    <a:close/>
                    <a:moveTo>
                      <a:pt x="398449" y="298323"/>
                    </a:moveTo>
                    <a:lnTo>
                      <a:pt x="398449" y="301067"/>
                    </a:lnTo>
                    <a:lnTo>
                      <a:pt x="399821" y="301067"/>
                    </a:lnTo>
                    <a:lnTo>
                      <a:pt x="399821" y="298323"/>
                    </a:lnTo>
                    <a:close/>
                    <a:moveTo>
                      <a:pt x="398449" y="292837"/>
                    </a:moveTo>
                    <a:lnTo>
                      <a:pt x="396392" y="293523"/>
                    </a:lnTo>
                    <a:lnTo>
                      <a:pt x="395020" y="293523"/>
                    </a:lnTo>
                    <a:lnTo>
                      <a:pt x="396392" y="296266"/>
                    </a:lnTo>
                    <a:lnTo>
                      <a:pt x="395020" y="298323"/>
                    </a:lnTo>
                    <a:lnTo>
                      <a:pt x="395020" y="299695"/>
                    </a:lnTo>
                    <a:lnTo>
                      <a:pt x="396392" y="299695"/>
                    </a:lnTo>
                    <a:cubicBezTo>
                      <a:pt x="396392" y="298323"/>
                      <a:pt x="397535" y="296037"/>
                      <a:pt x="399821" y="292837"/>
                    </a:cubicBezTo>
                    <a:close/>
                    <a:moveTo>
                      <a:pt x="176250" y="255804"/>
                    </a:moveTo>
                    <a:lnTo>
                      <a:pt x="178308" y="255804"/>
                    </a:lnTo>
                    <a:lnTo>
                      <a:pt x="178308" y="257175"/>
                    </a:lnTo>
                    <a:lnTo>
                      <a:pt x="176250" y="257175"/>
                    </a:lnTo>
                    <a:close/>
                    <a:moveTo>
                      <a:pt x="183108" y="225629"/>
                    </a:moveTo>
                    <a:cubicBezTo>
                      <a:pt x="184937" y="226086"/>
                      <a:pt x="185851" y="227000"/>
                      <a:pt x="185851" y="228372"/>
                    </a:cubicBezTo>
                    <a:lnTo>
                      <a:pt x="191338" y="227000"/>
                    </a:lnTo>
                    <a:lnTo>
                      <a:pt x="193395" y="227000"/>
                    </a:lnTo>
                    <a:lnTo>
                      <a:pt x="193395" y="229058"/>
                    </a:lnTo>
                    <a:lnTo>
                      <a:pt x="182422" y="230429"/>
                    </a:lnTo>
                    <a:cubicBezTo>
                      <a:pt x="182880" y="229515"/>
                      <a:pt x="183108" y="227915"/>
                      <a:pt x="183108" y="225629"/>
                    </a:cubicBezTo>
                    <a:close/>
                    <a:moveTo>
                      <a:pt x="72694" y="221514"/>
                    </a:moveTo>
                    <a:lnTo>
                      <a:pt x="72694" y="222200"/>
                    </a:lnTo>
                    <a:lnTo>
                      <a:pt x="74752" y="222200"/>
                    </a:lnTo>
                    <a:lnTo>
                      <a:pt x="74752" y="221514"/>
                    </a:lnTo>
                    <a:close/>
                    <a:moveTo>
                      <a:pt x="74752" y="218085"/>
                    </a:moveTo>
                    <a:lnTo>
                      <a:pt x="74752" y="218771"/>
                    </a:lnTo>
                    <a:lnTo>
                      <a:pt x="78181" y="218771"/>
                    </a:lnTo>
                    <a:lnTo>
                      <a:pt x="78181" y="218085"/>
                    </a:lnTo>
                    <a:close/>
                    <a:moveTo>
                      <a:pt x="82981" y="216713"/>
                    </a:moveTo>
                    <a:cubicBezTo>
                      <a:pt x="82067" y="216713"/>
                      <a:pt x="80924" y="217856"/>
                      <a:pt x="79552" y="220142"/>
                    </a:cubicBezTo>
                    <a:lnTo>
                      <a:pt x="81610" y="221514"/>
                    </a:lnTo>
                    <a:close/>
                    <a:moveTo>
                      <a:pt x="77495" y="215342"/>
                    </a:moveTo>
                    <a:lnTo>
                      <a:pt x="77495" y="216713"/>
                    </a:lnTo>
                    <a:lnTo>
                      <a:pt x="80924" y="216713"/>
                    </a:lnTo>
                    <a:lnTo>
                      <a:pt x="80924" y="215342"/>
                    </a:lnTo>
                    <a:close/>
                    <a:moveTo>
                      <a:pt x="89839" y="209855"/>
                    </a:moveTo>
                    <a:cubicBezTo>
                      <a:pt x="88925" y="209855"/>
                      <a:pt x="87782" y="210998"/>
                      <a:pt x="86410" y="213284"/>
                    </a:cubicBezTo>
                    <a:lnTo>
                      <a:pt x="86410" y="214656"/>
                    </a:lnTo>
                    <a:cubicBezTo>
                      <a:pt x="88239" y="213741"/>
                      <a:pt x="89839" y="213284"/>
                      <a:pt x="91211" y="213284"/>
                    </a:cubicBezTo>
                    <a:lnTo>
                      <a:pt x="91211" y="209855"/>
                    </a:lnTo>
                    <a:close/>
                    <a:moveTo>
                      <a:pt x="81610" y="209855"/>
                    </a:moveTo>
                    <a:lnTo>
                      <a:pt x="81610" y="211913"/>
                    </a:lnTo>
                    <a:lnTo>
                      <a:pt x="82981" y="211913"/>
                    </a:lnTo>
                    <a:cubicBezTo>
                      <a:pt x="84353" y="211913"/>
                      <a:pt x="85039" y="211227"/>
                      <a:pt x="85039" y="209855"/>
                    </a:cubicBezTo>
                    <a:close/>
                    <a:moveTo>
                      <a:pt x="96012" y="203683"/>
                    </a:moveTo>
                    <a:cubicBezTo>
                      <a:pt x="93726" y="204140"/>
                      <a:pt x="92125" y="205740"/>
                      <a:pt x="91211" y="208484"/>
                    </a:cubicBezTo>
                    <a:lnTo>
                      <a:pt x="91897" y="208484"/>
                    </a:lnTo>
                    <a:cubicBezTo>
                      <a:pt x="96012" y="207569"/>
                      <a:pt x="98069" y="206426"/>
                      <a:pt x="98069" y="205055"/>
                    </a:cubicBezTo>
                    <a:cubicBezTo>
                      <a:pt x="96697" y="205055"/>
                      <a:pt x="96012" y="204597"/>
                      <a:pt x="96012" y="203683"/>
                    </a:cubicBezTo>
                    <a:close/>
                    <a:moveTo>
                      <a:pt x="349072" y="201626"/>
                    </a:moveTo>
                    <a:lnTo>
                      <a:pt x="349072" y="202997"/>
                    </a:lnTo>
                    <a:lnTo>
                      <a:pt x="351129" y="202997"/>
                    </a:lnTo>
                    <a:lnTo>
                      <a:pt x="351129" y="201626"/>
                    </a:lnTo>
                    <a:close/>
                    <a:moveTo>
                      <a:pt x="86410" y="201626"/>
                    </a:moveTo>
                    <a:lnTo>
                      <a:pt x="86410" y="202997"/>
                    </a:lnTo>
                    <a:cubicBezTo>
                      <a:pt x="87782" y="202997"/>
                      <a:pt x="88468" y="203683"/>
                      <a:pt x="88468" y="205055"/>
                    </a:cubicBezTo>
                    <a:lnTo>
                      <a:pt x="90525" y="204369"/>
                    </a:lnTo>
                    <a:lnTo>
                      <a:pt x="91897" y="203683"/>
                    </a:lnTo>
                    <a:lnTo>
                      <a:pt x="91897" y="202997"/>
                    </a:lnTo>
                    <a:cubicBezTo>
                      <a:pt x="90982" y="202997"/>
                      <a:pt x="89611" y="202540"/>
                      <a:pt x="87782" y="201626"/>
                    </a:cubicBezTo>
                    <a:close/>
                    <a:moveTo>
                      <a:pt x="101498" y="196825"/>
                    </a:moveTo>
                    <a:cubicBezTo>
                      <a:pt x="100126" y="196825"/>
                      <a:pt x="98526" y="198425"/>
                      <a:pt x="96697" y="201626"/>
                    </a:cubicBezTo>
                    <a:cubicBezTo>
                      <a:pt x="98526" y="201626"/>
                      <a:pt x="99441" y="202083"/>
                      <a:pt x="99441" y="202997"/>
                    </a:cubicBezTo>
                    <a:cubicBezTo>
                      <a:pt x="102184" y="201626"/>
                      <a:pt x="103555" y="200254"/>
                      <a:pt x="103555" y="198882"/>
                    </a:cubicBezTo>
                    <a:cubicBezTo>
                      <a:pt x="103555" y="197511"/>
                      <a:pt x="102870" y="196825"/>
                      <a:pt x="101498" y="196825"/>
                    </a:cubicBezTo>
                    <a:close/>
                    <a:moveTo>
                      <a:pt x="93268" y="196139"/>
                    </a:moveTo>
                    <a:lnTo>
                      <a:pt x="94640" y="198197"/>
                    </a:lnTo>
                    <a:cubicBezTo>
                      <a:pt x="93726" y="198197"/>
                      <a:pt x="93268" y="198654"/>
                      <a:pt x="93268" y="199568"/>
                    </a:cubicBezTo>
                    <a:lnTo>
                      <a:pt x="96012" y="199568"/>
                    </a:lnTo>
                    <a:cubicBezTo>
                      <a:pt x="96012" y="197739"/>
                      <a:pt x="96697" y="196825"/>
                      <a:pt x="98069" y="196825"/>
                    </a:cubicBezTo>
                    <a:lnTo>
                      <a:pt x="98069" y="196139"/>
                    </a:lnTo>
                    <a:close/>
                    <a:moveTo>
                      <a:pt x="104927" y="191339"/>
                    </a:moveTo>
                    <a:cubicBezTo>
                      <a:pt x="104927" y="191796"/>
                      <a:pt x="104698" y="192482"/>
                      <a:pt x="104241" y="193396"/>
                    </a:cubicBezTo>
                    <a:lnTo>
                      <a:pt x="102870" y="196139"/>
                    </a:lnTo>
                    <a:lnTo>
                      <a:pt x="104927" y="196139"/>
                    </a:lnTo>
                    <a:lnTo>
                      <a:pt x="106984" y="194768"/>
                    </a:lnTo>
                    <a:lnTo>
                      <a:pt x="106299" y="192710"/>
                    </a:lnTo>
                    <a:lnTo>
                      <a:pt x="106299" y="191339"/>
                    </a:lnTo>
                    <a:close/>
                    <a:moveTo>
                      <a:pt x="96697" y="189281"/>
                    </a:moveTo>
                    <a:lnTo>
                      <a:pt x="96697" y="192710"/>
                    </a:lnTo>
                    <a:lnTo>
                      <a:pt x="99441" y="191339"/>
                    </a:lnTo>
                    <a:cubicBezTo>
                      <a:pt x="101269" y="192253"/>
                      <a:pt x="102412" y="192710"/>
                      <a:pt x="102870" y="192710"/>
                    </a:cubicBezTo>
                    <a:cubicBezTo>
                      <a:pt x="102870" y="190881"/>
                      <a:pt x="100812" y="189738"/>
                      <a:pt x="96697" y="189281"/>
                    </a:cubicBezTo>
                    <a:close/>
                    <a:moveTo>
                      <a:pt x="108356" y="187910"/>
                    </a:moveTo>
                    <a:lnTo>
                      <a:pt x="106984" y="189967"/>
                    </a:lnTo>
                    <a:lnTo>
                      <a:pt x="110413" y="189967"/>
                    </a:lnTo>
                    <a:cubicBezTo>
                      <a:pt x="110413" y="188595"/>
                      <a:pt x="109728" y="187910"/>
                      <a:pt x="108356" y="187910"/>
                    </a:cubicBezTo>
                    <a:close/>
                    <a:moveTo>
                      <a:pt x="110413" y="185852"/>
                    </a:moveTo>
                    <a:lnTo>
                      <a:pt x="110413" y="186538"/>
                    </a:lnTo>
                    <a:lnTo>
                      <a:pt x="113157" y="186538"/>
                    </a:lnTo>
                    <a:lnTo>
                      <a:pt x="113157" y="185852"/>
                    </a:lnTo>
                    <a:close/>
                    <a:moveTo>
                      <a:pt x="115214" y="179680"/>
                    </a:moveTo>
                    <a:lnTo>
                      <a:pt x="115214" y="181052"/>
                    </a:lnTo>
                    <a:lnTo>
                      <a:pt x="117271" y="181052"/>
                    </a:lnTo>
                    <a:lnTo>
                      <a:pt x="117271" y="179680"/>
                    </a:lnTo>
                    <a:close/>
                    <a:moveTo>
                      <a:pt x="316839" y="177623"/>
                    </a:moveTo>
                    <a:lnTo>
                      <a:pt x="316839" y="179680"/>
                    </a:lnTo>
                    <a:cubicBezTo>
                      <a:pt x="317754" y="181052"/>
                      <a:pt x="318439" y="181737"/>
                      <a:pt x="318897" y="181737"/>
                    </a:cubicBezTo>
                    <a:cubicBezTo>
                      <a:pt x="318897" y="181280"/>
                      <a:pt x="319354" y="181052"/>
                      <a:pt x="320268" y="181052"/>
                    </a:cubicBezTo>
                    <a:lnTo>
                      <a:pt x="319582" y="178994"/>
                    </a:lnTo>
                    <a:lnTo>
                      <a:pt x="318897" y="177623"/>
                    </a:lnTo>
                    <a:close/>
                    <a:moveTo>
                      <a:pt x="123444" y="172822"/>
                    </a:moveTo>
                    <a:cubicBezTo>
                      <a:pt x="121615" y="172822"/>
                      <a:pt x="120700" y="173508"/>
                      <a:pt x="120700" y="174879"/>
                    </a:cubicBezTo>
                    <a:lnTo>
                      <a:pt x="124815" y="174879"/>
                    </a:lnTo>
                    <a:lnTo>
                      <a:pt x="124815" y="172822"/>
                    </a:lnTo>
                    <a:close/>
                    <a:moveTo>
                      <a:pt x="116586" y="163907"/>
                    </a:moveTo>
                    <a:lnTo>
                      <a:pt x="116586" y="164592"/>
                    </a:lnTo>
                    <a:lnTo>
                      <a:pt x="120015" y="169393"/>
                    </a:lnTo>
                    <a:lnTo>
                      <a:pt x="118643" y="169393"/>
                    </a:lnTo>
                    <a:lnTo>
                      <a:pt x="113157" y="168021"/>
                    </a:lnTo>
                    <a:cubicBezTo>
                      <a:pt x="114528" y="171222"/>
                      <a:pt x="116814" y="172822"/>
                      <a:pt x="120015" y="172822"/>
                    </a:cubicBezTo>
                    <a:cubicBezTo>
                      <a:pt x="120015" y="172365"/>
                      <a:pt x="121843" y="169622"/>
                      <a:pt x="125501" y="164592"/>
                    </a:cubicBezTo>
                    <a:lnTo>
                      <a:pt x="122072" y="163907"/>
                    </a:lnTo>
                    <a:lnTo>
                      <a:pt x="122072" y="164592"/>
                    </a:lnTo>
                    <a:lnTo>
                      <a:pt x="120015" y="163907"/>
                    </a:lnTo>
                    <a:close/>
                    <a:moveTo>
                      <a:pt x="322326" y="162535"/>
                    </a:moveTo>
                    <a:lnTo>
                      <a:pt x="323697" y="168021"/>
                    </a:lnTo>
                    <a:lnTo>
                      <a:pt x="320268" y="172822"/>
                    </a:lnTo>
                    <a:lnTo>
                      <a:pt x="323697" y="174879"/>
                    </a:lnTo>
                    <a:lnTo>
                      <a:pt x="324383" y="172136"/>
                    </a:lnTo>
                    <a:lnTo>
                      <a:pt x="325755" y="169393"/>
                    </a:lnTo>
                    <a:cubicBezTo>
                      <a:pt x="326669" y="167564"/>
                      <a:pt x="327126" y="166421"/>
                      <a:pt x="327126" y="165964"/>
                    </a:cubicBezTo>
                    <a:lnTo>
                      <a:pt x="327126" y="164592"/>
                    </a:lnTo>
                    <a:cubicBezTo>
                      <a:pt x="326669" y="164592"/>
                      <a:pt x="325983" y="164364"/>
                      <a:pt x="325069" y="163907"/>
                    </a:cubicBezTo>
                    <a:close/>
                    <a:moveTo>
                      <a:pt x="133731" y="161163"/>
                    </a:moveTo>
                    <a:cubicBezTo>
                      <a:pt x="133273" y="161163"/>
                      <a:pt x="132359" y="162078"/>
                      <a:pt x="130987" y="163907"/>
                    </a:cubicBezTo>
                    <a:cubicBezTo>
                      <a:pt x="129159" y="165735"/>
                      <a:pt x="127101" y="168021"/>
                      <a:pt x="124815" y="170765"/>
                    </a:cubicBezTo>
                    <a:lnTo>
                      <a:pt x="126873" y="171450"/>
                    </a:lnTo>
                    <a:cubicBezTo>
                      <a:pt x="126873" y="170079"/>
                      <a:pt x="128473" y="169393"/>
                      <a:pt x="131673" y="169393"/>
                    </a:cubicBezTo>
                    <a:lnTo>
                      <a:pt x="130302" y="167336"/>
                    </a:lnTo>
                    <a:cubicBezTo>
                      <a:pt x="130302" y="165507"/>
                      <a:pt x="130987" y="164592"/>
                      <a:pt x="132359" y="164592"/>
                    </a:cubicBezTo>
                    <a:lnTo>
                      <a:pt x="134416" y="165278"/>
                    </a:lnTo>
                    <a:lnTo>
                      <a:pt x="135788" y="165964"/>
                    </a:lnTo>
                    <a:cubicBezTo>
                      <a:pt x="134416" y="163678"/>
                      <a:pt x="133731" y="162078"/>
                      <a:pt x="133731" y="161163"/>
                    </a:cubicBezTo>
                    <a:close/>
                    <a:moveTo>
                      <a:pt x="124815" y="160478"/>
                    </a:moveTo>
                    <a:cubicBezTo>
                      <a:pt x="124815" y="161392"/>
                      <a:pt x="125958" y="162535"/>
                      <a:pt x="128244" y="163907"/>
                    </a:cubicBezTo>
                    <a:lnTo>
                      <a:pt x="128930" y="161163"/>
                    </a:lnTo>
                    <a:close/>
                    <a:moveTo>
                      <a:pt x="327126" y="155677"/>
                    </a:moveTo>
                    <a:cubicBezTo>
                      <a:pt x="325755" y="155677"/>
                      <a:pt x="325069" y="156363"/>
                      <a:pt x="325069" y="157734"/>
                    </a:cubicBezTo>
                    <a:lnTo>
                      <a:pt x="327126" y="159106"/>
                    </a:lnTo>
                    <a:cubicBezTo>
                      <a:pt x="328955" y="159106"/>
                      <a:pt x="329869" y="158420"/>
                      <a:pt x="329869" y="157049"/>
                    </a:cubicBezTo>
                    <a:lnTo>
                      <a:pt x="329869" y="155677"/>
                    </a:lnTo>
                    <a:close/>
                    <a:moveTo>
                      <a:pt x="130302" y="155677"/>
                    </a:moveTo>
                    <a:lnTo>
                      <a:pt x="130302" y="157049"/>
                    </a:lnTo>
                    <a:lnTo>
                      <a:pt x="131673" y="157049"/>
                    </a:lnTo>
                    <a:lnTo>
                      <a:pt x="133731" y="157734"/>
                    </a:lnTo>
                    <a:lnTo>
                      <a:pt x="133731" y="155677"/>
                    </a:lnTo>
                    <a:close/>
                    <a:moveTo>
                      <a:pt x="138531" y="154305"/>
                    </a:moveTo>
                    <a:lnTo>
                      <a:pt x="135788" y="157734"/>
                    </a:lnTo>
                    <a:lnTo>
                      <a:pt x="135788" y="160478"/>
                    </a:lnTo>
                    <a:lnTo>
                      <a:pt x="139217" y="160478"/>
                    </a:lnTo>
                    <a:lnTo>
                      <a:pt x="138531" y="157734"/>
                    </a:lnTo>
                    <a:lnTo>
                      <a:pt x="140589" y="157049"/>
                    </a:lnTo>
                    <a:lnTo>
                      <a:pt x="141960" y="157049"/>
                    </a:lnTo>
                    <a:lnTo>
                      <a:pt x="141960" y="155677"/>
                    </a:lnTo>
                    <a:cubicBezTo>
                      <a:pt x="141503" y="155677"/>
                      <a:pt x="140360" y="155220"/>
                      <a:pt x="138531" y="154305"/>
                    </a:cubicBezTo>
                    <a:close/>
                    <a:moveTo>
                      <a:pt x="371017" y="152248"/>
                    </a:moveTo>
                    <a:lnTo>
                      <a:pt x="373075" y="152248"/>
                    </a:lnTo>
                    <a:lnTo>
                      <a:pt x="373075" y="154305"/>
                    </a:lnTo>
                    <a:lnTo>
                      <a:pt x="371017" y="154305"/>
                    </a:lnTo>
                    <a:close/>
                    <a:moveTo>
                      <a:pt x="140589" y="152248"/>
                    </a:moveTo>
                    <a:lnTo>
                      <a:pt x="140589" y="152934"/>
                    </a:lnTo>
                    <a:lnTo>
                      <a:pt x="142646" y="152934"/>
                    </a:lnTo>
                    <a:lnTo>
                      <a:pt x="142646" y="152248"/>
                    </a:lnTo>
                    <a:close/>
                    <a:moveTo>
                      <a:pt x="132359" y="152248"/>
                    </a:moveTo>
                    <a:cubicBezTo>
                      <a:pt x="133273" y="153620"/>
                      <a:pt x="134188" y="154305"/>
                      <a:pt x="135102" y="154305"/>
                    </a:cubicBezTo>
                    <a:lnTo>
                      <a:pt x="135788" y="154305"/>
                    </a:lnTo>
                    <a:cubicBezTo>
                      <a:pt x="135788" y="152934"/>
                      <a:pt x="135102" y="152248"/>
                      <a:pt x="133731" y="152248"/>
                    </a:cubicBezTo>
                    <a:close/>
                    <a:moveTo>
                      <a:pt x="109728" y="133731"/>
                    </a:moveTo>
                    <a:lnTo>
                      <a:pt x="109728" y="135789"/>
                    </a:lnTo>
                    <a:lnTo>
                      <a:pt x="110413" y="135789"/>
                    </a:lnTo>
                    <a:lnTo>
                      <a:pt x="110413" y="133731"/>
                    </a:lnTo>
                    <a:close/>
                    <a:moveTo>
                      <a:pt x="161163" y="131674"/>
                    </a:moveTo>
                    <a:cubicBezTo>
                      <a:pt x="160248" y="131674"/>
                      <a:pt x="159105" y="132817"/>
                      <a:pt x="157734" y="135103"/>
                    </a:cubicBezTo>
                    <a:lnTo>
                      <a:pt x="159105" y="135103"/>
                    </a:lnTo>
                    <a:cubicBezTo>
                      <a:pt x="160477" y="135103"/>
                      <a:pt x="161163" y="134189"/>
                      <a:pt x="161163" y="132360"/>
                    </a:cubicBezTo>
                    <a:close/>
                    <a:moveTo>
                      <a:pt x="337413" y="118644"/>
                    </a:moveTo>
                    <a:lnTo>
                      <a:pt x="337413" y="122073"/>
                    </a:lnTo>
                    <a:lnTo>
                      <a:pt x="338785" y="124130"/>
                    </a:lnTo>
                    <a:cubicBezTo>
                      <a:pt x="337413" y="124587"/>
                      <a:pt x="336727" y="125502"/>
                      <a:pt x="336727" y="126873"/>
                    </a:cubicBezTo>
                    <a:lnTo>
                      <a:pt x="336727" y="128245"/>
                    </a:lnTo>
                    <a:cubicBezTo>
                      <a:pt x="336727" y="129617"/>
                      <a:pt x="337413" y="130302"/>
                      <a:pt x="338785" y="130302"/>
                    </a:cubicBezTo>
                    <a:cubicBezTo>
                      <a:pt x="341071" y="124359"/>
                      <a:pt x="342214" y="120473"/>
                      <a:pt x="342214" y="118644"/>
                    </a:cubicBezTo>
                    <a:close/>
                    <a:moveTo>
                      <a:pt x="353872" y="94641"/>
                    </a:moveTo>
                    <a:lnTo>
                      <a:pt x="353872" y="96698"/>
                    </a:lnTo>
                    <a:cubicBezTo>
                      <a:pt x="354330" y="96698"/>
                      <a:pt x="355473" y="97155"/>
                      <a:pt x="357301" y="98070"/>
                    </a:cubicBezTo>
                    <a:lnTo>
                      <a:pt x="358673" y="98070"/>
                    </a:lnTo>
                    <a:lnTo>
                      <a:pt x="358673" y="96698"/>
                    </a:lnTo>
                    <a:cubicBezTo>
                      <a:pt x="357759" y="96698"/>
                      <a:pt x="356158" y="96012"/>
                      <a:pt x="353872" y="94641"/>
                    </a:cubicBezTo>
                    <a:close/>
                    <a:moveTo>
                      <a:pt x="351129" y="88469"/>
                    </a:moveTo>
                    <a:lnTo>
                      <a:pt x="345643" y="91212"/>
                    </a:lnTo>
                    <a:lnTo>
                      <a:pt x="347014" y="93269"/>
                    </a:lnTo>
                    <a:lnTo>
                      <a:pt x="347014" y="94641"/>
                    </a:lnTo>
                    <a:lnTo>
                      <a:pt x="345643" y="96698"/>
                    </a:lnTo>
                    <a:cubicBezTo>
                      <a:pt x="347014" y="96698"/>
                      <a:pt x="347700" y="97841"/>
                      <a:pt x="347700" y="100127"/>
                    </a:cubicBezTo>
                    <a:cubicBezTo>
                      <a:pt x="349072" y="100127"/>
                      <a:pt x="350672" y="97384"/>
                      <a:pt x="352501" y="91898"/>
                    </a:cubicBezTo>
                    <a:cubicBezTo>
                      <a:pt x="351129" y="91898"/>
                      <a:pt x="350443" y="91212"/>
                      <a:pt x="350443" y="89840"/>
                    </a:cubicBezTo>
                    <a:lnTo>
                      <a:pt x="352501" y="89840"/>
                    </a:lnTo>
                    <a:lnTo>
                      <a:pt x="352501" y="88469"/>
                    </a:lnTo>
                    <a:close/>
                    <a:moveTo>
                      <a:pt x="351129" y="84354"/>
                    </a:moveTo>
                    <a:lnTo>
                      <a:pt x="351129" y="85040"/>
                    </a:lnTo>
                    <a:lnTo>
                      <a:pt x="355244" y="85040"/>
                    </a:lnTo>
                    <a:lnTo>
                      <a:pt x="355244" y="84354"/>
                    </a:lnTo>
                    <a:close/>
                    <a:moveTo>
                      <a:pt x="57607" y="74753"/>
                    </a:moveTo>
                    <a:cubicBezTo>
                      <a:pt x="57607" y="76124"/>
                      <a:pt x="56921" y="78182"/>
                      <a:pt x="55549" y="80925"/>
                    </a:cubicBezTo>
                    <a:cubicBezTo>
                      <a:pt x="57835" y="80925"/>
                      <a:pt x="59207" y="81153"/>
                      <a:pt x="59664" y="81611"/>
                    </a:cubicBezTo>
                    <a:lnTo>
                      <a:pt x="61036" y="79553"/>
                    </a:lnTo>
                    <a:cubicBezTo>
                      <a:pt x="60579" y="76353"/>
                      <a:pt x="59436" y="74753"/>
                      <a:pt x="57607" y="74753"/>
                    </a:cubicBezTo>
                    <a:close/>
                    <a:moveTo>
                      <a:pt x="49377" y="71324"/>
                    </a:moveTo>
                    <a:lnTo>
                      <a:pt x="49377" y="72695"/>
                    </a:lnTo>
                    <a:lnTo>
                      <a:pt x="50749" y="78182"/>
                    </a:lnTo>
                    <a:lnTo>
                      <a:pt x="52806" y="78182"/>
                    </a:lnTo>
                    <a:cubicBezTo>
                      <a:pt x="54635" y="78182"/>
                      <a:pt x="55778" y="76810"/>
                      <a:pt x="56235" y="74067"/>
                    </a:cubicBezTo>
                    <a:cubicBezTo>
                      <a:pt x="53949" y="72238"/>
                      <a:pt x="51663" y="71324"/>
                      <a:pt x="49377" y="71324"/>
                    </a:cubicBezTo>
                    <a:close/>
                    <a:moveTo>
                      <a:pt x="364159" y="70638"/>
                    </a:moveTo>
                    <a:lnTo>
                      <a:pt x="364159" y="71324"/>
                    </a:lnTo>
                    <a:lnTo>
                      <a:pt x="366217" y="71324"/>
                    </a:lnTo>
                    <a:lnTo>
                      <a:pt x="366217" y="70638"/>
                    </a:lnTo>
                    <a:close/>
                    <a:moveTo>
                      <a:pt x="358673" y="66523"/>
                    </a:moveTo>
                    <a:cubicBezTo>
                      <a:pt x="358673" y="67895"/>
                      <a:pt x="359816" y="69266"/>
                      <a:pt x="362102" y="70638"/>
                    </a:cubicBezTo>
                    <a:lnTo>
                      <a:pt x="362788" y="70638"/>
                    </a:lnTo>
                    <a:lnTo>
                      <a:pt x="362788" y="66523"/>
                    </a:lnTo>
                    <a:close/>
                    <a:moveTo>
                      <a:pt x="65836" y="65837"/>
                    </a:moveTo>
                    <a:cubicBezTo>
                      <a:pt x="65836" y="67209"/>
                      <a:pt x="66522" y="67895"/>
                      <a:pt x="67894" y="67895"/>
                    </a:cubicBezTo>
                    <a:lnTo>
                      <a:pt x="70637" y="67895"/>
                    </a:lnTo>
                    <a:cubicBezTo>
                      <a:pt x="70637" y="66523"/>
                      <a:pt x="69723" y="65837"/>
                      <a:pt x="67894" y="65837"/>
                    </a:cubicBezTo>
                    <a:close/>
                    <a:moveTo>
                      <a:pt x="360730" y="63094"/>
                    </a:moveTo>
                    <a:lnTo>
                      <a:pt x="360730" y="64466"/>
                    </a:lnTo>
                    <a:lnTo>
                      <a:pt x="362788" y="64466"/>
                    </a:lnTo>
                    <a:lnTo>
                      <a:pt x="362788" y="63094"/>
                    </a:lnTo>
                    <a:close/>
                    <a:moveTo>
                      <a:pt x="72694" y="58979"/>
                    </a:moveTo>
                    <a:lnTo>
                      <a:pt x="70637" y="62408"/>
                    </a:lnTo>
                    <a:lnTo>
                      <a:pt x="70637" y="63094"/>
                    </a:lnTo>
                    <a:cubicBezTo>
                      <a:pt x="72923" y="61722"/>
                      <a:pt x="74295" y="61037"/>
                      <a:pt x="74752" y="61037"/>
                    </a:cubicBezTo>
                    <a:cubicBezTo>
                      <a:pt x="74752" y="59665"/>
                      <a:pt x="74066" y="58979"/>
                      <a:pt x="72694" y="58979"/>
                    </a:cubicBezTo>
                    <a:close/>
                    <a:moveTo>
                      <a:pt x="78181" y="52807"/>
                    </a:moveTo>
                    <a:lnTo>
                      <a:pt x="78867" y="54864"/>
                    </a:lnTo>
                    <a:lnTo>
                      <a:pt x="79552" y="56236"/>
                    </a:lnTo>
                    <a:lnTo>
                      <a:pt x="80924" y="56236"/>
                    </a:lnTo>
                    <a:lnTo>
                      <a:pt x="80924" y="52807"/>
                    </a:lnTo>
                    <a:close/>
                    <a:moveTo>
                      <a:pt x="102870" y="35662"/>
                    </a:moveTo>
                    <a:lnTo>
                      <a:pt x="102870" y="37034"/>
                    </a:lnTo>
                    <a:lnTo>
                      <a:pt x="104927" y="37034"/>
                    </a:lnTo>
                    <a:lnTo>
                      <a:pt x="104927" y="35662"/>
                    </a:lnTo>
                    <a:close/>
                    <a:moveTo>
                      <a:pt x="96012" y="21946"/>
                    </a:moveTo>
                    <a:cubicBezTo>
                      <a:pt x="96926" y="21946"/>
                      <a:pt x="98755" y="22632"/>
                      <a:pt x="101498" y="24003"/>
                    </a:cubicBezTo>
                    <a:cubicBezTo>
                      <a:pt x="101498" y="22632"/>
                      <a:pt x="102184" y="21946"/>
                      <a:pt x="103555" y="21946"/>
                    </a:cubicBezTo>
                    <a:lnTo>
                      <a:pt x="109728" y="24003"/>
                    </a:lnTo>
                    <a:cubicBezTo>
                      <a:pt x="109728" y="22632"/>
                      <a:pt x="110413" y="21946"/>
                      <a:pt x="111785" y="21946"/>
                    </a:cubicBezTo>
                    <a:lnTo>
                      <a:pt x="111785" y="23318"/>
                    </a:lnTo>
                    <a:cubicBezTo>
                      <a:pt x="113614" y="22403"/>
                      <a:pt x="114757" y="21946"/>
                      <a:pt x="115214" y="21946"/>
                    </a:cubicBezTo>
                    <a:lnTo>
                      <a:pt x="120015" y="24003"/>
                    </a:lnTo>
                    <a:lnTo>
                      <a:pt x="125501" y="23318"/>
                    </a:lnTo>
                    <a:cubicBezTo>
                      <a:pt x="130987" y="24689"/>
                      <a:pt x="133731" y="27661"/>
                      <a:pt x="133731" y="32233"/>
                    </a:cubicBezTo>
                    <a:cubicBezTo>
                      <a:pt x="133731" y="33147"/>
                      <a:pt x="133273" y="33605"/>
                      <a:pt x="132359" y="33605"/>
                    </a:cubicBezTo>
                    <a:lnTo>
                      <a:pt x="133731" y="35662"/>
                    </a:lnTo>
                    <a:lnTo>
                      <a:pt x="133731" y="37034"/>
                    </a:lnTo>
                    <a:lnTo>
                      <a:pt x="128244" y="35662"/>
                    </a:lnTo>
                    <a:cubicBezTo>
                      <a:pt x="120015" y="39777"/>
                      <a:pt x="112928" y="45492"/>
                      <a:pt x="106984" y="52807"/>
                    </a:cubicBezTo>
                    <a:cubicBezTo>
                      <a:pt x="106984" y="53721"/>
                      <a:pt x="104470" y="56007"/>
                      <a:pt x="99441" y="59665"/>
                    </a:cubicBezTo>
                    <a:cubicBezTo>
                      <a:pt x="91211" y="68352"/>
                      <a:pt x="85039" y="79096"/>
                      <a:pt x="80924" y="91898"/>
                    </a:cubicBezTo>
                    <a:cubicBezTo>
                      <a:pt x="80924" y="93726"/>
                      <a:pt x="81610" y="94641"/>
                      <a:pt x="82981" y="94641"/>
                    </a:cubicBezTo>
                    <a:cubicBezTo>
                      <a:pt x="101269" y="88240"/>
                      <a:pt x="117729" y="81611"/>
                      <a:pt x="132359" y="74753"/>
                    </a:cubicBezTo>
                    <a:lnTo>
                      <a:pt x="133731" y="74753"/>
                    </a:lnTo>
                    <a:cubicBezTo>
                      <a:pt x="135102" y="76581"/>
                      <a:pt x="135788" y="78182"/>
                      <a:pt x="135788" y="79553"/>
                    </a:cubicBezTo>
                    <a:lnTo>
                      <a:pt x="138531" y="79553"/>
                    </a:lnTo>
                    <a:cubicBezTo>
                      <a:pt x="138531" y="78182"/>
                      <a:pt x="138760" y="77496"/>
                      <a:pt x="139217" y="77496"/>
                    </a:cubicBezTo>
                    <a:lnTo>
                      <a:pt x="142646" y="78182"/>
                    </a:lnTo>
                    <a:cubicBezTo>
                      <a:pt x="142646" y="74524"/>
                      <a:pt x="150418" y="70409"/>
                      <a:pt x="165963" y="65837"/>
                    </a:cubicBezTo>
                    <a:cubicBezTo>
                      <a:pt x="168249" y="62180"/>
                      <a:pt x="176250" y="56693"/>
                      <a:pt x="189966" y="49378"/>
                    </a:cubicBezTo>
                    <a:cubicBezTo>
                      <a:pt x="189966" y="47092"/>
                      <a:pt x="190881" y="45949"/>
                      <a:pt x="192709" y="45949"/>
                    </a:cubicBezTo>
                    <a:cubicBezTo>
                      <a:pt x="192709" y="46863"/>
                      <a:pt x="192938" y="47321"/>
                      <a:pt x="193395" y="47321"/>
                    </a:cubicBezTo>
                    <a:cubicBezTo>
                      <a:pt x="198424" y="42749"/>
                      <a:pt x="203911" y="40463"/>
                      <a:pt x="209854" y="40463"/>
                    </a:cubicBezTo>
                    <a:cubicBezTo>
                      <a:pt x="218998" y="47778"/>
                      <a:pt x="229743" y="53036"/>
                      <a:pt x="242087" y="56236"/>
                    </a:cubicBezTo>
                    <a:cubicBezTo>
                      <a:pt x="242087" y="59894"/>
                      <a:pt x="243687" y="64694"/>
                      <a:pt x="246888" y="70638"/>
                    </a:cubicBezTo>
                    <a:cubicBezTo>
                      <a:pt x="246888" y="78410"/>
                      <a:pt x="243230" y="82982"/>
                      <a:pt x="235915" y="84354"/>
                    </a:cubicBezTo>
                    <a:cubicBezTo>
                      <a:pt x="218998" y="96698"/>
                      <a:pt x="202996" y="112472"/>
                      <a:pt x="187909" y="131674"/>
                    </a:cubicBezTo>
                    <a:lnTo>
                      <a:pt x="176250" y="144018"/>
                    </a:lnTo>
                    <a:lnTo>
                      <a:pt x="174193" y="142647"/>
                    </a:lnTo>
                    <a:cubicBezTo>
                      <a:pt x="174193" y="143561"/>
                      <a:pt x="171221" y="147676"/>
                      <a:pt x="165277" y="154991"/>
                    </a:cubicBezTo>
                    <a:cubicBezTo>
                      <a:pt x="158877" y="162764"/>
                      <a:pt x="149961" y="172593"/>
                      <a:pt x="138531" y="184481"/>
                    </a:cubicBezTo>
                    <a:lnTo>
                      <a:pt x="137160" y="189967"/>
                    </a:lnTo>
                    <a:lnTo>
                      <a:pt x="137160" y="191339"/>
                    </a:lnTo>
                    <a:lnTo>
                      <a:pt x="138531" y="191339"/>
                    </a:lnTo>
                    <a:cubicBezTo>
                      <a:pt x="138531" y="190424"/>
                      <a:pt x="140360" y="188138"/>
                      <a:pt x="144018" y="184481"/>
                    </a:cubicBezTo>
                    <a:cubicBezTo>
                      <a:pt x="145846" y="185395"/>
                      <a:pt x="146989" y="185852"/>
                      <a:pt x="147447" y="185852"/>
                    </a:cubicBezTo>
                    <a:cubicBezTo>
                      <a:pt x="147447" y="184481"/>
                      <a:pt x="148590" y="183109"/>
                      <a:pt x="150876" y="181737"/>
                    </a:cubicBezTo>
                    <a:lnTo>
                      <a:pt x="153619" y="183109"/>
                    </a:lnTo>
                    <a:cubicBezTo>
                      <a:pt x="155448" y="182195"/>
                      <a:pt x="156591" y="181737"/>
                      <a:pt x="157048" y="181737"/>
                    </a:cubicBezTo>
                    <a:cubicBezTo>
                      <a:pt x="157048" y="183566"/>
                      <a:pt x="157734" y="184481"/>
                      <a:pt x="159105" y="184481"/>
                    </a:cubicBezTo>
                    <a:lnTo>
                      <a:pt x="160477" y="184481"/>
                    </a:lnTo>
                    <a:lnTo>
                      <a:pt x="157734" y="181052"/>
                    </a:lnTo>
                    <a:lnTo>
                      <a:pt x="157734" y="179680"/>
                    </a:lnTo>
                    <a:lnTo>
                      <a:pt x="161163" y="179680"/>
                    </a:lnTo>
                    <a:lnTo>
                      <a:pt x="161163" y="184481"/>
                    </a:lnTo>
                    <a:cubicBezTo>
                      <a:pt x="162991" y="184481"/>
                      <a:pt x="163906" y="183566"/>
                      <a:pt x="163906" y="181737"/>
                    </a:cubicBezTo>
                    <a:lnTo>
                      <a:pt x="162534" y="179680"/>
                    </a:lnTo>
                    <a:lnTo>
                      <a:pt x="164592" y="178308"/>
                    </a:lnTo>
                    <a:lnTo>
                      <a:pt x="164592" y="181737"/>
                    </a:lnTo>
                    <a:lnTo>
                      <a:pt x="178308" y="176251"/>
                    </a:lnTo>
                    <a:cubicBezTo>
                      <a:pt x="178308" y="177165"/>
                      <a:pt x="178765" y="177623"/>
                      <a:pt x="179679" y="177623"/>
                    </a:cubicBezTo>
                    <a:cubicBezTo>
                      <a:pt x="185166" y="173965"/>
                      <a:pt x="187909" y="171908"/>
                      <a:pt x="187909" y="171450"/>
                    </a:cubicBezTo>
                    <a:lnTo>
                      <a:pt x="183108" y="170765"/>
                    </a:lnTo>
                    <a:lnTo>
                      <a:pt x="183108" y="169393"/>
                    </a:lnTo>
                    <a:cubicBezTo>
                      <a:pt x="183108" y="167107"/>
                      <a:pt x="189738" y="164821"/>
                      <a:pt x="202996" y="162535"/>
                    </a:cubicBezTo>
                    <a:cubicBezTo>
                      <a:pt x="203454" y="165735"/>
                      <a:pt x="204597" y="167336"/>
                      <a:pt x="206425" y="167336"/>
                    </a:cubicBezTo>
                    <a:cubicBezTo>
                      <a:pt x="207797" y="165050"/>
                      <a:pt x="208940" y="163221"/>
                      <a:pt x="209854" y="161849"/>
                    </a:cubicBezTo>
                    <a:cubicBezTo>
                      <a:pt x="210769" y="160935"/>
                      <a:pt x="211455" y="160478"/>
                      <a:pt x="211912" y="160478"/>
                    </a:cubicBezTo>
                    <a:lnTo>
                      <a:pt x="213283" y="160478"/>
                    </a:lnTo>
                    <a:cubicBezTo>
                      <a:pt x="213283" y="165050"/>
                      <a:pt x="215112" y="167336"/>
                      <a:pt x="218770" y="167336"/>
                    </a:cubicBezTo>
                    <a:lnTo>
                      <a:pt x="220827" y="166650"/>
                    </a:lnTo>
                    <a:lnTo>
                      <a:pt x="222199" y="165964"/>
                    </a:lnTo>
                    <a:cubicBezTo>
                      <a:pt x="229057" y="172822"/>
                      <a:pt x="235000" y="176251"/>
                      <a:pt x="240030" y="176251"/>
                    </a:cubicBezTo>
                    <a:cubicBezTo>
                      <a:pt x="243687" y="182652"/>
                      <a:pt x="251917" y="189967"/>
                      <a:pt x="264718" y="198197"/>
                    </a:cubicBezTo>
                    <a:cubicBezTo>
                      <a:pt x="264718" y="199568"/>
                      <a:pt x="265633" y="201168"/>
                      <a:pt x="267462" y="202997"/>
                    </a:cubicBezTo>
                    <a:lnTo>
                      <a:pt x="267462" y="205055"/>
                    </a:lnTo>
                    <a:cubicBezTo>
                      <a:pt x="265633" y="210541"/>
                      <a:pt x="263575" y="213284"/>
                      <a:pt x="261289" y="213284"/>
                    </a:cubicBezTo>
                    <a:lnTo>
                      <a:pt x="261289" y="218085"/>
                    </a:lnTo>
                    <a:lnTo>
                      <a:pt x="260604" y="223571"/>
                    </a:lnTo>
                    <a:lnTo>
                      <a:pt x="261289" y="225629"/>
                    </a:lnTo>
                    <a:lnTo>
                      <a:pt x="261289" y="227000"/>
                    </a:lnTo>
                    <a:cubicBezTo>
                      <a:pt x="259918" y="231572"/>
                      <a:pt x="258546" y="233858"/>
                      <a:pt x="257175" y="233858"/>
                    </a:cubicBezTo>
                    <a:cubicBezTo>
                      <a:pt x="243916" y="222428"/>
                      <a:pt x="235000" y="216713"/>
                      <a:pt x="230428" y="216713"/>
                    </a:cubicBezTo>
                    <a:lnTo>
                      <a:pt x="228371" y="216713"/>
                    </a:lnTo>
                    <a:lnTo>
                      <a:pt x="222199" y="218085"/>
                    </a:lnTo>
                    <a:lnTo>
                      <a:pt x="222199" y="215342"/>
                    </a:lnTo>
                    <a:lnTo>
                      <a:pt x="207111" y="218771"/>
                    </a:lnTo>
                    <a:lnTo>
                      <a:pt x="201625" y="213284"/>
                    </a:lnTo>
                    <a:cubicBezTo>
                      <a:pt x="202996" y="213284"/>
                      <a:pt x="203682" y="212141"/>
                      <a:pt x="203682" y="209855"/>
                    </a:cubicBezTo>
                    <a:cubicBezTo>
                      <a:pt x="202768" y="207569"/>
                      <a:pt x="202082" y="206426"/>
                      <a:pt x="201625" y="206426"/>
                    </a:cubicBezTo>
                    <a:lnTo>
                      <a:pt x="199567" y="207112"/>
                    </a:lnTo>
                    <a:lnTo>
                      <a:pt x="198196" y="207112"/>
                    </a:lnTo>
                    <a:lnTo>
                      <a:pt x="196824" y="205055"/>
                    </a:lnTo>
                    <a:cubicBezTo>
                      <a:pt x="195910" y="205055"/>
                      <a:pt x="193852" y="206198"/>
                      <a:pt x="190652" y="208484"/>
                    </a:cubicBezTo>
                    <a:cubicBezTo>
                      <a:pt x="186994" y="210770"/>
                      <a:pt x="182651" y="213970"/>
                      <a:pt x="177622" y="218085"/>
                    </a:cubicBezTo>
                    <a:lnTo>
                      <a:pt x="176250" y="218085"/>
                    </a:lnTo>
                    <a:lnTo>
                      <a:pt x="176250" y="221514"/>
                    </a:lnTo>
                    <a:cubicBezTo>
                      <a:pt x="178536" y="221514"/>
                      <a:pt x="180594" y="224943"/>
                      <a:pt x="182422" y="231801"/>
                    </a:cubicBezTo>
                    <a:cubicBezTo>
                      <a:pt x="178765" y="231801"/>
                      <a:pt x="176022" y="234087"/>
                      <a:pt x="174193" y="238659"/>
                    </a:cubicBezTo>
                    <a:cubicBezTo>
                      <a:pt x="175564" y="238659"/>
                      <a:pt x="176250" y="239345"/>
                      <a:pt x="176250" y="240716"/>
                    </a:cubicBezTo>
                    <a:lnTo>
                      <a:pt x="176250" y="242088"/>
                    </a:lnTo>
                    <a:lnTo>
                      <a:pt x="172821" y="242088"/>
                    </a:lnTo>
                    <a:lnTo>
                      <a:pt x="172821" y="250317"/>
                    </a:lnTo>
                    <a:lnTo>
                      <a:pt x="178308" y="251003"/>
                    </a:lnTo>
                    <a:lnTo>
                      <a:pt x="178308" y="254432"/>
                    </a:lnTo>
                    <a:lnTo>
                      <a:pt x="172821" y="251003"/>
                    </a:lnTo>
                    <a:lnTo>
                      <a:pt x="172821" y="257861"/>
                    </a:lnTo>
                    <a:lnTo>
                      <a:pt x="170764" y="257861"/>
                    </a:lnTo>
                    <a:lnTo>
                      <a:pt x="170764" y="242088"/>
                    </a:lnTo>
                    <a:lnTo>
                      <a:pt x="169392" y="242088"/>
                    </a:lnTo>
                    <a:cubicBezTo>
                      <a:pt x="165735" y="244374"/>
                      <a:pt x="163906" y="247346"/>
                      <a:pt x="163906" y="251003"/>
                    </a:cubicBezTo>
                    <a:lnTo>
                      <a:pt x="164592" y="253746"/>
                    </a:lnTo>
                    <a:lnTo>
                      <a:pt x="161163" y="255804"/>
                    </a:lnTo>
                    <a:cubicBezTo>
                      <a:pt x="162991" y="257633"/>
                      <a:pt x="163906" y="259461"/>
                      <a:pt x="163906" y="261290"/>
                    </a:cubicBezTo>
                    <a:lnTo>
                      <a:pt x="162534" y="261290"/>
                    </a:lnTo>
                    <a:lnTo>
                      <a:pt x="163906" y="264033"/>
                    </a:lnTo>
                    <a:lnTo>
                      <a:pt x="163906" y="264719"/>
                    </a:lnTo>
                    <a:lnTo>
                      <a:pt x="161163" y="264033"/>
                    </a:lnTo>
                    <a:cubicBezTo>
                      <a:pt x="160248" y="271806"/>
                      <a:pt x="159562" y="276378"/>
                      <a:pt x="159105" y="277749"/>
                    </a:cubicBezTo>
                    <a:lnTo>
                      <a:pt x="164592" y="279121"/>
                    </a:lnTo>
                    <a:lnTo>
                      <a:pt x="169392" y="260604"/>
                    </a:lnTo>
                    <a:lnTo>
                      <a:pt x="171450" y="260604"/>
                    </a:lnTo>
                    <a:lnTo>
                      <a:pt x="171450" y="262662"/>
                    </a:lnTo>
                    <a:lnTo>
                      <a:pt x="170764" y="264719"/>
                    </a:lnTo>
                    <a:cubicBezTo>
                      <a:pt x="172135" y="265176"/>
                      <a:pt x="172821" y="266091"/>
                      <a:pt x="172821" y="267462"/>
                    </a:cubicBezTo>
                    <a:cubicBezTo>
                      <a:pt x="170992" y="267462"/>
                      <a:pt x="169392" y="269291"/>
                      <a:pt x="168021" y="272949"/>
                    </a:cubicBezTo>
                    <a:lnTo>
                      <a:pt x="171450" y="272949"/>
                    </a:lnTo>
                    <a:cubicBezTo>
                      <a:pt x="171450" y="270663"/>
                      <a:pt x="172364" y="269520"/>
                      <a:pt x="174193" y="269520"/>
                    </a:cubicBezTo>
                    <a:lnTo>
                      <a:pt x="172821" y="267462"/>
                    </a:lnTo>
                    <a:lnTo>
                      <a:pt x="174879" y="267462"/>
                    </a:lnTo>
                    <a:cubicBezTo>
                      <a:pt x="177622" y="268834"/>
                      <a:pt x="180136" y="269520"/>
                      <a:pt x="182422" y="269520"/>
                    </a:cubicBezTo>
                    <a:cubicBezTo>
                      <a:pt x="181508" y="265862"/>
                      <a:pt x="178993" y="264033"/>
                      <a:pt x="174879" y="264033"/>
                    </a:cubicBezTo>
                    <a:lnTo>
                      <a:pt x="174879" y="261290"/>
                    </a:lnTo>
                    <a:lnTo>
                      <a:pt x="176250" y="261290"/>
                    </a:lnTo>
                    <a:cubicBezTo>
                      <a:pt x="178536" y="263119"/>
                      <a:pt x="180594" y="264033"/>
                      <a:pt x="182422" y="264033"/>
                    </a:cubicBezTo>
                    <a:lnTo>
                      <a:pt x="182422" y="262662"/>
                    </a:lnTo>
                    <a:lnTo>
                      <a:pt x="181051" y="255804"/>
                    </a:lnTo>
                    <a:lnTo>
                      <a:pt x="181051" y="254432"/>
                    </a:lnTo>
                    <a:lnTo>
                      <a:pt x="185851" y="254432"/>
                    </a:lnTo>
                    <a:cubicBezTo>
                      <a:pt x="187680" y="254432"/>
                      <a:pt x="188823" y="256718"/>
                      <a:pt x="189280" y="261290"/>
                    </a:cubicBezTo>
                    <a:lnTo>
                      <a:pt x="187909" y="261290"/>
                    </a:lnTo>
                    <a:cubicBezTo>
                      <a:pt x="188823" y="265862"/>
                      <a:pt x="189738" y="269520"/>
                      <a:pt x="190652" y="272263"/>
                    </a:cubicBezTo>
                    <a:cubicBezTo>
                      <a:pt x="191566" y="274549"/>
                      <a:pt x="192252" y="275692"/>
                      <a:pt x="192709" y="275692"/>
                    </a:cubicBezTo>
                    <a:cubicBezTo>
                      <a:pt x="194538" y="274778"/>
                      <a:pt x="195681" y="274320"/>
                      <a:pt x="196138" y="274320"/>
                    </a:cubicBezTo>
                    <a:cubicBezTo>
                      <a:pt x="197510" y="276149"/>
                      <a:pt x="198196" y="277978"/>
                      <a:pt x="198196" y="279807"/>
                    </a:cubicBezTo>
                    <a:lnTo>
                      <a:pt x="201625" y="277749"/>
                    </a:lnTo>
                    <a:cubicBezTo>
                      <a:pt x="208026" y="285979"/>
                      <a:pt x="215798" y="290551"/>
                      <a:pt x="224942" y="291465"/>
                    </a:cubicBezTo>
                    <a:cubicBezTo>
                      <a:pt x="227685" y="292837"/>
                      <a:pt x="229057" y="293980"/>
                      <a:pt x="229057" y="294894"/>
                    </a:cubicBezTo>
                    <a:cubicBezTo>
                      <a:pt x="228600" y="294894"/>
                      <a:pt x="228371" y="295352"/>
                      <a:pt x="228371" y="296266"/>
                    </a:cubicBezTo>
                    <a:cubicBezTo>
                      <a:pt x="229743" y="296266"/>
                      <a:pt x="230428" y="296952"/>
                      <a:pt x="230428" y="298323"/>
                    </a:cubicBezTo>
                    <a:cubicBezTo>
                      <a:pt x="230428" y="300152"/>
                      <a:pt x="229743" y="301067"/>
                      <a:pt x="228371" y="301067"/>
                    </a:cubicBezTo>
                    <a:cubicBezTo>
                      <a:pt x="228371" y="301981"/>
                      <a:pt x="230200" y="304953"/>
                      <a:pt x="233857" y="309982"/>
                    </a:cubicBezTo>
                    <a:lnTo>
                      <a:pt x="233857" y="312039"/>
                    </a:lnTo>
                    <a:cubicBezTo>
                      <a:pt x="233857" y="323927"/>
                      <a:pt x="222427" y="347472"/>
                      <a:pt x="199567" y="382677"/>
                    </a:cubicBezTo>
                    <a:cubicBezTo>
                      <a:pt x="193167" y="393192"/>
                      <a:pt x="189966" y="400050"/>
                      <a:pt x="189966" y="403251"/>
                    </a:cubicBezTo>
                    <a:cubicBezTo>
                      <a:pt x="196367" y="408737"/>
                      <a:pt x="199567" y="412623"/>
                      <a:pt x="199567" y="414909"/>
                    </a:cubicBezTo>
                    <a:cubicBezTo>
                      <a:pt x="201853" y="414909"/>
                      <a:pt x="205282" y="412852"/>
                      <a:pt x="209854" y="408737"/>
                    </a:cubicBezTo>
                    <a:lnTo>
                      <a:pt x="214655" y="408737"/>
                    </a:lnTo>
                    <a:cubicBezTo>
                      <a:pt x="214655" y="411023"/>
                      <a:pt x="215798" y="412166"/>
                      <a:pt x="218084" y="412166"/>
                    </a:cubicBezTo>
                    <a:cubicBezTo>
                      <a:pt x="218084" y="410795"/>
                      <a:pt x="219227" y="410109"/>
                      <a:pt x="221513" y="410109"/>
                    </a:cubicBezTo>
                    <a:lnTo>
                      <a:pt x="223570" y="411480"/>
                    </a:lnTo>
                    <a:cubicBezTo>
                      <a:pt x="225399" y="410566"/>
                      <a:pt x="226542" y="410109"/>
                      <a:pt x="226999" y="410109"/>
                    </a:cubicBezTo>
                    <a:cubicBezTo>
                      <a:pt x="226999" y="411023"/>
                      <a:pt x="227457" y="411480"/>
                      <a:pt x="228371" y="411480"/>
                    </a:cubicBezTo>
                    <a:cubicBezTo>
                      <a:pt x="228371" y="408280"/>
                      <a:pt x="229743" y="406680"/>
                      <a:pt x="232486" y="406680"/>
                    </a:cubicBezTo>
                    <a:lnTo>
                      <a:pt x="235229" y="408051"/>
                    </a:lnTo>
                    <a:cubicBezTo>
                      <a:pt x="237515" y="408051"/>
                      <a:pt x="240258" y="406451"/>
                      <a:pt x="243459" y="403251"/>
                    </a:cubicBezTo>
                    <a:cubicBezTo>
                      <a:pt x="244830" y="403251"/>
                      <a:pt x="245516" y="403937"/>
                      <a:pt x="245516" y="405308"/>
                    </a:cubicBezTo>
                    <a:lnTo>
                      <a:pt x="245516" y="406680"/>
                    </a:lnTo>
                    <a:cubicBezTo>
                      <a:pt x="244144" y="406680"/>
                      <a:pt x="242316" y="407823"/>
                      <a:pt x="240030" y="410109"/>
                    </a:cubicBezTo>
                    <a:lnTo>
                      <a:pt x="240715" y="412166"/>
                    </a:lnTo>
                    <a:lnTo>
                      <a:pt x="233857" y="416967"/>
                    </a:lnTo>
                    <a:lnTo>
                      <a:pt x="233857" y="418338"/>
                    </a:lnTo>
                    <a:lnTo>
                      <a:pt x="240030" y="419710"/>
                    </a:lnTo>
                    <a:lnTo>
                      <a:pt x="259232" y="403251"/>
                    </a:lnTo>
                    <a:lnTo>
                      <a:pt x="260604" y="403251"/>
                    </a:lnTo>
                    <a:cubicBezTo>
                      <a:pt x="260604" y="404622"/>
                      <a:pt x="253974" y="410795"/>
                      <a:pt x="240715" y="421767"/>
                    </a:cubicBezTo>
                    <a:lnTo>
                      <a:pt x="244144" y="421767"/>
                    </a:lnTo>
                    <a:cubicBezTo>
                      <a:pt x="245973" y="419939"/>
                      <a:pt x="248031" y="418338"/>
                      <a:pt x="250317" y="416967"/>
                    </a:cubicBezTo>
                    <a:cubicBezTo>
                      <a:pt x="253060" y="415138"/>
                      <a:pt x="256032" y="413538"/>
                      <a:pt x="259232" y="412166"/>
                    </a:cubicBezTo>
                    <a:lnTo>
                      <a:pt x="264718" y="412166"/>
                    </a:lnTo>
                    <a:lnTo>
                      <a:pt x="264718" y="413538"/>
                    </a:lnTo>
                    <a:cubicBezTo>
                      <a:pt x="264718" y="418567"/>
                      <a:pt x="259918" y="425196"/>
                      <a:pt x="250317" y="433426"/>
                    </a:cubicBezTo>
                    <a:cubicBezTo>
                      <a:pt x="250317" y="434340"/>
                      <a:pt x="247116" y="438455"/>
                      <a:pt x="240715" y="445770"/>
                    </a:cubicBezTo>
                    <a:lnTo>
                      <a:pt x="252374" y="449199"/>
                    </a:lnTo>
                    <a:lnTo>
                      <a:pt x="253746" y="449199"/>
                    </a:lnTo>
                    <a:cubicBezTo>
                      <a:pt x="255117" y="447828"/>
                      <a:pt x="258089" y="447142"/>
                      <a:pt x="262661" y="447142"/>
                    </a:cubicBezTo>
                    <a:cubicBezTo>
                      <a:pt x="262661" y="448056"/>
                      <a:pt x="263118" y="448514"/>
                      <a:pt x="264033" y="448514"/>
                    </a:cubicBezTo>
                    <a:cubicBezTo>
                      <a:pt x="273177" y="443484"/>
                      <a:pt x="277749" y="440284"/>
                      <a:pt x="277749" y="438912"/>
                    </a:cubicBezTo>
                    <a:cubicBezTo>
                      <a:pt x="277749" y="438455"/>
                      <a:pt x="284378" y="431140"/>
                      <a:pt x="297637" y="416967"/>
                    </a:cubicBezTo>
                    <a:cubicBezTo>
                      <a:pt x="312724" y="398222"/>
                      <a:pt x="320268" y="387020"/>
                      <a:pt x="320268" y="383363"/>
                    </a:cubicBezTo>
                    <a:cubicBezTo>
                      <a:pt x="321183" y="383363"/>
                      <a:pt x="323240" y="381077"/>
                      <a:pt x="326440" y="376505"/>
                    </a:cubicBezTo>
                    <a:lnTo>
                      <a:pt x="326440" y="374447"/>
                    </a:lnTo>
                    <a:cubicBezTo>
                      <a:pt x="326440" y="369875"/>
                      <a:pt x="322097" y="366903"/>
                      <a:pt x="313410" y="365532"/>
                    </a:cubicBezTo>
                    <a:cubicBezTo>
                      <a:pt x="299694" y="360503"/>
                      <a:pt x="279806" y="348615"/>
                      <a:pt x="253746" y="329870"/>
                    </a:cubicBezTo>
                    <a:cubicBezTo>
                      <a:pt x="249631" y="329870"/>
                      <a:pt x="246202" y="328499"/>
                      <a:pt x="243459" y="325755"/>
                    </a:cubicBezTo>
                    <a:cubicBezTo>
                      <a:pt x="241630" y="326670"/>
                      <a:pt x="240030" y="327127"/>
                      <a:pt x="238658" y="327127"/>
                    </a:cubicBezTo>
                    <a:lnTo>
                      <a:pt x="237286" y="327127"/>
                    </a:lnTo>
                    <a:cubicBezTo>
                      <a:pt x="238658" y="323927"/>
                      <a:pt x="240715" y="321641"/>
                      <a:pt x="243459" y="320269"/>
                    </a:cubicBezTo>
                    <a:lnTo>
                      <a:pt x="246888" y="320269"/>
                    </a:lnTo>
                    <a:cubicBezTo>
                      <a:pt x="245973" y="318440"/>
                      <a:pt x="245516" y="317297"/>
                      <a:pt x="245516" y="316840"/>
                    </a:cubicBezTo>
                    <a:lnTo>
                      <a:pt x="262661" y="316840"/>
                    </a:lnTo>
                    <a:cubicBezTo>
                      <a:pt x="269976" y="316840"/>
                      <a:pt x="285292" y="323012"/>
                      <a:pt x="308610" y="335357"/>
                    </a:cubicBezTo>
                    <a:cubicBezTo>
                      <a:pt x="322326" y="339929"/>
                      <a:pt x="332841" y="342900"/>
                      <a:pt x="340156" y="344272"/>
                    </a:cubicBezTo>
                    <a:cubicBezTo>
                      <a:pt x="344271" y="342443"/>
                      <a:pt x="348843" y="334442"/>
                      <a:pt x="353872" y="320269"/>
                    </a:cubicBezTo>
                    <a:cubicBezTo>
                      <a:pt x="354787" y="316611"/>
                      <a:pt x="356387" y="313640"/>
                      <a:pt x="358673" y="311354"/>
                    </a:cubicBezTo>
                    <a:lnTo>
                      <a:pt x="357301" y="308610"/>
                    </a:lnTo>
                    <a:cubicBezTo>
                      <a:pt x="358216" y="306782"/>
                      <a:pt x="359130" y="305410"/>
                      <a:pt x="360045" y="304496"/>
                    </a:cubicBezTo>
                    <a:cubicBezTo>
                      <a:pt x="360959" y="303581"/>
                      <a:pt x="361645" y="303124"/>
                      <a:pt x="362102" y="303124"/>
                    </a:cubicBezTo>
                    <a:lnTo>
                      <a:pt x="360730" y="301067"/>
                    </a:lnTo>
                    <a:cubicBezTo>
                      <a:pt x="373532" y="275006"/>
                      <a:pt x="379933" y="260604"/>
                      <a:pt x="379933" y="257861"/>
                    </a:cubicBezTo>
                    <a:lnTo>
                      <a:pt x="388162" y="244145"/>
                    </a:lnTo>
                    <a:lnTo>
                      <a:pt x="387477" y="242088"/>
                    </a:lnTo>
                    <a:lnTo>
                      <a:pt x="387477" y="239345"/>
                    </a:lnTo>
                    <a:lnTo>
                      <a:pt x="390906" y="235230"/>
                    </a:lnTo>
                    <a:cubicBezTo>
                      <a:pt x="390906" y="233401"/>
                      <a:pt x="389991" y="232487"/>
                      <a:pt x="388162" y="232487"/>
                    </a:cubicBezTo>
                    <a:cubicBezTo>
                      <a:pt x="389077" y="227000"/>
                      <a:pt x="391134" y="222885"/>
                      <a:pt x="394335" y="220142"/>
                    </a:cubicBezTo>
                    <a:lnTo>
                      <a:pt x="391591" y="216713"/>
                    </a:lnTo>
                    <a:cubicBezTo>
                      <a:pt x="393877" y="210312"/>
                      <a:pt x="395478" y="207112"/>
                      <a:pt x="396392" y="207112"/>
                    </a:cubicBezTo>
                    <a:cubicBezTo>
                      <a:pt x="402336" y="208484"/>
                      <a:pt x="410794" y="216256"/>
                      <a:pt x="421767" y="230429"/>
                    </a:cubicBezTo>
                    <a:cubicBezTo>
                      <a:pt x="421767" y="231344"/>
                      <a:pt x="426339" y="236373"/>
                      <a:pt x="435483" y="245517"/>
                    </a:cubicBezTo>
                    <a:cubicBezTo>
                      <a:pt x="435483" y="246888"/>
                      <a:pt x="436168" y="248717"/>
                      <a:pt x="437540" y="251003"/>
                    </a:cubicBezTo>
                    <a:cubicBezTo>
                      <a:pt x="436168" y="251460"/>
                      <a:pt x="435483" y="252375"/>
                      <a:pt x="435483" y="253746"/>
                    </a:cubicBezTo>
                    <a:cubicBezTo>
                      <a:pt x="441883" y="257861"/>
                      <a:pt x="445084" y="260376"/>
                      <a:pt x="445084" y="261290"/>
                    </a:cubicBezTo>
                    <a:cubicBezTo>
                      <a:pt x="445084" y="264948"/>
                      <a:pt x="445770" y="268605"/>
                      <a:pt x="447141" y="272263"/>
                    </a:cubicBezTo>
                    <a:cubicBezTo>
                      <a:pt x="447141" y="276835"/>
                      <a:pt x="442569" y="284836"/>
                      <a:pt x="433425" y="296266"/>
                    </a:cubicBezTo>
                    <a:cubicBezTo>
                      <a:pt x="433425" y="299466"/>
                      <a:pt x="425196" y="311354"/>
                      <a:pt x="408736" y="331928"/>
                    </a:cubicBezTo>
                    <a:cubicBezTo>
                      <a:pt x="405536" y="341529"/>
                      <a:pt x="398678" y="352273"/>
                      <a:pt x="388162" y="364160"/>
                    </a:cubicBezTo>
                    <a:cubicBezTo>
                      <a:pt x="391363" y="371018"/>
                      <a:pt x="394792" y="375590"/>
                      <a:pt x="398449" y="377876"/>
                    </a:cubicBezTo>
                    <a:cubicBezTo>
                      <a:pt x="401650" y="377876"/>
                      <a:pt x="414451" y="386792"/>
                      <a:pt x="436854" y="404622"/>
                    </a:cubicBezTo>
                    <a:cubicBezTo>
                      <a:pt x="451942" y="416967"/>
                      <a:pt x="460629" y="424968"/>
                      <a:pt x="462915" y="428625"/>
                    </a:cubicBezTo>
                    <a:cubicBezTo>
                      <a:pt x="472516" y="437312"/>
                      <a:pt x="479831" y="443484"/>
                      <a:pt x="484860" y="447142"/>
                    </a:cubicBezTo>
                    <a:cubicBezTo>
                      <a:pt x="487146" y="451714"/>
                      <a:pt x="490575" y="457429"/>
                      <a:pt x="495147" y="464287"/>
                    </a:cubicBezTo>
                    <a:lnTo>
                      <a:pt x="494461" y="466344"/>
                    </a:lnTo>
                    <a:cubicBezTo>
                      <a:pt x="498576" y="466344"/>
                      <a:pt x="502005" y="470231"/>
                      <a:pt x="504748" y="478003"/>
                    </a:cubicBezTo>
                    <a:lnTo>
                      <a:pt x="502691" y="481432"/>
                    </a:lnTo>
                    <a:lnTo>
                      <a:pt x="502691" y="482804"/>
                    </a:lnTo>
                    <a:cubicBezTo>
                      <a:pt x="502691" y="483718"/>
                      <a:pt x="503834" y="484861"/>
                      <a:pt x="506120" y="486233"/>
                    </a:cubicBezTo>
                    <a:lnTo>
                      <a:pt x="504748" y="488290"/>
                    </a:lnTo>
                    <a:cubicBezTo>
                      <a:pt x="505206" y="491033"/>
                      <a:pt x="507949" y="494919"/>
                      <a:pt x="512978" y="499949"/>
                    </a:cubicBezTo>
                    <a:cubicBezTo>
                      <a:pt x="512978" y="501777"/>
                      <a:pt x="513664" y="503835"/>
                      <a:pt x="515035" y="506121"/>
                    </a:cubicBezTo>
                    <a:cubicBezTo>
                      <a:pt x="514121" y="507950"/>
                      <a:pt x="513664" y="509093"/>
                      <a:pt x="513664" y="509550"/>
                    </a:cubicBezTo>
                    <a:lnTo>
                      <a:pt x="515035" y="511607"/>
                    </a:lnTo>
                    <a:lnTo>
                      <a:pt x="513664" y="513665"/>
                    </a:lnTo>
                    <a:cubicBezTo>
                      <a:pt x="515493" y="522351"/>
                      <a:pt x="517779" y="526695"/>
                      <a:pt x="520522" y="526695"/>
                    </a:cubicBezTo>
                    <a:lnTo>
                      <a:pt x="519836" y="528752"/>
                    </a:lnTo>
                    <a:cubicBezTo>
                      <a:pt x="519836" y="530581"/>
                      <a:pt x="520065" y="531495"/>
                      <a:pt x="520522" y="531495"/>
                    </a:cubicBezTo>
                    <a:cubicBezTo>
                      <a:pt x="520522" y="544297"/>
                      <a:pt x="517550" y="550698"/>
                      <a:pt x="511606" y="550698"/>
                    </a:cubicBezTo>
                    <a:cubicBezTo>
                      <a:pt x="510235" y="547955"/>
                      <a:pt x="508863" y="545669"/>
                      <a:pt x="507492" y="543840"/>
                    </a:cubicBezTo>
                    <a:cubicBezTo>
                      <a:pt x="506120" y="542468"/>
                      <a:pt x="505206" y="541782"/>
                      <a:pt x="504748" y="541782"/>
                    </a:cubicBezTo>
                    <a:lnTo>
                      <a:pt x="504748" y="543840"/>
                    </a:lnTo>
                    <a:cubicBezTo>
                      <a:pt x="505663" y="545669"/>
                      <a:pt x="506120" y="546812"/>
                      <a:pt x="506120" y="547269"/>
                    </a:cubicBezTo>
                    <a:lnTo>
                      <a:pt x="503377" y="547269"/>
                    </a:lnTo>
                    <a:cubicBezTo>
                      <a:pt x="503377" y="544983"/>
                      <a:pt x="496062" y="534696"/>
                      <a:pt x="481431" y="516408"/>
                    </a:cubicBezTo>
                    <a:lnTo>
                      <a:pt x="481431" y="513665"/>
                    </a:lnTo>
                    <a:lnTo>
                      <a:pt x="482803" y="511607"/>
                    </a:lnTo>
                    <a:lnTo>
                      <a:pt x="475945" y="509550"/>
                    </a:lnTo>
                    <a:lnTo>
                      <a:pt x="475945" y="508178"/>
                    </a:lnTo>
                    <a:lnTo>
                      <a:pt x="477316" y="506121"/>
                    </a:lnTo>
                    <a:cubicBezTo>
                      <a:pt x="472744" y="506121"/>
                      <a:pt x="470458" y="505206"/>
                      <a:pt x="470458" y="503378"/>
                    </a:cubicBezTo>
                    <a:cubicBezTo>
                      <a:pt x="470916" y="503378"/>
                      <a:pt x="471144" y="503149"/>
                      <a:pt x="471144" y="502692"/>
                    </a:cubicBezTo>
                    <a:cubicBezTo>
                      <a:pt x="462000" y="502692"/>
                      <a:pt x="457428" y="501320"/>
                      <a:pt x="457428" y="498577"/>
                    </a:cubicBezTo>
                    <a:lnTo>
                      <a:pt x="459486" y="495148"/>
                    </a:lnTo>
                    <a:lnTo>
                      <a:pt x="455371" y="489662"/>
                    </a:lnTo>
                    <a:lnTo>
                      <a:pt x="457428" y="484861"/>
                    </a:lnTo>
                    <a:cubicBezTo>
                      <a:pt x="452856" y="484861"/>
                      <a:pt x="450570" y="483032"/>
                      <a:pt x="450570" y="479375"/>
                    </a:cubicBezTo>
                    <a:cubicBezTo>
                      <a:pt x="447827" y="479375"/>
                      <a:pt x="446227" y="477089"/>
                      <a:pt x="445770" y="472517"/>
                    </a:cubicBezTo>
                    <a:cubicBezTo>
                      <a:pt x="444398" y="472517"/>
                      <a:pt x="443712" y="471602"/>
                      <a:pt x="443712" y="469773"/>
                    </a:cubicBezTo>
                    <a:cubicBezTo>
                      <a:pt x="444627" y="468859"/>
                      <a:pt x="445084" y="467487"/>
                      <a:pt x="445084" y="465659"/>
                    </a:cubicBezTo>
                    <a:cubicBezTo>
                      <a:pt x="440969" y="465659"/>
                      <a:pt x="438912" y="464744"/>
                      <a:pt x="438912" y="462915"/>
                    </a:cubicBezTo>
                    <a:cubicBezTo>
                      <a:pt x="438912" y="462458"/>
                      <a:pt x="439369" y="462230"/>
                      <a:pt x="440283" y="462230"/>
                    </a:cubicBezTo>
                    <a:lnTo>
                      <a:pt x="427253" y="448514"/>
                    </a:lnTo>
                    <a:cubicBezTo>
                      <a:pt x="427253" y="440284"/>
                      <a:pt x="418795" y="431826"/>
                      <a:pt x="401878" y="423139"/>
                    </a:cubicBezTo>
                    <a:cubicBezTo>
                      <a:pt x="402793" y="421310"/>
                      <a:pt x="403250" y="419710"/>
                      <a:pt x="403250" y="418338"/>
                    </a:cubicBezTo>
                    <a:cubicBezTo>
                      <a:pt x="402336" y="418338"/>
                      <a:pt x="393192" y="411709"/>
                      <a:pt x="375818" y="398450"/>
                    </a:cubicBezTo>
                    <a:lnTo>
                      <a:pt x="372389" y="398450"/>
                    </a:lnTo>
                    <a:lnTo>
                      <a:pt x="368960" y="403251"/>
                    </a:lnTo>
                    <a:lnTo>
                      <a:pt x="366217" y="401879"/>
                    </a:lnTo>
                    <a:lnTo>
                      <a:pt x="365531" y="401879"/>
                    </a:lnTo>
                    <a:cubicBezTo>
                      <a:pt x="365531" y="404165"/>
                      <a:pt x="361645" y="409194"/>
                      <a:pt x="353872" y="416967"/>
                    </a:cubicBezTo>
                    <a:cubicBezTo>
                      <a:pt x="353872" y="419710"/>
                      <a:pt x="349529" y="424739"/>
                      <a:pt x="340842" y="432054"/>
                    </a:cubicBezTo>
                    <a:cubicBezTo>
                      <a:pt x="340842" y="431140"/>
                      <a:pt x="340614" y="430683"/>
                      <a:pt x="340156" y="430683"/>
                    </a:cubicBezTo>
                    <a:cubicBezTo>
                      <a:pt x="340156" y="436169"/>
                      <a:pt x="331241" y="446228"/>
                      <a:pt x="313410" y="460858"/>
                    </a:cubicBezTo>
                    <a:cubicBezTo>
                      <a:pt x="308381" y="464516"/>
                      <a:pt x="300609" y="467259"/>
                      <a:pt x="290093" y="469088"/>
                    </a:cubicBezTo>
                    <a:cubicBezTo>
                      <a:pt x="290093" y="469545"/>
                      <a:pt x="288950" y="470231"/>
                      <a:pt x="286664" y="471145"/>
                    </a:cubicBezTo>
                    <a:cubicBezTo>
                      <a:pt x="284835" y="470231"/>
                      <a:pt x="283692" y="469773"/>
                      <a:pt x="283235" y="469773"/>
                    </a:cubicBezTo>
                    <a:cubicBezTo>
                      <a:pt x="283235" y="471145"/>
                      <a:pt x="282092" y="472517"/>
                      <a:pt x="279806" y="473888"/>
                    </a:cubicBezTo>
                    <a:lnTo>
                      <a:pt x="277749" y="469773"/>
                    </a:lnTo>
                    <a:cubicBezTo>
                      <a:pt x="276834" y="469773"/>
                      <a:pt x="276377" y="470231"/>
                      <a:pt x="276377" y="471145"/>
                    </a:cubicBezTo>
                    <a:lnTo>
                      <a:pt x="269519" y="469773"/>
                    </a:lnTo>
                    <a:cubicBezTo>
                      <a:pt x="256717" y="471602"/>
                      <a:pt x="250317" y="472974"/>
                      <a:pt x="250317" y="473888"/>
                    </a:cubicBezTo>
                    <a:cubicBezTo>
                      <a:pt x="248031" y="473431"/>
                      <a:pt x="245973" y="472974"/>
                      <a:pt x="244144" y="472517"/>
                    </a:cubicBezTo>
                    <a:cubicBezTo>
                      <a:pt x="242773" y="472059"/>
                      <a:pt x="242087" y="471602"/>
                      <a:pt x="242087" y="471145"/>
                    </a:cubicBezTo>
                    <a:cubicBezTo>
                      <a:pt x="240258" y="472059"/>
                      <a:pt x="239115" y="472517"/>
                      <a:pt x="238658" y="472517"/>
                    </a:cubicBezTo>
                    <a:cubicBezTo>
                      <a:pt x="232714" y="469316"/>
                      <a:pt x="226542" y="464973"/>
                      <a:pt x="220141" y="459486"/>
                    </a:cubicBezTo>
                    <a:cubicBezTo>
                      <a:pt x="207340" y="468173"/>
                      <a:pt x="200025" y="473202"/>
                      <a:pt x="198196" y="474574"/>
                    </a:cubicBezTo>
                    <a:cubicBezTo>
                      <a:pt x="189509" y="481432"/>
                      <a:pt x="182651" y="487147"/>
                      <a:pt x="177622" y="491719"/>
                    </a:cubicBezTo>
                    <a:cubicBezTo>
                      <a:pt x="173050" y="495834"/>
                      <a:pt x="170764" y="498120"/>
                      <a:pt x="170764" y="498577"/>
                    </a:cubicBezTo>
                    <a:cubicBezTo>
                      <a:pt x="163449" y="504063"/>
                      <a:pt x="156133" y="510007"/>
                      <a:pt x="148818" y="516408"/>
                    </a:cubicBezTo>
                    <a:lnTo>
                      <a:pt x="126873" y="532181"/>
                    </a:lnTo>
                    <a:cubicBezTo>
                      <a:pt x="121843" y="532181"/>
                      <a:pt x="117500" y="534239"/>
                      <a:pt x="113842" y="538353"/>
                    </a:cubicBezTo>
                    <a:lnTo>
                      <a:pt x="111785" y="538353"/>
                    </a:lnTo>
                    <a:cubicBezTo>
                      <a:pt x="111785" y="536067"/>
                      <a:pt x="111099" y="534924"/>
                      <a:pt x="109728" y="534924"/>
                    </a:cubicBezTo>
                    <a:cubicBezTo>
                      <a:pt x="109728" y="535839"/>
                      <a:pt x="108813" y="537210"/>
                      <a:pt x="106984" y="539039"/>
                    </a:cubicBezTo>
                    <a:lnTo>
                      <a:pt x="108356" y="541782"/>
                    </a:lnTo>
                    <a:cubicBezTo>
                      <a:pt x="107442" y="541782"/>
                      <a:pt x="106984" y="542011"/>
                      <a:pt x="106984" y="542468"/>
                    </a:cubicBezTo>
                    <a:cubicBezTo>
                      <a:pt x="104241" y="542468"/>
                      <a:pt x="98983" y="537896"/>
                      <a:pt x="91211" y="528752"/>
                    </a:cubicBezTo>
                    <a:cubicBezTo>
                      <a:pt x="75209" y="527381"/>
                      <a:pt x="67208" y="525095"/>
                      <a:pt x="67208" y="521894"/>
                    </a:cubicBezTo>
                    <a:lnTo>
                      <a:pt x="61036" y="518465"/>
                    </a:lnTo>
                    <a:lnTo>
                      <a:pt x="61036" y="517094"/>
                    </a:lnTo>
                    <a:lnTo>
                      <a:pt x="65836" y="511607"/>
                    </a:lnTo>
                    <a:cubicBezTo>
                      <a:pt x="57150" y="508864"/>
                      <a:pt x="52806" y="506121"/>
                      <a:pt x="52806" y="503378"/>
                    </a:cubicBezTo>
                    <a:cubicBezTo>
                      <a:pt x="63322" y="486004"/>
                      <a:pt x="69951" y="476174"/>
                      <a:pt x="72694" y="473888"/>
                    </a:cubicBezTo>
                    <a:cubicBezTo>
                      <a:pt x="77266" y="471145"/>
                      <a:pt x="88011" y="459944"/>
                      <a:pt x="104927" y="440284"/>
                    </a:cubicBezTo>
                    <a:lnTo>
                      <a:pt x="106299" y="440284"/>
                    </a:lnTo>
                    <a:lnTo>
                      <a:pt x="105613" y="438227"/>
                    </a:lnTo>
                    <a:lnTo>
                      <a:pt x="104927" y="436855"/>
                    </a:lnTo>
                    <a:cubicBezTo>
                      <a:pt x="108127" y="432283"/>
                      <a:pt x="109728" y="427940"/>
                      <a:pt x="109728" y="423825"/>
                    </a:cubicBezTo>
                    <a:cubicBezTo>
                      <a:pt x="91897" y="411023"/>
                      <a:pt x="77724" y="403708"/>
                      <a:pt x="67208" y="401879"/>
                    </a:cubicBezTo>
                    <a:lnTo>
                      <a:pt x="65836" y="401879"/>
                    </a:lnTo>
                    <a:cubicBezTo>
                      <a:pt x="64465" y="401879"/>
                      <a:pt x="62865" y="402336"/>
                      <a:pt x="61036" y="403251"/>
                    </a:cubicBezTo>
                    <a:cubicBezTo>
                      <a:pt x="59207" y="403251"/>
                      <a:pt x="53035" y="400508"/>
                      <a:pt x="42519" y="395021"/>
                    </a:cubicBezTo>
                    <a:cubicBezTo>
                      <a:pt x="37490" y="395021"/>
                      <a:pt x="31775" y="391592"/>
                      <a:pt x="25374" y="384734"/>
                    </a:cubicBezTo>
                    <a:cubicBezTo>
                      <a:pt x="26289" y="384734"/>
                      <a:pt x="26746" y="384277"/>
                      <a:pt x="26746" y="383363"/>
                    </a:cubicBezTo>
                    <a:cubicBezTo>
                      <a:pt x="24917" y="383363"/>
                      <a:pt x="24003" y="382677"/>
                      <a:pt x="24003" y="381305"/>
                    </a:cubicBezTo>
                    <a:lnTo>
                      <a:pt x="24003" y="379934"/>
                    </a:lnTo>
                    <a:cubicBezTo>
                      <a:pt x="28575" y="371704"/>
                      <a:pt x="37490" y="363703"/>
                      <a:pt x="50749" y="355931"/>
                    </a:cubicBezTo>
                    <a:cubicBezTo>
                      <a:pt x="53035" y="351816"/>
                      <a:pt x="59664" y="347930"/>
                      <a:pt x="70637" y="344272"/>
                    </a:cubicBezTo>
                    <a:cubicBezTo>
                      <a:pt x="81153" y="336042"/>
                      <a:pt x="88011" y="331928"/>
                      <a:pt x="91211" y="331928"/>
                    </a:cubicBezTo>
                    <a:lnTo>
                      <a:pt x="91211" y="329870"/>
                    </a:lnTo>
                    <a:lnTo>
                      <a:pt x="89839" y="327127"/>
                    </a:lnTo>
                    <a:lnTo>
                      <a:pt x="91897" y="327127"/>
                    </a:lnTo>
                    <a:lnTo>
                      <a:pt x="98069" y="328499"/>
                    </a:lnTo>
                    <a:cubicBezTo>
                      <a:pt x="98069" y="326670"/>
                      <a:pt x="99669" y="325527"/>
                      <a:pt x="102870" y="325070"/>
                    </a:cubicBezTo>
                    <a:lnTo>
                      <a:pt x="102870" y="322326"/>
                    </a:lnTo>
                    <a:lnTo>
                      <a:pt x="101498" y="322326"/>
                    </a:lnTo>
                    <a:lnTo>
                      <a:pt x="98069" y="325070"/>
                    </a:lnTo>
                    <a:lnTo>
                      <a:pt x="98069" y="323698"/>
                    </a:lnTo>
                    <a:cubicBezTo>
                      <a:pt x="98069" y="323241"/>
                      <a:pt x="98526" y="322555"/>
                      <a:pt x="99441" y="321641"/>
                    </a:cubicBezTo>
                    <a:cubicBezTo>
                      <a:pt x="100812" y="320726"/>
                      <a:pt x="102641" y="319812"/>
                      <a:pt x="104927" y="318897"/>
                    </a:cubicBezTo>
                    <a:cubicBezTo>
                      <a:pt x="104927" y="320726"/>
                      <a:pt x="105613" y="321641"/>
                      <a:pt x="106984" y="321641"/>
                    </a:cubicBezTo>
                    <a:cubicBezTo>
                      <a:pt x="106984" y="320726"/>
                      <a:pt x="107442" y="320269"/>
                      <a:pt x="108356" y="320269"/>
                    </a:cubicBezTo>
                    <a:lnTo>
                      <a:pt x="108356" y="321641"/>
                    </a:lnTo>
                    <a:lnTo>
                      <a:pt x="123444" y="314783"/>
                    </a:lnTo>
                    <a:lnTo>
                      <a:pt x="122072" y="312039"/>
                    </a:lnTo>
                    <a:cubicBezTo>
                      <a:pt x="122072" y="310211"/>
                      <a:pt x="127558" y="302895"/>
                      <a:pt x="138531" y="290094"/>
                    </a:cubicBezTo>
                    <a:lnTo>
                      <a:pt x="135788" y="290094"/>
                    </a:lnTo>
                    <a:cubicBezTo>
                      <a:pt x="136245" y="288722"/>
                      <a:pt x="136702" y="287351"/>
                      <a:pt x="137160" y="285979"/>
                    </a:cubicBezTo>
                    <a:cubicBezTo>
                      <a:pt x="137617" y="285065"/>
                      <a:pt x="138074" y="284607"/>
                      <a:pt x="138531" y="284607"/>
                    </a:cubicBezTo>
                    <a:cubicBezTo>
                      <a:pt x="137617" y="282779"/>
                      <a:pt x="137160" y="281636"/>
                      <a:pt x="137160" y="281178"/>
                    </a:cubicBezTo>
                    <a:cubicBezTo>
                      <a:pt x="139903" y="272949"/>
                      <a:pt x="142189" y="266091"/>
                      <a:pt x="144018" y="260604"/>
                    </a:cubicBezTo>
                    <a:cubicBezTo>
                      <a:pt x="145389" y="256032"/>
                      <a:pt x="146075" y="253289"/>
                      <a:pt x="146075" y="252375"/>
                    </a:cubicBezTo>
                    <a:lnTo>
                      <a:pt x="145389" y="250317"/>
                    </a:lnTo>
                    <a:lnTo>
                      <a:pt x="145389" y="248946"/>
                    </a:lnTo>
                    <a:cubicBezTo>
                      <a:pt x="147218" y="248946"/>
                      <a:pt x="148361" y="246660"/>
                      <a:pt x="148818" y="242088"/>
                    </a:cubicBezTo>
                    <a:cubicBezTo>
                      <a:pt x="131902" y="253518"/>
                      <a:pt x="114528" y="266091"/>
                      <a:pt x="96697" y="279807"/>
                    </a:cubicBezTo>
                    <a:cubicBezTo>
                      <a:pt x="88925" y="284836"/>
                      <a:pt x="79781" y="289865"/>
                      <a:pt x="69265" y="294894"/>
                    </a:cubicBezTo>
                    <a:lnTo>
                      <a:pt x="67894" y="292837"/>
                    </a:lnTo>
                    <a:cubicBezTo>
                      <a:pt x="62865" y="293294"/>
                      <a:pt x="57150" y="297409"/>
                      <a:pt x="50749" y="305181"/>
                    </a:cubicBezTo>
                    <a:lnTo>
                      <a:pt x="49377" y="305181"/>
                    </a:lnTo>
                    <a:cubicBezTo>
                      <a:pt x="46634" y="305181"/>
                      <a:pt x="40462" y="301067"/>
                      <a:pt x="30861" y="292837"/>
                    </a:cubicBezTo>
                    <a:cubicBezTo>
                      <a:pt x="26746" y="291008"/>
                      <a:pt x="23088" y="290094"/>
                      <a:pt x="19888" y="290094"/>
                    </a:cubicBezTo>
                    <a:lnTo>
                      <a:pt x="10287" y="291465"/>
                    </a:lnTo>
                    <a:cubicBezTo>
                      <a:pt x="7544" y="289637"/>
                      <a:pt x="5715" y="286665"/>
                      <a:pt x="4800" y="282550"/>
                    </a:cubicBezTo>
                    <a:lnTo>
                      <a:pt x="6858" y="277749"/>
                    </a:lnTo>
                    <a:cubicBezTo>
                      <a:pt x="3657" y="277749"/>
                      <a:pt x="1371" y="276149"/>
                      <a:pt x="0" y="272949"/>
                    </a:cubicBezTo>
                    <a:lnTo>
                      <a:pt x="0" y="272263"/>
                    </a:lnTo>
                    <a:cubicBezTo>
                      <a:pt x="2286" y="269977"/>
                      <a:pt x="7315" y="261062"/>
                      <a:pt x="15087" y="245517"/>
                    </a:cubicBezTo>
                    <a:cubicBezTo>
                      <a:pt x="16459" y="245517"/>
                      <a:pt x="24231" y="237744"/>
                      <a:pt x="38405" y="222200"/>
                    </a:cubicBezTo>
                    <a:lnTo>
                      <a:pt x="43891" y="218085"/>
                    </a:lnTo>
                    <a:cubicBezTo>
                      <a:pt x="46634" y="213513"/>
                      <a:pt x="54406" y="205283"/>
                      <a:pt x="67208" y="193396"/>
                    </a:cubicBezTo>
                    <a:cubicBezTo>
                      <a:pt x="72237" y="185166"/>
                      <a:pt x="79324" y="176480"/>
                      <a:pt x="88468" y="167336"/>
                    </a:cubicBezTo>
                    <a:cubicBezTo>
                      <a:pt x="93497" y="162306"/>
                      <a:pt x="96012" y="159106"/>
                      <a:pt x="96012" y="157734"/>
                    </a:cubicBezTo>
                    <a:cubicBezTo>
                      <a:pt x="95097" y="157734"/>
                      <a:pt x="94640" y="157506"/>
                      <a:pt x="94640" y="157049"/>
                    </a:cubicBezTo>
                    <a:cubicBezTo>
                      <a:pt x="96926" y="152019"/>
                      <a:pt x="99669" y="149505"/>
                      <a:pt x="102870" y="149505"/>
                    </a:cubicBezTo>
                    <a:lnTo>
                      <a:pt x="101498" y="147447"/>
                    </a:lnTo>
                    <a:cubicBezTo>
                      <a:pt x="104698" y="144247"/>
                      <a:pt x="106299" y="141504"/>
                      <a:pt x="106299" y="139218"/>
                    </a:cubicBezTo>
                    <a:cubicBezTo>
                      <a:pt x="100812" y="138303"/>
                      <a:pt x="97383" y="137618"/>
                      <a:pt x="96012" y="137160"/>
                    </a:cubicBezTo>
                    <a:cubicBezTo>
                      <a:pt x="90525" y="141732"/>
                      <a:pt x="87782" y="144704"/>
                      <a:pt x="87782" y="146076"/>
                    </a:cubicBezTo>
                    <a:lnTo>
                      <a:pt x="84353" y="148819"/>
                    </a:lnTo>
                    <a:lnTo>
                      <a:pt x="80924" y="146076"/>
                    </a:lnTo>
                    <a:lnTo>
                      <a:pt x="78181" y="149505"/>
                    </a:lnTo>
                    <a:lnTo>
                      <a:pt x="76123" y="148819"/>
                    </a:lnTo>
                    <a:lnTo>
                      <a:pt x="71323" y="152248"/>
                    </a:lnTo>
                    <a:lnTo>
                      <a:pt x="69265" y="152248"/>
                    </a:lnTo>
                    <a:cubicBezTo>
                      <a:pt x="63322" y="149048"/>
                      <a:pt x="58293" y="144704"/>
                      <a:pt x="54178" y="139218"/>
                    </a:cubicBezTo>
                    <a:lnTo>
                      <a:pt x="43891" y="137160"/>
                    </a:lnTo>
                    <a:lnTo>
                      <a:pt x="33604" y="138532"/>
                    </a:lnTo>
                    <a:lnTo>
                      <a:pt x="32232" y="135789"/>
                    </a:lnTo>
                    <a:lnTo>
                      <a:pt x="32232" y="135103"/>
                    </a:lnTo>
                    <a:lnTo>
                      <a:pt x="33604" y="132360"/>
                    </a:lnTo>
                    <a:cubicBezTo>
                      <a:pt x="29489" y="130074"/>
                      <a:pt x="27660" y="128245"/>
                      <a:pt x="28118" y="126873"/>
                    </a:cubicBezTo>
                    <a:cubicBezTo>
                      <a:pt x="28575" y="125502"/>
                      <a:pt x="28803" y="124359"/>
                      <a:pt x="28803" y="123444"/>
                    </a:cubicBezTo>
                    <a:cubicBezTo>
                      <a:pt x="21945" y="119787"/>
                      <a:pt x="18516" y="117272"/>
                      <a:pt x="18516" y="115901"/>
                    </a:cubicBezTo>
                    <a:cubicBezTo>
                      <a:pt x="18516" y="114529"/>
                      <a:pt x="19659" y="113843"/>
                      <a:pt x="21945" y="113843"/>
                    </a:cubicBezTo>
                    <a:lnTo>
                      <a:pt x="19888" y="110414"/>
                    </a:lnTo>
                    <a:lnTo>
                      <a:pt x="19888" y="109728"/>
                    </a:lnTo>
                    <a:cubicBezTo>
                      <a:pt x="19888" y="108814"/>
                      <a:pt x="20117" y="108357"/>
                      <a:pt x="20574" y="108357"/>
                    </a:cubicBezTo>
                    <a:lnTo>
                      <a:pt x="19888" y="106299"/>
                    </a:lnTo>
                    <a:cubicBezTo>
                      <a:pt x="19888" y="105385"/>
                      <a:pt x="20117" y="104928"/>
                      <a:pt x="20574" y="104928"/>
                    </a:cubicBezTo>
                    <a:lnTo>
                      <a:pt x="19888" y="102870"/>
                    </a:lnTo>
                    <a:lnTo>
                      <a:pt x="20574" y="99441"/>
                    </a:lnTo>
                    <a:lnTo>
                      <a:pt x="17145" y="100127"/>
                    </a:lnTo>
                    <a:lnTo>
                      <a:pt x="15087" y="96698"/>
                    </a:lnTo>
                    <a:lnTo>
                      <a:pt x="15087" y="95327"/>
                    </a:lnTo>
                    <a:lnTo>
                      <a:pt x="17145" y="91898"/>
                    </a:lnTo>
                    <a:lnTo>
                      <a:pt x="16459" y="86411"/>
                    </a:lnTo>
                    <a:cubicBezTo>
                      <a:pt x="19202" y="85497"/>
                      <a:pt x="22631" y="78867"/>
                      <a:pt x="26746" y="66523"/>
                    </a:cubicBezTo>
                    <a:lnTo>
                      <a:pt x="35661" y="55550"/>
                    </a:lnTo>
                    <a:lnTo>
                      <a:pt x="38405" y="56236"/>
                    </a:lnTo>
                    <a:cubicBezTo>
                      <a:pt x="38405" y="52121"/>
                      <a:pt x="41376" y="48464"/>
                      <a:pt x="47320" y="45263"/>
                    </a:cubicBezTo>
                    <a:cubicBezTo>
                      <a:pt x="51892" y="42063"/>
                      <a:pt x="54178" y="39320"/>
                      <a:pt x="54178" y="37034"/>
                    </a:cubicBezTo>
                    <a:lnTo>
                      <a:pt x="56235" y="37034"/>
                    </a:lnTo>
                    <a:lnTo>
                      <a:pt x="58978" y="37719"/>
                    </a:lnTo>
                    <a:cubicBezTo>
                      <a:pt x="58978" y="34062"/>
                      <a:pt x="61264" y="32233"/>
                      <a:pt x="65836" y="32233"/>
                    </a:cubicBezTo>
                    <a:lnTo>
                      <a:pt x="64465" y="30176"/>
                    </a:lnTo>
                    <a:cubicBezTo>
                      <a:pt x="64465" y="28804"/>
                      <a:pt x="67208" y="27204"/>
                      <a:pt x="72694" y="25375"/>
                    </a:cubicBezTo>
                    <a:cubicBezTo>
                      <a:pt x="72694" y="26747"/>
                      <a:pt x="73380" y="27432"/>
                      <a:pt x="74752" y="27432"/>
                    </a:cubicBezTo>
                    <a:cubicBezTo>
                      <a:pt x="79324" y="25146"/>
                      <a:pt x="82524" y="24003"/>
                      <a:pt x="84353" y="24003"/>
                    </a:cubicBezTo>
                    <a:lnTo>
                      <a:pt x="84353" y="25375"/>
                    </a:lnTo>
                    <a:cubicBezTo>
                      <a:pt x="91211" y="23089"/>
                      <a:pt x="95097" y="21946"/>
                      <a:pt x="96012" y="21946"/>
                    </a:cubicBezTo>
                    <a:close/>
                    <a:moveTo>
                      <a:pt x="315468" y="0"/>
                    </a:moveTo>
                    <a:lnTo>
                      <a:pt x="318897" y="0"/>
                    </a:lnTo>
                    <a:cubicBezTo>
                      <a:pt x="322554" y="0"/>
                      <a:pt x="328726" y="686"/>
                      <a:pt x="337413" y="2058"/>
                    </a:cubicBezTo>
                    <a:lnTo>
                      <a:pt x="340842" y="1372"/>
                    </a:lnTo>
                    <a:cubicBezTo>
                      <a:pt x="347700" y="2744"/>
                      <a:pt x="354330" y="8001"/>
                      <a:pt x="360730" y="17145"/>
                    </a:cubicBezTo>
                    <a:cubicBezTo>
                      <a:pt x="360730" y="18060"/>
                      <a:pt x="360273" y="18517"/>
                      <a:pt x="359359" y="18517"/>
                    </a:cubicBezTo>
                    <a:cubicBezTo>
                      <a:pt x="368046" y="29947"/>
                      <a:pt x="373075" y="35662"/>
                      <a:pt x="374446" y="35662"/>
                    </a:cubicBezTo>
                    <a:cubicBezTo>
                      <a:pt x="379476" y="43434"/>
                      <a:pt x="383362" y="51435"/>
                      <a:pt x="386105" y="59665"/>
                    </a:cubicBezTo>
                    <a:lnTo>
                      <a:pt x="388162" y="61037"/>
                    </a:lnTo>
                    <a:lnTo>
                      <a:pt x="387477" y="63094"/>
                    </a:lnTo>
                    <a:cubicBezTo>
                      <a:pt x="387477" y="67209"/>
                      <a:pt x="388848" y="69266"/>
                      <a:pt x="391591" y="69266"/>
                    </a:cubicBezTo>
                    <a:lnTo>
                      <a:pt x="391591" y="71324"/>
                    </a:lnTo>
                    <a:cubicBezTo>
                      <a:pt x="391591" y="79096"/>
                      <a:pt x="385419" y="94412"/>
                      <a:pt x="373075" y="117272"/>
                    </a:cubicBezTo>
                    <a:lnTo>
                      <a:pt x="362788" y="150876"/>
                    </a:lnTo>
                    <a:lnTo>
                      <a:pt x="364159" y="152934"/>
                    </a:lnTo>
                    <a:lnTo>
                      <a:pt x="364159" y="155677"/>
                    </a:lnTo>
                    <a:lnTo>
                      <a:pt x="362788" y="157734"/>
                    </a:lnTo>
                    <a:lnTo>
                      <a:pt x="365531" y="157734"/>
                    </a:lnTo>
                    <a:lnTo>
                      <a:pt x="369646" y="154305"/>
                    </a:lnTo>
                    <a:lnTo>
                      <a:pt x="369646" y="157734"/>
                    </a:lnTo>
                    <a:lnTo>
                      <a:pt x="372389" y="157734"/>
                    </a:lnTo>
                    <a:cubicBezTo>
                      <a:pt x="372389" y="155906"/>
                      <a:pt x="374675" y="153620"/>
                      <a:pt x="379247" y="150876"/>
                    </a:cubicBezTo>
                    <a:lnTo>
                      <a:pt x="379247" y="149505"/>
                    </a:lnTo>
                    <a:lnTo>
                      <a:pt x="379933" y="149505"/>
                    </a:lnTo>
                    <a:lnTo>
                      <a:pt x="382676" y="150876"/>
                    </a:lnTo>
                    <a:cubicBezTo>
                      <a:pt x="383590" y="149048"/>
                      <a:pt x="384048" y="147219"/>
                      <a:pt x="384048" y="145390"/>
                    </a:cubicBezTo>
                    <a:lnTo>
                      <a:pt x="386105" y="145390"/>
                    </a:lnTo>
                    <a:lnTo>
                      <a:pt x="386105" y="148819"/>
                    </a:lnTo>
                    <a:lnTo>
                      <a:pt x="387477" y="148819"/>
                    </a:lnTo>
                    <a:lnTo>
                      <a:pt x="387477" y="147447"/>
                    </a:lnTo>
                    <a:lnTo>
                      <a:pt x="388162" y="145390"/>
                    </a:lnTo>
                    <a:lnTo>
                      <a:pt x="387477" y="141961"/>
                    </a:lnTo>
                    <a:lnTo>
                      <a:pt x="389534" y="141961"/>
                    </a:lnTo>
                    <a:lnTo>
                      <a:pt x="391591" y="142647"/>
                    </a:lnTo>
                    <a:lnTo>
                      <a:pt x="391591" y="140589"/>
                    </a:lnTo>
                    <a:lnTo>
                      <a:pt x="395020" y="140589"/>
                    </a:lnTo>
                    <a:cubicBezTo>
                      <a:pt x="401878" y="139675"/>
                      <a:pt x="405307" y="138075"/>
                      <a:pt x="405307" y="135789"/>
                    </a:cubicBezTo>
                    <a:cubicBezTo>
                      <a:pt x="406222" y="135789"/>
                      <a:pt x="406679" y="136246"/>
                      <a:pt x="406679" y="137160"/>
                    </a:cubicBezTo>
                    <a:cubicBezTo>
                      <a:pt x="415366" y="133503"/>
                      <a:pt x="420852" y="131674"/>
                      <a:pt x="423138" y="131674"/>
                    </a:cubicBezTo>
                    <a:cubicBezTo>
                      <a:pt x="423138" y="132131"/>
                      <a:pt x="423367" y="132360"/>
                      <a:pt x="423824" y="132360"/>
                    </a:cubicBezTo>
                    <a:lnTo>
                      <a:pt x="425196" y="130302"/>
                    </a:lnTo>
                    <a:cubicBezTo>
                      <a:pt x="421995" y="128931"/>
                      <a:pt x="420395" y="127559"/>
                      <a:pt x="420395" y="126188"/>
                    </a:cubicBezTo>
                    <a:cubicBezTo>
                      <a:pt x="420395" y="124816"/>
                      <a:pt x="423824" y="123902"/>
                      <a:pt x="430682" y="123444"/>
                    </a:cubicBezTo>
                    <a:cubicBezTo>
                      <a:pt x="430682" y="125730"/>
                      <a:pt x="441883" y="129617"/>
                      <a:pt x="464286" y="135103"/>
                    </a:cubicBezTo>
                    <a:cubicBezTo>
                      <a:pt x="465658" y="135560"/>
                      <a:pt x="466801" y="136246"/>
                      <a:pt x="467715" y="137160"/>
                    </a:cubicBezTo>
                    <a:cubicBezTo>
                      <a:pt x="468630" y="137618"/>
                      <a:pt x="469087" y="138075"/>
                      <a:pt x="469087" y="138532"/>
                    </a:cubicBezTo>
                    <a:lnTo>
                      <a:pt x="467715" y="140589"/>
                    </a:lnTo>
                    <a:lnTo>
                      <a:pt x="469087" y="142647"/>
                    </a:lnTo>
                    <a:cubicBezTo>
                      <a:pt x="467258" y="147219"/>
                      <a:pt x="465658" y="149505"/>
                      <a:pt x="464286" y="149505"/>
                    </a:cubicBezTo>
                    <a:lnTo>
                      <a:pt x="465658" y="152248"/>
                    </a:lnTo>
                    <a:lnTo>
                      <a:pt x="465658" y="152934"/>
                    </a:lnTo>
                    <a:lnTo>
                      <a:pt x="458800" y="152248"/>
                    </a:lnTo>
                    <a:cubicBezTo>
                      <a:pt x="458800" y="153620"/>
                      <a:pt x="457885" y="154305"/>
                      <a:pt x="456057" y="154305"/>
                    </a:cubicBezTo>
                    <a:lnTo>
                      <a:pt x="455371" y="154305"/>
                    </a:lnTo>
                    <a:lnTo>
                      <a:pt x="455371" y="150876"/>
                    </a:lnTo>
                    <a:cubicBezTo>
                      <a:pt x="443026" y="156820"/>
                      <a:pt x="428396" y="165964"/>
                      <a:pt x="411480" y="178308"/>
                    </a:cubicBezTo>
                    <a:cubicBezTo>
                      <a:pt x="405536" y="180594"/>
                      <a:pt x="392049" y="190196"/>
                      <a:pt x="371017" y="207112"/>
                    </a:cubicBezTo>
                    <a:lnTo>
                      <a:pt x="349072" y="224943"/>
                    </a:lnTo>
                    <a:cubicBezTo>
                      <a:pt x="349072" y="225400"/>
                      <a:pt x="339471" y="235001"/>
                      <a:pt x="320268" y="253746"/>
                    </a:cubicBezTo>
                    <a:cubicBezTo>
                      <a:pt x="320268" y="257404"/>
                      <a:pt x="319582" y="259233"/>
                      <a:pt x="318211" y="259233"/>
                    </a:cubicBezTo>
                    <a:cubicBezTo>
                      <a:pt x="315010" y="259233"/>
                      <a:pt x="311124" y="256261"/>
                      <a:pt x="306552" y="250317"/>
                    </a:cubicBezTo>
                    <a:cubicBezTo>
                      <a:pt x="304723" y="250317"/>
                      <a:pt x="301980" y="248717"/>
                      <a:pt x="298323" y="245517"/>
                    </a:cubicBezTo>
                    <a:cubicBezTo>
                      <a:pt x="296037" y="245517"/>
                      <a:pt x="294894" y="243917"/>
                      <a:pt x="294894" y="240716"/>
                    </a:cubicBezTo>
                    <a:lnTo>
                      <a:pt x="284607" y="240716"/>
                    </a:lnTo>
                    <a:lnTo>
                      <a:pt x="279120" y="242088"/>
                    </a:lnTo>
                    <a:cubicBezTo>
                      <a:pt x="279120" y="241173"/>
                      <a:pt x="276377" y="239116"/>
                      <a:pt x="270891" y="235916"/>
                    </a:cubicBezTo>
                    <a:lnTo>
                      <a:pt x="272262" y="229058"/>
                    </a:lnTo>
                    <a:cubicBezTo>
                      <a:pt x="269976" y="229058"/>
                      <a:pt x="268833" y="228372"/>
                      <a:pt x="268833" y="227000"/>
                    </a:cubicBezTo>
                    <a:cubicBezTo>
                      <a:pt x="270205" y="227000"/>
                      <a:pt x="272034" y="222428"/>
                      <a:pt x="274320" y="213284"/>
                    </a:cubicBezTo>
                    <a:cubicBezTo>
                      <a:pt x="274777" y="212370"/>
                      <a:pt x="280492" y="200025"/>
                      <a:pt x="291465" y="176251"/>
                    </a:cubicBezTo>
                    <a:cubicBezTo>
                      <a:pt x="292836" y="172593"/>
                      <a:pt x="294436" y="169622"/>
                      <a:pt x="296265" y="167336"/>
                    </a:cubicBezTo>
                    <a:cubicBezTo>
                      <a:pt x="297180" y="165507"/>
                      <a:pt x="297865" y="164592"/>
                      <a:pt x="298323" y="164592"/>
                    </a:cubicBezTo>
                    <a:lnTo>
                      <a:pt x="297637" y="162535"/>
                    </a:lnTo>
                    <a:lnTo>
                      <a:pt x="297637" y="161163"/>
                    </a:lnTo>
                    <a:lnTo>
                      <a:pt x="301752" y="155677"/>
                    </a:lnTo>
                    <a:lnTo>
                      <a:pt x="301066" y="152248"/>
                    </a:lnTo>
                    <a:cubicBezTo>
                      <a:pt x="313867" y="117958"/>
                      <a:pt x="320268" y="98984"/>
                      <a:pt x="320268" y="95327"/>
                    </a:cubicBezTo>
                    <a:cubicBezTo>
                      <a:pt x="322097" y="95327"/>
                      <a:pt x="323240" y="93955"/>
                      <a:pt x="323697" y="91212"/>
                    </a:cubicBezTo>
                    <a:lnTo>
                      <a:pt x="321640" y="89840"/>
                    </a:lnTo>
                    <a:cubicBezTo>
                      <a:pt x="323469" y="79782"/>
                      <a:pt x="325755" y="74753"/>
                      <a:pt x="328498" y="74753"/>
                    </a:cubicBezTo>
                    <a:lnTo>
                      <a:pt x="327126" y="72695"/>
                    </a:lnTo>
                    <a:lnTo>
                      <a:pt x="327126" y="71324"/>
                    </a:lnTo>
                    <a:cubicBezTo>
                      <a:pt x="329869" y="68123"/>
                      <a:pt x="332155" y="62865"/>
                      <a:pt x="333984" y="55550"/>
                    </a:cubicBezTo>
                    <a:lnTo>
                      <a:pt x="335356" y="55550"/>
                    </a:lnTo>
                    <a:lnTo>
                      <a:pt x="333984" y="52807"/>
                    </a:lnTo>
                    <a:cubicBezTo>
                      <a:pt x="337642" y="46863"/>
                      <a:pt x="339928" y="41834"/>
                      <a:pt x="340842" y="37719"/>
                    </a:cubicBezTo>
                    <a:lnTo>
                      <a:pt x="340156" y="35662"/>
                    </a:lnTo>
                    <a:lnTo>
                      <a:pt x="340156" y="34290"/>
                    </a:lnTo>
                    <a:cubicBezTo>
                      <a:pt x="341528" y="34290"/>
                      <a:pt x="342214" y="33605"/>
                      <a:pt x="342214" y="32233"/>
                    </a:cubicBezTo>
                    <a:cubicBezTo>
                      <a:pt x="342214" y="26289"/>
                      <a:pt x="333298" y="18517"/>
                      <a:pt x="315468" y="8916"/>
                    </a:cubicBezTo>
                    <a:cubicBezTo>
                      <a:pt x="315468" y="8459"/>
                      <a:pt x="314325" y="6630"/>
                      <a:pt x="312039" y="3429"/>
                    </a:cubicBezTo>
                    <a:lnTo>
                      <a:pt x="313410" y="3429"/>
                    </a:lnTo>
                    <a:cubicBezTo>
                      <a:pt x="315239" y="4344"/>
                      <a:pt x="316839" y="4801"/>
                      <a:pt x="318211" y="4801"/>
                    </a:cubicBezTo>
                    <a:lnTo>
                      <a:pt x="315468" y="1372"/>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16600">
                    <a:solidFill>
                      <a:schemeClr val="bg1"/>
                    </a:solidFill>
                    <a:latin typeface="字魂49号-逍遥行书" panose="00000500000000000000" pitchFamily="2" charset="-122"/>
                    <a:ea typeface="字魂49号-逍遥行书" panose="00000500000000000000" pitchFamily="2" charset="-122"/>
                  </a:defRPr>
                </a:lvl1pPr>
              </a:lstStyle>
              <a:p>
                <a:endParaRPr lang="zh-CN" altLang="en-US" sz="5400" dirty="0"/>
              </a:p>
            </p:txBody>
          </p:sp>
          <p:sp>
            <p:nvSpPr>
              <p:cNvPr id="15" name="文本框 14">
                <a:extLst>
                  <a:ext uri="{FF2B5EF4-FFF2-40B4-BE49-F238E27FC236}">
                    <a16:creationId xmlns:a16="http://schemas.microsoft.com/office/drawing/2014/main" id="{6FBA65F6-597D-46BD-97EC-6C6DA500679A}"/>
                  </a:ext>
                </a:extLst>
              </p:cNvPr>
              <p:cNvSpPr txBox="1"/>
              <p:nvPr/>
            </p:nvSpPr>
            <p:spPr>
              <a:xfrm>
                <a:off x="8969198" y="4710518"/>
                <a:ext cx="749808" cy="612648"/>
              </a:xfrm>
              <a:custGeom>
                <a:avLst/>
                <a:gdLst/>
                <a:ahLst/>
                <a:cxnLst/>
                <a:rect l="l" t="t" r="r" b="b"/>
                <a:pathLst>
                  <a:path w="749808" h="612648">
                    <a:moveTo>
                      <a:pt x="427025" y="605333"/>
                    </a:moveTo>
                    <a:lnTo>
                      <a:pt x="427940" y="605333"/>
                    </a:lnTo>
                    <a:lnTo>
                      <a:pt x="427940" y="608076"/>
                    </a:lnTo>
                    <a:lnTo>
                      <a:pt x="427025" y="608076"/>
                    </a:lnTo>
                    <a:close/>
                    <a:moveTo>
                      <a:pt x="454457" y="520294"/>
                    </a:moveTo>
                    <a:lnTo>
                      <a:pt x="454457" y="522123"/>
                    </a:lnTo>
                    <a:lnTo>
                      <a:pt x="457200" y="522123"/>
                    </a:lnTo>
                    <a:lnTo>
                      <a:pt x="457200" y="520294"/>
                    </a:lnTo>
                    <a:close/>
                    <a:moveTo>
                      <a:pt x="679400" y="519380"/>
                    </a:moveTo>
                    <a:cubicBezTo>
                      <a:pt x="676961" y="519380"/>
                      <a:pt x="675742" y="520294"/>
                      <a:pt x="675742" y="522123"/>
                    </a:cubicBezTo>
                    <a:lnTo>
                      <a:pt x="682143" y="522123"/>
                    </a:lnTo>
                    <a:cubicBezTo>
                      <a:pt x="682143" y="520294"/>
                      <a:pt x="681228" y="519380"/>
                      <a:pt x="679400" y="519380"/>
                    </a:cubicBezTo>
                    <a:close/>
                    <a:moveTo>
                      <a:pt x="512979" y="472745"/>
                    </a:moveTo>
                    <a:lnTo>
                      <a:pt x="512979" y="476403"/>
                    </a:lnTo>
                    <a:lnTo>
                      <a:pt x="514808" y="476403"/>
                    </a:lnTo>
                    <a:lnTo>
                      <a:pt x="514808" y="472745"/>
                    </a:lnTo>
                    <a:close/>
                    <a:moveTo>
                      <a:pt x="93269" y="467259"/>
                    </a:moveTo>
                    <a:lnTo>
                      <a:pt x="84125" y="468173"/>
                    </a:lnTo>
                    <a:cubicBezTo>
                      <a:pt x="84735" y="471831"/>
                      <a:pt x="86259" y="475488"/>
                      <a:pt x="88697" y="479146"/>
                    </a:cubicBezTo>
                    <a:lnTo>
                      <a:pt x="92355" y="477317"/>
                    </a:lnTo>
                    <a:lnTo>
                      <a:pt x="95098" y="479146"/>
                    </a:lnTo>
                    <a:lnTo>
                      <a:pt x="96927" y="471831"/>
                    </a:lnTo>
                    <a:cubicBezTo>
                      <a:pt x="94488" y="471831"/>
                      <a:pt x="93269" y="470307"/>
                      <a:pt x="93269" y="467259"/>
                    </a:cubicBezTo>
                    <a:close/>
                    <a:moveTo>
                      <a:pt x="268834" y="459029"/>
                    </a:moveTo>
                    <a:lnTo>
                      <a:pt x="268834" y="460858"/>
                    </a:lnTo>
                    <a:lnTo>
                      <a:pt x="271577" y="460858"/>
                    </a:lnTo>
                    <a:lnTo>
                      <a:pt x="271577" y="459029"/>
                    </a:lnTo>
                    <a:close/>
                    <a:moveTo>
                      <a:pt x="260604" y="454457"/>
                    </a:moveTo>
                    <a:lnTo>
                      <a:pt x="260604" y="456286"/>
                    </a:lnTo>
                    <a:lnTo>
                      <a:pt x="265176" y="459029"/>
                    </a:lnTo>
                    <a:lnTo>
                      <a:pt x="265176" y="456286"/>
                    </a:lnTo>
                    <a:lnTo>
                      <a:pt x="263348" y="455372"/>
                    </a:lnTo>
                    <a:close/>
                    <a:moveTo>
                      <a:pt x="268834" y="449885"/>
                    </a:moveTo>
                    <a:lnTo>
                      <a:pt x="268834" y="451714"/>
                    </a:lnTo>
                    <a:lnTo>
                      <a:pt x="271577" y="451714"/>
                    </a:lnTo>
                    <a:lnTo>
                      <a:pt x="271577" y="449885"/>
                    </a:lnTo>
                    <a:close/>
                    <a:moveTo>
                      <a:pt x="278892" y="447142"/>
                    </a:moveTo>
                    <a:cubicBezTo>
                      <a:pt x="277063" y="447142"/>
                      <a:pt x="276149" y="448056"/>
                      <a:pt x="276149" y="449885"/>
                    </a:cubicBezTo>
                    <a:lnTo>
                      <a:pt x="282550" y="453543"/>
                    </a:lnTo>
                    <a:lnTo>
                      <a:pt x="282550" y="451714"/>
                    </a:lnTo>
                    <a:cubicBezTo>
                      <a:pt x="281331" y="449276"/>
                      <a:pt x="280721" y="447752"/>
                      <a:pt x="280721" y="447142"/>
                    </a:cubicBezTo>
                    <a:close/>
                    <a:moveTo>
                      <a:pt x="379476" y="440741"/>
                    </a:moveTo>
                    <a:cubicBezTo>
                      <a:pt x="377038" y="441351"/>
                      <a:pt x="375819" y="442265"/>
                      <a:pt x="375819" y="443484"/>
                    </a:cubicBezTo>
                    <a:lnTo>
                      <a:pt x="375819" y="449885"/>
                    </a:lnTo>
                    <a:lnTo>
                      <a:pt x="377648" y="449885"/>
                    </a:lnTo>
                    <a:lnTo>
                      <a:pt x="379476" y="442570"/>
                    </a:lnTo>
                    <a:close/>
                    <a:moveTo>
                      <a:pt x="269748" y="440741"/>
                    </a:moveTo>
                    <a:lnTo>
                      <a:pt x="267005" y="445313"/>
                    </a:lnTo>
                    <a:lnTo>
                      <a:pt x="271577" y="448971"/>
                    </a:lnTo>
                    <a:lnTo>
                      <a:pt x="274320" y="448971"/>
                    </a:lnTo>
                    <a:lnTo>
                      <a:pt x="274320" y="442570"/>
                    </a:lnTo>
                    <a:lnTo>
                      <a:pt x="272492" y="441656"/>
                    </a:lnTo>
                    <a:close/>
                    <a:moveTo>
                      <a:pt x="285293" y="425196"/>
                    </a:moveTo>
                    <a:lnTo>
                      <a:pt x="285293" y="428854"/>
                    </a:lnTo>
                    <a:lnTo>
                      <a:pt x="287122" y="428854"/>
                    </a:lnTo>
                    <a:lnTo>
                      <a:pt x="287122" y="425196"/>
                    </a:lnTo>
                    <a:close/>
                    <a:moveTo>
                      <a:pt x="288951" y="419710"/>
                    </a:moveTo>
                    <a:lnTo>
                      <a:pt x="288951" y="420624"/>
                    </a:lnTo>
                    <a:lnTo>
                      <a:pt x="291694" y="420624"/>
                    </a:lnTo>
                    <a:lnTo>
                      <a:pt x="291694" y="419710"/>
                    </a:lnTo>
                    <a:close/>
                    <a:moveTo>
                      <a:pt x="298095" y="415138"/>
                    </a:moveTo>
                    <a:lnTo>
                      <a:pt x="298095" y="417881"/>
                    </a:lnTo>
                    <a:lnTo>
                      <a:pt x="299009" y="417881"/>
                    </a:lnTo>
                    <a:lnTo>
                      <a:pt x="299009" y="415138"/>
                    </a:lnTo>
                    <a:close/>
                    <a:moveTo>
                      <a:pt x="289865" y="411480"/>
                    </a:moveTo>
                    <a:cubicBezTo>
                      <a:pt x="290475" y="413919"/>
                      <a:pt x="291694" y="415138"/>
                      <a:pt x="293523" y="415138"/>
                    </a:cubicBezTo>
                    <a:lnTo>
                      <a:pt x="294437" y="415138"/>
                    </a:lnTo>
                    <a:lnTo>
                      <a:pt x="294437" y="411480"/>
                    </a:lnTo>
                    <a:close/>
                    <a:moveTo>
                      <a:pt x="389535" y="408737"/>
                    </a:moveTo>
                    <a:lnTo>
                      <a:pt x="384048" y="440741"/>
                    </a:lnTo>
                    <a:lnTo>
                      <a:pt x="386792" y="442570"/>
                    </a:lnTo>
                    <a:lnTo>
                      <a:pt x="388620" y="442570"/>
                    </a:lnTo>
                    <a:lnTo>
                      <a:pt x="386792" y="438912"/>
                    </a:lnTo>
                    <a:lnTo>
                      <a:pt x="386792" y="437998"/>
                    </a:lnTo>
                    <a:cubicBezTo>
                      <a:pt x="394107" y="439827"/>
                      <a:pt x="398374" y="440741"/>
                      <a:pt x="399593" y="440741"/>
                    </a:cubicBezTo>
                    <a:lnTo>
                      <a:pt x="397764" y="437998"/>
                    </a:lnTo>
                    <a:lnTo>
                      <a:pt x="397764" y="436169"/>
                    </a:lnTo>
                    <a:lnTo>
                      <a:pt x="399593" y="433426"/>
                    </a:lnTo>
                    <a:lnTo>
                      <a:pt x="395936" y="433426"/>
                    </a:lnTo>
                    <a:lnTo>
                      <a:pt x="391363" y="436169"/>
                    </a:lnTo>
                    <a:lnTo>
                      <a:pt x="389535" y="433426"/>
                    </a:lnTo>
                    <a:lnTo>
                      <a:pt x="389535" y="431597"/>
                    </a:lnTo>
                    <a:cubicBezTo>
                      <a:pt x="390144" y="425501"/>
                      <a:pt x="391668" y="422453"/>
                      <a:pt x="394107" y="422453"/>
                    </a:cubicBezTo>
                    <a:lnTo>
                      <a:pt x="393192" y="419710"/>
                    </a:lnTo>
                    <a:lnTo>
                      <a:pt x="393192" y="417881"/>
                    </a:lnTo>
                    <a:lnTo>
                      <a:pt x="394107" y="417881"/>
                    </a:lnTo>
                    <a:cubicBezTo>
                      <a:pt x="396545" y="417881"/>
                      <a:pt x="397764" y="418491"/>
                      <a:pt x="397764" y="419710"/>
                    </a:cubicBezTo>
                    <a:cubicBezTo>
                      <a:pt x="397764" y="421539"/>
                      <a:pt x="397155" y="422453"/>
                      <a:pt x="395936" y="422453"/>
                    </a:cubicBezTo>
                    <a:lnTo>
                      <a:pt x="397764" y="425196"/>
                    </a:lnTo>
                    <a:lnTo>
                      <a:pt x="395936" y="428854"/>
                    </a:lnTo>
                    <a:lnTo>
                      <a:pt x="400508" y="429768"/>
                    </a:lnTo>
                    <a:lnTo>
                      <a:pt x="402336" y="419710"/>
                    </a:lnTo>
                    <a:lnTo>
                      <a:pt x="402336" y="417881"/>
                    </a:lnTo>
                    <a:cubicBezTo>
                      <a:pt x="396240" y="413614"/>
                      <a:pt x="393192" y="410566"/>
                      <a:pt x="393192" y="408737"/>
                    </a:cubicBezTo>
                    <a:close/>
                    <a:moveTo>
                      <a:pt x="294437" y="406908"/>
                    </a:moveTo>
                    <a:cubicBezTo>
                      <a:pt x="295047" y="409347"/>
                      <a:pt x="296266" y="410566"/>
                      <a:pt x="298095" y="410566"/>
                    </a:cubicBezTo>
                    <a:lnTo>
                      <a:pt x="298095" y="406908"/>
                    </a:lnTo>
                    <a:close/>
                    <a:moveTo>
                      <a:pt x="371247" y="400508"/>
                    </a:moveTo>
                    <a:cubicBezTo>
                      <a:pt x="369418" y="401117"/>
                      <a:pt x="368504" y="402336"/>
                      <a:pt x="368504" y="404165"/>
                    </a:cubicBezTo>
                    <a:lnTo>
                      <a:pt x="370332" y="404165"/>
                    </a:lnTo>
                    <a:cubicBezTo>
                      <a:pt x="372161" y="404165"/>
                      <a:pt x="373076" y="402946"/>
                      <a:pt x="373076" y="400508"/>
                    </a:cubicBezTo>
                    <a:close/>
                    <a:moveTo>
                      <a:pt x="298095" y="399593"/>
                    </a:moveTo>
                    <a:lnTo>
                      <a:pt x="298095" y="402336"/>
                    </a:lnTo>
                    <a:cubicBezTo>
                      <a:pt x="298095" y="404165"/>
                      <a:pt x="299009" y="405080"/>
                      <a:pt x="300838" y="405080"/>
                    </a:cubicBezTo>
                    <a:lnTo>
                      <a:pt x="302667" y="402336"/>
                    </a:lnTo>
                    <a:lnTo>
                      <a:pt x="302667" y="399593"/>
                    </a:lnTo>
                    <a:close/>
                    <a:moveTo>
                      <a:pt x="85954" y="391364"/>
                    </a:moveTo>
                    <a:lnTo>
                      <a:pt x="85954" y="395021"/>
                    </a:lnTo>
                    <a:lnTo>
                      <a:pt x="86868" y="395021"/>
                    </a:lnTo>
                    <a:lnTo>
                      <a:pt x="86868" y="391364"/>
                    </a:lnTo>
                    <a:close/>
                    <a:moveTo>
                      <a:pt x="79553" y="385877"/>
                    </a:moveTo>
                    <a:lnTo>
                      <a:pt x="79553" y="388620"/>
                    </a:lnTo>
                    <a:lnTo>
                      <a:pt x="81382" y="388620"/>
                    </a:lnTo>
                    <a:lnTo>
                      <a:pt x="81382" y="385877"/>
                    </a:lnTo>
                    <a:close/>
                    <a:moveTo>
                      <a:pt x="307239" y="384048"/>
                    </a:moveTo>
                    <a:lnTo>
                      <a:pt x="307239" y="385877"/>
                    </a:lnTo>
                    <a:lnTo>
                      <a:pt x="309982" y="385877"/>
                    </a:lnTo>
                    <a:lnTo>
                      <a:pt x="309982" y="384048"/>
                    </a:lnTo>
                    <a:close/>
                    <a:moveTo>
                      <a:pt x="374904" y="382220"/>
                    </a:moveTo>
                    <a:lnTo>
                      <a:pt x="374904" y="384048"/>
                    </a:lnTo>
                    <a:lnTo>
                      <a:pt x="377648" y="384048"/>
                    </a:lnTo>
                    <a:lnTo>
                      <a:pt x="377648" y="382220"/>
                    </a:lnTo>
                    <a:close/>
                    <a:moveTo>
                      <a:pt x="580644" y="381305"/>
                    </a:moveTo>
                    <a:lnTo>
                      <a:pt x="580644" y="384048"/>
                    </a:lnTo>
                    <a:lnTo>
                      <a:pt x="581559" y="384048"/>
                    </a:lnTo>
                    <a:lnTo>
                      <a:pt x="581559" y="381305"/>
                    </a:lnTo>
                    <a:close/>
                    <a:moveTo>
                      <a:pt x="377648" y="370332"/>
                    </a:moveTo>
                    <a:lnTo>
                      <a:pt x="377648" y="373076"/>
                    </a:lnTo>
                    <a:lnTo>
                      <a:pt x="379476" y="373076"/>
                    </a:lnTo>
                    <a:lnTo>
                      <a:pt x="379476" y="370332"/>
                    </a:lnTo>
                    <a:close/>
                    <a:moveTo>
                      <a:pt x="82296" y="370332"/>
                    </a:moveTo>
                    <a:lnTo>
                      <a:pt x="82296" y="373076"/>
                    </a:lnTo>
                    <a:lnTo>
                      <a:pt x="84125" y="373076"/>
                    </a:lnTo>
                    <a:lnTo>
                      <a:pt x="84125" y="370332"/>
                    </a:lnTo>
                    <a:close/>
                    <a:moveTo>
                      <a:pt x="314554" y="368504"/>
                    </a:moveTo>
                    <a:cubicBezTo>
                      <a:pt x="314554" y="370332"/>
                      <a:pt x="316078" y="371856"/>
                      <a:pt x="319126" y="373076"/>
                    </a:cubicBezTo>
                    <a:lnTo>
                      <a:pt x="320040" y="371247"/>
                    </a:lnTo>
                    <a:lnTo>
                      <a:pt x="320955" y="368504"/>
                    </a:lnTo>
                    <a:close/>
                    <a:moveTo>
                      <a:pt x="88697" y="368504"/>
                    </a:moveTo>
                    <a:lnTo>
                      <a:pt x="88697" y="370332"/>
                    </a:lnTo>
                    <a:lnTo>
                      <a:pt x="92355" y="372161"/>
                    </a:lnTo>
                    <a:lnTo>
                      <a:pt x="93269" y="372161"/>
                    </a:lnTo>
                    <a:lnTo>
                      <a:pt x="93269" y="370332"/>
                    </a:lnTo>
                    <a:lnTo>
                      <a:pt x="91440" y="369418"/>
                    </a:lnTo>
                    <a:close/>
                    <a:moveTo>
                      <a:pt x="580644" y="366675"/>
                    </a:moveTo>
                    <a:lnTo>
                      <a:pt x="580644" y="370332"/>
                    </a:lnTo>
                    <a:lnTo>
                      <a:pt x="581559" y="370332"/>
                    </a:lnTo>
                    <a:lnTo>
                      <a:pt x="581559" y="366675"/>
                    </a:lnTo>
                    <a:close/>
                    <a:moveTo>
                      <a:pt x="379476" y="362103"/>
                    </a:moveTo>
                    <a:cubicBezTo>
                      <a:pt x="379476" y="363322"/>
                      <a:pt x="378867" y="363932"/>
                      <a:pt x="377648" y="363932"/>
                    </a:cubicBezTo>
                    <a:cubicBezTo>
                      <a:pt x="378867" y="366370"/>
                      <a:pt x="379476" y="367894"/>
                      <a:pt x="379476" y="368504"/>
                    </a:cubicBezTo>
                    <a:cubicBezTo>
                      <a:pt x="381915" y="367284"/>
                      <a:pt x="383439" y="366675"/>
                      <a:pt x="384048" y="366675"/>
                    </a:cubicBezTo>
                    <a:cubicBezTo>
                      <a:pt x="384048" y="365456"/>
                      <a:pt x="382524" y="363932"/>
                      <a:pt x="379476" y="362103"/>
                    </a:cubicBezTo>
                    <a:close/>
                    <a:moveTo>
                      <a:pt x="81382" y="361188"/>
                    </a:moveTo>
                    <a:lnTo>
                      <a:pt x="81382" y="362103"/>
                    </a:lnTo>
                    <a:lnTo>
                      <a:pt x="82296" y="366675"/>
                    </a:lnTo>
                    <a:cubicBezTo>
                      <a:pt x="84735" y="366675"/>
                      <a:pt x="85954" y="365760"/>
                      <a:pt x="85954" y="363932"/>
                    </a:cubicBezTo>
                    <a:lnTo>
                      <a:pt x="85954" y="362103"/>
                    </a:lnTo>
                    <a:lnTo>
                      <a:pt x="84125" y="362103"/>
                    </a:lnTo>
                    <a:close/>
                    <a:moveTo>
                      <a:pt x="580644" y="359360"/>
                    </a:moveTo>
                    <a:lnTo>
                      <a:pt x="580644" y="362103"/>
                    </a:lnTo>
                    <a:lnTo>
                      <a:pt x="581559" y="362103"/>
                    </a:lnTo>
                    <a:lnTo>
                      <a:pt x="581559" y="359360"/>
                    </a:lnTo>
                    <a:close/>
                    <a:moveTo>
                      <a:pt x="322784" y="357531"/>
                    </a:moveTo>
                    <a:cubicBezTo>
                      <a:pt x="322784" y="359969"/>
                      <a:pt x="323698" y="361188"/>
                      <a:pt x="325527" y="361188"/>
                    </a:cubicBezTo>
                    <a:lnTo>
                      <a:pt x="325527" y="357531"/>
                    </a:lnTo>
                    <a:close/>
                    <a:moveTo>
                      <a:pt x="380391" y="356616"/>
                    </a:moveTo>
                    <a:lnTo>
                      <a:pt x="380391" y="359360"/>
                    </a:lnTo>
                    <a:lnTo>
                      <a:pt x="384048" y="359360"/>
                    </a:lnTo>
                    <a:cubicBezTo>
                      <a:pt x="384048" y="357531"/>
                      <a:pt x="382829" y="356616"/>
                      <a:pt x="380391" y="356616"/>
                    </a:cubicBezTo>
                    <a:close/>
                    <a:moveTo>
                      <a:pt x="384048" y="347472"/>
                    </a:moveTo>
                    <a:lnTo>
                      <a:pt x="384048" y="352044"/>
                    </a:lnTo>
                    <a:lnTo>
                      <a:pt x="386792" y="352044"/>
                    </a:lnTo>
                    <a:lnTo>
                      <a:pt x="386792" y="350216"/>
                    </a:lnTo>
                    <a:cubicBezTo>
                      <a:pt x="386792" y="348387"/>
                      <a:pt x="385877" y="347472"/>
                      <a:pt x="384048" y="347472"/>
                    </a:cubicBezTo>
                    <a:close/>
                    <a:moveTo>
                      <a:pt x="95098" y="343815"/>
                    </a:moveTo>
                    <a:cubicBezTo>
                      <a:pt x="93269" y="349911"/>
                      <a:pt x="92355" y="353568"/>
                      <a:pt x="92355" y="354788"/>
                    </a:cubicBezTo>
                    <a:lnTo>
                      <a:pt x="95098" y="356616"/>
                    </a:lnTo>
                    <a:cubicBezTo>
                      <a:pt x="95098" y="352349"/>
                      <a:pt x="96622" y="350216"/>
                      <a:pt x="99670" y="350216"/>
                    </a:cubicBezTo>
                    <a:cubicBezTo>
                      <a:pt x="99060" y="348387"/>
                      <a:pt x="98146" y="346863"/>
                      <a:pt x="96927" y="345644"/>
                    </a:cubicBezTo>
                    <a:cubicBezTo>
                      <a:pt x="96317" y="344424"/>
                      <a:pt x="95708" y="343815"/>
                      <a:pt x="95098" y="343815"/>
                    </a:cubicBezTo>
                    <a:close/>
                    <a:moveTo>
                      <a:pt x="337414" y="342900"/>
                    </a:moveTo>
                    <a:lnTo>
                      <a:pt x="337414" y="343815"/>
                    </a:lnTo>
                    <a:cubicBezTo>
                      <a:pt x="338024" y="346253"/>
                      <a:pt x="339243" y="347472"/>
                      <a:pt x="341072" y="347472"/>
                    </a:cubicBezTo>
                    <a:lnTo>
                      <a:pt x="341986" y="347472"/>
                    </a:lnTo>
                    <a:cubicBezTo>
                      <a:pt x="341986" y="345644"/>
                      <a:pt x="340462" y="344120"/>
                      <a:pt x="337414" y="342900"/>
                    </a:cubicBezTo>
                    <a:close/>
                    <a:moveTo>
                      <a:pt x="576072" y="339243"/>
                    </a:moveTo>
                    <a:lnTo>
                      <a:pt x="576072" y="342900"/>
                    </a:lnTo>
                    <a:lnTo>
                      <a:pt x="576987" y="342900"/>
                    </a:lnTo>
                    <a:lnTo>
                      <a:pt x="576987" y="339243"/>
                    </a:lnTo>
                    <a:close/>
                    <a:moveTo>
                      <a:pt x="86868" y="339243"/>
                    </a:moveTo>
                    <a:cubicBezTo>
                      <a:pt x="86259" y="344729"/>
                      <a:pt x="85344" y="347472"/>
                      <a:pt x="84125" y="347472"/>
                    </a:cubicBezTo>
                    <a:lnTo>
                      <a:pt x="85954" y="350216"/>
                    </a:lnTo>
                    <a:lnTo>
                      <a:pt x="85954" y="352044"/>
                    </a:lnTo>
                    <a:cubicBezTo>
                      <a:pt x="85954" y="352654"/>
                      <a:pt x="85344" y="352959"/>
                      <a:pt x="84125" y="352959"/>
                    </a:cubicBezTo>
                    <a:lnTo>
                      <a:pt x="85040" y="355702"/>
                    </a:lnTo>
                    <a:lnTo>
                      <a:pt x="85954" y="357531"/>
                    </a:lnTo>
                    <a:lnTo>
                      <a:pt x="86868" y="357531"/>
                    </a:lnTo>
                    <a:lnTo>
                      <a:pt x="92355" y="342900"/>
                    </a:lnTo>
                    <a:lnTo>
                      <a:pt x="92355" y="341072"/>
                    </a:lnTo>
                    <a:close/>
                    <a:moveTo>
                      <a:pt x="328270" y="338328"/>
                    </a:moveTo>
                    <a:lnTo>
                      <a:pt x="328270" y="348387"/>
                    </a:lnTo>
                    <a:lnTo>
                      <a:pt x="330099" y="348387"/>
                    </a:lnTo>
                    <a:cubicBezTo>
                      <a:pt x="331928" y="347168"/>
                      <a:pt x="334061" y="344729"/>
                      <a:pt x="336500" y="341072"/>
                    </a:cubicBezTo>
                    <a:cubicBezTo>
                      <a:pt x="334671" y="341072"/>
                      <a:pt x="331928" y="340157"/>
                      <a:pt x="328270" y="338328"/>
                    </a:cubicBezTo>
                    <a:close/>
                    <a:moveTo>
                      <a:pt x="97841" y="334671"/>
                    </a:moveTo>
                    <a:lnTo>
                      <a:pt x="97841" y="339243"/>
                    </a:lnTo>
                    <a:lnTo>
                      <a:pt x="104242" y="341072"/>
                    </a:lnTo>
                    <a:cubicBezTo>
                      <a:pt x="104242" y="339243"/>
                      <a:pt x="102108" y="337109"/>
                      <a:pt x="97841" y="334671"/>
                    </a:cubicBezTo>
                    <a:close/>
                    <a:moveTo>
                      <a:pt x="92355" y="330099"/>
                    </a:moveTo>
                    <a:lnTo>
                      <a:pt x="92355" y="334671"/>
                    </a:lnTo>
                    <a:cubicBezTo>
                      <a:pt x="92355" y="337109"/>
                      <a:pt x="93269" y="338328"/>
                      <a:pt x="95098" y="338328"/>
                    </a:cubicBezTo>
                    <a:lnTo>
                      <a:pt x="96927" y="331928"/>
                    </a:lnTo>
                    <a:lnTo>
                      <a:pt x="93269" y="330099"/>
                    </a:lnTo>
                    <a:close/>
                    <a:moveTo>
                      <a:pt x="102413" y="327356"/>
                    </a:moveTo>
                    <a:lnTo>
                      <a:pt x="101499" y="330099"/>
                    </a:lnTo>
                    <a:lnTo>
                      <a:pt x="101499" y="331928"/>
                    </a:lnTo>
                    <a:cubicBezTo>
                      <a:pt x="103937" y="330708"/>
                      <a:pt x="105461" y="330099"/>
                      <a:pt x="106071" y="330099"/>
                    </a:cubicBezTo>
                    <a:cubicBezTo>
                      <a:pt x="106071" y="328270"/>
                      <a:pt x="104852" y="327356"/>
                      <a:pt x="102413" y="327356"/>
                    </a:cubicBezTo>
                    <a:close/>
                    <a:moveTo>
                      <a:pt x="104242" y="322784"/>
                    </a:moveTo>
                    <a:cubicBezTo>
                      <a:pt x="104242" y="324612"/>
                      <a:pt x="105156" y="325527"/>
                      <a:pt x="106985" y="325527"/>
                    </a:cubicBezTo>
                    <a:lnTo>
                      <a:pt x="108814" y="325527"/>
                    </a:lnTo>
                    <a:cubicBezTo>
                      <a:pt x="108814" y="323698"/>
                      <a:pt x="107900" y="322784"/>
                      <a:pt x="106071" y="322784"/>
                    </a:cubicBezTo>
                    <a:close/>
                    <a:moveTo>
                      <a:pt x="93269" y="322784"/>
                    </a:moveTo>
                    <a:cubicBezTo>
                      <a:pt x="94488" y="325222"/>
                      <a:pt x="95098" y="326746"/>
                      <a:pt x="95098" y="327356"/>
                    </a:cubicBezTo>
                    <a:lnTo>
                      <a:pt x="99670" y="327356"/>
                    </a:lnTo>
                    <a:cubicBezTo>
                      <a:pt x="99670" y="325527"/>
                      <a:pt x="98146" y="324003"/>
                      <a:pt x="95098" y="322784"/>
                    </a:cubicBezTo>
                    <a:close/>
                    <a:moveTo>
                      <a:pt x="572415" y="319126"/>
                    </a:moveTo>
                    <a:lnTo>
                      <a:pt x="572415" y="322784"/>
                    </a:lnTo>
                    <a:cubicBezTo>
                      <a:pt x="573634" y="326441"/>
                      <a:pt x="574548" y="329489"/>
                      <a:pt x="575158" y="331928"/>
                    </a:cubicBezTo>
                    <a:cubicBezTo>
                      <a:pt x="575768" y="334366"/>
                      <a:pt x="576072" y="336500"/>
                      <a:pt x="576072" y="338328"/>
                    </a:cubicBezTo>
                    <a:lnTo>
                      <a:pt x="576987" y="338328"/>
                    </a:lnTo>
                    <a:lnTo>
                      <a:pt x="576987" y="334671"/>
                    </a:lnTo>
                    <a:cubicBezTo>
                      <a:pt x="575158" y="326136"/>
                      <a:pt x="574244" y="320955"/>
                      <a:pt x="574244" y="319126"/>
                    </a:cubicBezTo>
                    <a:close/>
                    <a:moveTo>
                      <a:pt x="404165" y="319126"/>
                    </a:moveTo>
                    <a:lnTo>
                      <a:pt x="406908" y="319126"/>
                    </a:lnTo>
                    <a:lnTo>
                      <a:pt x="406908" y="325527"/>
                    </a:lnTo>
                    <a:lnTo>
                      <a:pt x="404165" y="325527"/>
                    </a:lnTo>
                    <a:close/>
                    <a:moveTo>
                      <a:pt x="99670" y="319126"/>
                    </a:moveTo>
                    <a:lnTo>
                      <a:pt x="99670" y="322784"/>
                    </a:lnTo>
                    <a:cubicBezTo>
                      <a:pt x="101499" y="322784"/>
                      <a:pt x="102413" y="321564"/>
                      <a:pt x="102413" y="319126"/>
                    </a:cubicBezTo>
                    <a:close/>
                    <a:moveTo>
                      <a:pt x="352959" y="318212"/>
                    </a:moveTo>
                    <a:lnTo>
                      <a:pt x="341986" y="338328"/>
                    </a:lnTo>
                    <a:lnTo>
                      <a:pt x="345644" y="339243"/>
                    </a:lnTo>
                    <a:cubicBezTo>
                      <a:pt x="345644" y="337414"/>
                      <a:pt x="346558" y="336500"/>
                      <a:pt x="348387" y="336500"/>
                    </a:cubicBezTo>
                    <a:lnTo>
                      <a:pt x="350216" y="336500"/>
                    </a:lnTo>
                    <a:lnTo>
                      <a:pt x="352959" y="338328"/>
                    </a:lnTo>
                    <a:lnTo>
                      <a:pt x="352959" y="336500"/>
                    </a:lnTo>
                    <a:lnTo>
                      <a:pt x="350216" y="331928"/>
                    </a:lnTo>
                    <a:lnTo>
                      <a:pt x="350216" y="327356"/>
                    </a:lnTo>
                    <a:cubicBezTo>
                      <a:pt x="352654" y="327356"/>
                      <a:pt x="354483" y="326746"/>
                      <a:pt x="355702" y="325527"/>
                    </a:cubicBezTo>
                    <a:cubicBezTo>
                      <a:pt x="355092" y="324308"/>
                      <a:pt x="354788" y="321869"/>
                      <a:pt x="354788" y="318212"/>
                    </a:cubicBezTo>
                    <a:close/>
                    <a:moveTo>
                      <a:pt x="427025" y="316383"/>
                    </a:moveTo>
                    <a:lnTo>
                      <a:pt x="427940" y="316383"/>
                    </a:lnTo>
                    <a:cubicBezTo>
                      <a:pt x="430378" y="316383"/>
                      <a:pt x="431597" y="317297"/>
                      <a:pt x="431597" y="319126"/>
                    </a:cubicBezTo>
                    <a:cubicBezTo>
                      <a:pt x="428549" y="319126"/>
                      <a:pt x="427025" y="324003"/>
                      <a:pt x="427025" y="333756"/>
                    </a:cubicBezTo>
                    <a:lnTo>
                      <a:pt x="425196" y="333756"/>
                    </a:lnTo>
                    <a:cubicBezTo>
                      <a:pt x="423368" y="333756"/>
                      <a:pt x="422453" y="332537"/>
                      <a:pt x="422453" y="330099"/>
                    </a:cubicBezTo>
                    <a:cubicBezTo>
                      <a:pt x="422453" y="325222"/>
                      <a:pt x="423368" y="322784"/>
                      <a:pt x="425196" y="322784"/>
                    </a:cubicBezTo>
                    <a:lnTo>
                      <a:pt x="423368" y="319126"/>
                    </a:lnTo>
                    <a:cubicBezTo>
                      <a:pt x="424587" y="317297"/>
                      <a:pt x="425806" y="316383"/>
                      <a:pt x="427025" y="316383"/>
                    </a:cubicBezTo>
                    <a:close/>
                    <a:moveTo>
                      <a:pt x="106985" y="316383"/>
                    </a:moveTo>
                    <a:lnTo>
                      <a:pt x="106985" y="318212"/>
                    </a:lnTo>
                    <a:lnTo>
                      <a:pt x="106071" y="320955"/>
                    </a:lnTo>
                    <a:cubicBezTo>
                      <a:pt x="107290" y="320955"/>
                      <a:pt x="109119" y="321564"/>
                      <a:pt x="111557" y="322784"/>
                    </a:cubicBezTo>
                    <a:lnTo>
                      <a:pt x="111557" y="320955"/>
                    </a:lnTo>
                    <a:cubicBezTo>
                      <a:pt x="111557" y="319736"/>
                      <a:pt x="110033" y="318212"/>
                      <a:pt x="106985" y="316383"/>
                    </a:cubicBezTo>
                    <a:close/>
                    <a:moveTo>
                      <a:pt x="571500" y="313640"/>
                    </a:moveTo>
                    <a:lnTo>
                      <a:pt x="571500" y="316383"/>
                    </a:lnTo>
                    <a:lnTo>
                      <a:pt x="572415" y="316383"/>
                    </a:lnTo>
                    <a:lnTo>
                      <a:pt x="572415" y="313640"/>
                    </a:lnTo>
                    <a:close/>
                    <a:moveTo>
                      <a:pt x="355702" y="313640"/>
                    </a:moveTo>
                    <a:lnTo>
                      <a:pt x="355702" y="316383"/>
                    </a:lnTo>
                    <a:cubicBezTo>
                      <a:pt x="358140" y="316383"/>
                      <a:pt x="359360" y="315468"/>
                      <a:pt x="359360" y="313640"/>
                    </a:cubicBezTo>
                    <a:close/>
                    <a:moveTo>
                      <a:pt x="351130" y="313640"/>
                    </a:moveTo>
                    <a:lnTo>
                      <a:pt x="341986" y="318212"/>
                    </a:lnTo>
                    <a:lnTo>
                      <a:pt x="341986" y="319126"/>
                    </a:lnTo>
                    <a:lnTo>
                      <a:pt x="343815" y="322784"/>
                    </a:lnTo>
                    <a:cubicBezTo>
                      <a:pt x="342596" y="322784"/>
                      <a:pt x="341986" y="323088"/>
                      <a:pt x="341986" y="323698"/>
                    </a:cubicBezTo>
                    <a:lnTo>
                      <a:pt x="339243" y="322784"/>
                    </a:lnTo>
                    <a:lnTo>
                      <a:pt x="337414" y="322784"/>
                    </a:lnTo>
                    <a:cubicBezTo>
                      <a:pt x="337414" y="324612"/>
                      <a:pt x="337109" y="325527"/>
                      <a:pt x="336500" y="325527"/>
                    </a:cubicBezTo>
                    <a:lnTo>
                      <a:pt x="333756" y="324612"/>
                    </a:lnTo>
                    <a:lnTo>
                      <a:pt x="331928" y="323698"/>
                    </a:lnTo>
                    <a:lnTo>
                      <a:pt x="337414" y="331928"/>
                    </a:lnTo>
                    <a:lnTo>
                      <a:pt x="336500" y="334671"/>
                    </a:lnTo>
                    <a:lnTo>
                      <a:pt x="337414" y="334671"/>
                    </a:lnTo>
                    <a:cubicBezTo>
                      <a:pt x="339852" y="334671"/>
                      <a:pt x="344424" y="327660"/>
                      <a:pt x="351130" y="313640"/>
                    </a:cubicBezTo>
                    <a:close/>
                    <a:moveTo>
                      <a:pt x="116129" y="309982"/>
                    </a:moveTo>
                    <a:cubicBezTo>
                      <a:pt x="114300" y="310592"/>
                      <a:pt x="113386" y="311811"/>
                      <a:pt x="113386" y="313640"/>
                    </a:cubicBezTo>
                    <a:lnTo>
                      <a:pt x="117958" y="313640"/>
                    </a:lnTo>
                    <a:lnTo>
                      <a:pt x="117958" y="309982"/>
                    </a:lnTo>
                    <a:close/>
                    <a:moveTo>
                      <a:pt x="361188" y="307239"/>
                    </a:moveTo>
                    <a:lnTo>
                      <a:pt x="361188" y="309068"/>
                    </a:lnTo>
                    <a:lnTo>
                      <a:pt x="363932" y="309068"/>
                    </a:lnTo>
                    <a:lnTo>
                      <a:pt x="363932" y="307239"/>
                    </a:lnTo>
                    <a:close/>
                    <a:moveTo>
                      <a:pt x="566928" y="305410"/>
                    </a:moveTo>
                    <a:lnTo>
                      <a:pt x="567843" y="305410"/>
                    </a:lnTo>
                    <a:lnTo>
                      <a:pt x="567843" y="309068"/>
                    </a:lnTo>
                    <a:lnTo>
                      <a:pt x="566928" y="309068"/>
                    </a:lnTo>
                    <a:close/>
                    <a:moveTo>
                      <a:pt x="355702" y="304496"/>
                    </a:moveTo>
                    <a:lnTo>
                      <a:pt x="352959" y="305410"/>
                    </a:lnTo>
                    <a:lnTo>
                      <a:pt x="351130" y="305410"/>
                    </a:lnTo>
                    <a:lnTo>
                      <a:pt x="351130" y="307239"/>
                    </a:lnTo>
                    <a:cubicBezTo>
                      <a:pt x="351740" y="307239"/>
                      <a:pt x="353264" y="307848"/>
                      <a:pt x="355702" y="309068"/>
                    </a:cubicBezTo>
                    <a:lnTo>
                      <a:pt x="357531" y="305410"/>
                    </a:lnTo>
                    <a:lnTo>
                      <a:pt x="357531" y="304496"/>
                    </a:lnTo>
                    <a:close/>
                    <a:moveTo>
                      <a:pt x="116129" y="304496"/>
                    </a:moveTo>
                    <a:cubicBezTo>
                      <a:pt x="114300" y="304496"/>
                      <a:pt x="113386" y="305410"/>
                      <a:pt x="113386" y="307239"/>
                    </a:cubicBezTo>
                    <a:lnTo>
                      <a:pt x="116129" y="307239"/>
                    </a:lnTo>
                    <a:close/>
                    <a:moveTo>
                      <a:pt x="111557" y="300838"/>
                    </a:moveTo>
                    <a:cubicBezTo>
                      <a:pt x="107290" y="303886"/>
                      <a:pt x="104852" y="305410"/>
                      <a:pt x="104242" y="305410"/>
                    </a:cubicBezTo>
                    <a:lnTo>
                      <a:pt x="106071" y="309068"/>
                    </a:lnTo>
                    <a:cubicBezTo>
                      <a:pt x="104852" y="311506"/>
                      <a:pt x="104242" y="313030"/>
                      <a:pt x="104242" y="313640"/>
                    </a:cubicBezTo>
                    <a:lnTo>
                      <a:pt x="101499" y="313640"/>
                    </a:lnTo>
                    <a:lnTo>
                      <a:pt x="97841" y="311811"/>
                    </a:lnTo>
                    <a:lnTo>
                      <a:pt x="97841" y="314554"/>
                    </a:lnTo>
                    <a:cubicBezTo>
                      <a:pt x="99670" y="314554"/>
                      <a:pt x="101804" y="315773"/>
                      <a:pt x="104242" y="318212"/>
                    </a:cubicBezTo>
                    <a:cubicBezTo>
                      <a:pt x="109119" y="307239"/>
                      <a:pt x="111557" y="301448"/>
                      <a:pt x="111557" y="300838"/>
                    </a:cubicBezTo>
                    <a:close/>
                    <a:moveTo>
                      <a:pt x="368504" y="295352"/>
                    </a:moveTo>
                    <a:lnTo>
                      <a:pt x="368504" y="298095"/>
                    </a:lnTo>
                    <a:lnTo>
                      <a:pt x="370332" y="298095"/>
                    </a:lnTo>
                    <a:lnTo>
                      <a:pt x="370332" y="295352"/>
                    </a:lnTo>
                    <a:close/>
                    <a:moveTo>
                      <a:pt x="362103" y="293523"/>
                    </a:moveTo>
                    <a:lnTo>
                      <a:pt x="362103" y="295352"/>
                    </a:lnTo>
                    <a:lnTo>
                      <a:pt x="365760" y="295352"/>
                    </a:lnTo>
                    <a:lnTo>
                      <a:pt x="365760" y="293523"/>
                    </a:lnTo>
                    <a:close/>
                    <a:moveTo>
                      <a:pt x="293523" y="293523"/>
                    </a:moveTo>
                    <a:cubicBezTo>
                      <a:pt x="293523" y="294132"/>
                      <a:pt x="292913" y="295656"/>
                      <a:pt x="291694" y="298095"/>
                    </a:cubicBezTo>
                    <a:lnTo>
                      <a:pt x="291694" y="299924"/>
                    </a:lnTo>
                    <a:lnTo>
                      <a:pt x="293523" y="299924"/>
                    </a:lnTo>
                    <a:lnTo>
                      <a:pt x="293523" y="298095"/>
                    </a:lnTo>
                    <a:lnTo>
                      <a:pt x="294437" y="295352"/>
                    </a:lnTo>
                    <a:lnTo>
                      <a:pt x="294437" y="293523"/>
                    </a:lnTo>
                    <a:close/>
                    <a:moveTo>
                      <a:pt x="380391" y="277978"/>
                    </a:moveTo>
                    <a:lnTo>
                      <a:pt x="380391" y="279807"/>
                    </a:lnTo>
                    <a:lnTo>
                      <a:pt x="384048" y="279807"/>
                    </a:lnTo>
                    <a:lnTo>
                      <a:pt x="384048" y="277978"/>
                    </a:lnTo>
                    <a:close/>
                    <a:moveTo>
                      <a:pt x="380391" y="271577"/>
                    </a:moveTo>
                    <a:cubicBezTo>
                      <a:pt x="376124" y="271577"/>
                      <a:pt x="373076" y="273711"/>
                      <a:pt x="371247" y="277978"/>
                    </a:cubicBezTo>
                    <a:lnTo>
                      <a:pt x="370332" y="277978"/>
                    </a:lnTo>
                    <a:lnTo>
                      <a:pt x="370332" y="279807"/>
                    </a:lnTo>
                    <a:lnTo>
                      <a:pt x="375819" y="280721"/>
                    </a:lnTo>
                    <a:cubicBezTo>
                      <a:pt x="375819" y="279502"/>
                      <a:pt x="377952" y="276454"/>
                      <a:pt x="382220" y="271577"/>
                    </a:cubicBezTo>
                    <a:close/>
                    <a:moveTo>
                      <a:pt x="382220" y="264262"/>
                    </a:moveTo>
                    <a:lnTo>
                      <a:pt x="382220" y="266091"/>
                    </a:lnTo>
                    <a:lnTo>
                      <a:pt x="384963" y="266091"/>
                    </a:lnTo>
                    <a:lnTo>
                      <a:pt x="384963" y="264262"/>
                    </a:lnTo>
                    <a:close/>
                    <a:moveTo>
                      <a:pt x="61265" y="201168"/>
                    </a:moveTo>
                    <a:lnTo>
                      <a:pt x="64008" y="201168"/>
                    </a:lnTo>
                    <a:cubicBezTo>
                      <a:pt x="64008" y="207874"/>
                      <a:pt x="66752" y="213056"/>
                      <a:pt x="72238" y="216713"/>
                    </a:cubicBezTo>
                    <a:lnTo>
                      <a:pt x="74981" y="214884"/>
                    </a:lnTo>
                    <a:cubicBezTo>
                      <a:pt x="74981" y="217323"/>
                      <a:pt x="81077" y="220066"/>
                      <a:pt x="93269" y="223114"/>
                    </a:cubicBezTo>
                    <a:cubicBezTo>
                      <a:pt x="93879" y="231039"/>
                      <a:pt x="109424" y="243231"/>
                      <a:pt x="139904" y="259690"/>
                    </a:cubicBezTo>
                    <a:lnTo>
                      <a:pt x="144476" y="266091"/>
                    </a:lnTo>
                    <a:lnTo>
                      <a:pt x="139904" y="267005"/>
                    </a:lnTo>
                    <a:lnTo>
                      <a:pt x="142647" y="271577"/>
                    </a:lnTo>
                    <a:lnTo>
                      <a:pt x="142647" y="273406"/>
                    </a:lnTo>
                    <a:lnTo>
                      <a:pt x="140818" y="276149"/>
                    </a:lnTo>
                    <a:cubicBezTo>
                      <a:pt x="143866" y="276149"/>
                      <a:pt x="146609" y="278283"/>
                      <a:pt x="149048" y="282550"/>
                    </a:cubicBezTo>
                    <a:cubicBezTo>
                      <a:pt x="147828" y="282550"/>
                      <a:pt x="147219" y="283160"/>
                      <a:pt x="147219" y="284379"/>
                    </a:cubicBezTo>
                    <a:cubicBezTo>
                      <a:pt x="151486" y="284379"/>
                      <a:pt x="153620" y="287427"/>
                      <a:pt x="153620" y="293523"/>
                    </a:cubicBezTo>
                    <a:lnTo>
                      <a:pt x="151791" y="293523"/>
                    </a:lnTo>
                    <a:lnTo>
                      <a:pt x="153620" y="296266"/>
                    </a:lnTo>
                    <a:cubicBezTo>
                      <a:pt x="153620" y="298704"/>
                      <a:pt x="144780" y="315773"/>
                      <a:pt x="127102" y="347472"/>
                    </a:cubicBezTo>
                    <a:cubicBezTo>
                      <a:pt x="116129" y="377343"/>
                      <a:pt x="110643" y="402336"/>
                      <a:pt x="110643" y="422453"/>
                    </a:cubicBezTo>
                    <a:cubicBezTo>
                      <a:pt x="110643" y="434645"/>
                      <a:pt x="114605" y="449885"/>
                      <a:pt x="122530" y="468173"/>
                    </a:cubicBezTo>
                    <a:cubicBezTo>
                      <a:pt x="123140" y="475488"/>
                      <a:pt x="124664" y="481280"/>
                      <a:pt x="127102" y="485547"/>
                    </a:cubicBezTo>
                    <a:cubicBezTo>
                      <a:pt x="127102" y="486156"/>
                      <a:pt x="126492" y="487680"/>
                      <a:pt x="125273" y="490119"/>
                    </a:cubicBezTo>
                    <a:cubicBezTo>
                      <a:pt x="125273" y="498044"/>
                      <a:pt x="131064" y="502006"/>
                      <a:pt x="142647" y="502006"/>
                    </a:cubicBezTo>
                    <a:cubicBezTo>
                      <a:pt x="142647" y="503225"/>
                      <a:pt x="144171" y="503835"/>
                      <a:pt x="147219" y="503835"/>
                    </a:cubicBezTo>
                    <a:cubicBezTo>
                      <a:pt x="147828" y="503835"/>
                      <a:pt x="149352" y="503225"/>
                      <a:pt x="151791" y="502006"/>
                    </a:cubicBezTo>
                    <a:lnTo>
                      <a:pt x="251460" y="537668"/>
                    </a:lnTo>
                    <a:lnTo>
                      <a:pt x="268834" y="542240"/>
                    </a:lnTo>
                    <a:lnTo>
                      <a:pt x="271577" y="540411"/>
                    </a:lnTo>
                    <a:lnTo>
                      <a:pt x="275235" y="542240"/>
                    </a:lnTo>
                    <a:cubicBezTo>
                      <a:pt x="275844" y="542849"/>
                      <a:pt x="276149" y="543459"/>
                      <a:pt x="276149" y="544068"/>
                    </a:cubicBezTo>
                    <a:lnTo>
                      <a:pt x="278892" y="542240"/>
                    </a:lnTo>
                    <a:cubicBezTo>
                      <a:pt x="284988" y="545288"/>
                      <a:pt x="291389" y="546812"/>
                      <a:pt x="298095" y="546812"/>
                    </a:cubicBezTo>
                    <a:lnTo>
                      <a:pt x="299924" y="545897"/>
                    </a:lnTo>
                    <a:lnTo>
                      <a:pt x="302667" y="544983"/>
                    </a:lnTo>
                    <a:lnTo>
                      <a:pt x="311811" y="549555"/>
                    </a:lnTo>
                    <a:lnTo>
                      <a:pt x="317297" y="548640"/>
                    </a:lnTo>
                    <a:cubicBezTo>
                      <a:pt x="320955" y="549250"/>
                      <a:pt x="322784" y="550164"/>
                      <a:pt x="322784" y="551384"/>
                    </a:cubicBezTo>
                    <a:lnTo>
                      <a:pt x="330099" y="549555"/>
                    </a:lnTo>
                    <a:lnTo>
                      <a:pt x="331928" y="549555"/>
                    </a:lnTo>
                    <a:lnTo>
                      <a:pt x="334671" y="551384"/>
                    </a:lnTo>
                    <a:cubicBezTo>
                      <a:pt x="334671" y="549555"/>
                      <a:pt x="335585" y="548640"/>
                      <a:pt x="337414" y="548640"/>
                    </a:cubicBezTo>
                    <a:lnTo>
                      <a:pt x="339243" y="551384"/>
                    </a:lnTo>
                    <a:cubicBezTo>
                      <a:pt x="344120" y="549555"/>
                      <a:pt x="347777" y="548640"/>
                      <a:pt x="350216" y="548640"/>
                    </a:cubicBezTo>
                    <a:lnTo>
                      <a:pt x="351130" y="551384"/>
                    </a:lnTo>
                    <a:lnTo>
                      <a:pt x="365760" y="548640"/>
                    </a:lnTo>
                    <a:cubicBezTo>
                      <a:pt x="366980" y="549250"/>
                      <a:pt x="368808" y="549555"/>
                      <a:pt x="371247" y="549555"/>
                    </a:cubicBezTo>
                    <a:lnTo>
                      <a:pt x="373076" y="549555"/>
                    </a:lnTo>
                    <a:lnTo>
                      <a:pt x="377648" y="546812"/>
                    </a:lnTo>
                    <a:lnTo>
                      <a:pt x="379476" y="546812"/>
                    </a:lnTo>
                    <a:cubicBezTo>
                      <a:pt x="380086" y="546812"/>
                      <a:pt x="380391" y="547421"/>
                      <a:pt x="380391" y="548640"/>
                    </a:cubicBezTo>
                    <a:lnTo>
                      <a:pt x="384048" y="546812"/>
                    </a:lnTo>
                    <a:cubicBezTo>
                      <a:pt x="388316" y="549860"/>
                      <a:pt x="391363" y="551384"/>
                      <a:pt x="393192" y="551384"/>
                    </a:cubicBezTo>
                    <a:lnTo>
                      <a:pt x="400508" y="549555"/>
                    </a:lnTo>
                    <a:lnTo>
                      <a:pt x="404165" y="551384"/>
                    </a:lnTo>
                    <a:lnTo>
                      <a:pt x="411480" y="546812"/>
                    </a:lnTo>
                    <a:cubicBezTo>
                      <a:pt x="411480" y="548640"/>
                      <a:pt x="413004" y="550164"/>
                      <a:pt x="416052" y="551384"/>
                    </a:cubicBezTo>
                    <a:lnTo>
                      <a:pt x="417881" y="551384"/>
                    </a:lnTo>
                    <a:lnTo>
                      <a:pt x="422453" y="548640"/>
                    </a:lnTo>
                    <a:cubicBezTo>
                      <a:pt x="423063" y="548640"/>
                      <a:pt x="423368" y="548945"/>
                      <a:pt x="423368" y="549555"/>
                    </a:cubicBezTo>
                    <a:lnTo>
                      <a:pt x="427940" y="548640"/>
                    </a:lnTo>
                    <a:cubicBezTo>
                      <a:pt x="430378" y="548640"/>
                      <a:pt x="431597" y="550164"/>
                      <a:pt x="431597" y="553212"/>
                    </a:cubicBezTo>
                    <a:lnTo>
                      <a:pt x="434340" y="553212"/>
                    </a:lnTo>
                    <a:cubicBezTo>
                      <a:pt x="434340" y="550164"/>
                      <a:pt x="436474" y="548640"/>
                      <a:pt x="440741" y="548640"/>
                    </a:cubicBezTo>
                    <a:lnTo>
                      <a:pt x="440741" y="549555"/>
                    </a:lnTo>
                    <a:lnTo>
                      <a:pt x="443484" y="548640"/>
                    </a:lnTo>
                    <a:lnTo>
                      <a:pt x="449885" y="551384"/>
                    </a:lnTo>
                    <a:cubicBezTo>
                      <a:pt x="452324" y="550164"/>
                      <a:pt x="454152" y="549555"/>
                      <a:pt x="455372" y="549555"/>
                    </a:cubicBezTo>
                    <a:cubicBezTo>
                      <a:pt x="456591" y="550164"/>
                      <a:pt x="460248" y="552908"/>
                      <a:pt x="466344" y="557784"/>
                    </a:cubicBezTo>
                    <a:cubicBezTo>
                      <a:pt x="466344" y="556565"/>
                      <a:pt x="470612" y="554432"/>
                      <a:pt x="479146" y="551384"/>
                    </a:cubicBezTo>
                    <a:cubicBezTo>
                      <a:pt x="483413" y="551993"/>
                      <a:pt x="485547" y="552908"/>
                      <a:pt x="485547" y="554127"/>
                    </a:cubicBezTo>
                    <a:lnTo>
                      <a:pt x="488290" y="553212"/>
                    </a:lnTo>
                    <a:cubicBezTo>
                      <a:pt x="489509" y="553212"/>
                      <a:pt x="490119" y="553517"/>
                      <a:pt x="490119" y="554127"/>
                    </a:cubicBezTo>
                    <a:cubicBezTo>
                      <a:pt x="495605" y="551688"/>
                      <a:pt x="501092" y="550164"/>
                      <a:pt x="506578" y="549555"/>
                    </a:cubicBezTo>
                    <a:cubicBezTo>
                      <a:pt x="507188" y="551993"/>
                      <a:pt x="508102" y="553212"/>
                      <a:pt x="509321" y="553212"/>
                    </a:cubicBezTo>
                    <a:cubicBezTo>
                      <a:pt x="509321" y="550774"/>
                      <a:pt x="511150" y="549250"/>
                      <a:pt x="514808" y="548640"/>
                    </a:cubicBezTo>
                    <a:cubicBezTo>
                      <a:pt x="514808" y="550469"/>
                      <a:pt x="515722" y="551384"/>
                      <a:pt x="517551" y="551384"/>
                    </a:cubicBezTo>
                    <a:cubicBezTo>
                      <a:pt x="527304" y="547726"/>
                      <a:pt x="539496" y="544068"/>
                      <a:pt x="554127" y="540411"/>
                    </a:cubicBezTo>
                    <a:cubicBezTo>
                      <a:pt x="554127" y="539801"/>
                      <a:pt x="554736" y="539496"/>
                      <a:pt x="555956" y="539496"/>
                    </a:cubicBezTo>
                    <a:lnTo>
                      <a:pt x="558699" y="539496"/>
                    </a:lnTo>
                    <a:cubicBezTo>
                      <a:pt x="559918" y="539496"/>
                      <a:pt x="560528" y="539801"/>
                      <a:pt x="560528" y="540411"/>
                    </a:cubicBezTo>
                    <a:cubicBezTo>
                      <a:pt x="563576" y="538582"/>
                      <a:pt x="575463" y="535229"/>
                      <a:pt x="596189" y="530352"/>
                    </a:cubicBezTo>
                    <a:cubicBezTo>
                      <a:pt x="596189" y="529133"/>
                      <a:pt x="596494" y="528524"/>
                      <a:pt x="597103" y="528524"/>
                    </a:cubicBezTo>
                    <a:lnTo>
                      <a:pt x="599847" y="529438"/>
                    </a:lnTo>
                    <a:lnTo>
                      <a:pt x="601676" y="530352"/>
                    </a:lnTo>
                    <a:cubicBezTo>
                      <a:pt x="608381" y="525476"/>
                      <a:pt x="615696" y="522732"/>
                      <a:pt x="623621" y="522123"/>
                    </a:cubicBezTo>
                    <a:lnTo>
                      <a:pt x="623621" y="520294"/>
                    </a:lnTo>
                    <a:lnTo>
                      <a:pt x="630936" y="522123"/>
                    </a:lnTo>
                    <a:lnTo>
                      <a:pt x="662940" y="514808"/>
                    </a:lnTo>
                    <a:cubicBezTo>
                      <a:pt x="669646" y="514808"/>
                      <a:pt x="672999" y="516636"/>
                      <a:pt x="672999" y="520294"/>
                    </a:cubicBezTo>
                    <a:lnTo>
                      <a:pt x="673913" y="520294"/>
                    </a:lnTo>
                    <a:cubicBezTo>
                      <a:pt x="673913" y="516636"/>
                      <a:pt x="677571" y="514808"/>
                      <a:pt x="684886" y="514808"/>
                    </a:cubicBezTo>
                    <a:cubicBezTo>
                      <a:pt x="684886" y="517246"/>
                      <a:pt x="687934" y="518770"/>
                      <a:pt x="694030" y="519380"/>
                    </a:cubicBezTo>
                    <a:cubicBezTo>
                      <a:pt x="697078" y="516941"/>
                      <a:pt x="700126" y="515722"/>
                      <a:pt x="703174" y="515722"/>
                    </a:cubicBezTo>
                    <a:lnTo>
                      <a:pt x="715976" y="517551"/>
                    </a:lnTo>
                    <a:cubicBezTo>
                      <a:pt x="726948" y="516332"/>
                      <a:pt x="733349" y="515417"/>
                      <a:pt x="735178" y="514808"/>
                    </a:cubicBezTo>
                    <a:lnTo>
                      <a:pt x="734264" y="519380"/>
                    </a:lnTo>
                    <a:lnTo>
                      <a:pt x="737007" y="519380"/>
                    </a:lnTo>
                    <a:cubicBezTo>
                      <a:pt x="743103" y="516332"/>
                      <a:pt x="747370" y="514808"/>
                      <a:pt x="749808" y="514808"/>
                    </a:cubicBezTo>
                    <a:lnTo>
                      <a:pt x="746151" y="519380"/>
                    </a:lnTo>
                    <a:lnTo>
                      <a:pt x="749808" y="519380"/>
                    </a:lnTo>
                    <a:lnTo>
                      <a:pt x="749808" y="522123"/>
                    </a:lnTo>
                    <a:lnTo>
                      <a:pt x="747980" y="522123"/>
                    </a:lnTo>
                    <a:lnTo>
                      <a:pt x="743408" y="519380"/>
                    </a:lnTo>
                    <a:lnTo>
                      <a:pt x="741579" y="519380"/>
                    </a:lnTo>
                    <a:lnTo>
                      <a:pt x="743408" y="522123"/>
                    </a:lnTo>
                    <a:lnTo>
                      <a:pt x="743408" y="525780"/>
                    </a:lnTo>
                    <a:cubicBezTo>
                      <a:pt x="741579" y="525780"/>
                      <a:pt x="735483" y="530352"/>
                      <a:pt x="725120" y="539496"/>
                    </a:cubicBezTo>
                    <a:lnTo>
                      <a:pt x="720548" y="541325"/>
                    </a:lnTo>
                    <a:lnTo>
                      <a:pt x="717804" y="542240"/>
                    </a:lnTo>
                    <a:lnTo>
                      <a:pt x="714147" y="544068"/>
                    </a:lnTo>
                    <a:cubicBezTo>
                      <a:pt x="711708" y="544678"/>
                      <a:pt x="709270" y="545592"/>
                      <a:pt x="706832" y="546812"/>
                    </a:cubicBezTo>
                    <a:lnTo>
                      <a:pt x="706832" y="544983"/>
                    </a:lnTo>
                    <a:cubicBezTo>
                      <a:pt x="695249" y="552298"/>
                      <a:pt x="682447" y="558699"/>
                      <a:pt x="668427" y="564185"/>
                    </a:cubicBezTo>
                    <a:lnTo>
                      <a:pt x="668427" y="566928"/>
                    </a:lnTo>
                    <a:lnTo>
                      <a:pt x="664769" y="566928"/>
                    </a:lnTo>
                    <a:lnTo>
                      <a:pt x="664769" y="564185"/>
                    </a:lnTo>
                    <a:cubicBezTo>
                      <a:pt x="653187" y="573329"/>
                      <a:pt x="644957" y="577901"/>
                      <a:pt x="640080" y="577901"/>
                    </a:cubicBezTo>
                    <a:cubicBezTo>
                      <a:pt x="640080" y="576682"/>
                      <a:pt x="639776" y="576072"/>
                      <a:pt x="639166" y="576072"/>
                    </a:cubicBezTo>
                    <a:cubicBezTo>
                      <a:pt x="639166" y="577901"/>
                      <a:pt x="637947" y="578816"/>
                      <a:pt x="635508" y="578816"/>
                    </a:cubicBezTo>
                    <a:cubicBezTo>
                      <a:pt x="635508" y="576987"/>
                      <a:pt x="634899" y="576072"/>
                      <a:pt x="633680" y="576072"/>
                    </a:cubicBezTo>
                    <a:cubicBezTo>
                      <a:pt x="631241" y="576072"/>
                      <a:pt x="627888" y="579120"/>
                      <a:pt x="623621" y="585216"/>
                    </a:cubicBezTo>
                    <a:lnTo>
                      <a:pt x="621792" y="585216"/>
                    </a:lnTo>
                    <a:cubicBezTo>
                      <a:pt x="621792" y="583388"/>
                      <a:pt x="621183" y="582473"/>
                      <a:pt x="619964" y="582473"/>
                    </a:cubicBezTo>
                    <a:lnTo>
                      <a:pt x="617220" y="583388"/>
                    </a:lnTo>
                    <a:cubicBezTo>
                      <a:pt x="616001" y="582778"/>
                      <a:pt x="613868" y="582473"/>
                      <a:pt x="610820" y="582473"/>
                    </a:cubicBezTo>
                    <a:cubicBezTo>
                      <a:pt x="609600" y="585521"/>
                      <a:pt x="608686" y="587045"/>
                      <a:pt x="608076" y="587045"/>
                    </a:cubicBezTo>
                    <a:cubicBezTo>
                      <a:pt x="605638" y="585826"/>
                      <a:pt x="604114" y="585216"/>
                      <a:pt x="603504" y="585216"/>
                    </a:cubicBezTo>
                    <a:lnTo>
                      <a:pt x="605333" y="587960"/>
                    </a:lnTo>
                    <a:cubicBezTo>
                      <a:pt x="604114" y="587960"/>
                      <a:pt x="603504" y="588569"/>
                      <a:pt x="603504" y="589788"/>
                    </a:cubicBezTo>
                    <a:cubicBezTo>
                      <a:pt x="602285" y="588569"/>
                      <a:pt x="599237" y="587960"/>
                      <a:pt x="594360" y="587960"/>
                    </a:cubicBezTo>
                    <a:lnTo>
                      <a:pt x="595275" y="590703"/>
                    </a:lnTo>
                    <a:lnTo>
                      <a:pt x="596189" y="592532"/>
                    </a:lnTo>
                    <a:lnTo>
                      <a:pt x="592532" y="594360"/>
                    </a:lnTo>
                    <a:lnTo>
                      <a:pt x="591617" y="591617"/>
                    </a:lnTo>
                    <a:cubicBezTo>
                      <a:pt x="578816" y="598932"/>
                      <a:pt x="569367" y="602590"/>
                      <a:pt x="563271" y="602590"/>
                    </a:cubicBezTo>
                    <a:lnTo>
                      <a:pt x="563271" y="600761"/>
                    </a:lnTo>
                    <a:cubicBezTo>
                      <a:pt x="559613" y="601371"/>
                      <a:pt x="556260" y="602895"/>
                      <a:pt x="553212" y="605333"/>
                    </a:cubicBezTo>
                    <a:lnTo>
                      <a:pt x="549555" y="605333"/>
                    </a:lnTo>
                    <a:lnTo>
                      <a:pt x="546812" y="603504"/>
                    </a:lnTo>
                    <a:lnTo>
                      <a:pt x="543154" y="608076"/>
                    </a:lnTo>
                    <a:lnTo>
                      <a:pt x="540411" y="607162"/>
                    </a:lnTo>
                    <a:lnTo>
                      <a:pt x="526695" y="607162"/>
                    </a:lnTo>
                    <a:lnTo>
                      <a:pt x="524866" y="609905"/>
                    </a:lnTo>
                    <a:cubicBezTo>
                      <a:pt x="524256" y="609905"/>
                      <a:pt x="523952" y="609296"/>
                      <a:pt x="523952" y="608076"/>
                    </a:cubicBezTo>
                    <a:lnTo>
                      <a:pt x="511150" y="609905"/>
                    </a:lnTo>
                    <a:lnTo>
                      <a:pt x="506578" y="607162"/>
                    </a:lnTo>
                    <a:cubicBezTo>
                      <a:pt x="506578" y="610210"/>
                      <a:pt x="505664" y="611734"/>
                      <a:pt x="503835" y="611734"/>
                    </a:cubicBezTo>
                    <a:lnTo>
                      <a:pt x="502006" y="611734"/>
                    </a:lnTo>
                    <a:cubicBezTo>
                      <a:pt x="502006" y="609296"/>
                      <a:pt x="501396" y="608076"/>
                      <a:pt x="500177" y="608076"/>
                    </a:cubicBezTo>
                    <a:lnTo>
                      <a:pt x="502006" y="605333"/>
                    </a:lnTo>
                    <a:lnTo>
                      <a:pt x="502006" y="603504"/>
                    </a:lnTo>
                    <a:lnTo>
                      <a:pt x="500177" y="603504"/>
                    </a:lnTo>
                    <a:lnTo>
                      <a:pt x="500177" y="607162"/>
                    </a:lnTo>
                    <a:lnTo>
                      <a:pt x="497434" y="605333"/>
                    </a:lnTo>
                    <a:cubicBezTo>
                      <a:pt x="496215" y="610210"/>
                      <a:pt x="494691" y="612648"/>
                      <a:pt x="492862" y="612648"/>
                    </a:cubicBezTo>
                    <a:lnTo>
                      <a:pt x="488290" y="609905"/>
                    </a:lnTo>
                    <a:lnTo>
                      <a:pt x="486461" y="612648"/>
                    </a:lnTo>
                    <a:cubicBezTo>
                      <a:pt x="477927" y="611429"/>
                      <a:pt x="472745" y="610515"/>
                      <a:pt x="470916" y="609905"/>
                    </a:cubicBezTo>
                    <a:lnTo>
                      <a:pt x="465430" y="612648"/>
                    </a:lnTo>
                    <a:cubicBezTo>
                      <a:pt x="457505" y="609600"/>
                      <a:pt x="453238" y="608076"/>
                      <a:pt x="452628" y="608076"/>
                    </a:cubicBezTo>
                    <a:cubicBezTo>
                      <a:pt x="450190" y="609296"/>
                      <a:pt x="448666" y="609905"/>
                      <a:pt x="448056" y="609905"/>
                    </a:cubicBezTo>
                    <a:cubicBezTo>
                      <a:pt x="448056" y="606857"/>
                      <a:pt x="444703" y="605333"/>
                      <a:pt x="437998" y="605333"/>
                    </a:cubicBezTo>
                    <a:lnTo>
                      <a:pt x="437998" y="607162"/>
                    </a:lnTo>
                    <a:lnTo>
                      <a:pt x="434340" y="607162"/>
                    </a:lnTo>
                    <a:cubicBezTo>
                      <a:pt x="434340" y="604724"/>
                      <a:pt x="431292" y="603200"/>
                      <a:pt x="425196" y="602590"/>
                    </a:cubicBezTo>
                    <a:cubicBezTo>
                      <a:pt x="425196" y="601371"/>
                      <a:pt x="424587" y="600761"/>
                      <a:pt x="423368" y="600761"/>
                    </a:cubicBezTo>
                    <a:lnTo>
                      <a:pt x="422453" y="603504"/>
                    </a:lnTo>
                    <a:lnTo>
                      <a:pt x="423368" y="607162"/>
                    </a:lnTo>
                    <a:lnTo>
                      <a:pt x="420624" y="608076"/>
                    </a:lnTo>
                    <a:lnTo>
                      <a:pt x="414224" y="602590"/>
                    </a:lnTo>
                    <a:cubicBezTo>
                      <a:pt x="414224" y="605638"/>
                      <a:pt x="413309" y="607162"/>
                      <a:pt x="411480" y="607162"/>
                    </a:cubicBezTo>
                    <a:cubicBezTo>
                      <a:pt x="408432" y="602895"/>
                      <a:pt x="406908" y="600152"/>
                      <a:pt x="406908" y="598932"/>
                    </a:cubicBezTo>
                    <a:lnTo>
                      <a:pt x="399593" y="600761"/>
                    </a:lnTo>
                    <a:lnTo>
                      <a:pt x="399593" y="597104"/>
                    </a:lnTo>
                    <a:cubicBezTo>
                      <a:pt x="396545" y="598323"/>
                      <a:pt x="393802" y="599237"/>
                      <a:pt x="391363" y="599847"/>
                    </a:cubicBezTo>
                    <a:cubicBezTo>
                      <a:pt x="389535" y="600456"/>
                      <a:pt x="388011" y="600761"/>
                      <a:pt x="386792" y="600761"/>
                    </a:cubicBezTo>
                    <a:cubicBezTo>
                      <a:pt x="386792" y="598323"/>
                      <a:pt x="385268" y="597104"/>
                      <a:pt x="382220" y="597104"/>
                    </a:cubicBezTo>
                    <a:lnTo>
                      <a:pt x="379476" y="598932"/>
                    </a:lnTo>
                    <a:cubicBezTo>
                      <a:pt x="377038" y="597713"/>
                      <a:pt x="374904" y="597104"/>
                      <a:pt x="373076" y="597104"/>
                    </a:cubicBezTo>
                    <a:lnTo>
                      <a:pt x="371247" y="597104"/>
                    </a:lnTo>
                    <a:lnTo>
                      <a:pt x="371247" y="602590"/>
                    </a:lnTo>
                    <a:lnTo>
                      <a:pt x="370332" y="602590"/>
                    </a:lnTo>
                    <a:lnTo>
                      <a:pt x="363932" y="597104"/>
                    </a:lnTo>
                    <a:lnTo>
                      <a:pt x="361188" y="598932"/>
                    </a:lnTo>
                    <a:cubicBezTo>
                      <a:pt x="358750" y="598323"/>
                      <a:pt x="356616" y="597408"/>
                      <a:pt x="354788" y="596189"/>
                    </a:cubicBezTo>
                    <a:cubicBezTo>
                      <a:pt x="353568" y="595580"/>
                      <a:pt x="352959" y="594970"/>
                      <a:pt x="352959" y="594360"/>
                    </a:cubicBezTo>
                    <a:lnTo>
                      <a:pt x="350216" y="596189"/>
                    </a:lnTo>
                    <a:lnTo>
                      <a:pt x="348387" y="596189"/>
                    </a:lnTo>
                    <a:lnTo>
                      <a:pt x="343815" y="592532"/>
                    </a:lnTo>
                    <a:lnTo>
                      <a:pt x="339243" y="592532"/>
                    </a:lnTo>
                    <a:cubicBezTo>
                      <a:pt x="339243" y="598018"/>
                      <a:pt x="338328" y="600761"/>
                      <a:pt x="336500" y="600761"/>
                    </a:cubicBezTo>
                    <a:cubicBezTo>
                      <a:pt x="334061" y="595275"/>
                      <a:pt x="330404" y="592532"/>
                      <a:pt x="325527" y="592532"/>
                    </a:cubicBezTo>
                    <a:lnTo>
                      <a:pt x="322784" y="594360"/>
                    </a:lnTo>
                    <a:cubicBezTo>
                      <a:pt x="321564" y="594360"/>
                      <a:pt x="320955" y="593751"/>
                      <a:pt x="320955" y="592532"/>
                    </a:cubicBezTo>
                    <a:lnTo>
                      <a:pt x="311811" y="594360"/>
                    </a:lnTo>
                    <a:lnTo>
                      <a:pt x="307239" y="591617"/>
                    </a:lnTo>
                    <a:lnTo>
                      <a:pt x="302667" y="594360"/>
                    </a:lnTo>
                    <a:cubicBezTo>
                      <a:pt x="302667" y="591312"/>
                      <a:pt x="293828" y="588874"/>
                      <a:pt x="276149" y="587045"/>
                    </a:cubicBezTo>
                    <a:cubicBezTo>
                      <a:pt x="274930" y="587655"/>
                      <a:pt x="272492" y="587960"/>
                      <a:pt x="268834" y="587960"/>
                    </a:cubicBezTo>
                    <a:cubicBezTo>
                      <a:pt x="268834" y="586740"/>
                      <a:pt x="267310" y="585216"/>
                      <a:pt x="264262" y="583388"/>
                    </a:cubicBezTo>
                    <a:lnTo>
                      <a:pt x="260604" y="585216"/>
                    </a:lnTo>
                    <a:cubicBezTo>
                      <a:pt x="256337" y="585216"/>
                      <a:pt x="222200" y="571805"/>
                      <a:pt x="158192" y="544983"/>
                    </a:cubicBezTo>
                    <a:cubicBezTo>
                      <a:pt x="142342" y="541325"/>
                      <a:pt x="128016" y="536448"/>
                      <a:pt x="115215" y="530352"/>
                    </a:cubicBezTo>
                    <a:lnTo>
                      <a:pt x="110643" y="530352"/>
                    </a:lnTo>
                    <a:lnTo>
                      <a:pt x="102413" y="531267"/>
                    </a:lnTo>
                    <a:cubicBezTo>
                      <a:pt x="102413" y="530657"/>
                      <a:pt x="102108" y="530352"/>
                      <a:pt x="101499" y="530352"/>
                    </a:cubicBezTo>
                    <a:cubicBezTo>
                      <a:pt x="101499" y="532181"/>
                      <a:pt x="100280" y="533096"/>
                      <a:pt x="97841" y="533096"/>
                    </a:cubicBezTo>
                    <a:lnTo>
                      <a:pt x="95098" y="531267"/>
                    </a:lnTo>
                    <a:cubicBezTo>
                      <a:pt x="93879" y="531267"/>
                      <a:pt x="93269" y="531876"/>
                      <a:pt x="93269" y="533096"/>
                    </a:cubicBezTo>
                    <a:lnTo>
                      <a:pt x="77724" y="530352"/>
                    </a:lnTo>
                    <a:lnTo>
                      <a:pt x="68580" y="531267"/>
                    </a:lnTo>
                    <a:lnTo>
                      <a:pt x="64008" y="531267"/>
                    </a:lnTo>
                    <a:lnTo>
                      <a:pt x="54864" y="530352"/>
                    </a:lnTo>
                    <a:cubicBezTo>
                      <a:pt x="53036" y="531572"/>
                      <a:pt x="51512" y="531572"/>
                      <a:pt x="50292" y="530352"/>
                    </a:cubicBezTo>
                    <a:lnTo>
                      <a:pt x="45720" y="530352"/>
                    </a:lnTo>
                    <a:lnTo>
                      <a:pt x="42977" y="531267"/>
                    </a:lnTo>
                    <a:cubicBezTo>
                      <a:pt x="38710" y="531267"/>
                      <a:pt x="32004" y="527609"/>
                      <a:pt x="22860" y="520294"/>
                    </a:cubicBezTo>
                    <a:cubicBezTo>
                      <a:pt x="15545" y="520294"/>
                      <a:pt x="11888" y="519989"/>
                      <a:pt x="11888" y="519380"/>
                    </a:cubicBezTo>
                    <a:lnTo>
                      <a:pt x="9144" y="520294"/>
                    </a:lnTo>
                    <a:cubicBezTo>
                      <a:pt x="3048" y="519684"/>
                      <a:pt x="0" y="517246"/>
                      <a:pt x="0" y="512979"/>
                    </a:cubicBezTo>
                    <a:lnTo>
                      <a:pt x="4572" y="505664"/>
                    </a:lnTo>
                    <a:cubicBezTo>
                      <a:pt x="3353" y="505664"/>
                      <a:pt x="2744" y="505054"/>
                      <a:pt x="2744" y="503835"/>
                    </a:cubicBezTo>
                    <a:cubicBezTo>
                      <a:pt x="7011" y="496520"/>
                      <a:pt x="13716" y="492557"/>
                      <a:pt x="22860" y="491948"/>
                    </a:cubicBezTo>
                    <a:lnTo>
                      <a:pt x="25604" y="492862"/>
                    </a:lnTo>
                    <a:lnTo>
                      <a:pt x="27432" y="492862"/>
                    </a:lnTo>
                    <a:cubicBezTo>
                      <a:pt x="51816" y="479451"/>
                      <a:pt x="64008" y="466649"/>
                      <a:pt x="64008" y="454457"/>
                    </a:cubicBezTo>
                    <a:cubicBezTo>
                      <a:pt x="65837" y="454457"/>
                      <a:pt x="67361" y="452933"/>
                      <a:pt x="68580" y="449885"/>
                    </a:cubicBezTo>
                    <a:lnTo>
                      <a:pt x="65837" y="445313"/>
                    </a:lnTo>
                    <a:cubicBezTo>
                      <a:pt x="67666" y="445313"/>
                      <a:pt x="68580" y="444399"/>
                      <a:pt x="68580" y="442570"/>
                    </a:cubicBezTo>
                    <a:lnTo>
                      <a:pt x="67666" y="437998"/>
                    </a:lnTo>
                    <a:lnTo>
                      <a:pt x="70409" y="436169"/>
                    </a:lnTo>
                    <a:cubicBezTo>
                      <a:pt x="68580" y="427025"/>
                      <a:pt x="66447" y="422453"/>
                      <a:pt x="64008" y="422453"/>
                    </a:cubicBezTo>
                    <a:lnTo>
                      <a:pt x="65837" y="419710"/>
                    </a:lnTo>
                    <a:lnTo>
                      <a:pt x="65837" y="417881"/>
                    </a:lnTo>
                    <a:cubicBezTo>
                      <a:pt x="61570" y="417881"/>
                      <a:pt x="59436" y="416357"/>
                      <a:pt x="59436" y="413309"/>
                    </a:cubicBezTo>
                    <a:cubicBezTo>
                      <a:pt x="61875" y="410261"/>
                      <a:pt x="63094" y="407518"/>
                      <a:pt x="63094" y="405080"/>
                    </a:cubicBezTo>
                    <a:cubicBezTo>
                      <a:pt x="61265" y="405080"/>
                      <a:pt x="59741" y="403556"/>
                      <a:pt x="58522" y="400508"/>
                    </a:cubicBezTo>
                    <a:cubicBezTo>
                      <a:pt x="58522" y="398069"/>
                      <a:pt x="58827" y="396240"/>
                      <a:pt x="59436" y="395021"/>
                    </a:cubicBezTo>
                    <a:lnTo>
                      <a:pt x="58522" y="390449"/>
                    </a:lnTo>
                    <a:cubicBezTo>
                      <a:pt x="60351" y="390449"/>
                      <a:pt x="61265" y="388925"/>
                      <a:pt x="61265" y="385877"/>
                    </a:cubicBezTo>
                    <a:lnTo>
                      <a:pt x="59436" y="382220"/>
                    </a:lnTo>
                    <a:lnTo>
                      <a:pt x="61265" y="379476"/>
                    </a:lnTo>
                    <a:lnTo>
                      <a:pt x="61265" y="377648"/>
                    </a:lnTo>
                    <a:lnTo>
                      <a:pt x="59436" y="377648"/>
                    </a:lnTo>
                    <a:lnTo>
                      <a:pt x="59436" y="381305"/>
                    </a:lnTo>
                    <a:lnTo>
                      <a:pt x="56693" y="381305"/>
                    </a:lnTo>
                    <a:lnTo>
                      <a:pt x="56693" y="377648"/>
                    </a:lnTo>
                    <a:cubicBezTo>
                      <a:pt x="56693" y="375819"/>
                      <a:pt x="57608" y="374904"/>
                      <a:pt x="59436" y="374904"/>
                    </a:cubicBezTo>
                    <a:cubicBezTo>
                      <a:pt x="59436" y="373685"/>
                      <a:pt x="59132" y="373076"/>
                      <a:pt x="58522" y="373076"/>
                    </a:cubicBezTo>
                    <a:cubicBezTo>
                      <a:pt x="60351" y="365760"/>
                      <a:pt x="61265" y="361188"/>
                      <a:pt x="61265" y="359360"/>
                    </a:cubicBezTo>
                    <a:lnTo>
                      <a:pt x="56693" y="362103"/>
                    </a:lnTo>
                    <a:cubicBezTo>
                      <a:pt x="54864" y="362103"/>
                      <a:pt x="53950" y="361188"/>
                      <a:pt x="53950" y="359360"/>
                    </a:cubicBezTo>
                    <a:lnTo>
                      <a:pt x="54864" y="357531"/>
                    </a:lnTo>
                    <a:cubicBezTo>
                      <a:pt x="55474" y="356312"/>
                      <a:pt x="56388" y="355092"/>
                      <a:pt x="57608" y="353873"/>
                    </a:cubicBezTo>
                    <a:cubicBezTo>
                      <a:pt x="59436" y="349606"/>
                      <a:pt x="61265" y="344729"/>
                      <a:pt x="63094" y="339243"/>
                    </a:cubicBezTo>
                    <a:cubicBezTo>
                      <a:pt x="60656" y="339243"/>
                      <a:pt x="59436" y="338938"/>
                      <a:pt x="59436" y="338328"/>
                    </a:cubicBezTo>
                    <a:cubicBezTo>
                      <a:pt x="61875" y="327965"/>
                      <a:pt x="69495" y="308763"/>
                      <a:pt x="82296" y="280721"/>
                    </a:cubicBezTo>
                    <a:lnTo>
                      <a:pt x="81382" y="277978"/>
                    </a:lnTo>
                    <a:lnTo>
                      <a:pt x="82296" y="275235"/>
                    </a:lnTo>
                    <a:lnTo>
                      <a:pt x="82296" y="273406"/>
                    </a:lnTo>
                    <a:cubicBezTo>
                      <a:pt x="70714" y="268529"/>
                      <a:pt x="62789" y="263043"/>
                      <a:pt x="58522" y="256947"/>
                    </a:cubicBezTo>
                    <a:lnTo>
                      <a:pt x="54864" y="257861"/>
                    </a:lnTo>
                    <a:lnTo>
                      <a:pt x="54864" y="256947"/>
                    </a:lnTo>
                    <a:cubicBezTo>
                      <a:pt x="55474" y="255118"/>
                      <a:pt x="56084" y="253594"/>
                      <a:pt x="56693" y="252375"/>
                    </a:cubicBezTo>
                    <a:cubicBezTo>
                      <a:pt x="57303" y="251765"/>
                      <a:pt x="57912" y="251460"/>
                      <a:pt x="58522" y="251460"/>
                    </a:cubicBezTo>
                    <a:cubicBezTo>
                      <a:pt x="58522" y="248412"/>
                      <a:pt x="54255" y="245364"/>
                      <a:pt x="45720" y="242316"/>
                    </a:cubicBezTo>
                    <a:lnTo>
                      <a:pt x="45720" y="239573"/>
                    </a:lnTo>
                    <a:cubicBezTo>
                      <a:pt x="45720" y="237744"/>
                      <a:pt x="47854" y="236830"/>
                      <a:pt x="52121" y="236830"/>
                    </a:cubicBezTo>
                    <a:lnTo>
                      <a:pt x="52121" y="235001"/>
                    </a:lnTo>
                    <a:cubicBezTo>
                      <a:pt x="52121" y="233172"/>
                      <a:pt x="50597" y="231648"/>
                      <a:pt x="47549" y="230429"/>
                    </a:cubicBezTo>
                    <a:cubicBezTo>
                      <a:pt x="45111" y="231648"/>
                      <a:pt x="42977" y="232258"/>
                      <a:pt x="41148" y="232258"/>
                    </a:cubicBezTo>
                    <a:cubicBezTo>
                      <a:pt x="41148" y="229820"/>
                      <a:pt x="43282" y="228296"/>
                      <a:pt x="47549" y="227686"/>
                    </a:cubicBezTo>
                    <a:lnTo>
                      <a:pt x="46635" y="224943"/>
                    </a:lnTo>
                    <a:lnTo>
                      <a:pt x="45720" y="223114"/>
                    </a:lnTo>
                    <a:cubicBezTo>
                      <a:pt x="49378" y="211532"/>
                      <a:pt x="52426" y="205740"/>
                      <a:pt x="54864" y="205740"/>
                    </a:cubicBezTo>
                    <a:cubicBezTo>
                      <a:pt x="56084" y="205740"/>
                      <a:pt x="58217" y="204216"/>
                      <a:pt x="61265" y="201168"/>
                    </a:cubicBezTo>
                    <a:close/>
                    <a:moveTo>
                      <a:pt x="317297" y="190196"/>
                    </a:moveTo>
                    <a:cubicBezTo>
                      <a:pt x="315468" y="190805"/>
                      <a:pt x="314554" y="192024"/>
                      <a:pt x="314554" y="193853"/>
                    </a:cubicBezTo>
                    <a:lnTo>
                      <a:pt x="317297" y="193853"/>
                    </a:lnTo>
                    <a:close/>
                    <a:moveTo>
                      <a:pt x="363932" y="176480"/>
                    </a:moveTo>
                    <a:cubicBezTo>
                      <a:pt x="362103" y="177089"/>
                      <a:pt x="361188" y="178308"/>
                      <a:pt x="361188" y="180137"/>
                    </a:cubicBezTo>
                    <a:lnTo>
                      <a:pt x="363932" y="180137"/>
                    </a:lnTo>
                    <a:close/>
                    <a:moveTo>
                      <a:pt x="388620" y="144476"/>
                    </a:moveTo>
                    <a:lnTo>
                      <a:pt x="388620" y="146304"/>
                    </a:lnTo>
                    <a:cubicBezTo>
                      <a:pt x="382524" y="154229"/>
                      <a:pt x="377343" y="158192"/>
                      <a:pt x="373076" y="158192"/>
                    </a:cubicBezTo>
                    <a:lnTo>
                      <a:pt x="373076" y="155448"/>
                    </a:lnTo>
                    <a:cubicBezTo>
                      <a:pt x="378562" y="148133"/>
                      <a:pt x="383744" y="144476"/>
                      <a:pt x="388620" y="144476"/>
                    </a:cubicBezTo>
                    <a:close/>
                    <a:moveTo>
                      <a:pt x="391363" y="139904"/>
                    </a:moveTo>
                    <a:lnTo>
                      <a:pt x="394107" y="139904"/>
                    </a:lnTo>
                    <a:cubicBezTo>
                      <a:pt x="394107" y="141123"/>
                      <a:pt x="392583" y="142647"/>
                      <a:pt x="389535" y="144476"/>
                    </a:cubicBezTo>
                    <a:lnTo>
                      <a:pt x="388620" y="144476"/>
                    </a:lnTo>
                    <a:lnTo>
                      <a:pt x="388620" y="142647"/>
                    </a:lnTo>
                    <a:cubicBezTo>
                      <a:pt x="388620" y="140818"/>
                      <a:pt x="389535" y="139904"/>
                      <a:pt x="391363" y="139904"/>
                    </a:cubicBezTo>
                    <a:close/>
                    <a:moveTo>
                      <a:pt x="151791" y="106071"/>
                    </a:moveTo>
                    <a:lnTo>
                      <a:pt x="151791" y="107900"/>
                    </a:lnTo>
                    <a:cubicBezTo>
                      <a:pt x="151791" y="109119"/>
                      <a:pt x="149657" y="110948"/>
                      <a:pt x="145390" y="113386"/>
                    </a:cubicBezTo>
                    <a:lnTo>
                      <a:pt x="145390" y="112472"/>
                    </a:lnTo>
                    <a:cubicBezTo>
                      <a:pt x="145390" y="110643"/>
                      <a:pt x="147524" y="108509"/>
                      <a:pt x="151791" y="106071"/>
                    </a:cubicBezTo>
                    <a:close/>
                    <a:moveTo>
                      <a:pt x="363932" y="97841"/>
                    </a:moveTo>
                    <a:lnTo>
                      <a:pt x="363932" y="101499"/>
                    </a:lnTo>
                    <a:cubicBezTo>
                      <a:pt x="366370" y="100280"/>
                      <a:pt x="367894" y="99670"/>
                      <a:pt x="368504" y="99670"/>
                    </a:cubicBezTo>
                    <a:lnTo>
                      <a:pt x="368504" y="97841"/>
                    </a:lnTo>
                    <a:close/>
                    <a:moveTo>
                      <a:pt x="437998" y="15545"/>
                    </a:moveTo>
                    <a:cubicBezTo>
                      <a:pt x="444094" y="19203"/>
                      <a:pt x="452019" y="25908"/>
                      <a:pt x="461772" y="35662"/>
                    </a:cubicBezTo>
                    <a:cubicBezTo>
                      <a:pt x="481280" y="40539"/>
                      <a:pt x="491033" y="45111"/>
                      <a:pt x="491033" y="49378"/>
                    </a:cubicBezTo>
                    <a:cubicBezTo>
                      <a:pt x="492252" y="49378"/>
                      <a:pt x="492862" y="49683"/>
                      <a:pt x="492862" y="50292"/>
                    </a:cubicBezTo>
                    <a:cubicBezTo>
                      <a:pt x="492862" y="52731"/>
                      <a:pt x="491338" y="53950"/>
                      <a:pt x="488290" y="53950"/>
                    </a:cubicBezTo>
                    <a:lnTo>
                      <a:pt x="489204" y="55779"/>
                    </a:lnTo>
                    <a:lnTo>
                      <a:pt x="490119" y="58522"/>
                    </a:lnTo>
                    <a:cubicBezTo>
                      <a:pt x="486461" y="74981"/>
                      <a:pt x="483413" y="83211"/>
                      <a:pt x="480975" y="83211"/>
                    </a:cubicBezTo>
                    <a:cubicBezTo>
                      <a:pt x="472440" y="84430"/>
                      <a:pt x="459944" y="90526"/>
                      <a:pt x="443484" y="101499"/>
                    </a:cubicBezTo>
                    <a:cubicBezTo>
                      <a:pt x="421539" y="119787"/>
                      <a:pt x="409956" y="128931"/>
                      <a:pt x="408737" y="128931"/>
                    </a:cubicBezTo>
                    <a:cubicBezTo>
                      <a:pt x="407518" y="128931"/>
                      <a:pt x="406908" y="127712"/>
                      <a:pt x="406908" y="125273"/>
                    </a:cubicBezTo>
                    <a:cubicBezTo>
                      <a:pt x="406908" y="123444"/>
                      <a:pt x="408432" y="122530"/>
                      <a:pt x="411480" y="122530"/>
                    </a:cubicBezTo>
                    <a:lnTo>
                      <a:pt x="411480" y="119787"/>
                    </a:lnTo>
                    <a:cubicBezTo>
                      <a:pt x="411480" y="117958"/>
                      <a:pt x="409956" y="116434"/>
                      <a:pt x="406908" y="115215"/>
                    </a:cubicBezTo>
                    <a:cubicBezTo>
                      <a:pt x="402641" y="116434"/>
                      <a:pt x="395326" y="121616"/>
                      <a:pt x="384963" y="130760"/>
                    </a:cubicBezTo>
                    <a:lnTo>
                      <a:pt x="384048" y="130760"/>
                    </a:lnTo>
                    <a:lnTo>
                      <a:pt x="393192" y="119787"/>
                    </a:lnTo>
                    <a:lnTo>
                      <a:pt x="389535" y="117958"/>
                    </a:lnTo>
                    <a:cubicBezTo>
                      <a:pt x="389535" y="119787"/>
                      <a:pt x="381915" y="122835"/>
                      <a:pt x="366675" y="127102"/>
                    </a:cubicBezTo>
                    <a:cubicBezTo>
                      <a:pt x="366675" y="129540"/>
                      <a:pt x="364236" y="132284"/>
                      <a:pt x="359360" y="135332"/>
                    </a:cubicBezTo>
                    <a:cubicBezTo>
                      <a:pt x="359360" y="138380"/>
                      <a:pt x="357836" y="139904"/>
                      <a:pt x="354788" y="139904"/>
                    </a:cubicBezTo>
                    <a:lnTo>
                      <a:pt x="355702" y="142647"/>
                    </a:lnTo>
                    <a:cubicBezTo>
                      <a:pt x="349606" y="145085"/>
                      <a:pt x="342596" y="150876"/>
                      <a:pt x="334671" y="160020"/>
                    </a:cubicBezTo>
                    <a:cubicBezTo>
                      <a:pt x="328575" y="162459"/>
                      <a:pt x="318821" y="170079"/>
                      <a:pt x="305410" y="182880"/>
                    </a:cubicBezTo>
                    <a:cubicBezTo>
                      <a:pt x="304800" y="182880"/>
                      <a:pt x="303886" y="183490"/>
                      <a:pt x="302667" y="184709"/>
                    </a:cubicBezTo>
                    <a:cubicBezTo>
                      <a:pt x="301448" y="185928"/>
                      <a:pt x="300228" y="187757"/>
                      <a:pt x="299009" y="190196"/>
                    </a:cubicBezTo>
                    <a:lnTo>
                      <a:pt x="299009" y="187452"/>
                    </a:lnTo>
                    <a:cubicBezTo>
                      <a:pt x="297790" y="187452"/>
                      <a:pt x="296266" y="188976"/>
                      <a:pt x="294437" y="192024"/>
                    </a:cubicBezTo>
                    <a:lnTo>
                      <a:pt x="298095" y="193853"/>
                    </a:lnTo>
                    <a:lnTo>
                      <a:pt x="300838" y="193853"/>
                    </a:lnTo>
                    <a:lnTo>
                      <a:pt x="300838" y="190196"/>
                    </a:lnTo>
                    <a:lnTo>
                      <a:pt x="307239" y="193853"/>
                    </a:lnTo>
                    <a:cubicBezTo>
                      <a:pt x="311506" y="192024"/>
                      <a:pt x="335890" y="171298"/>
                      <a:pt x="380391" y="131674"/>
                    </a:cubicBezTo>
                    <a:lnTo>
                      <a:pt x="382220" y="131674"/>
                    </a:lnTo>
                    <a:cubicBezTo>
                      <a:pt x="381000" y="134722"/>
                      <a:pt x="362103" y="152400"/>
                      <a:pt x="325527" y="184709"/>
                    </a:cubicBezTo>
                    <a:lnTo>
                      <a:pt x="327356" y="184709"/>
                    </a:lnTo>
                    <a:cubicBezTo>
                      <a:pt x="336500" y="177394"/>
                      <a:pt x="342596" y="173736"/>
                      <a:pt x="345644" y="173736"/>
                    </a:cubicBezTo>
                    <a:cubicBezTo>
                      <a:pt x="346253" y="169469"/>
                      <a:pt x="347777" y="167336"/>
                      <a:pt x="350216" y="167336"/>
                    </a:cubicBezTo>
                    <a:lnTo>
                      <a:pt x="352959" y="169164"/>
                    </a:lnTo>
                    <a:cubicBezTo>
                      <a:pt x="352959" y="166116"/>
                      <a:pt x="353873" y="164592"/>
                      <a:pt x="355702" y="164592"/>
                    </a:cubicBezTo>
                    <a:cubicBezTo>
                      <a:pt x="356921" y="165202"/>
                      <a:pt x="359055" y="165507"/>
                      <a:pt x="362103" y="165507"/>
                    </a:cubicBezTo>
                    <a:cubicBezTo>
                      <a:pt x="362103" y="162459"/>
                      <a:pt x="364236" y="160020"/>
                      <a:pt x="368504" y="158192"/>
                    </a:cubicBezTo>
                    <a:lnTo>
                      <a:pt x="370332" y="158192"/>
                    </a:lnTo>
                    <a:lnTo>
                      <a:pt x="370332" y="162764"/>
                    </a:lnTo>
                    <a:cubicBezTo>
                      <a:pt x="369113" y="165812"/>
                      <a:pt x="367894" y="168250"/>
                      <a:pt x="366675" y="170079"/>
                    </a:cubicBezTo>
                    <a:cubicBezTo>
                      <a:pt x="365456" y="171298"/>
                      <a:pt x="364541" y="171908"/>
                      <a:pt x="363932" y="171908"/>
                    </a:cubicBezTo>
                    <a:cubicBezTo>
                      <a:pt x="365151" y="174346"/>
                      <a:pt x="365760" y="176480"/>
                      <a:pt x="365760" y="178308"/>
                    </a:cubicBezTo>
                    <a:lnTo>
                      <a:pt x="370332" y="178308"/>
                    </a:lnTo>
                    <a:cubicBezTo>
                      <a:pt x="372771" y="175870"/>
                      <a:pt x="374600" y="174651"/>
                      <a:pt x="375819" y="174651"/>
                    </a:cubicBezTo>
                    <a:lnTo>
                      <a:pt x="379476" y="176480"/>
                    </a:lnTo>
                    <a:cubicBezTo>
                      <a:pt x="411176" y="167945"/>
                      <a:pt x="434645" y="160935"/>
                      <a:pt x="449885" y="155448"/>
                    </a:cubicBezTo>
                    <a:cubicBezTo>
                      <a:pt x="454152" y="151181"/>
                      <a:pt x="457810" y="149048"/>
                      <a:pt x="460858" y="149048"/>
                    </a:cubicBezTo>
                    <a:cubicBezTo>
                      <a:pt x="463296" y="150267"/>
                      <a:pt x="464820" y="150876"/>
                      <a:pt x="465430" y="150876"/>
                    </a:cubicBezTo>
                    <a:cubicBezTo>
                      <a:pt x="465430" y="149657"/>
                      <a:pt x="465735" y="149048"/>
                      <a:pt x="466344" y="149048"/>
                    </a:cubicBezTo>
                    <a:cubicBezTo>
                      <a:pt x="476098" y="164288"/>
                      <a:pt x="487376" y="171908"/>
                      <a:pt x="500177" y="171908"/>
                    </a:cubicBezTo>
                    <a:cubicBezTo>
                      <a:pt x="506883" y="173736"/>
                      <a:pt x="512674" y="176784"/>
                      <a:pt x="517551" y="181052"/>
                    </a:cubicBezTo>
                    <a:cubicBezTo>
                      <a:pt x="515112" y="187148"/>
                      <a:pt x="512369" y="190196"/>
                      <a:pt x="509321" y="190196"/>
                    </a:cubicBezTo>
                    <a:lnTo>
                      <a:pt x="509321" y="198425"/>
                    </a:lnTo>
                    <a:cubicBezTo>
                      <a:pt x="506883" y="207569"/>
                      <a:pt x="505054" y="212141"/>
                      <a:pt x="503835" y="212141"/>
                    </a:cubicBezTo>
                    <a:lnTo>
                      <a:pt x="502006" y="212141"/>
                    </a:lnTo>
                    <a:lnTo>
                      <a:pt x="499263" y="210312"/>
                    </a:lnTo>
                    <a:cubicBezTo>
                      <a:pt x="495605" y="213360"/>
                      <a:pt x="484632" y="219152"/>
                      <a:pt x="466344" y="227686"/>
                    </a:cubicBezTo>
                    <a:cubicBezTo>
                      <a:pt x="453543" y="235611"/>
                      <a:pt x="447142" y="244755"/>
                      <a:pt x="447142" y="255118"/>
                    </a:cubicBezTo>
                    <a:cubicBezTo>
                      <a:pt x="446532" y="259995"/>
                      <a:pt x="445923" y="263957"/>
                      <a:pt x="445313" y="267005"/>
                    </a:cubicBezTo>
                    <a:cubicBezTo>
                      <a:pt x="444703" y="270053"/>
                      <a:pt x="444094" y="271577"/>
                      <a:pt x="443484" y="271577"/>
                    </a:cubicBezTo>
                    <a:lnTo>
                      <a:pt x="445313" y="275235"/>
                    </a:lnTo>
                    <a:cubicBezTo>
                      <a:pt x="445313" y="275844"/>
                      <a:pt x="444703" y="276149"/>
                      <a:pt x="443484" y="276149"/>
                    </a:cubicBezTo>
                    <a:lnTo>
                      <a:pt x="444399" y="278892"/>
                    </a:lnTo>
                    <a:lnTo>
                      <a:pt x="445313" y="280721"/>
                    </a:lnTo>
                    <a:cubicBezTo>
                      <a:pt x="444703" y="284988"/>
                      <a:pt x="442570" y="287122"/>
                      <a:pt x="438912" y="287122"/>
                    </a:cubicBezTo>
                    <a:lnTo>
                      <a:pt x="440741" y="289865"/>
                    </a:lnTo>
                    <a:lnTo>
                      <a:pt x="440741" y="295352"/>
                    </a:lnTo>
                    <a:cubicBezTo>
                      <a:pt x="440741" y="297180"/>
                      <a:pt x="439827" y="298095"/>
                      <a:pt x="437998" y="298095"/>
                    </a:cubicBezTo>
                    <a:lnTo>
                      <a:pt x="436169" y="295352"/>
                    </a:lnTo>
                    <a:lnTo>
                      <a:pt x="437998" y="291694"/>
                    </a:lnTo>
                    <a:cubicBezTo>
                      <a:pt x="435559" y="287427"/>
                      <a:pt x="434340" y="284379"/>
                      <a:pt x="434340" y="282550"/>
                    </a:cubicBezTo>
                    <a:lnTo>
                      <a:pt x="431597" y="284379"/>
                    </a:lnTo>
                    <a:lnTo>
                      <a:pt x="427025" y="284379"/>
                    </a:lnTo>
                    <a:lnTo>
                      <a:pt x="423368" y="282550"/>
                    </a:lnTo>
                    <a:cubicBezTo>
                      <a:pt x="423368" y="287427"/>
                      <a:pt x="418796" y="295047"/>
                      <a:pt x="409652" y="305410"/>
                    </a:cubicBezTo>
                    <a:cubicBezTo>
                      <a:pt x="409652" y="310287"/>
                      <a:pt x="405689" y="316992"/>
                      <a:pt x="397764" y="325527"/>
                    </a:cubicBezTo>
                    <a:cubicBezTo>
                      <a:pt x="397764" y="326136"/>
                      <a:pt x="397155" y="327660"/>
                      <a:pt x="395936" y="330099"/>
                    </a:cubicBezTo>
                    <a:cubicBezTo>
                      <a:pt x="394716" y="333756"/>
                      <a:pt x="393192" y="338024"/>
                      <a:pt x="391363" y="342900"/>
                    </a:cubicBezTo>
                    <a:cubicBezTo>
                      <a:pt x="392583" y="342900"/>
                      <a:pt x="393192" y="343205"/>
                      <a:pt x="393192" y="343815"/>
                    </a:cubicBezTo>
                    <a:lnTo>
                      <a:pt x="390449" y="344729"/>
                    </a:lnTo>
                    <a:lnTo>
                      <a:pt x="388620" y="345644"/>
                    </a:lnTo>
                    <a:lnTo>
                      <a:pt x="391363" y="352044"/>
                    </a:lnTo>
                    <a:cubicBezTo>
                      <a:pt x="388925" y="359969"/>
                      <a:pt x="386792" y="363932"/>
                      <a:pt x="384963" y="363932"/>
                    </a:cubicBezTo>
                    <a:lnTo>
                      <a:pt x="386792" y="366675"/>
                    </a:lnTo>
                    <a:lnTo>
                      <a:pt x="386792" y="368504"/>
                    </a:lnTo>
                    <a:cubicBezTo>
                      <a:pt x="386792" y="369723"/>
                      <a:pt x="386182" y="370332"/>
                      <a:pt x="384963" y="370332"/>
                    </a:cubicBezTo>
                    <a:cubicBezTo>
                      <a:pt x="386182" y="372771"/>
                      <a:pt x="386792" y="374295"/>
                      <a:pt x="386792" y="374904"/>
                    </a:cubicBezTo>
                    <a:cubicBezTo>
                      <a:pt x="386792" y="376124"/>
                      <a:pt x="385877" y="379172"/>
                      <a:pt x="384048" y="384048"/>
                    </a:cubicBezTo>
                    <a:lnTo>
                      <a:pt x="384963" y="386792"/>
                    </a:lnTo>
                    <a:lnTo>
                      <a:pt x="384963" y="388620"/>
                    </a:lnTo>
                    <a:lnTo>
                      <a:pt x="380391" y="391364"/>
                    </a:lnTo>
                    <a:lnTo>
                      <a:pt x="382220" y="395021"/>
                    </a:lnTo>
                    <a:cubicBezTo>
                      <a:pt x="379172" y="405994"/>
                      <a:pt x="377648" y="413004"/>
                      <a:pt x="377648" y="416052"/>
                    </a:cubicBezTo>
                    <a:cubicBezTo>
                      <a:pt x="378867" y="416052"/>
                      <a:pt x="379476" y="416662"/>
                      <a:pt x="379476" y="417881"/>
                    </a:cubicBezTo>
                    <a:lnTo>
                      <a:pt x="376733" y="418796"/>
                    </a:lnTo>
                    <a:lnTo>
                      <a:pt x="374904" y="419710"/>
                    </a:lnTo>
                    <a:lnTo>
                      <a:pt x="374904" y="429768"/>
                    </a:lnTo>
                    <a:cubicBezTo>
                      <a:pt x="374904" y="434645"/>
                      <a:pt x="376733" y="437693"/>
                      <a:pt x="380391" y="438912"/>
                    </a:cubicBezTo>
                    <a:cubicBezTo>
                      <a:pt x="395021" y="373685"/>
                      <a:pt x="402336" y="336804"/>
                      <a:pt x="402336" y="328270"/>
                    </a:cubicBezTo>
                    <a:lnTo>
                      <a:pt x="405080" y="328270"/>
                    </a:lnTo>
                    <a:cubicBezTo>
                      <a:pt x="405080" y="336195"/>
                      <a:pt x="400508" y="360884"/>
                      <a:pt x="391363" y="402336"/>
                    </a:cubicBezTo>
                    <a:cubicBezTo>
                      <a:pt x="391363" y="404165"/>
                      <a:pt x="391973" y="405080"/>
                      <a:pt x="393192" y="405080"/>
                    </a:cubicBezTo>
                    <a:lnTo>
                      <a:pt x="400508" y="410566"/>
                    </a:lnTo>
                    <a:lnTo>
                      <a:pt x="405080" y="410566"/>
                    </a:lnTo>
                    <a:cubicBezTo>
                      <a:pt x="405080" y="397155"/>
                      <a:pt x="407823" y="387401"/>
                      <a:pt x="413309" y="381305"/>
                    </a:cubicBezTo>
                    <a:cubicBezTo>
                      <a:pt x="410871" y="381305"/>
                      <a:pt x="409956" y="380086"/>
                      <a:pt x="410566" y="377648"/>
                    </a:cubicBezTo>
                    <a:cubicBezTo>
                      <a:pt x="410566" y="375819"/>
                      <a:pt x="411480" y="374904"/>
                      <a:pt x="413309" y="374904"/>
                    </a:cubicBezTo>
                    <a:lnTo>
                      <a:pt x="411480" y="372161"/>
                    </a:lnTo>
                    <a:cubicBezTo>
                      <a:pt x="415138" y="365456"/>
                      <a:pt x="417576" y="362103"/>
                      <a:pt x="418796" y="362103"/>
                    </a:cubicBezTo>
                    <a:lnTo>
                      <a:pt x="418796" y="359360"/>
                    </a:lnTo>
                    <a:lnTo>
                      <a:pt x="416052" y="359360"/>
                    </a:lnTo>
                    <a:lnTo>
                      <a:pt x="416052" y="350216"/>
                    </a:lnTo>
                    <a:cubicBezTo>
                      <a:pt x="417881" y="350216"/>
                      <a:pt x="419405" y="348692"/>
                      <a:pt x="420624" y="345644"/>
                    </a:cubicBezTo>
                    <a:lnTo>
                      <a:pt x="418796" y="342900"/>
                    </a:lnTo>
                    <a:lnTo>
                      <a:pt x="418796" y="336500"/>
                    </a:lnTo>
                    <a:cubicBezTo>
                      <a:pt x="420015" y="334671"/>
                      <a:pt x="421234" y="333756"/>
                      <a:pt x="422453" y="333756"/>
                    </a:cubicBezTo>
                    <a:cubicBezTo>
                      <a:pt x="423672" y="333756"/>
                      <a:pt x="425196" y="335280"/>
                      <a:pt x="427025" y="338328"/>
                    </a:cubicBezTo>
                    <a:lnTo>
                      <a:pt x="427025" y="342900"/>
                    </a:lnTo>
                    <a:cubicBezTo>
                      <a:pt x="427025" y="344729"/>
                      <a:pt x="425501" y="345644"/>
                      <a:pt x="422453" y="345644"/>
                    </a:cubicBezTo>
                    <a:lnTo>
                      <a:pt x="422453" y="347472"/>
                    </a:lnTo>
                    <a:lnTo>
                      <a:pt x="425196" y="347472"/>
                    </a:lnTo>
                    <a:cubicBezTo>
                      <a:pt x="423368" y="357226"/>
                      <a:pt x="422453" y="367284"/>
                      <a:pt x="422453" y="377648"/>
                    </a:cubicBezTo>
                    <a:cubicBezTo>
                      <a:pt x="422453" y="379476"/>
                      <a:pt x="420929" y="381000"/>
                      <a:pt x="417881" y="382220"/>
                    </a:cubicBezTo>
                    <a:cubicBezTo>
                      <a:pt x="417881" y="383439"/>
                      <a:pt x="418186" y="384048"/>
                      <a:pt x="418796" y="384048"/>
                    </a:cubicBezTo>
                    <a:cubicBezTo>
                      <a:pt x="416967" y="398069"/>
                      <a:pt x="415138" y="405080"/>
                      <a:pt x="413309" y="405080"/>
                    </a:cubicBezTo>
                    <a:cubicBezTo>
                      <a:pt x="413309" y="406299"/>
                      <a:pt x="413614" y="406908"/>
                      <a:pt x="414224" y="406908"/>
                    </a:cubicBezTo>
                    <a:cubicBezTo>
                      <a:pt x="409347" y="442875"/>
                      <a:pt x="406908" y="462992"/>
                      <a:pt x="406908" y="467259"/>
                    </a:cubicBezTo>
                    <a:cubicBezTo>
                      <a:pt x="406908" y="473964"/>
                      <a:pt x="409956" y="478536"/>
                      <a:pt x="416052" y="480975"/>
                    </a:cubicBezTo>
                    <a:cubicBezTo>
                      <a:pt x="416052" y="483413"/>
                      <a:pt x="424282" y="487071"/>
                      <a:pt x="440741" y="491948"/>
                    </a:cubicBezTo>
                    <a:lnTo>
                      <a:pt x="442570" y="491948"/>
                    </a:lnTo>
                    <a:cubicBezTo>
                      <a:pt x="455981" y="491948"/>
                      <a:pt x="465125" y="490424"/>
                      <a:pt x="470002" y="487376"/>
                    </a:cubicBezTo>
                    <a:lnTo>
                      <a:pt x="477317" y="488290"/>
                    </a:lnTo>
                    <a:cubicBezTo>
                      <a:pt x="491338" y="480975"/>
                      <a:pt x="498958" y="477317"/>
                      <a:pt x="500177" y="477317"/>
                    </a:cubicBezTo>
                    <a:cubicBezTo>
                      <a:pt x="500787" y="479756"/>
                      <a:pt x="502311" y="480975"/>
                      <a:pt x="504749" y="480975"/>
                    </a:cubicBezTo>
                    <a:cubicBezTo>
                      <a:pt x="507188" y="480975"/>
                      <a:pt x="508712" y="477927"/>
                      <a:pt x="509321" y="471831"/>
                    </a:cubicBezTo>
                    <a:lnTo>
                      <a:pt x="514808" y="468173"/>
                    </a:lnTo>
                    <a:lnTo>
                      <a:pt x="517551" y="468173"/>
                    </a:lnTo>
                    <a:lnTo>
                      <a:pt x="517551" y="471831"/>
                    </a:lnTo>
                    <a:lnTo>
                      <a:pt x="519380" y="471831"/>
                    </a:lnTo>
                    <a:cubicBezTo>
                      <a:pt x="524256" y="468173"/>
                      <a:pt x="526695" y="466040"/>
                      <a:pt x="526695" y="465430"/>
                    </a:cubicBezTo>
                    <a:cubicBezTo>
                      <a:pt x="525476" y="462992"/>
                      <a:pt x="524866" y="461468"/>
                      <a:pt x="524866" y="460858"/>
                    </a:cubicBezTo>
                    <a:cubicBezTo>
                      <a:pt x="538887" y="453543"/>
                      <a:pt x="546202" y="449885"/>
                      <a:pt x="546812" y="449885"/>
                    </a:cubicBezTo>
                    <a:cubicBezTo>
                      <a:pt x="555346" y="440741"/>
                      <a:pt x="560832" y="432207"/>
                      <a:pt x="563271" y="424282"/>
                    </a:cubicBezTo>
                    <a:cubicBezTo>
                      <a:pt x="565100" y="424282"/>
                      <a:pt x="566624" y="422758"/>
                      <a:pt x="567843" y="419710"/>
                    </a:cubicBezTo>
                    <a:lnTo>
                      <a:pt x="566928" y="410566"/>
                    </a:lnTo>
                    <a:cubicBezTo>
                      <a:pt x="567538" y="410566"/>
                      <a:pt x="568147" y="409956"/>
                      <a:pt x="568757" y="408737"/>
                    </a:cubicBezTo>
                    <a:cubicBezTo>
                      <a:pt x="569976" y="407518"/>
                      <a:pt x="570891" y="405994"/>
                      <a:pt x="571500" y="404165"/>
                    </a:cubicBezTo>
                    <a:lnTo>
                      <a:pt x="569672" y="400508"/>
                    </a:lnTo>
                    <a:cubicBezTo>
                      <a:pt x="570281" y="390754"/>
                      <a:pt x="571805" y="385877"/>
                      <a:pt x="574244" y="385877"/>
                    </a:cubicBezTo>
                    <a:lnTo>
                      <a:pt x="572415" y="377648"/>
                    </a:lnTo>
                    <a:lnTo>
                      <a:pt x="574244" y="368504"/>
                    </a:lnTo>
                    <a:cubicBezTo>
                      <a:pt x="574244" y="367284"/>
                      <a:pt x="573634" y="366675"/>
                      <a:pt x="572415" y="366675"/>
                    </a:cubicBezTo>
                    <a:lnTo>
                      <a:pt x="574244" y="359360"/>
                    </a:lnTo>
                    <a:lnTo>
                      <a:pt x="574244" y="352959"/>
                    </a:lnTo>
                    <a:cubicBezTo>
                      <a:pt x="571196" y="352959"/>
                      <a:pt x="569672" y="349606"/>
                      <a:pt x="569672" y="342900"/>
                    </a:cubicBezTo>
                    <a:lnTo>
                      <a:pt x="571500" y="342900"/>
                    </a:lnTo>
                    <a:lnTo>
                      <a:pt x="569672" y="339243"/>
                    </a:lnTo>
                    <a:lnTo>
                      <a:pt x="569672" y="336500"/>
                    </a:lnTo>
                    <a:lnTo>
                      <a:pt x="571500" y="325527"/>
                    </a:lnTo>
                    <a:cubicBezTo>
                      <a:pt x="569062" y="325527"/>
                      <a:pt x="567843" y="324612"/>
                      <a:pt x="567843" y="322784"/>
                    </a:cubicBezTo>
                    <a:lnTo>
                      <a:pt x="569672" y="319126"/>
                    </a:lnTo>
                    <a:lnTo>
                      <a:pt x="566928" y="311811"/>
                    </a:lnTo>
                    <a:cubicBezTo>
                      <a:pt x="567538" y="311811"/>
                      <a:pt x="567843" y="311201"/>
                      <a:pt x="567843" y="309982"/>
                    </a:cubicBezTo>
                    <a:lnTo>
                      <a:pt x="571500" y="311811"/>
                    </a:lnTo>
                    <a:lnTo>
                      <a:pt x="572415" y="311811"/>
                    </a:lnTo>
                    <a:lnTo>
                      <a:pt x="558699" y="257861"/>
                    </a:lnTo>
                    <a:cubicBezTo>
                      <a:pt x="560528" y="257861"/>
                      <a:pt x="566319" y="274320"/>
                      <a:pt x="576072" y="307239"/>
                    </a:cubicBezTo>
                    <a:cubicBezTo>
                      <a:pt x="579120" y="311506"/>
                      <a:pt x="582168" y="313944"/>
                      <a:pt x="585216" y="314554"/>
                    </a:cubicBezTo>
                    <a:lnTo>
                      <a:pt x="591617" y="328270"/>
                    </a:lnTo>
                    <a:cubicBezTo>
                      <a:pt x="589179" y="328880"/>
                      <a:pt x="587960" y="330099"/>
                      <a:pt x="587960" y="331928"/>
                    </a:cubicBezTo>
                    <a:cubicBezTo>
                      <a:pt x="591008" y="331928"/>
                      <a:pt x="596189" y="341681"/>
                      <a:pt x="603504" y="361188"/>
                    </a:cubicBezTo>
                    <a:cubicBezTo>
                      <a:pt x="602285" y="361188"/>
                      <a:pt x="601676" y="361493"/>
                      <a:pt x="601676" y="362103"/>
                    </a:cubicBezTo>
                    <a:cubicBezTo>
                      <a:pt x="603504" y="362712"/>
                      <a:pt x="608076" y="375514"/>
                      <a:pt x="615392" y="400508"/>
                    </a:cubicBezTo>
                    <a:lnTo>
                      <a:pt x="614477" y="400508"/>
                    </a:lnTo>
                    <a:cubicBezTo>
                      <a:pt x="618135" y="413919"/>
                      <a:pt x="619964" y="423672"/>
                      <a:pt x="619964" y="429768"/>
                    </a:cubicBezTo>
                    <a:lnTo>
                      <a:pt x="619964" y="437998"/>
                    </a:lnTo>
                    <a:cubicBezTo>
                      <a:pt x="623012" y="441046"/>
                      <a:pt x="624536" y="445618"/>
                      <a:pt x="624536" y="451714"/>
                    </a:cubicBezTo>
                    <a:cubicBezTo>
                      <a:pt x="623926" y="451714"/>
                      <a:pt x="623621" y="452324"/>
                      <a:pt x="623621" y="453543"/>
                    </a:cubicBezTo>
                    <a:cubicBezTo>
                      <a:pt x="625450" y="453543"/>
                      <a:pt x="626364" y="454457"/>
                      <a:pt x="626364" y="456286"/>
                    </a:cubicBezTo>
                    <a:lnTo>
                      <a:pt x="624536" y="459029"/>
                    </a:lnTo>
                    <a:lnTo>
                      <a:pt x="625450" y="461772"/>
                    </a:lnTo>
                    <a:lnTo>
                      <a:pt x="626364" y="463601"/>
                    </a:lnTo>
                    <a:cubicBezTo>
                      <a:pt x="623316" y="475793"/>
                      <a:pt x="618439" y="481889"/>
                      <a:pt x="611734" y="481889"/>
                    </a:cubicBezTo>
                    <a:cubicBezTo>
                      <a:pt x="604419" y="481889"/>
                      <a:pt x="598018" y="485242"/>
                      <a:pt x="592532" y="491948"/>
                    </a:cubicBezTo>
                    <a:lnTo>
                      <a:pt x="585216" y="490119"/>
                    </a:lnTo>
                    <a:cubicBezTo>
                      <a:pt x="585216" y="493167"/>
                      <a:pt x="583997" y="494691"/>
                      <a:pt x="581559" y="494691"/>
                    </a:cubicBezTo>
                    <a:lnTo>
                      <a:pt x="578816" y="492862"/>
                    </a:lnTo>
                    <a:lnTo>
                      <a:pt x="557784" y="506578"/>
                    </a:lnTo>
                    <a:cubicBezTo>
                      <a:pt x="556565" y="506578"/>
                      <a:pt x="555956" y="506273"/>
                      <a:pt x="555956" y="505664"/>
                    </a:cubicBezTo>
                    <a:cubicBezTo>
                      <a:pt x="545592" y="507492"/>
                      <a:pt x="535229" y="512064"/>
                      <a:pt x="524866" y="519380"/>
                    </a:cubicBezTo>
                    <a:cubicBezTo>
                      <a:pt x="515722" y="518160"/>
                      <a:pt x="511150" y="516941"/>
                      <a:pt x="511150" y="515722"/>
                    </a:cubicBezTo>
                    <a:lnTo>
                      <a:pt x="494691" y="522123"/>
                    </a:lnTo>
                    <a:cubicBezTo>
                      <a:pt x="493472" y="522123"/>
                      <a:pt x="492862" y="521513"/>
                      <a:pt x="492862" y="520294"/>
                    </a:cubicBezTo>
                    <a:cubicBezTo>
                      <a:pt x="488595" y="522732"/>
                      <a:pt x="485547" y="523952"/>
                      <a:pt x="483718" y="523952"/>
                    </a:cubicBezTo>
                    <a:cubicBezTo>
                      <a:pt x="482499" y="520904"/>
                      <a:pt x="478232" y="519380"/>
                      <a:pt x="470916" y="519380"/>
                    </a:cubicBezTo>
                    <a:lnTo>
                      <a:pt x="460858" y="519380"/>
                    </a:lnTo>
                    <a:cubicBezTo>
                      <a:pt x="460858" y="523647"/>
                      <a:pt x="459334" y="525780"/>
                      <a:pt x="456286" y="525780"/>
                    </a:cubicBezTo>
                    <a:lnTo>
                      <a:pt x="447142" y="520294"/>
                    </a:lnTo>
                    <a:cubicBezTo>
                      <a:pt x="447142" y="522123"/>
                      <a:pt x="445923" y="524256"/>
                      <a:pt x="443484" y="526695"/>
                    </a:cubicBezTo>
                    <a:cubicBezTo>
                      <a:pt x="438608" y="525476"/>
                      <a:pt x="436169" y="523952"/>
                      <a:pt x="436169" y="522123"/>
                    </a:cubicBezTo>
                    <a:lnTo>
                      <a:pt x="432512" y="523952"/>
                    </a:lnTo>
                    <a:lnTo>
                      <a:pt x="431597" y="523952"/>
                    </a:lnTo>
                    <a:lnTo>
                      <a:pt x="431597" y="520294"/>
                    </a:lnTo>
                    <a:lnTo>
                      <a:pt x="429768" y="520294"/>
                    </a:lnTo>
                    <a:lnTo>
                      <a:pt x="429768" y="525780"/>
                    </a:lnTo>
                    <a:lnTo>
                      <a:pt x="427940" y="525780"/>
                    </a:lnTo>
                    <a:cubicBezTo>
                      <a:pt x="413919" y="523952"/>
                      <a:pt x="395021" y="515112"/>
                      <a:pt x="371247" y="499263"/>
                    </a:cubicBezTo>
                    <a:cubicBezTo>
                      <a:pt x="369418" y="499263"/>
                      <a:pt x="368504" y="498348"/>
                      <a:pt x="368504" y="496520"/>
                    </a:cubicBezTo>
                    <a:lnTo>
                      <a:pt x="371247" y="491948"/>
                    </a:lnTo>
                    <a:cubicBezTo>
                      <a:pt x="368808" y="491948"/>
                      <a:pt x="363322" y="487680"/>
                      <a:pt x="354788" y="479146"/>
                    </a:cubicBezTo>
                    <a:lnTo>
                      <a:pt x="361188" y="474574"/>
                    </a:lnTo>
                    <a:cubicBezTo>
                      <a:pt x="361188" y="473964"/>
                      <a:pt x="360579" y="472745"/>
                      <a:pt x="359360" y="470916"/>
                    </a:cubicBezTo>
                    <a:cubicBezTo>
                      <a:pt x="358140" y="469088"/>
                      <a:pt x="356616" y="467259"/>
                      <a:pt x="354788" y="465430"/>
                    </a:cubicBezTo>
                    <a:cubicBezTo>
                      <a:pt x="354788" y="464211"/>
                      <a:pt x="355092" y="463601"/>
                      <a:pt x="355702" y="463601"/>
                    </a:cubicBezTo>
                    <a:cubicBezTo>
                      <a:pt x="355702" y="460553"/>
                      <a:pt x="354178" y="459029"/>
                      <a:pt x="351130" y="459029"/>
                    </a:cubicBezTo>
                    <a:lnTo>
                      <a:pt x="351130" y="458115"/>
                    </a:lnTo>
                    <a:cubicBezTo>
                      <a:pt x="351740" y="455676"/>
                      <a:pt x="352959" y="454457"/>
                      <a:pt x="354788" y="454457"/>
                    </a:cubicBezTo>
                    <a:lnTo>
                      <a:pt x="352959" y="451714"/>
                    </a:lnTo>
                    <a:lnTo>
                      <a:pt x="352959" y="449885"/>
                    </a:lnTo>
                    <a:lnTo>
                      <a:pt x="354788" y="447142"/>
                    </a:lnTo>
                    <a:cubicBezTo>
                      <a:pt x="350520" y="447142"/>
                      <a:pt x="348387" y="444094"/>
                      <a:pt x="348387" y="437998"/>
                    </a:cubicBezTo>
                    <a:cubicBezTo>
                      <a:pt x="358140" y="415443"/>
                      <a:pt x="363932" y="404165"/>
                      <a:pt x="365760" y="404165"/>
                    </a:cubicBezTo>
                    <a:lnTo>
                      <a:pt x="363932" y="400508"/>
                    </a:lnTo>
                    <a:lnTo>
                      <a:pt x="363932" y="399593"/>
                    </a:lnTo>
                    <a:lnTo>
                      <a:pt x="368504" y="391364"/>
                    </a:lnTo>
                    <a:cubicBezTo>
                      <a:pt x="366675" y="391364"/>
                      <a:pt x="365760" y="390449"/>
                      <a:pt x="365760" y="388620"/>
                    </a:cubicBezTo>
                    <a:lnTo>
                      <a:pt x="366675" y="388620"/>
                    </a:lnTo>
                    <a:lnTo>
                      <a:pt x="365760" y="385877"/>
                    </a:lnTo>
                    <a:cubicBezTo>
                      <a:pt x="368808" y="379172"/>
                      <a:pt x="370637" y="373990"/>
                      <a:pt x="371247" y="370332"/>
                    </a:cubicBezTo>
                    <a:cubicBezTo>
                      <a:pt x="367589" y="369113"/>
                      <a:pt x="365760" y="366980"/>
                      <a:pt x="365760" y="363932"/>
                    </a:cubicBezTo>
                    <a:cubicBezTo>
                      <a:pt x="362712" y="365151"/>
                      <a:pt x="344120" y="395936"/>
                      <a:pt x="309982" y="456286"/>
                    </a:cubicBezTo>
                    <a:cubicBezTo>
                      <a:pt x="309372" y="456286"/>
                      <a:pt x="308458" y="456896"/>
                      <a:pt x="307239" y="458115"/>
                    </a:cubicBezTo>
                    <a:cubicBezTo>
                      <a:pt x="306020" y="459944"/>
                      <a:pt x="304496" y="462382"/>
                      <a:pt x="302667" y="465430"/>
                    </a:cubicBezTo>
                    <a:cubicBezTo>
                      <a:pt x="302057" y="465430"/>
                      <a:pt x="291084" y="475184"/>
                      <a:pt x="269748" y="494691"/>
                    </a:cubicBezTo>
                    <a:lnTo>
                      <a:pt x="267005" y="494691"/>
                    </a:lnTo>
                    <a:lnTo>
                      <a:pt x="267005" y="492862"/>
                    </a:lnTo>
                    <a:cubicBezTo>
                      <a:pt x="254204" y="500177"/>
                      <a:pt x="245060" y="503835"/>
                      <a:pt x="239573" y="503835"/>
                    </a:cubicBezTo>
                    <a:cubicBezTo>
                      <a:pt x="239573" y="502616"/>
                      <a:pt x="238964" y="502006"/>
                      <a:pt x="237744" y="502006"/>
                    </a:cubicBezTo>
                    <a:cubicBezTo>
                      <a:pt x="237744" y="503225"/>
                      <a:pt x="237135" y="503835"/>
                      <a:pt x="235916" y="503835"/>
                    </a:cubicBezTo>
                    <a:cubicBezTo>
                      <a:pt x="235916" y="503225"/>
                      <a:pt x="234696" y="502311"/>
                      <a:pt x="232258" y="501092"/>
                    </a:cubicBezTo>
                    <a:cubicBezTo>
                      <a:pt x="229820" y="499872"/>
                      <a:pt x="226467" y="498653"/>
                      <a:pt x="222200" y="497434"/>
                    </a:cubicBezTo>
                    <a:cubicBezTo>
                      <a:pt x="222200" y="498653"/>
                      <a:pt x="220371" y="500787"/>
                      <a:pt x="216713" y="503835"/>
                    </a:cubicBezTo>
                    <a:cubicBezTo>
                      <a:pt x="206960" y="502006"/>
                      <a:pt x="200559" y="499872"/>
                      <a:pt x="197511" y="497434"/>
                    </a:cubicBezTo>
                    <a:lnTo>
                      <a:pt x="190196" y="499263"/>
                    </a:lnTo>
                    <a:lnTo>
                      <a:pt x="181052" y="487376"/>
                    </a:lnTo>
                    <a:cubicBezTo>
                      <a:pt x="181052" y="484937"/>
                      <a:pt x="182575" y="483718"/>
                      <a:pt x="185624" y="483718"/>
                    </a:cubicBezTo>
                    <a:lnTo>
                      <a:pt x="185624" y="481889"/>
                    </a:lnTo>
                    <a:lnTo>
                      <a:pt x="179223" y="480975"/>
                    </a:lnTo>
                    <a:lnTo>
                      <a:pt x="179223" y="477317"/>
                    </a:lnTo>
                    <a:cubicBezTo>
                      <a:pt x="182271" y="473660"/>
                      <a:pt x="185014" y="471831"/>
                      <a:pt x="187452" y="471831"/>
                    </a:cubicBezTo>
                    <a:lnTo>
                      <a:pt x="185624" y="463601"/>
                    </a:lnTo>
                    <a:cubicBezTo>
                      <a:pt x="188672" y="463601"/>
                      <a:pt x="190196" y="462687"/>
                      <a:pt x="190196" y="460858"/>
                    </a:cubicBezTo>
                    <a:lnTo>
                      <a:pt x="192024" y="460858"/>
                    </a:lnTo>
                    <a:cubicBezTo>
                      <a:pt x="192634" y="460858"/>
                      <a:pt x="192939" y="461468"/>
                      <a:pt x="192939" y="462687"/>
                    </a:cubicBezTo>
                    <a:cubicBezTo>
                      <a:pt x="197206" y="460248"/>
                      <a:pt x="200254" y="459029"/>
                      <a:pt x="202083" y="459029"/>
                    </a:cubicBezTo>
                    <a:lnTo>
                      <a:pt x="202083" y="460858"/>
                    </a:lnTo>
                    <a:cubicBezTo>
                      <a:pt x="202692" y="460858"/>
                      <a:pt x="206350" y="458420"/>
                      <a:pt x="213056" y="453543"/>
                    </a:cubicBezTo>
                    <a:lnTo>
                      <a:pt x="217628" y="456286"/>
                    </a:lnTo>
                    <a:lnTo>
                      <a:pt x="219456" y="456286"/>
                    </a:lnTo>
                    <a:cubicBezTo>
                      <a:pt x="235306" y="442265"/>
                      <a:pt x="244450" y="430988"/>
                      <a:pt x="246888" y="422453"/>
                    </a:cubicBezTo>
                    <a:cubicBezTo>
                      <a:pt x="249327" y="421844"/>
                      <a:pt x="257556" y="408432"/>
                      <a:pt x="271577" y="382220"/>
                    </a:cubicBezTo>
                    <a:lnTo>
                      <a:pt x="317297" y="298095"/>
                    </a:lnTo>
                    <a:lnTo>
                      <a:pt x="317297" y="291694"/>
                    </a:lnTo>
                    <a:cubicBezTo>
                      <a:pt x="315468" y="291694"/>
                      <a:pt x="313030" y="290780"/>
                      <a:pt x="309982" y="288951"/>
                    </a:cubicBezTo>
                    <a:lnTo>
                      <a:pt x="309982" y="291694"/>
                    </a:lnTo>
                    <a:lnTo>
                      <a:pt x="308153" y="291694"/>
                    </a:lnTo>
                    <a:lnTo>
                      <a:pt x="305410" y="289865"/>
                    </a:lnTo>
                    <a:cubicBezTo>
                      <a:pt x="305410" y="291694"/>
                      <a:pt x="297790" y="298400"/>
                      <a:pt x="282550" y="309982"/>
                    </a:cubicBezTo>
                    <a:lnTo>
                      <a:pt x="282550" y="309068"/>
                    </a:lnTo>
                    <a:lnTo>
                      <a:pt x="283464" y="306324"/>
                    </a:lnTo>
                    <a:lnTo>
                      <a:pt x="284379" y="304496"/>
                    </a:lnTo>
                    <a:lnTo>
                      <a:pt x="278892" y="304496"/>
                    </a:lnTo>
                    <a:cubicBezTo>
                      <a:pt x="278892" y="306934"/>
                      <a:pt x="275844" y="308458"/>
                      <a:pt x="269748" y="309068"/>
                    </a:cubicBezTo>
                    <a:cubicBezTo>
                      <a:pt x="269748" y="309677"/>
                      <a:pt x="266396" y="312725"/>
                      <a:pt x="259690" y="318212"/>
                    </a:cubicBezTo>
                    <a:lnTo>
                      <a:pt x="256032" y="316383"/>
                    </a:lnTo>
                    <a:cubicBezTo>
                      <a:pt x="256032" y="321260"/>
                      <a:pt x="254508" y="323698"/>
                      <a:pt x="251460" y="323698"/>
                    </a:cubicBezTo>
                    <a:cubicBezTo>
                      <a:pt x="251460" y="323088"/>
                      <a:pt x="251156" y="322784"/>
                      <a:pt x="250546" y="322784"/>
                    </a:cubicBezTo>
                    <a:cubicBezTo>
                      <a:pt x="250546" y="320345"/>
                      <a:pt x="256032" y="312725"/>
                      <a:pt x="267005" y="299924"/>
                    </a:cubicBezTo>
                    <a:lnTo>
                      <a:pt x="268834" y="293523"/>
                    </a:lnTo>
                    <a:lnTo>
                      <a:pt x="265176" y="293523"/>
                    </a:lnTo>
                    <a:cubicBezTo>
                      <a:pt x="263348" y="295352"/>
                      <a:pt x="257861" y="297790"/>
                      <a:pt x="248717" y="300838"/>
                    </a:cubicBezTo>
                    <a:cubicBezTo>
                      <a:pt x="248108" y="306324"/>
                      <a:pt x="243840" y="312420"/>
                      <a:pt x="235916" y="319126"/>
                    </a:cubicBezTo>
                    <a:cubicBezTo>
                      <a:pt x="220066" y="303276"/>
                      <a:pt x="210617" y="295352"/>
                      <a:pt x="207569" y="295352"/>
                    </a:cubicBezTo>
                    <a:cubicBezTo>
                      <a:pt x="206350" y="295352"/>
                      <a:pt x="205740" y="294132"/>
                      <a:pt x="205740" y="291694"/>
                    </a:cubicBezTo>
                    <a:lnTo>
                      <a:pt x="196596" y="291694"/>
                    </a:lnTo>
                    <a:cubicBezTo>
                      <a:pt x="195377" y="291694"/>
                      <a:pt x="194768" y="291084"/>
                      <a:pt x="194768" y="289865"/>
                    </a:cubicBezTo>
                    <a:lnTo>
                      <a:pt x="171908" y="295352"/>
                    </a:lnTo>
                    <a:lnTo>
                      <a:pt x="170079" y="291694"/>
                    </a:lnTo>
                    <a:cubicBezTo>
                      <a:pt x="170079" y="286817"/>
                      <a:pt x="173127" y="278283"/>
                      <a:pt x="179223" y="266091"/>
                    </a:cubicBezTo>
                    <a:lnTo>
                      <a:pt x="178308" y="262433"/>
                    </a:lnTo>
                    <a:cubicBezTo>
                      <a:pt x="190500" y="251460"/>
                      <a:pt x="204216" y="243231"/>
                      <a:pt x="219456" y="237744"/>
                    </a:cubicBezTo>
                    <a:cubicBezTo>
                      <a:pt x="223114" y="232258"/>
                      <a:pt x="238049" y="222200"/>
                      <a:pt x="264262" y="207569"/>
                    </a:cubicBezTo>
                    <a:cubicBezTo>
                      <a:pt x="264872" y="205740"/>
                      <a:pt x="269139" y="201473"/>
                      <a:pt x="277063" y="194768"/>
                    </a:cubicBezTo>
                    <a:cubicBezTo>
                      <a:pt x="286208" y="186843"/>
                      <a:pt x="298095" y="176784"/>
                      <a:pt x="312725" y="164592"/>
                    </a:cubicBezTo>
                    <a:cubicBezTo>
                      <a:pt x="322479" y="158496"/>
                      <a:pt x="327356" y="153924"/>
                      <a:pt x="327356" y="150876"/>
                    </a:cubicBezTo>
                    <a:cubicBezTo>
                      <a:pt x="340157" y="144171"/>
                      <a:pt x="350825" y="132284"/>
                      <a:pt x="359360" y="115215"/>
                    </a:cubicBezTo>
                    <a:cubicBezTo>
                      <a:pt x="359360" y="110338"/>
                      <a:pt x="360274" y="107900"/>
                      <a:pt x="362103" y="107900"/>
                    </a:cubicBezTo>
                    <a:lnTo>
                      <a:pt x="361188" y="104242"/>
                    </a:lnTo>
                    <a:lnTo>
                      <a:pt x="362103" y="101499"/>
                    </a:lnTo>
                    <a:lnTo>
                      <a:pt x="362103" y="99670"/>
                    </a:lnTo>
                    <a:lnTo>
                      <a:pt x="357531" y="96927"/>
                    </a:lnTo>
                    <a:lnTo>
                      <a:pt x="357531" y="103328"/>
                    </a:lnTo>
                    <a:cubicBezTo>
                      <a:pt x="356311" y="103937"/>
                      <a:pt x="354178" y="104242"/>
                      <a:pt x="351130" y="104242"/>
                    </a:cubicBezTo>
                    <a:lnTo>
                      <a:pt x="345644" y="101499"/>
                    </a:lnTo>
                    <a:cubicBezTo>
                      <a:pt x="345644" y="103328"/>
                      <a:pt x="344424" y="104242"/>
                      <a:pt x="341986" y="104242"/>
                    </a:cubicBezTo>
                    <a:lnTo>
                      <a:pt x="341072" y="104242"/>
                    </a:lnTo>
                    <a:cubicBezTo>
                      <a:pt x="331928" y="97536"/>
                      <a:pt x="320040" y="92964"/>
                      <a:pt x="305410" y="90526"/>
                    </a:cubicBezTo>
                    <a:cubicBezTo>
                      <a:pt x="299314" y="86259"/>
                      <a:pt x="296266" y="83820"/>
                      <a:pt x="296266" y="83211"/>
                    </a:cubicBezTo>
                    <a:lnTo>
                      <a:pt x="296266" y="79553"/>
                    </a:lnTo>
                    <a:lnTo>
                      <a:pt x="299009" y="74981"/>
                    </a:lnTo>
                    <a:cubicBezTo>
                      <a:pt x="288036" y="70104"/>
                      <a:pt x="282550" y="66447"/>
                      <a:pt x="282550" y="64008"/>
                    </a:cubicBezTo>
                    <a:cubicBezTo>
                      <a:pt x="282550" y="61570"/>
                      <a:pt x="284684" y="58522"/>
                      <a:pt x="288951" y="54864"/>
                    </a:cubicBezTo>
                    <a:cubicBezTo>
                      <a:pt x="287122" y="51207"/>
                      <a:pt x="285598" y="49378"/>
                      <a:pt x="284379" y="49378"/>
                    </a:cubicBezTo>
                    <a:cubicBezTo>
                      <a:pt x="287427" y="43282"/>
                      <a:pt x="288951" y="39624"/>
                      <a:pt x="288951" y="38405"/>
                    </a:cubicBezTo>
                    <a:cubicBezTo>
                      <a:pt x="286512" y="38405"/>
                      <a:pt x="285293" y="37491"/>
                      <a:pt x="285293" y="35662"/>
                    </a:cubicBezTo>
                    <a:lnTo>
                      <a:pt x="285293" y="33833"/>
                    </a:lnTo>
                    <a:lnTo>
                      <a:pt x="287122" y="31090"/>
                    </a:lnTo>
                    <a:cubicBezTo>
                      <a:pt x="287732" y="31090"/>
                      <a:pt x="290475" y="32614"/>
                      <a:pt x="295352" y="35662"/>
                    </a:cubicBezTo>
                    <a:cubicBezTo>
                      <a:pt x="300838" y="39320"/>
                      <a:pt x="307848" y="44196"/>
                      <a:pt x="316383" y="50292"/>
                    </a:cubicBezTo>
                    <a:cubicBezTo>
                      <a:pt x="320040" y="53950"/>
                      <a:pt x="325222" y="55779"/>
                      <a:pt x="331928" y="55779"/>
                    </a:cubicBezTo>
                    <a:cubicBezTo>
                      <a:pt x="337414" y="56388"/>
                      <a:pt x="352654" y="51512"/>
                      <a:pt x="377648" y="41148"/>
                    </a:cubicBezTo>
                    <a:cubicBezTo>
                      <a:pt x="381915" y="41148"/>
                      <a:pt x="392583" y="36272"/>
                      <a:pt x="409652" y="26518"/>
                    </a:cubicBezTo>
                    <a:cubicBezTo>
                      <a:pt x="420624" y="26518"/>
                      <a:pt x="430073" y="22860"/>
                      <a:pt x="437998" y="15545"/>
                    </a:cubicBezTo>
                    <a:close/>
                    <a:moveTo>
                      <a:pt x="86868" y="0"/>
                    </a:moveTo>
                    <a:cubicBezTo>
                      <a:pt x="116739" y="5487"/>
                      <a:pt x="138989" y="14631"/>
                      <a:pt x="153620" y="27432"/>
                    </a:cubicBezTo>
                    <a:cubicBezTo>
                      <a:pt x="157887" y="32309"/>
                      <a:pt x="167640" y="41148"/>
                      <a:pt x="182880" y="53950"/>
                    </a:cubicBezTo>
                    <a:lnTo>
                      <a:pt x="182880" y="63094"/>
                    </a:lnTo>
                    <a:cubicBezTo>
                      <a:pt x="187757" y="63094"/>
                      <a:pt x="190196" y="64618"/>
                      <a:pt x="190196" y="67666"/>
                    </a:cubicBezTo>
                    <a:cubicBezTo>
                      <a:pt x="188976" y="70104"/>
                      <a:pt x="188367" y="72238"/>
                      <a:pt x="188367" y="74067"/>
                    </a:cubicBezTo>
                    <a:cubicBezTo>
                      <a:pt x="193244" y="74067"/>
                      <a:pt x="195987" y="78029"/>
                      <a:pt x="196596" y="85954"/>
                    </a:cubicBezTo>
                    <a:lnTo>
                      <a:pt x="197511" y="85954"/>
                    </a:lnTo>
                    <a:cubicBezTo>
                      <a:pt x="197511" y="95098"/>
                      <a:pt x="194463" y="102718"/>
                      <a:pt x="188367" y="108814"/>
                    </a:cubicBezTo>
                    <a:lnTo>
                      <a:pt x="188367" y="106071"/>
                    </a:lnTo>
                    <a:cubicBezTo>
                      <a:pt x="184100" y="106071"/>
                      <a:pt x="178613" y="108509"/>
                      <a:pt x="171908" y="113386"/>
                    </a:cubicBezTo>
                    <a:cubicBezTo>
                      <a:pt x="167640" y="111557"/>
                      <a:pt x="165507" y="108204"/>
                      <a:pt x="165507" y="103328"/>
                    </a:cubicBezTo>
                    <a:lnTo>
                      <a:pt x="165507" y="101499"/>
                    </a:lnTo>
                    <a:lnTo>
                      <a:pt x="169164" y="96927"/>
                    </a:lnTo>
                    <a:lnTo>
                      <a:pt x="163678" y="93269"/>
                    </a:lnTo>
                    <a:cubicBezTo>
                      <a:pt x="163678" y="95098"/>
                      <a:pt x="160325" y="98756"/>
                      <a:pt x="153620" y="104242"/>
                    </a:cubicBezTo>
                    <a:lnTo>
                      <a:pt x="153620" y="103328"/>
                    </a:lnTo>
                    <a:lnTo>
                      <a:pt x="162764" y="90526"/>
                    </a:lnTo>
                    <a:lnTo>
                      <a:pt x="162764" y="88697"/>
                    </a:lnTo>
                    <a:cubicBezTo>
                      <a:pt x="162764" y="87478"/>
                      <a:pt x="161240" y="85954"/>
                      <a:pt x="158192" y="84125"/>
                    </a:cubicBezTo>
                    <a:lnTo>
                      <a:pt x="156363" y="84125"/>
                    </a:lnTo>
                    <a:cubicBezTo>
                      <a:pt x="154534" y="84125"/>
                      <a:pt x="153620" y="85649"/>
                      <a:pt x="153620" y="88697"/>
                    </a:cubicBezTo>
                    <a:lnTo>
                      <a:pt x="149962" y="87783"/>
                    </a:lnTo>
                    <a:cubicBezTo>
                      <a:pt x="145695" y="93879"/>
                      <a:pt x="139294" y="98451"/>
                      <a:pt x="130760" y="101499"/>
                    </a:cubicBezTo>
                    <a:cubicBezTo>
                      <a:pt x="130760" y="100280"/>
                      <a:pt x="130150" y="99670"/>
                      <a:pt x="128931" y="99670"/>
                    </a:cubicBezTo>
                    <a:cubicBezTo>
                      <a:pt x="128931" y="104547"/>
                      <a:pt x="126797" y="108204"/>
                      <a:pt x="122530" y="110643"/>
                    </a:cubicBezTo>
                    <a:lnTo>
                      <a:pt x="120701" y="110643"/>
                    </a:lnTo>
                    <a:cubicBezTo>
                      <a:pt x="123749" y="103328"/>
                      <a:pt x="125273" y="98756"/>
                      <a:pt x="125273" y="96927"/>
                    </a:cubicBezTo>
                    <a:lnTo>
                      <a:pt x="124359" y="93269"/>
                    </a:lnTo>
                    <a:cubicBezTo>
                      <a:pt x="126797" y="84735"/>
                      <a:pt x="129236" y="79248"/>
                      <a:pt x="131674" y="76810"/>
                    </a:cubicBezTo>
                    <a:lnTo>
                      <a:pt x="131674" y="74981"/>
                    </a:lnTo>
                    <a:lnTo>
                      <a:pt x="127102" y="74067"/>
                    </a:lnTo>
                    <a:lnTo>
                      <a:pt x="128931" y="70409"/>
                    </a:lnTo>
                    <a:lnTo>
                      <a:pt x="128931" y="65837"/>
                    </a:lnTo>
                    <a:cubicBezTo>
                      <a:pt x="124054" y="55474"/>
                      <a:pt x="113386" y="43892"/>
                      <a:pt x="96927" y="31090"/>
                    </a:cubicBezTo>
                    <a:cubicBezTo>
                      <a:pt x="94488" y="31090"/>
                      <a:pt x="88088" y="25908"/>
                      <a:pt x="77724" y="15545"/>
                    </a:cubicBezTo>
                    <a:cubicBezTo>
                      <a:pt x="78944" y="15545"/>
                      <a:pt x="79553" y="14936"/>
                      <a:pt x="79553" y="13716"/>
                    </a:cubicBezTo>
                    <a:cubicBezTo>
                      <a:pt x="78944" y="13716"/>
                      <a:pt x="78029" y="13107"/>
                      <a:pt x="76810" y="11888"/>
                    </a:cubicBezTo>
                    <a:cubicBezTo>
                      <a:pt x="75591" y="10668"/>
                      <a:pt x="74372" y="9144"/>
                      <a:pt x="73152" y="7316"/>
                    </a:cubicBezTo>
                    <a:cubicBezTo>
                      <a:pt x="82296" y="3658"/>
                      <a:pt x="86868" y="1220"/>
                      <a:pt x="8686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7200" dirty="0">
                  <a:solidFill>
                    <a:schemeClr val="bg1"/>
                  </a:solidFill>
                  <a:latin typeface="字魂49号-逍遥行书" panose="00000500000000000000" pitchFamily="2" charset="-122"/>
                  <a:ea typeface="字魂49号-逍遥行书" panose="00000500000000000000" pitchFamily="2" charset="-122"/>
                </a:endParaRPr>
              </a:p>
            </p:txBody>
          </p:sp>
        </p:grpSp>
        <p:pic>
          <p:nvPicPr>
            <p:cNvPr id="7" name="图片 6">
              <a:extLst>
                <a:ext uri="{FF2B5EF4-FFF2-40B4-BE49-F238E27FC236}">
                  <a16:creationId xmlns:a16="http://schemas.microsoft.com/office/drawing/2014/main" id="{971CF0E1-1293-41CC-B630-E7907F8CEB4E}"/>
                </a:ext>
              </a:extLst>
            </p:cNvPr>
            <p:cNvPicPr>
              <a:picLocks noChangeAspect="1"/>
            </p:cNvPicPr>
            <p:nvPr/>
          </p:nvPicPr>
          <p:blipFill>
            <a:blip r:embed="rId5"/>
            <a:stretch>
              <a:fillRect/>
            </a:stretch>
          </p:blipFill>
          <p:spPr>
            <a:xfrm>
              <a:off x="9643842" y="3199333"/>
              <a:ext cx="676715" cy="1170533"/>
            </a:xfrm>
            <a:prstGeom prst="rect">
              <a:avLst/>
            </a:prstGeom>
          </p:spPr>
        </p:pic>
      </p:grpSp>
      <p:sp>
        <p:nvSpPr>
          <p:cNvPr id="21" name="文本框 20">
            <a:extLst>
              <a:ext uri="{FF2B5EF4-FFF2-40B4-BE49-F238E27FC236}">
                <a16:creationId xmlns:a16="http://schemas.microsoft.com/office/drawing/2014/main" id="{C5AB18A9-8D19-4A0A-AA31-06E51A41CDA6}"/>
              </a:ext>
            </a:extLst>
          </p:cNvPr>
          <p:cNvSpPr txBox="1"/>
          <p:nvPr>
            <p:custDataLst>
              <p:tags r:id="rId1"/>
            </p:custDataLst>
          </p:nvPr>
        </p:nvSpPr>
        <p:spPr>
          <a:xfrm>
            <a:off x="4368691" y="5431546"/>
            <a:ext cx="3432548" cy="174966"/>
          </a:xfrm>
          <a:custGeom>
            <a:avLst/>
            <a:gdLst/>
            <a:ahLst/>
            <a:cxnLst/>
            <a:rect l="l" t="t" r="r" b="b"/>
            <a:pathLst>
              <a:path w="3432548" h="174966">
                <a:moveTo>
                  <a:pt x="410618" y="111914"/>
                </a:moveTo>
                <a:cubicBezTo>
                  <a:pt x="410751" y="111914"/>
                  <a:pt x="411251" y="112214"/>
                  <a:pt x="412118" y="112814"/>
                </a:cubicBezTo>
                <a:cubicBezTo>
                  <a:pt x="412985" y="113414"/>
                  <a:pt x="414152" y="114181"/>
                  <a:pt x="415618" y="115114"/>
                </a:cubicBezTo>
                <a:cubicBezTo>
                  <a:pt x="417085" y="116048"/>
                  <a:pt x="418752" y="117048"/>
                  <a:pt x="420619" y="118115"/>
                </a:cubicBezTo>
                <a:cubicBezTo>
                  <a:pt x="422486" y="119181"/>
                  <a:pt x="424353" y="120182"/>
                  <a:pt x="426220" y="121115"/>
                </a:cubicBezTo>
                <a:cubicBezTo>
                  <a:pt x="428220" y="122048"/>
                  <a:pt x="430020" y="123049"/>
                  <a:pt x="431620" y="124115"/>
                </a:cubicBezTo>
                <a:cubicBezTo>
                  <a:pt x="433221" y="125182"/>
                  <a:pt x="434687" y="126182"/>
                  <a:pt x="436021" y="127116"/>
                </a:cubicBezTo>
                <a:cubicBezTo>
                  <a:pt x="437354" y="128049"/>
                  <a:pt x="438455" y="128949"/>
                  <a:pt x="439321" y="129816"/>
                </a:cubicBezTo>
                <a:cubicBezTo>
                  <a:pt x="440188" y="130683"/>
                  <a:pt x="440888" y="131316"/>
                  <a:pt x="441422" y="131716"/>
                </a:cubicBezTo>
                <a:cubicBezTo>
                  <a:pt x="442488" y="132650"/>
                  <a:pt x="443455" y="133683"/>
                  <a:pt x="444322" y="134817"/>
                </a:cubicBezTo>
                <a:cubicBezTo>
                  <a:pt x="445189" y="135950"/>
                  <a:pt x="446156" y="137250"/>
                  <a:pt x="447222" y="138717"/>
                </a:cubicBezTo>
                <a:cubicBezTo>
                  <a:pt x="448156" y="140184"/>
                  <a:pt x="448822" y="141951"/>
                  <a:pt x="449223" y="144018"/>
                </a:cubicBezTo>
                <a:cubicBezTo>
                  <a:pt x="449623" y="146085"/>
                  <a:pt x="449556" y="147985"/>
                  <a:pt x="449022" y="149719"/>
                </a:cubicBezTo>
                <a:cubicBezTo>
                  <a:pt x="448756" y="150652"/>
                  <a:pt x="448289" y="151385"/>
                  <a:pt x="447622" y="151919"/>
                </a:cubicBezTo>
                <a:cubicBezTo>
                  <a:pt x="446956" y="152452"/>
                  <a:pt x="446255" y="152819"/>
                  <a:pt x="445522" y="153019"/>
                </a:cubicBezTo>
                <a:cubicBezTo>
                  <a:pt x="444789" y="153219"/>
                  <a:pt x="444055" y="153286"/>
                  <a:pt x="443322" y="153219"/>
                </a:cubicBezTo>
                <a:cubicBezTo>
                  <a:pt x="442588" y="153152"/>
                  <a:pt x="441888" y="152986"/>
                  <a:pt x="441222" y="152719"/>
                </a:cubicBezTo>
                <a:cubicBezTo>
                  <a:pt x="440688" y="152586"/>
                  <a:pt x="440021" y="152219"/>
                  <a:pt x="439221" y="151619"/>
                </a:cubicBezTo>
                <a:cubicBezTo>
                  <a:pt x="438421" y="151019"/>
                  <a:pt x="437654" y="150385"/>
                  <a:pt x="436921" y="149719"/>
                </a:cubicBezTo>
                <a:cubicBezTo>
                  <a:pt x="436188" y="149052"/>
                  <a:pt x="435521" y="148452"/>
                  <a:pt x="434921" y="147918"/>
                </a:cubicBezTo>
                <a:cubicBezTo>
                  <a:pt x="434321" y="147385"/>
                  <a:pt x="433954" y="146985"/>
                  <a:pt x="433821" y="146718"/>
                </a:cubicBezTo>
                <a:lnTo>
                  <a:pt x="421419" y="130516"/>
                </a:lnTo>
                <a:lnTo>
                  <a:pt x="415018" y="122915"/>
                </a:lnTo>
                <a:cubicBezTo>
                  <a:pt x="414218" y="121848"/>
                  <a:pt x="413451" y="120848"/>
                  <a:pt x="412718" y="119915"/>
                </a:cubicBezTo>
                <a:cubicBezTo>
                  <a:pt x="411985" y="118981"/>
                  <a:pt x="411285" y="118115"/>
                  <a:pt x="410618" y="117315"/>
                </a:cubicBezTo>
                <a:cubicBezTo>
                  <a:pt x="409951" y="116514"/>
                  <a:pt x="409384" y="115848"/>
                  <a:pt x="408918" y="115314"/>
                </a:cubicBezTo>
                <a:cubicBezTo>
                  <a:pt x="408451" y="114781"/>
                  <a:pt x="408217" y="114448"/>
                  <a:pt x="408217" y="114314"/>
                </a:cubicBezTo>
                <a:cubicBezTo>
                  <a:pt x="407684" y="113781"/>
                  <a:pt x="407517" y="113314"/>
                  <a:pt x="407717" y="112914"/>
                </a:cubicBezTo>
                <a:cubicBezTo>
                  <a:pt x="407917" y="112514"/>
                  <a:pt x="408217" y="112247"/>
                  <a:pt x="408617" y="112114"/>
                </a:cubicBezTo>
                <a:cubicBezTo>
                  <a:pt x="409018" y="111981"/>
                  <a:pt x="409684" y="111914"/>
                  <a:pt x="410618" y="111914"/>
                </a:cubicBezTo>
                <a:close/>
                <a:moveTo>
                  <a:pt x="1691159" y="109314"/>
                </a:moveTo>
                <a:cubicBezTo>
                  <a:pt x="1691292" y="109314"/>
                  <a:pt x="1691559" y="109380"/>
                  <a:pt x="1691959" y="109514"/>
                </a:cubicBezTo>
                <a:cubicBezTo>
                  <a:pt x="1692359" y="109780"/>
                  <a:pt x="1692626" y="110314"/>
                  <a:pt x="1692759" y="111114"/>
                </a:cubicBezTo>
                <a:cubicBezTo>
                  <a:pt x="1692892" y="111247"/>
                  <a:pt x="1692259" y="111914"/>
                  <a:pt x="1690859" y="113114"/>
                </a:cubicBezTo>
                <a:cubicBezTo>
                  <a:pt x="1689459" y="114314"/>
                  <a:pt x="1687592" y="115881"/>
                  <a:pt x="1685258" y="117815"/>
                </a:cubicBezTo>
                <a:cubicBezTo>
                  <a:pt x="1682924" y="119748"/>
                  <a:pt x="1680257" y="121882"/>
                  <a:pt x="1677257" y="124215"/>
                </a:cubicBezTo>
                <a:cubicBezTo>
                  <a:pt x="1674257" y="126549"/>
                  <a:pt x="1671156" y="128916"/>
                  <a:pt x="1667956" y="131316"/>
                </a:cubicBezTo>
                <a:cubicBezTo>
                  <a:pt x="1664755" y="133717"/>
                  <a:pt x="1661655" y="136084"/>
                  <a:pt x="1658655" y="138417"/>
                </a:cubicBezTo>
                <a:cubicBezTo>
                  <a:pt x="1655654" y="140751"/>
                  <a:pt x="1652921" y="142818"/>
                  <a:pt x="1650454" y="144618"/>
                </a:cubicBezTo>
                <a:cubicBezTo>
                  <a:pt x="1647987" y="146418"/>
                  <a:pt x="1645986" y="147885"/>
                  <a:pt x="1644453" y="149018"/>
                </a:cubicBezTo>
                <a:cubicBezTo>
                  <a:pt x="1642919" y="150152"/>
                  <a:pt x="1642019" y="150785"/>
                  <a:pt x="1641753" y="150919"/>
                </a:cubicBezTo>
                <a:cubicBezTo>
                  <a:pt x="1641486" y="151052"/>
                  <a:pt x="1640819" y="150452"/>
                  <a:pt x="1639752" y="149119"/>
                </a:cubicBezTo>
                <a:cubicBezTo>
                  <a:pt x="1638685" y="147785"/>
                  <a:pt x="1637552" y="146351"/>
                  <a:pt x="1636352" y="144818"/>
                </a:cubicBezTo>
                <a:cubicBezTo>
                  <a:pt x="1635152" y="143284"/>
                  <a:pt x="1634118" y="141818"/>
                  <a:pt x="1633252" y="140417"/>
                </a:cubicBezTo>
                <a:cubicBezTo>
                  <a:pt x="1632385" y="139017"/>
                  <a:pt x="1631951" y="138250"/>
                  <a:pt x="1631951" y="138117"/>
                </a:cubicBezTo>
                <a:cubicBezTo>
                  <a:pt x="1631951" y="138117"/>
                  <a:pt x="1631985" y="137950"/>
                  <a:pt x="1632051" y="137617"/>
                </a:cubicBezTo>
                <a:cubicBezTo>
                  <a:pt x="1632118" y="137284"/>
                  <a:pt x="1632285" y="136984"/>
                  <a:pt x="1632551" y="136717"/>
                </a:cubicBezTo>
                <a:cubicBezTo>
                  <a:pt x="1632818" y="136450"/>
                  <a:pt x="1633252" y="136184"/>
                  <a:pt x="1633852" y="135917"/>
                </a:cubicBezTo>
                <a:cubicBezTo>
                  <a:pt x="1634452" y="135650"/>
                  <a:pt x="1635352" y="135517"/>
                  <a:pt x="1636552" y="135517"/>
                </a:cubicBezTo>
                <a:cubicBezTo>
                  <a:pt x="1637219" y="135517"/>
                  <a:pt x="1638452" y="135150"/>
                  <a:pt x="1640252" y="134417"/>
                </a:cubicBezTo>
                <a:cubicBezTo>
                  <a:pt x="1642053" y="133683"/>
                  <a:pt x="1644286" y="132716"/>
                  <a:pt x="1646953" y="131516"/>
                </a:cubicBezTo>
                <a:cubicBezTo>
                  <a:pt x="1649620" y="130316"/>
                  <a:pt x="1652554" y="128916"/>
                  <a:pt x="1655754" y="127316"/>
                </a:cubicBezTo>
                <a:cubicBezTo>
                  <a:pt x="1658955" y="125716"/>
                  <a:pt x="1662222" y="124115"/>
                  <a:pt x="1665555" y="122515"/>
                </a:cubicBezTo>
                <a:cubicBezTo>
                  <a:pt x="1669423" y="120648"/>
                  <a:pt x="1673456" y="118615"/>
                  <a:pt x="1677657" y="116414"/>
                </a:cubicBezTo>
                <a:cubicBezTo>
                  <a:pt x="1681858" y="114214"/>
                  <a:pt x="1686358" y="111847"/>
                  <a:pt x="1691159" y="109314"/>
                </a:cubicBezTo>
                <a:close/>
                <a:moveTo>
                  <a:pt x="1753567" y="108913"/>
                </a:moveTo>
                <a:cubicBezTo>
                  <a:pt x="1753567" y="108913"/>
                  <a:pt x="1753000" y="109047"/>
                  <a:pt x="1751866" y="109314"/>
                </a:cubicBezTo>
                <a:cubicBezTo>
                  <a:pt x="1750733" y="109580"/>
                  <a:pt x="1749299" y="109947"/>
                  <a:pt x="1747566" y="110414"/>
                </a:cubicBezTo>
                <a:cubicBezTo>
                  <a:pt x="1745832" y="110880"/>
                  <a:pt x="1743832" y="111414"/>
                  <a:pt x="1741565" y="112014"/>
                </a:cubicBezTo>
                <a:cubicBezTo>
                  <a:pt x="1739298" y="112614"/>
                  <a:pt x="1737098" y="113181"/>
                  <a:pt x="1734964" y="113714"/>
                </a:cubicBezTo>
                <a:cubicBezTo>
                  <a:pt x="1732831" y="114247"/>
                  <a:pt x="1730830" y="114748"/>
                  <a:pt x="1728963" y="115214"/>
                </a:cubicBezTo>
                <a:cubicBezTo>
                  <a:pt x="1727096" y="115681"/>
                  <a:pt x="1725563" y="116048"/>
                  <a:pt x="1724363" y="116314"/>
                </a:cubicBezTo>
                <a:cubicBezTo>
                  <a:pt x="1724496" y="117648"/>
                  <a:pt x="1724596" y="119415"/>
                  <a:pt x="1724663" y="121615"/>
                </a:cubicBezTo>
                <a:cubicBezTo>
                  <a:pt x="1724729" y="123815"/>
                  <a:pt x="1724796" y="126216"/>
                  <a:pt x="1724863" y="128816"/>
                </a:cubicBezTo>
                <a:cubicBezTo>
                  <a:pt x="1724929" y="131416"/>
                  <a:pt x="1724996" y="134117"/>
                  <a:pt x="1725063" y="136917"/>
                </a:cubicBezTo>
                <a:cubicBezTo>
                  <a:pt x="1725130" y="139717"/>
                  <a:pt x="1725163" y="142384"/>
                  <a:pt x="1725163" y="144918"/>
                </a:cubicBezTo>
                <a:cubicBezTo>
                  <a:pt x="1726363" y="144785"/>
                  <a:pt x="1728163" y="144518"/>
                  <a:pt x="1730564" y="144118"/>
                </a:cubicBezTo>
                <a:cubicBezTo>
                  <a:pt x="1732964" y="143718"/>
                  <a:pt x="1735531" y="143284"/>
                  <a:pt x="1738265" y="142818"/>
                </a:cubicBezTo>
                <a:cubicBezTo>
                  <a:pt x="1740998" y="142351"/>
                  <a:pt x="1743599" y="141918"/>
                  <a:pt x="1746066" y="141518"/>
                </a:cubicBezTo>
                <a:cubicBezTo>
                  <a:pt x="1748533" y="141118"/>
                  <a:pt x="1750499" y="140784"/>
                  <a:pt x="1751966" y="140517"/>
                </a:cubicBezTo>
                <a:cubicBezTo>
                  <a:pt x="1752099" y="138917"/>
                  <a:pt x="1752366" y="136617"/>
                  <a:pt x="1752766" y="133617"/>
                </a:cubicBezTo>
                <a:cubicBezTo>
                  <a:pt x="1753166" y="130616"/>
                  <a:pt x="1753533" y="127582"/>
                  <a:pt x="1753867" y="124515"/>
                </a:cubicBezTo>
                <a:cubicBezTo>
                  <a:pt x="1754200" y="121448"/>
                  <a:pt x="1754433" y="118681"/>
                  <a:pt x="1754567" y="116214"/>
                </a:cubicBezTo>
                <a:cubicBezTo>
                  <a:pt x="1754700" y="113747"/>
                  <a:pt x="1754767" y="112314"/>
                  <a:pt x="1754767" y="111914"/>
                </a:cubicBezTo>
                <a:cubicBezTo>
                  <a:pt x="1754633" y="110580"/>
                  <a:pt x="1754400" y="109780"/>
                  <a:pt x="1754067" y="109514"/>
                </a:cubicBezTo>
                <a:cubicBezTo>
                  <a:pt x="1753733" y="109247"/>
                  <a:pt x="1753567" y="109047"/>
                  <a:pt x="1753567" y="108913"/>
                </a:cubicBezTo>
                <a:close/>
                <a:moveTo>
                  <a:pt x="3338736" y="102313"/>
                </a:moveTo>
                <a:cubicBezTo>
                  <a:pt x="3339136" y="102313"/>
                  <a:pt x="3339503" y="102346"/>
                  <a:pt x="3339836" y="102413"/>
                </a:cubicBezTo>
                <a:cubicBezTo>
                  <a:pt x="3340169" y="102479"/>
                  <a:pt x="3340269" y="102513"/>
                  <a:pt x="3340136" y="102513"/>
                </a:cubicBezTo>
                <a:cubicBezTo>
                  <a:pt x="3340136" y="102513"/>
                  <a:pt x="3340569" y="103146"/>
                  <a:pt x="3341436" y="104413"/>
                </a:cubicBezTo>
                <a:cubicBezTo>
                  <a:pt x="3342303" y="105680"/>
                  <a:pt x="3343270" y="107113"/>
                  <a:pt x="3344337" y="108713"/>
                </a:cubicBezTo>
                <a:cubicBezTo>
                  <a:pt x="3345403" y="110314"/>
                  <a:pt x="3346403" y="111914"/>
                  <a:pt x="3347337" y="113514"/>
                </a:cubicBezTo>
                <a:cubicBezTo>
                  <a:pt x="3348270" y="115114"/>
                  <a:pt x="3348737" y="116248"/>
                  <a:pt x="3348737" y="116914"/>
                </a:cubicBezTo>
                <a:cubicBezTo>
                  <a:pt x="3348604" y="117448"/>
                  <a:pt x="3348037" y="118481"/>
                  <a:pt x="3347037" y="120015"/>
                </a:cubicBezTo>
                <a:cubicBezTo>
                  <a:pt x="3346037" y="121548"/>
                  <a:pt x="3344737" y="123349"/>
                  <a:pt x="3343137" y="125416"/>
                </a:cubicBezTo>
                <a:cubicBezTo>
                  <a:pt x="3341537" y="127482"/>
                  <a:pt x="3339703" y="129683"/>
                  <a:pt x="3337636" y="132016"/>
                </a:cubicBezTo>
                <a:cubicBezTo>
                  <a:pt x="3335569" y="134350"/>
                  <a:pt x="3333469" y="136650"/>
                  <a:pt x="3331335" y="138917"/>
                </a:cubicBezTo>
                <a:cubicBezTo>
                  <a:pt x="3329201" y="141184"/>
                  <a:pt x="3326868" y="143351"/>
                  <a:pt x="3324334" y="145418"/>
                </a:cubicBezTo>
                <a:cubicBezTo>
                  <a:pt x="3321800" y="147485"/>
                  <a:pt x="3319300" y="149385"/>
                  <a:pt x="3316833" y="151119"/>
                </a:cubicBezTo>
                <a:cubicBezTo>
                  <a:pt x="3314366" y="152852"/>
                  <a:pt x="3312099" y="154286"/>
                  <a:pt x="3310032" y="155419"/>
                </a:cubicBezTo>
                <a:cubicBezTo>
                  <a:pt x="3307965" y="156553"/>
                  <a:pt x="3306332" y="157320"/>
                  <a:pt x="3305132" y="157720"/>
                </a:cubicBezTo>
                <a:cubicBezTo>
                  <a:pt x="3304065" y="158253"/>
                  <a:pt x="3303065" y="158620"/>
                  <a:pt x="3302131" y="158820"/>
                </a:cubicBezTo>
                <a:cubicBezTo>
                  <a:pt x="3301198" y="159020"/>
                  <a:pt x="3300498" y="159086"/>
                  <a:pt x="3300031" y="159020"/>
                </a:cubicBezTo>
                <a:cubicBezTo>
                  <a:pt x="3299564" y="158953"/>
                  <a:pt x="3299364" y="158820"/>
                  <a:pt x="3299431" y="158620"/>
                </a:cubicBezTo>
                <a:cubicBezTo>
                  <a:pt x="3299498" y="158420"/>
                  <a:pt x="3299864" y="158186"/>
                  <a:pt x="3300531" y="157920"/>
                </a:cubicBezTo>
                <a:cubicBezTo>
                  <a:pt x="3301331" y="157653"/>
                  <a:pt x="3302498" y="156919"/>
                  <a:pt x="3304032" y="155719"/>
                </a:cubicBezTo>
                <a:cubicBezTo>
                  <a:pt x="3305565" y="154519"/>
                  <a:pt x="3307365" y="152886"/>
                  <a:pt x="3309432" y="150819"/>
                </a:cubicBezTo>
                <a:cubicBezTo>
                  <a:pt x="3311499" y="148752"/>
                  <a:pt x="3313733" y="146351"/>
                  <a:pt x="3316133" y="143618"/>
                </a:cubicBezTo>
                <a:cubicBezTo>
                  <a:pt x="3318534" y="140884"/>
                  <a:pt x="3321067" y="137917"/>
                  <a:pt x="3323734" y="134717"/>
                </a:cubicBezTo>
                <a:cubicBezTo>
                  <a:pt x="3326268" y="131516"/>
                  <a:pt x="3328468" y="128249"/>
                  <a:pt x="3330335" y="124915"/>
                </a:cubicBezTo>
                <a:cubicBezTo>
                  <a:pt x="3332202" y="121582"/>
                  <a:pt x="3333702" y="118515"/>
                  <a:pt x="3334836" y="115714"/>
                </a:cubicBezTo>
                <a:cubicBezTo>
                  <a:pt x="3335969" y="112914"/>
                  <a:pt x="3336769" y="110480"/>
                  <a:pt x="3337236" y="108413"/>
                </a:cubicBezTo>
                <a:cubicBezTo>
                  <a:pt x="3337702" y="106347"/>
                  <a:pt x="3337802" y="104913"/>
                  <a:pt x="3337536" y="104113"/>
                </a:cubicBezTo>
                <a:cubicBezTo>
                  <a:pt x="3337536" y="103446"/>
                  <a:pt x="3337636" y="102979"/>
                  <a:pt x="3337836" y="102713"/>
                </a:cubicBezTo>
                <a:cubicBezTo>
                  <a:pt x="3338036" y="102446"/>
                  <a:pt x="3338336" y="102313"/>
                  <a:pt x="3338736" y="102313"/>
                </a:cubicBezTo>
                <a:close/>
                <a:moveTo>
                  <a:pt x="1758967" y="95712"/>
                </a:moveTo>
                <a:cubicBezTo>
                  <a:pt x="1759367" y="95578"/>
                  <a:pt x="1760434" y="96012"/>
                  <a:pt x="1762168" y="97012"/>
                </a:cubicBezTo>
                <a:cubicBezTo>
                  <a:pt x="1763901" y="98012"/>
                  <a:pt x="1765735" y="99179"/>
                  <a:pt x="1767668" y="100512"/>
                </a:cubicBezTo>
                <a:cubicBezTo>
                  <a:pt x="1769602" y="101846"/>
                  <a:pt x="1771335" y="103213"/>
                  <a:pt x="1772869" y="104613"/>
                </a:cubicBezTo>
                <a:cubicBezTo>
                  <a:pt x="1774402" y="106013"/>
                  <a:pt x="1775102" y="106980"/>
                  <a:pt x="1774969" y="107513"/>
                </a:cubicBezTo>
                <a:cubicBezTo>
                  <a:pt x="1774969" y="107780"/>
                  <a:pt x="1774636" y="108613"/>
                  <a:pt x="1773969" y="110014"/>
                </a:cubicBezTo>
                <a:cubicBezTo>
                  <a:pt x="1773302" y="111414"/>
                  <a:pt x="1772469" y="113147"/>
                  <a:pt x="1771469" y="115214"/>
                </a:cubicBezTo>
                <a:cubicBezTo>
                  <a:pt x="1770469" y="117281"/>
                  <a:pt x="1769402" y="119515"/>
                  <a:pt x="1768268" y="121915"/>
                </a:cubicBezTo>
                <a:cubicBezTo>
                  <a:pt x="1767135" y="124315"/>
                  <a:pt x="1766001" y="126682"/>
                  <a:pt x="1764868" y="129016"/>
                </a:cubicBezTo>
                <a:cubicBezTo>
                  <a:pt x="1763734" y="131350"/>
                  <a:pt x="1762801" y="133483"/>
                  <a:pt x="1762068" y="135417"/>
                </a:cubicBezTo>
                <a:cubicBezTo>
                  <a:pt x="1761334" y="137350"/>
                  <a:pt x="1760834" y="138851"/>
                  <a:pt x="1760567" y="139917"/>
                </a:cubicBezTo>
                <a:cubicBezTo>
                  <a:pt x="1761501" y="140451"/>
                  <a:pt x="1762534" y="141051"/>
                  <a:pt x="1763668" y="141718"/>
                </a:cubicBezTo>
                <a:cubicBezTo>
                  <a:pt x="1764801" y="142384"/>
                  <a:pt x="1765835" y="143084"/>
                  <a:pt x="1766768" y="143818"/>
                </a:cubicBezTo>
                <a:cubicBezTo>
                  <a:pt x="1767701" y="144551"/>
                  <a:pt x="1768502" y="145285"/>
                  <a:pt x="1769169" y="146018"/>
                </a:cubicBezTo>
                <a:cubicBezTo>
                  <a:pt x="1769835" y="146752"/>
                  <a:pt x="1770169" y="147318"/>
                  <a:pt x="1770169" y="147718"/>
                </a:cubicBezTo>
                <a:cubicBezTo>
                  <a:pt x="1770035" y="148385"/>
                  <a:pt x="1769602" y="148885"/>
                  <a:pt x="1768868" y="149219"/>
                </a:cubicBezTo>
                <a:cubicBezTo>
                  <a:pt x="1768135" y="149552"/>
                  <a:pt x="1767335" y="149752"/>
                  <a:pt x="1766468" y="149819"/>
                </a:cubicBezTo>
                <a:cubicBezTo>
                  <a:pt x="1765601" y="149885"/>
                  <a:pt x="1764768" y="149885"/>
                  <a:pt x="1763968" y="149819"/>
                </a:cubicBezTo>
                <a:cubicBezTo>
                  <a:pt x="1763168" y="149752"/>
                  <a:pt x="1762634" y="149652"/>
                  <a:pt x="1762368" y="149519"/>
                </a:cubicBezTo>
                <a:cubicBezTo>
                  <a:pt x="1762234" y="149519"/>
                  <a:pt x="1761701" y="149485"/>
                  <a:pt x="1760767" y="149419"/>
                </a:cubicBezTo>
                <a:cubicBezTo>
                  <a:pt x="1759834" y="149352"/>
                  <a:pt x="1758834" y="149319"/>
                  <a:pt x="1757767" y="149319"/>
                </a:cubicBezTo>
                <a:cubicBezTo>
                  <a:pt x="1756700" y="149319"/>
                  <a:pt x="1755567" y="149319"/>
                  <a:pt x="1754367" y="149319"/>
                </a:cubicBezTo>
                <a:cubicBezTo>
                  <a:pt x="1753166" y="149319"/>
                  <a:pt x="1752166" y="149319"/>
                  <a:pt x="1751366" y="149319"/>
                </a:cubicBezTo>
                <a:cubicBezTo>
                  <a:pt x="1750966" y="149319"/>
                  <a:pt x="1750266" y="149385"/>
                  <a:pt x="1749266" y="149519"/>
                </a:cubicBezTo>
                <a:cubicBezTo>
                  <a:pt x="1748266" y="149652"/>
                  <a:pt x="1747066" y="149819"/>
                  <a:pt x="1745666" y="150019"/>
                </a:cubicBezTo>
                <a:cubicBezTo>
                  <a:pt x="1744265" y="150219"/>
                  <a:pt x="1742765" y="150419"/>
                  <a:pt x="1741165" y="150619"/>
                </a:cubicBezTo>
                <a:cubicBezTo>
                  <a:pt x="1739565" y="150819"/>
                  <a:pt x="1738031" y="151052"/>
                  <a:pt x="1736564" y="151319"/>
                </a:cubicBezTo>
                <a:cubicBezTo>
                  <a:pt x="1734831" y="151452"/>
                  <a:pt x="1733031" y="151652"/>
                  <a:pt x="1731164" y="151919"/>
                </a:cubicBezTo>
                <a:cubicBezTo>
                  <a:pt x="1729297" y="152186"/>
                  <a:pt x="1727363" y="152452"/>
                  <a:pt x="1725363" y="152719"/>
                </a:cubicBezTo>
                <a:cubicBezTo>
                  <a:pt x="1725230" y="154186"/>
                  <a:pt x="1725163" y="155486"/>
                  <a:pt x="1725163" y="156619"/>
                </a:cubicBezTo>
                <a:cubicBezTo>
                  <a:pt x="1725163" y="157753"/>
                  <a:pt x="1725096" y="158520"/>
                  <a:pt x="1724963" y="158920"/>
                </a:cubicBezTo>
                <a:cubicBezTo>
                  <a:pt x="1724430" y="160253"/>
                  <a:pt x="1723629" y="161520"/>
                  <a:pt x="1722563" y="162720"/>
                </a:cubicBezTo>
                <a:cubicBezTo>
                  <a:pt x="1721496" y="163920"/>
                  <a:pt x="1720562" y="164454"/>
                  <a:pt x="1719762" y="164320"/>
                </a:cubicBezTo>
                <a:cubicBezTo>
                  <a:pt x="1718962" y="164187"/>
                  <a:pt x="1718195" y="163920"/>
                  <a:pt x="1717462" y="163520"/>
                </a:cubicBezTo>
                <a:cubicBezTo>
                  <a:pt x="1716729" y="163120"/>
                  <a:pt x="1716228" y="162253"/>
                  <a:pt x="1715962" y="160920"/>
                </a:cubicBezTo>
                <a:cubicBezTo>
                  <a:pt x="1715962" y="160387"/>
                  <a:pt x="1715762" y="158853"/>
                  <a:pt x="1715362" y="156319"/>
                </a:cubicBezTo>
                <a:cubicBezTo>
                  <a:pt x="1714962" y="153786"/>
                  <a:pt x="1714495" y="150685"/>
                  <a:pt x="1713962" y="147018"/>
                </a:cubicBezTo>
                <a:cubicBezTo>
                  <a:pt x="1713428" y="143351"/>
                  <a:pt x="1712828" y="139384"/>
                  <a:pt x="1712161" y="135117"/>
                </a:cubicBezTo>
                <a:cubicBezTo>
                  <a:pt x="1711494" y="130850"/>
                  <a:pt x="1710861" y="126849"/>
                  <a:pt x="1710261" y="123115"/>
                </a:cubicBezTo>
                <a:cubicBezTo>
                  <a:pt x="1709661" y="119381"/>
                  <a:pt x="1709128" y="116181"/>
                  <a:pt x="1708661" y="113514"/>
                </a:cubicBezTo>
                <a:cubicBezTo>
                  <a:pt x="1708194" y="110847"/>
                  <a:pt x="1707828" y="109247"/>
                  <a:pt x="1707561" y="108713"/>
                </a:cubicBezTo>
                <a:cubicBezTo>
                  <a:pt x="1707027" y="107913"/>
                  <a:pt x="1706894" y="107213"/>
                  <a:pt x="1707161" y="106613"/>
                </a:cubicBezTo>
                <a:cubicBezTo>
                  <a:pt x="1707427" y="106013"/>
                  <a:pt x="1707828" y="105513"/>
                  <a:pt x="1708361" y="105113"/>
                </a:cubicBezTo>
                <a:cubicBezTo>
                  <a:pt x="1708894" y="104580"/>
                  <a:pt x="1709628" y="104180"/>
                  <a:pt x="1710561" y="103913"/>
                </a:cubicBezTo>
                <a:lnTo>
                  <a:pt x="1717362" y="108513"/>
                </a:lnTo>
                <a:cubicBezTo>
                  <a:pt x="1717895" y="108913"/>
                  <a:pt x="1718295" y="109180"/>
                  <a:pt x="1718562" y="109314"/>
                </a:cubicBezTo>
                <a:cubicBezTo>
                  <a:pt x="1719762" y="109180"/>
                  <a:pt x="1721363" y="108980"/>
                  <a:pt x="1723363" y="108713"/>
                </a:cubicBezTo>
                <a:cubicBezTo>
                  <a:pt x="1725363" y="108447"/>
                  <a:pt x="1727496" y="108080"/>
                  <a:pt x="1729763" y="107613"/>
                </a:cubicBezTo>
                <a:cubicBezTo>
                  <a:pt x="1732031" y="107147"/>
                  <a:pt x="1734397" y="106580"/>
                  <a:pt x="1736865" y="105913"/>
                </a:cubicBezTo>
                <a:cubicBezTo>
                  <a:pt x="1739331" y="105246"/>
                  <a:pt x="1741698" y="104380"/>
                  <a:pt x="1743965" y="103313"/>
                </a:cubicBezTo>
                <a:cubicBezTo>
                  <a:pt x="1746766" y="101979"/>
                  <a:pt x="1749066" y="100846"/>
                  <a:pt x="1750866" y="99912"/>
                </a:cubicBezTo>
                <a:cubicBezTo>
                  <a:pt x="1752666" y="98979"/>
                  <a:pt x="1754100" y="98245"/>
                  <a:pt x="1755167" y="97712"/>
                </a:cubicBezTo>
                <a:cubicBezTo>
                  <a:pt x="1756234" y="97179"/>
                  <a:pt x="1757034" y="96779"/>
                  <a:pt x="1757567" y="96512"/>
                </a:cubicBezTo>
                <a:cubicBezTo>
                  <a:pt x="1758100" y="96245"/>
                  <a:pt x="1758567" y="95979"/>
                  <a:pt x="1758967" y="95712"/>
                </a:cubicBezTo>
                <a:close/>
                <a:moveTo>
                  <a:pt x="2274088" y="93312"/>
                </a:moveTo>
                <a:cubicBezTo>
                  <a:pt x="2274222" y="93312"/>
                  <a:pt x="2274789" y="93445"/>
                  <a:pt x="2275789" y="93712"/>
                </a:cubicBezTo>
                <a:cubicBezTo>
                  <a:pt x="2276789" y="93978"/>
                  <a:pt x="2277989" y="94312"/>
                  <a:pt x="2279389" y="94712"/>
                </a:cubicBezTo>
                <a:cubicBezTo>
                  <a:pt x="2280789" y="95112"/>
                  <a:pt x="2282356" y="95712"/>
                  <a:pt x="2284090" y="96512"/>
                </a:cubicBezTo>
                <a:cubicBezTo>
                  <a:pt x="2285823" y="97312"/>
                  <a:pt x="2287424" y="98112"/>
                  <a:pt x="2288890" y="98912"/>
                </a:cubicBezTo>
                <a:cubicBezTo>
                  <a:pt x="2290357" y="99712"/>
                  <a:pt x="2291591" y="100612"/>
                  <a:pt x="2292591" y="101613"/>
                </a:cubicBezTo>
                <a:cubicBezTo>
                  <a:pt x="2293591" y="102613"/>
                  <a:pt x="2294091" y="103646"/>
                  <a:pt x="2294091" y="104713"/>
                </a:cubicBezTo>
                <a:cubicBezTo>
                  <a:pt x="2294224" y="106447"/>
                  <a:pt x="2294024" y="108080"/>
                  <a:pt x="2293491" y="109614"/>
                </a:cubicBezTo>
                <a:cubicBezTo>
                  <a:pt x="2292958" y="111147"/>
                  <a:pt x="2292324" y="112481"/>
                  <a:pt x="2291591" y="113614"/>
                </a:cubicBezTo>
                <a:cubicBezTo>
                  <a:pt x="2290857" y="114748"/>
                  <a:pt x="2290091" y="115481"/>
                  <a:pt x="2289290" y="115814"/>
                </a:cubicBezTo>
                <a:cubicBezTo>
                  <a:pt x="2288490" y="116148"/>
                  <a:pt x="2287824" y="115981"/>
                  <a:pt x="2287290" y="115314"/>
                </a:cubicBezTo>
                <a:cubicBezTo>
                  <a:pt x="2286890" y="114514"/>
                  <a:pt x="2285890" y="113114"/>
                  <a:pt x="2284290" y="111114"/>
                </a:cubicBezTo>
                <a:cubicBezTo>
                  <a:pt x="2282690" y="109114"/>
                  <a:pt x="2281056" y="107013"/>
                  <a:pt x="2279389" y="104813"/>
                </a:cubicBezTo>
                <a:cubicBezTo>
                  <a:pt x="2277722" y="102613"/>
                  <a:pt x="2276189" y="100612"/>
                  <a:pt x="2274789" y="98812"/>
                </a:cubicBezTo>
                <a:cubicBezTo>
                  <a:pt x="2273389" y="97012"/>
                  <a:pt x="2272622" y="95912"/>
                  <a:pt x="2272488" y="95512"/>
                </a:cubicBezTo>
                <a:cubicBezTo>
                  <a:pt x="2272222" y="94712"/>
                  <a:pt x="2272388" y="94178"/>
                  <a:pt x="2272988" y="93912"/>
                </a:cubicBezTo>
                <a:cubicBezTo>
                  <a:pt x="2273589" y="93645"/>
                  <a:pt x="2273955" y="93445"/>
                  <a:pt x="2274088" y="93312"/>
                </a:cubicBezTo>
                <a:close/>
                <a:moveTo>
                  <a:pt x="2527311" y="90311"/>
                </a:moveTo>
                <a:cubicBezTo>
                  <a:pt x="2528244" y="90178"/>
                  <a:pt x="2529644" y="90445"/>
                  <a:pt x="2531511" y="91111"/>
                </a:cubicBezTo>
                <a:cubicBezTo>
                  <a:pt x="2533378" y="91778"/>
                  <a:pt x="2535145" y="92611"/>
                  <a:pt x="2536812" y="93612"/>
                </a:cubicBezTo>
                <a:cubicBezTo>
                  <a:pt x="2538479" y="94612"/>
                  <a:pt x="2539879" y="95645"/>
                  <a:pt x="2541012" y="96712"/>
                </a:cubicBezTo>
                <a:cubicBezTo>
                  <a:pt x="2542146" y="97779"/>
                  <a:pt x="2542446" y="98579"/>
                  <a:pt x="2541913" y="99112"/>
                </a:cubicBezTo>
                <a:cubicBezTo>
                  <a:pt x="2541379" y="99779"/>
                  <a:pt x="2540079" y="100379"/>
                  <a:pt x="2538012" y="100912"/>
                </a:cubicBezTo>
                <a:cubicBezTo>
                  <a:pt x="2535945" y="101446"/>
                  <a:pt x="2533678" y="101879"/>
                  <a:pt x="2531211" y="102213"/>
                </a:cubicBezTo>
                <a:cubicBezTo>
                  <a:pt x="2528744" y="102546"/>
                  <a:pt x="2526311" y="102679"/>
                  <a:pt x="2523910" y="102613"/>
                </a:cubicBezTo>
                <a:cubicBezTo>
                  <a:pt x="2521510" y="102546"/>
                  <a:pt x="2519710" y="102246"/>
                  <a:pt x="2518510" y="101713"/>
                </a:cubicBezTo>
                <a:cubicBezTo>
                  <a:pt x="2517443" y="101179"/>
                  <a:pt x="2516710" y="100579"/>
                  <a:pt x="2516309" y="99912"/>
                </a:cubicBezTo>
                <a:cubicBezTo>
                  <a:pt x="2515909" y="99246"/>
                  <a:pt x="2515776" y="98579"/>
                  <a:pt x="2515909" y="97912"/>
                </a:cubicBezTo>
                <a:cubicBezTo>
                  <a:pt x="2516043" y="97245"/>
                  <a:pt x="2516309" y="96445"/>
                  <a:pt x="2516710" y="95512"/>
                </a:cubicBezTo>
                <a:cubicBezTo>
                  <a:pt x="2516710" y="95512"/>
                  <a:pt x="2517076" y="95278"/>
                  <a:pt x="2517810" y="94812"/>
                </a:cubicBezTo>
                <a:cubicBezTo>
                  <a:pt x="2518543" y="94345"/>
                  <a:pt x="2519477" y="93778"/>
                  <a:pt x="2520610" y="93112"/>
                </a:cubicBezTo>
                <a:cubicBezTo>
                  <a:pt x="2521743" y="92445"/>
                  <a:pt x="2522944" y="91845"/>
                  <a:pt x="2524211" y="91311"/>
                </a:cubicBezTo>
                <a:cubicBezTo>
                  <a:pt x="2525477" y="90778"/>
                  <a:pt x="2526511" y="90445"/>
                  <a:pt x="2527311" y="90311"/>
                </a:cubicBezTo>
                <a:close/>
                <a:moveTo>
                  <a:pt x="3104640" y="84310"/>
                </a:moveTo>
                <a:cubicBezTo>
                  <a:pt x="3104640" y="84177"/>
                  <a:pt x="3105474" y="84644"/>
                  <a:pt x="3107140" y="85711"/>
                </a:cubicBezTo>
                <a:cubicBezTo>
                  <a:pt x="3108807" y="86777"/>
                  <a:pt x="3110808" y="88078"/>
                  <a:pt x="3113141" y="89611"/>
                </a:cubicBezTo>
                <a:cubicBezTo>
                  <a:pt x="3115475" y="91145"/>
                  <a:pt x="3117808" y="92745"/>
                  <a:pt x="3120142" y="94412"/>
                </a:cubicBezTo>
                <a:cubicBezTo>
                  <a:pt x="3122476" y="96079"/>
                  <a:pt x="3124243" y="97445"/>
                  <a:pt x="3125442" y="98512"/>
                </a:cubicBezTo>
                <a:cubicBezTo>
                  <a:pt x="3126510" y="99712"/>
                  <a:pt x="3127210" y="100846"/>
                  <a:pt x="3127543" y="101913"/>
                </a:cubicBezTo>
                <a:cubicBezTo>
                  <a:pt x="3127876" y="102979"/>
                  <a:pt x="3128010" y="103980"/>
                  <a:pt x="3127943" y="104913"/>
                </a:cubicBezTo>
                <a:cubicBezTo>
                  <a:pt x="3127876" y="105846"/>
                  <a:pt x="3127643" y="106680"/>
                  <a:pt x="3127243" y="107413"/>
                </a:cubicBezTo>
                <a:cubicBezTo>
                  <a:pt x="3126843" y="108147"/>
                  <a:pt x="3126510" y="108713"/>
                  <a:pt x="3126243" y="109114"/>
                </a:cubicBezTo>
                <a:lnTo>
                  <a:pt x="3125242" y="110714"/>
                </a:lnTo>
                <a:cubicBezTo>
                  <a:pt x="3124709" y="111380"/>
                  <a:pt x="3124109" y="111914"/>
                  <a:pt x="3123442" y="112314"/>
                </a:cubicBezTo>
                <a:cubicBezTo>
                  <a:pt x="3122909" y="112581"/>
                  <a:pt x="3122409" y="112847"/>
                  <a:pt x="3121942" y="113114"/>
                </a:cubicBezTo>
                <a:cubicBezTo>
                  <a:pt x="3121476" y="113381"/>
                  <a:pt x="3121109" y="113314"/>
                  <a:pt x="3120842" y="112914"/>
                </a:cubicBezTo>
                <a:cubicBezTo>
                  <a:pt x="3120575" y="112781"/>
                  <a:pt x="3120075" y="112147"/>
                  <a:pt x="3119342" y="111014"/>
                </a:cubicBezTo>
                <a:cubicBezTo>
                  <a:pt x="3118609" y="109880"/>
                  <a:pt x="3117708" y="108480"/>
                  <a:pt x="3116642" y="106813"/>
                </a:cubicBezTo>
                <a:cubicBezTo>
                  <a:pt x="3115575" y="105146"/>
                  <a:pt x="3114375" y="103379"/>
                  <a:pt x="3113041" y="101513"/>
                </a:cubicBezTo>
                <a:cubicBezTo>
                  <a:pt x="3111708" y="99646"/>
                  <a:pt x="3110408" y="97812"/>
                  <a:pt x="3109141" y="96012"/>
                </a:cubicBezTo>
                <a:cubicBezTo>
                  <a:pt x="3107874" y="94212"/>
                  <a:pt x="3106707" y="92611"/>
                  <a:pt x="3105640" y="91211"/>
                </a:cubicBezTo>
                <a:cubicBezTo>
                  <a:pt x="3104573" y="89811"/>
                  <a:pt x="3103640" y="88778"/>
                  <a:pt x="3102840" y="88111"/>
                </a:cubicBezTo>
                <a:cubicBezTo>
                  <a:pt x="3101773" y="87311"/>
                  <a:pt x="3101240" y="86677"/>
                  <a:pt x="3101240" y="86211"/>
                </a:cubicBezTo>
                <a:cubicBezTo>
                  <a:pt x="3101240" y="85744"/>
                  <a:pt x="3101506" y="85377"/>
                  <a:pt x="3102040" y="85111"/>
                </a:cubicBezTo>
                <a:cubicBezTo>
                  <a:pt x="3102573" y="84844"/>
                  <a:pt x="3103140" y="84677"/>
                  <a:pt x="3103740" y="84610"/>
                </a:cubicBezTo>
                <a:cubicBezTo>
                  <a:pt x="3104340" y="84544"/>
                  <a:pt x="3104640" y="84444"/>
                  <a:pt x="3104640" y="84310"/>
                </a:cubicBezTo>
                <a:close/>
                <a:moveTo>
                  <a:pt x="3395143" y="83110"/>
                </a:moveTo>
                <a:cubicBezTo>
                  <a:pt x="3396077" y="82977"/>
                  <a:pt x="3397176" y="83177"/>
                  <a:pt x="3398444" y="83710"/>
                </a:cubicBezTo>
                <a:cubicBezTo>
                  <a:pt x="3399710" y="84244"/>
                  <a:pt x="3400944" y="84944"/>
                  <a:pt x="3402144" y="85811"/>
                </a:cubicBezTo>
                <a:cubicBezTo>
                  <a:pt x="3403344" y="86677"/>
                  <a:pt x="3404344" y="87577"/>
                  <a:pt x="3405144" y="88511"/>
                </a:cubicBezTo>
                <a:cubicBezTo>
                  <a:pt x="3405945" y="89444"/>
                  <a:pt x="3406345" y="90111"/>
                  <a:pt x="3406345" y="90511"/>
                </a:cubicBezTo>
                <a:cubicBezTo>
                  <a:pt x="3406078" y="91445"/>
                  <a:pt x="3405544" y="91945"/>
                  <a:pt x="3404744" y="92011"/>
                </a:cubicBezTo>
                <a:cubicBezTo>
                  <a:pt x="3403944" y="92078"/>
                  <a:pt x="3403010" y="92111"/>
                  <a:pt x="3401944" y="92111"/>
                </a:cubicBezTo>
                <a:cubicBezTo>
                  <a:pt x="3400877" y="92111"/>
                  <a:pt x="3398244" y="92211"/>
                  <a:pt x="3394043" y="92411"/>
                </a:cubicBezTo>
                <a:cubicBezTo>
                  <a:pt x="3389842" y="92611"/>
                  <a:pt x="3383475" y="93112"/>
                  <a:pt x="3374941" y="93912"/>
                </a:cubicBezTo>
                <a:cubicBezTo>
                  <a:pt x="3372807" y="94045"/>
                  <a:pt x="3370440" y="94278"/>
                  <a:pt x="3367840" y="94612"/>
                </a:cubicBezTo>
                <a:cubicBezTo>
                  <a:pt x="3365239" y="94945"/>
                  <a:pt x="3362472" y="95312"/>
                  <a:pt x="3359539" y="95712"/>
                </a:cubicBezTo>
                <a:cubicBezTo>
                  <a:pt x="3360472" y="96912"/>
                  <a:pt x="3361505" y="98379"/>
                  <a:pt x="3362639" y="100112"/>
                </a:cubicBezTo>
                <a:cubicBezTo>
                  <a:pt x="3363772" y="101846"/>
                  <a:pt x="3364906" y="103546"/>
                  <a:pt x="3366039" y="105213"/>
                </a:cubicBezTo>
                <a:cubicBezTo>
                  <a:pt x="3367173" y="106880"/>
                  <a:pt x="3368140" y="108347"/>
                  <a:pt x="3368940" y="109614"/>
                </a:cubicBezTo>
                <a:cubicBezTo>
                  <a:pt x="3369740" y="110880"/>
                  <a:pt x="3370140" y="111647"/>
                  <a:pt x="3370140" y="111914"/>
                </a:cubicBezTo>
                <a:cubicBezTo>
                  <a:pt x="3370140" y="112314"/>
                  <a:pt x="3369940" y="112947"/>
                  <a:pt x="3369540" y="113814"/>
                </a:cubicBezTo>
                <a:cubicBezTo>
                  <a:pt x="3369140" y="114681"/>
                  <a:pt x="3368673" y="115714"/>
                  <a:pt x="3368140" y="116914"/>
                </a:cubicBezTo>
                <a:cubicBezTo>
                  <a:pt x="3367606" y="118115"/>
                  <a:pt x="3367140" y="119415"/>
                  <a:pt x="3366740" y="120815"/>
                </a:cubicBezTo>
                <a:cubicBezTo>
                  <a:pt x="3366339" y="122215"/>
                  <a:pt x="3366073" y="123582"/>
                  <a:pt x="3365939" y="124915"/>
                </a:cubicBezTo>
                <a:cubicBezTo>
                  <a:pt x="3365939" y="126249"/>
                  <a:pt x="3365839" y="128149"/>
                  <a:pt x="3365639" y="130616"/>
                </a:cubicBezTo>
                <a:cubicBezTo>
                  <a:pt x="3365439" y="133083"/>
                  <a:pt x="3365406" y="135650"/>
                  <a:pt x="3365539" y="138317"/>
                </a:cubicBezTo>
                <a:cubicBezTo>
                  <a:pt x="3365673" y="140984"/>
                  <a:pt x="3366039" y="143451"/>
                  <a:pt x="3366640" y="145718"/>
                </a:cubicBezTo>
                <a:cubicBezTo>
                  <a:pt x="3367240" y="147985"/>
                  <a:pt x="3368273" y="149519"/>
                  <a:pt x="3369740" y="150319"/>
                </a:cubicBezTo>
                <a:cubicBezTo>
                  <a:pt x="3371073" y="151119"/>
                  <a:pt x="3373007" y="151786"/>
                  <a:pt x="3375541" y="152319"/>
                </a:cubicBezTo>
                <a:cubicBezTo>
                  <a:pt x="3378074" y="152852"/>
                  <a:pt x="3380841" y="153186"/>
                  <a:pt x="3383842" y="153319"/>
                </a:cubicBezTo>
                <a:cubicBezTo>
                  <a:pt x="3386842" y="153452"/>
                  <a:pt x="3389909" y="153419"/>
                  <a:pt x="3393043" y="153219"/>
                </a:cubicBezTo>
                <a:cubicBezTo>
                  <a:pt x="3396177" y="153019"/>
                  <a:pt x="3399010" y="152652"/>
                  <a:pt x="3401544" y="152119"/>
                </a:cubicBezTo>
                <a:cubicBezTo>
                  <a:pt x="3406745" y="151185"/>
                  <a:pt x="3411278" y="149519"/>
                  <a:pt x="3415146" y="147118"/>
                </a:cubicBezTo>
                <a:cubicBezTo>
                  <a:pt x="3419013" y="144718"/>
                  <a:pt x="3421946" y="142051"/>
                  <a:pt x="3423947" y="139117"/>
                </a:cubicBezTo>
                <a:cubicBezTo>
                  <a:pt x="3424880" y="137650"/>
                  <a:pt x="3425780" y="136084"/>
                  <a:pt x="3426647" y="134417"/>
                </a:cubicBezTo>
                <a:cubicBezTo>
                  <a:pt x="3427514" y="132750"/>
                  <a:pt x="3428214" y="131216"/>
                  <a:pt x="3428747" y="129816"/>
                </a:cubicBezTo>
                <a:cubicBezTo>
                  <a:pt x="3429281" y="128416"/>
                  <a:pt x="3429747" y="127282"/>
                  <a:pt x="3430147" y="126416"/>
                </a:cubicBezTo>
                <a:cubicBezTo>
                  <a:pt x="3430547" y="125549"/>
                  <a:pt x="3430748" y="125049"/>
                  <a:pt x="3430748" y="124915"/>
                </a:cubicBezTo>
                <a:cubicBezTo>
                  <a:pt x="3430748" y="124782"/>
                  <a:pt x="3431048" y="124815"/>
                  <a:pt x="3431648" y="125016"/>
                </a:cubicBezTo>
                <a:cubicBezTo>
                  <a:pt x="3432248" y="125216"/>
                  <a:pt x="3432548" y="125516"/>
                  <a:pt x="3432548" y="125916"/>
                </a:cubicBezTo>
                <a:cubicBezTo>
                  <a:pt x="3432548" y="125916"/>
                  <a:pt x="3432514" y="126616"/>
                  <a:pt x="3432448" y="128016"/>
                </a:cubicBezTo>
                <a:cubicBezTo>
                  <a:pt x="3432381" y="129416"/>
                  <a:pt x="3432248" y="131183"/>
                  <a:pt x="3432048" y="133317"/>
                </a:cubicBezTo>
                <a:cubicBezTo>
                  <a:pt x="3431848" y="135450"/>
                  <a:pt x="3431648" y="137784"/>
                  <a:pt x="3431448" y="140317"/>
                </a:cubicBezTo>
                <a:cubicBezTo>
                  <a:pt x="3431248" y="142851"/>
                  <a:pt x="3430981" y="145251"/>
                  <a:pt x="3430648" y="147518"/>
                </a:cubicBezTo>
                <a:cubicBezTo>
                  <a:pt x="3430314" y="149785"/>
                  <a:pt x="3430014" y="151786"/>
                  <a:pt x="3429747" y="153519"/>
                </a:cubicBezTo>
                <a:cubicBezTo>
                  <a:pt x="3429481" y="155253"/>
                  <a:pt x="3429214" y="156519"/>
                  <a:pt x="3428947" y="157320"/>
                </a:cubicBezTo>
                <a:cubicBezTo>
                  <a:pt x="3428547" y="157986"/>
                  <a:pt x="3427447" y="158553"/>
                  <a:pt x="3425647" y="159020"/>
                </a:cubicBezTo>
                <a:cubicBezTo>
                  <a:pt x="3423847" y="159486"/>
                  <a:pt x="3421646" y="159920"/>
                  <a:pt x="3419046" y="160320"/>
                </a:cubicBezTo>
                <a:cubicBezTo>
                  <a:pt x="3416446" y="160720"/>
                  <a:pt x="3413579" y="161053"/>
                  <a:pt x="3410445" y="161320"/>
                </a:cubicBezTo>
                <a:cubicBezTo>
                  <a:pt x="3407311" y="161587"/>
                  <a:pt x="3404311" y="161787"/>
                  <a:pt x="3401444" y="161920"/>
                </a:cubicBezTo>
                <a:cubicBezTo>
                  <a:pt x="3398577" y="162053"/>
                  <a:pt x="3395943" y="162153"/>
                  <a:pt x="3393543" y="162220"/>
                </a:cubicBezTo>
                <a:cubicBezTo>
                  <a:pt x="3391143" y="162287"/>
                  <a:pt x="3389342" y="162320"/>
                  <a:pt x="3388142" y="162320"/>
                </a:cubicBezTo>
                <a:cubicBezTo>
                  <a:pt x="3386275" y="162320"/>
                  <a:pt x="3383742" y="162120"/>
                  <a:pt x="3380541" y="161720"/>
                </a:cubicBezTo>
                <a:cubicBezTo>
                  <a:pt x="3377341" y="161320"/>
                  <a:pt x="3374207" y="160587"/>
                  <a:pt x="3371140" y="159520"/>
                </a:cubicBezTo>
                <a:cubicBezTo>
                  <a:pt x="3368073" y="158453"/>
                  <a:pt x="3365306" y="157086"/>
                  <a:pt x="3362839" y="155419"/>
                </a:cubicBezTo>
                <a:cubicBezTo>
                  <a:pt x="3360372" y="153752"/>
                  <a:pt x="3358939" y="151585"/>
                  <a:pt x="3358538" y="148918"/>
                </a:cubicBezTo>
                <a:cubicBezTo>
                  <a:pt x="3358138" y="146251"/>
                  <a:pt x="3357872" y="144118"/>
                  <a:pt x="3357738" y="142518"/>
                </a:cubicBezTo>
                <a:cubicBezTo>
                  <a:pt x="3357605" y="140917"/>
                  <a:pt x="3357538" y="139384"/>
                  <a:pt x="3357538" y="137917"/>
                </a:cubicBezTo>
                <a:cubicBezTo>
                  <a:pt x="3357538" y="136450"/>
                  <a:pt x="3357572" y="134883"/>
                  <a:pt x="3357638" y="133217"/>
                </a:cubicBezTo>
                <a:cubicBezTo>
                  <a:pt x="3357705" y="131550"/>
                  <a:pt x="3357738" y="129316"/>
                  <a:pt x="3357738" y="126516"/>
                </a:cubicBezTo>
                <a:cubicBezTo>
                  <a:pt x="3357738" y="123715"/>
                  <a:pt x="3357638" y="120982"/>
                  <a:pt x="3357438" y="118315"/>
                </a:cubicBezTo>
                <a:cubicBezTo>
                  <a:pt x="3357239" y="115648"/>
                  <a:pt x="3357005" y="113147"/>
                  <a:pt x="3356738" y="110814"/>
                </a:cubicBezTo>
                <a:cubicBezTo>
                  <a:pt x="3356471" y="108480"/>
                  <a:pt x="3356205" y="106347"/>
                  <a:pt x="3355938" y="104413"/>
                </a:cubicBezTo>
                <a:cubicBezTo>
                  <a:pt x="3355671" y="102479"/>
                  <a:pt x="3355405" y="100912"/>
                  <a:pt x="3355138" y="99712"/>
                </a:cubicBezTo>
                <a:lnTo>
                  <a:pt x="3354138" y="96312"/>
                </a:lnTo>
                <a:cubicBezTo>
                  <a:pt x="3350271" y="96845"/>
                  <a:pt x="3346503" y="97379"/>
                  <a:pt x="3342836" y="97912"/>
                </a:cubicBezTo>
                <a:cubicBezTo>
                  <a:pt x="3339169" y="98446"/>
                  <a:pt x="3335836" y="98946"/>
                  <a:pt x="3332835" y="99412"/>
                </a:cubicBezTo>
                <a:cubicBezTo>
                  <a:pt x="3329835" y="99879"/>
                  <a:pt x="3327368" y="100246"/>
                  <a:pt x="3325434" y="100512"/>
                </a:cubicBezTo>
                <a:cubicBezTo>
                  <a:pt x="3323500" y="100779"/>
                  <a:pt x="3322401" y="100912"/>
                  <a:pt x="3322134" y="100912"/>
                </a:cubicBezTo>
                <a:cubicBezTo>
                  <a:pt x="3321734" y="100912"/>
                  <a:pt x="3320967" y="100679"/>
                  <a:pt x="3319834" y="100212"/>
                </a:cubicBezTo>
                <a:cubicBezTo>
                  <a:pt x="3318700" y="99746"/>
                  <a:pt x="3317467" y="99246"/>
                  <a:pt x="3316133" y="98712"/>
                </a:cubicBezTo>
                <a:cubicBezTo>
                  <a:pt x="3314666" y="98045"/>
                  <a:pt x="3313066" y="97312"/>
                  <a:pt x="3311333" y="96512"/>
                </a:cubicBezTo>
                <a:cubicBezTo>
                  <a:pt x="3311333" y="96379"/>
                  <a:pt x="3311166" y="96112"/>
                  <a:pt x="3310833" y="95712"/>
                </a:cubicBezTo>
                <a:cubicBezTo>
                  <a:pt x="3310499" y="95312"/>
                  <a:pt x="3310533" y="95045"/>
                  <a:pt x="3310933" y="94912"/>
                </a:cubicBezTo>
                <a:cubicBezTo>
                  <a:pt x="3311066" y="94778"/>
                  <a:pt x="3311233" y="94712"/>
                  <a:pt x="3311433" y="94712"/>
                </a:cubicBezTo>
                <a:cubicBezTo>
                  <a:pt x="3311633" y="94712"/>
                  <a:pt x="3311866" y="94712"/>
                  <a:pt x="3312133" y="94712"/>
                </a:cubicBezTo>
                <a:cubicBezTo>
                  <a:pt x="3312399" y="94712"/>
                  <a:pt x="3312833" y="94745"/>
                  <a:pt x="3313433" y="94812"/>
                </a:cubicBezTo>
                <a:cubicBezTo>
                  <a:pt x="3314033" y="94878"/>
                  <a:pt x="3314866" y="94912"/>
                  <a:pt x="3315933" y="94912"/>
                </a:cubicBezTo>
                <a:cubicBezTo>
                  <a:pt x="3316600" y="94912"/>
                  <a:pt x="3318667" y="94712"/>
                  <a:pt x="3322134" y="94312"/>
                </a:cubicBezTo>
                <a:cubicBezTo>
                  <a:pt x="3325601" y="93912"/>
                  <a:pt x="3329735" y="93445"/>
                  <a:pt x="3334536" y="92911"/>
                </a:cubicBezTo>
                <a:cubicBezTo>
                  <a:pt x="3339336" y="92378"/>
                  <a:pt x="3344503" y="91745"/>
                  <a:pt x="3350037" y="91011"/>
                </a:cubicBezTo>
                <a:cubicBezTo>
                  <a:pt x="3355571" y="90278"/>
                  <a:pt x="3360772" y="89611"/>
                  <a:pt x="3365639" y="89011"/>
                </a:cubicBezTo>
                <a:cubicBezTo>
                  <a:pt x="3370507" y="88411"/>
                  <a:pt x="3374707" y="87878"/>
                  <a:pt x="3378241" y="87411"/>
                </a:cubicBezTo>
                <a:cubicBezTo>
                  <a:pt x="3381775" y="86944"/>
                  <a:pt x="3383942" y="86644"/>
                  <a:pt x="3384742" y="86511"/>
                </a:cubicBezTo>
                <a:cubicBezTo>
                  <a:pt x="3385942" y="86244"/>
                  <a:pt x="3386975" y="85944"/>
                  <a:pt x="3387842" y="85611"/>
                </a:cubicBezTo>
                <a:cubicBezTo>
                  <a:pt x="3388709" y="85277"/>
                  <a:pt x="3389509" y="84944"/>
                  <a:pt x="3390243" y="84610"/>
                </a:cubicBezTo>
                <a:cubicBezTo>
                  <a:pt x="3390976" y="84277"/>
                  <a:pt x="3391709" y="83977"/>
                  <a:pt x="3392443" y="83710"/>
                </a:cubicBezTo>
                <a:cubicBezTo>
                  <a:pt x="3393176" y="83444"/>
                  <a:pt x="3394076" y="83244"/>
                  <a:pt x="3395143" y="83110"/>
                </a:cubicBezTo>
                <a:close/>
                <a:moveTo>
                  <a:pt x="2558915" y="77710"/>
                </a:moveTo>
                <a:cubicBezTo>
                  <a:pt x="2550247" y="78376"/>
                  <a:pt x="2541079" y="79176"/>
                  <a:pt x="2531411" y="80110"/>
                </a:cubicBezTo>
                <a:cubicBezTo>
                  <a:pt x="2521743" y="81043"/>
                  <a:pt x="2512309" y="82043"/>
                  <a:pt x="2503108" y="83110"/>
                </a:cubicBezTo>
                <a:cubicBezTo>
                  <a:pt x="2502708" y="84977"/>
                  <a:pt x="2502374" y="86744"/>
                  <a:pt x="2502108" y="88411"/>
                </a:cubicBezTo>
                <a:cubicBezTo>
                  <a:pt x="2501841" y="90078"/>
                  <a:pt x="2501508" y="91511"/>
                  <a:pt x="2501108" y="92711"/>
                </a:cubicBezTo>
                <a:cubicBezTo>
                  <a:pt x="2499241" y="100846"/>
                  <a:pt x="2497840" y="107013"/>
                  <a:pt x="2496907" y="111214"/>
                </a:cubicBezTo>
                <a:cubicBezTo>
                  <a:pt x="2495974" y="115414"/>
                  <a:pt x="2495907" y="117781"/>
                  <a:pt x="2496707" y="118315"/>
                </a:cubicBezTo>
                <a:cubicBezTo>
                  <a:pt x="2496974" y="118448"/>
                  <a:pt x="2498040" y="118481"/>
                  <a:pt x="2499907" y="118415"/>
                </a:cubicBezTo>
                <a:cubicBezTo>
                  <a:pt x="2501774" y="118348"/>
                  <a:pt x="2504208" y="118215"/>
                  <a:pt x="2507208" y="118015"/>
                </a:cubicBezTo>
                <a:cubicBezTo>
                  <a:pt x="2510209" y="117815"/>
                  <a:pt x="2513642" y="117548"/>
                  <a:pt x="2517510" y="117215"/>
                </a:cubicBezTo>
                <a:cubicBezTo>
                  <a:pt x="2521377" y="116881"/>
                  <a:pt x="2525411" y="116548"/>
                  <a:pt x="2529611" y="116214"/>
                </a:cubicBezTo>
                <a:cubicBezTo>
                  <a:pt x="2533812" y="115881"/>
                  <a:pt x="2538079" y="115514"/>
                  <a:pt x="2542413" y="115114"/>
                </a:cubicBezTo>
                <a:cubicBezTo>
                  <a:pt x="2546746" y="114714"/>
                  <a:pt x="2550914" y="114314"/>
                  <a:pt x="2554914" y="113914"/>
                </a:cubicBezTo>
                <a:cubicBezTo>
                  <a:pt x="2555448" y="108713"/>
                  <a:pt x="2556081" y="102979"/>
                  <a:pt x="2556814" y="96712"/>
                </a:cubicBezTo>
                <a:cubicBezTo>
                  <a:pt x="2557548" y="90445"/>
                  <a:pt x="2558248" y="84110"/>
                  <a:pt x="2558915" y="77710"/>
                </a:cubicBezTo>
                <a:close/>
                <a:moveTo>
                  <a:pt x="1207641" y="77510"/>
                </a:moveTo>
                <a:lnTo>
                  <a:pt x="1191239" y="79910"/>
                </a:lnTo>
                <a:cubicBezTo>
                  <a:pt x="1189372" y="80177"/>
                  <a:pt x="1187605" y="80443"/>
                  <a:pt x="1185938" y="80710"/>
                </a:cubicBezTo>
                <a:cubicBezTo>
                  <a:pt x="1184272" y="80977"/>
                  <a:pt x="1182705" y="81177"/>
                  <a:pt x="1181238" y="81310"/>
                </a:cubicBezTo>
                <a:cubicBezTo>
                  <a:pt x="1179771" y="81443"/>
                  <a:pt x="1178504" y="81610"/>
                  <a:pt x="1177437" y="81810"/>
                </a:cubicBezTo>
                <a:cubicBezTo>
                  <a:pt x="1176371" y="82010"/>
                  <a:pt x="1175504" y="82110"/>
                  <a:pt x="1174837" y="82110"/>
                </a:cubicBezTo>
                <a:lnTo>
                  <a:pt x="1173237" y="88111"/>
                </a:lnTo>
                <a:cubicBezTo>
                  <a:pt x="1175237" y="89578"/>
                  <a:pt x="1178304" y="91878"/>
                  <a:pt x="1182438" y="95012"/>
                </a:cubicBezTo>
                <a:cubicBezTo>
                  <a:pt x="1186572" y="98145"/>
                  <a:pt x="1191706" y="102046"/>
                  <a:pt x="1197840" y="106713"/>
                </a:cubicBezTo>
                <a:cubicBezTo>
                  <a:pt x="1200107" y="102713"/>
                  <a:pt x="1202040" y="99012"/>
                  <a:pt x="1203641" y="95612"/>
                </a:cubicBezTo>
                <a:cubicBezTo>
                  <a:pt x="1205241" y="92211"/>
                  <a:pt x="1206474" y="89278"/>
                  <a:pt x="1207341" y="86811"/>
                </a:cubicBezTo>
                <a:cubicBezTo>
                  <a:pt x="1208208" y="84344"/>
                  <a:pt x="1208841" y="82410"/>
                  <a:pt x="1209241" y="81010"/>
                </a:cubicBezTo>
                <a:cubicBezTo>
                  <a:pt x="1209641" y="79610"/>
                  <a:pt x="1209841" y="78910"/>
                  <a:pt x="1209841" y="78910"/>
                </a:cubicBezTo>
                <a:cubicBezTo>
                  <a:pt x="1209708" y="78643"/>
                  <a:pt x="1209308" y="78376"/>
                  <a:pt x="1208641" y="78110"/>
                </a:cubicBezTo>
                <a:close/>
                <a:moveTo>
                  <a:pt x="2831916" y="74809"/>
                </a:moveTo>
                <a:cubicBezTo>
                  <a:pt x="2831982" y="74743"/>
                  <a:pt x="2832082" y="74843"/>
                  <a:pt x="2832216" y="75109"/>
                </a:cubicBezTo>
                <a:cubicBezTo>
                  <a:pt x="2832349" y="75376"/>
                  <a:pt x="2832549" y="75443"/>
                  <a:pt x="2832816" y="75309"/>
                </a:cubicBezTo>
                <a:cubicBezTo>
                  <a:pt x="2832949" y="75309"/>
                  <a:pt x="2833449" y="75709"/>
                  <a:pt x="2834316" y="76509"/>
                </a:cubicBezTo>
                <a:cubicBezTo>
                  <a:pt x="2835183" y="77310"/>
                  <a:pt x="2836183" y="78343"/>
                  <a:pt x="2837316" y="79610"/>
                </a:cubicBezTo>
                <a:cubicBezTo>
                  <a:pt x="2838450" y="80877"/>
                  <a:pt x="2839683" y="82310"/>
                  <a:pt x="2841017" y="83910"/>
                </a:cubicBezTo>
                <a:cubicBezTo>
                  <a:pt x="2842350" y="85511"/>
                  <a:pt x="2843517" y="87044"/>
                  <a:pt x="2844517" y="88511"/>
                </a:cubicBezTo>
                <a:cubicBezTo>
                  <a:pt x="2845517" y="89978"/>
                  <a:pt x="2846351" y="91278"/>
                  <a:pt x="2847017" y="92411"/>
                </a:cubicBezTo>
                <a:cubicBezTo>
                  <a:pt x="2847684" y="93545"/>
                  <a:pt x="2847884" y="94312"/>
                  <a:pt x="2847618" y="94712"/>
                </a:cubicBezTo>
                <a:cubicBezTo>
                  <a:pt x="2847484" y="95112"/>
                  <a:pt x="2847151" y="96012"/>
                  <a:pt x="2846617" y="97412"/>
                </a:cubicBezTo>
                <a:cubicBezTo>
                  <a:pt x="2846084" y="98812"/>
                  <a:pt x="2845351" y="100579"/>
                  <a:pt x="2844417" y="102713"/>
                </a:cubicBezTo>
                <a:cubicBezTo>
                  <a:pt x="2843484" y="104846"/>
                  <a:pt x="2842417" y="107247"/>
                  <a:pt x="2841217" y="109914"/>
                </a:cubicBezTo>
                <a:cubicBezTo>
                  <a:pt x="2840017" y="112581"/>
                  <a:pt x="2838683" y="115314"/>
                  <a:pt x="2837216" y="118115"/>
                </a:cubicBezTo>
                <a:cubicBezTo>
                  <a:pt x="2840150" y="120515"/>
                  <a:pt x="2843250" y="123049"/>
                  <a:pt x="2846517" y="125716"/>
                </a:cubicBezTo>
                <a:cubicBezTo>
                  <a:pt x="2849784" y="128383"/>
                  <a:pt x="2853085" y="130950"/>
                  <a:pt x="2856419" y="133417"/>
                </a:cubicBezTo>
                <a:cubicBezTo>
                  <a:pt x="2859752" y="135884"/>
                  <a:pt x="2862953" y="138150"/>
                  <a:pt x="2866020" y="140217"/>
                </a:cubicBezTo>
                <a:cubicBezTo>
                  <a:pt x="2869087" y="142284"/>
                  <a:pt x="2871887" y="143985"/>
                  <a:pt x="2874421" y="145318"/>
                </a:cubicBezTo>
                <a:cubicBezTo>
                  <a:pt x="2878421" y="147585"/>
                  <a:pt x="2881822" y="149519"/>
                  <a:pt x="2884622" y="151119"/>
                </a:cubicBezTo>
                <a:cubicBezTo>
                  <a:pt x="2887422" y="152719"/>
                  <a:pt x="2889723" y="154052"/>
                  <a:pt x="2891523" y="155119"/>
                </a:cubicBezTo>
                <a:cubicBezTo>
                  <a:pt x="2893323" y="156186"/>
                  <a:pt x="2894623" y="156986"/>
                  <a:pt x="2895423" y="157520"/>
                </a:cubicBezTo>
                <a:cubicBezTo>
                  <a:pt x="2896224" y="158053"/>
                  <a:pt x="2896624" y="158320"/>
                  <a:pt x="2896624" y="158320"/>
                </a:cubicBezTo>
                <a:cubicBezTo>
                  <a:pt x="2896624" y="158186"/>
                  <a:pt x="2895857" y="158220"/>
                  <a:pt x="2894323" y="158420"/>
                </a:cubicBezTo>
                <a:cubicBezTo>
                  <a:pt x="2892790" y="158620"/>
                  <a:pt x="2890923" y="158820"/>
                  <a:pt x="2888723" y="159020"/>
                </a:cubicBezTo>
                <a:cubicBezTo>
                  <a:pt x="2886522" y="159220"/>
                  <a:pt x="2884089" y="159486"/>
                  <a:pt x="2881422" y="159820"/>
                </a:cubicBezTo>
                <a:cubicBezTo>
                  <a:pt x="2878755" y="160153"/>
                  <a:pt x="2876254" y="160420"/>
                  <a:pt x="2873921" y="160620"/>
                </a:cubicBezTo>
                <a:cubicBezTo>
                  <a:pt x="2871587" y="160820"/>
                  <a:pt x="2869587" y="160953"/>
                  <a:pt x="2867920" y="161020"/>
                </a:cubicBezTo>
                <a:cubicBezTo>
                  <a:pt x="2866253" y="161087"/>
                  <a:pt x="2865286" y="160987"/>
                  <a:pt x="2865020" y="160720"/>
                </a:cubicBezTo>
                <a:cubicBezTo>
                  <a:pt x="2864619" y="160587"/>
                  <a:pt x="2863386" y="159353"/>
                  <a:pt x="2861319" y="157019"/>
                </a:cubicBezTo>
                <a:cubicBezTo>
                  <a:pt x="2859252" y="154686"/>
                  <a:pt x="2856685" y="151752"/>
                  <a:pt x="2853618" y="148218"/>
                </a:cubicBezTo>
                <a:cubicBezTo>
                  <a:pt x="2850551" y="144685"/>
                  <a:pt x="2847217" y="140884"/>
                  <a:pt x="2843617" y="136817"/>
                </a:cubicBezTo>
                <a:cubicBezTo>
                  <a:pt x="2840017" y="132750"/>
                  <a:pt x="2836549" y="128849"/>
                  <a:pt x="2833216" y="125116"/>
                </a:cubicBezTo>
                <a:cubicBezTo>
                  <a:pt x="2832016" y="127249"/>
                  <a:pt x="2830749" y="129316"/>
                  <a:pt x="2829415" y="131316"/>
                </a:cubicBezTo>
                <a:cubicBezTo>
                  <a:pt x="2828082" y="133317"/>
                  <a:pt x="2826615" y="135250"/>
                  <a:pt x="2825015" y="137117"/>
                </a:cubicBezTo>
                <a:cubicBezTo>
                  <a:pt x="2821948" y="141118"/>
                  <a:pt x="2818314" y="144451"/>
                  <a:pt x="2814113" y="147118"/>
                </a:cubicBezTo>
                <a:cubicBezTo>
                  <a:pt x="2809913" y="149785"/>
                  <a:pt x="2805946" y="151886"/>
                  <a:pt x="2802212" y="153419"/>
                </a:cubicBezTo>
                <a:cubicBezTo>
                  <a:pt x="2798478" y="154953"/>
                  <a:pt x="2795311" y="156053"/>
                  <a:pt x="2792710" y="156719"/>
                </a:cubicBezTo>
                <a:cubicBezTo>
                  <a:pt x="2790110" y="157386"/>
                  <a:pt x="2788744" y="157720"/>
                  <a:pt x="2788610" y="157720"/>
                </a:cubicBezTo>
                <a:cubicBezTo>
                  <a:pt x="2788610" y="157720"/>
                  <a:pt x="2789477" y="157153"/>
                  <a:pt x="2791211" y="156019"/>
                </a:cubicBezTo>
                <a:cubicBezTo>
                  <a:pt x="2792944" y="154886"/>
                  <a:pt x="2795011" y="153386"/>
                  <a:pt x="2797411" y="151519"/>
                </a:cubicBezTo>
                <a:cubicBezTo>
                  <a:pt x="2799811" y="149652"/>
                  <a:pt x="2802345" y="147552"/>
                  <a:pt x="2805012" y="145218"/>
                </a:cubicBezTo>
                <a:cubicBezTo>
                  <a:pt x="2807679" y="142884"/>
                  <a:pt x="2809879" y="140584"/>
                  <a:pt x="2811613" y="138317"/>
                </a:cubicBezTo>
                <a:cubicBezTo>
                  <a:pt x="2813480" y="135784"/>
                  <a:pt x="2815747" y="132850"/>
                  <a:pt x="2818414" y="129516"/>
                </a:cubicBezTo>
                <a:cubicBezTo>
                  <a:pt x="2821081" y="126182"/>
                  <a:pt x="2823481" y="121982"/>
                  <a:pt x="2825615" y="116914"/>
                </a:cubicBezTo>
                <a:cubicBezTo>
                  <a:pt x="2824281" y="115581"/>
                  <a:pt x="2823114" y="114381"/>
                  <a:pt x="2822114" y="113314"/>
                </a:cubicBezTo>
                <a:cubicBezTo>
                  <a:pt x="2821114" y="112247"/>
                  <a:pt x="2820281" y="111447"/>
                  <a:pt x="2819614" y="110914"/>
                </a:cubicBezTo>
                <a:cubicBezTo>
                  <a:pt x="2817614" y="109314"/>
                  <a:pt x="2815980" y="108047"/>
                  <a:pt x="2814713" y="107113"/>
                </a:cubicBezTo>
                <a:cubicBezTo>
                  <a:pt x="2813447" y="106180"/>
                  <a:pt x="2812446" y="105413"/>
                  <a:pt x="2811713" y="104813"/>
                </a:cubicBezTo>
                <a:cubicBezTo>
                  <a:pt x="2810979" y="104213"/>
                  <a:pt x="2810413" y="103780"/>
                  <a:pt x="2810013" y="103513"/>
                </a:cubicBezTo>
                <a:cubicBezTo>
                  <a:pt x="2809613" y="103246"/>
                  <a:pt x="2809279" y="103046"/>
                  <a:pt x="2809013" y="102913"/>
                </a:cubicBezTo>
                <a:cubicBezTo>
                  <a:pt x="2808746" y="102913"/>
                  <a:pt x="2808646" y="102813"/>
                  <a:pt x="2808713" y="102613"/>
                </a:cubicBezTo>
                <a:cubicBezTo>
                  <a:pt x="2808779" y="102413"/>
                  <a:pt x="2808913" y="102213"/>
                  <a:pt x="2809113" y="102013"/>
                </a:cubicBezTo>
                <a:cubicBezTo>
                  <a:pt x="2809313" y="101813"/>
                  <a:pt x="2809513" y="101646"/>
                  <a:pt x="2809713" y="101513"/>
                </a:cubicBezTo>
                <a:cubicBezTo>
                  <a:pt x="2809913" y="101379"/>
                  <a:pt x="2810013" y="101246"/>
                  <a:pt x="2810013" y="101113"/>
                </a:cubicBezTo>
                <a:cubicBezTo>
                  <a:pt x="2810013" y="101113"/>
                  <a:pt x="2810413" y="101113"/>
                  <a:pt x="2811213" y="101113"/>
                </a:cubicBezTo>
                <a:cubicBezTo>
                  <a:pt x="2812013" y="101113"/>
                  <a:pt x="2812980" y="101213"/>
                  <a:pt x="2814113" y="101413"/>
                </a:cubicBezTo>
                <a:cubicBezTo>
                  <a:pt x="2815247" y="101613"/>
                  <a:pt x="2816480" y="101946"/>
                  <a:pt x="2817814" y="102413"/>
                </a:cubicBezTo>
                <a:cubicBezTo>
                  <a:pt x="2819147" y="102879"/>
                  <a:pt x="2820281" y="103513"/>
                  <a:pt x="2821214" y="104313"/>
                </a:cubicBezTo>
                <a:cubicBezTo>
                  <a:pt x="2821748" y="104846"/>
                  <a:pt x="2822614" y="105646"/>
                  <a:pt x="2823814" y="106713"/>
                </a:cubicBezTo>
                <a:cubicBezTo>
                  <a:pt x="2825015" y="107780"/>
                  <a:pt x="2826481" y="109047"/>
                  <a:pt x="2828215" y="110514"/>
                </a:cubicBezTo>
                <a:cubicBezTo>
                  <a:pt x="2829549" y="106647"/>
                  <a:pt x="2830582" y="102246"/>
                  <a:pt x="2831315" y="97312"/>
                </a:cubicBezTo>
                <a:cubicBezTo>
                  <a:pt x="2832049" y="92378"/>
                  <a:pt x="2832282" y="86844"/>
                  <a:pt x="2832016" y="80710"/>
                </a:cubicBezTo>
                <a:cubicBezTo>
                  <a:pt x="2832016" y="78443"/>
                  <a:pt x="2831982" y="76909"/>
                  <a:pt x="2831916" y="76109"/>
                </a:cubicBezTo>
                <a:cubicBezTo>
                  <a:pt x="2831849" y="75309"/>
                  <a:pt x="2831849" y="74876"/>
                  <a:pt x="2831916" y="74809"/>
                </a:cubicBezTo>
                <a:close/>
                <a:moveTo>
                  <a:pt x="2238684" y="71109"/>
                </a:moveTo>
                <a:cubicBezTo>
                  <a:pt x="2238684" y="71109"/>
                  <a:pt x="2238051" y="71175"/>
                  <a:pt x="2236784" y="71309"/>
                </a:cubicBezTo>
                <a:cubicBezTo>
                  <a:pt x="2235517" y="71442"/>
                  <a:pt x="2233850" y="71642"/>
                  <a:pt x="2231783" y="71909"/>
                </a:cubicBezTo>
                <a:cubicBezTo>
                  <a:pt x="2229716" y="72176"/>
                  <a:pt x="2227383" y="72476"/>
                  <a:pt x="2224782" y="72809"/>
                </a:cubicBezTo>
                <a:cubicBezTo>
                  <a:pt x="2222182" y="73142"/>
                  <a:pt x="2219549" y="73476"/>
                  <a:pt x="2216881" y="73809"/>
                </a:cubicBezTo>
                <a:cubicBezTo>
                  <a:pt x="2214215" y="74142"/>
                  <a:pt x="2211714" y="74476"/>
                  <a:pt x="2209381" y="74809"/>
                </a:cubicBezTo>
                <a:cubicBezTo>
                  <a:pt x="2207047" y="75143"/>
                  <a:pt x="2205013" y="75443"/>
                  <a:pt x="2203280" y="75709"/>
                </a:cubicBezTo>
                <a:cubicBezTo>
                  <a:pt x="2203280" y="78243"/>
                  <a:pt x="2203380" y="81810"/>
                  <a:pt x="2203580" y="86411"/>
                </a:cubicBezTo>
                <a:cubicBezTo>
                  <a:pt x="2203780" y="91011"/>
                  <a:pt x="2203947" y="95912"/>
                  <a:pt x="2204080" y="101113"/>
                </a:cubicBezTo>
                <a:cubicBezTo>
                  <a:pt x="2205680" y="100712"/>
                  <a:pt x="2207847" y="100212"/>
                  <a:pt x="2210581" y="99612"/>
                </a:cubicBezTo>
                <a:cubicBezTo>
                  <a:pt x="2213314" y="99012"/>
                  <a:pt x="2215981" y="98379"/>
                  <a:pt x="2218582" y="97712"/>
                </a:cubicBezTo>
                <a:cubicBezTo>
                  <a:pt x="2221182" y="97045"/>
                  <a:pt x="2223482" y="96412"/>
                  <a:pt x="2225482" y="95812"/>
                </a:cubicBezTo>
                <a:cubicBezTo>
                  <a:pt x="2227483" y="95212"/>
                  <a:pt x="2228550" y="94912"/>
                  <a:pt x="2228683" y="94912"/>
                </a:cubicBezTo>
                <a:cubicBezTo>
                  <a:pt x="2228816" y="94912"/>
                  <a:pt x="2229216" y="95378"/>
                  <a:pt x="2229883" y="96312"/>
                </a:cubicBezTo>
                <a:cubicBezTo>
                  <a:pt x="2230550" y="97245"/>
                  <a:pt x="2231183" y="98179"/>
                  <a:pt x="2231783" y="99112"/>
                </a:cubicBezTo>
                <a:cubicBezTo>
                  <a:pt x="2232383" y="100046"/>
                  <a:pt x="2232883" y="100946"/>
                  <a:pt x="2233283" y="101813"/>
                </a:cubicBezTo>
                <a:cubicBezTo>
                  <a:pt x="2233684" y="102679"/>
                  <a:pt x="2233550" y="103179"/>
                  <a:pt x="2232883" y="103313"/>
                </a:cubicBezTo>
                <a:cubicBezTo>
                  <a:pt x="2232483" y="103446"/>
                  <a:pt x="2231083" y="103746"/>
                  <a:pt x="2228683" y="104213"/>
                </a:cubicBezTo>
                <a:cubicBezTo>
                  <a:pt x="2226283" y="104680"/>
                  <a:pt x="2223549" y="105146"/>
                  <a:pt x="2220482" y="105613"/>
                </a:cubicBezTo>
                <a:cubicBezTo>
                  <a:pt x="2217415" y="106080"/>
                  <a:pt x="2214348" y="106580"/>
                  <a:pt x="2211281" y="107113"/>
                </a:cubicBezTo>
                <a:cubicBezTo>
                  <a:pt x="2208214" y="107647"/>
                  <a:pt x="2205880" y="108047"/>
                  <a:pt x="2204280" y="108313"/>
                </a:cubicBezTo>
                <a:cubicBezTo>
                  <a:pt x="2204413" y="112581"/>
                  <a:pt x="2204513" y="116581"/>
                  <a:pt x="2204580" y="120315"/>
                </a:cubicBezTo>
                <a:cubicBezTo>
                  <a:pt x="2204647" y="124049"/>
                  <a:pt x="2204680" y="127249"/>
                  <a:pt x="2204680" y="129916"/>
                </a:cubicBezTo>
                <a:cubicBezTo>
                  <a:pt x="2206814" y="129516"/>
                  <a:pt x="2208847" y="129183"/>
                  <a:pt x="2210781" y="128916"/>
                </a:cubicBezTo>
                <a:cubicBezTo>
                  <a:pt x="2212714" y="128649"/>
                  <a:pt x="2214481" y="128316"/>
                  <a:pt x="2216081" y="127916"/>
                </a:cubicBezTo>
                <a:cubicBezTo>
                  <a:pt x="2217681" y="127649"/>
                  <a:pt x="2219249" y="127349"/>
                  <a:pt x="2220782" y="127016"/>
                </a:cubicBezTo>
                <a:cubicBezTo>
                  <a:pt x="2222315" y="126682"/>
                  <a:pt x="2223749" y="126416"/>
                  <a:pt x="2225082" y="126216"/>
                </a:cubicBezTo>
                <a:cubicBezTo>
                  <a:pt x="2226416" y="126016"/>
                  <a:pt x="2227516" y="125849"/>
                  <a:pt x="2228383" y="125716"/>
                </a:cubicBezTo>
                <a:cubicBezTo>
                  <a:pt x="2229250" y="125582"/>
                  <a:pt x="2229750" y="125516"/>
                  <a:pt x="2229883" y="125516"/>
                </a:cubicBezTo>
                <a:cubicBezTo>
                  <a:pt x="2230016" y="125382"/>
                  <a:pt x="2230383" y="125482"/>
                  <a:pt x="2230983" y="125816"/>
                </a:cubicBezTo>
                <a:cubicBezTo>
                  <a:pt x="2231583" y="126149"/>
                  <a:pt x="2232217" y="126582"/>
                  <a:pt x="2232883" y="127116"/>
                </a:cubicBezTo>
                <a:cubicBezTo>
                  <a:pt x="2233550" y="127649"/>
                  <a:pt x="2234217" y="128216"/>
                  <a:pt x="2234884" y="128816"/>
                </a:cubicBezTo>
                <a:cubicBezTo>
                  <a:pt x="2235551" y="129416"/>
                  <a:pt x="2236017" y="129983"/>
                  <a:pt x="2236284" y="130516"/>
                </a:cubicBezTo>
                <a:cubicBezTo>
                  <a:pt x="2237751" y="130383"/>
                  <a:pt x="2239018" y="130149"/>
                  <a:pt x="2240084" y="129816"/>
                </a:cubicBezTo>
                <a:cubicBezTo>
                  <a:pt x="2241151" y="129483"/>
                  <a:pt x="2241751" y="129116"/>
                  <a:pt x="2241884" y="128716"/>
                </a:cubicBezTo>
                <a:cubicBezTo>
                  <a:pt x="2242018" y="128183"/>
                  <a:pt x="2242084" y="126516"/>
                  <a:pt x="2242084" y="123715"/>
                </a:cubicBezTo>
                <a:cubicBezTo>
                  <a:pt x="2242084" y="120915"/>
                  <a:pt x="2242051" y="117548"/>
                  <a:pt x="2241984" y="113614"/>
                </a:cubicBezTo>
                <a:cubicBezTo>
                  <a:pt x="2241918" y="109680"/>
                  <a:pt x="2241818" y="105446"/>
                  <a:pt x="2241685" y="100912"/>
                </a:cubicBezTo>
                <a:cubicBezTo>
                  <a:pt x="2241551" y="96379"/>
                  <a:pt x="2241418" y="92111"/>
                  <a:pt x="2241284" y="88111"/>
                </a:cubicBezTo>
                <a:cubicBezTo>
                  <a:pt x="2241151" y="84110"/>
                  <a:pt x="2241018" y="80777"/>
                  <a:pt x="2240884" y="78110"/>
                </a:cubicBezTo>
                <a:cubicBezTo>
                  <a:pt x="2240751" y="75443"/>
                  <a:pt x="2240618" y="73909"/>
                  <a:pt x="2240484" y="73509"/>
                </a:cubicBezTo>
                <a:cubicBezTo>
                  <a:pt x="2240218" y="72709"/>
                  <a:pt x="2239918" y="72109"/>
                  <a:pt x="2239584" y="71709"/>
                </a:cubicBezTo>
                <a:cubicBezTo>
                  <a:pt x="2239251" y="71309"/>
                  <a:pt x="2238951" y="71109"/>
                  <a:pt x="2238684" y="71109"/>
                </a:cubicBezTo>
                <a:close/>
                <a:moveTo>
                  <a:pt x="1751966" y="69509"/>
                </a:moveTo>
                <a:cubicBezTo>
                  <a:pt x="1752366" y="69509"/>
                  <a:pt x="1753066" y="69875"/>
                  <a:pt x="1754067" y="70609"/>
                </a:cubicBezTo>
                <a:cubicBezTo>
                  <a:pt x="1755067" y="71342"/>
                  <a:pt x="1756133" y="72209"/>
                  <a:pt x="1757267" y="73209"/>
                </a:cubicBezTo>
                <a:cubicBezTo>
                  <a:pt x="1758400" y="74209"/>
                  <a:pt x="1759400" y="75176"/>
                  <a:pt x="1760267" y="76109"/>
                </a:cubicBezTo>
                <a:cubicBezTo>
                  <a:pt x="1761134" y="77043"/>
                  <a:pt x="1761634" y="77776"/>
                  <a:pt x="1761768" y="78310"/>
                </a:cubicBezTo>
                <a:cubicBezTo>
                  <a:pt x="1761768" y="79243"/>
                  <a:pt x="1760867" y="79843"/>
                  <a:pt x="1759067" y="80110"/>
                </a:cubicBezTo>
                <a:cubicBezTo>
                  <a:pt x="1757267" y="80377"/>
                  <a:pt x="1755167" y="80577"/>
                  <a:pt x="1752766" y="80710"/>
                </a:cubicBezTo>
                <a:cubicBezTo>
                  <a:pt x="1751966" y="80843"/>
                  <a:pt x="1750466" y="81010"/>
                  <a:pt x="1748266" y="81210"/>
                </a:cubicBezTo>
                <a:cubicBezTo>
                  <a:pt x="1746066" y="81410"/>
                  <a:pt x="1743498" y="81610"/>
                  <a:pt x="1740565" y="81810"/>
                </a:cubicBezTo>
                <a:cubicBezTo>
                  <a:pt x="1737631" y="82010"/>
                  <a:pt x="1734564" y="82243"/>
                  <a:pt x="1731364" y="82510"/>
                </a:cubicBezTo>
                <a:cubicBezTo>
                  <a:pt x="1728163" y="82777"/>
                  <a:pt x="1725230" y="83044"/>
                  <a:pt x="1722563" y="83310"/>
                </a:cubicBezTo>
                <a:cubicBezTo>
                  <a:pt x="1719895" y="83577"/>
                  <a:pt x="1717662" y="83810"/>
                  <a:pt x="1715862" y="84010"/>
                </a:cubicBezTo>
                <a:cubicBezTo>
                  <a:pt x="1714062" y="84210"/>
                  <a:pt x="1713095" y="84310"/>
                  <a:pt x="1712961" y="84310"/>
                </a:cubicBezTo>
                <a:cubicBezTo>
                  <a:pt x="1712695" y="84444"/>
                  <a:pt x="1712195" y="84310"/>
                  <a:pt x="1711461" y="83910"/>
                </a:cubicBezTo>
                <a:cubicBezTo>
                  <a:pt x="1710728" y="83510"/>
                  <a:pt x="1709994" y="83044"/>
                  <a:pt x="1709261" y="82510"/>
                </a:cubicBezTo>
                <a:cubicBezTo>
                  <a:pt x="1708527" y="81977"/>
                  <a:pt x="1707494" y="81243"/>
                  <a:pt x="1706161" y="80310"/>
                </a:cubicBezTo>
                <a:cubicBezTo>
                  <a:pt x="1706027" y="80310"/>
                  <a:pt x="1705927" y="80243"/>
                  <a:pt x="1705861" y="80110"/>
                </a:cubicBezTo>
                <a:cubicBezTo>
                  <a:pt x="1705794" y="79977"/>
                  <a:pt x="1705761" y="79810"/>
                  <a:pt x="1705761" y="79610"/>
                </a:cubicBezTo>
                <a:cubicBezTo>
                  <a:pt x="1705761" y="79410"/>
                  <a:pt x="1705894" y="79210"/>
                  <a:pt x="1706161" y="79010"/>
                </a:cubicBezTo>
                <a:cubicBezTo>
                  <a:pt x="1706427" y="78810"/>
                  <a:pt x="1706894" y="78643"/>
                  <a:pt x="1707561" y="78510"/>
                </a:cubicBezTo>
                <a:cubicBezTo>
                  <a:pt x="1708361" y="78376"/>
                  <a:pt x="1709928" y="78076"/>
                  <a:pt x="1712261" y="77610"/>
                </a:cubicBezTo>
                <a:cubicBezTo>
                  <a:pt x="1714595" y="77143"/>
                  <a:pt x="1717195" y="76676"/>
                  <a:pt x="1720062" y="76209"/>
                </a:cubicBezTo>
                <a:cubicBezTo>
                  <a:pt x="1722929" y="75743"/>
                  <a:pt x="1725830" y="75209"/>
                  <a:pt x="1728763" y="74609"/>
                </a:cubicBezTo>
                <a:cubicBezTo>
                  <a:pt x="1731697" y="74009"/>
                  <a:pt x="1734097" y="73509"/>
                  <a:pt x="1735964" y="73109"/>
                </a:cubicBezTo>
                <a:cubicBezTo>
                  <a:pt x="1737698" y="72709"/>
                  <a:pt x="1739465" y="72309"/>
                  <a:pt x="1741265" y="71909"/>
                </a:cubicBezTo>
                <a:cubicBezTo>
                  <a:pt x="1743065" y="71509"/>
                  <a:pt x="1744699" y="71109"/>
                  <a:pt x="1746166" y="70709"/>
                </a:cubicBezTo>
                <a:cubicBezTo>
                  <a:pt x="1747632" y="70309"/>
                  <a:pt x="1748899" y="70009"/>
                  <a:pt x="1749966" y="69809"/>
                </a:cubicBezTo>
                <a:cubicBezTo>
                  <a:pt x="1751033" y="69609"/>
                  <a:pt x="1751700" y="69509"/>
                  <a:pt x="1751966" y="69509"/>
                </a:cubicBezTo>
                <a:close/>
                <a:moveTo>
                  <a:pt x="2841817" y="61508"/>
                </a:moveTo>
                <a:cubicBezTo>
                  <a:pt x="2841817" y="61374"/>
                  <a:pt x="2842583" y="61541"/>
                  <a:pt x="2844117" y="62008"/>
                </a:cubicBezTo>
                <a:cubicBezTo>
                  <a:pt x="2845651" y="62474"/>
                  <a:pt x="2847551" y="63141"/>
                  <a:pt x="2849818" y="64008"/>
                </a:cubicBezTo>
                <a:cubicBezTo>
                  <a:pt x="2852085" y="64875"/>
                  <a:pt x="2854485" y="65841"/>
                  <a:pt x="2857019" y="66908"/>
                </a:cubicBezTo>
                <a:cubicBezTo>
                  <a:pt x="2859552" y="67975"/>
                  <a:pt x="2861753" y="69042"/>
                  <a:pt x="2863620" y="70109"/>
                </a:cubicBezTo>
                <a:cubicBezTo>
                  <a:pt x="2867620" y="72509"/>
                  <a:pt x="2870520" y="74943"/>
                  <a:pt x="2872320" y="77410"/>
                </a:cubicBezTo>
                <a:cubicBezTo>
                  <a:pt x="2874121" y="79877"/>
                  <a:pt x="2875021" y="81710"/>
                  <a:pt x="2875021" y="82910"/>
                </a:cubicBezTo>
                <a:cubicBezTo>
                  <a:pt x="2874887" y="83577"/>
                  <a:pt x="2874421" y="84377"/>
                  <a:pt x="2873621" y="85311"/>
                </a:cubicBezTo>
                <a:cubicBezTo>
                  <a:pt x="2872821" y="86244"/>
                  <a:pt x="2871887" y="87144"/>
                  <a:pt x="2870820" y="88011"/>
                </a:cubicBezTo>
                <a:cubicBezTo>
                  <a:pt x="2869754" y="88878"/>
                  <a:pt x="2868754" y="89544"/>
                  <a:pt x="2867820" y="90011"/>
                </a:cubicBezTo>
                <a:cubicBezTo>
                  <a:pt x="2866886" y="90478"/>
                  <a:pt x="2866220" y="90578"/>
                  <a:pt x="2865820" y="90311"/>
                </a:cubicBezTo>
                <a:cubicBezTo>
                  <a:pt x="2865553" y="90044"/>
                  <a:pt x="2864786" y="89178"/>
                  <a:pt x="2863520" y="87711"/>
                </a:cubicBezTo>
                <a:cubicBezTo>
                  <a:pt x="2862253" y="86244"/>
                  <a:pt x="2860719" y="84510"/>
                  <a:pt x="2858919" y="82510"/>
                </a:cubicBezTo>
                <a:cubicBezTo>
                  <a:pt x="2857119" y="80510"/>
                  <a:pt x="2855218" y="78376"/>
                  <a:pt x="2853218" y="76109"/>
                </a:cubicBezTo>
                <a:cubicBezTo>
                  <a:pt x="2851218" y="73842"/>
                  <a:pt x="2849318" y="71709"/>
                  <a:pt x="2847518" y="69709"/>
                </a:cubicBezTo>
                <a:cubicBezTo>
                  <a:pt x="2845717" y="67708"/>
                  <a:pt x="2844150" y="66041"/>
                  <a:pt x="2842817" y="64708"/>
                </a:cubicBezTo>
                <a:cubicBezTo>
                  <a:pt x="2841483" y="63374"/>
                  <a:pt x="2840683" y="62641"/>
                  <a:pt x="2840417" y="62508"/>
                </a:cubicBezTo>
                <a:cubicBezTo>
                  <a:pt x="2839883" y="62374"/>
                  <a:pt x="2839683" y="62241"/>
                  <a:pt x="2839817" y="62108"/>
                </a:cubicBezTo>
                <a:cubicBezTo>
                  <a:pt x="2839950" y="61974"/>
                  <a:pt x="2840150" y="61874"/>
                  <a:pt x="2840417" y="61808"/>
                </a:cubicBezTo>
                <a:cubicBezTo>
                  <a:pt x="2840683" y="61741"/>
                  <a:pt x="2841150" y="61641"/>
                  <a:pt x="2841817" y="61508"/>
                </a:cubicBezTo>
                <a:close/>
                <a:moveTo>
                  <a:pt x="944542" y="61508"/>
                </a:moveTo>
                <a:lnTo>
                  <a:pt x="903737" y="67308"/>
                </a:lnTo>
                <a:cubicBezTo>
                  <a:pt x="903870" y="68108"/>
                  <a:pt x="903970" y="69309"/>
                  <a:pt x="904037" y="70909"/>
                </a:cubicBezTo>
                <a:cubicBezTo>
                  <a:pt x="904103" y="72509"/>
                  <a:pt x="904137" y="74376"/>
                  <a:pt x="904137" y="76509"/>
                </a:cubicBezTo>
                <a:cubicBezTo>
                  <a:pt x="905603" y="76376"/>
                  <a:pt x="907770" y="76076"/>
                  <a:pt x="910637" y="75609"/>
                </a:cubicBezTo>
                <a:cubicBezTo>
                  <a:pt x="913504" y="75143"/>
                  <a:pt x="916405" y="74676"/>
                  <a:pt x="919339" y="74209"/>
                </a:cubicBezTo>
                <a:cubicBezTo>
                  <a:pt x="922272" y="73742"/>
                  <a:pt x="924839" y="73276"/>
                  <a:pt x="927039" y="72809"/>
                </a:cubicBezTo>
                <a:cubicBezTo>
                  <a:pt x="929240" y="72342"/>
                  <a:pt x="930406" y="72109"/>
                  <a:pt x="930540" y="72109"/>
                </a:cubicBezTo>
                <a:cubicBezTo>
                  <a:pt x="930673" y="71976"/>
                  <a:pt x="931207" y="72309"/>
                  <a:pt x="932140" y="73109"/>
                </a:cubicBezTo>
                <a:cubicBezTo>
                  <a:pt x="933073" y="73909"/>
                  <a:pt x="933974" y="74709"/>
                  <a:pt x="934840" y="75509"/>
                </a:cubicBezTo>
                <a:cubicBezTo>
                  <a:pt x="935707" y="76309"/>
                  <a:pt x="936407" y="77110"/>
                  <a:pt x="936941" y="77910"/>
                </a:cubicBezTo>
                <a:cubicBezTo>
                  <a:pt x="937474" y="78710"/>
                  <a:pt x="937541" y="79110"/>
                  <a:pt x="937141" y="79110"/>
                </a:cubicBezTo>
                <a:cubicBezTo>
                  <a:pt x="937007" y="79110"/>
                  <a:pt x="936274" y="79176"/>
                  <a:pt x="934940" y="79310"/>
                </a:cubicBezTo>
                <a:cubicBezTo>
                  <a:pt x="933607" y="79443"/>
                  <a:pt x="931907" y="79643"/>
                  <a:pt x="929840" y="79910"/>
                </a:cubicBezTo>
                <a:cubicBezTo>
                  <a:pt x="927773" y="80177"/>
                  <a:pt x="925506" y="80477"/>
                  <a:pt x="923039" y="80810"/>
                </a:cubicBezTo>
                <a:cubicBezTo>
                  <a:pt x="920572" y="81143"/>
                  <a:pt x="918138" y="81443"/>
                  <a:pt x="915738" y="81710"/>
                </a:cubicBezTo>
                <a:cubicBezTo>
                  <a:pt x="913338" y="81977"/>
                  <a:pt x="911104" y="82243"/>
                  <a:pt x="909037" y="82510"/>
                </a:cubicBezTo>
                <a:cubicBezTo>
                  <a:pt x="906970" y="82777"/>
                  <a:pt x="905403" y="82910"/>
                  <a:pt x="904337" y="82910"/>
                </a:cubicBezTo>
                <a:cubicBezTo>
                  <a:pt x="904337" y="85577"/>
                  <a:pt x="904337" y="88144"/>
                  <a:pt x="904337" y="90611"/>
                </a:cubicBezTo>
                <a:cubicBezTo>
                  <a:pt x="904337" y="93078"/>
                  <a:pt x="904270" y="95045"/>
                  <a:pt x="904137" y="96512"/>
                </a:cubicBezTo>
                <a:cubicBezTo>
                  <a:pt x="906003" y="96245"/>
                  <a:pt x="908670" y="95879"/>
                  <a:pt x="912138" y="95412"/>
                </a:cubicBezTo>
                <a:cubicBezTo>
                  <a:pt x="915605" y="94945"/>
                  <a:pt x="919205" y="94378"/>
                  <a:pt x="922939" y="93712"/>
                </a:cubicBezTo>
                <a:cubicBezTo>
                  <a:pt x="926673" y="93045"/>
                  <a:pt x="930240" y="92411"/>
                  <a:pt x="933640" y="91811"/>
                </a:cubicBezTo>
                <a:cubicBezTo>
                  <a:pt x="937041" y="91211"/>
                  <a:pt x="939674" y="90778"/>
                  <a:pt x="941541" y="90511"/>
                </a:cubicBezTo>
                <a:cubicBezTo>
                  <a:pt x="941808" y="88644"/>
                  <a:pt x="942175" y="86277"/>
                  <a:pt x="942641" y="83410"/>
                </a:cubicBezTo>
                <a:cubicBezTo>
                  <a:pt x="943108" y="80543"/>
                  <a:pt x="943575" y="77710"/>
                  <a:pt x="944042" y="74909"/>
                </a:cubicBezTo>
                <a:cubicBezTo>
                  <a:pt x="944508" y="72109"/>
                  <a:pt x="944908" y="69675"/>
                  <a:pt x="945242" y="67608"/>
                </a:cubicBezTo>
                <a:cubicBezTo>
                  <a:pt x="945575" y="65541"/>
                  <a:pt x="945742" y="64308"/>
                  <a:pt x="945742" y="63908"/>
                </a:cubicBezTo>
                <a:cubicBezTo>
                  <a:pt x="945742" y="63374"/>
                  <a:pt x="945542" y="62774"/>
                  <a:pt x="945142" y="62108"/>
                </a:cubicBezTo>
                <a:cubicBezTo>
                  <a:pt x="945008" y="61841"/>
                  <a:pt x="944808" y="61641"/>
                  <a:pt x="944542" y="61508"/>
                </a:cubicBezTo>
                <a:close/>
                <a:moveTo>
                  <a:pt x="2808212" y="60507"/>
                </a:moveTo>
                <a:cubicBezTo>
                  <a:pt x="2808479" y="60774"/>
                  <a:pt x="2809379" y="61308"/>
                  <a:pt x="2810913" y="62108"/>
                </a:cubicBezTo>
                <a:cubicBezTo>
                  <a:pt x="2812446" y="62908"/>
                  <a:pt x="2814047" y="63775"/>
                  <a:pt x="2815713" y="64708"/>
                </a:cubicBezTo>
                <a:cubicBezTo>
                  <a:pt x="2817380" y="65641"/>
                  <a:pt x="2818847" y="66575"/>
                  <a:pt x="2820114" y="67508"/>
                </a:cubicBezTo>
                <a:cubicBezTo>
                  <a:pt x="2821381" y="68442"/>
                  <a:pt x="2821948" y="69042"/>
                  <a:pt x="2821814" y="69309"/>
                </a:cubicBezTo>
                <a:cubicBezTo>
                  <a:pt x="2821548" y="69709"/>
                  <a:pt x="2820847" y="70609"/>
                  <a:pt x="2819714" y="72009"/>
                </a:cubicBezTo>
                <a:cubicBezTo>
                  <a:pt x="2818580" y="73409"/>
                  <a:pt x="2817247" y="75009"/>
                  <a:pt x="2815713" y="76809"/>
                </a:cubicBezTo>
                <a:cubicBezTo>
                  <a:pt x="2814180" y="78610"/>
                  <a:pt x="2812580" y="80443"/>
                  <a:pt x="2810913" y="82310"/>
                </a:cubicBezTo>
                <a:cubicBezTo>
                  <a:pt x="2809246" y="84177"/>
                  <a:pt x="2807879" y="85644"/>
                  <a:pt x="2806812" y="86711"/>
                </a:cubicBezTo>
                <a:cubicBezTo>
                  <a:pt x="2805746" y="87911"/>
                  <a:pt x="2804312" y="88978"/>
                  <a:pt x="2802512" y="89911"/>
                </a:cubicBezTo>
                <a:cubicBezTo>
                  <a:pt x="2800712" y="90845"/>
                  <a:pt x="2798878" y="91645"/>
                  <a:pt x="2797011" y="92311"/>
                </a:cubicBezTo>
                <a:cubicBezTo>
                  <a:pt x="2796078" y="92711"/>
                  <a:pt x="2795044" y="93078"/>
                  <a:pt x="2793911" y="93412"/>
                </a:cubicBezTo>
                <a:cubicBezTo>
                  <a:pt x="2792777" y="93745"/>
                  <a:pt x="2791677" y="94045"/>
                  <a:pt x="2790610" y="94312"/>
                </a:cubicBezTo>
                <a:cubicBezTo>
                  <a:pt x="2791411" y="93645"/>
                  <a:pt x="2792277" y="92878"/>
                  <a:pt x="2793211" y="92011"/>
                </a:cubicBezTo>
                <a:cubicBezTo>
                  <a:pt x="2794144" y="91145"/>
                  <a:pt x="2795011" y="90311"/>
                  <a:pt x="2795811" y="89511"/>
                </a:cubicBezTo>
                <a:cubicBezTo>
                  <a:pt x="2797278" y="88044"/>
                  <a:pt x="2798745" y="86344"/>
                  <a:pt x="2800211" y="84410"/>
                </a:cubicBezTo>
                <a:cubicBezTo>
                  <a:pt x="2801678" y="82477"/>
                  <a:pt x="2802812" y="80443"/>
                  <a:pt x="2803612" y="78310"/>
                </a:cubicBezTo>
                <a:cubicBezTo>
                  <a:pt x="2804279" y="76443"/>
                  <a:pt x="2804912" y="74509"/>
                  <a:pt x="2805512" y="72509"/>
                </a:cubicBezTo>
                <a:cubicBezTo>
                  <a:pt x="2806112" y="70509"/>
                  <a:pt x="2806612" y="68675"/>
                  <a:pt x="2807013" y="67008"/>
                </a:cubicBezTo>
                <a:cubicBezTo>
                  <a:pt x="2807412" y="65341"/>
                  <a:pt x="2807712" y="63908"/>
                  <a:pt x="2807912" y="62708"/>
                </a:cubicBezTo>
                <a:cubicBezTo>
                  <a:pt x="2808112" y="61508"/>
                  <a:pt x="2808212" y="60774"/>
                  <a:pt x="2808212" y="60507"/>
                </a:cubicBezTo>
                <a:close/>
                <a:moveTo>
                  <a:pt x="3377741" y="58107"/>
                </a:moveTo>
                <a:cubicBezTo>
                  <a:pt x="3378408" y="58374"/>
                  <a:pt x="3379074" y="58641"/>
                  <a:pt x="3379741" y="58907"/>
                </a:cubicBezTo>
                <a:cubicBezTo>
                  <a:pt x="3380408" y="59174"/>
                  <a:pt x="3381008" y="59507"/>
                  <a:pt x="3381541" y="59907"/>
                </a:cubicBezTo>
                <a:cubicBezTo>
                  <a:pt x="3382608" y="60441"/>
                  <a:pt x="3383508" y="61008"/>
                  <a:pt x="3384242" y="61608"/>
                </a:cubicBezTo>
                <a:cubicBezTo>
                  <a:pt x="3384975" y="62208"/>
                  <a:pt x="3385275" y="62774"/>
                  <a:pt x="3385142" y="63308"/>
                </a:cubicBezTo>
                <a:cubicBezTo>
                  <a:pt x="3384742" y="64508"/>
                  <a:pt x="3383875" y="65375"/>
                  <a:pt x="3382542" y="65908"/>
                </a:cubicBezTo>
                <a:cubicBezTo>
                  <a:pt x="3381208" y="66442"/>
                  <a:pt x="3379341" y="66975"/>
                  <a:pt x="3376941" y="67508"/>
                </a:cubicBezTo>
                <a:cubicBezTo>
                  <a:pt x="3376141" y="67642"/>
                  <a:pt x="3374874" y="67842"/>
                  <a:pt x="3373140" y="68108"/>
                </a:cubicBezTo>
                <a:cubicBezTo>
                  <a:pt x="3371407" y="68375"/>
                  <a:pt x="3369440" y="68675"/>
                  <a:pt x="3367240" y="69009"/>
                </a:cubicBezTo>
                <a:cubicBezTo>
                  <a:pt x="3365039" y="69342"/>
                  <a:pt x="3362739" y="69675"/>
                  <a:pt x="3360339" y="70009"/>
                </a:cubicBezTo>
                <a:cubicBezTo>
                  <a:pt x="3357938" y="70342"/>
                  <a:pt x="3355671" y="70609"/>
                  <a:pt x="3353538" y="70809"/>
                </a:cubicBezTo>
                <a:cubicBezTo>
                  <a:pt x="3351404" y="71009"/>
                  <a:pt x="3349571" y="71209"/>
                  <a:pt x="3348037" y="71409"/>
                </a:cubicBezTo>
                <a:cubicBezTo>
                  <a:pt x="3346503" y="71609"/>
                  <a:pt x="3345470" y="71709"/>
                  <a:pt x="3344937" y="71709"/>
                </a:cubicBezTo>
                <a:cubicBezTo>
                  <a:pt x="3344003" y="71709"/>
                  <a:pt x="3343003" y="71475"/>
                  <a:pt x="3341937" y="71009"/>
                </a:cubicBezTo>
                <a:cubicBezTo>
                  <a:pt x="3340869" y="70542"/>
                  <a:pt x="3339870" y="70009"/>
                  <a:pt x="3338936" y="69409"/>
                </a:cubicBezTo>
                <a:cubicBezTo>
                  <a:pt x="3338002" y="68808"/>
                  <a:pt x="3337236" y="68275"/>
                  <a:pt x="3336636" y="67808"/>
                </a:cubicBezTo>
                <a:cubicBezTo>
                  <a:pt x="3336036" y="67342"/>
                  <a:pt x="3335802" y="67108"/>
                  <a:pt x="3335936" y="67108"/>
                </a:cubicBezTo>
                <a:cubicBezTo>
                  <a:pt x="3335936" y="66975"/>
                  <a:pt x="3335902" y="66842"/>
                  <a:pt x="3335836" y="66708"/>
                </a:cubicBezTo>
                <a:cubicBezTo>
                  <a:pt x="3335769" y="66575"/>
                  <a:pt x="3335769" y="66408"/>
                  <a:pt x="3335836" y="66208"/>
                </a:cubicBezTo>
                <a:cubicBezTo>
                  <a:pt x="3335902" y="66008"/>
                  <a:pt x="3336036" y="65841"/>
                  <a:pt x="3336236" y="65708"/>
                </a:cubicBezTo>
                <a:cubicBezTo>
                  <a:pt x="3336436" y="65575"/>
                  <a:pt x="3336869" y="65508"/>
                  <a:pt x="3337536" y="65508"/>
                </a:cubicBezTo>
                <a:cubicBezTo>
                  <a:pt x="3338602" y="65508"/>
                  <a:pt x="3340203" y="65408"/>
                  <a:pt x="3342337" y="65208"/>
                </a:cubicBezTo>
                <a:cubicBezTo>
                  <a:pt x="3344470" y="65008"/>
                  <a:pt x="3347270" y="64641"/>
                  <a:pt x="3350737" y="64108"/>
                </a:cubicBezTo>
                <a:cubicBezTo>
                  <a:pt x="3351538" y="64108"/>
                  <a:pt x="3352571" y="64008"/>
                  <a:pt x="3353838" y="63808"/>
                </a:cubicBezTo>
                <a:cubicBezTo>
                  <a:pt x="3355105" y="63608"/>
                  <a:pt x="3356438" y="63341"/>
                  <a:pt x="3357838" y="63008"/>
                </a:cubicBezTo>
                <a:cubicBezTo>
                  <a:pt x="3359239" y="62674"/>
                  <a:pt x="3360739" y="62308"/>
                  <a:pt x="3362339" y="61908"/>
                </a:cubicBezTo>
                <a:cubicBezTo>
                  <a:pt x="3363939" y="61508"/>
                  <a:pt x="3365406" y="61108"/>
                  <a:pt x="3366740" y="60707"/>
                </a:cubicBezTo>
                <a:cubicBezTo>
                  <a:pt x="3368473" y="60307"/>
                  <a:pt x="3370273" y="59907"/>
                  <a:pt x="3372140" y="59507"/>
                </a:cubicBezTo>
                <a:cubicBezTo>
                  <a:pt x="3374007" y="59107"/>
                  <a:pt x="3375874" y="58641"/>
                  <a:pt x="3377741" y="58107"/>
                </a:cubicBezTo>
                <a:close/>
                <a:moveTo>
                  <a:pt x="2541713" y="43505"/>
                </a:moveTo>
                <a:cubicBezTo>
                  <a:pt x="2542379" y="43105"/>
                  <a:pt x="2543379" y="43105"/>
                  <a:pt x="2544713" y="43505"/>
                </a:cubicBezTo>
                <a:cubicBezTo>
                  <a:pt x="2546046" y="43905"/>
                  <a:pt x="2547380" y="44539"/>
                  <a:pt x="2548713" y="45406"/>
                </a:cubicBezTo>
                <a:cubicBezTo>
                  <a:pt x="2550047" y="46272"/>
                  <a:pt x="2551080" y="47272"/>
                  <a:pt x="2551814" y="48406"/>
                </a:cubicBezTo>
                <a:cubicBezTo>
                  <a:pt x="2552547" y="49539"/>
                  <a:pt x="2552647" y="50573"/>
                  <a:pt x="2552114" y="51506"/>
                </a:cubicBezTo>
                <a:cubicBezTo>
                  <a:pt x="2551047" y="53373"/>
                  <a:pt x="2549247" y="54640"/>
                  <a:pt x="2546713" y="55307"/>
                </a:cubicBezTo>
                <a:cubicBezTo>
                  <a:pt x="2544179" y="55974"/>
                  <a:pt x="2541446" y="56507"/>
                  <a:pt x="2538512" y="56907"/>
                </a:cubicBezTo>
                <a:cubicBezTo>
                  <a:pt x="2537045" y="57174"/>
                  <a:pt x="2535412" y="57240"/>
                  <a:pt x="2533612" y="57107"/>
                </a:cubicBezTo>
                <a:cubicBezTo>
                  <a:pt x="2531811" y="56974"/>
                  <a:pt x="2530111" y="56740"/>
                  <a:pt x="2528511" y="56407"/>
                </a:cubicBezTo>
                <a:cubicBezTo>
                  <a:pt x="2526911" y="56074"/>
                  <a:pt x="2525511" y="55707"/>
                  <a:pt x="2524311" y="55307"/>
                </a:cubicBezTo>
                <a:cubicBezTo>
                  <a:pt x="2523110" y="54907"/>
                  <a:pt x="2522310" y="54573"/>
                  <a:pt x="2521910" y="54307"/>
                </a:cubicBezTo>
                <a:cubicBezTo>
                  <a:pt x="2521510" y="54040"/>
                  <a:pt x="2521277" y="53740"/>
                  <a:pt x="2521210" y="53407"/>
                </a:cubicBezTo>
                <a:cubicBezTo>
                  <a:pt x="2521143" y="53073"/>
                  <a:pt x="2521143" y="52806"/>
                  <a:pt x="2521210" y="52606"/>
                </a:cubicBezTo>
                <a:cubicBezTo>
                  <a:pt x="2521277" y="52406"/>
                  <a:pt x="2521443" y="52173"/>
                  <a:pt x="2521710" y="51906"/>
                </a:cubicBezTo>
                <a:cubicBezTo>
                  <a:pt x="2521710" y="52040"/>
                  <a:pt x="2522644" y="51773"/>
                  <a:pt x="2524511" y="51106"/>
                </a:cubicBezTo>
                <a:cubicBezTo>
                  <a:pt x="2526377" y="50440"/>
                  <a:pt x="2528477" y="49606"/>
                  <a:pt x="2530811" y="48606"/>
                </a:cubicBezTo>
                <a:cubicBezTo>
                  <a:pt x="2533145" y="47606"/>
                  <a:pt x="2535379" y="46639"/>
                  <a:pt x="2537512" y="45706"/>
                </a:cubicBezTo>
                <a:cubicBezTo>
                  <a:pt x="2539646" y="44772"/>
                  <a:pt x="2541046" y="44039"/>
                  <a:pt x="2541713" y="43505"/>
                </a:cubicBezTo>
                <a:close/>
                <a:moveTo>
                  <a:pt x="930140" y="41305"/>
                </a:moveTo>
                <a:lnTo>
                  <a:pt x="912338" y="44105"/>
                </a:lnTo>
                <a:cubicBezTo>
                  <a:pt x="912338" y="45972"/>
                  <a:pt x="912371" y="47806"/>
                  <a:pt x="912438" y="49606"/>
                </a:cubicBezTo>
                <a:cubicBezTo>
                  <a:pt x="912504" y="51406"/>
                  <a:pt x="912571" y="53040"/>
                  <a:pt x="912638" y="54507"/>
                </a:cubicBezTo>
                <a:cubicBezTo>
                  <a:pt x="912704" y="55974"/>
                  <a:pt x="912704" y="57140"/>
                  <a:pt x="912638" y="58007"/>
                </a:cubicBezTo>
                <a:cubicBezTo>
                  <a:pt x="912571" y="58874"/>
                  <a:pt x="912538" y="59441"/>
                  <a:pt x="912538" y="59707"/>
                </a:cubicBezTo>
                <a:lnTo>
                  <a:pt x="912338" y="60307"/>
                </a:lnTo>
                <a:lnTo>
                  <a:pt x="918338" y="58907"/>
                </a:lnTo>
                <a:lnTo>
                  <a:pt x="928540" y="57107"/>
                </a:lnTo>
                <a:cubicBezTo>
                  <a:pt x="928806" y="55373"/>
                  <a:pt x="929073" y="53140"/>
                  <a:pt x="929340" y="50406"/>
                </a:cubicBezTo>
                <a:cubicBezTo>
                  <a:pt x="929606" y="47672"/>
                  <a:pt x="929873" y="44639"/>
                  <a:pt x="930140" y="41305"/>
                </a:cubicBezTo>
                <a:close/>
                <a:moveTo>
                  <a:pt x="336808" y="36304"/>
                </a:moveTo>
                <a:cubicBezTo>
                  <a:pt x="336808" y="36304"/>
                  <a:pt x="337575" y="36338"/>
                  <a:pt x="339109" y="36404"/>
                </a:cubicBezTo>
                <a:cubicBezTo>
                  <a:pt x="340642" y="36471"/>
                  <a:pt x="342543" y="36604"/>
                  <a:pt x="344810" y="36804"/>
                </a:cubicBezTo>
                <a:cubicBezTo>
                  <a:pt x="347076" y="37005"/>
                  <a:pt x="349477" y="37271"/>
                  <a:pt x="352010" y="37605"/>
                </a:cubicBezTo>
                <a:cubicBezTo>
                  <a:pt x="354544" y="37938"/>
                  <a:pt x="356744" y="38305"/>
                  <a:pt x="358611" y="38705"/>
                </a:cubicBezTo>
                <a:cubicBezTo>
                  <a:pt x="360478" y="39105"/>
                  <a:pt x="362578" y="39705"/>
                  <a:pt x="364912" y="40505"/>
                </a:cubicBezTo>
                <a:cubicBezTo>
                  <a:pt x="367246" y="41305"/>
                  <a:pt x="369479" y="42272"/>
                  <a:pt x="371613" y="43405"/>
                </a:cubicBezTo>
                <a:cubicBezTo>
                  <a:pt x="373746" y="44539"/>
                  <a:pt x="375580" y="45772"/>
                  <a:pt x="377114" y="47106"/>
                </a:cubicBezTo>
                <a:cubicBezTo>
                  <a:pt x="378647" y="48439"/>
                  <a:pt x="379480" y="49906"/>
                  <a:pt x="379614" y="51506"/>
                </a:cubicBezTo>
                <a:cubicBezTo>
                  <a:pt x="379881" y="54440"/>
                  <a:pt x="379614" y="56640"/>
                  <a:pt x="378814" y="58107"/>
                </a:cubicBezTo>
                <a:cubicBezTo>
                  <a:pt x="378014" y="59574"/>
                  <a:pt x="376880" y="59907"/>
                  <a:pt x="375413" y="59107"/>
                </a:cubicBezTo>
                <a:cubicBezTo>
                  <a:pt x="374613" y="58574"/>
                  <a:pt x="373980" y="58207"/>
                  <a:pt x="373513" y="58007"/>
                </a:cubicBezTo>
                <a:cubicBezTo>
                  <a:pt x="373046" y="57807"/>
                  <a:pt x="372580" y="57574"/>
                  <a:pt x="372113" y="57307"/>
                </a:cubicBezTo>
                <a:cubicBezTo>
                  <a:pt x="371646" y="57040"/>
                  <a:pt x="371146" y="56740"/>
                  <a:pt x="370613" y="56407"/>
                </a:cubicBezTo>
                <a:cubicBezTo>
                  <a:pt x="370079" y="56074"/>
                  <a:pt x="369346" y="55507"/>
                  <a:pt x="368412" y="54707"/>
                </a:cubicBezTo>
                <a:lnTo>
                  <a:pt x="364812" y="52506"/>
                </a:lnTo>
                <a:cubicBezTo>
                  <a:pt x="364812" y="52506"/>
                  <a:pt x="364779" y="52506"/>
                  <a:pt x="364712" y="52506"/>
                </a:cubicBezTo>
                <a:cubicBezTo>
                  <a:pt x="364645" y="52506"/>
                  <a:pt x="364612" y="52506"/>
                  <a:pt x="364612" y="52506"/>
                </a:cubicBezTo>
                <a:cubicBezTo>
                  <a:pt x="364079" y="52506"/>
                  <a:pt x="363478" y="52573"/>
                  <a:pt x="362812" y="52706"/>
                </a:cubicBezTo>
                <a:cubicBezTo>
                  <a:pt x="362145" y="52973"/>
                  <a:pt x="361078" y="54173"/>
                  <a:pt x="359611" y="56307"/>
                </a:cubicBezTo>
                <a:cubicBezTo>
                  <a:pt x="358144" y="58441"/>
                  <a:pt x="356444" y="61041"/>
                  <a:pt x="354511" y="64108"/>
                </a:cubicBezTo>
                <a:cubicBezTo>
                  <a:pt x="352577" y="67175"/>
                  <a:pt x="350544" y="70575"/>
                  <a:pt x="348410" y="74309"/>
                </a:cubicBezTo>
                <a:cubicBezTo>
                  <a:pt x="346276" y="78043"/>
                  <a:pt x="344209" y="81643"/>
                  <a:pt x="342209" y="85111"/>
                </a:cubicBezTo>
                <a:cubicBezTo>
                  <a:pt x="340209" y="88578"/>
                  <a:pt x="338442" y="91678"/>
                  <a:pt x="336909" y="94412"/>
                </a:cubicBezTo>
                <a:cubicBezTo>
                  <a:pt x="335375" y="97145"/>
                  <a:pt x="334342" y="99179"/>
                  <a:pt x="333808" y="100512"/>
                </a:cubicBezTo>
                <a:cubicBezTo>
                  <a:pt x="333141" y="101713"/>
                  <a:pt x="331875" y="103713"/>
                  <a:pt x="330008" y="106513"/>
                </a:cubicBezTo>
                <a:cubicBezTo>
                  <a:pt x="328141" y="109314"/>
                  <a:pt x="326040" y="112414"/>
                  <a:pt x="323707" y="115814"/>
                </a:cubicBezTo>
                <a:cubicBezTo>
                  <a:pt x="321373" y="119215"/>
                  <a:pt x="318873" y="122749"/>
                  <a:pt x="316206" y="126416"/>
                </a:cubicBezTo>
                <a:cubicBezTo>
                  <a:pt x="313539" y="130083"/>
                  <a:pt x="311105" y="133483"/>
                  <a:pt x="308905" y="136617"/>
                </a:cubicBezTo>
                <a:cubicBezTo>
                  <a:pt x="306705" y="139751"/>
                  <a:pt x="304838" y="142351"/>
                  <a:pt x="303304" y="144418"/>
                </a:cubicBezTo>
                <a:cubicBezTo>
                  <a:pt x="301771" y="146485"/>
                  <a:pt x="300871" y="147652"/>
                  <a:pt x="300604" y="147918"/>
                </a:cubicBezTo>
                <a:cubicBezTo>
                  <a:pt x="300071" y="148718"/>
                  <a:pt x="299204" y="148952"/>
                  <a:pt x="298004" y="148618"/>
                </a:cubicBezTo>
                <a:cubicBezTo>
                  <a:pt x="296804" y="148285"/>
                  <a:pt x="295070" y="147718"/>
                  <a:pt x="292803" y="146918"/>
                </a:cubicBezTo>
                <a:cubicBezTo>
                  <a:pt x="291736" y="146518"/>
                  <a:pt x="290169" y="146051"/>
                  <a:pt x="288102" y="145518"/>
                </a:cubicBezTo>
                <a:cubicBezTo>
                  <a:pt x="286035" y="144985"/>
                  <a:pt x="284002" y="144485"/>
                  <a:pt x="282002" y="144018"/>
                </a:cubicBezTo>
                <a:cubicBezTo>
                  <a:pt x="280001" y="143551"/>
                  <a:pt x="278301" y="143151"/>
                  <a:pt x="276901" y="142818"/>
                </a:cubicBezTo>
                <a:cubicBezTo>
                  <a:pt x="275501" y="142484"/>
                  <a:pt x="274867" y="142318"/>
                  <a:pt x="275001" y="142318"/>
                </a:cubicBezTo>
                <a:cubicBezTo>
                  <a:pt x="275134" y="142318"/>
                  <a:pt x="275467" y="142184"/>
                  <a:pt x="276001" y="141918"/>
                </a:cubicBezTo>
                <a:cubicBezTo>
                  <a:pt x="276534" y="141651"/>
                  <a:pt x="277234" y="141318"/>
                  <a:pt x="278101" y="140917"/>
                </a:cubicBezTo>
                <a:cubicBezTo>
                  <a:pt x="278968" y="140517"/>
                  <a:pt x="279935" y="139984"/>
                  <a:pt x="281002" y="139317"/>
                </a:cubicBezTo>
                <a:cubicBezTo>
                  <a:pt x="282068" y="138651"/>
                  <a:pt x="283068" y="137984"/>
                  <a:pt x="284002" y="137317"/>
                </a:cubicBezTo>
                <a:cubicBezTo>
                  <a:pt x="284802" y="136917"/>
                  <a:pt x="286102" y="135984"/>
                  <a:pt x="287902" y="134517"/>
                </a:cubicBezTo>
                <a:cubicBezTo>
                  <a:pt x="289703" y="133050"/>
                  <a:pt x="291870" y="131183"/>
                  <a:pt x="294403" y="128916"/>
                </a:cubicBezTo>
                <a:cubicBezTo>
                  <a:pt x="296937" y="126649"/>
                  <a:pt x="299737" y="124049"/>
                  <a:pt x="302804" y="121115"/>
                </a:cubicBezTo>
                <a:cubicBezTo>
                  <a:pt x="305871" y="118181"/>
                  <a:pt x="309005" y="115048"/>
                  <a:pt x="312205" y="111714"/>
                </a:cubicBezTo>
                <a:lnTo>
                  <a:pt x="312205" y="110914"/>
                </a:lnTo>
                <a:cubicBezTo>
                  <a:pt x="312205" y="110514"/>
                  <a:pt x="311905" y="109080"/>
                  <a:pt x="311305" y="106613"/>
                </a:cubicBezTo>
                <a:cubicBezTo>
                  <a:pt x="310705" y="104146"/>
                  <a:pt x="309872" y="101146"/>
                  <a:pt x="308805" y="97612"/>
                </a:cubicBezTo>
                <a:cubicBezTo>
                  <a:pt x="307738" y="94078"/>
                  <a:pt x="306438" y="90178"/>
                  <a:pt x="304905" y="85911"/>
                </a:cubicBezTo>
                <a:cubicBezTo>
                  <a:pt x="303371" y="81643"/>
                  <a:pt x="301737" y="77476"/>
                  <a:pt x="300004" y="73409"/>
                </a:cubicBezTo>
                <a:cubicBezTo>
                  <a:pt x="298270" y="69342"/>
                  <a:pt x="296437" y="65575"/>
                  <a:pt x="294503" y="62108"/>
                </a:cubicBezTo>
                <a:cubicBezTo>
                  <a:pt x="292570" y="58641"/>
                  <a:pt x="290536" y="56040"/>
                  <a:pt x="288402" y="54307"/>
                </a:cubicBezTo>
                <a:cubicBezTo>
                  <a:pt x="285469" y="51506"/>
                  <a:pt x="283335" y="49373"/>
                  <a:pt x="282002" y="47906"/>
                </a:cubicBezTo>
                <a:cubicBezTo>
                  <a:pt x="280668" y="46439"/>
                  <a:pt x="279835" y="45372"/>
                  <a:pt x="279501" y="44705"/>
                </a:cubicBezTo>
                <a:cubicBezTo>
                  <a:pt x="279168" y="44039"/>
                  <a:pt x="279135" y="43639"/>
                  <a:pt x="279401" y="43505"/>
                </a:cubicBezTo>
                <a:cubicBezTo>
                  <a:pt x="279668" y="43372"/>
                  <a:pt x="279801" y="43305"/>
                  <a:pt x="279801" y="43305"/>
                </a:cubicBezTo>
                <a:cubicBezTo>
                  <a:pt x="279668" y="43172"/>
                  <a:pt x="280135" y="43272"/>
                  <a:pt x="281202" y="43605"/>
                </a:cubicBezTo>
                <a:cubicBezTo>
                  <a:pt x="282268" y="43939"/>
                  <a:pt x="283702" y="44339"/>
                  <a:pt x="285502" y="44805"/>
                </a:cubicBezTo>
                <a:cubicBezTo>
                  <a:pt x="287302" y="45272"/>
                  <a:pt x="289336" y="45872"/>
                  <a:pt x="291603" y="46606"/>
                </a:cubicBezTo>
                <a:cubicBezTo>
                  <a:pt x="293870" y="47339"/>
                  <a:pt x="296137" y="48039"/>
                  <a:pt x="298404" y="48706"/>
                </a:cubicBezTo>
                <a:cubicBezTo>
                  <a:pt x="302938" y="50173"/>
                  <a:pt x="306005" y="51306"/>
                  <a:pt x="307605" y="52106"/>
                </a:cubicBezTo>
                <a:cubicBezTo>
                  <a:pt x="309205" y="52906"/>
                  <a:pt x="310005" y="53773"/>
                  <a:pt x="310005" y="54707"/>
                </a:cubicBezTo>
                <a:cubicBezTo>
                  <a:pt x="310005" y="54840"/>
                  <a:pt x="310172" y="55740"/>
                  <a:pt x="310505" y="57407"/>
                </a:cubicBezTo>
                <a:cubicBezTo>
                  <a:pt x="310839" y="59074"/>
                  <a:pt x="311272" y="61208"/>
                  <a:pt x="311805" y="63808"/>
                </a:cubicBezTo>
                <a:cubicBezTo>
                  <a:pt x="312339" y="66408"/>
                  <a:pt x="312939" y="69375"/>
                  <a:pt x="313606" y="72709"/>
                </a:cubicBezTo>
                <a:cubicBezTo>
                  <a:pt x="314272" y="76043"/>
                  <a:pt x="314939" y="79376"/>
                  <a:pt x="315606" y="82710"/>
                </a:cubicBezTo>
                <a:lnTo>
                  <a:pt x="319806" y="103113"/>
                </a:lnTo>
                <a:cubicBezTo>
                  <a:pt x="321140" y="101646"/>
                  <a:pt x="322440" y="100179"/>
                  <a:pt x="323707" y="98712"/>
                </a:cubicBezTo>
                <a:cubicBezTo>
                  <a:pt x="324974" y="97245"/>
                  <a:pt x="326207" y="95779"/>
                  <a:pt x="327407" y="94312"/>
                </a:cubicBezTo>
                <a:cubicBezTo>
                  <a:pt x="331541" y="88978"/>
                  <a:pt x="335275" y="84077"/>
                  <a:pt x="338609" y="79610"/>
                </a:cubicBezTo>
                <a:cubicBezTo>
                  <a:pt x="341942" y="75143"/>
                  <a:pt x="344776" y="71109"/>
                  <a:pt x="347110" y="67508"/>
                </a:cubicBezTo>
                <a:cubicBezTo>
                  <a:pt x="349443" y="63908"/>
                  <a:pt x="351310" y="60841"/>
                  <a:pt x="352710" y="58307"/>
                </a:cubicBezTo>
                <a:cubicBezTo>
                  <a:pt x="354111" y="55774"/>
                  <a:pt x="355011" y="53840"/>
                  <a:pt x="355411" y="52506"/>
                </a:cubicBezTo>
                <a:cubicBezTo>
                  <a:pt x="355811" y="51173"/>
                  <a:pt x="355678" y="49939"/>
                  <a:pt x="355011" y="48806"/>
                </a:cubicBezTo>
                <a:cubicBezTo>
                  <a:pt x="354344" y="47672"/>
                  <a:pt x="353544" y="46572"/>
                  <a:pt x="352610" y="45506"/>
                </a:cubicBezTo>
                <a:cubicBezTo>
                  <a:pt x="352477" y="45506"/>
                  <a:pt x="352377" y="45472"/>
                  <a:pt x="352310" y="45406"/>
                </a:cubicBezTo>
                <a:cubicBezTo>
                  <a:pt x="352244" y="45339"/>
                  <a:pt x="352210" y="45239"/>
                  <a:pt x="352210" y="45106"/>
                </a:cubicBezTo>
                <a:cubicBezTo>
                  <a:pt x="350343" y="44172"/>
                  <a:pt x="348543" y="43205"/>
                  <a:pt x="346810" y="42205"/>
                </a:cubicBezTo>
                <a:cubicBezTo>
                  <a:pt x="345076" y="41205"/>
                  <a:pt x="343509" y="40372"/>
                  <a:pt x="342109" y="39705"/>
                </a:cubicBezTo>
                <a:cubicBezTo>
                  <a:pt x="340709" y="39038"/>
                  <a:pt x="339542" y="38438"/>
                  <a:pt x="338609" y="37905"/>
                </a:cubicBezTo>
                <a:cubicBezTo>
                  <a:pt x="337675" y="37371"/>
                  <a:pt x="337142" y="37105"/>
                  <a:pt x="337009" y="37105"/>
                </a:cubicBezTo>
                <a:cubicBezTo>
                  <a:pt x="336208" y="36971"/>
                  <a:pt x="335975" y="36838"/>
                  <a:pt x="336308" y="36704"/>
                </a:cubicBezTo>
                <a:cubicBezTo>
                  <a:pt x="336642" y="36571"/>
                  <a:pt x="336808" y="36438"/>
                  <a:pt x="336808" y="36304"/>
                </a:cubicBezTo>
                <a:close/>
                <a:moveTo>
                  <a:pt x="1501768" y="30904"/>
                </a:moveTo>
                <a:cubicBezTo>
                  <a:pt x="1501968" y="30904"/>
                  <a:pt x="1502135" y="30904"/>
                  <a:pt x="1502268" y="30904"/>
                </a:cubicBezTo>
                <a:cubicBezTo>
                  <a:pt x="1502268" y="30904"/>
                  <a:pt x="1502702" y="31237"/>
                  <a:pt x="1503569" y="31904"/>
                </a:cubicBezTo>
                <a:cubicBezTo>
                  <a:pt x="1504435" y="32571"/>
                  <a:pt x="1505502" y="33371"/>
                  <a:pt x="1506769" y="34304"/>
                </a:cubicBezTo>
                <a:cubicBezTo>
                  <a:pt x="1508036" y="35238"/>
                  <a:pt x="1509403" y="36304"/>
                  <a:pt x="1510869" y="37505"/>
                </a:cubicBezTo>
                <a:cubicBezTo>
                  <a:pt x="1512336" y="38705"/>
                  <a:pt x="1513670" y="39872"/>
                  <a:pt x="1514870" y="41005"/>
                </a:cubicBezTo>
                <a:cubicBezTo>
                  <a:pt x="1516070" y="42138"/>
                  <a:pt x="1517037" y="43239"/>
                  <a:pt x="1517770" y="44305"/>
                </a:cubicBezTo>
                <a:cubicBezTo>
                  <a:pt x="1518504" y="45372"/>
                  <a:pt x="1518737" y="46172"/>
                  <a:pt x="1518470" y="46706"/>
                </a:cubicBezTo>
                <a:cubicBezTo>
                  <a:pt x="1518204" y="47773"/>
                  <a:pt x="1517637" y="48873"/>
                  <a:pt x="1516770" y="50006"/>
                </a:cubicBezTo>
                <a:cubicBezTo>
                  <a:pt x="1515903" y="51140"/>
                  <a:pt x="1515003" y="52240"/>
                  <a:pt x="1514070" y="53307"/>
                </a:cubicBezTo>
                <a:cubicBezTo>
                  <a:pt x="1513136" y="54373"/>
                  <a:pt x="1512236" y="55273"/>
                  <a:pt x="1511370" y="56007"/>
                </a:cubicBezTo>
                <a:cubicBezTo>
                  <a:pt x="1510503" y="56740"/>
                  <a:pt x="1509869" y="57107"/>
                  <a:pt x="1509469" y="57107"/>
                </a:cubicBezTo>
                <a:cubicBezTo>
                  <a:pt x="1508669" y="57240"/>
                  <a:pt x="1508102" y="57140"/>
                  <a:pt x="1507769" y="56807"/>
                </a:cubicBezTo>
                <a:cubicBezTo>
                  <a:pt x="1507436" y="56474"/>
                  <a:pt x="1507202" y="56040"/>
                  <a:pt x="1507069" y="55507"/>
                </a:cubicBezTo>
                <a:cubicBezTo>
                  <a:pt x="1506936" y="55240"/>
                  <a:pt x="1506669" y="54107"/>
                  <a:pt x="1506269" y="52106"/>
                </a:cubicBezTo>
                <a:cubicBezTo>
                  <a:pt x="1505869" y="50106"/>
                  <a:pt x="1505402" y="47906"/>
                  <a:pt x="1504869" y="45506"/>
                </a:cubicBezTo>
                <a:cubicBezTo>
                  <a:pt x="1504335" y="43105"/>
                  <a:pt x="1503802" y="40772"/>
                  <a:pt x="1503269" y="38505"/>
                </a:cubicBezTo>
                <a:cubicBezTo>
                  <a:pt x="1502735" y="36238"/>
                  <a:pt x="1502268" y="34771"/>
                  <a:pt x="1501868" y="34104"/>
                </a:cubicBezTo>
                <a:cubicBezTo>
                  <a:pt x="1501335" y="33437"/>
                  <a:pt x="1501068" y="32871"/>
                  <a:pt x="1501068" y="32404"/>
                </a:cubicBezTo>
                <a:cubicBezTo>
                  <a:pt x="1501068" y="31937"/>
                  <a:pt x="1501135" y="31570"/>
                  <a:pt x="1501268" y="31304"/>
                </a:cubicBezTo>
                <a:cubicBezTo>
                  <a:pt x="1501402" y="31037"/>
                  <a:pt x="1501568" y="30904"/>
                  <a:pt x="1501768" y="30904"/>
                </a:cubicBezTo>
                <a:close/>
                <a:moveTo>
                  <a:pt x="585506" y="29304"/>
                </a:moveTo>
                <a:cubicBezTo>
                  <a:pt x="585640" y="29304"/>
                  <a:pt x="586240" y="29470"/>
                  <a:pt x="587306" y="29804"/>
                </a:cubicBezTo>
                <a:cubicBezTo>
                  <a:pt x="588373" y="30137"/>
                  <a:pt x="589707" y="30537"/>
                  <a:pt x="591307" y="31004"/>
                </a:cubicBezTo>
                <a:cubicBezTo>
                  <a:pt x="592907" y="31470"/>
                  <a:pt x="594607" y="32037"/>
                  <a:pt x="596408" y="32704"/>
                </a:cubicBezTo>
                <a:cubicBezTo>
                  <a:pt x="598208" y="33371"/>
                  <a:pt x="599908" y="34037"/>
                  <a:pt x="601508" y="34704"/>
                </a:cubicBezTo>
                <a:cubicBezTo>
                  <a:pt x="603108" y="35371"/>
                  <a:pt x="604409" y="36004"/>
                  <a:pt x="605409" y="36604"/>
                </a:cubicBezTo>
                <a:cubicBezTo>
                  <a:pt x="606409" y="37205"/>
                  <a:pt x="606909" y="37705"/>
                  <a:pt x="606909" y="38105"/>
                </a:cubicBezTo>
                <a:cubicBezTo>
                  <a:pt x="606909" y="38505"/>
                  <a:pt x="606876" y="40072"/>
                  <a:pt x="606809" y="42805"/>
                </a:cubicBezTo>
                <a:cubicBezTo>
                  <a:pt x="606742" y="45539"/>
                  <a:pt x="606642" y="49006"/>
                  <a:pt x="606509" y="53207"/>
                </a:cubicBezTo>
                <a:cubicBezTo>
                  <a:pt x="606376" y="57407"/>
                  <a:pt x="606209" y="62141"/>
                  <a:pt x="606009" y="67408"/>
                </a:cubicBezTo>
                <a:cubicBezTo>
                  <a:pt x="605809" y="72676"/>
                  <a:pt x="605642" y="77976"/>
                  <a:pt x="605509" y="83310"/>
                </a:cubicBezTo>
                <a:cubicBezTo>
                  <a:pt x="606976" y="82644"/>
                  <a:pt x="608742" y="81843"/>
                  <a:pt x="610809" y="80910"/>
                </a:cubicBezTo>
                <a:cubicBezTo>
                  <a:pt x="612876" y="79977"/>
                  <a:pt x="614877" y="79010"/>
                  <a:pt x="616810" y="78010"/>
                </a:cubicBezTo>
                <a:cubicBezTo>
                  <a:pt x="618744" y="77010"/>
                  <a:pt x="620444" y="76076"/>
                  <a:pt x="621911" y="75209"/>
                </a:cubicBezTo>
                <a:cubicBezTo>
                  <a:pt x="623378" y="74343"/>
                  <a:pt x="624444" y="73709"/>
                  <a:pt x="625111" y="73309"/>
                </a:cubicBezTo>
                <a:cubicBezTo>
                  <a:pt x="625911" y="72642"/>
                  <a:pt x="626678" y="72676"/>
                  <a:pt x="627411" y="73409"/>
                </a:cubicBezTo>
                <a:cubicBezTo>
                  <a:pt x="628145" y="74142"/>
                  <a:pt x="628878" y="75143"/>
                  <a:pt x="629612" y="76409"/>
                </a:cubicBezTo>
                <a:cubicBezTo>
                  <a:pt x="630345" y="77676"/>
                  <a:pt x="630945" y="78943"/>
                  <a:pt x="631412" y="80210"/>
                </a:cubicBezTo>
                <a:cubicBezTo>
                  <a:pt x="631879" y="81477"/>
                  <a:pt x="632245" y="82310"/>
                  <a:pt x="632512" y="82710"/>
                </a:cubicBezTo>
                <a:cubicBezTo>
                  <a:pt x="633046" y="83377"/>
                  <a:pt x="633112" y="84144"/>
                  <a:pt x="632712" y="85011"/>
                </a:cubicBezTo>
                <a:cubicBezTo>
                  <a:pt x="632312" y="85877"/>
                  <a:pt x="631779" y="86311"/>
                  <a:pt x="631112" y="86311"/>
                </a:cubicBezTo>
                <a:cubicBezTo>
                  <a:pt x="630845" y="86311"/>
                  <a:pt x="629712" y="86411"/>
                  <a:pt x="627712" y="86611"/>
                </a:cubicBezTo>
                <a:cubicBezTo>
                  <a:pt x="625711" y="86811"/>
                  <a:pt x="623411" y="87044"/>
                  <a:pt x="620811" y="87311"/>
                </a:cubicBezTo>
                <a:cubicBezTo>
                  <a:pt x="618210" y="87577"/>
                  <a:pt x="615477" y="87878"/>
                  <a:pt x="612610" y="88211"/>
                </a:cubicBezTo>
                <a:cubicBezTo>
                  <a:pt x="609743" y="88544"/>
                  <a:pt x="607309" y="88844"/>
                  <a:pt x="605309" y="89111"/>
                </a:cubicBezTo>
                <a:cubicBezTo>
                  <a:pt x="605042" y="94978"/>
                  <a:pt x="604809" y="100446"/>
                  <a:pt x="604609" y="105513"/>
                </a:cubicBezTo>
                <a:cubicBezTo>
                  <a:pt x="604409" y="110580"/>
                  <a:pt x="604242" y="114714"/>
                  <a:pt x="604109" y="117915"/>
                </a:cubicBezTo>
                <a:cubicBezTo>
                  <a:pt x="607442" y="116581"/>
                  <a:pt x="610543" y="115381"/>
                  <a:pt x="613410" y="114314"/>
                </a:cubicBezTo>
                <a:cubicBezTo>
                  <a:pt x="616277" y="113247"/>
                  <a:pt x="618810" y="112281"/>
                  <a:pt x="621011" y="111414"/>
                </a:cubicBezTo>
                <a:cubicBezTo>
                  <a:pt x="623211" y="110547"/>
                  <a:pt x="624944" y="109814"/>
                  <a:pt x="626211" y="109214"/>
                </a:cubicBezTo>
                <a:cubicBezTo>
                  <a:pt x="627478" y="108613"/>
                  <a:pt x="628178" y="108313"/>
                  <a:pt x="628312" y="108313"/>
                </a:cubicBezTo>
                <a:cubicBezTo>
                  <a:pt x="628445" y="108047"/>
                  <a:pt x="628778" y="107847"/>
                  <a:pt x="629312" y="107713"/>
                </a:cubicBezTo>
                <a:cubicBezTo>
                  <a:pt x="629845" y="107580"/>
                  <a:pt x="630345" y="107547"/>
                  <a:pt x="630812" y="107613"/>
                </a:cubicBezTo>
                <a:cubicBezTo>
                  <a:pt x="631279" y="107680"/>
                  <a:pt x="631712" y="107847"/>
                  <a:pt x="632112" y="108113"/>
                </a:cubicBezTo>
                <a:cubicBezTo>
                  <a:pt x="632512" y="108380"/>
                  <a:pt x="632645" y="108713"/>
                  <a:pt x="632512" y="109114"/>
                </a:cubicBezTo>
                <a:cubicBezTo>
                  <a:pt x="632512" y="109380"/>
                  <a:pt x="631445" y="110214"/>
                  <a:pt x="629312" y="111614"/>
                </a:cubicBezTo>
                <a:cubicBezTo>
                  <a:pt x="627178" y="113014"/>
                  <a:pt x="624411" y="114714"/>
                  <a:pt x="621011" y="116714"/>
                </a:cubicBezTo>
                <a:cubicBezTo>
                  <a:pt x="617610" y="118715"/>
                  <a:pt x="613710" y="120982"/>
                  <a:pt x="609309" y="123515"/>
                </a:cubicBezTo>
                <a:cubicBezTo>
                  <a:pt x="604909" y="126049"/>
                  <a:pt x="600441" y="128649"/>
                  <a:pt x="595908" y="131316"/>
                </a:cubicBezTo>
                <a:cubicBezTo>
                  <a:pt x="590574" y="134383"/>
                  <a:pt x="584873" y="137617"/>
                  <a:pt x="578805" y="141017"/>
                </a:cubicBezTo>
                <a:cubicBezTo>
                  <a:pt x="572738" y="144418"/>
                  <a:pt x="566304" y="147985"/>
                  <a:pt x="559503" y="151719"/>
                </a:cubicBezTo>
                <a:lnTo>
                  <a:pt x="552902" y="146118"/>
                </a:lnTo>
                <a:cubicBezTo>
                  <a:pt x="552102" y="145451"/>
                  <a:pt x="551302" y="144818"/>
                  <a:pt x="550502" y="144218"/>
                </a:cubicBezTo>
                <a:cubicBezTo>
                  <a:pt x="549702" y="143618"/>
                  <a:pt x="549002" y="143051"/>
                  <a:pt x="548402" y="142518"/>
                </a:cubicBezTo>
                <a:cubicBezTo>
                  <a:pt x="547802" y="141984"/>
                  <a:pt x="547335" y="141551"/>
                  <a:pt x="547001" y="141218"/>
                </a:cubicBezTo>
                <a:cubicBezTo>
                  <a:pt x="546668" y="140884"/>
                  <a:pt x="546501" y="140784"/>
                  <a:pt x="546501" y="140917"/>
                </a:cubicBezTo>
                <a:cubicBezTo>
                  <a:pt x="546635" y="141051"/>
                  <a:pt x="546568" y="140984"/>
                  <a:pt x="546301" y="140717"/>
                </a:cubicBezTo>
                <a:cubicBezTo>
                  <a:pt x="546035" y="140451"/>
                  <a:pt x="545935" y="140084"/>
                  <a:pt x="546001" y="139617"/>
                </a:cubicBezTo>
                <a:cubicBezTo>
                  <a:pt x="546068" y="139151"/>
                  <a:pt x="546368" y="138684"/>
                  <a:pt x="546901" y="138217"/>
                </a:cubicBezTo>
                <a:cubicBezTo>
                  <a:pt x="547435" y="137750"/>
                  <a:pt x="548635" y="137450"/>
                  <a:pt x="550502" y="137317"/>
                </a:cubicBezTo>
                <a:cubicBezTo>
                  <a:pt x="551435" y="137184"/>
                  <a:pt x="553436" y="136584"/>
                  <a:pt x="556503" y="135517"/>
                </a:cubicBezTo>
                <a:cubicBezTo>
                  <a:pt x="559570" y="134450"/>
                  <a:pt x="563237" y="133183"/>
                  <a:pt x="567504" y="131716"/>
                </a:cubicBezTo>
                <a:cubicBezTo>
                  <a:pt x="567237" y="129049"/>
                  <a:pt x="566904" y="125982"/>
                  <a:pt x="566504" y="122515"/>
                </a:cubicBezTo>
                <a:cubicBezTo>
                  <a:pt x="566104" y="119048"/>
                  <a:pt x="565670" y="115481"/>
                  <a:pt x="565204" y="111814"/>
                </a:cubicBezTo>
                <a:cubicBezTo>
                  <a:pt x="564737" y="108147"/>
                  <a:pt x="564237" y="104480"/>
                  <a:pt x="563704" y="100812"/>
                </a:cubicBezTo>
                <a:cubicBezTo>
                  <a:pt x="563170" y="97145"/>
                  <a:pt x="562603" y="93812"/>
                  <a:pt x="562003" y="90811"/>
                </a:cubicBezTo>
                <a:cubicBezTo>
                  <a:pt x="561403" y="87811"/>
                  <a:pt x="560836" y="85177"/>
                  <a:pt x="560303" y="82910"/>
                </a:cubicBezTo>
                <a:cubicBezTo>
                  <a:pt x="559770" y="80643"/>
                  <a:pt x="559236" y="79110"/>
                  <a:pt x="558703" y="78310"/>
                </a:cubicBezTo>
                <a:cubicBezTo>
                  <a:pt x="557769" y="76843"/>
                  <a:pt x="557303" y="75776"/>
                  <a:pt x="557303" y="75109"/>
                </a:cubicBezTo>
                <a:cubicBezTo>
                  <a:pt x="557303" y="74443"/>
                  <a:pt x="557503" y="73976"/>
                  <a:pt x="557903" y="73709"/>
                </a:cubicBezTo>
                <a:cubicBezTo>
                  <a:pt x="558303" y="73442"/>
                  <a:pt x="558736" y="73242"/>
                  <a:pt x="559203" y="73109"/>
                </a:cubicBezTo>
                <a:cubicBezTo>
                  <a:pt x="559670" y="72976"/>
                  <a:pt x="559903" y="72709"/>
                  <a:pt x="559903" y="72309"/>
                </a:cubicBezTo>
                <a:cubicBezTo>
                  <a:pt x="559903" y="72042"/>
                  <a:pt x="560303" y="72276"/>
                  <a:pt x="561103" y="73009"/>
                </a:cubicBezTo>
                <a:cubicBezTo>
                  <a:pt x="561903" y="73742"/>
                  <a:pt x="562903" y="74709"/>
                  <a:pt x="564104" y="75909"/>
                </a:cubicBezTo>
                <a:cubicBezTo>
                  <a:pt x="565304" y="77110"/>
                  <a:pt x="566604" y="78476"/>
                  <a:pt x="568004" y="80010"/>
                </a:cubicBezTo>
                <a:cubicBezTo>
                  <a:pt x="569404" y="81543"/>
                  <a:pt x="570671" y="83010"/>
                  <a:pt x="571805" y="84410"/>
                </a:cubicBezTo>
                <a:cubicBezTo>
                  <a:pt x="572938" y="85811"/>
                  <a:pt x="573905" y="87044"/>
                  <a:pt x="574705" y="88111"/>
                </a:cubicBezTo>
                <a:cubicBezTo>
                  <a:pt x="575505" y="89178"/>
                  <a:pt x="575838" y="89844"/>
                  <a:pt x="575705" y="90111"/>
                </a:cubicBezTo>
                <a:cubicBezTo>
                  <a:pt x="575705" y="90511"/>
                  <a:pt x="575638" y="92078"/>
                  <a:pt x="575505" y="94812"/>
                </a:cubicBezTo>
                <a:cubicBezTo>
                  <a:pt x="575372" y="97545"/>
                  <a:pt x="575238" y="100879"/>
                  <a:pt x="575105" y="104813"/>
                </a:cubicBezTo>
                <a:cubicBezTo>
                  <a:pt x="574972" y="108747"/>
                  <a:pt x="574805" y="112914"/>
                  <a:pt x="574605" y="117315"/>
                </a:cubicBezTo>
                <a:cubicBezTo>
                  <a:pt x="574405" y="121715"/>
                  <a:pt x="574238" y="125716"/>
                  <a:pt x="574105" y="129316"/>
                </a:cubicBezTo>
                <a:cubicBezTo>
                  <a:pt x="577305" y="128249"/>
                  <a:pt x="580572" y="127082"/>
                  <a:pt x="583906" y="125816"/>
                </a:cubicBezTo>
                <a:cubicBezTo>
                  <a:pt x="587240" y="124549"/>
                  <a:pt x="590574" y="123249"/>
                  <a:pt x="593907" y="121915"/>
                </a:cubicBezTo>
                <a:cubicBezTo>
                  <a:pt x="593907" y="118448"/>
                  <a:pt x="593874" y="114214"/>
                  <a:pt x="593807" y="109214"/>
                </a:cubicBezTo>
                <a:cubicBezTo>
                  <a:pt x="593741" y="104213"/>
                  <a:pt x="593674" y="98879"/>
                  <a:pt x="593607" y="93212"/>
                </a:cubicBezTo>
                <a:cubicBezTo>
                  <a:pt x="593541" y="87544"/>
                  <a:pt x="593407" y="81843"/>
                  <a:pt x="593207" y="76109"/>
                </a:cubicBezTo>
                <a:cubicBezTo>
                  <a:pt x="593007" y="70375"/>
                  <a:pt x="592807" y="65075"/>
                  <a:pt x="592607" y="60207"/>
                </a:cubicBezTo>
                <a:cubicBezTo>
                  <a:pt x="592407" y="55340"/>
                  <a:pt x="592174" y="51240"/>
                  <a:pt x="591907" y="47906"/>
                </a:cubicBezTo>
                <a:cubicBezTo>
                  <a:pt x="591640" y="44572"/>
                  <a:pt x="591374" y="42439"/>
                  <a:pt x="591107" y="41505"/>
                </a:cubicBezTo>
                <a:cubicBezTo>
                  <a:pt x="590574" y="39905"/>
                  <a:pt x="589907" y="38471"/>
                  <a:pt x="589107" y="37205"/>
                </a:cubicBezTo>
                <a:cubicBezTo>
                  <a:pt x="588307" y="35938"/>
                  <a:pt x="587507" y="34904"/>
                  <a:pt x="586706" y="34104"/>
                </a:cubicBezTo>
                <a:cubicBezTo>
                  <a:pt x="585906" y="33304"/>
                  <a:pt x="585206" y="32704"/>
                  <a:pt x="584606" y="32304"/>
                </a:cubicBezTo>
                <a:cubicBezTo>
                  <a:pt x="584006" y="31904"/>
                  <a:pt x="583706" y="31704"/>
                  <a:pt x="583706" y="31704"/>
                </a:cubicBezTo>
                <a:cubicBezTo>
                  <a:pt x="583573" y="31704"/>
                  <a:pt x="583573" y="31570"/>
                  <a:pt x="583706" y="31304"/>
                </a:cubicBezTo>
                <a:cubicBezTo>
                  <a:pt x="583839" y="31037"/>
                  <a:pt x="584039" y="30737"/>
                  <a:pt x="584306" y="30404"/>
                </a:cubicBezTo>
                <a:cubicBezTo>
                  <a:pt x="584573" y="30070"/>
                  <a:pt x="584806" y="29804"/>
                  <a:pt x="585006" y="29604"/>
                </a:cubicBezTo>
                <a:cubicBezTo>
                  <a:pt x="585206" y="29404"/>
                  <a:pt x="585373" y="29304"/>
                  <a:pt x="585506" y="29304"/>
                </a:cubicBezTo>
                <a:close/>
                <a:moveTo>
                  <a:pt x="2555014" y="28703"/>
                </a:moveTo>
                <a:cubicBezTo>
                  <a:pt x="2552947" y="28837"/>
                  <a:pt x="2550414" y="29037"/>
                  <a:pt x="2547413" y="29304"/>
                </a:cubicBezTo>
                <a:cubicBezTo>
                  <a:pt x="2544413" y="29570"/>
                  <a:pt x="2541079" y="29837"/>
                  <a:pt x="2537412" y="30104"/>
                </a:cubicBezTo>
                <a:cubicBezTo>
                  <a:pt x="2533745" y="30370"/>
                  <a:pt x="2530145" y="30637"/>
                  <a:pt x="2526611" y="30904"/>
                </a:cubicBezTo>
                <a:cubicBezTo>
                  <a:pt x="2523077" y="31170"/>
                  <a:pt x="2519743" y="31404"/>
                  <a:pt x="2516610" y="31604"/>
                </a:cubicBezTo>
                <a:cubicBezTo>
                  <a:pt x="2513476" y="31804"/>
                  <a:pt x="2510909" y="31904"/>
                  <a:pt x="2508909" y="31904"/>
                </a:cubicBezTo>
                <a:cubicBezTo>
                  <a:pt x="2508909" y="32837"/>
                  <a:pt x="2508809" y="34804"/>
                  <a:pt x="2508609" y="37805"/>
                </a:cubicBezTo>
                <a:cubicBezTo>
                  <a:pt x="2508408" y="40805"/>
                  <a:pt x="2508108" y="44305"/>
                  <a:pt x="2507708" y="48306"/>
                </a:cubicBezTo>
                <a:cubicBezTo>
                  <a:pt x="2507308" y="52306"/>
                  <a:pt x="2506808" y="56607"/>
                  <a:pt x="2506208" y="61208"/>
                </a:cubicBezTo>
                <a:cubicBezTo>
                  <a:pt x="2505608" y="65808"/>
                  <a:pt x="2505041" y="70309"/>
                  <a:pt x="2504508" y="74709"/>
                </a:cubicBezTo>
                <a:cubicBezTo>
                  <a:pt x="2508508" y="74443"/>
                  <a:pt x="2512409" y="74176"/>
                  <a:pt x="2516209" y="73909"/>
                </a:cubicBezTo>
                <a:cubicBezTo>
                  <a:pt x="2520010" y="73642"/>
                  <a:pt x="2523610" y="73376"/>
                  <a:pt x="2527011" y="73109"/>
                </a:cubicBezTo>
                <a:cubicBezTo>
                  <a:pt x="2530411" y="72842"/>
                  <a:pt x="2533511" y="72609"/>
                  <a:pt x="2536312" y="72409"/>
                </a:cubicBezTo>
                <a:cubicBezTo>
                  <a:pt x="2539112" y="72209"/>
                  <a:pt x="2541513" y="71976"/>
                  <a:pt x="2543513" y="71709"/>
                </a:cubicBezTo>
                <a:cubicBezTo>
                  <a:pt x="2545780" y="71575"/>
                  <a:pt x="2548280" y="71375"/>
                  <a:pt x="2551014" y="71109"/>
                </a:cubicBezTo>
                <a:cubicBezTo>
                  <a:pt x="2553747" y="70842"/>
                  <a:pt x="2556581" y="70575"/>
                  <a:pt x="2559515" y="70309"/>
                </a:cubicBezTo>
                <a:cubicBezTo>
                  <a:pt x="2560182" y="64308"/>
                  <a:pt x="2560848" y="58107"/>
                  <a:pt x="2561515" y="51706"/>
                </a:cubicBezTo>
                <a:cubicBezTo>
                  <a:pt x="2562182" y="45306"/>
                  <a:pt x="2562848" y="38638"/>
                  <a:pt x="2563515" y="31704"/>
                </a:cubicBezTo>
                <a:lnTo>
                  <a:pt x="2562115" y="30304"/>
                </a:lnTo>
                <a:cubicBezTo>
                  <a:pt x="2561582" y="29904"/>
                  <a:pt x="2561048" y="29537"/>
                  <a:pt x="2560515" y="29204"/>
                </a:cubicBezTo>
                <a:cubicBezTo>
                  <a:pt x="2559982" y="28870"/>
                  <a:pt x="2559381" y="28703"/>
                  <a:pt x="2558715" y="28703"/>
                </a:cubicBezTo>
                <a:cubicBezTo>
                  <a:pt x="2558315" y="28570"/>
                  <a:pt x="2557081" y="28570"/>
                  <a:pt x="2555014" y="28703"/>
                </a:cubicBezTo>
                <a:close/>
                <a:moveTo>
                  <a:pt x="134917" y="27303"/>
                </a:moveTo>
                <a:cubicBezTo>
                  <a:pt x="135050" y="27303"/>
                  <a:pt x="135683" y="27670"/>
                  <a:pt x="136817" y="28403"/>
                </a:cubicBezTo>
                <a:cubicBezTo>
                  <a:pt x="137950" y="29137"/>
                  <a:pt x="139184" y="30037"/>
                  <a:pt x="140517" y="31104"/>
                </a:cubicBezTo>
                <a:cubicBezTo>
                  <a:pt x="141851" y="32171"/>
                  <a:pt x="143051" y="33304"/>
                  <a:pt x="144118" y="34504"/>
                </a:cubicBezTo>
                <a:cubicBezTo>
                  <a:pt x="145185" y="35704"/>
                  <a:pt x="145585" y="36838"/>
                  <a:pt x="145318" y="37905"/>
                </a:cubicBezTo>
                <a:cubicBezTo>
                  <a:pt x="140917" y="51906"/>
                  <a:pt x="136950" y="63741"/>
                  <a:pt x="133416" y="73409"/>
                </a:cubicBezTo>
                <a:cubicBezTo>
                  <a:pt x="129883" y="83077"/>
                  <a:pt x="126516" y="91311"/>
                  <a:pt x="123315" y="98112"/>
                </a:cubicBezTo>
                <a:cubicBezTo>
                  <a:pt x="125982" y="100912"/>
                  <a:pt x="128682" y="103746"/>
                  <a:pt x="131416" y="106613"/>
                </a:cubicBezTo>
                <a:cubicBezTo>
                  <a:pt x="134150" y="109480"/>
                  <a:pt x="137184" y="112381"/>
                  <a:pt x="140517" y="115314"/>
                </a:cubicBezTo>
                <a:cubicBezTo>
                  <a:pt x="147185" y="121448"/>
                  <a:pt x="153686" y="126516"/>
                  <a:pt x="160020" y="130516"/>
                </a:cubicBezTo>
                <a:cubicBezTo>
                  <a:pt x="166354" y="134517"/>
                  <a:pt x="172255" y="137717"/>
                  <a:pt x="177722" y="140117"/>
                </a:cubicBezTo>
                <a:cubicBezTo>
                  <a:pt x="183723" y="143051"/>
                  <a:pt x="189523" y="145251"/>
                  <a:pt x="195124" y="146718"/>
                </a:cubicBezTo>
                <a:cubicBezTo>
                  <a:pt x="191924" y="147385"/>
                  <a:pt x="188923" y="148018"/>
                  <a:pt x="186123" y="148618"/>
                </a:cubicBezTo>
                <a:cubicBezTo>
                  <a:pt x="183323" y="149219"/>
                  <a:pt x="180589" y="149785"/>
                  <a:pt x="177922" y="150319"/>
                </a:cubicBezTo>
                <a:cubicBezTo>
                  <a:pt x="175655" y="150719"/>
                  <a:pt x="173421" y="151185"/>
                  <a:pt x="171221" y="151719"/>
                </a:cubicBezTo>
                <a:cubicBezTo>
                  <a:pt x="169021" y="152252"/>
                  <a:pt x="166987" y="152652"/>
                  <a:pt x="165120" y="152919"/>
                </a:cubicBezTo>
                <a:cubicBezTo>
                  <a:pt x="163253" y="153186"/>
                  <a:pt x="161620" y="153386"/>
                  <a:pt x="160220" y="153519"/>
                </a:cubicBezTo>
                <a:cubicBezTo>
                  <a:pt x="158820" y="153652"/>
                  <a:pt x="157853" y="153652"/>
                  <a:pt x="157319" y="153519"/>
                </a:cubicBezTo>
                <a:cubicBezTo>
                  <a:pt x="156786" y="153519"/>
                  <a:pt x="155786" y="152786"/>
                  <a:pt x="154319" y="151319"/>
                </a:cubicBezTo>
                <a:cubicBezTo>
                  <a:pt x="152852" y="149852"/>
                  <a:pt x="151119" y="147918"/>
                  <a:pt x="149118" y="145518"/>
                </a:cubicBezTo>
                <a:cubicBezTo>
                  <a:pt x="147118" y="143118"/>
                  <a:pt x="144885" y="140351"/>
                  <a:pt x="142418" y="137217"/>
                </a:cubicBezTo>
                <a:cubicBezTo>
                  <a:pt x="139951" y="134083"/>
                  <a:pt x="137417" y="130816"/>
                  <a:pt x="134817" y="127416"/>
                </a:cubicBezTo>
                <a:cubicBezTo>
                  <a:pt x="132216" y="124015"/>
                  <a:pt x="129583" y="120515"/>
                  <a:pt x="126916" y="116914"/>
                </a:cubicBezTo>
                <a:cubicBezTo>
                  <a:pt x="124249" y="113314"/>
                  <a:pt x="121648" y="109914"/>
                  <a:pt x="119115" y="106713"/>
                </a:cubicBezTo>
                <a:cubicBezTo>
                  <a:pt x="116981" y="110580"/>
                  <a:pt x="114847" y="113947"/>
                  <a:pt x="112714" y="116814"/>
                </a:cubicBezTo>
                <a:cubicBezTo>
                  <a:pt x="110580" y="119682"/>
                  <a:pt x="108347" y="122282"/>
                  <a:pt x="106013" y="124615"/>
                </a:cubicBezTo>
                <a:cubicBezTo>
                  <a:pt x="103679" y="126949"/>
                  <a:pt x="101246" y="129149"/>
                  <a:pt x="98712" y="131216"/>
                </a:cubicBezTo>
                <a:cubicBezTo>
                  <a:pt x="96178" y="133283"/>
                  <a:pt x="93378" y="135383"/>
                  <a:pt x="90311" y="137517"/>
                </a:cubicBezTo>
                <a:cubicBezTo>
                  <a:pt x="84977" y="141251"/>
                  <a:pt x="80110" y="143851"/>
                  <a:pt x="75709" y="145318"/>
                </a:cubicBezTo>
                <a:cubicBezTo>
                  <a:pt x="71309" y="146785"/>
                  <a:pt x="67575" y="147618"/>
                  <a:pt x="64508" y="147818"/>
                </a:cubicBezTo>
                <a:cubicBezTo>
                  <a:pt x="61441" y="148018"/>
                  <a:pt x="59207" y="147852"/>
                  <a:pt x="57807" y="147318"/>
                </a:cubicBezTo>
                <a:cubicBezTo>
                  <a:pt x="56407" y="146785"/>
                  <a:pt x="56107" y="146318"/>
                  <a:pt x="56907" y="145918"/>
                </a:cubicBezTo>
                <a:cubicBezTo>
                  <a:pt x="57040" y="145785"/>
                  <a:pt x="57307" y="145718"/>
                  <a:pt x="57707" y="145718"/>
                </a:cubicBezTo>
                <a:cubicBezTo>
                  <a:pt x="58107" y="145718"/>
                  <a:pt x="58874" y="145585"/>
                  <a:pt x="60007" y="145318"/>
                </a:cubicBezTo>
                <a:cubicBezTo>
                  <a:pt x="61141" y="145051"/>
                  <a:pt x="62641" y="144518"/>
                  <a:pt x="64508" y="143718"/>
                </a:cubicBezTo>
                <a:cubicBezTo>
                  <a:pt x="66375" y="142918"/>
                  <a:pt x="68775" y="141651"/>
                  <a:pt x="71709" y="139917"/>
                </a:cubicBezTo>
                <a:cubicBezTo>
                  <a:pt x="74776" y="138317"/>
                  <a:pt x="77976" y="136384"/>
                  <a:pt x="81310" y="134117"/>
                </a:cubicBezTo>
                <a:cubicBezTo>
                  <a:pt x="84644" y="131850"/>
                  <a:pt x="88044" y="129083"/>
                  <a:pt x="91511" y="125816"/>
                </a:cubicBezTo>
                <a:cubicBezTo>
                  <a:pt x="94978" y="122549"/>
                  <a:pt x="98479" y="118548"/>
                  <a:pt x="102013" y="113814"/>
                </a:cubicBezTo>
                <a:cubicBezTo>
                  <a:pt x="105546" y="109080"/>
                  <a:pt x="108780" y="103446"/>
                  <a:pt x="111714" y="96912"/>
                </a:cubicBezTo>
                <a:lnTo>
                  <a:pt x="105913" y="89511"/>
                </a:lnTo>
                <a:cubicBezTo>
                  <a:pt x="101912" y="84444"/>
                  <a:pt x="98445" y="80743"/>
                  <a:pt x="95512" y="78410"/>
                </a:cubicBezTo>
                <a:cubicBezTo>
                  <a:pt x="92578" y="76076"/>
                  <a:pt x="89844" y="74376"/>
                  <a:pt x="87311" y="73309"/>
                </a:cubicBezTo>
                <a:cubicBezTo>
                  <a:pt x="84644" y="72376"/>
                  <a:pt x="82210" y="71409"/>
                  <a:pt x="80010" y="70409"/>
                </a:cubicBezTo>
                <a:cubicBezTo>
                  <a:pt x="77809" y="69409"/>
                  <a:pt x="76376" y="68708"/>
                  <a:pt x="75709" y="68308"/>
                </a:cubicBezTo>
                <a:cubicBezTo>
                  <a:pt x="75309" y="68042"/>
                  <a:pt x="75209" y="67875"/>
                  <a:pt x="75409" y="67808"/>
                </a:cubicBezTo>
                <a:cubicBezTo>
                  <a:pt x="75609" y="67742"/>
                  <a:pt x="75843" y="67708"/>
                  <a:pt x="76109" y="67708"/>
                </a:cubicBezTo>
                <a:cubicBezTo>
                  <a:pt x="76376" y="67708"/>
                  <a:pt x="76709" y="67708"/>
                  <a:pt x="77109" y="67708"/>
                </a:cubicBezTo>
                <a:cubicBezTo>
                  <a:pt x="77509" y="67708"/>
                  <a:pt x="77776" y="67575"/>
                  <a:pt x="77909" y="67308"/>
                </a:cubicBezTo>
                <a:cubicBezTo>
                  <a:pt x="77909" y="67175"/>
                  <a:pt x="78410" y="67042"/>
                  <a:pt x="79410" y="66908"/>
                </a:cubicBezTo>
                <a:cubicBezTo>
                  <a:pt x="80410" y="66775"/>
                  <a:pt x="81677" y="66642"/>
                  <a:pt x="83210" y="66508"/>
                </a:cubicBezTo>
                <a:cubicBezTo>
                  <a:pt x="84744" y="66375"/>
                  <a:pt x="86377" y="66275"/>
                  <a:pt x="88111" y="66208"/>
                </a:cubicBezTo>
                <a:cubicBezTo>
                  <a:pt x="89844" y="66141"/>
                  <a:pt x="91511" y="66108"/>
                  <a:pt x="93111" y="66108"/>
                </a:cubicBezTo>
                <a:cubicBezTo>
                  <a:pt x="94712" y="66108"/>
                  <a:pt x="96078" y="66208"/>
                  <a:pt x="97212" y="66408"/>
                </a:cubicBezTo>
                <a:cubicBezTo>
                  <a:pt x="98345" y="66608"/>
                  <a:pt x="99045" y="66908"/>
                  <a:pt x="99312" y="67308"/>
                </a:cubicBezTo>
                <a:cubicBezTo>
                  <a:pt x="99579" y="68242"/>
                  <a:pt x="101079" y="70642"/>
                  <a:pt x="103813" y="74509"/>
                </a:cubicBezTo>
                <a:cubicBezTo>
                  <a:pt x="106546" y="78376"/>
                  <a:pt x="110380" y="83177"/>
                  <a:pt x="115314" y="88911"/>
                </a:cubicBezTo>
                <a:cubicBezTo>
                  <a:pt x="118381" y="81443"/>
                  <a:pt x="120681" y="75109"/>
                  <a:pt x="122215" y="69909"/>
                </a:cubicBezTo>
                <a:cubicBezTo>
                  <a:pt x="123749" y="64708"/>
                  <a:pt x="124882" y="60407"/>
                  <a:pt x="125615" y="57007"/>
                </a:cubicBezTo>
                <a:cubicBezTo>
                  <a:pt x="126349" y="53607"/>
                  <a:pt x="126816" y="51073"/>
                  <a:pt x="127016" y="49406"/>
                </a:cubicBezTo>
                <a:cubicBezTo>
                  <a:pt x="127216" y="47739"/>
                  <a:pt x="127382" y="46839"/>
                  <a:pt x="127516" y="46706"/>
                </a:cubicBezTo>
                <a:lnTo>
                  <a:pt x="127316" y="45906"/>
                </a:lnTo>
                <a:cubicBezTo>
                  <a:pt x="127049" y="45639"/>
                  <a:pt x="126816" y="45439"/>
                  <a:pt x="126616" y="45306"/>
                </a:cubicBezTo>
                <a:cubicBezTo>
                  <a:pt x="126416" y="45172"/>
                  <a:pt x="126182" y="45106"/>
                  <a:pt x="125915" y="45106"/>
                </a:cubicBezTo>
                <a:cubicBezTo>
                  <a:pt x="125649" y="45106"/>
                  <a:pt x="124582" y="45239"/>
                  <a:pt x="122715" y="45506"/>
                </a:cubicBezTo>
                <a:cubicBezTo>
                  <a:pt x="120848" y="45772"/>
                  <a:pt x="118615" y="46139"/>
                  <a:pt x="116014" y="46606"/>
                </a:cubicBezTo>
                <a:cubicBezTo>
                  <a:pt x="113414" y="47072"/>
                  <a:pt x="110614" y="47539"/>
                  <a:pt x="107613" y="48006"/>
                </a:cubicBezTo>
                <a:cubicBezTo>
                  <a:pt x="104613" y="48473"/>
                  <a:pt x="101779" y="48906"/>
                  <a:pt x="99112" y="49306"/>
                </a:cubicBezTo>
                <a:cubicBezTo>
                  <a:pt x="96445" y="49706"/>
                  <a:pt x="94278" y="50039"/>
                  <a:pt x="92611" y="50306"/>
                </a:cubicBezTo>
                <a:cubicBezTo>
                  <a:pt x="90944" y="50573"/>
                  <a:pt x="90044" y="50706"/>
                  <a:pt x="89911" y="50706"/>
                </a:cubicBezTo>
                <a:cubicBezTo>
                  <a:pt x="89778" y="50706"/>
                  <a:pt x="89244" y="50206"/>
                  <a:pt x="88311" y="49206"/>
                </a:cubicBezTo>
                <a:cubicBezTo>
                  <a:pt x="87377" y="48206"/>
                  <a:pt x="86377" y="47039"/>
                  <a:pt x="85310" y="45706"/>
                </a:cubicBezTo>
                <a:cubicBezTo>
                  <a:pt x="84244" y="44372"/>
                  <a:pt x="83244" y="43205"/>
                  <a:pt x="82310" y="42205"/>
                </a:cubicBezTo>
                <a:cubicBezTo>
                  <a:pt x="81377" y="41205"/>
                  <a:pt x="80777" y="40705"/>
                  <a:pt x="80510" y="40705"/>
                </a:cubicBezTo>
                <a:cubicBezTo>
                  <a:pt x="80376" y="40705"/>
                  <a:pt x="80043" y="40638"/>
                  <a:pt x="79510" y="40505"/>
                </a:cubicBezTo>
                <a:cubicBezTo>
                  <a:pt x="78976" y="40372"/>
                  <a:pt x="78643" y="40238"/>
                  <a:pt x="78510" y="40105"/>
                </a:cubicBezTo>
                <a:cubicBezTo>
                  <a:pt x="78376" y="39972"/>
                  <a:pt x="78576" y="39805"/>
                  <a:pt x="79110" y="39605"/>
                </a:cubicBezTo>
                <a:cubicBezTo>
                  <a:pt x="79643" y="39405"/>
                  <a:pt x="80843" y="39238"/>
                  <a:pt x="82710" y="39105"/>
                </a:cubicBezTo>
                <a:cubicBezTo>
                  <a:pt x="84710" y="38971"/>
                  <a:pt x="87544" y="38838"/>
                  <a:pt x="91211" y="38705"/>
                </a:cubicBezTo>
                <a:cubicBezTo>
                  <a:pt x="94878" y="38571"/>
                  <a:pt x="98812" y="38338"/>
                  <a:pt x="103013" y="38005"/>
                </a:cubicBezTo>
                <a:cubicBezTo>
                  <a:pt x="107213" y="37671"/>
                  <a:pt x="111447" y="37171"/>
                  <a:pt x="115714" y="36504"/>
                </a:cubicBezTo>
                <a:cubicBezTo>
                  <a:pt x="119981" y="35838"/>
                  <a:pt x="123515" y="35104"/>
                  <a:pt x="126316" y="34304"/>
                </a:cubicBezTo>
                <a:cubicBezTo>
                  <a:pt x="127649" y="33904"/>
                  <a:pt x="128649" y="33371"/>
                  <a:pt x="129316" y="32704"/>
                </a:cubicBezTo>
                <a:cubicBezTo>
                  <a:pt x="129983" y="32037"/>
                  <a:pt x="130549" y="31370"/>
                  <a:pt x="131016" y="30704"/>
                </a:cubicBezTo>
                <a:cubicBezTo>
                  <a:pt x="131483" y="30037"/>
                  <a:pt x="131950" y="29370"/>
                  <a:pt x="132416" y="28703"/>
                </a:cubicBezTo>
                <a:cubicBezTo>
                  <a:pt x="132883" y="28037"/>
                  <a:pt x="133716" y="27570"/>
                  <a:pt x="134917" y="27303"/>
                </a:cubicBezTo>
                <a:close/>
                <a:moveTo>
                  <a:pt x="3093239" y="26903"/>
                </a:moveTo>
                <a:cubicBezTo>
                  <a:pt x="3088305" y="27437"/>
                  <a:pt x="3083171" y="28037"/>
                  <a:pt x="3077837" y="28703"/>
                </a:cubicBezTo>
                <a:cubicBezTo>
                  <a:pt x="3072503" y="29370"/>
                  <a:pt x="3067102" y="30037"/>
                  <a:pt x="3061635" y="30704"/>
                </a:cubicBezTo>
                <a:cubicBezTo>
                  <a:pt x="3063502" y="32037"/>
                  <a:pt x="3065169" y="33304"/>
                  <a:pt x="3066635" y="34504"/>
                </a:cubicBezTo>
                <a:cubicBezTo>
                  <a:pt x="3068102" y="35704"/>
                  <a:pt x="3068835" y="36571"/>
                  <a:pt x="3068835" y="37105"/>
                </a:cubicBezTo>
                <a:cubicBezTo>
                  <a:pt x="3068835" y="37371"/>
                  <a:pt x="3068802" y="38205"/>
                  <a:pt x="3068735" y="39605"/>
                </a:cubicBezTo>
                <a:cubicBezTo>
                  <a:pt x="3068669" y="41005"/>
                  <a:pt x="3068502" y="42839"/>
                  <a:pt x="3068236" y="45106"/>
                </a:cubicBezTo>
                <a:cubicBezTo>
                  <a:pt x="3067969" y="47372"/>
                  <a:pt x="3067669" y="49906"/>
                  <a:pt x="3067335" y="52706"/>
                </a:cubicBezTo>
                <a:cubicBezTo>
                  <a:pt x="3067002" y="55507"/>
                  <a:pt x="3066569" y="58507"/>
                  <a:pt x="3066035" y="61708"/>
                </a:cubicBezTo>
                <a:lnTo>
                  <a:pt x="3097439" y="58307"/>
                </a:lnTo>
                <a:cubicBezTo>
                  <a:pt x="3097973" y="55107"/>
                  <a:pt x="3098339" y="51973"/>
                  <a:pt x="3098539" y="48906"/>
                </a:cubicBezTo>
                <a:cubicBezTo>
                  <a:pt x="3098739" y="45839"/>
                  <a:pt x="3098773" y="43005"/>
                  <a:pt x="3098639" y="40405"/>
                </a:cubicBezTo>
                <a:cubicBezTo>
                  <a:pt x="3098506" y="37805"/>
                  <a:pt x="3098206" y="35571"/>
                  <a:pt x="3097739" y="33704"/>
                </a:cubicBezTo>
                <a:cubicBezTo>
                  <a:pt x="3097272" y="31837"/>
                  <a:pt x="3096572" y="30437"/>
                  <a:pt x="3095639" y="29504"/>
                </a:cubicBezTo>
                <a:cubicBezTo>
                  <a:pt x="3094839" y="28970"/>
                  <a:pt x="3094272" y="28470"/>
                  <a:pt x="3093939" y="28003"/>
                </a:cubicBezTo>
                <a:cubicBezTo>
                  <a:pt x="3093605" y="27537"/>
                  <a:pt x="3093372" y="27170"/>
                  <a:pt x="3093239" y="26903"/>
                </a:cubicBezTo>
                <a:close/>
                <a:moveTo>
                  <a:pt x="2207880" y="23903"/>
                </a:moveTo>
                <a:cubicBezTo>
                  <a:pt x="2207880" y="23903"/>
                  <a:pt x="2208480" y="24203"/>
                  <a:pt x="2209681" y="24803"/>
                </a:cubicBezTo>
                <a:cubicBezTo>
                  <a:pt x="2210881" y="25403"/>
                  <a:pt x="2212381" y="26136"/>
                  <a:pt x="2214181" y="27003"/>
                </a:cubicBezTo>
                <a:cubicBezTo>
                  <a:pt x="2215981" y="27870"/>
                  <a:pt x="2217882" y="28803"/>
                  <a:pt x="2219882" y="29804"/>
                </a:cubicBezTo>
                <a:cubicBezTo>
                  <a:pt x="2221882" y="30804"/>
                  <a:pt x="2223782" y="31804"/>
                  <a:pt x="2225582" y="32804"/>
                </a:cubicBezTo>
                <a:cubicBezTo>
                  <a:pt x="2227383" y="33804"/>
                  <a:pt x="2228816" y="34704"/>
                  <a:pt x="2229883" y="35504"/>
                </a:cubicBezTo>
                <a:cubicBezTo>
                  <a:pt x="2230950" y="36304"/>
                  <a:pt x="2231417" y="36904"/>
                  <a:pt x="2231283" y="37305"/>
                </a:cubicBezTo>
                <a:cubicBezTo>
                  <a:pt x="2231283" y="37705"/>
                  <a:pt x="2230750" y="38571"/>
                  <a:pt x="2229683" y="39905"/>
                </a:cubicBezTo>
                <a:cubicBezTo>
                  <a:pt x="2228616" y="41238"/>
                  <a:pt x="2227183" y="42905"/>
                  <a:pt x="2225382" y="44905"/>
                </a:cubicBezTo>
                <a:cubicBezTo>
                  <a:pt x="2223582" y="46906"/>
                  <a:pt x="2221649" y="49039"/>
                  <a:pt x="2219582" y="51306"/>
                </a:cubicBezTo>
                <a:cubicBezTo>
                  <a:pt x="2217515" y="53573"/>
                  <a:pt x="2215448" y="55840"/>
                  <a:pt x="2213381" y="58107"/>
                </a:cubicBezTo>
                <a:cubicBezTo>
                  <a:pt x="2211314" y="60374"/>
                  <a:pt x="2209381" y="62508"/>
                  <a:pt x="2207580" y="64508"/>
                </a:cubicBezTo>
                <a:cubicBezTo>
                  <a:pt x="2205780" y="66508"/>
                  <a:pt x="2204213" y="68108"/>
                  <a:pt x="2202880" y="69309"/>
                </a:cubicBezTo>
                <a:cubicBezTo>
                  <a:pt x="2205280" y="68908"/>
                  <a:pt x="2208114" y="68342"/>
                  <a:pt x="2211381" y="67608"/>
                </a:cubicBezTo>
                <a:cubicBezTo>
                  <a:pt x="2214648" y="66875"/>
                  <a:pt x="2217915" y="66108"/>
                  <a:pt x="2221182" y="65308"/>
                </a:cubicBezTo>
                <a:cubicBezTo>
                  <a:pt x="2224449" y="64508"/>
                  <a:pt x="2227449" y="63808"/>
                  <a:pt x="2230183" y="63208"/>
                </a:cubicBezTo>
                <a:cubicBezTo>
                  <a:pt x="2232917" y="62608"/>
                  <a:pt x="2234750" y="62108"/>
                  <a:pt x="2235684" y="61708"/>
                </a:cubicBezTo>
                <a:cubicBezTo>
                  <a:pt x="2237951" y="60907"/>
                  <a:pt x="2239818" y="60074"/>
                  <a:pt x="2241284" y="59207"/>
                </a:cubicBezTo>
                <a:cubicBezTo>
                  <a:pt x="2242751" y="58341"/>
                  <a:pt x="2243552" y="57840"/>
                  <a:pt x="2243685" y="57707"/>
                </a:cubicBezTo>
                <a:cubicBezTo>
                  <a:pt x="2243685" y="57707"/>
                  <a:pt x="2244352" y="58174"/>
                  <a:pt x="2245685" y="59107"/>
                </a:cubicBezTo>
                <a:cubicBezTo>
                  <a:pt x="2247019" y="60041"/>
                  <a:pt x="2248419" y="61074"/>
                  <a:pt x="2249885" y="62208"/>
                </a:cubicBezTo>
                <a:cubicBezTo>
                  <a:pt x="2251353" y="63341"/>
                  <a:pt x="2252719" y="64475"/>
                  <a:pt x="2253986" y="65608"/>
                </a:cubicBezTo>
                <a:cubicBezTo>
                  <a:pt x="2255253" y="66742"/>
                  <a:pt x="2255753" y="67508"/>
                  <a:pt x="2255486" y="67908"/>
                </a:cubicBezTo>
                <a:cubicBezTo>
                  <a:pt x="2255220" y="68708"/>
                  <a:pt x="2254753" y="69775"/>
                  <a:pt x="2254086" y="71109"/>
                </a:cubicBezTo>
                <a:cubicBezTo>
                  <a:pt x="2253419" y="72442"/>
                  <a:pt x="2252953" y="73776"/>
                  <a:pt x="2252686" y="75109"/>
                </a:cubicBezTo>
                <a:cubicBezTo>
                  <a:pt x="2252686" y="75509"/>
                  <a:pt x="2252686" y="77243"/>
                  <a:pt x="2252686" y="80310"/>
                </a:cubicBezTo>
                <a:cubicBezTo>
                  <a:pt x="2252686" y="83377"/>
                  <a:pt x="2252719" y="87111"/>
                  <a:pt x="2252786" y="91511"/>
                </a:cubicBezTo>
                <a:cubicBezTo>
                  <a:pt x="2252853" y="95912"/>
                  <a:pt x="2252919" y="100579"/>
                  <a:pt x="2252986" y="105513"/>
                </a:cubicBezTo>
                <a:cubicBezTo>
                  <a:pt x="2253053" y="110447"/>
                  <a:pt x="2253119" y="115081"/>
                  <a:pt x="2253186" y="119415"/>
                </a:cubicBezTo>
                <a:cubicBezTo>
                  <a:pt x="2253253" y="123749"/>
                  <a:pt x="2253286" y="127449"/>
                  <a:pt x="2253286" y="130516"/>
                </a:cubicBezTo>
                <a:cubicBezTo>
                  <a:pt x="2253286" y="133583"/>
                  <a:pt x="2253153" y="135383"/>
                  <a:pt x="2252886" y="135917"/>
                </a:cubicBezTo>
                <a:cubicBezTo>
                  <a:pt x="2252753" y="136584"/>
                  <a:pt x="2252353" y="137917"/>
                  <a:pt x="2251686" y="139917"/>
                </a:cubicBezTo>
                <a:cubicBezTo>
                  <a:pt x="2251019" y="141918"/>
                  <a:pt x="2250286" y="143918"/>
                  <a:pt x="2249485" y="145918"/>
                </a:cubicBezTo>
                <a:cubicBezTo>
                  <a:pt x="2248685" y="147918"/>
                  <a:pt x="2247885" y="149652"/>
                  <a:pt x="2247085" y="151119"/>
                </a:cubicBezTo>
                <a:cubicBezTo>
                  <a:pt x="2246285" y="152586"/>
                  <a:pt x="2245618" y="153252"/>
                  <a:pt x="2245085" y="153119"/>
                </a:cubicBezTo>
                <a:cubicBezTo>
                  <a:pt x="2244685" y="152852"/>
                  <a:pt x="2243952" y="151986"/>
                  <a:pt x="2242885" y="150519"/>
                </a:cubicBezTo>
                <a:cubicBezTo>
                  <a:pt x="2241818" y="149052"/>
                  <a:pt x="2240618" y="147318"/>
                  <a:pt x="2239284" y="145318"/>
                </a:cubicBezTo>
                <a:cubicBezTo>
                  <a:pt x="2237951" y="143318"/>
                  <a:pt x="2236517" y="141251"/>
                  <a:pt x="2234984" y="139117"/>
                </a:cubicBezTo>
                <a:cubicBezTo>
                  <a:pt x="2233450" y="136984"/>
                  <a:pt x="2232150" y="135183"/>
                  <a:pt x="2231083" y="133717"/>
                </a:cubicBezTo>
                <a:cubicBezTo>
                  <a:pt x="2229083" y="134117"/>
                  <a:pt x="2226783" y="134550"/>
                  <a:pt x="2224182" y="135017"/>
                </a:cubicBezTo>
                <a:cubicBezTo>
                  <a:pt x="2221582" y="135483"/>
                  <a:pt x="2219015" y="135917"/>
                  <a:pt x="2216481" y="136317"/>
                </a:cubicBezTo>
                <a:cubicBezTo>
                  <a:pt x="2213948" y="136717"/>
                  <a:pt x="2211581" y="137150"/>
                  <a:pt x="2209381" y="137617"/>
                </a:cubicBezTo>
                <a:cubicBezTo>
                  <a:pt x="2207180" y="138084"/>
                  <a:pt x="2205413" y="138451"/>
                  <a:pt x="2204080" y="138717"/>
                </a:cubicBezTo>
                <a:cubicBezTo>
                  <a:pt x="2203813" y="140451"/>
                  <a:pt x="2203413" y="141851"/>
                  <a:pt x="2202880" y="142918"/>
                </a:cubicBezTo>
                <a:cubicBezTo>
                  <a:pt x="2202346" y="143985"/>
                  <a:pt x="2201946" y="144785"/>
                  <a:pt x="2201680" y="145318"/>
                </a:cubicBezTo>
                <a:cubicBezTo>
                  <a:pt x="2201146" y="145851"/>
                  <a:pt x="2200679" y="146251"/>
                  <a:pt x="2200279" y="146518"/>
                </a:cubicBezTo>
                <a:cubicBezTo>
                  <a:pt x="2199879" y="146785"/>
                  <a:pt x="2199479" y="146652"/>
                  <a:pt x="2199079" y="146118"/>
                </a:cubicBezTo>
                <a:cubicBezTo>
                  <a:pt x="2198946" y="145851"/>
                  <a:pt x="2198546" y="145318"/>
                  <a:pt x="2197879" y="144518"/>
                </a:cubicBezTo>
                <a:cubicBezTo>
                  <a:pt x="2197212" y="143718"/>
                  <a:pt x="2196546" y="142851"/>
                  <a:pt x="2195879" y="141918"/>
                </a:cubicBezTo>
                <a:cubicBezTo>
                  <a:pt x="2195212" y="140984"/>
                  <a:pt x="2194612" y="140017"/>
                  <a:pt x="2194079" y="139017"/>
                </a:cubicBezTo>
                <a:cubicBezTo>
                  <a:pt x="2193545" y="138017"/>
                  <a:pt x="2193278" y="137184"/>
                  <a:pt x="2193278" y="136517"/>
                </a:cubicBezTo>
                <a:cubicBezTo>
                  <a:pt x="2193412" y="135984"/>
                  <a:pt x="2193612" y="134883"/>
                  <a:pt x="2193879" y="133217"/>
                </a:cubicBezTo>
                <a:cubicBezTo>
                  <a:pt x="2194145" y="131550"/>
                  <a:pt x="2194379" y="129383"/>
                  <a:pt x="2194579" y="126716"/>
                </a:cubicBezTo>
                <a:cubicBezTo>
                  <a:pt x="2194779" y="124049"/>
                  <a:pt x="2194946" y="121015"/>
                  <a:pt x="2195079" y="117615"/>
                </a:cubicBezTo>
                <a:cubicBezTo>
                  <a:pt x="2195212" y="114214"/>
                  <a:pt x="2195212" y="110647"/>
                  <a:pt x="2195079" y="106913"/>
                </a:cubicBezTo>
                <a:cubicBezTo>
                  <a:pt x="2195079" y="104246"/>
                  <a:pt x="2194979" y="101379"/>
                  <a:pt x="2194779" y="98312"/>
                </a:cubicBezTo>
                <a:cubicBezTo>
                  <a:pt x="2194579" y="95245"/>
                  <a:pt x="2194345" y="92145"/>
                  <a:pt x="2194079" y="89011"/>
                </a:cubicBezTo>
                <a:cubicBezTo>
                  <a:pt x="2193812" y="85877"/>
                  <a:pt x="2193512" y="82844"/>
                  <a:pt x="2193178" y="79910"/>
                </a:cubicBezTo>
                <a:cubicBezTo>
                  <a:pt x="2192845" y="76976"/>
                  <a:pt x="2192545" y="74376"/>
                  <a:pt x="2192278" y="72109"/>
                </a:cubicBezTo>
                <a:cubicBezTo>
                  <a:pt x="2192012" y="69842"/>
                  <a:pt x="2191812" y="67975"/>
                  <a:pt x="2191678" y="66508"/>
                </a:cubicBezTo>
                <a:cubicBezTo>
                  <a:pt x="2191545" y="65041"/>
                  <a:pt x="2191478" y="64175"/>
                  <a:pt x="2191478" y="63908"/>
                </a:cubicBezTo>
                <a:cubicBezTo>
                  <a:pt x="2191345" y="63374"/>
                  <a:pt x="2191578" y="62974"/>
                  <a:pt x="2192178" y="62708"/>
                </a:cubicBezTo>
                <a:cubicBezTo>
                  <a:pt x="2192778" y="62441"/>
                  <a:pt x="2193145" y="62374"/>
                  <a:pt x="2193278" y="62508"/>
                </a:cubicBezTo>
                <a:cubicBezTo>
                  <a:pt x="2193278" y="62508"/>
                  <a:pt x="2193445" y="62674"/>
                  <a:pt x="2193779" y="63008"/>
                </a:cubicBezTo>
                <a:cubicBezTo>
                  <a:pt x="2194112" y="63341"/>
                  <a:pt x="2194579" y="63741"/>
                  <a:pt x="2195179" y="64208"/>
                </a:cubicBezTo>
                <a:cubicBezTo>
                  <a:pt x="2195779" y="64675"/>
                  <a:pt x="2196446" y="65275"/>
                  <a:pt x="2197179" y="66008"/>
                </a:cubicBezTo>
                <a:cubicBezTo>
                  <a:pt x="2197912" y="66742"/>
                  <a:pt x="2198546" y="67442"/>
                  <a:pt x="2199079" y="68108"/>
                </a:cubicBezTo>
                <a:cubicBezTo>
                  <a:pt x="2200146" y="66775"/>
                  <a:pt x="2201279" y="65175"/>
                  <a:pt x="2202480" y="63308"/>
                </a:cubicBezTo>
                <a:cubicBezTo>
                  <a:pt x="2203680" y="61441"/>
                  <a:pt x="2204780" y="59474"/>
                  <a:pt x="2205780" y="57407"/>
                </a:cubicBezTo>
                <a:cubicBezTo>
                  <a:pt x="2206780" y="55340"/>
                  <a:pt x="2207647" y="53340"/>
                  <a:pt x="2208380" y="51406"/>
                </a:cubicBezTo>
                <a:cubicBezTo>
                  <a:pt x="2209114" y="49473"/>
                  <a:pt x="2209614" y="47706"/>
                  <a:pt x="2209880" y="46106"/>
                </a:cubicBezTo>
                <a:cubicBezTo>
                  <a:pt x="2210281" y="44105"/>
                  <a:pt x="2210381" y="41938"/>
                  <a:pt x="2210181" y="39605"/>
                </a:cubicBezTo>
                <a:cubicBezTo>
                  <a:pt x="2209980" y="37271"/>
                  <a:pt x="2209681" y="35104"/>
                  <a:pt x="2209281" y="33104"/>
                </a:cubicBezTo>
                <a:cubicBezTo>
                  <a:pt x="2208880" y="30704"/>
                  <a:pt x="2208347" y="28370"/>
                  <a:pt x="2207680" y="26103"/>
                </a:cubicBezTo>
                <a:cubicBezTo>
                  <a:pt x="2207680" y="26103"/>
                  <a:pt x="2207680" y="25736"/>
                  <a:pt x="2207680" y="25003"/>
                </a:cubicBezTo>
                <a:cubicBezTo>
                  <a:pt x="2207680" y="24270"/>
                  <a:pt x="2207747" y="23903"/>
                  <a:pt x="2207880" y="23903"/>
                </a:cubicBezTo>
                <a:close/>
                <a:moveTo>
                  <a:pt x="2023591" y="23903"/>
                </a:moveTo>
                <a:cubicBezTo>
                  <a:pt x="2026258" y="24303"/>
                  <a:pt x="2028758" y="24736"/>
                  <a:pt x="2031092" y="25203"/>
                </a:cubicBezTo>
                <a:cubicBezTo>
                  <a:pt x="2033425" y="25670"/>
                  <a:pt x="2035659" y="26170"/>
                  <a:pt x="2037792" y="26703"/>
                </a:cubicBezTo>
                <a:cubicBezTo>
                  <a:pt x="2039659" y="27103"/>
                  <a:pt x="2041493" y="27603"/>
                  <a:pt x="2043293" y="28203"/>
                </a:cubicBezTo>
                <a:cubicBezTo>
                  <a:pt x="2045093" y="28803"/>
                  <a:pt x="2046727" y="29470"/>
                  <a:pt x="2048194" y="30204"/>
                </a:cubicBezTo>
                <a:cubicBezTo>
                  <a:pt x="2049660" y="30937"/>
                  <a:pt x="2050927" y="31737"/>
                  <a:pt x="2051994" y="32604"/>
                </a:cubicBezTo>
                <a:cubicBezTo>
                  <a:pt x="2053061" y="33471"/>
                  <a:pt x="2053794" y="34371"/>
                  <a:pt x="2054195" y="35304"/>
                </a:cubicBezTo>
                <a:cubicBezTo>
                  <a:pt x="2054995" y="37305"/>
                  <a:pt x="2055328" y="38871"/>
                  <a:pt x="2055195" y="40005"/>
                </a:cubicBezTo>
                <a:cubicBezTo>
                  <a:pt x="2055061" y="41138"/>
                  <a:pt x="2054694" y="41938"/>
                  <a:pt x="2054095" y="42405"/>
                </a:cubicBezTo>
                <a:cubicBezTo>
                  <a:pt x="2053494" y="42872"/>
                  <a:pt x="2052828" y="43105"/>
                  <a:pt x="2052094" y="43105"/>
                </a:cubicBezTo>
                <a:cubicBezTo>
                  <a:pt x="2051361" y="43105"/>
                  <a:pt x="2050727" y="42972"/>
                  <a:pt x="2050194" y="42705"/>
                </a:cubicBezTo>
                <a:cubicBezTo>
                  <a:pt x="2049927" y="42572"/>
                  <a:pt x="2049127" y="42138"/>
                  <a:pt x="2047794" y="41405"/>
                </a:cubicBezTo>
                <a:cubicBezTo>
                  <a:pt x="2046460" y="40672"/>
                  <a:pt x="2044893" y="39805"/>
                  <a:pt x="2043093" y="38805"/>
                </a:cubicBezTo>
                <a:cubicBezTo>
                  <a:pt x="2041293" y="37805"/>
                  <a:pt x="2039326" y="36704"/>
                  <a:pt x="2037192" y="35504"/>
                </a:cubicBezTo>
                <a:cubicBezTo>
                  <a:pt x="2035059" y="34304"/>
                  <a:pt x="2033058" y="33171"/>
                  <a:pt x="2031192" y="32104"/>
                </a:cubicBezTo>
                <a:cubicBezTo>
                  <a:pt x="2029325" y="31037"/>
                  <a:pt x="2027725" y="30070"/>
                  <a:pt x="2026391" y="29204"/>
                </a:cubicBezTo>
                <a:cubicBezTo>
                  <a:pt x="2025057" y="28337"/>
                  <a:pt x="2024191" y="27703"/>
                  <a:pt x="2023791" y="27303"/>
                </a:cubicBezTo>
                <a:cubicBezTo>
                  <a:pt x="2023257" y="26770"/>
                  <a:pt x="2022957" y="26303"/>
                  <a:pt x="2022891" y="25903"/>
                </a:cubicBezTo>
                <a:cubicBezTo>
                  <a:pt x="2022824" y="25503"/>
                  <a:pt x="2022857" y="25170"/>
                  <a:pt x="2022991" y="24903"/>
                </a:cubicBezTo>
                <a:cubicBezTo>
                  <a:pt x="2023124" y="24636"/>
                  <a:pt x="2023291" y="24403"/>
                  <a:pt x="2023491" y="24203"/>
                </a:cubicBezTo>
                <a:cubicBezTo>
                  <a:pt x="2023691" y="24003"/>
                  <a:pt x="2023724" y="23903"/>
                  <a:pt x="2023591" y="23903"/>
                </a:cubicBezTo>
                <a:close/>
                <a:moveTo>
                  <a:pt x="3300931" y="17702"/>
                </a:moveTo>
                <a:cubicBezTo>
                  <a:pt x="3301465" y="17435"/>
                  <a:pt x="3302298" y="17735"/>
                  <a:pt x="3303432" y="18602"/>
                </a:cubicBezTo>
                <a:cubicBezTo>
                  <a:pt x="3304565" y="19469"/>
                  <a:pt x="3305665" y="20469"/>
                  <a:pt x="3306732" y="21603"/>
                </a:cubicBezTo>
                <a:cubicBezTo>
                  <a:pt x="3307799" y="22736"/>
                  <a:pt x="3308666" y="23836"/>
                  <a:pt x="3309332" y="24903"/>
                </a:cubicBezTo>
                <a:cubicBezTo>
                  <a:pt x="3309999" y="25970"/>
                  <a:pt x="3310132" y="26570"/>
                  <a:pt x="3309732" y="26703"/>
                </a:cubicBezTo>
                <a:cubicBezTo>
                  <a:pt x="3309199" y="26970"/>
                  <a:pt x="3308432" y="27737"/>
                  <a:pt x="3307432" y="29004"/>
                </a:cubicBezTo>
                <a:cubicBezTo>
                  <a:pt x="3306432" y="30270"/>
                  <a:pt x="3305332" y="31771"/>
                  <a:pt x="3304132" y="33504"/>
                </a:cubicBezTo>
                <a:cubicBezTo>
                  <a:pt x="3302932" y="35238"/>
                  <a:pt x="3301765" y="37105"/>
                  <a:pt x="3300631" y="39105"/>
                </a:cubicBezTo>
                <a:cubicBezTo>
                  <a:pt x="3299498" y="41105"/>
                  <a:pt x="3298464" y="42939"/>
                  <a:pt x="3297531" y="44605"/>
                </a:cubicBezTo>
                <a:cubicBezTo>
                  <a:pt x="3296597" y="46272"/>
                  <a:pt x="3295864" y="47706"/>
                  <a:pt x="3295331" y="48906"/>
                </a:cubicBezTo>
                <a:cubicBezTo>
                  <a:pt x="3294797" y="50106"/>
                  <a:pt x="3294597" y="50706"/>
                  <a:pt x="3294731" y="50706"/>
                </a:cubicBezTo>
                <a:cubicBezTo>
                  <a:pt x="3294997" y="50840"/>
                  <a:pt x="3295531" y="51273"/>
                  <a:pt x="3296331" y="52006"/>
                </a:cubicBezTo>
                <a:cubicBezTo>
                  <a:pt x="3297131" y="52740"/>
                  <a:pt x="3298097" y="53740"/>
                  <a:pt x="3299231" y="55007"/>
                </a:cubicBezTo>
                <a:cubicBezTo>
                  <a:pt x="3300364" y="56274"/>
                  <a:pt x="3301565" y="57674"/>
                  <a:pt x="3302832" y="59207"/>
                </a:cubicBezTo>
                <a:cubicBezTo>
                  <a:pt x="3304098" y="60741"/>
                  <a:pt x="3305298" y="62274"/>
                  <a:pt x="3306432" y="63808"/>
                </a:cubicBezTo>
                <a:cubicBezTo>
                  <a:pt x="3307565" y="65341"/>
                  <a:pt x="3308466" y="66875"/>
                  <a:pt x="3309132" y="68408"/>
                </a:cubicBezTo>
                <a:cubicBezTo>
                  <a:pt x="3309799" y="69942"/>
                  <a:pt x="3310066" y="71242"/>
                  <a:pt x="3309932" y="72309"/>
                </a:cubicBezTo>
                <a:cubicBezTo>
                  <a:pt x="3309799" y="74042"/>
                  <a:pt x="3309466" y="75709"/>
                  <a:pt x="3308932" y="77310"/>
                </a:cubicBezTo>
                <a:cubicBezTo>
                  <a:pt x="3308399" y="78910"/>
                  <a:pt x="3307765" y="80310"/>
                  <a:pt x="3307032" y="81510"/>
                </a:cubicBezTo>
                <a:cubicBezTo>
                  <a:pt x="3306298" y="82710"/>
                  <a:pt x="3305532" y="83710"/>
                  <a:pt x="3304732" y="84510"/>
                </a:cubicBezTo>
                <a:cubicBezTo>
                  <a:pt x="3303932" y="85311"/>
                  <a:pt x="3303132" y="85777"/>
                  <a:pt x="3302331" y="85911"/>
                </a:cubicBezTo>
                <a:cubicBezTo>
                  <a:pt x="3301531" y="86044"/>
                  <a:pt x="3300264" y="86144"/>
                  <a:pt x="3298531" y="86211"/>
                </a:cubicBezTo>
                <a:cubicBezTo>
                  <a:pt x="3296797" y="86277"/>
                  <a:pt x="3295064" y="86311"/>
                  <a:pt x="3293330" y="86311"/>
                </a:cubicBezTo>
                <a:cubicBezTo>
                  <a:pt x="3292263" y="86311"/>
                  <a:pt x="3291163" y="86311"/>
                  <a:pt x="3290030" y="86311"/>
                </a:cubicBezTo>
                <a:cubicBezTo>
                  <a:pt x="3288896" y="86311"/>
                  <a:pt x="3287730" y="86311"/>
                  <a:pt x="3286529" y="86311"/>
                </a:cubicBezTo>
                <a:lnTo>
                  <a:pt x="3286329" y="85311"/>
                </a:lnTo>
                <a:cubicBezTo>
                  <a:pt x="3286196" y="84777"/>
                  <a:pt x="3286396" y="84444"/>
                  <a:pt x="3286930" y="84310"/>
                </a:cubicBezTo>
                <a:cubicBezTo>
                  <a:pt x="3287330" y="84310"/>
                  <a:pt x="3288030" y="84210"/>
                  <a:pt x="3289030" y="84010"/>
                </a:cubicBezTo>
                <a:cubicBezTo>
                  <a:pt x="3290030" y="83810"/>
                  <a:pt x="3291097" y="83377"/>
                  <a:pt x="3292230" y="82710"/>
                </a:cubicBezTo>
                <a:cubicBezTo>
                  <a:pt x="3293364" y="82043"/>
                  <a:pt x="3294464" y="80977"/>
                  <a:pt x="3295531" y="79510"/>
                </a:cubicBezTo>
                <a:cubicBezTo>
                  <a:pt x="3296597" y="78043"/>
                  <a:pt x="3297397" y="76043"/>
                  <a:pt x="3297931" y="73509"/>
                </a:cubicBezTo>
                <a:cubicBezTo>
                  <a:pt x="3298464" y="70975"/>
                  <a:pt x="3298597" y="68608"/>
                  <a:pt x="3298331" y="66408"/>
                </a:cubicBezTo>
                <a:cubicBezTo>
                  <a:pt x="3298064" y="64208"/>
                  <a:pt x="3297697" y="62208"/>
                  <a:pt x="3297231" y="60407"/>
                </a:cubicBezTo>
                <a:cubicBezTo>
                  <a:pt x="3296764" y="58607"/>
                  <a:pt x="3296264" y="57174"/>
                  <a:pt x="3295731" y="56107"/>
                </a:cubicBezTo>
                <a:cubicBezTo>
                  <a:pt x="3295197" y="55040"/>
                  <a:pt x="3294731" y="54373"/>
                  <a:pt x="3294330" y="54107"/>
                </a:cubicBezTo>
                <a:cubicBezTo>
                  <a:pt x="3294064" y="53973"/>
                  <a:pt x="3293664" y="53640"/>
                  <a:pt x="3293131" y="53107"/>
                </a:cubicBezTo>
                <a:cubicBezTo>
                  <a:pt x="3292597" y="52573"/>
                  <a:pt x="3292130" y="52040"/>
                  <a:pt x="3291730" y="51506"/>
                </a:cubicBezTo>
                <a:cubicBezTo>
                  <a:pt x="3291330" y="50973"/>
                  <a:pt x="3290997" y="50506"/>
                  <a:pt x="3290730" y="50106"/>
                </a:cubicBezTo>
                <a:cubicBezTo>
                  <a:pt x="3290463" y="49706"/>
                  <a:pt x="3290463" y="49439"/>
                  <a:pt x="3290730" y="49306"/>
                </a:cubicBezTo>
                <a:cubicBezTo>
                  <a:pt x="3291130" y="49173"/>
                  <a:pt x="3291530" y="48406"/>
                  <a:pt x="3291930" y="47006"/>
                </a:cubicBezTo>
                <a:cubicBezTo>
                  <a:pt x="3292330" y="45606"/>
                  <a:pt x="3292730" y="44005"/>
                  <a:pt x="3293131" y="42205"/>
                </a:cubicBezTo>
                <a:cubicBezTo>
                  <a:pt x="3293530" y="40405"/>
                  <a:pt x="3293830" y="38638"/>
                  <a:pt x="3294030" y="36904"/>
                </a:cubicBezTo>
                <a:cubicBezTo>
                  <a:pt x="3294230" y="35171"/>
                  <a:pt x="3294330" y="33837"/>
                  <a:pt x="3294330" y="32904"/>
                </a:cubicBezTo>
                <a:cubicBezTo>
                  <a:pt x="3293930" y="29437"/>
                  <a:pt x="3292063" y="28037"/>
                  <a:pt x="3288730" y="28703"/>
                </a:cubicBezTo>
                <a:cubicBezTo>
                  <a:pt x="3287796" y="28837"/>
                  <a:pt x="3286663" y="29237"/>
                  <a:pt x="3285330" y="29904"/>
                </a:cubicBezTo>
                <a:cubicBezTo>
                  <a:pt x="3283996" y="30570"/>
                  <a:pt x="3282662" y="31237"/>
                  <a:pt x="3281329" y="31904"/>
                </a:cubicBezTo>
                <a:lnTo>
                  <a:pt x="3278329" y="33704"/>
                </a:lnTo>
                <a:cubicBezTo>
                  <a:pt x="3278728" y="34371"/>
                  <a:pt x="3279029" y="35071"/>
                  <a:pt x="3279229" y="35804"/>
                </a:cubicBezTo>
                <a:cubicBezTo>
                  <a:pt x="3279429" y="36538"/>
                  <a:pt x="3279529" y="37238"/>
                  <a:pt x="3279529" y="37905"/>
                </a:cubicBezTo>
                <a:cubicBezTo>
                  <a:pt x="3279529" y="38838"/>
                  <a:pt x="3279529" y="40972"/>
                  <a:pt x="3279529" y="44305"/>
                </a:cubicBezTo>
                <a:cubicBezTo>
                  <a:pt x="3279529" y="47639"/>
                  <a:pt x="3279562" y="51706"/>
                  <a:pt x="3279629" y="56507"/>
                </a:cubicBezTo>
                <a:cubicBezTo>
                  <a:pt x="3279695" y="61308"/>
                  <a:pt x="3279762" y="66675"/>
                  <a:pt x="3279829" y="72609"/>
                </a:cubicBezTo>
                <a:cubicBezTo>
                  <a:pt x="3279895" y="78543"/>
                  <a:pt x="3279995" y="84610"/>
                  <a:pt x="3280129" y="90811"/>
                </a:cubicBezTo>
                <a:cubicBezTo>
                  <a:pt x="3280262" y="97012"/>
                  <a:pt x="3280362" y="103179"/>
                  <a:pt x="3280429" y="109314"/>
                </a:cubicBezTo>
                <a:cubicBezTo>
                  <a:pt x="3280495" y="115448"/>
                  <a:pt x="3280562" y="121182"/>
                  <a:pt x="3280629" y="126516"/>
                </a:cubicBezTo>
                <a:cubicBezTo>
                  <a:pt x="3280695" y="131850"/>
                  <a:pt x="3280729" y="136517"/>
                  <a:pt x="3280729" y="140517"/>
                </a:cubicBezTo>
                <a:cubicBezTo>
                  <a:pt x="3280729" y="144518"/>
                  <a:pt x="3280729" y="147518"/>
                  <a:pt x="3280729" y="149519"/>
                </a:cubicBezTo>
                <a:cubicBezTo>
                  <a:pt x="3280729" y="157253"/>
                  <a:pt x="3280495" y="163354"/>
                  <a:pt x="3280029" y="167821"/>
                </a:cubicBezTo>
                <a:cubicBezTo>
                  <a:pt x="3279562" y="172288"/>
                  <a:pt x="3278728" y="174655"/>
                  <a:pt x="3277529" y="174922"/>
                </a:cubicBezTo>
                <a:cubicBezTo>
                  <a:pt x="3276995" y="175055"/>
                  <a:pt x="3276261" y="174888"/>
                  <a:pt x="3275328" y="174422"/>
                </a:cubicBezTo>
                <a:cubicBezTo>
                  <a:pt x="3274394" y="173955"/>
                  <a:pt x="3273461" y="173155"/>
                  <a:pt x="3272528" y="172021"/>
                </a:cubicBezTo>
                <a:cubicBezTo>
                  <a:pt x="3271594" y="170888"/>
                  <a:pt x="3270828" y="169288"/>
                  <a:pt x="3270228" y="167221"/>
                </a:cubicBezTo>
                <a:cubicBezTo>
                  <a:pt x="3269628" y="165154"/>
                  <a:pt x="3269394" y="162520"/>
                  <a:pt x="3269527" y="159320"/>
                </a:cubicBezTo>
                <a:cubicBezTo>
                  <a:pt x="3269527" y="156386"/>
                  <a:pt x="3269628" y="152086"/>
                  <a:pt x="3269828" y="146418"/>
                </a:cubicBezTo>
                <a:cubicBezTo>
                  <a:pt x="3270028" y="140751"/>
                  <a:pt x="3270228" y="134383"/>
                  <a:pt x="3270428" y="127316"/>
                </a:cubicBezTo>
                <a:cubicBezTo>
                  <a:pt x="3270628" y="120248"/>
                  <a:pt x="3270761" y="112847"/>
                  <a:pt x="3270828" y="105113"/>
                </a:cubicBezTo>
                <a:cubicBezTo>
                  <a:pt x="3270894" y="97379"/>
                  <a:pt x="3270928" y="89911"/>
                  <a:pt x="3270928" y="82710"/>
                </a:cubicBezTo>
                <a:cubicBezTo>
                  <a:pt x="3270794" y="75509"/>
                  <a:pt x="3270628" y="68675"/>
                  <a:pt x="3270428" y="62208"/>
                </a:cubicBezTo>
                <a:cubicBezTo>
                  <a:pt x="3270228" y="55740"/>
                  <a:pt x="3269928" y="50006"/>
                  <a:pt x="3269527" y="45006"/>
                </a:cubicBezTo>
                <a:cubicBezTo>
                  <a:pt x="3269127" y="40005"/>
                  <a:pt x="3268627" y="35904"/>
                  <a:pt x="3268027" y="32704"/>
                </a:cubicBezTo>
                <a:cubicBezTo>
                  <a:pt x="3267427" y="29504"/>
                  <a:pt x="3266660" y="27637"/>
                  <a:pt x="3265727" y="27103"/>
                </a:cubicBezTo>
                <a:cubicBezTo>
                  <a:pt x="3263993" y="26036"/>
                  <a:pt x="3263027" y="25136"/>
                  <a:pt x="3262827" y="24403"/>
                </a:cubicBezTo>
                <a:cubicBezTo>
                  <a:pt x="3262627" y="23670"/>
                  <a:pt x="3262660" y="23169"/>
                  <a:pt x="3262927" y="22903"/>
                </a:cubicBezTo>
                <a:cubicBezTo>
                  <a:pt x="3263060" y="22636"/>
                  <a:pt x="3263860" y="22369"/>
                  <a:pt x="3265327" y="22103"/>
                </a:cubicBezTo>
                <a:cubicBezTo>
                  <a:pt x="3266260" y="22636"/>
                  <a:pt x="3267194" y="23236"/>
                  <a:pt x="3268127" y="23903"/>
                </a:cubicBezTo>
                <a:cubicBezTo>
                  <a:pt x="3269060" y="24436"/>
                  <a:pt x="3270028" y="25103"/>
                  <a:pt x="3271027" y="25903"/>
                </a:cubicBezTo>
                <a:cubicBezTo>
                  <a:pt x="3272028" y="26703"/>
                  <a:pt x="3273061" y="27570"/>
                  <a:pt x="3274128" y="28503"/>
                </a:cubicBezTo>
                <a:cubicBezTo>
                  <a:pt x="3275595" y="27970"/>
                  <a:pt x="3277462" y="27337"/>
                  <a:pt x="3279729" y="26603"/>
                </a:cubicBezTo>
                <a:cubicBezTo>
                  <a:pt x="3281995" y="25870"/>
                  <a:pt x="3284362" y="25003"/>
                  <a:pt x="3286830" y="24003"/>
                </a:cubicBezTo>
                <a:cubicBezTo>
                  <a:pt x="3289296" y="23003"/>
                  <a:pt x="3291797" y="21969"/>
                  <a:pt x="3294330" y="20902"/>
                </a:cubicBezTo>
                <a:cubicBezTo>
                  <a:pt x="3296864" y="19836"/>
                  <a:pt x="3299064" y="18769"/>
                  <a:pt x="3300931" y="17702"/>
                </a:cubicBezTo>
                <a:close/>
                <a:moveTo>
                  <a:pt x="1221843" y="17102"/>
                </a:moveTo>
                <a:cubicBezTo>
                  <a:pt x="1221843" y="17102"/>
                  <a:pt x="1222310" y="17302"/>
                  <a:pt x="1223243" y="17702"/>
                </a:cubicBezTo>
                <a:cubicBezTo>
                  <a:pt x="1224176" y="18102"/>
                  <a:pt x="1225277" y="18669"/>
                  <a:pt x="1226543" y="19402"/>
                </a:cubicBezTo>
                <a:cubicBezTo>
                  <a:pt x="1227810" y="20136"/>
                  <a:pt x="1229177" y="20936"/>
                  <a:pt x="1230644" y="21803"/>
                </a:cubicBezTo>
                <a:cubicBezTo>
                  <a:pt x="1232111" y="22669"/>
                  <a:pt x="1233411" y="23503"/>
                  <a:pt x="1234544" y="24303"/>
                </a:cubicBezTo>
                <a:cubicBezTo>
                  <a:pt x="1235678" y="25103"/>
                  <a:pt x="1236545" y="25836"/>
                  <a:pt x="1237145" y="26503"/>
                </a:cubicBezTo>
                <a:cubicBezTo>
                  <a:pt x="1237745" y="27170"/>
                  <a:pt x="1237845" y="27703"/>
                  <a:pt x="1237445" y="28103"/>
                </a:cubicBezTo>
                <a:cubicBezTo>
                  <a:pt x="1237178" y="28370"/>
                  <a:pt x="1235411" y="28937"/>
                  <a:pt x="1232144" y="29804"/>
                </a:cubicBezTo>
                <a:cubicBezTo>
                  <a:pt x="1228877" y="30670"/>
                  <a:pt x="1224977" y="31670"/>
                  <a:pt x="1220443" y="32804"/>
                </a:cubicBezTo>
                <a:cubicBezTo>
                  <a:pt x="1215909" y="33937"/>
                  <a:pt x="1211008" y="35071"/>
                  <a:pt x="1205741" y="36204"/>
                </a:cubicBezTo>
                <a:cubicBezTo>
                  <a:pt x="1200474" y="37338"/>
                  <a:pt x="1195606" y="38405"/>
                  <a:pt x="1191139" y="39405"/>
                </a:cubicBezTo>
                <a:cubicBezTo>
                  <a:pt x="1186672" y="40405"/>
                  <a:pt x="1182905" y="41238"/>
                  <a:pt x="1179838" y="41905"/>
                </a:cubicBezTo>
                <a:cubicBezTo>
                  <a:pt x="1176771" y="42572"/>
                  <a:pt x="1175104" y="42905"/>
                  <a:pt x="1174837" y="42905"/>
                </a:cubicBezTo>
                <a:cubicBezTo>
                  <a:pt x="1174570" y="42905"/>
                  <a:pt x="1174770" y="43505"/>
                  <a:pt x="1175437" y="44705"/>
                </a:cubicBezTo>
                <a:cubicBezTo>
                  <a:pt x="1176104" y="45906"/>
                  <a:pt x="1176871" y="47306"/>
                  <a:pt x="1177737" y="48906"/>
                </a:cubicBezTo>
                <a:cubicBezTo>
                  <a:pt x="1178604" y="50506"/>
                  <a:pt x="1179371" y="52140"/>
                  <a:pt x="1180038" y="53807"/>
                </a:cubicBezTo>
                <a:cubicBezTo>
                  <a:pt x="1180704" y="55473"/>
                  <a:pt x="1180904" y="56840"/>
                  <a:pt x="1180638" y="57907"/>
                </a:cubicBezTo>
                <a:cubicBezTo>
                  <a:pt x="1180504" y="58974"/>
                  <a:pt x="1180138" y="60974"/>
                  <a:pt x="1179538" y="63908"/>
                </a:cubicBezTo>
                <a:cubicBezTo>
                  <a:pt x="1178938" y="66842"/>
                  <a:pt x="1178104" y="70442"/>
                  <a:pt x="1177037" y="74709"/>
                </a:cubicBezTo>
                <a:cubicBezTo>
                  <a:pt x="1178371" y="74576"/>
                  <a:pt x="1180171" y="74443"/>
                  <a:pt x="1182438" y="74309"/>
                </a:cubicBezTo>
                <a:cubicBezTo>
                  <a:pt x="1184705" y="74176"/>
                  <a:pt x="1187038" y="73976"/>
                  <a:pt x="1189439" y="73709"/>
                </a:cubicBezTo>
                <a:cubicBezTo>
                  <a:pt x="1191839" y="73442"/>
                  <a:pt x="1194206" y="73109"/>
                  <a:pt x="1196540" y="72709"/>
                </a:cubicBezTo>
                <a:cubicBezTo>
                  <a:pt x="1198873" y="72309"/>
                  <a:pt x="1200840" y="71776"/>
                  <a:pt x="1202440" y="71109"/>
                </a:cubicBezTo>
                <a:cubicBezTo>
                  <a:pt x="1204307" y="70175"/>
                  <a:pt x="1206108" y="69175"/>
                  <a:pt x="1207841" y="68108"/>
                </a:cubicBezTo>
                <a:cubicBezTo>
                  <a:pt x="1209575" y="67042"/>
                  <a:pt x="1211175" y="66075"/>
                  <a:pt x="1212642" y="65208"/>
                </a:cubicBezTo>
                <a:cubicBezTo>
                  <a:pt x="1214108" y="64341"/>
                  <a:pt x="1215309" y="63608"/>
                  <a:pt x="1216242" y="63008"/>
                </a:cubicBezTo>
                <a:cubicBezTo>
                  <a:pt x="1217176" y="62408"/>
                  <a:pt x="1217842" y="62108"/>
                  <a:pt x="1218242" y="62108"/>
                </a:cubicBezTo>
                <a:cubicBezTo>
                  <a:pt x="1218643" y="62241"/>
                  <a:pt x="1219342" y="62808"/>
                  <a:pt x="1220343" y="63808"/>
                </a:cubicBezTo>
                <a:cubicBezTo>
                  <a:pt x="1221343" y="64808"/>
                  <a:pt x="1222376" y="65908"/>
                  <a:pt x="1223443" y="67108"/>
                </a:cubicBezTo>
                <a:cubicBezTo>
                  <a:pt x="1224510" y="68308"/>
                  <a:pt x="1225477" y="69509"/>
                  <a:pt x="1226343" y="70709"/>
                </a:cubicBezTo>
                <a:cubicBezTo>
                  <a:pt x="1227210" y="71909"/>
                  <a:pt x="1227577" y="72642"/>
                  <a:pt x="1227444" y="72909"/>
                </a:cubicBezTo>
                <a:cubicBezTo>
                  <a:pt x="1227444" y="73176"/>
                  <a:pt x="1226810" y="74576"/>
                  <a:pt x="1225543" y="77110"/>
                </a:cubicBezTo>
                <a:cubicBezTo>
                  <a:pt x="1224277" y="79643"/>
                  <a:pt x="1222610" y="82810"/>
                  <a:pt x="1220543" y="86611"/>
                </a:cubicBezTo>
                <a:cubicBezTo>
                  <a:pt x="1218476" y="90411"/>
                  <a:pt x="1216142" y="94612"/>
                  <a:pt x="1213542" y="99212"/>
                </a:cubicBezTo>
                <a:cubicBezTo>
                  <a:pt x="1210942" y="103813"/>
                  <a:pt x="1208308" y="108447"/>
                  <a:pt x="1205641" y="113114"/>
                </a:cubicBezTo>
                <a:lnTo>
                  <a:pt x="1218843" y="123515"/>
                </a:lnTo>
                <a:cubicBezTo>
                  <a:pt x="1226577" y="129783"/>
                  <a:pt x="1233511" y="134983"/>
                  <a:pt x="1239645" y="139117"/>
                </a:cubicBezTo>
                <a:cubicBezTo>
                  <a:pt x="1245779" y="143251"/>
                  <a:pt x="1251013" y="146518"/>
                  <a:pt x="1255347" y="148918"/>
                </a:cubicBezTo>
                <a:cubicBezTo>
                  <a:pt x="1259681" y="151319"/>
                  <a:pt x="1263015" y="153019"/>
                  <a:pt x="1265348" y="154019"/>
                </a:cubicBezTo>
                <a:cubicBezTo>
                  <a:pt x="1267682" y="155019"/>
                  <a:pt x="1268915" y="155519"/>
                  <a:pt x="1269049" y="155519"/>
                </a:cubicBezTo>
                <a:cubicBezTo>
                  <a:pt x="1269182" y="155519"/>
                  <a:pt x="1268849" y="155586"/>
                  <a:pt x="1268049" y="155719"/>
                </a:cubicBezTo>
                <a:cubicBezTo>
                  <a:pt x="1267249" y="155853"/>
                  <a:pt x="1266182" y="156086"/>
                  <a:pt x="1264848" y="156419"/>
                </a:cubicBezTo>
                <a:cubicBezTo>
                  <a:pt x="1263515" y="156753"/>
                  <a:pt x="1262015" y="157086"/>
                  <a:pt x="1260348" y="157420"/>
                </a:cubicBezTo>
                <a:cubicBezTo>
                  <a:pt x="1258681" y="157753"/>
                  <a:pt x="1256914" y="158120"/>
                  <a:pt x="1255047" y="158520"/>
                </a:cubicBezTo>
                <a:lnTo>
                  <a:pt x="1240845" y="161520"/>
                </a:lnTo>
                <a:cubicBezTo>
                  <a:pt x="1236045" y="156319"/>
                  <a:pt x="1231444" y="151352"/>
                  <a:pt x="1227043" y="146618"/>
                </a:cubicBezTo>
                <a:cubicBezTo>
                  <a:pt x="1222643" y="141884"/>
                  <a:pt x="1218442" y="137384"/>
                  <a:pt x="1214442" y="133117"/>
                </a:cubicBezTo>
                <a:lnTo>
                  <a:pt x="1201640" y="119915"/>
                </a:lnTo>
                <a:cubicBezTo>
                  <a:pt x="1200574" y="121382"/>
                  <a:pt x="1199607" y="122815"/>
                  <a:pt x="1198740" y="124215"/>
                </a:cubicBezTo>
                <a:cubicBezTo>
                  <a:pt x="1197873" y="125616"/>
                  <a:pt x="1196973" y="126982"/>
                  <a:pt x="1196040" y="128316"/>
                </a:cubicBezTo>
                <a:cubicBezTo>
                  <a:pt x="1194039" y="131383"/>
                  <a:pt x="1191739" y="134250"/>
                  <a:pt x="1189139" y="136917"/>
                </a:cubicBezTo>
                <a:cubicBezTo>
                  <a:pt x="1186539" y="139584"/>
                  <a:pt x="1183872" y="141984"/>
                  <a:pt x="1181138" y="144118"/>
                </a:cubicBezTo>
                <a:cubicBezTo>
                  <a:pt x="1178404" y="146251"/>
                  <a:pt x="1175737" y="148118"/>
                  <a:pt x="1173137" y="149719"/>
                </a:cubicBezTo>
                <a:cubicBezTo>
                  <a:pt x="1170536" y="151319"/>
                  <a:pt x="1168203" y="152652"/>
                  <a:pt x="1166136" y="153719"/>
                </a:cubicBezTo>
                <a:cubicBezTo>
                  <a:pt x="1164069" y="154786"/>
                  <a:pt x="1162402" y="155586"/>
                  <a:pt x="1161135" y="156119"/>
                </a:cubicBezTo>
                <a:cubicBezTo>
                  <a:pt x="1159868" y="156653"/>
                  <a:pt x="1159235" y="156919"/>
                  <a:pt x="1159235" y="156919"/>
                </a:cubicBezTo>
                <a:cubicBezTo>
                  <a:pt x="1159102" y="156919"/>
                  <a:pt x="1158768" y="156886"/>
                  <a:pt x="1158235" y="156819"/>
                </a:cubicBezTo>
                <a:cubicBezTo>
                  <a:pt x="1157701" y="156753"/>
                  <a:pt x="1157301" y="156586"/>
                  <a:pt x="1157035" y="156319"/>
                </a:cubicBezTo>
                <a:cubicBezTo>
                  <a:pt x="1156768" y="156053"/>
                  <a:pt x="1156835" y="155653"/>
                  <a:pt x="1157235" y="155119"/>
                </a:cubicBezTo>
                <a:cubicBezTo>
                  <a:pt x="1157635" y="154586"/>
                  <a:pt x="1158702" y="153719"/>
                  <a:pt x="1160435" y="152519"/>
                </a:cubicBezTo>
                <a:cubicBezTo>
                  <a:pt x="1162035" y="151319"/>
                  <a:pt x="1163736" y="149952"/>
                  <a:pt x="1165536" y="148418"/>
                </a:cubicBezTo>
                <a:cubicBezTo>
                  <a:pt x="1167336" y="146885"/>
                  <a:pt x="1169336" y="144885"/>
                  <a:pt x="1171537" y="142418"/>
                </a:cubicBezTo>
                <a:cubicBezTo>
                  <a:pt x="1173737" y="139951"/>
                  <a:pt x="1176271" y="136850"/>
                  <a:pt x="1179138" y="133117"/>
                </a:cubicBezTo>
                <a:cubicBezTo>
                  <a:pt x="1182004" y="129383"/>
                  <a:pt x="1185505" y="124782"/>
                  <a:pt x="1189639" y="119315"/>
                </a:cubicBezTo>
                <a:cubicBezTo>
                  <a:pt x="1190439" y="118115"/>
                  <a:pt x="1191206" y="116948"/>
                  <a:pt x="1191939" y="115814"/>
                </a:cubicBezTo>
                <a:cubicBezTo>
                  <a:pt x="1192673" y="114681"/>
                  <a:pt x="1193439" y="113581"/>
                  <a:pt x="1194239" y="112514"/>
                </a:cubicBezTo>
                <a:cubicBezTo>
                  <a:pt x="1191306" y="109580"/>
                  <a:pt x="1188705" y="107113"/>
                  <a:pt x="1186439" y="105113"/>
                </a:cubicBezTo>
                <a:cubicBezTo>
                  <a:pt x="1184172" y="103113"/>
                  <a:pt x="1182505" y="101779"/>
                  <a:pt x="1181438" y="101113"/>
                </a:cubicBezTo>
                <a:cubicBezTo>
                  <a:pt x="1179304" y="99912"/>
                  <a:pt x="1177437" y="98812"/>
                  <a:pt x="1175837" y="97812"/>
                </a:cubicBezTo>
                <a:cubicBezTo>
                  <a:pt x="1174237" y="96812"/>
                  <a:pt x="1172837" y="95912"/>
                  <a:pt x="1171637" y="95112"/>
                </a:cubicBezTo>
                <a:cubicBezTo>
                  <a:pt x="1171503" y="94978"/>
                  <a:pt x="1171303" y="94778"/>
                  <a:pt x="1171036" y="94512"/>
                </a:cubicBezTo>
                <a:cubicBezTo>
                  <a:pt x="1170503" y="96112"/>
                  <a:pt x="1169970" y="97645"/>
                  <a:pt x="1169436" y="99112"/>
                </a:cubicBezTo>
                <a:cubicBezTo>
                  <a:pt x="1168903" y="100579"/>
                  <a:pt x="1168303" y="102046"/>
                  <a:pt x="1167636" y="103513"/>
                </a:cubicBezTo>
                <a:cubicBezTo>
                  <a:pt x="1165503" y="108980"/>
                  <a:pt x="1163336" y="113614"/>
                  <a:pt x="1161135" y="117415"/>
                </a:cubicBezTo>
                <a:cubicBezTo>
                  <a:pt x="1158935" y="121215"/>
                  <a:pt x="1156835" y="124415"/>
                  <a:pt x="1154834" y="127016"/>
                </a:cubicBezTo>
                <a:cubicBezTo>
                  <a:pt x="1152834" y="129616"/>
                  <a:pt x="1151001" y="131616"/>
                  <a:pt x="1149334" y="133017"/>
                </a:cubicBezTo>
                <a:cubicBezTo>
                  <a:pt x="1147667" y="134417"/>
                  <a:pt x="1146367" y="135450"/>
                  <a:pt x="1145433" y="136117"/>
                </a:cubicBezTo>
                <a:cubicBezTo>
                  <a:pt x="1143433" y="137450"/>
                  <a:pt x="1142033" y="137950"/>
                  <a:pt x="1141233" y="137617"/>
                </a:cubicBezTo>
                <a:cubicBezTo>
                  <a:pt x="1140433" y="137284"/>
                  <a:pt x="1140366" y="136784"/>
                  <a:pt x="1141033" y="136117"/>
                </a:cubicBezTo>
                <a:cubicBezTo>
                  <a:pt x="1141300" y="135717"/>
                  <a:pt x="1142366" y="134417"/>
                  <a:pt x="1144233" y="132216"/>
                </a:cubicBezTo>
                <a:cubicBezTo>
                  <a:pt x="1146100" y="130016"/>
                  <a:pt x="1148267" y="126716"/>
                  <a:pt x="1150734" y="122315"/>
                </a:cubicBezTo>
                <a:cubicBezTo>
                  <a:pt x="1153201" y="117915"/>
                  <a:pt x="1155768" y="112347"/>
                  <a:pt x="1158435" y="105613"/>
                </a:cubicBezTo>
                <a:cubicBezTo>
                  <a:pt x="1161102" y="98879"/>
                  <a:pt x="1163369" y="90911"/>
                  <a:pt x="1165236" y="81710"/>
                </a:cubicBezTo>
                <a:cubicBezTo>
                  <a:pt x="1166969" y="72509"/>
                  <a:pt x="1168003" y="65075"/>
                  <a:pt x="1168336" y="59407"/>
                </a:cubicBezTo>
                <a:cubicBezTo>
                  <a:pt x="1168670" y="53740"/>
                  <a:pt x="1168636" y="49439"/>
                  <a:pt x="1168236" y="46506"/>
                </a:cubicBezTo>
                <a:cubicBezTo>
                  <a:pt x="1167703" y="42905"/>
                  <a:pt x="1166903" y="40372"/>
                  <a:pt x="1165836" y="38905"/>
                </a:cubicBezTo>
                <a:cubicBezTo>
                  <a:pt x="1165836" y="38371"/>
                  <a:pt x="1165969" y="37971"/>
                  <a:pt x="1166236" y="37705"/>
                </a:cubicBezTo>
                <a:cubicBezTo>
                  <a:pt x="1166236" y="37438"/>
                  <a:pt x="1166403" y="37238"/>
                  <a:pt x="1166736" y="37105"/>
                </a:cubicBezTo>
                <a:cubicBezTo>
                  <a:pt x="1167069" y="36971"/>
                  <a:pt x="1167569" y="37038"/>
                  <a:pt x="1168236" y="37305"/>
                </a:cubicBezTo>
                <a:cubicBezTo>
                  <a:pt x="1168636" y="37438"/>
                  <a:pt x="1169903" y="37305"/>
                  <a:pt x="1172037" y="36904"/>
                </a:cubicBezTo>
                <a:cubicBezTo>
                  <a:pt x="1174170" y="36504"/>
                  <a:pt x="1176771" y="35938"/>
                  <a:pt x="1179838" y="35204"/>
                </a:cubicBezTo>
                <a:cubicBezTo>
                  <a:pt x="1182905" y="34471"/>
                  <a:pt x="1186205" y="33604"/>
                  <a:pt x="1189739" y="32604"/>
                </a:cubicBezTo>
                <a:cubicBezTo>
                  <a:pt x="1193273" y="31604"/>
                  <a:pt x="1196673" y="30570"/>
                  <a:pt x="1199940" y="29504"/>
                </a:cubicBezTo>
                <a:cubicBezTo>
                  <a:pt x="1203207" y="28437"/>
                  <a:pt x="1206108" y="27437"/>
                  <a:pt x="1208641" y="26503"/>
                </a:cubicBezTo>
                <a:cubicBezTo>
                  <a:pt x="1211175" y="25570"/>
                  <a:pt x="1212975" y="24703"/>
                  <a:pt x="1214042" y="23903"/>
                </a:cubicBezTo>
                <a:cubicBezTo>
                  <a:pt x="1217109" y="21903"/>
                  <a:pt x="1219176" y="20302"/>
                  <a:pt x="1220243" y="19102"/>
                </a:cubicBezTo>
                <a:cubicBezTo>
                  <a:pt x="1221310" y="17902"/>
                  <a:pt x="1221843" y="17235"/>
                  <a:pt x="1221843" y="17102"/>
                </a:cubicBezTo>
                <a:close/>
                <a:moveTo>
                  <a:pt x="638113" y="15102"/>
                </a:moveTo>
                <a:cubicBezTo>
                  <a:pt x="640113" y="16569"/>
                  <a:pt x="642047" y="17969"/>
                  <a:pt x="643914" y="19302"/>
                </a:cubicBezTo>
                <a:cubicBezTo>
                  <a:pt x="645780" y="20636"/>
                  <a:pt x="647514" y="21969"/>
                  <a:pt x="649114" y="23303"/>
                </a:cubicBezTo>
                <a:cubicBezTo>
                  <a:pt x="650448" y="24370"/>
                  <a:pt x="651781" y="25403"/>
                  <a:pt x="653115" y="26403"/>
                </a:cubicBezTo>
                <a:cubicBezTo>
                  <a:pt x="654448" y="27403"/>
                  <a:pt x="655615" y="28370"/>
                  <a:pt x="656615" y="29304"/>
                </a:cubicBezTo>
                <a:cubicBezTo>
                  <a:pt x="657615" y="30237"/>
                  <a:pt x="658415" y="30970"/>
                  <a:pt x="659015" y="31504"/>
                </a:cubicBezTo>
                <a:cubicBezTo>
                  <a:pt x="659616" y="32037"/>
                  <a:pt x="659916" y="32437"/>
                  <a:pt x="659916" y="32704"/>
                </a:cubicBezTo>
                <a:cubicBezTo>
                  <a:pt x="659782" y="32837"/>
                  <a:pt x="659516" y="34238"/>
                  <a:pt x="659115" y="36904"/>
                </a:cubicBezTo>
                <a:cubicBezTo>
                  <a:pt x="658715" y="39571"/>
                  <a:pt x="658249" y="42972"/>
                  <a:pt x="657715" y="47106"/>
                </a:cubicBezTo>
                <a:cubicBezTo>
                  <a:pt x="657182" y="51240"/>
                  <a:pt x="656615" y="55940"/>
                  <a:pt x="656015" y="61208"/>
                </a:cubicBezTo>
                <a:cubicBezTo>
                  <a:pt x="655415" y="66475"/>
                  <a:pt x="654848" y="71842"/>
                  <a:pt x="654315" y="77310"/>
                </a:cubicBezTo>
                <a:cubicBezTo>
                  <a:pt x="656448" y="76509"/>
                  <a:pt x="659249" y="75476"/>
                  <a:pt x="662716" y="74209"/>
                </a:cubicBezTo>
                <a:cubicBezTo>
                  <a:pt x="666183" y="72942"/>
                  <a:pt x="669583" y="71709"/>
                  <a:pt x="672917" y="70509"/>
                </a:cubicBezTo>
                <a:cubicBezTo>
                  <a:pt x="676251" y="69309"/>
                  <a:pt x="679218" y="68242"/>
                  <a:pt x="681818" y="67308"/>
                </a:cubicBezTo>
                <a:cubicBezTo>
                  <a:pt x="684419" y="66375"/>
                  <a:pt x="686052" y="65841"/>
                  <a:pt x="686719" y="65708"/>
                </a:cubicBezTo>
                <a:cubicBezTo>
                  <a:pt x="687519" y="65575"/>
                  <a:pt x="688352" y="66041"/>
                  <a:pt x="689219" y="67108"/>
                </a:cubicBezTo>
                <a:cubicBezTo>
                  <a:pt x="690086" y="68175"/>
                  <a:pt x="690886" y="69375"/>
                  <a:pt x="691620" y="70709"/>
                </a:cubicBezTo>
                <a:cubicBezTo>
                  <a:pt x="692353" y="72042"/>
                  <a:pt x="692920" y="73276"/>
                  <a:pt x="693320" y="74409"/>
                </a:cubicBezTo>
                <a:cubicBezTo>
                  <a:pt x="693720" y="75543"/>
                  <a:pt x="693853" y="76243"/>
                  <a:pt x="693720" y="76509"/>
                </a:cubicBezTo>
                <a:cubicBezTo>
                  <a:pt x="693720" y="76643"/>
                  <a:pt x="692986" y="76876"/>
                  <a:pt x="691519" y="77210"/>
                </a:cubicBezTo>
                <a:cubicBezTo>
                  <a:pt x="690053" y="77543"/>
                  <a:pt x="688119" y="77943"/>
                  <a:pt x="685719" y="78410"/>
                </a:cubicBezTo>
                <a:cubicBezTo>
                  <a:pt x="683318" y="78876"/>
                  <a:pt x="680651" y="79410"/>
                  <a:pt x="677718" y="80010"/>
                </a:cubicBezTo>
                <a:cubicBezTo>
                  <a:pt x="674784" y="80610"/>
                  <a:pt x="671850" y="81177"/>
                  <a:pt x="668917" y="81710"/>
                </a:cubicBezTo>
                <a:cubicBezTo>
                  <a:pt x="665983" y="82243"/>
                  <a:pt x="663183" y="82744"/>
                  <a:pt x="660516" y="83210"/>
                </a:cubicBezTo>
                <a:cubicBezTo>
                  <a:pt x="657849" y="83677"/>
                  <a:pt x="655582" y="84044"/>
                  <a:pt x="653715" y="84310"/>
                </a:cubicBezTo>
                <a:cubicBezTo>
                  <a:pt x="653181" y="90711"/>
                  <a:pt x="652848" y="96612"/>
                  <a:pt x="652715" y="102013"/>
                </a:cubicBezTo>
                <a:cubicBezTo>
                  <a:pt x="652581" y="107413"/>
                  <a:pt x="652715" y="111647"/>
                  <a:pt x="653115" y="114714"/>
                </a:cubicBezTo>
                <a:cubicBezTo>
                  <a:pt x="653781" y="119248"/>
                  <a:pt x="654982" y="123149"/>
                  <a:pt x="656715" y="126416"/>
                </a:cubicBezTo>
                <a:cubicBezTo>
                  <a:pt x="658449" y="129683"/>
                  <a:pt x="660516" y="132316"/>
                  <a:pt x="662916" y="134317"/>
                </a:cubicBezTo>
                <a:cubicBezTo>
                  <a:pt x="665316" y="136317"/>
                  <a:pt x="667950" y="137817"/>
                  <a:pt x="670817" y="138817"/>
                </a:cubicBezTo>
                <a:cubicBezTo>
                  <a:pt x="673684" y="139817"/>
                  <a:pt x="676451" y="140384"/>
                  <a:pt x="679118" y="140517"/>
                </a:cubicBezTo>
                <a:cubicBezTo>
                  <a:pt x="681918" y="140651"/>
                  <a:pt x="684919" y="140251"/>
                  <a:pt x="688119" y="139317"/>
                </a:cubicBezTo>
                <a:cubicBezTo>
                  <a:pt x="691319" y="138384"/>
                  <a:pt x="694420" y="137284"/>
                  <a:pt x="697420" y="136017"/>
                </a:cubicBezTo>
                <a:cubicBezTo>
                  <a:pt x="700421" y="134750"/>
                  <a:pt x="703154" y="133383"/>
                  <a:pt x="705621" y="131916"/>
                </a:cubicBezTo>
                <a:cubicBezTo>
                  <a:pt x="708088" y="130450"/>
                  <a:pt x="709922" y="129316"/>
                  <a:pt x="711122" y="128516"/>
                </a:cubicBezTo>
                <a:cubicBezTo>
                  <a:pt x="712589" y="127582"/>
                  <a:pt x="714256" y="127783"/>
                  <a:pt x="716123" y="129116"/>
                </a:cubicBezTo>
                <a:cubicBezTo>
                  <a:pt x="717989" y="130450"/>
                  <a:pt x="720256" y="133650"/>
                  <a:pt x="722923" y="138717"/>
                </a:cubicBezTo>
                <a:cubicBezTo>
                  <a:pt x="723724" y="140051"/>
                  <a:pt x="723157" y="141284"/>
                  <a:pt x="721223" y="142418"/>
                </a:cubicBezTo>
                <a:cubicBezTo>
                  <a:pt x="719290" y="143551"/>
                  <a:pt x="716756" y="144518"/>
                  <a:pt x="713622" y="145318"/>
                </a:cubicBezTo>
                <a:cubicBezTo>
                  <a:pt x="710489" y="146118"/>
                  <a:pt x="707121" y="146785"/>
                  <a:pt x="703521" y="147318"/>
                </a:cubicBezTo>
                <a:cubicBezTo>
                  <a:pt x="699921" y="147852"/>
                  <a:pt x="696787" y="148185"/>
                  <a:pt x="694120" y="148318"/>
                </a:cubicBezTo>
                <a:cubicBezTo>
                  <a:pt x="691586" y="148585"/>
                  <a:pt x="688519" y="148752"/>
                  <a:pt x="684919" y="148818"/>
                </a:cubicBezTo>
                <a:cubicBezTo>
                  <a:pt x="681318" y="148885"/>
                  <a:pt x="677651" y="148718"/>
                  <a:pt x="673917" y="148318"/>
                </a:cubicBezTo>
                <a:cubicBezTo>
                  <a:pt x="670184" y="147918"/>
                  <a:pt x="666583" y="147152"/>
                  <a:pt x="663116" y="146018"/>
                </a:cubicBezTo>
                <a:cubicBezTo>
                  <a:pt x="659649" y="144885"/>
                  <a:pt x="656848" y="143184"/>
                  <a:pt x="654715" y="140917"/>
                </a:cubicBezTo>
                <a:cubicBezTo>
                  <a:pt x="652581" y="138651"/>
                  <a:pt x="650748" y="136117"/>
                  <a:pt x="649214" y="133317"/>
                </a:cubicBezTo>
                <a:cubicBezTo>
                  <a:pt x="647681" y="130516"/>
                  <a:pt x="646381" y="126982"/>
                  <a:pt x="645314" y="122715"/>
                </a:cubicBezTo>
                <a:cubicBezTo>
                  <a:pt x="644247" y="118448"/>
                  <a:pt x="643514" y="113281"/>
                  <a:pt x="643114" y="107213"/>
                </a:cubicBezTo>
                <a:cubicBezTo>
                  <a:pt x="642713" y="101146"/>
                  <a:pt x="642513" y="93712"/>
                  <a:pt x="642513" y="84910"/>
                </a:cubicBezTo>
                <a:cubicBezTo>
                  <a:pt x="642513" y="76109"/>
                  <a:pt x="642380" y="67842"/>
                  <a:pt x="642113" y="60107"/>
                </a:cubicBezTo>
                <a:cubicBezTo>
                  <a:pt x="641847" y="52373"/>
                  <a:pt x="641480" y="45506"/>
                  <a:pt x="641013" y="39505"/>
                </a:cubicBezTo>
                <a:cubicBezTo>
                  <a:pt x="640546" y="33504"/>
                  <a:pt x="640046" y="28670"/>
                  <a:pt x="639513" y="25003"/>
                </a:cubicBezTo>
                <a:cubicBezTo>
                  <a:pt x="638980" y="21336"/>
                  <a:pt x="638380" y="19236"/>
                  <a:pt x="637713" y="18702"/>
                </a:cubicBezTo>
                <a:cubicBezTo>
                  <a:pt x="637046" y="18169"/>
                  <a:pt x="636679" y="17669"/>
                  <a:pt x="636613" y="17202"/>
                </a:cubicBezTo>
                <a:cubicBezTo>
                  <a:pt x="636546" y="16735"/>
                  <a:pt x="636613" y="16369"/>
                  <a:pt x="636813" y="16102"/>
                </a:cubicBezTo>
                <a:cubicBezTo>
                  <a:pt x="637013" y="15835"/>
                  <a:pt x="637246" y="15602"/>
                  <a:pt x="637513" y="15402"/>
                </a:cubicBezTo>
                <a:cubicBezTo>
                  <a:pt x="637779" y="15202"/>
                  <a:pt x="637979" y="15102"/>
                  <a:pt x="638113" y="15102"/>
                </a:cubicBezTo>
                <a:close/>
                <a:moveTo>
                  <a:pt x="414218" y="14702"/>
                </a:moveTo>
                <a:cubicBezTo>
                  <a:pt x="414218" y="14835"/>
                  <a:pt x="414752" y="15268"/>
                  <a:pt x="415818" y="16002"/>
                </a:cubicBezTo>
                <a:cubicBezTo>
                  <a:pt x="416885" y="16735"/>
                  <a:pt x="418185" y="17669"/>
                  <a:pt x="419719" y="18802"/>
                </a:cubicBezTo>
                <a:cubicBezTo>
                  <a:pt x="421252" y="19936"/>
                  <a:pt x="422953" y="21136"/>
                  <a:pt x="424819" y="22403"/>
                </a:cubicBezTo>
                <a:cubicBezTo>
                  <a:pt x="426686" y="23670"/>
                  <a:pt x="428387" y="24870"/>
                  <a:pt x="429920" y="26003"/>
                </a:cubicBezTo>
                <a:cubicBezTo>
                  <a:pt x="431454" y="27137"/>
                  <a:pt x="432720" y="28170"/>
                  <a:pt x="433721" y="29104"/>
                </a:cubicBezTo>
                <a:cubicBezTo>
                  <a:pt x="434721" y="30037"/>
                  <a:pt x="435221" y="30637"/>
                  <a:pt x="435221" y="30904"/>
                </a:cubicBezTo>
                <a:cubicBezTo>
                  <a:pt x="435221" y="31304"/>
                  <a:pt x="435187" y="31804"/>
                  <a:pt x="435121" y="32404"/>
                </a:cubicBezTo>
                <a:cubicBezTo>
                  <a:pt x="435054" y="33004"/>
                  <a:pt x="434887" y="33837"/>
                  <a:pt x="434621" y="34904"/>
                </a:cubicBezTo>
                <a:cubicBezTo>
                  <a:pt x="434354" y="35971"/>
                  <a:pt x="433987" y="37305"/>
                  <a:pt x="433521" y="38905"/>
                </a:cubicBezTo>
                <a:cubicBezTo>
                  <a:pt x="433054" y="40505"/>
                  <a:pt x="432354" y="42372"/>
                  <a:pt x="431420" y="44505"/>
                </a:cubicBezTo>
                <a:cubicBezTo>
                  <a:pt x="430887" y="46106"/>
                  <a:pt x="429853" y="48806"/>
                  <a:pt x="428320" y="52606"/>
                </a:cubicBezTo>
                <a:cubicBezTo>
                  <a:pt x="426786" y="56407"/>
                  <a:pt x="424886" y="60874"/>
                  <a:pt x="422619" y="66008"/>
                </a:cubicBezTo>
                <a:cubicBezTo>
                  <a:pt x="420352" y="71142"/>
                  <a:pt x="417685" y="76709"/>
                  <a:pt x="414618" y="82710"/>
                </a:cubicBezTo>
                <a:cubicBezTo>
                  <a:pt x="411551" y="88711"/>
                  <a:pt x="408184" y="94578"/>
                  <a:pt x="404517" y="100312"/>
                </a:cubicBezTo>
                <a:cubicBezTo>
                  <a:pt x="400850" y="106046"/>
                  <a:pt x="396916" y="111447"/>
                  <a:pt x="392715" y="116514"/>
                </a:cubicBezTo>
                <a:cubicBezTo>
                  <a:pt x="388515" y="121582"/>
                  <a:pt x="384081" y="125849"/>
                  <a:pt x="379414" y="129316"/>
                </a:cubicBezTo>
                <a:cubicBezTo>
                  <a:pt x="372480" y="134383"/>
                  <a:pt x="366479" y="138184"/>
                  <a:pt x="361412" y="140717"/>
                </a:cubicBezTo>
                <a:cubicBezTo>
                  <a:pt x="356344" y="143251"/>
                  <a:pt x="352144" y="145118"/>
                  <a:pt x="348810" y="146318"/>
                </a:cubicBezTo>
                <a:cubicBezTo>
                  <a:pt x="344810" y="147518"/>
                  <a:pt x="341542" y="148118"/>
                  <a:pt x="339009" y="148118"/>
                </a:cubicBezTo>
                <a:cubicBezTo>
                  <a:pt x="338742" y="148118"/>
                  <a:pt x="338742" y="147985"/>
                  <a:pt x="339009" y="147718"/>
                </a:cubicBezTo>
                <a:cubicBezTo>
                  <a:pt x="339275" y="147452"/>
                  <a:pt x="339876" y="146985"/>
                  <a:pt x="340809" y="146318"/>
                </a:cubicBezTo>
                <a:cubicBezTo>
                  <a:pt x="341742" y="145651"/>
                  <a:pt x="343209" y="144718"/>
                  <a:pt x="345210" y="143518"/>
                </a:cubicBezTo>
                <a:cubicBezTo>
                  <a:pt x="347210" y="142184"/>
                  <a:pt x="350077" y="140217"/>
                  <a:pt x="353811" y="137617"/>
                </a:cubicBezTo>
                <a:cubicBezTo>
                  <a:pt x="357544" y="135017"/>
                  <a:pt x="361712" y="131650"/>
                  <a:pt x="366312" y="127516"/>
                </a:cubicBezTo>
                <a:cubicBezTo>
                  <a:pt x="370913" y="123382"/>
                  <a:pt x="375647" y="118415"/>
                  <a:pt x="380514" y="112614"/>
                </a:cubicBezTo>
                <a:cubicBezTo>
                  <a:pt x="385381" y="106813"/>
                  <a:pt x="389948" y="100179"/>
                  <a:pt x="394216" y="92711"/>
                </a:cubicBezTo>
                <a:cubicBezTo>
                  <a:pt x="398483" y="85244"/>
                  <a:pt x="402117" y="77810"/>
                  <a:pt x="405117" y="70409"/>
                </a:cubicBezTo>
                <a:cubicBezTo>
                  <a:pt x="408117" y="63008"/>
                  <a:pt x="410584" y="56240"/>
                  <a:pt x="412518" y="50106"/>
                </a:cubicBezTo>
                <a:cubicBezTo>
                  <a:pt x="414452" y="43972"/>
                  <a:pt x="415818" y="38771"/>
                  <a:pt x="416618" y="34504"/>
                </a:cubicBezTo>
                <a:cubicBezTo>
                  <a:pt x="417419" y="30237"/>
                  <a:pt x="417752" y="27503"/>
                  <a:pt x="417619" y="26303"/>
                </a:cubicBezTo>
                <a:cubicBezTo>
                  <a:pt x="417485" y="25103"/>
                  <a:pt x="417185" y="23903"/>
                  <a:pt x="416718" y="22703"/>
                </a:cubicBezTo>
                <a:cubicBezTo>
                  <a:pt x="416252" y="21503"/>
                  <a:pt x="415718" y="20402"/>
                  <a:pt x="415118" y="19402"/>
                </a:cubicBezTo>
                <a:cubicBezTo>
                  <a:pt x="414518" y="18402"/>
                  <a:pt x="413985" y="17569"/>
                  <a:pt x="413518" y="16902"/>
                </a:cubicBezTo>
                <a:cubicBezTo>
                  <a:pt x="413051" y="16235"/>
                  <a:pt x="412818" y="15835"/>
                  <a:pt x="412818" y="15702"/>
                </a:cubicBezTo>
                <a:cubicBezTo>
                  <a:pt x="412818" y="15435"/>
                  <a:pt x="412951" y="15135"/>
                  <a:pt x="413218" y="14802"/>
                </a:cubicBezTo>
                <a:cubicBezTo>
                  <a:pt x="413485" y="14468"/>
                  <a:pt x="413818" y="14435"/>
                  <a:pt x="414218" y="14702"/>
                </a:cubicBezTo>
                <a:close/>
                <a:moveTo>
                  <a:pt x="856031" y="10601"/>
                </a:moveTo>
                <a:cubicBezTo>
                  <a:pt x="856231" y="10535"/>
                  <a:pt x="856497" y="10601"/>
                  <a:pt x="856831" y="10801"/>
                </a:cubicBezTo>
                <a:cubicBezTo>
                  <a:pt x="857164" y="11001"/>
                  <a:pt x="857397" y="11035"/>
                  <a:pt x="857531" y="10901"/>
                </a:cubicBezTo>
                <a:cubicBezTo>
                  <a:pt x="857664" y="10901"/>
                  <a:pt x="858564" y="11201"/>
                  <a:pt x="860231" y="11801"/>
                </a:cubicBezTo>
                <a:cubicBezTo>
                  <a:pt x="861898" y="12401"/>
                  <a:pt x="863665" y="13202"/>
                  <a:pt x="865532" y="14202"/>
                </a:cubicBezTo>
                <a:cubicBezTo>
                  <a:pt x="867399" y="15202"/>
                  <a:pt x="869032" y="16269"/>
                  <a:pt x="870432" y="17402"/>
                </a:cubicBezTo>
                <a:cubicBezTo>
                  <a:pt x="871833" y="18536"/>
                  <a:pt x="872399" y="19502"/>
                  <a:pt x="872133" y="20302"/>
                </a:cubicBezTo>
                <a:cubicBezTo>
                  <a:pt x="871999" y="20702"/>
                  <a:pt x="871866" y="21869"/>
                  <a:pt x="871733" y="23803"/>
                </a:cubicBezTo>
                <a:cubicBezTo>
                  <a:pt x="871599" y="25736"/>
                  <a:pt x="871432" y="28270"/>
                  <a:pt x="871232" y="31404"/>
                </a:cubicBezTo>
                <a:cubicBezTo>
                  <a:pt x="871032" y="34538"/>
                  <a:pt x="870832" y="38105"/>
                  <a:pt x="870632" y="42105"/>
                </a:cubicBezTo>
                <a:cubicBezTo>
                  <a:pt x="870432" y="46106"/>
                  <a:pt x="870266" y="50440"/>
                  <a:pt x="870132" y="55107"/>
                </a:cubicBezTo>
                <a:cubicBezTo>
                  <a:pt x="872933" y="54573"/>
                  <a:pt x="875266" y="54107"/>
                  <a:pt x="877133" y="53707"/>
                </a:cubicBezTo>
                <a:cubicBezTo>
                  <a:pt x="879000" y="53307"/>
                  <a:pt x="880067" y="53040"/>
                  <a:pt x="880334" y="52906"/>
                </a:cubicBezTo>
                <a:cubicBezTo>
                  <a:pt x="880734" y="52906"/>
                  <a:pt x="881367" y="53140"/>
                  <a:pt x="882234" y="53607"/>
                </a:cubicBezTo>
                <a:cubicBezTo>
                  <a:pt x="883101" y="54073"/>
                  <a:pt x="883967" y="54640"/>
                  <a:pt x="884834" y="55307"/>
                </a:cubicBezTo>
                <a:cubicBezTo>
                  <a:pt x="885701" y="55974"/>
                  <a:pt x="886501" y="56640"/>
                  <a:pt x="887234" y="57307"/>
                </a:cubicBezTo>
                <a:cubicBezTo>
                  <a:pt x="887968" y="57974"/>
                  <a:pt x="888335" y="58574"/>
                  <a:pt x="888335" y="59107"/>
                </a:cubicBezTo>
                <a:cubicBezTo>
                  <a:pt x="888335" y="59641"/>
                  <a:pt x="888168" y="60174"/>
                  <a:pt x="887835" y="60707"/>
                </a:cubicBezTo>
                <a:cubicBezTo>
                  <a:pt x="887501" y="61241"/>
                  <a:pt x="886934" y="61741"/>
                  <a:pt x="886134" y="62208"/>
                </a:cubicBezTo>
                <a:cubicBezTo>
                  <a:pt x="885334" y="62674"/>
                  <a:pt x="884101" y="63041"/>
                  <a:pt x="882434" y="63308"/>
                </a:cubicBezTo>
                <a:cubicBezTo>
                  <a:pt x="880767" y="63574"/>
                  <a:pt x="878733" y="63708"/>
                  <a:pt x="876333" y="63708"/>
                </a:cubicBezTo>
                <a:cubicBezTo>
                  <a:pt x="875400" y="63841"/>
                  <a:pt x="874399" y="63941"/>
                  <a:pt x="873333" y="64008"/>
                </a:cubicBezTo>
                <a:cubicBezTo>
                  <a:pt x="872266" y="64075"/>
                  <a:pt x="871066" y="64241"/>
                  <a:pt x="869732" y="64508"/>
                </a:cubicBezTo>
                <a:lnTo>
                  <a:pt x="869132" y="85911"/>
                </a:lnTo>
                <a:cubicBezTo>
                  <a:pt x="870599" y="86577"/>
                  <a:pt x="872299" y="87377"/>
                  <a:pt x="874233" y="88311"/>
                </a:cubicBezTo>
                <a:cubicBezTo>
                  <a:pt x="876166" y="89244"/>
                  <a:pt x="878067" y="90244"/>
                  <a:pt x="879934" y="91311"/>
                </a:cubicBezTo>
                <a:cubicBezTo>
                  <a:pt x="881800" y="92378"/>
                  <a:pt x="883401" y="93445"/>
                  <a:pt x="884734" y="94512"/>
                </a:cubicBezTo>
                <a:cubicBezTo>
                  <a:pt x="886068" y="95578"/>
                  <a:pt x="886801" y="96512"/>
                  <a:pt x="886934" y="97312"/>
                </a:cubicBezTo>
                <a:cubicBezTo>
                  <a:pt x="886934" y="98379"/>
                  <a:pt x="886734" y="99512"/>
                  <a:pt x="886334" y="100712"/>
                </a:cubicBezTo>
                <a:cubicBezTo>
                  <a:pt x="885934" y="101913"/>
                  <a:pt x="885434" y="102979"/>
                  <a:pt x="884834" y="103913"/>
                </a:cubicBezTo>
                <a:cubicBezTo>
                  <a:pt x="884234" y="104846"/>
                  <a:pt x="883601" y="105580"/>
                  <a:pt x="882934" y="106113"/>
                </a:cubicBezTo>
                <a:cubicBezTo>
                  <a:pt x="882267" y="106647"/>
                  <a:pt x="881800" y="106847"/>
                  <a:pt x="881534" y="106713"/>
                </a:cubicBezTo>
                <a:cubicBezTo>
                  <a:pt x="881267" y="106580"/>
                  <a:pt x="880667" y="105913"/>
                  <a:pt x="879734" y="104713"/>
                </a:cubicBezTo>
                <a:cubicBezTo>
                  <a:pt x="878800" y="103513"/>
                  <a:pt x="877700" y="102113"/>
                  <a:pt x="876433" y="100512"/>
                </a:cubicBezTo>
                <a:cubicBezTo>
                  <a:pt x="875166" y="98912"/>
                  <a:pt x="873866" y="97212"/>
                  <a:pt x="872533" y="95412"/>
                </a:cubicBezTo>
                <a:cubicBezTo>
                  <a:pt x="871199" y="93612"/>
                  <a:pt x="869999" y="92045"/>
                  <a:pt x="868932" y="90711"/>
                </a:cubicBezTo>
                <a:cubicBezTo>
                  <a:pt x="868799" y="94178"/>
                  <a:pt x="868699" y="97545"/>
                  <a:pt x="868632" y="100812"/>
                </a:cubicBezTo>
                <a:cubicBezTo>
                  <a:pt x="868565" y="104080"/>
                  <a:pt x="868465" y="107180"/>
                  <a:pt x="868332" y="110114"/>
                </a:cubicBezTo>
                <a:cubicBezTo>
                  <a:pt x="868199" y="113047"/>
                  <a:pt x="868099" y="115681"/>
                  <a:pt x="868032" y="118015"/>
                </a:cubicBezTo>
                <a:cubicBezTo>
                  <a:pt x="867965" y="120348"/>
                  <a:pt x="867932" y="122315"/>
                  <a:pt x="867932" y="123915"/>
                </a:cubicBezTo>
                <a:cubicBezTo>
                  <a:pt x="867932" y="129116"/>
                  <a:pt x="867899" y="134417"/>
                  <a:pt x="867832" y="139817"/>
                </a:cubicBezTo>
                <a:cubicBezTo>
                  <a:pt x="867765" y="145218"/>
                  <a:pt x="867699" y="150052"/>
                  <a:pt x="867632" y="154319"/>
                </a:cubicBezTo>
                <a:cubicBezTo>
                  <a:pt x="867565" y="158586"/>
                  <a:pt x="867399" y="162187"/>
                  <a:pt x="867132" y="165121"/>
                </a:cubicBezTo>
                <a:cubicBezTo>
                  <a:pt x="866865" y="168054"/>
                  <a:pt x="866465" y="169721"/>
                  <a:pt x="865932" y="170121"/>
                </a:cubicBezTo>
                <a:cubicBezTo>
                  <a:pt x="865532" y="170521"/>
                  <a:pt x="864765" y="170221"/>
                  <a:pt x="863632" y="169221"/>
                </a:cubicBezTo>
                <a:cubicBezTo>
                  <a:pt x="862498" y="168221"/>
                  <a:pt x="861364" y="166887"/>
                  <a:pt x="860231" y="165221"/>
                </a:cubicBezTo>
                <a:cubicBezTo>
                  <a:pt x="859097" y="163554"/>
                  <a:pt x="858097" y="161787"/>
                  <a:pt x="857231" y="159920"/>
                </a:cubicBezTo>
                <a:cubicBezTo>
                  <a:pt x="856364" y="158053"/>
                  <a:pt x="855931" y="156453"/>
                  <a:pt x="855931" y="155119"/>
                </a:cubicBezTo>
                <a:cubicBezTo>
                  <a:pt x="855931" y="153919"/>
                  <a:pt x="856064" y="151852"/>
                  <a:pt x="856331" y="148918"/>
                </a:cubicBezTo>
                <a:cubicBezTo>
                  <a:pt x="856597" y="145985"/>
                  <a:pt x="856897" y="142418"/>
                  <a:pt x="857231" y="138217"/>
                </a:cubicBezTo>
                <a:cubicBezTo>
                  <a:pt x="857564" y="134017"/>
                  <a:pt x="857964" y="129216"/>
                  <a:pt x="858431" y="123815"/>
                </a:cubicBezTo>
                <a:cubicBezTo>
                  <a:pt x="858897" y="118415"/>
                  <a:pt x="859331" y="112647"/>
                  <a:pt x="859731" y="106513"/>
                </a:cubicBezTo>
                <a:cubicBezTo>
                  <a:pt x="859864" y="104646"/>
                  <a:pt x="859964" y="102546"/>
                  <a:pt x="860031" y="100212"/>
                </a:cubicBezTo>
                <a:cubicBezTo>
                  <a:pt x="860098" y="97879"/>
                  <a:pt x="860198" y="95512"/>
                  <a:pt x="860331" y="93112"/>
                </a:cubicBezTo>
                <a:cubicBezTo>
                  <a:pt x="858864" y="95112"/>
                  <a:pt x="857097" y="97379"/>
                  <a:pt x="855030" y="99912"/>
                </a:cubicBezTo>
                <a:cubicBezTo>
                  <a:pt x="852963" y="102446"/>
                  <a:pt x="850663" y="105146"/>
                  <a:pt x="848130" y="108013"/>
                </a:cubicBezTo>
                <a:cubicBezTo>
                  <a:pt x="845596" y="110880"/>
                  <a:pt x="842895" y="113714"/>
                  <a:pt x="840029" y="116514"/>
                </a:cubicBezTo>
                <a:cubicBezTo>
                  <a:pt x="837161" y="119315"/>
                  <a:pt x="834261" y="121915"/>
                  <a:pt x="831327" y="124315"/>
                </a:cubicBezTo>
                <a:cubicBezTo>
                  <a:pt x="826927" y="127649"/>
                  <a:pt x="823393" y="130183"/>
                  <a:pt x="820726" y="131916"/>
                </a:cubicBezTo>
                <a:cubicBezTo>
                  <a:pt x="818059" y="133650"/>
                  <a:pt x="816026" y="134817"/>
                  <a:pt x="814625" y="135417"/>
                </a:cubicBezTo>
                <a:cubicBezTo>
                  <a:pt x="813225" y="136017"/>
                  <a:pt x="812225" y="136284"/>
                  <a:pt x="811625" y="136217"/>
                </a:cubicBezTo>
                <a:cubicBezTo>
                  <a:pt x="811025" y="136150"/>
                  <a:pt x="810592" y="136117"/>
                  <a:pt x="810325" y="136117"/>
                </a:cubicBezTo>
                <a:cubicBezTo>
                  <a:pt x="810058" y="136117"/>
                  <a:pt x="809825" y="135784"/>
                  <a:pt x="809625" y="135117"/>
                </a:cubicBezTo>
                <a:cubicBezTo>
                  <a:pt x="809425" y="134450"/>
                  <a:pt x="809591" y="133917"/>
                  <a:pt x="810125" y="133517"/>
                </a:cubicBezTo>
                <a:cubicBezTo>
                  <a:pt x="810258" y="133383"/>
                  <a:pt x="811058" y="132650"/>
                  <a:pt x="812525" y="131316"/>
                </a:cubicBezTo>
                <a:cubicBezTo>
                  <a:pt x="813992" y="129983"/>
                  <a:pt x="815826" y="128249"/>
                  <a:pt x="818026" y="126116"/>
                </a:cubicBezTo>
                <a:cubicBezTo>
                  <a:pt x="820226" y="123982"/>
                  <a:pt x="822693" y="121582"/>
                  <a:pt x="825427" y="118915"/>
                </a:cubicBezTo>
                <a:cubicBezTo>
                  <a:pt x="828160" y="116248"/>
                  <a:pt x="830894" y="113414"/>
                  <a:pt x="833628" y="110414"/>
                </a:cubicBezTo>
                <a:cubicBezTo>
                  <a:pt x="836361" y="107413"/>
                  <a:pt x="838995" y="104313"/>
                  <a:pt x="841529" y="101113"/>
                </a:cubicBezTo>
                <a:cubicBezTo>
                  <a:pt x="844062" y="97912"/>
                  <a:pt x="846196" y="94912"/>
                  <a:pt x="847930" y="92111"/>
                </a:cubicBezTo>
                <a:cubicBezTo>
                  <a:pt x="850730" y="87844"/>
                  <a:pt x="852797" y="84044"/>
                  <a:pt x="854130" y="80710"/>
                </a:cubicBezTo>
                <a:cubicBezTo>
                  <a:pt x="855464" y="77376"/>
                  <a:pt x="856464" y="74509"/>
                  <a:pt x="857131" y="72109"/>
                </a:cubicBezTo>
                <a:cubicBezTo>
                  <a:pt x="857397" y="71042"/>
                  <a:pt x="857631" y="70042"/>
                  <a:pt x="857831" y="69109"/>
                </a:cubicBezTo>
                <a:cubicBezTo>
                  <a:pt x="858031" y="68175"/>
                  <a:pt x="858197" y="67308"/>
                  <a:pt x="858331" y="66508"/>
                </a:cubicBezTo>
                <a:cubicBezTo>
                  <a:pt x="855397" y="67042"/>
                  <a:pt x="852530" y="67542"/>
                  <a:pt x="849730" y="68008"/>
                </a:cubicBezTo>
                <a:cubicBezTo>
                  <a:pt x="846929" y="68475"/>
                  <a:pt x="844362" y="68942"/>
                  <a:pt x="842029" y="69409"/>
                </a:cubicBezTo>
                <a:cubicBezTo>
                  <a:pt x="839695" y="69875"/>
                  <a:pt x="837695" y="70209"/>
                  <a:pt x="836028" y="70409"/>
                </a:cubicBezTo>
                <a:cubicBezTo>
                  <a:pt x="834361" y="70609"/>
                  <a:pt x="833394" y="70709"/>
                  <a:pt x="833128" y="70709"/>
                </a:cubicBezTo>
                <a:cubicBezTo>
                  <a:pt x="832461" y="70709"/>
                  <a:pt x="831627" y="70342"/>
                  <a:pt x="830627" y="69609"/>
                </a:cubicBezTo>
                <a:cubicBezTo>
                  <a:pt x="829627" y="68875"/>
                  <a:pt x="828694" y="68042"/>
                  <a:pt x="827827" y="67108"/>
                </a:cubicBezTo>
                <a:cubicBezTo>
                  <a:pt x="826960" y="66175"/>
                  <a:pt x="826193" y="65341"/>
                  <a:pt x="825527" y="64608"/>
                </a:cubicBezTo>
                <a:cubicBezTo>
                  <a:pt x="824860" y="63875"/>
                  <a:pt x="824393" y="63508"/>
                  <a:pt x="824127" y="63508"/>
                </a:cubicBezTo>
                <a:cubicBezTo>
                  <a:pt x="823993" y="63508"/>
                  <a:pt x="823893" y="63408"/>
                  <a:pt x="823827" y="63208"/>
                </a:cubicBezTo>
                <a:cubicBezTo>
                  <a:pt x="823760" y="63008"/>
                  <a:pt x="823893" y="62774"/>
                  <a:pt x="824227" y="62508"/>
                </a:cubicBezTo>
                <a:cubicBezTo>
                  <a:pt x="824560" y="62241"/>
                  <a:pt x="825127" y="62008"/>
                  <a:pt x="825927" y="61808"/>
                </a:cubicBezTo>
                <a:cubicBezTo>
                  <a:pt x="826727" y="61608"/>
                  <a:pt x="827860" y="61508"/>
                  <a:pt x="829327" y="61508"/>
                </a:cubicBezTo>
                <a:cubicBezTo>
                  <a:pt x="830261" y="61508"/>
                  <a:pt x="831794" y="61374"/>
                  <a:pt x="833928" y="61108"/>
                </a:cubicBezTo>
                <a:cubicBezTo>
                  <a:pt x="836061" y="60841"/>
                  <a:pt x="838562" y="60474"/>
                  <a:pt x="841429" y="60007"/>
                </a:cubicBezTo>
                <a:cubicBezTo>
                  <a:pt x="844296" y="59541"/>
                  <a:pt x="847363" y="59007"/>
                  <a:pt x="850630" y="58407"/>
                </a:cubicBezTo>
                <a:cubicBezTo>
                  <a:pt x="853897" y="57807"/>
                  <a:pt x="857131" y="57307"/>
                  <a:pt x="860331" y="56907"/>
                </a:cubicBezTo>
                <a:cubicBezTo>
                  <a:pt x="860198" y="51973"/>
                  <a:pt x="860031" y="47206"/>
                  <a:pt x="859831" y="42605"/>
                </a:cubicBezTo>
                <a:cubicBezTo>
                  <a:pt x="859631" y="38005"/>
                  <a:pt x="859398" y="33871"/>
                  <a:pt x="859131" y="30204"/>
                </a:cubicBezTo>
                <a:cubicBezTo>
                  <a:pt x="858864" y="26537"/>
                  <a:pt x="858564" y="23403"/>
                  <a:pt x="858231" y="20802"/>
                </a:cubicBezTo>
                <a:cubicBezTo>
                  <a:pt x="857897" y="18202"/>
                  <a:pt x="857531" y="16435"/>
                  <a:pt x="857131" y="15502"/>
                </a:cubicBezTo>
                <a:cubicBezTo>
                  <a:pt x="856331" y="13635"/>
                  <a:pt x="855897" y="12368"/>
                  <a:pt x="855831" y="11701"/>
                </a:cubicBezTo>
                <a:cubicBezTo>
                  <a:pt x="855764" y="11035"/>
                  <a:pt x="855831" y="10668"/>
                  <a:pt x="856031" y="10601"/>
                </a:cubicBezTo>
                <a:close/>
                <a:moveTo>
                  <a:pt x="1654154" y="10301"/>
                </a:moveTo>
                <a:cubicBezTo>
                  <a:pt x="1654154" y="10301"/>
                  <a:pt x="1654621" y="10701"/>
                  <a:pt x="1655554" y="11501"/>
                </a:cubicBezTo>
                <a:cubicBezTo>
                  <a:pt x="1656488" y="12301"/>
                  <a:pt x="1657688" y="13268"/>
                  <a:pt x="1659155" y="14402"/>
                </a:cubicBezTo>
                <a:cubicBezTo>
                  <a:pt x="1660622" y="15535"/>
                  <a:pt x="1662222" y="16769"/>
                  <a:pt x="1663955" y="18102"/>
                </a:cubicBezTo>
                <a:cubicBezTo>
                  <a:pt x="1665689" y="19436"/>
                  <a:pt x="1667256" y="20702"/>
                  <a:pt x="1668656" y="21903"/>
                </a:cubicBezTo>
                <a:cubicBezTo>
                  <a:pt x="1670056" y="23103"/>
                  <a:pt x="1671223" y="24170"/>
                  <a:pt x="1672157" y="25103"/>
                </a:cubicBezTo>
                <a:cubicBezTo>
                  <a:pt x="1673090" y="26036"/>
                  <a:pt x="1673556" y="26570"/>
                  <a:pt x="1673556" y="26703"/>
                </a:cubicBezTo>
                <a:cubicBezTo>
                  <a:pt x="1673423" y="26970"/>
                  <a:pt x="1672956" y="27737"/>
                  <a:pt x="1672157" y="29004"/>
                </a:cubicBezTo>
                <a:cubicBezTo>
                  <a:pt x="1671356" y="30270"/>
                  <a:pt x="1670323" y="31904"/>
                  <a:pt x="1669056" y="33904"/>
                </a:cubicBezTo>
                <a:cubicBezTo>
                  <a:pt x="1667789" y="35904"/>
                  <a:pt x="1666356" y="38071"/>
                  <a:pt x="1664755" y="40405"/>
                </a:cubicBezTo>
                <a:cubicBezTo>
                  <a:pt x="1663155" y="42739"/>
                  <a:pt x="1661588" y="45072"/>
                  <a:pt x="1660055" y="47406"/>
                </a:cubicBezTo>
                <a:cubicBezTo>
                  <a:pt x="1658521" y="49739"/>
                  <a:pt x="1657055" y="51873"/>
                  <a:pt x="1655654" y="53807"/>
                </a:cubicBezTo>
                <a:cubicBezTo>
                  <a:pt x="1654254" y="55740"/>
                  <a:pt x="1653087" y="57307"/>
                  <a:pt x="1652154" y="58507"/>
                </a:cubicBezTo>
                <a:cubicBezTo>
                  <a:pt x="1653221" y="59307"/>
                  <a:pt x="1654421" y="60274"/>
                  <a:pt x="1655754" y="61408"/>
                </a:cubicBezTo>
                <a:cubicBezTo>
                  <a:pt x="1657088" y="62541"/>
                  <a:pt x="1658355" y="63708"/>
                  <a:pt x="1659555" y="64908"/>
                </a:cubicBezTo>
                <a:cubicBezTo>
                  <a:pt x="1660755" y="66108"/>
                  <a:pt x="1661822" y="67275"/>
                  <a:pt x="1662755" y="68408"/>
                </a:cubicBezTo>
                <a:cubicBezTo>
                  <a:pt x="1663688" y="69542"/>
                  <a:pt x="1664489" y="70575"/>
                  <a:pt x="1665156" y="71509"/>
                </a:cubicBezTo>
                <a:cubicBezTo>
                  <a:pt x="1667022" y="68442"/>
                  <a:pt x="1668923" y="65308"/>
                  <a:pt x="1670856" y="62108"/>
                </a:cubicBezTo>
                <a:cubicBezTo>
                  <a:pt x="1672790" y="58907"/>
                  <a:pt x="1674523" y="55907"/>
                  <a:pt x="1676057" y="53107"/>
                </a:cubicBezTo>
                <a:cubicBezTo>
                  <a:pt x="1677590" y="50306"/>
                  <a:pt x="1678824" y="47839"/>
                  <a:pt x="1679757" y="45706"/>
                </a:cubicBezTo>
                <a:cubicBezTo>
                  <a:pt x="1680691" y="43572"/>
                  <a:pt x="1681291" y="41972"/>
                  <a:pt x="1681558" y="40905"/>
                </a:cubicBezTo>
                <a:cubicBezTo>
                  <a:pt x="1681824" y="39038"/>
                  <a:pt x="1682158" y="37638"/>
                  <a:pt x="1682558" y="36704"/>
                </a:cubicBezTo>
                <a:cubicBezTo>
                  <a:pt x="1682958" y="35771"/>
                  <a:pt x="1683391" y="35138"/>
                  <a:pt x="1683858" y="34804"/>
                </a:cubicBezTo>
                <a:cubicBezTo>
                  <a:pt x="1684324" y="34471"/>
                  <a:pt x="1684725" y="34304"/>
                  <a:pt x="1685058" y="34304"/>
                </a:cubicBezTo>
                <a:cubicBezTo>
                  <a:pt x="1685391" y="34304"/>
                  <a:pt x="1685625" y="34304"/>
                  <a:pt x="1685758" y="34304"/>
                </a:cubicBezTo>
                <a:cubicBezTo>
                  <a:pt x="1685758" y="34304"/>
                  <a:pt x="1686158" y="35038"/>
                  <a:pt x="1686958" y="36504"/>
                </a:cubicBezTo>
                <a:cubicBezTo>
                  <a:pt x="1687758" y="37971"/>
                  <a:pt x="1688592" y="39638"/>
                  <a:pt x="1689459" y="41505"/>
                </a:cubicBezTo>
                <a:cubicBezTo>
                  <a:pt x="1690325" y="43372"/>
                  <a:pt x="1691092" y="45139"/>
                  <a:pt x="1691759" y="46806"/>
                </a:cubicBezTo>
                <a:cubicBezTo>
                  <a:pt x="1692426" y="48473"/>
                  <a:pt x="1692626" y="49573"/>
                  <a:pt x="1692359" y="50106"/>
                </a:cubicBezTo>
                <a:cubicBezTo>
                  <a:pt x="1692226" y="50506"/>
                  <a:pt x="1691259" y="51940"/>
                  <a:pt x="1689459" y="54407"/>
                </a:cubicBezTo>
                <a:cubicBezTo>
                  <a:pt x="1687658" y="56874"/>
                  <a:pt x="1685425" y="59874"/>
                  <a:pt x="1682758" y="63408"/>
                </a:cubicBezTo>
                <a:cubicBezTo>
                  <a:pt x="1680091" y="66942"/>
                  <a:pt x="1677190" y="70742"/>
                  <a:pt x="1674057" y="74809"/>
                </a:cubicBezTo>
                <a:cubicBezTo>
                  <a:pt x="1670923" y="78876"/>
                  <a:pt x="1668056" y="82677"/>
                  <a:pt x="1665456" y="86211"/>
                </a:cubicBezTo>
                <a:cubicBezTo>
                  <a:pt x="1662855" y="89744"/>
                  <a:pt x="1660655" y="92678"/>
                  <a:pt x="1658855" y="95012"/>
                </a:cubicBezTo>
                <a:cubicBezTo>
                  <a:pt x="1657055" y="97345"/>
                  <a:pt x="1656088" y="98512"/>
                  <a:pt x="1655954" y="98512"/>
                </a:cubicBezTo>
                <a:cubicBezTo>
                  <a:pt x="1655687" y="98779"/>
                  <a:pt x="1655754" y="99046"/>
                  <a:pt x="1656154" y="99312"/>
                </a:cubicBezTo>
                <a:cubicBezTo>
                  <a:pt x="1656288" y="99446"/>
                  <a:pt x="1656488" y="99579"/>
                  <a:pt x="1656754" y="99712"/>
                </a:cubicBezTo>
                <a:cubicBezTo>
                  <a:pt x="1659688" y="98912"/>
                  <a:pt x="1662455" y="98145"/>
                  <a:pt x="1665056" y="97412"/>
                </a:cubicBezTo>
                <a:cubicBezTo>
                  <a:pt x="1667656" y="96679"/>
                  <a:pt x="1670089" y="95979"/>
                  <a:pt x="1672356" y="95312"/>
                </a:cubicBezTo>
                <a:cubicBezTo>
                  <a:pt x="1674490" y="94645"/>
                  <a:pt x="1676524" y="94045"/>
                  <a:pt x="1678457" y="93512"/>
                </a:cubicBezTo>
                <a:cubicBezTo>
                  <a:pt x="1680391" y="92978"/>
                  <a:pt x="1682124" y="92511"/>
                  <a:pt x="1683658" y="92111"/>
                </a:cubicBezTo>
                <a:cubicBezTo>
                  <a:pt x="1685191" y="91711"/>
                  <a:pt x="1686491" y="91378"/>
                  <a:pt x="1687558" y="91111"/>
                </a:cubicBezTo>
                <a:cubicBezTo>
                  <a:pt x="1688625" y="90845"/>
                  <a:pt x="1689225" y="90711"/>
                  <a:pt x="1689359" y="90711"/>
                </a:cubicBezTo>
                <a:cubicBezTo>
                  <a:pt x="1689759" y="90711"/>
                  <a:pt x="1690192" y="90845"/>
                  <a:pt x="1690659" y="91111"/>
                </a:cubicBezTo>
                <a:cubicBezTo>
                  <a:pt x="1691125" y="91378"/>
                  <a:pt x="1691525" y="91711"/>
                  <a:pt x="1691859" y="92111"/>
                </a:cubicBezTo>
                <a:cubicBezTo>
                  <a:pt x="1692192" y="92511"/>
                  <a:pt x="1692392" y="92911"/>
                  <a:pt x="1692459" y="93312"/>
                </a:cubicBezTo>
                <a:cubicBezTo>
                  <a:pt x="1692526" y="93712"/>
                  <a:pt x="1692359" y="94112"/>
                  <a:pt x="1691959" y="94512"/>
                </a:cubicBezTo>
                <a:cubicBezTo>
                  <a:pt x="1691559" y="94778"/>
                  <a:pt x="1690359" y="95312"/>
                  <a:pt x="1688358" y="96112"/>
                </a:cubicBezTo>
                <a:cubicBezTo>
                  <a:pt x="1686358" y="96912"/>
                  <a:pt x="1683958" y="97812"/>
                  <a:pt x="1681157" y="98812"/>
                </a:cubicBezTo>
                <a:cubicBezTo>
                  <a:pt x="1678357" y="99812"/>
                  <a:pt x="1675323" y="100946"/>
                  <a:pt x="1672057" y="102213"/>
                </a:cubicBezTo>
                <a:cubicBezTo>
                  <a:pt x="1668789" y="103479"/>
                  <a:pt x="1665622" y="104680"/>
                  <a:pt x="1662555" y="105813"/>
                </a:cubicBezTo>
                <a:cubicBezTo>
                  <a:pt x="1659488" y="106947"/>
                  <a:pt x="1656754" y="107980"/>
                  <a:pt x="1654354" y="108913"/>
                </a:cubicBezTo>
                <a:cubicBezTo>
                  <a:pt x="1651954" y="109847"/>
                  <a:pt x="1650354" y="110580"/>
                  <a:pt x="1649554" y="111114"/>
                </a:cubicBezTo>
                <a:cubicBezTo>
                  <a:pt x="1647953" y="111914"/>
                  <a:pt x="1646553" y="112647"/>
                  <a:pt x="1645353" y="113314"/>
                </a:cubicBezTo>
                <a:cubicBezTo>
                  <a:pt x="1644153" y="113981"/>
                  <a:pt x="1643086" y="114514"/>
                  <a:pt x="1642153" y="114914"/>
                </a:cubicBezTo>
                <a:cubicBezTo>
                  <a:pt x="1641619" y="115314"/>
                  <a:pt x="1641086" y="115614"/>
                  <a:pt x="1640552" y="115814"/>
                </a:cubicBezTo>
                <a:cubicBezTo>
                  <a:pt x="1640019" y="116014"/>
                  <a:pt x="1639552" y="116248"/>
                  <a:pt x="1639152" y="116514"/>
                </a:cubicBezTo>
                <a:cubicBezTo>
                  <a:pt x="1637552" y="114781"/>
                  <a:pt x="1636152" y="113181"/>
                  <a:pt x="1634952" y="111714"/>
                </a:cubicBezTo>
                <a:cubicBezTo>
                  <a:pt x="1634018" y="110514"/>
                  <a:pt x="1633185" y="109380"/>
                  <a:pt x="1632452" y="108313"/>
                </a:cubicBezTo>
                <a:cubicBezTo>
                  <a:pt x="1631718" y="107247"/>
                  <a:pt x="1631485" y="106580"/>
                  <a:pt x="1631751" y="106313"/>
                </a:cubicBezTo>
                <a:cubicBezTo>
                  <a:pt x="1632018" y="106180"/>
                  <a:pt x="1632818" y="105613"/>
                  <a:pt x="1634152" y="104613"/>
                </a:cubicBezTo>
                <a:cubicBezTo>
                  <a:pt x="1635485" y="103613"/>
                  <a:pt x="1637052" y="102479"/>
                  <a:pt x="1638852" y="101213"/>
                </a:cubicBezTo>
                <a:cubicBezTo>
                  <a:pt x="1640652" y="99946"/>
                  <a:pt x="1642486" y="98579"/>
                  <a:pt x="1644353" y="97112"/>
                </a:cubicBezTo>
                <a:cubicBezTo>
                  <a:pt x="1646220" y="95645"/>
                  <a:pt x="1647887" y="94312"/>
                  <a:pt x="1649354" y="93112"/>
                </a:cubicBezTo>
                <a:cubicBezTo>
                  <a:pt x="1650287" y="92311"/>
                  <a:pt x="1651820" y="90511"/>
                  <a:pt x="1653954" y="87711"/>
                </a:cubicBezTo>
                <a:cubicBezTo>
                  <a:pt x="1656088" y="84910"/>
                  <a:pt x="1658421" y="81577"/>
                  <a:pt x="1660955" y="77710"/>
                </a:cubicBezTo>
                <a:cubicBezTo>
                  <a:pt x="1659755" y="76776"/>
                  <a:pt x="1657955" y="75343"/>
                  <a:pt x="1655554" y="73409"/>
                </a:cubicBezTo>
                <a:cubicBezTo>
                  <a:pt x="1653154" y="71475"/>
                  <a:pt x="1650687" y="69509"/>
                  <a:pt x="1648153" y="67508"/>
                </a:cubicBezTo>
                <a:cubicBezTo>
                  <a:pt x="1645620" y="65508"/>
                  <a:pt x="1643319" y="63741"/>
                  <a:pt x="1641252" y="62208"/>
                </a:cubicBezTo>
                <a:cubicBezTo>
                  <a:pt x="1639185" y="60674"/>
                  <a:pt x="1637952" y="59841"/>
                  <a:pt x="1637552" y="59707"/>
                </a:cubicBezTo>
                <a:cubicBezTo>
                  <a:pt x="1637019" y="59574"/>
                  <a:pt x="1636685" y="59341"/>
                  <a:pt x="1636552" y="59007"/>
                </a:cubicBezTo>
                <a:cubicBezTo>
                  <a:pt x="1636418" y="58674"/>
                  <a:pt x="1636352" y="58374"/>
                  <a:pt x="1636352" y="58107"/>
                </a:cubicBezTo>
                <a:cubicBezTo>
                  <a:pt x="1636352" y="57840"/>
                  <a:pt x="1636418" y="57640"/>
                  <a:pt x="1636552" y="57507"/>
                </a:cubicBezTo>
                <a:cubicBezTo>
                  <a:pt x="1636685" y="57374"/>
                  <a:pt x="1636752" y="57307"/>
                  <a:pt x="1636752" y="57307"/>
                </a:cubicBezTo>
                <a:cubicBezTo>
                  <a:pt x="1638352" y="57040"/>
                  <a:pt x="1639886" y="56774"/>
                  <a:pt x="1641352" y="56507"/>
                </a:cubicBezTo>
                <a:cubicBezTo>
                  <a:pt x="1642686" y="56240"/>
                  <a:pt x="1643919" y="56007"/>
                  <a:pt x="1645053" y="55807"/>
                </a:cubicBezTo>
                <a:cubicBezTo>
                  <a:pt x="1646186" y="55607"/>
                  <a:pt x="1647020" y="55507"/>
                  <a:pt x="1647553" y="55507"/>
                </a:cubicBezTo>
                <a:cubicBezTo>
                  <a:pt x="1647820" y="55507"/>
                  <a:pt x="1648220" y="55707"/>
                  <a:pt x="1648753" y="56107"/>
                </a:cubicBezTo>
                <a:cubicBezTo>
                  <a:pt x="1649554" y="54107"/>
                  <a:pt x="1650520" y="51640"/>
                  <a:pt x="1651654" y="48706"/>
                </a:cubicBezTo>
                <a:cubicBezTo>
                  <a:pt x="1652787" y="45772"/>
                  <a:pt x="1653821" y="42772"/>
                  <a:pt x="1654754" y="39705"/>
                </a:cubicBezTo>
                <a:cubicBezTo>
                  <a:pt x="1655687" y="36638"/>
                  <a:pt x="1656454" y="33771"/>
                  <a:pt x="1657055" y="31104"/>
                </a:cubicBezTo>
                <a:cubicBezTo>
                  <a:pt x="1657655" y="28437"/>
                  <a:pt x="1657888" y="26370"/>
                  <a:pt x="1657755" y="24903"/>
                </a:cubicBezTo>
                <a:cubicBezTo>
                  <a:pt x="1656955" y="20769"/>
                  <a:pt x="1656121" y="17835"/>
                  <a:pt x="1655254" y="16102"/>
                </a:cubicBezTo>
                <a:cubicBezTo>
                  <a:pt x="1654387" y="14368"/>
                  <a:pt x="1653821" y="13302"/>
                  <a:pt x="1653554" y="12901"/>
                </a:cubicBezTo>
                <a:cubicBezTo>
                  <a:pt x="1653287" y="12635"/>
                  <a:pt x="1653187" y="12368"/>
                  <a:pt x="1653254" y="12101"/>
                </a:cubicBezTo>
                <a:cubicBezTo>
                  <a:pt x="1653321" y="11835"/>
                  <a:pt x="1653421" y="11535"/>
                  <a:pt x="1653554" y="11201"/>
                </a:cubicBezTo>
                <a:cubicBezTo>
                  <a:pt x="1653687" y="10868"/>
                  <a:pt x="1653821" y="10635"/>
                  <a:pt x="1653954" y="10501"/>
                </a:cubicBezTo>
                <a:cubicBezTo>
                  <a:pt x="1654087" y="10368"/>
                  <a:pt x="1654154" y="10301"/>
                  <a:pt x="1654154" y="10301"/>
                </a:cubicBezTo>
                <a:close/>
                <a:moveTo>
                  <a:pt x="2493907" y="10101"/>
                </a:moveTo>
                <a:cubicBezTo>
                  <a:pt x="2494307" y="10368"/>
                  <a:pt x="2494507" y="10501"/>
                  <a:pt x="2494507" y="10501"/>
                </a:cubicBezTo>
                <a:cubicBezTo>
                  <a:pt x="2494507" y="10501"/>
                  <a:pt x="2494973" y="11068"/>
                  <a:pt x="2495907" y="12201"/>
                </a:cubicBezTo>
                <a:cubicBezTo>
                  <a:pt x="2496840" y="13335"/>
                  <a:pt x="2497907" y="14735"/>
                  <a:pt x="2499107" y="16402"/>
                </a:cubicBezTo>
                <a:cubicBezTo>
                  <a:pt x="2500307" y="18069"/>
                  <a:pt x="2501608" y="19869"/>
                  <a:pt x="2503008" y="21803"/>
                </a:cubicBezTo>
                <a:cubicBezTo>
                  <a:pt x="2504408" y="23736"/>
                  <a:pt x="2505641" y="25503"/>
                  <a:pt x="2506708" y="27103"/>
                </a:cubicBezTo>
                <a:cubicBezTo>
                  <a:pt x="2508709" y="26837"/>
                  <a:pt x="2511309" y="26537"/>
                  <a:pt x="2514509" y="26203"/>
                </a:cubicBezTo>
                <a:cubicBezTo>
                  <a:pt x="2517710" y="25870"/>
                  <a:pt x="2521110" y="25470"/>
                  <a:pt x="2524711" y="25003"/>
                </a:cubicBezTo>
                <a:cubicBezTo>
                  <a:pt x="2528311" y="24536"/>
                  <a:pt x="2531945" y="23970"/>
                  <a:pt x="2535612" y="23303"/>
                </a:cubicBezTo>
                <a:cubicBezTo>
                  <a:pt x="2539279" y="22636"/>
                  <a:pt x="2542646" y="21903"/>
                  <a:pt x="2545713" y="21103"/>
                </a:cubicBezTo>
                <a:cubicBezTo>
                  <a:pt x="2554114" y="18969"/>
                  <a:pt x="2560148" y="17469"/>
                  <a:pt x="2563815" y="16602"/>
                </a:cubicBezTo>
                <a:cubicBezTo>
                  <a:pt x="2567482" y="15735"/>
                  <a:pt x="2569516" y="15235"/>
                  <a:pt x="2569916" y="15102"/>
                </a:cubicBezTo>
                <a:cubicBezTo>
                  <a:pt x="2570049" y="14968"/>
                  <a:pt x="2570750" y="15302"/>
                  <a:pt x="2572016" y="16102"/>
                </a:cubicBezTo>
                <a:cubicBezTo>
                  <a:pt x="2573283" y="16902"/>
                  <a:pt x="2574583" y="17869"/>
                  <a:pt x="2575917" y="19002"/>
                </a:cubicBezTo>
                <a:cubicBezTo>
                  <a:pt x="2577250" y="20136"/>
                  <a:pt x="2578450" y="21269"/>
                  <a:pt x="2579517" y="22403"/>
                </a:cubicBezTo>
                <a:cubicBezTo>
                  <a:pt x="2580584" y="23536"/>
                  <a:pt x="2580984" y="24303"/>
                  <a:pt x="2580718" y="24703"/>
                </a:cubicBezTo>
                <a:cubicBezTo>
                  <a:pt x="2580584" y="25103"/>
                  <a:pt x="2580184" y="26603"/>
                  <a:pt x="2579517" y="29204"/>
                </a:cubicBezTo>
                <a:cubicBezTo>
                  <a:pt x="2578851" y="31804"/>
                  <a:pt x="2578117" y="34938"/>
                  <a:pt x="2577317" y="38605"/>
                </a:cubicBezTo>
                <a:cubicBezTo>
                  <a:pt x="2576517" y="42272"/>
                  <a:pt x="2575750" y="46206"/>
                  <a:pt x="2575017" y="50406"/>
                </a:cubicBezTo>
                <a:cubicBezTo>
                  <a:pt x="2574283" y="54607"/>
                  <a:pt x="2573650" y="58507"/>
                  <a:pt x="2573117" y="62108"/>
                </a:cubicBezTo>
                <a:cubicBezTo>
                  <a:pt x="2572983" y="62908"/>
                  <a:pt x="2572850" y="63875"/>
                  <a:pt x="2572717" y="65008"/>
                </a:cubicBezTo>
                <a:cubicBezTo>
                  <a:pt x="2572583" y="66141"/>
                  <a:pt x="2572383" y="67442"/>
                  <a:pt x="2572116" y="68908"/>
                </a:cubicBezTo>
                <a:cubicBezTo>
                  <a:pt x="2576250" y="68375"/>
                  <a:pt x="2580284" y="67875"/>
                  <a:pt x="2584218" y="67408"/>
                </a:cubicBezTo>
                <a:cubicBezTo>
                  <a:pt x="2588152" y="66942"/>
                  <a:pt x="2591786" y="66508"/>
                  <a:pt x="2595119" y="66108"/>
                </a:cubicBezTo>
                <a:cubicBezTo>
                  <a:pt x="2598453" y="65708"/>
                  <a:pt x="2601353" y="65308"/>
                  <a:pt x="2603820" y="64908"/>
                </a:cubicBezTo>
                <a:cubicBezTo>
                  <a:pt x="2606287" y="64508"/>
                  <a:pt x="2608121" y="64175"/>
                  <a:pt x="2609321" y="63908"/>
                </a:cubicBezTo>
                <a:cubicBezTo>
                  <a:pt x="2611188" y="63508"/>
                  <a:pt x="2613322" y="63708"/>
                  <a:pt x="2615722" y="64508"/>
                </a:cubicBezTo>
                <a:cubicBezTo>
                  <a:pt x="2618122" y="65308"/>
                  <a:pt x="2620356" y="66342"/>
                  <a:pt x="2622423" y="67608"/>
                </a:cubicBezTo>
                <a:cubicBezTo>
                  <a:pt x="2624490" y="68875"/>
                  <a:pt x="2626223" y="70209"/>
                  <a:pt x="2627623" y="71609"/>
                </a:cubicBezTo>
                <a:cubicBezTo>
                  <a:pt x="2629024" y="73009"/>
                  <a:pt x="2629657" y="74109"/>
                  <a:pt x="2629524" y="74909"/>
                </a:cubicBezTo>
                <a:cubicBezTo>
                  <a:pt x="2629524" y="75576"/>
                  <a:pt x="2629124" y="76076"/>
                  <a:pt x="2628323" y="76409"/>
                </a:cubicBezTo>
                <a:cubicBezTo>
                  <a:pt x="2627523" y="76743"/>
                  <a:pt x="2626690" y="76909"/>
                  <a:pt x="2625823" y="76909"/>
                </a:cubicBezTo>
                <a:cubicBezTo>
                  <a:pt x="2624956" y="76909"/>
                  <a:pt x="2624123" y="76876"/>
                  <a:pt x="2623323" y="76809"/>
                </a:cubicBezTo>
                <a:cubicBezTo>
                  <a:pt x="2622523" y="76743"/>
                  <a:pt x="2622056" y="76709"/>
                  <a:pt x="2621923" y="76709"/>
                </a:cubicBezTo>
                <a:cubicBezTo>
                  <a:pt x="2621789" y="76709"/>
                  <a:pt x="2621489" y="76709"/>
                  <a:pt x="2621022" y="76709"/>
                </a:cubicBezTo>
                <a:cubicBezTo>
                  <a:pt x="2620556" y="76709"/>
                  <a:pt x="2619289" y="76709"/>
                  <a:pt x="2617222" y="76709"/>
                </a:cubicBezTo>
                <a:cubicBezTo>
                  <a:pt x="2615155" y="76709"/>
                  <a:pt x="2611955" y="76676"/>
                  <a:pt x="2607621" y="76609"/>
                </a:cubicBezTo>
                <a:cubicBezTo>
                  <a:pt x="2603287" y="76543"/>
                  <a:pt x="2597186" y="76376"/>
                  <a:pt x="2589319" y="76109"/>
                </a:cubicBezTo>
                <a:cubicBezTo>
                  <a:pt x="2587052" y="76109"/>
                  <a:pt x="2584351" y="76176"/>
                  <a:pt x="2581218" y="76309"/>
                </a:cubicBezTo>
                <a:cubicBezTo>
                  <a:pt x="2578084" y="76443"/>
                  <a:pt x="2574717" y="76576"/>
                  <a:pt x="2571116" y="76709"/>
                </a:cubicBezTo>
                <a:cubicBezTo>
                  <a:pt x="2570449" y="81910"/>
                  <a:pt x="2569683" y="87644"/>
                  <a:pt x="2568816" y="93912"/>
                </a:cubicBezTo>
                <a:cubicBezTo>
                  <a:pt x="2567949" y="100179"/>
                  <a:pt x="2567049" y="106513"/>
                  <a:pt x="2566116" y="112914"/>
                </a:cubicBezTo>
                <a:cubicBezTo>
                  <a:pt x="2569449" y="112647"/>
                  <a:pt x="2572183" y="112447"/>
                  <a:pt x="2574317" y="112314"/>
                </a:cubicBezTo>
                <a:cubicBezTo>
                  <a:pt x="2576450" y="112181"/>
                  <a:pt x="2577784" y="112114"/>
                  <a:pt x="2578317" y="112114"/>
                </a:cubicBezTo>
                <a:cubicBezTo>
                  <a:pt x="2579384" y="112247"/>
                  <a:pt x="2580718" y="112781"/>
                  <a:pt x="2582318" y="113714"/>
                </a:cubicBezTo>
                <a:cubicBezTo>
                  <a:pt x="2583918" y="114648"/>
                  <a:pt x="2585485" y="115714"/>
                  <a:pt x="2587018" y="116914"/>
                </a:cubicBezTo>
                <a:cubicBezTo>
                  <a:pt x="2588552" y="118115"/>
                  <a:pt x="2589852" y="119281"/>
                  <a:pt x="2590919" y="120415"/>
                </a:cubicBezTo>
                <a:cubicBezTo>
                  <a:pt x="2591986" y="121548"/>
                  <a:pt x="2592319" y="122315"/>
                  <a:pt x="2591919" y="122715"/>
                </a:cubicBezTo>
                <a:cubicBezTo>
                  <a:pt x="2591652" y="122982"/>
                  <a:pt x="2590819" y="123182"/>
                  <a:pt x="2589419" y="123315"/>
                </a:cubicBezTo>
                <a:cubicBezTo>
                  <a:pt x="2588018" y="123449"/>
                  <a:pt x="2586118" y="123482"/>
                  <a:pt x="2583718" y="123415"/>
                </a:cubicBezTo>
                <a:cubicBezTo>
                  <a:pt x="2581318" y="123349"/>
                  <a:pt x="2578517" y="123282"/>
                  <a:pt x="2575317" y="123215"/>
                </a:cubicBezTo>
                <a:cubicBezTo>
                  <a:pt x="2572116" y="123149"/>
                  <a:pt x="2568583" y="123049"/>
                  <a:pt x="2564715" y="122915"/>
                </a:cubicBezTo>
                <a:lnTo>
                  <a:pt x="2560515" y="153119"/>
                </a:lnTo>
                <a:cubicBezTo>
                  <a:pt x="2560248" y="154853"/>
                  <a:pt x="2559615" y="156586"/>
                  <a:pt x="2558615" y="158320"/>
                </a:cubicBezTo>
                <a:cubicBezTo>
                  <a:pt x="2557615" y="160053"/>
                  <a:pt x="2556414" y="161520"/>
                  <a:pt x="2555014" y="162720"/>
                </a:cubicBezTo>
                <a:cubicBezTo>
                  <a:pt x="2553614" y="163920"/>
                  <a:pt x="2552181" y="164687"/>
                  <a:pt x="2550714" y="165021"/>
                </a:cubicBezTo>
                <a:cubicBezTo>
                  <a:pt x="2549247" y="165354"/>
                  <a:pt x="2547980" y="164987"/>
                  <a:pt x="2546913" y="163920"/>
                </a:cubicBezTo>
                <a:cubicBezTo>
                  <a:pt x="2545846" y="162987"/>
                  <a:pt x="2544446" y="161687"/>
                  <a:pt x="2542713" y="160020"/>
                </a:cubicBezTo>
                <a:cubicBezTo>
                  <a:pt x="2540979" y="158353"/>
                  <a:pt x="2539279" y="156753"/>
                  <a:pt x="2537612" y="155219"/>
                </a:cubicBezTo>
                <a:cubicBezTo>
                  <a:pt x="2535945" y="153686"/>
                  <a:pt x="2534512" y="152319"/>
                  <a:pt x="2533311" y="151119"/>
                </a:cubicBezTo>
                <a:cubicBezTo>
                  <a:pt x="2532112" y="149919"/>
                  <a:pt x="2531511" y="149252"/>
                  <a:pt x="2531511" y="149119"/>
                </a:cubicBezTo>
                <a:cubicBezTo>
                  <a:pt x="2531511" y="149119"/>
                  <a:pt x="2531478" y="149018"/>
                  <a:pt x="2531411" y="148818"/>
                </a:cubicBezTo>
                <a:cubicBezTo>
                  <a:pt x="2531344" y="148618"/>
                  <a:pt x="2531378" y="148485"/>
                  <a:pt x="2531511" y="148418"/>
                </a:cubicBezTo>
                <a:cubicBezTo>
                  <a:pt x="2531645" y="148352"/>
                  <a:pt x="2531978" y="148318"/>
                  <a:pt x="2532512" y="148318"/>
                </a:cubicBezTo>
                <a:cubicBezTo>
                  <a:pt x="2533045" y="148318"/>
                  <a:pt x="2533912" y="148518"/>
                  <a:pt x="2535112" y="148918"/>
                </a:cubicBezTo>
                <a:cubicBezTo>
                  <a:pt x="2536445" y="149185"/>
                  <a:pt x="2537979" y="149119"/>
                  <a:pt x="2539712" y="148718"/>
                </a:cubicBezTo>
                <a:cubicBezTo>
                  <a:pt x="2541446" y="148318"/>
                  <a:pt x="2543146" y="147485"/>
                  <a:pt x="2544813" y="146218"/>
                </a:cubicBezTo>
                <a:cubicBezTo>
                  <a:pt x="2546480" y="144951"/>
                  <a:pt x="2548013" y="143218"/>
                  <a:pt x="2549414" y="141017"/>
                </a:cubicBezTo>
                <a:cubicBezTo>
                  <a:pt x="2550814" y="138817"/>
                  <a:pt x="2551847" y="136050"/>
                  <a:pt x="2552514" y="132716"/>
                </a:cubicBezTo>
                <a:lnTo>
                  <a:pt x="2553914" y="122915"/>
                </a:lnTo>
                <a:lnTo>
                  <a:pt x="2546713" y="123115"/>
                </a:lnTo>
                <a:cubicBezTo>
                  <a:pt x="2542713" y="123249"/>
                  <a:pt x="2538445" y="123449"/>
                  <a:pt x="2533912" y="123715"/>
                </a:cubicBezTo>
                <a:cubicBezTo>
                  <a:pt x="2529378" y="123982"/>
                  <a:pt x="2524911" y="124282"/>
                  <a:pt x="2520510" y="124615"/>
                </a:cubicBezTo>
                <a:cubicBezTo>
                  <a:pt x="2516109" y="124949"/>
                  <a:pt x="2511876" y="125282"/>
                  <a:pt x="2507808" y="125616"/>
                </a:cubicBezTo>
                <a:cubicBezTo>
                  <a:pt x="2503741" y="125949"/>
                  <a:pt x="2500107" y="126282"/>
                  <a:pt x="2496907" y="126616"/>
                </a:cubicBezTo>
                <a:cubicBezTo>
                  <a:pt x="2493707" y="126949"/>
                  <a:pt x="2491040" y="127216"/>
                  <a:pt x="2488906" y="127416"/>
                </a:cubicBezTo>
                <a:cubicBezTo>
                  <a:pt x="2486772" y="127616"/>
                  <a:pt x="2485439" y="127716"/>
                  <a:pt x="2484905" y="127716"/>
                </a:cubicBezTo>
                <a:cubicBezTo>
                  <a:pt x="2484239" y="127716"/>
                  <a:pt x="2483606" y="127482"/>
                  <a:pt x="2483005" y="127016"/>
                </a:cubicBezTo>
                <a:cubicBezTo>
                  <a:pt x="2482405" y="126549"/>
                  <a:pt x="2481905" y="126049"/>
                  <a:pt x="2481505" y="125516"/>
                </a:cubicBezTo>
                <a:cubicBezTo>
                  <a:pt x="2481105" y="124982"/>
                  <a:pt x="2480905" y="124382"/>
                  <a:pt x="2480905" y="123715"/>
                </a:cubicBezTo>
                <a:cubicBezTo>
                  <a:pt x="2480905" y="123049"/>
                  <a:pt x="2481038" y="122582"/>
                  <a:pt x="2481305" y="122315"/>
                </a:cubicBezTo>
                <a:cubicBezTo>
                  <a:pt x="2481572" y="121915"/>
                  <a:pt x="2482038" y="120982"/>
                  <a:pt x="2482705" y="119515"/>
                </a:cubicBezTo>
                <a:cubicBezTo>
                  <a:pt x="2483372" y="118048"/>
                  <a:pt x="2484139" y="116148"/>
                  <a:pt x="2485005" y="113814"/>
                </a:cubicBezTo>
                <a:cubicBezTo>
                  <a:pt x="2485872" y="111480"/>
                  <a:pt x="2486806" y="108747"/>
                  <a:pt x="2487806" y="105613"/>
                </a:cubicBezTo>
                <a:cubicBezTo>
                  <a:pt x="2488806" y="102479"/>
                  <a:pt x="2489839" y="99112"/>
                  <a:pt x="2490906" y="95512"/>
                </a:cubicBezTo>
                <a:cubicBezTo>
                  <a:pt x="2491173" y="94178"/>
                  <a:pt x="2491506" y="92511"/>
                  <a:pt x="2491906" y="90511"/>
                </a:cubicBezTo>
                <a:cubicBezTo>
                  <a:pt x="2492306" y="88511"/>
                  <a:pt x="2492640" y="86377"/>
                  <a:pt x="2492907" y="84110"/>
                </a:cubicBezTo>
                <a:cubicBezTo>
                  <a:pt x="2487172" y="84777"/>
                  <a:pt x="2481805" y="85411"/>
                  <a:pt x="2476804" y="86011"/>
                </a:cubicBezTo>
                <a:cubicBezTo>
                  <a:pt x="2471804" y="86611"/>
                  <a:pt x="2467436" y="87111"/>
                  <a:pt x="2463703" y="87511"/>
                </a:cubicBezTo>
                <a:cubicBezTo>
                  <a:pt x="2459969" y="87911"/>
                  <a:pt x="2457002" y="88244"/>
                  <a:pt x="2454802" y="88511"/>
                </a:cubicBezTo>
                <a:cubicBezTo>
                  <a:pt x="2452602" y="88778"/>
                  <a:pt x="2451434" y="88911"/>
                  <a:pt x="2451301" y="88911"/>
                </a:cubicBezTo>
                <a:cubicBezTo>
                  <a:pt x="2451035" y="88911"/>
                  <a:pt x="2450301" y="88444"/>
                  <a:pt x="2449101" y="87511"/>
                </a:cubicBezTo>
                <a:cubicBezTo>
                  <a:pt x="2447901" y="86577"/>
                  <a:pt x="2446701" y="85544"/>
                  <a:pt x="2445501" y="84410"/>
                </a:cubicBezTo>
                <a:cubicBezTo>
                  <a:pt x="2444300" y="83277"/>
                  <a:pt x="2443234" y="82177"/>
                  <a:pt x="2442300" y="81110"/>
                </a:cubicBezTo>
                <a:cubicBezTo>
                  <a:pt x="2441367" y="80043"/>
                  <a:pt x="2440900" y="79443"/>
                  <a:pt x="2440900" y="79310"/>
                </a:cubicBezTo>
                <a:cubicBezTo>
                  <a:pt x="2440900" y="79310"/>
                  <a:pt x="2440867" y="79210"/>
                  <a:pt x="2440800" y="79010"/>
                </a:cubicBezTo>
                <a:cubicBezTo>
                  <a:pt x="2440733" y="78810"/>
                  <a:pt x="2440733" y="78643"/>
                  <a:pt x="2440800" y="78510"/>
                </a:cubicBezTo>
                <a:cubicBezTo>
                  <a:pt x="2440867" y="78376"/>
                  <a:pt x="2441133" y="78276"/>
                  <a:pt x="2441600" y="78210"/>
                </a:cubicBezTo>
                <a:cubicBezTo>
                  <a:pt x="2442067" y="78143"/>
                  <a:pt x="2442767" y="78176"/>
                  <a:pt x="2443700" y="78310"/>
                </a:cubicBezTo>
                <a:cubicBezTo>
                  <a:pt x="2444367" y="78310"/>
                  <a:pt x="2446201" y="78210"/>
                  <a:pt x="2449201" y="78010"/>
                </a:cubicBezTo>
                <a:cubicBezTo>
                  <a:pt x="2452201" y="77810"/>
                  <a:pt x="2456002" y="77610"/>
                  <a:pt x="2460603" y="77410"/>
                </a:cubicBezTo>
                <a:cubicBezTo>
                  <a:pt x="2465203" y="77210"/>
                  <a:pt x="2470370" y="76909"/>
                  <a:pt x="2476105" y="76509"/>
                </a:cubicBezTo>
                <a:cubicBezTo>
                  <a:pt x="2481838" y="76109"/>
                  <a:pt x="2487772" y="75709"/>
                  <a:pt x="2493907" y="75309"/>
                </a:cubicBezTo>
                <a:cubicBezTo>
                  <a:pt x="2494307" y="70375"/>
                  <a:pt x="2494673" y="65108"/>
                  <a:pt x="2495007" y="59507"/>
                </a:cubicBezTo>
                <a:cubicBezTo>
                  <a:pt x="2495340" y="53907"/>
                  <a:pt x="2495507" y="48539"/>
                  <a:pt x="2495507" y="43405"/>
                </a:cubicBezTo>
                <a:cubicBezTo>
                  <a:pt x="2495507" y="38271"/>
                  <a:pt x="2495407" y="33604"/>
                  <a:pt x="2495207" y="29404"/>
                </a:cubicBezTo>
                <a:cubicBezTo>
                  <a:pt x="2495007" y="25203"/>
                  <a:pt x="2494640" y="21969"/>
                  <a:pt x="2494107" y="19702"/>
                </a:cubicBezTo>
                <a:cubicBezTo>
                  <a:pt x="2493307" y="16369"/>
                  <a:pt x="2492873" y="14035"/>
                  <a:pt x="2492806" y="12701"/>
                </a:cubicBezTo>
                <a:cubicBezTo>
                  <a:pt x="2492740" y="11368"/>
                  <a:pt x="2492806" y="10535"/>
                  <a:pt x="2493007" y="10201"/>
                </a:cubicBezTo>
                <a:cubicBezTo>
                  <a:pt x="2493207" y="9868"/>
                  <a:pt x="2493507" y="9834"/>
                  <a:pt x="2493907" y="10101"/>
                </a:cubicBezTo>
                <a:close/>
                <a:moveTo>
                  <a:pt x="2267088" y="10101"/>
                </a:moveTo>
                <a:cubicBezTo>
                  <a:pt x="2267088" y="10234"/>
                  <a:pt x="2267755" y="10968"/>
                  <a:pt x="2269088" y="12301"/>
                </a:cubicBezTo>
                <a:cubicBezTo>
                  <a:pt x="2270422" y="13635"/>
                  <a:pt x="2271988" y="15168"/>
                  <a:pt x="2273789" y="16902"/>
                </a:cubicBezTo>
                <a:cubicBezTo>
                  <a:pt x="2275589" y="18636"/>
                  <a:pt x="2277389" y="20336"/>
                  <a:pt x="2279189" y="22003"/>
                </a:cubicBezTo>
                <a:cubicBezTo>
                  <a:pt x="2280989" y="23670"/>
                  <a:pt x="2282490" y="24903"/>
                  <a:pt x="2283690" y="25703"/>
                </a:cubicBezTo>
                <a:cubicBezTo>
                  <a:pt x="2286224" y="27170"/>
                  <a:pt x="2287790" y="28603"/>
                  <a:pt x="2288390" y="30004"/>
                </a:cubicBezTo>
                <a:cubicBezTo>
                  <a:pt x="2288990" y="31404"/>
                  <a:pt x="2289024" y="32637"/>
                  <a:pt x="2288490" y="33704"/>
                </a:cubicBezTo>
                <a:cubicBezTo>
                  <a:pt x="2288357" y="34104"/>
                  <a:pt x="2287857" y="35038"/>
                  <a:pt x="2286990" y="36504"/>
                </a:cubicBezTo>
                <a:cubicBezTo>
                  <a:pt x="2286124" y="37971"/>
                  <a:pt x="2285023" y="39772"/>
                  <a:pt x="2283690" y="41905"/>
                </a:cubicBezTo>
                <a:cubicBezTo>
                  <a:pt x="2282356" y="44039"/>
                  <a:pt x="2280889" y="46406"/>
                  <a:pt x="2279289" y="49006"/>
                </a:cubicBezTo>
                <a:cubicBezTo>
                  <a:pt x="2277689" y="51606"/>
                  <a:pt x="2276022" y="54173"/>
                  <a:pt x="2274289" y="56707"/>
                </a:cubicBezTo>
                <a:cubicBezTo>
                  <a:pt x="2275889" y="56574"/>
                  <a:pt x="2277822" y="56374"/>
                  <a:pt x="2280089" y="56107"/>
                </a:cubicBezTo>
                <a:cubicBezTo>
                  <a:pt x="2282356" y="55840"/>
                  <a:pt x="2284823" y="55473"/>
                  <a:pt x="2287490" y="55007"/>
                </a:cubicBezTo>
                <a:cubicBezTo>
                  <a:pt x="2290157" y="54540"/>
                  <a:pt x="2292891" y="54107"/>
                  <a:pt x="2295691" y="53707"/>
                </a:cubicBezTo>
                <a:cubicBezTo>
                  <a:pt x="2298492" y="53307"/>
                  <a:pt x="2301092" y="52940"/>
                  <a:pt x="2303492" y="52606"/>
                </a:cubicBezTo>
                <a:cubicBezTo>
                  <a:pt x="2305893" y="52273"/>
                  <a:pt x="2307960" y="51940"/>
                  <a:pt x="2309693" y="51606"/>
                </a:cubicBezTo>
                <a:cubicBezTo>
                  <a:pt x="2311427" y="51273"/>
                  <a:pt x="2312560" y="50973"/>
                  <a:pt x="2313093" y="50706"/>
                </a:cubicBezTo>
                <a:cubicBezTo>
                  <a:pt x="2315494" y="50039"/>
                  <a:pt x="2317227" y="49373"/>
                  <a:pt x="2318294" y="48706"/>
                </a:cubicBezTo>
                <a:cubicBezTo>
                  <a:pt x="2318561" y="48573"/>
                  <a:pt x="2318827" y="48406"/>
                  <a:pt x="2319094" y="48206"/>
                </a:cubicBezTo>
                <a:cubicBezTo>
                  <a:pt x="2319361" y="48006"/>
                  <a:pt x="2319628" y="47906"/>
                  <a:pt x="2319894" y="47906"/>
                </a:cubicBezTo>
                <a:cubicBezTo>
                  <a:pt x="2321094" y="48706"/>
                  <a:pt x="2322195" y="49473"/>
                  <a:pt x="2323195" y="50206"/>
                </a:cubicBezTo>
                <a:cubicBezTo>
                  <a:pt x="2324195" y="50940"/>
                  <a:pt x="2325162" y="51640"/>
                  <a:pt x="2326095" y="52306"/>
                </a:cubicBezTo>
                <a:cubicBezTo>
                  <a:pt x="2327562" y="53507"/>
                  <a:pt x="2328862" y="54707"/>
                  <a:pt x="2329996" y="55907"/>
                </a:cubicBezTo>
                <a:cubicBezTo>
                  <a:pt x="2331129" y="57107"/>
                  <a:pt x="2331629" y="57840"/>
                  <a:pt x="2331496" y="58107"/>
                </a:cubicBezTo>
                <a:cubicBezTo>
                  <a:pt x="2331362" y="58507"/>
                  <a:pt x="2331096" y="59141"/>
                  <a:pt x="2330696" y="60007"/>
                </a:cubicBezTo>
                <a:cubicBezTo>
                  <a:pt x="2330296" y="60874"/>
                  <a:pt x="2329896" y="61908"/>
                  <a:pt x="2329495" y="63108"/>
                </a:cubicBezTo>
                <a:cubicBezTo>
                  <a:pt x="2329095" y="64308"/>
                  <a:pt x="2328729" y="65541"/>
                  <a:pt x="2328395" y="66808"/>
                </a:cubicBezTo>
                <a:cubicBezTo>
                  <a:pt x="2328062" y="68075"/>
                  <a:pt x="2327829" y="69175"/>
                  <a:pt x="2327695" y="70109"/>
                </a:cubicBezTo>
                <a:cubicBezTo>
                  <a:pt x="2327695" y="70642"/>
                  <a:pt x="2327595" y="72076"/>
                  <a:pt x="2327395" y="74409"/>
                </a:cubicBezTo>
                <a:cubicBezTo>
                  <a:pt x="2327195" y="76743"/>
                  <a:pt x="2326995" y="79710"/>
                  <a:pt x="2326795" y="83310"/>
                </a:cubicBezTo>
                <a:cubicBezTo>
                  <a:pt x="2326595" y="86911"/>
                  <a:pt x="2326295" y="90911"/>
                  <a:pt x="2325895" y="95312"/>
                </a:cubicBezTo>
                <a:cubicBezTo>
                  <a:pt x="2325495" y="99712"/>
                  <a:pt x="2325095" y="104180"/>
                  <a:pt x="2324695" y="108713"/>
                </a:cubicBezTo>
                <a:cubicBezTo>
                  <a:pt x="2324295" y="113247"/>
                  <a:pt x="2323928" y="117748"/>
                  <a:pt x="2323595" y="122215"/>
                </a:cubicBezTo>
                <a:cubicBezTo>
                  <a:pt x="2323262" y="126682"/>
                  <a:pt x="2322928" y="130750"/>
                  <a:pt x="2322595" y="134417"/>
                </a:cubicBezTo>
                <a:cubicBezTo>
                  <a:pt x="2322261" y="138084"/>
                  <a:pt x="2321928" y="141184"/>
                  <a:pt x="2321594" y="143718"/>
                </a:cubicBezTo>
                <a:cubicBezTo>
                  <a:pt x="2321261" y="146251"/>
                  <a:pt x="2320961" y="147852"/>
                  <a:pt x="2320694" y="148518"/>
                </a:cubicBezTo>
                <a:cubicBezTo>
                  <a:pt x="2320161" y="149719"/>
                  <a:pt x="2319561" y="150952"/>
                  <a:pt x="2318894" y="152219"/>
                </a:cubicBezTo>
                <a:cubicBezTo>
                  <a:pt x="2318228" y="153486"/>
                  <a:pt x="2317427" y="154519"/>
                  <a:pt x="2316494" y="155319"/>
                </a:cubicBezTo>
                <a:cubicBezTo>
                  <a:pt x="2315561" y="156119"/>
                  <a:pt x="2314694" y="156753"/>
                  <a:pt x="2313893" y="157220"/>
                </a:cubicBezTo>
                <a:cubicBezTo>
                  <a:pt x="2313093" y="157686"/>
                  <a:pt x="2312427" y="157586"/>
                  <a:pt x="2311893" y="156919"/>
                </a:cubicBezTo>
                <a:cubicBezTo>
                  <a:pt x="2311493" y="156519"/>
                  <a:pt x="2310827" y="155886"/>
                  <a:pt x="2309893" y="155019"/>
                </a:cubicBezTo>
                <a:cubicBezTo>
                  <a:pt x="2308960" y="154152"/>
                  <a:pt x="2307860" y="153086"/>
                  <a:pt x="2306593" y="151819"/>
                </a:cubicBezTo>
                <a:cubicBezTo>
                  <a:pt x="2305326" y="150552"/>
                  <a:pt x="2304026" y="149185"/>
                  <a:pt x="2302692" y="147718"/>
                </a:cubicBezTo>
                <a:cubicBezTo>
                  <a:pt x="2301359" y="146251"/>
                  <a:pt x="2300125" y="144951"/>
                  <a:pt x="2298992" y="143818"/>
                </a:cubicBezTo>
                <a:cubicBezTo>
                  <a:pt x="2297858" y="142684"/>
                  <a:pt x="2296858" y="141684"/>
                  <a:pt x="2295991" y="140817"/>
                </a:cubicBezTo>
                <a:cubicBezTo>
                  <a:pt x="2295125" y="139951"/>
                  <a:pt x="2294625" y="139451"/>
                  <a:pt x="2294491" y="139317"/>
                </a:cubicBezTo>
                <a:cubicBezTo>
                  <a:pt x="2294224" y="139184"/>
                  <a:pt x="2294791" y="139017"/>
                  <a:pt x="2296191" y="138817"/>
                </a:cubicBezTo>
                <a:cubicBezTo>
                  <a:pt x="2297592" y="138617"/>
                  <a:pt x="2299192" y="138150"/>
                  <a:pt x="2300992" y="137417"/>
                </a:cubicBezTo>
                <a:cubicBezTo>
                  <a:pt x="2302792" y="136684"/>
                  <a:pt x="2304626" y="135650"/>
                  <a:pt x="2306493" y="134317"/>
                </a:cubicBezTo>
                <a:cubicBezTo>
                  <a:pt x="2308360" y="132983"/>
                  <a:pt x="2309626" y="131116"/>
                  <a:pt x="2310293" y="128716"/>
                </a:cubicBezTo>
                <a:cubicBezTo>
                  <a:pt x="2310693" y="126849"/>
                  <a:pt x="2311127" y="124115"/>
                  <a:pt x="2311593" y="120515"/>
                </a:cubicBezTo>
                <a:cubicBezTo>
                  <a:pt x="2312060" y="116914"/>
                  <a:pt x="2312460" y="112881"/>
                  <a:pt x="2312793" y="108413"/>
                </a:cubicBezTo>
                <a:cubicBezTo>
                  <a:pt x="2313127" y="103946"/>
                  <a:pt x="2313427" y="99279"/>
                  <a:pt x="2313693" y="94412"/>
                </a:cubicBezTo>
                <a:cubicBezTo>
                  <a:pt x="2313960" y="89544"/>
                  <a:pt x="2314194" y="85011"/>
                  <a:pt x="2314394" y="80810"/>
                </a:cubicBezTo>
                <a:cubicBezTo>
                  <a:pt x="2314594" y="76609"/>
                  <a:pt x="2314694" y="73076"/>
                  <a:pt x="2314694" y="70209"/>
                </a:cubicBezTo>
                <a:cubicBezTo>
                  <a:pt x="2314694" y="67342"/>
                  <a:pt x="2314627" y="65575"/>
                  <a:pt x="2314494" y="64908"/>
                </a:cubicBezTo>
                <a:cubicBezTo>
                  <a:pt x="2314227" y="64108"/>
                  <a:pt x="2313927" y="63374"/>
                  <a:pt x="2313593" y="62708"/>
                </a:cubicBezTo>
                <a:cubicBezTo>
                  <a:pt x="2313260" y="62041"/>
                  <a:pt x="2312960" y="61508"/>
                  <a:pt x="2312693" y="61108"/>
                </a:cubicBezTo>
                <a:cubicBezTo>
                  <a:pt x="2312293" y="60707"/>
                  <a:pt x="2311827" y="60307"/>
                  <a:pt x="2311293" y="59907"/>
                </a:cubicBezTo>
                <a:lnTo>
                  <a:pt x="2269888" y="63508"/>
                </a:lnTo>
                <a:cubicBezTo>
                  <a:pt x="2268288" y="65641"/>
                  <a:pt x="2266854" y="67475"/>
                  <a:pt x="2265588" y="69009"/>
                </a:cubicBezTo>
                <a:cubicBezTo>
                  <a:pt x="2264321" y="70542"/>
                  <a:pt x="2263354" y="71642"/>
                  <a:pt x="2262687" y="72309"/>
                </a:cubicBezTo>
                <a:cubicBezTo>
                  <a:pt x="2261220" y="73376"/>
                  <a:pt x="2259920" y="74409"/>
                  <a:pt x="2258787" y="75409"/>
                </a:cubicBezTo>
                <a:cubicBezTo>
                  <a:pt x="2257653" y="76409"/>
                  <a:pt x="2256753" y="77110"/>
                  <a:pt x="2256086" y="77510"/>
                </a:cubicBezTo>
                <a:cubicBezTo>
                  <a:pt x="2255420" y="77910"/>
                  <a:pt x="2255120" y="78010"/>
                  <a:pt x="2255186" y="77810"/>
                </a:cubicBezTo>
                <a:cubicBezTo>
                  <a:pt x="2255253" y="77610"/>
                  <a:pt x="2255753" y="76909"/>
                  <a:pt x="2256686" y="75709"/>
                </a:cubicBezTo>
                <a:cubicBezTo>
                  <a:pt x="2257620" y="74643"/>
                  <a:pt x="2258587" y="73142"/>
                  <a:pt x="2259587" y="71209"/>
                </a:cubicBezTo>
                <a:cubicBezTo>
                  <a:pt x="2260587" y="69275"/>
                  <a:pt x="2261687" y="66908"/>
                  <a:pt x="2262887" y="64108"/>
                </a:cubicBezTo>
                <a:cubicBezTo>
                  <a:pt x="2264087" y="61308"/>
                  <a:pt x="2265187" y="58207"/>
                  <a:pt x="2266188" y="54807"/>
                </a:cubicBezTo>
                <a:cubicBezTo>
                  <a:pt x="2267188" y="51406"/>
                  <a:pt x="2268155" y="47706"/>
                  <a:pt x="2269088" y="43705"/>
                </a:cubicBezTo>
                <a:cubicBezTo>
                  <a:pt x="2270021" y="39972"/>
                  <a:pt x="2270522" y="36404"/>
                  <a:pt x="2270588" y="33004"/>
                </a:cubicBezTo>
                <a:cubicBezTo>
                  <a:pt x="2270655" y="29604"/>
                  <a:pt x="2270455" y="26570"/>
                  <a:pt x="2269988" y="23903"/>
                </a:cubicBezTo>
                <a:cubicBezTo>
                  <a:pt x="2269521" y="21236"/>
                  <a:pt x="2268955" y="19069"/>
                  <a:pt x="2268288" y="17402"/>
                </a:cubicBezTo>
                <a:cubicBezTo>
                  <a:pt x="2267621" y="15735"/>
                  <a:pt x="2267088" y="14568"/>
                  <a:pt x="2266688" y="13902"/>
                </a:cubicBezTo>
                <a:cubicBezTo>
                  <a:pt x="2266154" y="13368"/>
                  <a:pt x="2265854" y="12868"/>
                  <a:pt x="2265788" y="12401"/>
                </a:cubicBezTo>
                <a:cubicBezTo>
                  <a:pt x="2265721" y="11935"/>
                  <a:pt x="2265788" y="11501"/>
                  <a:pt x="2265988" y="11101"/>
                </a:cubicBezTo>
                <a:cubicBezTo>
                  <a:pt x="2266188" y="10701"/>
                  <a:pt x="2266388" y="10401"/>
                  <a:pt x="2266588" y="10201"/>
                </a:cubicBezTo>
                <a:cubicBezTo>
                  <a:pt x="2266788" y="10001"/>
                  <a:pt x="2266954" y="9968"/>
                  <a:pt x="2267088" y="10101"/>
                </a:cubicBezTo>
                <a:close/>
                <a:moveTo>
                  <a:pt x="3136844" y="9301"/>
                </a:moveTo>
                <a:cubicBezTo>
                  <a:pt x="3137111" y="9168"/>
                  <a:pt x="3138011" y="9434"/>
                  <a:pt x="3139544" y="10101"/>
                </a:cubicBezTo>
                <a:cubicBezTo>
                  <a:pt x="3141078" y="10768"/>
                  <a:pt x="3142745" y="11535"/>
                  <a:pt x="3144545" y="12401"/>
                </a:cubicBezTo>
                <a:cubicBezTo>
                  <a:pt x="3146345" y="13268"/>
                  <a:pt x="3147945" y="14135"/>
                  <a:pt x="3149346" y="15002"/>
                </a:cubicBezTo>
                <a:cubicBezTo>
                  <a:pt x="3150746" y="15869"/>
                  <a:pt x="3151446" y="16502"/>
                  <a:pt x="3151446" y="16902"/>
                </a:cubicBezTo>
                <a:cubicBezTo>
                  <a:pt x="3151446" y="17435"/>
                  <a:pt x="3151413" y="18002"/>
                  <a:pt x="3151346" y="18602"/>
                </a:cubicBezTo>
                <a:cubicBezTo>
                  <a:pt x="3151279" y="19202"/>
                  <a:pt x="3151113" y="19802"/>
                  <a:pt x="3150846" y="20402"/>
                </a:cubicBezTo>
                <a:cubicBezTo>
                  <a:pt x="3150579" y="21003"/>
                  <a:pt x="3150179" y="21536"/>
                  <a:pt x="3149646" y="22003"/>
                </a:cubicBezTo>
                <a:cubicBezTo>
                  <a:pt x="3149112" y="22469"/>
                  <a:pt x="3148445" y="22769"/>
                  <a:pt x="3147645" y="22903"/>
                </a:cubicBezTo>
                <a:cubicBezTo>
                  <a:pt x="3146845" y="23036"/>
                  <a:pt x="3145645" y="23169"/>
                  <a:pt x="3144045" y="23303"/>
                </a:cubicBezTo>
                <a:cubicBezTo>
                  <a:pt x="3142445" y="23436"/>
                  <a:pt x="3140278" y="23603"/>
                  <a:pt x="3137544" y="23803"/>
                </a:cubicBezTo>
                <a:cubicBezTo>
                  <a:pt x="3134811" y="24003"/>
                  <a:pt x="3131410" y="24203"/>
                  <a:pt x="3127343" y="24403"/>
                </a:cubicBezTo>
                <a:cubicBezTo>
                  <a:pt x="3123276" y="24603"/>
                  <a:pt x="3118375" y="24836"/>
                  <a:pt x="3112641" y="25103"/>
                </a:cubicBezTo>
                <a:cubicBezTo>
                  <a:pt x="3110641" y="25236"/>
                  <a:pt x="3108374" y="25403"/>
                  <a:pt x="3105840" y="25603"/>
                </a:cubicBezTo>
                <a:cubicBezTo>
                  <a:pt x="3103307" y="25803"/>
                  <a:pt x="3100506" y="26036"/>
                  <a:pt x="3097439" y="26303"/>
                </a:cubicBezTo>
                <a:cubicBezTo>
                  <a:pt x="3097706" y="26437"/>
                  <a:pt x="3098639" y="27070"/>
                  <a:pt x="3100239" y="28203"/>
                </a:cubicBezTo>
                <a:cubicBezTo>
                  <a:pt x="3101840" y="29337"/>
                  <a:pt x="3103573" y="30570"/>
                  <a:pt x="3105440" y="31904"/>
                </a:cubicBezTo>
                <a:cubicBezTo>
                  <a:pt x="3107307" y="33237"/>
                  <a:pt x="3108974" y="34538"/>
                  <a:pt x="3110441" y="35804"/>
                </a:cubicBezTo>
                <a:cubicBezTo>
                  <a:pt x="3111908" y="37071"/>
                  <a:pt x="3112641" y="37905"/>
                  <a:pt x="3112641" y="38305"/>
                </a:cubicBezTo>
                <a:cubicBezTo>
                  <a:pt x="3112641" y="38571"/>
                  <a:pt x="3112574" y="39238"/>
                  <a:pt x="3112441" y="40305"/>
                </a:cubicBezTo>
                <a:cubicBezTo>
                  <a:pt x="3112308" y="41372"/>
                  <a:pt x="3112108" y="42739"/>
                  <a:pt x="3111841" y="44405"/>
                </a:cubicBezTo>
                <a:cubicBezTo>
                  <a:pt x="3111574" y="46072"/>
                  <a:pt x="3111241" y="47973"/>
                  <a:pt x="3110841" y="50106"/>
                </a:cubicBezTo>
                <a:cubicBezTo>
                  <a:pt x="3110441" y="52240"/>
                  <a:pt x="3110041" y="54573"/>
                  <a:pt x="3109641" y="57107"/>
                </a:cubicBezTo>
                <a:cubicBezTo>
                  <a:pt x="3113108" y="56707"/>
                  <a:pt x="3115975" y="56340"/>
                  <a:pt x="3118242" y="56007"/>
                </a:cubicBezTo>
                <a:cubicBezTo>
                  <a:pt x="3120509" y="55674"/>
                  <a:pt x="3121909" y="55440"/>
                  <a:pt x="3122442" y="55307"/>
                </a:cubicBezTo>
                <a:cubicBezTo>
                  <a:pt x="3123776" y="54907"/>
                  <a:pt x="3124943" y="54507"/>
                  <a:pt x="3125943" y="54107"/>
                </a:cubicBezTo>
                <a:cubicBezTo>
                  <a:pt x="3126943" y="53707"/>
                  <a:pt x="3127843" y="53373"/>
                  <a:pt x="3128643" y="53107"/>
                </a:cubicBezTo>
                <a:cubicBezTo>
                  <a:pt x="3129577" y="52706"/>
                  <a:pt x="3130377" y="52306"/>
                  <a:pt x="3131043" y="51906"/>
                </a:cubicBezTo>
                <a:cubicBezTo>
                  <a:pt x="3133577" y="53907"/>
                  <a:pt x="3136111" y="55907"/>
                  <a:pt x="3138644" y="57907"/>
                </a:cubicBezTo>
                <a:cubicBezTo>
                  <a:pt x="3139711" y="58707"/>
                  <a:pt x="3140678" y="59474"/>
                  <a:pt x="3141545" y="60207"/>
                </a:cubicBezTo>
                <a:cubicBezTo>
                  <a:pt x="3142412" y="60941"/>
                  <a:pt x="3143178" y="61641"/>
                  <a:pt x="3143845" y="62308"/>
                </a:cubicBezTo>
                <a:cubicBezTo>
                  <a:pt x="3144512" y="62974"/>
                  <a:pt x="3145078" y="63541"/>
                  <a:pt x="3145545" y="64008"/>
                </a:cubicBezTo>
                <a:cubicBezTo>
                  <a:pt x="3146012" y="64475"/>
                  <a:pt x="3146179" y="64841"/>
                  <a:pt x="3146045" y="65108"/>
                </a:cubicBezTo>
                <a:cubicBezTo>
                  <a:pt x="3145912" y="65908"/>
                  <a:pt x="3145545" y="66975"/>
                  <a:pt x="3144945" y="68308"/>
                </a:cubicBezTo>
                <a:cubicBezTo>
                  <a:pt x="3144345" y="69642"/>
                  <a:pt x="3144112" y="71442"/>
                  <a:pt x="3144245" y="73709"/>
                </a:cubicBezTo>
                <a:cubicBezTo>
                  <a:pt x="3144245" y="74376"/>
                  <a:pt x="3144212" y="76443"/>
                  <a:pt x="3144145" y="79910"/>
                </a:cubicBezTo>
                <a:cubicBezTo>
                  <a:pt x="3144078" y="83377"/>
                  <a:pt x="3143945" y="87577"/>
                  <a:pt x="3143745" y="92511"/>
                </a:cubicBezTo>
                <a:cubicBezTo>
                  <a:pt x="3143545" y="97445"/>
                  <a:pt x="3143345" y="102713"/>
                  <a:pt x="3143145" y="108313"/>
                </a:cubicBezTo>
                <a:cubicBezTo>
                  <a:pt x="3142945" y="113914"/>
                  <a:pt x="3142778" y="119281"/>
                  <a:pt x="3142645" y="124415"/>
                </a:cubicBezTo>
                <a:cubicBezTo>
                  <a:pt x="3142512" y="129549"/>
                  <a:pt x="3142378" y="134117"/>
                  <a:pt x="3142245" y="138117"/>
                </a:cubicBezTo>
                <a:cubicBezTo>
                  <a:pt x="3142112" y="142118"/>
                  <a:pt x="3141978" y="144851"/>
                  <a:pt x="3141845" y="146318"/>
                </a:cubicBezTo>
                <a:cubicBezTo>
                  <a:pt x="3141712" y="148585"/>
                  <a:pt x="3141044" y="150885"/>
                  <a:pt x="3139845" y="153219"/>
                </a:cubicBezTo>
                <a:cubicBezTo>
                  <a:pt x="3138644" y="155553"/>
                  <a:pt x="3137311" y="157653"/>
                  <a:pt x="3135844" y="159520"/>
                </a:cubicBezTo>
                <a:cubicBezTo>
                  <a:pt x="3134377" y="161387"/>
                  <a:pt x="3132943" y="162954"/>
                  <a:pt x="3131543" y="164220"/>
                </a:cubicBezTo>
                <a:cubicBezTo>
                  <a:pt x="3130143" y="165487"/>
                  <a:pt x="3129177" y="166054"/>
                  <a:pt x="3128643" y="165921"/>
                </a:cubicBezTo>
                <a:cubicBezTo>
                  <a:pt x="3128376" y="165921"/>
                  <a:pt x="3127676" y="165487"/>
                  <a:pt x="3126543" y="164620"/>
                </a:cubicBezTo>
                <a:cubicBezTo>
                  <a:pt x="3125409" y="163754"/>
                  <a:pt x="3124043" y="162687"/>
                  <a:pt x="3122442" y="161420"/>
                </a:cubicBezTo>
                <a:cubicBezTo>
                  <a:pt x="3120842" y="160153"/>
                  <a:pt x="3119209" y="158786"/>
                  <a:pt x="3117542" y="157320"/>
                </a:cubicBezTo>
                <a:cubicBezTo>
                  <a:pt x="3115875" y="155853"/>
                  <a:pt x="3114308" y="154519"/>
                  <a:pt x="3112841" y="153319"/>
                </a:cubicBezTo>
                <a:cubicBezTo>
                  <a:pt x="3111374" y="152119"/>
                  <a:pt x="3110141" y="151119"/>
                  <a:pt x="3109141" y="150319"/>
                </a:cubicBezTo>
                <a:cubicBezTo>
                  <a:pt x="3108140" y="149519"/>
                  <a:pt x="3107640" y="149052"/>
                  <a:pt x="3107640" y="148918"/>
                </a:cubicBezTo>
                <a:cubicBezTo>
                  <a:pt x="3107507" y="148918"/>
                  <a:pt x="3107507" y="148785"/>
                  <a:pt x="3107640" y="148518"/>
                </a:cubicBezTo>
                <a:cubicBezTo>
                  <a:pt x="3107774" y="148252"/>
                  <a:pt x="3108007" y="147985"/>
                  <a:pt x="3108341" y="147718"/>
                </a:cubicBezTo>
                <a:cubicBezTo>
                  <a:pt x="3108674" y="147452"/>
                  <a:pt x="3109041" y="147252"/>
                  <a:pt x="3109441" y="147118"/>
                </a:cubicBezTo>
                <a:cubicBezTo>
                  <a:pt x="3109841" y="146985"/>
                  <a:pt x="3110308" y="147052"/>
                  <a:pt x="3110841" y="147318"/>
                </a:cubicBezTo>
                <a:cubicBezTo>
                  <a:pt x="3111374" y="147718"/>
                  <a:pt x="3112441" y="147985"/>
                  <a:pt x="3114041" y="148118"/>
                </a:cubicBezTo>
                <a:cubicBezTo>
                  <a:pt x="3115641" y="148252"/>
                  <a:pt x="3117375" y="148285"/>
                  <a:pt x="3119242" y="148218"/>
                </a:cubicBezTo>
                <a:cubicBezTo>
                  <a:pt x="3121109" y="148152"/>
                  <a:pt x="3122842" y="148018"/>
                  <a:pt x="3124443" y="147818"/>
                </a:cubicBezTo>
                <a:cubicBezTo>
                  <a:pt x="3126043" y="147618"/>
                  <a:pt x="3127043" y="147318"/>
                  <a:pt x="3127443" y="146918"/>
                </a:cubicBezTo>
                <a:cubicBezTo>
                  <a:pt x="3127710" y="146652"/>
                  <a:pt x="3127976" y="145451"/>
                  <a:pt x="3128243" y="143318"/>
                </a:cubicBezTo>
                <a:cubicBezTo>
                  <a:pt x="3128510" y="141184"/>
                  <a:pt x="3128743" y="138417"/>
                  <a:pt x="3128943" y="135017"/>
                </a:cubicBezTo>
                <a:cubicBezTo>
                  <a:pt x="3129143" y="131616"/>
                  <a:pt x="3129343" y="127749"/>
                  <a:pt x="3129543" y="123415"/>
                </a:cubicBezTo>
                <a:cubicBezTo>
                  <a:pt x="3129743" y="119081"/>
                  <a:pt x="3129910" y="114648"/>
                  <a:pt x="3130043" y="110114"/>
                </a:cubicBezTo>
                <a:cubicBezTo>
                  <a:pt x="3130176" y="105580"/>
                  <a:pt x="3130243" y="101046"/>
                  <a:pt x="3130243" y="96512"/>
                </a:cubicBezTo>
                <a:cubicBezTo>
                  <a:pt x="3130243" y="91978"/>
                  <a:pt x="3130243" y="87878"/>
                  <a:pt x="3130243" y="84210"/>
                </a:cubicBezTo>
                <a:cubicBezTo>
                  <a:pt x="3130243" y="80543"/>
                  <a:pt x="3130176" y="77376"/>
                  <a:pt x="3130043" y="74709"/>
                </a:cubicBezTo>
                <a:cubicBezTo>
                  <a:pt x="3129910" y="72042"/>
                  <a:pt x="3129710" y="70309"/>
                  <a:pt x="3129443" y="69509"/>
                </a:cubicBezTo>
                <a:cubicBezTo>
                  <a:pt x="3129177" y="68975"/>
                  <a:pt x="3128476" y="68575"/>
                  <a:pt x="3127343" y="68308"/>
                </a:cubicBezTo>
                <a:cubicBezTo>
                  <a:pt x="3126210" y="68042"/>
                  <a:pt x="3124643" y="67808"/>
                  <a:pt x="3122642" y="67608"/>
                </a:cubicBezTo>
                <a:cubicBezTo>
                  <a:pt x="3120642" y="67408"/>
                  <a:pt x="3118342" y="67308"/>
                  <a:pt x="3115741" y="67308"/>
                </a:cubicBezTo>
                <a:cubicBezTo>
                  <a:pt x="3113141" y="67308"/>
                  <a:pt x="3110241" y="67375"/>
                  <a:pt x="3107040" y="67508"/>
                </a:cubicBezTo>
                <a:cubicBezTo>
                  <a:pt x="3105840" y="72176"/>
                  <a:pt x="3104440" y="76776"/>
                  <a:pt x="3102840" y="81310"/>
                </a:cubicBezTo>
                <a:cubicBezTo>
                  <a:pt x="3101240" y="85844"/>
                  <a:pt x="3099073" y="89944"/>
                  <a:pt x="3096339" y="93612"/>
                </a:cubicBezTo>
                <a:cubicBezTo>
                  <a:pt x="3093605" y="97279"/>
                  <a:pt x="3090838" y="100446"/>
                  <a:pt x="3088038" y="103113"/>
                </a:cubicBezTo>
                <a:cubicBezTo>
                  <a:pt x="3085238" y="105780"/>
                  <a:pt x="3082604" y="107913"/>
                  <a:pt x="3080137" y="109514"/>
                </a:cubicBezTo>
                <a:cubicBezTo>
                  <a:pt x="3077670" y="111114"/>
                  <a:pt x="3075970" y="112114"/>
                  <a:pt x="3075036" y="112514"/>
                </a:cubicBezTo>
                <a:cubicBezTo>
                  <a:pt x="3074103" y="112914"/>
                  <a:pt x="3073336" y="113181"/>
                  <a:pt x="3072736" y="113314"/>
                </a:cubicBezTo>
                <a:cubicBezTo>
                  <a:pt x="3072136" y="113447"/>
                  <a:pt x="3071636" y="113581"/>
                  <a:pt x="3071236" y="113714"/>
                </a:cubicBezTo>
                <a:lnTo>
                  <a:pt x="3070436" y="113914"/>
                </a:lnTo>
                <a:lnTo>
                  <a:pt x="3069636" y="113114"/>
                </a:lnTo>
                <a:cubicBezTo>
                  <a:pt x="3069502" y="112981"/>
                  <a:pt x="3069436" y="112814"/>
                  <a:pt x="3069436" y="112614"/>
                </a:cubicBezTo>
                <a:cubicBezTo>
                  <a:pt x="3069436" y="112414"/>
                  <a:pt x="3069636" y="112314"/>
                  <a:pt x="3070036" y="112314"/>
                </a:cubicBezTo>
                <a:cubicBezTo>
                  <a:pt x="3070303" y="112314"/>
                  <a:pt x="3071102" y="111580"/>
                  <a:pt x="3072436" y="110114"/>
                </a:cubicBezTo>
                <a:cubicBezTo>
                  <a:pt x="3073769" y="108647"/>
                  <a:pt x="3075236" y="106780"/>
                  <a:pt x="3076836" y="104513"/>
                </a:cubicBezTo>
                <a:cubicBezTo>
                  <a:pt x="3076170" y="103446"/>
                  <a:pt x="3075170" y="101946"/>
                  <a:pt x="3073836" y="100012"/>
                </a:cubicBezTo>
                <a:cubicBezTo>
                  <a:pt x="3072503" y="98079"/>
                  <a:pt x="3071136" y="96145"/>
                  <a:pt x="3069736" y="94212"/>
                </a:cubicBezTo>
                <a:cubicBezTo>
                  <a:pt x="3068336" y="92278"/>
                  <a:pt x="3066969" y="90478"/>
                  <a:pt x="3065635" y="88811"/>
                </a:cubicBezTo>
                <a:cubicBezTo>
                  <a:pt x="3064302" y="87144"/>
                  <a:pt x="3063235" y="85977"/>
                  <a:pt x="3062435" y="85311"/>
                </a:cubicBezTo>
                <a:cubicBezTo>
                  <a:pt x="3061501" y="84644"/>
                  <a:pt x="3061034" y="84110"/>
                  <a:pt x="3061034" y="83710"/>
                </a:cubicBezTo>
                <a:cubicBezTo>
                  <a:pt x="3061034" y="83310"/>
                  <a:pt x="3061268" y="83010"/>
                  <a:pt x="3061735" y="82810"/>
                </a:cubicBezTo>
                <a:cubicBezTo>
                  <a:pt x="3062202" y="82610"/>
                  <a:pt x="3062668" y="82477"/>
                  <a:pt x="3063135" y="82410"/>
                </a:cubicBezTo>
                <a:cubicBezTo>
                  <a:pt x="3063602" y="82344"/>
                  <a:pt x="3063835" y="82243"/>
                  <a:pt x="3063835" y="82110"/>
                </a:cubicBezTo>
                <a:cubicBezTo>
                  <a:pt x="3063835" y="81977"/>
                  <a:pt x="3064602" y="82344"/>
                  <a:pt x="3066135" y="83210"/>
                </a:cubicBezTo>
                <a:cubicBezTo>
                  <a:pt x="3067669" y="84077"/>
                  <a:pt x="3069436" y="85144"/>
                  <a:pt x="3071436" y="86411"/>
                </a:cubicBezTo>
                <a:cubicBezTo>
                  <a:pt x="3073436" y="87677"/>
                  <a:pt x="3075470" y="89011"/>
                  <a:pt x="3077537" y="90411"/>
                </a:cubicBezTo>
                <a:cubicBezTo>
                  <a:pt x="3079604" y="91811"/>
                  <a:pt x="3081170" y="92978"/>
                  <a:pt x="3082237" y="93912"/>
                </a:cubicBezTo>
                <a:cubicBezTo>
                  <a:pt x="3082771" y="94445"/>
                  <a:pt x="3083237" y="95045"/>
                  <a:pt x="3083637" y="95712"/>
                </a:cubicBezTo>
                <a:cubicBezTo>
                  <a:pt x="3084704" y="93978"/>
                  <a:pt x="3085738" y="92345"/>
                  <a:pt x="3086738" y="90811"/>
                </a:cubicBezTo>
                <a:cubicBezTo>
                  <a:pt x="3087738" y="89278"/>
                  <a:pt x="3088505" y="87911"/>
                  <a:pt x="3089038" y="86711"/>
                </a:cubicBezTo>
                <a:cubicBezTo>
                  <a:pt x="3090372" y="84177"/>
                  <a:pt x="3091605" y="81310"/>
                  <a:pt x="3092739" y="78110"/>
                </a:cubicBezTo>
                <a:cubicBezTo>
                  <a:pt x="3093872" y="74909"/>
                  <a:pt x="3094839" y="71509"/>
                  <a:pt x="3095639" y="67908"/>
                </a:cubicBezTo>
                <a:cubicBezTo>
                  <a:pt x="3092305" y="68175"/>
                  <a:pt x="3088938" y="68408"/>
                  <a:pt x="3085538" y="68608"/>
                </a:cubicBezTo>
                <a:cubicBezTo>
                  <a:pt x="3082137" y="68808"/>
                  <a:pt x="3078703" y="69042"/>
                  <a:pt x="3075236" y="69309"/>
                </a:cubicBezTo>
                <a:lnTo>
                  <a:pt x="3064235" y="70109"/>
                </a:lnTo>
                <a:cubicBezTo>
                  <a:pt x="3063835" y="71842"/>
                  <a:pt x="3063468" y="73509"/>
                  <a:pt x="3063135" y="75109"/>
                </a:cubicBezTo>
                <a:cubicBezTo>
                  <a:pt x="3062802" y="76709"/>
                  <a:pt x="3062368" y="78310"/>
                  <a:pt x="3061835" y="79910"/>
                </a:cubicBezTo>
                <a:cubicBezTo>
                  <a:pt x="3060368" y="84444"/>
                  <a:pt x="3058401" y="88544"/>
                  <a:pt x="3055934" y="92211"/>
                </a:cubicBezTo>
                <a:cubicBezTo>
                  <a:pt x="3053467" y="95879"/>
                  <a:pt x="3050900" y="99046"/>
                  <a:pt x="3048233" y="101713"/>
                </a:cubicBezTo>
                <a:cubicBezTo>
                  <a:pt x="3045566" y="104380"/>
                  <a:pt x="3043099" y="106513"/>
                  <a:pt x="3040832" y="108113"/>
                </a:cubicBezTo>
                <a:cubicBezTo>
                  <a:pt x="3038565" y="109714"/>
                  <a:pt x="3036965" y="110714"/>
                  <a:pt x="3036031" y="111114"/>
                </a:cubicBezTo>
                <a:cubicBezTo>
                  <a:pt x="3035098" y="111514"/>
                  <a:pt x="3034331" y="111814"/>
                  <a:pt x="3033731" y="112014"/>
                </a:cubicBezTo>
                <a:cubicBezTo>
                  <a:pt x="3033131" y="112214"/>
                  <a:pt x="3032631" y="112314"/>
                  <a:pt x="3032231" y="112314"/>
                </a:cubicBezTo>
                <a:lnTo>
                  <a:pt x="3031431" y="112514"/>
                </a:lnTo>
                <a:cubicBezTo>
                  <a:pt x="3031298" y="112381"/>
                  <a:pt x="3031164" y="112281"/>
                  <a:pt x="3031031" y="112214"/>
                </a:cubicBezTo>
                <a:cubicBezTo>
                  <a:pt x="3030898" y="112147"/>
                  <a:pt x="3030764" y="112047"/>
                  <a:pt x="3030631" y="111914"/>
                </a:cubicBezTo>
                <a:cubicBezTo>
                  <a:pt x="3030497" y="111647"/>
                  <a:pt x="3030431" y="111414"/>
                  <a:pt x="3030431" y="111214"/>
                </a:cubicBezTo>
                <a:cubicBezTo>
                  <a:pt x="3030431" y="111014"/>
                  <a:pt x="3030564" y="110914"/>
                  <a:pt x="3030831" y="110914"/>
                </a:cubicBezTo>
                <a:cubicBezTo>
                  <a:pt x="3031231" y="110914"/>
                  <a:pt x="3032198" y="109947"/>
                  <a:pt x="3033731" y="108013"/>
                </a:cubicBezTo>
                <a:cubicBezTo>
                  <a:pt x="3035265" y="106080"/>
                  <a:pt x="3036965" y="103780"/>
                  <a:pt x="3038832" y="101113"/>
                </a:cubicBezTo>
                <a:cubicBezTo>
                  <a:pt x="3040699" y="98446"/>
                  <a:pt x="3042532" y="95645"/>
                  <a:pt x="3044333" y="92711"/>
                </a:cubicBezTo>
                <a:cubicBezTo>
                  <a:pt x="3046133" y="89778"/>
                  <a:pt x="3047500" y="87311"/>
                  <a:pt x="3048433" y="85311"/>
                </a:cubicBezTo>
                <a:cubicBezTo>
                  <a:pt x="3049367" y="83310"/>
                  <a:pt x="3050200" y="81110"/>
                  <a:pt x="3050933" y="78710"/>
                </a:cubicBezTo>
                <a:cubicBezTo>
                  <a:pt x="3051667" y="76309"/>
                  <a:pt x="3052300" y="73776"/>
                  <a:pt x="3052834" y="71109"/>
                </a:cubicBezTo>
                <a:cubicBezTo>
                  <a:pt x="3048966" y="71375"/>
                  <a:pt x="3045033" y="71709"/>
                  <a:pt x="3041032" y="72109"/>
                </a:cubicBezTo>
                <a:cubicBezTo>
                  <a:pt x="3037032" y="72509"/>
                  <a:pt x="3032964" y="72976"/>
                  <a:pt x="3028831" y="73509"/>
                </a:cubicBezTo>
                <a:lnTo>
                  <a:pt x="3028831" y="73709"/>
                </a:lnTo>
                <a:lnTo>
                  <a:pt x="3029031" y="73709"/>
                </a:lnTo>
                <a:lnTo>
                  <a:pt x="3029031" y="85911"/>
                </a:lnTo>
                <a:cubicBezTo>
                  <a:pt x="3029031" y="89511"/>
                  <a:pt x="3028998" y="93578"/>
                  <a:pt x="3028931" y="98112"/>
                </a:cubicBezTo>
                <a:cubicBezTo>
                  <a:pt x="3028864" y="102646"/>
                  <a:pt x="3028831" y="107313"/>
                  <a:pt x="3028831" y="112114"/>
                </a:cubicBezTo>
                <a:lnTo>
                  <a:pt x="3028831" y="152719"/>
                </a:lnTo>
                <a:cubicBezTo>
                  <a:pt x="3028697" y="154319"/>
                  <a:pt x="3028230" y="155553"/>
                  <a:pt x="3027430" y="156419"/>
                </a:cubicBezTo>
                <a:cubicBezTo>
                  <a:pt x="3026630" y="157286"/>
                  <a:pt x="3025697" y="158053"/>
                  <a:pt x="3024630" y="158720"/>
                </a:cubicBezTo>
                <a:cubicBezTo>
                  <a:pt x="3024097" y="158986"/>
                  <a:pt x="3023430" y="158953"/>
                  <a:pt x="3022630" y="158620"/>
                </a:cubicBezTo>
                <a:cubicBezTo>
                  <a:pt x="3021830" y="158286"/>
                  <a:pt x="3021063" y="157786"/>
                  <a:pt x="3020329" y="157120"/>
                </a:cubicBezTo>
                <a:cubicBezTo>
                  <a:pt x="3019596" y="156453"/>
                  <a:pt x="3018963" y="155786"/>
                  <a:pt x="3018429" y="155119"/>
                </a:cubicBezTo>
                <a:cubicBezTo>
                  <a:pt x="3017896" y="154453"/>
                  <a:pt x="3017696" y="153986"/>
                  <a:pt x="3017829" y="153719"/>
                </a:cubicBezTo>
                <a:cubicBezTo>
                  <a:pt x="3017829" y="153319"/>
                  <a:pt x="3017863" y="152686"/>
                  <a:pt x="3017929" y="151819"/>
                </a:cubicBezTo>
                <a:cubicBezTo>
                  <a:pt x="3017996" y="150952"/>
                  <a:pt x="3018096" y="149652"/>
                  <a:pt x="3018229" y="147918"/>
                </a:cubicBezTo>
                <a:cubicBezTo>
                  <a:pt x="3018363" y="146185"/>
                  <a:pt x="3018463" y="143851"/>
                  <a:pt x="3018529" y="140917"/>
                </a:cubicBezTo>
                <a:cubicBezTo>
                  <a:pt x="3018596" y="137984"/>
                  <a:pt x="3018629" y="134117"/>
                  <a:pt x="3018629" y="129316"/>
                </a:cubicBezTo>
                <a:cubicBezTo>
                  <a:pt x="3018629" y="126249"/>
                  <a:pt x="3018529" y="122515"/>
                  <a:pt x="3018329" y="118115"/>
                </a:cubicBezTo>
                <a:cubicBezTo>
                  <a:pt x="3018129" y="113714"/>
                  <a:pt x="3017929" y="109080"/>
                  <a:pt x="3017729" y="104213"/>
                </a:cubicBezTo>
                <a:cubicBezTo>
                  <a:pt x="3017529" y="99346"/>
                  <a:pt x="3017262" y="94478"/>
                  <a:pt x="3016929" y="89611"/>
                </a:cubicBezTo>
                <a:cubicBezTo>
                  <a:pt x="3016596" y="84744"/>
                  <a:pt x="3016229" y="80343"/>
                  <a:pt x="3015829" y="76409"/>
                </a:cubicBezTo>
                <a:cubicBezTo>
                  <a:pt x="3015429" y="72476"/>
                  <a:pt x="3014996" y="69142"/>
                  <a:pt x="3014529" y="66408"/>
                </a:cubicBezTo>
                <a:cubicBezTo>
                  <a:pt x="3014062" y="63674"/>
                  <a:pt x="3013696" y="62041"/>
                  <a:pt x="3013429" y="61508"/>
                </a:cubicBezTo>
                <a:cubicBezTo>
                  <a:pt x="3012762" y="60707"/>
                  <a:pt x="3012428" y="60141"/>
                  <a:pt x="3012428" y="59807"/>
                </a:cubicBezTo>
                <a:cubicBezTo>
                  <a:pt x="3012428" y="59474"/>
                  <a:pt x="3012562" y="59274"/>
                  <a:pt x="3012828" y="59207"/>
                </a:cubicBezTo>
                <a:cubicBezTo>
                  <a:pt x="3013095" y="59141"/>
                  <a:pt x="3013362" y="59107"/>
                  <a:pt x="3013629" y="59107"/>
                </a:cubicBezTo>
                <a:cubicBezTo>
                  <a:pt x="3013896" y="59107"/>
                  <a:pt x="3014029" y="59107"/>
                  <a:pt x="3014029" y="59107"/>
                </a:cubicBezTo>
                <a:lnTo>
                  <a:pt x="3016229" y="61308"/>
                </a:lnTo>
                <a:cubicBezTo>
                  <a:pt x="3016896" y="61974"/>
                  <a:pt x="3017662" y="62708"/>
                  <a:pt x="3018529" y="63508"/>
                </a:cubicBezTo>
                <a:cubicBezTo>
                  <a:pt x="3019396" y="64308"/>
                  <a:pt x="3020296" y="65108"/>
                  <a:pt x="3021230" y="65908"/>
                </a:cubicBezTo>
                <a:cubicBezTo>
                  <a:pt x="3022563" y="65775"/>
                  <a:pt x="3024397" y="65608"/>
                  <a:pt x="3026730" y="65408"/>
                </a:cubicBezTo>
                <a:cubicBezTo>
                  <a:pt x="3029064" y="65208"/>
                  <a:pt x="3031631" y="64975"/>
                  <a:pt x="3034431" y="64708"/>
                </a:cubicBezTo>
                <a:cubicBezTo>
                  <a:pt x="3037232" y="64441"/>
                  <a:pt x="3040332" y="64141"/>
                  <a:pt x="3043732" y="63808"/>
                </a:cubicBezTo>
                <a:cubicBezTo>
                  <a:pt x="3047133" y="63474"/>
                  <a:pt x="3050700" y="63108"/>
                  <a:pt x="3054434" y="62708"/>
                </a:cubicBezTo>
                <a:cubicBezTo>
                  <a:pt x="3054834" y="59641"/>
                  <a:pt x="3055101" y="56640"/>
                  <a:pt x="3055234" y="53707"/>
                </a:cubicBezTo>
                <a:cubicBezTo>
                  <a:pt x="3055367" y="50773"/>
                  <a:pt x="3055434" y="47939"/>
                  <a:pt x="3055434" y="45206"/>
                </a:cubicBezTo>
                <a:cubicBezTo>
                  <a:pt x="3055434" y="42472"/>
                  <a:pt x="3055234" y="39972"/>
                  <a:pt x="3054834" y="37705"/>
                </a:cubicBezTo>
                <a:cubicBezTo>
                  <a:pt x="3054434" y="35438"/>
                  <a:pt x="3053967" y="33504"/>
                  <a:pt x="3053434" y="31904"/>
                </a:cubicBezTo>
                <a:cubicBezTo>
                  <a:pt x="3048633" y="32571"/>
                  <a:pt x="3044066" y="33204"/>
                  <a:pt x="3039732" y="33804"/>
                </a:cubicBezTo>
                <a:cubicBezTo>
                  <a:pt x="3035398" y="34404"/>
                  <a:pt x="3031598" y="34938"/>
                  <a:pt x="3028330" y="35404"/>
                </a:cubicBezTo>
                <a:cubicBezTo>
                  <a:pt x="3025063" y="35871"/>
                  <a:pt x="3022463" y="36238"/>
                  <a:pt x="3020529" y="36504"/>
                </a:cubicBezTo>
                <a:cubicBezTo>
                  <a:pt x="3018596" y="36771"/>
                  <a:pt x="3017562" y="36904"/>
                  <a:pt x="3017429" y="36904"/>
                </a:cubicBezTo>
                <a:cubicBezTo>
                  <a:pt x="3017296" y="36904"/>
                  <a:pt x="3016762" y="36638"/>
                  <a:pt x="3015829" y="36104"/>
                </a:cubicBezTo>
                <a:cubicBezTo>
                  <a:pt x="3014896" y="35571"/>
                  <a:pt x="3013796" y="34938"/>
                  <a:pt x="3012528" y="34204"/>
                </a:cubicBezTo>
                <a:cubicBezTo>
                  <a:pt x="3011262" y="33471"/>
                  <a:pt x="3009928" y="32671"/>
                  <a:pt x="3008528" y="31804"/>
                </a:cubicBezTo>
                <a:cubicBezTo>
                  <a:pt x="3007128" y="30937"/>
                  <a:pt x="3005828" y="30137"/>
                  <a:pt x="3004627" y="29404"/>
                </a:cubicBezTo>
                <a:cubicBezTo>
                  <a:pt x="3003427" y="28670"/>
                  <a:pt x="3002427" y="28070"/>
                  <a:pt x="3001627" y="27603"/>
                </a:cubicBezTo>
                <a:cubicBezTo>
                  <a:pt x="3000827" y="27137"/>
                  <a:pt x="3000427" y="26903"/>
                  <a:pt x="3000427" y="26903"/>
                </a:cubicBezTo>
                <a:cubicBezTo>
                  <a:pt x="3000427" y="26903"/>
                  <a:pt x="3000394" y="26837"/>
                  <a:pt x="3000327" y="26703"/>
                </a:cubicBezTo>
                <a:cubicBezTo>
                  <a:pt x="3000260" y="26570"/>
                  <a:pt x="3000460" y="26437"/>
                  <a:pt x="3000927" y="26303"/>
                </a:cubicBezTo>
                <a:cubicBezTo>
                  <a:pt x="3001394" y="26170"/>
                  <a:pt x="3002327" y="26070"/>
                  <a:pt x="3003728" y="26003"/>
                </a:cubicBezTo>
                <a:cubicBezTo>
                  <a:pt x="3005127" y="25936"/>
                  <a:pt x="3007295" y="26036"/>
                  <a:pt x="3010228" y="26303"/>
                </a:cubicBezTo>
                <a:cubicBezTo>
                  <a:pt x="3011695" y="26437"/>
                  <a:pt x="3014329" y="26403"/>
                  <a:pt x="3018129" y="26203"/>
                </a:cubicBezTo>
                <a:cubicBezTo>
                  <a:pt x="3021930" y="26003"/>
                  <a:pt x="3026497" y="25670"/>
                  <a:pt x="3031831" y="25203"/>
                </a:cubicBezTo>
                <a:cubicBezTo>
                  <a:pt x="3037165" y="24736"/>
                  <a:pt x="3043032" y="24136"/>
                  <a:pt x="3049433" y="23403"/>
                </a:cubicBezTo>
                <a:cubicBezTo>
                  <a:pt x="3055834" y="22669"/>
                  <a:pt x="3062302" y="21936"/>
                  <a:pt x="3068835" y="21203"/>
                </a:cubicBezTo>
                <a:cubicBezTo>
                  <a:pt x="3075370" y="20469"/>
                  <a:pt x="3081770" y="19736"/>
                  <a:pt x="3088038" y="19002"/>
                </a:cubicBezTo>
                <a:cubicBezTo>
                  <a:pt x="3094305" y="18269"/>
                  <a:pt x="3100006" y="17569"/>
                  <a:pt x="3105140" y="16902"/>
                </a:cubicBezTo>
                <a:cubicBezTo>
                  <a:pt x="3110274" y="16235"/>
                  <a:pt x="3114608" y="15669"/>
                  <a:pt x="3118142" y="15202"/>
                </a:cubicBezTo>
                <a:cubicBezTo>
                  <a:pt x="3121676" y="14735"/>
                  <a:pt x="3124043" y="14368"/>
                  <a:pt x="3125242" y="14102"/>
                </a:cubicBezTo>
                <a:cubicBezTo>
                  <a:pt x="3127376" y="13835"/>
                  <a:pt x="3129143" y="13435"/>
                  <a:pt x="3130543" y="12901"/>
                </a:cubicBezTo>
                <a:cubicBezTo>
                  <a:pt x="3131944" y="12368"/>
                  <a:pt x="3133043" y="11835"/>
                  <a:pt x="3133844" y="11301"/>
                </a:cubicBezTo>
                <a:cubicBezTo>
                  <a:pt x="3134644" y="10768"/>
                  <a:pt x="3135277" y="10301"/>
                  <a:pt x="3135744" y="9901"/>
                </a:cubicBezTo>
                <a:cubicBezTo>
                  <a:pt x="3136211" y="9501"/>
                  <a:pt x="3136577" y="9301"/>
                  <a:pt x="3136844" y="9301"/>
                </a:cubicBezTo>
                <a:close/>
                <a:moveTo>
                  <a:pt x="2756906" y="6301"/>
                </a:moveTo>
                <a:cubicBezTo>
                  <a:pt x="2757106" y="6167"/>
                  <a:pt x="2757406" y="6201"/>
                  <a:pt x="2757806" y="6401"/>
                </a:cubicBezTo>
                <a:cubicBezTo>
                  <a:pt x="2758206" y="6601"/>
                  <a:pt x="2758473" y="6701"/>
                  <a:pt x="2758606" y="6701"/>
                </a:cubicBezTo>
                <a:cubicBezTo>
                  <a:pt x="2758606" y="6567"/>
                  <a:pt x="2759073" y="6667"/>
                  <a:pt x="2760007" y="7001"/>
                </a:cubicBezTo>
                <a:cubicBezTo>
                  <a:pt x="2760940" y="7334"/>
                  <a:pt x="2762007" y="7734"/>
                  <a:pt x="2763207" y="8201"/>
                </a:cubicBezTo>
                <a:cubicBezTo>
                  <a:pt x="2764407" y="8668"/>
                  <a:pt x="2765707" y="9301"/>
                  <a:pt x="2767107" y="10101"/>
                </a:cubicBezTo>
                <a:cubicBezTo>
                  <a:pt x="2768508" y="10901"/>
                  <a:pt x="2769774" y="11668"/>
                  <a:pt x="2770908" y="12401"/>
                </a:cubicBezTo>
                <a:cubicBezTo>
                  <a:pt x="2772041" y="13135"/>
                  <a:pt x="2772942" y="13868"/>
                  <a:pt x="2773608" y="14602"/>
                </a:cubicBezTo>
                <a:cubicBezTo>
                  <a:pt x="2774275" y="15335"/>
                  <a:pt x="2774475" y="15969"/>
                  <a:pt x="2774208" y="16502"/>
                </a:cubicBezTo>
                <a:cubicBezTo>
                  <a:pt x="2774075" y="16902"/>
                  <a:pt x="2773908" y="18102"/>
                  <a:pt x="2773708" y="20102"/>
                </a:cubicBezTo>
                <a:cubicBezTo>
                  <a:pt x="2773508" y="22103"/>
                  <a:pt x="2773308" y="24736"/>
                  <a:pt x="2773108" y="28003"/>
                </a:cubicBezTo>
                <a:cubicBezTo>
                  <a:pt x="2772908" y="31270"/>
                  <a:pt x="2772708" y="35038"/>
                  <a:pt x="2772508" y="39305"/>
                </a:cubicBezTo>
                <a:cubicBezTo>
                  <a:pt x="2772308" y="43572"/>
                  <a:pt x="2772141" y="48173"/>
                  <a:pt x="2772008" y="53107"/>
                </a:cubicBezTo>
                <a:cubicBezTo>
                  <a:pt x="2774808" y="52573"/>
                  <a:pt x="2777109" y="52140"/>
                  <a:pt x="2778909" y="51806"/>
                </a:cubicBezTo>
                <a:cubicBezTo>
                  <a:pt x="2780709" y="51473"/>
                  <a:pt x="2781743" y="51240"/>
                  <a:pt x="2782009" y="51106"/>
                </a:cubicBezTo>
                <a:cubicBezTo>
                  <a:pt x="2782409" y="51106"/>
                  <a:pt x="2783109" y="51340"/>
                  <a:pt x="2784110" y="51806"/>
                </a:cubicBezTo>
                <a:cubicBezTo>
                  <a:pt x="2785110" y="52273"/>
                  <a:pt x="2786110" y="52840"/>
                  <a:pt x="2787110" y="53507"/>
                </a:cubicBezTo>
                <a:cubicBezTo>
                  <a:pt x="2788110" y="54173"/>
                  <a:pt x="2789010" y="54873"/>
                  <a:pt x="2789810" y="55607"/>
                </a:cubicBezTo>
                <a:cubicBezTo>
                  <a:pt x="2790610" y="56340"/>
                  <a:pt x="2791010" y="56974"/>
                  <a:pt x="2791010" y="57507"/>
                </a:cubicBezTo>
                <a:cubicBezTo>
                  <a:pt x="2791010" y="58174"/>
                  <a:pt x="2790810" y="58774"/>
                  <a:pt x="2790410" y="59307"/>
                </a:cubicBezTo>
                <a:cubicBezTo>
                  <a:pt x="2790010" y="59841"/>
                  <a:pt x="2789344" y="60307"/>
                  <a:pt x="2788410" y="60707"/>
                </a:cubicBezTo>
                <a:cubicBezTo>
                  <a:pt x="2787476" y="61108"/>
                  <a:pt x="2786110" y="61474"/>
                  <a:pt x="2784310" y="61808"/>
                </a:cubicBezTo>
                <a:cubicBezTo>
                  <a:pt x="2782509" y="62141"/>
                  <a:pt x="2780209" y="62374"/>
                  <a:pt x="2777409" y="62508"/>
                </a:cubicBezTo>
                <a:cubicBezTo>
                  <a:pt x="2775809" y="62641"/>
                  <a:pt x="2773875" y="62841"/>
                  <a:pt x="2771608" y="63108"/>
                </a:cubicBezTo>
                <a:cubicBezTo>
                  <a:pt x="2771475" y="64975"/>
                  <a:pt x="2771408" y="66775"/>
                  <a:pt x="2771408" y="68508"/>
                </a:cubicBezTo>
                <a:cubicBezTo>
                  <a:pt x="2771408" y="70242"/>
                  <a:pt x="2771341" y="72042"/>
                  <a:pt x="2771208" y="73909"/>
                </a:cubicBezTo>
                <a:cubicBezTo>
                  <a:pt x="2772408" y="74443"/>
                  <a:pt x="2774208" y="75276"/>
                  <a:pt x="2776609" y="76409"/>
                </a:cubicBezTo>
                <a:cubicBezTo>
                  <a:pt x="2779009" y="77543"/>
                  <a:pt x="2781409" y="78743"/>
                  <a:pt x="2783810" y="80010"/>
                </a:cubicBezTo>
                <a:cubicBezTo>
                  <a:pt x="2786210" y="81277"/>
                  <a:pt x="2788344" y="82544"/>
                  <a:pt x="2790210" y="83810"/>
                </a:cubicBezTo>
                <a:cubicBezTo>
                  <a:pt x="2792077" y="85077"/>
                  <a:pt x="2793011" y="86111"/>
                  <a:pt x="2793011" y="86911"/>
                </a:cubicBezTo>
                <a:cubicBezTo>
                  <a:pt x="2793144" y="88244"/>
                  <a:pt x="2792944" y="89544"/>
                  <a:pt x="2792410" y="90811"/>
                </a:cubicBezTo>
                <a:cubicBezTo>
                  <a:pt x="2791877" y="92078"/>
                  <a:pt x="2791277" y="93245"/>
                  <a:pt x="2790610" y="94312"/>
                </a:cubicBezTo>
                <a:cubicBezTo>
                  <a:pt x="2789944" y="95245"/>
                  <a:pt x="2789277" y="95979"/>
                  <a:pt x="2788610" y="96512"/>
                </a:cubicBezTo>
                <a:cubicBezTo>
                  <a:pt x="2787943" y="97045"/>
                  <a:pt x="2787410" y="97179"/>
                  <a:pt x="2787010" y="96912"/>
                </a:cubicBezTo>
                <a:cubicBezTo>
                  <a:pt x="2786743" y="96779"/>
                  <a:pt x="2785976" y="95945"/>
                  <a:pt x="2784710" y="94412"/>
                </a:cubicBezTo>
                <a:cubicBezTo>
                  <a:pt x="2783443" y="92878"/>
                  <a:pt x="2781976" y="91111"/>
                  <a:pt x="2780309" y="89111"/>
                </a:cubicBezTo>
                <a:cubicBezTo>
                  <a:pt x="2778642" y="87111"/>
                  <a:pt x="2776975" y="85077"/>
                  <a:pt x="2775308" y="83010"/>
                </a:cubicBezTo>
                <a:cubicBezTo>
                  <a:pt x="2773642" y="80943"/>
                  <a:pt x="2772208" y="79243"/>
                  <a:pt x="2771008" y="77910"/>
                </a:cubicBezTo>
                <a:cubicBezTo>
                  <a:pt x="2770875" y="82577"/>
                  <a:pt x="2770741" y="87111"/>
                  <a:pt x="2770608" y="91511"/>
                </a:cubicBezTo>
                <a:cubicBezTo>
                  <a:pt x="2770474" y="95912"/>
                  <a:pt x="2770374" y="100079"/>
                  <a:pt x="2770308" y="104013"/>
                </a:cubicBezTo>
                <a:cubicBezTo>
                  <a:pt x="2770241" y="107947"/>
                  <a:pt x="2770174" y="111480"/>
                  <a:pt x="2770108" y="114614"/>
                </a:cubicBezTo>
                <a:cubicBezTo>
                  <a:pt x="2770041" y="117748"/>
                  <a:pt x="2769941" y="120382"/>
                  <a:pt x="2769808" y="122515"/>
                </a:cubicBezTo>
                <a:cubicBezTo>
                  <a:pt x="2769674" y="127849"/>
                  <a:pt x="2769608" y="133283"/>
                  <a:pt x="2769608" y="138817"/>
                </a:cubicBezTo>
                <a:cubicBezTo>
                  <a:pt x="2769608" y="144351"/>
                  <a:pt x="2769574" y="149319"/>
                  <a:pt x="2769508" y="153719"/>
                </a:cubicBezTo>
                <a:cubicBezTo>
                  <a:pt x="2769441" y="158120"/>
                  <a:pt x="2769274" y="161820"/>
                  <a:pt x="2769008" y="164820"/>
                </a:cubicBezTo>
                <a:cubicBezTo>
                  <a:pt x="2768741" y="167821"/>
                  <a:pt x="2768341" y="169521"/>
                  <a:pt x="2767808" y="169921"/>
                </a:cubicBezTo>
                <a:cubicBezTo>
                  <a:pt x="2767141" y="170321"/>
                  <a:pt x="2766207" y="169988"/>
                  <a:pt x="2765007" y="168921"/>
                </a:cubicBezTo>
                <a:cubicBezTo>
                  <a:pt x="2763807" y="167854"/>
                  <a:pt x="2762607" y="166487"/>
                  <a:pt x="2761407" y="164820"/>
                </a:cubicBezTo>
                <a:cubicBezTo>
                  <a:pt x="2760207" y="163154"/>
                  <a:pt x="2759173" y="161387"/>
                  <a:pt x="2758306" y="159520"/>
                </a:cubicBezTo>
                <a:cubicBezTo>
                  <a:pt x="2757440" y="157653"/>
                  <a:pt x="2757006" y="156053"/>
                  <a:pt x="2757006" y="154719"/>
                </a:cubicBezTo>
                <a:cubicBezTo>
                  <a:pt x="2757006" y="153386"/>
                  <a:pt x="2757106" y="151219"/>
                  <a:pt x="2757306" y="148218"/>
                </a:cubicBezTo>
                <a:cubicBezTo>
                  <a:pt x="2757506" y="145218"/>
                  <a:pt x="2757806" y="141551"/>
                  <a:pt x="2758206" y="137217"/>
                </a:cubicBezTo>
                <a:cubicBezTo>
                  <a:pt x="2758606" y="132883"/>
                  <a:pt x="2759040" y="127949"/>
                  <a:pt x="2759506" y="122415"/>
                </a:cubicBezTo>
                <a:cubicBezTo>
                  <a:pt x="2759973" y="116881"/>
                  <a:pt x="2760473" y="110914"/>
                  <a:pt x="2761007" y="104513"/>
                </a:cubicBezTo>
                <a:cubicBezTo>
                  <a:pt x="2761140" y="102779"/>
                  <a:pt x="2761273" y="100846"/>
                  <a:pt x="2761407" y="98712"/>
                </a:cubicBezTo>
                <a:cubicBezTo>
                  <a:pt x="2761540" y="96579"/>
                  <a:pt x="2761607" y="94378"/>
                  <a:pt x="2761607" y="92111"/>
                </a:cubicBezTo>
                <a:cubicBezTo>
                  <a:pt x="2759873" y="94245"/>
                  <a:pt x="2757873" y="96679"/>
                  <a:pt x="2755606" y="99412"/>
                </a:cubicBezTo>
                <a:cubicBezTo>
                  <a:pt x="2753339" y="102146"/>
                  <a:pt x="2750805" y="104980"/>
                  <a:pt x="2748005" y="107913"/>
                </a:cubicBezTo>
                <a:cubicBezTo>
                  <a:pt x="2745205" y="110847"/>
                  <a:pt x="2742271" y="113781"/>
                  <a:pt x="2739204" y="116714"/>
                </a:cubicBezTo>
                <a:cubicBezTo>
                  <a:pt x="2736137" y="119648"/>
                  <a:pt x="2732937" y="122382"/>
                  <a:pt x="2729603" y="124915"/>
                </a:cubicBezTo>
                <a:cubicBezTo>
                  <a:pt x="2724802" y="128649"/>
                  <a:pt x="2720902" y="131416"/>
                  <a:pt x="2717901" y="133217"/>
                </a:cubicBezTo>
                <a:cubicBezTo>
                  <a:pt x="2714901" y="135017"/>
                  <a:pt x="2712567" y="136250"/>
                  <a:pt x="2710900" y="136917"/>
                </a:cubicBezTo>
                <a:cubicBezTo>
                  <a:pt x="2709234" y="137584"/>
                  <a:pt x="2708100" y="137884"/>
                  <a:pt x="2707500" y="137817"/>
                </a:cubicBezTo>
                <a:cubicBezTo>
                  <a:pt x="2706900" y="137750"/>
                  <a:pt x="2706533" y="137717"/>
                  <a:pt x="2706400" y="137717"/>
                </a:cubicBezTo>
                <a:cubicBezTo>
                  <a:pt x="2706000" y="137717"/>
                  <a:pt x="2705700" y="137317"/>
                  <a:pt x="2705500" y="136517"/>
                </a:cubicBezTo>
                <a:cubicBezTo>
                  <a:pt x="2705300" y="135717"/>
                  <a:pt x="2705466" y="135117"/>
                  <a:pt x="2706000" y="134717"/>
                </a:cubicBezTo>
                <a:cubicBezTo>
                  <a:pt x="2706133" y="134583"/>
                  <a:pt x="2707000" y="133850"/>
                  <a:pt x="2708600" y="132516"/>
                </a:cubicBezTo>
                <a:cubicBezTo>
                  <a:pt x="2710200" y="131183"/>
                  <a:pt x="2712234" y="129383"/>
                  <a:pt x="2714701" y="127116"/>
                </a:cubicBezTo>
                <a:cubicBezTo>
                  <a:pt x="2717168" y="124849"/>
                  <a:pt x="2719935" y="122282"/>
                  <a:pt x="2723002" y="119415"/>
                </a:cubicBezTo>
                <a:cubicBezTo>
                  <a:pt x="2726069" y="116548"/>
                  <a:pt x="2729169" y="113481"/>
                  <a:pt x="2732303" y="110214"/>
                </a:cubicBezTo>
                <a:cubicBezTo>
                  <a:pt x="2735437" y="106947"/>
                  <a:pt x="2738370" y="103646"/>
                  <a:pt x="2741104" y="100312"/>
                </a:cubicBezTo>
                <a:cubicBezTo>
                  <a:pt x="2743838" y="96979"/>
                  <a:pt x="2746205" y="93778"/>
                  <a:pt x="2748205" y="90711"/>
                </a:cubicBezTo>
                <a:cubicBezTo>
                  <a:pt x="2751139" y="86177"/>
                  <a:pt x="2753372" y="82143"/>
                  <a:pt x="2754906" y="78610"/>
                </a:cubicBezTo>
                <a:cubicBezTo>
                  <a:pt x="2756439" y="75076"/>
                  <a:pt x="2757540" y="72042"/>
                  <a:pt x="2758206" y="69509"/>
                </a:cubicBezTo>
                <a:cubicBezTo>
                  <a:pt x="2758340" y="68708"/>
                  <a:pt x="2758506" y="67942"/>
                  <a:pt x="2758706" y="67208"/>
                </a:cubicBezTo>
                <a:cubicBezTo>
                  <a:pt x="2758906" y="66475"/>
                  <a:pt x="2759073" y="65775"/>
                  <a:pt x="2759206" y="65108"/>
                </a:cubicBezTo>
                <a:cubicBezTo>
                  <a:pt x="2755873" y="65641"/>
                  <a:pt x="2752539" y="66208"/>
                  <a:pt x="2749205" y="66808"/>
                </a:cubicBezTo>
                <a:cubicBezTo>
                  <a:pt x="2745871" y="67408"/>
                  <a:pt x="2742838" y="67942"/>
                  <a:pt x="2740104" y="68408"/>
                </a:cubicBezTo>
                <a:cubicBezTo>
                  <a:pt x="2737370" y="68875"/>
                  <a:pt x="2735037" y="69242"/>
                  <a:pt x="2733103" y="69509"/>
                </a:cubicBezTo>
                <a:cubicBezTo>
                  <a:pt x="2731169" y="69775"/>
                  <a:pt x="2729936" y="69909"/>
                  <a:pt x="2729403" y="69909"/>
                </a:cubicBezTo>
                <a:cubicBezTo>
                  <a:pt x="2728736" y="69909"/>
                  <a:pt x="2727836" y="69509"/>
                  <a:pt x="2726702" y="68708"/>
                </a:cubicBezTo>
                <a:cubicBezTo>
                  <a:pt x="2725569" y="67908"/>
                  <a:pt x="2724502" y="67042"/>
                  <a:pt x="2723502" y="66108"/>
                </a:cubicBezTo>
                <a:cubicBezTo>
                  <a:pt x="2722502" y="65175"/>
                  <a:pt x="2721635" y="64275"/>
                  <a:pt x="2720902" y="63408"/>
                </a:cubicBezTo>
                <a:cubicBezTo>
                  <a:pt x="2720168" y="62541"/>
                  <a:pt x="2719735" y="62108"/>
                  <a:pt x="2719602" y="62108"/>
                </a:cubicBezTo>
                <a:cubicBezTo>
                  <a:pt x="2719335" y="62108"/>
                  <a:pt x="2719201" y="62008"/>
                  <a:pt x="2719201" y="61808"/>
                </a:cubicBezTo>
                <a:cubicBezTo>
                  <a:pt x="2719201" y="61608"/>
                  <a:pt x="2719368" y="61408"/>
                  <a:pt x="2719702" y="61208"/>
                </a:cubicBezTo>
                <a:cubicBezTo>
                  <a:pt x="2720035" y="61008"/>
                  <a:pt x="2720635" y="60774"/>
                  <a:pt x="2721502" y="60507"/>
                </a:cubicBezTo>
                <a:cubicBezTo>
                  <a:pt x="2722369" y="60241"/>
                  <a:pt x="2723668" y="60107"/>
                  <a:pt x="2725402" y="60107"/>
                </a:cubicBezTo>
                <a:cubicBezTo>
                  <a:pt x="2726469" y="60107"/>
                  <a:pt x="2728269" y="59941"/>
                  <a:pt x="2730803" y="59607"/>
                </a:cubicBezTo>
                <a:cubicBezTo>
                  <a:pt x="2733336" y="59274"/>
                  <a:pt x="2736270" y="58874"/>
                  <a:pt x="2739604" y="58407"/>
                </a:cubicBezTo>
                <a:cubicBezTo>
                  <a:pt x="2742938" y="57940"/>
                  <a:pt x="2746538" y="57374"/>
                  <a:pt x="2750405" y="56707"/>
                </a:cubicBezTo>
                <a:cubicBezTo>
                  <a:pt x="2754272" y="56040"/>
                  <a:pt x="2758006" y="55440"/>
                  <a:pt x="2761607" y="54907"/>
                </a:cubicBezTo>
                <a:cubicBezTo>
                  <a:pt x="2761473" y="49706"/>
                  <a:pt x="2761307" y="44705"/>
                  <a:pt x="2761107" y="39905"/>
                </a:cubicBezTo>
                <a:cubicBezTo>
                  <a:pt x="2760907" y="35104"/>
                  <a:pt x="2760640" y="30770"/>
                  <a:pt x="2760307" y="26903"/>
                </a:cubicBezTo>
                <a:cubicBezTo>
                  <a:pt x="2759973" y="23036"/>
                  <a:pt x="2759606" y="19736"/>
                  <a:pt x="2759206" y="17002"/>
                </a:cubicBezTo>
                <a:cubicBezTo>
                  <a:pt x="2758806" y="14268"/>
                  <a:pt x="2758473" y="12435"/>
                  <a:pt x="2758206" y="11501"/>
                </a:cubicBezTo>
                <a:cubicBezTo>
                  <a:pt x="2757406" y="9501"/>
                  <a:pt x="2756939" y="8168"/>
                  <a:pt x="2756806" y="7501"/>
                </a:cubicBezTo>
                <a:cubicBezTo>
                  <a:pt x="2756673" y="6834"/>
                  <a:pt x="2756706" y="6434"/>
                  <a:pt x="2756906" y="6301"/>
                </a:cubicBezTo>
                <a:close/>
                <a:moveTo>
                  <a:pt x="2812113" y="5101"/>
                </a:moveTo>
                <a:cubicBezTo>
                  <a:pt x="2812446" y="5101"/>
                  <a:pt x="2812680" y="5101"/>
                  <a:pt x="2812813" y="5101"/>
                </a:cubicBezTo>
                <a:cubicBezTo>
                  <a:pt x="2812946" y="5101"/>
                  <a:pt x="2813647" y="5334"/>
                  <a:pt x="2814913" y="5801"/>
                </a:cubicBezTo>
                <a:cubicBezTo>
                  <a:pt x="2816180" y="6267"/>
                  <a:pt x="2817680" y="6834"/>
                  <a:pt x="2819414" y="7501"/>
                </a:cubicBezTo>
                <a:cubicBezTo>
                  <a:pt x="2821148" y="8168"/>
                  <a:pt x="2823014" y="8968"/>
                  <a:pt x="2825015" y="9901"/>
                </a:cubicBezTo>
                <a:cubicBezTo>
                  <a:pt x="2827015" y="10835"/>
                  <a:pt x="2828882" y="11701"/>
                  <a:pt x="2830615" y="12501"/>
                </a:cubicBezTo>
                <a:cubicBezTo>
                  <a:pt x="2832349" y="13302"/>
                  <a:pt x="2833749" y="14035"/>
                  <a:pt x="2834816" y="14702"/>
                </a:cubicBezTo>
                <a:cubicBezTo>
                  <a:pt x="2835883" y="15368"/>
                  <a:pt x="2836349" y="15902"/>
                  <a:pt x="2836216" y="16302"/>
                </a:cubicBezTo>
                <a:cubicBezTo>
                  <a:pt x="2835949" y="16835"/>
                  <a:pt x="2835449" y="18135"/>
                  <a:pt x="2834716" y="20202"/>
                </a:cubicBezTo>
                <a:cubicBezTo>
                  <a:pt x="2833982" y="22269"/>
                  <a:pt x="2833116" y="24570"/>
                  <a:pt x="2832116" y="27103"/>
                </a:cubicBezTo>
                <a:cubicBezTo>
                  <a:pt x="2831115" y="29637"/>
                  <a:pt x="2830082" y="32137"/>
                  <a:pt x="2829015" y="34604"/>
                </a:cubicBezTo>
                <a:cubicBezTo>
                  <a:pt x="2827948" y="37071"/>
                  <a:pt x="2826948" y="39038"/>
                  <a:pt x="2826015" y="40505"/>
                </a:cubicBezTo>
                <a:cubicBezTo>
                  <a:pt x="2830415" y="39705"/>
                  <a:pt x="2834482" y="39005"/>
                  <a:pt x="2838216" y="38405"/>
                </a:cubicBezTo>
                <a:cubicBezTo>
                  <a:pt x="2841950" y="37805"/>
                  <a:pt x="2844751" y="37305"/>
                  <a:pt x="2846617" y="36904"/>
                </a:cubicBezTo>
                <a:cubicBezTo>
                  <a:pt x="2849017" y="36504"/>
                  <a:pt x="2850951" y="36104"/>
                  <a:pt x="2852418" y="35704"/>
                </a:cubicBezTo>
                <a:cubicBezTo>
                  <a:pt x="2853885" y="35304"/>
                  <a:pt x="2855152" y="34938"/>
                  <a:pt x="2856219" y="34604"/>
                </a:cubicBezTo>
                <a:cubicBezTo>
                  <a:pt x="2857285" y="34271"/>
                  <a:pt x="2858219" y="33937"/>
                  <a:pt x="2859019" y="33604"/>
                </a:cubicBezTo>
                <a:cubicBezTo>
                  <a:pt x="2859819" y="33271"/>
                  <a:pt x="2860686" y="32904"/>
                  <a:pt x="2861619" y="32504"/>
                </a:cubicBezTo>
                <a:cubicBezTo>
                  <a:pt x="2862553" y="32237"/>
                  <a:pt x="2863753" y="32237"/>
                  <a:pt x="2865220" y="32504"/>
                </a:cubicBezTo>
                <a:cubicBezTo>
                  <a:pt x="2866686" y="32771"/>
                  <a:pt x="2868120" y="33304"/>
                  <a:pt x="2869520" y="34104"/>
                </a:cubicBezTo>
                <a:cubicBezTo>
                  <a:pt x="2870921" y="34904"/>
                  <a:pt x="2872120" y="35838"/>
                  <a:pt x="2873121" y="36904"/>
                </a:cubicBezTo>
                <a:cubicBezTo>
                  <a:pt x="2874121" y="37971"/>
                  <a:pt x="2874687" y="39038"/>
                  <a:pt x="2874821" y="40105"/>
                </a:cubicBezTo>
                <a:cubicBezTo>
                  <a:pt x="2874954" y="41172"/>
                  <a:pt x="2874421" y="42038"/>
                  <a:pt x="2873221" y="42705"/>
                </a:cubicBezTo>
                <a:cubicBezTo>
                  <a:pt x="2872020" y="43372"/>
                  <a:pt x="2870420" y="43839"/>
                  <a:pt x="2868420" y="44105"/>
                </a:cubicBezTo>
                <a:cubicBezTo>
                  <a:pt x="2866420" y="44372"/>
                  <a:pt x="2864186" y="44572"/>
                  <a:pt x="2861719" y="44705"/>
                </a:cubicBezTo>
                <a:cubicBezTo>
                  <a:pt x="2859252" y="44839"/>
                  <a:pt x="2856685" y="44905"/>
                  <a:pt x="2854018" y="44905"/>
                </a:cubicBezTo>
                <a:cubicBezTo>
                  <a:pt x="2852151" y="44905"/>
                  <a:pt x="2849551" y="45039"/>
                  <a:pt x="2846217" y="45306"/>
                </a:cubicBezTo>
                <a:cubicBezTo>
                  <a:pt x="2842884" y="45572"/>
                  <a:pt x="2839216" y="45972"/>
                  <a:pt x="2835216" y="46506"/>
                </a:cubicBezTo>
                <a:cubicBezTo>
                  <a:pt x="2831215" y="47039"/>
                  <a:pt x="2827148" y="47606"/>
                  <a:pt x="2823014" y="48206"/>
                </a:cubicBezTo>
                <a:cubicBezTo>
                  <a:pt x="2818880" y="48806"/>
                  <a:pt x="2815047" y="49339"/>
                  <a:pt x="2811513" y="49806"/>
                </a:cubicBezTo>
                <a:cubicBezTo>
                  <a:pt x="2807979" y="50273"/>
                  <a:pt x="2805079" y="50673"/>
                  <a:pt x="2802812" y="51006"/>
                </a:cubicBezTo>
                <a:cubicBezTo>
                  <a:pt x="2800545" y="51340"/>
                  <a:pt x="2799278" y="51506"/>
                  <a:pt x="2799011" y="51506"/>
                </a:cubicBezTo>
                <a:cubicBezTo>
                  <a:pt x="2798611" y="51506"/>
                  <a:pt x="2797945" y="51206"/>
                  <a:pt x="2797011" y="50606"/>
                </a:cubicBezTo>
                <a:cubicBezTo>
                  <a:pt x="2796078" y="50006"/>
                  <a:pt x="2795111" y="49306"/>
                  <a:pt x="2794111" y="48506"/>
                </a:cubicBezTo>
                <a:cubicBezTo>
                  <a:pt x="2793111" y="47706"/>
                  <a:pt x="2792244" y="47006"/>
                  <a:pt x="2791511" y="46406"/>
                </a:cubicBezTo>
                <a:cubicBezTo>
                  <a:pt x="2790777" y="45806"/>
                  <a:pt x="2790477" y="45506"/>
                  <a:pt x="2790610" y="45506"/>
                </a:cubicBezTo>
                <a:cubicBezTo>
                  <a:pt x="2790744" y="45506"/>
                  <a:pt x="2790810" y="45439"/>
                  <a:pt x="2790810" y="45306"/>
                </a:cubicBezTo>
                <a:cubicBezTo>
                  <a:pt x="2790810" y="45172"/>
                  <a:pt x="2790910" y="45039"/>
                  <a:pt x="2791110" y="44905"/>
                </a:cubicBezTo>
                <a:cubicBezTo>
                  <a:pt x="2791311" y="44772"/>
                  <a:pt x="2791711" y="44672"/>
                  <a:pt x="2792310" y="44605"/>
                </a:cubicBezTo>
                <a:cubicBezTo>
                  <a:pt x="2792911" y="44539"/>
                  <a:pt x="2793944" y="44505"/>
                  <a:pt x="2795411" y="44505"/>
                </a:cubicBezTo>
                <a:cubicBezTo>
                  <a:pt x="2796078" y="44505"/>
                  <a:pt x="2797311" y="44405"/>
                  <a:pt x="2799112" y="44205"/>
                </a:cubicBezTo>
                <a:cubicBezTo>
                  <a:pt x="2800912" y="44005"/>
                  <a:pt x="2803012" y="43739"/>
                  <a:pt x="2805412" y="43405"/>
                </a:cubicBezTo>
                <a:cubicBezTo>
                  <a:pt x="2807812" y="43072"/>
                  <a:pt x="2810479" y="42705"/>
                  <a:pt x="2813413" y="42305"/>
                </a:cubicBezTo>
                <a:cubicBezTo>
                  <a:pt x="2816347" y="41905"/>
                  <a:pt x="2819281" y="41438"/>
                  <a:pt x="2822214" y="40905"/>
                </a:cubicBezTo>
                <a:cubicBezTo>
                  <a:pt x="2822081" y="39438"/>
                  <a:pt x="2821814" y="37405"/>
                  <a:pt x="2821414" y="34804"/>
                </a:cubicBezTo>
                <a:cubicBezTo>
                  <a:pt x="2821014" y="32204"/>
                  <a:pt x="2820447" y="29470"/>
                  <a:pt x="2819714" y="26603"/>
                </a:cubicBezTo>
                <a:cubicBezTo>
                  <a:pt x="2818980" y="23736"/>
                  <a:pt x="2818180" y="20969"/>
                  <a:pt x="2817314" y="18302"/>
                </a:cubicBezTo>
                <a:cubicBezTo>
                  <a:pt x="2816447" y="15635"/>
                  <a:pt x="2815413" y="13435"/>
                  <a:pt x="2814213" y="11701"/>
                </a:cubicBezTo>
                <a:cubicBezTo>
                  <a:pt x="2813013" y="9968"/>
                  <a:pt x="2812213" y="8634"/>
                  <a:pt x="2811813" y="7701"/>
                </a:cubicBezTo>
                <a:cubicBezTo>
                  <a:pt x="2811413" y="6767"/>
                  <a:pt x="2811279" y="6101"/>
                  <a:pt x="2811413" y="5701"/>
                </a:cubicBezTo>
                <a:cubicBezTo>
                  <a:pt x="2811546" y="5301"/>
                  <a:pt x="2811780" y="5101"/>
                  <a:pt x="2812113" y="5101"/>
                </a:cubicBezTo>
                <a:close/>
                <a:moveTo>
                  <a:pt x="51506" y="4400"/>
                </a:moveTo>
                <a:cubicBezTo>
                  <a:pt x="51906" y="4467"/>
                  <a:pt x="52306" y="4600"/>
                  <a:pt x="52706" y="4800"/>
                </a:cubicBezTo>
                <a:cubicBezTo>
                  <a:pt x="53106" y="5001"/>
                  <a:pt x="53240" y="5101"/>
                  <a:pt x="53106" y="5101"/>
                </a:cubicBezTo>
                <a:cubicBezTo>
                  <a:pt x="53106" y="5101"/>
                  <a:pt x="53606" y="5734"/>
                  <a:pt x="54607" y="7001"/>
                </a:cubicBezTo>
                <a:cubicBezTo>
                  <a:pt x="55607" y="8268"/>
                  <a:pt x="56807" y="9734"/>
                  <a:pt x="58207" y="11401"/>
                </a:cubicBezTo>
                <a:cubicBezTo>
                  <a:pt x="59607" y="13068"/>
                  <a:pt x="61174" y="14968"/>
                  <a:pt x="62908" y="17102"/>
                </a:cubicBezTo>
                <a:cubicBezTo>
                  <a:pt x="64641" y="19236"/>
                  <a:pt x="66208" y="21203"/>
                  <a:pt x="67608" y="23003"/>
                </a:cubicBezTo>
                <a:cubicBezTo>
                  <a:pt x="69008" y="24803"/>
                  <a:pt x="70109" y="26403"/>
                  <a:pt x="70909" y="27803"/>
                </a:cubicBezTo>
                <a:cubicBezTo>
                  <a:pt x="71709" y="29204"/>
                  <a:pt x="72042" y="30104"/>
                  <a:pt x="71909" y="30504"/>
                </a:cubicBezTo>
                <a:cubicBezTo>
                  <a:pt x="71775" y="30770"/>
                  <a:pt x="70642" y="32071"/>
                  <a:pt x="68508" y="34404"/>
                </a:cubicBezTo>
                <a:cubicBezTo>
                  <a:pt x="66375" y="36738"/>
                  <a:pt x="63741" y="39505"/>
                  <a:pt x="60607" y="42705"/>
                </a:cubicBezTo>
                <a:cubicBezTo>
                  <a:pt x="57474" y="45906"/>
                  <a:pt x="54007" y="49306"/>
                  <a:pt x="50206" y="52906"/>
                </a:cubicBezTo>
                <a:cubicBezTo>
                  <a:pt x="46406" y="56507"/>
                  <a:pt x="42772" y="59774"/>
                  <a:pt x="39305" y="62708"/>
                </a:cubicBezTo>
                <a:lnTo>
                  <a:pt x="44305" y="66508"/>
                </a:lnTo>
                <a:cubicBezTo>
                  <a:pt x="45239" y="67308"/>
                  <a:pt x="46139" y="68108"/>
                  <a:pt x="47006" y="68908"/>
                </a:cubicBezTo>
                <a:cubicBezTo>
                  <a:pt x="47872" y="69709"/>
                  <a:pt x="48706" y="70442"/>
                  <a:pt x="49506" y="71109"/>
                </a:cubicBezTo>
                <a:cubicBezTo>
                  <a:pt x="50306" y="71776"/>
                  <a:pt x="50906" y="72342"/>
                  <a:pt x="51306" y="72809"/>
                </a:cubicBezTo>
                <a:cubicBezTo>
                  <a:pt x="51706" y="73276"/>
                  <a:pt x="51840" y="73576"/>
                  <a:pt x="51706" y="73709"/>
                </a:cubicBezTo>
                <a:cubicBezTo>
                  <a:pt x="51706" y="74109"/>
                  <a:pt x="51640" y="74943"/>
                  <a:pt x="51506" y="76209"/>
                </a:cubicBezTo>
                <a:cubicBezTo>
                  <a:pt x="51373" y="77476"/>
                  <a:pt x="51240" y="79376"/>
                  <a:pt x="51106" y="81910"/>
                </a:cubicBezTo>
                <a:cubicBezTo>
                  <a:pt x="50973" y="84444"/>
                  <a:pt x="50839" y="87544"/>
                  <a:pt x="50706" y="91211"/>
                </a:cubicBezTo>
                <a:cubicBezTo>
                  <a:pt x="50573" y="94878"/>
                  <a:pt x="50439" y="99312"/>
                  <a:pt x="50306" y="104513"/>
                </a:cubicBezTo>
                <a:cubicBezTo>
                  <a:pt x="50039" y="109714"/>
                  <a:pt x="49839" y="115214"/>
                  <a:pt x="49706" y="121015"/>
                </a:cubicBezTo>
                <a:cubicBezTo>
                  <a:pt x="49573" y="126816"/>
                  <a:pt x="49439" y="132383"/>
                  <a:pt x="49306" y="137717"/>
                </a:cubicBezTo>
                <a:cubicBezTo>
                  <a:pt x="49173" y="143051"/>
                  <a:pt x="49073" y="147718"/>
                  <a:pt x="49006" y="151719"/>
                </a:cubicBezTo>
                <a:cubicBezTo>
                  <a:pt x="48939" y="155719"/>
                  <a:pt x="48839" y="158453"/>
                  <a:pt x="48706" y="159920"/>
                </a:cubicBezTo>
                <a:cubicBezTo>
                  <a:pt x="48572" y="161387"/>
                  <a:pt x="48272" y="162854"/>
                  <a:pt x="47806" y="164320"/>
                </a:cubicBezTo>
                <a:cubicBezTo>
                  <a:pt x="47339" y="165787"/>
                  <a:pt x="46806" y="167087"/>
                  <a:pt x="46206" y="168221"/>
                </a:cubicBezTo>
                <a:cubicBezTo>
                  <a:pt x="45605" y="169354"/>
                  <a:pt x="45039" y="170221"/>
                  <a:pt x="44505" y="170821"/>
                </a:cubicBezTo>
                <a:cubicBezTo>
                  <a:pt x="43972" y="171421"/>
                  <a:pt x="43572" y="171655"/>
                  <a:pt x="43305" y="171521"/>
                </a:cubicBezTo>
                <a:cubicBezTo>
                  <a:pt x="42905" y="171388"/>
                  <a:pt x="42238" y="170655"/>
                  <a:pt x="41305" y="169321"/>
                </a:cubicBezTo>
                <a:cubicBezTo>
                  <a:pt x="40371" y="167988"/>
                  <a:pt x="39471" y="166421"/>
                  <a:pt x="38605" y="164620"/>
                </a:cubicBezTo>
                <a:cubicBezTo>
                  <a:pt x="37738" y="162820"/>
                  <a:pt x="36971" y="161153"/>
                  <a:pt x="36304" y="159620"/>
                </a:cubicBezTo>
                <a:cubicBezTo>
                  <a:pt x="35638" y="158086"/>
                  <a:pt x="35438" y="157053"/>
                  <a:pt x="35704" y="156519"/>
                </a:cubicBezTo>
                <a:cubicBezTo>
                  <a:pt x="35838" y="155853"/>
                  <a:pt x="36204" y="154352"/>
                  <a:pt x="36804" y="152019"/>
                </a:cubicBezTo>
                <a:cubicBezTo>
                  <a:pt x="37404" y="149685"/>
                  <a:pt x="38005" y="146585"/>
                  <a:pt x="38605" y="142718"/>
                </a:cubicBezTo>
                <a:cubicBezTo>
                  <a:pt x="39205" y="138851"/>
                  <a:pt x="39738" y="134417"/>
                  <a:pt x="40205" y="129416"/>
                </a:cubicBezTo>
                <a:cubicBezTo>
                  <a:pt x="40672" y="124415"/>
                  <a:pt x="40905" y="118915"/>
                  <a:pt x="40905" y="112914"/>
                </a:cubicBezTo>
                <a:cubicBezTo>
                  <a:pt x="40905" y="106513"/>
                  <a:pt x="40905" y="100612"/>
                  <a:pt x="40905" y="95212"/>
                </a:cubicBezTo>
                <a:cubicBezTo>
                  <a:pt x="40905" y="89811"/>
                  <a:pt x="40805" y="85077"/>
                  <a:pt x="40605" y="81010"/>
                </a:cubicBezTo>
                <a:cubicBezTo>
                  <a:pt x="40405" y="76943"/>
                  <a:pt x="40071" y="73476"/>
                  <a:pt x="39605" y="70609"/>
                </a:cubicBezTo>
                <a:cubicBezTo>
                  <a:pt x="39138" y="67742"/>
                  <a:pt x="38438" y="65641"/>
                  <a:pt x="37504" y="64308"/>
                </a:cubicBezTo>
                <a:cubicBezTo>
                  <a:pt x="36571" y="64841"/>
                  <a:pt x="35738" y="65408"/>
                  <a:pt x="35004" y="66008"/>
                </a:cubicBezTo>
                <a:cubicBezTo>
                  <a:pt x="34271" y="66608"/>
                  <a:pt x="33504" y="67175"/>
                  <a:pt x="32704" y="67708"/>
                </a:cubicBezTo>
                <a:cubicBezTo>
                  <a:pt x="28970" y="70509"/>
                  <a:pt x="25203" y="72809"/>
                  <a:pt x="21402" y="74609"/>
                </a:cubicBezTo>
                <a:cubicBezTo>
                  <a:pt x="17602" y="76409"/>
                  <a:pt x="14202" y="77876"/>
                  <a:pt x="11201" y="79010"/>
                </a:cubicBezTo>
                <a:cubicBezTo>
                  <a:pt x="8201" y="80143"/>
                  <a:pt x="5700" y="80910"/>
                  <a:pt x="3700" y="81310"/>
                </a:cubicBezTo>
                <a:cubicBezTo>
                  <a:pt x="1700" y="81710"/>
                  <a:pt x="500" y="81843"/>
                  <a:pt x="100" y="81710"/>
                </a:cubicBezTo>
                <a:cubicBezTo>
                  <a:pt x="-300" y="81710"/>
                  <a:pt x="500" y="81177"/>
                  <a:pt x="2500" y="80110"/>
                </a:cubicBezTo>
                <a:cubicBezTo>
                  <a:pt x="4500" y="79043"/>
                  <a:pt x="7201" y="77310"/>
                  <a:pt x="10601" y="74909"/>
                </a:cubicBezTo>
                <a:cubicBezTo>
                  <a:pt x="14001" y="72509"/>
                  <a:pt x="17869" y="69309"/>
                  <a:pt x="22203" y="65308"/>
                </a:cubicBezTo>
                <a:cubicBezTo>
                  <a:pt x="26536" y="61308"/>
                  <a:pt x="30904" y="56174"/>
                  <a:pt x="35304" y="49906"/>
                </a:cubicBezTo>
                <a:cubicBezTo>
                  <a:pt x="39705" y="43772"/>
                  <a:pt x="43272" y="38505"/>
                  <a:pt x="46005" y="34104"/>
                </a:cubicBezTo>
                <a:cubicBezTo>
                  <a:pt x="48739" y="29704"/>
                  <a:pt x="50739" y="25870"/>
                  <a:pt x="52006" y="22603"/>
                </a:cubicBezTo>
                <a:cubicBezTo>
                  <a:pt x="53273" y="19336"/>
                  <a:pt x="53873" y="16502"/>
                  <a:pt x="53806" y="14102"/>
                </a:cubicBezTo>
                <a:cubicBezTo>
                  <a:pt x="53740" y="11701"/>
                  <a:pt x="53040" y="9434"/>
                  <a:pt x="51706" y="7301"/>
                </a:cubicBezTo>
                <a:cubicBezTo>
                  <a:pt x="51039" y="6101"/>
                  <a:pt x="50739" y="5301"/>
                  <a:pt x="50806" y="4900"/>
                </a:cubicBezTo>
                <a:cubicBezTo>
                  <a:pt x="50873" y="4500"/>
                  <a:pt x="51106" y="4334"/>
                  <a:pt x="51506" y="4400"/>
                </a:cubicBezTo>
                <a:close/>
                <a:moveTo>
                  <a:pt x="3337536" y="3900"/>
                </a:moveTo>
                <a:cubicBezTo>
                  <a:pt x="3337669" y="3767"/>
                  <a:pt x="3338436" y="3767"/>
                  <a:pt x="3339836" y="3900"/>
                </a:cubicBezTo>
                <a:cubicBezTo>
                  <a:pt x="3341236" y="4034"/>
                  <a:pt x="3342936" y="4300"/>
                  <a:pt x="3344937" y="4700"/>
                </a:cubicBezTo>
                <a:cubicBezTo>
                  <a:pt x="3346937" y="5101"/>
                  <a:pt x="3349104" y="5601"/>
                  <a:pt x="3351438" y="6201"/>
                </a:cubicBezTo>
                <a:cubicBezTo>
                  <a:pt x="3353771" y="6801"/>
                  <a:pt x="3355971" y="7501"/>
                  <a:pt x="3358038" y="8301"/>
                </a:cubicBezTo>
                <a:cubicBezTo>
                  <a:pt x="3360105" y="9101"/>
                  <a:pt x="3361805" y="10001"/>
                  <a:pt x="3363139" y="11001"/>
                </a:cubicBezTo>
                <a:cubicBezTo>
                  <a:pt x="3364472" y="12001"/>
                  <a:pt x="3365206" y="13102"/>
                  <a:pt x="3365339" y="14302"/>
                </a:cubicBezTo>
                <a:cubicBezTo>
                  <a:pt x="3365339" y="16169"/>
                  <a:pt x="3365173" y="18135"/>
                  <a:pt x="3364839" y="20202"/>
                </a:cubicBezTo>
                <a:cubicBezTo>
                  <a:pt x="3364506" y="22269"/>
                  <a:pt x="3364072" y="24270"/>
                  <a:pt x="3363539" y="26203"/>
                </a:cubicBezTo>
                <a:cubicBezTo>
                  <a:pt x="3363006" y="28137"/>
                  <a:pt x="3362539" y="29804"/>
                  <a:pt x="3362139" y="31204"/>
                </a:cubicBezTo>
                <a:cubicBezTo>
                  <a:pt x="3361739" y="32604"/>
                  <a:pt x="3361539" y="33504"/>
                  <a:pt x="3361539" y="33904"/>
                </a:cubicBezTo>
                <a:lnTo>
                  <a:pt x="3360939" y="34904"/>
                </a:lnTo>
                <a:cubicBezTo>
                  <a:pt x="3362272" y="34638"/>
                  <a:pt x="3363639" y="34371"/>
                  <a:pt x="3365039" y="34104"/>
                </a:cubicBezTo>
                <a:cubicBezTo>
                  <a:pt x="3366439" y="33837"/>
                  <a:pt x="3367806" y="33571"/>
                  <a:pt x="3369140" y="33304"/>
                </a:cubicBezTo>
                <a:cubicBezTo>
                  <a:pt x="3373674" y="32104"/>
                  <a:pt x="3377474" y="31037"/>
                  <a:pt x="3380541" y="30104"/>
                </a:cubicBezTo>
                <a:cubicBezTo>
                  <a:pt x="3383608" y="29170"/>
                  <a:pt x="3386108" y="28337"/>
                  <a:pt x="3388042" y="27603"/>
                </a:cubicBezTo>
                <a:cubicBezTo>
                  <a:pt x="3389976" y="26870"/>
                  <a:pt x="3391343" y="26303"/>
                  <a:pt x="3392143" y="25903"/>
                </a:cubicBezTo>
                <a:cubicBezTo>
                  <a:pt x="3392943" y="25503"/>
                  <a:pt x="3393343" y="25303"/>
                  <a:pt x="3393343" y="25303"/>
                </a:cubicBezTo>
                <a:cubicBezTo>
                  <a:pt x="3393343" y="25303"/>
                  <a:pt x="3393809" y="25636"/>
                  <a:pt x="3394743" y="26303"/>
                </a:cubicBezTo>
                <a:cubicBezTo>
                  <a:pt x="3395676" y="26970"/>
                  <a:pt x="3396810" y="27837"/>
                  <a:pt x="3398144" y="28903"/>
                </a:cubicBezTo>
                <a:cubicBezTo>
                  <a:pt x="3399477" y="29970"/>
                  <a:pt x="3400877" y="31137"/>
                  <a:pt x="3402344" y="32404"/>
                </a:cubicBezTo>
                <a:cubicBezTo>
                  <a:pt x="3403811" y="33671"/>
                  <a:pt x="3405177" y="34938"/>
                  <a:pt x="3406445" y="36204"/>
                </a:cubicBezTo>
                <a:cubicBezTo>
                  <a:pt x="3407711" y="37471"/>
                  <a:pt x="3408645" y="38605"/>
                  <a:pt x="3409245" y="39605"/>
                </a:cubicBezTo>
                <a:cubicBezTo>
                  <a:pt x="3409845" y="40605"/>
                  <a:pt x="3410011" y="41305"/>
                  <a:pt x="3409745" y="41705"/>
                </a:cubicBezTo>
                <a:cubicBezTo>
                  <a:pt x="3409478" y="41972"/>
                  <a:pt x="3408778" y="42472"/>
                  <a:pt x="3407645" y="43205"/>
                </a:cubicBezTo>
                <a:cubicBezTo>
                  <a:pt x="3406511" y="43939"/>
                  <a:pt x="3405211" y="44772"/>
                  <a:pt x="3403744" y="45706"/>
                </a:cubicBezTo>
                <a:cubicBezTo>
                  <a:pt x="3402277" y="46639"/>
                  <a:pt x="3400710" y="47572"/>
                  <a:pt x="3399044" y="48506"/>
                </a:cubicBezTo>
                <a:cubicBezTo>
                  <a:pt x="3397376" y="49439"/>
                  <a:pt x="3395810" y="50306"/>
                  <a:pt x="3394343" y="51106"/>
                </a:cubicBezTo>
                <a:cubicBezTo>
                  <a:pt x="3392876" y="51906"/>
                  <a:pt x="3391643" y="52573"/>
                  <a:pt x="3390643" y="53107"/>
                </a:cubicBezTo>
                <a:cubicBezTo>
                  <a:pt x="3389642" y="53640"/>
                  <a:pt x="3389076" y="53907"/>
                  <a:pt x="3388942" y="53907"/>
                </a:cubicBezTo>
                <a:cubicBezTo>
                  <a:pt x="3388542" y="54040"/>
                  <a:pt x="3388142" y="54107"/>
                  <a:pt x="3387742" y="54107"/>
                </a:cubicBezTo>
                <a:cubicBezTo>
                  <a:pt x="3387342" y="54107"/>
                  <a:pt x="3387408" y="53507"/>
                  <a:pt x="3387942" y="52306"/>
                </a:cubicBezTo>
                <a:cubicBezTo>
                  <a:pt x="3388076" y="51773"/>
                  <a:pt x="3388209" y="50740"/>
                  <a:pt x="3388342" y="49206"/>
                </a:cubicBezTo>
                <a:cubicBezTo>
                  <a:pt x="3388476" y="47672"/>
                  <a:pt x="3388609" y="45972"/>
                  <a:pt x="3388742" y="44105"/>
                </a:cubicBezTo>
                <a:lnTo>
                  <a:pt x="3389142" y="37305"/>
                </a:lnTo>
                <a:cubicBezTo>
                  <a:pt x="3389142" y="37171"/>
                  <a:pt x="3389109" y="37005"/>
                  <a:pt x="3389042" y="36804"/>
                </a:cubicBezTo>
                <a:cubicBezTo>
                  <a:pt x="3388976" y="36604"/>
                  <a:pt x="3388676" y="36504"/>
                  <a:pt x="3388142" y="36504"/>
                </a:cubicBezTo>
                <a:cubicBezTo>
                  <a:pt x="3387875" y="36504"/>
                  <a:pt x="3386975" y="36638"/>
                  <a:pt x="3385442" y="36904"/>
                </a:cubicBezTo>
                <a:cubicBezTo>
                  <a:pt x="3383908" y="37171"/>
                  <a:pt x="3381941" y="37538"/>
                  <a:pt x="3379541" y="38005"/>
                </a:cubicBezTo>
                <a:cubicBezTo>
                  <a:pt x="3377141" y="38471"/>
                  <a:pt x="3374541" y="38971"/>
                  <a:pt x="3371740" y="39505"/>
                </a:cubicBezTo>
                <a:cubicBezTo>
                  <a:pt x="3368940" y="40038"/>
                  <a:pt x="3366239" y="40538"/>
                  <a:pt x="3363639" y="41005"/>
                </a:cubicBezTo>
                <a:cubicBezTo>
                  <a:pt x="3361039" y="41472"/>
                  <a:pt x="3358705" y="41905"/>
                  <a:pt x="3356638" y="42305"/>
                </a:cubicBezTo>
                <a:cubicBezTo>
                  <a:pt x="3354571" y="42705"/>
                  <a:pt x="3353071" y="42972"/>
                  <a:pt x="3352138" y="43105"/>
                </a:cubicBezTo>
                <a:cubicBezTo>
                  <a:pt x="3350938" y="43239"/>
                  <a:pt x="3349371" y="43439"/>
                  <a:pt x="3347437" y="43705"/>
                </a:cubicBezTo>
                <a:cubicBezTo>
                  <a:pt x="3345503" y="43972"/>
                  <a:pt x="3343470" y="44239"/>
                  <a:pt x="3341336" y="44505"/>
                </a:cubicBezTo>
                <a:cubicBezTo>
                  <a:pt x="3339202" y="44772"/>
                  <a:pt x="3337169" y="45006"/>
                  <a:pt x="3335235" y="45206"/>
                </a:cubicBezTo>
                <a:cubicBezTo>
                  <a:pt x="3333302" y="45406"/>
                  <a:pt x="3331735" y="45572"/>
                  <a:pt x="3330535" y="45706"/>
                </a:cubicBezTo>
                <a:cubicBezTo>
                  <a:pt x="3330135" y="47572"/>
                  <a:pt x="3329635" y="49606"/>
                  <a:pt x="3329035" y="51806"/>
                </a:cubicBezTo>
                <a:cubicBezTo>
                  <a:pt x="3328435" y="54007"/>
                  <a:pt x="3327801" y="56140"/>
                  <a:pt x="3327135" y="58207"/>
                </a:cubicBezTo>
                <a:cubicBezTo>
                  <a:pt x="3326468" y="60274"/>
                  <a:pt x="3325801" y="62174"/>
                  <a:pt x="3325134" y="63908"/>
                </a:cubicBezTo>
                <a:cubicBezTo>
                  <a:pt x="3324468" y="65641"/>
                  <a:pt x="3323801" y="66908"/>
                  <a:pt x="3323134" y="67708"/>
                </a:cubicBezTo>
                <a:cubicBezTo>
                  <a:pt x="3322334" y="68642"/>
                  <a:pt x="3321700" y="69409"/>
                  <a:pt x="3321234" y="70009"/>
                </a:cubicBezTo>
                <a:cubicBezTo>
                  <a:pt x="3320767" y="70609"/>
                  <a:pt x="3320334" y="71042"/>
                  <a:pt x="3319934" y="71309"/>
                </a:cubicBezTo>
                <a:cubicBezTo>
                  <a:pt x="3319534" y="71575"/>
                  <a:pt x="3319167" y="71742"/>
                  <a:pt x="3318834" y="71809"/>
                </a:cubicBezTo>
                <a:cubicBezTo>
                  <a:pt x="3318500" y="71876"/>
                  <a:pt x="3318067" y="71909"/>
                  <a:pt x="3317533" y="71909"/>
                </a:cubicBezTo>
                <a:cubicBezTo>
                  <a:pt x="3316467" y="71909"/>
                  <a:pt x="3315733" y="71442"/>
                  <a:pt x="3315333" y="70509"/>
                </a:cubicBezTo>
                <a:cubicBezTo>
                  <a:pt x="3314933" y="69575"/>
                  <a:pt x="3314933" y="68842"/>
                  <a:pt x="3315333" y="68308"/>
                </a:cubicBezTo>
                <a:cubicBezTo>
                  <a:pt x="3315466" y="68175"/>
                  <a:pt x="3315733" y="67375"/>
                  <a:pt x="3316133" y="65908"/>
                </a:cubicBezTo>
                <a:cubicBezTo>
                  <a:pt x="3316533" y="64441"/>
                  <a:pt x="3317033" y="62674"/>
                  <a:pt x="3317633" y="60607"/>
                </a:cubicBezTo>
                <a:cubicBezTo>
                  <a:pt x="3318234" y="58541"/>
                  <a:pt x="3318834" y="56274"/>
                  <a:pt x="3319434" y="53807"/>
                </a:cubicBezTo>
                <a:cubicBezTo>
                  <a:pt x="3320034" y="51340"/>
                  <a:pt x="3320534" y="48973"/>
                  <a:pt x="3320934" y="46706"/>
                </a:cubicBezTo>
                <a:cubicBezTo>
                  <a:pt x="3321334" y="44439"/>
                  <a:pt x="3321634" y="42439"/>
                  <a:pt x="3321834" y="40705"/>
                </a:cubicBezTo>
                <a:cubicBezTo>
                  <a:pt x="3322034" y="38971"/>
                  <a:pt x="3322000" y="37771"/>
                  <a:pt x="3321734" y="37105"/>
                </a:cubicBezTo>
                <a:cubicBezTo>
                  <a:pt x="3321334" y="36171"/>
                  <a:pt x="3321167" y="35438"/>
                  <a:pt x="3321234" y="34904"/>
                </a:cubicBezTo>
                <a:cubicBezTo>
                  <a:pt x="3321300" y="34371"/>
                  <a:pt x="3321500" y="33971"/>
                  <a:pt x="3321834" y="33704"/>
                </a:cubicBezTo>
                <a:cubicBezTo>
                  <a:pt x="3322167" y="33437"/>
                  <a:pt x="3322667" y="33237"/>
                  <a:pt x="3323334" y="33104"/>
                </a:cubicBezTo>
                <a:cubicBezTo>
                  <a:pt x="3323467" y="33104"/>
                  <a:pt x="3323867" y="33271"/>
                  <a:pt x="3324534" y="33604"/>
                </a:cubicBezTo>
                <a:cubicBezTo>
                  <a:pt x="3325201" y="33937"/>
                  <a:pt x="3325968" y="34338"/>
                  <a:pt x="3326835" y="34804"/>
                </a:cubicBezTo>
                <a:cubicBezTo>
                  <a:pt x="3327701" y="35271"/>
                  <a:pt x="3328601" y="35804"/>
                  <a:pt x="3329535" y="36404"/>
                </a:cubicBezTo>
                <a:cubicBezTo>
                  <a:pt x="3330468" y="37005"/>
                  <a:pt x="3331135" y="37638"/>
                  <a:pt x="3331535" y="38305"/>
                </a:cubicBezTo>
                <a:cubicBezTo>
                  <a:pt x="3334336" y="38171"/>
                  <a:pt x="3338069" y="37905"/>
                  <a:pt x="3342736" y="37505"/>
                </a:cubicBezTo>
                <a:cubicBezTo>
                  <a:pt x="3347404" y="37105"/>
                  <a:pt x="3352404" y="36438"/>
                  <a:pt x="3357738" y="35504"/>
                </a:cubicBezTo>
                <a:cubicBezTo>
                  <a:pt x="3357205" y="34571"/>
                  <a:pt x="3356505" y="33271"/>
                  <a:pt x="3355638" y="31604"/>
                </a:cubicBezTo>
                <a:cubicBezTo>
                  <a:pt x="3354771" y="29937"/>
                  <a:pt x="3353804" y="28070"/>
                  <a:pt x="3352738" y="26003"/>
                </a:cubicBezTo>
                <a:cubicBezTo>
                  <a:pt x="3351671" y="23936"/>
                  <a:pt x="3350504" y="21869"/>
                  <a:pt x="3349237" y="19802"/>
                </a:cubicBezTo>
                <a:cubicBezTo>
                  <a:pt x="3347970" y="17735"/>
                  <a:pt x="3346770" y="15769"/>
                  <a:pt x="3345637" y="13902"/>
                </a:cubicBezTo>
                <a:cubicBezTo>
                  <a:pt x="3344503" y="12035"/>
                  <a:pt x="3343437" y="10468"/>
                  <a:pt x="3342437" y="9201"/>
                </a:cubicBezTo>
                <a:cubicBezTo>
                  <a:pt x="3341436" y="7934"/>
                  <a:pt x="3340603" y="7101"/>
                  <a:pt x="3339936" y="6701"/>
                </a:cubicBezTo>
                <a:cubicBezTo>
                  <a:pt x="3338736" y="6167"/>
                  <a:pt x="3337936" y="5734"/>
                  <a:pt x="3337536" y="5401"/>
                </a:cubicBezTo>
                <a:cubicBezTo>
                  <a:pt x="3337136" y="5067"/>
                  <a:pt x="3336902" y="4800"/>
                  <a:pt x="3336836" y="4600"/>
                </a:cubicBezTo>
                <a:cubicBezTo>
                  <a:pt x="3336769" y="4400"/>
                  <a:pt x="3336869" y="4234"/>
                  <a:pt x="3337136" y="4100"/>
                </a:cubicBezTo>
                <a:cubicBezTo>
                  <a:pt x="3337402" y="3967"/>
                  <a:pt x="3337536" y="3900"/>
                  <a:pt x="3337536" y="3900"/>
                </a:cubicBezTo>
                <a:close/>
                <a:moveTo>
                  <a:pt x="1404756" y="2700"/>
                </a:moveTo>
                <a:cubicBezTo>
                  <a:pt x="1405090" y="2700"/>
                  <a:pt x="1405323" y="2767"/>
                  <a:pt x="1405456" y="2900"/>
                </a:cubicBezTo>
                <a:cubicBezTo>
                  <a:pt x="1405590" y="2900"/>
                  <a:pt x="1406123" y="3134"/>
                  <a:pt x="1407057" y="3600"/>
                </a:cubicBezTo>
                <a:cubicBezTo>
                  <a:pt x="1407990" y="4067"/>
                  <a:pt x="1409190" y="4634"/>
                  <a:pt x="1410657" y="5301"/>
                </a:cubicBezTo>
                <a:cubicBezTo>
                  <a:pt x="1412124" y="5967"/>
                  <a:pt x="1413657" y="6667"/>
                  <a:pt x="1415258" y="7401"/>
                </a:cubicBezTo>
                <a:cubicBezTo>
                  <a:pt x="1416858" y="8134"/>
                  <a:pt x="1418325" y="8868"/>
                  <a:pt x="1419658" y="9601"/>
                </a:cubicBezTo>
                <a:cubicBezTo>
                  <a:pt x="1420991" y="10335"/>
                  <a:pt x="1422092" y="11001"/>
                  <a:pt x="1422959" y="11601"/>
                </a:cubicBezTo>
                <a:cubicBezTo>
                  <a:pt x="1423825" y="12201"/>
                  <a:pt x="1424125" y="12568"/>
                  <a:pt x="1423859" y="12701"/>
                </a:cubicBezTo>
                <a:cubicBezTo>
                  <a:pt x="1423859" y="12835"/>
                  <a:pt x="1423759" y="13502"/>
                  <a:pt x="1423559" y="14702"/>
                </a:cubicBezTo>
                <a:cubicBezTo>
                  <a:pt x="1423359" y="15902"/>
                  <a:pt x="1423125" y="17435"/>
                  <a:pt x="1422859" y="19302"/>
                </a:cubicBezTo>
                <a:cubicBezTo>
                  <a:pt x="1422592" y="21169"/>
                  <a:pt x="1422292" y="23336"/>
                  <a:pt x="1421958" y="25803"/>
                </a:cubicBezTo>
                <a:cubicBezTo>
                  <a:pt x="1421625" y="28270"/>
                  <a:pt x="1421258" y="30837"/>
                  <a:pt x="1420858" y="33504"/>
                </a:cubicBezTo>
                <a:cubicBezTo>
                  <a:pt x="1424325" y="32971"/>
                  <a:pt x="1427392" y="32537"/>
                  <a:pt x="1430059" y="32204"/>
                </a:cubicBezTo>
                <a:cubicBezTo>
                  <a:pt x="1432726" y="31871"/>
                  <a:pt x="1434660" y="31570"/>
                  <a:pt x="1435860" y="31304"/>
                </a:cubicBezTo>
                <a:cubicBezTo>
                  <a:pt x="1439861" y="30504"/>
                  <a:pt x="1443028" y="29737"/>
                  <a:pt x="1445361" y="29004"/>
                </a:cubicBezTo>
                <a:cubicBezTo>
                  <a:pt x="1447695" y="28270"/>
                  <a:pt x="1449062" y="27903"/>
                  <a:pt x="1449462" y="27903"/>
                </a:cubicBezTo>
                <a:cubicBezTo>
                  <a:pt x="1449729" y="27903"/>
                  <a:pt x="1450262" y="28237"/>
                  <a:pt x="1451062" y="28903"/>
                </a:cubicBezTo>
                <a:cubicBezTo>
                  <a:pt x="1451862" y="29570"/>
                  <a:pt x="1452729" y="30404"/>
                  <a:pt x="1453662" y="31404"/>
                </a:cubicBezTo>
                <a:cubicBezTo>
                  <a:pt x="1454596" y="32404"/>
                  <a:pt x="1455429" y="33471"/>
                  <a:pt x="1456163" y="34604"/>
                </a:cubicBezTo>
                <a:cubicBezTo>
                  <a:pt x="1456896" y="35738"/>
                  <a:pt x="1457330" y="36704"/>
                  <a:pt x="1457463" y="37505"/>
                </a:cubicBezTo>
                <a:cubicBezTo>
                  <a:pt x="1457596" y="38305"/>
                  <a:pt x="1457363" y="38938"/>
                  <a:pt x="1456763" y="39405"/>
                </a:cubicBezTo>
                <a:cubicBezTo>
                  <a:pt x="1456163" y="39872"/>
                  <a:pt x="1455329" y="40172"/>
                  <a:pt x="1454262" y="40305"/>
                </a:cubicBezTo>
                <a:cubicBezTo>
                  <a:pt x="1453196" y="40438"/>
                  <a:pt x="1451962" y="40505"/>
                  <a:pt x="1450562" y="40505"/>
                </a:cubicBezTo>
                <a:cubicBezTo>
                  <a:pt x="1449162" y="40505"/>
                  <a:pt x="1447662" y="40572"/>
                  <a:pt x="1446061" y="40705"/>
                </a:cubicBezTo>
                <a:lnTo>
                  <a:pt x="1419658" y="43105"/>
                </a:lnTo>
                <a:cubicBezTo>
                  <a:pt x="1419391" y="45639"/>
                  <a:pt x="1419125" y="48073"/>
                  <a:pt x="1418858" y="50406"/>
                </a:cubicBezTo>
                <a:cubicBezTo>
                  <a:pt x="1418591" y="52740"/>
                  <a:pt x="1418291" y="54840"/>
                  <a:pt x="1417958" y="56707"/>
                </a:cubicBezTo>
                <a:cubicBezTo>
                  <a:pt x="1417625" y="58574"/>
                  <a:pt x="1417325" y="60241"/>
                  <a:pt x="1417058" y="61708"/>
                </a:cubicBezTo>
                <a:cubicBezTo>
                  <a:pt x="1416791" y="63174"/>
                  <a:pt x="1416591" y="64308"/>
                  <a:pt x="1416458" y="65108"/>
                </a:cubicBezTo>
                <a:cubicBezTo>
                  <a:pt x="1419525" y="64575"/>
                  <a:pt x="1422525" y="64108"/>
                  <a:pt x="1425459" y="63708"/>
                </a:cubicBezTo>
                <a:cubicBezTo>
                  <a:pt x="1428393" y="63308"/>
                  <a:pt x="1430993" y="62941"/>
                  <a:pt x="1433260" y="62608"/>
                </a:cubicBezTo>
                <a:cubicBezTo>
                  <a:pt x="1435527" y="62274"/>
                  <a:pt x="1437427" y="61974"/>
                  <a:pt x="1438960" y="61708"/>
                </a:cubicBezTo>
                <a:cubicBezTo>
                  <a:pt x="1440494" y="61441"/>
                  <a:pt x="1441461" y="61241"/>
                  <a:pt x="1441861" y="61108"/>
                </a:cubicBezTo>
                <a:cubicBezTo>
                  <a:pt x="1442794" y="60841"/>
                  <a:pt x="1444161" y="61174"/>
                  <a:pt x="1445961" y="62108"/>
                </a:cubicBezTo>
                <a:cubicBezTo>
                  <a:pt x="1447762" y="63041"/>
                  <a:pt x="1449529" y="64208"/>
                  <a:pt x="1451262" y="65608"/>
                </a:cubicBezTo>
                <a:cubicBezTo>
                  <a:pt x="1452996" y="67008"/>
                  <a:pt x="1454496" y="68342"/>
                  <a:pt x="1455763" y="69609"/>
                </a:cubicBezTo>
                <a:cubicBezTo>
                  <a:pt x="1457029" y="70875"/>
                  <a:pt x="1457530" y="71642"/>
                  <a:pt x="1457263" y="71909"/>
                </a:cubicBezTo>
                <a:cubicBezTo>
                  <a:pt x="1457130" y="72176"/>
                  <a:pt x="1456829" y="72609"/>
                  <a:pt x="1456363" y="73209"/>
                </a:cubicBezTo>
                <a:cubicBezTo>
                  <a:pt x="1455896" y="73809"/>
                  <a:pt x="1455429" y="74509"/>
                  <a:pt x="1454963" y="75309"/>
                </a:cubicBezTo>
                <a:cubicBezTo>
                  <a:pt x="1454496" y="76109"/>
                  <a:pt x="1454096" y="77010"/>
                  <a:pt x="1453762" y="78010"/>
                </a:cubicBezTo>
                <a:cubicBezTo>
                  <a:pt x="1453429" y="79010"/>
                  <a:pt x="1453196" y="80110"/>
                  <a:pt x="1453062" y="81310"/>
                </a:cubicBezTo>
                <a:cubicBezTo>
                  <a:pt x="1453062" y="82110"/>
                  <a:pt x="1453029" y="84077"/>
                  <a:pt x="1452962" y="87211"/>
                </a:cubicBezTo>
                <a:cubicBezTo>
                  <a:pt x="1452896" y="90345"/>
                  <a:pt x="1452796" y="94145"/>
                  <a:pt x="1452662" y="98612"/>
                </a:cubicBezTo>
                <a:cubicBezTo>
                  <a:pt x="1452529" y="103079"/>
                  <a:pt x="1452429" y="107847"/>
                  <a:pt x="1452362" y="112914"/>
                </a:cubicBezTo>
                <a:cubicBezTo>
                  <a:pt x="1452296" y="117981"/>
                  <a:pt x="1452195" y="122782"/>
                  <a:pt x="1452062" y="127316"/>
                </a:cubicBezTo>
                <a:cubicBezTo>
                  <a:pt x="1451929" y="131850"/>
                  <a:pt x="1451795" y="135884"/>
                  <a:pt x="1451662" y="139417"/>
                </a:cubicBezTo>
                <a:cubicBezTo>
                  <a:pt x="1451529" y="142951"/>
                  <a:pt x="1451329" y="145318"/>
                  <a:pt x="1451062" y="146518"/>
                </a:cubicBezTo>
                <a:cubicBezTo>
                  <a:pt x="1450795" y="148518"/>
                  <a:pt x="1450262" y="150319"/>
                  <a:pt x="1449462" y="151919"/>
                </a:cubicBezTo>
                <a:cubicBezTo>
                  <a:pt x="1448662" y="153519"/>
                  <a:pt x="1447795" y="154886"/>
                  <a:pt x="1446861" y="156019"/>
                </a:cubicBezTo>
                <a:cubicBezTo>
                  <a:pt x="1445928" y="157153"/>
                  <a:pt x="1445095" y="157986"/>
                  <a:pt x="1444361" y="158520"/>
                </a:cubicBezTo>
                <a:cubicBezTo>
                  <a:pt x="1443628" y="159053"/>
                  <a:pt x="1443194" y="159053"/>
                  <a:pt x="1443061" y="158520"/>
                </a:cubicBezTo>
                <a:cubicBezTo>
                  <a:pt x="1443061" y="158120"/>
                  <a:pt x="1442428" y="157086"/>
                  <a:pt x="1441161" y="155419"/>
                </a:cubicBezTo>
                <a:cubicBezTo>
                  <a:pt x="1439894" y="153752"/>
                  <a:pt x="1438527" y="151919"/>
                  <a:pt x="1437060" y="149919"/>
                </a:cubicBezTo>
                <a:cubicBezTo>
                  <a:pt x="1435593" y="147918"/>
                  <a:pt x="1434227" y="146085"/>
                  <a:pt x="1432960" y="144418"/>
                </a:cubicBezTo>
                <a:cubicBezTo>
                  <a:pt x="1431693" y="142751"/>
                  <a:pt x="1430993" y="141851"/>
                  <a:pt x="1430860" y="141718"/>
                </a:cubicBezTo>
                <a:cubicBezTo>
                  <a:pt x="1430593" y="141584"/>
                  <a:pt x="1430893" y="141351"/>
                  <a:pt x="1431760" y="141017"/>
                </a:cubicBezTo>
                <a:cubicBezTo>
                  <a:pt x="1432626" y="140684"/>
                  <a:pt x="1433660" y="140151"/>
                  <a:pt x="1434860" y="139417"/>
                </a:cubicBezTo>
                <a:cubicBezTo>
                  <a:pt x="1436060" y="138684"/>
                  <a:pt x="1437294" y="137684"/>
                  <a:pt x="1438560" y="136417"/>
                </a:cubicBezTo>
                <a:cubicBezTo>
                  <a:pt x="1439827" y="135150"/>
                  <a:pt x="1440661" y="133450"/>
                  <a:pt x="1441061" y="131316"/>
                </a:cubicBezTo>
                <a:cubicBezTo>
                  <a:pt x="1441327" y="129849"/>
                  <a:pt x="1441594" y="127416"/>
                  <a:pt x="1441861" y="124015"/>
                </a:cubicBezTo>
                <a:cubicBezTo>
                  <a:pt x="1442128" y="120615"/>
                  <a:pt x="1442328" y="116781"/>
                  <a:pt x="1442461" y="112514"/>
                </a:cubicBezTo>
                <a:cubicBezTo>
                  <a:pt x="1442594" y="108247"/>
                  <a:pt x="1442728" y="103813"/>
                  <a:pt x="1442861" y="99212"/>
                </a:cubicBezTo>
                <a:cubicBezTo>
                  <a:pt x="1442994" y="94612"/>
                  <a:pt x="1443061" y="90411"/>
                  <a:pt x="1443061" y="86611"/>
                </a:cubicBezTo>
                <a:cubicBezTo>
                  <a:pt x="1443061" y="82810"/>
                  <a:pt x="1443061" y="79643"/>
                  <a:pt x="1443061" y="77110"/>
                </a:cubicBezTo>
                <a:cubicBezTo>
                  <a:pt x="1443061" y="74576"/>
                  <a:pt x="1442994" y="73242"/>
                  <a:pt x="1442861" y="73109"/>
                </a:cubicBezTo>
                <a:cubicBezTo>
                  <a:pt x="1442728" y="72976"/>
                  <a:pt x="1442561" y="72742"/>
                  <a:pt x="1442361" y="72409"/>
                </a:cubicBezTo>
                <a:cubicBezTo>
                  <a:pt x="1442161" y="72076"/>
                  <a:pt x="1441861" y="71709"/>
                  <a:pt x="1441461" y="71309"/>
                </a:cubicBezTo>
                <a:cubicBezTo>
                  <a:pt x="1441327" y="71042"/>
                  <a:pt x="1441161" y="70809"/>
                  <a:pt x="1440961" y="70609"/>
                </a:cubicBezTo>
                <a:cubicBezTo>
                  <a:pt x="1440761" y="70409"/>
                  <a:pt x="1440594" y="70175"/>
                  <a:pt x="1440461" y="69909"/>
                </a:cubicBezTo>
                <a:cubicBezTo>
                  <a:pt x="1438194" y="70309"/>
                  <a:pt x="1435927" y="70642"/>
                  <a:pt x="1433660" y="70909"/>
                </a:cubicBezTo>
                <a:cubicBezTo>
                  <a:pt x="1431393" y="71175"/>
                  <a:pt x="1429126" y="71442"/>
                  <a:pt x="1426859" y="71709"/>
                </a:cubicBezTo>
                <a:lnTo>
                  <a:pt x="1425059" y="72109"/>
                </a:lnTo>
                <a:cubicBezTo>
                  <a:pt x="1425592" y="72509"/>
                  <a:pt x="1426226" y="73009"/>
                  <a:pt x="1426959" y="73609"/>
                </a:cubicBezTo>
                <a:cubicBezTo>
                  <a:pt x="1427692" y="74209"/>
                  <a:pt x="1428426" y="74809"/>
                  <a:pt x="1429159" y="75409"/>
                </a:cubicBezTo>
                <a:cubicBezTo>
                  <a:pt x="1429893" y="76009"/>
                  <a:pt x="1430459" y="76576"/>
                  <a:pt x="1430860" y="77110"/>
                </a:cubicBezTo>
                <a:cubicBezTo>
                  <a:pt x="1431260" y="77643"/>
                  <a:pt x="1431393" y="78043"/>
                  <a:pt x="1431260" y="78310"/>
                </a:cubicBezTo>
                <a:cubicBezTo>
                  <a:pt x="1431126" y="78443"/>
                  <a:pt x="1430693" y="79043"/>
                  <a:pt x="1429959" y="80110"/>
                </a:cubicBezTo>
                <a:cubicBezTo>
                  <a:pt x="1429226" y="81177"/>
                  <a:pt x="1428393" y="82444"/>
                  <a:pt x="1427459" y="83910"/>
                </a:cubicBezTo>
                <a:cubicBezTo>
                  <a:pt x="1426526" y="85377"/>
                  <a:pt x="1425492" y="86911"/>
                  <a:pt x="1424359" y="88511"/>
                </a:cubicBezTo>
                <a:cubicBezTo>
                  <a:pt x="1423225" y="90111"/>
                  <a:pt x="1422192" y="91578"/>
                  <a:pt x="1421258" y="92911"/>
                </a:cubicBezTo>
                <a:cubicBezTo>
                  <a:pt x="1424992" y="92378"/>
                  <a:pt x="1428159" y="91945"/>
                  <a:pt x="1430760" y="91611"/>
                </a:cubicBezTo>
                <a:cubicBezTo>
                  <a:pt x="1433360" y="91278"/>
                  <a:pt x="1434727" y="91178"/>
                  <a:pt x="1434860" y="91311"/>
                </a:cubicBezTo>
                <a:cubicBezTo>
                  <a:pt x="1434860" y="91311"/>
                  <a:pt x="1435060" y="91445"/>
                  <a:pt x="1435460" y="91711"/>
                </a:cubicBezTo>
                <a:cubicBezTo>
                  <a:pt x="1435860" y="91978"/>
                  <a:pt x="1436327" y="92311"/>
                  <a:pt x="1436860" y="92711"/>
                </a:cubicBezTo>
                <a:cubicBezTo>
                  <a:pt x="1437394" y="93112"/>
                  <a:pt x="1437861" y="93578"/>
                  <a:pt x="1438260" y="94112"/>
                </a:cubicBezTo>
                <a:cubicBezTo>
                  <a:pt x="1438660" y="94645"/>
                  <a:pt x="1438860" y="95178"/>
                  <a:pt x="1438860" y="95712"/>
                </a:cubicBezTo>
                <a:cubicBezTo>
                  <a:pt x="1438860" y="96112"/>
                  <a:pt x="1438727" y="96545"/>
                  <a:pt x="1438460" y="97012"/>
                </a:cubicBezTo>
                <a:cubicBezTo>
                  <a:pt x="1438194" y="97479"/>
                  <a:pt x="1437727" y="97912"/>
                  <a:pt x="1437060" y="98312"/>
                </a:cubicBezTo>
                <a:cubicBezTo>
                  <a:pt x="1436393" y="98712"/>
                  <a:pt x="1435427" y="99079"/>
                  <a:pt x="1434160" y="99412"/>
                </a:cubicBezTo>
                <a:cubicBezTo>
                  <a:pt x="1432893" y="99746"/>
                  <a:pt x="1431260" y="99979"/>
                  <a:pt x="1429259" y="100112"/>
                </a:cubicBezTo>
                <a:cubicBezTo>
                  <a:pt x="1427926" y="100246"/>
                  <a:pt x="1426092" y="100412"/>
                  <a:pt x="1423759" y="100612"/>
                </a:cubicBezTo>
                <a:cubicBezTo>
                  <a:pt x="1421425" y="100812"/>
                  <a:pt x="1418858" y="101046"/>
                  <a:pt x="1416058" y="101313"/>
                </a:cubicBezTo>
                <a:cubicBezTo>
                  <a:pt x="1416458" y="102113"/>
                  <a:pt x="1416658" y="102579"/>
                  <a:pt x="1416658" y="102713"/>
                </a:cubicBezTo>
                <a:cubicBezTo>
                  <a:pt x="1416658" y="102846"/>
                  <a:pt x="1416624" y="104146"/>
                  <a:pt x="1416558" y="106613"/>
                </a:cubicBezTo>
                <a:cubicBezTo>
                  <a:pt x="1416491" y="109080"/>
                  <a:pt x="1416391" y="112181"/>
                  <a:pt x="1416258" y="115914"/>
                </a:cubicBezTo>
                <a:cubicBezTo>
                  <a:pt x="1417058" y="115781"/>
                  <a:pt x="1417791" y="115681"/>
                  <a:pt x="1418458" y="115614"/>
                </a:cubicBezTo>
                <a:cubicBezTo>
                  <a:pt x="1419125" y="115548"/>
                  <a:pt x="1419658" y="115514"/>
                  <a:pt x="1420058" y="115514"/>
                </a:cubicBezTo>
                <a:cubicBezTo>
                  <a:pt x="1421392" y="115381"/>
                  <a:pt x="1422792" y="115248"/>
                  <a:pt x="1424259" y="115114"/>
                </a:cubicBezTo>
                <a:cubicBezTo>
                  <a:pt x="1425726" y="114981"/>
                  <a:pt x="1427059" y="114848"/>
                  <a:pt x="1428259" y="114714"/>
                </a:cubicBezTo>
                <a:cubicBezTo>
                  <a:pt x="1429459" y="114581"/>
                  <a:pt x="1430459" y="114481"/>
                  <a:pt x="1431260" y="114414"/>
                </a:cubicBezTo>
                <a:cubicBezTo>
                  <a:pt x="1432060" y="114348"/>
                  <a:pt x="1432460" y="114314"/>
                  <a:pt x="1432460" y="114314"/>
                </a:cubicBezTo>
                <a:cubicBezTo>
                  <a:pt x="1433127" y="114981"/>
                  <a:pt x="1433660" y="115648"/>
                  <a:pt x="1434060" y="116314"/>
                </a:cubicBezTo>
                <a:cubicBezTo>
                  <a:pt x="1434460" y="116848"/>
                  <a:pt x="1434827" y="117415"/>
                  <a:pt x="1435160" y="118015"/>
                </a:cubicBezTo>
                <a:cubicBezTo>
                  <a:pt x="1435493" y="118615"/>
                  <a:pt x="1435660" y="119181"/>
                  <a:pt x="1435660" y="119715"/>
                </a:cubicBezTo>
                <a:cubicBezTo>
                  <a:pt x="1435527" y="120115"/>
                  <a:pt x="1435360" y="120448"/>
                  <a:pt x="1435160" y="120715"/>
                </a:cubicBezTo>
                <a:cubicBezTo>
                  <a:pt x="1434960" y="120982"/>
                  <a:pt x="1434527" y="121182"/>
                  <a:pt x="1433860" y="121315"/>
                </a:cubicBezTo>
                <a:cubicBezTo>
                  <a:pt x="1433193" y="121448"/>
                  <a:pt x="1432293" y="121582"/>
                  <a:pt x="1431159" y="121715"/>
                </a:cubicBezTo>
                <a:cubicBezTo>
                  <a:pt x="1430026" y="121848"/>
                  <a:pt x="1428526" y="121982"/>
                  <a:pt x="1426659" y="122115"/>
                </a:cubicBezTo>
                <a:cubicBezTo>
                  <a:pt x="1425459" y="122382"/>
                  <a:pt x="1423959" y="122615"/>
                  <a:pt x="1422158" y="122815"/>
                </a:cubicBezTo>
                <a:cubicBezTo>
                  <a:pt x="1420358" y="123015"/>
                  <a:pt x="1418258" y="123249"/>
                  <a:pt x="1415858" y="123515"/>
                </a:cubicBezTo>
                <a:cubicBezTo>
                  <a:pt x="1415724" y="127382"/>
                  <a:pt x="1415624" y="131450"/>
                  <a:pt x="1415558" y="135717"/>
                </a:cubicBezTo>
                <a:cubicBezTo>
                  <a:pt x="1415491" y="139984"/>
                  <a:pt x="1415391" y="143918"/>
                  <a:pt x="1415258" y="147518"/>
                </a:cubicBezTo>
                <a:cubicBezTo>
                  <a:pt x="1415124" y="151119"/>
                  <a:pt x="1414991" y="154052"/>
                  <a:pt x="1414858" y="156319"/>
                </a:cubicBezTo>
                <a:cubicBezTo>
                  <a:pt x="1414724" y="158586"/>
                  <a:pt x="1414591" y="159920"/>
                  <a:pt x="1414457" y="160320"/>
                </a:cubicBezTo>
                <a:cubicBezTo>
                  <a:pt x="1414324" y="160853"/>
                  <a:pt x="1414057" y="161420"/>
                  <a:pt x="1413657" y="162020"/>
                </a:cubicBezTo>
                <a:cubicBezTo>
                  <a:pt x="1413257" y="162620"/>
                  <a:pt x="1412824" y="163220"/>
                  <a:pt x="1412357" y="163820"/>
                </a:cubicBezTo>
                <a:cubicBezTo>
                  <a:pt x="1411890" y="164420"/>
                  <a:pt x="1411524" y="164887"/>
                  <a:pt x="1411257" y="165221"/>
                </a:cubicBezTo>
                <a:cubicBezTo>
                  <a:pt x="1410990" y="165554"/>
                  <a:pt x="1410857" y="165721"/>
                  <a:pt x="1410857" y="165721"/>
                </a:cubicBezTo>
                <a:cubicBezTo>
                  <a:pt x="1410857" y="165587"/>
                  <a:pt x="1410590" y="165387"/>
                  <a:pt x="1410057" y="165121"/>
                </a:cubicBezTo>
                <a:cubicBezTo>
                  <a:pt x="1409524" y="164854"/>
                  <a:pt x="1408957" y="164387"/>
                  <a:pt x="1408357" y="163720"/>
                </a:cubicBezTo>
                <a:cubicBezTo>
                  <a:pt x="1407757" y="163054"/>
                  <a:pt x="1407257" y="162220"/>
                  <a:pt x="1406856" y="161220"/>
                </a:cubicBezTo>
                <a:cubicBezTo>
                  <a:pt x="1406456" y="160220"/>
                  <a:pt x="1406323" y="159053"/>
                  <a:pt x="1406456" y="157720"/>
                </a:cubicBezTo>
                <a:cubicBezTo>
                  <a:pt x="1406590" y="156919"/>
                  <a:pt x="1406656" y="155419"/>
                  <a:pt x="1406656" y="153219"/>
                </a:cubicBezTo>
                <a:cubicBezTo>
                  <a:pt x="1406656" y="151019"/>
                  <a:pt x="1406656" y="148385"/>
                  <a:pt x="1406656" y="145318"/>
                </a:cubicBezTo>
                <a:cubicBezTo>
                  <a:pt x="1406656" y="142251"/>
                  <a:pt x="1406656" y="138884"/>
                  <a:pt x="1406656" y="135217"/>
                </a:cubicBezTo>
                <a:cubicBezTo>
                  <a:pt x="1406656" y="131550"/>
                  <a:pt x="1406656" y="127916"/>
                  <a:pt x="1406656" y="124315"/>
                </a:cubicBezTo>
                <a:cubicBezTo>
                  <a:pt x="1403323" y="124582"/>
                  <a:pt x="1400422" y="124782"/>
                  <a:pt x="1397955" y="124915"/>
                </a:cubicBezTo>
                <a:cubicBezTo>
                  <a:pt x="1395488" y="125049"/>
                  <a:pt x="1394122" y="125116"/>
                  <a:pt x="1393855" y="125116"/>
                </a:cubicBezTo>
                <a:cubicBezTo>
                  <a:pt x="1393588" y="125116"/>
                  <a:pt x="1393088" y="124749"/>
                  <a:pt x="1392355" y="124015"/>
                </a:cubicBezTo>
                <a:cubicBezTo>
                  <a:pt x="1391621" y="123282"/>
                  <a:pt x="1390921" y="122482"/>
                  <a:pt x="1390254" y="121615"/>
                </a:cubicBezTo>
                <a:cubicBezTo>
                  <a:pt x="1389588" y="120748"/>
                  <a:pt x="1388988" y="119948"/>
                  <a:pt x="1388454" y="119215"/>
                </a:cubicBezTo>
                <a:cubicBezTo>
                  <a:pt x="1387921" y="118481"/>
                  <a:pt x="1387654" y="118181"/>
                  <a:pt x="1387654" y="118315"/>
                </a:cubicBezTo>
                <a:cubicBezTo>
                  <a:pt x="1387787" y="118448"/>
                  <a:pt x="1388021" y="118381"/>
                  <a:pt x="1388354" y="118115"/>
                </a:cubicBezTo>
                <a:cubicBezTo>
                  <a:pt x="1388688" y="117848"/>
                  <a:pt x="1389321" y="117781"/>
                  <a:pt x="1390254" y="117915"/>
                </a:cubicBezTo>
                <a:cubicBezTo>
                  <a:pt x="1390521" y="117915"/>
                  <a:pt x="1391188" y="117881"/>
                  <a:pt x="1392255" y="117815"/>
                </a:cubicBezTo>
                <a:cubicBezTo>
                  <a:pt x="1393322" y="117748"/>
                  <a:pt x="1394588" y="117681"/>
                  <a:pt x="1396055" y="117615"/>
                </a:cubicBezTo>
                <a:cubicBezTo>
                  <a:pt x="1397522" y="117548"/>
                  <a:pt x="1399155" y="117415"/>
                  <a:pt x="1400956" y="117215"/>
                </a:cubicBezTo>
                <a:cubicBezTo>
                  <a:pt x="1402756" y="117014"/>
                  <a:pt x="1404589" y="116848"/>
                  <a:pt x="1406456" y="116714"/>
                </a:cubicBezTo>
                <a:cubicBezTo>
                  <a:pt x="1406456" y="113647"/>
                  <a:pt x="1406423" y="110880"/>
                  <a:pt x="1406356" y="108413"/>
                </a:cubicBezTo>
                <a:cubicBezTo>
                  <a:pt x="1406290" y="105946"/>
                  <a:pt x="1406190" y="103913"/>
                  <a:pt x="1406056" y="102313"/>
                </a:cubicBezTo>
                <a:cubicBezTo>
                  <a:pt x="1402589" y="102579"/>
                  <a:pt x="1399556" y="102846"/>
                  <a:pt x="1396955" y="103113"/>
                </a:cubicBezTo>
                <a:cubicBezTo>
                  <a:pt x="1394355" y="103379"/>
                  <a:pt x="1392921" y="103579"/>
                  <a:pt x="1392655" y="103713"/>
                </a:cubicBezTo>
                <a:cubicBezTo>
                  <a:pt x="1392255" y="103846"/>
                  <a:pt x="1391755" y="103646"/>
                  <a:pt x="1391155" y="103113"/>
                </a:cubicBezTo>
                <a:cubicBezTo>
                  <a:pt x="1390554" y="102579"/>
                  <a:pt x="1389954" y="101979"/>
                  <a:pt x="1389354" y="101313"/>
                </a:cubicBezTo>
                <a:cubicBezTo>
                  <a:pt x="1388754" y="100646"/>
                  <a:pt x="1388254" y="100046"/>
                  <a:pt x="1387854" y="99512"/>
                </a:cubicBezTo>
                <a:cubicBezTo>
                  <a:pt x="1387454" y="98979"/>
                  <a:pt x="1387187" y="98712"/>
                  <a:pt x="1387054" y="98712"/>
                </a:cubicBezTo>
                <a:cubicBezTo>
                  <a:pt x="1386921" y="98846"/>
                  <a:pt x="1387054" y="98646"/>
                  <a:pt x="1387454" y="98112"/>
                </a:cubicBezTo>
                <a:cubicBezTo>
                  <a:pt x="1387854" y="97579"/>
                  <a:pt x="1388921" y="97179"/>
                  <a:pt x="1390655" y="96912"/>
                </a:cubicBezTo>
                <a:lnTo>
                  <a:pt x="1401056" y="95512"/>
                </a:lnTo>
                <a:cubicBezTo>
                  <a:pt x="1400389" y="94045"/>
                  <a:pt x="1399656" y="92345"/>
                  <a:pt x="1398855" y="90411"/>
                </a:cubicBezTo>
                <a:cubicBezTo>
                  <a:pt x="1398055" y="88478"/>
                  <a:pt x="1397255" y="86677"/>
                  <a:pt x="1396455" y="85011"/>
                </a:cubicBezTo>
                <a:cubicBezTo>
                  <a:pt x="1395655" y="83344"/>
                  <a:pt x="1394922" y="81910"/>
                  <a:pt x="1394255" y="80710"/>
                </a:cubicBezTo>
                <a:cubicBezTo>
                  <a:pt x="1393588" y="79510"/>
                  <a:pt x="1393122" y="78843"/>
                  <a:pt x="1392855" y="78710"/>
                </a:cubicBezTo>
                <a:cubicBezTo>
                  <a:pt x="1392588" y="78576"/>
                  <a:pt x="1392522" y="78443"/>
                  <a:pt x="1392655" y="78310"/>
                </a:cubicBezTo>
                <a:cubicBezTo>
                  <a:pt x="1392788" y="78176"/>
                  <a:pt x="1392988" y="78043"/>
                  <a:pt x="1393255" y="77910"/>
                </a:cubicBezTo>
                <a:cubicBezTo>
                  <a:pt x="1393522" y="77776"/>
                  <a:pt x="1393822" y="77676"/>
                  <a:pt x="1394155" y="77610"/>
                </a:cubicBezTo>
                <a:cubicBezTo>
                  <a:pt x="1394488" y="77543"/>
                  <a:pt x="1394655" y="77443"/>
                  <a:pt x="1394655" y="77310"/>
                </a:cubicBezTo>
                <a:cubicBezTo>
                  <a:pt x="1394655" y="77310"/>
                  <a:pt x="1395355" y="77676"/>
                  <a:pt x="1396755" y="78410"/>
                </a:cubicBezTo>
                <a:cubicBezTo>
                  <a:pt x="1398156" y="79143"/>
                  <a:pt x="1399656" y="80077"/>
                  <a:pt x="1401256" y="81210"/>
                </a:cubicBezTo>
                <a:cubicBezTo>
                  <a:pt x="1402856" y="82344"/>
                  <a:pt x="1404323" y="83410"/>
                  <a:pt x="1405656" y="84410"/>
                </a:cubicBezTo>
                <a:cubicBezTo>
                  <a:pt x="1406990" y="85411"/>
                  <a:pt x="1407657" y="86111"/>
                  <a:pt x="1407657" y="86511"/>
                </a:cubicBezTo>
                <a:cubicBezTo>
                  <a:pt x="1407523" y="86644"/>
                  <a:pt x="1407390" y="87011"/>
                  <a:pt x="1407257" y="87611"/>
                </a:cubicBezTo>
                <a:cubicBezTo>
                  <a:pt x="1407123" y="88211"/>
                  <a:pt x="1406923" y="88944"/>
                  <a:pt x="1406656" y="89811"/>
                </a:cubicBezTo>
                <a:cubicBezTo>
                  <a:pt x="1406390" y="90678"/>
                  <a:pt x="1406123" y="91545"/>
                  <a:pt x="1405857" y="92411"/>
                </a:cubicBezTo>
                <a:cubicBezTo>
                  <a:pt x="1405590" y="93278"/>
                  <a:pt x="1405256" y="94178"/>
                  <a:pt x="1404856" y="95112"/>
                </a:cubicBezTo>
                <a:cubicBezTo>
                  <a:pt x="1406856" y="94712"/>
                  <a:pt x="1408890" y="94412"/>
                  <a:pt x="1410957" y="94212"/>
                </a:cubicBezTo>
                <a:cubicBezTo>
                  <a:pt x="1413024" y="94012"/>
                  <a:pt x="1415058" y="93712"/>
                  <a:pt x="1417058" y="93312"/>
                </a:cubicBezTo>
                <a:cubicBezTo>
                  <a:pt x="1417591" y="91978"/>
                  <a:pt x="1418058" y="90345"/>
                  <a:pt x="1418458" y="88411"/>
                </a:cubicBezTo>
                <a:cubicBezTo>
                  <a:pt x="1418858" y="86477"/>
                  <a:pt x="1419225" y="84544"/>
                  <a:pt x="1419558" y="82610"/>
                </a:cubicBezTo>
                <a:cubicBezTo>
                  <a:pt x="1419891" y="80677"/>
                  <a:pt x="1420158" y="78843"/>
                  <a:pt x="1420358" y="77110"/>
                </a:cubicBezTo>
                <a:cubicBezTo>
                  <a:pt x="1420558" y="75376"/>
                  <a:pt x="1420725" y="73909"/>
                  <a:pt x="1420858" y="72709"/>
                </a:cubicBezTo>
                <a:lnTo>
                  <a:pt x="1400856" y="75309"/>
                </a:lnTo>
                <a:cubicBezTo>
                  <a:pt x="1396722" y="75843"/>
                  <a:pt x="1393388" y="76209"/>
                  <a:pt x="1390855" y="76409"/>
                </a:cubicBezTo>
                <a:cubicBezTo>
                  <a:pt x="1388321" y="76609"/>
                  <a:pt x="1386387" y="76643"/>
                  <a:pt x="1385054" y="76509"/>
                </a:cubicBezTo>
                <a:lnTo>
                  <a:pt x="1384254" y="76509"/>
                </a:lnTo>
                <a:cubicBezTo>
                  <a:pt x="1384387" y="76776"/>
                  <a:pt x="1384454" y="76909"/>
                  <a:pt x="1384454" y="76909"/>
                </a:cubicBezTo>
                <a:cubicBezTo>
                  <a:pt x="1384454" y="77176"/>
                  <a:pt x="1384454" y="78410"/>
                  <a:pt x="1384454" y="80610"/>
                </a:cubicBezTo>
                <a:cubicBezTo>
                  <a:pt x="1384454" y="82810"/>
                  <a:pt x="1384454" y="85677"/>
                  <a:pt x="1384454" y="89211"/>
                </a:cubicBezTo>
                <a:cubicBezTo>
                  <a:pt x="1384454" y="92745"/>
                  <a:pt x="1384454" y="96679"/>
                  <a:pt x="1384454" y="101012"/>
                </a:cubicBezTo>
                <a:cubicBezTo>
                  <a:pt x="1384454" y="105346"/>
                  <a:pt x="1384420" y="109847"/>
                  <a:pt x="1384354" y="114514"/>
                </a:cubicBezTo>
                <a:cubicBezTo>
                  <a:pt x="1384287" y="119181"/>
                  <a:pt x="1384254" y="123782"/>
                  <a:pt x="1384254" y="128316"/>
                </a:cubicBezTo>
                <a:cubicBezTo>
                  <a:pt x="1384254" y="132850"/>
                  <a:pt x="1384220" y="136950"/>
                  <a:pt x="1384154" y="140617"/>
                </a:cubicBezTo>
                <a:cubicBezTo>
                  <a:pt x="1384087" y="144285"/>
                  <a:pt x="1384020" y="147452"/>
                  <a:pt x="1383954" y="150119"/>
                </a:cubicBezTo>
                <a:cubicBezTo>
                  <a:pt x="1383887" y="152786"/>
                  <a:pt x="1383854" y="154453"/>
                  <a:pt x="1383854" y="155119"/>
                </a:cubicBezTo>
                <a:cubicBezTo>
                  <a:pt x="1383720" y="156719"/>
                  <a:pt x="1383554" y="158220"/>
                  <a:pt x="1383354" y="159620"/>
                </a:cubicBezTo>
                <a:cubicBezTo>
                  <a:pt x="1383154" y="161020"/>
                  <a:pt x="1382920" y="162153"/>
                  <a:pt x="1382653" y="163020"/>
                </a:cubicBezTo>
                <a:cubicBezTo>
                  <a:pt x="1382387" y="163887"/>
                  <a:pt x="1382087" y="164454"/>
                  <a:pt x="1381753" y="164720"/>
                </a:cubicBezTo>
                <a:cubicBezTo>
                  <a:pt x="1381420" y="164987"/>
                  <a:pt x="1380987" y="164854"/>
                  <a:pt x="1380453" y="164320"/>
                </a:cubicBezTo>
                <a:cubicBezTo>
                  <a:pt x="1379786" y="163920"/>
                  <a:pt x="1379086" y="163287"/>
                  <a:pt x="1378353" y="162420"/>
                </a:cubicBezTo>
                <a:cubicBezTo>
                  <a:pt x="1377620" y="161553"/>
                  <a:pt x="1376919" y="160587"/>
                  <a:pt x="1376253" y="159520"/>
                </a:cubicBezTo>
                <a:cubicBezTo>
                  <a:pt x="1375586" y="158453"/>
                  <a:pt x="1375086" y="157320"/>
                  <a:pt x="1374752" y="156119"/>
                </a:cubicBezTo>
                <a:cubicBezTo>
                  <a:pt x="1374419" y="154919"/>
                  <a:pt x="1374386" y="153786"/>
                  <a:pt x="1374652" y="152719"/>
                </a:cubicBezTo>
                <a:cubicBezTo>
                  <a:pt x="1374786" y="152186"/>
                  <a:pt x="1374886" y="150685"/>
                  <a:pt x="1374952" y="148218"/>
                </a:cubicBezTo>
                <a:cubicBezTo>
                  <a:pt x="1375019" y="145751"/>
                  <a:pt x="1375053" y="142684"/>
                  <a:pt x="1375053" y="139017"/>
                </a:cubicBezTo>
                <a:cubicBezTo>
                  <a:pt x="1375053" y="135350"/>
                  <a:pt x="1375019" y="131250"/>
                  <a:pt x="1374952" y="126716"/>
                </a:cubicBezTo>
                <a:cubicBezTo>
                  <a:pt x="1374886" y="122182"/>
                  <a:pt x="1374819" y="117548"/>
                  <a:pt x="1374752" y="112814"/>
                </a:cubicBezTo>
                <a:cubicBezTo>
                  <a:pt x="1374686" y="108080"/>
                  <a:pt x="1374552" y="103413"/>
                  <a:pt x="1374352" y="98812"/>
                </a:cubicBezTo>
                <a:cubicBezTo>
                  <a:pt x="1374152" y="94212"/>
                  <a:pt x="1373986" y="90011"/>
                  <a:pt x="1373852" y="86211"/>
                </a:cubicBezTo>
                <a:cubicBezTo>
                  <a:pt x="1373719" y="82410"/>
                  <a:pt x="1373552" y="79210"/>
                  <a:pt x="1373352" y="76609"/>
                </a:cubicBezTo>
                <a:cubicBezTo>
                  <a:pt x="1373152" y="74009"/>
                  <a:pt x="1372919" y="72309"/>
                  <a:pt x="1372652" y="71509"/>
                </a:cubicBezTo>
                <a:cubicBezTo>
                  <a:pt x="1371985" y="70042"/>
                  <a:pt x="1371685" y="68908"/>
                  <a:pt x="1371752" y="68108"/>
                </a:cubicBezTo>
                <a:cubicBezTo>
                  <a:pt x="1371819" y="67308"/>
                  <a:pt x="1371952" y="66742"/>
                  <a:pt x="1372152" y="66408"/>
                </a:cubicBezTo>
                <a:cubicBezTo>
                  <a:pt x="1372352" y="66075"/>
                  <a:pt x="1372619" y="65875"/>
                  <a:pt x="1372952" y="65808"/>
                </a:cubicBezTo>
                <a:cubicBezTo>
                  <a:pt x="1373286" y="65741"/>
                  <a:pt x="1373452" y="65775"/>
                  <a:pt x="1373452" y="65908"/>
                </a:cubicBezTo>
                <a:cubicBezTo>
                  <a:pt x="1373986" y="66308"/>
                  <a:pt x="1374519" y="66708"/>
                  <a:pt x="1375053" y="67108"/>
                </a:cubicBezTo>
                <a:cubicBezTo>
                  <a:pt x="1375586" y="67642"/>
                  <a:pt x="1376186" y="68175"/>
                  <a:pt x="1376853" y="68708"/>
                </a:cubicBezTo>
                <a:cubicBezTo>
                  <a:pt x="1377520" y="69242"/>
                  <a:pt x="1378120" y="69842"/>
                  <a:pt x="1378653" y="70509"/>
                </a:cubicBezTo>
                <a:cubicBezTo>
                  <a:pt x="1378920" y="70242"/>
                  <a:pt x="1379120" y="70109"/>
                  <a:pt x="1379253" y="70109"/>
                </a:cubicBezTo>
                <a:cubicBezTo>
                  <a:pt x="1379253" y="70109"/>
                  <a:pt x="1380086" y="70009"/>
                  <a:pt x="1381753" y="69809"/>
                </a:cubicBezTo>
                <a:cubicBezTo>
                  <a:pt x="1383420" y="69609"/>
                  <a:pt x="1385554" y="69342"/>
                  <a:pt x="1388154" y="69009"/>
                </a:cubicBezTo>
                <a:cubicBezTo>
                  <a:pt x="1390755" y="68675"/>
                  <a:pt x="1393755" y="68275"/>
                  <a:pt x="1397155" y="67808"/>
                </a:cubicBezTo>
                <a:cubicBezTo>
                  <a:pt x="1400556" y="67342"/>
                  <a:pt x="1404056" y="66842"/>
                  <a:pt x="1407657" y="66308"/>
                </a:cubicBezTo>
                <a:cubicBezTo>
                  <a:pt x="1407790" y="64575"/>
                  <a:pt x="1407923" y="61708"/>
                  <a:pt x="1408057" y="57707"/>
                </a:cubicBezTo>
                <a:cubicBezTo>
                  <a:pt x="1408190" y="53707"/>
                  <a:pt x="1408190" y="49239"/>
                  <a:pt x="1408057" y="44305"/>
                </a:cubicBezTo>
                <a:cubicBezTo>
                  <a:pt x="1404456" y="44705"/>
                  <a:pt x="1400923" y="45072"/>
                  <a:pt x="1397455" y="45406"/>
                </a:cubicBezTo>
                <a:cubicBezTo>
                  <a:pt x="1393988" y="45739"/>
                  <a:pt x="1390921" y="46006"/>
                  <a:pt x="1388254" y="46206"/>
                </a:cubicBezTo>
                <a:cubicBezTo>
                  <a:pt x="1385587" y="46406"/>
                  <a:pt x="1383420" y="46572"/>
                  <a:pt x="1381753" y="46706"/>
                </a:cubicBezTo>
                <a:cubicBezTo>
                  <a:pt x="1380086" y="46839"/>
                  <a:pt x="1379186" y="46906"/>
                  <a:pt x="1379053" y="46906"/>
                </a:cubicBezTo>
                <a:cubicBezTo>
                  <a:pt x="1378786" y="46906"/>
                  <a:pt x="1378320" y="46572"/>
                  <a:pt x="1377653" y="45906"/>
                </a:cubicBezTo>
                <a:cubicBezTo>
                  <a:pt x="1376986" y="45239"/>
                  <a:pt x="1376286" y="44505"/>
                  <a:pt x="1375553" y="43705"/>
                </a:cubicBezTo>
                <a:cubicBezTo>
                  <a:pt x="1374819" y="42905"/>
                  <a:pt x="1374186" y="42138"/>
                  <a:pt x="1373653" y="41405"/>
                </a:cubicBezTo>
                <a:cubicBezTo>
                  <a:pt x="1373119" y="40672"/>
                  <a:pt x="1372852" y="40305"/>
                  <a:pt x="1372852" y="40305"/>
                </a:cubicBezTo>
                <a:cubicBezTo>
                  <a:pt x="1372986" y="40438"/>
                  <a:pt x="1373252" y="40238"/>
                  <a:pt x="1373653" y="39705"/>
                </a:cubicBezTo>
                <a:cubicBezTo>
                  <a:pt x="1374052" y="39171"/>
                  <a:pt x="1374986" y="38905"/>
                  <a:pt x="1376453" y="38905"/>
                </a:cubicBezTo>
                <a:cubicBezTo>
                  <a:pt x="1376853" y="38905"/>
                  <a:pt x="1378020" y="38805"/>
                  <a:pt x="1379953" y="38605"/>
                </a:cubicBezTo>
                <a:cubicBezTo>
                  <a:pt x="1381887" y="38405"/>
                  <a:pt x="1384320" y="38138"/>
                  <a:pt x="1387254" y="37805"/>
                </a:cubicBezTo>
                <a:cubicBezTo>
                  <a:pt x="1390188" y="37471"/>
                  <a:pt x="1393455" y="37071"/>
                  <a:pt x="1397055" y="36604"/>
                </a:cubicBezTo>
                <a:cubicBezTo>
                  <a:pt x="1400656" y="36138"/>
                  <a:pt x="1404256" y="35704"/>
                  <a:pt x="1407857" y="35304"/>
                </a:cubicBezTo>
                <a:cubicBezTo>
                  <a:pt x="1407857" y="32504"/>
                  <a:pt x="1407790" y="29770"/>
                  <a:pt x="1407657" y="27103"/>
                </a:cubicBezTo>
                <a:cubicBezTo>
                  <a:pt x="1407523" y="24436"/>
                  <a:pt x="1407357" y="22003"/>
                  <a:pt x="1407157" y="19802"/>
                </a:cubicBezTo>
                <a:cubicBezTo>
                  <a:pt x="1406956" y="17602"/>
                  <a:pt x="1406723" y="15635"/>
                  <a:pt x="1406456" y="13902"/>
                </a:cubicBezTo>
                <a:cubicBezTo>
                  <a:pt x="1406190" y="12168"/>
                  <a:pt x="1405857" y="10835"/>
                  <a:pt x="1405456" y="9901"/>
                </a:cubicBezTo>
                <a:cubicBezTo>
                  <a:pt x="1404656" y="7901"/>
                  <a:pt x="1404156" y="6401"/>
                  <a:pt x="1403956" y="5401"/>
                </a:cubicBezTo>
                <a:cubicBezTo>
                  <a:pt x="1403756" y="4400"/>
                  <a:pt x="1403756" y="3700"/>
                  <a:pt x="1403956" y="3300"/>
                </a:cubicBezTo>
                <a:cubicBezTo>
                  <a:pt x="1404156" y="2900"/>
                  <a:pt x="1404423" y="2700"/>
                  <a:pt x="1404756" y="2700"/>
                </a:cubicBezTo>
                <a:close/>
                <a:moveTo>
                  <a:pt x="1466264" y="2500"/>
                </a:moveTo>
                <a:cubicBezTo>
                  <a:pt x="1466531" y="2500"/>
                  <a:pt x="1466731" y="2500"/>
                  <a:pt x="1466864" y="2500"/>
                </a:cubicBezTo>
                <a:cubicBezTo>
                  <a:pt x="1466864" y="2500"/>
                  <a:pt x="1467397" y="2834"/>
                  <a:pt x="1468464" y="3500"/>
                </a:cubicBezTo>
                <a:cubicBezTo>
                  <a:pt x="1469531" y="4167"/>
                  <a:pt x="1470864" y="5067"/>
                  <a:pt x="1472465" y="6201"/>
                </a:cubicBezTo>
                <a:cubicBezTo>
                  <a:pt x="1474065" y="7334"/>
                  <a:pt x="1475765" y="8501"/>
                  <a:pt x="1477566" y="9701"/>
                </a:cubicBezTo>
                <a:cubicBezTo>
                  <a:pt x="1479366" y="10901"/>
                  <a:pt x="1481032" y="12068"/>
                  <a:pt x="1482566" y="13202"/>
                </a:cubicBezTo>
                <a:cubicBezTo>
                  <a:pt x="1484099" y="14335"/>
                  <a:pt x="1485400" y="15335"/>
                  <a:pt x="1486466" y="16202"/>
                </a:cubicBezTo>
                <a:cubicBezTo>
                  <a:pt x="1487533" y="17069"/>
                  <a:pt x="1488067" y="17569"/>
                  <a:pt x="1488067" y="17702"/>
                </a:cubicBezTo>
                <a:cubicBezTo>
                  <a:pt x="1488067" y="18102"/>
                  <a:pt x="1488000" y="18569"/>
                  <a:pt x="1487867" y="19102"/>
                </a:cubicBezTo>
                <a:cubicBezTo>
                  <a:pt x="1487733" y="19636"/>
                  <a:pt x="1487600" y="20469"/>
                  <a:pt x="1487467" y="21603"/>
                </a:cubicBezTo>
                <a:cubicBezTo>
                  <a:pt x="1487333" y="22736"/>
                  <a:pt x="1487167" y="24303"/>
                  <a:pt x="1486967" y="26303"/>
                </a:cubicBezTo>
                <a:cubicBezTo>
                  <a:pt x="1486767" y="28303"/>
                  <a:pt x="1486600" y="30970"/>
                  <a:pt x="1486466" y="34304"/>
                </a:cubicBezTo>
                <a:cubicBezTo>
                  <a:pt x="1486333" y="36038"/>
                  <a:pt x="1486200" y="38305"/>
                  <a:pt x="1486066" y="41105"/>
                </a:cubicBezTo>
                <a:cubicBezTo>
                  <a:pt x="1485933" y="43905"/>
                  <a:pt x="1485766" y="47072"/>
                  <a:pt x="1485566" y="50606"/>
                </a:cubicBezTo>
                <a:cubicBezTo>
                  <a:pt x="1485366" y="54140"/>
                  <a:pt x="1485166" y="57940"/>
                  <a:pt x="1484966" y="62008"/>
                </a:cubicBezTo>
                <a:cubicBezTo>
                  <a:pt x="1484766" y="66075"/>
                  <a:pt x="1484533" y="70242"/>
                  <a:pt x="1484266" y="74509"/>
                </a:cubicBezTo>
                <a:cubicBezTo>
                  <a:pt x="1486933" y="73842"/>
                  <a:pt x="1489567" y="73242"/>
                  <a:pt x="1492167" y="72709"/>
                </a:cubicBezTo>
                <a:cubicBezTo>
                  <a:pt x="1494768" y="72176"/>
                  <a:pt x="1497068" y="71675"/>
                  <a:pt x="1499068" y="71209"/>
                </a:cubicBezTo>
                <a:cubicBezTo>
                  <a:pt x="1501068" y="70742"/>
                  <a:pt x="1502702" y="70375"/>
                  <a:pt x="1503969" y="70109"/>
                </a:cubicBezTo>
                <a:cubicBezTo>
                  <a:pt x="1505235" y="69842"/>
                  <a:pt x="1505936" y="69642"/>
                  <a:pt x="1506069" y="69509"/>
                </a:cubicBezTo>
                <a:cubicBezTo>
                  <a:pt x="1506336" y="69509"/>
                  <a:pt x="1506902" y="69742"/>
                  <a:pt x="1507769" y="70209"/>
                </a:cubicBezTo>
                <a:cubicBezTo>
                  <a:pt x="1508636" y="70675"/>
                  <a:pt x="1509536" y="71242"/>
                  <a:pt x="1510469" y="71909"/>
                </a:cubicBezTo>
                <a:cubicBezTo>
                  <a:pt x="1511403" y="72576"/>
                  <a:pt x="1512236" y="73276"/>
                  <a:pt x="1512970" y="74009"/>
                </a:cubicBezTo>
                <a:cubicBezTo>
                  <a:pt x="1513703" y="74743"/>
                  <a:pt x="1514070" y="75309"/>
                  <a:pt x="1514070" y="75709"/>
                </a:cubicBezTo>
                <a:cubicBezTo>
                  <a:pt x="1514070" y="76509"/>
                  <a:pt x="1513570" y="77043"/>
                  <a:pt x="1512570" y="77310"/>
                </a:cubicBezTo>
                <a:cubicBezTo>
                  <a:pt x="1511570" y="77576"/>
                  <a:pt x="1510203" y="77776"/>
                  <a:pt x="1508469" y="77910"/>
                </a:cubicBezTo>
                <a:cubicBezTo>
                  <a:pt x="1507936" y="78043"/>
                  <a:pt x="1506902" y="78210"/>
                  <a:pt x="1505369" y="78410"/>
                </a:cubicBezTo>
                <a:cubicBezTo>
                  <a:pt x="1503835" y="78610"/>
                  <a:pt x="1501935" y="78876"/>
                  <a:pt x="1499668" y="79210"/>
                </a:cubicBezTo>
                <a:cubicBezTo>
                  <a:pt x="1497401" y="79543"/>
                  <a:pt x="1494901" y="79943"/>
                  <a:pt x="1492167" y="80410"/>
                </a:cubicBezTo>
                <a:cubicBezTo>
                  <a:pt x="1489434" y="80877"/>
                  <a:pt x="1486666" y="81310"/>
                  <a:pt x="1483866" y="81710"/>
                </a:cubicBezTo>
                <a:lnTo>
                  <a:pt x="1483066" y="91711"/>
                </a:lnTo>
                <a:cubicBezTo>
                  <a:pt x="1484133" y="94112"/>
                  <a:pt x="1485566" y="97012"/>
                  <a:pt x="1487367" y="100412"/>
                </a:cubicBezTo>
                <a:cubicBezTo>
                  <a:pt x="1489167" y="103813"/>
                  <a:pt x="1491267" y="107380"/>
                  <a:pt x="1493667" y="111114"/>
                </a:cubicBezTo>
                <a:cubicBezTo>
                  <a:pt x="1496068" y="114848"/>
                  <a:pt x="1498801" y="118648"/>
                  <a:pt x="1501868" y="122515"/>
                </a:cubicBezTo>
                <a:cubicBezTo>
                  <a:pt x="1504936" y="126382"/>
                  <a:pt x="1508269" y="129849"/>
                  <a:pt x="1511870" y="132916"/>
                </a:cubicBezTo>
                <a:cubicBezTo>
                  <a:pt x="1516670" y="136917"/>
                  <a:pt x="1520938" y="140351"/>
                  <a:pt x="1524671" y="143218"/>
                </a:cubicBezTo>
                <a:cubicBezTo>
                  <a:pt x="1528405" y="146085"/>
                  <a:pt x="1531605" y="148452"/>
                  <a:pt x="1534273" y="150319"/>
                </a:cubicBezTo>
                <a:cubicBezTo>
                  <a:pt x="1537473" y="152452"/>
                  <a:pt x="1540206" y="154119"/>
                  <a:pt x="1542473" y="155319"/>
                </a:cubicBezTo>
                <a:lnTo>
                  <a:pt x="1528072" y="157520"/>
                </a:lnTo>
                <a:cubicBezTo>
                  <a:pt x="1526338" y="157786"/>
                  <a:pt x="1524571" y="158020"/>
                  <a:pt x="1522771" y="158220"/>
                </a:cubicBezTo>
                <a:cubicBezTo>
                  <a:pt x="1520971" y="158420"/>
                  <a:pt x="1519371" y="158586"/>
                  <a:pt x="1517970" y="158720"/>
                </a:cubicBezTo>
                <a:cubicBezTo>
                  <a:pt x="1516570" y="158853"/>
                  <a:pt x="1515437" y="158953"/>
                  <a:pt x="1514570" y="159020"/>
                </a:cubicBezTo>
                <a:cubicBezTo>
                  <a:pt x="1513703" y="159086"/>
                  <a:pt x="1513203" y="159120"/>
                  <a:pt x="1513070" y="159120"/>
                </a:cubicBezTo>
                <a:cubicBezTo>
                  <a:pt x="1512803" y="158986"/>
                  <a:pt x="1512036" y="157886"/>
                  <a:pt x="1510769" y="155819"/>
                </a:cubicBezTo>
                <a:cubicBezTo>
                  <a:pt x="1509503" y="153752"/>
                  <a:pt x="1507902" y="151019"/>
                  <a:pt x="1505969" y="147618"/>
                </a:cubicBezTo>
                <a:cubicBezTo>
                  <a:pt x="1504035" y="144218"/>
                  <a:pt x="1501935" y="140417"/>
                  <a:pt x="1499668" y="136217"/>
                </a:cubicBezTo>
                <a:cubicBezTo>
                  <a:pt x="1497401" y="132016"/>
                  <a:pt x="1495167" y="127816"/>
                  <a:pt x="1492967" y="123615"/>
                </a:cubicBezTo>
                <a:cubicBezTo>
                  <a:pt x="1490767" y="119415"/>
                  <a:pt x="1488700" y="115448"/>
                  <a:pt x="1486767" y="111714"/>
                </a:cubicBezTo>
                <a:cubicBezTo>
                  <a:pt x="1484833" y="107980"/>
                  <a:pt x="1483333" y="104846"/>
                  <a:pt x="1482266" y="102313"/>
                </a:cubicBezTo>
                <a:cubicBezTo>
                  <a:pt x="1481999" y="105780"/>
                  <a:pt x="1481666" y="108880"/>
                  <a:pt x="1481266" y="111614"/>
                </a:cubicBezTo>
                <a:cubicBezTo>
                  <a:pt x="1480866" y="114348"/>
                  <a:pt x="1480399" y="116448"/>
                  <a:pt x="1479866" y="117915"/>
                </a:cubicBezTo>
                <a:cubicBezTo>
                  <a:pt x="1478932" y="121248"/>
                  <a:pt x="1477599" y="124715"/>
                  <a:pt x="1475865" y="128316"/>
                </a:cubicBezTo>
                <a:cubicBezTo>
                  <a:pt x="1474132" y="131916"/>
                  <a:pt x="1472365" y="135283"/>
                  <a:pt x="1470564" y="138417"/>
                </a:cubicBezTo>
                <a:cubicBezTo>
                  <a:pt x="1468764" y="141551"/>
                  <a:pt x="1467197" y="144185"/>
                  <a:pt x="1465864" y="146318"/>
                </a:cubicBezTo>
                <a:cubicBezTo>
                  <a:pt x="1464530" y="148452"/>
                  <a:pt x="1463730" y="149652"/>
                  <a:pt x="1463464" y="149919"/>
                </a:cubicBezTo>
                <a:cubicBezTo>
                  <a:pt x="1463197" y="150052"/>
                  <a:pt x="1462897" y="150152"/>
                  <a:pt x="1462564" y="150219"/>
                </a:cubicBezTo>
                <a:cubicBezTo>
                  <a:pt x="1462230" y="150285"/>
                  <a:pt x="1461997" y="150319"/>
                  <a:pt x="1461863" y="150319"/>
                </a:cubicBezTo>
                <a:cubicBezTo>
                  <a:pt x="1461730" y="150319"/>
                  <a:pt x="1461663" y="150219"/>
                  <a:pt x="1461663" y="150019"/>
                </a:cubicBezTo>
                <a:cubicBezTo>
                  <a:pt x="1461663" y="149819"/>
                  <a:pt x="1461797" y="149452"/>
                  <a:pt x="1462063" y="148918"/>
                </a:cubicBezTo>
                <a:cubicBezTo>
                  <a:pt x="1462464" y="148385"/>
                  <a:pt x="1463163" y="146685"/>
                  <a:pt x="1464164" y="143818"/>
                </a:cubicBezTo>
                <a:cubicBezTo>
                  <a:pt x="1465164" y="140951"/>
                  <a:pt x="1466297" y="137450"/>
                  <a:pt x="1467564" y="133317"/>
                </a:cubicBezTo>
                <a:cubicBezTo>
                  <a:pt x="1468831" y="129183"/>
                  <a:pt x="1469998" y="124582"/>
                  <a:pt x="1471064" y="119515"/>
                </a:cubicBezTo>
                <a:cubicBezTo>
                  <a:pt x="1472131" y="114448"/>
                  <a:pt x="1472798" y="109314"/>
                  <a:pt x="1473065" y="104113"/>
                </a:cubicBezTo>
                <a:cubicBezTo>
                  <a:pt x="1473198" y="101446"/>
                  <a:pt x="1473331" y="98312"/>
                  <a:pt x="1473465" y="94712"/>
                </a:cubicBezTo>
                <a:cubicBezTo>
                  <a:pt x="1473598" y="91111"/>
                  <a:pt x="1473732" y="87311"/>
                  <a:pt x="1473865" y="83310"/>
                </a:cubicBezTo>
                <a:cubicBezTo>
                  <a:pt x="1470398" y="83844"/>
                  <a:pt x="1467497" y="84277"/>
                  <a:pt x="1465164" y="84610"/>
                </a:cubicBezTo>
                <a:cubicBezTo>
                  <a:pt x="1462830" y="84944"/>
                  <a:pt x="1461597" y="85111"/>
                  <a:pt x="1461463" y="85111"/>
                </a:cubicBezTo>
                <a:cubicBezTo>
                  <a:pt x="1461330" y="85111"/>
                  <a:pt x="1460963" y="84877"/>
                  <a:pt x="1460363" y="84410"/>
                </a:cubicBezTo>
                <a:cubicBezTo>
                  <a:pt x="1459763" y="83944"/>
                  <a:pt x="1459130" y="83510"/>
                  <a:pt x="1458463" y="83110"/>
                </a:cubicBezTo>
                <a:cubicBezTo>
                  <a:pt x="1457663" y="82444"/>
                  <a:pt x="1456863" y="81710"/>
                  <a:pt x="1456063" y="80910"/>
                </a:cubicBezTo>
                <a:cubicBezTo>
                  <a:pt x="1456063" y="80910"/>
                  <a:pt x="1456029" y="80843"/>
                  <a:pt x="1455963" y="80710"/>
                </a:cubicBezTo>
                <a:cubicBezTo>
                  <a:pt x="1455896" y="80577"/>
                  <a:pt x="1455963" y="80443"/>
                  <a:pt x="1456163" y="80310"/>
                </a:cubicBezTo>
                <a:cubicBezTo>
                  <a:pt x="1456363" y="80177"/>
                  <a:pt x="1456663" y="80010"/>
                  <a:pt x="1457063" y="79810"/>
                </a:cubicBezTo>
                <a:cubicBezTo>
                  <a:pt x="1457463" y="79610"/>
                  <a:pt x="1458130" y="79510"/>
                  <a:pt x="1459063" y="79510"/>
                </a:cubicBezTo>
                <a:cubicBezTo>
                  <a:pt x="1459730" y="79376"/>
                  <a:pt x="1461430" y="79043"/>
                  <a:pt x="1464164" y="78510"/>
                </a:cubicBezTo>
                <a:cubicBezTo>
                  <a:pt x="1466897" y="77976"/>
                  <a:pt x="1470131" y="77310"/>
                  <a:pt x="1473865" y="76509"/>
                </a:cubicBezTo>
                <a:cubicBezTo>
                  <a:pt x="1473865" y="71842"/>
                  <a:pt x="1473865" y="67142"/>
                  <a:pt x="1473865" y="62408"/>
                </a:cubicBezTo>
                <a:cubicBezTo>
                  <a:pt x="1473865" y="57674"/>
                  <a:pt x="1473865" y="53273"/>
                  <a:pt x="1473865" y="49206"/>
                </a:cubicBezTo>
                <a:cubicBezTo>
                  <a:pt x="1473865" y="45139"/>
                  <a:pt x="1473832" y="41605"/>
                  <a:pt x="1473765" y="38605"/>
                </a:cubicBezTo>
                <a:cubicBezTo>
                  <a:pt x="1473698" y="35604"/>
                  <a:pt x="1473598" y="33437"/>
                  <a:pt x="1473465" y="32104"/>
                </a:cubicBezTo>
                <a:cubicBezTo>
                  <a:pt x="1473331" y="30104"/>
                  <a:pt x="1472965" y="27770"/>
                  <a:pt x="1472365" y="25103"/>
                </a:cubicBezTo>
                <a:cubicBezTo>
                  <a:pt x="1471765" y="22436"/>
                  <a:pt x="1471098" y="19836"/>
                  <a:pt x="1470365" y="17302"/>
                </a:cubicBezTo>
                <a:cubicBezTo>
                  <a:pt x="1469631" y="14768"/>
                  <a:pt x="1468864" y="12435"/>
                  <a:pt x="1468064" y="10301"/>
                </a:cubicBezTo>
                <a:cubicBezTo>
                  <a:pt x="1467264" y="8168"/>
                  <a:pt x="1466597" y="6634"/>
                  <a:pt x="1466064" y="5701"/>
                </a:cubicBezTo>
                <a:cubicBezTo>
                  <a:pt x="1465530" y="4634"/>
                  <a:pt x="1465264" y="3900"/>
                  <a:pt x="1465264" y="3500"/>
                </a:cubicBezTo>
                <a:cubicBezTo>
                  <a:pt x="1465264" y="3100"/>
                  <a:pt x="1465364" y="2834"/>
                  <a:pt x="1465564" y="2700"/>
                </a:cubicBezTo>
                <a:cubicBezTo>
                  <a:pt x="1465764" y="2567"/>
                  <a:pt x="1465997" y="2500"/>
                  <a:pt x="1466264" y="2500"/>
                </a:cubicBezTo>
                <a:close/>
                <a:moveTo>
                  <a:pt x="1729464" y="2000"/>
                </a:moveTo>
                <a:cubicBezTo>
                  <a:pt x="1729664" y="1933"/>
                  <a:pt x="1729897" y="2033"/>
                  <a:pt x="1730164" y="2300"/>
                </a:cubicBezTo>
                <a:cubicBezTo>
                  <a:pt x="1730430" y="2567"/>
                  <a:pt x="1730630" y="2700"/>
                  <a:pt x="1730764" y="2700"/>
                </a:cubicBezTo>
                <a:cubicBezTo>
                  <a:pt x="1730764" y="2700"/>
                  <a:pt x="1731264" y="3067"/>
                  <a:pt x="1732264" y="3800"/>
                </a:cubicBezTo>
                <a:cubicBezTo>
                  <a:pt x="1733264" y="4534"/>
                  <a:pt x="1734431" y="5434"/>
                  <a:pt x="1735764" y="6501"/>
                </a:cubicBezTo>
                <a:cubicBezTo>
                  <a:pt x="1737098" y="7567"/>
                  <a:pt x="1738565" y="8734"/>
                  <a:pt x="1740165" y="10001"/>
                </a:cubicBezTo>
                <a:cubicBezTo>
                  <a:pt x="1741765" y="11268"/>
                  <a:pt x="1743232" y="12501"/>
                  <a:pt x="1744565" y="13702"/>
                </a:cubicBezTo>
                <a:cubicBezTo>
                  <a:pt x="1745899" y="14902"/>
                  <a:pt x="1746932" y="16002"/>
                  <a:pt x="1747666" y="17002"/>
                </a:cubicBezTo>
                <a:cubicBezTo>
                  <a:pt x="1748399" y="18002"/>
                  <a:pt x="1748699" y="18702"/>
                  <a:pt x="1748566" y="19102"/>
                </a:cubicBezTo>
                <a:cubicBezTo>
                  <a:pt x="1748166" y="19636"/>
                  <a:pt x="1747399" y="20802"/>
                  <a:pt x="1746266" y="22603"/>
                </a:cubicBezTo>
                <a:cubicBezTo>
                  <a:pt x="1745132" y="24403"/>
                  <a:pt x="1743632" y="26570"/>
                  <a:pt x="1741765" y="29104"/>
                </a:cubicBezTo>
                <a:cubicBezTo>
                  <a:pt x="1743632" y="30837"/>
                  <a:pt x="1745599" y="32504"/>
                  <a:pt x="1747666" y="34104"/>
                </a:cubicBezTo>
                <a:cubicBezTo>
                  <a:pt x="1749733" y="35704"/>
                  <a:pt x="1751766" y="37305"/>
                  <a:pt x="1753767" y="38905"/>
                </a:cubicBezTo>
                <a:cubicBezTo>
                  <a:pt x="1758167" y="42372"/>
                  <a:pt x="1763001" y="46039"/>
                  <a:pt x="1768268" y="49906"/>
                </a:cubicBezTo>
                <a:cubicBezTo>
                  <a:pt x="1773536" y="53773"/>
                  <a:pt x="1778770" y="57174"/>
                  <a:pt x="1783970" y="60107"/>
                </a:cubicBezTo>
                <a:cubicBezTo>
                  <a:pt x="1789171" y="63174"/>
                  <a:pt x="1793638" y="65675"/>
                  <a:pt x="1797372" y="67608"/>
                </a:cubicBezTo>
                <a:cubicBezTo>
                  <a:pt x="1801106" y="69542"/>
                  <a:pt x="1804139" y="71109"/>
                  <a:pt x="1806473" y="72309"/>
                </a:cubicBezTo>
                <a:cubicBezTo>
                  <a:pt x="1808807" y="73509"/>
                  <a:pt x="1810440" y="74476"/>
                  <a:pt x="1811374" y="75209"/>
                </a:cubicBezTo>
                <a:cubicBezTo>
                  <a:pt x="1812307" y="75943"/>
                  <a:pt x="1812574" y="76443"/>
                  <a:pt x="1812174" y="76709"/>
                </a:cubicBezTo>
                <a:cubicBezTo>
                  <a:pt x="1811907" y="76976"/>
                  <a:pt x="1811107" y="77343"/>
                  <a:pt x="1809774" y="77810"/>
                </a:cubicBezTo>
                <a:cubicBezTo>
                  <a:pt x="1808440" y="78276"/>
                  <a:pt x="1806806" y="78776"/>
                  <a:pt x="1804873" y="79310"/>
                </a:cubicBezTo>
                <a:cubicBezTo>
                  <a:pt x="1802939" y="79843"/>
                  <a:pt x="1800906" y="80343"/>
                  <a:pt x="1798772" y="80810"/>
                </a:cubicBezTo>
                <a:cubicBezTo>
                  <a:pt x="1796638" y="81277"/>
                  <a:pt x="1794605" y="81710"/>
                  <a:pt x="1792671" y="82110"/>
                </a:cubicBezTo>
                <a:cubicBezTo>
                  <a:pt x="1790738" y="82510"/>
                  <a:pt x="1789071" y="82810"/>
                  <a:pt x="1787671" y="83010"/>
                </a:cubicBezTo>
                <a:cubicBezTo>
                  <a:pt x="1786271" y="83210"/>
                  <a:pt x="1785437" y="83244"/>
                  <a:pt x="1785170" y="83110"/>
                </a:cubicBezTo>
                <a:cubicBezTo>
                  <a:pt x="1784904" y="83110"/>
                  <a:pt x="1783770" y="82110"/>
                  <a:pt x="1781770" y="80110"/>
                </a:cubicBezTo>
                <a:cubicBezTo>
                  <a:pt x="1779770" y="78110"/>
                  <a:pt x="1777269" y="75609"/>
                  <a:pt x="1774269" y="72609"/>
                </a:cubicBezTo>
                <a:cubicBezTo>
                  <a:pt x="1771269" y="69609"/>
                  <a:pt x="1767968" y="66275"/>
                  <a:pt x="1764368" y="62608"/>
                </a:cubicBezTo>
                <a:cubicBezTo>
                  <a:pt x="1760767" y="58941"/>
                  <a:pt x="1757234" y="55307"/>
                  <a:pt x="1753767" y="51706"/>
                </a:cubicBezTo>
                <a:cubicBezTo>
                  <a:pt x="1750299" y="48106"/>
                  <a:pt x="1747132" y="44772"/>
                  <a:pt x="1744265" y="41705"/>
                </a:cubicBezTo>
                <a:cubicBezTo>
                  <a:pt x="1741398" y="38638"/>
                  <a:pt x="1739165" y="36304"/>
                  <a:pt x="1737564" y="34704"/>
                </a:cubicBezTo>
                <a:cubicBezTo>
                  <a:pt x="1735431" y="37505"/>
                  <a:pt x="1733097" y="40405"/>
                  <a:pt x="1730564" y="43405"/>
                </a:cubicBezTo>
                <a:cubicBezTo>
                  <a:pt x="1728030" y="46406"/>
                  <a:pt x="1725363" y="49306"/>
                  <a:pt x="1722563" y="52106"/>
                </a:cubicBezTo>
                <a:cubicBezTo>
                  <a:pt x="1720562" y="54240"/>
                  <a:pt x="1718229" y="56407"/>
                  <a:pt x="1715562" y="58607"/>
                </a:cubicBezTo>
                <a:cubicBezTo>
                  <a:pt x="1712895" y="60807"/>
                  <a:pt x="1710161" y="62908"/>
                  <a:pt x="1707361" y="64908"/>
                </a:cubicBezTo>
                <a:cubicBezTo>
                  <a:pt x="1704560" y="66908"/>
                  <a:pt x="1701827" y="68775"/>
                  <a:pt x="1699160" y="70509"/>
                </a:cubicBezTo>
                <a:cubicBezTo>
                  <a:pt x="1696493" y="72242"/>
                  <a:pt x="1694092" y="73742"/>
                  <a:pt x="1691959" y="75009"/>
                </a:cubicBezTo>
                <a:cubicBezTo>
                  <a:pt x="1689825" y="76276"/>
                  <a:pt x="1688058" y="77310"/>
                  <a:pt x="1686658" y="78110"/>
                </a:cubicBezTo>
                <a:cubicBezTo>
                  <a:pt x="1685258" y="78910"/>
                  <a:pt x="1684425" y="79376"/>
                  <a:pt x="1684158" y="79510"/>
                </a:cubicBezTo>
                <a:cubicBezTo>
                  <a:pt x="1683358" y="79643"/>
                  <a:pt x="1682724" y="79443"/>
                  <a:pt x="1682258" y="78910"/>
                </a:cubicBezTo>
                <a:cubicBezTo>
                  <a:pt x="1681791" y="78376"/>
                  <a:pt x="1681958" y="77910"/>
                  <a:pt x="1682758" y="77510"/>
                </a:cubicBezTo>
                <a:cubicBezTo>
                  <a:pt x="1683024" y="77376"/>
                  <a:pt x="1683824" y="76776"/>
                  <a:pt x="1685158" y="75709"/>
                </a:cubicBezTo>
                <a:cubicBezTo>
                  <a:pt x="1686491" y="74643"/>
                  <a:pt x="1688092" y="73242"/>
                  <a:pt x="1689959" y="71509"/>
                </a:cubicBezTo>
                <a:cubicBezTo>
                  <a:pt x="1691825" y="69775"/>
                  <a:pt x="1693892" y="67808"/>
                  <a:pt x="1696159" y="65608"/>
                </a:cubicBezTo>
                <a:cubicBezTo>
                  <a:pt x="1698426" y="63408"/>
                  <a:pt x="1700693" y="61108"/>
                  <a:pt x="1702960" y="58707"/>
                </a:cubicBezTo>
                <a:cubicBezTo>
                  <a:pt x="1705227" y="56307"/>
                  <a:pt x="1707427" y="53840"/>
                  <a:pt x="1709561" y="51306"/>
                </a:cubicBezTo>
                <a:cubicBezTo>
                  <a:pt x="1711695" y="48773"/>
                  <a:pt x="1713428" y="46372"/>
                  <a:pt x="1714762" y="44105"/>
                </a:cubicBezTo>
                <a:cubicBezTo>
                  <a:pt x="1716895" y="40638"/>
                  <a:pt x="1718929" y="37038"/>
                  <a:pt x="1720862" y="33304"/>
                </a:cubicBezTo>
                <a:cubicBezTo>
                  <a:pt x="1722796" y="29570"/>
                  <a:pt x="1724430" y="25970"/>
                  <a:pt x="1725763" y="22503"/>
                </a:cubicBezTo>
                <a:cubicBezTo>
                  <a:pt x="1727096" y="19036"/>
                  <a:pt x="1728097" y="15869"/>
                  <a:pt x="1728763" y="13002"/>
                </a:cubicBezTo>
                <a:cubicBezTo>
                  <a:pt x="1729430" y="10134"/>
                  <a:pt x="1729630" y="7834"/>
                  <a:pt x="1729364" y="6101"/>
                </a:cubicBezTo>
                <a:cubicBezTo>
                  <a:pt x="1729097" y="4500"/>
                  <a:pt x="1728997" y="3434"/>
                  <a:pt x="1729064" y="2900"/>
                </a:cubicBezTo>
                <a:cubicBezTo>
                  <a:pt x="1729130" y="2367"/>
                  <a:pt x="1729264" y="2067"/>
                  <a:pt x="1729464" y="2000"/>
                </a:cubicBezTo>
                <a:close/>
                <a:moveTo>
                  <a:pt x="1122830" y="2000"/>
                </a:moveTo>
                <a:cubicBezTo>
                  <a:pt x="1123231" y="1933"/>
                  <a:pt x="1123631" y="1933"/>
                  <a:pt x="1124031" y="2000"/>
                </a:cubicBezTo>
                <a:cubicBezTo>
                  <a:pt x="1124431" y="2067"/>
                  <a:pt x="1124631" y="2100"/>
                  <a:pt x="1124631" y="2100"/>
                </a:cubicBezTo>
                <a:cubicBezTo>
                  <a:pt x="1124631" y="2100"/>
                  <a:pt x="1125031" y="2334"/>
                  <a:pt x="1125831" y="2800"/>
                </a:cubicBezTo>
                <a:cubicBezTo>
                  <a:pt x="1126631" y="3267"/>
                  <a:pt x="1127631" y="3867"/>
                  <a:pt x="1128831" y="4600"/>
                </a:cubicBezTo>
                <a:cubicBezTo>
                  <a:pt x="1130031" y="5334"/>
                  <a:pt x="1131332" y="6167"/>
                  <a:pt x="1132732" y="7101"/>
                </a:cubicBezTo>
                <a:cubicBezTo>
                  <a:pt x="1134132" y="8034"/>
                  <a:pt x="1135432" y="8934"/>
                  <a:pt x="1136632" y="9801"/>
                </a:cubicBezTo>
                <a:cubicBezTo>
                  <a:pt x="1137832" y="10668"/>
                  <a:pt x="1138832" y="11468"/>
                  <a:pt x="1139633" y="12201"/>
                </a:cubicBezTo>
                <a:cubicBezTo>
                  <a:pt x="1140433" y="12935"/>
                  <a:pt x="1140766" y="13435"/>
                  <a:pt x="1140633" y="13702"/>
                </a:cubicBezTo>
                <a:cubicBezTo>
                  <a:pt x="1140499" y="14102"/>
                  <a:pt x="1140299" y="14668"/>
                  <a:pt x="1140033" y="15402"/>
                </a:cubicBezTo>
                <a:cubicBezTo>
                  <a:pt x="1139766" y="16135"/>
                  <a:pt x="1139466" y="16902"/>
                  <a:pt x="1139133" y="17702"/>
                </a:cubicBezTo>
                <a:cubicBezTo>
                  <a:pt x="1138799" y="18502"/>
                  <a:pt x="1138499" y="19336"/>
                  <a:pt x="1138232" y="20202"/>
                </a:cubicBezTo>
                <a:cubicBezTo>
                  <a:pt x="1137966" y="21069"/>
                  <a:pt x="1137766" y="21769"/>
                  <a:pt x="1137632" y="22303"/>
                </a:cubicBezTo>
                <a:cubicBezTo>
                  <a:pt x="1137499" y="22836"/>
                  <a:pt x="1137299" y="23970"/>
                  <a:pt x="1137032" y="25703"/>
                </a:cubicBezTo>
                <a:cubicBezTo>
                  <a:pt x="1136766" y="27437"/>
                  <a:pt x="1136499" y="29570"/>
                  <a:pt x="1136232" y="32104"/>
                </a:cubicBezTo>
                <a:cubicBezTo>
                  <a:pt x="1135966" y="34638"/>
                  <a:pt x="1135732" y="37471"/>
                  <a:pt x="1135532" y="40605"/>
                </a:cubicBezTo>
                <a:cubicBezTo>
                  <a:pt x="1135332" y="43739"/>
                  <a:pt x="1135232" y="47106"/>
                  <a:pt x="1135232" y="50706"/>
                </a:cubicBezTo>
                <a:cubicBezTo>
                  <a:pt x="1137499" y="50173"/>
                  <a:pt x="1139599" y="49739"/>
                  <a:pt x="1141533" y="49406"/>
                </a:cubicBezTo>
                <a:cubicBezTo>
                  <a:pt x="1143466" y="49073"/>
                  <a:pt x="1145167" y="48739"/>
                  <a:pt x="1146634" y="48406"/>
                </a:cubicBezTo>
                <a:cubicBezTo>
                  <a:pt x="1148100" y="48073"/>
                  <a:pt x="1149267" y="47839"/>
                  <a:pt x="1150134" y="47706"/>
                </a:cubicBezTo>
                <a:cubicBezTo>
                  <a:pt x="1151001" y="47572"/>
                  <a:pt x="1151501" y="47506"/>
                  <a:pt x="1151634" y="47506"/>
                </a:cubicBezTo>
                <a:cubicBezTo>
                  <a:pt x="1151768" y="47506"/>
                  <a:pt x="1152234" y="47806"/>
                  <a:pt x="1153034" y="48406"/>
                </a:cubicBezTo>
                <a:cubicBezTo>
                  <a:pt x="1153834" y="49006"/>
                  <a:pt x="1154635" y="49739"/>
                  <a:pt x="1155435" y="50606"/>
                </a:cubicBezTo>
                <a:cubicBezTo>
                  <a:pt x="1156235" y="51473"/>
                  <a:pt x="1156968" y="52306"/>
                  <a:pt x="1157635" y="53107"/>
                </a:cubicBezTo>
                <a:cubicBezTo>
                  <a:pt x="1158302" y="53907"/>
                  <a:pt x="1158635" y="54507"/>
                  <a:pt x="1158635" y="54907"/>
                </a:cubicBezTo>
                <a:cubicBezTo>
                  <a:pt x="1158502" y="55707"/>
                  <a:pt x="1157601" y="56274"/>
                  <a:pt x="1155935" y="56607"/>
                </a:cubicBezTo>
                <a:cubicBezTo>
                  <a:pt x="1154268" y="56940"/>
                  <a:pt x="1151434" y="57174"/>
                  <a:pt x="1147434" y="57307"/>
                </a:cubicBezTo>
                <a:cubicBezTo>
                  <a:pt x="1146367" y="57440"/>
                  <a:pt x="1144767" y="57640"/>
                  <a:pt x="1142633" y="57907"/>
                </a:cubicBezTo>
                <a:cubicBezTo>
                  <a:pt x="1140499" y="58174"/>
                  <a:pt x="1138032" y="58441"/>
                  <a:pt x="1135232" y="58707"/>
                </a:cubicBezTo>
                <a:cubicBezTo>
                  <a:pt x="1135232" y="60574"/>
                  <a:pt x="1135232" y="62708"/>
                  <a:pt x="1135232" y="65108"/>
                </a:cubicBezTo>
                <a:cubicBezTo>
                  <a:pt x="1135232" y="67508"/>
                  <a:pt x="1135232" y="70242"/>
                  <a:pt x="1135232" y="73309"/>
                </a:cubicBezTo>
                <a:lnTo>
                  <a:pt x="1145033" y="79110"/>
                </a:lnTo>
                <a:cubicBezTo>
                  <a:pt x="1146500" y="80043"/>
                  <a:pt x="1147967" y="80977"/>
                  <a:pt x="1149434" y="81910"/>
                </a:cubicBezTo>
                <a:cubicBezTo>
                  <a:pt x="1150901" y="82844"/>
                  <a:pt x="1152234" y="83777"/>
                  <a:pt x="1153434" y="84710"/>
                </a:cubicBezTo>
                <a:cubicBezTo>
                  <a:pt x="1154635" y="85644"/>
                  <a:pt x="1155601" y="86477"/>
                  <a:pt x="1156335" y="87211"/>
                </a:cubicBezTo>
                <a:cubicBezTo>
                  <a:pt x="1157068" y="87944"/>
                  <a:pt x="1157501" y="88578"/>
                  <a:pt x="1157635" y="89111"/>
                </a:cubicBezTo>
                <a:cubicBezTo>
                  <a:pt x="1157768" y="90044"/>
                  <a:pt x="1157635" y="91178"/>
                  <a:pt x="1157235" y="92511"/>
                </a:cubicBezTo>
                <a:cubicBezTo>
                  <a:pt x="1156835" y="93845"/>
                  <a:pt x="1156368" y="95078"/>
                  <a:pt x="1155835" y="96212"/>
                </a:cubicBezTo>
                <a:cubicBezTo>
                  <a:pt x="1155301" y="97345"/>
                  <a:pt x="1154768" y="98179"/>
                  <a:pt x="1154234" y="98712"/>
                </a:cubicBezTo>
                <a:cubicBezTo>
                  <a:pt x="1153701" y="99246"/>
                  <a:pt x="1153234" y="99179"/>
                  <a:pt x="1152834" y="98512"/>
                </a:cubicBezTo>
                <a:cubicBezTo>
                  <a:pt x="1152701" y="98245"/>
                  <a:pt x="1151968" y="97379"/>
                  <a:pt x="1150634" y="95912"/>
                </a:cubicBezTo>
                <a:cubicBezTo>
                  <a:pt x="1149301" y="94445"/>
                  <a:pt x="1147767" y="92745"/>
                  <a:pt x="1146033" y="90811"/>
                </a:cubicBezTo>
                <a:cubicBezTo>
                  <a:pt x="1144300" y="88878"/>
                  <a:pt x="1142433" y="86844"/>
                  <a:pt x="1140433" y="84710"/>
                </a:cubicBezTo>
                <a:cubicBezTo>
                  <a:pt x="1138432" y="82577"/>
                  <a:pt x="1136699" y="80643"/>
                  <a:pt x="1135232" y="78910"/>
                </a:cubicBezTo>
                <a:cubicBezTo>
                  <a:pt x="1135099" y="84110"/>
                  <a:pt x="1134965" y="89711"/>
                  <a:pt x="1134832" y="95712"/>
                </a:cubicBezTo>
                <a:cubicBezTo>
                  <a:pt x="1134699" y="101713"/>
                  <a:pt x="1134565" y="107713"/>
                  <a:pt x="1134432" y="113714"/>
                </a:cubicBezTo>
                <a:cubicBezTo>
                  <a:pt x="1134299" y="119715"/>
                  <a:pt x="1134132" y="125516"/>
                  <a:pt x="1133932" y="131116"/>
                </a:cubicBezTo>
                <a:cubicBezTo>
                  <a:pt x="1133732" y="136717"/>
                  <a:pt x="1133565" y="141751"/>
                  <a:pt x="1133432" y="146218"/>
                </a:cubicBezTo>
                <a:cubicBezTo>
                  <a:pt x="1133298" y="150685"/>
                  <a:pt x="1133165" y="154386"/>
                  <a:pt x="1133032" y="157320"/>
                </a:cubicBezTo>
                <a:cubicBezTo>
                  <a:pt x="1132898" y="160253"/>
                  <a:pt x="1132698" y="162053"/>
                  <a:pt x="1132432" y="162720"/>
                </a:cubicBezTo>
                <a:cubicBezTo>
                  <a:pt x="1132032" y="164054"/>
                  <a:pt x="1131732" y="165121"/>
                  <a:pt x="1131532" y="165921"/>
                </a:cubicBezTo>
                <a:cubicBezTo>
                  <a:pt x="1131332" y="166721"/>
                  <a:pt x="1131098" y="167354"/>
                  <a:pt x="1130831" y="167821"/>
                </a:cubicBezTo>
                <a:cubicBezTo>
                  <a:pt x="1130565" y="168288"/>
                  <a:pt x="1130298" y="168554"/>
                  <a:pt x="1130031" y="168621"/>
                </a:cubicBezTo>
                <a:cubicBezTo>
                  <a:pt x="1129765" y="168688"/>
                  <a:pt x="1129365" y="168721"/>
                  <a:pt x="1128831" y="168721"/>
                </a:cubicBezTo>
                <a:cubicBezTo>
                  <a:pt x="1128298" y="168721"/>
                  <a:pt x="1127631" y="168254"/>
                  <a:pt x="1126831" y="167321"/>
                </a:cubicBezTo>
                <a:cubicBezTo>
                  <a:pt x="1126031" y="166387"/>
                  <a:pt x="1125231" y="165187"/>
                  <a:pt x="1124431" y="163720"/>
                </a:cubicBezTo>
                <a:cubicBezTo>
                  <a:pt x="1123631" y="162253"/>
                  <a:pt x="1122930" y="160687"/>
                  <a:pt x="1122330" y="159020"/>
                </a:cubicBezTo>
                <a:cubicBezTo>
                  <a:pt x="1121730" y="157353"/>
                  <a:pt x="1121364" y="155786"/>
                  <a:pt x="1121230" y="154319"/>
                </a:cubicBezTo>
                <a:cubicBezTo>
                  <a:pt x="1121230" y="152719"/>
                  <a:pt x="1121364" y="150452"/>
                  <a:pt x="1121630" y="147518"/>
                </a:cubicBezTo>
                <a:cubicBezTo>
                  <a:pt x="1121897" y="144585"/>
                  <a:pt x="1122230" y="140984"/>
                  <a:pt x="1122630" y="136717"/>
                </a:cubicBezTo>
                <a:cubicBezTo>
                  <a:pt x="1123030" y="132450"/>
                  <a:pt x="1123397" y="127516"/>
                  <a:pt x="1123731" y="121915"/>
                </a:cubicBezTo>
                <a:cubicBezTo>
                  <a:pt x="1124064" y="116314"/>
                  <a:pt x="1124297" y="110180"/>
                  <a:pt x="1124431" y="103513"/>
                </a:cubicBezTo>
                <a:cubicBezTo>
                  <a:pt x="1124431" y="101913"/>
                  <a:pt x="1124431" y="100112"/>
                  <a:pt x="1124431" y="98112"/>
                </a:cubicBezTo>
                <a:cubicBezTo>
                  <a:pt x="1124431" y="96112"/>
                  <a:pt x="1124497" y="94112"/>
                  <a:pt x="1124631" y="92111"/>
                </a:cubicBezTo>
                <a:cubicBezTo>
                  <a:pt x="1121830" y="95045"/>
                  <a:pt x="1118697" y="98212"/>
                  <a:pt x="1115229" y="101613"/>
                </a:cubicBezTo>
                <a:cubicBezTo>
                  <a:pt x="1111762" y="105013"/>
                  <a:pt x="1108495" y="108047"/>
                  <a:pt x="1105428" y="110714"/>
                </a:cubicBezTo>
                <a:cubicBezTo>
                  <a:pt x="1102761" y="113247"/>
                  <a:pt x="1100128" y="115348"/>
                  <a:pt x="1097527" y="117014"/>
                </a:cubicBezTo>
                <a:cubicBezTo>
                  <a:pt x="1094927" y="118681"/>
                  <a:pt x="1092560" y="120015"/>
                  <a:pt x="1090426" y="121015"/>
                </a:cubicBezTo>
                <a:cubicBezTo>
                  <a:pt x="1088293" y="122015"/>
                  <a:pt x="1086559" y="122749"/>
                  <a:pt x="1085226" y="123215"/>
                </a:cubicBezTo>
                <a:cubicBezTo>
                  <a:pt x="1083892" y="123682"/>
                  <a:pt x="1083159" y="123982"/>
                  <a:pt x="1083025" y="124115"/>
                </a:cubicBezTo>
                <a:cubicBezTo>
                  <a:pt x="1082892" y="124115"/>
                  <a:pt x="1082559" y="124115"/>
                  <a:pt x="1082025" y="124115"/>
                </a:cubicBezTo>
                <a:cubicBezTo>
                  <a:pt x="1081492" y="124115"/>
                  <a:pt x="1080992" y="124082"/>
                  <a:pt x="1080525" y="124015"/>
                </a:cubicBezTo>
                <a:cubicBezTo>
                  <a:pt x="1080059" y="123949"/>
                  <a:pt x="1079692" y="123849"/>
                  <a:pt x="1079425" y="123715"/>
                </a:cubicBezTo>
                <a:cubicBezTo>
                  <a:pt x="1079158" y="123582"/>
                  <a:pt x="1079158" y="123449"/>
                  <a:pt x="1079425" y="123315"/>
                </a:cubicBezTo>
                <a:cubicBezTo>
                  <a:pt x="1079825" y="123049"/>
                  <a:pt x="1081025" y="122115"/>
                  <a:pt x="1083025" y="120515"/>
                </a:cubicBezTo>
                <a:cubicBezTo>
                  <a:pt x="1085026" y="118915"/>
                  <a:pt x="1087459" y="116781"/>
                  <a:pt x="1090326" y="114114"/>
                </a:cubicBezTo>
                <a:cubicBezTo>
                  <a:pt x="1093193" y="111447"/>
                  <a:pt x="1096294" y="108413"/>
                  <a:pt x="1099628" y="105013"/>
                </a:cubicBezTo>
                <a:cubicBezTo>
                  <a:pt x="1102961" y="101613"/>
                  <a:pt x="1106162" y="97979"/>
                  <a:pt x="1109229" y="94112"/>
                </a:cubicBezTo>
                <a:cubicBezTo>
                  <a:pt x="1112296" y="90511"/>
                  <a:pt x="1114963" y="86777"/>
                  <a:pt x="1117230" y="82910"/>
                </a:cubicBezTo>
                <a:cubicBezTo>
                  <a:pt x="1119497" y="79043"/>
                  <a:pt x="1121430" y="75509"/>
                  <a:pt x="1123030" y="72309"/>
                </a:cubicBezTo>
                <a:lnTo>
                  <a:pt x="1125031" y="68108"/>
                </a:lnTo>
                <a:cubicBezTo>
                  <a:pt x="1125031" y="66775"/>
                  <a:pt x="1125031" y="65441"/>
                  <a:pt x="1125031" y="64108"/>
                </a:cubicBezTo>
                <a:cubicBezTo>
                  <a:pt x="1125031" y="62774"/>
                  <a:pt x="1125031" y="61508"/>
                  <a:pt x="1125031" y="60307"/>
                </a:cubicBezTo>
                <a:cubicBezTo>
                  <a:pt x="1122230" y="60574"/>
                  <a:pt x="1119463" y="60941"/>
                  <a:pt x="1116730" y="61408"/>
                </a:cubicBezTo>
                <a:cubicBezTo>
                  <a:pt x="1113996" y="61874"/>
                  <a:pt x="1111529" y="62308"/>
                  <a:pt x="1109329" y="62708"/>
                </a:cubicBezTo>
                <a:cubicBezTo>
                  <a:pt x="1107129" y="63108"/>
                  <a:pt x="1105295" y="63441"/>
                  <a:pt x="1103828" y="63708"/>
                </a:cubicBezTo>
                <a:cubicBezTo>
                  <a:pt x="1102361" y="63975"/>
                  <a:pt x="1101428" y="64175"/>
                  <a:pt x="1101028" y="64308"/>
                </a:cubicBezTo>
                <a:cubicBezTo>
                  <a:pt x="1100228" y="64441"/>
                  <a:pt x="1099194" y="64308"/>
                  <a:pt x="1097927" y="63908"/>
                </a:cubicBezTo>
                <a:cubicBezTo>
                  <a:pt x="1096661" y="63508"/>
                  <a:pt x="1095394" y="63041"/>
                  <a:pt x="1094127" y="62508"/>
                </a:cubicBezTo>
                <a:cubicBezTo>
                  <a:pt x="1092860" y="61974"/>
                  <a:pt x="1091227" y="61174"/>
                  <a:pt x="1089226" y="60107"/>
                </a:cubicBezTo>
                <a:cubicBezTo>
                  <a:pt x="1089226" y="60107"/>
                  <a:pt x="1089326" y="59974"/>
                  <a:pt x="1089526" y="59707"/>
                </a:cubicBezTo>
                <a:cubicBezTo>
                  <a:pt x="1089726" y="59441"/>
                  <a:pt x="1089960" y="59174"/>
                  <a:pt x="1090226" y="58907"/>
                </a:cubicBezTo>
                <a:cubicBezTo>
                  <a:pt x="1090493" y="58641"/>
                  <a:pt x="1090826" y="58407"/>
                  <a:pt x="1091227" y="58207"/>
                </a:cubicBezTo>
                <a:cubicBezTo>
                  <a:pt x="1091627" y="58007"/>
                  <a:pt x="1092027" y="57974"/>
                  <a:pt x="1092427" y="58107"/>
                </a:cubicBezTo>
                <a:cubicBezTo>
                  <a:pt x="1092693" y="58240"/>
                  <a:pt x="1093827" y="58140"/>
                  <a:pt x="1095827" y="57807"/>
                </a:cubicBezTo>
                <a:cubicBezTo>
                  <a:pt x="1097827" y="57474"/>
                  <a:pt x="1100361" y="57074"/>
                  <a:pt x="1103428" y="56607"/>
                </a:cubicBezTo>
                <a:cubicBezTo>
                  <a:pt x="1106495" y="56140"/>
                  <a:pt x="1109929" y="55540"/>
                  <a:pt x="1113729" y="54807"/>
                </a:cubicBezTo>
                <a:cubicBezTo>
                  <a:pt x="1117530" y="54073"/>
                  <a:pt x="1121364" y="53307"/>
                  <a:pt x="1125231" y="52506"/>
                </a:cubicBezTo>
                <a:cubicBezTo>
                  <a:pt x="1125231" y="46772"/>
                  <a:pt x="1125231" y="41238"/>
                  <a:pt x="1125231" y="35904"/>
                </a:cubicBezTo>
                <a:cubicBezTo>
                  <a:pt x="1125231" y="30570"/>
                  <a:pt x="1125164" y="25770"/>
                  <a:pt x="1125031" y="21503"/>
                </a:cubicBezTo>
                <a:cubicBezTo>
                  <a:pt x="1124898" y="17235"/>
                  <a:pt x="1124697" y="13702"/>
                  <a:pt x="1124431" y="10901"/>
                </a:cubicBezTo>
                <a:cubicBezTo>
                  <a:pt x="1124164" y="8101"/>
                  <a:pt x="1123831" y="6367"/>
                  <a:pt x="1123431" y="5701"/>
                </a:cubicBezTo>
                <a:cubicBezTo>
                  <a:pt x="1122630" y="4367"/>
                  <a:pt x="1122230" y="3434"/>
                  <a:pt x="1122230" y="2900"/>
                </a:cubicBezTo>
                <a:cubicBezTo>
                  <a:pt x="1122230" y="2367"/>
                  <a:pt x="1122430" y="2067"/>
                  <a:pt x="1122830" y="2000"/>
                </a:cubicBezTo>
                <a:close/>
                <a:moveTo>
                  <a:pt x="929040" y="1500"/>
                </a:moveTo>
                <a:cubicBezTo>
                  <a:pt x="929373" y="1367"/>
                  <a:pt x="929706" y="1400"/>
                  <a:pt x="930040" y="1600"/>
                </a:cubicBezTo>
                <a:cubicBezTo>
                  <a:pt x="930373" y="1800"/>
                  <a:pt x="930473" y="1967"/>
                  <a:pt x="930340" y="2100"/>
                </a:cubicBezTo>
                <a:cubicBezTo>
                  <a:pt x="930340" y="2100"/>
                  <a:pt x="930773" y="2400"/>
                  <a:pt x="931640" y="3000"/>
                </a:cubicBezTo>
                <a:cubicBezTo>
                  <a:pt x="932507" y="3600"/>
                  <a:pt x="933574" y="4367"/>
                  <a:pt x="934840" y="5301"/>
                </a:cubicBezTo>
                <a:cubicBezTo>
                  <a:pt x="936107" y="6234"/>
                  <a:pt x="937474" y="7234"/>
                  <a:pt x="938941" y="8301"/>
                </a:cubicBezTo>
                <a:cubicBezTo>
                  <a:pt x="940408" y="9368"/>
                  <a:pt x="941775" y="10335"/>
                  <a:pt x="943041" y="11201"/>
                </a:cubicBezTo>
                <a:cubicBezTo>
                  <a:pt x="944308" y="12068"/>
                  <a:pt x="945308" y="12868"/>
                  <a:pt x="946042" y="13602"/>
                </a:cubicBezTo>
                <a:cubicBezTo>
                  <a:pt x="946775" y="14335"/>
                  <a:pt x="947075" y="14702"/>
                  <a:pt x="946942" y="14702"/>
                </a:cubicBezTo>
                <a:cubicBezTo>
                  <a:pt x="946942" y="14835"/>
                  <a:pt x="946775" y="15402"/>
                  <a:pt x="946442" y="16402"/>
                </a:cubicBezTo>
                <a:cubicBezTo>
                  <a:pt x="946108" y="17402"/>
                  <a:pt x="945742" y="18669"/>
                  <a:pt x="945342" y="20202"/>
                </a:cubicBezTo>
                <a:cubicBezTo>
                  <a:pt x="944942" y="21736"/>
                  <a:pt x="944475" y="23469"/>
                  <a:pt x="943942" y="25403"/>
                </a:cubicBezTo>
                <a:cubicBezTo>
                  <a:pt x="943408" y="27337"/>
                  <a:pt x="942875" y="29370"/>
                  <a:pt x="942341" y="31504"/>
                </a:cubicBezTo>
                <a:cubicBezTo>
                  <a:pt x="946475" y="30837"/>
                  <a:pt x="950009" y="30070"/>
                  <a:pt x="952943" y="29204"/>
                </a:cubicBezTo>
                <a:cubicBezTo>
                  <a:pt x="955876" y="28337"/>
                  <a:pt x="957877" y="27770"/>
                  <a:pt x="958943" y="27503"/>
                </a:cubicBezTo>
                <a:cubicBezTo>
                  <a:pt x="959610" y="27370"/>
                  <a:pt x="960577" y="27637"/>
                  <a:pt x="961844" y="28303"/>
                </a:cubicBezTo>
                <a:cubicBezTo>
                  <a:pt x="963110" y="28970"/>
                  <a:pt x="964477" y="29770"/>
                  <a:pt x="965944" y="30704"/>
                </a:cubicBezTo>
                <a:cubicBezTo>
                  <a:pt x="967411" y="31637"/>
                  <a:pt x="968678" y="32637"/>
                  <a:pt x="969745" y="33704"/>
                </a:cubicBezTo>
                <a:cubicBezTo>
                  <a:pt x="970811" y="34771"/>
                  <a:pt x="971411" y="35638"/>
                  <a:pt x="971545" y="36304"/>
                </a:cubicBezTo>
                <a:cubicBezTo>
                  <a:pt x="971812" y="37505"/>
                  <a:pt x="970445" y="38171"/>
                  <a:pt x="967444" y="38305"/>
                </a:cubicBezTo>
                <a:cubicBezTo>
                  <a:pt x="964444" y="38438"/>
                  <a:pt x="959877" y="38571"/>
                  <a:pt x="953743" y="38705"/>
                </a:cubicBezTo>
                <a:cubicBezTo>
                  <a:pt x="952143" y="38838"/>
                  <a:pt x="950142" y="39005"/>
                  <a:pt x="947742" y="39205"/>
                </a:cubicBezTo>
                <a:cubicBezTo>
                  <a:pt x="945342" y="39405"/>
                  <a:pt x="942741" y="39705"/>
                  <a:pt x="939941" y="40105"/>
                </a:cubicBezTo>
                <a:lnTo>
                  <a:pt x="936141" y="55307"/>
                </a:lnTo>
                <a:cubicBezTo>
                  <a:pt x="938141" y="54907"/>
                  <a:pt x="939841" y="54507"/>
                  <a:pt x="941241" y="54107"/>
                </a:cubicBezTo>
                <a:cubicBezTo>
                  <a:pt x="942641" y="53707"/>
                  <a:pt x="943475" y="53373"/>
                  <a:pt x="943742" y="53107"/>
                </a:cubicBezTo>
                <a:cubicBezTo>
                  <a:pt x="945208" y="52173"/>
                  <a:pt x="946242" y="51573"/>
                  <a:pt x="946842" y="51306"/>
                </a:cubicBezTo>
                <a:cubicBezTo>
                  <a:pt x="947442" y="51040"/>
                  <a:pt x="947742" y="50906"/>
                  <a:pt x="947742" y="50906"/>
                </a:cubicBezTo>
                <a:cubicBezTo>
                  <a:pt x="947742" y="50906"/>
                  <a:pt x="948075" y="51206"/>
                  <a:pt x="948742" y="51806"/>
                </a:cubicBezTo>
                <a:cubicBezTo>
                  <a:pt x="949409" y="52406"/>
                  <a:pt x="950276" y="53173"/>
                  <a:pt x="951342" y="54107"/>
                </a:cubicBezTo>
                <a:cubicBezTo>
                  <a:pt x="952409" y="55040"/>
                  <a:pt x="953543" y="56040"/>
                  <a:pt x="954743" y="57107"/>
                </a:cubicBezTo>
                <a:cubicBezTo>
                  <a:pt x="955943" y="58174"/>
                  <a:pt x="957010" y="59207"/>
                  <a:pt x="957943" y="60207"/>
                </a:cubicBezTo>
                <a:cubicBezTo>
                  <a:pt x="958877" y="61208"/>
                  <a:pt x="959643" y="62074"/>
                  <a:pt x="960244" y="62808"/>
                </a:cubicBezTo>
                <a:cubicBezTo>
                  <a:pt x="960844" y="63541"/>
                  <a:pt x="961010" y="64041"/>
                  <a:pt x="960744" y="64308"/>
                </a:cubicBezTo>
                <a:cubicBezTo>
                  <a:pt x="960477" y="64575"/>
                  <a:pt x="959910" y="65641"/>
                  <a:pt x="959043" y="67508"/>
                </a:cubicBezTo>
                <a:cubicBezTo>
                  <a:pt x="958177" y="69375"/>
                  <a:pt x="957176" y="71542"/>
                  <a:pt x="956043" y="74009"/>
                </a:cubicBezTo>
                <a:cubicBezTo>
                  <a:pt x="954909" y="76476"/>
                  <a:pt x="953709" y="79076"/>
                  <a:pt x="952443" y="81810"/>
                </a:cubicBezTo>
                <a:cubicBezTo>
                  <a:pt x="951176" y="84544"/>
                  <a:pt x="950142" y="87044"/>
                  <a:pt x="949342" y="89311"/>
                </a:cubicBezTo>
                <a:cubicBezTo>
                  <a:pt x="949609" y="89711"/>
                  <a:pt x="949976" y="90111"/>
                  <a:pt x="950442" y="90511"/>
                </a:cubicBezTo>
                <a:cubicBezTo>
                  <a:pt x="950909" y="90911"/>
                  <a:pt x="951342" y="91245"/>
                  <a:pt x="951743" y="91511"/>
                </a:cubicBezTo>
                <a:cubicBezTo>
                  <a:pt x="952543" y="92445"/>
                  <a:pt x="953209" y="93312"/>
                  <a:pt x="953743" y="94112"/>
                </a:cubicBezTo>
                <a:cubicBezTo>
                  <a:pt x="954276" y="94912"/>
                  <a:pt x="954409" y="95445"/>
                  <a:pt x="954143" y="95712"/>
                </a:cubicBezTo>
                <a:cubicBezTo>
                  <a:pt x="954009" y="95845"/>
                  <a:pt x="952976" y="96045"/>
                  <a:pt x="951042" y="96312"/>
                </a:cubicBezTo>
                <a:cubicBezTo>
                  <a:pt x="949109" y="96579"/>
                  <a:pt x="946608" y="96945"/>
                  <a:pt x="943542" y="97412"/>
                </a:cubicBezTo>
                <a:cubicBezTo>
                  <a:pt x="940474" y="97879"/>
                  <a:pt x="937141" y="98346"/>
                  <a:pt x="933540" y="98812"/>
                </a:cubicBezTo>
                <a:cubicBezTo>
                  <a:pt x="929940" y="99279"/>
                  <a:pt x="926406" y="99712"/>
                  <a:pt x="922939" y="100112"/>
                </a:cubicBezTo>
                <a:cubicBezTo>
                  <a:pt x="923606" y="100779"/>
                  <a:pt x="924272" y="101413"/>
                  <a:pt x="924939" y="102013"/>
                </a:cubicBezTo>
                <a:cubicBezTo>
                  <a:pt x="925606" y="102613"/>
                  <a:pt x="926239" y="103179"/>
                  <a:pt x="926839" y="103713"/>
                </a:cubicBezTo>
                <a:cubicBezTo>
                  <a:pt x="927439" y="104246"/>
                  <a:pt x="927906" y="104713"/>
                  <a:pt x="928240" y="105113"/>
                </a:cubicBezTo>
                <a:cubicBezTo>
                  <a:pt x="928573" y="105513"/>
                  <a:pt x="928673" y="105780"/>
                  <a:pt x="928540" y="105913"/>
                </a:cubicBezTo>
                <a:cubicBezTo>
                  <a:pt x="928273" y="106180"/>
                  <a:pt x="928006" y="107013"/>
                  <a:pt x="927740" y="108413"/>
                </a:cubicBezTo>
                <a:cubicBezTo>
                  <a:pt x="927473" y="109814"/>
                  <a:pt x="927073" y="111647"/>
                  <a:pt x="926539" y="113914"/>
                </a:cubicBezTo>
                <a:cubicBezTo>
                  <a:pt x="929740" y="113381"/>
                  <a:pt x="932840" y="112914"/>
                  <a:pt x="935841" y="112514"/>
                </a:cubicBezTo>
                <a:cubicBezTo>
                  <a:pt x="938841" y="112114"/>
                  <a:pt x="941508" y="111714"/>
                  <a:pt x="943842" y="111314"/>
                </a:cubicBezTo>
                <a:cubicBezTo>
                  <a:pt x="946175" y="110914"/>
                  <a:pt x="948209" y="110580"/>
                  <a:pt x="949942" y="110314"/>
                </a:cubicBezTo>
                <a:cubicBezTo>
                  <a:pt x="951676" y="110047"/>
                  <a:pt x="952876" y="109847"/>
                  <a:pt x="953543" y="109714"/>
                </a:cubicBezTo>
                <a:cubicBezTo>
                  <a:pt x="955276" y="109314"/>
                  <a:pt x="957143" y="108980"/>
                  <a:pt x="959143" y="108713"/>
                </a:cubicBezTo>
                <a:cubicBezTo>
                  <a:pt x="961144" y="108447"/>
                  <a:pt x="962810" y="108113"/>
                  <a:pt x="964144" y="107713"/>
                </a:cubicBezTo>
                <a:cubicBezTo>
                  <a:pt x="965077" y="107713"/>
                  <a:pt x="965977" y="107613"/>
                  <a:pt x="966844" y="107413"/>
                </a:cubicBezTo>
                <a:cubicBezTo>
                  <a:pt x="967711" y="107213"/>
                  <a:pt x="968545" y="107047"/>
                  <a:pt x="969345" y="106913"/>
                </a:cubicBezTo>
                <a:cubicBezTo>
                  <a:pt x="970545" y="107313"/>
                  <a:pt x="971678" y="107713"/>
                  <a:pt x="972745" y="108113"/>
                </a:cubicBezTo>
                <a:cubicBezTo>
                  <a:pt x="973812" y="108513"/>
                  <a:pt x="974812" y="108847"/>
                  <a:pt x="975745" y="109114"/>
                </a:cubicBezTo>
                <a:cubicBezTo>
                  <a:pt x="977479" y="109914"/>
                  <a:pt x="979012" y="110714"/>
                  <a:pt x="980346" y="111514"/>
                </a:cubicBezTo>
                <a:cubicBezTo>
                  <a:pt x="981680" y="112314"/>
                  <a:pt x="982413" y="113047"/>
                  <a:pt x="982546" y="113714"/>
                </a:cubicBezTo>
                <a:cubicBezTo>
                  <a:pt x="982680" y="114381"/>
                  <a:pt x="982513" y="114881"/>
                  <a:pt x="982046" y="115214"/>
                </a:cubicBezTo>
                <a:cubicBezTo>
                  <a:pt x="981580" y="115548"/>
                  <a:pt x="980946" y="115781"/>
                  <a:pt x="980146" y="115914"/>
                </a:cubicBezTo>
                <a:cubicBezTo>
                  <a:pt x="979346" y="116181"/>
                  <a:pt x="978279" y="116314"/>
                  <a:pt x="976946" y="116314"/>
                </a:cubicBezTo>
                <a:lnTo>
                  <a:pt x="975545" y="116314"/>
                </a:lnTo>
                <a:cubicBezTo>
                  <a:pt x="974879" y="116314"/>
                  <a:pt x="973845" y="116281"/>
                  <a:pt x="972445" y="116214"/>
                </a:cubicBezTo>
                <a:cubicBezTo>
                  <a:pt x="971045" y="116148"/>
                  <a:pt x="969278" y="116114"/>
                  <a:pt x="967144" y="116114"/>
                </a:cubicBezTo>
                <a:cubicBezTo>
                  <a:pt x="966078" y="116114"/>
                  <a:pt x="964177" y="116248"/>
                  <a:pt x="961444" y="116514"/>
                </a:cubicBezTo>
                <a:cubicBezTo>
                  <a:pt x="958710" y="116781"/>
                  <a:pt x="955476" y="117115"/>
                  <a:pt x="951743" y="117515"/>
                </a:cubicBezTo>
                <a:cubicBezTo>
                  <a:pt x="948009" y="117915"/>
                  <a:pt x="943875" y="118415"/>
                  <a:pt x="939341" y="119015"/>
                </a:cubicBezTo>
                <a:cubicBezTo>
                  <a:pt x="934807" y="119615"/>
                  <a:pt x="930206" y="120182"/>
                  <a:pt x="925539" y="120715"/>
                </a:cubicBezTo>
                <a:cubicBezTo>
                  <a:pt x="927806" y="122849"/>
                  <a:pt x="930140" y="125049"/>
                  <a:pt x="932540" y="127316"/>
                </a:cubicBezTo>
                <a:cubicBezTo>
                  <a:pt x="936007" y="130249"/>
                  <a:pt x="939908" y="133383"/>
                  <a:pt x="944242" y="136717"/>
                </a:cubicBezTo>
                <a:cubicBezTo>
                  <a:pt x="948575" y="140051"/>
                  <a:pt x="953476" y="143184"/>
                  <a:pt x="958943" y="146118"/>
                </a:cubicBezTo>
                <a:cubicBezTo>
                  <a:pt x="964011" y="148918"/>
                  <a:pt x="969111" y="151352"/>
                  <a:pt x="974245" y="153419"/>
                </a:cubicBezTo>
                <a:cubicBezTo>
                  <a:pt x="979379" y="155486"/>
                  <a:pt x="984013" y="157253"/>
                  <a:pt x="988147" y="158720"/>
                </a:cubicBezTo>
                <a:cubicBezTo>
                  <a:pt x="992281" y="160187"/>
                  <a:pt x="995648" y="161320"/>
                  <a:pt x="998248" y="162120"/>
                </a:cubicBezTo>
                <a:cubicBezTo>
                  <a:pt x="1000849" y="162920"/>
                  <a:pt x="1002282" y="163320"/>
                  <a:pt x="1002549" y="163320"/>
                </a:cubicBezTo>
                <a:cubicBezTo>
                  <a:pt x="1002415" y="163454"/>
                  <a:pt x="1001582" y="163687"/>
                  <a:pt x="1000049" y="164020"/>
                </a:cubicBezTo>
                <a:cubicBezTo>
                  <a:pt x="998515" y="164354"/>
                  <a:pt x="996615" y="164787"/>
                  <a:pt x="994348" y="165321"/>
                </a:cubicBezTo>
                <a:cubicBezTo>
                  <a:pt x="992081" y="165854"/>
                  <a:pt x="989647" y="166387"/>
                  <a:pt x="987047" y="166921"/>
                </a:cubicBezTo>
                <a:cubicBezTo>
                  <a:pt x="984447" y="167454"/>
                  <a:pt x="982013" y="167954"/>
                  <a:pt x="979746" y="168421"/>
                </a:cubicBezTo>
                <a:cubicBezTo>
                  <a:pt x="977479" y="168888"/>
                  <a:pt x="975545" y="169221"/>
                  <a:pt x="973945" y="169421"/>
                </a:cubicBezTo>
                <a:cubicBezTo>
                  <a:pt x="972345" y="169621"/>
                  <a:pt x="971411" y="169588"/>
                  <a:pt x="971145" y="169321"/>
                </a:cubicBezTo>
                <a:cubicBezTo>
                  <a:pt x="970878" y="169188"/>
                  <a:pt x="969778" y="168288"/>
                  <a:pt x="967845" y="166621"/>
                </a:cubicBezTo>
                <a:cubicBezTo>
                  <a:pt x="965911" y="164954"/>
                  <a:pt x="963477" y="162820"/>
                  <a:pt x="960544" y="160220"/>
                </a:cubicBezTo>
                <a:cubicBezTo>
                  <a:pt x="957610" y="157620"/>
                  <a:pt x="954376" y="154786"/>
                  <a:pt x="950842" y="151719"/>
                </a:cubicBezTo>
                <a:cubicBezTo>
                  <a:pt x="947309" y="148652"/>
                  <a:pt x="943808" y="145451"/>
                  <a:pt x="940341" y="142118"/>
                </a:cubicBezTo>
                <a:cubicBezTo>
                  <a:pt x="936874" y="138784"/>
                  <a:pt x="933607" y="135583"/>
                  <a:pt x="930540" y="132516"/>
                </a:cubicBezTo>
                <a:cubicBezTo>
                  <a:pt x="927473" y="129449"/>
                  <a:pt x="925006" y="126716"/>
                  <a:pt x="923139" y="124315"/>
                </a:cubicBezTo>
                <a:cubicBezTo>
                  <a:pt x="922472" y="125916"/>
                  <a:pt x="921739" y="127549"/>
                  <a:pt x="920939" y="129216"/>
                </a:cubicBezTo>
                <a:cubicBezTo>
                  <a:pt x="920139" y="130883"/>
                  <a:pt x="919205" y="132650"/>
                  <a:pt x="918138" y="134517"/>
                </a:cubicBezTo>
                <a:cubicBezTo>
                  <a:pt x="916005" y="138250"/>
                  <a:pt x="913471" y="141651"/>
                  <a:pt x="910537" y="144718"/>
                </a:cubicBezTo>
                <a:cubicBezTo>
                  <a:pt x="907604" y="147785"/>
                  <a:pt x="904670" y="150485"/>
                  <a:pt x="901736" y="152819"/>
                </a:cubicBezTo>
                <a:cubicBezTo>
                  <a:pt x="898802" y="155153"/>
                  <a:pt x="895902" y="157153"/>
                  <a:pt x="893035" y="158820"/>
                </a:cubicBezTo>
                <a:cubicBezTo>
                  <a:pt x="890168" y="160487"/>
                  <a:pt x="887601" y="161787"/>
                  <a:pt x="885334" y="162720"/>
                </a:cubicBezTo>
                <a:cubicBezTo>
                  <a:pt x="881200" y="164587"/>
                  <a:pt x="878367" y="165587"/>
                  <a:pt x="876833" y="165721"/>
                </a:cubicBezTo>
                <a:cubicBezTo>
                  <a:pt x="875299" y="165854"/>
                  <a:pt x="875066" y="165454"/>
                  <a:pt x="876133" y="164520"/>
                </a:cubicBezTo>
                <a:cubicBezTo>
                  <a:pt x="876533" y="164254"/>
                  <a:pt x="877367" y="163620"/>
                  <a:pt x="878633" y="162620"/>
                </a:cubicBezTo>
                <a:cubicBezTo>
                  <a:pt x="879900" y="161620"/>
                  <a:pt x="881434" y="160387"/>
                  <a:pt x="883234" y="158920"/>
                </a:cubicBezTo>
                <a:cubicBezTo>
                  <a:pt x="885034" y="157453"/>
                  <a:pt x="887068" y="155819"/>
                  <a:pt x="889335" y="154019"/>
                </a:cubicBezTo>
                <a:cubicBezTo>
                  <a:pt x="891602" y="152219"/>
                  <a:pt x="893835" y="150252"/>
                  <a:pt x="896036" y="148118"/>
                </a:cubicBezTo>
                <a:cubicBezTo>
                  <a:pt x="898236" y="145985"/>
                  <a:pt x="900303" y="143785"/>
                  <a:pt x="902236" y="141518"/>
                </a:cubicBezTo>
                <a:cubicBezTo>
                  <a:pt x="904170" y="139251"/>
                  <a:pt x="905870" y="137050"/>
                  <a:pt x="907337" y="134917"/>
                </a:cubicBezTo>
                <a:cubicBezTo>
                  <a:pt x="908537" y="132916"/>
                  <a:pt x="909537" y="130850"/>
                  <a:pt x="910337" y="128716"/>
                </a:cubicBezTo>
                <a:cubicBezTo>
                  <a:pt x="911137" y="126582"/>
                  <a:pt x="911871" y="124449"/>
                  <a:pt x="912538" y="122315"/>
                </a:cubicBezTo>
                <a:cubicBezTo>
                  <a:pt x="908270" y="122982"/>
                  <a:pt x="904237" y="123582"/>
                  <a:pt x="900436" y="124115"/>
                </a:cubicBezTo>
                <a:cubicBezTo>
                  <a:pt x="896636" y="124649"/>
                  <a:pt x="893235" y="125116"/>
                  <a:pt x="890235" y="125516"/>
                </a:cubicBezTo>
                <a:cubicBezTo>
                  <a:pt x="887234" y="125916"/>
                  <a:pt x="884834" y="126282"/>
                  <a:pt x="883034" y="126616"/>
                </a:cubicBezTo>
                <a:cubicBezTo>
                  <a:pt x="881234" y="126949"/>
                  <a:pt x="880200" y="127182"/>
                  <a:pt x="879934" y="127316"/>
                </a:cubicBezTo>
                <a:cubicBezTo>
                  <a:pt x="879534" y="127449"/>
                  <a:pt x="878933" y="127249"/>
                  <a:pt x="878133" y="126716"/>
                </a:cubicBezTo>
                <a:cubicBezTo>
                  <a:pt x="877333" y="126182"/>
                  <a:pt x="876533" y="125582"/>
                  <a:pt x="875733" y="124915"/>
                </a:cubicBezTo>
                <a:cubicBezTo>
                  <a:pt x="874933" y="124249"/>
                  <a:pt x="874266" y="123582"/>
                  <a:pt x="873733" y="122915"/>
                </a:cubicBezTo>
                <a:cubicBezTo>
                  <a:pt x="873199" y="122249"/>
                  <a:pt x="872933" y="121915"/>
                  <a:pt x="872933" y="121915"/>
                </a:cubicBezTo>
                <a:cubicBezTo>
                  <a:pt x="872933" y="121915"/>
                  <a:pt x="872933" y="121815"/>
                  <a:pt x="872933" y="121615"/>
                </a:cubicBezTo>
                <a:cubicBezTo>
                  <a:pt x="872933" y="121415"/>
                  <a:pt x="872966" y="121215"/>
                  <a:pt x="873033" y="121015"/>
                </a:cubicBezTo>
                <a:cubicBezTo>
                  <a:pt x="873099" y="120815"/>
                  <a:pt x="873266" y="120682"/>
                  <a:pt x="873533" y="120615"/>
                </a:cubicBezTo>
                <a:cubicBezTo>
                  <a:pt x="873799" y="120548"/>
                  <a:pt x="874266" y="120582"/>
                  <a:pt x="874933" y="120715"/>
                </a:cubicBezTo>
                <a:cubicBezTo>
                  <a:pt x="875199" y="120715"/>
                  <a:pt x="876533" y="120582"/>
                  <a:pt x="878933" y="120315"/>
                </a:cubicBezTo>
                <a:cubicBezTo>
                  <a:pt x="881334" y="120048"/>
                  <a:pt x="884334" y="119715"/>
                  <a:pt x="887935" y="119315"/>
                </a:cubicBezTo>
                <a:cubicBezTo>
                  <a:pt x="891535" y="118915"/>
                  <a:pt x="895636" y="118381"/>
                  <a:pt x="900236" y="117715"/>
                </a:cubicBezTo>
                <a:cubicBezTo>
                  <a:pt x="904837" y="117048"/>
                  <a:pt x="909471" y="116381"/>
                  <a:pt x="914138" y="115714"/>
                </a:cubicBezTo>
                <a:cubicBezTo>
                  <a:pt x="914804" y="112647"/>
                  <a:pt x="915171" y="109814"/>
                  <a:pt x="915238" y="107213"/>
                </a:cubicBezTo>
                <a:cubicBezTo>
                  <a:pt x="915305" y="104613"/>
                  <a:pt x="915271" y="102579"/>
                  <a:pt x="915138" y="101113"/>
                </a:cubicBezTo>
                <a:cubicBezTo>
                  <a:pt x="911938" y="101646"/>
                  <a:pt x="909237" y="102013"/>
                  <a:pt x="907037" y="102213"/>
                </a:cubicBezTo>
                <a:cubicBezTo>
                  <a:pt x="904837" y="102413"/>
                  <a:pt x="903470" y="102579"/>
                  <a:pt x="902936" y="102713"/>
                </a:cubicBezTo>
                <a:cubicBezTo>
                  <a:pt x="902536" y="102846"/>
                  <a:pt x="902170" y="102946"/>
                  <a:pt x="901836" y="103013"/>
                </a:cubicBezTo>
                <a:cubicBezTo>
                  <a:pt x="901503" y="103079"/>
                  <a:pt x="901203" y="103179"/>
                  <a:pt x="900936" y="103313"/>
                </a:cubicBezTo>
                <a:cubicBezTo>
                  <a:pt x="900136" y="103980"/>
                  <a:pt x="899669" y="104046"/>
                  <a:pt x="899536" y="103513"/>
                </a:cubicBezTo>
                <a:cubicBezTo>
                  <a:pt x="898869" y="103646"/>
                  <a:pt x="898336" y="103513"/>
                  <a:pt x="897936" y="103113"/>
                </a:cubicBezTo>
                <a:cubicBezTo>
                  <a:pt x="897402" y="102713"/>
                  <a:pt x="896836" y="102413"/>
                  <a:pt x="896236" y="102213"/>
                </a:cubicBezTo>
                <a:cubicBezTo>
                  <a:pt x="895636" y="102013"/>
                  <a:pt x="895402" y="101513"/>
                  <a:pt x="895536" y="100712"/>
                </a:cubicBezTo>
                <a:cubicBezTo>
                  <a:pt x="895669" y="100312"/>
                  <a:pt x="896036" y="99879"/>
                  <a:pt x="896636" y="99412"/>
                </a:cubicBezTo>
                <a:cubicBezTo>
                  <a:pt x="897236" y="98946"/>
                  <a:pt x="897869" y="98512"/>
                  <a:pt x="898536" y="98112"/>
                </a:cubicBezTo>
                <a:cubicBezTo>
                  <a:pt x="898136" y="95445"/>
                  <a:pt x="897569" y="92145"/>
                  <a:pt x="896836" y="88211"/>
                </a:cubicBezTo>
                <a:cubicBezTo>
                  <a:pt x="896102" y="84277"/>
                  <a:pt x="895335" y="80443"/>
                  <a:pt x="894535" y="76709"/>
                </a:cubicBezTo>
                <a:cubicBezTo>
                  <a:pt x="893735" y="72976"/>
                  <a:pt x="892968" y="69709"/>
                  <a:pt x="892235" y="66908"/>
                </a:cubicBezTo>
                <a:cubicBezTo>
                  <a:pt x="891502" y="64108"/>
                  <a:pt x="890868" y="62374"/>
                  <a:pt x="890335" y="61708"/>
                </a:cubicBezTo>
                <a:cubicBezTo>
                  <a:pt x="889668" y="61041"/>
                  <a:pt x="889335" y="60541"/>
                  <a:pt x="889335" y="60207"/>
                </a:cubicBezTo>
                <a:cubicBezTo>
                  <a:pt x="889335" y="59874"/>
                  <a:pt x="889535" y="59674"/>
                  <a:pt x="889935" y="59607"/>
                </a:cubicBezTo>
                <a:cubicBezTo>
                  <a:pt x="890335" y="59541"/>
                  <a:pt x="890702" y="59507"/>
                  <a:pt x="891035" y="59507"/>
                </a:cubicBezTo>
                <a:cubicBezTo>
                  <a:pt x="891368" y="59507"/>
                  <a:pt x="891602" y="59507"/>
                  <a:pt x="891735" y="59507"/>
                </a:cubicBezTo>
                <a:cubicBezTo>
                  <a:pt x="891735" y="59507"/>
                  <a:pt x="891968" y="59607"/>
                  <a:pt x="892435" y="59807"/>
                </a:cubicBezTo>
                <a:cubicBezTo>
                  <a:pt x="892902" y="60007"/>
                  <a:pt x="893469" y="60274"/>
                  <a:pt x="894135" y="60607"/>
                </a:cubicBezTo>
                <a:cubicBezTo>
                  <a:pt x="894802" y="60941"/>
                  <a:pt x="895536" y="61308"/>
                  <a:pt x="896336" y="61708"/>
                </a:cubicBezTo>
                <a:cubicBezTo>
                  <a:pt x="897136" y="62108"/>
                  <a:pt x="897869" y="62574"/>
                  <a:pt x="898536" y="63108"/>
                </a:cubicBezTo>
                <a:lnTo>
                  <a:pt x="905737" y="61508"/>
                </a:lnTo>
                <a:cubicBezTo>
                  <a:pt x="905470" y="59907"/>
                  <a:pt x="905203" y="57707"/>
                  <a:pt x="904937" y="54907"/>
                </a:cubicBezTo>
                <a:cubicBezTo>
                  <a:pt x="904670" y="52106"/>
                  <a:pt x="904337" y="48906"/>
                  <a:pt x="903937" y="45306"/>
                </a:cubicBezTo>
                <a:cubicBezTo>
                  <a:pt x="901003" y="45839"/>
                  <a:pt x="898602" y="46272"/>
                  <a:pt x="896736" y="46606"/>
                </a:cubicBezTo>
                <a:cubicBezTo>
                  <a:pt x="894869" y="46939"/>
                  <a:pt x="893802" y="47172"/>
                  <a:pt x="893535" y="47306"/>
                </a:cubicBezTo>
                <a:cubicBezTo>
                  <a:pt x="893269" y="47439"/>
                  <a:pt x="892535" y="47106"/>
                  <a:pt x="891335" y="46306"/>
                </a:cubicBezTo>
                <a:cubicBezTo>
                  <a:pt x="890135" y="45506"/>
                  <a:pt x="888868" y="44605"/>
                  <a:pt x="887534" y="43605"/>
                </a:cubicBezTo>
                <a:cubicBezTo>
                  <a:pt x="886201" y="42605"/>
                  <a:pt x="885101" y="41605"/>
                  <a:pt x="884234" y="40605"/>
                </a:cubicBezTo>
                <a:cubicBezTo>
                  <a:pt x="883367" y="39605"/>
                  <a:pt x="882934" y="39105"/>
                  <a:pt x="882934" y="39105"/>
                </a:cubicBezTo>
                <a:cubicBezTo>
                  <a:pt x="883067" y="39105"/>
                  <a:pt x="883434" y="38938"/>
                  <a:pt x="884034" y="38605"/>
                </a:cubicBezTo>
                <a:cubicBezTo>
                  <a:pt x="884634" y="38271"/>
                  <a:pt x="885801" y="38171"/>
                  <a:pt x="887534" y="38305"/>
                </a:cubicBezTo>
                <a:cubicBezTo>
                  <a:pt x="888335" y="38438"/>
                  <a:pt x="890101" y="38405"/>
                  <a:pt x="892835" y="38205"/>
                </a:cubicBezTo>
                <a:cubicBezTo>
                  <a:pt x="895569" y="38005"/>
                  <a:pt x="898802" y="37638"/>
                  <a:pt x="902536" y="37105"/>
                </a:cubicBezTo>
                <a:cubicBezTo>
                  <a:pt x="902270" y="34971"/>
                  <a:pt x="901970" y="32904"/>
                  <a:pt x="901636" y="30904"/>
                </a:cubicBezTo>
                <a:cubicBezTo>
                  <a:pt x="901303" y="28903"/>
                  <a:pt x="900936" y="27103"/>
                  <a:pt x="900536" y="25503"/>
                </a:cubicBezTo>
                <a:cubicBezTo>
                  <a:pt x="900136" y="23903"/>
                  <a:pt x="899736" y="22503"/>
                  <a:pt x="899336" y="21303"/>
                </a:cubicBezTo>
                <a:cubicBezTo>
                  <a:pt x="898936" y="20102"/>
                  <a:pt x="898536" y="19302"/>
                  <a:pt x="898136" y="18902"/>
                </a:cubicBezTo>
                <a:cubicBezTo>
                  <a:pt x="897469" y="17969"/>
                  <a:pt x="897169" y="17235"/>
                  <a:pt x="897236" y="16702"/>
                </a:cubicBezTo>
                <a:cubicBezTo>
                  <a:pt x="897302" y="16169"/>
                  <a:pt x="897502" y="15802"/>
                  <a:pt x="897836" y="15602"/>
                </a:cubicBezTo>
                <a:cubicBezTo>
                  <a:pt x="898169" y="15402"/>
                  <a:pt x="898569" y="15302"/>
                  <a:pt x="899036" y="15302"/>
                </a:cubicBezTo>
                <a:cubicBezTo>
                  <a:pt x="899503" y="15302"/>
                  <a:pt x="899669" y="15368"/>
                  <a:pt x="899536" y="15502"/>
                </a:cubicBezTo>
                <a:cubicBezTo>
                  <a:pt x="899403" y="15502"/>
                  <a:pt x="900003" y="15802"/>
                  <a:pt x="901336" y="16402"/>
                </a:cubicBezTo>
                <a:cubicBezTo>
                  <a:pt x="902670" y="17002"/>
                  <a:pt x="904103" y="17602"/>
                  <a:pt x="905637" y="18202"/>
                </a:cubicBezTo>
                <a:cubicBezTo>
                  <a:pt x="907170" y="18802"/>
                  <a:pt x="908570" y="19469"/>
                  <a:pt x="909837" y="20202"/>
                </a:cubicBezTo>
                <a:cubicBezTo>
                  <a:pt x="911104" y="20936"/>
                  <a:pt x="911671" y="21503"/>
                  <a:pt x="911538" y="21903"/>
                </a:cubicBezTo>
                <a:cubicBezTo>
                  <a:pt x="911404" y="22036"/>
                  <a:pt x="911337" y="22536"/>
                  <a:pt x="911337" y="23403"/>
                </a:cubicBezTo>
                <a:cubicBezTo>
                  <a:pt x="911337" y="24270"/>
                  <a:pt x="911371" y="25303"/>
                  <a:pt x="911437" y="26503"/>
                </a:cubicBezTo>
                <a:cubicBezTo>
                  <a:pt x="911504" y="27703"/>
                  <a:pt x="911571" y="29137"/>
                  <a:pt x="911638" y="30804"/>
                </a:cubicBezTo>
                <a:cubicBezTo>
                  <a:pt x="911704" y="32471"/>
                  <a:pt x="911804" y="34238"/>
                  <a:pt x="911938" y="36104"/>
                </a:cubicBezTo>
                <a:cubicBezTo>
                  <a:pt x="915405" y="35704"/>
                  <a:pt x="918705" y="35304"/>
                  <a:pt x="921839" y="34904"/>
                </a:cubicBezTo>
                <a:cubicBezTo>
                  <a:pt x="924972" y="34504"/>
                  <a:pt x="927873" y="34037"/>
                  <a:pt x="930540" y="33504"/>
                </a:cubicBezTo>
                <a:cubicBezTo>
                  <a:pt x="930806" y="30437"/>
                  <a:pt x="931006" y="27370"/>
                  <a:pt x="931140" y="24303"/>
                </a:cubicBezTo>
                <a:cubicBezTo>
                  <a:pt x="931273" y="21236"/>
                  <a:pt x="931307" y="18436"/>
                  <a:pt x="931240" y="15902"/>
                </a:cubicBezTo>
                <a:cubicBezTo>
                  <a:pt x="931173" y="13368"/>
                  <a:pt x="931040" y="11168"/>
                  <a:pt x="930840" y="9301"/>
                </a:cubicBezTo>
                <a:cubicBezTo>
                  <a:pt x="930640" y="7434"/>
                  <a:pt x="930340" y="6167"/>
                  <a:pt x="929940" y="5501"/>
                </a:cubicBezTo>
                <a:cubicBezTo>
                  <a:pt x="929006" y="4167"/>
                  <a:pt x="928540" y="3200"/>
                  <a:pt x="928540" y="2600"/>
                </a:cubicBezTo>
                <a:cubicBezTo>
                  <a:pt x="928540" y="2000"/>
                  <a:pt x="928706" y="1633"/>
                  <a:pt x="929040" y="1500"/>
                </a:cubicBezTo>
                <a:close/>
                <a:moveTo>
                  <a:pt x="1980585" y="100"/>
                </a:moveTo>
                <a:cubicBezTo>
                  <a:pt x="1980852" y="-33"/>
                  <a:pt x="1981219" y="-33"/>
                  <a:pt x="1981685" y="100"/>
                </a:cubicBezTo>
                <a:cubicBezTo>
                  <a:pt x="1982152" y="233"/>
                  <a:pt x="1982386" y="367"/>
                  <a:pt x="1982386" y="500"/>
                </a:cubicBezTo>
                <a:cubicBezTo>
                  <a:pt x="1982386" y="500"/>
                  <a:pt x="1982919" y="667"/>
                  <a:pt x="1983986" y="1000"/>
                </a:cubicBezTo>
                <a:cubicBezTo>
                  <a:pt x="1985053" y="1333"/>
                  <a:pt x="1986386" y="1733"/>
                  <a:pt x="1987986" y="2200"/>
                </a:cubicBezTo>
                <a:cubicBezTo>
                  <a:pt x="1989586" y="2667"/>
                  <a:pt x="1991320" y="3200"/>
                  <a:pt x="1993187" y="3800"/>
                </a:cubicBezTo>
                <a:cubicBezTo>
                  <a:pt x="1995054" y="4400"/>
                  <a:pt x="1996787" y="4967"/>
                  <a:pt x="1998388" y="5501"/>
                </a:cubicBezTo>
                <a:cubicBezTo>
                  <a:pt x="1999988" y="6034"/>
                  <a:pt x="2001321" y="6601"/>
                  <a:pt x="2002388" y="7201"/>
                </a:cubicBezTo>
                <a:cubicBezTo>
                  <a:pt x="2003455" y="7801"/>
                  <a:pt x="2003988" y="8301"/>
                  <a:pt x="2003988" y="8701"/>
                </a:cubicBezTo>
                <a:cubicBezTo>
                  <a:pt x="2003988" y="9234"/>
                  <a:pt x="2003922" y="10335"/>
                  <a:pt x="2003788" y="12001"/>
                </a:cubicBezTo>
                <a:cubicBezTo>
                  <a:pt x="2003655" y="13668"/>
                  <a:pt x="2003588" y="15735"/>
                  <a:pt x="2003588" y="18202"/>
                </a:cubicBezTo>
                <a:cubicBezTo>
                  <a:pt x="2003588" y="20669"/>
                  <a:pt x="2003688" y="23436"/>
                  <a:pt x="2003888" y="26503"/>
                </a:cubicBezTo>
                <a:cubicBezTo>
                  <a:pt x="2004088" y="29570"/>
                  <a:pt x="2004455" y="32704"/>
                  <a:pt x="2004988" y="35904"/>
                </a:cubicBezTo>
                <a:cubicBezTo>
                  <a:pt x="2005522" y="39638"/>
                  <a:pt x="2006222" y="44139"/>
                  <a:pt x="2007089" y="49406"/>
                </a:cubicBezTo>
                <a:cubicBezTo>
                  <a:pt x="2007955" y="54673"/>
                  <a:pt x="2009256" y="60641"/>
                  <a:pt x="2010989" y="67308"/>
                </a:cubicBezTo>
                <a:cubicBezTo>
                  <a:pt x="2015523" y="66775"/>
                  <a:pt x="2019424" y="66308"/>
                  <a:pt x="2022690" y="65908"/>
                </a:cubicBezTo>
                <a:cubicBezTo>
                  <a:pt x="2025958" y="65508"/>
                  <a:pt x="2028258" y="65175"/>
                  <a:pt x="2029591" y="64908"/>
                </a:cubicBezTo>
                <a:cubicBezTo>
                  <a:pt x="2032525" y="64375"/>
                  <a:pt x="2035359" y="63908"/>
                  <a:pt x="2038092" y="63508"/>
                </a:cubicBezTo>
                <a:cubicBezTo>
                  <a:pt x="2040826" y="63108"/>
                  <a:pt x="2043293" y="62774"/>
                  <a:pt x="2045493" y="62508"/>
                </a:cubicBezTo>
                <a:cubicBezTo>
                  <a:pt x="2047694" y="62241"/>
                  <a:pt x="2049527" y="62008"/>
                  <a:pt x="2050994" y="61808"/>
                </a:cubicBezTo>
                <a:cubicBezTo>
                  <a:pt x="2052461" y="61608"/>
                  <a:pt x="2053528" y="61441"/>
                  <a:pt x="2054195" y="61308"/>
                </a:cubicBezTo>
                <a:cubicBezTo>
                  <a:pt x="2054728" y="61174"/>
                  <a:pt x="2055761" y="61374"/>
                  <a:pt x="2057295" y="61908"/>
                </a:cubicBezTo>
                <a:cubicBezTo>
                  <a:pt x="2058829" y="62441"/>
                  <a:pt x="2060395" y="63108"/>
                  <a:pt x="2061995" y="63908"/>
                </a:cubicBezTo>
                <a:cubicBezTo>
                  <a:pt x="2063596" y="64708"/>
                  <a:pt x="2065062" y="65575"/>
                  <a:pt x="2066396" y="66508"/>
                </a:cubicBezTo>
                <a:cubicBezTo>
                  <a:pt x="2067730" y="67442"/>
                  <a:pt x="2068396" y="68175"/>
                  <a:pt x="2068396" y="68708"/>
                </a:cubicBezTo>
                <a:cubicBezTo>
                  <a:pt x="2068396" y="69375"/>
                  <a:pt x="2068096" y="69942"/>
                  <a:pt x="2067496" y="70409"/>
                </a:cubicBezTo>
                <a:cubicBezTo>
                  <a:pt x="2066896" y="70875"/>
                  <a:pt x="2066163" y="71242"/>
                  <a:pt x="2065296" y="71509"/>
                </a:cubicBezTo>
                <a:cubicBezTo>
                  <a:pt x="2064429" y="71776"/>
                  <a:pt x="2063529" y="71942"/>
                  <a:pt x="2062596" y="72009"/>
                </a:cubicBezTo>
                <a:cubicBezTo>
                  <a:pt x="2061662" y="72076"/>
                  <a:pt x="2060862" y="72042"/>
                  <a:pt x="2060195" y="71909"/>
                </a:cubicBezTo>
                <a:cubicBezTo>
                  <a:pt x="2059129" y="71776"/>
                  <a:pt x="2054528" y="71842"/>
                  <a:pt x="2046394" y="72109"/>
                </a:cubicBezTo>
                <a:cubicBezTo>
                  <a:pt x="2038259" y="72376"/>
                  <a:pt x="2027058" y="72976"/>
                  <a:pt x="2012789" y="73909"/>
                </a:cubicBezTo>
                <a:cubicBezTo>
                  <a:pt x="2013856" y="77776"/>
                  <a:pt x="2015123" y="81777"/>
                  <a:pt x="2016590" y="85911"/>
                </a:cubicBezTo>
                <a:cubicBezTo>
                  <a:pt x="2018057" y="90044"/>
                  <a:pt x="2019790" y="94245"/>
                  <a:pt x="2021790" y="98512"/>
                </a:cubicBezTo>
                <a:cubicBezTo>
                  <a:pt x="2024457" y="96645"/>
                  <a:pt x="2026591" y="94845"/>
                  <a:pt x="2028191" y="93112"/>
                </a:cubicBezTo>
                <a:cubicBezTo>
                  <a:pt x="2029791" y="91378"/>
                  <a:pt x="2030992" y="89811"/>
                  <a:pt x="2031792" y="88411"/>
                </a:cubicBezTo>
                <a:cubicBezTo>
                  <a:pt x="2032592" y="87011"/>
                  <a:pt x="2033158" y="85844"/>
                  <a:pt x="2033492" y="84910"/>
                </a:cubicBezTo>
                <a:cubicBezTo>
                  <a:pt x="2033825" y="83977"/>
                  <a:pt x="2033992" y="83310"/>
                  <a:pt x="2033992" y="82910"/>
                </a:cubicBezTo>
                <a:cubicBezTo>
                  <a:pt x="2034125" y="81977"/>
                  <a:pt x="2034492" y="81543"/>
                  <a:pt x="2035092" y="81610"/>
                </a:cubicBezTo>
                <a:cubicBezTo>
                  <a:pt x="2035692" y="81677"/>
                  <a:pt x="2036059" y="81777"/>
                  <a:pt x="2036192" y="81910"/>
                </a:cubicBezTo>
                <a:cubicBezTo>
                  <a:pt x="2036192" y="81910"/>
                  <a:pt x="2036792" y="82377"/>
                  <a:pt x="2037992" y="83310"/>
                </a:cubicBezTo>
                <a:cubicBezTo>
                  <a:pt x="2039193" y="84244"/>
                  <a:pt x="2040459" y="85311"/>
                  <a:pt x="2041793" y="86511"/>
                </a:cubicBezTo>
                <a:cubicBezTo>
                  <a:pt x="2043126" y="87711"/>
                  <a:pt x="2044327" y="88911"/>
                  <a:pt x="2045393" y="90111"/>
                </a:cubicBezTo>
                <a:cubicBezTo>
                  <a:pt x="2046460" y="91311"/>
                  <a:pt x="2046927" y="92245"/>
                  <a:pt x="2046794" y="92911"/>
                </a:cubicBezTo>
                <a:cubicBezTo>
                  <a:pt x="2046660" y="93312"/>
                  <a:pt x="2046060" y="94045"/>
                  <a:pt x="2044993" y="95112"/>
                </a:cubicBezTo>
                <a:cubicBezTo>
                  <a:pt x="2043927" y="96179"/>
                  <a:pt x="2042493" y="97412"/>
                  <a:pt x="2040693" y="98812"/>
                </a:cubicBezTo>
                <a:cubicBezTo>
                  <a:pt x="2038893" y="100212"/>
                  <a:pt x="2036759" y="101679"/>
                  <a:pt x="2034292" y="103213"/>
                </a:cubicBezTo>
                <a:cubicBezTo>
                  <a:pt x="2031825" y="104746"/>
                  <a:pt x="2029125" y="106313"/>
                  <a:pt x="2026191" y="107913"/>
                </a:cubicBezTo>
                <a:cubicBezTo>
                  <a:pt x="2028325" y="112181"/>
                  <a:pt x="2030525" y="116348"/>
                  <a:pt x="2032792" y="120415"/>
                </a:cubicBezTo>
                <a:cubicBezTo>
                  <a:pt x="2035059" y="124482"/>
                  <a:pt x="2037392" y="128183"/>
                  <a:pt x="2039793" y="131516"/>
                </a:cubicBezTo>
                <a:cubicBezTo>
                  <a:pt x="2042193" y="134850"/>
                  <a:pt x="2044560" y="137817"/>
                  <a:pt x="2046893" y="140417"/>
                </a:cubicBezTo>
                <a:cubicBezTo>
                  <a:pt x="2049227" y="143018"/>
                  <a:pt x="2051461" y="145051"/>
                  <a:pt x="2053594" y="146518"/>
                </a:cubicBezTo>
                <a:cubicBezTo>
                  <a:pt x="2055995" y="148118"/>
                  <a:pt x="2058395" y="149018"/>
                  <a:pt x="2060795" y="149219"/>
                </a:cubicBezTo>
                <a:cubicBezTo>
                  <a:pt x="2063196" y="149419"/>
                  <a:pt x="2065462" y="149252"/>
                  <a:pt x="2067596" y="148718"/>
                </a:cubicBezTo>
                <a:cubicBezTo>
                  <a:pt x="2069730" y="148185"/>
                  <a:pt x="2071630" y="147552"/>
                  <a:pt x="2073297" y="146818"/>
                </a:cubicBezTo>
                <a:cubicBezTo>
                  <a:pt x="2074964" y="146085"/>
                  <a:pt x="2076264" y="145585"/>
                  <a:pt x="2077197" y="145318"/>
                </a:cubicBezTo>
                <a:cubicBezTo>
                  <a:pt x="2078264" y="144918"/>
                  <a:pt x="2079264" y="144451"/>
                  <a:pt x="2080198" y="143918"/>
                </a:cubicBezTo>
                <a:cubicBezTo>
                  <a:pt x="2081131" y="143384"/>
                  <a:pt x="2081931" y="142884"/>
                  <a:pt x="2082598" y="142418"/>
                </a:cubicBezTo>
                <a:cubicBezTo>
                  <a:pt x="2083265" y="141951"/>
                  <a:pt x="2083765" y="141618"/>
                  <a:pt x="2084098" y="141418"/>
                </a:cubicBezTo>
                <a:cubicBezTo>
                  <a:pt x="2084432" y="141218"/>
                  <a:pt x="2084532" y="141318"/>
                  <a:pt x="2084398" y="141718"/>
                </a:cubicBezTo>
                <a:cubicBezTo>
                  <a:pt x="2084398" y="141984"/>
                  <a:pt x="2084065" y="142851"/>
                  <a:pt x="2083398" y="144318"/>
                </a:cubicBezTo>
                <a:cubicBezTo>
                  <a:pt x="2082731" y="145785"/>
                  <a:pt x="2081898" y="147585"/>
                  <a:pt x="2080898" y="149719"/>
                </a:cubicBezTo>
                <a:cubicBezTo>
                  <a:pt x="2079898" y="151852"/>
                  <a:pt x="2078831" y="154086"/>
                  <a:pt x="2077697" y="156419"/>
                </a:cubicBezTo>
                <a:cubicBezTo>
                  <a:pt x="2076564" y="158753"/>
                  <a:pt x="2075464" y="160987"/>
                  <a:pt x="2074397" y="163120"/>
                </a:cubicBezTo>
                <a:cubicBezTo>
                  <a:pt x="2073330" y="165254"/>
                  <a:pt x="2072397" y="167121"/>
                  <a:pt x="2071597" y="168721"/>
                </a:cubicBezTo>
                <a:cubicBezTo>
                  <a:pt x="2070797" y="170321"/>
                  <a:pt x="2070196" y="171321"/>
                  <a:pt x="2069796" y="171721"/>
                </a:cubicBezTo>
                <a:cubicBezTo>
                  <a:pt x="2069263" y="172255"/>
                  <a:pt x="2068296" y="172288"/>
                  <a:pt x="2066896" y="171821"/>
                </a:cubicBezTo>
                <a:cubicBezTo>
                  <a:pt x="2065496" y="171355"/>
                  <a:pt x="2063896" y="170521"/>
                  <a:pt x="2062095" y="169321"/>
                </a:cubicBezTo>
                <a:cubicBezTo>
                  <a:pt x="2060295" y="168121"/>
                  <a:pt x="2058328" y="166787"/>
                  <a:pt x="2056195" y="165321"/>
                </a:cubicBezTo>
                <a:cubicBezTo>
                  <a:pt x="2054061" y="163854"/>
                  <a:pt x="2052128" y="162387"/>
                  <a:pt x="2050394" y="160920"/>
                </a:cubicBezTo>
                <a:cubicBezTo>
                  <a:pt x="2048127" y="159186"/>
                  <a:pt x="2045593" y="156753"/>
                  <a:pt x="2042793" y="153619"/>
                </a:cubicBezTo>
                <a:cubicBezTo>
                  <a:pt x="2039993" y="150485"/>
                  <a:pt x="2037092" y="146785"/>
                  <a:pt x="2034092" y="142518"/>
                </a:cubicBezTo>
                <a:cubicBezTo>
                  <a:pt x="2031092" y="138250"/>
                  <a:pt x="2028125" y="133583"/>
                  <a:pt x="2025191" y="128516"/>
                </a:cubicBezTo>
                <a:cubicBezTo>
                  <a:pt x="2022257" y="123449"/>
                  <a:pt x="2019457" y="118181"/>
                  <a:pt x="2016790" y="112714"/>
                </a:cubicBezTo>
                <a:cubicBezTo>
                  <a:pt x="2016123" y="112981"/>
                  <a:pt x="2015490" y="113247"/>
                  <a:pt x="2014890" y="113514"/>
                </a:cubicBezTo>
                <a:cubicBezTo>
                  <a:pt x="2014290" y="113781"/>
                  <a:pt x="2013723" y="113981"/>
                  <a:pt x="2013189" y="114114"/>
                </a:cubicBezTo>
                <a:cubicBezTo>
                  <a:pt x="2008389" y="116114"/>
                  <a:pt x="2003588" y="117481"/>
                  <a:pt x="1998788" y="118215"/>
                </a:cubicBezTo>
                <a:cubicBezTo>
                  <a:pt x="1993987" y="118948"/>
                  <a:pt x="1989620" y="119381"/>
                  <a:pt x="1985686" y="119515"/>
                </a:cubicBezTo>
                <a:cubicBezTo>
                  <a:pt x="1981752" y="119648"/>
                  <a:pt x="1978519" y="119615"/>
                  <a:pt x="1975985" y="119415"/>
                </a:cubicBezTo>
                <a:cubicBezTo>
                  <a:pt x="1973451" y="119215"/>
                  <a:pt x="1972184" y="119115"/>
                  <a:pt x="1972184" y="119115"/>
                </a:cubicBezTo>
                <a:cubicBezTo>
                  <a:pt x="1972051" y="119115"/>
                  <a:pt x="1971918" y="118981"/>
                  <a:pt x="1971784" y="118715"/>
                </a:cubicBezTo>
                <a:cubicBezTo>
                  <a:pt x="1971651" y="118448"/>
                  <a:pt x="1971584" y="118215"/>
                  <a:pt x="1971584" y="118015"/>
                </a:cubicBezTo>
                <a:cubicBezTo>
                  <a:pt x="1971584" y="117815"/>
                  <a:pt x="1971684" y="117581"/>
                  <a:pt x="1971884" y="117315"/>
                </a:cubicBezTo>
                <a:cubicBezTo>
                  <a:pt x="1972084" y="117048"/>
                  <a:pt x="1972451" y="116848"/>
                  <a:pt x="1972984" y="116714"/>
                </a:cubicBezTo>
                <a:cubicBezTo>
                  <a:pt x="1973651" y="116714"/>
                  <a:pt x="1975185" y="116514"/>
                  <a:pt x="1977585" y="116114"/>
                </a:cubicBezTo>
                <a:cubicBezTo>
                  <a:pt x="1979985" y="115714"/>
                  <a:pt x="1982986" y="115081"/>
                  <a:pt x="1986586" y="114214"/>
                </a:cubicBezTo>
                <a:cubicBezTo>
                  <a:pt x="1990187" y="113347"/>
                  <a:pt x="1994254" y="112114"/>
                  <a:pt x="1998788" y="110514"/>
                </a:cubicBezTo>
                <a:cubicBezTo>
                  <a:pt x="2003321" y="108913"/>
                  <a:pt x="2007922" y="106847"/>
                  <a:pt x="2012589" y="104313"/>
                </a:cubicBezTo>
                <a:cubicBezTo>
                  <a:pt x="2012723" y="104313"/>
                  <a:pt x="2012789" y="104246"/>
                  <a:pt x="2012789" y="104113"/>
                </a:cubicBezTo>
                <a:lnTo>
                  <a:pt x="2011389" y="100712"/>
                </a:lnTo>
                <a:cubicBezTo>
                  <a:pt x="2009922" y="96979"/>
                  <a:pt x="2008455" y="92878"/>
                  <a:pt x="2006989" y="88411"/>
                </a:cubicBezTo>
                <a:cubicBezTo>
                  <a:pt x="2005522" y="83944"/>
                  <a:pt x="2004122" y="79310"/>
                  <a:pt x="2002788" y="74509"/>
                </a:cubicBezTo>
                <a:cubicBezTo>
                  <a:pt x="2002388" y="74643"/>
                  <a:pt x="2002021" y="74709"/>
                  <a:pt x="2001688" y="74709"/>
                </a:cubicBezTo>
                <a:cubicBezTo>
                  <a:pt x="2001354" y="74709"/>
                  <a:pt x="2000988" y="74709"/>
                  <a:pt x="2000588" y="74709"/>
                </a:cubicBezTo>
                <a:cubicBezTo>
                  <a:pt x="1994987" y="75109"/>
                  <a:pt x="1989353" y="75543"/>
                  <a:pt x="1983686" y="76009"/>
                </a:cubicBezTo>
                <a:cubicBezTo>
                  <a:pt x="1978018" y="76476"/>
                  <a:pt x="1972384" y="76976"/>
                  <a:pt x="1966784" y="77510"/>
                </a:cubicBezTo>
                <a:lnTo>
                  <a:pt x="1965984" y="101713"/>
                </a:lnTo>
                <a:cubicBezTo>
                  <a:pt x="1970651" y="99979"/>
                  <a:pt x="1974351" y="98612"/>
                  <a:pt x="1977085" y="97612"/>
                </a:cubicBezTo>
                <a:cubicBezTo>
                  <a:pt x="1979819" y="96612"/>
                  <a:pt x="1981385" y="95979"/>
                  <a:pt x="1981785" y="95712"/>
                </a:cubicBezTo>
                <a:cubicBezTo>
                  <a:pt x="1982586" y="95312"/>
                  <a:pt x="1983186" y="95312"/>
                  <a:pt x="1983586" y="95712"/>
                </a:cubicBezTo>
                <a:cubicBezTo>
                  <a:pt x="1983986" y="96112"/>
                  <a:pt x="1984119" y="96645"/>
                  <a:pt x="1983986" y="97312"/>
                </a:cubicBezTo>
                <a:cubicBezTo>
                  <a:pt x="1983986" y="97445"/>
                  <a:pt x="1983486" y="97779"/>
                  <a:pt x="1982486" y="98312"/>
                </a:cubicBezTo>
                <a:cubicBezTo>
                  <a:pt x="1981485" y="98846"/>
                  <a:pt x="1980185" y="99512"/>
                  <a:pt x="1978585" y="100312"/>
                </a:cubicBezTo>
                <a:cubicBezTo>
                  <a:pt x="1976985" y="101113"/>
                  <a:pt x="1975085" y="102079"/>
                  <a:pt x="1972884" y="103213"/>
                </a:cubicBezTo>
                <a:cubicBezTo>
                  <a:pt x="1970684" y="104346"/>
                  <a:pt x="1968317" y="105513"/>
                  <a:pt x="1965784" y="106713"/>
                </a:cubicBezTo>
                <a:cubicBezTo>
                  <a:pt x="1965517" y="112714"/>
                  <a:pt x="1965283" y="118615"/>
                  <a:pt x="1965083" y="124415"/>
                </a:cubicBezTo>
                <a:cubicBezTo>
                  <a:pt x="1964883" y="130216"/>
                  <a:pt x="1964717" y="135483"/>
                  <a:pt x="1964583" y="140217"/>
                </a:cubicBezTo>
                <a:cubicBezTo>
                  <a:pt x="1964450" y="144951"/>
                  <a:pt x="1964317" y="148818"/>
                  <a:pt x="1964183" y="151819"/>
                </a:cubicBezTo>
                <a:cubicBezTo>
                  <a:pt x="1964050" y="154819"/>
                  <a:pt x="1963983" y="156653"/>
                  <a:pt x="1963983" y="157320"/>
                </a:cubicBezTo>
                <a:cubicBezTo>
                  <a:pt x="1963850" y="158653"/>
                  <a:pt x="1963517" y="159953"/>
                  <a:pt x="1962983" y="161220"/>
                </a:cubicBezTo>
                <a:cubicBezTo>
                  <a:pt x="1962450" y="162487"/>
                  <a:pt x="1961816" y="163554"/>
                  <a:pt x="1961083" y="164420"/>
                </a:cubicBezTo>
                <a:cubicBezTo>
                  <a:pt x="1960349" y="165287"/>
                  <a:pt x="1959449" y="165987"/>
                  <a:pt x="1958383" y="166521"/>
                </a:cubicBezTo>
                <a:cubicBezTo>
                  <a:pt x="1957316" y="167054"/>
                  <a:pt x="1956249" y="167187"/>
                  <a:pt x="1955182" y="166921"/>
                </a:cubicBezTo>
                <a:cubicBezTo>
                  <a:pt x="1954382" y="166787"/>
                  <a:pt x="1953149" y="166387"/>
                  <a:pt x="1951482" y="165721"/>
                </a:cubicBezTo>
                <a:cubicBezTo>
                  <a:pt x="1949815" y="165054"/>
                  <a:pt x="1948048" y="164254"/>
                  <a:pt x="1946181" y="163320"/>
                </a:cubicBezTo>
                <a:cubicBezTo>
                  <a:pt x="1944314" y="162387"/>
                  <a:pt x="1942381" y="161420"/>
                  <a:pt x="1940380" y="160420"/>
                </a:cubicBezTo>
                <a:cubicBezTo>
                  <a:pt x="1938380" y="159420"/>
                  <a:pt x="1936580" y="158453"/>
                  <a:pt x="1934980" y="157520"/>
                </a:cubicBezTo>
                <a:cubicBezTo>
                  <a:pt x="1933379" y="156586"/>
                  <a:pt x="1932146" y="155819"/>
                  <a:pt x="1931279" y="155219"/>
                </a:cubicBezTo>
                <a:cubicBezTo>
                  <a:pt x="1930412" y="154619"/>
                  <a:pt x="1930179" y="154186"/>
                  <a:pt x="1930579" y="153919"/>
                </a:cubicBezTo>
                <a:cubicBezTo>
                  <a:pt x="1930979" y="153652"/>
                  <a:pt x="1932313" y="153352"/>
                  <a:pt x="1934580" y="153019"/>
                </a:cubicBezTo>
                <a:cubicBezTo>
                  <a:pt x="1936846" y="152686"/>
                  <a:pt x="1939247" y="152286"/>
                  <a:pt x="1941780" y="151819"/>
                </a:cubicBezTo>
                <a:cubicBezTo>
                  <a:pt x="1944314" y="151352"/>
                  <a:pt x="1946648" y="150752"/>
                  <a:pt x="1948781" y="150019"/>
                </a:cubicBezTo>
                <a:cubicBezTo>
                  <a:pt x="1950915" y="149285"/>
                  <a:pt x="1952115" y="148385"/>
                  <a:pt x="1952382" y="147318"/>
                </a:cubicBezTo>
                <a:cubicBezTo>
                  <a:pt x="1952515" y="146652"/>
                  <a:pt x="1952682" y="146118"/>
                  <a:pt x="1952882" y="145718"/>
                </a:cubicBezTo>
                <a:cubicBezTo>
                  <a:pt x="1953082" y="145318"/>
                  <a:pt x="1953249" y="144851"/>
                  <a:pt x="1953382" y="144318"/>
                </a:cubicBezTo>
                <a:cubicBezTo>
                  <a:pt x="1953515" y="143785"/>
                  <a:pt x="1953682" y="143051"/>
                  <a:pt x="1953882" y="142118"/>
                </a:cubicBezTo>
                <a:cubicBezTo>
                  <a:pt x="1954082" y="141184"/>
                  <a:pt x="1954249" y="139817"/>
                  <a:pt x="1954382" y="138017"/>
                </a:cubicBezTo>
                <a:cubicBezTo>
                  <a:pt x="1954515" y="136217"/>
                  <a:pt x="1954649" y="133817"/>
                  <a:pt x="1954782" y="130816"/>
                </a:cubicBezTo>
                <a:cubicBezTo>
                  <a:pt x="1954916" y="127816"/>
                  <a:pt x="1955049" y="123915"/>
                  <a:pt x="1955182" y="119115"/>
                </a:cubicBezTo>
                <a:cubicBezTo>
                  <a:pt x="1955182" y="117915"/>
                  <a:pt x="1955182" y="116714"/>
                  <a:pt x="1955182" y="115514"/>
                </a:cubicBezTo>
                <a:cubicBezTo>
                  <a:pt x="1955182" y="114314"/>
                  <a:pt x="1955182" y="113047"/>
                  <a:pt x="1955182" y="111714"/>
                </a:cubicBezTo>
                <a:cubicBezTo>
                  <a:pt x="1950915" y="113847"/>
                  <a:pt x="1946648" y="115948"/>
                  <a:pt x="1942381" y="118015"/>
                </a:cubicBezTo>
                <a:cubicBezTo>
                  <a:pt x="1938113" y="120082"/>
                  <a:pt x="1934246" y="121915"/>
                  <a:pt x="1930779" y="123515"/>
                </a:cubicBezTo>
                <a:cubicBezTo>
                  <a:pt x="1927312" y="125116"/>
                  <a:pt x="1924412" y="126449"/>
                  <a:pt x="1922078" y="127516"/>
                </a:cubicBezTo>
                <a:cubicBezTo>
                  <a:pt x="1919744" y="128583"/>
                  <a:pt x="1918444" y="129116"/>
                  <a:pt x="1918178" y="129116"/>
                </a:cubicBezTo>
                <a:cubicBezTo>
                  <a:pt x="1917644" y="129383"/>
                  <a:pt x="1916477" y="129149"/>
                  <a:pt x="1914677" y="128416"/>
                </a:cubicBezTo>
                <a:cubicBezTo>
                  <a:pt x="1912877" y="127683"/>
                  <a:pt x="1911077" y="126849"/>
                  <a:pt x="1909276" y="125916"/>
                </a:cubicBezTo>
                <a:cubicBezTo>
                  <a:pt x="1907476" y="124982"/>
                  <a:pt x="1905876" y="124149"/>
                  <a:pt x="1904476" y="123415"/>
                </a:cubicBezTo>
                <a:cubicBezTo>
                  <a:pt x="1903076" y="122682"/>
                  <a:pt x="1902442" y="122315"/>
                  <a:pt x="1902576" y="122315"/>
                </a:cubicBezTo>
                <a:cubicBezTo>
                  <a:pt x="1902709" y="122315"/>
                  <a:pt x="1902676" y="122215"/>
                  <a:pt x="1902476" y="122015"/>
                </a:cubicBezTo>
                <a:cubicBezTo>
                  <a:pt x="1902275" y="121815"/>
                  <a:pt x="1902142" y="121615"/>
                  <a:pt x="1902076" y="121415"/>
                </a:cubicBezTo>
                <a:cubicBezTo>
                  <a:pt x="1902009" y="121215"/>
                  <a:pt x="1902076" y="121015"/>
                  <a:pt x="1902275" y="120815"/>
                </a:cubicBezTo>
                <a:cubicBezTo>
                  <a:pt x="1902476" y="120615"/>
                  <a:pt x="1903109" y="120448"/>
                  <a:pt x="1904176" y="120315"/>
                </a:cubicBezTo>
                <a:cubicBezTo>
                  <a:pt x="1906176" y="120048"/>
                  <a:pt x="1910543" y="119048"/>
                  <a:pt x="1917277" y="117315"/>
                </a:cubicBezTo>
                <a:cubicBezTo>
                  <a:pt x="1924012" y="115581"/>
                  <a:pt x="1932846" y="112847"/>
                  <a:pt x="1943781" y="109114"/>
                </a:cubicBezTo>
                <a:lnTo>
                  <a:pt x="1955382" y="105313"/>
                </a:lnTo>
                <a:cubicBezTo>
                  <a:pt x="1955516" y="100779"/>
                  <a:pt x="1955582" y="96245"/>
                  <a:pt x="1955582" y="91711"/>
                </a:cubicBezTo>
                <a:cubicBezTo>
                  <a:pt x="1955582" y="87177"/>
                  <a:pt x="1955582" y="82844"/>
                  <a:pt x="1955582" y="78710"/>
                </a:cubicBezTo>
                <a:cubicBezTo>
                  <a:pt x="1950782" y="79243"/>
                  <a:pt x="1946281" y="79777"/>
                  <a:pt x="1942080" y="80310"/>
                </a:cubicBezTo>
                <a:cubicBezTo>
                  <a:pt x="1937880" y="80843"/>
                  <a:pt x="1934246" y="81310"/>
                  <a:pt x="1931179" y="81710"/>
                </a:cubicBezTo>
                <a:cubicBezTo>
                  <a:pt x="1928112" y="82110"/>
                  <a:pt x="1925645" y="82444"/>
                  <a:pt x="1923778" y="82710"/>
                </a:cubicBezTo>
                <a:cubicBezTo>
                  <a:pt x="1921911" y="82977"/>
                  <a:pt x="1920911" y="83110"/>
                  <a:pt x="1920778" y="83110"/>
                </a:cubicBezTo>
                <a:cubicBezTo>
                  <a:pt x="1920378" y="83244"/>
                  <a:pt x="1919478" y="83010"/>
                  <a:pt x="1918078" y="82410"/>
                </a:cubicBezTo>
                <a:cubicBezTo>
                  <a:pt x="1916677" y="81810"/>
                  <a:pt x="1915177" y="81143"/>
                  <a:pt x="1913577" y="80410"/>
                </a:cubicBezTo>
                <a:cubicBezTo>
                  <a:pt x="1911977" y="79677"/>
                  <a:pt x="1910510" y="78976"/>
                  <a:pt x="1909176" y="78310"/>
                </a:cubicBezTo>
                <a:cubicBezTo>
                  <a:pt x="1907843" y="77643"/>
                  <a:pt x="1907176" y="77376"/>
                  <a:pt x="1907176" y="77510"/>
                </a:cubicBezTo>
                <a:cubicBezTo>
                  <a:pt x="1907043" y="77643"/>
                  <a:pt x="1906910" y="77610"/>
                  <a:pt x="1906776" y="77410"/>
                </a:cubicBezTo>
                <a:cubicBezTo>
                  <a:pt x="1906643" y="77210"/>
                  <a:pt x="1906643" y="76976"/>
                  <a:pt x="1906776" y="76709"/>
                </a:cubicBezTo>
                <a:cubicBezTo>
                  <a:pt x="1906910" y="76443"/>
                  <a:pt x="1907243" y="76176"/>
                  <a:pt x="1907776" y="75909"/>
                </a:cubicBezTo>
                <a:cubicBezTo>
                  <a:pt x="1908310" y="75643"/>
                  <a:pt x="1909176" y="75509"/>
                  <a:pt x="1910377" y="75509"/>
                </a:cubicBezTo>
                <a:cubicBezTo>
                  <a:pt x="1910910" y="75643"/>
                  <a:pt x="1912477" y="75609"/>
                  <a:pt x="1915077" y="75409"/>
                </a:cubicBezTo>
                <a:cubicBezTo>
                  <a:pt x="1917677" y="75209"/>
                  <a:pt x="1921011" y="74976"/>
                  <a:pt x="1925078" y="74709"/>
                </a:cubicBezTo>
                <a:cubicBezTo>
                  <a:pt x="1929146" y="74443"/>
                  <a:pt x="1933813" y="74076"/>
                  <a:pt x="1939080" y="73609"/>
                </a:cubicBezTo>
                <a:cubicBezTo>
                  <a:pt x="1944347" y="73142"/>
                  <a:pt x="1949848" y="72709"/>
                  <a:pt x="1955582" y="72309"/>
                </a:cubicBezTo>
                <a:cubicBezTo>
                  <a:pt x="1955449" y="66442"/>
                  <a:pt x="1955216" y="61541"/>
                  <a:pt x="1954882" y="57607"/>
                </a:cubicBezTo>
                <a:cubicBezTo>
                  <a:pt x="1954549" y="53673"/>
                  <a:pt x="1954115" y="51240"/>
                  <a:pt x="1953582" y="50306"/>
                </a:cubicBezTo>
                <a:cubicBezTo>
                  <a:pt x="1953049" y="49639"/>
                  <a:pt x="1952715" y="49039"/>
                  <a:pt x="1952582" y="48506"/>
                </a:cubicBezTo>
                <a:cubicBezTo>
                  <a:pt x="1952448" y="47973"/>
                  <a:pt x="1952448" y="47506"/>
                  <a:pt x="1952582" y="47106"/>
                </a:cubicBezTo>
                <a:cubicBezTo>
                  <a:pt x="1950182" y="47906"/>
                  <a:pt x="1947881" y="48639"/>
                  <a:pt x="1945681" y="49306"/>
                </a:cubicBezTo>
                <a:cubicBezTo>
                  <a:pt x="1943481" y="49973"/>
                  <a:pt x="1941514" y="50506"/>
                  <a:pt x="1939780" y="50906"/>
                </a:cubicBezTo>
                <a:cubicBezTo>
                  <a:pt x="1936313" y="51840"/>
                  <a:pt x="1933379" y="52506"/>
                  <a:pt x="1930979" y="52906"/>
                </a:cubicBezTo>
                <a:cubicBezTo>
                  <a:pt x="1928579" y="53307"/>
                  <a:pt x="1926679" y="53607"/>
                  <a:pt x="1925278" y="53807"/>
                </a:cubicBezTo>
                <a:cubicBezTo>
                  <a:pt x="1923878" y="54007"/>
                  <a:pt x="1922878" y="54073"/>
                  <a:pt x="1922278" y="54007"/>
                </a:cubicBezTo>
                <a:cubicBezTo>
                  <a:pt x="1921678" y="53940"/>
                  <a:pt x="1921378" y="53907"/>
                  <a:pt x="1921378" y="53907"/>
                </a:cubicBezTo>
                <a:cubicBezTo>
                  <a:pt x="1921245" y="53907"/>
                  <a:pt x="1921145" y="53673"/>
                  <a:pt x="1921078" y="53207"/>
                </a:cubicBezTo>
                <a:cubicBezTo>
                  <a:pt x="1921011" y="52740"/>
                  <a:pt x="1921245" y="52440"/>
                  <a:pt x="1921778" y="52306"/>
                </a:cubicBezTo>
                <a:cubicBezTo>
                  <a:pt x="1921911" y="52173"/>
                  <a:pt x="1922778" y="51740"/>
                  <a:pt x="1924378" y="51006"/>
                </a:cubicBezTo>
                <a:cubicBezTo>
                  <a:pt x="1925979" y="50273"/>
                  <a:pt x="1927979" y="49306"/>
                  <a:pt x="1930379" y="48106"/>
                </a:cubicBezTo>
                <a:cubicBezTo>
                  <a:pt x="1932779" y="46906"/>
                  <a:pt x="1935446" y="45539"/>
                  <a:pt x="1938380" y="44005"/>
                </a:cubicBezTo>
                <a:cubicBezTo>
                  <a:pt x="1941314" y="42472"/>
                  <a:pt x="1944214" y="40905"/>
                  <a:pt x="1947081" y="39305"/>
                </a:cubicBezTo>
                <a:cubicBezTo>
                  <a:pt x="1949948" y="37705"/>
                  <a:pt x="1952582" y="36138"/>
                  <a:pt x="1954982" y="34604"/>
                </a:cubicBezTo>
                <a:cubicBezTo>
                  <a:pt x="1957382" y="33071"/>
                  <a:pt x="1959249" y="31771"/>
                  <a:pt x="1960583" y="30704"/>
                </a:cubicBezTo>
                <a:cubicBezTo>
                  <a:pt x="1962717" y="28970"/>
                  <a:pt x="1964283" y="27403"/>
                  <a:pt x="1965283" y="26003"/>
                </a:cubicBezTo>
                <a:cubicBezTo>
                  <a:pt x="1966284" y="24603"/>
                  <a:pt x="1966917" y="23369"/>
                  <a:pt x="1967184" y="22303"/>
                </a:cubicBezTo>
                <a:cubicBezTo>
                  <a:pt x="1967450" y="21236"/>
                  <a:pt x="1967450" y="20302"/>
                  <a:pt x="1967184" y="19502"/>
                </a:cubicBezTo>
                <a:cubicBezTo>
                  <a:pt x="1966917" y="18702"/>
                  <a:pt x="1966650" y="18102"/>
                  <a:pt x="1966383" y="17702"/>
                </a:cubicBezTo>
                <a:cubicBezTo>
                  <a:pt x="1965984" y="17169"/>
                  <a:pt x="1965817" y="16735"/>
                  <a:pt x="1965884" y="16402"/>
                </a:cubicBezTo>
                <a:cubicBezTo>
                  <a:pt x="1965950" y="16069"/>
                  <a:pt x="1966050" y="15769"/>
                  <a:pt x="1966184" y="15502"/>
                </a:cubicBezTo>
                <a:cubicBezTo>
                  <a:pt x="1966317" y="15235"/>
                  <a:pt x="1966484" y="15002"/>
                  <a:pt x="1966684" y="14802"/>
                </a:cubicBezTo>
                <a:cubicBezTo>
                  <a:pt x="1966884" y="14602"/>
                  <a:pt x="1966984" y="14502"/>
                  <a:pt x="1966984" y="14502"/>
                </a:cubicBezTo>
                <a:cubicBezTo>
                  <a:pt x="1966850" y="14502"/>
                  <a:pt x="1967350" y="14768"/>
                  <a:pt x="1968484" y="15302"/>
                </a:cubicBezTo>
                <a:cubicBezTo>
                  <a:pt x="1969617" y="15835"/>
                  <a:pt x="1971051" y="16535"/>
                  <a:pt x="1972784" y="17402"/>
                </a:cubicBezTo>
                <a:cubicBezTo>
                  <a:pt x="1974518" y="18269"/>
                  <a:pt x="1976351" y="19269"/>
                  <a:pt x="1978285" y="20402"/>
                </a:cubicBezTo>
                <a:cubicBezTo>
                  <a:pt x="1980219" y="21536"/>
                  <a:pt x="1981985" y="22669"/>
                  <a:pt x="1983586" y="23803"/>
                </a:cubicBezTo>
                <a:cubicBezTo>
                  <a:pt x="1985186" y="24936"/>
                  <a:pt x="1986453" y="26036"/>
                  <a:pt x="1987386" y="27103"/>
                </a:cubicBezTo>
                <a:cubicBezTo>
                  <a:pt x="1988320" y="28170"/>
                  <a:pt x="1988586" y="29170"/>
                  <a:pt x="1988186" y="30104"/>
                </a:cubicBezTo>
                <a:cubicBezTo>
                  <a:pt x="1987786" y="30904"/>
                  <a:pt x="1986519" y="31971"/>
                  <a:pt x="1984386" y="33304"/>
                </a:cubicBezTo>
                <a:cubicBezTo>
                  <a:pt x="1982252" y="34638"/>
                  <a:pt x="1979652" y="36038"/>
                  <a:pt x="1976585" y="37505"/>
                </a:cubicBezTo>
                <a:cubicBezTo>
                  <a:pt x="1973518" y="38971"/>
                  <a:pt x="1970117" y="40438"/>
                  <a:pt x="1966383" y="41905"/>
                </a:cubicBezTo>
                <a:cubicBezTo>
                  <a:pt x="1962650" y="43372"/>
                  <a:pt x="1958983" y="44772"/>
                  <a:pt x="1955382" y="46106"/>
                </a:cubicBezTo>
                <a:cubicBezTo>
                  <a:pt x="1956182" y="46772"/>
                  <a:pt x="1957282" y="47606"/>
                  <a:pt x="1958683" y="48606"/>
                </a:cubicBezTo>
                <a:cubicBezTo>
                  <a:pt x="1960083" y="49606"/>
                  <a:pt x="1961483" y="50640"/>
                  <a:pt x="1962883" y="51706"/>
                </a:cubicBezTo>
                <a:cubicBezTo>
                  <a:pt x="1964283" y="52773"/>
                  <a:pt x="1965450" y="53773"/>
                  <a:pt x="1966383" y="54707"/>
                </a:cubicBezTo>
                <a:cubicBezTo>
                  <a:pt x="1967317" y="55640"/>
                  <a:pt x="1967784" y="56374"/>
                  <a:pt x="1967784" y="56907"/>
                </a:cubicBezTo>
                <a:cubicBezTo>
                  <a:pt x="1967650" y="57307"/>
                  <a:pt x="1967517" y="58774"/>
                  <a:pt x="1967384" y="61308"/>
                </a:cubicBezTo>
                <a:cubicBezTo>
                  <a:pt x="1967250" y="63841"/>
                  <a:pt x="1967117" y="67175"/>
                  <a:pt x="1966984" y="71309"/>
                </a:cubicBezTo>
                <a:lnTo>
                  <a:pt x="2001188" y="68308"/>
                </a:lnTo>
                <a:cubicBezTo>
                  <a:pt x="1999854" y="62974"/>
                  <a:pt x="1998621" y="57807"/>
                  <a:pt x="1997487" y="52806"/>
                </a:cubicBezTo>
                <a:cubicBezTo>
                  <a:pt x="1996354" y="47806"/>
                  <a:pt x="1995354" y="43239"/>
                  <a:pt x="1994487" y="39105"/>
                </a:cubicBezTo>
                <a:cubicBezTo>
                  <a:pt x="1993620" y="34971"/>
                  <a:pt x="1992920" y="31470"/>
                  <a:pt x="1992387" y="28603"/>
                </a:cubicBezTo>
                <a:cubicBezTo>
                  <a:pt x="1991853" y="25736"/>
                  <a:pt x="1991520" y="23903"/>
                  <a:pt x="1991387" y="23103"/>
                </a:cubicBezTo>
                <a:cubicBezTo>
                  <a:pt x="1991253" y="21769"/>
                  <a:pt x="1990887" y="20236"/>
                  <a:pt x="1990287" y="18502"/>
                </a:cubicBezTo>
                <a:cubicBezTo>
                  <a:pt x="1989686" y="16769"/>
                  <a:pt x="1988953" y="15002"/>
                  <a:pt x="1988086" y="13202"/>
                </a:cubicBezTo>
                <a:cubicBezTo>
                  <a:pt x="1987220" y="11401"/>
                  <a:pt x="1986253" y="9668"/>
                  <a:pt x="1985186" y="8001"/>
                </a:cubicBezTo>
                <a:cubicBezTo>
                  <a:pt x="1984119" y="6334"/>
                  <a:pt x="1983052" y="4900"/>
                  <a:pt x="1981985" y="3700"/>
                </a:cubicBezTo>
                <a:cubicBezTo>
                  <a:pt x="1981052" y="2500"/>
                  <a:pt x="1980519" y="1633"/>
                  <a:pt x="1980385" y="1100"/>
                </a:cubicBezTo>
                <a:cubicBezTo>
                  <a:pt x="1980252" y="567"/>
                  <a:pt x="1980319" y="233"/>
                  <a:pt x="1980585" y="100"/>
                </a:cubicBezTo>
                <a:close/>
              </a:path>
            </a:pathLst>
          </a:custGeom>
          <a:solidFill>
            <a:schemeClr val="bg1">
              <a:lumMod val="8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indent="0">
              <a:lnSpc>
                <a:spcPct val="130000"/>
              </a:lnSpc>
              <a:spcBef>
                <a:spcPts val="1000"/>
              </a:spcBef>
              <a:buFont typeface="Arial" panose="020B0604020202020204" pitchFamily="34" charset="0"/>
              <a:buNone/>
              <a:defRPr>
                <a:latin typeface="微软雅黑 Light" panose="020B0502040204020203" pitchFamily="34" charset="-122"/>
                <a:ea typeface="微软雅黑 Light" panose="020B0502040204020203"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dist">
              <a:defRPr/>
            </a:pPr>
            <a:endParaRPr kumimoji="0" lang="zh-CN" altLang="en-US" sz="1600" b="0" i="0" u="none" strike="noStrike" kern="1200" cap="none" spc="0" normalizeH="0" baseline="0" noProof="0" dirty="0">
              <a:ln>
                <a:noFill/>
              </a:ln>
              <a:solidFill>
                <a:schemeClr val="bg1">
                  <a:lumMod val="85000"/>
                </a:schemeClr>
              </a:solidFill>
              <a:effectLst/>
              <a:uLnTx/>
              <a:uFillTx/>
              <a:latin typeface="汉仪昌黎宋刻本(精修版)W" panose="00020600040101010101" pitchFamily="18" charset="-122"/>
              <a:ea typeface="汉仪昌黎宋刻本(精修版)W" panose="00020600040101010101" pitchFamily="18" charset="-122"/>
            </a:endParaRPr>
          </a:p>
        </p:txBody>
      </p:sp>
      <p:sp>
        <p:nvSpPr>
          <p:cNvPr id="23" name="文本框 22">
            <a:extLst>
              <a:ext uri="{FF2B5EF4-FFF2-40B4-BE49-F238E27FC236}">
                <a16:creationId xmlns:a16="http://schemas.microsoft.com/office/drawing/2014/main" id="{CF04F8C3-B56C-472F-8FEC-F75452626B80}"/>
              </a:ext>
            </a:extLst>
          </p:cNvPr>
          <p:cNvSpPr txBox="1"/>
          <p:nvPr>
            <p:custDataLst>
              <p:tags r:id="rId2"/>
            </p:custDataLst>
          </p:nvPr>
        </p:nvSpPr>
        <p:spPr>
          <a:xfrm>
            <a:off x="4379787" y="5732171"/>
            <a:ext cx="3433065" cy="96859"/>
          </a:xfrm>
          <a:custGeom>
            <a:avLst/>
            <a:gdLst/>
            <a:ahLst/>
            <a:cxnLst/>
            <a:rect l="l" t="t" r="r" b="b"/>
            <a:pathLst>
              <a:path w="3433065" h="96859">
                <a:moveTo>
                  <a:pt x="978019" y="49638"/>
                </a:moveTo>
                <a:lnTo>
                  <a:pt x="978019" y="89361"/>
                </a:lnTo>
                <a:lnTo>
                  <a:pt x="995372" y="89361"/>
                </a:lnTo>
                <a:cubicBezTo>
                  <a:pt x="1002708" y="89361"/>
                  <a:pt x="1008331" y="87598"/>
                  <a:pt x="1012241" y="84071"/>
                </a:cubicBezTo>
                <a:cubicBezTo>
                  <a:pt x="1016150" y="80544"/>
                  <a:pt x="1018105" y="75536"/>
                  <a:pt x="1018105" y="69046"/>
                </a:cubicBezTo>
                <a:cubicBezTo>
                  <a:pt x="1018105" y="56108"/>
                  <a:pt x="1009338" y="49638"/>
                  <a:pt x="991805" y="49638"/>
                </a:cubicBezTo>
                <a:close/>
                <a:moveTo>
                  <a:pt x="978019" y="7557"/>
                </a:moveTo>
                <a:lnTo>
                  <a:pt x="978019" y="43774"/>
                </a:lnTo>
                <a:lnTo>
                  <a:pt x="991079" y="43774"/>
                </a:lnTo>
                <a:cubicBezTo>
                  <a:pt x="997851" y="43774"/>
                  <a:pt x="1003282" y="42030"/>
                  <a:pt x="1007373" y="38544"/>
                </a:cubicBezTo>
                <a:cubicBezTo>
                  <a:pt x="1011465" y="35057"/>
                  <a:pt x="1013510" y="30331"/>
                  <a:pt x="1013510" y="24365"/>
                </a:cubicBezTo>
                <a:cubicBezTo>
                  <a:pt x="1013510" y="13160"/>
                  <a:pt x="1006880" y="7557"/>
                  <a:pt x="993618" y="7557"/>
                </a:cubicBezTo>
                <a:close/>
                <a:moveTo>
                  <a:pt x="6469" y="7557"/>
                </a:moveTo>
                <a:lnTo>
                  <a:pt x="6469" y="89361"/>
                </a:lnTo>
                <a:lnTo>
                  <a:pt x="21162" y="89361"/>
                </a:lnTo>
                <a:cubicBezTo>
                  <a:pt x="35027" y="89361"/>
                  <a:pt x="45689" y="85754"/>
                  <a:pt x="53146" y="78539"/>
                </a:cubicBezTo>
                <a:cubicBezTo>
                  <a:pt x="60603" y="71324"/>
                  <a:pt x="64331" y="60924"/>
                  <a:pt x="64331" y="47341"/>
                </a:cubicBezTo>
                <a:cubicBezTo>
                  <a:pt x="64331" y="20818"/>
                  <a:pt x="50364" y="7557"/>
                  <a:pt x="22431" y="7557"/>
                </a:cubicBezTo>
                <a:close/>
                <a:moveTo>
                  <a:pt x="3362325" y="1571"/>
                </a:moveTo>
                <a:lnTo>
                  <a:pt x="3367283" y="1571"/>
                </a:lnTo>
                <a:lnTo>
                  <a:pt x="3422666" y="76604"/>
                </a:lnTo>
                <a:cubicBezTo>
                  <a:pt x="3423875" y="78257"/>
                  <a:pt x="3425205" y="80272"/>
                  <a:pt x="3426656" y="82650"/>
                </a:cubicBezTo>
                <a:lnTo>
                  <a:pt x="3426958" y="82650"/>
                </a:lnTo>
                <a:cubicBezTo>
                  <a:pt x="3426757" y="79587"/>
                  <a:pt x="3426656" y="76967"/>
                  <a:pt x="3426656" y="74790"/>
                </a:cubicBezTo>
                <a:lnTo>
                  <a:pt x="3426656" y="1571"/>
                </a:lnTo>
                <a:lnTo>
                  <a:pt x="3433065" y="1571"/>
                </a:lnTo>
                <a:lnTo>
                  <a:pt x="3433065" y="95226"/>
                </a:lnTo>
                <a:lnTo>
                  <a:pt x="3428530" y="95226"/>
                </a:lnTo>
                <a:lnTo>
                  <a:pt x="3372785" y="19529"/>
                </a:lnTo>
                <a:cubicBezTo>
                  <a:pt x="3371616" y="17997"/>
                  <a:pt x="3370608" y="16485"/>
                  <a:pt x="3369762" y="14994"/>
                </a:cubicBezTo>
                <a:lnTo>
                  <a:pt x="3368915" y="13664"/>
                </a:lnTo>
                <a:lnTo>
                  <a:pt x="3368613" y="13664"/>
                </a:lnTo>
                <a:cubicBezTo>
                  <a:pt x="3368734" y="14792"/>
                  <a:pt x="3368794" y="16163"/>
                  <a:pt x="3368794" y="17775"/>
                </a:cubicBezTo>
                <a:lnTo>
                  <a:pt x="3368794" y="95226"/>
                </a:lnTo>
                <a:lnTo>
                  <a:pt x="3362325" y="95226"/>
                </a:lnTo>
                <a:close/>
                <a:moveTo>
                  <a:pt x="3228975" y="1571"/>
                </a:moveTo>
                <a:lnTo>
                  <a:pt x="3272689" y="1571"/>
                </a:lnTo>
                <a:lnTo>
                  <a:pt x="3272689" y="7557"/>
                </a:lnTo>
                <a:lnTo>
                  <a:pt x="3235444" y="7557"/>
                </a:lnTo>
                <a:lnTo>
                  <a:pt x="3235444" y="45104"/>
                </a:lnTo>
                <a:lnTo>
                  <a:pt x="3270028" y="45104"/>
                </a:lnTo>
                <a:lnTo>
                  <a:pt x="3270028" y="50968"/>
                </a:lnTo>
                <a:lnTo>
                  <a:pt x="3235444" y="50968"/>
                </a:lnTo>
                <a:lnTo>
                  <a:pt x="3235444" y="89361"/>
                </a:lnTo>
                <a:lnTo>
                  <a:pt x="3274865" y="89361"/>
                </a:lnTo>
                <a:lnTo>
                  <a:pt x="3274865" y="95226"/>
                </a:lnTo>
                <a:lnTo>
                  <a:pt x="3228975" y="95226"/>
                </a:lnTo>
                <a:close/>
                <a:moveTo>
                  <a:pt x="3067050" y="1571"/>
                </a:moveTo>
                <a:lnTo>
                  <a:pt x="3073519" y="1571"/>
                </a:lnTo>
                <a:lnTo>
                  <a:pt x="3073519" y="44439"/>
                </a:lnTo>
                <a:lnTo>
                  <a:pt x="3127088" y="44439"/>
                </a:lnTo>
                <a:lnTo>
                  <a:pt x="3127088" y="1571"/>
                </a:lnTo>
                <a:lnTo>
                  <a:pt x="3133497" y="1571"/>
                </a:lnTo>
                <a:lnTo>
                  <a:pt x="3133497" y="95226"/>
                </a:lnTo>
                <a:lnTo>
                  <a:pt x="3127088" y="95226"/>
                </a:lnTo>
                <a:lnTo>
                  <a:pt x="3127088" y="50303"/>
                </a:lnTo>
                <a:lnTo>
                  <a:pt x="3073519" y="50303"/>
                </a:lnTo>
                <a:lnTo>
                  <a:pt x="3073519" y="95226"/>
                </a:lnTo>
                <a:lnTo>
                  <a:pt x="3067050" y="95226"/>
                </a:lnTo>
                <a:close/>
                <a:moveTo>
                  <a:pt x="2920971" y="1571"/>
                </a:moveTo>
                <a:lnTo>
                  <a:pt x="2983125" y="1571"/>
                </a:lnTo>
                <a:lnTo>
                  <a:pt x="2983125" y="3325"/>
                </a:lnTo>
                <a:lnTo>
                  <a:pt x="2926170" y="89361"/>
                </a:lnTo>
                <a:lnTo>
                  <a:pt x="2982218" y="89361"/>
                </a:lnTo>
                <a:lnTo>
                  <a:pt x="2982218" y="95226"/>
                </a:lnTo>
                <a:lnTo>
                  <a:pt x="2916436" y="95226"/>
                </a:lnTo>
                <a:lnTo>
                  <a:pt x="2916436" y="93231"/>
                </a:lnTo>
                <a:lnTo>
                  <a:pt x="2973149" y="7557"/>
                </a:lnTo>
                <a:lnTo>
                  <a:pt x="2920971" y="7557"/>
                </a:lnTo>
                <a:close/>
                <a:moveTo>
                  <a:pt x="2762250" y="1571"/>
                </a:moveTo>
                <a:lnTo>
                  <a:pt x="2767208" y="1571"/>
                </a:lnTo>
                <a:lnTo>
                  <a:pt x="2822591" y="76604"/>
                </a:lnTo>
                <a:cubicBezTo>
                  <a:pt x="2823800" y="78257"/>
                  <a:pt x="2825130" y="80272"/>
                  <a:pt x="2826581" y="82650"/>
                </a:cubicBezTo>
                <a:lnTo>
                  <a:pt x="2826883" y="82650"/>
                </a:lnTo>
                <a:cubicBezTo>
                  <a:pt x="2826682" y="79587"/>
                  <a:pt x="2826581" y="76967"/>
                  <a:pt x="2826581" y="74790"/>
                </a:cubicBezTo>
                <a:lnTo>
                  <a:pt x="2826581" y="1571"/>
                </a:lnTo>
                <a:lnTo>
                  <a:pt x="2832990" y="1571"/>
                </a:lnTo>
                <a:lnTo>
                  <a:pt x="2832990" y="95226"/>
                </a:lnTo>
                <a:lnTo>
                  <a:pt x="2828455" y="95226"/>
                </a:lnTo>
                <a:lnTo>
                  <a:pt x="2772710" y="19529"/>
                </a:lnTo>
                <a:cubicBezTo>
                  <a:pt x="2771541" y="17997"/>
                  <a:pt x="2770533" y="16485"/>
                  <a:pt x="2769687" y="14994"/>
                </a:cubicBezTo>
                <a:lnTo>
                  <a:pt x="2768840" y="13664"/>
                </a:lnTo>
                <a:lnTo>
                  <a:pt x="2768538" y="13664"/>
                </a:lnTo>
                <a:cubicBezTo>
                  <a:pt x="2768659" y="14792"/>
                  <a:pt x="2768719" y="16163"/>
                  <a:pt x="2768719" y="17775"/>
                </a:cubicBezTo>
                <a:lnTo>
                  <a:pt x="2768719" y="95226"/>
                </a:lnTo>
                <a:lnTo>
                  <a:pt x="2762250" y="95226"/>
                </a:lnTo>
                <a:close/>
                <a:moveTo>
                  <a:pt x="2628900" y="1571"/>
                </a:moveTo>
                <a:lnTo>
                  <a:pt x="2672614" y="1571"/>
                </a:lnTo>
                <a:lnTo>
                  <a:pt x="2672614" y="7557"/>
                </a:lnTo>
                <a:lnTo>
                  <a:pt x="2635369" y="7557"/>
                </a:lnTo>
                <a:lnTo>
                  <a:pt x="2635369" y="45104"/>
                </a:lnTo>
                <a:lnTo>
                  <a:pt x="2669953" y="45104"/>
                </a:lnTo>
                <a:lnTo>
                  <a:pt x="2669953" y="50968"/>
                </a:lnTo>
                <a:lnTo>
                  <a:pt x="2635369" y="50968"/>
                </a:lnTo>
                <a:lnTo>
                  <a:pt x="2635369" y="89361"/>
                </a:lnTo>
                <a:lnTo>
                  <a:pt x="2674790" y="89361"/>
                </a:lnTo>
                <a:lnTo>
                  <a:pt x="2674790" y="95226"/>
                </a:lnTo>
                <a:lnTo>
                  <a:pt x="2628900" y="95226"/>
                </a:lnTo>
                <a:close/>
                <a:moveTo>
                  <a:pt x="2466975" y="1571"/>
                </a:moveTo>
                <a:lnTo>
                  <a:pt x="2473444" y="1571"/>
                </a:lnTo>
                <a:lnTo>
                  <a:pt x="2473444" y="44439"/>
                </a:lnTo>
                <a:lnTo>
                  <a:pt x="2527013" y="44439"/>
                </a:lnTo>
                <a:lnTo>
                  <a:pt x="2527013" y="1571"/>
                </a:lnTo>
                <a:lnTo>
                  <a:pt x="2533422" y="1571"/>
                </a:lnTo>
                <a:lnTo>
                  <a:pt x="2533422" y="95226"/>
                </a:lnTo>
                <a:lnTo>
                  <a:pt x="2527013" y="95226"/>
                </a:lnTo>
                <a:lnTo>
                  <a:pt x="2527013" y="50303"/>
                </a:lnTo>
                <a:lnTo>
                  <a:pt x="2473444" y="50303"/>
                </a:lnTo>
                <a:lnTo>
                  <a:pt x="2473444" y="95226"/>
                </a:lnTo>
                <a:lnTo>
                  <a:pt x="2466975" y="95226"/>
                </a:lnTo>
                <a:close/>
                <a:moveTo>
                  <a:pt x="2038350" y="1571"/>
                </a:moveTo>
                <a:lnTo>
                  <a:pt x="2043308" y="1571"/>
                </a:lnTo>
                <a:lnTo>
                  <a:pt x="2098691" y="76604"/>
                </a:lnTo>
                <a:cubicBezTo>
                  <a:pt x="2099900" y="78257"/>
                  <a:pt x="2101230" y="80272"/>
                  <a:pt x="2102681" y="82650"/>
                </a:cubicBezTo>
                <a:lnTo>
                  <a:pt x="2102983" y="82650"/>
                </a:lnTo>
                <a:cubicBezTo>
                  <a:pt x="2102782" y="79587"/>
                  <a:pt x="2102681" y="76967"/>
                  <a:pt x="2102681" y="74790"/>
                </a:cubicBezTo>
                <a:lnTo>
                  <a:pt x="2102681" y="1571"/>
                </a:lnTo>
                <a:lnTo>
                  <a:pt x="2109090" y="1571"/>
                </a:lnTo>
                <a:lnTo>
                  <a:pt x="2109090" y="95226"/>
                </a:lnTo>
                <a:lnTo>
                  <a:pt x="2104555" y="95226"/>
                </a:lnTo>
                <a:lnTo>
                  <a:pt x="2048810" y="19529"/>
                </a:lnTo>
                <a:cubicBezTo>
                  <a:pt x="2047641" y="17997"/>
                  <a:pt x="2046633" y="16485"/>
                  <a:pt x="2045787" y="14994"/>
                </a:cubicBezTo>
                <a:lnTo>
                  <a:pt x="2044940" y="13664"/>
                </a:lnTo>
                <a:lnTo>
                  <a:pt x="2044638" y="13664"/>
                </a:lnTo>
                <a:cubicBezTo>
                  <a:pt x="2044759" y="14792"/>
                  <a:pt x="2044819" y="16163"/>
                  <a:pt x="2044819" y="17775"/>
                </a:cubicBezTo>
                <a:lnTo>
                  <a:pt x="2044819" y="95226"/>
                </a:lnTo>
                <a:lnTo>
                  <a:pt x="2038350" y="95226"/>
                </a:lnTo>
                <a:close/>
                <a:moveTo>
                  <a:pt x="1943100" y="1571"/>
                </a:moveTo>
                <a:lnTo>
                  <a:pt x="1949569" y="1571"/>
                </a:lnTo>
                <a:lnTo>
                  <a:pt x="1949569" y="95226"/>
                </a:lnTo>
                <a:lnTo>
                  <a:pt x="1943100" y="95226"/>
                </a:lnTo>
                <a:close/>
                <a:moveTo>
                  <a:pt x="1708812" y="1571"/>
                </a:moveTo>
                <a:lnTo>
                  <a:pt x="1715221" y="1571"/>
                </a:lnTo>
                <a:lnTo>
                  <a:pt x="1715221" y="62940"/>
                </a:lnTo>
                <a:cubicBezTo>
                  <a:pt x="1715221" y="85552"/>
                  <a:pt x="1707381" y="96859"/>
                  <a:pt x="1691701" y="96859"/>
                </a:cubicBezTo>
                <a:cubicBezTo>
                  <a:pt x="1689283" y="96859"/>
                  <a:pt x="1686905" y="96536"/>
                  <a:pt x="1684567" y="95891"/>
                </a:cubicBezTo>
                <a:lnTo>
                  <a:pt x="1684567" y="89603"/>
                </a:lnTo>
                <a:cubicBezTo>
                  <a:pt x="1687147" y="90490"/>
                  <a:pt x="1689565" y="90933"/>
                  <a:pt x="1691822" y="90933"/>
                </a:cubicBezTo>
                <a:cubicBezTo>
                  <a:pt x="1697828" y="90933"/>
                  <a:pt x="1702161" y="88656"/>
                  <a:pt x="1704822" y="84101"/>
                </a:cubicBezTo>
                <a:cubicBezTo>
                  <a:pt x="1707482" y="79547"/>
                  <a:pt x="1708812" y="72452"/>
                  <a:pt x="1708812" y="62819"/>
                </a:cubicBezTo>
                <a:close/>
                <a:moveTo>
                  <a:pt x="1106384" y="1571"/>
                </a:moveTo>
                <a:lnTo>
                  <a:pt x="1113639" y="1571"/>
                </a:lnTo>
                <a:lnTo>
                  <a:pt x="1135405" y="46736"/>
                </a:lnTo>
                <a:cubicBezTo>
                  <a:pt x="1136211" y="48268"/>
                  <a:pt x="1137199" y="50565"/>
                  <a:pt x="1138368" y="53629"/>
                </a:cubicBezTo>
                <a:lnTo>
                  <a:pt x="1138610" y="53629"/>
                </a:lnTo>
                <a:cubicBezTo>
                  <a:pt x="1139255" y="52016"/>
                  <a:pt x="1140323" y="49759"/>
                  <a:pt x="1141814" y="46857"/>
                </a:cubicBezTo>
                <a:lnTo>
                  <a:pt x="1164669" y="1571"/>
                </a:lnTo>
                <a:lnTo>
                  <a:pt x="1171682" y="1571"/>
                </a:lnTo>
                <a:lnTo>
                  <a:pt x="1141451" y="59614"/>
                </a:lnTo>
                <a:lnTo>
                  <a:pt x="1141451" y="95226"/>
                </a:lnTo>
                <a:lnTo>
                  <a:pt x="1135042" y="95226"/>
                </a:lnTo>
                <a:lnTo>
                  <a:pt x="1135042" y="59796"/>
                </a:lnTo>
                <a:close/>
                <a:moveTo>
                  <a:pt x="971550" y="1571"/>
                </a:moveTo>
                <a:lnTo>
                  <a:pt x="996158" y="1571"/>
                </a:lnTo>
                <a:cubicBezTo>
                  <a:pt x="1003494" y="1571"/>
                  <a:pt x="1009338" y="3557"/>
                  <a:pt x="1013692" y="7527"/>
                </a:cubicBezTo>
                <a:cubicBezTo>
                  <a:pt x="1018045" y="11497"/>
                  <a:pt x="1020221" y="16747"/>
                  <a:pt x="1020221" y="23277"/>
                </a:cubicBezTo>
                <a:cubicBezTo>
                  <a:pt x="1020221" y="28719"/>
                  <a:pt x="1018780" y="33425"/>
                  <a:pt x="1015898" y="37395"/>
                </a:cubicBezTo>
                <a:cubicBezTo>
                  <a:pt x="1013017" y="41365"/>
                  <a:pt x="1008976" y="44197"/>
                  <a:pt x="1003776" y="45890"/>
                </a:cubicBezTo>
                <a:lnTo>
                  <a:pt x="1003776" y="46132"/>
                </a:lnTo>
                <a:cubicBezTo>
                  <a:pt x="1010266" y="46736"/>
                  <a:pt x="1015385" y="49054"/>
                  <a:pt x="1019133" y="53085"/>
                </a:cubicBezTo>
                <a:cubicBezTo>
                  <a:pt x="1022882" y="57115"/>
                  <a:pt x="1024756" y="62234"/>
                  <a:pt x="1024756" y="68442"/>
                </a:cubicBezTo>
                <a:cubicBezTo>
                  <a:pt x="1024756" y="76342"/>
                  <a:pt x="1022207" y="82781"/>
                  <a:pt x="1017108" y="87759"/>
                </a:cubicBezTo>
                <a:cubicBezTo>
                  <a:pt x="1012009" y="92737"/>
                  <a:pt x="1005207" y="95226"/>
                  <a:pt x="996702" y="95226"/>
                </a:cubicBezTo>
                <a:lnTo>
                  <a:pt x="971550" y="95226"/>
                </a:lnTo>
                <a:close/>
                <a:moveTo>
                  <a:pt x="676275" y="1571"/>
                </a:moveTo>
                <a:lnTo>
                  <a:pt x="681233" y="1571"/>
                </a:lnTo>
                <a:lnTo>
                  <a:pt x="736616" y="76604"/>
                </a:lnTo>
                <a:cubicBezTo>
                  <a:pt x="737825" y="78257"/>
                  <a:pt x="739155" y="80272"/>
                  <a:pt x="740606" y="82650"/>
                </a:cubicBezTo>
                <a:lnTo>
                  <a:pt x="740908" y="82650"/>
                </a:lnTo>
                <a:cubicBezTo>
                  <a:pt x="740707" y="79587"/>
                  <a:pt x="740606" y="76967"/>
                  <a:pt x="740606" y="74790"/>
                </a:cubicBezTo>
                <a:lnTo>
                  <a:pt x="740606" y="1571"/>
                </a:lnTo>
                <a:lnTo>
                  <a:pt x="747015" y="1571"/>
                </a:lnTo>
                <a:lnTo>
                  <a:pt x="747015" y="95226"/>
                </a:lnTo>
                <a:lnTo>
                  <a:pt x="742480" y="95226"/>
                </a:lnTo>
                <a:lnTo>
                  <a:pt x="686735" y="19529"/>
                </a:lnTo>
                <a:cubicBezTo>
                  <a:pt x="685566" y="17997"/>
                  <a:pt x="684558" y="16485"/>
                  <a:pt x="683712" y="14994"/>
                </a:cubicBezTo>
                <a:lnTo>
                  <a:pt x="682865" y="13664"/>
                </a:lnTo>
                <a:lnTo>
                  <a:pt x="682563" y="13664"/>
                </a:lnTo>
                <a:cubicBezTo>
                  <a:pt x="682684" y="14792"/>
                  <a:pt x="682744" y="16163"/>
                  <a:pt x="682744" y="17775"/>
                </a:cubicBezTo>
                <a:lnTo>
                  <a:pt x="682744" y="95226"/>
                </a:lnTo>
                <a:lnTo>
                  <a:pt x="676275" y="95226"/>
                </a:lnTo>
                <a:close/>
                <a:moveTo>
                  <a:pt x="419100" y="1571"/>
                </a:moveTo>
                <a:lnTo>
                  <a:pt x="425569" y="1571"/>
                </a:lnTo>
                <a:lnTo>
                  <a:pt x="425569" y="95226"/>
                </a:lnTo>
                <a:lnTo>
                  <a:pt x="419100" y="95226"/>
                </a:lnTo>
                <a:close/>
                <a:moveTo>
                  <a:pt x="152400" y="1571"/>
                </a:moveTo>
                <a:lnTo>
                  <a:pt x="196114" y="1571"/>
                </a:lnTo>
                <a:lnTo>
                  <a:pt x="196114" y="7557"/>
                </a:lnTo>
                <a:lnTo>
                  <a:pt x="158869" y="7557"/>
                </a:lnTo>
                <a:lnTo>
                  <a:pt x="158869" y="45104"/>
                </a:lnTo>
                <a:lnTo>
                  <a:pt x="193453" y="45104"/>
                </a:lnTo>
                <a:lnTo>
                  <a:pt x="193453" y="50968"/>
                </a:lnTo>
                <a:lnTo>
                  <a:pt x="158869" y="50968"/>
                </a:lnTo>
                <a:lnTo>
                  <a:pt x="158869" y="89361"/>
                </a:lnTo>
                <a:lnTo>
                  <a:pt x="198290" y="89361"/>
                </a:lnTo>
                <a:lnTo>
                  <a:pt x="198290" y="95226"/>
                </a:lnTo>
                <a:lnTo>
                  <a:pt x="152400" y="95226"/>
                </a:lnTo>
                <a:close/>
                <a:moveTo>
                  <a:pt x="0" y="1571"/>
                </a:moveTo>
                <a:lnTo>
                  <a:pt x="23399" y="1571"/>
                </a:lnTo>
                <a:cubicBezTo>
                  <a:pt x="38957" y="1571"/>
                  <a:pt x="50788" y="5451"/>
                  <a:pt x="58889" y="13210"/>
                </a:cubicBezTo>
                <a:cubicBezTo>
                  <a:pt x="66991" y="20970"/>
                  <a:pt x="71042" y="32266"/>
                  <a:pt x="71042" y="47099"/>
                </a:cubicBezTo>
                <a:cubicBezTo>
                  <a:pt x="71042" y="61368"/>
                  <a:pt x="66699" y="72956"/>
                  <a:pt x="58013" y="81864"/>
                </a:cubicBezTo>
                <a:cubicBezTo>
                  <a:pt x="49327" y="90772"/>
                  <a:pt x="37345" y="95226"/>
                  <a:pt x="22069" y="95226"/>
                </a:cubicBezTo>
                <a:lnTo>
                  <a:pt x="0" y="95226"/>
                </a:lnTo>
                <a:close/>
                <a:moveTo>
                  <a:pt x="2359442" y="0"/>
                </a:moveTo>
                <a:cubicBezTo>
                  <a:pt x="2365045" y="0"/>
                  <a:pt x="2370627" y="947"/>
                  <a:pt x="2376190" y="2841"/>
                </a:cubicBezTo>
                <a:lnTo>
                  <a:pt x="2376190" y="9613"/>
                </a:lnTo>
                <a:cubicBezTo>
                  <a:pt x="2370708" y="7154"/>
                  <a:pt x="2364843" y="5925"/>
                  <a:pt x="2358596" y="5925"/>
                </a:cubicBezTo>
                <a:cubicBezTo>
                  <a:pt x="2352267" y="5925"/>
                  <a:pt x="2347239" y="7527"/>
                  <a:pt x="2343510" y="10731"/>
                </a:cubicBezTo>
                <a:cubicBezTo>
                  <a:pt x="2339782" y="13936"/>
                  <a:pt x="2337918" y="18037"/>
                  <a:pt x="2337918" y="23035"/>
                </a:cubicBezTo>
                <a:cubicBezTo>
                  <a:pt x="2337918" y="27792"/>
                  <a:pt x="2339187" y="31591"/>
                  <a:pt x="2341727" y="34432"/>
                </a:cubicBezTo>
                <a:cubicBezTo>
                  <a:pt x="2344266" y="37274"/>
                  <a:pt x="2349768" y="41133"/>
                  <a:pt x="2358233" y="46011"/>
                </a:cubicBezTo>
                <a:cubicBezTo>
                  <a:pt x="2366980" y="50968"/>
                  <a:pt x="2372804" y="55372"/>
                  <a:pt x="2375706" y="59221"/>
                </a:cubicBezTo>
                <a:cubicBezTo>
                  <a:pt x="2378608" y="63071"/>
                  <a:pt x="2380059" y="67495"/>
                  <a:pt x="2380059" y="72493"/>
                </a:cubicBezTo>
                <a:cubicBezTo>
                  <a:pt x="2380059" y="79668"/>
                  <a:pt x="2377560" y="85522"/>
                  <a:pt x="2372562" y="90057"/>
                </a:cubicBezTo>
                <a:cubicBezTo>
                  <a:pt x="2367564" y="94591"/>
                  <a:pt x="2360530" y="96859"/>
                  <a:pt x="2351461" y="96859"/>
                </a:cubicBezTo>
                <a:cubicBezTo>
                  <a:pt x="2348237" y="96859"/>
                  <a:pt x="2344518" y="96355"/>
                  <a:pt x="2340306" y="95347"/>
                </a:cubicBezTo>
                <a:cubicBezTo>
                  <a:pt x="2336094" y="94339"/>
                  <a:pt x="2332879" y="93191"/>
                  <a:pt x="2330662" y="91901"/>
                </a:cubicBezTo>
                <a:lnTo>
                  <a:pt x="2330662" y="84525"/>
                </a:lnTo>
                <a:cubicBezTo>
                  <a:pt x="2337354" y="88797"/>
                  <a:pt x="2344145" y="90933"/>
                  <a:pt x="2351038" y="90933"/>
                </a:cubicBezTo>
                <a:cubicBezTo>
                  <a:pt x="2358374" y="90933"/>
                  <a:pt x="2363926" y="89422"/>
                  <a:pt x="2367695" y="86399"/>
                </a:cubicBezTo>
                <a:cubicBezTo>
                  <a:pt x="2371464" y="83376"/>
                  <a:pt x="2373348" y="79143"/>
                  <a:pt x="2373348" y="73702"/>
                </a:cubicBezTo>
                <a:cubicBezTo>
                  <a:pt x="2373348" y="68905"/>
                  <a:pt x="2372078" y="65076"/>
                  <a:pt x="2369539" y="62214"/>
                </a:cubicBezTo>
                <a:cubicBezTo>
                  <a:pt x="2367000" y="59352"/>
                  <a:pt x="2361478" y="55463"/>
                  <a:pt x="2352973" y="50545"/>
                </a:cubicBezTo>
                <a:cubicBezTo>
                  <a:pt x="2343500" y="45023"/>
                  <a:pt x="2337505" y="40398"/>
                  <a:pt x="2334985" y="36669"/>
                </a:cubicBezTo>
                <a:cubicBezTo>
                  <a:pt x="2332466" y="32941"/>
                  <a:pt x="2331207" y="28638"/>
                  <a:pt x="2331207" y="23761"/>
                </a:cubicBezTo>
                <a:cubicBezTo>
                  <a:pt x="2331207" y="17150"/>
                  <a:pt x="2333776" y="11538"/>
                  <a:pt x="2338915" y="6922"/>
                </a:cubicBezTo>
                <a:cubicBezTo>
                  <a:pt x="2344055" y="2307"/>
                  <a:pt x="2350897" y="0"/>
                  <a:pt x="2359442" y="0"/>
                </a:cubicBezTo>
                <a:close/>
                <a:moveTo>
                  <a:pt x="1584648" y="0"/>
                </a:moveTo>
                <a:cubicBezTo>
                  <a:pt x="1591822" y="0"/>
                  <a:pt x="1598695" y="1168"/>
                  <a:pt x="1605265" y="3506"/>
                </a:cubicBezTo>
                <a:lnTo>
                  <a:pt x="1605265" y="10338"/>
                </a:lnTo>
                <a:cubicBezTo>
                  <a:pt x="1598695" y="7396"/>
                  <a:pt x="1591782" y="5925"/>
                  <a:pt x="1584527" y="5925"/>
                </a:cubicBezTo>
                <a:cubicBezTo>
                  <a:pt x="1572757" y="5925"/>
                  <a:pt x="1563194" y="9905"/>
                  <a:pt x="1555838" y="17866"/>
                </a:cubicBezTo>
                <a:cubicBezTo>
                  <a:pt x="1548481" y="25827"/>
                  <a:pt x="1544803" y="36417"/>
                  <a:pt x="1544803" y="49638"/>
                </a:cubicBezTo>
                <a:cubicBezTo>
                  <a:pt x="1544803" y="62416"/>
                  <a:pt x="1548320" y="72493"/>
                  <a:pt x="1555354" y="79869"/>
                </a:cubicBezTo>
                <a:cubicBezTo>
                  <a:pt x="1562388" y="87245"/>
                  <a:pt x="1571306" y="90933"/>
                  <a:pt x="1582108" y="90933"/>
                </a:cubicBezTo>
                <a:cubicBezTo>
                  <a:pt x="1590694" y="90933"/>
                  <a:pt x="1598413" y="89261"/>
                  <a:pt x="1605265" y="85915"/>
                </a:cubicBezTo>
                <a:lnTo>
                  <a:pt x="1605265" y="92143"/>
                </a:lnTo>
                <a:cubicBezTo>
                  <a:pt x="1597687" y="95287"/>
                  <a:pt x="1589787" y="96859"/>
                  <a:pt x="1581564" y="96859"/>
                </a:cubicBezTo>
                <a:cubicBezTo>
                  <a:pt x="1568746" y="96859"/>
                  <a:pt x="1558306" y="92556"/>
                  <a:pt x="1550245" y="83950"/>
                </a:cubicBezTo>
                <a:cubicBezTo>
                  <a:pt x="1542183" y="75345"/>
                  <a:pt x="1538153" y="64129"/>
                  <a:pt x="1538153" y="50303"/>
                </a:cubicBezTo>
                <a:cubicBezTo>
                  <a:pt x="1538153" y="35107"/>
                  <a:pt x="1542526" y="22924"/>
                  <a:pt x="1551273" y="13754"/>
                </a:cubicBezTo>
                <a:cubicBezTo>
                  <a:pt x="1560020" y="4584"/>
                  <a:pt x="1571144" y="0"/>
                  <a:pt x="1584648" y="0"/>
                </a:cubicBezTo>
                <a:close/>
                <a:moveTo>
                  <a:pt x="1432248" y="0"/>
                </a:moveTo>
                <a:cubicBezTo>
                  <a:pt x="1439422" y="0"/>
                  <a:pt x="1446295" y="1168"/>
                  <a:pt x="1452865" y="3506"/>
                </a:cubicBezTo>
                <a:lnTo>
                  <a:pt x="1452865" y="10338"/>
                </a:lnTo>
                <a:cubicBezTo>
                  <a:pt x="1446295" y="7396"/>
                  <a:pt x="1439382" y="5925"/>
                  <a:pt x="1432127" y="5925"/>
                </a:cubicBezTo>
                <a:cubicBezTo>
                  <a:pt x="1420357" y="5925"/>
                  <a:pt x="1410794" y="9905"/>
                  <a:pt x="1403438" y="17866"/>
                </a:cubicBezTo>
                <a:cubicBezTo>
                  <a:pt x="1396081" y="25827"/>
                  <a:pt x="1392403" y="36417"/>
                  <a:pt x="1392403" y="49638"/>
                </a:cubicBezTo>
                <a:cubicBezTo>
                  <a:pt x="1392403" y="62416"/>
                  <a:pt x="1395920" y="72493"/>
                  <a:pt x="1402954" y="79869"/>
                </a:cubicBezTo>
                <a:cubicBezTo>
                  <a:pt x="1409988" y="87245"/>
                  <a:pt x="1418906" y="90933"/>
                  <a:pt x="1429708" y="90933"/>
                </a:cubicBezTo>
                <a:cubicBezTo>
                  <a:pt x="1438294" y="90933"/>
                  <a:pt x="1446013" y="89261"/>
                  <a:pt x="1452865" y="85915"/>
                </a:cubicBezTo>
                <a:lnTo>
                  <a:pt x="1452865" y="92143"/>
                </a:lnTo>
                <a:cubicBezTo>
                  <a:pt x="1445287" y="95287"/>
                  <a:pt x="1437387" y="96859"/>
                  <a:pt x="1429164" y="96859"/>
                </a:cubicBezTo>
                <a:cubicBezTo>
                  <a:pt x="1416346" y="96859"/>
                  <a:pt x="1405906" y="92556"/>
                  <a:pt x="1397845" y="83950"/>
                </a:cubicBezTo>
                <a:cubicBezTo>
                  <a:pt x="1389783" y="75345"/>
                  <a:pt x="1385753" y="64129"/>
                  <a:pt x="1385753" y="50303"/>
                </a:cubicBezTo>
                <a:cubicBezTo>
                  <a:pt x="1385753" y="35107"/>
                  <a:pt x="1390126" y="22924"/>
                  <a:pt x="1398873" y="13754"/>
                </a:cubicBezTo>
                <a:cubicBezTo>
                  <a:pt x="1407620" y="4584"/>
                  <a:pt x="1418744" y="0"/>
                  <a:pt x="1432248" y="0"/>
                </a:cubicBezTo>
                <a:close/>
                <a:moveTo>
                  <a:pt x="565714" y="0"/>
                </a:moveTo>
                <a:cubicBezTo>
                  <a:pt x="573937" y="0"/>
                  <a:pt x="581918" y="1652"/>
                  <a:pt x="589657" y="4957"/>
                </a:cubicBezTo>
                <a:lnTo>
                  <a:pt x="589657" y="12031"/>
                </a:lnTo>
                <a:cubicBezTo>
                  <a:pt x="581192" y="7960"/>
                  <a:pt x="572909" y="5925"/>
                  <a:pt x="564807" y="5925"/>
                </a:cubicBezTo>
                <a:cubicBezTo>
                  <a:pt x="552997" y="5925"/>
                  <a:pt x="543515" y="9945"/>
                  <a:pt x="536360" y="17987"/>
                </a:cubicBezTo>
                <a:cubicBezTo>
                  <a:pt x="529206" y="26028"/>
                  <a:pt x="525628" y="36297"/>
                  <a:pt x="525628" y="48792"/>
                </a:cubicBezTo>
                <a:cubicBezTo>
                  <a:pt x="525628" y="61932"/>
                  <a:pt x="528994" y="72241"/>
                  <a:pt x="535725" y="79718"/>
                </a:cubicBezTo>
                <a:cubicBezTo>
                  <a:pt x="542457" y="87195"/>
                  <a:pt x="551526" y="90933"/>
                  <a:pt x="562933" y="90933"/>
                </a:cubicBezTo>
                <a:cubicBezTo>
                  <a:pt x="571357" y="90933"/>
                  <a:pt x="578754" y="89099"/>
                  <a:pt x="585122" y="85431"/>
                </a:cubicBezTo>
                <a:lnTo>
                  <a:pt x="585122" y="54536"/>
                </a:lnTo>
                <a:lnTo>
                  <a:pt x="563054" y="54536"/>
                </a:lnTo>
                <a:lnTo>
                  <a:pt x="563054" y="48671"/>
                </a:lnTo>
                <a:lnTo>
                  <a:pt x="591592" y="48671"/>
                </a:lnTo>
                <a:lnTo>
                  <a:pt x="591592" y="88696"/>
                </a:lnTo>
                <a:cubicBezTo>
                  <a:pt x="581918" y="94138"/>
                  <a:pt x="571962" y="96859"/>
                  <a:pt x="561724" y="96859"/>
                </a:cubicBezTo>
                <a:cubicBezTo>
                  <a:pt x="548987" y="96859"/>
                  <a:pt x="538678" y="92526"/>
                  <a:pt x="530798" y="83859"/>
                </a:cubicBezTo>
                <a:cubicBezTo>
                  <a:pt x="522918" y="75193"/>
                  <a:pt x="518978" y="63827"/>
                  <a:pt x="518978" y="49759"/>
                </a:cubicBezTo>
                <a:cubicBezTo>
                  <a:pt x="518978" y="35571"/>
                  <a:pt x="523220" y="23731"/>
                  <a:pt x="531705" y="14238"/>
                </a:cubicBezTo>
                <a:cubicBezTo>
                  <a:pt x="540190" y="4746"/>
                  <a:pt x="551526" y="0"/>
                  <a:pt x="565714" y="0"/>
                </a:cubicBezTo>
                <a:close/>
                <a:moveTo>
                  <a:pt x="311567" y="0"/>
                </a:moveTo>
                <a:cubicBezTo>
                  <a:pt x="317170" y="0"/>
                  <a:pt x="322752" y="947"/>
                  <a:pt x="328315" y="2841"/>
                </a:cubicBezTo>
                <a:lnTo>
                  <a:pt x="328315" y="9613"/>
                </a:lnTo>
                <a:cubicBezTo>
                  <a:pt x="322833" y="7154"/>
                  <a:pt x="316968" y="5925"/>
                  <a:pt x="310721" y="5925"/>
                </a:cubicBezTo>
                <a:cubicBezTo>
                  <a:pt x="304392" y="5925"/>
                  <a:pt x="299364" y="7527"/>
                  <a:pt x="295635" y="10731"/>
                </a:cubicBezTo>
                <a:cubicBezTo>
                  <a:pt x="291907" y="13936"/>
                  <a:pt x="290043" y="18037"/>
                  <a:pt x="290043" y="23035"/>
                </a:cubicBezTo>
                <a:cubicBezTo>
                  <a:pt x="290043" y="27792"/>
                  <a:pt x="291313" y="31591"/>
                  <a:pt x="293852" y="34432"/>
                </a:cubicBezTo>
                <a:cubicBezTo>
                  <a:pt x="296391" y="37274"/>
                  <a:pt x="301893" y="41133"/>
                  <a:pt x="310358" y="46011"/>
                </a:cubicBezTo>
                <a:cubicBezTo>
                  <a:pt x="319105" y="50968"/>
                  <a:pt x="324929" y="55372"/>
                  <a:pt x="327831" y="59221"/>
                </a:cubicBezTo>
                <a:cubicBezTo>
                  <a:pt x="330733" y="63071"/>
                  <a:pt x="332184" y="67495"/>
                  <a:pt x="332184" y="72493"/>
                </a:cubicBezTo>
                <a:cubicBezTo>
                  <a:pt x="332184" y="79668"/>
                  <a:pt x="329685" y="85522"/>
                  <a:pt x="324687" y="90057"/>
                </a:cubicBezTo>
                <a:cubicBezTo>
                  <a:pt x="319689" y="94591"/>
                  <a:pt x="312655" y="96859"/>
                  <a:pt x="303586" y="96859"/>
                </a:cubicBezTo>
                <a:cubicBezTo>
                  <a:pt x="300362" y="96859"/>
                  <a:pt x="296643" y="96355"/>
                  <a:pt x="292431" y="95347"/>
                </a:cubicBezTo>
                <a:cubicBezTo>
                  <a:pt x="288219" y="94339"/>
                  <a:pt x="285004" y="93191"/>
                  <a:pt x="282787" y="91901"/>
                </a:cubicBezTo>
                <a:lnTo>
                  <a:pt x="282787" y="84525"/>
                </a:lnTo>
                <a:cubicBezTo>
                  <a:pt x="289479" y="88797"/>
                  <a:pt x="296270" y="90933"/>
                  <a:pt x="303163" y="90933"/>
                </a:cubicBezTo>
                <a:cubicBezTo>
                  <a:pt x="310499" y="90933"/>
                  <a:pt x="316051" y="89422"/>
                  <a:pt x="319820" y="86399"/>
                </a:cubicBezTo>
                <a:cubicBezTo>
                  <a:pt x="323589" y="83376"/>
                  <a:pt x="325473" y="79143"/>
                  <a:pt x="325473" y="73702"/>
                </a:cubicBezTo>
                <a:cubicBezTo>
                  <a:pt x="325473" y="68905"/>
                  <a:pt x="324204" y="65076"/>
                  <a:pt x="321664" y="62214"/>
                </a:cubicBezTo>
                <a:cubicBezTo>
                  <a:pt x="319125" y="59352"/>
                  <a:pt x="313603" y="55463"/>
                  <a:pt x="305098" y="50545"/>
                </a:cubicBezTo>
                <a:cubicBezTo>
                  <a:pt x="295625" y="45023"/>
                  <a:pt x="289630" y="40398"/>
                  <a:pt x="287110" y="36669"/>
                </a:cubicBezTo>
                <a:cubicBezTo>
                  <a:pt x="284591" y="32941"/>
                  <a:pt x="283332" y="28638"/>
                  <a:pt x="283332" y="23761"/>
                </a:cubicBezTo>
                <a:cubicBezTo>
                  <a:pt x="283332" y="17150"/>
                  <a:pt x="285901" y="11538"/>
                  <a:pt x="291040" y="6922"/>
                </a:cubicBezTo>
                <a:cubicBezTo>
                  <a:pt x="296180" y="2307"/>
                  <a:pt x="303022" y="0"/>
                  <a:pt x="311567" y="0"/>
                </a:cubicBezTo>
                <a:close/>
              </a:path>
            </a:pathLst>
          </a:custGeom>
          <a:solidFill>
            <a:schemeClr val="bg1">
              <a:lumMod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indent="0">
              <a:lnSpc>
                <a:spcPct val="130000"/>
              </a:lnSpc>
              <a:spcBef>
                <a:spcPts val="1000"/>
              </a:spcBef>
              <a:buFont typeface="Arial" panose="020B0604020202020204" pitchFamily="34" charset="0"/>
              <a:buNone/>
              <a:defRPr>
                <a:latin typeface="微软雅黑 Light" panose="020B0502040204020203" pitchFamily="34" charset="-122"/>
                <a:ea typeface="微软雅黑 Light" panose="020B0502040204020203"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dist">
              <a:defRPr/>
            </a:pPr>
            <a:endParaRPr kumimoji="0" lang="zh-CN" altLang="en-US" sz="1000" b="0" i="0" u="none" strike="noStrike" kern="1200" cap="none" spc="0" normalizeH="0" baseline="0" noProof="0" dirty="0">
              <a:ln>
                <a:noFill/>
              </a:ln>
              <a:solidFill>
                <a:schemeClr val="bg1">
                  <a:lumMod val="75000"/>
                </a:schemeClr>
              </a:solidFill>
              <a:effectLst/>
              <a:uLnTx/>
              <a:uFillTx/>
              <a:cs typeface="Segoe UI" panose="020B0502040204020203" pitchFamily="34" charset="0"/>
            </a:endParaRPr>
          </a:p>
        </p:txBody>
      </p:sp>
    </p:spTree>
    <p:extLst>
      <p:ext uri="{BB962C8B-B14F-4D97-AF65-F5344CB8AC3E}">
        <p14:creationId xmlns:p14="http://schemas.microsoft.com/office/powerpoint/2010/main" val="11940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a:extLst>
              <a:ext uri="{FF2B5EF4-FFF2-40B4-BE49-F238E27FC236}">
                <a16:creationId xmlns:a16="http://schemas.microsoft.com/office/drawing/2014/main" id="{C29FEA7E-40BD-4E57-93D0-403C795148CC}"/>
              </a:ext>
            </a:extLst>
          </p:cNvPr>
          <p:cNvSpPr txBox="1"/>
          <p:nvPr/>
        </p:nvSpPr>
        <p:spPr>
          <a:xfrm>
            <a:off x="874714" y="5899896"/>
            <a:ext cx="4602542" cy="396583"/>
          </a:xfrm>
          <a:prstGeom prst="rect">
            <a:avLst/>
          </a:prstGeom>
          <a:noFill/>
        </p:spPr>
        <p:txBody>
          <a:bodyPr wrap="square" rtlCol="0">
            <a:spAutoFit/>
          </a:bodyPr>
          <a:lstStyle/>
          <a:p>
            <a:pPr algn="dist">
              <a:lnSpc>
                <a:spcPct val="120000"/>
              </a:lnSpc>
            </a:pPr>
            <a:r>
              <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cs typeface="Segoe UI Semilight" panose="020B0402040204020203" pitchFamily="34" charset="0"/>
              </a:rPr>
              <a:t>海南大学蓝色时尚汇报答辩通用模板</a:t>
            </a:r>
          </a:p>
        </p:txBody>
      </p:sp>
      <p:grpSp>
        <p:nvGrpSpPr>
          <p:cNvPr id="44" name="组合 43">
            <a:extLst>
              <a:ext uri="{FF2B5EF4-FFF2-40B4-BE49-F238E27FC236}">
                <a16:creationId xmlns:a16="http://schemas.microsoft.com/office/drawing/2014/main" id="{67316BD0-755A-400C-9BD1-EDCAAABFFA16}"/>
              </a:ext>
            </a:extLst>
          </p:cNvPr>
          <p:cNvGrpSpPr/>
          <p:nvPr/>
        </p:nvGrpSpPr>
        <p:grpSpPr>
          <a:xfrm>
            <a:off x="874713" y="4946107"/>
            <a:ext cx="4759853" cy="897481"/>
            <a:chOff x="874713" y="4692107"/>
            <a:chExt cx="4759853" cy="897481"/>
          </a:xfrm>
        </p:grpSpPr>
        <p:sp>
          <p:nvSpPr>
            <p:cNvPr id="36" name="文本框 35">
              <a:extLst>
                <a:ext uri="{FF2B5EF4-FFF2-40B4-BE49-F238E27FC236}">
                  <a16:creationId xmlns:a16="http://schemas.microsoft.com/office/drawing/2014/main" id="{5734B363-9DAA-44ED-AF97-4313AC3D2B02}"/>
                </a:ext>
              </a:extLst>
            </p:cNvPr>
            <p:cNvSpPr txBox="1"/>
            <p:nvPr/>
          </p:nvSpPr>
          <p:spPr>
            <a:xfrm>
              <a:off x="874713" y="4812756"/>
              <a:ext cx="4631142" cy="700769"/>
            </a:xfrm>
            <a:prstGeom prst="rect">
              <a:avLst/>
            </a:prstGeom>
            <a:noFill/>
          </p:spPr>
          <p:txBody>
            <a:bodyPr wrap="square" rtlCol="0">
              <a:spAutoFit/>
            </a:bodyPr>
            <a:lstStyle/>
            <a:p>
              <a:pPr algn="dist">
                <a:lnSpc>
                  <a:spcPct val="120000"/>
                </a:lnSpc>
              </a:pPr>
              <a:r>
                <a:rPr lang="zh-CN" altLang="en-US" sz="3600" b="1" i="1"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海纳百川 大道致远</a:t>
              </a:r>
              <a:endParaRPr lang="en-US" altLang="zh-CN" sz="3600" b="1" i="1"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37" name="文本框 36">
              <a:extLst>
                <a:ext uri="{FF2B5EF4-FFF2-40B4-BE49-F238E27FC236}">
                  <a16:creationId xmlns:a16="http://schemas.microsoft.com/office/drawing/2014/main" id="{7E80B91B-5757-4516-964C-535B52F0F758}"/>
                </a:ext>
              </a:extLst>
            </p:cNvPr>
            <p:cNvSpPr txBox="1"/>
            <p:nvPr/>
          </p:nvSpPr>
          <p:spPr>
            <a:xfrm>
              <a:off x="3423179" y="4692107"/>
              <a:ext cx="2211387" cy="296363"/>
            </a:xfrm>
            <a:prstGeom prst="rect">
              <a:avLst/>
            </a:prstGeom>
            <a:noFill/>
          </p:spPr>
          <p:txBody>
            <a:bodyPr wrap="square" rtlCol="0">
              <a:spAutoFit/>
            </a:bodyPr>
            <a:lstStyle/>
            <a:p>
              <a:pPr algn="dist">
                <a:lnSpc>
                  <a:spcPct val="120000"/>
                </a:lnSpc>
              </a:pPr>
              <a:r>
                <a:rPr lang="en-US" altLang="zh-CN" sz="1200" i="1" dirty="0">
                  <a:solidFill>
                    <a:schemeClr val="accent1"/>
                  </a:solidFill>
                  <a:latin typeface="微软雅黑 Light" panose="020B0502040204020203" pitchFamily="34" charset="-122"/>
                  <a:ea typeface="微软雅黑 Light" panose="020B0502040204020203" pitchFamily="34" charset="-122"/>
                  <a:cs typeface="Segoe UI Semilight" panose="020B0402040204020203" pitchFamily="34" charset="0"/>
                </a:rPr>
                <a:t>HAINAN UNIVERSITY</a:t>
              </a:r>
            </a:p>
          </p:txBody>
        </p:sp>
        <p:cxnSp>
          <p:nvCxnSpPr>
            <p:cNvPr id="41" name="直接连接符 40">
              <a:extLst>
                <a:ext uri="{FF2B5EF4-FFF2-40B4-BE49-F238E27FC236}">
                  <a16:creationId xmlns:a16="http://schemas.microsoft.com/office/drawing/2014/main" id="{813CB097-DC68-4B2C-B85D-358D9C57A3EF}"/>
                </a:ext>
              </a:extLst>
            </p:cNvPr>
            <p:cNvCxnSpPr>
              <a:cxnSpLocks/>
            </p:cNvCxnSpPr>
            <p:nvPr/>
          </p:nvCxnSpPr>
          <p:spPr>
            <a:xfrm>
              <a:off x="965200" y="5589588"/>
              <a:ext cx="4419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C9440F0F-EDDC-4A07-9FDF-6386B28364C5}"/>
              </a:ext>
            </a:extLst>
          </p:cNvPr>
          <p:cNvGrpSpPr/>
          <p:nvPr/>
        </p:nvGrpSpPr>
        <p:grpSpPr>
          <a:xfrm>
            <a:off x="996348" y="6477000"/>
            <a:ext cx="474663" cy="47625"/>
            <a:chOff x="1021748" y="2094442"/>
            <a:chExt cx="474663" cy="47625"/>
          </a:xfrm>
          <a:solidFill>
            <a:schemeClr val="accent1"/>
          </a:solidFill>
        </p:grpSpPr>
        <p:sp>
          <p:nvSpPr>
            <p:cNvPr id="46" name="椭圆 45">
              <a:extLst>
                <a:ext uri="{FF2B5EF4-FFF2-40B4-BE49-F238E27FC236}">
                  <a16:creationId xmlns:a16="http://schemas.microsoft.com/office/drawing/2014/main" id="{5719F9A5-8FF4-454D-99F1-0C5CA55F0CDB}"/>
                </a:ext>
              </a:extLst>
            </p:cNvPr>
            <p:cNvSpPr/>
            <p:nvPr/>
          </p:nvSpPr>
          <p:spPr>
            <a:xfrm>
              <a:off x="1021748" y="2094442"/>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a:extLst>
                <a:ext uri="{FF2B5EF4-FFF2-40B4-BE49-F238E27FC236}">
                  <a16:creationId xmlns:a16="http://schemas.microsoft.com/office/drawing/2014/main" id="{D931A4BC-3CAE-4DEE-9B52-F946814505A6}"/>
                </a:ext>
              </a:extLst>
            </p:cNvPr>
            <p:cNvSpPr/>
            <p:nvPr/>
          </p:nvSpPr>
          <p:spPr>
            <a:xfrm>
              <a:off x="1107156" y="2094442"/>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椭圆 47">
              <a:extLst>
                <a:ext uri="{FF2B5EF4-FFF2-40B4-BE49-F238E27FC236}">
                  <a16:creationId xmlns:a16="http://schemas.microsoft.com/office/drawing/2014/main" id="{D0F5B860-FFA1-4619-80EA-1F3A33155BCF}"/>
                </a:ext>
              </a:extLst>
            </p:cNvPr>
            <p:cNvSpPr/>
            <p:nvPr/>
          </p:nvSpPr>
          <p:spPr>
            <a:xfrm>
              <a:off x="1192564" y="2094442"/>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9" name="椭圆 48">
              <a:extLst>
                <a:ext uri="{FF2B5EF4-FFF2-40B4-BE49-F238E27FC236}">
                  <a16:creationId xmlns:a16="http://schemas.microsoft.com/office/drawing/2014/main" id="{8463CF4B-7A9A-4C7B-B455-20A6DE184DDC}"/>
                </a:ext>
              </a:extLst>
            </p:cNvPr>
            <p:cNvSpPr/>
            <p:nvPr/>
          </p:nvSpPr>
          <p:spPr>
            <a:xfrm>
              <a:off x="1277972" y="2094442"/>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椭圆 49">
              <a:extLst>
                <a:ext uri="{FF2B5EF4-FFF2-40B4-BE49-F238E27FC236}">
                  <a16:creationId xmlns:a16="http://schemas.microsoft.com/office/drawing/2014/main" id="{7B38CF0D-B8B6-4B21-9753-5AC2E47B4868}"/>
                </a:ext>
              </a:extLst>
            </p:cNvPr>
            <p:cNvSpPr/>
            <p:nvPr/>
          </p:nvSpPr>
          <p:spPr>
            <a:xfrm>
              <a:off x="1363380" y="2094442"/>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 name="椭圆 50">
              <a:extLst>
                <a:ext uri="{FF2B5EF4-FFF2-40B4-BE49-F238E27FC236}">
                  <a16:creationId xmlns:a16="http://schemas.microsoft.com/office/drawing/2014/main" id="{6F135C65-E4BA-4727-A7DB-816860D1A5B1}"/>
                </a:ext>
              </a:extLst>
            </p:cNvPr>
            <p:cNvSpPr/>
            <p:nvPr/>
          </p:nvSpPr>
          <p:spPr>
            <a:xfrm>
              <a:off x="1448786" y="2094442"/>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3461310588"/>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34CB822-5708-4E82-9DDC-8996E26CC2E5}"/>
              </a:ext>
            </a:extLst>
          </p:cNvPr>
          <p:cNvPicPr>
            <a:picLocks noChangeAspect="1"/>
          </p:cNvPicPr>
          <p:nvPr/>
        </p:nvPicPr>
        <p:blipFill rotWithShape="1">
          <a:blip r:embed="rId2">
            <a:extLst>
              <a:ext uri="{28A0092B-C50C-407E-A947-70E740481C1C}">
                <a14:useLocalDpi xmlns:a14="http://schemas.microsoft.com/office/drawing/2010/main" val="0"/>
              </a:ext>
            </a:extLst>
          </a:blip>
          <a:srcRect t="3473" b="11621"/>
          <a:stretch/>
        </p:blipFill>
        <p:spPr>
          <a:xfrm>
            <a:off x="0" y="0"/>
            <a:ext cx="12192000" cy="6858000"/>
          </a:xfrm>
          <a:prstGeom prst="rect">
            <a:avLst/>
          </a:prstGeom>
        </p:spPr>
      </p:pic>
      <p:sp>
        <p:nvSpPr>
          <p:cNvPr id="8" name="Rectangle 34">
            <a:extLst>
              <a:ext uri="{FF2B5EF4-FFF2-40B4-BE49-F238E27FC236}">
                <a16:creationId xmlns:a16="http://schemas.microsoft.com/office/drawing/2014/main" id="{E59D858B-ADA4-49FD-B9F1-0C1E1F166025}"/>
              </a:ext>
            </a:extLst>
          </p:cNvPr>
          <p:cNvSpPr/>
          <p:nvPr/>
        </p:nvSpPr>
        <p:spPr>
          <a:xfrm>
            <a:off x="0" y="0"/>
            <a:ext cx="12192000" cy="6858000"/>
          </a:xfrm>
          <a:prstGeom prst="rect">
            <a:avLst/>
          </a:prstGeom>
          <a:gradFill flip="none" rotWithShape="1">
            <a:gsLst>
              <a:gs pos="30000">
                <a:schemeClr val="accent1">
                  <a:alpha val="78000"/>
                </a:schemeClr>
              </a:gs>
              <a:gs pos="0">
                <a:schemeClr val="accent1">
                  <a:alpha val="78000"/>
                </a:schemeClr>
              </a:gs>
              <a:gs pos="100000">
                <a:schemeClr val="accent3">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33">
            <a:extLst>
              <a:ext uri="{FF2B5EF4-FFF2-40B4-BE49-F238E27FC236}">
                <a16:creationId xmlns:a16="http://schemas.microsoft.com/office/drawing/2014/main" id="{8EDC91A2-5465-403B-9FD8-86C10B2A9F68}"/>
              </a:ext>
            </a:extLst>
          </p:cNvPr>
          <p:cNvSpPr/>
          <p:nvPr/>
        </p:nvSpPr>
        <p:spPr>
          <a:xfrm>
            <a:off x="2870378" y="1"/>
            <a:ext cx="9321622" cy="6857999"/>
          </a:xfrm>
          <a:custGeom>
            <a:avLst/>
            <a:gdLst>
              <a:gd name="connsiteX0" fmla="*/ 4548062 w 9321622"/>
              <a:gd name="connsiteY0" fmla="*/ 0 h 6857999"/>
              <a:gd name="connsiteX1" fmla="*/ 9321622 w 9321622"/>
              <a:gd name="connsiteY1" fmla="*/ 0 h 6857999"/>
              <a:gd name="connsiteX2" fmla="*/ 9321622 w 9321622"/>
              <a:gd name="connsiteY2" fmla="*/ 6857999 h 6857999"/>
              <a:gd name="connsiteX3" fmla="*/ 188437 w 9321622"/>
              <a:gd name="connsiteY3" fmla="*/ 6857999 h 6857999"/>
              <a:gd name="connsiteX4" fmla="*/ 185720 w 9321622"/>
              <a:gd name="connsiteY4" fmla="*/ 6844418 h 6857999"/>
              <a:gd name="connsiteX5" fmla="*/ 182538 w 9321622"/>
              <a:gd name="connsiteY5" fmla="*/ 6784258 h 6857999"/>
              <a:gd name="connsiteX6" fmla="*/ 153041 w 9321622"/>
              <a:gd name="connsiteY6" fmla="*/ 6695768 h 6857999"/>
              <a:gd name="connsiteX7" fmla="*/ 64551 w 9321622"/>
              <a:gd name="connsiteY7" fmla="*/ 6681019 h 6857999"/>
              <a:gd name="connsiteX8" fmla="*/ 20306 w 9321622"/>
              <a:gd name="connsiteY8" fmla="*/ 6666271 h 6857999"/>
              <a:gd name="connsiteX9" fmla="*/ 35054 w 9321622"/>
              <a:gd name="connsiteY9" fmla="*/ 6445045 h 6857999"/>
              <a:gd name="connsiteX10" fmla="*/ 123545 w 9321622"/>
              <a:gd name="connsiteY10" fmla="*/ 6400800 h 6857999"/>
              <a:gd name="connsiteX11" fmla="*/ 167790 w 9321622"/>
              <a:gd name="connsiteY11" fmla="*/ 6356555 h 6857999"/>
              <a:gd name="connsiteX12" fmla="*/ 241532 w 9321622"/>
              <a:gd name="connsiteY12" fmla="*/ 6312310 h 6857999"/>
              <a:gd name="connsiteX13" fmla="*/ 271028 w 9321622"/>
              <a:gd name="connsiteY13" fmla="*/ 6268065 h 6857999"/>
              <a:gd name="connsiteX14" fmla="*/ 359519 w 9321622"/>
              <a:gd name="connsiteY14" fmla="*/ 6164826 h 6857999"/>
              <a:gd name="connsiteX15" fmla="*/ 403764 w 9321622"/>
              <a:gd name="connsiteY15" fmla="*/ 6105832 h 6857999"/>
              <a:gd name="connsiteX16" fmla="*/ 507003 w 9321622"/>
              <a:gd name="connsiteY16" fmla="*/ 6061587 h 6857999"/>
              <a:gd name="connsiteX17" fmla="*/ 890461 w 9321622"/>
              <a:gd name="connsiteY17" fmla="*/ 6032090 h 6857999"/>
              <a:gd name="connsiteX18" fmla="*/ 1037945 w 9321622"/>
              <a:gd name="connsiteY18" fmla="*/ 5973097 h 6857999"/>
              <a:gd name="connsiteX19" fmla="*/ 964203 w 9321622"/>
              <a:gd name="connsiteY19" fmla="*/ 5884606 h 6857999"/>
              <a:gd name="connsiteX20" fmla="*/ 933586 w 9321622"/>
              <a:gd name="connsiteY20" fmla="*/ 5839452 h 6857999"/>
              <a:gd name="connsiteX21" fmla="*/ 941072 w 9321622"/>
              <a:gd name="connsiteY21" fmla="*/ 5846058 h 6857999"/>
              <a:gd name="connsiteX22" fmla="*/ 948516 w 9321622"/>
              <a:gd name="connsiteY22" fmla="*/ 5853316 h 6857999"/>
              <a:gd name="connsiteX23" fmla="*/ 944308 w 9321622"/>
              <a:gd name="connsiteY23" fmla="*/ 5848914 h 6857999"/>
              <a:gd name="connsiteX24" fmla="*/ 941072 w 9321622"/>
              <a:gd name="connsiteY24" fmla="*/ 5846058 h 6857999"/>
              <a:gd name="connsiteX25" fmla="*/ 925793 w 9321622"/>
              <a:gd name="connsiteY25" fmla="*/ 5831160 h 6857999"/>
              <a:gd name="connsiteX26" fmla="*/ 875712 w 9321622"/>
              <a:gd name="connsiteY26" fmla="*/ 5781368 h 6857999"/>
              <a:gd name="connsiteX27" fmla="*/ 1185428 w 9321622"/>
              <a:gd name="connsiteY27" fmla="*/ 5737123 h 6857999"/>
              <a:gd name="connsiteX28" fmla="*/ 1273919 w 9321622"/>
              <a:gd name="connsiteY28" fmla="*/ 5692877 h 6857999"/>
              <a:gd name="connsiteX29" fmla="*/ 1273919 w 9321622"/>
              <a:gd name="connsiteY29" fmla="*/ 5589639 h 6857999"/>
              <a:gd name="connsiteX30" fmla="*/ 1288667 w 9321622"/>
              <a:gd name="connsiteY30" fmla="*/ 5545394 h 6857999"/>
              <a:gd name="connsiteX31" fmla="*/ 1347661 w 9321622"/>
              <a:gd name="connsiteY31" fmla="*/ 5456903 h 6857999"/>
              <a:gd name="connsiteX32" fmla="*/ 1391906 w 9321622"/>
              <a:gd name="connsiteY32" fmla="*/ 5427406 h 6857999"/>
              <a:gd name="connsiteX33" fmla="*/ 1509893 w 9321622"/>
              <a:gd name="connsiteY33" fmla="*/ 5397910 h 6857999"/>
              <a:gd name="connsiteX34" fmla="*/ 1568887 w 9321622"/>
              <a:gd name="connsiteY34" fmla="*/ 5383161 h 6857999"/>
              <a:gd name="connsiteX35" fmla="*/ 1672125 w 9321622"/>
              <a:gd name="connsiteY35" fmla="*/ 5324168 h 6857999"/>
              <a:gd name="connsiteX36" fmla="*/ 1745867 w 9321622"/>
              <a:gd name="connsiteY36" fmla="*/ 5294671 h 6857999"/>
              <a:gd name="connsiteX37" fmla="*/ 1790112 w 9321622"/>
              <a:gd name="connsiteY37" fmla="*/ 5279923 h 6857999"/>
              <a:gd name="connsiteX38" fmla="*/ 1834357 w 9321622"/>
              <a:gd name="connsiteY38" fmla="*/ 5250426 h 6857999"/>
              <a:gd name="connsiteX39" fmla="*/ 1878603 w 9321622"/>
              <a:gd name="connsiteY39" fmla="*/ 5235677 h 6857999"/>
              <a:gd name="connsiteX40" fmla="*/ 1922849 w 9321622"/>
              <a:gd name="connsiteY40" fmla="*/ 5191432 h 6857999"/>
              <a:gd name="connsiteX41" fmla="*/ 2011338 w 9321622"/>
              <a:gd name="connsiteY41" fmla="*/ 5161935 h 6857999"/>
              <a:gd name="connsiteX42" fmla="*/ 2070333 w 9321622"/>
              <a:gd name="connsiteY42" fmla="*/ 5132439 h 6857999"/>
              <a:gd name="connsiteX43" fmla="*/ 2114577 w 9321622"/>
              <a:gd name="connsiteY43" fmla="*/ 5117690 h 6857999"/>
              <a:gd name="connsiteX44" fmla="*/ 2144074 w 9321622"/>
              <a:gd name="connsiteY44" fmla="*/ 5058697 h 6857999"/>
              <a:gd name="connsiteX45" fmla="*/ 2173570 w 9321622"/>
              <a:gd name="connsiteY45" fmla="*/ 5014452 h 6857999"/>
              <a:gd name="connsiteX46" fmla="*/ 2203067 w 9321622"/>
              <a:gd name="connsiteY46" fmla="*/ 4970206 h 6857999"/>
              <a:gd name="connsiteX47" fmla="*/ 2262061 w 9321622"/>
              <a:gd name="connsiteY47" fmla="*/ 4881716 h 6857999"/>
              <a:gd name="connsiteX48" fmla="*/ 2262061 w 9321622"/>
              <a:gd name="connsiteY48" fmla="*/ 4689987 h 6857999"/>
              <a:gd name="connsiteX49" fmla="*/ 2203067 w 9321622"/>
              <a:gd name="connsiteY49" fmla="*/ 4601497 h 6857999"/>
              <a:gd name="connsiteX50" fmla="*/ 2188319 w 9321622"/>
              <a:gd name="connsiteY50" fmla="*/ 4468761 h 6857999"/>
              <a:gd name="connsiteX51" fmla="*/ 2203067 w 9321622"/>
              <a:gd name="connsiteY51" fmla="*/ 4424516 h 6857999"/>
              <a:gd name="connsiteX52" fmla="*/ 2232565 w 9321622"/>
              <a:gd name="connsiteY52" fmla="*/ 4306529 h 6857999"/>
              <a:gd name="connsiteX53" fmla="*/ 2306306 w 9321622"/>
              <a:gd name="connsiteY53" fmla="*/ 4188542 h 6857999"/>
              <a:gd name="connsiteX54" fmla="*/ 2335803 w 9321622"/>
              <a:gd name="connsiteY54" fmla="*/ 4085303 h 6857999"/>
              <a:gd name="connsiteX55" fmla="*/ 2424293 w 9321622"/>
              <a:gd name="connsiteY55" fmla="*/ 4055806 h 6857999"/>
              <a:gd name="connsiteX56" fmla="*/ 2542280 w 9321622"/>
              <a:gd name="connsiteY56" fmla="*/ 4026310 h 6857999"/>
              <a:gd name="connsiteX57" fmla="*/ 2630770 w 9321622"/>
              <a:gd name="connsiteY57" fmla="*/ 3996813 h 6857999"/>
              <a:gd name="connsiteX58" fmla="*/ 2734009 w 9321622"/>
              <a:gd name="connsiteY58" fmla="*/ 3967316 h 6857999"/>
              <a:gd name="connsiteX59" fmla="*/ 2763506 w 9321622"/>
              <a:gd name="connsiteY59" fmla="*/ 3923071 h 6857999"/>
              <a:gd name="connsiteX60" fmla="*/ 2866745 w 9321622"/>
              <a:gd name="connsiteY60" fmla="*/ 3790335 h 6857999"/>
              <a:gd name="connsiteX61" fmla="*/ 2881493 w 9321622"/>
              <a:gd name="connsiteY61" fmla="*/ 3731342 h 6857999"/>
              <a:gd name="connsiteX62" fmla="*/ 2925739 w 9321622"/>
              <a:gd name="connsiteY62" fmla="*/ 3701845 h 6857999"/>
              <a:gd name="connsiteX63" fmla="*/ 2940487 w 9321622"/>
              <a:gd name="connsiteY63" fmla="*/ 3377381 h 6857999"/>
              <a:gd name="connsiteX64" fmla="*/ 2955235 w 9321622"/>
              <a:gd name="connsiteY64" fmla="*/ 3274142 h 6857999"/>
              <a:gd name="connsiteX65" fmla="*/ 2969983 w 9321622"/>
              <a:gd name="connsiteY65" fmla="*/ 3229897 h 6857999"/>
              <a:gd name="connsiteX66" fmla="*/ 2955235 w 9321622"/>
              <a:gd name="connsiteY66" fmla="*/ 3185652 h 6857999"/>
              <a:gd name="connsiteX67" fmla="*/ 2910990 w 9321622"/>
              <a:gd name="connsiteY67" fmla="*/ 3156155 h 6857999"/>
              <a:gd name="connsiteX68" fmla="*/ 2881493 w 9321622"/>
              <a:gd name="connsiteY68" fmla="*/ 3111910 h 6857999"/>
              <a:gd name="connsiteX69" fmla="*/ 2822500 w 9321622"/>
              <a:gd name="connsiteY69" fmla="*/ 3023419 h 6857999"/>
              <a:gd name="connsiteX70" fmla="*/ 2807751 w 9321622"/>
              <a:gd name="connsiteY70" fmla="*/ 2979174 h 6857999"/>
              <a:gd name="connsiteX71" fmla="*/ 2763506 w 9321622"/>
              <a:gd name="connsiteY71" fmla="*/ 2846439 h 6857999"/>
              <a:gd name="connsiteX72" fmla="*/ 2704512 w 9321622"/>
              <a:gd name="connsiteY72" fmla="*/ 2757948 h 6857999"/>
              <a:gd name="connsiteX73" fmla="*/ 2630770 w 9321622"/>
              <a:gd name="connsiteY73" fmla="*/ 2698955 h 6857999"/>
              <a:gd name="connsiteX74" fmla="*/ 2645519 w 9321622"/>
              <a:gd name="connsiteY74" fmla="*/ 2654710 h 6857999"/>
              <a:gd name="connsiteX75" fmla="*/ 2689764 w 9321622"/>
              <a:gd name="connsiteY75" fmla="*/ 2625213 h 6857999"/>
              <a:gd name="connsiteX76" fmla="*/ 2704512 w 9321622"/>
              <a:gd name="connsiteY76" fmla="*/ 2580968 h 6857999"/>
              <a:gd name="connsiteX77" fmla="*/ 2704512 w 9321622"/>
              <a:gd name="connsiteY77" fmla="*/ 2344994 h 6857999"/>
              <a:gd name="connsiteX78" fmla="*/ 2675016 w 9321622"/>
              <a:gd name="connsiteY78" fmla="*/ 2300748 h 6857999"/>
              <a:gd name="connsiteX79" fmla="*/ 2630770 w 9321622"/>
              <a:gd name="connsiteY79" fmla="*/ 2286000 h 6857999"/>
              <a:gd name="connsiteX80" fmla="*/ 2527532 w 9321622"/>
              <a:gd name="connsiteY80" fmla="*/ 2153265 h 6857999"/>
              <a:gd name="connsiteX81" fmla="*/ 2512783 w 9321622"/>
              <a:gd name="connsiteY81" fmla="*/ 2079523 h 6857999"/>
              <a:gd name="connsiteX82" fmla="*/ 2498035 w 9321622"/>
              <a:gd name="connsiteY82" fmla="*/ 1946787 h 6857999"/>
              <a:gd name="connsiteX83" fmla="*/ 2586525 w 9321622"/>
              <a:gd name="connsiteY83" fmla="*/ 1887794 h 6857999"/>
              <a:gd name="connsiteX84" fmla="*/ 2616022 w 9321622"/>
              <a:gd name="connsiteY84" fmla="*/ 1843548 h 6857999"/>
              <a:gd name="connsiteX85" fmla="*/ 2704512 w 9321622"/>
              <a:gd name="connsiteY85" fmla="*/ 1799303 h 6857999"/>
              <a:gd name="connsiteX86" fmla="*/ 2793003 w 9321622"/>
              <a:gd name="connsiteY86" fmla="*/ 1769806 h 6857999"/>
              <a:gd name="connsiteX87" fmla="*/ 2778254 w 9321622"/>
              <a:gd name="connsiteY87" fmla="*/ 1814052 h 6857999"/>
              <a:gd name="connsiteX88" fmla="*/ 2763506 w 9321622"/>
              <a:gd name="connsiteY88" fmla="*/ 2079523 h 6857999"/>
              <a:gd name="connsiteX89" fmla="*/ 2851996 w 9321622"/>
              <a:gd name="connsiteY89" fmla="*/ 2050026 h 6857999"/>
              <a:gd name="connsiteX90" fmla="*/ 2910990 w 9321622"/>
              <a:gd name="connsiteY90" fmla="*/ 2035277 h 6857999"/>
              <a:gd name="connsiteX91" fmla="*/ 2999481 w 9321622"/>
              <a:gd name="connsiteY91" fmla="*/ 2005781 h 6857999"/>
              <a:gd name="connsiteX92" fmla="*/ 3058474 w 9321622"/>
              <a:gd name="connsiteY92" fmla="*/ 1991032 h 6857999"/>
              <a:gd name="connsiteX93" fmla="*/ 3102719 w 9321622"/>
              <a:gd name="connsiteY93" fmla="*/ 1946787 h 6857999"/>
              <a:gd name="connsiteX94" fmla="*/ 3146965 w 9321622"/>
              <a:gd name="connsiteY94" fmla="*/ 1917290 h 6857999"/>
              <a:gd name="connsiteX95" fmla="*/ 3294449 w 9321622"/>
              <a:gd name="connsiteY95" fmla="*/ 1740310 h 6857999"/>
              <a:gd name="connsiteX96" fmla="*/ 3323945 w 9321622"/>
              <a:gd name="connsiteY96" fmla="*/ 1622323 h 6857999"/>
              <a:gd name="connsiteX97" fmla="*/ 3353441 w 9321622"/>
              <a:gd name="connsiteY97" fmla="*/ 1578077 h 6857999"/>
              <a:gd name="connsiteX98" fmla="*/ 3397687 w 9321622"/>
              <a:gd name="connsiteY98" fmla="*/ 1563329 h 6857999"/>
              <a:gd name="connsiteX99" fmla="*/ 3441932 w 9321622"/>
              <a:gd name="connsiteY99" fmla="*/ 1533832 h 6857999"/>
              <a:gd name="connsiteX100" fmla="*/ 3530422 w 9321622"/>
              <a:gd name="connsiteY100" fmla="*/ 1504335 h 6857999"/>
              <a:gd name="connsiteX101" fmla="*/ 3604164 w 9321622"/>
              <a:gd name="connsiteY101" fmla="*/ 1430594 h 6857999"/>
              <a:gd name="connsiteX102" fmla="*/ 3633661 w 9321622"/>
              <a:gd name="connsiteY102" fmla="*/ 1297858 h 6857999"/>
              <a:gd name="connsiteX103" fmla="*/ 3618912 w 9321622"/>
              <a:gd name="connsiteY103" fmla="*/ 1253613 h 6857999"/>
              <a:gd name="connsiteX104" fmla="*/ 3604164 w 9321622"/>
              <a:gd name="connsiteY104" fmla="*/ 1150374 h 6857999"/>
              <a:gd name="connsiteX105" fmla="*/ 3545170 w 9321622"/>
              <a:gd name="connsiteY105" fmla="*/ 1061884 h 6857999"/>
              <a:gd name="connsiteX106" fmla="*/ 3530422 w 9321622"/>
              <a:gd name="connsiteY106" fmla="*/ 914400 h 6857999"/>
              <a:gd name="connsiteX107" fmla="*/ 3736899 w 9321622"/>
              <a:gd name="connsiteY107" fmla="*/ 870155 h 6857999"/>
              <a:gd name="connsiteX108" fmla="*/ 3781145 w 9321622"/>
              <a:gd name="connsiteY108" fmla="*/ 899652 h 6857999"/>
              <a:gd name="connsiteX109" fmla="*/ 3884383 w 9321622"/>
              <a:gd name="connsiteY109" fmla="*/ 943897 h 6857999"/>
              <a:gd name="connsiteX110" fmla="*/ 3928628 w 9321622"/>
              <a:gd name="connsiteY110" fmla="*/ 958645 h 6857999"/>
              <a:gd name="connsiteX111" fmla="*/ 3958125 w 9321622"/>
              <a:gd name="connsiteY111" fmla="*/ 914400 h 6857999"/>
              <a:gd name="connsiteX112" fmla="*/ 4031867 w 9321622"/>
              <a:gd name="connsiteY112" fmla="*/ 781665 h 6857999"/>
              <a:gd name="connsiteX113" fmla="*/ 4090861 w 9321622"/>
              <a:gd name="connsiteY113" fmla="*/ 693174 h 6857999"/>
              <a:gd name="connsiteX114" fmla="*/ 4120357 w 9321622"/>
              <a:gd name="connsiteY114" fmla="*/ 545690 h 6857999"/>
              <a:gd name="connsiteX115" fmla="*/ 4090861 w 9321622"/>
              <a:gd name="connsiteY115" fmla="*/ 294968 h 6857999"/>
              <a:gd name="connsiteX116" fmla="*/ 4105609 w 9321622"/>
              <a:gd name="connsiteY116" fmla="*/ 250723 h 6857999"/>
              <a:gd name="connsiteX117" fmla="*/ 4135106 w 9321622"/>
              <a:gd name="connsiteY117" fmla="*/ 206477 h 6857999"/>
              <a:gd name="connsiteX118" fmla="*/ 4223596 w 9321622"/>
              <a:gd name="connsiteY118" fmla="*/ 147484 h 6857999"/>
              <a:gd name="connsiteX119" fmla="*/ 4253093 w 9321622"/>
              <a:gd name="connsiteY119" fmla="*/ 103239 h 6857999"/>
              <a:gd name="connsiteX120" fmla="*/ 4297338 w 9321622"/>
              <a:gd name="connsiteY120" fmla="*/ 8849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9321622" h="6857999">
                <a:moveTo>
                  <a:pt x="4548062" y="0"/>
                </a:moveTo>
                <a:lnTo>
                  <a:pt x="9321622" y="0"/>
                </a:lnTo>
                <a:lnTo>
                  <a:pt x="9321622" y="6857999"/>
                </a:lnTo>
                <a:lnTo>
                  <a:pt x="188437" y="6857999"/>
                </a:lnTo>
                <a:lnTo>
                  <a:pt x="185720" y="6844418"/>
                </a:lnTo>
                <a:cubicBezTo>
                  <a:pt x="184659" y="6824365"/>
                  <a:pt x="184996" y="6803923"/>
                  <a:pt x="182538" y="6784258"/>
                </a:cubicBezTo>
                <a:cubicBezTo>
                  <a:pt x="178681" y="6753406"/>
                  <a:pt x="162873" y="6725265"/>
                  <a:pt x="153041" y="6695768"/>
                </a:cubicBezTo>
                <a:cubicBezTo>
                  <a:pt x="123544" y="6690852"/>
                  <a:pt x="93742" y="6687506"/>
                  <a:pt x="64551" y="6681019"/>
                </a:cubicBezTo>
                <a:cubicBezTo>
                  <a:pt x="49375" y="6677647"/>
                  <a:pt x="26080" y="6680705"/>
                  <a:pt x="20306" y="6666271"/>
                </a:cubicBezTo>
                <a:cubicBezTo>
                  <a:pt x="-19364" y="6567096"/>
                  <a:pt x="6487" y="6530746"/>
                  <a:pt x="35054" y="6445045"/>
                </a:cubicBezTo>
                <a:cubicBezTo>
                  <a:pt x="79398" y="6430264"/>
                  <a:pt x="85424" y="6432567"/>
                  <a:pt x="123545" y="6400800"/>
                </a:cubicBezTo>
                <a:cubicBezTo>
                  <a:pt x="139568" y="6387448"/>
                  <a:pt x="151104" y="6369069"/>
                  <a:pt x="167790" y="6356555"/>
                </a:cubicBezTo>
                <a:cubicBezTo>
                  <a:pt x="190723" y="6339356"/>
                  <a:pt x="219767" y="6330965"/>
                  <a:pt x="241532" y="6312310"/>
                </a:cubicBezTo>
                <a:cubicBezTo>
                  <a:pt x="254990" y="6300775"/>
                  <a:pt x="259955" y="6281906"/>
                  <a:pt x="271028" y="6268065"/>
                </a:cubicBezTo>
                <a:cubicBezTo>
                  <a:pt x="299342" y="6232672"/>
                  <a:pt x="330818" y="6199905"/>
                  <a:pt x="359519" y="6164826"/>
                </a:cubicBezTo>
                <a:cubicBezTo>
                  <a:pt x="375084" y="6145802"/>
                  <a:pt x="385101" y="6121829"/>
                  <a:pt x="403764" y="6105832"/>
                </a:cubicBezTo>
                <a:cubicBezTo>
                  <a:pt x="426961" y="6085949"/>
                  <a:pt x="477044" y="6071573"/>
                  <a:pt x="507003" y="6061587"/>
                </a:cubicBezTo>
                <a:cubicBezTo>
                  <a:pt x="507980" y="6061517"/>
                  <a:pt x="871681" y="6036358"/>
                  <a:pt x="890461" y="6032090"/>
                </a:cubicBezTo>
                <a:cubicBezTo>
                  <a:pt x="942093" y="6020356"/>
                  <a:pt x="988784" y="5992761"/>
                  <a:pt x="1037945" y="5973097"/>
                </a:cubicBezTo>
                <a:cubicBezTo>
                  <a:pt x="964710" y="5863245"/>
                  <a:pt x="1058834" y="5998164"/>
                  <a:pt x="964203" y="5884606"/>
                </a:cubicBezTo>
                <a:cubicBezTo>
                  <a:pt x="922093" y="5834073"/>
                  <a:pt x="924044" y="5831845"/>
                  <a:pt x="933586" y="5839452"/>
                </a:cubicBezTo>
                <a:lnTo>
                  <a:pt x="941072" y="5846058"/>
                </a:lnTo>
                <a:lnTo>
                  <a:pt x="948516" y="5853316"/>
                </a:lnTo>
                <a:cubicBezTo>
                  <a:pt x="956346" y="5860775"/>
                  <a:pt x="951342" y="5855508"/>
                  <a:pt x="944308" y="5848914"/>
                </a:cubicBezTo>
                <a:lnTo>
                  <a:pt x="941072" y="5846058"/>
                </a:lnTo>
                <a:lnTo>
                  <a:pt x="925793" y="5831160"/>
                </a:lnTo>
                <a:cubicBezTo>
                  <a:pt x="914109" y="5819644"/>
                  <a:pt x="897866" y="5803521"/>
                  <a:pt x="875712" y="5781368"/>
                </a:cubicBezTo>
                <a:cubicBezTo>
                  <a:pt x="1040037" y="5766429"/>
                  <a:pt x="1028865" y="5773253"/>
                  <a:pt x="1185428" y="5737123"/>
                </a:cubicBezTo>
                <a:cubicBezTo>
                  <a:pt x="1208627" y="5731769"/>
                  <a:pt x="1259907" y="5713895"/>
                  <a:pt x="1273919" y="5692877"/>
                </a:cubicBezTo>
                <a:cubicBezTo>
                  <a:pt x="1320023" y="5623720"/>
                  <a:pt x="1273919" y="5649342"/>
                  <a:pt x="1273919" y="5589639"/>
                </a:cubicBezTo>
                <a:cubicBezTo>
                  <a:pt x="1273919" y="5574093"/>
                  <a:pt x="1283751" y="5560142"/>
                  <a:pt x="1288667" y="5545394"/>
                </a:cubicBezTo>
                <a:cubicBezTo>
                  <a:pt x="1288667" y="5545394"/>
                  <a:pt x="1324316" y="5483583"/>
                  <a:pt x="1347661" y="5456903"/>
                </a:cubicBezTo>
                <a:cubicBezTo>
                  <a:pt x="1359334" y="5443563"/>
                  <a:pt x="1377158" y="5437238"/>
                  <a:pt x="1391906" y="5427406"/>
                </a:cubicBezTo>
                <a:cubicBezTo>
                  <a:pt x="1541815" y="5397425"/>
                  <a:pt x="1404085" y="5428141"/>
                  <a:pt x="1509893" y="5397910"/>
                </a:cubicBezTo>
                <a:cubicBezTo>
                  <a:pt x="1529384" y="5392341"/>
                  <a:pt x="1550434" y="5391549"/>
                  <a:pt x="1568887" y="5383161"/>
                </a:cubicBezTo>
                <a:cubicBezTo>
                  <a:pt x="1604969" y="5366760"/>
                  <a:pt x="1636675" y="5341893"/>
                  <a:pt x="1672125" y="5324168"/>
                </a:cubicBezTo>
                <a:cubicBezTo>
                  <a:pt x="1695804" y="5312328"/>
                  <a:pt x="1721078" y="5303967"/>
                  <a:pt x="1745867" y="5294671"/>
                </a:cubicBezTo>
                <a:cubicBezTo>
                  <a:pt x="1760423" y="5289212"/>
                  <a:pt x="1776207" y="5286875"/>
                  <a:pt x="1790112" y="5279923"/>
                </a:cubicBezTo>
                <a:cubicBezTo>
                  <a:pt x="1805966" y="5271996"/>
                  <a:pt x="1818503" y="5258353"/>
                  <a:pt x="1834357" y="5250426"/>
                </a:cubicBezTo>
                <a:cubicBezTo>
                  <a:pt x="1848262" y="5243473"/>
                  <a:pt x="1865668" y="5244301"/>
                  <a:pt x="1878603" y="5235677"/>
                </a:cubicBezTo>
                <a:cubicBezTo>
                  <a:pt x="1895957" y="5224107"/>
                  <a:pt x="1908101" y="5206180"/>
                  <a:pt x="1922849" y="5191432"/>
                </a:cubicBezTo>
                <a:cubicBezTo>
                  <a:pt x="1922849" y="5191432"/>
                  <a:pt x="1982470" y="5173482"/>
                  <a:pt x="2011338" y="5161935"/>
                </a:cubicBezTo>
                <a:cubicBezTo>
                  <a:pt x="2031751" y="5153770"/>
                  <a:pt x="2050124" y="5141100"/>
                  <a:pt x="2070333" y="5132439"/>
                </a:cubicBezTo>
                <a:cubicBezTo>
                  <a:pt x="2084621" y="5126315"/>
                  <a:pt x="2103585" y="5128683"/>
                  <a:pt x="2114577" y="5117690"/>
                </a:cubicBezTo>
                <a:cubicBezTo>
                  <a:pt x="2130123" y="5102144"/>
                  <a:pt x="2134242" y="5078361"/>
                  <a:pt x="2144074" y="5058697"/>
                </a:cubicBezTo>
                <a:cubicBezTo>
                  <a:pt x="2152001" y="5042843"/>
                  <a:pt x="2163739" y="5029200"/>
                  <a:pt x="2173570" y="5014452"/>
                </a:cubicBezTo>
                <a:lnTo>
                  <a:pt x="2203067" y="4970206"/>
                </a:lnTo>
                <a:cubicBezTo>
                  <a:pt x="2222732" y="4940709"/>
                  <a:pt x="2251487" y="4915553"/>
                  <a:pt x="2262061" y="4881716"/>
                </a:cubicBezTo>
                <a:cubicBezTo>
                  <a:pt x="2296228" y="4772381"/>
                  <a:pt x="2286809" y="4764232"/>
                  <a:pt x="2262061" y="4689987"/>
                </a:cubicBezTo>
                <a:cubicBezTo>
                  <a:pt x="2262061" y="4689987"/>
                  <a:pt x="2214277" y="4635128"/>
                  <a:pt x="2203067" y="4601497"/>
                </a:cubicBezTo>
                <a:cubicBezTo>
                  <a:pt x="2188989" y="4559264"/>
                  <a:pt x="2193235" y="4513006"/>
                  <a:pt x="2188319" y="4468761"/>
                </a:cubicBezTo>
                <a:cubicBezTo>
                  <a:pt x="2193235" y="4454013"/>
                  <a:pt x="2199296" y="4439598"/>
                  <a:pt x="2203067" y="4424516"/>
                </a:cubicBezTo>
                <a:cubicBezTo>
                  <a:pt x="2238662" y="4282138"/>
                  <a:pt x="2198852" y="4407667"/>
                  <a:pt x="2232565" y="4306529"/>
                </a:cubicBezTo>
                <a:cubicBezTo>
                  <a:pt x="2255964" y="4271429"/>
                  <a:pt x="2288517" y="4224122"/>
                  <a:pt x="2306306" y="4188542"/>
                </a:cubicBezTo>
                <a:cubicBezTo>
                  <a:pt x="2316885" y="4167387"/>
                  <a:pt x="2331079" y="4104200"/>
                  <a:pt x="2335803" y="4085303"/>
                </a:cubicBezTo>
                <a:lnTo>
                  <a:pt x="2424293" y="4055806"/>
                </a:lnTo>
                <a:cubicBezTo>
                  <a:pt x="2462752" y="4042986"/>
                  <a:pt x="2503300" y="4037447"/>
                  <a:pt x="2542280" y="4026310"/>
                </a:cubicBezTo>
                <a:cubicBezTo>
                  <a:pt x="2572176" y="4017768"/>
                  <a:pt x="2601053" y="4005957"/>
                  <a:pt x="2630770" y="3996813"/>
                </a:cubicBezTo>
                <a:cubicBezTo>
                  <a:pt x="2664977" y="3986288"/>
                  <a:pt x="2702723" y="3984697"/>
                  <a:pt x="2734009" y="3967316"/>
                </a:cubicBezTo>
                <a:cubicBezTo>
                  <a:pt x="2749504" y="3958708"/>
                  <a:pt x="2752158" y="3936688"/>
                  <a:pt x="2763506" y="3923071"/>
                </a:cubicBezTo>
                <a:cubicBezTo>
                  <a:pt x="2824199" y="3850239"/>
                  <a:pt x="2810832" y="3902161"/>
                  <a:pt x="2866745" y="3790335"/>
                </a:cubicBezTo>
                <a:cubicBezTo>
                  <a:pt x="2875810" y="3772205"/>
                  <a:pt x="2870250" y="3748207"/>
                  <a:pt x="2881493" y="3731342"/>
                </a:cubicBezTo>
                <a:cubicBezTo>
                  <a:pt x="2891325" y="3716594"/>
                  <a:pt x="2922824" y="3719329"/>
                  <a:pt x="2925739" y="3701845"/>
                </a:cubicBezTo>
                <a:cubicBezTo>
                  <a:pt x="2943537" y="3595052"/>
                  <a:pt x="2935571" y="3485536"/>
                  <a:pt x="2940487" y="3377381"/>
                </a:cubicBezTo>
                <a:cubicBezTo>
                  <a:pt x="2945403" y="3342968"/>
                  <a:pt x="2948418" y="3308229"/>
                  <a:pt x="2955235" y="3274142"/>
                </a:cubicBezTo>
                <a:cubicBezTo>
                  <a:pt x="2958284" y="3258898"/>
                  <a:pt x="2969983" y="3245443"/>
                  <a:pt x="2969983" y="3229897"/>
                </a:cubicBezTo>
                <a:cubicBezTo>
                  <a:pt x="2969983" y="3214351"/>
                  <a:pt x="2960151" y="3200400"/>
                  <a:pt x="2955235" y="3185652"/>
                </a:cubicBezTo>
                <a:lnTo>
                  <a:pt x="2910990" y="3156155"/>
                </a:lnTo>
                <a:cubicBezTo>
                  <a:pt x="2896242" y="3146323"/>
                  <a:pt x="2891325" y="3126658"/>
                  <a:pt x="2881493" y="3111910"/>
                </a:cubicBezTo>
                <a:lnTo>
                  <a:pt x="2822500" y="3023419"/>
                </a:lnTo>
                <a:cubicBezTo>
                  <a:pt x="2813876" y="3010484"/>
                  <a:pt x="2812667" y="2993922"/>
                  <a:pt x="2807751" y="2979174"/>
                </a:cubicBezTo>
                <a:lnTo>
                  <a:pt x="2763506" y="2846439"/>
                </a:lnTo>
                <a:cubicBezTo>
                  <a:pt x="2752295" y="2812807"/>
                  <a:pt x="2724177" y="2787445"/>
                  <a:pt x="2704512" y="2757948"/>
                </a:cubicBezTo>
                <a:cubicBezTo>
                  <a:pt x="2670002" y="2746445"/>
                  <a:pt x="2638618" y="2746044"/>
                  <a:pt x="2630770" y="2698955"/>
                </a:cubicBezTo>
                <a:cubicBezTo>
                  <a:pt x="2628214" y="2683620"/>
                  <a:pt x="2640603" y="2669458"/>
                  <a:pt x="2645519" y="2654710"/>
                </a:cubicBezTo>
                <a:cubicBezTo>
                  <a:pt x="2660267" y="2644878"/>
                  <a:pt x="2678691" y="2639054"/>
                  <a:pt x="2689764" y="2625213"/>
                </a:cubicBezTo>
                <a:cubicBezTo>
                  <a:pt x="2699475" y="2613074"/>
                  <a:pt x="2702457" y="2596378"/>
                  <a:pt x="2704512" y="2580968"/>
                </a:cubicBezTo>
                <a:cubicBezTo>
                  <a:pt x="2714057" y="2509380"/>
                  <a:pt x="2735978" y="2418414"/>
                  <a:pt x="2704512" y="2344994"/>
                </a:cubicBezTo>
                <a:cubicBezTo>
                  <a:pt x="2697530" y="2328702"/>
                  <a:pt x="2684848" y="2315497"/>
                  <a:pt x="2675016" y="2300748"/>
                </a:cubicBezTo>
                <a:lnTo>
                  <a:pt x="2630770" y="2286000"/>
                </a:lnTo>
                <a:cubicBezTo>
                  <a:pt x="2569820" y="2265684"/>
                  <a:pt x="2541111" y="2207580"/>
                  <a:pt x="2527532" y="2153265"/>
                </a:cubicBezTo>
                <a:cubicBezTo>
                  <a:pt x="2521452" y="2128946"/>
                  <a:pt x="2516328" y="2104339"/>
                  <a:pt x="2512783" y="2079523"/>
                </a:cubicBezTo>
                <a:cubicBezTo>
                  <a:pt x="2506487" y="2035453"/>
                  <a:pt x="2502951" y="1991032"/>
                  <a:pt x="2498035" y="1946787"/>
                </a:cubicBezTo>
                <a:cubicBezTo>
                  <a:pt x="2498035" y="1946787"/>
                  <a:pt x="2559846" y="1911138"/>
                  <a:pt x="2586525" y="1887794"/>
                </a:cubicBezTo>
                <a:cubicBezTo>
                  <a:pt x="2599865" y="1876122"/>
                  <a:pt x="2606190" y="1858297"/>
                  <a:pt x="2616022" y="1843548"/>
                </a:cubicBezTo>
                <a:cubicBezTo>
                  <a:pt x="2673201" y="1805430"/>
                  <a:pt x="2643453" y="1819656"/>
                  <a:pt x="2704512" y="1799303"/>
                </a:cubicBezTo>
                <a:cubicBezTo>
                  <a:pt x="2734009" y="1789471"/>
                  <a:pt x="2762514" y="1763708"/>
                  <a:pt x="2793003" y="1769806"/>
                </a:cubicBezTo>
                <a:cubicBezTo>
                  <a:pt x="2808248" y="1772855"/>
                  <a:pt x="2779728" y="1798576"/>
                  <a:pt x="2778254" y="1814052"/>
                </a:cubicBezTo>
                <a:cubicBezTo>
                  <a:pt x="2769851" y="1902280"/>
                  <a:pt x="2768422" y="1991033"/>
                  <a:pt x="2763506" y="2079523"/>
                </a:cubicBezTo>
                <a:cubicBezTo>
                  <a:pt x="2763506" y="2079523"/>
                  <a:pt x="2822215" y="2058960"/>
                  <a:pt x="2851996" y="2050026"/>
                </a:cubicBezTo>
                <a:cubicBezTo>
                  <a:pt x="2871411" y="2044201"/>
                  <a:pt x="2891325" y="2040193"/>
                  <a:pt x="2910990" y="2035277"/>
                </a:cubicBezTo>
                <a:cubicBezTo>
                  <a:pt x="2941154" y="2027736"/>
                  <a:pt x="2969699" y="2014715"/>
                  <a:pt x="2999481" y="2005781"/>
                </a:cubicBezTo>
                <a:cubicBezTo>
                  <a:pt x="3018895" y="1999957"/>
                  <a:pt x="3040876" y="2001089"/>
                  <a:pt x="3058474" y="1991032"/>
                </a:cubicBezTo>
                <a:cubicBezTo>
                  <a:pt x="3076584" y="1980684"/>
                  <a:pt x="3086696" y="1960140"/>
                  <a:pt x="3102719" y="1946787"/>
                </a:cubicBezTo>
                <a:cubicBezTo>
                  <a:pt x="3116336" y="1935439"/>
                  <a:pt x="3132216" y="1927122"/>
                  <a:pt x="3146965" y="1917290"/>
                </a:cubicBezTo>
                <a:cubicBezTo>
                  <a:pt x="3201539" y="1880906"/>
                  <a:pt x="3262441" y="1797923"/>
                  <a:pt x="3294449" y="1740310"/>
                </a:cubicBezTo>
                <a:cubicBezTo>
                  <a:pt x="3308619" y="1714803"/>
                  <a:pt x="3319860" y="1642749"/>
                  <a:pt x="3323945" y="1622323"/>
                </a:cubicBezTo>
                <a:cubicBezTo>
                  <a:pt x="3333777" y="1607574"/>
                  <a:pt x="3339600" y="1589150"/>
                  <a:pt x="3353441" y="1578077"/>
                </a:cubicBezTo>
                <a:cubicBezTo>
                  <a:pt x="3365581" y="1568365"/>
                  <a:pt x="3383782" y="1570281"/>
                  <a:pt x="3397687" y="1563329"/>
                </a:cubicBezTo>
                <a:cubicBezTo>
                  <a:pt x="3413541" y="1555402"/>
                  <a:pt x="3427184" y="1543664"/>
                  <a:pt x="3441932" y="1533832"/>
                </a:cubicBezTo>
                <a:cubicBezTo>
                  <a:pt x="3441932" y="1533832"/>
                  <a:pt x="3502010" y="1516963"/>
                  <a:pt x="3530422" y="1504335"/>
                </a:cubicBezTo>
                <a:cubicBezTo>
                  <a:pt x="3568346" y="1487480"/>
                  <a:pt x="3585904" y="1467114"/>
                  <a:pt x="3604164" y="1430594"/>
                </a:cubicBezTo>
                <a:cubicBezTo>
                  <a:pt x="3619371" y="1400179"/>
                  <a:pt x="3633661" y="1320511"/>
                  <a:pt x="3633661" y="1297858"/>
                </a:cubicBezTo>
                <a:cubicBezTo>
                  <a:pt x="3633661" y="1282312"/>
                  <a:pt x="3621961" y="1268857"/>
                  <a:pt x="3618912" y="1253613"/>
                </a:cubicBezTo>
                <a:cubicBezTo>
                  <a:pt x="3612095" y="1219526"/>
                  <a:pt x="3609080" y="1184787"/>
                  <a:pt x="3604164" y="1150374"/>
                </a:cubicBezTo>
                <a:cubicBezTo>
                  <a:pt x="3604164" y="1150374"/>
                  <a:pt x="3555744" y="1095721"/>
                  <a:pt x="3545170" y="1061884"/>
                </a:cubicBezTo>
                <a:cubicBezTo>
                  <a:pt x="3530433" y="1014726"/>
                  <a:pt x="3535338" y="963561"/>
                  <a:pt x="3530422" y="914400"/>
                </a:cubicBezTo>
                <a:cubicBezTo>
                  <a:pt x="3606934" y="863392"/>
                  <a:pt x="3596578" y="860132"/>
                  <a:pt x="3736899" y="870155"/>
                </a:cubicBezTo>
                <a:cubicBezTo>
                  <a:pt x="3754580" y="871418"/>
                  <a:pt x="3766396" y="889820"/>
                  <a:pt x="3781145" y="899652"/>
                </a:cubicBezTo>
                <a:cubicBezTo>
                  <a:pt x="3884907" y="934239"/>
                  <a:pt x="3756812" y="889223"/>
                  <a:pt x="3884383" y="943897"/>
                </a:cubicBezTo>
                <a:cubicBezTo>
                  <a:pt x="3898672" y="950021"/>
                  <a:pt x="3913880" y="953729"/>
                  <a:pt x="3928628" y="958645"/>
                </a:cubicBezTo>
                <a:lnTo>
                  <a:pt x="3958125" y="914400"/>
                </a:lnTo>
                <a:cubicBezTo>
                  <a:pt x="4025742" y="812975"/>
                  <a:pt x="4005909" y="859542"/>
                  <a:pt x="4031867" y="781665"/>
                </a:cubicBezTo>
                <a:cubicBezTo>
                  <a:pt x="4031867" y="781665"/>
                  <a:pt x="4073645" y="724164"/>
                  <a:pt x="4090861" y="693174"/>
                </a:cubicBezTo>
                <a:cubicBezTo>
                  <a:pt x="4110661" y="657533"/>
                  <a:pt x="4116693" y="571336"/>
                  <a:pt x="4120357" y="545690"/>
                </a:cubicBezTo>
                <a:cubicBezTo>
                  <a:pt x="4087362" y="446702"/>
                  <a:pt x="4090861" y="469384"/>
                  <a:pt x="4090861" y="294968"/>
                </a:cubicBezTo>
                <a:cubicBezTo>
                  <a:pt x="4090861" y="279422"/>
                  <a:pt x="4098657" y="264628"/>
                  <a:pt x="4105609" y="250723"/>
                </a:cubicBezTo>
                <a:cubicBezTo>
                  <a:pt x="4113536" y="234869"/>
                  <a:pt x="4125274" y="221226"/>
                  <a:pt x="4135106" y="206477"/>
                </a:cubicBezTo>
                <a:cubicBezTo>
                  <a:pt x="4135106" y="206477"/>
                  <a:pt x="4196917" y="170828"/>
                  <a:pt x="4223596" y="147484"/>
                </a:cubicBezTo>
                <a:cubicBezTo>
                  <a:pt x="4236936" y="135812"/>
                  <a:pt x="4243261" y="117987"/>
                  <a:pt x="4253093" y="103239"/>
                </a:cubicBezTo>
                <a:cubicBezTo>
                  <a:pt x="4253093" y="103239"/>
                  <a:pt x="4282665" y="93626"/>
                  <a:pt x="4297338" y="88490"/>
                </a:cubicBezTo>
                <a:close/>
              </a:path>
            </a:pathLst>
          </a:cu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38">
            <a:extLst>
              <a:ext uri="{FF2B5EF4-FFF2-40B4-BE49-F238E27FC236}">
                <a16:creationId xmlns:a16="http://schemas.microsoft.com/office/drawing/2014/main" id="{1E7A3674-B9B7-44EB-B817-A31725B8B7C4}"/>
              </a:ext>
            </a:extLst>
          </p:cNvPr>
          <p:cNvSpPr txBox="1"/>
          <p:nvPr/>
        </p:nvSpPr>
        <p:spPr>
          <a:xfrm>
            <a:off x="7137400" y="2845896"/>
            <a:ext cx="3898900" cy="1310487"/>
          </a:xfrm>
          <a:prstGeom prst="rect">
            <a:avLst/>
          </a:prstGeom>
          <a:noFill/>
        </p:spPr>
        <p:txBody>
          <a:bodyPr wrap="square" rtlCol="0">
            <a:spAutoFit/>
          </a:bodyPr>
          <a:lstStyle/>
          <a:p>
            <a:pPr lvl="0" algn="dist">
              <a:lnSpc>
                <a:spcPct val="120000"/>
              </a:lnSpc>
              <a:defRPr/>
            </a:pPr>
            <a:r>
              <a:rPr lang="zh-CN" altLang="en-US" sz="4400" b="1" spc="300" dirty="0">
                <a:solidFill>
                  <a:schemeClr val="accent1"/>
                </a:solidFill>
                <a:latin typeface="微软雅黑" panose="020B0503020204020204" pitchFamily="34" charset="-122"/>
                <a:ea typeface="微软雅黑" panose="020B0503020204020204" pitchFamily="34" charset="-122"/>
                <a:cs typeface="Roboto" panose="02000000000000000000" pitchFamily="2" charset="0"/>
              </a:rPr>
              <a:t>海南大学介绍</a:t>
            </a:r>
            <a:endParaRPr lang="en-US" altLang="zh-CN" sz="4400" b="1" spc="300" dirty="0">
              <a:solidFill>
                <a:schemeClr val="accent1"/>
              </a:solidFill>
              <a:latin typeface="微软雅黑" panose="020B0503020204020204" pitchFamily="34" charset="-122"/>
              <a:ea typeface="微软雅黑" panose="020B0503020204020204" pitchFamily="34" charset="-122"/>
              <a:cs typeface="Roboto" panose="02000000000000000000" pitchFamily="2" charset="0"/>
            </a:endParaRPr>
          </a:p>
          <a:p>
            <a:pPr lvl="0" algn="dist">
              <a:lnSpc>
                <a:spcPct val="120000"/>
              </a:lnSpc>
              <a:defRPr/>
            </a:pPr>
            <a:r>
              <a:rPr lang="zh-CN" altLang="en-US" sz="2400" spc="300" dirty="0">
                <a:solidFill>
                  <a:schemeClr val="accent1"/>
                </a:solidFill>
                <a:latin typeface="微软雅黑" panose="020B0503020204020204" pitchFamily="34" charset="-122"/>
                <a:ea typeface="微软雅黑" panose="020B0503020204020204" pitchFamily="34" charset="-122"/>
                <a:cs typeface="Roboto" panose="02000000000000000000" pitchFamily="2" charset="0"/>
              </a:rPr>
              <a:t>蓝色汇报通用模板</a:t>
            </a:r>
          </a:p>
        </p:txBody>
      </p:sp>
      <p:sp>
        <p:nvSpPr>
          <p:cNvPr id="12" name="TextBox 40">
            <a:extLst>
              <a:ext uri="{FF2B5EF4-FFF2-40B4-BE49-F238E27FC236}">
                <a16:creationId xmlns:a16="http://schemas.microsoft.com/office/drawing/2014/main" id="{0CE018C3-C744-41DD-863A-BF374F9FDE14}"/>
              </a:ext>
            </a:extLst>
          </p:cNvPr>
          <p:cNvSpPr txBox="1"/>
          <p:nvPr/>
        </p:nvSpPr>
        <p:spPr>
          <a:xfrm>
            <a:off x="7178843" y="4269752"/>
            <a:ext cx="338488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30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cs typeface="Roboto Light" panose="02000000000000000000" pitchFamily="2" charset="0"/>
              </a:rPr>
              <a:t>A TEMPLATE JUST FOR HNU</a:t>
            </a:r>
          </a:p>
        </p:txBody>
      </p:sp>
      <p:sp>
        <p:nvSpPr>
          <p:cNvPr id="14" name="TextBox 44">
            <a:extLst>
              <a:ext uri="{FF2B5EF4-FFF2-40B4-BE49-F238E27FC236}">
                <a16:creationId xmlns:a16="http://schemas.microsoft.com/office/drawing/2014/main" id="{18BC851D-96FF-4339-863F-B07FC000AB64}"/>
              </a:ext>
            </a:extLst>
          </p:cNvPr>
          <p:cNvSpPr txBox="1"/>
          <p:nvPr/>
        </p:nvSpPr>
        <p:spPr>
          <a:xfrm>
            <a:off x="0" y="1536174"/>
            <a:ext cx="786063" cy="37856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6000" b="1" i="0" u="none" strike="noStrike" kern="1200" cap="none" spc="0" normalizeH="0" baseline="0" noProof="0" dirty="0">
                <a:ln>
                  <a:noFill/>
                </a:ln>
                <a:solidFill>
                  <a:prstClr val="white">
                    <a:alpha val="35000"/>
                  </a:prstClr>
                </a:solidFill>
                <a:effectLst/>
                <a:uLnTx/>
                <a:uFillTx/>
                <a:latin typeface="微软雅黑" panose="020B0503020204020204" pitchFamily="34" charset="-122"/>
                <a:ea typeface="微软雅黑" panose="020B0503020204020204" pitchFamily="34" charset="-122"/>
                <a:cs typeface="Roboto" panose="02000000000000000000" pitchFamily="2" charset="0"/>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6000" b="1" i="0" u="none" strike="noStrike" kern="1200" cap="none" spc="0" normalizeH="0" baseline="0" noProof="0" dirty="0">
                <a:ln>
                  <a:noFill/>
                </a:ln>
                <a:solidFill>
                  <a:prstClr val="white">
                    <a:alpha val="35000"/>
                  </a:prstClr>
                </a:solidFill>
                <a:effectLst/>
                <a:uLnTx/>
                <a:uFillTx/>
                <a:latin typeface="微软雅黑" panose="020B0503020204020204" pitchFamily="34" charset="-122"/>
                <a:ea typeface="微软雅黑" panose="020B0503020204020204" pitchFamily="34" charset="-122"/>
                <a:cs typeface="Roboto" panose="02000000000000000000" pitchFamily="2" charset="0"/>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6000" b="1" i="0" u="none" strike="noStrike" kern="1200" cap="none" spc="0" normalizeH="0" baseline="0" noProof="0" dirty="0">
                <a:ln>
                  <a:noFill/>
                </a:ln>
                <a:solidFill>
                  <a:prstClr val="white">
                    <a:alpha val="35000"/>
                  </a:prstClr>
                </a:solidFill>
                <a:effectLst/>
                <a:uLnTx/>
                <a:uFillTx/>
                <a:latin typeface="微软雅黑" panose="020B0503020204020204" pitchFamily="34" charset="-122"/>
                <a:ea typeface="微软雅黑" panose="020B0503020204020204" pitchFamily="34" charset="-122"/>
                <a:cs typeface="Roboto" panose="02000000000000000000" pitchFamily="2"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6000" b="1" dirty="0">
                <a:solidFill>
                  <a:prstClr val="white">
                    <a:alpha val="35000"/>
                  </a:prstClr>
                </a:solidFill>
                <a:latin typeface="微软雅黑" panose="020B0503020204020204" pitchFamily="34" charset="-122"/>
                <a:ea typeface="微软雅黑" panose="020B0503020204020204" pitchFamily="34" charset="-122"/>
                <a:cs typeface="Roboto" panose="02000000000000000000" pitchFamily="2" charset="0"/>
              </a:rPr>
              <a:t>9</a:t>
            </a:r>
            <a:endParaRPr kumimoji="0" lang="en-IN" sz="6000" b="1" i="0" u="none" strike="noStrike" kern="1200" cap="none" spc="0" normalizeH="0" baseline="0" noProof="0" dirty="0">
              <a:ln>
                <a:noFill/>
              </a:ln>
              <a:solidFill>
                <a:prstClr val="white">
                  <a:alpha val="35000"/>
                </a:prstClr>
              </a:solidFill>
              <a:effectLst/>
              <a:uLnTx/>
              <a:uFillTx/>
              <a:latin typeface="微软雅黑" panose="020B0503020204020204" pitchFamily="34" charset="-122"/>
              <a:ea typeface="微软雅黑" panose="020B0503020204020204" pitchFamily="34" charset="-122"/>
              <a:cs typeface="Roboto" panose="02000000000000000000" pitchFamily="2" charset="0"/>
            </a:endParaRPr>
          </a:p>
        </p:txBody>
      </p:sp>
      <p:pic>
        <p:nvPicPr>
          <p:cNvPr id="15" name="图片 14">
            <a:extLst>
              <a:ext uri="{FF2B5EF4-FFF2-40B4-BE49-F238E27FC236}">
                <a16:creationId xmlns:a16="http://schemas.microsoft.com/office/drawing/2014/main" id="{71796A3E-8A22-470F-A63F-581CD8D1A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7744" y="2056771"/>
            <a:ext cx="1758455" cy="400679"/>
          </a:xfrm>
          <a:prstGeom prst="rect">
            <a:avLst/>
          </a:prstGeom>
        </p:spPr>
      </p:pic>
      <p:grpSp>
        <p:nvGrpSpPr>
          <p:cNvPr id="16" name="组合 15">
            <a:extLst>
              <a:ext uri="{FF2B5EF4-FFF2-40B4-BE49-F238E27FC236}">
                <a16:creationId xmlns:a16="http://schemas.microsoft.com/office/drawing/2014/main" id="{69A42898-B73F-4FA9-8FB9-A555E2905323}"/>
              </a:ext>
            </a:extLst>
          </p:cNvPr>
          <p:cNvGrpSpPr/>
          <p:nvPr/>
        </p:nvGrpSpPr>
        <p:grpSpPr>
          <a:xfrm>
            <a:off x="10305448" y="4381500"/>
            <a:ext cx="474663" cy="47625"/>
            <a:chOff x="1021748" y="2094442"/>
            <a:chExt cx="474663" cy="47625"/>
          </a:xfrm>
          <a:solidFill>
            <a:schemeClr val="tx1"/>
          </a:solidFill>
        </p:grpSpPr>
        <p:sp>
          <p:nvSpPr>
            <p:cNvPr id="17" name="椭圆 16">
              <a:extLst>
                <a:ext uri="{FF2B5EF4-FFF2-40B4-BE49-F238E27FC236}">
                  <a16:creationId xmlns:a16="http://schemas.microsoft.com/office/drawing/2014/main" id="{B3790B33-8308-4400-9D77-27DAFE28E31F}"/>
                </a:ext>
              </a:extLst>
            </p:cNvPr>
            <p:cNvSpPr/>
            <p:nvPr/>
          </p:nvSpPr>
          <p:spPr>
            <a:xfrm>
              <a:off x="1021748" y="2094442"/>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a:extLst>
                <a:ext uri="{FF2B5EF4-FFF2-40B4-BE49-F238E27FC236}">
                  <a16:creationId xmlns:a16="http://schemas.microsoft.com/office/drawing/2014/main" id="{701263B3-60BC-4D85-AD58-3F6FB9EB2BB8}"/>
                </a:ext>
              </a:extLst>
            </p:cNvPr>
            <p:cNvSpPr/>
            <p:nvPr/>
          </p:nvSpPr>
          <p:spPr>
            <a:xfrm>
              <a:off x="1107156" y="2094442"/>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a:extLst>
                <a:ext uri="{FF2B5EF4-FFF2-40B4-BE49-F238E27FC236}">
                  <a16:creationId xmlns:a16="http://schemas.microsoft.com/office/drawing/2014/main" id="{31D3DEBE-D006-4C6F-8857-4FA4DD6B4453}"/>
                </a:ext>
              </a:extLst>
            </p:cNvPr>
            <p:cNvSpPr/>
            <p:nvPr/>
          </p:nvSpPr>
          <p:spPr>
            <a:xfrm>
              <a:off x="1192564" y="2094442"/>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a:extLst>
                <a:ext uri="{FF2B5EF4-FFF2-40B4-BE49-F238E27FC236}">
                  <a16:creationId xmlns:a16="http://schemas.microsoft.com/office/drawing/2014/main" id="{9192319D-7694-4669-9513-167EA73BF5EE}"/>
                </a:ext>
              </a:extLst>
            </p:cNvPr>
            <p:cNvSpPr/>
            <p:nvPr/>
          </p:nvSpPr>
          <p:spPr>
            <a:xfrm>
              <a:off x="1277972" y="2094442"/>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a:extLst>
                <a:ext uri="{FF2B5EF4-FFF2-40B4-BE49-F238E27FC236}">
                  <a16:creationId xmlns:a16="http://schemas.microsoft.com/office/drawing/2014/main" id="{52692CB4-6878-4284-9D8D-834BAD48C0B1}"/>
                </a:ext>
              </a:extLst>
            </p:cNvPr>
            <p:cNvSpPr/>
            <p:nvPr/>
          </p:nvSpPr>
          <p:spPr>
            <a:xfrm>
              <a:off x="1363380" y="2094442"/>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椭圆 21">
              <a:extLst>
                <a:ext uri="{FF2B5EF4-FFF2-40B4-BE49-F238E27FC236}">
                  <a16:creationId xmlns:a16="http://schemas.microsoft.com/office/drawing/2014/main" id="{99C6D052-4AB6-4FA2-929B-D0296FA39525}"/>
                </a:ext>
              </a:extLst>
            </p:cNvPr>
            <p:cNvSpPr/>
            <p:nvPr/>
          </p:nvSpPr>
          <p:spPr>
            <a:xfrm>
              <a:off x="1448786" y="2094442"/>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5" name="Rectangle: Rounded Corners 23">
            <a:extLst>
              <a:ext uri="{FF2B5EF4-FFF2-40B4-BE49-F238E27FC236}">
                <a16:creationId xmlns:a16="http://schemas.microsoft.com/office/drawing/2014/main" id="{93A28A38-89CA-4B26-8062-3D0210EC33F5}"/>
              </a:ext>
            </a:extLst>
          </p:cNvPr>
          <p:cNvSpPr/>
          <p:nvPr/>
        </p:nvSpPr>
        <p:spPr>
          <a:xfrm>
            <a:off x="7271647" y="4904307"/>
            <a:ext cx="2012053" cy="353493"/>
          </a:xfrm>
          <a:prstGeom prst="roundRect">
            <a:avLst>
              <a:gd name="adj" fmla="val 50000"/>
            </a:avLst>
          </a:prstGeom>
          <a:solidFill>
            <a:schemeClr val="accent1">
              <a:alpha val="58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spc="300" dirty="0">
                <a:latin typeface="微软雅黑 Light" panose="020B0502040204020203" pitchFamily="34" charset="-122"/>
                <a:ea typeface="微软雅黑 Light" panose="020B0502040204020203" pitchFamily="34" charset="-122"/>
              </a:rPr>
              <a:t>DESIGNED BY CCJ</a:t>
            </a:r>
          </a:p>
        </p:txBody>
      </p:sp>
    </p:spTree>
    <p:extLst>
      <p:ext uri="{BB962C8B-B14F-4D97-AF65-F5344CB8AC3E}">
        <p14:creationId xmlns:p14="http://schemas.microsoft.com/office/powerpoint/2010/main" val="368760809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9491D8B-023D-40F7-BC50-DC3BC32E47E1}"/>
              </a:ext>
            </a:extLst>
          </p:cNvPr>
          <p:cNvPicPr>
            <a:picLocks noChangeAspect="1"/>
          </p:cNvPicPr>
          <p:nvPr/>
        </p:nvPicPr>
        <p:blipFill rotWithShape="1">
          <a:blip r:embed="rId3">
            <a:extLst>
              <a:ext uri="{28A0092B-C50C-407E-A947-70E740481C1C}">
                <a14:useLocalDpi xmlns:a14="http://schemas.microsoft.com/office/drawing/2010/main" val="0"/>
              </a:ext>
            </a:extLst>
          </a:blip>
          <a:srcRect l="26956" r="3414"/>
          <a:stretch/>
        </p:blipFill>
        <p:spPr>
          <a:xfrm>
            <a:off x="0" y="0"/>
            <a:ext cx="12192000" cy="6858000"/>
          </a:xfrm>
          <a:prstGeom prst="rect">
            <a:avLst/>
          </a:prstGeom>
        </p:spPr>
      </p:pic>
      <p:grpSp>
        <p:nvGrpSpPr>
          <p:cNvPr id="43" name="组合 42">
            <a:extLst>
              <a:ext uri="{FF2B5EF4-FFF2-40B4-BE49-F238E27FC236}">
                <a16:creationId xmlns:a16="http://schemas.microsoft.com/office/drawing/2014/main" id="{6B00F311-FCC5-4CF8-858D-8E4585EF9308}"/>
              </a:ext>
            </a:extLst>
          </p:cNvPr>
          <p:cNvGrpSpPr/>
          <p:nvPr/>
        </p:nvGrpSpPr>
        <p:grpSpPr>
          <a:xfrm>
            <a:off x="5952782" y="1999273"/>
            <a:ext cx="4909979" cy="2859454"/>
            <a:chOff x="5545627" y="2312623"/>
            <a:chExt cx="4909979" cy="2859454"/>
          </a:xfrm>
        </p:grpSpPr>
        <p:grpSp>
          <p:nvGrpSpPr>
            <p:cNvPr id="36" name="组合 35">
              <a:extLst>
                <a:ext uri="{FF2B5EF4-FFF2-40B4-BE49-F238E27FC236}">
                  <a16:creationId xmlns:a16="http://schemas.microsoft.com/office/drawing/2014/main" id="{1410C585-5E12-4688-8AF9-3E4D79D6D314}"/>
                </a:ext>
              </a:extLst>
            </p:cNvPr>
            <p:cNvGrpSpPr/>
            <p:nvPr/>
          </p:nvGrpSpPr>
          <p:grpSpPr>
            <a:xfrm>
              <a:off x="5545627" y="2312623"/>
              <a:ext cx="4909979" cy="2859454"/>
              <a:chOff x="4809027" y="2553923"/>
              <a:chExt cx="4909979" cy="2859454"/>
            </a:xfrm>
          </p:grpSpPr>
          <p:sp>
            <p:nvSpPr>
              <p:cNvPr id="35" name="文本框 34">
                <a:extLst>
                  <a:ext uri="{FF2B5EF4-FFF2-40B4-BE49-F238E27FC236}">
                    <a16:creationId xmlns:a16="http://schemas.microsoft.com/office/drawing/2014/main" id="{35AF9D7D-67FB-4D06-8BA9-3B64F3AAD988}"/>
                  </a:ext>
                </a:extLst>
              </p:cNvPr>
              <p:cNvSpPr txBox="1"/>
              <p:nvPr/>
            </p:nvSpPr>
            <p:spPr>
              <a:xfrm>
                <a:off x="4809027" y="2553923"/>
                <a:ext cx="1458782" cy="1738751"/>
              </a:xfrm>
              <a:custGeom>
                <a:avLst/>
                <a:gdLst/>
                <a:ahLst/>
                <a:cxnLst/>
                <a:rect l="l" t="t" r="r" b="b"/>
                <a:pathLst>
                  <a:path w="1458782" h="1738751">
                    <a:moveTo>
                      <a:pt x="296809" y="1654550"/>
                    </a:moveTo>
                    <a:lnTo>
                      <a:pt x="303124" y="1654550"/>
                    </a:lnTo>
                    <a:cubicBezTo>
                      <a:pt x="307334" y="1655953"/>
                      <a:pt x="310842" y="1658058"/>
                      <a:pt x="313649" y="1660865"/>
                    </a:cubicBezTo>
                    <a:cubicBezTo>
                      <a:pt x="316456" y="1662268"/>
                      <a:pt x="317859" y="1663671"/>
                      <a:pt x="317859" y="1665075"/>
                    </a:cubicBezTo>
                    <a:lnTo>
                      <a:pt x="311544" y="1665075"/>
                    </a:lnTo>
                    <a:cubicBezTo>
                      <a:pt x="301720" y="1663671"/>
                      <a:pt x="296809" y="1660163"/>
                      <a:pt x="296809" y="1654550"/>
                    </a:cubicBezTo>
                    <a:close/>
                    <a:moveTo>
                      <a:pt x="284178" y="1648235"/>
                    </a:moveTo>
                    <a:lnTo>
                      <a:pt x="290494" y="1648235"/>
                    </a:lnTo>
                    <a:cubicBezTo>
                      <a:pt x="294704" y="1649638"/>
                      <a:pt x="296809" y="1651743"/>
                      <a:pt x="296809" y="1654550"/>
                    </a:cubicBezTo>
                    <a:lnTo>
                      <a:pt x="290494" y="1654550"/>
                    </a:lnTo>
                    <a:cubicBezTo>
                      <a:pt x="286283" y="1654550"/>
                      <a:pt x="284178" y="1652445"/>
                      <a:pt x="284178" y="1648235"/>
                    </a:cubicBezTo>
                    <a:close/>
                    <a:moveTo>
                      <a:pt x="1195654" y="1595609"/>
                    </a:moveTo>
                    <a:lnTo>
                      <a:pt x="1195654" y="1601924"/>
                    </a:lnTo>
                    <a:lnTo>
                      <a:pt x="1199864" y="1601924"/>
                    </a:lnTo>
                    <a:lnTo>
                      <a:pt x="1199864" y="1595609"/>
                    </a:lnTo>
                    <a:close/>
                    <a:moveTo>
                      <a:pt x="1201969" y="1587189"/>
                    </a:moveTo>
                    <a:lnTo>
                      <a:pt x="1201969" y="1595609"/>
                    </a:lnTo>
                    <a:lnTo>
                      <a:pt x="1206179" y="1595609"/>
                    </a:lnTo>
                    <a:lnTo>
                      <a:pt x="1206179" y="1587189"/>
                    </a:lnTo>
                    <a:close/>
                    <a:moveTo>
                      <a:pt x="999887" y="1338796"/>
                    </a:moveTo>
                    <a:lnTo>
                      <a:pt x="999887" y="1343006"/>
                    </a:lnTo>
                    <a:lnTo>
                      <a:pt x="1006202" y="1343006"/>
                    </a:lnTo>
                    <a:lnTo>
                      <a:pt x="1006202" y="1338796"/>
                    </a:lnTo>
                    <a:close/>
                    <a:moveTo>
                      <a:pt x="1039882" y="1319851"/>
                    </a:moveTo>
                    <a:lnTo>
                      <a:pt x="1035672" y="1321956"/>
                    </a:lnTo>
                    <a:cubicBezTo>
                      <a:pt x="1034269" y="1323359"/>
                      <a:pt x="1032866" y="1325464"/>
                      <a:pt x="1031462" y="1328271"/>
                    </a:cubicBezTo>
                    <a:lnTo>
                      <a:pt x="1039882" y="1328271"/>
                    </a:lnTo>
                    <a:close/>
                    <a:moveTo>
                      <a:pt x="1027252" y="1315641"/>
                    </a:moveTo>
                    <a:cubicBezTo>
                      <a:pt x="1024446" y="1315641"/>
                      <a:pt x="1020937" y="1319149"/>
                      <a:pt x="1016727" y="1326166"/>
                    </a:cubicBezTo>
                    <a:lnTo>
                      <a:pt x="1020937" y="1326166"/>
                    </a:lnTo>
                    <a:cubicBezTo>
                      <a:pt x="1023744" y="1326166"/>
                      <a:pt x="1027252" y="1322657"/>
                      <a:pt x="1031462" y="1315641"/>
                    </a:cubicBezTo>
                    <a:close/>
                    <a:moveTo>
                      <a:pt x="1044092" y="1311431"/>
                    </a:moveTo>
                    <a:lnTo>
                      <a:pt x="1044092" y="1315641"/>
                    </a:lnTo>
                    <a:lnTo>
                      <a:pt x="1054618" y="1315641"/>
                    </a:lnTo>
                    <a:lnTo>
                      <a:pt x="1054618" y="1311431"/>
                    </a:lnTo>
                    <a:close/>
                    <a:moveTo>
                      <a:pt x="1037777" y="1305115"/>
                    </a:moveTo>
                    <a:cubicBezTo>
                      <a:pt x="1033567" y="1306519"/>
                      <a:pt x="1031462" y="1308624"/>
                      <a:pt x="1031462" y="1311431"/>
                    </a:cubicBezTo>
                    <a:lnTo>
                      <a:pt x="1037777" y="1311431"/>
                    </a:lnTo>
                    <a:close/>
                    <a:moveTo>
                      <a:pt x="1069353" y="1292485"/>
                    </a:moveTo>
                    <a:cubicBezTo>
                      <a:pt x="1065143" y="1292485"/>
                      <a:pt x="1060933" y="1295994"/>
                      <a:pt x="1056723" y="1303010"/>
                    </a:cubicBezTo>
                    <a:lnTo>
                      <a:pt x="1073563" y="1303010"/>
                    </a:lnTo>
                    <a:lnTo>
                      <a:pt x="1073563" y="1298800"/>
                    </a:lnTo>
                    <a:cubicBezTo>
                      <a:pt x="1073563" y="1294590"/>
                      <a:pt x="1072159" y="1292485"/>
                      <a:pt x="1069353" y="1292485"/>
                    </a:cubicBezTo>
                    <a:close/>
                    <a:moveTo>
                      <a:pt x="1039882" y="1281960"/>
                    </a:moveTo>
                    <a:lnTo>
                      <a:pt x="1039882" y="1286170"/>
                    </a:lnTo>
                    <a:cubicBezTo>
                      <a:pt x="1039882" y="1290380"/>
                      <a:pt x="1045496" y="1292485"/>
                      <a:pt x="1056723" y="1292485"/>
                    </a:cubicBezTo>
                    <a:lnTo>
                      <a:pt x="1065143" y="1281960"/>
                    </a:lnTo>
                    <a:close/>
                    <a:moveTo>
                      <a:pt x="303124" y="1277750"/>
                    </a:moveTo>
                    <a:lnTo>
                      <a:pt x="303124" y="1286170"/>
                    </a:lnTo>
                    <a:lnTo>
                      <a:pt x="307334" y="1286170"/>
                    </a:lnTo>
                    <a:lnTo>
                      <a:pt x="307334" y="1277750"/>
                    </a:lnTo>
                    <a:close/>
                    <a:moveTo>
                      <a:pt x="324174" y="1258805"/>
                    </a:moveTo>
                    <a:cubicBezTo>
                      <a:pt x="324174" y="1263015"/>
                      <a:pt x="326279" y="1265120"/>
                      <a:pt x="330489" y="1265120"/>
                    </a:cubicBezTo>
                    <a:lnTo>
                      <a:pt x="334699" y="1265120"/>
                    </a:lnTo>
                    <a:cubicBezTo>
                      <a:pt x="334699" y="1260910"/>
                      <a:pt x="332594" y="1258805"/>
                      <a:pt x="328384" y="1258805"/>
                    </a:cubicBezTo>
                    <a:close/>
                    <a:moveTo>
                      <a:pt x="1098823" y="1252490"/>
                    </a:moveTo>
                    <a:cubicBezTo>
                      <a:pt x="1098823" y="1253893"/>
                      <a:pt x="1095315" y="1259507"/>
                      <a:pt x="1088298" y="1269330"/>
                    </a:cubicBezTo>
                    <a:lnTo>
                      <a:pt x="1090403" y="1269330"/>
                    </a:lnTo>
                    <a:cubicBezTo>
                      <a:pt x="1096016" y="1266523"/>
                      <a:pt x="1100928" y="1265120"/>
                      <a:pt x="1105138" y="1265120"/>
                    </a:cubicBezTo>
                    <a:lnTo>
                      <a:pt x="1105138" y="1258805"/>
                    </a:lnTo>
                    <a:cubicBezTo>
                      <a:pt x="1105138" y="1254595"/>
                      <a:pt x="1103033" y="1252490"/>
                      <a:pt x="1098823" y="1252490"/>
                    </a:cubicBezTo>
                    <a:close/>
                    <a:moveTo>
                      <a:pt x="1081983" y="1244070"/>
                    </a:moveTo>
                    <a:cubicBezTo>
                      <a:pt x="1076369" y="1245473"/>
                      <a:pt x="1073563" y="1248280"/>
                      <a:pt x="1073563" y="1252490"/>
                    </a:cubicBezTo>
                    <a:lnTo>
                      <a:pt x="1084088" y="1252490"/>
                    </a:lnTo>
                    <a:cubicBezTo>
                      <a:pt x="1084088" y="1256700"/>
                      <a:pt x="1081983" y="1258805"/>
                      <a:pt x="1077773" y="1258805"/>
                    </a:cubicBezTo>
                    <a:lnTo>
                      <a:pt x="1071458" y="1254595"/>
                    </a:lnTo>
                    <a:lnTo>
                      <a:pt x="1071458" y="1260910"/>
                    </a:lnTo>
                    <a:lnTo>
                      <a:pt x="1081983" y="1260910"/>
                    </a:lnTo>
                    <a:cubicBezTo>
                      <a:pt x="1083386" y="1260910"/>
                      <a:pt x="1084790" y="1259507"/>
                      <a:pt x="1086193" y="1256700"/>
                    </a:cubicBezTo>
                    <a:cubicBezTo>
                      <a:pt x="1087596" y="1255297"/>
                      <a:pt x="1089000" y="1252490"/>
                      <a:pt x="1090403" y="1248280"/>
                    </a:cubicBezTo>
                    <a:lnTo>
                      <a:pt x="1084088" y="1244070"/>
                    </a:lnTo>
                    <a:close/>
                    <a:moveTo>
                      <a:pt x="84201" y="1237755"/>
                    </a:moveTo>
                    <a:lnTo>
                      <a:pt x="84201" y="1244070"/>
                    </a:lnTo>
                    <a:lnTo>
                      <a:pt x="92621" y="1244070"/>
                    </a:lnTo>
                    <a:cubicBezTo>
                      <a:pt x="92621" y="1239860"/>
                      <a:pt x="89815" y="1237755"/>
                      <a:pt x="84201" y="1237755"/>
                    </a:cubicBezTo>
                    <a:close/>
                    <a:moveTo>
                      <a:pt x="330489" y="1225125"/>
                    </a:moveTo>
                    <a:lnTo>
                      <a:pt x="336804" y="1225125"/>
                    </a:lnTo>
                    <a:lnTo>
                      <a:pt x="336804" y="1227230"/>
                    </a:lnTo>
                    <a:cubicBezTo>
                      <a:pt x="336804" y="1232843"/>
                      <a:pt x="334699" y="1235650"/>
                      <a:pt x="330489" y="1235650"/>
                    </a:cubicBezTo>
                    <a:close/>
                    <a:moveTo>
                      <a:pt x="1117768" y="1220914"/>
                    </a:moveTo>
                    <a:cubicBezTo>
                      <a:pt x="1117768" y="1223721"/>
                      <a:pt x="1115663" y="1228633"/>
                      <a:pt x="1111453" y="1235650"/>
                    </a:cubicBezTo>
                    <a:lnTo>
                      <a:pt x="1117768" y="1235650"/>
                    </a:lnTo>
                    <a:cubicBezTo>
                      <a:pt x="1121978" y="1235650"/>
                      <a:pt x="1125487" y="1232141"/>
                      <a:pt x="1128293" y="1225125"/>
                    </a:cubicBezTo>
                    <a:lnTo>
                      <a:pt x="1121978" y="1220914"/>
                    </a:lnTo>
                    <a:close/>
                    <a:moveTo>
                      <a:pt x="589407" y="1208284"/>
                    </a:moveTo>
                    <a:lnTo>
                      <a:pt x="589407" y="1218810"/>
                    </a:lnTo>
                    <a:lnTo>
                      <a:pt x="604142" y="1218810"/>
                    </a:lnTo>
                    <a:lnTo>
                      <a:pt x="604142" y="1214599"/>
                    </a:lnTo>
                    <a:cubicBezTo>
                      <a:pt x="604142" y="1210389"/>
                      <a:pt x="601336" y="1208284"/>
                      <a:pt x="595722" y="1208284"/>
                    </a:cubicBezTo>
                    <a:close/>
                    <a:moveTo>
                      <a:pt x="1117768" y="1201969"/>
                    </a:moveTo>
                    <a:cubicBezTo>
                      <a:pt x="1098122" y="1210389"/>
                      <a:pt x="1088298" y="1216704"/>
                      <a:pt x="1088298" y="1220914"/>
                    </a:cubicBezTo>
                    <a:lnTo>
                      <a:pt x="1105138" y="1231440"/>
                    </a:lnTo>
                    <a:cubicBezTo>
                      <a:pt x="1113558" y="1220213"/>
                      <a:pt x="1117768" y="1210389"/>
                      <a:pt x="1117768" y="1201969"/>
                    </a:cubicBezTo>
                    <a:close/>
                    <a:moveTo>
                      <a:pt x="1117768" y="1191444"/>
                    </a:moveTo>
                    <a:lnTo>
                      <a:pt x="1117768" y="1193549"/>
                    </a:lnTo>
                    <a:lnTo>
                      <a:pt x="1124083" y="1193549"/>
                    </a:lnTo>
                    <a:lnTo>
                      <a:pt x="1124083" y="1191444"/>
                    </a:lnTo>
                    <a:close/>
                    <a:moveTo>
                      <a:pt x="1124083" y="1168289"/>
                    </a:moveTo>
                    <a:lnTo>
                      <a:pt x="1124083" y="1170394"/>
                    </a:lnTo>
                    <a:cubicBezTo>
                      <a:pt x="1126890" y="1174604"/>
                      <a:pt x="1129697" y="1176709"/>
                      <a:pt x="1132504" y="1176709"/>
                    </a:cubicBezTo>
                    <a:lnTo>
                      <a:pt x="1132504" y="1174604"/>
                    </a:lnTo>
                    <a:cubicBezTo>
                      <a:pt x="1132504" y="1170394"/>
                      <a:pt x="1129697" y="1168289"/>
                      <a:pt x="1124083" y="1168289"/>
                    </a:cubicBezTo>
                    <a:close/>
                    <a:moveTo>
                      <a:pt x="313649" y="1159869"/>
                    </a:moveTo>
                    <a:lnTo>
                      <a:pt x="313649" y="1168289"/>
                    </a:lnTo>
                    <a:lnTo>
                      <a:pt x="317859" y="1168289"/>
                    </a:lnTo>
                    <a:lnTo>
                      <a:pt x="317859" y="1159869"/>
                    </a:lnTo>
                    <a:close/>
                    <a:moveTo>
                      <a:pt x="785174" y="1157764"/>
                    </a:moveTo>
                    <a:lnTo>
                      <a:pt x="787279" y="1157764"/>
                    </a:lnTo>
                    <a:lnTo>
                      <a:pt x="787279" y="1164079"/>
                    </a:lnTo>
                    <a:lnTo>
                      <a:pt x="785174" y="1164079"/>
                    </a:lnTo>
                    <a:close/>
                    <a:moveTo>
                      <a:pt x="492576" y="1153554"/>
                    </a:moveTo>
                    <a:lnTo>
                      <a:pt x="492576" y="1159869"/>
                    </a:lnTo>
                    <a:lnTo>
                      <a:pt x="494681" y="1159869"/>
                    </a:lnTo>
                    <a:lnTo>
                      <a:pt x="494681" y="1153554"/>
                    </a:lnTo>
                    <a:close/>
                    <a:moveTo>
                      <a:pt x="1134609" y="1147239"/>
                    </a:moveTo>
                    <a:lnTo>
                      <a:pt x="1134609" y="1151449"/>
                    </a:lnTo>
                    <a:lnTo>
                      <a:pt x="1140924" y="1151449"/>
                    </a:lnTo>
                    <a:lnTo>
                      <a:pt x="1140924" y="1147239"/>
                    </a:lnTo>
                    <a:close/>
                    <a:moveTo>
                      <a:pt x="319964" y="1134608"/>
                    </a:moveTo>
                    <a:lnTo>
                      <a:pt x="328384" y="1134608"/>
                    </a:lnTo>
                    <a:cubicBezTo>
                      <a:pt x="325577" y="1143029"/>
                      <a:pt x="324174" y="1150747"/>
                      <a:pt x="324174" y="1157764"/>
                    </a:cubicBezTo>
                    <a:lnTo>
                      <a:pt x="328384" y="1157764"/>
                    </a:lnTo>
                    <a:lnTo>
                      <a:pt x="307334" y="1227230"/>
                    </a:lnTo>
                    <a:lnTo>
                      <a:pt x="303124" y="1227230"/>
                    </a:lnTo>
                    <a:lnTo>
                      <a:pt x="303124" y="1235650"/>
                    </a:lnTo>
                    <a:lnTo>
                      <a:pt x="313649" y="1248280"/>
                    </a:lnTo>
                    <a:cubicBezTo>
                      <a:pt x="313649" y="1251086"/>
                      <a:pt x="312947" y="1252490"/>
                      <a:pt x="311544" y="1252490"/>
                    </a:cubicBezTo>
                    <a:lnTo>
                      <a:pt x="313649" y="1260910"/>
                    </a:lnTo>
                    <a:lnTo>
                      <a:pt x="307334" y="1260910"/>
                    </a:lnTo>
                    <a:lnTo>
                      <a:pt x="307334" y="1269330"/>
                    </a:lnTo>
                    <a:lnTo>
                      <a:pt x="313649" y="1269330"/>
                    </a:lnTo>
                    <a:cubicBezTo>
                      <a:pt x="317859" y="1252490"/>
                      <a:pt x="322771" y="1244070"/>
                      <a:pt x="328384" y="1244070"/>
                    </a:cubicBezTo>
                    <a:cubicBezTo>
                      <a:pt x="328384" y="1251086"/>
                      <a:pt x="336804" y="1258103"/>
                      <a:pt x="353644" y="1265120"/>
                    </a:cubicBezTo>
                    <a:cubicBezTo>
                      <a:pt x="353644" y="1262313"/>
                      <a:pt x="355749" y="1258103"/>
                      <a:pt x="359959" y="1252490"/>
                    </a:cubicBezTo>
                    <a:cubicBezTo>
                      <a:pt x="351539" y="1252490"/>
                      <a:pt x="347329" y="1249683"/>
                      <a:pt x="347329" y="1244070"/>
                    </a:cubicBezTo>
                    <a:lnTo>
                      <a:pt x="353644" y="1244070"/>
                    </a:lnTo>
                    <a:cubicBezTo>
                      <a:pt x="359258" y="1246876"/>
                      <a:pt x="362766" y="1248280"/>
                      <a:pt x="364169" y="1248280"/>
                    </a:cubicBezTo>
                    <a:cubicBezTo>
                      <a:pt x="364169" y="1244070"/>
                      <a:pt x="359959" y="1241965"/>
                      <a:pt x="351539" y="1241965"/>
                    </a:cubicBezTo>
                    <a:lnTo>
                      <a:pt x="351539" y="1235650"/>
                    </a:lnTo>
                    <a:lnTo>
                      <a:pt x="357854" y="1235650"/>
                    </a:lnTo>
                    <a:lnTo>
                      <a:pt x="364169" y="1237755"/>
                    </a:lnTo>
                    <a:cubicBezTo>
                      <a:pt x="375396" y="1229335"/>
                      <a:pt x="381010" y="1221616"/>
                      <a:pt x="381010" y="1214599"/>
                    </a:cubicBezTo>
                    <a:lnTo>
                      <a:pt x="387325" y="1214599"/>
                    </a:lnTo>
                    <a:cubicBezTo>
                      <a:pt x="383115" y="1270733"/>
                      <a:pt x="378905" y="1300905"/>
                      <a:pt x="374695" y="1305115"/>
                    </a:cubicBezTo>
                    <a:lnTo>
                      <a:pt x="376800" y="1311431"/>
                    </a:lnTo>
                    <a:lnTo>
                      <a:pt x="374695" y="1319851"/>
                    </a:lnTo>
                    <a:cubicBezTo>
                      <a:pt x="374695" y="1321254"/>
                      <a:pt x="375396" y="1321956"/>
                      <a:pt x="376800" y="1321956"/>
                    </a:cubicBezTo>
                    <a:lnTo>
                      <a:pt x="370484" y="1387211"/>
                    </a:lnTo>
                    <a:cubicBezTo>
                      <a:pt x="373291" y="1390018"/>
                      <a:pt x="374695" y="1394228"/>
                      <a:pt x="374695" y="1399842"/>
                    </a:cubicBezTo>
                    <a:cubicBezTo>
                      <a:pt x="370484" y="1399842"/>
                      <a:pt x="366976" y="1409665"/>
                      <a:pt x="364169" y="1429312"/>
                    </a:cubicBezTo>
                    <a:lnTo>
                      <a:pt x="368379" y="1437732"/>
                    </a:lnTo>
                    <a:cubicBezTo>
                      <a:pt x="368379" y="1454572"/>
                      <a:pt x="355048" y="1494568"/>
                      <a:pt x="328384" y="1557718"/>
                    </a:cubicBezTo>
                    <a:cubicBezTo>
                      <a:pt x="319964" y="1573155"/>
                      <a:pt x="309439" y="1584382"/>
                      <a:pt x="296809" y="1591399"/>
                    </a:cubicBezTo>
                    <a:lnTo>
                      <a:pt x="290494" y="1591399"/>
                    </a:lnTo>
                    <a:cubicBezTo>
                      <a:pt x="286283" y="1591399"/>
                      <a:pt x="284178" y="1589294"/>
                      <a:pt x="284178" y="1585084"/>
                    </a:cubicBezTo>
                    <a:lnTo>
                      <a:pt x="277863" y="1587189"/>
                    </a:lnTo>
                    <a:cubicBezTo>
                      <a:pt x="261023" y="1587189"/>
                      <a:pt x="252603" y="1585084"/>
                      <a:pt x="252603" y="1580874"/>
                    </a:cubicBezTo>
                    <a:lnTo>
                      <a:pt x="246288" y="1585084"/>
                    </a:lnTo>
                    <a:lnTo>
                      <a:pt x="239973" y="1580874"/>
                    </a:lnTo>
                    <a:cubicBezTo>
                      <a:pt x="234360" y="1583680"/>
                      <a:pt x="230150" y="1585084"/>
                      <a:pt x="227343" y="1585084"/>
                    </a:cubicBezTo>
                    <a:lnTo>
                      <a:pt x="162087" y="1534563"/>
                    </a:lnTo>
                    <a:cubicBezTo>
                      <a:pt x="143843" y="1530353"/>
                      <a:pt x="132617" y="1528248"/>
                      <a:pt x="128407" y="1528248"/>
                    </a:cubicBezTo>
                    <a:lnTo>
                      <a:pt x="94726" y="1528248"/>
                    </a:lnTo>
                    <a:lnTo>
                      <a:pt x="58941" y="1494568"/>
                    </a:lnTo>
                    <a:lnTo>
                      <a:pt x="58941" y="1490358"/>
                    </a:lnTo>
                    <a:lnTo>
                      <a:pt x="61046" y="1484043"/>
                    </a:lnTo>
                    <a:cubicBezTo>
                      <a:pt x="52626" y="1484043"/>
                      <a:pt x="48416" y="1477026"/>
                      <a:pt x="48416" y="1462992"/>
                    </a:cubicBezTo>
                    <a:cubicBezTo>
                      <a:pt x="49819" y="1462992"/>
                      <a:pt x="50521" y="1462291"/>
                      <a:pt x="50521" y="1460887"/>
                    </a:cubicBezTo>
                    <a:cubicBezTo>
                      <a:pt x="39294" y="1460887"/>
                      <a:pt x="29470" y="1450362"/>
                      <a:pt x="21050" y="1429312"/>
                    </a:cubicBezTo>
                    <a:cubicBezTo>
                      <a:pt x="15437" y="1425102"/>
                      <a:pt x="8420" y="1422997"/>
                      <a:pt x="0" y="1422997"/>
                    </a:cubicBezTo>
                    <a:lnTo>
                      <a:pt x="14735" y="1395632"/>
                    </a:lnTo>
                    <a:cubicBezTo>
                      <a:pt x="10525" y="1385808"/>
                      <a:pt x="9122" y="1379493"/>
                      <a:pt x="10525" y="1376686"/>
                    </a:cubicBezTo>
                    <a:lnTo>
                      <a:pt x="10525" y="1366161"/>
                    </a:lnTo>
                    <a:cubicBezTo>
                      <a:pt x="9122" y="1366161"/>
                      <a:pt x="8420" y="1364758"/>
                      <a:pt x="8420" y="1361951"/>
                    </a:cubicBezTo>
                    <a:cubicBezTo>
                      <a:pt x="9824" y="1361951"/>
                      <a:pt x="13332" y="1356338"/>
                      <a:pt x="18945" y="1345111"/>
                    </a:cubicBezTo>
                    <a:cubicBezTo>
                      <a:pt x="25962" y="1331078"/>
                      <a:pt x="33680" y="1313536"/>
                      <a:pt x="42101" y="1292485"/>
                    </a:cubicBezTo>
                    <a:cubicBezTo>
                      <a:pt x="72974" y="1240561"/>
                      <a:pt x="90516" y="1214599"/>
                      <a:pt x="94726" y="1214599"/>
                    </a:cubicBezTo>
                    <a:lnTo>
                      <a:pt x="98936" y="1214599"/>
                    </a:lnTo>
                    <a:cubicBezTo>
                      <a:pt x="94726" y="1220213"/>
                      <a:pt x="92621" y="1225826"/>
                      <a:pt x="92621" y="1231440"/>
                    </a:cubicBezTo>
                    <a:lnTo>
                      <a:pt x="94726" y="1231440"/>
                    </a:lnTo>
                    <a:lnTo>
                      <a:pt x="105251" y="1225125"/>
                    </a:lnTo>
                    <a:lnTo>
                      <a:pt x="109461" y="1231440"/>
                    </a:lnTo>
                    <a:lnTo>
                      <a:pt x="109461" y="1237755"/>
                    </a:lnTo>
                    <a:cubicBezTo>
                      <a:pt x="109461" y="1240561"/>
                      <a:pt x="108058" y="1241965"/>
                      <a:pt x="105251" y="1241965"/>
                    </a:cubicBezTo>
                    <a:cubicBezTo>
                      <a:pt x="109461" y="1247578"/>
                      <a:pt x="111566" y="1253893"/>
                      <a:pt x="111566" y="1260910"/>
                    </a:cubicBezTo>
                    <a:lnTo>
                      <a:pt x="109461" y="1269330"/>
                    </a:lnTo>
                    <a:cubicBezTo>
                      <a:pt x="110865" y="1270733"/>
                      <a:pt x="111566" y="1276347"/>
                      <a:pt x="111566" y="1286170"/>
                    </a:cubicBezTo>
                    <a:lnTo>
                      <a:pt x="115776" y="1286170"/>
                    </a:lnTo>
                    <a:lnTo>
                      <a:pt x="117882" y="1265120"/>
                    </a:lnTo>
                    <a:lnTo>
                      <a:pt x="126302" y="1265120"/>
                    </a:lnTo>
                    <a:lnTo>
                      <a:pt x="126302" y="1281960"/>
                    </a:lnTo>
                    <a:cubicBezTo>
                      <a:pt x="126302" y="1286170"/>
                      <a:pt x="131915" y="1289679"/>
                      <a:pt x="143142" y="1292485"/>
                    </a:cubicBezTo>
                    <a:lnTo>
                      <a:pt x="132617" y="1275645"/>
                    </a:lnTo>
                    <a:lnTo>
                      <a:pt x="138932" y="1271435"/>
                    </a:lnTo>
                    <a:lnTo>
                      <a:pt x="168402" y="1288275"/>
                    </a:lnTo>
                    <a:lnTo>
                      <a:pt x="168402" y="1292485"/>
                    </a:lnTo>
                    <a:lnTo>
                      <a:pt x="166297" y="1298800"/>
                    </a:lnTo>
                    <a:cubicBezTo>
                      <a:pt x="170507" y="1298800"/>
                      <a:pt x="172612" y="1300905"/>
                      <a:pt x="172612" y="1305115"/>
                    </a:cubicBezTo>
                    <a:lnTo>
                      <a:pt x="168402" y="1311431"/>
                    </a:lnTo>
                    <a:cubicBezTo>
                      <a:pt x="174016" y="1312834"/>
                      <a:pt x="176822" y="1315641"/>
                      <a:pt x="176822" y="1319851"/>
                    </a:cubicBezTo>
                    <a:cubicBezTo>
                      <a:pt x="195066" y="1312834"/>
                      <a:pt x="223834" y="1279154"/>
                      <a:pt x="263128" y="1218810"/>
                    </a:cubicBezTo>
                    <a:cubicBezTo>
                      <a:pt x="279968" y="1201969"/>
                      <a:pt x="298914" y="1173902"/>
                      <a:pt x="319964" y="1134608"/>
                    </a:cubicBezTo>
                    <a:close/>
                    <a:moveTo>
                      <a:pt x="562042" y="1079878"/>
                    </a:moveTo>
                    <a:lnTo>
                      <a:pt x="566252" y="1079878"/>
                    </a:lnTo>
                    <a:lnTo>
                      <a:pt x="566252" y="1086193"/>
                    </a:lnTo>
                    <a:cubicBezTo>
                      <a:pt x="562042" y="1086193"/>
                      <a:pt x="552920" y="1093210"/>
                      <a:pt x="538886" y="1107243"/>
                    </a:cubicBezTo>
                    <a:lnTo>
                      <a:pt x="538886" y="1103033"/>
                    </a:lnTo>
                    <a:cubicBezTo>
                      <a:pt x="538886" y="1100226"/>
                      <a:pt x="546605" y="1092508"/>
                      <a:pt x="562042" y="1079878"/>
                    </a:cubicBezTo>
                    <a:close/>
                    <a:moveTo>
                      <a:pt x="1073563" y="1058828"/>
                    </a:moveTo>
                    <a:cubicBezTo>
                      <a:pt x="1069353" y="1060231"/>
                      <a:pt x="1067248" y="1063038"/>
                      <a:pt x="1067248" y="1067248"/>
                    </a:cubicBezTo>
                    <a:lnTo>
                      <a:pt x="1067248" y="1090403"/>
                    </a:lnTo>
                    <a:lnTo>
                      <a:pt x="1071458" y="1090403"/>
                    </a:lnTo>
                    <a:cubicBezTo>
                      <a:pt x="1071458" y="1086193"/>
                      <a:pt x="1073563" y="1081281"/>
                      <a:pt x="1077773" y="1075668"/>
                    </a:cubicBezTo>
                    <a:cubicBezTo>
                      <a:pt x="1074966" y="1075668"/>
                      <a:pt x="1073563" y="1074966"/>
                      <a:pt x="1073563" y="1073563"/>
                    </a:cubicBezTo>
                    <a:cubicBezTo>
                      <a:pt x="1079176" y="1073563"/>
                      <a:pt x="1081983" y="1071458"/>
                      <a:pt x="1081983" y="1067248"/>
                    </a:cubicBezTo>
                    <a:lnTo>
                      <a:pt x="1081983" y="1058828"/>
                    </a:lnTo>
                    <a:close/>
                    <a:moveTo>
                      <a:pt x="1081983" y="1044092"/>
                    </a:moveTo>
                    <a:cubicBezTo>
                      <a:pt x="1076369" y="1044092"/>
                      <a:pt x="1072861" y="1046899"/>
                      <a:pt x="1071458" y="1052513"/>
                    </a:cubicBezTo>
                    <a:lnTo>
                      <a:pt x="1077773" y="1052513"/>
                    </a:lnTo>
                    <a:cubicBezTo>
                      <a:pt x="1081983" y="1052513"/>
                      <a:pt x="1084088" y="1050407"/>
                      <a:pt x="1084088" y="1046197"/>
                    </a:cubicBezTo>
                    <a:lnTo>
                      <a:pt x="1084088" y="1044092"/>
                    </a:lnTo>
                    <a:close/>
                    <a:moveTo>
                      <a:pt x="572567" y="1039882"/>
                    </a:moveTo>
                    <a:cubicBezTo>
                      <a:pt x="548710" y="1052513"/>
                      <a:pt x="526256" y="1077071"/>
                      <a:pt x="505206" y="1113558"/>
                    </a:cubicBezTo>
                    <a:lnTo>
                      <a:pt x="503101" y="1113558"/>
                    </a:lnTo>
                    <a:cubicBezTo>
                      <a:pt x="503101" y="1116365"/>
                      <a:pt x="503803" y="1117768"/>
                      <a:pt x="505206" y="1117768"/>
                    </a:cubicBezTo>
                    <a:lnTo>
                      <a:pt x="503101" y="1130398"/>
                    </a:lnTo>
                    <a:lnTo>
                      <a:pt x="505206" y="1147239"/>
                    </a:lnTo>
                    <a:lnTo>
                      <a:pt x="509416" y="1147239"/>
                    </a:lnTo>
                    <a:cubicBezTo>
                      <a:pt x="509416" y="1136012"/>
                      <a:pt x="518538" y="1123382"/>
                      <a:pt x="536781" y="1109348"/>
                    </a:cubicBezTo>
                    <a:lnTo>
                      <a:pt x="536781" y="1113558"/>
                    </a:lnTo>
                    <a:cubicBezTo>
                      <a:pt x="519941" y="1131802"/>
                      <a:pt x="511521" y="1147239"/>
                      <a:pt x="511521" y="1159869"/>
                    </a:cubicBezTo>
                    <a:lnTo>
                      <a:pt x="522046" y="1159869"/>
                    </a:lnTo>
                    <a:lnTo>
                      <a:pt x="522046" y="1153554"/>
                    </a:lnTo>
                    <a:lnTo>
                      <a:pt x="526256" y="1153554"/>
                    </a:lnTo>
                    <a:lnTo>
                      <a:pt x="543097" y="1157764"/>
                    </a:lnTo>
                    <a:lnTo>
                      <a:pt x="543097" y="1143029"/>
                    </a:lnTo>
                    <a:lnTo>
                      <a:pt x="549412" y="1143029"/>
                    </a:lnTo>
                    <a:lnTo>
                      <a:pt x="549412" y="1124083"/>
                    </a:lnTo>
                    <a:cubicBezTo>
                      <a:pt x="564848" y="1111453"/>
                      <a:pt x="572567" y="1095315"/>
                      <a:pt x="572567" y="1075668"/>
                    </a:cubicBezTo>
                    <a:cubicBezTo>
                      <a:pt x="571164" y="1075668"/>
                      <a:pt x="570462" y="1074966"/>
                      <a:pt x="570462" y="1073563"/>
                    </a:cubicBezTo>
                    <a:cubicBezTo>
                      <a:pt x="574672" y="1073563"/>
                      <a:pt x="578882" y="1063739"/>
                      <a:pt x="583092" y="1044092"/>
                    </a:cubicBezTo>
                    <a:cubicBezTo>
                      <a:pt x="577479" y="1041286"/>
                      <a:pt x="573970" y="1039882"/>
                      <a:pt x="572567" y="1039882"/>
                    </a:cubicBezTo>
                    <a:close/>
                    <a:moveTo>
                      <a:pt x="842010" y="993572"/>
                    </a:moveTo>
                    <a:lnTo>
                      <a:pt x="814645" y="1023042"/>
                    </a:lnTo>
                    <a:lnTo>
                      <a:pt x="814645" y="1016727"/>
                    </a:lnTo>
                    <a:lnTo>
                      <a:pt x="825170" y="999887"/>
                    </a:lnTo>
                    <a:lnTo>
                      <a:pt x="818855" y="999887"/>
                    </a:lnTo>
                    <a:cubicBezTo>
                      <a:pt x="807628" y="999887"/>
                      <a:pt x="787279" y="1039181"/>
                      <a:pt x="757809" y="1117768"/>
                    </a:cubicBezTo>
                    <a:lnTo>
                      <a:pt x="764124" y="1126188"/>
                    </a:lnTo>
                    <a:lnTo>
                      <a:pt x="755704" y="1151449"/>
                    </a:lnTo>
                    <a:cubicBezTo>
                      <a:pt x="759914" y="1151449"/>
                      <a:pt x="762019" y="1153554"/>
                      <a:pt x="762019" y="1157764"/>
                    </a:cubicBezTo>
                    <a:lnTo>
                      <a:pt x="757809" y="1164079"/>
                    </a:lnTo>
                    <a:cubicBezTo>
                      <a:pt x="762019" y="1164079"/>
                      <a:pt x="764124" y="1166184"/>
                      <a:pt x="764124" y="1170394"/>
                    </a:cubicBezTo>
                    <a:cubicBezTo>
                      <a:pt x="764124" y="1173201"/>
                      <a:pt x="762019" y="1180217"/>
                      <a:pt x="757809" y="1191444"/>
                    </a:cubicBezTo>
                    <a:cubicBezTo>
                      <a:pt x="760616" y="1197058"/>
                      <a:pt x="762019" y="1200566"/>
                      <a:pt x="762019" y="1201969"/>
                    </a:cubicBezTo>
                    <a:lnTo>
                      <a:pt x="768334" y="1201969"/>
                    </a:lnTo>
                    <a:lnTo>
                      <a:pt x="764124" y="1193549"/>
                    </a:lnTo>
                    <a:cubicBezTo>
                      <a:pt x="773948" y="1193549"/>
                      <a:pt x="778859" y="1185831"/>
                      <a:pt x="778859" y="1170394"/>
                    </a:cubicBezTo>
                    <a:lnTo>
                      <a:pt x="780964" y="1170394"/>
                    </a:lnTo>
                    <a:cubicBezTo>
                      <a:pt x="785174" y="1171797"/>
                      <a:pt x="787279" y="1173902"/>
                      <a:pt x="787279" y="1176709"/>
                    </a:cubicBezTo>
                    <a:lnTo>
                      <a:pt x="787279" y="1191444"/>
                    </a:lnTo>
                    <a:lnTo>
                      <a:pt x="780964" y="1201969"/>
                    </a:lnTo>
                    <a:cubicBezTo>
                      <a:pt x="783771" y="1206179"/>
                      <a:pt x="785876" y="1208284"/>
                      <a:pt x="787279" y="1208284"/>
                    </a:cubicBezTo>
                    <a:cubicBezTo>
                      <a:pt x="787279" y="1243368"/>
                      <a:pt x="773948" y="1260910"/>
                      <a:pt x="747284" y="1260910"/>
                    </a:cubicBezTo>
                    <a:cubicBezTo>
                      <a:pt x="741671" y="1270733"/>
                      <a:pt x="738864" y="1279154"/>
                      <a:pt x="738864" y="1286170"/>
                    </a:cubicBezTo>
                    <a:cubicBezTo>
                      <a:pt x="734654" y="1286170"/>
                      <a:pt x="729040" y="1288275"/>
                      <a:pt x="722024" y="1292485"/>
                    </a:cubicBezTo>
                    <a:cubicBezTo>
                      <a:pt x="691150" y="1265822"/>
                      <a:pt x="670801" y="1252490"/>
                      <a:pt x="660978" y="1252490"/>
                    </a:cubicBezTo>
                    <a:cubicBezTo>
                      <a:pt x="656768" y="1242666"/>
                      <a:pt x="649751" y="1237755"/>
                      <a:pt x="639928" y="1237755"/>
                    </a:cubicBezTo>
                    <a:cubicBezTo>
                      <a:pt x="621684" y="1237755"/>
                      <a:pt x="608352" y="1245473"/>
                      <a:pt x="599932" y="1260910"/>
                    </a:cubicBezTo>
                    <a:cubicBezTo>
                      <a:pt x="685537" y="1333884"/>
                      <a:pt x="743776" y="1370371"/>
                      <a:pt x="774649" y="1370371"/>
                    </a:cubicBezTo>
                    <a:cubicBezTo>
                      <a:pt x="791489" y="1367565"/>
                      <a:pt x="801313" y="1366161"/>
                      <a:pt x="804120" y="1366161"/>
                    </a:cubicBezTo>
                    <a:lnTo>
                      <a:pt x="812540" y="1366161"/>
                    </a:lnTo>
                    <a:cubicBezTo>
                      <a:pt x="816750" y="1366161"/>
                      <a:pt x="818855" y="1369670"/>
                      <a:pt x="818855" y="1376686"/>
                    </a:cubicBezTo>
                    <a:lnTo>
                      <a:pt x="825170" y="1372476"/>
                    </a:lnTo>
                    <a:lnTo>
                      <a:pt x="831485" y="1372476"/>
                    </a:lnTo>
                    <a:lnTo>
                      <a:pt x="837800" y="1376686"/>
                    </a:lnTo>
                    <a:cubicBezTo>
                      <a:pt x="840607" y="1365460"/>
                      <a:pt x="844115" y="1359846"/>
                      <a:pt x="848325" y="1359846"/>
                    </a:cubicBezTo>
                    <a:cubicBezTo>
                      <a:pt x="848325" y="1361250"/>
                      <a:pt x="849729" y="1361951"/>
                      <a:pt x="852535" y="1361951"/>
                    </a:cubicBezTo>
                    <a:lnTo>
                      <a:pt x="852535" y="1355636"/>
                    </a:lnTo>
                    <a:lnTo>
                      <a:pt x="858850" y="1355636"/>
                    </a:lnTo>
                    <a:lnTo>
                      <a:pt x="854640" y="1361951"/>
                    </a:lnTo>
                    <a:lnTo>
                      <a:pt x="858850" y="1361951"/>
                    </a:lnTo>
                    <a:cubicBezTo>
                      <a:pt x="885514" y="1339498"/>
                      <a:pt x="902354" y="1328271"/>
                      <a:pt x="909371" y="1328271"/>
                    </a:cubicBezTo>
                    <a:cubicBezTo>
                      <a:pt x="909371" y="1325464"/>
                      <a:pt x="919194" y="1317746"/>
                      <a:pt x="938841" y="1305115"/>
                    </a:cubicBezTo>
                    <a:cubicBezTo>
                      <a:pt x="945858" y="1298099"/>
                      <a:pt x="949366" y="1292485"/>
                      <a:pt x="949366" y="1288275"/>
                    </a:cubicBezTo>
                    <a:lnTo>
                      <a:pt x="955681" y="1286170"/>
                    </a:lnTo>
                    <a:lnTo>
                      <a:pt x="955681" y="1288275"/>
                    </a:lnTo>
                    <a:cubicBezTo>
                      <a:pt x="959891" y="1288275"/>
                      <a:pt x="972522" y="1273540"/>
                      <a:pt x="993572" y="1244070"/>
                    </a:cubicBezTo>
                    <a:cubicBezTo>
                      <a:pt x="1001992" y="1244070"/>
                      <a:pt x="1011114" y="1230738"/>
                      <a:pt x="1020937" y="1204074"/>
                    </a:cubicBezTo>
                    <a:cubicBezTo>
                      <a:pt x="1034971" y="1190041"/>
                      <a:pt x="1046197" y="1164079"/>
                      <a:pt x="1054618" y="1126188"/>
                    </a:cubicBezTo>
                    <a:cubicBezTo>
                      <a:pt x="1056021" y="1126188"/>
                      <a:pt x="1056723" y="1125487"/>
                      <a:pt x="1056723" y="1124083"/>
                    </a:cubicBezTo>
                    <a:cubicBezTo>
                      <a:pt x="1055319" y="1097420"/>
                      <a:pt x="1051811" y="1084088"/>
                      <a:pt x="1046197" y="1084088"/>
                    </a:cubicBezTo>
                    <a:cubicBezTo>
                      <a:pt x="1041987" y="1084088"/>
                      <a:pt x="1032164" y="1078474"/>
                      <a:pt x="1016727" y="1067248"/>
                    </a:cubicBezTo>
                    <a:cubicBezTo>
                      <a:pt x="985853" y="1040584"/>
                      <a:pt x="966908" y="1027252"/>
                      <a:pt x="959891" y="1027252"/>
                    </a:cubicBezTo>
                    <a:lnTo>
                      <a:pt x="938841" y="1025147"/>
                    </a:lnTo>
                    <a:lnTo>
                      <a:pt x="915686" y="1023042"/>
                    </a:lnTo>
                    <a:cubicBezTo>
                      <a:pt x="910073" y="1025849"/>
                      <a:pt x="906564" y="1027252"/>
                      <a:pt x="905161" y="1027252"/>
                    </a:cubicBezTo>
                    <a:lnTo>
                      <a:pt x="898846" y="1016727"/>
                    </a:lnTo>
                    <a:cubicBezTo>
                      <a:pt x="901652" y="1011114"/>
                      <a:pt x="903056" y="1007605"/>
                      <a:pt x="903056" y="1006202"/>
                    </a:cubicBezTo>
                    <a:lnTo>
                      <a:pt x="888321" y="995677"/>
                    </a:lnTo>
                    <a:lnTo>
                      <a:pt x="875690" y="995677"/>
                    </a:lnTo>
                    <a:lnTo>
                      <a:pt x="865165" y="1001992"/>
                    </a:lnTo>
                    <a:lnTo>
                      <a:pt x="854640" y="999887"/>
                    </a:lnTo>
                    <a:cubicBezTo>
                      <a:pt x="854640" y="1004097"/>
                      <a:pt x="852535" y="1006202"/>
                      <a:pt x="848325" y="1006202"/>
                    </a:cubicBezTo>
                    <a:cubicBezTo>
                      <a:pt x="846922" y="1003395"/>
                      <a:pt x="846220" y="999185"/>
                      <a:pt x="846220" y="993572"/>
                    </a:cubicBezTo>
                    <a:close/>
                    <a:moveTo>
                      <a:pt x="852535" y="989362"/>
                    </a:moveTo>
                    <a:lnTo>
                      <a:pt x="852535" y="995677"/>
                    </a:lnTo>
                    <a:lnTo>
                      <a:pt x="854640" y="995677"/>
                    </a:lnTo>
                    <a:lnTo>
                      <a:pt x="854640" y="989362"/>
                    </a:lnTo>
                    <a:close/>
                    <a:moveTo>
                      <a:pt x="1088298" y="966206"/>
                    </a:moveTo>
                    <a:cubicBezTo>
                      <a:pt x="1082685" y="970417"/>
                      <a:pt x="1077071" y="972521"/>
                      <a:pt x="1071458" y="972521"/>
                    </a:cubicBezTo>
                    <a:lnTo>
                      <a:pt x="1071458" y="976732"/>
                    </a:lnTo>
                    <a:cubicBezTo>
                      <a:pt x="1077071" y="976732"/>
                      <a:pt x="1082685" y="978837"/>
                      <a:pt x="1088298" y="983047"/>
                    </a:cubicBezTo>
                    <a:lnTo>
                      <a:pt x="1090403" y="976732"/>
                    </a:lnTo>
                    <a:close/>
                    <a:moveTo>
                      <a:pt x="764124" y="842010"/>
                    </a:moveTo>
                    <a:lnTo>
                      <a:pt x="764124" y="844115"/>
                    </a:lnTo>
                    <a:lnTo>
                      <a:pt x="772544" y="844115"/>
                    </a:lnTo>
                    <a:lnTo>
                      <a:pt x="772544" y="842010"/>
                    </a:lnTo>
                    <a:close/>
                    <a:moveTo>
                      <a:pt x="1023042" y="827275"/>
                    </a:moveTo>
                    <a:lnTo>
                      <a:pt x="1033567" y="827275"/>
                    </a:lnTo>
                    <a:lnTo>
                      <a:pt x="1033567" y="833590"/>
                    </a:lnTo>
                    <a:lnTo>
                      <a:pt x="1023042" y="833590"/>
                    </a:lnTo>
                    <a:close/>
                    <a:moveTo>
                      <a:pt x="780964" y="814645"/>
                    </a:moveTo>
                    <a:lnTo>
                      <a:pt x="780964" y="820960"/>
                    </a:lnTo>
                    <a:lnTo>
                      <a:pt x="785174" y="820960"/>
                    </a:lnTo>
                    <a:lnTo>
                      <a:pt x="785174" y="814645"/>
                    </a:lnTo>
                    <a:close/>
                    <a:moveTo>
                      <a:pt x="663083" y="787279"/>
                    </a:moveTo>
                    <a:lnTo>
                      <a:pt x="663083" y="791489"/>
                    </a:lnTo>
                    <a:lnTo>
                      <a:pt x="671503" y="791489"/>
                    </a:lnTo>
                    <a:lnTo>
                      <a:pt x="671503" y="787279"/>
                    </a:lnTo>
                    <a:close/>
                    <a:moveTo>
                      <a:pt x="155772" y="757809"/>
                    </a:moveTo>
                    <a:lnTo>
                      <a:pt x="155772" y="759914"/>
                    </a:lnTo>
                    <a:lnTo>
                      <a:pt x="162087" y="759914"/>
                    </a:lnTo>
                    <a:lnTo>
                      <a:pt x="162087" y="757809"/>
                    </a:lnTo>
                    <a:close/>
                    <a:moveTo>
                      <a:pt x="717814" y="749389"/>
                    </a:moveTo>
                    <a:lnTo>
                      <a:pt x="705183" y="759914"/>
                    </a:lnTo>
                    <a:lnTo>
                      <a:pt x="707288" y="766229"/>
                    </a:lnTo>
                    <a:lnTo>
                      <a:pt x="707288" y="770439"/>
                    </a:lnTo>
                    <a:cubicBezTo>
                      <a:pt x="710095" y="770439"/>
                      <a:pt x="715007" y="764826"/>
                      <a:pt x="722024" y="753599"/>
                    </a:cubicBezTo>
                    <a:lnTo>
                      <a:pt x="722024" y="749389"/>
                    </a:lnTo>
                    <a:close/>
                    <a:moveTo>
                      <a:pt x="145247" y="740969"/>
                    </a:moveTo>
                    <a:lnTo>
                      <a:pt x="145247" y="747284"/>
                    </a:lnTo>
                    <a:cubicBezTo>
                      <a:pt x="138230" y="758511"/>
                      <a:pt x="134020" y="764124"/>
                      <a:pt x="132617" y="764124"/>
                    </a:cubicBezTo>
                    <a:lnTo>
                      <a:pt x="128407" y="764124"/>
                    </a:lnTo>
                    <a:lnTo>
                      <a:pt x="128407" y="759914"/>
                    </a:lnTo>
                    <a:cubicBezTo>
                      <a:pt x="136827" y="747284"/>
                      <a:pt x="142440" y="740969"/>
                      <a:pt x="145247" y="740969"/>
                    </a:cubicBezTo>
                    <a:close/>
                    <a:moveTo>
                      <a:pt x="168402" y="707288"/>
                    </a:moveTo>
                    <a:lnTo>
                      <a:pt x="168402" y="709393"/>
                    </a:lnTo>
                    <a:cubicBezTo>
                      <a:pt x="161385" y="726234"/>
                      <a:pt x="155070" y="735355"/>
                      <a:pt x="149457" y="736759"/>
                    </a:cubicBezTo>
                    <a:lnTo>
                      <a:pt x="149457" y="732549"/>
                    </a:lnTo>
                    <a:cubicBezTo>
                      <a:pt x="157877" y="715709"/>
                      <a:pt x="164192" y="707288"/>
                      <a:pt x="168402" y="707288"/>
                    </a:cubicBezTo>
                    <a:close/>
                    <a:moveTo>
                      <a:pt x="755704" y="690448"/>
                    </a:moveTo>
                    <a:cubicBezTo>
                      <a:pt x="750091" y="690448"/>
                      <a:pt x="747284" y="692553"/>
                      <a:pt x="747284" y="696763"/>
                    </a:cubicBezTo>
                    <a:lnTo>
                      <a:pt x="747284" y="703078"/>
                    </a:lnTo>
                    <a:cubicBezTo>
                      <a:pt x="751494" y="703078"/>
                      <a:pt x="756406" y="698868"/>
                      <a:pt x="762019" y="690448"/>
                    </a:cubicBezTo>
                    <a:close/>
                    <a:moveTo>
                      <a:pt x="189452" y="673608"/>
                    </a:moveTo>
                    <a:lnTo>
                      <a:pt x="189452" y="679923"/>
                    </a:lnTo>
                    <a:cubicBezTo>
                      <a:pt x="181032" y="695360"/>
                      <a:pt x="175419" y="703078"/>
                      <a:pt x="172612" y="703078"/>
                    </a:cubicBezTo>
                    <a:lnTo>
                      <a:pt x="172612" y="696763"/>
                    </a:lnTo>
                    <a:cubicBezTo>
                      <a:pt x="181032" y="681326"/>
                      <a:pt x="186646" y="673608"/>
                      <a:pt x="189452" y="673608"/>
                    </a:cubicBezTo>
                    <a:close/>
                    <a:moveTo>
                      <a:pt x="202083" y="652558"/>
                    </a:moveTo>
                    <a:lnTo>
                      <a:pt x="202083" y="658873"/>
                    </a:lnTo>
                    <a:cubicBezTo>
                      <a:pt x="202083" y="661680"/>
                      <a:pt x="197872" y="666591"/>
                      <a:pt x="189452" y="673608"/>
                    </a:cubicBezTo>
                    <a:lnTo>
                      <a:pt x="189452" y="669398"/>
                    </a:lnTo>
                    <a:cubicBezTo>
                      <a:pt x="193662" y="660978"/>
                      <a:pt x="197872" y="655364"/>
                      <a:pt x="202083" y="652558"/>
                    </a:cubicBezTo>
                    <a:close/>
                    <a:moveTo>
                      <a:pt x="202083" y="646243"/>
                    </a:moveTo>
                    <a:lnTo>
                      <a:pt x="206293" y="646243"/>
                    </a:lnTo>
                    <a:lnTo>
                      <a:pt x="206293" y="652558"/>
                    </a:lnTo>
                    <a:lnTo>
                      <a:pt x="202083" y="652558"/>
                    </a:lnTo>
                    <a:close/>
                    <a:moveTo>
                      <a:pt x="223133" y="618877"/>
                    </a:moveTo>
                    <a:lnTo>
                      <a:pt x="223133" y="625192"/>
                    </a:lnTo>
                    <a:cubicBezTo>
                      <a:pt x="216116" y="636419"/>
                      <a:pt x="211906" y="642033"/>
                      <a:pt x="210503" y="642033"/>
                    </a:cubicBezTo>
                    <a:lnTo>
                      <a:pt x="210503" y="635718"/>
                    </a:lnTo>
                    <a:cubicBezTo>
                      <a:pt x="217519" y="624491"/>
                      <a:pt x="221729" y="618877"/>
                      <a:pt x="223133" y="618877"/>
                    </a:cubicBezTo>
                    <a:close/>
                    <a:moveTo>
                      <a:pt x="989362" y="585197"/>
                    </a:moveTo>
                    <a:lnTo>
                      <a:pt x="989362" y="591512"/>
                    </a:lnTo>
                    <a:lnTo>
                      <a:pt x="993572" y="591512"/>
                    </a:lnTo>
                    <a:lnTo>
                      <a:pt x="993572" y="585197"/>
                    </a:lnTo>
                    <a:close/>
                    <a:moveTo>
                      <a:pt x="244183" y="585197"/>
                    </a:moveTo>
                    <a:lnTo>
                      <a:pt x="244183" y="591512"/>
                    </a:lnTo>
                    <a:cubicBezTo>
                      <a:pt x="235763" y="608352"/>
                      <a:pt x="230150" y="616772"/>
                      <a:pt x="227343" y="616772"/>
                    </a:cubicBezTo>
                    <a:lnTo>
                      <a:pt x="227343" y="608352"/>
                    </a:lnTo>
                    <a:cubicBezTo>
                      <a:pt x="235763" y="592915"/>
                      <a:pt x="241376" y="585197"/>
                      <a:pt x="244183" y="585197"/>
                    </a:cubicBezTo>
                    <a:close/>
                    <a:moveTo>
                      <a:pt x="246288" y="574672"/>
                    </a:moveTo>
                    <a:lnTo>
                      <a:pt x="250498" y="574672"/>
                    </a:lnTo>
                    <a:lnTo>
                      <a:pt x="250498" y="583092"/>
                    </a:lnTo>
                    <a:lnTo>
                      <a:pt x="246288" y="583092"/>
                    </a:lnTo>
                    <a:close/>
                    <a:moveTo>
                      <a:pt x="892531" y="555727"/>
                    </a:moveTo>
                    <a:lnTo>
                      <a:pt x="892531" y="562042"/>
                    </a:lnTo>
                    <a:lnTo>
                      <a:pt x="898846" y="562042"/>
                    </a:lnTo>
                    <a:lnTo>
                      <a:pt x="898846" y="555727"/>
                    </a:lnTo>
                    <a:close/>
                    <a:moveTo>
                      <a:pt x="279968" y="538886"/>
                    </a:moveTo>
                    <a:cubicBezTo>
                      <a:pt x="275758" y="538886"/>
                      <a:pt x="273653" y="540991"/>
                      <a:pt x="273653" y="545201"/>
                    </a:cubicBezTo>
                    <a:lnTo>
                      <a:pt x="279968" y="545201"/>
                    </a:lnTo>
                    <a:close/>
                    <a:moveTo>
                      <a:pt x="267338" y="524151"/>
                    </a:moveTo>
                    <a:cubicBezTo>
                      <a:pt x="261725" y="529765"/>
                      <a:pt x="256813" y="532571"/>
                      <a:pt x="252603" y="532571"/>
                    </a:cubicBezTo>
                    <a:lnTo>
                      <a:pt x="256813" y="538886"/>
                    </a:lnTo>
                    <a:cubicBezTo>
                      <a:pt x="252603" y="544500"/>
                      <a:pt x="250498" y="548710"/>
                      <a:pt x="250498" y="551517"/>
                    </a:cubicBezTo>
                    <a:lnTo>
                      <a:pt x="227343" y="551517"/>
                    </a:lnTo>
                    <a:cubicBezTo>
                      <a:pt x="227343" y="558533"/>
                      <a:pt x="223834" y="564147"/>
                      <a:pt x="216818" y="568357"/>
                    </a:cubicBezTo>
                    <a:cubicBezTo>
                      <a:pt x="216818" y="571163"/>
                      <a:pt x="218923" y="578180"/>
                      <a:pt x="223133" y="589407"/>
                    </a:cubicBezTo>
                    <a:cubicBezTo>
                      <a:pt x="220326" y="589407"/>
                      <a:pt x="218923" y="590109"/>
                      <a:pt x="218923" y="591512"/>
                    </a:cubicBezTo>
                    <a:lnTo>
                      <a:pt x="212608" y="589407"/>
                    </a:lnTo>
                    <a:cubicBezTo>
                      <a:pt x="206994" y="593617"/>
                      <a:pt x="202784" y="595722"/>
                      <a:pt x="199977" y="595722"/>
                    </a:cubicBezTo>
                    <a:lnTo>
                      <a:pt x="199977" y="599932"/>
                    </a:lnTo>
                    <a:lnTo>
                      <a:pt x="206293" y="608352"/>
                    </a:lnTo>
                    <a:lnTo>
                      <a:pt x="199977" y="612562"/>
                    </a:lnTo>
                    <a:cubicBezTo>
                      <a:pt x="199977" y="609756"/>
                      <a:pt x="198574" y="608352"/>
                      <a:pt x="195767" y="608352"/>
                    </a:cubicBezTo>
                    <a:cubicBezTo>
                      <a:pt x="169104" y="647646"/>
                      <a:pt x="155772" y="671503"/>
                      <a:pt x="155772" y="679923"/>
                    </a:cubicBezTo>
                    <a:lnTo>
                      <a:pt x="159982" y="686238"/>
                    </a:lnTo>
                    <a:lnTo>
                      <a:pt x="155772" y="686238"/>
                    </a:lnTo>
                    <a:cubicBezTo>
                      <a:pt x="150159" y="683432"/>
                      <a:pt x="146650" y="682028"/>
                      <a:pt x="145247" y="682028"/>
                    </a:cubicBezTo>
                    <a:lnTo>
                      <a:pt x="145247" y="692553"/>
                    </a:lnTo>
                    <a:lnTo>
                      <a:pt x="149457" y="698868"/>
                    </a:lnTo>
                    <a:cubicBezTo>
                      <a:pt x="145247" y="698868"/>
                      <a:pt x="138230" y="703780"/>
                      <a:pt x="128407" y="713604"/>
                    </a:cubicBezTo>
                    <a:lnTo>
                      <a:pt x="132617" y="719919"/>
                    </a:lnTo>
                    <a:lnTo>
                      <a:pt x="98936" y="749389"/>
                    </a:lnTo>
                    <a:lnTo>
                      <a:pt x="98936" y="759914"/>
                    </a:lnTo>
                    <a:lnTo>
                      <a:pt x="92621" y="759914"/>
                    </a:lnTo>
                    <a:lnTo>
                      <a:pt x="109461" y="780964"/>
                    </a:lnTo>
                    <a:cubicBezTo>
                      <a:pt x="103848" y="780964"/>
                      <a:pt x="101041" y="783069"/>
                      <a:pt x="101041" y="787279"/>
                    </a:cubicBezTo>
                    <a:lnTo>
                      <a:pt x="111566" y="787279"/>
                    </a:lnTo>
                    <a:lnTo>
                      <a:pt x="122092" y="766229"/>
                    </a:lnTo>
                    <a:lnTo>
                      <a:pt x="128407" y="766229"/>
                    </a:lnTo>
                    <a:lnTo>
                      <a:pt x="128407" y="770439"/>
                    </a:lnTo>
                    <a:lnTo>
                      <a:pt x="117882" y="783069"/>
                    </a:lnTo>
                    <a:lnTo>
                      <a:pt x="117882" y="787279"/>
                    </a:lnTo>
                    <a:cubicBezTo>
                      <a:pt x="122092" y="787279"/>
                      <a:pt x="131213" y="789384"/>
                      <a:pt x="145247" y="793594"/>
                    </a:cubicBezTo>
                    <a:lnTo>
                      <a:pt x="149457" y="787279"/>
                    </a:lnTo>
                    <a:cubicBezTo>
                      <a:pt x="146650" y="787279"/>
                      <a:pt x="145247" y="785876"/>
                      <a:pt x="145247" y="783069"/>
                    </a:cubicBezTo>
                    <a:cubicBezTo>
                      <a:pt x="150860" y="783069"/>
                      <a:pt x="154369" y="780263"/>
                      <a:pt x="155772" y="774649"/>
                    </a:cubicBezTo>
                    <a:lnTo>
                      <a:pt x="155772" y="766229"/>
                    </a:lnTo>
                    <a:cubicBezTo>
                      <a:pt x="155772" y="762019"/>
                      <a:pt x="153667" y="759914"/>
                      <a:pt x="149457" y="759914"/>
                    </a:cubicBezTo>
                    <a:cubicBezTo>
                      <a:pt x="149457" y="757107"/>
                      <a:pt x="155772" y="751494"/>
                      <a:pt x="168402" y="743074"/>
                    </a:cubicBezTo>
                    <a:cubicBezTo>
                      <a:pt x="175419" y="733250"/>
                      <a:pt x="183137" y="722725"/>
                      <a:pt x="191557" y="711498"/>
                    </a:cubicBezTo>
                    <a:lnTo>
                      <a:pt x="202083" y="698868"/>
                    </a:lnTo>
                    <a:lnTo>
                      <a:pt x="208398" y="688343"/>
                    </a:lnTo>
                    <a:cubicBezTo>
                      <a:pt x="218221" y="677116"/>
                      <a:pt x="223133" y="670801"/>
                      <a:pt x="223133" y="669398"/>
                    </a:cubicBezTo>
                    <a:lnTo>
                      <a:pt x="227343" y="669398"/>
                    </a:lnTo>
                    <a:lnTo>
                      <a:pt x="227343" y="679923"/>
                    </a:lnTo>
                    <a:lnTo>
                      <a:pt x="235763" y="679923"/>
                    </a:lnTo>
                    <a:lnTo>
                      <a:pt x="227343" y="665188"/>
                    </a:lnTo>
                    <a:lnTo>
                      <a:pt x="229448" y="658873"/>
                    </a:lnTo>
                    <a:cubicBezTo>
                      <a:pt x="228045" y="658873"/>
                      <a:pt x="227343" y="658171"/>
                      <a:pt x="227343" y="656768"/>
                    </a:cubicBezTo>
                    <a:cubicBezTo>
                      <a:pt x="230150" y="653961"/>
                      <a:pt x="234360" y="652558"/>
                      <a:pt x="239973" y="652558"/>
                    </a:cubicBezTo>
                    <a:lnTo>
                      <a:pt x="239973" y="648348"/>
                    </a:lnTo>
                    <a:lnTo>
                      <a:pt x="233658" y="648348"/>
                    </a:lnTo>
                    <a:cubicBezTo>
                      <a:pt x="233658" y="632911"/>
                      <a:pt x="237868" y="625192"/>
                      <a:pt x="246288" y="625192"/>
                    </a:cubicBezTo>
                    <a:lnTo>
                      <a:pt x="239973" y="616772"/>
                    </a:lnTo>
                    <a:cubicBezTo>
                      <a:pt x="254006" y="616772"/>
                      <a:pt x="261023" y="611159"/>
                      <a:pt x="261023" y="599932"/>
                    </a:cubicBezTo>
                    <a:cubicBezTo>
                      <a:pt x="262427" y="599932"/>
                      <a:pt x="263128" y="598529"/>
                      <a:pt x="263128" y="595722"/>
                    </a:cubicBezTo>
                    <a:lnTo>
                      <a:pt x="279968" y="599932"/>
                    </a:lnTo>
                    <a:lnTo>
                      <a:pt x="286283" y="599932"/>
                    </a:lnTo>
                    <a:lnTo>
                      <a:pt x="286283" y="595722"/>
                    </a:lnTo>
                    <a:lnTo>
                      <a:pt x="269443" y="591512"/>
                    </a:lnTo>
                    <a:lnTo>
                      <a:pt x="269443" y="583092"/>
                    </a:lnTo>
                    <a:lnTo>
                      <a:pt x="277863" y="583092"/>
                    </a:lnTo>
                    <a:lnTo>
                      <a:pt x="277863" y="574672"/>
                    </a:lnTo>
                    <a:lnTo>
                      <a:pt x="267338" y="562042"/>
                    </a:lnTo>
                    <a:lnTo>
                      <a:pt x="267338" y="557832"/>
                    </a:lnTo>
                    <a:lnTo>
                      <a:pt x="277863" y="557832"/>
                    </a:lnTo>
                    <a:cubicBezTo>
                      <a:pt x="277863" y="553622"/>
                      <a:pt x="275057" y="551517"/>
                      <a:pt x="269443" y="551517"/>
                    </a:cubicBezTo>
                    <a:lnTo>
                      <a:pt x="267338" y="551517"/>
                    </a:lnTo>
                    <a:cubicBezTo>
                      <a:pt x="267338" y="559937"/>
                      <a:pt x="262427" y="566953"/>
                      <a:pt x="252603" y="572567"/>
                    </a:cubicBezTo>
                    <a:lnTo>
                      <a:pt x="252603" y="566252"/>
                    </a:lnTo>
                    <a:lnTo>
                      <a:pt x="277863" y="524151"/>
                    </a:lnTo>
                    <a:close/>
                    <a:moveTo>
                      <a:pt x="1056723" y="515731"/>
                    </a:moveTo>
                    <a:cubicBezTo>
                      <a:pt x="1056723" y="517135"/>
                      <a:pt x="1054618" y="521345"/>
                      <a:pt x="1050408" y="528361"/>
                    </a:cubicBezTo>
                    <a:lnTo>
                      <a:pt x="1056723" y="528361"/>
                    </a:lnTo>
                    <a:cubicBezTo>
                      <a:pt x="1056723" y="526958"/>
                      <a:pt x="1058126" y="523450"/>
                      <a:pt x="1060933" y="517836"/>
                    </a:cubicBezTo>
                    <a:lnTo>
                      <a:pt x="1060933" y="515731"/>
                    </a:lnTo>
                    <a:close/>
                    <a:moveTo>
                      <a:pt x="273653" y="515731"/>
                    </a:moveTo>
                    <a:cubicBezTo>
                      <a:pt x="273653" y="519941"/>
                      <a:pt x="275758" y="522046"/>
                      <a:pt x="279968" y="522046"/>
                    </a:cubicBezTo>
                    <a:lnTo>
                      <a:pt x="284178" y="515731"/>
                    </a:lnTo>
                    <a:close/>
                    <a:moveTo>
                      <a:pt x="846220" y="500996"/>
                    </a:moveTo>
                    <a:lnTo>
                      <a:pt x="842010" y="507311"/>
                    </a:lnTo>
                    <a:lnTo>
                      <a:pt x="852535" y="507311"/>
                    </a:lnTo>
                    <a:cubicBezTo>
                      <a:pt x="852535" y="503101"/>
                      <a:pt x="850430" y="500996"/>
                      <a:pt x="846220" y="500996"/>
                    </a:cubicBezTo>
                    <a:close/>
                    <a:moveTo>
                      <a:pt x="829380" y="500996"/>
                    </a:moveTo>
                    <a:lnTo>
                      <a:pt x="829380" y="505206"/>
                    </a:lnTo>
                    <a:lnTo>
                      <a:pt x="835695" y="505206"/>
                    </a:lnTo>
                    <a:lnTo>
                      <a:pt x="835695" y="500996"/>
                    </a:lnTo>
                    <a:close/>
                    <a:moveTo>
                      <a:pt x="290494" y="494681"/>
                    </a:moveTo>
                    <a:lnTo>
                      <a:pt x="290494" y="498891"/>
                    </a:lnTo>
                    <a:lnTo>
                      <a:pt x="296809" y="498891"/>
                    </a:lnTo>
                    <a:lnTo>
                      <a:pt x="296809" y="494681"/>
                    </a:lnTo>
                    <a:close/>
                    <a:moveTo>
                      <a:pt x="932526" y="488366"/>
                    </a:moveTo>
                    <a:cubicBezTo>
                      <a:pt x="900249" y="520643"/>
                      <a:pt x="877795" y="539588"/>
                      <a:pt x="865165" y="545201"/>
                    </a:cubicBezTo>
                    <a:cubicBezTo>
                      <a:pt x="846922" y="559235"/>
                      <a:pt x="830082" y="578180"/>
                      <a:pt x="814645" y="602037"/>
                    </a:cubicBezTo>
                    <a:cubicBezTo>
                      <a:pt x="806225" y="604844"/>
                      <a:pt x="790788" y="625894"/>
                      <a:pt x="768334" y="665188"/>
                    </a:cubicBezTo>
                    <a:lnTo>
                      <a:pt x="768334" y="669398"/>
                    </a:lnTo>
                    <a:cubicBezTo>
                      <a:pt x="786578" y="667995"/>
                      <a:pt x="795699" y="658873"/>
                      <a:pt x="795699" y="642033"/>
                    </a:cubicBezTo>
                    <a:lnTo>
                      <a:pt x="802015" y="642033"/>
                    </a:lnTo>
                    <a:lnTo>
                      <a:pt x="797805" y="648348"/>
                    </a:lnTo>
                    <a:lnTo>
                      <a:pt x="797805" y="652558"/>
                    </a:lnTo>
                    <a:cubicBezTo>
                      <a:pt x="797805" y="651154"/>
                      <a:pt x="801313" y="646944"/>
                      <a:pt x="808330" y="639928"/>
                    </a:cubicBezTo>
                    <a:cubicBezTo>
                      <a:pt x="815346" y="631508"/>
                      <a:pt x="825170" y="622386"/>
                      <a:pt x="837800" y="612562"/>
                    </a:cubicBezTo>
                    <a:lnTo>
                      <a:pt x="835695" y="606247"/>
                    </a:lnTo>
                    <a:cubicBezTo>
                      <a:pt x="841308" y="603440"/>
                      <a:pt x="845518" y="602037"/>
                      <a:pt x="848325" y="602037"/>
                    </a:cubicBezTo>
                    <a:lnTo>
                      <a:pt x="846220" y="595722"/>
                    </a:lnTo>
                    <a:lnTo>
                      <a:pt x="846220" y="591512"/>
                    </a:lnTo>
                    <a:cubicBezTo>
                      <a:pt x="847623" y="591512"/>
                      <a:pt x="864464" y="577479"/>
                      <a:pt x="896741" y="549412"/>
                    </a:cubicBezTo>
                    <a:lnTo>
                      <a:pt x="905161" y="549412"/>
                    </a:lnTo>
                    <a:lnTo>
                      <a:pt x="903056" y="540991"/>
                    </a:lnTo>
                    <a:lnTo>
                      <a:pt x="949366" y="490471"/>
                    </a:lnTo>
                    <a:close/>
                    <a:moveTo>
                      <a:pt x="875690" y="484156"/>
                    </a:moveTo>
                    <a:cubicBezTo>
                      <a:pt x="860254" y="492576"/>
                      <a:pt x="852535" y="498189"/>
                      <a:pt x="852535" y="500996"/>
                    </a:cubicBezTo>
                    <a:lnTo>
                      <a:pt x="854640" y="500996"/>
                    </a:lnTo>
                    <a:cubicBezTo>
                      <a:pt x="863060" y="496786"/>
                      <a:pt x="870077" y="494681"/>
                      <a:pt x="875690" y="494681"/>
                    </a:cubicBezTo>
                    <a:close/>
                    <a:moveTo>
                      <a:pt x="892531" y="473631"/>
                    </a:moveTo>
                    <a:cubicBezTo>
                      <a:pt x="888321" y="475034"/>
                      <a:pt x="886216" y="477841"/>
                      <a:pt x="886216" y="482051"/>
                    </a:cubicBezTo>
                    <a:lnTo>
                      <a:pt x="892531" y="484156"/>
                    </a:lnTo>
                    <a:lnTo>
                      <a:pt x="894636" y="479946"/>
                    </a:lnTo>
                    <a:lnTo>
                      <a:pt x="896741" y="473631"/>
                    </a:lnTo>
                    <a:close/>
                    <a:moveTo>
                      <a:pt x="772544" y="471526"/>
                    </a:moveTo>
                    <a:lnTo>
                      <a:pt x="772544" y="477841"/>
                    </a:lnTo>
                    <a:lnTo>
                      <a:pt x="774649" y="477841"/>
                    </a:lnTo>
                    <a:lnTo>
                      <a:pt x="774649" y="471526"/>
                    </a:lnTo>
                    <a:close/>
                    <a:moveTo>
                      <a:pt x="905161" y="467316"/>
                    </a:moveTo>
                    <a:lnTo>
                      <a:pt x="905161" y="471526"/>
                    </a:lnTo>
                    <a:lnTo>
                      <a:pt x="915686" y="471526"/>
                    </a:lnTo>
                    <a:lnTo>
                      <a:pt x="915686" y="467316"/>
                    </a:lnTo>
                    <a:close/>
                    <a:moveTo>
                      <a:pt x="892531" y="461000"/>
                    </a:moveTo>
                    <a:cubicBezTo>
                      <a:pt x="888321" y="461000"/>
                      <a:pt x="886216" y="463105"/>
                      <a:pt x="886216" y="467316"/>
                    </a:cubicBezTo>
                    <a:lnTo>
                      <a:pt x="892531" y="467316"/>
                    </a:lnTo>
                    <a:close/>
                    <a:moveTo>
                      <a:pt x="1124083" y="450475"/>
                    </a:moveTo>
                    <a:cubicBezTo>
                      <a:pt x="1126890" y="454685"/>
                      <a:pt x="1129697" y="456790"/>
                      <a:pt x="1132504" y="456790"/>
                    </a:cubicBezTo>
                    <a:lnTo>
                      <a:pt x="1132504" y="450475"/>
                    </a:lnTo>
                    <a:close/>
                    <a:moveTo>
                      <a:pt x="1031462" y="387325"/>
                    </a:moveTo>
                    <a:cubicBezTo>
                      <a:pt x="1013219" y="399955"/>
                      <a:pt x="999185" y="406270"/>
                      <a:pt x="989362" y="406270"/>
                    </a:cubicBezTo>
                    <a:lnTo>
                      <a:pt x="989362" y="414690"/>
                    </a:lnTo>
                    <a:cubicBezTo>
                      <a:pt x="1000589" y="414690"/>
                      <a:pt x="1015324" y="406270"/>
                      <a:pt x="1033567" y="389430"/>
                    </a:cubicBezTo>
                    <a:lnTo>
                      <a:pt x="1033567" y="387325"/>
                    </a:lnTo>
                    <a:close/>
                    <a:moveTo>
                      <a:pt x="183137" y="214712"/>
                    </a:moveTo>
                    <a:cubicBezTo>
                      <a:pt x="183137" y="218923"/>
                      <a:pt x="213309" y="237868"/>
                      <a:pt x="273653" y="271548"/>
                    </a:cubicBezTo>
                    <a:cubicBezTo>
                      <a:pt x="328384" y="315052"/>
                      <a:pt x="357153" y="341014"/>
                      <a:pt x="359959" y="349434"/>
                    </a:cubicBezTo>
                    <a:cubicBezTo>
                      <a:pt x="375396" y="353644"/>
                      <a:pt x="385921" y="366274"/>
                      <a:pt x="391535" y="387325"/>
                    </a:cubicBezTo>
                    <a:cubicBezTo>
                      <a:pt x="392938" y="388728"/>
                      <a:pt x="399253" y="389430"/>
                      <a:pt x="410480" y="389430"/>
                    </a:cubicBezTo>
                    <a:lnTo>
                      <a:pt x="408375" y="410480"/>
                    </a:lnTo>
                    <a:cubicBezTo>
                      <a:pt x="419602" y="417497"/>
                      <a:pt x="425215" y="421707"/>
                      <a:pt x="425215" y="423110"/>
                    </a:cubicBezTo>
                    <a:cubicBezTo>
                      <a:pt x="421005" y="424513"/>
                      <a:pt x="418900" y="427320"/>
                      <a:pt x="418900" y="431530"/>
                    </a:cubicBezTo>
                    <a:lnTo>
                      <a:pt x="418900" y="433635"/>
                    </a:lnTo>
                    <a:cubicBezTo>
                      <a:pt x="424513" y="433635"/>
                      <a:pt x="427320" y="435740"/>
                      <a:pt x="427320" y="439950"/>
                    </a:cubicBezTo>
                    <a:lnTo>
                      <a:pt x="427320" y="450475"/>
                    </a:lnTo>
                    <a:cubicBezTo>
                      <a:pt x="418900" y="482752"/>
                      <a:pt x="406972" y="503101"/>
                      <a:pt x="391535" y="511521"/>
                    </a:cubicBezTo>
                    <a:cubicBezTo>
                      <a:pt x="366274" y="526958"/>
                      <a:pt x="339611" y="555025"/>
                      <a:pt x="311544" y="595722"/>
                    </a:cubicBezTo>
                    <a:cubicBezTo>
                      <a:pt x="294704" y="611159"/>
                      <a:pt x="278565" y="637121"/>
                      <a:pt x="263128" y="673608"/>
                    </a:cubicBezTo>
                    <a:cubicBezTo>
                      <a:pt x="254708" y="673608"/>
                      <a:pt x="235763" y="705885"/>
                      <a:pt x="206293" y="770439"/>
                    </a:cubicBezTo>
                    <a:cubicBezTo>
                      <a:pt x="199276" y="776053"/>
                      <a:pt x="190154" y="788683"/>
                      <a:pt x="178927" y="808330"/>
                    </a:cubicBezTo>
                    <a:lnTo>
                      <a:pt x="178927" y="825170"/>
                    </a:lnTo>
                    <a:lnTo>
                      <a:pt x="172612" y="825170"/>
                    </a:lnTo>
                    <a:lnTo>
                      <a:pt x="176822" y="850430"/>
                    </a:lnTo>
                    <a:cubicBezTo>
                      <a:pt x="171209" y="851833"/>
                      <a:pt x="168402" y="854640"/>
                      <a:pt x="168402" y="858850"/>
                    </a:cubicBezTo>
                    <a:cubicBezTo>
                      <a:pt x="168402" y="875690"/>
                      <a:pt x="182436" y="889724"/>
                      <a:pt x="210503" y="900951"/>
                    </a:cubicBezTo>
                    <a:cubicBezTo>
                      <a:pt x="217519" y="930421"/>
                      <a:pt x="225238" y="948665"/>
                      <a:pt x="233658" y="955681"/>
                    </a:cubicBezTo>
                    <a:lnTo>
                      <a:pt x="229448" y="961996"/>
                    </a:lnTo>
                    <a:lnTo>
                      <a:pt x="233658" y="972521"/>
                    </a:lnTo>
                    <a:lnTo>
                      <a:pt x="237868" y="978837"/>
                    </a:lnTo>
                    <a:cubicBezTo>
                      <a:pt x="239271" y="981643"/>
                      <a:pt x="239973" y="983748"/>
                      <a:pt x="239973" y="985152"/>
                    </a:cubicBezTo>
                    <a:cubicBezTo>
                      <a:pt x="238570" y="1007605"/>
                      <a:pt x="235061" y="1018832"/>
                      <a:pt x="229448" y="1018832"/>
                    </a:cubicBezTo>
                    <a:lnTo>
                      <a:pt x="233658" y="1027252"/>
                    </a:lnTo>
                    <a:cubicBezTo>
                      <a:pt x="233658" y="1028656"/>
                      <a:pt x="225940" y="1034971"/>
                      <a:pt x="210503" y="1046197"/>
                    </a:cubicBezTo>
                    <a:lnTo>
                      <a:pt x="206293" y="1046197"/>
                    </a:lnTo>
                    <a:lnTo>
                      <a:pt x="189452" y="1029357"/>
                    </a:lnTo>
                    <a:lnTo>
                      <a:pt x="183137" y="1033567"/>
                    </a:lnTo>
                    <a:cubicBezTo>
                      <a:pt x="181734" y="1023744"/>
                      <a:pt x="174717" y="1016025"/>
                      <a:pt x="162087" y="1010412"/>
                    </a:cubicBezTo>
                    <a:lnTo>
                      <a:pt x="162087" y="995677"/>
                    </a:lnTo>
                    <a:lnTo>
                      <a:pt x="155772" y="999887"/>
                    </a:lnTo>
                    <a:cubicBezTo>
                      <a:pt x="152965" y="992870"/>
                      <a:pt x="150860" y="989362"/>
                      <a:pt x="149457" y="989362"/>
                    </a:cubicBezTo>
                    <a:lnTo>
                      <a:pt x="138932" y="989362"/>
                    </a:lnTo>
                    <a:cubicBezTo>
                      <a:pt x="138932" y="979538"/>
                      <a:pt x="120688" y="966908"/>
                      <a:pt x="84201" y="951471"/>
                    </a:cubicBezTo>
                    <a:cubicBezTo>
                      <a:pt x="84201" y="950068"/>
                      <a:pt x="78588" y="941648"/>
                      <a:pt x="67361" y="926211"/>
                    </a:cubicBezTo>
                    <a:cubicBezTo>
                      <a:pt x="67361" y="920598"/>
                      <a:pt x="59642" y="911476"/>
                      <a:pt x="44206" y="898846"/>
                    </a:cubicBezTo>
                    <a:cubicBezTo>
                      <a:pt x="47012" y="893232"/>
                      <a:pt x="48416" y="888321"/>
                      <a:pt x="48416" y="884110"/>
                    </a:cubicBezTo>
                    <a:cubicBezTo>
                      <a:pt x="41399" y="884110"/>
                      <a:pt x="34382" y="874287"/>
                      <a:pt x="27365" y="854640"/>
                    </a:cubicBezTo>
                    <a:lnTo>
                      <a:pt x="21050" y="854640"/>
                    </a:lnTo>
                    <a:lnTo>
                      <a:pt x="21050" y="850430"/>
                    </a:lnTo>
                    <a:cubicBezTo>
                      <a:pt x="21050" y="847623"/>
                      <a:pt x="22454" y="843413"/>
                      <a:pt x="25260" y="837800"/>
                    </a:cubicBezTo>
                    <a:cubicBezTo>
                      <a:pt x="19647" y="825170"/>
                      <a:pt x="16840" y="816048"/>
                      <a:pt x="16840" y="810435"/>
                    </a:cubicBezTo>
                    <a:cubicBezTo>
                      <a:pt x="19647" y="809031"/>
                      <a:pt x="24559" y="808330"/>
                      <a:pt x="31575" y="808330"/>
                    </a:cubicBezTo>
                    <a:lnTo>
                      <a:pt x="25260" y="797804"/>
                    </a:lnTo>
                    <a:cubicBezTo>
                      <a:pt x="36487" y="766931"/>
                      <a:pt x="59642" y="731847"/>
                      <a:pt x="94726" y="692553"/>
                    </a:cubicBezTo>
                    <a:cubicBezTo>
                      <a:pt x="129810" y="640629"/>
                      <a:pt x="148054" y="611861"/>
                      <a:pt x="149457" y="606247"/>
                    </a:cubicBezTo>
                    <a:cubicBezTo>
                      <a:pt x="180331" y="565550"/>
                      <a:pt x="202784" y="509416"/>
                      <a:pt x="216818" y="437845"/>
                    </a:cubicBezTo>
                    <a:cubicBezTo>
                      <a:pt x="218221" y="437845"/>
                      <a:pt x="220326" y="434337"/>
                      <a:pt x="223133" y="427320"/>
                    </a:cubicBezTo>
                    <a:cubicBezTo>
                      <a:pt x="218923" y="427320"/>
                      <a:pt x="216818" y="425215"/>
                      <a:pt x="216818" y="421005"/>
                    </a:cubicBezTo>
                    <a:cubicBezTo>
                      <a:pt x="216818" y="416795"/>
                      <a:pt x="220326" y="413286"/>
                      <a:pt x="227343" y="410480"/>
                    </a:cubicBezTo>
                    <a:lnTo>
                      <a:pt x="223133" y="404165"/>
                    </a:lnTo>
                    <a:lnTo>
                      <a:pt x="233658" y="387325"/>
                    </a:lnTo>
                    <a:cubicBezTo>
                      <a:pt x="233658" y="383115"/>
                      <a:pt x="231553" y="381009"/>
                      <a:pt x="227343" y="381009"/>
                    </a:cubicBezTo>
                    <a:cubicBezTo>
                      <a:pt x="227343" y="379606"/>
                      <a:pt x="228746" y="376799"/>
                      <a:pt x="231553" y="372589"/>
                    </a:cubicBezTo>
                    <a:cubicBezTo>
                      <a:pt x="232956" y="368379"/>
                      <a:pt x="235763" y="364169"/>
                      <a:pt x="239973" y="359959"/>
                    </a:cubicBezTo>
                    <a:cubicBezTo>
                      <a:pt x="231553" y="359959"/>
                      <a:pt x="227343" y="357854"/>
                      <a:pt x="227343" y="353644"/>
                    </a:cubicBezTo>
                    <a:lnTo>
                      <a:pt x="235763" y="336804"/>
                    </a:lnTo>
                    <a:cubicBezTo>
                      <a:pt x="230150" y="336804"/>
                      <a:pt x="227343" y="334699"/>
                      <a:pt x="227343" y="330489"/>
                    </a:cubicBezTo>
                    <a:lnTo>
                      <a:pt x="229448" y="319964"/>
                    </a:lnTo>
                    <a:cubicBezTo>
                      <a:pt x="208398" y="293300"/>
                      <a:pt x="195066" y="279968"/>
                      <a:pt x="189452" y="279968"/>
                    </a:cubicBezTo>
                    <a:lnTo>
                      <a:pt x="189452" y="269443"/>
                    </a:lnTo>
                    <a:lnTo>
                      <a:pt x="195767" y="269443"/>
                    </a:lnTo>
                    <a:lnTo>
                      <a:pt x="176822" y="218923"/>
                    </a:lnTo>
                    <a:close/>
                    <a:moveTo>
                      <a:pt x="690448" y="0"/>
                    </a:moveTo>
                    <a:lnTo>
                      <a:pt x="694658" y="0"/>
                    </a:lnTo>
                    <a:cubicBezTo>
                      <a:pt x="729742" y="19647"/>
                      <a:pt x="762019" y="44205"/>
                      <a:pt x="791489" y="73676"/>
                    </a:cubicBezTo>
                    <a:cubicBezTo>
                      <a:pt x="820960" y="103146"/>
                      <a:pt x="837800" y="117881"/>
                      <a:pt x="842010" y="117881"/>
                    </a:cubicBezTo>
                    <a:lnTo>
                      <a:pt x="837800" y="134722"/>
                    </a:lnTo>
                    <a:cubicBezTo>
                      <a:pt x="857447" y="150158"/>
                      <a:pt x="872182" y="170507"/>
                      <a:pt x="882006" y="195767"/>
                    </a:cubicBezTo>
                    <a:lnTo>
                      <a:pt x="886216" y="195767"/>
                    </a:lnTo>
                    <a:cubicBezTo>
                      <a:pt x="872182" y="235061"/>
                      <a:pt x="851834" y="277162"/>
                      <a:pt x="825170" y="322069"/>
                    </a:cubicBezTo>
                    <a:cubicBezTo>
                      <a:pt x="809733" y="355749"/>
                      <a:pt x="802015" y="376098"/>
                      <a:pt x="802015" y="383115"/>
                    </a:cubicBezTo>
                    <a:cubicBezTo>
                      <a:pt x="796401" y="383115"/>
                      <a:pt x="786578" y="406971"/>
                      <a:pt x="772544" y="454685"/>
                    </a:cubicBezTo>
                    <a:cubicBezTo>
                      <a:pt x="769738" y="454685"/>
                      <a:pt x="768334" y="455387"/>
                      <a:pt x="768334" y="456790"/>
                    </a:cubicBezTo>
                    <a:lnTo>
                      <a:pt x="768334" y="461000"/>
                    </a:lnTo>
                    <a:cubicBezTo>
                      <a:pt x="776754" y="461000"/>
                      <a:pt x="780964" y="464509"/>
                      <a:pt x="780964" y="471526"/>
                    </a:cubicBezTo>
                    <a:lnTo>
                      <a:pt x="787279" y="471526"/>
                    </a:lnTo>
                    <a:lnTo>
                      <a:pt x="787279" y="465211"/>
                    </a:lnTo>
                    <a:lnTo>
                      <a:pt x="795699" y="467316"/>
                    </a:lnTo>
                    <a:cubicBezTo>
                      <a:pt x="805523" y="454685"/>
                      <a:pt x="849027" y="433635"/>
                      <a:pt x="926211" y="404165"/>
                    </a:cubicBezTo>
                    <a:cubicBezTo>
                      <a:pt x="931825" y="404165"/>
                      <a:pt x="947261" y="398551"/>
                      <a:pt x="972522" y="387325"/>
                    </a:cubicBezTo>
                    <a:cubicBezTo>
                      <a:pt x="975328" y="391535"/>
                      <a:pt x="978135" y="393640"/>
                      <a:pt x="980942" y="393640"/>
                    </a:cubicBezTo>
                    <a:cubicBezTo>
                      <a:pt x="980942" y="385220"/>
                      <a:pt x="985152" y="381009"/>
                      <a:pt x="993572" y="381009"/>
                    </a:cubicBezTo>
                    <a:lnTo>
                      <a:pt x="999887" y="383115"/>
                    </a:lnTo>
                    <a:lnTo>
                      <a:pt x="1004097" y="383115"/>
                    </a:lnTo>
                    <a:cubicBezTo>
                      <a:pt x="1004097" y="376098"/>
                      <a:pt x="1013219" y="371888"/>
                      <a:pt x="1031462" y="370484"/>
                    </a:cubicBezTo>
                    <a:cubicBezTo>
                      <a:pt x="1079176" y="349434"/>
                      <a:pt x="1120575" y="324876"/>
                      <a:pt x="1155659" y="296808"/>
                    </a:cubicBezTo>
                    <a:cubicBezTo>
                      <a:pt x="1210389" y="274355"/>
                      <a:pt x="1240561" y="263128"/>
                      <a:pt x="1246175" y="263128"/>
                    </a:cubicBezTo>
                    <a:cubicBezTo>
                      <a:pt x="1258805" y="272952"/>
                      <a:pt x="1284767" y="288388"/>
                      <a:pt x="1324061" y="309439"/>
                    </a:cubicBezTo>
                    <a:cubicBezTo>
                      <a:pt x="1324061" y="313649"/>
                      <a:pt x="1335989" y="323472"/>
                      <a:pt x="1359846" y="338909"/>
                    </a:cubicBezTo>
                    <a:cubicBezTo>
                      <a:pt x="1355636" y="354346"/>
                      <a:pt x="1345813" y="369081"/>
                      <a:pt x="1330376" y="383115"/>
                    </a:cubicBezTo>
                    <a:lnTo>
                      <a:pt x="1324061" y="381009"/>
                    </a:lnTo>
                    <a:cubicBezTo>
                      <a:pt x="1265120" y="416093"/>
                      <a:pt x="1228633" y="441354"/>
                      <a:pt x="1214599" y="456790"/>
                    </a:cubicBezTo>
                    <a:cubicBezTo>
                      <a:pt x="1187936" y="466614"/>
                      <a:pt x="1170394" y="481349"/>
                      <a:pt x="1161974" y="500996"/>
                    </a:cubicBezTo>
                    <a:cubicBezTo>
                      <a:pt x="1156360" y="502399"/>
                      <a:pt x="1129697" y="530466"/>
                      <a:pt x="1081983" y="585197"/>
                    </a:cubicBezTo>
                    <a:cubicBezTo>
                      <a:pt x="1065143" y="603440"/>
                      <a:pt x="1046899" y="618877"/>
                      <a:pt x="1027252" y="631508"/>
                    </a:cubicBezTo>
                    <a:cubicBezTo>
                      <a:pt x="1000589" y="662381"/>
                      <a:pt x="979538" y="682730"/>
                      <a:pt x="964101" y="692553"/>
                    </a:cubicBezTo>
                    <a:cubicBezTo>
                      <a:pt x="920598" y="755704"/>
                      <a:pt x="889724" y="806225"/>
                      <a:pt x="871480" y="844115"/>
                    </a:cubicBezTo>
                    <a:cubicBezTo>
                      <a:pt x="864464" y="844115"/>
                      <a:pt x="860254" y="853237"/>
                      <a:pt x="858850" y="871480"/>
                    </a:cubicBezTo>
                    <a:lnTo>
                      <a:pt x="858850" y="875690"/>
                    </a:lnTo>
                    <a:lnTo>
                      <a:pt x="865165" y="884110"/>
                    </a:lnTo>
                    <a:cubicBezTo>
                      <a:pt x="897442" y="861657"/>
                      <a:pt x="919194" y="850430"/>
                      <a:pt x="930421" y="850430"/>
                    </a:cubicBezTo>
                    <a:lnTo>
                      <a:pt x="936736" y="854640"/>
                    </a:lnTo>
                    <a:cubicBezTo>
                      <a:pt x="942350" y="851833"/>
                      <a:pt x="946560" y="850430"/>
                      <a:pt x="949366" y="850430"/>
                    </a:cubicBezTo>
                    <a:cubicBezTo>
                      <a:pt x="949366" y="851833"/>
                      <a:pt x="950770" y="853938"/>
                      <a:pt x="953576" y="856745"/>
                    </a:cubicBezTo>
                    <a:cubicBezTo>
                      <a:pt x="957786" y="859552"/>
                      <a:pt x="963400" y="862359"/>
                      <a:pt x="970417" y="865165"/>
                    </a:cubicBezTo>
                    <a:cubicBezTo>
                      <a:pt x="983047" y="865165"/>
                      <a:pt x="999887" y="851833"/>
                      <a:pt x="1020937" y="825170"/>
                    </a:cubicBezTo>
                    <a:lnTo>
                      <a:pt x="1023042" y="825170"/>
                    </a:lnTo>
                    <a:lnTo>
                      <a:pt x="1020937" y="831485"/>
                    </a:lnTo>
                    <a:cubicBezTo>
                      <a:pt x="1020937" y="835695"/>
                      <a:pt x="1026551" y="837800"/>
                      <a:pt x="1037777" y="837800"/>
                    </a:cubicBezTo>
                    <a:cubicBezTo>
                      <a:pt x="1041987" y="830783"/>
                      <a:pt x="1044092" y="823766"/>
                      <a:pt x="1044092" y="816750"/>
                    </a:cubicBezTo>
                    <a:lnTo>
                      <a:pt x="1039882" y="816750"/>
                    </a:lnTo>
                    <a:lnTo>
                      <a:pt x="1031462" y="820960"/>
                    </a:lnTo>
                    <a:lnTo>
                      <a:pt x="1023042" y="810435"/>
                    </a:lnTo>
                    <a:cubicBezTo>
                      <a:pt x="1034269" y="761317"/>
                      <a:pt x="1043391" y="736759"/>
                      <a:pt x="1050408" y="736759"/>
                    </a:cubicBezTo>
                    <a:cubicBezTo>
                      <a:pt x="1067248" y="728339"/>
                      <a:pt x="1081983" y="715709"/>
                      <a:pt x="1094613" y="698868"/>
                    </a:cubicBezTo>
                    <a:cubicBezTo>
                      <a:pt x="1105840" y="715709"/>
                      <a:pt x="1113558" y="724129"/>
                      <a:pt x="1117768" y="724129"/>
                    </a:cubicBezTo>
                    <a:lnTo>
                      <a:pt x="1117768" y="719919"/>
                    </a:lnTo>
                    <a:lnTo>
                      <a:pt x="1115663" y="713604"/>
                    </a:lnTo>
                    <a:lnTo>
                      <a:pt x="1115663" y="709393"/>
                    </a:lnTo>
                    <a:lnTo>
                      <a:pt x="1121978" y="707288"/>
                    </a:lnTo>
                    <a:cubicBezTo>
                      <a:pt x="1128995" y="721322"/>
                      <a:pt x="1151449" y="740267"/>
                      <a:pt x="1189339" y="764124"/>
                    </a:cubicBezTo>
                    <a:lnTo>
                      <a:pt x="1191444" y="770439"/>
                    </a:lnTo>
                    <a:cubicBezTo>
                      <a:pt x="1187234" y="770439"/>
                      <a:pt x="1185129" y="772544"/>
                      <a:pt x="1185129" y="776754"/>
                    </a:cubicBezTo>
                    <a:cubicBezTo>
                      <a:pt x="1194953" y="776754"/>
                      <a:pt x="1206179" y="787981"/>
                      <a:pt x="1218809" y="810435"/>
                    </a:cubicBezTo>
                    <a:cubicBezTo>
                      <a:pt x="1225826" y="810435"/>
                      <a:pt x="1231440" y="815346"/>
                      <a:pt x="1235650" y="825170"/>
                    </a:cubicBezTo>
                    <a:lnTo>
                      <a:pt x="1235650" y="831485"/>
                    </a:lnTo>
                    <a:lnTo>
                      <a:pt x="1231440" y="837800"/>
                    </a:lnTo>
                    <a:cubicBezTo>
                      <a:pt x="1237053" y="837800"/>
                      <a:pt x="1239860" y="839905"/>
                      <a:pt x="1239860" y="844115"/>
                    </a:cubicBezTo>
                    <a:lnTo>
                      <a:pt x="1239860" y="860955"/>
                    </a:lnTo>
                    <a:lnTo>
                      <a:pt x="1246175" y="860955"/>
                    </a:lnTo>
                    <a:lnTo>
                      <a:pt x="1246175" y="865165"/>
                    </a:lnTo>
                    <a:lnTo>
                      <a:pt x="1241965" y="871480"/>
                    </a:lnTo>
                    <a:cubicBezTo>
                      <a:pt x="1246175" y="871480"/>
                      <a:pt x="1264418" y="889724"/>
                      <a:pt x="1296695" y="926211"/>
                    </a:cubicBezTo>
                    <a:lnTo>
                      <a:pt x="1340901" y="951471"/>
                    </a:lnTo>
                    <a:lnTo>
                      <a:pt x="1340901" y="959891"/>
                    </a:lnTo>
                    <a:lnTo>
                      <a:pt x="1336691" y="966206"/>
                    </a:lnTo>
                    <a:cubicBezTo>
                      <a:pt x="1347918" y="973223"/>
                      <a:pt x="1353531" y="977433"/>
                      <a:pt x="1353531" y="978837"/>
                    </a:cubicBezTo>
                    <a:lnTo>
                      <a:pt x="1349321" y="985152"/>
                    </a:lnTo>
                    <a:cubicBezTo>
                      <a:pt x="1381598" y="1020235"/>
                      <a:pt x="1397737" y="1042689"/>
                      <a:pt x="1397737" y="1052513"/>
                    </a:cubicBezTo>
                    <a:cubicBezTo>
                      <a:pt x="1394930" y="1052513"/>
                      <a:pt x="1393527" y="1053916"/>
                      <a:pt x="1393527" y="1056723"/>
                    </a:cubicBezTo>
                    <a:cubicBezTo>
                      <a:pt x="1407560" y="1060933"/>
                      <a:pt x="1414577" y="1065143"/>
                      <a:pt x="1414577" y="1069353"/>
                    </a:cubicBezTo>
                    <a:lnTo>
                      <a:pt x="1410367" y="1075668"/>
                    </a:lnTo>
                    <a:cubicBezTo>
                      <a:pt x="1414577" y="1084088"/>
                      <a:pt x="1420190" y="1091105"/>
                      <a:pt x="1427207" y="1096718"/>
                    </a:cubicBezTo>
                    <a:lnTo>
                      <a:pt x="1425102" y="1103033"/>
                    </a:lnTo>
                    <a:cubicBezTo>
                      <a:pt x="1425102" y="1110050"/>
                      <a:pt x="1431417" y="1128293"/>
                      <a:pt x="1444047" y="1157764"/>
                    </a:cubicBezTo>
                    <a:cubicBezTo>
                      <a:pt x="1444047" y="1187234"/>
                      <a:pt x="1448959" y="1206179"/>
                      <a:pt x="1458782" y="1214599"/>
                    </a:cubicBezTo>
                    <a:lnTo>
                      <a:pt x="1458782" y="1225125"/>
                    </a:lnTo>
                    <a:cubicBezTo>
                      <a:pt x="1458782" y="1230738"/>
                      <a:pt x="1457379" y="1246175"/>
                      <a:pt x="1454572" y="1271435"/>
                    </a:cubicBezTo>
                    <a:lnTo>
                      <a:pt x="1458782" y="1277750"/>
                    </a:lnTo>
                    <a:cubicBezTo>
                      <a:pt x="1458782" y="1304414"/>
                      <a:pt x="1427207" y="1378791"/>
                      <a:pt x="1364056" y="1500883"/>
                    </a:cubicBezTo>
                    <a:cubicBezTo>
                      <a:pt x="1359846" y="1500883"/>
                      <a:pt x="1345111" y="1524038"/>
                      <a:pt x="1319851" y="1570349"/>
                    </a:cubicBezTo>
                    <a:cubicBezTo>
                      <a:pt x="1301607" y="1582979"/>
                      <a:pt x="1284767" y="1597714"/>
                      <a:pt x="1269330" y="1614554"/>
                    </a:cubicBezTo>
                    <a:cubicBezTo>
                      <a:pt x="1262313" y="1614554"/>
                      <a:pt x="1241263" y="1630693"/>
                      <a:pt x="1206179" y="1662970"/>
                    </a:cubicBezTo>
                    <a:cubicBezTo>
                      <a:pt x="1200566" y="1662970"/>
                      <a:pt x="1187936" y="1669285"/>
                      <a:pt x="1168289" y="1681915"/>
                    </a:cubicBezTo>
                    <a:cubicBezTo>
                      <a:pt x="1112155" y="1707175"/>
                      <a:pt x="1080580" y="1719805"/>
                      <a:pt x="1073563" y="1719805"/>
                    </a:cubicBezTo>
                    <a:lnTo>
                      <a:pt x="1065143" y="1715595"/>
                    </a:lnTo>
                    <a:lnTo>
                      <a:pt x="1056723" y="1719805"/>
                    </a:lnTo>
                    <a:cubicBezTo>
                      <a:pt x="1053916" y="1716999"/>
                      <a:pt x="1049706" y="1715595"/>
                      <a:pt x="1044092" y="1715595"/>
                    </a:cubicBezTo>
                    <a:cubicBezTo>
                      <a:pt x="1044092" y="1719805"/>
                      <a:pt x="1039882" y="1723314"/>
                      <a:pt x="1031462" y="1726120"/>
                    </a:cubicBezTo>
                    <a:lnTo>
                      <a:pt x="1016727" y="1719805"/>
                    </a:lnTo>
                    <a:cubicBezTo>
                      <a:pt x="1015324" y="1719805"/>
                      <a:pt x="1009009" y="1724015"/>
                      <a:pt x="997782" y="1732436"/>
                    </a:cubicBezTo>
                    <a:lnTo>
                      <a:pt x="989362" y="1730330"/>
                    </a:lnTo>
                    <a:lnTo>
                      <a:pt x="985152" y="1732436"/>
                    </a:lnTo>
                    <a:lnTo>
                      <a:pt x="976732" y="1734540"/>
                    </a:lnTo>
                    <a:cubicBezTo>
                      <a:pt x="968312" y="1735944"/>
                      <a:pt x="959190" y="1737347"/>
                      <a:pt x="949366" y="1738751"/>
                    </a:cubicBezTo>
                    <a:cubicBezTo>
                      <a:pt x="949366" y="1734540"/>
                      <a:pt x="947261" y="1732436"/>
                      <a:pt x="943051" y="1732436"/>
                    </a:cubicBezTo>
                    <a:cubicBezTo>
                      <a:pt x="934631" y="1736646"/>
                      <a:pt x="927614" y="1738751"/>
                      <a:pt x="922001" y="1738751"/>
                    </a:cubicBezTo>
                    <a:cubicBezTo>
                      <a:pt x="916388" y="1737347"/>
                      <a:pt x="913581" y="1735242"/>
                      <a:pt x="913581" y="1732436"/>
                    </a:cubicBezTo>
                    <a:cubicBezTo>
                      <a:pt x="907967" y="1733839"/>
                      <a:pt x="895337" y="1735944"/>
                      <a:pt x="875690" y="1738751"/>
                    </a:cubicBezTo>
                    <a:lnTo>
                      <a:pt x="869375" y="1736646"/>
                    </a:lnTo>
                    <a:cubicBezTo>
                      <a:pt x="866569" y="1738049"/>
                      <a:pt x="862359" y="1738751"/>
                      <a:pt x="856745" y="1738751"/>
                    </a:cubicBezTo>
                    <a:cubicBezTo>
                      <a:pt x="849729" y="1738751"/>
                      <a:pt x="844817" y="1738049"/>
                      <a:pt x="842010" y="1736646"/>
                    </a:cubicBezTo>
                    <a:lnTo>
                      <a:pt x="835695" y="1738751"/>
                    </a:lnTo>
                    <a:cubicBezTo>
                      <a:pt x="831485" y="1738751"/>
                      <a:pt x="829380" y="1738049"/>
                      <a:pt x="829380" y="1736646"/>
                    </a:cubicBezTo>
                    <a:lnTo>
                      <a:pt x="795699" y="1738751"/>
                    </a:lnTo>
                    <a:lnTo>
                      <a:pt x="734654" y="1738751"/>
                    </a:lnTo>
                    <a:cubicBezTo>
                      <a:pt x="543798" y="1738751"/>
                      <a:pt x="421707" y="1721910"/>
                      <a:pt x="368379" y="1688230"/>
                    </a:cubicBezTo>
                    <a:lnTo>
                      <a:pt x="362064" y="1690335"/>
                    </a:lnTo>
                    <a:lnTo>
                      <a:pt x="357854" y="1692440"/>
                    </a:lnTo>
                    <a:cubicBezTo>
                      <a:pt x="357854" y="1691037"/>
                      <a:pt x="355749" y="1688230"/>
                      <a:pt x="351539" y="1684020"/>
                    </a:cubicBezTo>
                    <a:cubicBezTo>
                      <a:pt x="347329" y="1681213"/>
                      <a:pt x="341716" y="1677003"/>
                      <a:pt x="334699" y="1671390"/>
                    </a:cubicBezTo>
                    <a:lnTo>
                      <a:pt x="347329" y="1669285"/>
                    </a:lnTo>
                    <a:lnTo>
                      <a:pt x="351539" y="1675600"/>
                    </a:lnTo>
                    <a:lnTo>
                      <a:pt x="370484" y="1669285"/>
                    </a:lnTo>
                    <a:lnTo>
                      <a:pt x="374695" y="1675600"/>
                    </a:lnTo>
                    <a:lnTo>
                      <a:pt x="381010" y="1671390"/>
                    </a:lnTo>
                    <a:lnTo>
                      <a:pt x="391535" y="1671390"/>
                    </a:lnTo>
                    <a:cubicBezTo>
                      <a:pt x="391535" y="1677003"/>
                      <a:pt x="437144" y="1685423"/>
                      <a:pt x="528361" y="1696650"/>
                    </a:cubicBezTo>
                    <a:lnTo>
                      <a:pt x="572567" y="1698755"/>
                    </a:lnTo>
                    <a:lnTo>
                      <a:pt x="589407" y="1696650"/>
                    </a:lnTo>
                    <a:cubicBezTo>
                      <a:pt x="592214" y="1696650"/>
                      <a:pt x="593617" y="1697352"/>
                      <a:pt x="593617" y="1698755"/>
                    </a:cubicBezTo>
                    <a:lnTo>
                      <a:pt x="616772" y="1696650"/>
                    </a:lnTo>
                    <a:lnTo>
                      <a:pt x="654663" y="1696650"/>
                    </a:lnTo>
                    <a:lnTo>
                      <a:pt x="663083" y="1702965"/>
                    </a:lnTo>
                    <a:lnTo>
                      <a:pt x="667293" y="1702965"/>
                    </a:lnTo>
                    <a:lnTo>
                      <a:pt x="663083" y="1696650"/>
                    </a:lnTo>
                    <a:lnTo>
                      <a:pt x="671503" y="1692440"/>
                    </a:lnTo>
                    <a:cubicBezTo>
                      <a:pt x="671503" y="1696650"/>
                      <a:pt x="673608" y="1698755"/>
                      <a:pt x="677818" y="1698755"/>
                    </a:cubicBezTo>
                    <a:cubicBezTo>
                      <a:pt x="729742" y="1690335"/>
                      <a:pt x="780263" y="1681213"/>
                      <a:pt x="829380" y="1671390"/>
                    </a:cubicBezTo>
                    <a:cubicBezTo>
                      <a:pt x="863060" y="1665776"/>
                      <a:pt x="896741" y="1659461"/>
                      <a:pt x="930421" y="1652445"/>
                    </a:cubicBezTo>
                    <a:cubicBezTo>
                      <a:pt x="930421" y="1653848"/>
                      <a:pt x="931123" y="1654550"/>
                      <a:pt x="932526" y="1654550"/>
                    </a:cubicBezTo>
                    <a:cubicBezTo>
                      <a:pt x="932526" y="1653146"/>
                      <a:pt x="938140" y="1648936"/>
                      <a:pt x="949366" y="1641919"/>
                    </a:cubicBezTo>
                    <a:lnTo>
                      <a:pt x="953576" y="1641919"/>
                    </a:lnTo>
                    <a:lnTo>
                      <a:pt x="959891" y="1646130"/>
                    </a:lnTo>
                    <a:cubicBezTo>
                      <a:pt x="959891" y="1637709"/>
                      <a:pt x="980240" y="1627184"/>
                      <a:pt x="1020937" y="1614554"/>
                    </a:cubicBezTo>
                    <a:cubicBezTo>
                      <a:pt x="1029357" y="1607537"/>
                      <a:pt x="1033567" y="1603327"/>
                      <a:pt x="1033567" y="1601924"/>
                    </a:cubicBezTo>
                    <a:lnTo>
                      <a:pt x="1048302" y="1604029"/>
                    </a:lnTo>
                    <a:cubicBezTo>
                      <a:pt x="1060933" y="1591399"/>
                      <a:pt x="1080580" y="1577365"/>
                      <a:pt x="1107243" y="1561929"/>
                    </a:cubicBezTo>
                    <a:cubicBezTo>
                      <a:pt x="1107243" y="1560525"/>
                      <a:pt x="1110752" y="1554912"/>
                      <a:pt x="1117768" y="1545088"/>
                    </a:cubicBezTo>
                    <a:cubicBezTo>
                      <a:pt x="1126188" y="1533862"/>
                      <a:pt x="1137415" y="1519828"/>
                      <a:pt x="1151449" y="1502988"/>
                    </a:cubicBezTo>
                    <a:cubicBezTo>
                      <a:pt x="1214599" y="1401947"/>
                      <a:pt x="1246175" y="1340901"/>
                      <a:pt x="1246175" y="1319851"/>
                    </a:cubicBezTo>
                    <a:cubicBezTo>
                      <a:pt x="1246175" y="1308624"/>
                      <a:pt x="1249683" y="1303010"/>
                      <a:pt x="1256700" y="1303010"/>
                    </a:cubicBezTo>
                    <a:cubicBezTo>
                      <a:pt x="1256700" y="1300204"/>
                      <a:pt x="1255297" y="1298800"/>
                      <a:pt x="1252490" y="1298800"/>
                    </a:cubicBezTo>
                    <a:cubicBezTo>
                      <a:pt x="1255297" y="1283364"/>
                      <a:pt x="1260910" y="1270032"/>
                      <a:pt x="1269330" y="1258805"/>
                    </a:cubicBezTo>
                    <a:cubicBezTo>
                      <a:pt x="1266523" y="1253192"/>
                      <a:pt x="1265120" y="1248280"/>
                      <a:pt x="1265120" y="1244070"/>
                    </a:cubicBezTo>
                    <a:cubicBezTo>
                      <a:pt x="1276347" y="1232843"/>
                      <a:pt x="1283364" y="1227230"/>
                      <a:pt x="1286170" y="1227230"/>
                    </a:cubicBezTo>
                    <a:lnTo>
                      <a:pt x="1286170" y="1225125"/>
                    </a:lnTo>
                    <a:cubicBezTo>
                      <a:pt x="1279154" y="1225125"/>
                      <a:pt x="1275645" y="1223020"/>
                      <a:pt x="1275645" y="1218810"/>
                    </a:cubicBezTo>
                    <a:lnTo>
                      <a:pt x="1292485" y="1191444"/>
                    </a:lnTo>
                    <a:cubicBezTo>
                      <a:pt x="1286872" y="1188638"/>
                      <a:pt x="1282662" y="1187234"/>
                      <a:pt x="1279855" y="1187234"/>
                    </a:cubicBezTo>
                    <a:cubicBezTo>
                      <a:pt x="1279855" y="1176007"/>
                      <a:pt x="1281960" y="1170394"/>
                      <a:pt x="1286170" y="1170394"/>
                    </a:cubicBezTo>
                    <a:cubicBezTo>
                      <a:pt x="1281960" y="1163377"/>
                      <a:pt x="1279855" y="1157062"/>
                      <a:pt x="1279855" y="1151449"/>
                    </a:cubicBezTo>
                    <a:lnTo>
                      <a:pt x="1292485" y="1143029"/>
                    </a:lnTo>
                    <a:lnTo>
                      <a:pt x="1290380" y="1126188"/>
                    </a:lnTo>
                    <a:lnTo>
                      <a:pt x="1290380" y="1117768"/>
                    </a:lnTo>
                    <a:lnTo>
                      <a:pt x="1296695" y="1107243"/>
                    </a:lnTo>
                    <a:lnTo>
                      <a:pt x="1296695" y="1100928"/>
                    </a:lnTo>
                    <a:cubicBezTo>
                      <a:pt x="1296695" y="1096718"/>
                      <a:pt x="1288977" y="1091105"/>
                      <a:pt x="1273540" y="1084088"/>
                    </a:cubicBezTo>
                    <a:cubicBezTo>
                      <a:pt x="1251087" y="1116365"/>
                      <a:pt x="1231440" y="1156360"/>
                      <a:pt x="1214599" y="1204074"/>
                    </a:cubicBezTo>
                    <a:cubicBezTo>
                      <a:pt x="1194953" y="1234948"/>
                      <a:pt x="1168289" y="1268628"/>
                      <a:pt x="1134609" y="1305115"/>
                    </a:cubicBezTo>
                    <a:lnTo>
                      <a:pt x="1084088" y="1345111"/>
                    </a:lnTo>
                    <a:cubicBezTo>
                      <a:pt x="1061634" y="1366161"/>
                      <a:pt x="1018130" y="1387913"/>
                      <a:pt x="953576" y="1410367"/>
                    </a:cubicBezTo>
                    <a:lnTo>
                      <a:pt x="875690" y="1412472"/>
                    </a:lnTo>
                    <a:cubicBezTo>
                      <a:pt x="875690" y="1416682"/>
                      <a:pt x="865867" y="1420190"/>
                      <a:pt x="846220" y="1422997"/>
                    </a:cubicBezTo>
                    <a:lnTo>
                      <a:pt x="846220" y="1420892"/>
                    </a:lnTo>
                    <a:cubicBezTo>
                      <a:pt x="843413" y="1420892"/>
                      <a:pt x="842010" y="1421594"/>
                      <a:pt x="842010" y="1422997"/>
                    </a:cubicBezTo>
                    <a:lnTo>
                      <a:pt x="825170" y="1420892"/>
                    </a:lnTo>
                    <a:lnTo>
                      <a:pt x="804120" y="1420892"/>
                    </a:lnTo>
                    <a:cubicBezTo>
                      <a:pt x="780263" y="1420892"/>
                      <a:pt x="762721" y="1422997"/>
                      <a:pt x="751494" y="1427207"/>
                    </a:cubicBezTo>
                    <a:cubicBezTo>
                      <a:pt x="710797" y="1427207"/>
                      <a:pt x="647646" y="1386510"/>
                      <a:pt x="562042" y="1305115"/>
                    </a:cubicBezTo>
                    <a:cubicBezTo>
                      <a:pt x="562042" y="1300905"/>
                      <a:pt x="555727" y="1291784"/>
                      <a:pt x="543097" y="1277750"/>
                    </a:cubicBezTo>
                    <a:cubicBezTo>
                      <a:pt x="512223" y="1237053"/>
                      <a:pt x="496084" y="1211793"/>
                      <a:pt x="494681" y="1201969"/>
                    </a:cubicBezTo>
                    <a:lnTo>
                      <a:pt x="482051" y="1191444"/>
                    </a:lnTo>
                    <a:cubicBezTo>
                      <a:pt x="486261" y="1184427"/>
                      <a:pt x="488366" y="1177411"/>
                      <a:pt x="488366" y="1170394"/>
                    </a:cubicBezTo>
                    <a:cubicBezTo>
                      <a:pt x="482752" y="1170394"/>
                      <a:pt x="478542" y="1164079"/>
                      <a:pt x="475736" y="1151449"/>
                    </a:cubicBezTo>
                    <a:cubicBezTo>
                      <a:pt x="470122" y="1151449"/>
                      <a:pt x="463106" y="1142327"/>
                      <a:pt x="454685" y="1124083"/>
                    </a:cubicBezTo>
                    <a:lnTo>
                      <a:pt x="454685" y="1117768"/>
                    </a:lnTo>
                    <a:cubicBezTo>
                      <a:pt x="465912" y="1089701"/>
                      <a:pt x="482051" y="1069353"/>
                      <a:pt x="503101" y="1056723"/>
                    </a:cubicBezTo>
                    <a:cubicBezTo>
                      <a:pt x="512924" y="1049706"/>
                      <a:pt x="520643" y="1043391"/>
                      <a:pt x="526256" y="1037777"/>
                    </a:cubicBezTo>
                    <a:cubicBezTo>
                      <a:pt x="531870" y="1033567"/>
                      <a:pt x="535378" y="1030059"/>
                      <a:pt x="536781" y="1027252"/>
                    </a:cubicBezTo>
                    <a:cubicBezTo>
                      <a:pt x="549412" y="1017429"/>
                      <a:pt x="569059" y="1004799"/>
                      <a:pt x="595722" y="989362"/>
                    </a:cubicBezTo>
                    <a:cubicBezTo>
                      <a:pt x="629403" y="943051"/>
                      <a:pt x="646243" y="917089"/>
                      <a:pt x="646243" y="911476"/>
                    </a:cubicBezTo>
                    <a:cubicBezTo>
                      <a:pt x="656066" y="893232"/>
                      <a:pt x="666591" y="868674"/>
                      <a:pt x="677818" y="837800"/>
                    </a:cubicBezTo>
                    <a:cubicBezTo>
                      <a:pt x="675011" y="832187"/>
                      <a:pt x="673608" y="828678"/>
                      <a:pt x="673608" y="827275"/>
                    </a:cubicBezTo>
                    <a:cubicBezTo>
                      <a:pt x="683432" y="827275"/>
                      <a:pt x="690448" y="815346"/>
                      <a:pt x="694658" y="791489"/>
                    </a:cubicBezTo>
                    <a:lnTo>
                      <a:pt x="677818" y="804120"/>
                    </a:lnTo>
                    <a:lnTo>
                      <a:pt x="667293" y="797804"/>
                    </a:lnTo>
                    <a:cubicBezTo>
                      <a:pt x="664486" y="797804"/>
                      <a:pt x="658873" y="805523"/>
                      <a:pt x="650453" y="820960"/>
                    </a:cubicBezTo>
                    <a:cubicBezTo>
                      <a:pt x="633613" y="820960"/>
                      <a:pt x="606949" y="802716"/>
                      <a:pt x="570462" y="766229"/>
                    </a:cubicBezTo>
                    <a:cubicBezTo>
                      <a:pt x="543798" y="757809"/>
                      <a:pt x="524151" y="753599"/>
                      <a:pt x="511521" y="753599"/>
                    </a:cubicBezTo>
                    <a:lnTo>
                      <a:pt x="461001" y="764124"/>
                    </a:lnTo>
                    <a:lnTo>
                      <a:pt x="458896" y="757809"/>
                    </a:lnTo>
                    <a:cubicBezTo>
                      <a:pt x="458896" y="742372"/>
                      <a:pt x="462404" y="729742"/>
                      <a:pt x="469421" y="719919"/>
                    </a:cubicBezTo>
                    <a:lnTo>
                      <a:pt x="469421" y="715709"/>
                    </a:lnTo>
                    <a:cubicBezTo>
                      <a:pt x="462404" y="715709"/>
                      <a:pt x="458896" y="713604"/>
                      <a:pt x="458896" y="709393"/>
                    </a:cubicBezTo>
                    <a:cubicBezTo>
                      <a:pt x="470122" y="670100"/>
                      <a:pt x="479946" y="643436"/>
                      <a:pt x="488366" y="629402"/>
                    </a:cubicBezTo>
                    <a:cubicBezTo>
                      <a:pt x="484156" y="629402"/>
                      <a:pt x="482051" y="627297"/>
                      <a:pt x="482051" y="623087"/>
                    </a:cubicBezTo>
                    <a:lnTo>
                      <a:pt x="515731" y="551517"/>
                    </a:lnTo>
                    <a:cubicBezTo>
                      <a:pt x="521345" y="533273"/>
                      <a:pt x="532571" y="510819"/>
                      <a:pt x="549412" y="484156"/>
                    </a:cubicBezTo>
                    <a:cubicBezTo>
                      <a:pt x="549412" y="475736"/>
                      <a:pt x="564147" y="441354"/>
                      <a:pt x="593617" y="381009"/>
                    </a:cubicBezTo>
                    <a:cubicBezTo>
                      <a:pt x="611861" y="324876"/>
                      <a:pt x="625192" y="291897"/>
                      <a:pt x="633613" y="282073"/>
                    </a:cubicBezTo>
                    <a:lnTo>
                      <a:pt x="629403" y="275758"/>
                    </a:lnTo>
                    <a:lnTo>
                      <a:pt x="629403" y="271548"/>
                    </a:lnTo>
                    <a:cubicBezTo>
                      <a:pt x="637823" y="258918"/>
                      <a:pt x="643436" y="242078"/>
                      <a:pt x="646243" y="221028"/>
                    </a:cubicBezTo>
                    <a:lnTo>
                      <a:pt x="654663" y="218923"/>
                    </a:lnTo>
                    <a:lnTo>
                      <a:pt x="646243" y="206292"/>
                    </a:lnTo>
                    <a:lnTo>
                      <a:pt x="654663" y="202082"/>
                    </a:lnTo>
                    <a:lnTo>
                      <a:pt x="650453" y="195767"/>
                    </a:lnTo>
                    <a:lnTo>
                      <a:pt x="650453" y="189452"/>
                    </a:lnTo>
                    <a:cubicBezTo>
                      <a:pt x="657470" y="179629"/>
                      <a:pt x="670801" y="153667"/>
                      <a:pt x="690448" y="111566"/>
                    </a:cubicBezTo>
                    <a:lnTo>
                      <a:pt x="688343" y="105251"/>
                    </a:lnTo>
                    <a:lnTo>
                      <a:pt x="688343" y="101041"/>
                    </a:lnTo>
                    <a:cubicBezTo>
                      <a:pt x="688343" y="96831"/>
                      <a:pt x="691150" y="94726"/>
                      <a:pt x="696763" y="94726"/>
                    </a:cubicBezTo>
                    <a:lnTo>
                      <a:pt x="696763" y="90516"/>
                    </a:lnTo>
                    <a:cubicBezTo>
                      <a:pt x="696763" y="87709"/>
                      <a:pt x="696062" y="84201"/>
                      <a:pt x="694658" y="79991"/>
                    </a:cubicBezTo>
                    <a:cubicBezTo>
                      <a:pt x="693255" y="74377"/>
                      <a:pt x="691150" y="68062"/>
                      <a:pt x="688343" y="61046"/>
                    </a:cubicBezTo>
                    <a:lnTo>
                      <a:pt x="690448" y="61046"/>
                    </a:lnTo>
                    <a:lnTo>
                      <a:pt x="688343" y="54731"/>
                    </a:lnTo>
                    <a:cubicBezTo>
                      <a:pt x="688343" y="49117"/>
                      <a:pt x="690448" y="46311"/>
                      <a:pt x="694658" y="46311"/>
                    </a:cubicBezTo>
                    <a:lnTo>
                      <a:pt x="684133" y="21050"/>
                    </a:lnTo>
                    <a:lnTo>
                      <a:pt x="688343" y="12630"/>
                    </a:lnTo>
                    <a:lnTo>
                      <a:pt x="684133" y="421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tLang="zh-CN" sz="16600" dirty="0">
                  <a:solidFill>
                    <a:schemeClr val="bg1"/>
                  </a:solidFill>
                  <a:latin typeface="字魂49号-逍遥行书" panose="00000500000000000000" pitchFamily="2" charset="-122"/>
                  <a:ea typeface="字魂49号-逍遥行书" panose="00000500000000000000" pitchFamily="2" charset="-122"/>
                </a:endParaRPr>
              </a:p>
            </p:txBody>
          </p:sp>
          <p:sp>
            <p:nvSpPr>
              <p:cNvPr id="33" name="文本框 32">
                <a:extLst>
                  <a:ext uri="{FF2B5EF4-FFF2-40B4-BE49-F238E27FC236}">
                    <a16:creationId xmlns:a16="http://schemas.microsoft.com/office/drawing/2014/main" id="{71ED8730-7E79-405B-AD3A-AB4BF1D193F0}"/>
                  </a:ext>
                </a:extLst>
              </p:cNvPr>
              <p:cNvSpPr txBox="1"/>
              <p:nvPr/>
            </p:nvSpPr>
            <p:spPr>
              <a:xfrm>
                <a:off x="6228694" y="3089940"/>
                <a:ext cx="436092" cy="443398"/>
              </a:xfrm>
              <a:custGeom>
                <a:avLst/>
                <a:gdLst/>
                <a:ahLst/>
                <a:cxnLst/>
                <a:rect l="l" t="t" r="r" b="b"/>
                <a:pathLst>
                  <a:path w="436092" h="443398">
                    <a:moveTo>
                      <a:pt x="265252" y="401250"/>
                    </a:moveTo>
                    <a:lnTo>
                      <a:pt x="265814" y="401250"/>
                    </a:lnTo>
                    <a:lnTo>
                      <a:pt x="265814" y="402936"/>
                    </a:lnTo>
                    <a:lnTo>
                      <a:pt x="265252" y="402936"/>
                    </a:lnTo>
                    <a:close/>
                    <a:moveTo>
                      <a:pt x="98907" y="381581"/>
                    </a:moveTo>
                    <a:lnTo>
                      <a:pt x="97221" y="382143"/>
                    </a:lnTo>
                    <a:lnTo>
                      <a:pt x="96097" y="382143"/>
                    </a:lnTo>
                    <a:lnTo>
                      <a:pt x="96097" y="383267"/>
                    </a:lnTo>
                    <a:cubicBezTo>
                      <a:pt x="96472" y="383267"/>
                      <a:pt x="97409" y="383642"/>
                      <a:pt x="98907" y="384391"/>
                    </a:cubicBezTo>
                    <a:cubicBezTo>
                      <a:pt x="98907" y="384016"/>
                      <a:pt x="99282" y="383080"/>
                      <a:pt x="100031" y="381581"/>
                    </a:cubicBezTo>
                    <a:close/>
                    <a:moveTo>
                      <a:pt x="101717" y="374837"/>
                    </a:moveTo>
                    <a:lnTo>
                      <a:pt x="101717" y="375399"/>
                    </a:lnTo>
                    <a:lnTo>
                      <a:pt x="103403" y="375399"/>
                    </a:lnTo>
                    <a:lnTo>
                      <a:pt x="103403" y="374837"/>
                    </a:lnTo>
                    <a:close/>
                    <a:moveTo>
                      <a:pt x="111833" y="364160"/>
                    </a:moveTo>
                    <a:cubicBezTo>
                      <a:pt x="110334" y="364160"/>
                      <a:pt x="109397" y="366033"/>
                      <a:pt x="109023" y="369780"/>
                    </a:cubicBezTo>
                    <a:lnTo>
                      <a:pt x="111833" y="369780"/>
                    </a:lnTo>
                    <a:cubicBezTo>
                      <a:pt x="111833" y="367906"/>
                      <a:pt x="112207" y="366970"/>
                      <a:pt x="112956" y="366970"/>
                    </a:cubicBezTo>
                    <a:cubicBezTo>
                      <a:pt x="112207" y="365471"/>
                      <a:pt x="111833" y="364534"/>
                      <a:pt x="111833" y="364160"/>
                    </a:cubicBezTo>
                    <a:close/>
                    <a:moveTo>
                      <a:pt x="136559" y="344491"/>
                    </a:moveTo>
                    <a:lnTo>
                      <a:pt x="136559" y="346177"/>
                    </a:lnTo>
                    <a:cubicBezTo>
                      <a:pt x="136559" y="347675"/>
                      <a:pt x="135997" y="348425"/>
                      <a:pt x="134874" y="348425"/>
                    </a:cubicBezTo>
                    <a:lnTo>
                      <a:pt x="133750" y="348425"/>
                    </a:lnTo>
                    <a:cubicBezTo>
                      <a:pt x="132626" y="348425"/>
                      <a:pt x="132064" y="347675"/>
                      <a:pt x="132064" y="346177"/>
                    </a:cubicBezTo>
                    <a:cubicBezTo>
                      <a:pt x="133937" y="345053"/>
                      <a:pt x="135435" y="344491"/>
                      <a:pt x="136559" y="344491"/>
                    </a:cubicBezTo>
                    <a:close/>
                    <a:moveTo>
                      <a:pt x="120824" y="344491"/>
                    </a:moveTo>
                    <a:lnTo>
                      <a:pt x="120824" y="346177"/>
                    </a:lnTo>
                    <a:cubicBezTo>
                      <a:pt x="119326" y="349923"/>
                      <a:pt x="118014" y="351796"/>
                      <a:pt x="116890" y="351796"/>
                    </a:cubicBezTo>
                    <a:lnTo>
                      <a:pt x="116890" y="350110"/>
                    </a:lnTo>
                    <a:cubicBezTo>
                      <a:pt x="118389" y="346364"/>
                      <a:pt x="119700" y="344491"/>
                      <a:pt x="120824" y="344491"/>
                    </a:cubicBezTo>
                    <a:close/>
                    <a:moveTo>
                      <a:pt x="126444" y="330441"/>
                    </a:moveTo>
                    <a:lnTo>
                      <a:pt x="127006" y="330441"/>
                    </a:lnTo>
                    <a:lnTo>
                      <a:pt x="127006" y="332127"/>
                    </a:lnTo>
                    <a:lnTo>
                      <a:pt x="126444" y="332127"/>
                    </a:lnTo>
                    <a:close/>
                    <a:moveTo>
                      <a:pt x="380457" y="325384"/>
                    </a:moveTo>
                    <a:lnTo>
                      <a:pt x="382143" y="325384"/>
                    </a:lnTo>
                    <a:lnTo>
                      <a:pt x="382143" y="327631"/>
                    </a:lnTo>
                    <a:cubicBezTo>
                      <a:pt x="381019" y="327631"/>
                      <a:pt x="380457" y="326882"/>
                      <a:pt x="380457" y="325384"/>
                    </a:cubicBezTo>
                    <a:close/>
                    <a:moveTo>
                      <a:pt x="146113" y="324822"/>
                    </a:moveTo>
                    <a:lnTo>
                      <a:pt x="147237" y="324822"/>
                    </a:lnTo>
                    <a:cubicBezTo>
                      <a:pt x="147237" y="325946"/>
                      <a:pt x="146488" y="326507"/>
                      <a:pt x="144989" y="326507"/>
                    </a:cubicBezTo>
                    <a:lnTo>
                      <a:pt x="144427" y="326507"/>
                    </a:lnTo>
                    <a:cubicBezTo>
                      <a:pt x="144427" y="325384"/>
                      <a:pt x="144989" y="324822"/>
                      <a:pt x="146113" y="324822"/>
                    </a:cubicBezTo>
                    <a:close/>
                    <a:moveTo>
                      <a:pt x="114642" y="323698"/>
                    </a:moveTo>
                    <a:lnTo>
                      <a:pt x="115766" y="323698"/>
                    </a:lnTo>
                    <a:cubicBezTo>
                      <a:pt x="117265" y="323698"/>
                      <a:pt x="118014" y="324260"/>
                      <a:pt x="118014" y="325384"/>
                    </a:cubicBezTo>
                    <a:lnTo>
                      <a:pt x="118014" y="326507"/>
                    </a:lnTo>
                    <a:cubicBezTo>
                      <a:pt x="113518" y="334750"/>
                      <a:pt x="109397" y="343554"/>
                      <a:pt x="105651" y="352920"/>
                    </a:cubicBezTo>
                    <a:lnTo>
                      <a:pt x="105651" y="354044"/>
                    </a:lnTo>
                    <a:cubicBezTo>
                      <a:pt x="106775" y="354044"/>
                      <a:pt x="108273" y="355543"/>
                      <a:pt x="110147" y="358540"/>
                    </a:cubicBezTo>
                    <a:lnTo>
                      <a:pt x="107337" y="358540"/>
                    </a:lnTo>
                    <a:lnTo>
                      <a:pt x="108461" y="360788"/>
                    </a:lnTo>
                    <a:cubicBezTo>
                      <a:pt x="108461" y="361912"/>
                      <a:pt x="107149" y="362474"/>
                      <a:pt x="104527" y="362474"/>
                    </a:cubicBezTo>
                    <a:lnTo>
                      <a:pt x="105651" y="364160"/>
                    </a:lnTo>
                    <a:cubicBezTo>
                      <a:pt x="104152" y="364534"/>
                      <a:pt x="103403" y="365284"/>
                      <a:pt x="103403" y="366408"/>
                    </a:cubicBezTo>
                    <a:lnTo>
                      <a:pt x="107337" y="369218"/>
                    </a:lnTo>
                    <a:cubicBezTo>
                      <a:pt x="111458" y="359102"/>
                      <a:pt x="114268" y="354044"/>
                      <a:pt x="115766" y="354044"/>
                    </a:cubicBezTo>
                    <a:lnTo>
                      <a:pt x="115766" y="355730"/>
                    </a:lnTo>
                    <a:lnTo>
                      <a:pt x="112956" y="361350"/>
                    </a:lnTo>
                    <a:lnTo>
                      <a:pt x="112956" y="362474"/>
                    </a:lnTo>
                    <a:lnTo>
                      <a:pt x="114080" y="362474"/>
                    </a:lnTo>
                    <a:cubicBezTo>
                      <a:pt x="114080" y="361350"/>
                      <a:pt x="114455" y="360788"/>
                      <a:pt x="115204" y="360788"/>
                    </a:cubicBezTo>
                    <a:cubicBezTo>
                      <a:pt x="115579" y="360788"/>
                      <a:pt x="116328" y="360975"/>
                      <a:pt x="117452" y="361350"/>
                    </a:cubicBezTo>
                    <a:cubicBezTo>
                      <a:pt x="118576" y="361725"/>
                      <a:pt x="119700" y="362099"/>
                      <a:pt x="120824" y="362474"/>
                    </a:cubicBezTo>
                    <a:lnTo>
                      <a:pt x="121386" y="362474"/>
                    </a:lnTo>
                    <a:lnTo>
                      <a:pt x="121386" y="361350"/>
                    </a:lnTo>
                    <a:lnTo>
                      <a:pt x="119700" y="361350"/>
                    </a:lnTo>
                    <a:lnTo>
                      <a:pt x="119700" y="359664"/>
                    </a:lnTo>
                    <a:cubicBezTo>
                      <a:pt x="121199" y="359664"/>
                      <a:pt x="122697" y="359289"/>
                      <a:pt x="124196" y="358540"/>
                    </a:cubicBezTo>
                    <a:lnTo>
                      <a:pt x="124196" y="359664"/>
                    </a:lnTo>
                    <a:cubicBezTo>
                      <a:pt x="126069" y="359664"/>
                      <a:pt x="127755" y="357791"/>
                      <a:pt x="129254" y="354044"/>
                    </a:cubicBezTo>
                    <a:lnTo>
                      <a:pt x="132064" y="354044"/>
                    </a:lnTo>
                    <a:lnTo>
                      <a:pt x="132064" y="352920"/>
                    </a:lnTo>
                    <a:lnTo>
                      <a:pt x="129816" y="352920"/>
                    </a:lnTo>
                    <a:lnTo>
                      <a:pt x="129816" y="351234"/>
                    </a:lnTo>
                    <a:lnTo>
                      <a:pt x="132064" y="351234"/>
                    </a:lnTo>
                    <a:cubicBezTo>
                      <a:pt x="133188" y="351234"/>
                      <a:pt x="133750" y="351796"/>
                      <a:pt x="133750" y="352920"/>
                    </a:cubicBezTo>
                    <a:lnTo>
                      <a:pt x="132626" y="355168"/>
                    </a:lnTo>
                    <a:cubicBezTo>
                      <a:pt x="133375" y="356667"/>
                      <a:pt x="133750" y="357603"/>
                      <a:pt x="133750" y="357978"/>
                    </a:cubicBezTo>
                    <a:cubicBezTo>
                      <a:pt x="132626" y="357978"/>
                      <a:pt x="129441" y="367906"/>
                      <a:pt x="124196" y="387763"/>
                    </a:cubicBezTo>
                    <a:cubicBezTo>
                      <a:pt x="123072" y="388137"/>
                      <a:pt x="120262" y="394881"/>
                      <a:pt x="115766" y="407994"/>
                    </a:cubicBezTo>
                    <a:cubicBezTo>
                      <a:pt x="114642" y="407994"/>
                      <a:pt x="113144" y="410804"/>
                      <a:pt x="111271" y="416423"/>
                    </a:cubicBezTo>
                    <a:lnTo>
                      <a:pt x="100031" y="429349"/>
                    </a:lnTo>
                    <a:lnTo>
                      <a:pt x="97221" y="427663"/>
                    </a:lnTo>
                    <a:cubicBezTo>
                      <a:pt x="97221" y="429162"/>
                      <a:pt x="94224" y="430660"/>
                      <a:pt x="88230" y="432159"/>
                    </a:cubicBezTo>
                    <a:cubicBezTo>
                      <a:pt x="88230" y="434781"/>
                      <a:pt x="84296" y="437029"/>
                      <a:pt x="76428" y="438902"/>
                    </a:cubicBezTo>
                    <a:lnTo>
                      <a:pt x="72494" y="434969"/>
                    </a:lnTo>
                    <a:lnTo>
                      <a:pt x="71370" y="434969"/>
                    </a:lnTo>
                    <a:lnTo>
                      <a:pt x="72494" y="437217"/>
                    </a:lnTo>
                    <a:lnTo>
                      <a:pt x="72494" y="437779"/>
                    </a:lnTo>
                    <a:lnTo>
                      <a:pt x="68560" y="437217"/>
                    </a:lnTo>
                    <a:lnTo>
                      <a:pt x="66875" y="437779"/>
                    </a:lnTo>
                    <a:lnTo>
                      <a:pt x="65751" y="437779"/>
                    </a:lnTo>
                    <a:cubicBezTo>
                      <a:pt x="65751" y="437404"/>
                      <a:pt x="65376" y="437029"/>
                      <a:pt x="64627" y="436655"/>
                    </a:cubicBezTo>
                    <a:cubicBezTo>
                      <a:pt x="63877" y="435905"/>
                      <a:pt x="62941" y="435343"/>
                      <a:pt x="61817" y="434969"/>
                    </a:cubicBezTo>
                    <a:cubicBezTo>
                      <a:pt x="60318" y="435718"/>
                      <a:pt x="59194" y="436093"/>
                      <a:pt x="58445" y="436093"/>
                    </a:cubicBezTo>
                    <a:cubicBezTo>
                      <a:pt x="55073" y="432721"/>
                      <a:pt x="48142" y="428974"/>
                      <a:pt x="37652" y="424853"/>
                    </a:cubicBezTo>
                    <a:cubicBezTo>
                      <a:pt x="36153" y="424853"/>
                      <a:pt x="33343" y="423167"/>
                      <a:pt x="29222" y="419795"/>
                    </a:cubicBezTo>
                    <a:cubicBezTo>
                      <a:pt x="26600" y="419795"/>
                      <a:pt x="25288" y="418671"/>
                      <a:pt x="25288" y="416423"/>
                    </a:cubicBezTo>
                    <a:cubicBezTo>
                      <a:pt x="26038" y="414550"/>
                      <a:pt x="26600" y="413614"/>
                      <a:pt x="26974" y="413614"/>
                    </a:cubicBezTo>
                    <a:cubicBezTo>
                      <a:pt x="26974" y="412864"/>
                      <a:pt x="24164" y="410054"/>
                      <a:pt x="18545" y="405184"/>
                    </a:cubicBezTo>
                    <a:cubicBezTo>
                      <a:pt x="21167" y="403685"/>
                      <a:pt x="23415" y="402936"/>
                      <a:pt x="25288" y="402936"/>
                    </a:cubicBezTo>
                    <a:lnTo>
                      <a:pt x="25288" y="402374"/>
                    </a:lnTo>
                    <a:cubicBezTo>
                      <a:pt x="24164" y="402374"/>
                      <a:pt x="22853" y="401999"/>
                      <a:pt x="21355" y="401250"/>
                    </a:cubicBezTo>
                    <a:cubicBezTo>
                      <a:pt x="19856" y="401999"/>
                      <a:pt x="18919" y="402374"/>
                      <a:pt x="18545" y="402374"/>
                    </a:cubicBezTo>
                    <a:lnTo>
                      <a:pt x="18545" y="401250"/>
                    </a:lnTo>
                    <a:cubicBezTo>
                      <a:pt x="20793" y="397504"/>
                      <a:pt x="22479" y="395630"/>
                      <a:pt x="23602" y="395630"/>
                    </a:cubicBezTo>
                    <a:lnTo>
                      <a:pt x="22479" y="393382"/>
                    </a:lnTo>
                    <a:cubicBezTo>
                      <a:pt x="24352" y="388137"/>
                      <a:pt x="25850" y="385328"/>
                      <a:pt x="26974" y="384953"/>
                    </a:cubicBezTo>
                    <a:lnTo>
                      <a:pt x="29784" y="387201"/>
                    </a:lnTo>
                    <a:cubicBezTo>
                      <a:pt x="30159" y="385702"/>
                      <a:pt x="30908" y="384953"/>
                      <a:pt x="32032" y="384953"/>
                    </a:cubicBezTo>
                    <a:cubicBezTo>
                      <a:pt x="33156" y="386826"/>
                      <a:pt x="34093" y="388325"/>
                      <a:pt x="34842" y="389449"/>
                    </a:cubicBezTo>
                    <a:cubicBezTo>
                      <a:pt x="35591" y="390198"/>
                      <a:pt x="36153" y="390573"/>
                      <a:pt x="36528" y="390573"/>
                    </a:cubicBezTo>
                    <a:lnTo>
                      <a:pt x="36528" y="388887"/>
                    </a:lnTo>
                    <a:lnTo>
                      <a:pt x="38214" y="388887"/>
                    </a:lnTo>
                    <a:lnTo>
                      <a:pt x="38214" y="392821"/>
                    </a:lnTo>
                    <a:cubicBezTo>
                      <a:pt x="39712" y="392821"/>
                      <a:pt x="40462" y="392071"/>
                      <a:pt x="40462" y="390573"/>
                    </a:cubicBezTo>
                    <a:cubicBezTo>
                      <a:pt x="47205" y="390573"/>
                      <a:pt x="50577" y="393382"/>
                      <a:pt x="50577" y="399002"/>
                    </a:cubicBezTo>
                    <a:lnTo>
                      <a:pt x="55635" y="400126"/>
                    </a:lnTo>
                    <a:lnTo>
                      <a:pt x="57321" y="400126"/>
                    </a:lnTo>
                    <a:cubicBezTo>
                      <a:pt x="57321" y="398253"/>
                      <a:pt x="59756" y="394881"/>
                      <a:pt x="64627" y="390011"/>
                    </a:cubicBezTo>
                    <a:cubicBezTo>
                      <a:pt x="66875" y="382892"/>
                      <a:pt x="70808" y="377460"/>
                      <a:pt x="76428" y="373713"/>
                    </a:cubicBezTo>
                    <a:cubicBezTo>
                      <a:pt x="76428" y="372215"/>
                      <a:pt x="82984" y="363785"/>
                      <a:pt x="96097" y="348425"/>
                    </a:cubicBezTo>
                    <a:lnTo>
                      <a:pt x="103403" y="338871"/>
                    </a:lnTo>
                    <a:cubicBezTo>
                      <a:pt x="109023" y="329879"/>
                      <a:pt x="112207" y="325384"/>
                      <a:pt x="112956" y="325384"/>
                    </a:cubicBezTo>
                    <a:cubicBezTo>
                      <a:pt x="112956" y="326133"/>
                      <a:pt x="113331" y="326507"/>
                      <a:pt x="114080" y="326507"/>
                    </a:cubicBezTo>
                    <a:lnTo>
                      <a:pt x="114642" y="324822"/>
                    </a:lnTo>
                    <a:close/>
                    <a:moveTo>
                      <a:pt x="116890" y="319764"/>
                    </a:moveTo>
                    <a:cubicBezTo>
                      <a:pt x="118014" y="320138"/>
                      <a:pt x="118576" y="320888"/>
                      <a:pt x="118576" y="322012"/>
                    </a:cubicBezTo>
                    <a:lnTo>
                      <a:pt x="116890" y="322012"/>
                    </a:lnTo>
                    <a:close/>
                    <a:moveTo>
                      <a:pt x="209054" y="315268"/>
                    </a:moveTo>
                    <a:lnTo>
                      <a:pt x="209054" y="318078"/>
                    </a:lnTo>
                    <a:lnTo>
                      <a:pt x="210178" y="318921"/>
                    </a:lnTo>
                    <a:lnTo>
                      <a:pt x="210178" y="318078"/>
                    </a:lnTo>
                    <a:cubicBezTo>
                      <a:pt x="210927" y="316579"/>
                      <a:pt x="211302" y="315643"/>
                      <a:pt x="211302" y="315268"/>
                    </a:cubicBezTo>
                    <a:close/>
                    <a:moveTo>
                      <a:pt x="225351" y="307962"/>
                    </a:moveTo>
                    <a:cubicBezTo>
                      <a:pt x="223478" y="311709"/>
                      <a:pt x="220668" y="316017"/>
                      <a:pt x="216922" y="320888"/>
                    </a:cubicBezTo>
                    <a:lnTo>
                      <a:pt x="218046" y="320888"/>
                    </a:lnTo>
                    <a:cubicBezTo>
                      <a:pt x="220668" y="320888"/>
                      <a:pt x="223478" y="317141"/>
                      <a:pt x="226475" y="309648"/>
                    </a:cubicBezTo>
                    <a:lnTo>
                      <a:pt x="227037" y="309648"/>
                    </a:lnTo>
                    <a:lnTo>
                      <a:pt x="227037" y="307962"/>
                    </a:lnTo>
                    <a:close/>
                    <a:moveTo>
                      <a:pt x="228161" y="302905"/>
                    </a:moveTo>
                    <a:lnTo>
                      <a:pt x="227037" y="304590"/>
                    </a:lnTo>
                    <a:cubicBezTo>
                      <a:pt x="228911" y="306089"/>
                      <a:pt x="230597" y="306838"/>
                      <a:pt x="232095" y="306838"/>
                    </a:cubicBezTo>
                    <a:cubicBezTo>
                      <a:pt x="232095" y="305714"/>
                      <a:pt x="230784" y="304403"/>
                      <a:pt x="228161" y="302905"/>
                    </a:cubicBezTo>
                    <a:close/>
                    <a:moveTo>
                      <a:pt x="230971" y="296161"/>
                    </a:moveTo>
                    <a:cubicBezTo>
                      <a:pt x="230971" y="296535"/>
                      <a:pt x="230409" y="298409"/>
                      <a:pt x="229285" y="301781"/>
                    </a:cubicBezTo>
                    <a:lnTo>
                      <a:pt x="230971" y="301781"/>
                    </a:lnTo>
                    <a:lnTo>
                      <a:pt x="230971" y="300095"/>
                    </a:lnTo>
                    <a:lnTo>
                      <a:pt x="232657" y="301219"/>
                    </a:lnTo>
                    <a:lnTo>
                      <a:pt x="234905" y="301219"/>
                    </a:lnTo>
                    <a:lnTo>
                      <a:pt x="234905" y="300095"/>
                    </a:lnTo>
                    <a:cubicBezTo>
                      <a:pt x="233032" y="300095"/>
                      <a:pt x="232282" y="299533"/>
                      <a:pt x="232657" y="298409"/>
                    </a:cubicBezTo>
                    <a:lnTo>
                      <a:pt x="232657" y="296161"/>
                    </a:lnTo>
                    <a:close/>
                    <a:moveTo>
                      <a:pt x="232657" y="292789"/>
                    </a:moveTo>
                    <a:lnTo>
                      <a:pt x="232657" y="293351"/>
                    </a:lnTo>
                    <a:lnTo>
                      <a:pt x="234905" y="293351"/>
                    </a:lnTo>
                    <a:lnTo>
                      <a:pt x="234905" y="292789"/>
                    </a:lnTo>
                    <a:close/>
                    <a:moveTo>
                      <a:pt x="223666" y="291665"/>
                    </a:moveTo>
                    <a:cubicBezTo>
                      <a:pt x="223666" y="294288"/>
                      <a:pt x="222916" y="295599"/>
                      <a:pt x="221418" y="295599"/>
                    </a:cubicBezTo>
                    <a:lnTo>
                      <a:pt x="223666" y="298409"/>
                    </a:lnTo>
                    <a:cubicBezTo>
                      <a:pt x="222916" y="298783"/>
                      <a:pt x="221605" y="298971"/>
                      <a:pt x="219732" y="298971"/>
                    </a:cubicBezTo>
                    <a:lnTo>
                      <a:pt x="222542" y="302905"/>
                    </a:lnTo>
                    <a:cubicBezTo>
                      <a:pt x="222542" y="303279"/>
                      <a:pt x="221792" y="304403"/>
                      <a:pt x="220294" y="306276"/>
                    </a:cubicBezTo>
                    <a:cubicBezTo>
                      <a:pt x="218795" y="308150"/>
                      <a:pt x="216735" y="310585"/>
                      <a:pt x="214112" y="313582"/>
                    </a:cubicBezTo>
                    <a:lnTo>
                      <a:pt x="212426" y="313582"/>
                    </a:lnTo>
                    <a:lnTo>
                      <a:pt x="212988" y="318078"/>
                    </a:lnTo>
                    <a:lnTo>
                      <a:pt x="211302" y="319202"/>
                    </a:lnTo>
                    <a:lnTo>
                      <a:pt x="210553" y="319202"/>
                    </a:lnTo>
                    <a:lnTo>
                      <a:pt x="211302" y="319764"/>
                    </a:lnTo>
                    <a:lnTo>
                      <a:pt x="215798" y="319764"/>
                    </a:lnTo>
                    <a:lnTo>
                      <a:pt x="226475" y="301781"/>
                    </a:lnTo>
                    <a:lnTo>
                      <a:pt x="224228" y="301781"/>
                    </a:lnTo>
                    <a:lnTo>
                      <a:pt x="224228" y="300095"/>
                    </a:lnTo>
                    <a:lnTo>
                      <a:pt x="225351" y="300095"/>
                    </a:lnTo>
                    <a:lnTo>
                      <a:pt x="227037" y="301219"/>
                    </a:lnTo>
                    <a:cubicBezTo>
                      <a:pt x="227037" y="300844"/>
                      <a:pt x="227412" y="299907"/>
                      <a:pt x="228161" y="298409"/>
                    </a:cubicBezTo>
                    <a:cubicBezTo>
                      <a:pt x="228911" y="296910"/>
                      <a:pt x="229847" y="295037"/>
                      <a:pt x="230971" y="292789"/>
                    </a:cubicBezTo>
                    <a:lnTo>
                      <a:pt x="229847" y="292789"/>
                    </a:lnTo>
                    <a:cubicBezTo>
                      <a:pt x="229473" y="293164"/>
                      <a:pt x="228349" y="293351"/>
                      <a:pt x="226475" y="293351"/>
                    </a:cubicBezTo>
                    <a:cubicBezTo>
                      <a:pt x="226475" y="292227"/>
                      <a:pt x="225726" y="291665"/>
                      <a:pt x="224228" y="291665"/>
                    </a:cubicBezTo>
                    <a:close/>
                    <a:moveTo>
                      <a:pt x="229847" y="288855"/>
                    </a:moveTo>
                    <a:lnTo>
                      <a:pt x="229847" y="289979"/>
                    </a:lnTo>
                    <a:cubicBezTo>
                      <a:pt x="230597" y="291103"/>
                      <a:pt x="231346" y="291665"/>
                      <a:pt x="232095" y="291665"/>
                    </a:cubicBezTo>
                    <a:lnTo>
                      <a:pt x="232095" y="288855"/>
                    </a:lnTo>
                    <a:close/>
                    <a:moveTo>
                      <a:pt x="236591" y="284921"/>
                    </a:moveTo>
                    <a:lnTo>
                      <a:pt x="236591" y="287169"/>
                    </a:lnTo>
                    <a:lnTo>
                      <a:pt x="237715" y="287169"/>
                    </a:lnTo>
                    <a:lnTo>
                      <a:pt x="237715" y="284921"/>
                    </a:lnTo>
                    <a:close/>
                    <a:moveTo>
                      <a:pt x="237715" y="282111"/>
                    </a:moveTo>
                    <a:lnTo>
                      <a:pt x="237715" y="284359"/>
                    </a:lnTo>
                    <a:lnTo>
                      <a:pt x="239401" y="284359"/>
                    </a:lnTo>
                    <a:lnTo>
                      <a:pt x="239401" y="282111"/>
                    </a:lnTo>
                    <a:close/>
                    <a:moveTo>
                      <a:pt x="232095" y="279302"/>
                    </a:moveTo>
                    <a:lnTo>
                      <a:pt x="232657" y="280987"/>
                    </a:lnTo>
                    <a:lnTo>
                      <a:pt x="232657" y="282111"/>
                    </a:lnTo>
                    <a:lnTo>
                      <a:pt x="230971" y="282111"/>
                    </a:lnTo>
                    <a:lnTo>
                      <a:pt x="230971" y="283235"/>
                    </a:lnTo>
                    <a:lnTo>
                      <a:pt x="232095" y="284921"/>
                    </a:lnTo>
                    <a:lnTo>
                      <a:pt x="230409" y="285483"/>
                    </a:lnTo>
                    <a:lnTo>
                      <a:pt x="229285" y="286045"/>
                    </a:lnTo>
                    <a:lnTo>
                      <a:pt x="229285" y="287169"/>
                    </a:lnTo>
                    <a:lnTo>
                      <a:pt x="232657" y="287169"/>
                    </a:lnTo>
                    <a:cubicBezTo>
                      <a:pt x="234156" y="287169"/>
                      <a:pt x="235467" y="284547"/>
                      <a:pt x="236591" y="279302"/>
                    </a:cubicBezTo>
                    <a:close/>
                    <a:moveTo>
                      <a:pt x="242773" y="272558"/>
                    </a:moveTo>
                    <a:cubicBezTo>
                      <a:pt x="241274" y="272558"/>
                      <a:pt x="240525" y="275180"/>
                      <a:pt x="240525" y="280425"/>
                    </a:cubicBezTo>
                    <a:lnTo>
                      <a:pt x="244459" y="280987"/>
                    </a:lnTo>
                    <a:lnTo>
                      <a:pt x="245021" y="279302"/>
                    </a:lnTo>
                    <a:lnTo>
                      <a:pt x="243335" y="279302"/>
                    </a:lnTo>
                    <a:lnTo>
                      <a:pt x="243335" y="277616"/>
                    </a:lnTo>
                    <a:lnTo>
                      <a:pt x="245021" y="277616"/>
                    </a:lnTo>
                    <a:lnTo>
                      <a:pt x="243335" y="274806"/>
                    </a:lnTo>
                    <a:lnTo>
                      <a:pt x="245021" y="274806"/>
                    </a:lnTo>
                    <a:cubicBezTo>
                      <a:pt x="245021" y="273307"/>
                      <a:pt x="244271" y="272558"/>
                      <a:pt x="242773" y="272558"/>
                    </a:cubicBezTo>
                    <a:close/>
                    <a:moveTo>
                      <a:pt x="245021" y="268062"/>
                    </a:moveTo>
                    <a:cubicBezTo>
                      <a:pt x="243897" y="268062"/>
                      <a:pt x="243335" y="268624"/>
                      <a:pt x="243335" y="269748"/>
                    </a:cubicBezTo>
                    <a:lnTo>
                      <a:pt x="245021" y="269748"/>
                    </a:lnTo>
                    <a:close/>
                    <a:moveTo>
                      <a:pt x="245021" y="264128"/>
                    </a:moveTo>
                    <a:lnTo>
                      <a:pt x="245021" y="266376"/>
                    </a:lnTo>
                    <a:lnTo>
                      <a:pt x="247269" y="266376"/>
                    </a:lnTo>
                    <a:cubicBezTo>
                      <a:pt x="247269" y="264878"/>
                      <a:pt x="246519" y="264128"/>
                      <a:pt x="245021" y="264128"/>
                    </a:cubicBezTo>
                    <a:close/>
                    <a:moveTo>
                      <a:pt x="239401" y="261318"/>
                    </a:moveTo>
                    <a:lnTo>
                      <a:pt x="241649" y="264128"/>
                    </a:lnTo>
                    <a:cubicBezTo>
                      <a:pt x="237902" y="267875"/>
                      <a:pt x="235280" y="269748"/>
                      <a:pt x="233781" y="269748"/>
                    </a:cubicBezTo>
                    <a:lnTo>
                      <a:pt x="234905" y="271996"/>
                    </a:lnTo>
                    <a:lnTo>
                      <a:pt x="234905" y="272558"/>
                    </a:lnTo>
                    <a:cubicBezTo>
                      <a:pt x="234905" y="273307"/>
                      <a:pt x="234530" y="273682"/>
                      <a:pt x="233781" y="273682"/>
                    </a:cubicBezTo>
                    <a:cubicBezTo>
                      <a:pt x="234530" y="276679"/>
                      <a:pt x="235842" y="278178"/>
                      <a:pt x="237715" y="278178"/>
                    </a:cubicBezTo>
                    <a:cubicBezTo>
                      <a:pt x="241461" y="270685"/>
                      <a:pt x="243335" y="265440"/>
                      <a:pt x="243335" y="262442"/>
                    </a:cubicBezTo>
                    <a:lnTo>
                      <a:pt x="241649" y="261318"/>
                    </a:lnTo>
                    <a:close/>
                    <a:moveTo>
                      <a:pt x="104527" y="261318"/>
                    </a:moveTo>
                    <a:lnTo>
                      <a:pt x="102841" y="264128"/>
                    </a:lnTo>
                    <a:lnTo>
                      <a:pt x="104527" y="264128"/>
                    </a:lnTo>
                    <a:lnTo>
                      <a:pt x="105089" y="263004"/>
                    </a:lnTo>
                    <a:lnTo>
                      <a:pt x="105651" y="261318"/>
                    </a:lnTo>
                    <a:close/>
                    <a:moveTo>
                      <a:pt x="248954" y="255699"/>
                    </a:moveTo>
                    <a:lnTo>
                      <a:pt x="248954" y="257385"/>
                    </a:lnTo>
                    <a:lnTo>
                      <a:pt x="250078" y="257385"/>
                    </a:lnTo>
                    <a:lnTo>
                      <a:pt x="250078" y="255699"/>
                    </a:lnTo>
                    <a:close/>
                    <a:moveTo>
                      <a:pt x="111833" y="248393"/>
                    </a:moveTo>
                    <a:lnTo>
                      <a:pt x="111833" y="248955"/>
                    </a:lnTo>
                    <a:lnTo>
                      <a:pt x="114080" y="248955"/>
                    </a:lnTo>
                    <a:lnTo>
                      <a:pt x="114080" y="248393"/>
                    </a:lnTo>
                    <a:close/>
                    <a:moveTo>
                      <a:pt x="248954" y="246145"/>
                    </a:moveTo>
                    <a:lnTo>
                      <a:pt x="247831" y="248393"/>
                    </a:lnTo>
                    <a:lnTo>
                      <a:pt x="250640" y="248393"/>
                    </a:lnTo>
                    <a:cubicBezTo>
                      <a:pt x="250640" y="246894"/>
                      <a:pt x="250078" y="246145"/>
                      <a:pt x="248954" y="246145"/>
                    </a:cubicBezTo>
                    <a:close/>
                    <a:moveTo>
                      <a:pt x="203434" y="245583"/>
                    </a:moveTo>
                    <a:lnTo>
                      <a:pt x="203434" y="247269"/>
                    </a:lnTo>
                    <a:lnTo>
                      <a:pt x="201749" y="247269"/>
                    </a:lnTo>
                    <a:cubicBezTo>
                      <a:pt x="201749" y="246145"/>
                      <a:pt x="202310" y="245583"/>
                      <a:pt x="203434" y="245583"/>
                    </a:cubicBezTo>
                    <a:close/>
                    <a:moveTo>
                      <a:pt x="204558" y="240525"/>
                    </a:moveTo>
                    <a:lnTo>
                      <a:pt x="204558" y="241649"/>
                    </a:lnTo>
                    <a:cubicBezTo>
                      <a:pt x="204558" y="242773"/>
                      <a:pt x="203996" y="243335"/>
                      <a:pt x="202872" y="243335"/>
                    </a:cubicBezTo>
                    <a:lnTo>
                      <a:pt x="202872" y="242773"/>
                    </a:lnTo>
                    <a:cubicBezTo>
                      <a:pt x="202872" y="241275"/>
                      <a:pt x="203434" y="240525"/>
                      <a:pt x="204558" y="240525"/>
                    </a:cubicBezTo>
                    <a:close/>
                    <a:moveTo>
                      <a:pt x="206244" y="232096"/>
                    </a:moveTo>
                    <a:lnTo>
                      <a:pt x="207368" y="233782"/>
                    </a:lnTo>
                    <a:lnTo>
                      <a:pt x="207368" y="237153"/>
                    </a:lnTo>
                    <a:cubicBezTo>
                      <a:pt x="207368" y="237903"/>
                      <a:pt x="206432" y="238839"/>
                      <a:pt x="204558" y="239963"/>
                    </a:cubicBezTo>
                    <a:lnTo>
                      <a:pt x="203434" y="239963"/>
                    </a:lnTo>
                    <a:lnTo>
                      <a:pt x="203434" y="237715"/>
                    </a:lnTo>
                    <a:lnTo>
                      <a:pt x="205682" y="237715"/>
                    </a:lnTo>
                    <a:lnTo>
                      <a:pt x="205682" y="237153"/>
                    </a:lnTo>
                    <a:cubicBezTo>
                      <a:pt x="203809" y="237153"/>
                      <a:pt x="202872" y="236404"/>
                      <a:pt x="202872" y="234906"/>
                    </a:cubicBezTo>
                    <a:close/>
                    <a:moveTo>
                      <a:pt x="115766" y="226476"/>
                    </a:moveTo>
                    <a:cubicBezTo>
                      <a:pt x="113144" y="226476"/>
                      <a:pt x="109397" y="231159"/>
                      <a:pt x="104527" y="240525"/>
                    </a:cubicBezTo>
                    <a:lnTo>
                      <a:pt x="103403" y="240525"/>
                    </a:lnTo>
                    <a:lnTo>
                      <a:pt x="103403" y="238839"/>
                    </a:lnTo>
                    <a:cubicBezTo>
                      <a:pt x="104527" y="236966"/>
                      <a:pt x="105463" y="235468"/>
                      <a:pt x="106213" y="234344"/>
                    </a:cubicBezTo>
                    <a:cubicBezTo>
                      <a:pt x="106962" y="233220"/>
                      <a:pt x="107337" y="232470"/>
                      <a:pt x="107337" y="232096"/>
                    </a:cubicBezTo>
                    <a:lnTo>
                      <a:pt x="107337" y="230972"/>
                    </a:lnTo>
                    <a:lnTo>
                      <a:pt x="106213" y="230972"/>
                    </a:lnTo>
                    <a:cubicBezTo>
                      <a:pt x="106213" y="232845"/>
                      <a:pt x="103216" y="235468"/>
                      <a:pt x="97221" y="238839"/>
                    </a:cubicBezTo>
                    <a:lnTo>
                      <a:pt x="97783" y="240525"/>
                    </a:lnTo>
                    <a:lnTo>
                      <a:pt x="97783" y="241649"/>
                    </a:lnTo>
                    <a:cubicBezTo>
                      <a:pt x="95161" y="241649"/>
                      <a:pt x="91789" y="245396"/>
                      <a:pt x="87668" y="252889"/>
                    </a:cubicBezTo>
                    <a:cubicBezTo>
                      <a:pt x="84670" y="255886"/>
                      <a:pt x="82423" y="257385"/>
                      <a:pt x="80924" y="257385"/>
                    </a:cubicBezTo>
                    <a:lnTo>
                      <a:pt x="80924" y="263566"/>
                    </a:lnTo>
                    <a:cubicBezTo>
                      <a:pt x="77552" y="263566"/>
                      <a:pt x="75679" y="265440"/>
                      <a:pt x="75304" y="269186"/>
                    </a:cubicBezTo>
                    <a:cubicBezTo>
                      <a:pt x="73056" y="272183"/>
                      <a:pt x="71183" y="273682"/>
                      <a:pt x="69684" y="273682"/>
                    </a:cubicBezTo>
                    <a:lnTo>
                      <a:pt x="70808" y="275368"/>
                    </a:lnTo>
                    <a:cubicBezTo>
                      <a:pt x="69684" y="278740"/>
                      <a:pt x="67624" y="280425"/>
                      <a:pt x="64627" y="280425"/>
                    </a:cubicBezTo>
                    <a:lnTo>
                      <a:pt x="65751" y="282111"/>
                    </a:lnTo>
                    <a:lnTo>
                      <a:pt x="61817" y="287169"/>
                    </a:lnTo>
                    <a:cubicBezTo>
                      <a:pt x="62566" y="288668"/>
                      <a:pt x="62941" y="289604"/>
                      <a:pt x="62941" y="289979"/>
                    </a:cubicBezTo>
                    <a:lnTo>
                      <a:pt x="64065" y="289979"/>
                    </a:lnTo>
                    <a:lnTo>
                      <a:pt x="64065" y="288855"/>
                    </a:lnTo>
                    <a:lnTo>
                      <a:pt x="64627" y="287169"/>
                    </a:lnTo>
                    <a:lnTo>
                      <a:pt x="67437" y="287731"/>
                    </a:lnTo>
                    <a:cubicBezTo>
                      <a:pt x="67437" y="285858"/>
                      <a:pt x="70996" y="282486"/>
                      <a:pt x="78114" y="277616"/>
                    </a:cubicBezTo>
                    <a:cubicBezTo>
                      <a:pt x="81111" y="274244"/>
                      <a:pt x="89354" y="262255"/>
                      <a:pt x="102841" y="241649"/>
                    </a:cubicBezTo>
                    <a:lnTo>
                      <a:pt x="102841" y="243335"/>
                    </a:lnTo>
                    <a:cubicBezTo>
                      <a:pt x="102841" y="244084"/>
                      <a:pt x="97034" y="253263"/>
                      <a:pt x="85420" y="270872"/>
                    </a:cubicBezTo>
                    <a:lnTo>
                      <a:pt x="87668" y="270872"/>
                    </a:lnTo>
                    <a:cubicBezTo>
                      <a:pt x="87668" y="268249"/>
                      <a:pt x="88792" y="266938"/>
                      <a:pt x="91039" y="266938"/>
                    </a:cubicBezTo>
                    <a:lnTo>
                      <a:pt x="94411" y="268062"/>
                    </a:lnTo>
                    <a:cubicBezTo>
                      <a:pt x="96659" y="265065"/>
                      <a:pt x="99656" y="262817"/>
                      <a:pt x="103403" y="261318"/>
                    </a:cubicBezTo>
                    <a:lnTo>
                      <a:pt x="103403" y="259632"/>
                    </a:lnTo>
                    <a:lnTo>
                      <a:pt x="100593" y="259632"/>
                    </a:lnTo>
                    <a:lnTo>
                      <a:pt x="100593" y="258508"/>
                    </a:lnTo>
                    <a:cubicBezTo>
                      <a:pt x="101342" y="257385"/>
                      <a:pt x="102092" y="256823"/>
                      <a:pt x="102841" y="256823"/>
                    </a:cubicBezTo>
                    <a:lnTo>
                      <a:pt x="104527" y="257385"/>
                    </a:lnTo>
                    <a:lnTo>
                      <a:pt x="106213" y="257385"/>
                    </a:lnTo>
                    <a:lnTo>
                      <a:pt x="106213" y="256823"/>
                    </a:lnTo>
                    <a:cubicBezTo>
                      <a:pt x="103965" y="256823"/>
                      <a:pt x="102841" y="255886"/>
                      <a:pt x="102841" y="254013"/>
                    </a:cubicBezTo>
                    <a:lnTo>
                      <a:pt x="104527" y="252889"/>
                    </a:lnTo>
                    <a:lnTo>
                      <a:pt x="110147" y="254013"/>
                    </a:lnTo>
                    <a:lnTo>
                      <a:pt x="111271" y="254013"/>
                    </a:lnTo>
                    <a:lnTo>
                      <a:pt x="111271" y="252889"/>
                    </a:lnTo>
                    <a:cubicBezTo>
                      <a:pt x="108648" y="252889"/>
                      <a:pt x="107337" y="251952"/>
                      <a:pt x="107337" y="250079"/>
                    </a:cubicBezTo>
                    <a:lnTo>
                      <a:pt x="107337" y="248393"/>
                    </a:lnTo>
                    <a:lnTo>
                      <a:pt x="108461" y="248393"/>
                    </a:lnTo>
                    <a:lnTo>
                      <a:pt x="110147" y="248955"/>
                    </a:lnTo>
                    <a:cubicBezTo>
                      <a:pt x="110147" y="248580"/>
                      <a:pt x="110521" y="248393"/>
                      <a:pt x="111271" y="248393"/>
                    </a:cubicBezTo>
                    <a:lnTo>
                      <a:pt x="110147" y="246145"/>
                    </a:lnTo>
                    <a:lnTo>
                      <a:pt x="111833" y="242773"/>
                    </a:lnTo>
                    <a:cubicBezTo>
                      <a:pt x="114080" y="243897"/>
                      <a:pt x="115766" y="244459"/>
                      <a:pt x="116890" y="244459"/>
                    </a:cubicBezTo>
                    <a:cubicBezTo>
                      <a:pt x="116890" y="242961"/>
                      <a:pt x="115204" y="242024"/>
                      <a:pt x="111833" y="241649"/>
                    </a:cubicBezTo>
                    <a:lnTo>
                      <a:pt x="111833" y="239963"/>
                    </a:lnTo>
                    <a:lnTo>
                      <a:pt x="114080" y="240525"/>
                    </a:lnTo>
                    <a:cubicBezTo>
                      <a:pt x="114830" y="237528"/>
                      <a:pt x="115766" y="236029"/>
                      <a:pt x="116890" y="236029"/>
                    </a:cubicBezTo>
                    <a:lnTo>
                      <a:pt x="115766" y="233782"/>
                    </a:lnTo>
                    <a:lnTo>
                      <a:pt x="115766" y="233220"/>
                    </a:lnTo>
                    <a:lnTo>
                      <a:pt x="118014" y="233220"/>
                    </a:lnTo>
                    <a:lnTo>
                      <a:pt x="116890" y="230972"/>
                    </a:lnTo>
                    <a:lnTo>
                      <a:pt x="118576" y="228162"/>
                    </a:lnTo>
                    <a:cubicBezTo>
                      <a:pt x="116703" y="228162"/>
                      <a:pt x="115766" y="227600"/>
                      <a:pt x="115766" y="226476"/>
                    </a:cubicBezTo>
                    <a:close/>
                    <a:moveTo>
                      <a:pt x="166906" y="222542"/>
                    </a:moveTo>
                    <a:lnTo>
                      <a:pt x="167468" y="224228"/>
                    </a:lnTo>
                    <a:lnTo>
                      <a:pt x="168030" y="225352"/>
                    </a:lnTo>
                    <a:lnTo>
                      <a:pt x="168592" y="225352"/>
                    </a:lnTo>
                    <a:lnTo>
                      <a:pt x="168592" y="222542"/>
                    </a:lnTo>
                    <a:close/>
                    <a:moveTo>
                      <a:pt x="212988" y="212427"/>
                    </a:moveTo>
                    <a:lnTo>
                      <a:pt x="215798" y="212427"/>
                    </a:lnTo>
                    <a:lnTo>
                      <a:pt x="215798" y="213551"/>
                    </a:lnTo>
                    <a:lnTo>
                      <a:pt x="215236" y="215236"/>
                    </a:lnTo>
                    <a:lnTo>
                      <a:pt x="215236" y="216360"/>
                    </a:lnTo>
                    <a:lnTo>
                      <a:pt x="212988" y="216360"/>
                    </a:lnTo>
                    <a:close/>
                    <a:moveTo>
                      <a:pt x="200625" y="209617"/>
                    </a:moveTo>
                    <a:lnTo>
                      <a:pt x="200625" y="211303"/>
                    </a:lnTo>
                    <a:cubicBezTo>
                      <a:pt x="200625" y="212801"/>
                      <a:pt x="200063" y="213551"/>
                      <a:pt x="198939" y="213551"/>
                    </a:cubicBezTo>
                    <a:lnTo>
                      <a:pt x="198939" y="211303"/>
                    </a:lnTo>
                    <a:cubicBezTo>
                      <a:pt x="198939" y="210179"/>
                      <a:pt x="199501" y="209617"/>
                      <a:pt x="200625" y="209617"/>
                    </a:cubicBezTo>
                    <a:close/>
                    <a:moveTo>
                      <a:pt x="35404" y="207369"/>
                    </a:moveTo>
                    <a:lnTo>
                      <a:pt x="35404" y="208493"/>
                    </a:lnTo>
                    <a:lnTo>
                      <a:pt x="37652" y="208493"/>
                    </a:lnTo>
                    <a:lnTo>
                      <a:pt x="37652" y="207369"/>
                    </a:lnTo>
                    <a:close/>
                    <a:moveTo>
                      <a:pt x="218046" y="206807"/>
                    </a:moveTo>
                    <a:lnTo>
                      <a:pt x="218608" y="206807"/>
                    </a:lnTo>
                    <a:lnTo>
                      <a:pt x="218608" y="209617"/>
                    </a:lnTo>
                    <a:lnTo>
                      <a:pt x="215798" y="209617"/>
                    </a:lnTo>
                    <a:lnTo>
                      <a:pt x="215798" y="208493"/>
                    </a:lnTo>
                    <a:cubicBezTo>
                      <a:pt x="216547" y="207369"/>
                      <a:pt x="217297" y="206807"/>
                      <a:pt x="218046" y="206807"/>
                    </a:cubicBezTo>
                    <a:close/>
                    <a:moveTo>
                      <a:pt x="174212" y="205683"/>
                    </a:moveTo>
                    <a:lnTo>
                      <a:pt x="172526" y="208493"/>
                    </a:lnTo>
                    <a:lnTo>
                      <a:pt x="172526" y="209617"/>
                    </a:lnTo>
                    <a:cubicBezTo>
                      <a:pt x="172526" y="209991"/>
                      <a:pt x="172900" y="210179"/>
                      <a:pt x="173650" y="210179"/>
                    </a:cubicBezTo>
                    <a:lnTo>
                      <a:pt x="172526" y="212427"/>
                    </a:lnTo>
                    <a:lnTo>
                      <a:pt x="172526" y="213551"/>
                    </a:lnTo>
                    <a:lnTo>
                      <a:pt x="173650" y="213551"/>
                    </a:lnTo>
                    <a:cubicBezTo>
                      <a:pt x="173650" y="212052"/>
                      <a:pt x="174212" y="211303"/>
                      <a:pt x="175336" y="211303"/>
                    </a:cubicBezTo>
                    <a:lnTo>
                      <a:pt x="174212" y="206807"/>
                    </a:lnTo>
                    <a:cubicBezTo>
                      <a:pt x="174961" y="206807"/>
                      <a:pt x="175336" y="206432"/>
                      <a:pt x="175336" y="205683"/>
                    </a:cubicBezTo>
                    <a:close/>
                    <a:moveTo>
                      <a:pt x="265814" y="202873"/>
                    </a:moveTo>
                    <a:cubicBezTo>
                      <a:pt x="266563" y="203997"/>
                      <a:pt x="267312" y="204559"/>
                      <a:pt x="268062" y="204559"/>
                    </a:cubicBezTo>
                    <a:lnTo>
                      <a:pt x="268624" y="204559"/>
                    </a:lnTo>
                    <a:cubicBezTo>
                      <a:pt x="268624" y="203435"/>
                      <a:pt x="268062" y="202873"/>
                      <a:pt x="266938" y="202873"/>
                    </a:cubicBezTo>
                    <a:close/>
                    <a:moveTo>
                      <a:pt x="203434" y="202873"/>
                    </a:moveTo>
                    <a:lnTo>
                      <a:pt x="203434" y="204559"/>
                    </a:lnTo>
                    <a:cubicBezTo>
                      <a:pt x="203434" y="206058"/>
                      <a:pt x="202872" y="206807"/>
                      <a:pt x="201749" y="206807"/>
                    </a:cubicBezTo>
                    <a:lnTo>
                      <a:pt x="201749" y="204559"/>
                    </a:lnTo>
                    <a:cubicBezTo>
                      <a:pt x="201749" y="203435"/>
                      <a:pt x="202310" y="202873"/>
                      <a:pt x="203434" y="202873"/>
                    </a:cubicBezTo>
                    <a:close/>
                    <a:moveTo>
                      <a:pt x="36528" y="202873"/>
                    </a:moveTo>
                    <a:lnTo>
                      <a:pt x="36528" y="204559"/>
                    </a:lnTo>
                    <a:cubicBezTo>
                      <a:pt x="36528" y="206058"/>
                      <a:pt x="37090" y="206807"/>
                      <a:pt x="38214" y="206807"/>
                    </a:cubicBezTo>
                    <a:lnTo>
                      <a:pt x="39338" y="206807"/>
                    </a:lnTo>
                    <a:lnTo>
                      <a:pt x="39338" y="202873"/>
                    </a:lnTo>
                    <a:close/>
                    <a:moveTo>
                      <a:pt x="219732" y="201749"/>
                    </a:moveTo>
                    <a:lnTo>
                      <a:pt x="219732" y="203997"/>
                    </a:lnTo>
                    <a:lnTo>
                      <a:pt x="218046" y="203997"/>
                    </a:lnTo>
                    <a:cubicBezTo>
                      <a:pt x="218046" y="202498"/>
                      <a:pt x="218608" y="201749"/>
                      <a:pt x="219732" y="201749"/>
                    </a:cubicBezTo>
                    <a:close/>
                    <a:moveTo>
                      <a:pt x="173650" y="201187"/>
                    </a:moveTo>
                    <a:lnTo>
                      <a:pt x="173650" y="202873"/>
                    </a:lnTo>
                    <a:cubicBezTo>
                      <a:pt x="174774" y="202873"/>
                      <a:pt x="175336" y="202311"/>
                      <a:pt x="175336" y="201187"/>
                    </a:cubicBezTo>
                    <a:close/>
                    <a:moveTo>
                      <a:pt x="38214" y="198939"/>
                    </a:moveTo>
                    <a:lnTo>
                      <a:pt x="38214" y="201187"/>
                    </a:lnTo>
                    <a:lnTo>
                      <a:pt x="39338" y="201187"/>
                    </a:lnTo>
                    <a:lnTo>
                      <a:pt x="39338" y="198939"/>
                    </a:lnTo>
                    <a:close/>
                    <a:moveTo>
                      <a:pt x="220856" y="198377"/>
                    </a:moveTo>
                    <a:lnTo>
                      <a:pt x="221418" y="198377"/>
                    </a:lnTo>
                    <a:lnTo>
                      <a:pt x="221418" y="200063"/>
                    </a:lnTo>
                    <a:lnTo>
                      <a:pt x="220856" y="200063"/>
                    </a:lnTo>
                    <a:close/>
                    <a:moveTo>
                      <a:pt x="206244" y="197253"/>
                    </a:moveTo>
                    <a:lnTo>
                      <a:pt x="206244" y="198939"/>
                    </a:lnTo>
                    <a:cubicBezTo>
                      <a:pt x="206244" y="200438"/>
                      <a:pt x="205682" y="201187"/>
                      <a:pt x="204558" y="201187"/>
                    </a:cubicBezTo>
                    <a:lnTo>
                      <a:pt x="204558" y="198939"/>
                    </a:lnTo>
                    <a:cubicBezTo>
                      <a:pt x="205308" y="197815"/>
                      <a:pt x="205870" y="197253"/>
                      <a:pt x="206244" y="197253"/>
                    </a:cubicBezTo>
                    <a:close/>
                    <a:moveTo>
                      <a:pt x="32594" y="196129"/>
                    </a:moveTo>
                    <a:lnTo>
                      <a:pt x="33718" y="198377"/>
                    </a:lnTo>
                    <a:lnTo>
                      <a:pt x="33718" y="200063"/>
                    </a:lnTo>
                    <a:lnTo>
                      <a:pt x="29222" y="200063"/>
                    </a:lnTo>
                    <a:lnTo>
                      <a:pt x="32032" y="203997"/>
                    </a:lnTo>
                    <a:lnTo>
                      <a:pt x="30908" y="205683"/>
                    </a:lnTo>
                    <a:lnTo>
                      <a:pt x="32594" y="206807"/>
                    </a:lnTo>
                    <a:lnTo>
                      <a:pt x="33718" y="206807"/>
                    </a:lnTo>
                    <a:lnTo>
                      <a:pt x="33718" y="205683"/>
                    </a:lnTo>
                    <a:lnTo>
                      <a:pt x="34842" y="203435"/>
                    </a:lnTo>
                    <a:cubicBezTo>
                      <a:pt x="35591" y="201187"/>
                      <a:pt x="36528" y="198752"/>
                      <a:pt x="37652" y="196129"/>
                    </a:cubicBezTo>
                    <a:close/>
                    <a:moveTo>
                      <a:pt x="223666" y="193319"/>
                    </a:moveTo>
                    <a:lnTo>
                      <a:pt x="225351" y="193319"/>
                    </a:lnTo>
                    <a:lnTo>
                      <a:pt x="225351" y="194443"/>
                    </a:lnTo>
                    <a:lnTo>
                      <a:pt x="223666" y="194443"/>
                    </a:lnTo>
                    <a:close/>
                    <a:moveTo>
                      <a:pt x="208492" y="192757"/>
                    </a:moveTo>
                    <a:lnTo>
                      <a:pt x="208492" y="194443"/>
                    </a:lnTo>
                    <a:cubicBezTo>
                      <a:pt x="208492" y="195567"/>
                      <a:pt x="207743" y="196129"/>
                      <a:pt x="206244" y="196129"/>
                    </a:cubicBezTo>
                    <a:lnTo>
                      <a:pt x="206244" y="194443"/>
                    </a:lnTo>
                    <a:cubicBezTo>
                      <a:pt x="206994" y="193319"/>
                      <a:pt x="207743" y="192757"/>
                      <a:pt x="208492" y="192757"/>
                    </a:cubicBezTo>
                    <a:close/>
                    <a:moveTo>
                      <a:pt x="169716" y="191633"/>
                    </a:moveTo>
                    <a:lnTo>
                      <a:pt x="170840" y="196129"/>
                    </a:lnTo>
                    <a:cubicBezTo>
                      <a:pt x="170465" y="196129"/>
                      <a:pt x="170091" y="196504"/>
                      <a:pt x="169716" y="197253"/>
                    </a:cubicBezTo>
                    <a:cubicBezTo>
                      <a:pt x="168967" y="198377"/>
                      <a:pt x="168405" y="199876"/>
                      <a:pt x="168030" y="201749"/>
                    </a:cubicBezTo>
                    <a:cubicBezTo>
                      <a:pt x="167281" y="201749"/>
                      <a:pt x="166906" y="202124"/>
                      <a:pt x="166906" y="202873"/>
                    </a:cubicBezTo>
                    <a:lnTo>
                      <a:pt x="168030" y="204559"/>
                    </a:lnTo>
                    <a:lnTo>
                      <a:pt x="166906" y="206807"/>
                    </a:lnTo>
                    <a:cubicBezTo>
                      <a:pt x="168030" y="209429"/>
                      <a:pt x="169341" y="210928"/>
                      <a:pt x="170840" y="211303"/>
                    </a:cubicBezTo>
                    <a:cubicBezTo>
                      <a:pt x="170840" y="209429"/>
                      <a:pt x="171402" y="203810"/>
                      <a:pt x="172526" y="194443"/>
                    </a:cubicBezTo>
                    <a:cubicBezTo>
                      <a:pt x="171777" y="192945"/>
                      <a:pt x="171402" y="192008"/>
                      <a:pt x="171402" y="191633"/>
                    </a:cubicBezTo>
                    <a:close/>
                    <a:moveTo>
                      <a:pt x="41024" y="184890"/>
                    </a:moveTo>
                    <a:cubicBezTo>
                      <a:pt x="40274" y="184890"/>
                      <a:pt x="39338" y="185826"/>
                      <a:pt x="38214" y="187700"/>
                    </a:cubicBezTo>
                    <a:lnTo>
                      <a:pt x="42148" y="187700"/>
                    </a:lnTo>
                    <a:lnTo>
                      <a:pt x="42148" y="184890"/>
                    </a:lnTo>
                    <a:close/>
                    <a:moveTo>
                      <a:pt x="215236" y="179270"/>
                    </a:moveTo>
                    <a:lnTo>
                      <a:pt x="215236" y="180956"/>
                    </a:lnTo>
                    <a:cubicBezTo>
                      <a:pt x="215236" y="182455"/>
                      <a:pt x="214487" y="183204"/>
                      <a:pt x="212988" y="183204"/>
                    </a:cubicBezTo>
                    <a:lnTo>
                      <a:pt x="212988" y="180956"/>
                    </a:lnTo>
                    <a:cubicBezTo>
                      <a:pt x="213737" y="179832"/>
                      <a:pt x="214487" y="179270"/>
                      <a:pt x="215236" y="179270"/>
                    </a:cubicBezTo>
                    <a:close/>
                    <a:moveTo>
                      <a:pt x="276491" y="178146"/>
                    </a:moveTo>
                    <a:lnTo>
                      <a:pt x="276491" y="179270"/>
                    </a:lnTo>
                    <a:lnTo>
                      <a:pt x="278177" y="179270"/>
                    </a:lnTo>
                    <a:lnTo>
                      <a:pt x="278177" y="178146"/>
                    </a:lnTo>
                    <a:close/>
                    <a:moveTo>
                      <a:pt x="41024" y="175336"/>
                    </a:moveTo>
                    <a:lnTo>
                      <a:pt x="41024" y="176460"/>
                    </a:lnTo>
                    <a:lnTo>
                      <a:pt x="43272" y="176460"/>
                    </a:lnTo>
                    <a:lnTo>
                      <a:pt x="43272" y="175336"/>
                    </a:lnTo>
                    <a:close/>
                    <a:moveTo>
                      <a:pt x="177022" y="172526"/>
                    </a:moveTo>
                    <a:lnTo>
                      <a:pt x="177022" y="174774"/>
                    </a:lnTo>
                    <a:lnTo>
                      <a:pt x="178146" y="174774"/>
                    </a:lnTo>
                    <a:lnTo>
                      <a:pt x="178146" y="172526"/>
                    </a:lnTo>
                    <a:close/>
                    <a:moveTo>
                      <a:pt x="218608" y="171964"/>
                    </a:moveTo>
                    <a:lnTo>
                      <a:pt x="218608" y="173650"/>
                    </a:lnTo>
                    <a:cubicBezTo>
                      <a:pt x="218233" y="176273"/>
                      <a:pt x="217297" y="177584"/>
                      <a:pt x="215798" y="177584"/>
                    </a:cubicBezTo>
                    <a:lnTo>
                      <a:pt x="215798" y="175336"/>
                    </a:lnTo>
                    <a:cubicBezTo>
                      <a:pt x="216922" y="173088"/>
                      <a:pt x="217858" y="171964"/>
                      <a:pt x="218608" y="171964"/>
                    </a:cubicBezTo>
                    <a:close/>
                    <a:moveTo>
                      <a:pt x="54511" y="169154"/>
                    </a:moveTo>
                    <a:cubicBezTo>
                      <a:pt x="53387" y="169154"/>
                      <a:pt x="50577" y="174025"/>
                      <a:pt x="46081" y="183766"/>
                    </a:cubicBezTo>
                    <a:lnTo>
                      <a:pt x="47767" y="184890"/>
                    </a:lnTo>
                    <a:lnTo>
                      <a:pt x="48891" y="184890"/>
                    </a:lnTo>
                    <a:lnTo>
                      <a:pt x="47767" y="183204"/>
                    </a:lnTo>
                    <a:cubicBezTo>
                      <a:pt x="49266" y="182455"/>
                      <a:pt x="50952" y="182080"/>
                      <a:pt x="52825" y="182080"/>
                    </a:cubicBezTo>
                    <a:lnTo>
                      <a:pt x="50015" y="178146"/>
                    </a:lnTo>
                    <a:lnTo>
                      <a:pt x="50015" y="177584"/>
                    </a:lnTo>
                    <a:lnTo>
                      <a:pt x="54511" y="178146"/>
                    </a:lnTo>
                    <a:lnTo>
                      <a:pt x="52825" y="175336"/>
                    </a:lnTo>
                    <a:cubicBezTo>
                      <a:pt x="53949" y="175336"/>
                      <a:pt x="54511" y="174774"/>
                      <a:pt x="54511" y="173650"/>
                    </a:cubicBezTo>
                    <a:close/>
                    <a:moveTo>
                      <a:pt x="219732" y="168031"/>
                    </a:moveTo>
                    <a:lnTo>
                      <a:pt x="220856" y="168031"/>
                    </a:lnTo>
                    <a:lnTo>
                      <a:pt x="220856" y="169716"/>
                    </a:lnTo>
                    <a:lnTo>
                      <a:pt x="219732" y="169716"/>
                    </a:lnTo>
                    <a:close/>
                    <a:moveTo>
                      <a:pt x="171402" y="168031"/>
                    </a:moveTo>
                    <a:lnTo>
                      <a:pt x="172526" y="169716"/>
                    </a:lnTo>
                    <a:lnTo>
                      <a:pt x="172526" y="173650"/>
                    </a:lnTo>
                    <a:lnTo>
                      <a:pt x="170840" y="173650"/>
                    </a:lnTo>
                    <a:lnTo>
                      <a:pt x="171402" y="175336"/>
                    </a:lnTo>
                    <a:lnTo>
                      <a:pt x="171402" y="180394"/>
                    </a:lnTo>
                    <a:lnTo>
                      <a:pt x="172526" y="180394"/>
                    </a:lnTo>
                    <a:cubicBezTo>
                      <a:pt x="174024" y="180394"/>
                      <a:pt x="174961" y="176273"/>
                      <a:pt x="175336" y="168031"/>
                    </a:cubicBezTo>
                    <a:close/>
                    <a:moveTo>
                      <a:pt x="178146" y="166345"/>
                    </a:moveTo>
                    <a:lnTo>
                      <a:pt x="178146" y="168031"/>
                    </a:lnTo>
                    <a:cubicBezTo>
                      <a:pt x="179270" y="168031"/>
                      <a:pt x="179832" y="167469"/>
                      <a:pt x="179832" y="166345"/>
                    </a:cubicBezTo>
                    <a:close/>
                    <a:moveTo>
                      <a:pt x="282111" y="165221"/>
                    </a:moveTo>
                    <a:cubicBezTo>
                      <a:pt x="282860" y="166719"/>
                      <a:pt x="283235" y="167656"/>
                      <a:pt x="283235" y="168031"/>
                    </a:cubicBezTo>
                    <a:lnTo>
                      <a:pt x="284921" y="168031"/>
                    </a:lnTo>
                    <a:lnTo>
                      <a:pt x="284921" y="165221"/>
                    </a:lnTo>
                    <a:close/>
                    <a:moveTo>
                      <a:pt x="52825" y="162411"/>
                    </a:moveTo>
                    <a:cubicBezTo>
                      <a:pt x="52825" y="165408"/>
                      <a:pt x="52076" y="166907"/>
                      <a:pt x="50577" y="166907"/>
                    </a:cubicBezTo>
                    <a:lnTo>
                      <a:pt x="47205" y="165221"/>
                    </a:lnTo>
                    <a:lnTo>
                      <a:pt x="47205" y="166345"/>
                    </a:lnTo>
                    <a:lnTo>
                      <a:pt x="48891" y="169154"/>
                    </a:lnTo>
                    <a:lnTo>
                      <a:pt x="47205" y="169716"/>
                    </a:lnTo>
                    <a:lnTo>
                      <a:pt x="46081" y="169716"/>
                    </a:lnTo>
                    <a:lnTo>
                      <a:pt x="47205" y="171964"/>
                    </a:lnTo>
                    <a:lnTo>
                      <a:pt x="43272" y="171964"/>
                    </a:lnTo>
                    <a:lnTo>
                      <a:pt x="46081" y="175336"/>
                    </a:lnTo>
                    <a:cubicBezTo>
                      <a:pt x="45332" y="177209"/>
                      <a:pt x="44583" y="178708"/>
                      <a:pt x="43834" y="179832"/>
                    </a:cubicBezTo>
                    <a:cubicBezTo>
                      <a:pt x="43084" y="180581"/>
                      <a:pt x="42522" y="180956"/>
                      <a:pt x="42148" y="180956"/>
                    </a:cubicBezTo>
                    <a:cubicBezTo>
                      <a:pt x="42148" y="179832"/>
                      <a:pt x="41586" y="179270"/>
                      <a:pt x="40462" y="179270"/>
                    </a:cubicBezTo>
                    <a:lnTo>
                      <a:pt x="40462" y="180956"/>
                    </a:lnTo>
                    <a:lnTo>
                      <a:pt x="44958" y="182080"/>
                    </a:lnTo>
                    <a:lnTo>
                      <a:pt x="54511" y="162411"/>
                    </a:lnTo>
                    <a:close/>
                    <a:moveTo>
                      <a:pt x="225351" y="160163"/>
                    </a:moveTo>
                    <a:lnTo>
                      <a:pt x="225351" y="162411"/>
                    </a:lnTo>
                    <a:cubicBezTo>
                      <a:pt x="224228" y="163909"/>
                      <a:pt x="223666" y="165221"/>
                      <a:pt x="223666" y="166345"/>
                    </a:cubicBezTo>
                    <a:lnTo>
                      <a:pt x="221418" y="166345"/>
                    </a:lnTo>
                    <a:lnTo>
                      <a:pt x="221418" y="165221"/>
                    </a:lnTo>
                    <a:cubicBezTo>
                      <a:pt x="222167" y="163722"/>
                      <a:pt x="222916" y="162411"/>
                      <a:pt x="223666" y="161287"/>
                    </a:cubicBezTo>
                    <a:cubicBezTo>
                      <a:pt x="224415" y="160538"/>
                      <a:pt x="224977" y="160163"/>
                      <a:pt x="225351" y="160163"/>
                    </a:cubicBezTo>
                    <a:close/>
                    <a:moveTo>
                      <a:pt x="179270" y="159601"/>
                    </a:moveTo>
                    <a:lnTo>
                      <a:pt x="179270" y="161287"/>
                    </a:lnTo>
                    <a:lnTo>
                      <a:pt x="180955" y="161287"/>
                    </a:lnTo>
                    <a:lnTo>
                      <a:pt x="180955" y="159601"/>
                    </a:lnTo>
                    <a:close/>
                    <a:moveTo>
                      <a:pt x="179270" y="155667"/>
                    </a:moveTo>
                    <a:cubicBezTo>
                      <a:pt x="179270" y="156791"/>
                      <a:pt x="179832" y="157353"/>
                      <a:pt x="180955" y="157353"/>
                    </a:cubicBezTo>
                    <a:lnTo>
                      <a:pt x="182079" y="157353"/>
                    </a:lnTo>
                    <a:cubicBezTo>
                      <a:pt x="182079" y="156229"/>
                      <a:pt x="181330" y="155667"/>
                      <a:pt x="179832" y="155667"/>
                    </a:cubicBezTo>
                    <a:close/>
                    <a:moveTo>
                      <a:pt x="179832" y="150047"/>
                    </a:moveTo>
                    <a:lnTo>
                      <a:pt x="179832" y="151733"/>
                    </a:lnTo>
                    <a:lnTo>
                      <a:pt x="182079" y="151733"/>
                    </a:lnTo>
                    <a:cubicBezTo>
                      <a:pt x="182079" y="150609"/>
                      <a:pt x="181330" y="150047"/>
                      <a:pt x="179832" y="150047"/>
                    </a:cubicBezTo>
                    <a:close/>
                    <a:moveTo>
                      <a:pt x="62941" y="146113"/>
                    </a:moveTo>
                    <a:cubicBezTo>
                      <a:pt x="63315" y="147612"/>
                      <a:pt x="63877" y="148361"/>
                      <a:pt x="64627" y="148361"/>
                    </a:cubicBezTo>
                    <a:lnTo>
                      <a:pt x="64627" y="146113"/>
                    </a:lnTo>
                    <a:close/>
                    <a:moveTo>
                      <a:pt x="175336" y="145552"/>
                    </a:moveTo>
                    <a:cubicBezTo>
                      <a:pt x="175336" y="147799"/>
                      <a:pt x="174399" y="153045"/>
                      <a:pt x="172526" y="161287"/>
                    </a:cubicBezTo>
                    <a:cubicBezTo>
                      <a:pt x="173650" y="163909"/>
                      <a:pt x="174212" y="165783"/>
                      <a:pt x="174212" y="166907"/>
                    </a:cubicBezTo>
                    <a:cubicBezTo>
                      <a:pt x="176085" y="166907"/>
                      <a:pt x="177022" y="159976"/>
                      <a:pt x="177022" y="146113"/>
                    </a:cubicBezTo>
                    <a:close/>
                    <a:moveTo>
                      <a:pt x="177022" y="142742"/>
                    </a:moveTo>
                    <a:cubicBezTo>
                      <a:pt x="177771" y="143866"/>
                      <a:pt x="178520" y="144428"/>
                      <a:pt x="179270" y="144428"/>
                    </a:cubicBezTo>
                    <a:lnTo>
                      <a:pt x="179270" y="142742"/>
                    </a:lnTo>
                    <a:close/>
                    <a:moveTo>
                      <a:pt x="291665" y="141618"/>
                    </a:moveTo>
                    <a:lnTo>
                      <a:pt x="291665" y="142742"/>
                    </a:lnTo>
                    <a:lnTo>
                      <a:pt x="293350" y="142742"/>
                    </a:lnTo>
                    <a:lnTo>
                      <a:pt x="293350" y="141618"/>
                    </a:lnTo>
                    <a:close/>
                    <a:moveTo>
                      <a:pt x="72494" y="139370"/>
                    </a:moveTo>
                    <a:cubicBezTo>
                      <a:pt x="71370" y="139744"/>
                      <a:pt x="70808" y="140494"/>
                      <a:pt x="70808" y="141618"/>
                    </a:cubicBezTo>
                    <a:lnTo>
                      <a:pt x="70808" y="142742"/>
                    </a:lnTo>
                    <a:lnTo>
                      <a:pt x="72494" y="142742"/>
                    </a:lnTo>
                    <a:lnTo>
                      <a:pt x="73618" y="139370"/>
                    </a:lnTo>
                    <a:close/>
                    <a:moveTo>
                      <a:pt x="241649" y="136560"/>
                    </a:moveTo>
                    <a:lnTo>
                      <a:pt x="241649" y="137684"/>
                    </a:lnTo>
                    <a:lnTo>
                      <a:pt x="245021" y="138808"/>
                    </a:lnTo>
                    <a:cubicBezTo>
                      <a:pt x="245021" y="137309"/>
                      <a:pt x="244084" y="136560"/>
                      <a:pt x="242211" y="136560"/>
                    </a:cubicBezTo>
                    <a:close/>
                    <a:moveTo>
                      <a:pt x="66875" y="136560"/>
                    </a:moveTo>
                    <a:cubicBezTo>
                      <a:pt x="66875" y="138433"/>
                      <a:pt x="66500" y="140119"/>
                      <a:pt x="65751" y="141618"/>
                    </a:cubicBezTo>
                    <a:lnTo>
                      <a:pt x="67437" y="142742"/>
                    </a:lnTo>
                    <a:cubicBezTo>
                      <a:pt x="67437" y="141618"/>
                      <a:pt x="68560" y="139932"/>
                      <a:pt x="70808" y="137684"/>
                    </a:cubicBezTo>
                    <a:lnTo>
                      <a:pt x="70808" y="136560"/>
                    </a:lnTo>
                    <a:close/>
                    <a:moveTo>
                      <a:pt x="251764" y="135998"/>
                    </a:moveTo>
                    <a:cubicBezTo>
                      <a:pt x="250266" y="135998"/>
                      <a:pt x="241836" y="143866"/>
                      <a:pt x="226475" y="159601"/>
                    </a:cubicBezTo>
                    <a:lnTo>
                      <a:pt x="226475" y="158477"/>
                    </a:lnTo>
                    <a:cubicBezTo>
                      <a:pt x="226475" y="158102"/>
                      <a:pt x="231533" y="152108"/>
                      <a:pt x="241649" y="140494"/>
                    </a:cubicBezTo>
                    <a:cubicBezTo>
                      <a:pt x="239776" y="140494"/>
                      <a:pt x="238839" y="140119"/>
                      <a:pt x="238839" y="139370"/>
                    </a:cubicBezTo>
                    <a:cubicBezTo>
                      <a:pt x="236966" y="140868"/>
                      <a:pt x="235280" y="141618"/>
                      <a:pt x="233781" y="141618"/>
                    </a:cubicBezTo>
                    <a:cubicBezTo>
                      <a:pt x="233781" y="140868"/>
                      <a:pt x="233406" y="140494"/>
                      <a:pt x="232657" y="140494"/>
                    </a:cubicBezTo>
                    <a:cubicBezTo>
                      <a:pt x="227412" y="146863"/>
                      <a:pt x="224040" y="150047"/>
                      <a:pt x="222542" y="150047"/>
                    </a:cubicBezTo>
                    <a:lnTo>
                      <a:pt x="223666" y="151733"/>
                    </a:lnTo>
                    <a:cubicBezTo>
                      <a:pt x="218046" y="155480"/>
                      <a:pt x="214487" y="159226"/>
                      <a:pt x="212988" y="162973"/>
                    </a:cubicBezTo>
                    <a:cubicBezTo>
                      <a:pt x="212613" y="162973"/>
                      <a:pt x="212239" y="163160"/>
                      <a:pt x="211864" y="163535"/>
                    </a:cubicBezTo>
                    <a:cubicBezTo>
                      <a:pt x="211115" y="163909"/>
                      <a:pt x="210553" y="164471"/>
                      <a:pt x="210178" y="165221"/>
                    </a:cubicBezTo>
                    <a:lnTo>
                      <a:pt x="211302" y="166907"/>
                    </a:lnTo>
                    <a:cubicBezTo>
                      <a:pt x="211302" y="167656"/>
                      <a:pt x="208680" y="171215"/>
                      <a:pt x="203434" y="177584"/>
                    </a:cubicBezTo>
                    <a:cubicBezTo>
                      <a:pt x="204184" y="179083"/>
                      <a:pt x="204558" y="180019"/>
                      <a:pt x="204558" y="180394"/>
                    </a:cubicBezTo>
                    <a:cubicBezTo>
                      <a:pt x="203434" y="180394"/>
                      <a:pt x="202123" y="182829"/>
                      <a:pt x="200625" y="187700"/>
                    </a:cubicBezTo>
                    <a:lnTo>
                      <a:pt x="200063" y="187700"/>
                    </a:lnTo>
                    <a:cubicBezTo>
                      <a:pt x="200063" y="186950"/>
                      <a:pt x="199688" y="186576"/>
                      <a:pt x="198939" y="186576"/>
                    </a:cubicBezTo>
                    <a:lnTo>
                      <a:pt x="198939" y="196129"/>
                    </a:lnTo>
                    <a:cubicBezTo>
                      <a:pt x="198939" y="196879"/>
                      <a:pt x="198564" y="197253"/>
                      <a:pt x="197815" y="197253"/>
                    </a:cubicBezTo>
                    <a:lnTo>
                      <a:pt x="198939" y="198939"/>
                    </a:lnTo>
                    <a:lnTo>
                      <a:pt x="198939" y="201187"/>
                    </a:lnTo>
                    <a:cubicBezTo>
                      <a:pt x="198939" y="201936"/>
                      <a:pt x="198002" y="202873"/>
                      <a:pt x="196129" y="203997"/>
                    </a:cubicBezTo>
                    <a:lnTo>
                      <a:pt x="197253" y="205683"/>
                    </a:lnTo>
                    <a:cubicBezTo>
                      <a:pt x="196878" y="207556"/>
                      <a:pt x="196503" y="209242"/>
                      <a:pt x="196129" y="210741"/>
                    </a:cubicBezTo>
                    <a:cubicBezTo>
                      <a:pt x="195754" y="211865"/>
                      <a:pt x="195379" y="212427"/>
                      <a:pt x="195005" y="212427"/>
                    </a:cubicBezTo>
                    <a:cubicBezTo>
                      <a:pt x="195005" y="213176"/>
                      <a:pt x="195379" y="213551"/>
                      <a:pt x="196129" y="213551"/>
                    </a:cubicBezTo>
                    <a:lnTo>
                      <a:pt x="194443" y="220856"/>
                    </a:lnTo>
                    <a:lnTo>
                      <a:pt x="197815" y="215236"/>
                    </a:lnTo>
                    <a:lnTo>
                      <a:pt x="198939" y="215236"/>
                    </a:lnTo>
                    <a:lnTo>
                      <a:pt x="196129" y="224790"/>
                    </a:lnTo>
                    <a:cubicBezTo>
                      <a:pt x="197253" y="224790"/>
                      <a:pt x="197815" y="225352"/>
                      <a:pt x="197815" y="226476"/>
                    </a:cubicBezTo>
                    <a:cubicBezTo>
                      <a:pt x="197815" y="231346"/>
                      <a:pt x="196691" y="233782"/>
                      <a:pt x="194443" y="233782"/>
                    </a:cubicBezTo>
                    <a:lnTo>
                      <a:pt x="194443" y="238839"/>
                    </a:lnTo>
                    <a:cubicBezTo>
                      <a:pt x="194443" y="239963"/>
                      <a:pt x="195005" y="240525"/>
                      <a:pt x="196129" y="240525"/>
                    </a:cubicBezTo>
                    <a:lnTo>
                      <a:pt x="195567" y="242211"/>
                    </a:lnTo>
                    <a:lnTo>
                      <a:pt x="195005" y="243335"/>
                    </a:lnTo>
                    <a:cubicBezTo>
                      <a:pt x="195005" y="244459"/>
                      <a:pt x="195379" y="245770"/>
                      <a:pt x="196129" y="247269"/>
                    </a:cubicBezTo>
                    <a:cubicBezTo>
                      <a:pt x="195379" y="251765"/>
                      <a:pt x="195005" y="254575"/>
                      <a:pt x="195005" y="255699"/>
                    </a:cubicBezTo>
                    <a:lnTo>
                      <a:pt x="195005" y="259632"/>
                    </a:lnTo>
                    <a:lnTo>
                      <a:pt x="200063" y="258508"/>
                    </a:lnTo>
                    <a:cubicBezTo>
                      <a:pt x="198564" y="257010"/>
                      <a:pt x="198002" y="255699"/>
                      <a:pt x="198377" y="254575"/>
                    </a:cubicBezTo>
                    <a:lnTo>
                      <a:pt x="198939" y="252889"/>
                    </a:lnTo>
                    <a:lnTo>
                      <a:pt x="198939" y="251765"/>
                    </a:lnTo>
                    <a:lnTo>
                      <a:pt x="201749" y="251765"/>
                    </a:lnTo>
                    <a:lnTo>
                      <a:pt x="201749" y="252889"/>
                    </a:lnTo>
                    <a:cubicBezTo>
                      <a:pt x="201749" y="253638"/>
                      <a:pt x="201374" y="254013"/>
                      <a:pt x="200625" y="254013"/>
                    </a:cubicBezTo>
                    <a:lnTo>
                      <a:pt x="201749" y="255699"/>
                    </a:lnTo>
                    <a:lnTo>
                      <a:pt x="201749" y="259632"/>
                    </a:lnTo>
                    <a:cubicBezTo>
                      <a:pt x="201749" y="260756"/>
                      <a:pt x="201187" y="261318"/>
                      <a:pt x="200063" y="261318"/>
                    </a:cubicBezTo>
                    <a:lnTo>
                      <a:pt x="200625" y="263566"/>
                    </a:lnTo>
                    <a:cubicBezTo>
                      <a:pt x="200250" y="265814"/>
                      <a:pt x="199688" y="266938"/>
                      <a:pt x="198939" y="266938"/>
                    </a:cubicBezTo>
                    <a:lnTo>
                      <a:pt x="200063" y="269186"/>
                    </a:lnTo>
                    <a:cubicBezTo>
                      <a:pt x="197440" y="279676"/>
                      <a:pt x="195754" y="287731"/>
                      <a:pt x="195005" y="293351"/>
                    </a:cubicBezTo>
                    <a:lnTo>
                      <a:pt x="194443" y="293351"/>
                    </a:lnTo>
                    <a:cubicBezTo>
                      <a:pt x="194443" y="294100"/>
                      <a:pt x="194630" y="294475"/>
                      <a:pt x="195005" y="294475"/>
                    </a:cubicBezTo>
                    <a:lnTo>
                      <a:pt x="194443" y="306838"/>
                    </a:lnTo>
                    <a:lnTo>
                      <a:pt x="195005" y="306838"/>
                    </a:lnTo>
                    <a:cubicBezTo>
                      <a:pt x="205870" y="293351"/>
                      <a:pt x="214674" y="274056"/>
                      <a:pt x="221418" y="248955"/>
                    </a:cubicBezTo>
                    <a:cubicBezTo>
                      <a:pt x="221418" y="247082"/>
                      <a:pt x="222167" y="246145"/>
                      <a:pt x="223666" y="246145"/>
                    </a:cubicBezTo>
                    <a:lnTo>
                      <a:pt x="222542" y="244459"/>
                    </a:lnTo>
                    <a:cubicBezTo>
                      <a:pt x="226663" y="236966"/>
                      <a:pt x="229847" y="230035"/>
                      <a:pt x="232095" y="223666"/>
                    </a:cubicBezTo>
                    <a:cubicBezTo>
                      <a:pt x="230597" y="223666"/>
                      <a:pt x="229847" y="222167"/>
                      <a:pt x="229847" y="219170"/>
                    </a:cubicBezTo>
                    <a:lnTo>
                      <a:pt x="225351" y="219170"/>
                    </a:lnTo>
                    <a:cubicBezTo>
                      <a:pt x="216360" y="219170"/>
                      <a:pt x="211302" y="221605"/>
                      <a:pt x="210178" y="226476"/>
                    </a:cubicBezTo>
                    <a:cubicBezTo>
                      <a:pt x="208305" y="229473"/>
                      <a:pt x="206994" y="230972"/>
                      <a:pt x="206244" y="230972"/>
                    </a:cubicBezTo>
                    <a:lnTo>
                      <a:pt x="206244" y="227600"/>
                    </a:lnTo>
                    <a:lnTo>
                      <a:pt x="205682" y="227600"/>
                    </a:lnTo>
                    <a:cubicBezTo>
                      <a:pt x="207930" y="225727"/>
                      <a:pt x="209429" y="223479"/>
                      <a:pt x="210178" y="220856"/>
                    </a:cubicBezTo>
                    <a:cubicBezTo>
                      <a:pt x="215423" y="217859"/>
                      <a:pt x="223291" y="215049"/>
                      <a:pt x="233781" y="212427"/>
                    </a:cubicBezTo>
                    <a:cubicBezTo>
                      <a:pt x="240525" y="200812"/>
                      <a:pt x="244646" y="192570"/>
                      <a:pt x="246145" y="187700"/>
                    </a:cubicBezTo>
                    <a:cubicBezTo>
                      <a:pt x="246519" y="187700"/>
                      <a:pt x="247831" y="184702"/>
                      <a:pt x="250078" y="178708"/>
                    </a:cubicBezTo>
                    <a:cubicBezTo>
                      <a:pt x="253076" y="171964"/>
                      <a:pt x="256447" y="163347"/>
                      <a:pt x="260194" y="152857"/>
                    </a:cubicBezTo>
                    <a:cubicBezTo>
                      <a:pt x="261318" y="152857"/>
                      <a:pt x="263004" y="149111"/>
                      <a:pt x="265252" y="141618"/>
                    </a:cubicBezTo>
                    <a:lnTo>
                      <a:pt x="264128" y="141618"/>
                    </a:lnTo>
                    <a:lnTo>
                      <a:pt x="247831" y="153981"/>
                    </a:lnTo>
                    <a:lnTo>
                      <a:pt x="247269" y="153981"/>
                    </a:lnTo>
                    <a:lnTo>
                      <a:pt x="247831" y="155667"/>
                    </a:lnTo>
                    <a:cubicBezTo>
                      <a:pt x="246332" y="155667"/>
                      <a:pt x="243522" y="159414"/>
                      <a:pt x="239401" y="166907"/>
                    </a:cubicBezTo>
                    <a:cubicBezTo>
                      <a:pt x="237528" y="170278"/>
                      <a:pt x="235842" y="173088"/>
                      <a:pt x="234343" y="175336"/>
                    </a:cubicBezTo>
                    <a:cubicBezTo>
                      <a:pt x="233219" y="177209"/>
                      <a:pt x="232470" y="178146"/>
                      <a:pt x="232095" y="178146"/>
                    </a:cubicBezTo>
                    <a:lnTo>
                      <a:pt x="232657" y="180956"/>
                    </a:lnTo>
                    <a:cubicBezTo>
                      <a:pt x="230409" y="180956"/>
                      <a:pt x="228911" y="183578"/>
                      <a:pt x="228161" y="188824"/>
                    </a:cubicBezTo>
                    <a:lnTo>
                      <a:pt x="225351" y="191633"/>
                    </a:lnTo>
                    <a:lnTo>
                      <a:pt x="224228" y="189948"/>
                    </a:lnTo>
                    <a:lnTo>
                      <a:pt x="225351" y="189948"/>
                    </a:lnTo>
                    <a:cubicBezTo>
                      <a:pt x="225351" y="189198"/>
                      <a:pt x="224977" y="188824"/>
                      <a:pt x="224228" y="188824"/>
                    </a:cubicBezTo>
                    <a:cubicBezTo>
                      <a:pt x="224977" y="185826"/>
                      <a:pt x="226288" y="183017"/>
                      <a:pt x="228161" y="180394"/>
                    </a:cubicBezTo>
                    <a:lnTo>
                      <a:pt x="224228" y="179270"/>
                    </a:lnTo>
                    <a:lnTo>
                      <a:pt x="224228" y="178146"/>
                    </a:lnTo>
                    <a:lnTo>
                      <a:pt x="228161" y="178146"/>
                    </a:lnTo>
                    <a:lnTo>
                      <a:pt x="227037" y="176460"/>
                    </a:lnTo>
                    <a:lnTo>
                      <a:pt x="227037" y="175336"/>
                    </a:lnTo>
                    <a:lnTo>
                      <a:pt x="232095" y="176460"/>
                    </a:lnTo>
                    <a:cubicBezTo>
                      <a:pt x="231721" y="173838"/>
                      <a:pt x="230409" y="172526"/>
                      <a:pt x="228161" y="172526"/>
                    </a:cubicBezTo>
                    <a:lnTo>
                      <a:pt x="228161" y="170840"/>
                    </a:lnTo>
                    <a:lnTo>
                      <a:pt x="232657" y="170840"/>
                    </a:lnTo>
                    <a:lnTo>
                      <a:pt x="234905" y="171964"/>
                    </a:lnTo>
                    <a:lnTo>
                      <a:pt x="234905" y="168031"/>
                    </a:lnTo>
                    <a:lnTo>
                      <a:pt x="236029" y="168031"/>
                    </a:lnTo>
                    <a:lnTo>
                      <a:pt x="236029" y="166907"/>
                    </a:lnTo>
                    <a:cubicBezTo>
                      <a:pt x="233781" y="166907"/>
                      <a:pt x="232657" y="166345"/>
                      <a:pt x="232657" y="165221"/>
                    </a:cubicBezTo>
                    <a:lnTo>
                      <a:pt x="232657" y="164097"/>
                    </a:lnTo>
                    <a:lnTo>
                      <a:pt x="236591" y="164097"/>
                    </a:lnTo>
                    <a:lnTo>
                      <a:pt x="236591" y="162973"/>
                    </a:lnTo>
                    <a:lnTo>
                      <a:pt x="234905" y="162973"/>
                    </a:lnTo>
                    <a:lnTo>
                      <a:pt x="234905" y="160163"/>
                    </a:lnTo>
                    <a:cubicBezTo>
                      <a:pt x="236778" y="157166"/>
                      <a:pt x="238277" y="155667"/>
                      <a:pt x="239401" y="155667"/>
                    </a:cubicBezTo>
                    <a:lnTo>
                      <a:pt x="238839" y="153981"/>
                    </a:lnTo>
                    <a:lnTo>
                      <a:pt x="238839" y="152857"/>
                    </a:lnTo>
                    <a:lnTo>
                      <a:pt x="244459" y="151733"/>
                    </a:lnTo>
                    <a:lnTo>
                      <a:pt x="244459" y="151171"/>
                    </a:lnTo>
                    <a:lnTo>
                      <a:pt x="239401" y="151171"/>
                    </a:lnTo>
                    <a:cubicBezTo>
                      <a:pt x="244271" y="147425"/>
                      <a:pt x="247456" y="143866"/>
                      <a:pt x="248954" y="140494"/>
                    </a:cubicBezTo>
                    <a:lnTo>
                      <a:pt x="253450" y="138808"/>
                    </a:lnTo>
                    <a:lnTo>
                      <a:pt x="253450" y="135998"/>
                    </a:lnTo>
                    <a:close/>
                    <a:moveTo>
                      <a:pt x="257384" y="132064"/>
                    </a:moveTo>
                    <a:lnTo>
                      <a:pt x="257384" y="133188"/>
                    </a:lnTo>
                    <a:lnTo>
                      <a:pt x="260194" y="133188"/>
                    </a:lnTo>
                    <a:lnTo>
                      <a:pt x="260194" y="132064"/>
                    </a:lnTo>
                    <a:close/>
                    <a:moveTo>
                      <a:pt x="183765" y="132064"/>
                    </a:moveTo>
                    <a:lnTo>
                      <a:pt x="182641" y="133750"/>
                    </a:lnTo>
                    <a:lnTo>
                      <a:pt x="183765" y="133750"/>
                    </a:lnTo>
                    <a:lnTo>
                      <a:pt x="182079" y="137684"/>
                    </a:lnTo>
                    <a:lnTo>
                      <a:pt x="183203" y="138246"/>
                    </a:lnTo>
                    <a:lnTo>
                      <a:pt x="184889" y="138808"/>
                    </a:lnTo>
                    <a:lnTo>
                      <a:pt x="186575" y="133750"/>
                    </a:lnTo>
                    <a:close/>
                    <a:moveTo>
                      <a:pt x="76990" y="129254"/>
                    </a:moveTo>
                    <a:cubicBezTo>
                      <a:pt x="77739" y="130378"/>
                      <a:pt x="78489" y="130940"/>
                      <a:pt x="79238" y="130940"/>
                    </a:cubicBezTo>
                    <a:lnTo>
                      <a:pt x="79238" y="129254"/>
                    </a:lnTo>
                    <a:close/>
                    <a:moveTo>
                      <a:pt x="183765" y="128130"/>
                    </a:moveTo>
                    <a:lnTo>
                      <a:pt x="183765" y="130378"/>
                    </a:lnTo>
                    <a:lnTo>
                      <a:pt x="187699" y="130378"/>
                    </a:lnTo>
                    <a:cubicBezTo>
                      <a:pt x="187699" y="128880"/>
                      <a:pt x="186950" y="128130"/>
                      <a:pt x="185451" y="128130"/>
                    </a:cubicBezTo>
                    <a:close/>
                    <a:moveTo>
                      <a:pt x="73618" y="127568"/>
                    </a:moveTo>
                    <a:cubicBezTo>
                      <a:pt x="73618" y="128692"/>
                      <a:pt x="74180" y="129254"/>
                      <a:pt x="75304" y="129254"/>
                    </a:cubicBezTo>
                    <a:lnTo>
                      <a:pt x="76428" y="129254"/>
                    </a:lnTo>
                    <a:lnTo>
                      <a:pt x="76428" y="127568"/>
                    </a:lnTo>
                    <a:close/>
                    <a:moveTo>
                      <a:pt x="75304" y="124758"/>
                    </a:moveTo>
                    <a:cubicBezTo>
                      <a:pt x="75304" y="125882"/>
                      <a:pt x="75866" y="126444"/>
                      <a:pt x="76990" y="126444"/>
                    </a:cubicBezTo>
                    <a:lnTo>
                      <a:pt x="78114" y="124758"/>
                    </a:lnTo>
                    <a:close/>
                    <a:moveTo>
                      <a:pt x="187699" y="112395"/>
                    </a:moveTo>
                    <a:cubicBezTo>
                      <a:pt x="193319" y="116891"/>
                      <a:pt x="196129" y="119326"/>
                      <a:pt x="196129" y="119701"/>
                    </a:cubicBezTo>
                    <a:cubicBezTo>
                      <a:pt x="196129" y="121199"/>
                      <a:pt x="195567" y="121949"/>
                      <a:pt x="194443" y="121949"/>
                    </a:cubicBezTo>
                    <a:cubicBezTo>
                      <a:pt x="191820" y="119326"/>
                      <a:pt x="190509" y="117265"/>
                      <a:pt x="190509" y="115767"/>
                    </a:cubicBezTo>
                    <a:lnTo>
                      <a:pt x="186575" y="115767"/>
                    </a:lnTo>
                    <a:lnTo>
                      <a:pt x="186575" y="119139"/>
                    </a:lnTo>
                    <a:lnTo>
                      <a:pt x="184889" y="119139"/>
                    </a:lnTo>
                    <a:lnTo>
                      <a:pt x="184889" y="118015"/>
                    </a:lnTo>
                    <a:cubicBezTo>
                      <a:pt x="185264" y="114268"/>
                      <a:pt x="186201" y="112395"/>
                      <a:pt x="187699" y="112395"/>
                    </a:cubicBezTo>
                    <a:close/>
                    <a:moveTo>
                      <a:pt x="334937" y="106775"/>
                    </a:moveTo>
                    <a:lnTo>
                      <a:pt x="334937" y="108461"/>
                    </a:lnTo>
                    <a:lnTo>
                      <a:pt x="333813" y="108461"/>
                    </a:lnTo>
                    <a:lnTo>
                      <a:pt x="332127" y="107337"/>
                    </a:lnTo>
                    <a:cubicBezTo>
                      <a:pt x="327256" y="121949"/>
                      <a:pt x="323510" y="135811"/>
                      <a:pt x="320887" y="148923"/>
                    </a:cubicBezTo>
                    <a:cubicBezTo>
                      <a:pt x="320513" y="148923"/>
                      <a:pt x="319951" y="149673"/>
                      <a:pt x="319201" y="151171"/>
                    </a:cubicBezTo>
                    <a:cubicBezTo>
                      <a:pt x="318452" y="153045"/>
                      <a:pt x="317703" y="155480"/>
                      <a:pt x="316953" y="158477"/>
                    </a:cubicBezTo>
                    <a:lnTo>
                      <a:pt x="318077" y="160163"/>
                    </a:lnTo>
                    <a:cubicBezTo>
                      <a:pt x="312832" y="173276"/>
                      <a:pt x="304965" y="190322"/>
                      <a:pt x="294474" y="211303"/>
                    </a:cubicBezTo>
                    <a:cubicBezTo>
                      <a:pt x="292601" y="218046"/>
                      <a:pt x="291665" y="221980"/>
                      <a:pt x="291665" y="223104"/>
                    </a:cubicBezTo>
                    <a:cubicBezTo>
                      <a:pt x="291665" y="224228"/>
                      <a:pt x="299532" y="229098"/>
                      <a:pt x="315267" y="237715"/>
                    </a:cubicBezTo>
                    <a:cubicBezTo>
                      <a:pt x="326882" y="244084"/>
                      <a:pt x="339807" y="250454"/>
                      <a:pt x="354044" y="256823"/>
                    </a:cubicBezTo>
                    <a:cubicBezTo>
                      <a:pt x="355542" y="259445"/>
                      <a:pt x="359851" y="262630"/>
                      <a:pt x="366969" y="266376"/>
                    </a:cubicBezTo>
                    <a:cubicBezTo>
                      <a:pt x="369966" y="273120"/>
                      <a:pt x="373151" y="276492"/>
                      <a:pt x="376523" y="276492"/>
                    </a:cubicBezTo>
                    <a:cubicBezTo>
                      <a:pt x="376523" y="275368"/>
                      <a:pt x="377459" y="274806"/>
                      <a:pt x="379333" y="274806"/>
                    </a:cubicBezTo>
                    <a:lnTo>
                      <a:pt x="379333" y="273682"/>
                    </a:lnTo>
                    <a:lnTo>
                      <a:pt x="374275" y="273682"/>
                    </a:lnTo>
                    <a:lnTo>
                      <a:pt x="374275" y="271996"/>
                    </a:lnTo>
                    <a:lnTo>
                      <a:pt x="376523" y="269186"/>
                    </a:lnTo>
                    <a:lnTo>
                      <a:pt x="376523" y="265252"/>
                    </a:lnTo>
                    <a:lnTo>
                      <a:pt x="374275" y="265252"/>
                    </a:lnTo>
                    <a:lnTo>
                      <a:pt x="374275" y="264128"/>
                    </a:lnTo>
                    <a:lnTo>
                      <a:pt x="380457" y="259632"/>
                    </a:lnTo>
                    <a:lnTo>
                      <a:pt x="378209" y="255699"/>
                    </a:lnTo>
                    <a:cubicBezTo>
                      <a:pt x="379333" y="252327"/>
                      <a:pt x="380644" y="250079"/>
                      <a:pt x="382143" y="248955"/>
                    </a:cubicBezTo>
                    <a:cubicBezTo>
                      <a:pt x="381393" y="247082"/>
                      <a:pt x="380831" y="246145"/>
                      <a:pt x="380457" y="246145"/>
                    </a:cubicBezTo>
                    <a:lnTo>
                      <a:pt x="378209" y="247269"/>
                    </a:lnTo>
                    <a:cubicBezTo>
                      <a:pt x="376710" y="246520"/>
                      <a:pt x="375773" y="246145"/>
                      <a:pt x="375399" y="246145"/>
                    </a:cubicBezTo>
                    <a:lnTo>
                      <a:pt x="375399" y="245583"/>
                    </a:lnTo>
                    <a:cubicBezTo>
                      <a:pt x="375399" y="244084"/>
                      <a:pt x="376335" y="243335"/>
                      <a:pt x="378209" y="243335"/>
                    </a:cubicBezTo>
                    <a:lnTo>
                      <a:pt x="378209" y="241649"/>
                    </a:lnTo>
                    <a:cubicBezTo>
                      <a:pt x="377834" y="241649"/>
                      <a:pt x="377647" y="242024"/>
                      <a:pt x="377647" y="242773"/>
                    </a:cubicBezTo>
                    <a:lnTo>
                      <a:pt x="371465" y="241649"/>
                    </a:lnTo>
                    <a:lnTo>
                      <a:pt x="371465" y="239963"/>
                    </a:lnTo>
                    <a:lnTo>
                      <a:pt x="373713" y="239963"/>
                    </a:lnTo>
                    <a:lnTo>
                      <a:pt x="373713" y="234906"/>
                    </a:lnTo>
                    <a:lnTo>
                      <a:pt x="375399" y="232096"/>
                    </a:lnTo>
                    <a:lnTo>
                      <a:pt x="371465" y="230410"/>
                    </a:lnTo>
                    <a:cubicBezTo>
                      <a:pt x="372964" y="228536"/>
                      <a:pt x="373713" y="226663"/>
                      <a:pt x="373713" y="224790"/>
                    </a:cubicBezTo>
                    <a:cubicBezTo>
                      <a:pt x="373713" y="223291"/>
                      <a:pt x="372964" y="222542"/>
                      <a:pt x="371465" y="222542"/>
                    </a:cubicBezTo>
                    <a:lnTo>
                      <a:pt x="372589" y="218046"/>
                    </a:lnTo>
                    <a:cubicBezTo>
                      <a:pt x="372589" y="216922"/>
                      <a:pt x="372027" y="216360"/>
                      <a:pt x="370903" y="216360"/>
                    </a:cubicBezTo>
                    <a:lnTo>
                      <a:pt x="371465" y="214674"/>
                    </a:lnTo>
                    <a:lnTo>
                      <a:pt x="372589" y="212989"/>
                    </a:lnTo>
                    <a:cubicBezTo>
                      <a:pt x="373338" y="211490"/>
                      <a:pt x="374275" y="209991"/>
                      <a:pt x="375399" y="208493"/>
                    </a:cubicBezTo>
                    <a:cubicBezTo>
                      <a:pt x="374275" y="208493"/>
                      <a:pt x="373713" y="207931"/>
                      <a:pt x="373713" y="206807"/>
                    </a:cubicBezTo>
                    <a:lnTo>
                      <a:pt x="373713" y="205683"/>
                    </a:lnTo>
                    <a:lnTo>
                      <a:pt x="376523" y="201749"/>
                    </a:lnTo>
                    <a:lnTo>
                      <a:pt x="376523" y="200063"/>
                    </a:lnTo>
                    <a:cubicBezTo>
                      <a:pt x="373151" y="200063"/>
                      <a:pt x="371465" y="199501"/>
                      <a:pt x="371465" y="198377"/>
                    </a:cubicBezTo>
                    <a:cubicBezTo>
                      <a:pt x="373338" y="197628"/>
                      <a:pt x="374837" y="196879"/>
                      <a:pt x="375961" y="196129"/>
                    </a:cubicBezTo>
                    <a:cubicBezTo>
                      <a:pt x="377085" y="195380"/>
                      <a:pt x="377647" y="194818"/>
                      <a:pt x="377647" y="194443"/>
                    </a:cubicBezTo>
                    <a:lnTo>
                      <a:pt x="377647" y="193319"/>
                    </a:lnTo>
                    <a:lnTo>
                      <a:pt x="376523" y="193319"/>
                    </a:lnTo>
                    <a:lnTo>
                      <a:pt x="374275" y="194443"/>
                    </a:lnTo>
                    <a:lnTo>
                      <a:pt x="372589" y="191633"/>
                    </a:lnTo>
                    <a:lnTo>
                      <a:pt x="374275" y="187700"/>
                    </a:lnTo>
                    <a:cubicBezTo>
                      <a:pt x="372027" y="187700"/>
                      <a:pt x="370903" y="187325"/>
                      <a:pt x="370903" y="186576"/>
                    </a:cubicBezTo>
                    <a:cubicBezTo>
                      <a:pt x="370903" y="186201"/>
                      <a:pt x="372027" y="184328"/>
                      <a:pt x="374275" y="180956"/>
                    </a:cubicBezTo>
                    <a:cubicBezTo>
                      <a:pt x="373151" y="179832"/>
                      <a:pt x="371278" y="179270"/>
                      <a:pt x="368655" y="179270"/>
                    </a:cubicBezTo>
                    <a:lnTo>
                      <a:pt x="368655" y="177584"/>
                    </a:lnTo>
                    <a:cubicBezTo>
                      <a:pt x="368655" y="175336"/>
                      <a:pt x="370903" y="174025"/>
                      <a:pt x="375399" y="173650"/>
                    </a:cubicBezTo>
                    <a:cubicBezTo>
                      <a:pt x="374275" y="170653"/>
                      <a:pt x="372964" y="169154"/>
                      <a:pt x="371465" y="169154"/>
                    </a:cubicBezTo>
                    <a:lnTo>
                      <a:pt x="366969" y="169716"/>
                    </a:lnTo>
                    <a:lnTo>
                      <a:pt x="366969" y="169154"/>
                    </a:lnTo>
                    <a:cubicBezTo>
                      <a:pt x="369966" y="166157"/>
                      <a:pt x="371465" y="163909"/>
                      <a:pt x="371465" y="162411"/>
                    </a:cubicBezTo>
                    <a:cubicBezTo>
                      <a:pt x="369217" y="161661"/>
                      <a:pt x="368093" y="159976"/>
                      <a:pt x="368093" y="157353"/>
                    </a:cubicBezTo>
                    <a:lnTo>
                      <a:pt x="368655" y="157353"/>
                    </a:lnTo>
                    <a:lnTo>
                      <a:pt x="368093" y="155667"/>
                    </a:lnTo>
                    <a:cubicBezTo>
                      <a:pt x="368093" y="154543"/>
                      <a:pt x="368655" y="152108"/>
                      <a:pt x="369779" y="148361"/>
                    </a:cubicBezTo>
                    <a:lnTo>
                      <a:pt x="369217" y="146675"/>
                    </a:lnTo>
                    <a:lnTo>
                      <a:pt x="368655" y="145552"/>
                    </a:lnTo>
                    <a:cubicBezTo>
                      <a:pt x="369779" y="145552"/>
                      <a:pt x="371465" y="143866"/>
                      <a:pt x="373713" y="140494"/>
                    </a:cubicBezTo>
                    <a:cubicBezTo>
                      <a:pt x="370341" y="139744"/>
                      <a:pt x="368655" y="139182"/>
                      <a:pt x="368655" y="138808"/>
                    </a:cubicBezTo>
                    <a:lnTo>
                      <a:pt x="373713" y="130940"/>
                    </a:lnTo>
                    <a:cubicBezTo>
                      <a:pt x="372214" y="130940"/>
                      <a:pt x="371465" y="129816"/>
                      <a:pt x="371465" y="127568"/>
                    </a:cubicBezTo>
                    <a:lnTo>
                      <a:pt x="370903" y="127568"/>
                    </a:lnTo>
                    <a:cubicBezTo>
                      <a:pt x="370154" y="127568"/>
                      <a:pt x="369779" y="127756"/>
                      <a:pt x="369779" y="128130"/>
                    </a:cubicBezTo>
                    <a:lnTo>
                      <a:pt x="368093" y="127568"/>
                    </a:lnTo>
                    <a:lnTo>
                      <a:pt x="366969" y="127568"/>
                    </a:lnTo>
                    <a:lnTo>
                      <a:pt x="366969" y="126444"/>
                    </a:lnTo>
                    <a:lnTo>
                      <a:pt x="368655" y="123634"/>
                    </a:lnTo>
                    <a:cubicBezTo>
                      <a:pt x="366407" y="117640"/>
                      <a:pt x="363035" y="113519"/>
                      <a:pt x="358540" y="111271"/>
                    </a:cubicBezTo>
                    <a:cubicBezTo>
                      <a:pt x="358540" y="110896"/>
                      <a:pt x="357790" y="110334"/>
                      <a:pt x="356292" y="109585"/>
                    </a:cubicBezTo>
                    <a:cubicBezTo>
                      <a:pt x="354793" y="108836"/>
                      <a:pt x="352920" y="108087"/>
                      <a:pt x="350672" y="107337"/>
                    </a:cubicBezTo>
                    <a:cubicBezTo>
                      <a:pt x="349173" y="108087"/>
                      <a:pt x="348237" y="108461"/>
                      <a:pt x="347862" y="108461"/>
                    </a:cubicBezTo>
                    <a:cubicBezTo>
                      <a:pt x="347862" y="107712"/>
                      <a:pt x="347675" y="107337"/>
                      <a:pt x="347300" y="107337"/>
                    </a:cubicBezTo>
                    <a:lnTo>
                      <a:pt x="346176" y="109585"/>
                    </a:lnTo>
                    <a:cubicBezTo>
                      <a:pt x="340556" y="109210"/>
                      <a:pt x="336810" y="108274"/>
                      <a:pt x="334937" y="106775"/>
                    </a:cubicBezTo>
                    <a:close/>
                    <a:moveTo>
                      <a:pt x="92163" y="101155"/>
                    </a:moveTo>
                    <a:cubicBezTo>
                      <a:pt x="91039" y="101155"/>
                      <a:pt x="90478" y="101717"/>
                      <a:pt x="90478" y="102841"/>
                    </a:cubicBezTo>
                    <a:lnTo>
                      <a:pt x="92163" y="103965"/>
                    </a:lnTo>
                    <a:lnTo>
                      <a:pt x="93287" y="101717"/>
                    </a:lnTo>
                    <a:lnTo>
                      <a:pt x="93287" y="101155"/>
                    </a:lnTo>
                    <a:close/>
                    <a:moveTo>
                      <a:pt x="92163" y="98908"/>
                    </a:moveTo>
                    <a:lnTo>
                      <a:pt x="92163" y="100032"/>
                    </a:lnTo>
                    <a:lnTo>
                      <a:pt x="94973" y="100032"/>
                    </a:lnTo>
                    <a:lnTo>
                      <a:pt x="94973" y="98908"/>
                    </a:lnTo>
                    <a:close/>
                    <a:moveTo>
                      <a:pt x="98907" y="97222"/>
                    </a:moveTo>
                    <a:lnTo>
                      <a:pt x="98907" y="98908"/>
                    </a:lnTo>
                    <a:lnTo>
                      <a:pt x="100593" y="98908"/>
                    </a:lnTo>
                    <a:cubicBezTo>
                      <a:pt x="100593" y="97784"/>
                      <a:pt x="100031" y="97222"/>
                      <a:pt x="98907" y="97222"/>
                    </a:cubicBezTo>
                    <a:close/>
                    <a:moveTo>
                      <a:pt x="272557" y="96098"/>
                    </a:moveTo>
                    <a:lnTo>
                      <a:pt x="274243" y="96098"/>
                    </a:lnTo>
                    <a:cubicBezTo>
                      <a:pt x="274243" y="97596"/>
                      <a:pt x="273681" y="98346"/>
                      <a:pt x="272557" y="98346"/>
                    </a:cubicBezTo>
                    <a:close/>
                    <a:moveTo>
                      <a:pt x="94411" y="95536"/>
                    </a:moveTo>
                    <a:lnTo>
                      <a:pt x="94411" y="96098"/>
                    </a:lnTo>
                    <a:lnTo>
                      <a:pt x="95535" y="96660"/>
                    </a:lnTo>
                    <a:lnTo>
                      <a:pt x="97221" y="97222"/>
                    </a:lnTo>
                    <a:lnTo>
                      <a:pt x="97221" y="95536"/>
                    </a:lnTo>
                    <a:close/>
                    <a:moveTo>
                      <a:pt x="103403" y="91602"/>
                    </a:moveTo>
                    <a:cubicBezTo>
                      <a:pt x="103028" y="91602"/>
                      <a:pt x="102654" y="91977"/>
                      <a:pt x="102279" y="92726"/>
                    </a:cubicBezTo>
                    <a:cubicBezTo>
                      <a:pt x="101530" y="93475"/>
                      <a:pt x="100968" y="94412"/>
                      <a:pt x="100593" y="95536"/>
                    </a:cubicBezTo>
                    <a:lnTo>
                      <a:pt x="102841" y="96098"/>
                    </a:lnTo>
                    <a:lnTo>
                      <a:pt x="103403" y="96098"/>
                    </a:lnTo>
                    <a:lnTo>
                      <a:pt x="104527" y="91602"/>
                    </a:lnTo>
                    <a:close/>
                    <a:moveTo>
                      <a:pt x="94973" y="90478"/>
                    </a:moveTo>
                    <a:lnTo>
                      <a:pt x="94973" y="93288"/>
                    </a:lnTo>
                    <a:cubicBezTo>
                      <a:pt x="96097" y="93288"/>
                      <a:pt x="97409" y="93663"/>
                      <a:pt x="98907" y="94412"/>
                    </a:cubicBezTo>
                    <a:lnTo>
                      <a:pt x="100593" y="91602"/>
                    </a:lnTo>
                    <a:close/>
                    <a:moveTo>
                      <a:pt x="92163" y="30909"/>
                    </a:moveTo>
                    <a:cubicBezTo>
                      <a:pt x="93662" y="30909"/>
                      <a:pt x="94411" y="32220"/>
                      <a:pt x="94411" y="34842"/>
                    </a:cubicBezTo>
                    <a:lnTo>
                      <a:pt x="94973" y="34842"/>
                    </a:lnTo>
                    <a:lnTo>
                      <a:pt x="94973" y="32033"/>
                    </a:lnTo>
                    <a:lnTo>
                      <a:pt x="96097" y="32033"/>
                    </a:lnTo>
                    <a:cubicBezTo>
                      <a:pt x="106213" y="44396"/>
                      <a:pt x="111271" y="51889"/>
                      <a:pt x="111271" y="54512"/>
                    </a:cubicBezTo>
                    <a:cubicBezTo>
                      <a:pt x="114642" y="57134"/>
                      <a:pt x="117827" y="61817"/>
                      <a:pt x="120824" y="68561"/>
                    </a:cubicBezTo>
                    <a:lnTo>
                      <a:pt x="119700" y="70809"/>
                    </a:lnTo>
                    <a:cubicBezTo>
                      <a:pt x="123447" y="70809"/>
                      <a:pt x="126257" y="76803"/>
                      <a:pt x="128130" y="88792"/>
                    </a:cubicBezTo>
                    <a:cubicBezTo>
                      <a:pt x="126631" y="96660"/>
                      <a:pt x="121948" y="103778"/>
                      <a:pt x="114080" y="110147"/>
                    </a:cubicBezTo>
                    <a:cubicBezTo>
                      <a:pt x="111458" y="112770"/>
                      <a:pt x="108648" y="118202"/>
                      <a:pt x="105651" y="126444"/>
                    </a:cubicBezTo>
                    <a:cubicBezTo>
                      <a:pt x="95535" y="141805"/>
                      <a:pt x="89541" y="150047"/>
                      <a:pt x="87668" y="151171"/>
                    </a:cubicBezTo>
                    <a:cubicBezTo>
                      <a:pt x="86544" y="154918"/>
                      <a:pt x="84296" y="158664"/>
                      <a:pt x="80924" y="162411"/>
                    </a:cubicBezTo>
                    <a:cubicBezTo>
                      <a:pt x="80924" y="164284"/>
                      <a:pt x="77739" y="171215"/>
                      <a:pt x="71370" y="183204"/>
                    </a:cubicBezTo>
                    <a:cubicBezTo>
                      <a:pt x="71370" y="184702"/>
                      <a:pt x="70059" y="186201"/>
                      <a:pt x="67437" y="187700"/>
                    </a:cubicBezTo>
                    <a:lnTo>
                      <a:pt x="67437" y="189948"/>
                    </a:lnTo>
                    <a:lnTo>
                      <a:pt x="72494" y="186576"/>
                    </a:lnTo>
                    <a:lnTo>
                      <a:pt x="73618" y="191633"/>
                    </a:lnTo>
                    <a:cubicBezTo>
                      <a:pt x="72120" y="191633"/>
                      <a:pt x="71370" y="192195"/>
                      <a:pt x="71370" y="193319"/>
                    </a:cubicBezTo>
                    <a:lnTo>
                      <a:pt x="71370" y="194443"/>
                    </a:lnTo>
                    <a:lnTo>
                      <a:pt x="79800" y="184890"/>
                    </a:lnTo>
                    <a:lnTo>
                      <a:pt x="82048" y="186014"/>
                    </a:lnTo>
                    <a:cubicBezTo>
                      <a:pt x="86544" y="181518"/>
                      <a:pt x="92163" y="179270"/>
                      <a:pt x="98907" y="179270"/>
                    </a:cubicBezTo>
                    <a:lnTo>
                      <a:pt x="100031" y="179270"/>
                    </a:lnTo>
                    <a:lnTo>
                      <a:pt x="102841" y="180956"/>
                    </a:lnTo>
                    <a:lnTo>
                      <a:pt x="106213" y="176460"/>
                    </a:lnTo>
                    <a:lnTo>
                      <a:pt x="107337" y="176460"/>
                    </a:lnTo>
                    <a:cubicBezTo>
                      <a:pt x="108461" y="176460"/>
                      <a:pt x="109023" y="177959"/>
                      <a:pt x="109023" y="180956"/>
                    </a:cubicBezTo>
                    <a:lnTo>
                      <a:pt x="114642" y="180394"/>
                    </a:lnTo>
                    <a:cubicBezTo>
                      <a:pt x="116516" y="183766"/>
                      <a:pt x="121386" y="186950"/>
                      <a:pt x="129254" y="189948"/>
                    </a:cubicBezTo>
                    <a:cubicBezTo>
                      <a:pt x="133000" y="189948"/>
                      <a:pt x="134874" y="190884"/>
                      <a:pt x="134874" y="192757"/>
                    </a:cubicBezTo>
                    <a:cubicBezTo>
                      <a:pt x="134874" y="193132"/>
                      <a:pt x="134499" y="193319"/>
                      <a:pt x="133750" y="193319"/>
                    </a:cubicBezTo>
                    <a:lnTo>
                      <a:pt x="134874" y="195567"/>
                    </a:lnTo>
                    <a:lnTo>
                      <a:pt x="133750" y="201187"/>
                    </a:lnTo>
                    <a:cubicBezTo>
                      <a:pt x="136747" y="201936"/>
                      <a:pt x="138245" y="202873"/>
                      <a:pt x="138245" y="203997"/>
                    </a:cubicBezTo>
                    <a:lnTo>
                      <a:pt x="137683" y="205683"/>
                    </a:lnTo>
                    <a:cubicBezTo>
                      <a:pt x="138807" y="205683"/>
                      <a:pt x="139369" y="206245"/>
                      <a:pt x="139369" y="207369"/>
                    </a:cubicBezTo>
                    <a:lnTo>
                      <a:pt x="139369" y="215236"/>
                    </a:lnTo>
                    <a:cubicBezTo>
                      <a:pt x="139369" y="220856"/>
                      <a:pt x="133375" y="230222"/>
                      <a:pt x="121386" y="243335"/>
                    </a:cubicBezTo>
                    <a:lnTo>
                      <a:pt x="100593" y="274806"/>
                    </a:lnTo>
                    <a:lnTo>
                      <a:pt x="100031" y="280425"/>
                    </a:lnTo>
                    <a:cubicBezTo>
                      <a:pt x="101155" y="281924"/>
                      <a:pt x="101717" y="283423"/>
                      <a:pt x="101717" y="284921"/>
                    </a:cubicBezTo>
                    <a:cubicBezTo>
                      <a:pt x="100968" y="284921"/>
                      <a:pt x="100593" y="285296"/>
                      <a:pt x="100593" y="286045"/>
                    </a:cubicBezTo>
                    <a:cubicBezTo>
                      <a:pt x="110709" y="288668"/>
                      <a:pt x="115766" y="290916"/>
                      <a:pt x="115766" y="292789"/>
                    </a:cubicBezTo>
                    <a:lnTo>
                      <a:pt x="115766" y="293351"/>
                    </a:lnTo>
                    <a:cubicBezTo>
                      <a:pt x="113144" y="295973"/>
                      <a:pt x="111271" y="299720"/>
                      <a:pt x="110147" y="304590"/>
                    </a:cubicBezTo>
                    <a:cubicBezTo>
                      <a:pt x="103778" y="304590"/>
                      <a:pt x="95535" y="310959"/>
                      <a:pt x="85420" y="323698"/>
                    </a:cubicBezTo>
                    <a:cubicBezTo>
                      <a:pt x="85045" y="323698"/>
                      <a:pt x="81299" y="327819"/>
                      <a:pt x="74180" y="336061"/>
                    </a:cubicBezTo>
                    <a:lnTo>
                      <a:pt x="73618" y="336061"/>
                    </a:lnTo>
                    <a:lnTo>
                      <a:pt x="71370" y="334937"/>
                    </a:lnTo>
                    <a:cubicBezTo>
                      <a:pt x="69497" y="340182"/>
                      <a:pt x="68186" y="342805"/>
                      <a:pt x="67437" y="342805"/>
                    </a:cubicBezTo>
                    <a:cubicBezTo>
                      <a:pt x="65938" y="342805"/>
                      <a:pt x="64439" y="341493"/>
                      <a:pt x="62941" y="338871"/>
                    </a:cubicBezTo>
                    <a:lnTo>
                      <a:pt x="61255" y="339995"/>
                    </a:lnTo>
                    <a:lnTo>
                      <a:pt x="60131" y="339995"/>
                    </a:lnTo>
                    <a:lnTo>
                      <a:pt x="60131" y="336061"/>
                    </a:lnTo>
                    <a:cubicBezTo>
                      <a:pt x="54511" y="334188"/>
                      <a:pt x="51701" y="332689"/>
                      <a:pt x="51701" y="331565"/>
                    </a:cubicBezTo>
                    <a:lnTo>
                      <a:pt x="51701" y="330441"/>
                    </a:lnTo>
                    <a:lnTo>
                      <a:pt x="52825" y="328193"/>
                    </a:lnTo>
                    <a:cubicBezTo>
                      <a:pt x="51327" y="328193"/>
                      <a:pt x="50577" y="326695"/>
                      <a:pt x="50577" y="323698"/>
                    </a:cubicBezTo>
                    <a:lnTo>
                      <a:pt x="41024" y="323698"/>
                    </a:lnTo>
                    <a:lnTo>
                      <a:pt x="39338" y="322574"/>
                    </a:lnTo>
                    <a:cubicBezTo>
                      <a:pt x="39338" y="323323"/>
                      <a:pt x="38963" y="323698"/>
                      <a:pt x="38214" y="323698"/>
                    </a:cubicBezTo>
                    <a:lnTo>
                      <a:pt x="37652" y="322012"/>
                    </a:lnTo>
                    <a:lnTo>
                      <a:pt x="38214" y="316954"/>
                    </a:lnTo>
                    <a:cubicBezTo>
                      <a:pt x="36341" y="316954"/>
                      <a:pt x="35404" y="316392"/>
                      <a:pt x="35404" y="315268"/>
                    </a:cubicBezTo>
                    <a:lnTo>
                      <a:pt x="35404" y="313582"/>
                    </a:lnTo>
                    <a:cubicBezTo>
                      <a:pt x="45520" y="293726"/>
                      <a:pt x="56946" y="274056"/>
                      <a:pt x="69684" y="254575"/>
                    </a:cubicBezTo>
                    <a:lnTo>
                      <a:pt x="66875" y="252889"/>
                    </a:lnTo>
                    <a:cubicBezTo>
                      <a:pt x="66875" y="254013"/>
                      <a:pt x="66313" y="254387"/>
                      <a:pt x="65189" y="254013"/>
                    </a:cubicBezTo>
                    <a:lnTo>
                      <a:pt x="61817" y="254013"/>
                    </a:lnTo>
                    <a:cubicBezTo>
                      <a:pt x="61817" y="254387"/>
                      <a:pt x="61067" y="254949"/>
                      <a:pt x="59569" y="255699"/>
                    </a:cubicBezTo>
                    <a:cubicBezTo>
                      <a:pt x="57321" y="257197"/>
                      <a:pt x="54698" y="258508"/>
                      <a:pt x="51701" y="259632"/>
                    </a:cubicBezTo>
                    <a:cubicBezTo>
                      <a:pt x="51701" y="260382"/>
                      <a:pt x="51327" y="260756"/>
                      <a:pt x="50577" y="260756"/>
                    </a:cubicBezTo>
                    <a:lnTo>
                      <a:pt x="51701" y="262442"/>
                    </a:lnTo>
                    <a:lnTo>
                      <a:pt x="51701" y="263566"/>
                    </a:lnTo>
                    <a:lnTo>
                      <a:pt x="43834" y="266938"/>
                    </a:lnTo>
                    <a:lnTo>
                      <a:pt x="30908" y="256823"/>
                    </a:lnTo>
                    <a:cubicBezTo>
                      <a:pt x="30159" y="256823"/>
                      <a:pt x="28848" y="256448"/>
                      <a:pt x="26974" y="255699"/>
                    </a:cubicBezTo>
                    <a:cubicBezTo>
                      <a:pt x="25101" y="254949"/>
                      <a:pt x="22666" y="254013"/>
                      <a:pt x="19669" y="252889"/>
                    </a:cubicBezTo>
                    <a:lnTo>
                      <a:pt x="11801" y="254575"/>
                    </a:lnTo>
                    <a:lnTo>
                      <a:pt x="10677" y="251765"/>
                    </a:lnTo>
                    <a:lnTo>
                      <a:pt x="9553" y="250079"/>
                    </a:lnTo>
                    <a:lnTo>
                      <a:pt x="8991" y="248393"/>
                    </a:lnTo>
                    <a:lnTo>
                      <a:pt x="10115" y="240525"/>
                    </a:lnTo>
                    <a:cubicBezTo>
                      <a:pt x="8991" y="240525"/>
                      <a:pt x="5619" y="239589"/>
                      <a:pt x="0" y="237715"/>
                    </a:cubicBezTo>
                    <a:lnTo>
                      <a:pt x="0" y="236029"/>
                    </a:lnTo>
                    <a:lnTo>
                      <a:pt x="6181" y="232096"/>
                    </a:lnTo>
                    <a:lnTo>
                      <a:pt x="6181" y="230972"/>
                    </a:lnTo>
                    <a:lnTo>
                      <a:pt x="1685" y="232096"/>
                    </a:lnTo>
                    <a:lnTo>
                      <a:pt x="561" y="232096"/>
                    </a:lnTo>
                    <a:lnTo>
                      <a:pt x="561" y="230410"/>
                    </a:lnTo>
                    <a:cubicBezTo>
                      <a:pt x="561" y="229660"/>
                      <a:pt x="936" y="229286"/>
                      <a:pt x="1685" y="229286"/>
                    </a:cubicBezTo>
                    <a:cubicBezTo>
                      <a:pt x="561" y="225914"/>
                      <a:pt x="0" y="223479"/>
                      <a:pt x="0" y="221980"/>
                    </a:cubicBezTo>
                    <a:cubicBezTo>
                      <a:pt x="1123" y="215611"/>
                      <a:pt x="2622" y="212427"/>
                      <a:pt x="4495" y="212427"/>
                    </a:cubicBezTo>
                    <a:lnTo>
                      <a:pt x="4495" y="206807"/>
                    </a:lnTo>
                    <a:cubicBezTo>
                      <a:pt x="23602" y="170466"/>
                      <a:pt x="36153" y="147425"/>
                      <a:pt x="42148" y="137684"/>
                    </a:cubicBezTo>
                    <a:cubicBezTo>
                      <a:pt x="42897" y="137309"/>
                      <a:pt x="47580" y="129442"/>
                      <a:pt x="56197" y="114081"/>
                    </a:cubicBezTo>
                    <a:cubicBezTo>
                      <a:pt x="57696" y="114081"/>
                      <a:pt x="60880" y="109023"/>
                      <a:pt x="65751" y="98908"/>
                    </a:cubicBezTo>
                    <a:cubicBezTo>
                      <a:pt x="71370" y="92164"/>
                      <a:pt x="77739" y="80924"/>
                      <a:pt x="84858" y="65189"/>
                    </a:cubicBezTo>
                    <a:cubicBezTo>
                      <a:pt x="85607" y="65189"/>
                      <a:pt x="87106" y="62941"/>
                      <a:pt x="89354" y="58445"/>
                    </a:cubicBezTo>
                    <a:cubicBezTo>
                      <a:pt x="88604" y="56947"/>
                      <a:pt x="88230" y="56010"/>
                      <a:pt x="88230" y="55636"/>
                    </a:cubicBezTo>
                    <a:lnTo>
                      <a:pt x="89354" y="55636"/>
                    </a:lnTo>
                    <a:lnTo>
                      <a:pt x="88230" y="53950"/>
                    </a:lnTo>
                    <a:lnTo>
                      <a:pt x="89354" y="48330"/>
                    </a:lnTo>
                    <a:lnTo>
                      <a:pt x="88230" y="46082"/>
                    </a:lnTo>
                    <a:cubicBezTo>
                      <a:pt x="90103" y="35966"/>
                      <a:pt x="91414" y="30909"/>
                      <a:pt x="92163" y="30909"/>
                    </a:cubicBezTo>
                    <a:close/>
                    <a:moveTo>
                      <a:pt x="295036" y="0"/>
                    </a:moveTo>
                    <a:lnTo>
                      <a:pt x="296160" y="0"/>
                    </a:lnTo>
                    <a:lnTo>
                      <a:pt x="300094" y="4496"/>
                    </a:lnTo>
                    <a:cubicBezTo>
                      <a:pt x="300094" y="2248"/>
                      <a:pt x="300656" y="1124"/>
                      <a:pt x="301780" y="1124"/>
                    </a:cubicBezTo>
                    <a:cubicBezTo>
                      <a:pt x="306651" y="8242"/>
                      <a:pt x="311708" y="13487"/>
                      <a:pt x="316953" y="16859"/>
                    </a:cubicBezTo>
                    <a:cubicBezTo>
                      <a:pt x="318452" y="20980"/>
                      <a:pt x="321824" y="25102"/>
                      <a:pt x="327069" y="29223"/>
                    </a:cubicBezTo>
                    <a:lnTo>
                      <a:pt x="333251" y="46082"/>
                    </a:lnTo>
                    <a:cubicBezTo>
                      <a:pt x="336248" y="47955"/>
                      <a:pt x="337746" y="49266"/>
                      <a:pt x="337746" y="50016"/>
                    </a:cubicBezTo>
                    <a:lnTo>
                      <a:pt x="337746" y="51140"/>
                    </a:lnTo>
                    <a:lnTo>
                      <a:pt x="336623" y="52826"/>
                    </a:lnTo>
                    <a:cubicBezTo>
                      <a:pt x="338121" y="52826"/>
                      <a:pt x="338870" y="53388"/>
                      <a:pt x="338870" y="54512"/>
                    </a:cubicBezTo>
                    <a:lnTo>
                      <a:pt x="338870" y="55636"/>
                    </a:lnTo>
                    <a:lnTo>
                      <a:pt x="337746" y="57321"/>
                    </a:lnTo>
                    <a:cubicBezTo>
                      <a:pt x="338121" y="57321"/>
                      <a:pt x="338496" y="57696"/>
                      <a:pt x="338870" y="58445"/>
                    </a:cubicBezTo>
                    <a:cubicBezTo>
                      <a:pt x="339620" y="59195"/>
                      <a:pt x="340182" y="60131"/>
                      <a:pt x="340556" y="61255"/>
                    </a:cubicBezTo>
                    <a:cubicBezTo>
                      <a:pt x="339807" y="62754"/>
                      <a:pt x="339432" y="63690"/>
                      <a:pt x="339432" y="64065"/>
                    </a:cubicBezTo>
                    <a:cubicBezTo>
                      <a:pt x="340931" y="64065"/>
                      <a:pt x="341680" y="64627"/>
                      <a:pt x="341680" y="65751"/>
                    </a:cubicBezTo>
                    <a:cubicBezTo>
                      <a:pt x="340182" y="68374"/>
                      <a:pt x="339432" y="70996"/>
                      <a:pt x="339432" y="73619"/>
                    </a:cubicBezTo>
                    <a:lnTo>
                      <a:pt x="339432" y="80362"/>
                    </a:lnTo>
                    <a:lnTo>
                      <a:pt x="340556" y="80362"/>
                    </a:lnTo>
                    <a:lnTo>
                      <a:pt x="342242" y="80924"/>
                    </a:lnTo>
                    <a:lnTo>
                      <a:pt x="345052" y="80362"/>
                    </a:lnTo>
                    <a:lnTo>
                      <a:pt x="345052" y="80924"/>
                    </a:lnTo>
                    <a:lnTo>
                      <a:pt x="347862" y="80362"/>
                    </a:lnTo>
                    <a:cubicBezTo>
                      <a:pt x="348611" y="80362"/>
                      <a:pt x="348986" y="80550"/>
                      <a:pt x="348986" y="80924"/>
                    </a:cubicBezTo>
                    <a:lnTo>
                      <a:pt x="350672" y="80362"/>
                    </a:lnTo>
                    <a:lnTo>
                      <a:pt x="354044" y="80362"/>
                    </a:lnTo>
                    <a:cubicBezTo>
                      <a:pt x="355168" y="80362"/>
                      <a:pt x="355730" y="80924"/>
                      <a:pt x="355730" y="82048"/>
                    </a:cubicBezTo>
                    <a:lnTo>
                      <a:pt x="359664" y="80362"/>
                    </a:lnTo>
                    <a:lnTo>
                      <a:pt x="361349" y="80924"/>
                    </a:lnTo>
                    <a:lnTo>
                      <a:pt x="362473" y="80924"/>
                    </a:lnTo>
                    <a:lnTo>
                      <a:pt x="365845" y="80362"/>
                    </a:lnTo>
                    <a:lnTo>
                      <a:pt x="369779" y="82048"/>
                    </a:lnTo>
                    <a:cubicBezTo>
                      <a:pt x="370528" y="80924"/>
                      <a:pt x="371090" y="80362"/>
                      <a:pt x="371465" y="80362"/>
                    </a:cubicBezTo>
                    <a:lnTo>
                      <a:pt x="374275" y="82048"/>
                    </a:lnTo>
                    <a:lnTo>
                      <a:pt x="375399" y="82048"/>
                    </a:lnTo>
                    <a:cubicBezTo>
                      <a:pt x="375399" y="80175"/>
                      <a:pt x="376148" y="79238"/>
                      <a:pt x="377647" y="79238"/>
                    </a:cubicBezTo>
                    <a:cubicBezTo>
                      <a:pt x="379520" y="80737"/>
                      <a:pt x="381019" y="81861"/>
                      <a:pt x="382143" y="82610"/>
                    </a:cubicBezTo>
                    <a:cubicBezTo>
                      <a:pt x="383266" y="83734"/>
                      <a:pt x="383828" y="84484"/>
                      <a:pt x="383828" y="84858"/>
                    </a:cubicBezTo>
                    <a:lnTo>
                      <a:pt x="386076" y="83734"/>
                    </a:lnTo>
                    <a:lnTo>
                      <a:pt x="386638" y="83734"/>
                    </a:lnTo>
                    <a:cubicBezTo>
                      <a:pt x="390385" y="87481"/>
                      <a:pt x="396192" y="91040"/>
                      <a:pt x="404060" y="94412"/>
                    </a:cubicBezTo>
                    <a:lnTo>
                      <a:pt x="408555" y="100032"/>
                    </a:lnTo>
                    <a:lnTo>
                      <a:pt x="406869" y="102841"/>
                    </a:lnTo>
                    <a:cubicBezTo>
                      <a:pt x="416236" y="109960"/>
                      <a:pt x="420919" y="114268"/>
                      <a:pt x="420919" y="115767"/>
                    </a:cubicBezTo>
                    <a:cubicBezTo>
                      <a:pt x="420919" y="117265"/>
                      <a:pt x="422230" y="119326"/>
                      <a:pt x="424853" y="121949"/>
                    </a:cubicBezTo>
                    <a:cubicBezTo>
                      <a:pt x="424478" y="124196"/>
                      <a:pt x="423354" y="125320"/>
                      <a:pt x="421481" y="125320"/>
                    </a:cubicBezTo>
                    <a:lnTo>
                      <a:pt x="421481" y="126444"/>
                    </a:lnTo>
                    <a:cubicBezTo>
                      <a:pt x="422979" y="126444"/>
                      <a:pt x="423729" y="126819"/>
                      <a:pt x="423729" y="127568"/>
                    </a:cubicBezTo>
                    <a:lnTo>
                      <a:pt x="423729" y="130378"/>
                    </a:lnTo>
                    <a:cubicBezTo>
                      <a:pt x="428224" y="133001"/>
                      <a:pt x="430660" y="135436"/>
                      <a:pt x="431034" y="137684"/>
                    </a:cubicBezTo>
                    <a:cubicBezTo>
                      <a:pt x="430660" y="138433"/>
                      <a:pt x="430472" y="139744"/>
                      <a:pt x="430472" y="141618"/>
                    </a:cubicBezTo>
                    <a:cubicBezTo>
                      <a:pt x="432346" y="141618"/>
                      <a:pt x="433470" y="144053"/>
                      <a:pt x="433844" y="148923"/>
                    </a:cubicBezTo>
                    <a:lnTo>
                      <a:pt x="433282" y="151171"/>
                    </a:lnTo>
                    <a:lnTo>
                      <a:pt x="433844" y="152857"/>
                    </a:lnTo>
                    <a:cubicBezTo>
                      <a:pt x="433844" y="153606"/>
                      <a:pt x="433657" y="153981"/>
                      <a:pt x="433282" y="153981"/>
                    </a:cubicBezTo>
                    <a:lnTo>
                      <a:pt x="433844" y="156791"/>
                    </a:lnTo>
                    <a:cubicBezTo>
                      <a:pt x="433095" y="166532"/>
                      <a:pt x="432158" y="171777"/>
                      <a:pt x="431034" y="172526"/>
                    </a:cubicBezTo>
                    <a:lnTo>
                      <a:pt x="432158" y="178146"/>
                    </a:lnTo>
                    <a:cubicBezTo>
                      <a:pt x="430285" y="178146"/>
                      <a:pt x="428974" y="183578"/>
                      <a:pt x="428224" y="194443"/>
                    </a:cubicBezTo>
                    <a:lnTo>
                      <a:pt x="429348" y="196129"/>
                    </a:lnTo>
                    <a:cubicBezTo>
                      <a:pt x="428599" y="201374"/>
                      <a:pt x="428037" y="203997"/>
                      <a:pt x="427663" y="203997"/>
                    </a:cubicBezTo>
                    <a:lnTo>
                      <a:pt x="428224" y="205683"/>
                    </a:lnTo>
                    <a:lnTo>
                      <a:pt x="428224" y="206807"/>
                    </a:lnTo>
                    <a:cubicBezTo>
                      <a:pt x="428224" y="208680"/>
                      <a:pt x="428037" y="209617"/>
                      <a:pt x="427663" y="209617"/>
                    </a:cubicBezTo>
                    <a:lnTo>
                      <a:pt x="428224" y="214112"/>
                    </a:lnTo>
                    <a:lnTo>
                      <a:pt x="428224" y="222542"/>
                    </a:lnTo>
                    <a:cubicBezTo>
                      <a:pt x="428224" y="224041"/>
                      <a:pt x="428037" y="225727"/>
                      <a:pt x="427663" y="227600"/>
                    </a:cubicBezTo>
                    <a:lnTo>
                      <a:pt x="428224" y="229286"/>
                    </a:lnTo>
                    <a:cubicBezTo>
                      <a:pt x="427475" y="231159"/>
                      <a:pt x="426913" y="232096"/>
                      <a:pt x="426539" y="232096"/>
                    </a:cubicBezTo>
                    <a:cubicBezTo>
                      <a:pt x="427663" y="234718"/>
                      <a:pt x="428224" y="236591"/>
                      <a:pt x="428224" y="237715"/>
                    </a:cubicBezTo>
                    <a:lnTo>
                      <a:pt x="427663" y="240525"/>
                    </a:lnTo>
                    <a:cubicBezTo>
                      <a:pt x="427663" y="241275"/>
                      <a:pt x="427850" y="241649"/>
                      <a:pt x="428224" y="241649"/>
                    </a:cubicBezTo>
                    <a:cubicBezTo>
                      <a:pt x="427850" y="246145"/>
                      <a:pt x="427288" y="249330"/>
                      <a:pt x="426539" y="251203"/>
                    </a:cubicBezTo>
                    <a:lnTo>
                      <a:pt x="427663" y="252889"/>
                    </a:lnTo>
                    <a:lnTo>
                      <a:pt x="426539" y="254575"/>
                    </a:lnTo>
                    <a:lnTo>
                      <a:pt x="427663" y="256823"/>
                    </a:lnTo>
                    <a:lnTo>
                      <a:pt x="425415" y="266376"/>
                    </a:lnTo>
                    <a:lnTo>
                      <a:pt x="426539" y="268062"/>
                    </a:lnTo>
                    <a:cubicBezTo>
                      <a:pt x="425789" y="269935"/>
                      <a:pt x="425227" y="270872"/>
                      <a:pt x="424853" y="270872"/>
                    </a:cubicBezTo>
                    <a:lnTo>
                      <a:pt x="424853" y="271996"/>
                    </a:lnTo>
                    <a:lnTo>
                      <a:pt x="425415" y="273682"/>
                    </a:lnTo>
                    <a:cubicBezTo>
                      <a:pt x="424291" y="281924"/>
                      <a:pt x="423729" y="291103"/>
                      <a:pt x="423729" y="301219"/>
                    </a:cubicBezTo>
                    <a:cubicBezTo>
                      <a:pt x="423729" y="301593"/>
                      <a:pt x="424103" y="304028"/>
                      <a:pt x="424853" y="308524"/>
                    </a:cubicBezTo>
                    <a:cubicBezTo>
                      <a:pt x="424853" y="309274"/>
                      <a:pt x="424478" y="309648"/>
                      <a:pt x="423729" y="309648"/>
                    </a:cubicBezTo>
                    <a:cubicBezTo>
                      <a:pt x="424478" y="317891"/>
                      <a:pt x="425040" y="322948"/>
                      <a:pt x="425415" y="324822"/>
                    </a:cubicBezTo>
                    <a:cubicBezTo>
                      <a:pt x="425040" y="325571"/>
                      <a:pt x="424853" y="326695"/>
                      <a:pt x="424853" y="328193"/>
                    </a:cubicBezTo>
                    <a:lnTo>
                      <a:pt x="425415" y="334937"/>
                    </a:lnTo>
                    <a:lnTo>
                      <a:pt x="424853" y="334937"/>
                    </a:lnTo>
                    <a:cubicBezTo>
                      <a:pt x="426351" y="339433"/>
                      <a:pt x="427850" y="348050"/>
                      <a:pt x="429348" y="360788"/>
                    </a:cubicBezTo>
                    <a:lnTo>
                      <a:pt x="428224" y="362474"/>
                    </a:lnTo>
                    <a:cubicBezTo>
                      <a:pt x="429723" y="365096"/>
                      <a:pt x="430472" y="367344"/>
                      <a:pt x="430472" y="369218"/>
                    </a:cubicBezTo>
                    <a:cubicBezTo>
                      <a:pt x="429723" y="370716"/>
                      <a:pt x="429348" y="371653"/>
                      <a:pt x="429348" y="372027"/>
                    </a:cubicBezTo>
                    <a:lnTo>
                      <a:pt x="432158" y="377647"/>
                    </a:lnTo>
                    <a:lnTo>
                      <a:pt x="431034" y="379333"/>
                    </a:lnTo>
                    <a:cubicBezTo>
                      <a:pt x="432908" y="383080"/>
                      <a:pt x="433844" y="386639"/>
                      <a:pt x="433844" y="390011"/>
                    </a:cubicBezTo>
                    <a:cubicBezTo>
                      <a:pt x="432720" y="390011"/>
                      <a:pt x="432158" y="390573"/>
                      <a:pt x="432158" y="391697"/>
                    </a:cubicBezTo>
                    <a:lnTo>
                      <a:pt x="433844" y="394506"/>
                    </a:lnTo>
                    <a:cubicBezTo>
                      <a:pt x="433844" y="395256"/>
                      <a:pt x="433657" y="395630"/>
                      <a:pt x="433282" y="395630"/>
                    </a:cubicBezTo>
                    <a:lnTo>
                      <a:pt x="433844" y="397316"/>
                    </a:lnTo>
                    <a:lnTo>
                      <a:pt x="433844" y="399002"/>
                    </a:lnTo>
                    <a:cubicBezTo>
                      <a:pt x="433844" y="399752"/>
                      <a:pt x="433657" y="400126"/>
                      <a:pt x="433282" y="400126"/>
                    </a:cubicBezTo>
                    <a:lnTo>
                      <a:pt x="436092" y="405746"/>
                    </a:lnTo>
                    <a:cubicBezTo>
                      <a:pt x="434968" y="407619"/>
                      <a:pt x="433282" y="411740"/>
                      <a:pt x="431034" y="418109"/>
                    </a:cubicBezTo>
                    <a:cubicBezTo>
                      <a:pt x="430285" y="418109"/>
                      <a:pt x="428412" y="420357"/>
                      <a:pt x="425415" y="424853"/>
                    </a:cubicBezTo>
                    <a:cubicBezTo>
                      <a:pt x="423167" y="424853"/>
                      <a:pt x="416610" y="428038"/>
                      <a:pt x="405745" y="434407"/>
                    </a:cubicBezTo>
                    <a:lnTo>
                      <a:pt x="404060" y="433283"/>
                    </a:lnTo>
                    <a:cubicBezTo>
                      <a:pt x="396192" y="437029"/>
                      <a:pt x="392258" y="439464"/>
                      <a:pt x="392258" y="440588"/>
                    </a:cubicBezTo>
                    <a:cubicBezTo>
                      <a:pt x="390759" y="439464"/>
                      <a:pt x="389636" y="438902"/>
                      <a:pt x="388886" y="438902"/>
                    </a:cubicBezTo>
                    <a:cubicBezTo>
                      <a:pt x="386638" y="440026"/>
                      <a:pt x="384952" y="440588"/>
                      <a:pt x="383828" y="440588"/>
                    </a:cubicBezTo>
                    <a:cubicBezTo>
                      <a:pt x="383828" y="439464"/>
                      <a:pt x="383266" y="438902"/>
                      <a:pt x="382143" y="438902"/>
                    </a:cubicBezTo>
                    <a:cubicBezTo>
                      <a:pt x="379895" y="440026"/>
                      <a:pt x="378396" y="440588"/>
                      <a:pt x="377647" y="440588"/>
                    </a:cubicBezTo>
                    <a:cubicBezTo>
                      <a:pt x="377647" y="439464"/>
                      <a:pt x="376897" y="438902"/>
                      <a:pt x="375399" y="438902"/>
                    </a:cubicBezTo>
                    <a:lnTo>
                      <a:pt x="373713" y="440026"/>
                    </a:lnTo>
                    <a:lnTo>
                      <a:pt x="372027" y="439464"/>
                    </a:lnTo>
                    <a:lnTo>
                      <a:pt x="370903" y="438902"/>
                    </a:lnTo>
                    <a:cubicBezTo>
                      <a:pt x="370903" y="439277"/>
                      <a:pt x="370528" y="439839"/>
                      <a:pt x="369779" y="440588"/>
                    </a:cubicBezTo>
                    <a:cubicBezTo>
                      <a:pt x="368655" y="441338"/>
                      <a:pt x="367344" y="442087"/>
                      <a:pt x="365845" y="442836"/>
                    </a:cubicBezTo>
                    <a:lnTo>
                      <a:pt x="365845" y="441712"/>
                    </a:lnTo>
                    <a:lnTo>
                      <a:pt x="364159" y="442836"/>
                    </a:lnTo>
                    <a:lnTo>
                      <a:pt x="363035" y="442836"/>
                    </a:lnTo>
                    <a:lnTo>
                      <a:pt x="360225" y="440588"/>
                    </a:lnTo>
                    <a:lnTo>
                      <a:pt x="359664" y="440588"/>
                    </a:lnTo>
                    <a:lnTo>
                      <a:pt x="355730" y="443398"/>
                    </a:lnTo>
                    <a:lnTo>
                      <a:pt x="354044" y="442836"/>
                    </a:lnTo>
                    <a:cubicBezTo>
                      <a:pt x="353294" y="443211"/>
                      <a:pt x="351983" y="443398"/>
                      <a:pt x="350110" y="443398"/>
                    </a:cubicBezTo>
                    <a:lnTo>
                      <a:pt x="348986" y="441712"/>
                    </a:lnTo>
                    <a:lnTo>
                      <a:pt x="347300" y="442836"/>
                    </a:lnTo>
                    <a:lnTo>
                      <a:pt x="333813" y="442836"/>
                    </a:lnTo>
                    <a:cubicBezTo>
                      <a:pt x="333438" y="442836"/>
                      <a:pt x="333251" y="442462"/>
                      <a:pt x="333251" y="441712"/>
                    </a:cubicBezTo>
                    <a:lnTo>
                      <a:pt x="331565" y="442274"/>
                    </a:lnTo>
                    <a:lnTo>
                      <a:pt x="330441" y="442836"/>
                    </a:lnTo>
                    <a:cubicBezTo>
                      <a:pt x="304965" y="442836"/>
                      <a:pt x="286607" y="433283"/>
                      <a:pt x="275367" y="414176"/>
                    </a:cubicBezTo>
                    <a:cubicBezTo>
                      <a:pt x="269748" y="409680"/>
                      <a:pt x="266938" y="406308"/>
                      <a:pt x="266938" y="404060"/>
                    </a:cubicBezTo>
                    <a:lnTo>
                      <a:pt x="283797" y="419795"/>
                    </a:lnTo>
                    <a:lnTo>
                      <a:pt x="287731" y="416985"/>
                    </a:lnTo>
                    <a:lnTo>
                      <a:pt x="287731" y="418109"/>
                    </a:lnTo>
                    <a:lnTo>
                      <a:pt x="286607" y="419795"/>
                    </a:lnTo>
                    <a:lnTo>
                      <a:pt x="288855" y="419795"/>
                    </a:lnTo>
                    <a:lnTo>
                      <a:pt x="288855" y="418109"/>
                    </a:lnTo>
                    <a:lnTo>
                      <a:pt x="289417" y="418109"/>
                    </a:lnTo>
                    <a:cubicBezTo>
                      <a:pt x="302904" y="423729"/>
                      <a:pt x="310772" y="426539"/>
                      <a:pt x="313020" y="426539"/>
                    </a:cubicBezTo>
                    <a:cubicBezTo>
                      <a:pt x="326507" y="424666"/>
                      <a:pt x="333251" y="423167"/>
                      <a:pt x="333251" y="422043"/>
                    </a:cubicBezTo>
                    <a:lnTo>
                      <a:pt x="334937" y="422605"/>
                    </a:lnTo>
                    <a:lnTo>
                      <a:pt x="336061" y="422605"/>
                    </a:lnTo>
                    <a:cubicBezTo>
                      <a:pt x="338308" y="420357"/>
                      <a:pt x="342992" y="417922"/>
                      <a:pt x="350110" y="415300"/>
                    </a:cubicBezTo>
                    <a:lnTo>
                      <a:pt x="351796" y="416423"/>
                    </a:lnTo>
                    <a:lnTo>
                      <a:pt x="362473" y="406870"/>
                    </a:lnTo>
                    <a:cubicBezTo>
                      <a:pt x="362473" y="407619"/>
                      <a:pt x="362661" y="407994"/>
                      <a:pt x="363035" y="407994"/>
                    </a:cubicBezTo>
                    <a:cubicBezTo>
                      <a:pt x="363035" y="406121"/>
                      <a:pt x="367906" y="402561"/>
                      <a:pt x="377647" y="397316"/>
                    </a:cubicBezTo>
                    <a:lnTo>
                      <a:pt x="377647" y="396192"/>
                    </a:lnTo>
                    <a:lnTo>
                      <a:pt x="378209" y="394506"/>
                    </a:lnTo>
                    <a:cubicBezTo>
                      <a:pt x="377834" y="394506"/>
                      <a:pt x="377647" y="394132"/>
                      <a:pt x="377647" y="393382"/>
                    </a:cubicBezTo>
                    <a:cubicBezTo>
                      <a:pt x="378021" y="393382"/>
                      <a:pt x="380457" y="390011"/>
                      <a:pt x="384952" y="383267"/>
                    </a:cubicBezTo>
                    <a:cubicBezTo>
                      <a:pt x="383828" y="381019"/>
                      <a:pt x="383266" y="379520"/>
                      <a:pt x="383266" y="378771"/>
                    </a:cubicBezTo>
                    <a:cubicBezTo>
                      <a:pt x="384765" y="378022"/>
                      <a:pt x="385889" y="377273"/>
                      <a:pt x="386638" y="376523"/>
                    </a:cubicBezTo>
                    <a:cubicBezTo>
                      <a:pt x="387388" y="375774"/>
                      <a:pt x="387762" y="375212"/>
                      <a:pt x="387762" y="374837"/>
                    </a:cubicBezTo>
                    <a:lnTo>
                      <a:pt x="387762" y="373713"/>
                    </a:lnTo>
                    <a:lnTo>
                      <a:pt x="386076" y="366970"/>
                    </a:lnTo>
                    <a:cubicBezTo>
                      <a:pt x="386826" y="366595"/>
                      <a:pt x="387950" y="366408"/>
                      <a:pt x="389448" y="366408"/>
                    </a:cubicBezTo>
                    <a:lnTo>
                      <a:pt x="389448" y="362474"/>
                    </a:lnTo>
                    <a:cubicBezTo>
                      <a:pt x="386451" y="362474"/>
                      <a:pt x="384952" y="359664"/>
                      <a:pt x="384952" y="354044"/>
                    </a:cubicBezTo>
                    <a:lnTo>
                      <a:pt x="383828" y="354044"/>
                    </a:lnTo>
                    <a:lnTo>
                      <a:pt x="382143" y="355168"/>
                    </a:lnTo>
                    <a:lnTo>
                      <a:pt x="381019" y="352920"/>
                    </a:lnTo>
                    <a:cubicBezTo>
                      <a:pt x="384390" y="351047"/>
                      <a:pt x="386076" y="349736"/>
                      <a:pt x="386076" y="348986"/>
                    </a:cubicBezTo>
                    <a:cubicBezTo>
                      <a:pt x="384952" y="348612"/>
                      <a:pt x="384016" y="348237"/>
                      <a:pt x="383266" y="347863"/>
                    </a:cubicBezTo>
                    <a:cubicBezTo>
                      <a:pt x="382517" y="347488"/>
                      <a:pt x="382143" y="347113"/>
                      <a:pt x="382143" y="346739"/>
                    </a:cubicBezTo>
                    <a:cubicBezTo>
                      <a:pt x="382143" y="346364"/>
                      <a:pt x="383641" y="344678"/>
                      <a:pt x="386638" y="341681"/>
                    </a:cubicBezTo>
                    <a:lnTo>
                      <a:pt x="383828" y="341681"/>
                    </a:lnTo>
                    <a:lnTo>
                      <a:pt x="383828" y="340557"/>
                    </a:lnTo>
                    <a:cubicBezTo>
                      <a:pt x="383828" y="340182"/>
                      <a:pt x="384203" y="339995"/>
                      <a:pt x="384952" y="339995"/>
                    </a:cubicBezTo>
                    <a:lnTo>
                      <a:pt x="383828" y="337747"/>
                    </a:lnTo>
                    <a:cubicBezTo>
                      <a:pt x="384952" y="336623"/>
                      <a:pt x="385889" y="335312"/>
                      <a:pt x="386638" y="333813"/>
                    </a:cubicBezTo>
                    <a:cubicBezTo>
                      <a:pt x="387388" y="333064"/>
                      <a:pt x="387762" y="332502"/>
                      <a:pt x="387762" y="332127"/>
                    </a:cubicBezTo>
                    <a:lnTo>
                      <a:pt x="386638" y="332127"/>
                    </a:lnTo>
                    <a:lnTo>
                      <a:pt x="383828" y="334375"/>
                    </a:lnTo>
                    <a:lnTo>
                      <a:pt x="383266" y="334375"/>
                    </a:lnTo>
                    <a:lnTo>
                      <a:pt x="383266" y="328193"/>
                    </a:lnTo>
                    <a:cubicBezTo>
                      <a:pt x="384016" y="328193"/>
                      <a:pt x="384952" y="327257"/>
                      <a:pt x="386076" y="325384"/>
                    </a:cubicBezTo>
                    <a:cubicBezTo>
                      <a:pt x="382705" y="325384"/>
                      <a:pt x="381019" y="324447"/>
                      <a:pt x="381019" y="322574"/>
                    </a:cubicBezTo>
                    <a:lnTo>
                      <a:pt x="379333" y="323698"/>
                    </a:lnTo>
                    <a:lnTo>
                      <a:pt x="378209" y="323698"/>
                    </a:lnTo>
                    <a:lnTo>
                      <a:pt x="378209" y="322012"/>
                    </a:lnTo>
                    <a:lnTo>
                      <a:pt x="380457" y="322012"/>
                    </a:lnTo>
                    <a:cubicBezTo>
                      <a:pt x="378958" y="320513"/>
                      <a:pt x="378209" y="319202"/>
                      <a:pt x="378209" y="318078"/>
                    </a:cubicBezTo>
                    <a:lnTo>
                      <a:pt x="377647" y="318078"/>
                    </a:lnTo>
                    <a:lnTo>
                      <a:pt x="377647" y="320888"/>
                    </a:lnTo>
                    <a:lnTo>
                      <a:pt x="375399" y="320888"/>
                    </a:lnTo>
                    <a:cubicBezTo>
                      <a:pt x="375399" y="320138"/>
                      <a:pt x="369779" y="312271"/>
                      <a:pt x="358540" y="297285"/>
                    </a:cubicBezTo>
                    <a:cubicBezTo>
                      <a:pt x="358540" y="296910"/>
                      <a:pt x="357603" y="296348"/>
                      <a:pt x="355730" y="295599"/>
                    </a:cubicBezTo>
                    <a:cubicBezTo>
                      <a:pt x="353482" y="294850"/>
                      <a:pt x="350672" y="294100"/>
                      <a:pt x="347300" y="293351"/>
                    </a:cubicBezTo>
                    <a:cubicBezTo>
                      <a:pt x="344677" y="289604"/>
                      <a:pt x="342430" y="287731"/>
                      <a:pt x="340556" y="287731"/>
                    </a:cubicBezTo>
                    <a:cubicBezTo>
                      <a:pt x="340556" y="286233"/>
                      <a:pt x="339058" y="284359"/>
                      <a:pt x="336061" y="282111"/>
                    </a:cubicBezTo>
                    <a:cubicBezTo>
                      <a:pt x="334187" y="278365"/>
                      <a:pt x="328755" y="274056"/>
                      <a:pt x="319763" y="269186"/>
                    </a:cubicBezTo>
                    <a:lnTo>
                      <a:pt x="319763" y="265252"/>
                    </a:lnTo>
                    <a:cubicBezTo>
                      <a:pt x="313020" y="260007"/>
                      <a:pt x="301967" y="252139"/>
                      <a:pt x="286607" y="241649"/>
                    </a:cubicBezTo>
                    <a:lnTo>
                      <a:pt x="284921" y="242773"/>
                    </a:lnTo>
                    <a:lnTo>
                      <a:pt x="283235" y="241649"/>
                    </a:lnTo>
                    <a:cubicBezTo>
                      <a:pt x="281736" y="243148"/>
                      <a:pt x="276679" y="253451"/>
                      <a:pt x="268062" y="272558"/>
                    </a:cubicBezTo>
                    <a:cubicBezTo>
                      <a:pt x="262817" y="279676"/>
                      <a:pt x="257009" y="290354"/>
                      <a:pt x="250640" y="304590"/>
                    </a:cubicBezTo>
                    <a:cubicBezTo>
                      <a:pt x="242398" y="318078"/>
                      <a:pt x="236404" y="324822"/>
                      <a:pt x="232657" y="324822"/>
                    </a:cubicBezTo>
                    <a:cubicBezTo>
                      <a:pt x="232657" y="325196"/>
                      <a:pt x="232470" y="325384"/>
                      <a:pt x="232095" y="325384"/>
                    </a:cubicBezTo>
                    <a:lnTo>
                      <a:pt x="229847" y="324822"/>
                    </a:lnTo>
                    <a:lnTo>
                      <a:pt x="228161" y="325384"/>
                    </a:lnTo>
                    <a:lnTo>
                      <a:pt x="227037" y="325384"/>
                    </a:lnTo>
                    <a:cubicBezTo>
                      <a:pt x="227037" y="325009"/>
                      <a:pt x="226850" y="324822"/>
                      <a:pt x="226475" y="324822"/>
                    </a:cubicBezTo>
                    <a:cubicBezTo>
                      <a:pt x="226475" y="327069"/>
                      <a:pt x="223853" y="328193"/>
                      <a:pt x="218608" y="328193"/>
                    </a:cubicBezTo>
                    <a:lnTo>
                      <a:pt x="216922" y="325384"/>
                    </a:lnTo>
                    <a:cubicBezTo>
                      <a:pt x="217671" y="325384"/>
                      <a:pt x="218046" y="325196"/>
                      <a:pt x="218046" y="324822"/>
                    </a:cubicBezTo>
                    <a:lnTo>
                      <a:pt x="215798" y="324822"/>
                    </a:lnTo>
                    <a:cubicBezTo>
                      <a:pt x="215798" y="326695"/>
                      <a:pt x="215236" y="327631"/>
                      <a:pt x="214112" y="327631"/>
                    </a:cubicBezTo>
                    <a:lnTo>
                      <a:pt x="212988" y="325384"/>
                    </a:lnTo>
                    <a:cubicBezTo>
                      <a:pt x="206619" y="327257"/>
                      <a:pt x="202310" y="328943"/>
                      <a:pt x="200063" y="330441"/>
                    </a:cubicBezTo>
                    <a:cubicBezTo>
                      <a:pt x="197440" y="328943"/>
                      <a:pt x="195567" y="328193"/>
                      <a:pt x="194443" y="328193"/>
                    </a:cubicBezTo>
                    <a:lnTo>
                      <a:pt x="194443" y="332127"/>
                    </a:lnTo>
                    <a:cubicBezTo>
                      <a:pt x="194443" y="333251"/>
                      <a:pt x="194068" y="334562"/>
                      <a:pt x="193319" y="336061"/>
                    </a:cubicBezTo>
                    <a:cubicBezTo>
                      <a:pt x="193319" y="336810"/>
                      <a:pt x="193694" y="337185"/>
                      <a:pt x="194443" y="337185"/>
                    </a:cubicBezTo>
                    <a:lnTo>
                      <a:pt x="193319" y="342805"/>
                    </a:lnTo>
                    <a:cubicBezTo>
                      <a:pt x="193319" y="357041"/>
                      <a:pt x="194630" y="369218"/>
                      <a:pt x="197253" y="379333"/>
                    </a:cubicBezTo>
                    <a:lnTo>
                      <a:pt x="196129" y="379333"/>
                    </a:lnTo>
                    <a:cubicBezTo>
                      <a:pt x="199126" y="386077"/>
                      <a:pt x="201374" y="390198"/>
                      <a:pt x="202872" y="391697"/>
                    </a:cubicBezTo>
                    <a:lnTo>
                      <a:pt x="202872" y="392821"/>
                    </a:lnTo>
                    <a:cubicBezTo>
                      <a:pt x="202872" y="394319"/>
                      <a:pt x="201936" y="396380"/>
                      <a:pt x="200063" y="399002"/>
                    </a:cubicBezTo>
                    <a:lnTo>
                      <a:pt x="200625" y="401250"/>
                    </a:lnTo>
                    <a:cubicBezTo>
                      <a:pt x="199875" y="403123"/>
                      <a:pt x="199313" y="404060"/>
                      <a:pt x="198939" y="404060"/>
                    </a:cubicBezTo>
                    <a:cubicBezTo>
                      <a:pt x="199688" y="405559"/>
                      <a:pt x="200063" y="406495"/>
                      <a:pt x="200063" y="406870"/>
                    </a:cubicBezTo>
                    <a:lnTo>
                      <a:pt x="196129" y="413614"/>
                    </a:lnTo>
                    <a:cubicBezTo>
                      <a:pt x="190509" y="413614"/>
                      <a:pt x="184515" y="409867"/>
                      <a:pt x="178146" y="402374"/>
                    </a:cubicBezTo>
                    <a:cubicBezTo>
                      <a:pt x="176647" y="402374"/>
                      <a:pt x="173837" y="400314"/>
                      <a:pt x="169716" y="396192"/>
                    </a:cubicBezTo>
                    <a:lnTo>
                      <a:pt x="162972" y="396192"/>
                    </a:lnTo>
                    <a:cubicBezTo>
                      <a:pt x="158851" y="396192"/>
                      <a:pt x="155105" y="390947"/>
                      <a:pt x="151733" y="380457"/>
                    </a:cubicBezTo>
                    <a:cubicBezTo>
                      <a:pt x="152482" y="378584"/>
                      <a:pt x="153044" y="377647"/>
                      <a:pt x="153419" y="377647"/>
                    </a:cubicBezTo>
                    <a:cubicBezTo>
                      <a:pt x="152295" y="375399"/>
                      <a:pt x="151733" y="373713"/>
                      <a:pt x="151733" y="372589"/>
                    </a:cubicBezTo>
                    <a:lnTo>
                      <a:pt x="152857" y="372589"/>
                    </a:lnTo>
                    <a:cubicBezTo>
                      <a:pt x="152857" y="372215"/>
                      <a:pt x="152482" y="372027"/>
                      <a:pt x="151733" y="372027"/>
                    </a:cubicBezTo>
                    <a:lnTo>
                      <a:pt x="152857" y="366408"/>
                    </a:lnTo>
                    <a:cubicBezTo>
                      <a:pt x="150234" y="366408"/>
                      <a:pt x="148923" y="365471"/>
                      <a:pt x="148923" y="363598"/>
                    </a:cubicBezTo>
                    <a:lnTo>
                      <a:pt x="150609" y="362474"/>
                    </a:lnTo>
                    <a:lnTo>
                      <a:pt x="150047" y="360788"/>
                    </a:lnTo>
                    <a:lnTo>
                      <a:pt x="150047" y="359664"/>
                    </a:lnTo>
                    <a:lnTo>
                      <a:pt x="147799" y="360788"/>
                    </a:lnTo>
                    <a:lnTo>
                      <a:pt x="147237" y="360788"/>
                    </a:lnTo>
                    <a:lnTo>
                      <a:pt x="144989" y="359664"/>
                    </a:lnTo>
                    <a:lnTo>
                      <a:pt x="146113" y="357416"/>
                    </a:lnTo>
                    <a:cubicBezTo>
                      <a:pt x="146488" y="357041"/>
                      <a:pt x="146862" y="356854"/>
                      <a:pt x="147237" y="356854"/>
                    </a:cubicBezTo>
                    <a:cubicBezTo>
                      <a:pt x="145738" y="354232"/>
                      <a:pt x="144989" y="352358"/>
                      <a:pt x="144989" y="351234"/>
                    </a:cubicBezTo>
                    <a:lnTo>
                      <a:pt x="148923" y="348986"/>
                    </a:lnTo>
                    <a:lnTo>
                      <a:pt x="147799" y="347301"/>
                    </a:lnTo>
                    <a:lnTo>
                      <a:pt x="150047" y="344491"/>
                    </a:lnTo>
                    <a:cubicBezTo>
                      <a:pt x="147424" y="343367"/>
                      <a:pt x="145551" y="342805"/>
                      <a:pt x="144427" y="342805"/>
                    </a:cubicBezTo>
                    <a:lnTo>
                      <a:pt x="144427" y="340557"/>
                    </a:lnTo>
                    <a:cubicBezTo>
                      <a:pt x="146300" y="340557"/>
                      <a:pt x="147799" y="339433"/>
                      <a:pt x="148923" y="337185"/>
                    </a:cubicBezTo>
                    <a:lnTo>
                      <a:pt x="148923" y="336061"/>
                    </a:lnTo>
                    <a:lnTo>
                      <a:pt x="144989" y="336061"/>
                    </a:lnTo>
                    <a:lnTo>
                      <a:pt x="144989" y="334937"/>
                    </a:lnTo>
                    <a:cubicBezTo>
                      <a:pt x="146862" y="333064"/>
                      <a:pt x="147799" y="331565"/>
                      <a:pt x="147799" y="330441"/>
                    </a:cubicBezTo>
                    <a:lnTo>
                      <a:pt x="147237" y="327631"/>
                    </a:lnTo>
                    <a:cubicBezTo>
                      <a:pt x="147986" y="327631"/>
                      <a:pt x="148923" y="326695"/>
                      <a:pt x="150047" y="324822"/>
                    </a:cubicBezTo>
                    <a:lnTo>
                      <a:pt x="147237" y="324822"/>
                    </a:lnTo>
                    <a:lnTo>
                      <a:pt x="147799" y="322574"/>
                    </a:lnTo>
                    <a:lnTo>
                      <a:pt x="147799" y="320888"/>
                    </a:lnTo>
                    <a:lnTo>
                      <a:pt x="144989" y="320888"/>
                    </a:lnTo>
                    <a:cubicBezTo>
                      <a:pt x="144989" y="318640"/>
                      <a:pt x="146300" y="316205"/>
                      <a:pt x="148923" y="313582"/>
                    </a:cubicBezTo>
                    <a:cubicBezTo>
                      <a:pt x="147050" y="313582"/>
                      <a:pt x="146113" y="312645"/>
                      <a:pt x="146113" y="310772"/>
                    </a:cubicBezTo>
                    <a:lnTo>
                      <a:pt x="148923" y="304028"/>
                    </a:lnTo>
                    <a:cubicBezTo>
                      <a:pt x="148174" y="304028"/>
                      <a:pt x="147799" y="303654"/>
                      <a:pt x="147799" y="302905"/>
                    </a:cubicBezTo>
                    <a:lnTo>
                      <a:pt x="146113" y="304028"/>
                    </a:lnTo>
                    <a:lnTo>
                      <a:pt x="144427" y="304028"/>
                    </a:lnTo>
                    <a:lnTo>
                      <a:pt x="144427" y="301781"/>
                    </a:lnTo>
                    <a:cubicBezTo>
                      <a:pt x="144427" y="300282"/>
                      <a:pt x="145551" y="299345"/>
                      <a:pt x="147799" y="298971"/>
                    </a:cubicBezTo>
                    <a:lnTo>
                      <a:pt x="147799" y="297285"/>
                    </a:lnTo>
                    <a:lnTo>
                      <a:pt x="146113" y="297285"/>
                    </a:lnTo>
                    <a:lnTo>
                      <a:pt x="146113" y="295599"/>
                    </a:lnTo>
                    <a:cubicBezTo>
                      <a:pt x="149860" y="290354"/>
                      <a:pt x="151733" y="284547"/>
                      <a:pt x="151733" y="278178"/>
                    </a:cubicBezTo>
                    <a:lnTo>
                      <a:pt x="150047" y="279302"/>
                    </a:lnTo>
                    <a:lnTo>
                      <a:pt x="147799" y="279302"/>
                    </a:lnTo>
                    <a:lnTo>
                      <a:pt x="147799" y="278178"/>
                    </a:lnTo>
                    <a:cubicBezTo>
                      <a:pt x="148548" y="276304"/>
                      <a:pt x="149860" y="274431"/>
                      <a:pt x="151733" y="272558"/>
                    </a:cubicBezTo>
                    <a:cubicBezTo>
                      <a:pt x="150983" y="271059"/>
                      <a:pt x="150609" y="270123"/>
                      <a:pt x="150609" y="269748"/>
                    </a:cubicBezTo>
                    <a:lnTo>
                      <a:pt x="150609" y="266938"/>
                    </a:lnTo>
                    <a:cubicBezTo>
                      <a:pt x="148736" y="266938"/>
                      <a:pt x="147799" y="265440"/>
                      <a:pt x="147799" y="262442"/>
                    </a:cubicBezTo>
                    <a:cubicBezTo>
                      <a:pt x="148548" y="260944"/>
                      <a:pt x="148923" y="260007"/>
                      <a:pt x="148923" y="259632"/>
                    </a:cubicBezTo>
                    <a:lnTo>
                      <a:pt x="147799" y="259632"/>
                    </a:lnTo>
                    <a:lnTo>
                      <a:pt x="146113" y="260756"/>
                    </a:lnTo>
                    <a:lnTo>
                      <a:pt x="146113" y="259632"/>
                    </a:lnTo>
                    <a:lnTo>
                      <a:pt x="146675" y="257947"/>
                    </a:lnTo>
                    <a:lnTo>
                      <a:pt x="147237" y="256823"/>
                    </a:lnTo>
                    <a:lnTo>
                      <a:pt x="148923" y="257385"/>
                    </a:lnTo>
                    <a:lnTo>
                      <a:pt x="150609" y="257385"/>
                    </a:lnTo>
                    <a:lnTo>
                      <a:pt x="150609" y="256823"/>
                    </a:lnTo>
                    <a:cubicBezTo>
                      <a:pt x="148361" y="256823"/>
                      <a:pt x="147237" y="255137"/>
                      <a:pt x="147237" y="251765"/>
                    </a:cubicBezTo>
                    <a:cubicBezTo>
                      <a:pt x="148361" y="251765"/>
                      <a:pt x="149485" y="250266"/>
                      <a:pt x="150609" y="247269"/>
                    </a:cubicBezTo>
                    <a:lnTo>
                      <a:pt x="150047" y="245583"/>
                    </a:lnTo>
                    <a:lnTo>
                      <a:pt x="150609" y="242773"/>
                    </a:lnTo>
                    <a:lnTo>
                      <a:pt x="150047" y="242773"/>
                    </a:lnTo>
                    <a:lnTo>
                      <a:pt x="147237" y="244459"/>
                    </a:lnTo>
                    <a:lnTo>
                      <a:pt x="147237" y="243335"/>
                    </a:lnTo>
                    <a:cubicBezTo>
                      <a:pt x="147237" y="242961"/>
                      <a:pt x="148361" y="241462"/>
                      <a:pt x="150609" y="238839"/>
                    </a:cubicBezTo>
                    <a:lnTo>
                      <a:pt x="150609" y="237715"/>
                    </a:lnTo>
                    <a:lnTo>
                      <a:pt x="150047" y="237715"/>
                    </a:lnTo>
                    <a:lnTo>
                      <a:pt x="147799" y="238839"/>
                    </a:lnTo>
                    <a:lnTo>
                      <a:pt x="147237" y="237153"/>
                    </a:lnTo>
                    <a:lnTo>
                      <a:pt x="150047" y="234906"/>
                    </a:lnTo>
                    <a:lnTo>
                      <a:pt x="148923" y="233220"/>
                    </a:lnTo>
                    <a:lnTo>
                      <a:pt x="148923" y="230972"/>
                    </a:lnTo>
                    <a:cubicBezTo>
                      <a:pt x="148923" y="230597"/>
                      <a:pt x="150421" y="226851"/>
                      <a:pt x="153419" y="219732"/>
                    </a:cubicBezTo>
                    <a:lnTo>
                      <a:pt x="153419" y="219170"/>
                    </a:lnTo>
                    <a:lnTo>
                      <a:pt x="152857" y="219170"/>
                    </a:lnTo>
                    <a:lnTo>
                      <a:pt x="152857" y="220856"/>
                    </a:lnTo>
                    <a:lnTo>
                      <a:pt x="150609" y="220856"/>
                    </a:lnTo>
                    <a:cubicBezTo>
                      <a:pt x="149485" y="220856"/>
                      <a:pt x="148923" y="220294"/>
                      <a:pt x="148923" y="219170"/>
                    </a:cubicBezTo>
                    <a:cubicBezTo>
                      <a:pt x="153419" y="213551"/>
                      <a:pt x="155667" y="204372"/>
                      <a:pt x="155667" y="191633"/>
                    </a:cubicBezTo>
                    <a:lnTo>
                      <a:pt x="154543" y="189948"/>
                    </a:lnTo>
                    <a:lnTo>
                      <a:pt x="156229" y="186014"/>
                    </a:lnTo>
                    <a:cubicBezTo>
                      <a:pt x="155479" y="186014"/>
                      <a:pt x="154543" y="185077"/>
                      <a:pt x="153419" y="183204"/>
                    </a:cubicBezTo>
                    <a:lnTo>
                      <a:pt x="158476" y="176460"/>
                    </a:lnTo>
                    <a:cubicBezTo>
                      <a:pt x="157727" y="174962"/>
                      <a:pt x="157353" y="174025"/>
                      <a:pt x="157353" y="173650"/>
                    </a:cubicBezTo>
                    <a:lnTo>
                      <a:pt x="160162" y="166907"/>
                    </a:lnTo>
                    <a:lnTo>
                      <a:pt x="156229" y="166907"/>
                    </a:lnTo>
                    <a:cubicBezTo>
                      <a:pt x="158102" y="163909"/>
                      <a:pt x="160350" y="156978"/>
                      <a:pt x="162972" y="146113"/>
                    </a:cubicBezTo>
                    <a:cubicBezTo>
                      <a:pt x="161848" y="146113"/>
                      <a:pt x="161286" y="145177"/>
                      <a:pt x="161286" y="143304"/>
                    </a:cubicBezTo>
                    <a:cubicBezTo>
                      <a:pt x="162410" y="140306"/>
                      <a:pt x="163347" y="138808"/>
                      <a:pt x="164096" y="138808"/>
                    </a:cubicBezTo>
                    <a:lnTo>
                      <a:pt x="162972" y="136560"/>
                    </a:lnTo>
                    <a:cubicBezTo>
                      <a:pt x="164846" y="133563"/>
                      <a:pt x="165782" y="131127"/>
                      <a:pt x="165782" y="129254"/>
                    </a:cubicBezTo>
                    <a:lnTo>
                      <a:pt x="165782" y="128130"/>
                    </a:lnTo>
                    <a:cubicBezTo>
                      <a:pt x="164658" y="128130"/>
                      <a:pt x="164096" y="127943"/>
                      <a:pt x="164096" y="127568"/>
                    </a:cubicBezTo>
                    <a:cubicBezTo>
                      <a:pt x="166719" y="119326"/>
                      <a:pt x="169154" y="113894"/>
                      <a:pt x="171402" y="111271"/>
                    </a:cubicBezTo>
                    <a:lnTo>
                      <a:pt x="172526" y="111271"/>
                    </a:lnTo>
                    <a:cubicBezTo>
                      <a:pt x="173650" y="111271"/>
                      <a:pt x="174212" y="111833"/>
                      <a:pt x="174212" y="112957"/>
                    </a:cubicBezTo>
                    <a:lnTo>
                      <a:pt x="176460" y="112395"/>
                    </a:lnTo>
                    <a:lnTo>
                      <a:pt x="178146" y="112395"/>
                    </a:lnTo>
                    <a:cubicBezTo>
                      <a:pt x="179270" y="112395"/>
                      <a:pt x="179832" y="112957"/>
                      <a:pt x="179832" y="114081"/>
                    </a:cubicBezTo>
                    <a:lnTo>
                      <a:pt x="179270" y="119701"/>
                    </a:lnTo>
                    <a:cubicBezTo>
                      <a:pt x="180393" y="120075"/>
                      <a:pt x="180955" y="120825"/>
                      <a:pt x="180955" y="121949"/>
                    </a:cubicBezTo>
                    <a:cubicBezTo>
                      <a:pt x="179082" y="122698"/>
                      <a:pt x="178146" y="123260"/>
                      <a:pt x="178146" y="123634"/>
                    </a:cubicBezTo>
                    <a:cubicBezTo>
                      <a:pt x="178895" y="125133"/>
                      <a:pt x="179270" y="126070"/>
                      <a:pt x="179270" y="126444"/>
                    </a:cubicBezTo>
                    <a:lnTo>
                      <a:pt x="177022" y="127568"/>
                    </a:lnTo>
                    <a:lnTo>
                      <a:pt x="178146" y="129254"/>
                    </a:lnTo>
                    <a:lnTo>
                      <a:pt x="177022" y="130940"/>
                    </a:lnTo>
                    <a:lnTo>
                      <a:pt x="179270" y="135998"/>
                    </a:lnTo>
                    <a:lnTo>
                      <a:pt x="177022" y="140494"/>
                    </a:lnTo>
                    <a:lnTo>
                      <a:pt x="179832" y="140494"/>
                    </a:lnTo>
                    <a:lnTo>
                      <a:pt x="183765" y="120825"/>
                    </a:lnTo>
                    <a:lnTo>
                      <a:pt x="185451" y="120825"/>
                    </a:lnTo>
                    <a:lnTo>
                      <a:pt x="184889" y="127568"/>
                    </a:lnTo>
                    <a:lnTo>
                      <a:pt x="186575" y="126444"/>
                    </a:lnTo>
                    <a:cubicBezTo>
                      <a:pt x="188823" y="126444"/>
                      <a:pt x="190696" y="127006"/>
                      <a:pt x="192195" y="128130"/>
                    </a:cubicBezTo>
                    <a:cubicBezTo>
                      <a:pt x="195192" y="127006"/>
                      <a:pt x="197815" y="126444"/>
                      <a:pt x="200063" y="126444"/>
                    </a:cubicBezTo>
                    <a:lnTo>
                      <a:pt x="201749" y="129254"/>
                    </a:lnTo>
                    <a:cubicBezTo>
                      <a:pt x="200250" y="132626"/>
                      <a:pt x="198751" y="139932"/>
                      <a:pt x="197253" y="151171"/>
                    </a:cubicBezTo>
                    <a:lnTo>
                      <a:pt x="197815" y="152857"/>
                    </a:lnTo>
                    <a:lnTo>
                      <a:pt x="197815" y="153981"/>
                    </a:lnTo>
                    <a:cubicBezTo>
                      <a:pt x="197065" y="155854"/>
                      <a:pt x="196503" y="156791"/>
                      <a:pt x="196129" y="156791"/>
                    </a:cubicBezTo>
                    <a:lnTo>
                      <a:pt x="197253" y="158477"/>
                    </a:lnTo>
                    <a:cubicBezTo>
                      <a:pt x="197253" y="159976"/>
                      <a:pt x="196503" y="162223"/>
                      <a:pt x="195005" y="165221"/>
                    </a:cubicBezTo>
                    <a:lnTo>
                      <a:pt x="196129" y="166907"/>
                    </a:lnTo>
                    <a:cubicBezTo>
                      <a:pt x="195379" y="168780"/>
                      <a:pt x="194817" y="169716"/>
                      <a:pt x="194443" y="169716"/>
                    </a:cubicBezTo>
                    <a:cubicBezTo>
                      <a:pt x="194817" y="170466"/>
                      <a:pt x="195005" y="172152"/>
                      <a:pt x="195005" y="174774"/>
                    </a:cubicBezTo>
                    <a:lnTo>
                      <a:pt x="196129" y="174774"/>
                    </a:lnTo>
                    <a:cubicBezTo>
                      <a:pt x="196878" y="172526"/>
                      <a:pt x="202498" y="162973"/>
                      <a:pt x="212988" y="146113"/>
                    </a:cubicBezTo>
                    <a:cubicBezTo>
                      <a:pt x="222354" y="134499"/>
                      <a:pt x="233406" y="124384"/>
                      <a:pt x="246145" y="115767"/>
                    </a:cubicBezTo>
                    <a:cubicBezTo>
                      <a:pt x="246894" y="115767"/>
                      <a:pt x="249704" y="112957"/>
                      <a:pt x="254574" y="107337"/>
                    </a:cubicBezTo>
                    <a:cubicBezTo>
                      <a:pt x="255323" y="107337"/>
                      <a:pt x="255698" y="107712"/>
                      <a:pt x="255698" y="108461"/>
                    </a:cubicBezTo>
                    <a:cubicBezTo>
                      <a:pt x="259819" y="104715"/>
                      <a:pt x="263004" y="102841"/>
                      <a:pt x="265252" y="102841"/>
                    </a:cubicBezTo>
                    <a:lnTo>
                      <a:pt x="263004" y="100032"/>
                    </a:lnTo>
                    <a:lnTo>
                      <a:pt x="265252" y="98908"/>
                    </a:lnTo>
                    <a:lnTo>
                      <a:pt x="266938" y="98908"/>
                    </a:lnTo>
                    <a:lnTo>
                      <a:pt x="266938" y="101155"/>
                    </a:lnTo>
                    <a:cubicBezTo>
                      <a:pt x="268062" y="100781"/>
                      <a:pt x="268998" y="100219"/>
                      <a:pt x="269748" y="99470"/>
                    </a:cubicBezTo>
                    <a:cubicBezTo>
                      <a:pt x="270497" y="99095"/>
                      <a:pt x="270871" y="98720"/>
                      <a:pt x="270871" y="98346"/>
                    </a:cubicBezTo>
                    <a:cubicBezTo>
                      <a:pt x="271246" y="98720"/>
                      <a:pt x="272745" y="98908"/>
                      <a:pt x="275367" y="98908"/>
                    </a:cubicBezTo>
                    <a:cubicBezTo>
                      <a:pt x="275367" y="97784"/>
                      <a:pt x="276304" y="94974"/>
                      <a:pt x="278177" y="90478"/>
                    </a:cubicBezTo>
                    <a:cubicBezTo>
                      <a:pt x="277428" y="88979"/>
                      <a:pt x="277053" y="88043"/>
                      <a:pt x="277053" y="87668"/>
                    </a:cubicBezTo>
                    <a:lnTo>
                      <a:pt x="280987" y="84858"/>
                    </a:lnTo>
                    <a:lnTo>
                      <a:pt x="279863" y="83172"/>
                    </a:lnTo>
                    <a:lnTo>
                      <a:pt x="287731" y="60131"/>
                    </a:lnTo>
                    <a:cubicBezTo>
                      <a:pt x="290353" y="60131"/>
                      <a:pt x="291665" y="58258"/>
                      <a:pt x="291665" y="54512"/>
                    </a:cubicBezTo>
                    <a:cubicBezTo>
                      <a:pt x="290166" y="54512"/>
                      <a:pt x="289417" y="53950"/>
                      <a:pt x="289417" y="52826"/>
                    </a:cubicBezTo>
                    <a:cubicBezTo>
                      <a:pt x="290915" y="49079"/>
                      <a:pt x="292227" y="47206"/>
                      <a:pt x="293350" y="47206"/>
                    </a:cubicBezTo>
                    <a:cubicBezTo>
                      <a:pt x="293350" y="43834"/>
                      <a:pt x="292039" y="42148"/>
                      <a:pt x="289417" y="42148"/>
                    </a:cubicBezTo>
                    <a:lnTo>
                      <a:pt x="289417" y="40462"/>
                    </a:lnTo>
                    <a:lnTo>
                      <a:pt x="294137" y="36528"/>
                    </a:lnTo>
                    <a:lnTo>
                      <a:pt x="294474" y="36528"/>
                    </a:lnTo>
                    <a:lnTo>
                      <a:pt x="294474" y="36247"/>
                    </a:lnTo>
                    <a:lnTo>
                      <a:pt x="296160" y="34842"/>
                    </a:lnTo>
                    <a:lnTo>
                      <a:pt x="294474" y="34842"/>
                    </a:lnTo>
                    <a:lnTo>
                      <a:pt x="294474" y="36247"/>
                    </a:lnTo>
                    <a:lnTo>
                      <a:pt x="294137" y="36528"/>
                    </a:lnTo>
                    <a:lnTo>
                      <a:pt x="292227" y="36528"/>
                    </a:lnTo>
                    <a:lnTo>
                      <a:pt x="290541" y="35966"/>
                    </a:lnTo>
                    <a:lnTo>
                      <a:pt x="291665" y="33718"/>
                    </a:lnTo>
                    <a:cubicBezTo>
                      <a:pt x="290166" y="32220"/>
                      <a:pt x="289417" y="31096"/>
                      <a:pt x="289417" y="30347"/>
                    </a:cubicBezTo>
                    <a:lnTo>
                      <a:pt x="289979" y="28661"/>
                    </a:lnTo>
                    <a:lnTo>
                      <a:pt x="290541" y="27537"/>
                    </a:lnTo>
                    <a:cubicBezTo>
                      <a:pt x="289042" y="26787"/>
                      <a:pt x="288105" y="26413"/>
                      <a:pt x="287731" y="26413"/>
                    </a:cubicBezTo>
                    <a:lnTo>
                      <a:pt x="287731" y="25289"/>
                    </a:lnTo>
                    <a:cubicBezTo>
                      <a:pt x="287731" y="23790"/>
                      <a:pt x="289042" y="22854"/>
                      <a:pt x="291665" y="22479"/>
                    </a:cubicBezTo>
                    <a:lnTo>
                      <a:pt x="291665" y="20793"/>
                    </a:lnTo>
                    <a:cubicBezTo>
                      <a:pt x="288293" y="20793"/>
                      <a:pt x="286607" y="20044"/>
                      <a:pt x="286607" y="18545"/>
                    </a:cubicBezTo>
                    <a:cubicBezTo>
                      <a:pt x="289229" y="18170"/>
                      <a:pt x="290541" y="17234"/>
                      <a:pt x="290541" y="15735"/>
                    </a:cubicBezTo>
                    <a:lnTo>
                      <a:pt x="290541" y="15173"/>
                    </a:lnTo>
                    <a:cubicBezTo>
                      <a:pt x="286794" y="15173"/>
                      <a:pt x="284546" y="14237"/>
                      <a:pt x="283797" y="12363"/>
                    </a:cubicBezTo>
                    <a:lnTo>
                      <a:pt x="283797" y="9554"/>
                    </a:lnTo>
                    <a:cubicBezTo>
                      <a:pt x="283797" y="8804"/>
                      <a:pt x="286419" y="6182"/>
                      <a:pt x="291665" y="1686"/>
                    </a:cubicBezTo>
                    <a:lnTo>
                      <a:pt x="293350" y="2810"/>
                    </a:lnTo>
                    <a:cubicBezTo>
                      <a:pt x="293350" y="937"/>
                      <a:pt x="293912" y="0"/>
                      <a:pt x="29503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4400" dirty="0">
                  <a:solidFill>
                    <a:schemeClr val="bg1"/>
                  </a:solidFill>
                  <a:latin typeface="字魂49号-逍遥行书" panose="00000500000000000000" pitchFamily="2" charset="-122"/>
                  <a:ea typeface="字魂49号-逍遥行书" panose="00000500000000000000" pitchFamily="2" charset="-122"/>
                </a:endParaRPr>
              </a:p>
            </p:txBody>
          </p:sp>
          <p:sp>
            <p:nvSpPr>
              <p:cNvPr id="31" name="文本框 30">
                <a:extLst>
                  <a:ext uri="{FF2B5EF4-FFF2-40B4-BE49-F238E27FC236}">
                    <a16:creationId xmlns:a16="http://schemas.microsoft.com/office/drawing/2014/main" id="{1747F810-7308-4AAA-9C22-C584F340061D}"/>
                  </a:ext>
                </a:extLst>
              </p:cNvPr>
              <p:cNvSpPr txBox="1"/>
              <p:nvPr/>
            </p:nvSpPr>
            <p:spPr>
              <a:xfrm>
                <a:off x="6627319" y="2854030"/>
                <a:ext cx="785164" cy="871728"/>
              </a:xfrm>
              <a:custGeom>
                <a:avLst/>
                <a:gdLst/>
                <a:ahLst/>
                <a:cxnLst/>
                <a:rect l="l" t="t" r="r" b="b"/>
                <a:pathLst>
                  <a:path w="785164" h="871728">
                    <a:moveTo>
                      <a:pt x="365760" y="783945"/>
                    </a:moveTo>
                    <a:lnTo>
                      <a:pt x="365760" y="787603"/>
                    </a:lnTo>
                    <a:lnTo>
                      <a:pt x="368198" y="787603"/>
                    </a:lnTo>
                    <a:lnTo>
                      <a:pt x="368198" y="783945"/>
                    </a:lnTo>
                    <a:close/>
                    <a:moveTo>
                      <a:pt x="360883" y="762000"/>
                    </a:moveTo>
                    <a:cubicBezTo>
                      <a:pt x="357632" y="762000"/>
                      <a:pt x="356006" y="764032"/>
                      <a:pt x="356006" y="768096"/>
                    </a:cubicBezTo>
                    <a:cubicBezTo>
                      <a:pt x="360070" y="774598"/>
                      <a:pt x="362102" y="778256"/>
                      <a:pt x="362102" y="779068"/>
                    </a:cubicBezTo>
                    <a:lnTo>
                      <a:pt x="364540" y="779068"/>
                    </a:lnTo>
                    <a:lnTo>
                      <a:pt x="360883" y="764438"/>
                    </a:lnTo>
                    <a:cubicBezTo>
                      <a:pt x="361696" y="764438"/>
                      <a:pt x="362102" y="763625"/>
                      <a:pt x="362102" y="762000"/>
                    </a:cubicBezTo>
                    <a:close/>
                    <a:moveTo>
                      <a:pt x="354787" y="752246"/>
                    </a:moveTo>
                    <a:lnTo>
                      <a:pt x="354787" y="755904"/>
                    </a:lnTo>
                    <a:lnTo>
                      <a:pt x="356006" y="755904"/>
                    </a:lnTo>
                    <a:lnTo>
                      <a:pt x="356006" y="752246"/>
                    </a:lnTo>
                    <a:close/>
                    <a:moveTo>
                      <a:pt x="391363" y="748588"/>
                    </a:moveTo>
                    <a:lnTo>
                      <a:pt x="393801" y="752246"/>
                    </a:lnTo>
                    <a:lnTo>
                      <a:pt x="393801" y="755904"/>
                    </a:lnTo>
                    <a:lnTo>
                      <a:pt x="391363" y="755904"/>
                    </a:lnTo>
                    <a:cubicBezTo>
                      <a:pt x="388924" y="755904"/>
                      <a:pt x="387705" y="754684"/>
                      <a:pt x="387705" y="752246"/>
                    </a:cubicBezTo>
                    <a:cubicBezTo>
                      <a:pt x="387705" y="749808"/>
                      <a:pt x="388924" y="748588"/>
                      <a:pt x="391363" y="748588"/>
                    </a:cubicBezTo>
                    <a:close/>
                    <a:moveTo>
                      <a:pt x="553516" y="683971"/>
                    </a:moveTo>
                    <a:lnTo>
                      <a:pt x="553516" y="686409"/>
                    </a:lnTo>
                    <a:lnTo>
                      <a:pt x="557174" y="686409"/>
                    </a:lnTo>
                    <a:lnTo>
                      <a:pt x="557174" y="683971"/>
                    </a:lnTo>
                    <a:close/>
                    <a:moveTo>
                      <a:pt x="521817" y="592531"/>
                    </a:moveTo>
                    <a:cubicBezTo>
                      <a:pt x="521817" y="593344"/>
                      <a:pt x="518566" y="595782"/>
                      <a:pt x="512064" y="599846"/>
                    </a:cubicBezTo>
                    <a:lnTo>
                      <a:pt x="502310" y="598627"/>
                    </a:lnTo>
                    <a:cubicBezTo>
                      <a:pt x="494182" y="611632"/>
                      <a:pt x="486460" y="618134"/>
                      <a:pt x="479145" y="618134"/>
                    </a:cubicBezTo>
                    <a:cubicBezTo>
                      <a:pt x="459638" y="631952"/>
                      <a:pt x="445820" y="646176"/>
                      <a:pt x="437692" y="660806"/>
                    </a:cubicBezTo>
                    <a:cubicBezTo>
                      <a:pt x="436880" y="660806"/>
                      <a:pt x="434441" y="662838"/>
                      <a:pt x="430377" y="666902"/>
                    </a:cubicBezTo>
                    <a:lnTo>
                      <a:pt x="429158" y="663244"/>
                    </a:lnTo>
                    <a:lnTo>
                      <a:pt x="429158" y="660806"/>
                    </a:lnTo>
                    <a:lnTo>
                      <a:pt x="426720" y="660806"/>
                    </a:lnTo>
                    <a:cubicBezTo>
                      <a:pt x="424281" y="660806"/>
                      <a:pt x="423062" y="662025"/>
                      <a:pt x="423062" y="664464"/>
                    </a:cubicBezTo>
                    <a:cubicBezTo>
                      <a:pt x="423875" y="664464"/>
                      <a:pt x="424281" y="665276"/>
                      <a:pt x="424281" y="666902"/>
                    </a:cubicBezTo>
                    <a:cubicBezTo>
                      <a:pt x="395020" y="677468"/>
                      <a:pt x="380390" y="689254"/>
                      <a:pt x="380390" y="702259"/>
                    </a:cubicBezTo>
                    <a:cubicBezTo>
                      <a:pt x="377952" y="707136"/>
                      <a:pt x="375920" y="709574"/>
                      <a:pt x="374294" y="709574"/>
                    </a:cubicBezTo>
                    <a:lnTo>
                      <a:pt x="374294" y="702259"/>
                    </a:lnTo>
                    <a:cubicBezTo>
                      <a:pt x="366166" y="712012"/>
                      <a:pt x="361696" y="716889"/>
                      <a:pt x="360883" y="716889"/>
                    </a:cubicBezTo>
                    <a:lnTo>
                      <a:pt x="362102" y="721766"/>
                    </a:lnTo>
                    <a:cubicBezTo>
                      <a:pt x="362102" y="726643"/>
                      <a:pt x="359664" y="729081"/>
                      <a:pt x="354787" y="729081"/>
                    </a:cubicBezTo>
                    <a:cubicBezTo>
                      <a:pt x="355600" y="738022"/>
                      <a:pt x="358038" y="743305"/>
                      <a:pt x="362102" y="744931"/>
                    </a:cubicBezTo>
                    <a:lnTo>
                      <a:pt x="362102" y="742492"/>
                    </a:lnTo>
                    <a:lnTo>
                      <a:pt x="358444" y="735177"/>
                    </a:lnTo>
                    <a:cubicBezTo>
                      <a:pt x="359257" y="735177"/>
                      <a:pt x="360476" y="734364"/>
                      <a:pt x="362102" y="732739"/>
                    </a:cubicBezTo>
                    <a:cubicBezTo>
                      <a:pt x="363728" y="730300"/>
                      <a:pt x="365760" y="727049"/>
                      <a:pt x="368198" y="722985"/>
                    </a:cubicBezTo>
                    <a:lnTo>
                      <a:pt x="368198" y="726643"/>
                    </a:lnTo>
                    <a:lnTo>
                      <a:pt x="365760" y="735177"/>
                    </a:lnTo>
                    <a:cubicBezTo>
                      <a:pt x="365760" y="742492"/>
                      <a:pt x="375107" y="750620"/>
                      <a:pt x="393801" y="759561"/>
                    </a:cubicBezTo>
                    <a:cubicBezTo>
                      <a:pt x="397865" y="783132"/>
                      <a:pt x="403555" y="794918"/>
                      <a:pt x="410870" y="794918"/>
                    </a:cubicBezTo>
                    <a:cubicBezTo>
                      <a:pt x="417372" y="803859"/>
                      <a:pt x="427126" y="808329"/>
                      <a:pt x="440131" y="808329"/>
                    </a:cubicBezTo>
                    <a:cubicBezTo>
                      <a:pt x="440131" y="811580"/>
                      <a:pt x="443382" y="813206"/>
                      <a:pt x="449884" y="813206"/>
                    </a:cubicBezTo>
                    <a:lnTo>
                      <a:pt x="452323" y="813206"/>
                    </a:lnTo>
                    <a:cubicBezTo>
                      <a:pt x="453948" y="813206"/>
                      <a:pt x="460451" y="809955"/>
                      <a:pt x="471830" y="803452"/>
                    </a:cubicBezTo>
                    <a:cubicBezTo>
                      <a:pt x="475894" y="803452"/>
                      <a:pt x="482803" y="801420"/>
                      <a:pt x="492556" y="797356"/>
                    </a:cubicBezTo>
                    <a:lnTo>
                      <a:pt x="492556" y="794918"/>
                    </a:lnTo>
                    <a:lnTo>
                      <a:pt x="491337" y="791260"/>
                    </a:lnTo>
                    <a:cubicBezTo>
                      <a:pt x="500278" y="786384"/>
                      <a:pt x="505155" y="783945"/>
                      <a:pt x="505968" y="783945"/>
                    </a:cubicBezTo>
                    <a:cubicBezTo>
                      <a:pt x="505968" y="784758"/>
                      <a:pt x="506780" y="785164"/>
                      <a:pt x="508406" y="785164"/>
                    </a:cubicBezTo>
                    <a:cubicBezTo>
                      <a:pt x="517347" y="774598"/>
                      <a:pt x="529539" y="753465"/>
                      <a:pt x="544982" y="721766"/>
                    </a:cubicBezTo>
                    <a:cubicBezTo>
                      <a:pt x="544169" y="720140"/>
                      <a:pt x="543763" y="717296"/>
                      <a:pt x="543763" y="713232"/>
                    </a:cubicBezTo>
                    <a:cubicBezTo>
                      <a:pt x="546201" y="708355"/>
                      <a:pt x="549452" y="705916"/>
                      <a:pt x="553516" y="705916"/>
                    </a:cubicBezTo>
                    <a:lnTo>
                      <a:pt x="553516" y="703478"/>
                    </a:lnTo>
                    <a:cubicBezTo>
                      <a:pt x="549452" y="703478"/>
                      <a:pt x="547420" y="702259"/>
                      <a:pt x="547420" y="699820"/>
                    </a:cubicBezTo>
                    <a:lnTo>
                      <a:pt x="547420" y="690067"/>
                    </a:lnTo>
                    <a:cubicBezTo>
                      <a:pt x="549859" y="690067"/>
                      <a:pt x="551078" y="689254"/>
                      <a:pt x="551078" y="687628"/>
                    </a:cubicBezTo>
                    <a:lnTo>
                      <a:pt x="549859" y="682752"/>
                    </a:lnTo>
                    <a:cubicBezTo>
                      <a:pt x="550672" y="682752"/>
                      <a:pt x="553110" y="679500"/>
                      <a:pt x="557174" y="672998"/>
                    </a:cubicBezTo>
                    <a:lnTo>
                      <a:pt x="554736" y="668121"/>
                    </a:lnTo>
                    <a:cubicBezTo>
                      <a:pt x="557987" y="668121"/>
                      <a:pt x="559612" y="666902"/>
                      <a:pt x="559612" y="664464"/>
                    </a:cubicBezTo>
                    <a:lnTo>
                      <a:pt x="549859" y="664464"/>
                    </a:lnTo>
                    <a:lnTo>
                      <a:pt x="549859" y="660806"/>
                    </a:lnTo>
                    <a:lnTo>
                      <a:pt x="559612" y="653491"/>
                    </a:lnTo>
                    <a:lnTo>
                      <a:pt x="553516" y="653491"/>
                    </a:lnTo>
                    <a:cubicBezTo>
                      <a:pt x="555142" y="641299"/>
                      <a:pt x="556361" y="634796"/>
                      <a:pt x="557174" y="633984"/>
                    </a:cubicBezTo>
                    <a:cubicBezTo>
                      <a:pt x="549046" y="633984"/>
                      <a:pt x="544982" y="631952"/>
                      <a:pt x="544982" y="627888"/>
                    </a:cubicBezTo>
                    <a:cubicBezTo>
                      <a:pt x="549046" y="625449"/>
                      <a:pt x="552297" y="624230"/>
                      <a:pt x="554736" y="624230"/>
                    </a:cubicBezTo>
                    <a:lnTo>
                      <a:pt x="554736" y="619353"/>
                    </a:lnTo>
                    <a:lnTo>
                      <a:pt x="551078" y="621792"/>
                    </a:lnTo>
                    <a:lnTo>
                      <a:pt x="549859" y="618134"/>
                    </a:lnTo>
                    <a:lnTo>
                      <a:pt x="554736" y="615696"/>
                    </a:lnTo>
                    <a:lnTo>
                      <a:pt x="554736" y="612038"/>
                    </a:lnTo>
                    <a:cubicBezTo>
                      <a:pt x="547420" y="612038"/>
                      <a:pt x="543763" y="610819"/>
                      <a:pt x="543763" y="608380"/>
                    </a:cubicBezTo>
                    <a:cubicBezTo>
                      <a:pt x="544576" y="608380"/>
                      <a:pt x="544982" y="607568"/>
                      <a:pt x="544982" y="605942"/>
                    </a:cubicBezTo>
                    <a:cubicBezTo>
                      <a:pt x="534415" y="597001"/>
                      <a:pt x="526694" y="592531"/>
                      <a:pt x="521817" y="592531"/>
                    </a:cubicBezTo>
                    <a:close/>
                    <a:moveTo>
                      <a:pt x="341376" y="524256"/>
                    </a:moveTo>
                    <a:lnTo>
                      <a:pt x="341376" y="526694"/>
                    </a:lnTo>
                    <a:lnTo>
                      <a:pt x="345033" y="526694"/>
                    </a:lnTo>
                    <a:lnTo>
                      <a:pt x="345033" y="524256"/>
                    </a:lnTo>
                    <a:close/>
                    <a:moveTo>
                      <a:pt x="540105" y="518160"/>
                    </a:moveTo>
                    <a:cubicBezTo>
                      <a:pt x="536854" y="518972"/>
                      <a:pt x="535228" y="520192"/>
                      <a:pt x="535228" y="521817"/>
                    </a:cubicBezTo>
                    <a:lnTo>
                      <a:pt x="540105" y="521817"/>
                    </a:lnTo>
                    <a:close/>
                    <a:moveTo>
                      <a:pt x="342595" y="514502"/>
                    </a:moveTo>
                    <a:cubicBezTo>
                      <a:pt x="344220" y="516940"/>
                      <a:pt x="345440" y="518160"/>
                      <a:pt x="346252" y="518160"/>
                    </a:cubicBezTo>
                    <a:lnTo>
                      <a:pt x="346252" y="514502"/>
                    </a:lnTo>
                    <a:close/>
                    <a:moveTo>
                      <a:pt x="336499" y="514502"/>
                    </a:moveTo>
                    <a:lnTo>
                      <a:pt x="336499" y="518160"/>
                    </a:lnTo>
                    <a:lnTo>
                      <a:pt x="341376" y="518160"/>
                    </a:lnTo>
                    <a:cubicBezTo>
                      <a:pt x="341376" y="515721"/>
                      <a:pt x="339750" y="514502"/>
                      <a:pt x="336499" y="514502"/>
                    </a:cubicBezTo>
                    <a:close/>
                    <a:moveTo>
                      <a:pt x="354787" y="448665"/>
                    </a:moveTo>
                    <a:lnTo>
                      <a:pt x="354787" y="452323"/>
                    </a:lnTo>
                    <a:cubicBezTo>
                      <a:pt x="357225" y="452323"/>
                      <a:pt x="358444" y="451104"/>
                      <a:pt x="358444" y="448665"/>
                    </a:cubicBezTo>
                    <a:close/>
                    <a:moveTo>
                      <a:pt x="426720" y="416966"/>
                    </a:moveTo>
                    <a:lnTo>
                      <a:pt x="426720" y="419404"/>
                    </a:lnTo>
                    <a:lnTo>
                      <a:pt x="430377" y="419404"/>
                    </a:lnTo>
                    <a:lnTo>
                      <a:pt x="430377" y="416966"/>
                    </a:lnTo>
                    <a:close/>
                    <a:moveTo>
                      <a:pt x="284073" y="410870"/>
                    </a:moveTo>
                    <a:cubicBezTo>
                      <a:pt x="281635" y="411683"/>
                      <a:pt x="280416" y="413308"/>
                      <a:pt x="280416" y="415747"/>
                    </a:cubicBezTo>
                    <a:lnTo>
                      <a:pt x="280416" y="419404"/>
                    </a:lnTo>
                    <a:lnTo>
                      <a:pt x="284073" y="419404"/>
                    </a:lnTo>
                    <a:lnTo>
                      <a:pt x="286512" y="410870"/>
                    </a:lnTo>
                    <a:close/>
                    <a:moveTo>
                      <a:pt x="393801" y="409651"/>
                    </a:moveTo>
                    <a:lnTo>
                      <a:pt x="395020" y="409651"/>
                    </a:lnTo>
                    <a:lnTo>
                      <a:pt x="395020" y="413308"/>
                    </a:lnTo>
                    <a:lnTo>
                      <a:pt x="393801" y="413308"/>
                    </a:lnTo>
                    <a:close/>
                    <a:moveTo>
                      <a:pt x="476707" y="393801"/>
                    </a:moveTo>
                    <a:cubicBezTo>
                      <a:pt x="471017" y="401929"/>
                      <a:pt x="456387" y="412902"/>
                      <a:pt x="432816" y="426720"/>
                    </a:cubicBezTo>
                    <a:cubicBezTo>
                      <a:pt x="432816" y="434035"/>
                      <a:pt x="426313" y="441756"/>
                      <a:pt x="413308" y="449884"/>
                    </a:cubicBezTo>
                    <a:cubicBezTo>
                      <a:pt x="410057" y="449884"/>
                      <a:pt x="396240" y="464921"/>
                      <a:pt x="371856" y="494995"/>
                    </a:cubicBezTo>
                    <a:cubicBezTo>
                      <a:pt x="360476" y="510438"/>
                      <a:pt x="348691" y="531164"/>
                      <a:pt x="336499" y="557174"/>
                    </a:cubicBezTo>
                    <a:cubicBezTo>
                      <a:pt x="329996" y="583184"/>
                      <a:pt x="326339" y="596188"/>
                      <a:pt x="325526" y="596188"/>
                    </a:cubicBezTo>
                    <a:lnTo>
                      <a:pt x="326745" y="599846"/>
                    </a:lnTo>
                    <a:lnTo>
                      <a:pt x="326745" y="605942"/>
                    </a:lnTo>
                    <a:lnTo>
                      <a:pt x="323088" y="612038"/>
                    </a:lnTo>
                    <a:lnTo>
                      <a:pt x="323088" y="615696"/>
                    </a:lnTo>
                    <a:cubicBezTo>
                      <a:pt x="323088" y="623011"/>
                      <a:pt x="323900" y="630732"/>
                      <a:pt x="325526" y="638860"/>
                    </a:cubicBezTo>
                    <a:cubicBezTo>
                      <a:pt x="323900" y="648614"/>
                      <a:pt x="323088" y="654710"/>
                      <a:pt x="323088" y="657148"/>
                    </a:cubicBezTo>
                    <a:lnTo>
                      <a:pt x="325526" y="670560"/>
                    </a:lnTo>
                    <a:lnTo>
                      <a:pt x="323088" y="680313"/>
                    </a:lnTo>
                    <a:cubicBezTo>
                      <a:pt x="324713" y="697382"/>
                      <a:pt x="326339" y="705916"/>
                      <a:pt x="327964" y="705916"/>
                    </a:cubicBezTo>
                    <a:cubicBezTo>
                      <a:pt x="328777" y="705916"/>
                      <a:pt x="329996" y="705104"/>
                      <a:pt x="331622" y="703478"/>
                    </a:cubicBezTo>
                    <a:cubicBezTo>
                      <a:pt x="333248" y="701852"/>
                      <a:pt x="334873" y="699820"/>
                      <a:pt x="336499" y="697382"/>
                    </a:cubicBezTo>
                    <a:lnTo>
                      <a:pt x="335280" y="693724"/>
                    </a:lnTo>
                    <a:cubicBezTo>
                      <a:pt x="348284" y="674217"/>
                      <a:pt x="360070" y="650240"/>
                      <a:pt x="370636" y="621792"/>
                    </a:cubicBezTo>
                    <a:lnTo>
                      <a:pt x="390144" y="594969"/>
                    </a:lnTo>
                    <a:cubicBezTo>
                      <a:pt x="421030" y="563270"/>
                      <a:pt x="438505" y="547420"/>
                      <a:pt x="442569" y="547420"/>
                    </a:cubicBezTo>
                    <a:cubicBezTo>
                      <a:pt x="445008" y="545795"/>
                      <a:pt x="448259" y="540512"/>
                      <a:pt x="452323" y="531571"/>
                    </a:cubicBezTo>
                    <a:cubicBezTo>
                      <a:pt x="473455" y="519379"/>
                      <a:pt x="492150" y="513283"/>
                      <a:pt x="508406" y="513283"/>
                    </a:cubicBezTo>
                    <a:lnTo>
                      <a:pt x="510844" y="518160"/>
                    </a:lnTo>
                    <a:cubicBezTo>
                      <a:pt x="511657" y="519785"/>
                      <a:pt x="512064" y="521004"/>
                      <a:pt x="512064" y="521817"/>
                    </a:cubicBezTo>
                    <a:lnTo>
                      <a:pt x="514502" y="521817"/>
                    </a:lnTo>
                    <a:cubicBezTo>
                      <a:pt x="514502" y="518566"/>
                      <a:pt x="515721" y="516940"/>
                      <a:pt x="518160" y="516940"/>
                    </a:cubicBezTo>
                    <a:lnTo>
                      <a:pt x="520598" y="520598"/>
                    </a:lnTo>
                    <a:lnTo>
                      <a:pt x="535228" y="516940"/>
                    </a:lnTo>
                    <a:lnTo>
                      <a:pt x="534009" y="513283"/>
                    </a:lnTo>
                    <a:cubicBezTo>
                      <a:pt x="534009" y="510032"/>
                      <a:pt x="535228" y="508406"/>
                      <a:pt x="537667" y="508406"/>
                    </a:cubicBezTo>
                    <a:cubicBezTo>
                      <a:pt x="537667" y="502716"/>
                      <a:pt x="533196" y="499059"/>
                      <a:pt x="524256" y="497433"/>
                    </a:cubicBezTo>
                    <a:lnTo>
                      <a:pt x="524256" y="494995"/>
                    </a:lnTo>
                    <a:cubicBezTo>
                      <a:pt x="528319" y="490931"/>
                      <a:pt x="530351" y="487680"/>
                      <a:pt x="530351" y="485241"/>
                    </a:cubicBezTo>
                    <a:lnTo>
                      <a:pt x="520598" y="474268"/>
                    </a:lnTo>
                    <a:lnTo>
                      <a:pt x="525475" y="465734"/>
                    </a:lnTo>
                    <a:lnTo>
                      <a:pt x="525475" y="464515"/>
                    </a:lnTo>
                    <a:lnTo>
                      <a:pt x="521817" y="458419"/>
                    </a:lnTo>
                    <a:lnTo>
                      <a:pt x="521817" y="455980"/>
                    </a:lnTo>
                    <a:lnTo>
                      <a:pt x="525475" y="455980"/>
                    </a:lnTo>
                    <a:lnTo>
                      <a:pt x="518160" y="448665"/>
                    </a:lnTo>
                    <a:lnTo>
                      <a:pt x="521817" y="442569"/>
                    </a:lnTo>
                    <a:lnTo>
                      <a:pt x="521817" y="440131"/>
                    </a:lnTo>
                    <a:lnTo>
                      <a:pt x="515721" y="438912"/>
                    </a:lnTo>
                    <a:lnTo>
                      <a:pt x="518160" y="435254"/>
                    </a:lnTo>
                    <a:lnTo>
                      <a:pt x="518160" y="430377"/>
                    </a:lnTo>
                    <a:lnTo>
                      <a:pt x="515721" y="430377"/>
                    </a:lnTo>
                    <a:lnTo>
                      <a:pt x="512064" y="432816"/>
                    </a:lnTo>
                    <a:cubicBezTo>
                      <a:pt x="511251" y="431190"/>
                      <a:pt x="510844" y="428752"/>
                      <a:pt x="510844" y="425500"/>
                    </a:cubicBezTo>
                    <a:lnTo>
                      <a:pt x="505968" y="426720"/>
                    </a:lnTo>
                    <a:lnTo>
                      <a:pt x="504748" y="423062"/>
                    </a:lnTo>
                    <a:lnTo>
                      <a:pt x="505968" y="419404"/>
                    </a:lnTo>
                    <a:cubicBezTo>
                      <a:pt x="502716" y="419404"/>
                      <a:pt x="499465" y="416560"/>
                      <a:pt x="496214" y="410870"/>
                    </a:cubicBezTo>
                    <a:lnTo>
                      <a:pt x="496214" y="409651"/>
                    </a:lnTo>
                    <a:lnTo>
                      <a:pt x="486460" y="409651"/>
                    </a:lnTo>
                    <a:cubicBezTo>
                      <a:pt x="485648" y="409651"/>
                      <a:pt x="484835" y="409244"/>
                      <a:pt x="484022" y="408432"/>
                    </a:cubicBezTo>
                    <a:lnTo>
                      <a:pt x="481584" y="403555"/>
                    </a:lnTo>
                    <a:lnTo>
                      <a:pt x="481584" y="401116"/>
                    </a:lnTo>
                    <a:lnTo>
                      <a:pt x="482803" y="397459"/>
                    </a:lnTo>
                    <a:close/>
                    <a:moveTo>
                      <a:pt x="419404" y="391363"/>
                    </a:moveTo>
                    <a:cubicBezTo>
                      <a:pt x="419404" y="392176"/>
                      <a:pt x="418592" y="394208"/>
                      <a:pt x="416966" y="397459"/>
                    </a:cubicBezTo>
                    <a:lnTo>
                      <a:pt x="413308" y="396240"/>
                    </a:lnTo>
                    <a:lnTo>
                      <a:pt x="407212" y="396240"/>
                    </a:lnTo>
                    <a:cubicBezTo>
                      <a:pt x="395833" y="401116"/>
                      <a:pt x="390144" y="404774"/>
                      <a:pt x="390144" y="407212"/>
                    </a:cubicBezTo>
                    <a:cubicBezTo>
                      <a:pt x="390144" y="409651"/>
                      <a:pt x="388518" y="410870"/>
                      <a:pt x="385267" y="410870"/>
                    </a:cubicBezTo>
                    <a:lnTo>
                      <a:pt x="387705" y="415747"/>
                    </a:lnTo>
                    <a:lnTo>
                      <a:pt x="387705" y="416966"/>
                    </a:lnTo>
                    <a:lnTo>
                      <a:pt x="381609" y="416966"/>
                    </a:lnTo>
                    <a:lnTo>
                      <a:pt x="381609" y="419404"/>
                    </a:lnTo>
                    <a:cubicBezTo>
                      <a:pt x="387299" y="419404"/>
                      <a:pt x="390144" y="420624"/>
                      <a:pt x="390144" y="423062"/>
                    </a:cubicBezTo>
                    <a:lnTo>
                      <a:pt x="385267" y="425500"/>
                    </a:lnTo>
                    <a:cubicBezTo>
                      <a:pt x="385267" y="422249"/>
                      <a:pt x="384048" y="420624"/>
                      <a:pt x="381609" y="420624"/>
                    </a:cubicBezTo>
                    <a:lnTo>
                      <a:pt x="380390" y="420624"/>
                    </a:lnTo>
                    <a:lnTo>
                      <a:pt x="371856" y="426720"/>
                    </a:lnTo>
                    <a:lnTo>
                      <a:pt x="374294" y="430377"/>
                    </a:lnTo>
                    <a:lnTo>
                      <a:pt x="374294" y="436473"/>
                    </a:lnTo>
                    <a:lnTo>
                      <a:pt x="368198" y="436473"/>
                    </a:lnTo>
                    <a:lnTo>
                      <a:pt x="370636" y="440131"/>
                    </a:lnTo>
                    <a:lnTo>
                      <a:pt x="370636" y="442569"/>
                    </a:lnTo>
                    <a:cubicBezTo>
                      <a:pt x="368198" y="442569"/>
                      <a:pt x="365353" y="441756"/>
                      <a:pt x="362102" y="440131"/>
                    </a:cubicBezTo>
                    <a:lnTo>
                      <a:pt x="360883" y="440131"/>
                    </a:lnTo>
                    <a:lnTo>
                      <a:pt x="360883" y="442569"/>
                    </a:lnTo>
                    <a:lnTo>
                      <a:pt x="364540" y="442569"/>
                    </a:lnTo>
                    <a:lnTo>
                      <a:pt x="364540" y="445008"/>
                    </a:lnTo>
                    <a:lnTo>
                      <a:pt x="358444" y="455980"/>
                    </a:lnTo>
                    <a:lnTo>
                      <a:pt x="360883" y="455980"/>
                    </a:lnTo>
                    <a:cubicBezTo>
                      <a:pt x="403148" y="416153"/>
                      <a:pt x="424281" y="395427"/>
                      <a:pt x="424281" y="393801"/>
                    </a:cubicBezTo>
                    <a:lnTo>
                      <a:pt x="424281" y="391363"/>
                    </a:lnTo>
                    <a:close/>
                    <a:moveTo>
                      <a:pt x="437692" y="387705"/>
                    </a:moveTo>
                    <a:cubicBezTo>
                      <a:pt x="437692" y="388518"/>
                      <a:pt x="435254" y="391363"/>
                      <a:pt x="430377" y="396240"/>
                    </a:cubicBezTo>
                    <a:cubicBezTo>
                      <a:pt x="424688" y="401116"/>
                      <a:pt x="416966" y="407619"/>
                      <a:pt x="407212" y="415747"/>
                    </a:cubicBezTo>
                    <a:cubicBezTo>
                      <a:pt x="407212" y="416560"/>
                      <a:pt x="385267" y="438505"/>
                      <a:pt x="341376" y="481584"/>
                    </a:cubicBezTo>
                    <a:lnTo>
                      <a:pt x="341376" y="477926"/>
                    </a:lnTo>
                    <a:lnTo>
                      <a:pt x="354787" y="462076"/>
                    </a:lnTo>
                    <a:cubicBezTo>
                      <a:pt x="351536" y="460451"/>
                      <a:pt x="349504" y="459638"/>
                      <a:pt x="348691" y="459638"/>
                    </a:cubicBezTo>
                    <a:lnTo>
                      <a:pt x="345033" y="462076"/>
                    </a:lnTo>
                    <a:cubicBezTo>
                      <a:pt x="341782" y="460451"/>
                      <a:pt x="338937" y="459638"/>
                      <a:pt x="336499" y="459638"/>
                    </a:cubicBezTo>
                    <a:cubicBezTo>
                      <a:pt x="336499" y="462076"/>
                      <a:pt x="336092" y="464921"/>
                      <a:pt x="335280" y="468172"/>
                    </a:cubicBezTo>
                    <a:cubicBezTo>
                      <a:pt x="334467" y="473049"/>
                      <a:pt x="333248" y="478739"/>
                      <a:pt x="331622" y="485241"/>
                    </a:cubicBezTo>
                    <a:lnTo>
                      <a:pt x="336499" y="485241"/>
                    </a:lnTo>
                    <a:lnTo>
                      <a:pt x="336499" y="487680"/>
                    </a:lnTo>
                    <a:lnTo>
                      <a:pt x="332841" y="493776"/>
                    </a:lnTo>
                    <a:lnTo>
                      <a:pt x="332841" y="494995"/>
                    </a:lnTo>
                    <a:cubicBezTo>
                      <a:pt x="333654" y="494995"/>
                      <a:pt x="335686" y="495808"/>
                      <a:pt x="338937" y="497433"/>
                    </a:cubicBezTo>
                    <a:lnTo>
                      <a:pt x="336499" y="507187"/>
                    </a:lnTo>
                    <a:lnTo>
                      <a:pt x="336499" y="510844"/>
                    </a:lnTo>
                    <a:cubicBezTo>
                      <a:pt x="344627" y="502716"/>
                      <a:pt x="349504" y="498652"/>
                      <a:pt x="351129" y="498652"/>
                    </a:cubicBezTo>
                    <a:lnTo>
                      <a:pt x="360883" y="501091"/>
                    </a:lnTo>
                    <a:lnTo>
                      <a:pt x="360883" y="497433"/>
                    </a:lnTo>
                    <a:cubicBezTo>
                      <a:pt x="356819" y="497433"/>
                      <a:pt x="354787" y="496214"/>
                      <a:pt x="354787" y="493776"/>
                    </a:cubicBezTo>
                    <a:lnTo>
                      <a:pt x="354787" y="491337"/>
                    </a:lnTo>
                    <a:lnTo>
                      <a:pt x="358444" y="491337"/>
                    </a:lnTo>
                    <a:cubicBezTo>
                      <a:pt x="358444" y="489712"/>
                      <a:pt x="357632" y="488899"/>
                      <a:pt x="356006" y="488899"/>
                    </a:cubicBezTo>
                    <a:cubicBezTo>
                      <a:pt x="356006" y="484022"/>
                      <a:pt x="359257" y="478332"/>
                      <a:pt x="365760" y="471830"/>
                    </a:cubicBezTo>
                    <a:lnTo>
                      <a:pt x="364540" y="468172"/>
                    </a:lnTo>
                    <a:lnTo>
                      <a:pt x="364540" y="465734"/>
                    </a:lnTo>
                    <a:cubicBezTo>
                      <a:pt x="367792" y="460857"/>
                      <a:pt x="373075" y="457606"/>
                      <a:pt x="380390" y="455980"/>
                    </a:cubicBezTo>
                    <a:lnTo>
                      <a:pt x="377952" y="452323"/>
                    </a:lnTo>
                    <a:cubicBezTo>
                      <a:pt x="377952" y="449072"/>
                      <a:pt x="385267" y="444601"/>
                      <a:pt x="399897" y="438912"/>
                    </a:cubicBezTo>
                    <a:lnTo>
                      <a:pt x="397459" y="435254"/>
                    </a:lnTo>
                    <a:lnTo>
                      <a:pt x="397459" y="432816"/>
                    </a:lnTo>
                    <a:cubicBezTo>
                      <a:pt x="405587" y="432816"/>
                      <a:pt x="409651" y="430377"/>
                      <a:pt x="409651" y="425500"/>
                    </a:cubicBezTo>
                    <a:cubicBezTo>
                      <a:pt x="421030" y="415747"/>
                      <a:pt x="429971" y="410870"/>
                      <a:pt x="436473" y="410870"/>
                    </a:cubicBezTo>
                    <a:lnTo>
                      <a:pt x="436473" y="409651"/>
                    </a:lnTo>
                    <a:cubicBezTo>
                      <a:pt x="432409" y="409651"/>
                      <a:pt x="430377" y="408432"/>
                      <a:pt x="430377" y="405993"/>
                    </a:cubicBezTo>
                    <a:lnTo>
                      <a:pt x="430377" y="403555"/>
                    </a:lnTo>
                    <a:lnTo>
                      <a:pt x="442569" y="387705"/>
                    </a:lnTo>
                    <a:close/>
                    <a:moveTo>
                      <a:pt x="286512" y="376732"/>
                    </a:moveTo>
                    <a:lnTo>
                      <a:pt x="284073" y="381609"/>
                    </a:lnTo>
                    <a:cubicBezTo>
                      <a:pt x="284886" y="389737"/>
                      <a:pt x="287731" y="393801"/>
                      <a:pt x="292608" y="393801"/>
                    </a:cubicBezTo>
                    <a:lnTo>
                      <a:pt x="292608" y="387705"/>
                    </a:lnTo>
                    <a:lnTo>
                      <a:pt x="293827" y="380390"/>
                    </a:lnTo>
                    <a:cubicBezTo>
                      <a:pt x="293014" y="380390"/>
                      <a:pt x="290576" y="379171"/>
                      <a:pt x="286512" y="376732"/>
                    </a:cubicBezTo>
                    <a:close/>
                    <a:moveTo>
                      <a:pt x="463296" y="368198"/>
                    </a:moveTo>
                    <a:cubicBezTo>
                      <a:pt x="461670" y="368198"/>
                      <a:pt x="459232" y="371043"/>
                      <a:pt x="455980" y="376732"/>
                    </a:cubicBezTo>
                    <a:lnTo>
                      <a:pt x="459638" y="376732"/>
                    </a:lnTo>
                    <a:cubicBezTo>
                      <a:pt x="461264" y="376732"/>
                      <a:pt x="463702" y="373888"/>
                      <a:pt x="466953" y="368198"/>
                    </a:cubicBezTo>
                    <a:close/>
                    <a:moveTo>
                      <a:pt x="307238" y="335280"/>
                    </a:moveTo>
                    <a:cubicBezTo>
                      <a:pt x="304800" y="335280"/>
                      <a:pt x="303580" y="336499"/>
                      <a:pt x="303580" y="338937"/>
                    </a:cubicBezTo>
                    <a:lnTo>
                      <a:pt x="303580" y="341376"/>
                    </a:lnTo>
                    <a:lnTo>
                      <a:pt x="306019" y="341376"/>
                    </a:lnTo>
                    <a:cubicBezTo>
                      <a:pt x="308457" y="341376"/>
                      <a:pt x="309676" y="340156"/>
                      <a:pt x="309676" y="337718"/>
                    </a:cubicBezTo>
                    <a:lnTo>
                      <a:pt x="309676" y="335280"/>
                    </a:lnTo>
                    <a:close/>
                    <a:moveTo>
                      <a:pt x="323088" y="318211"/>
                    </a:moveTo>
                    <a:lnTo>
                      <a:pt x="323088" y="319430"/>
                    </a:lnTo>
                    <a:lnTo>
                      <a:pt x="326745" y="319430"/>
                    </a:lnTo>
                    <a:lnTo>
                      <a:pt x="326745" y="318211"/>
                    </a:lnTo>
                    <a:close/>
                    <a:moveTo>
                      <a:pt x="316992" y="312115"/>
                    </a:moveTo>
                    <a:cubicBezTo>
                      <a:pt x="316992" y="314553"/>
                      <a:pt x="315366" y="315772"/>
                      <a:pt x="312115" y="315772"/>
                    </a:cubicBezTo>
                    <a:lnTo>
                      <a:pt x="313334" y="319430"/>
                    </a:lnTo>
                    <a:lnTo>
                      <a:pt x="313334" y="321868"/>
                    </a:lnTo>
                    <a:lnTo>
                      <a:pt x="315772" y="321868"/>
                    </a:lnTo>
                    <a:cubicBezTo>
                      <a:pt x="318211" y="321868"/>
                      <a:pt x="319430" y="320649"/>
                      <a:pt x="319430" y="318211"/>
                    </a:cubicBezTo>
                    <a:cubicBezTo>
                      <a:pt x="317804" y="318211"/>
                      <a:pt x="316992" y="317398"/>
                      <a:pt x="316992" y="315772"/>
                    </a:cubicBezTo>
                    <a:lnTo>
                      <a:pt x="321868" y="315772"/>
                    </a:lnTo>
                    <a:lnTo>
                      <a:pt x="321868" y="312115"/>
                    </a:lnTo>
                    <a:close/>
                    <a:moveTo>
                      <a:pt x="326745" y="309676"/>
                    </a:moveTo>
                    <a:lnTo>
                      <a:pt x="326745" y="312115"/>
                    </a:lnTo>
                    <a:lnTo>
                      <a:pt x="331622" y="312115"/>
                    </a:lnTo>
                    <a:lnTo>
                      <a:pt x="331622" y="309676"/>
                    </a:lnTo>
                    <a:close/>
                    <a:moveTo>
                      <a:pt x="469392" y="302361"/>
                    </a:moveTo>
                    <a:lnTo>
                      <a:pt x="469392" y="306019"/>
                    </a:lnTo>
                    <a:lnTo>
                      <a:pt x="473049" y="306019"/>
                    </a:lnTo>
                    <a:lnTo>
                      <a:pt x="473049" y="302361"/>
                    </a:lnTo>
                    <a:close/>
                    <a:moveTo>
                      <a:pt x="331622" y="299923"/>
                    </a:moveTo>
                    <a:lnTo>
                      <a:pt x="331622" y="302361"/>
                    </a:lnTo>
                    <a:cubicBezTo>
                      <a:pt x="331622" y="304800"/>
                      <a:pt x="332841" y="306019"/>
                      <a:pt x="335280" y="306019"/>
                    </a:cubicBezTo>
                    <a:lnTo>
                      <a:pt x="336499" y="306019"/>
                    </a:lnTo>
                    <a:lnTo>
                      <a:pt x="335280" y="302361"/>
                    </a:lnTo>
                    <a:lnTo>
                      <a:pt x="335280" y="299923"/>
                    </a:lnTo>
                    <a:close/>
                    <a:moveTo>
                      <a:pt x="319430" y="293827"/>
                    </a:moveTo>
                    <a:lnTo>
                      <a:pt x="319430" y="296265"/>
                    </a:lnTo>
                    <a:lnTo>
                      <a:pt x="323088" y="302361"/>
                    </a:lnTo>
                    <a:cubicBezTo>
                      <a:pt x="320649" y="302361"/>
                      <a:pt x="319430" y="303580"/>
                      <a:pt x="319430" y="306019"/>
                    </a:cubicBezTo>
                    <a:lnTo>
                      <a:pt x="319430" y="308457"/>
                    </a:lnTo>
                    <a:lnTo>
                      <a:pt x="325526" y="308457"/>
                    </a:lnTo>
                    <a:cubicBezTo>
                      <a:pt x="325526" y="305206"/>
                      <a:pt x="326745" y="301955"/>
                      <a:pt x="329184" y="298704"/>
                    </a:cubicBezTo>
                    <a:lnTo>
                      <a:pt x="329184" y="296265"/>
                    </a:lnTo>
                    <a:close/>
                    <a:moveTo>
                      <a:pt x="325526" y="286512"/>
                    </a:moveTo>
                    <a:lnTo>
                      <a:pt x="325526" y="288950"/>
                    </a:lnTo>
                    <a:lnTo>
                      <a:pt x="326745" y="293827"/>
                    </a:lnTo>
                    <a:lnTo>
                      <a:pt x="329184" y="293827"/>
                    </a:lnTo>
                    <a:cubicBezTo>
                      <a:pt x="331622" y="293827"/>
                      <a:pt x="332841" y="292608"/>
                      <a:pt x="332841" y="290169"/>
                    </a:cubicBezTo>
                    <a:cubicBezTo>
                      <a:pt x="332028" y="290169"/>
                      <a:pt x="329590" y="288950"/>
                      <a:pt x="325526" y="286512"/>
                    </a:cubicBezTo>
                    <a:close/>
                    <a:moveTo>
                      <a:pt x="196291" y="230428"/>
                    </a:moveTo>
                    <a:lnTo>
                      <a:pt x="196291" y="231648"/>
                    </a:lnTo>
                    <a:lnTo>
                      <a:pt x="199948" y="231648"/>
                    </a:lnTo>
                    <a:lnTo>
                      <a:pt x="199948" y="230428"/>
                    </a:lnTo>
                    <a:close/>
                    <a:moveTo>
                      <a:pt x="430377" y="188976"/>
                    </a:moveTo>
                    <a:lnTo>
                      <a:pt x="432816" y="188976"/>
                    </a:lnTo>
                    <a:cubicBezTo>
                      <a:pt x="432816" y="191414"/>
                      <a:pt x="428752" y="195478"/>
                      <a:pt x="420624" y="201168"/>
                    </a:cubicBezTo>
                    <a:lnTo>
                      <a:pt x="419404" y="201168"/>
                    </a:lnTo>
                    <a:lnTo>
                      <a:pt x="419404" y="198729"/>
                    </a:lnTo>
                    <a:cubicBezTo>
                      <a:pt x="419404" y="197104"/>
                      <a:pt x="423062" y="193852"/>
                      <a:pt x="430377" y="188976"/>
                    </a:cubicBezTo>
                    <a:close/>
                    <a:moveTo>
                      <a:pt x="459638" y="168249"/>
                    </a:moveTo>
                    <a:lnTo>
                      <a:pt x="462076" y="168249"/>
                    </a:lnTo>
                    <a:lnTo>
                      <a:pt x="462076" y="171907"/>
                    </a:lnTo>
                    <a:cubicBezTo>
                      <a:pt x="454761" y="176784"/>
                      <a:pt x="448259" y="180847"/>
                      <a:pt x="442569" y="184099"/>
                    </a:cubicBezTo>
                    <a:cubicBezTo>
                      <a:pt x="438505" y="186537"/>
                      <a:pt x="435660" y="187756"/>
                      <a:pt x="434035" y="187756"/>
                    </a:cubicBezTo>
                    <a:cubicBezTo>
                      <a:pt x="434035" y="186943"/>
                      <a:pt x="436067" y="184912"/>
                      <a:pt x="440131" y="181660"/>
                    </a:cubicBezTo>
                    <a:cubicBezTo>
                      <a:pt x="445008" y="177596"/>
                      <a:pt x="451510" y="173126"/>
                      <a:pt x="459638" y="168249"/>
                    </a:cubicBezTo>
                    <a:close/>
                    <a:moveTo>
                      <a:pt x="409651" y="159715"/>
                    </a:moveTo>
                    <a:lnTo>
                      <a:pt x="414528" y="159715"/>
                    </a:lnTo>
                    <a:lnTo>
                      <a:pt x="414528" y="163372"/>
                    </a:lnTo>
                    <a:lnTo>
                      <a:pt x="409651" y="163372"/>
                    </a:lnTo>
                    <a:close/>
                    <a:moveTo>
                      <a:pt x="423062" y="153619"/>
                    </a:moveTo>
                    <a:cubicBezTo>
                      <a:pt x="425500" y="153619"/>
                      <a:pt x="426720" y="156464"/>
                      <a:pt x="426720" y="162153"/>
                    </a:cubicBezTo>
                    <a:lnTo>
                      <a:pt x="432816" y="158496"/>
                    </a:lnTo>
                    <a:cubicBezTo>
                      <a:pt x="432816" y="160934"/>
                      <a:pt x="434035" y="162153"/>
                      <a:pt x="436473" y="162153"/>
                    </a:cubicBezTo>
                    <a:lnTo>
                      <a:pt x="442569" y="158496"/>
                    </a:lnTo>
                    <a:lnTo>
                      <a:pt x="443788" y="158496"/>
                    </a:lnTo>
                    <a:cubicBezTo>
                      <a:pt x="446227" y="158496"/>
                      <a:pt x="447446" y="159715"/>
                      <a:pt x="447446" y="162153"/>
                    </a:cubicBezTo>
                    <a:cubicBezTo>
                      <a:pt x="445008" y="162153"/>
                      <a:pt x="436067" y="169062"/>
                      <a:pt x="420624" y="182880"/>
                    </a:cubicBezTo>
                    <a:cubicBezTo>
                      <a:pt x="412496" y="186943"/>
                      <a:pt x="405587" y="191820"/>
                      <a:pt x="399897" y="197510"/>
                    </a:cubicBezTo>
                    <a:lnTo>
                      <a:pt x="390144" y="202387"/>
                    </a:lnTo>
                    <a:lnTo>
                      <a:pt x="391363" y="207264"/>
                    </a:lnTo>
                    <a:cubicBezTo>
                      <a:pt x="379171" y="212953"/>
                      <a:pt x="369417" y="220675"/>
                      <a:pt x="362102" y="230428"/>
                    </a:cubicBezTo>
                    <a:cubicBezTo>
                      <a:pt x="359664" y="230428"/>
                      <a:pt x="353161" y="235712"/>
                      <a:pt x="342595" y="246278"/>
                    </a:cubicBezTo>
                    <a:lnTo>
                      <a:pt x="345033" y="249936"/>
                    </a:lnTo>
                    <a:lnTo>
                      <a:pt x="345033" y="251155"/>
                    </a:lnTo>
                    <a:lnTo>
                      <a:pt x="335280" y="253593"/>
                    </a:lnTo>
                    <a:lnTo>
                      <a:pt x="336499" y="257251"/>
                    </a:lnTo>
                    <a:lnTo>
                      <a:pt x="329184" y="265785"/>
                    </a:lnTo>
                    <a:lnTo>
                      <a:pt x="329184" y="269443"/>
                    </a:lnTo>
                    <a:cubicBezTo>
                      <a:pt x="333248" y="273507"/>
                      <a:pt x="335280" y="277977"/>
                      <a:pt x="335280" y="282854"/>
                    </a:cubicBezTo>
                    <a:cubicBezTo>
                      <a:pt x="360476" y="250342"/>
                      <a:pt x="386892" y="223520"/>
                      <a:pt x="414528" y="202387"/>
                    </a:cubicBezTo>
                    <a:lnTo>
                      <a:pt x="416966" y="202387"/>
                    </a:lnTo>
                    <a:cubicBezTo>
                      <a:pt x="367385" y="248716"/>
                      <a:pt x="342595" y="274726"/>
                      <a:pt x="342595" y="280416"/>
                    </a:cubicBezTo>
                    <a:cubicBezTo>
                      <a:pt x="345033" y="280416"/>
                      <a:pt x="349504" y="282448"/>
                      <a:pt x="356006" y="286512"/>
                    </a:cubicBezTo>
                    <a:cubicBezTo>
                      <a:pt x="356006" y="285699"/>
                      <a:pt x="357225" y="283667"/>
                      <a:pt x="359664" y="280416"/>
                    </a:cubicBezTo>
                    <a:cubicBezTo>
                      <a:pt x="362915" y="276352"/>
                      <a:pt x="366572" y="271881"/>
                      <a:pt x="370636" y="267004"/>
                    </a:cubicBezTo>
                    <a:cubicBezTo>
                      <a:pt x="380390" y="257251"/>
                      <a:pt x="389331" y="251561"/>
                      <a:pt x="397459" y="249936"/>
                    </a:cubicBezTo>
                    <a:lnTo>
                      <a:pt x="397459" y="247497"/>
                    </a:lnTo>
                    <a:cubicBezTo>
                      <a:pt x="393395" y="247497"/>
                      <a:pt x="391363" y="246278"/>
                      <a:pt x="391363" y="243840"/>
                    </a:cubicBezTo>
                    <a:lnTo>
                      <a:pt x="391363" y="241401"/>
                    </a:lnTo>
                    <a:cubicBezTo>
                      <a:pt x="397865" y="241401"/>
                      <a:pt x="401116" y="236931"/>
                      <a:pt x="401116" y="227990"/>
                    </a:cubicBezTo>
                    <a:cubicBezTo>
                      <a:pt x="405180" y="227990"/>
                      <a:pt x="409651" y="223520"/>
                      <a:pt x="414528" y="214579"/>
                    </a:cubicBezTo>
                    <a:cubicBezTo>
                      <a:pt x="421843" y="214579"/>
                      <a:pt x="428345" y="212140"/>
                      <a:pt x="434035" y="207264"/>
                    </a:cubicBezTo>
                    <a:lnTo>
                      <a:pt x="440131" y="207264"/>
                    </a:lnTo>
                    <a:lnTo>
                      <a:pt x="440131" y="202387"/>
                    </a:lnTo>
                    <a:lnTo>
                      <a:pt x="436473" y="202387"/>
                    </a:lnTo>
                    <a:lnTo>
                      <a:pt x="436473" y="198729"/>
                    </a:lnTo>
                    <a:cubicBezTo>
                      <a:pt x="439724" y="200355"/>
                      <a:pt x="441756" y="201168"/>
                      <a:pt x="442569" y="201168"/>
                    </a:cubicBezTo>
                    <a:cubicBezTo>
                      <a:pt x="449072" y="197916"/>
                      <a:pt x="458012" y="190601"/>
                      <a:pt x="469392" y="179222"/>
                    </a:cubicBezTo>
                    <a:lnTo>
                      <a:pt x="471830" y="182880"/>
                    </a:lnTo>
                    <a:cubicBezTo>
                      <a:pt x="442569" y="210515"/>
                      <a:pt x="421843" y="234899"/>
                      <a:pt x="409651" y="256032"/>
                    </a:cubicBezTo>
                    <a:cubicBezTo>
                      <a:pt x="403148" y="256032"/>
                      <a:pt x="399897" y="259689"/>
                      <a:pt x="399897" y="267004"/>
                    </a:cubicBezTo>
                    <a:cubicBezTo>
                      <a:pt x="386080" y="284886"/>
                      <a:pt x="377952" y="299923"/>
                      <a:pt x="375513" y="312115"/>
                    </a:cubicBezTo>
                    <a:cubicBezTo>
                      <a:pt x="364947" y="329996"/>
                      <a:pt x="353974" y="359257"/>
                      <a:pt x="342595" y="399897"/>
                    </a:cubicBezTo>
                    <a:cubicBezTo>
                      <a:pt x="344220" y="406400"/>
                      <a:pt x="345033" y="410870"/>
                      <a:pt x="345033" y="413308"/>
                    </a:cubicBezTo>
                    <a:lnTo>
                      <a:pt x="346252" y="413308"/>
                    </a:lnTo>
                    <a:cubicBezTo>
                      <a:pt x="378764" y="383235"/>
                      <a:pt x="395020" y="366572"/>
                      <a:pt x="395020" y="363321"/>
                    </a:cubicBezTo>
                    <a:cubicBezTo>
                      <a:pt x="395020" y="360883"/>
                      <a:pt x="404368" y="353974"/>
                      <a:pt x="423062" y="342595"/>
                    </a:cubicBezTo>
                    <a:cubicBezTo>
                      <a:pt x="429564" y="328777"/>
                      <a:pt x="439318" y="321868"/>
                      <a:pt x="452323" y="321868"/>
                    </a:cubicBezTo>
                    <a:cubicBezTo>
                      <a:pt x="459638" y="314553"/>
                      <a:pt x="466547" y="303987"/>
                      <a:pt x="473049" y="290169"/>
                    </a:cubicBezTo>
                    <a:cubicBezTo>
                      <a:pt x="498246" y="289356"/>
                      <a:pt x="510844" y="285699"/>
                      <a:pt x="510844" y="279196"/>
                    </a:cubicBezTo>
                    <a:lnTo>
                      <a:pt x="512064" y="279196"/>
                    </a:lnTo>
                    <a:cubicBezTo>
                      <a:pt x="514502" y="279196"/>
                      <a:pt x="515721" y="280416"/>
                      <a:pt x="515721" y="282854"/>
                    </a:cubicBezTo>
                    <a:lnTo>
                      <a:pt x="520598" y="280416"/>
                    </a:lnTo>
                    <a:cubicBezTo>
                      <a:pt x="524662" y="280416"/>
                      <a:pt x="527913" y="284886"/>
                      <a:pt x="530351" y="293827"/>
                    </a:cubicBezTo>
                    <a:lnTo>
                      <a:pt x="534009" y="296265"/>
                    </a:lnTo>
                    <a:lnTo>
                      <a:pt x="534009" y="293827"/>
                    </a:lnTo>
                    <a:cubicBezTo>
                      <a:pt x="532384" y="292201"/>
                      <a:pt x="531571" y="289763"/>
                      <a:pt x="531571" y="286512"/>
                    </a:cubicBezTo>
                    <a:lnTo>
                      <a:pt x="535228" y="284073"/>
                    </a:lnTo>
                    <a:cubicBezTo>
                      <a:pt x="547420" y="298704"/>
                      <a:pt x="553923" y="306019"/>
                      <a:pt x="554736" y="306019"/>
                    </a:cubicBezTo>
                    <a:cubicBezTo>
                      <a:pt x="571804" y="309270"/>
                      <a:pt x="580339" y="313334"/>
                      <a:pt x="580339" y="318211"/>
                    </a:cubicBezTo>
                    <a:lnTo>
                      <a:pt x="580339" y="323088"/>
                    </a:lnTo>
                    <a:cubicBezTo>
                      <a:pt x="592531" y="332841"/>
                      <a:pt x="598627" y="340156"/>
                      <a:pt x="598627" y="345033"/>
                    </a:cubicBezTo>
                    <a:lnTo>
                      <a:pt x="596188" y="348691"/>
                    </a:lnTo>
                    <a:cubicBezTo>
                      <a:pt x="597814" y="351942"/>
                      <a:pt x="598627" y="354787"/>
                      <a:pt x="598627" y="357225"/>
                    </a:cubicBezTo>
                    <a:lnTo>
                      <a:pt x="602284" y="354787"/>
                    </a:lnTo>
                    <a:cubicBezTo>
                      <a:pt x="606348" y="362915"/>
                      <a:pt x="610819" y="370230"/>
                      <a:pt x="615696" y="376732"/>
                    </a:cubicBezTo>
                    <a:lnTo>
                      <a:pt x="613257" y="380390"/>
                    </a:lnTo>
                    <a:cubicBezTo>
                      <a:pt x="619759" y="382016"/>
                      <a:pt x="623011" y="384048"/>
                      <a:pt x="623011" y="386486"/>
                    </a:cubicBezTo>
                    <a:lnTo>
                      <a:pt x="621792" y="391363"/>
                    </a:lnTo>
                    <a:cubicBezTo>
                      <a:pt x="627481" y="391363"/>
                      <a:pt x="630732" y="395427"/>
                      <a:pt x="631545" y="403555"/>
                    </a:cubicBezTo>
                    <a:cubicBezTo>
                      <a:pt x="629107" y="403555"/>
                      <a:pt x="627888" y="405180"/>
                      <a:pt x="627888" y="408432"/>
                    </a:cubicBezTo>
                    <a:cubicBezTo>
                      <a:pt x="627888" y="411683"/>
                      <a:pt x="629513" y="413308"/>
                      <a:pt x="632764" y="413308"/>
                    </a:cubicBezTo>
                    <a:lnTo>
                      <a:pt x="631545" y="426720"/>
                    </a:lnTo>
                    <a:cubicBezTo>
                      <a:pt x="636422" y="426720"/>
                      <a:pt x="638860" y="427939"/>
                      <a:pt x="638860" y="430377"/>
                    </a:cubicBezTo>
                    <a:lnTo>
                      <a:pt x="635203" y="448665"/>
                    </a:lnTo>
                    <a:cubicBezTo>
                      <a:pt x="641705" y="448665"/>
                      <a:pt x="645769" y="453136"/>
                      <a:pt x="647395" y="462076"/>
                    </a:cubicBezTo>
                    <a:cubicBezTo>
                      <a:pt x="649020" y="462076"/>
                      <a:pt x="651459" y="464515"/>
                      <a:pt x="654710" y="469392"/>
                    </a:cubicBezTo>
                    <a:cubicBezTo>
                      <a:pt x="654710" y="471017"/>
                      <a:pt x="653897" y="471830"/>
                      <a:pt x="652271" y="471830"/>
                    </a:cubicBezTo>
                    <a:lnTo>
                      <a:pt x="654710" y="475488"/>
                    </a:lnTo>
                    <a:lnTo>
                      <a:pt x="651052" y="481584"/>
                    </a:lnTo>
                    <a:lnTo>
                      <a:pt x="652271" y="491337"/>
                    </a:lnTo>
                    <a:lnTo>
                      <a:pt x="651052" y="494995"/>
                    </a:lnTo>
                    <a:lnTo>
                      <a:pt x="651052" y="497433"/>
                    </a:lnTo>
                    <a:cubicBezTo>
                      <a:pt x="659180" y="499872"/>
                      <a:pt x="664870" y="506374"/>
                      <a:pt x="668121" y="516940"/>
                    </a:cubicBezTo>
                    <a:cubicBezTo>
                      <a:pt x="665683" y="516940"/>
                      <a:pt x="663651" y="520192"/>
                      <a:pt x="662025" y="526694"/>
                    </a:cubicBezTo>
                    <a:cubicBezTo>
                      <a:pt x="664463" y="527507"/>
                      <a:pt x="666496" y="528320"/>
                      <a:pt x="668121" y="529132"/>
                    </a:cubicBezTo>
                    <a:cubicBezTo>
                      <a:pt x="669747" y="529945"/>
                      <a:pt x="670559" y="530758"/>
                      <a:pt x="670559" y="531571"/>
                    </a:cubicBezTo>
                    <a:cubicBezTo>
                      <a:pt x="668121" y="532384"/>
                      <a:pt x="666902" y="534009"/>
                      <a:pt x="666902" y="536448"/>
                    </a:cubicBezTo>
                    <a:lnTo>
                      <a:pt x="666902" y="537667"/>
                    </a:lnTo>
                    <a:cubicBezTo>
                      <a:pt x="671779" y="537667"/>
                      <a:pt x="674217" y="538886"/>
                      <a:pt x="674217" y="541324"/>
                    </a:cubicBezTo>
                    <a:lnTo>
                      <a:pt x="671779" y="546201"/>
                    </a:lnTo>
                    <a:lnTo>
                      <a:pt x="676655" y="546201"/>
                    </a:lnTo>
                    <a:lnTo>
                      <a:pt x="676655" y="547420"/>
                    </a:lnTo>
                    <a:lnTo>
                      <a:pt x="674217" y="551078"/>
                    </a:lnTo>
                    <a:cubicBezTo>
                      <a:pt x="678281" y="551078"/>
                      <a:pt x="680313" y="552704"/>
                      <a:pt x="680313" y="555955"/>
                    </a:cubicBezTo>
                    <a:cubicBezTo>
                      <a:pt x="677875" y="560832"/>
                      <a:pt x="675843" y="563270"/>
                      <a:pt x="674217" y="563270"/>
                    </a:cubicBezTo>
                    <a:cubicBezTo>
                      <a:pt x="675843" y="568960"/>
                      <a:pt x="679094" y="574243"/>
                      <a:pt x="683971" y="579120"/>
                    </a:cubicBezTo>
                    <a:lnTo>
                      <a:pt x="681532" y="582777"/>
                    </a:lnTo>
                    <a:cubicBezTo>
                      <a:pt x="683158" y="582777"/>
                      <a:pt x="683971" y="583590"/>
                      <a:pt x="683971" y="585216"/>
                    </a:cubicBezTo>
                    <a:lnTo>
                      <a:pt x="680313" y="586435"/>
                    </a:lnTo>
                    <a:lnTo>
                      <a:pt x="677875" y="586435"/>
                    </a:lnTo>
                    <a:lnTo>
                      <a:pt x="677875" y="588873"/>
                    </a:lnTo>
                    <a:cubicBezTo>
                      <a:pt x="682751" y="594563"/>
                      <a:pt x="685190" y="599033"/>
                      <a:pt x="685190" y="602284"/>
                    </a:cubicBezTo>
                    <a:lnTo>
                      <a:pt x="681532" y="612038"/>
                    </a:lnTo>
                    <a:lnTo>
                      <a:pt x="691286" y="614476"/>
                    </a:lnTo>
                    <a:lnTo>
                      <a:pt x="691286" y="615696"/>
                    </a:lnTo>
                    <a:lnTo>
                      <a:pt x="687628" y="621792"/>
                    </a:lnTo>
                    <a:lnTo>
                      <a:pt x="687628" y="625449"/>
                    </a:lnTo>
                    <a:lnTo>
                      <a:pt x="690067" y="637641"/>
                    </a:lnTo>
                    <a:cubicBezTo>
                      <a:pt x="688441" y="640892"/>
                      <a:pt x="687628" y="644144"/>
                      <a:pt x="687628" y="647395"/>
                    </a:cubicBezTo>
                    <a:lnTo>
                      <a:pt x="691286" y="647395"/>
                    </a:lnTo>
                    <a:cubicBezTo>
                      <a:pt x="691286" y="649020"/>
                      <a:pt x="690067" y="654710"/>
                      <a:pt x="687628" y="664464"/>
                    </a:cubicBezTo>
                    <a:lnTo>
                      <a:pt x="691286" y="666902"/>
                    </a:lnTo>
                    <a:cubicBezTo>
                      <a:pt x="688848" y="691286"/>
                      <a:pt x="685190" y="717296"/>
                      <a:pt x="680313" y="744931"/>
                    </a:cubicBezTo>
                    <a:cubicBezTo>
                      <a:pt x="664057" y="781507"/>
                      <a:pt x="651459" y="800201"/>
                      <a:pt x="642518" y="801014"/>
                    </a:cubicBezTo>
                    <a:lnTo>
                      <a:pt x="642518" y="803452"/>
                    </a:lnTo>
                    <a:cubicBezTo>
                      <a:pt x="644143" y="803452"/>
                      <a:pt x="644956" y="803859"/>
                      <a:pt x="644956" y="804672"/>
                    </a:cubicBezTo>
                    <a:cubicBezTo>
                      <a:pt x="634390" y="810361"/>
                      <a:pt x="629107" y="814832"/>
                      <a:pt x="629107" y="818083"/>
                    </a:cubicBezTo>
                    <a:cubicBezTo>
                      <a:pt x="626668" y="820521"/>
                      <a:pt x="624230" y="822553"/>
                      <a:pt x="621792" y="824179"/>
                    </a:cubicBezTo>
                    <a:cubicBezTo>
                      <a:pt x="617728" y="826617"/>
                      <a:pt x="613663" y="828649"/>
                      <a:pt x="609600" y="830275"/>
                    </a:cubicBezTo>
                    <a:cubicBezTo>
                      <a:pt x="609600" y="835964"/>
                      <a:pt x="597407" y="842467"/>
                      <a:pt x="573023" y="849782"/>
                    </a:cubicBezTo>
                    <a:cubicBezTo>
                      <a:pt x="573023" y="851408"/>
                      <a:pt x="570179" y="852627"/>
                      <a:pt x="564489" y="853440"/>
                    </a:cubicBezTo>
                    <a:cubicBezTo>
                      <a:pt x="563676" y="852627"/>
                      <a:pt x="561238" y="852220"/>
                      <a:pt x="557174" y="852220"/>
                    </a:cubicBezTo>
                    <a:cubicBezTo>
                      <a:pt x="556361" y="855472"/>
                      <a:pt x="552297" y="857097"/>
                      <a:pt x="544982" y="857097"/>
                    </a:cubicBezTo>
                    <a:lnTo>
                      <a:pt x="540105" y="855878"/>
                    </a:lnTo>
                    <a:lnTo>
                      <a:pt x="521817" y="865632"/>
                    </a:lnTo>
                    <a:cubicBezTo>
                      <a:pt x="524256" y="865632"/>
                      <a:pt x="525475" y="866851"/>
                      <a:pt x="525475" y="869289"/>
                    </a:cubicBezTo>
                    <a:lnTo>
                      <a:pt x="521817" y="871728"/>
                    </a:lnTo>
                    <a:cubicBezTo>
                      <a:pt x="521817" y="866038"/>
                      <a:pt x="515315" y="862787"/>
                      <a:pt x="502310" y="861974"/>
                    </a:cubicBezTo>
                    <a:cubicBezTo>
                      <a:pt x="502310" y="865225"/>
                      <a:pt x="501091" y="866851"/>
                      <a:pt x="498652" y="866851"/>
                    </a:cubicBezTo>
                    <a:cubicBezTo>
                      <a:pt x="497027" y="865225"/>
                      <a:pt x="496214" y="861974"/>
                      <a:pt x="496214" y="857097"/>
                    </a:cubicBezTo>
                    <a:cubicBezTo>
                      <a:pt x="492963" y="860348"/>
                      <a:pt x="489305" y="861974"/>
                      <a:pt x="485241" y="861974"/>
                    </a:cubicBezTo>
                    <a:lnTo>
                      <a:pt x="486460" y="865632"/>
                    </a:lnTo>
                    <a:cubicBezTo>
                      <a:pt x="486460" y="868070"/>
                      <a:pt x="485241" y="869289"/>
                      <a:pt x="482803" y="869289"/>
                    </a:cubicBezTo>
                    <a:cubicBezTo>
                      <a:pt x="482803" y="861974"/>
                      <a:pt x="470611" y="857910"/>
                      <a:pt x="446227" y="857097"/>
                    </a:cubicBezTo>
                    <a:cubicBezTo>
                      <a:pt x="446227" y="860348"/>
                      <a:pt x="444195" y="861974"/>
                      <a:pt x="440131" y="861974"/>
                    </a:cubicBezTo>
                    <a:lnTo>
                      <a:pt x="436473" y="859536"/>
                    </a:lnTo>
                    <a:cubicBezTo>
                      <a:pt x="433222" y="861161"/>
                      <a:pt x="431190" y="861974"/>
                      <a:pt x="430377" y="861974"/>
                    </a:cubicBezTo>
                    <a:cubicBezTo>
                      <a:pt x="418998" y="857097"/>
                      <a:pt x="406806" y="848969"/>
                      <a:pt x="393801" y="837590"/>
                    </a:cubicBezTo>
                    <a:lnTo>
                      <a:pt x="391363" y="837590"/>
                    </a:lnTo>
                    <a:lnTo>
                      <a:pt x="391363" y="833932"/>
                    </a:lnTo>
                    <a:lnTo>
                      <a:pt x="393801" y="830275"/>
                    </a:lnTo>
                    <a:cubicBezTo>
                      <a:pt x="383235" y="824585"/>
                      <a:pt x="377952" y="820521"/>
                      <a:pt x="377952" y="818083"/>
                    </a:cubicBezTo>
                    <a:lnTo>
                      <a:pt x="381609" y="816864"/>
                    </a:lnTo>
                    <a:lnTo>
                      <a:pt x="384048" y="816864"/>
                    </a:lnTo>
                    <a:cubicBezTo>
                      <a:pt x="381609" y="810361"/>
                      <a:pt x="380390" y="805891"/>
                      <a:pt x="380390" y="803452"/>
                    </a:cubicBezTo>
                    <a:lnTo>
                      <a:pt x="375513" y="803452"/>
                    </a:lnTo>
                    <a:lnTo>
                      <a:pt x="374294" y="810768"/>
                    </a:lnTo>
                    <a:cubicBezTo>
                      <a:pt x="375920" y="810768"/>
                      <a:pt x="377952" y="812800"/>
                      <a:pt x="380390" y="816864"/>
                    </a:cubicBezTo>
                    <a:lnTo>
                      <a:pt x="368198" y="816864"/>
                    </a:lnTo>
                    <a:lnTo>
                      <a:pt x="364540" y="814425"/>
                    </a:lnTo>
                    <a:cubicBezTo>
                      <a:pt x="364540" y="816864"/>
                      <a:pt x="362508" y="818896"/>
                      <a:pt x="358444" y="820521"/>
                    </a:cubicBezTo>
                    <a:cubicBezTo>
                      <a:pt x="353568" y="818083"/>
                      <a:pt x="349504" y="816864"/>
                      <a:pt x="346252" y="816864"/>
                    </a:cubicBezTo>
                    <a:cubicBezTo>
                      <a:pt x="349504" y="820115"/>
                      <a:pt x="351129" y="822553"/>
                      <a:pt x="351129" y="824179"/>
                    </a:cubicBezTo>
                    <a:lnTo>
                      <a:pt x="348691" y="829056"/>
                    </a:lnTo>
                    <a:cubicBezTo>
                      <a:pt x="347878" y="829868"/>
                      <a:pt x="347065" y="830275"/>
                      <a:pt x="346252" y="830275"/>
                    </a:cubicBezTo>
                    <a:lnTo>
                      <a:pt x="348691" y="840028"/>
                    </a:lnTo>
                    <a:cubicBezTo>
                      <a:pt x="346252" y="853033"/>
                      <a:pt x="343814" y="859536"/>
                      <a:pt x="341376" y="859536"/>
                    </a:cubicBezTo>
                    <a:cubicBezTo>
                      <a:pt x="332435" y="859536"/>
                      <a:pt x="323900" y="853033"/>
                      <a:pt x="315772" y="840028"/>
                    </a:cubicBezTo>
                    <a:cubicBezTo>
                      <a:pt x="308457" y="840028"/>
                      <a:pt x="297891" y="830275"/>
                      <a:pt x="284073" y="810768"/>
                    </a:cubicBezTo>
                    <a:cubicBezTo>
                      <a:pt x="271881" y="808329"/>
                      <a:pt x="258470" y="807110"/>
                      <a:pt x="243840" y="807110"/>
                    </a:cubicBezTo>
                    <a:cubicBezTo>
                      <a:pt x="238150" y="807110"/>
                      <a:pt x="232054" y="808329"/>
                      <a:pt x="225552" y="810768"/>
                    </a:cubicBezTo>
                    <a:lnTo>
                      <a:pt x="218236" y="797356"/>
                    </a:lnTo>
                    <a:lnTo>
                      <a:pt x="219456" y="787603"/>
                    </a:lnTo>
                    <a:lnTo>
                      <a:pt x="219456" y="775411"/>
                    </a:lnTo>
                    <a:lnTo>
                      <a:pt x="215798" y="769315"/>
                    </a:lnTo>
                    <a:cubicBezTo>
                      <a:pt x="215798" y="768502"/>
                      <a:pt x="216611" y="768096"/>
                      <a:pt x="218236" y="768096"/>
                    </a:cubicBezTo>
                    <a:cubicBezTo>
                      <a:pt x="216611" y="764844"/>
                      <a:pt x="215798" y="762812"/>
                      <a:pt x="215798" y="762000"/>
                    </a:cubicBezTo>
                    <a:lnTo>
                      <a:pt x="215798" y="748588"/>
                    </a:lnTo>
                    <a:lnTo>
                      <a:pt x="213360" y="747369"/>
                    </a:lnTo>
                    <a:lnTo>
                      <a:pt x="209702" y="746150"/>
                    </a:lnTo>
                    <a:lnTo>
                      <a:pt x="214579" y="729081"/>
                    </a:lnTo>
                    <a:cubicBezTo>
                      <a:pt x="212140" y="729081"/>
                      <a:pt x="210108" y="727049"/>
                      <a:pt x="208483" y="722985"/>
                    </a:cubicBezTo>
                    <a:lnTo>
                      <a:pt x="208483" y="721766"/>
                    </a:lnTo>
                    <a:cubicBezTo>
                      <a:pt x="208483" y="720140"/>
                      <a:pt x="208889" y="719328"/>
                      <a:pt x="209702" y="719328"/>
                    </a:cubicBezTo>
                    <a:lnTo>
                      <a:pt x="208483" y="715670"/>
                    </a:lnTo>
                    <a:lnTo>
                      <a:pt x="208483" y="713232"/>
                    </a:lnTo>
                    <a:cubicBezTo>
                      <a:pt x="208483" y="709980"/>
                      <a:pt x="209702" y="704291"/>
                      <a:pt x="212140" y="696163"/>
                    </a:cubicBezTo>
                    <a:cubicBezTo>
                      <a:pt x="210515" y="696163"/>
                      <a:pt x="208483" y="694131"/>
                      <a:pt x="206044" y="690067"/>
                    </a:cubicBezTo>
                    <a:lnTo>
                      <a:pt x="206044" y="687628"/>
                    </a:lnTo>
                    <a:lnTo>
                      <a:pt x="212140" y="680313"/>
                    </a:lnTo>
                    <a:lnTo>
                      <a:pt x="212140" y="674217"/>
                    </a:lnTo>
                    <a:cubicBezTo>
                      <a:pt x="207264" y="674217"/>
                      <a:pt x="204825" y="672998"/>
                      <a:pt x="204825" y="670560"/>
                    </a:cubicBezTo>
                    <a:lnTo>
                      <a:pt x="204825" y="654710"/>
                    </a:lnTo>
                    <a:lnTo>
                      <a:pt x="208483" y="648614"/>
                    </a:lnTo>
                    <a:cubicBezTo>
                      <a:pt x="204419" y="648614"/>
                      <a:pt x="202387" y="647395"/>
                      <a:pt x="202387" y="644956"/>
                    </a:cubicBezTo>
                    <a:lnTo>
                      <a:pt x="202387" y="643737"/>
                    </a:lnTo>
                    <a:cubicBezTo>
                      <a:pt x="202387" y="642112"/>
                      <a:pt x="205638" y="638860"/>
                      <a:pt x="212140" y="633984"/>
                    </a:cubicBezTo>
                    <a:lnTo>
                      <a:pt x="206044" y="624230"/>
                    </a:lnTo>
                    <a:lnTo>
                      <a:pt x="206044" y="621792"/>
                    </a:lnTo>
                    <a:cubicBezTo>
                      <a:pt x="210108" y="621792"/>
                      <a:pt x="212140" y="617321"/>
                      <a:pt x="212140" y="608380"/>
                    </a:cubicBezTo>
                    <a:lnTo>
                      <a:pt x="212140" y="604723"/>
                    </a:lnTo>
                    <a:lnTo>
                      <a:pt x="206044" y="604723"/>
                    </a:lnTo>
                    <a:lnTo>
                      <a:pt x="206044" y="599846"/>
                    </a:lnTo>
                    <a:cubicBezTo>
                      <a:pt x="213360" y="599846"/>
                      <a:pt x="217424" y="597408"/>
                      <a:pt x="218236" y="592531"/>
                    </a:cubicBezTo>
                    <a:cubicBezTo>
                      <a:pt x="214172" y="592531"/>
                      <a:pt x="210108" y="590092"/>
                      <a:pt x="206044" y="585216"/>
                    </a:cubicBezTo>
                    <a:cubicBezTo>
                      <a:pt x="209296" y="583590"/>
                      <a:pt x="211328" y="582777"/>
                      <a:pt x="212140" y="582777"/>
                    </a:cubicBezTo>
                    <a:lnTo>
                      <a:pt x="212140" y="576681"/>
                    </a:lnTo>
                    <a:cubicBezTo>
                      <a:pt x="207264" y="576681"/>
                      <a:pt x="204825" y="574649"/>
                      <a:pt x="204825" y="570585"/>
                    </a:cubicBezTo>
                    <a:cubicBezTo>
                      <a:pt x="205638" y="569772"/>
                      <a:pt x="208076" y="569366"/>
                      <a:pt x="212140" y="569366"/>
                    </a:cubicBezTo>
                    <a:lnTo>
                      <a:pt x="209702" y="559612"/>
                    </a:lnTo>
                    <a:cubicBezTo>
                      <a:pt x="212953" y="559612"/>
                      <a:pt x="214579" y="558393"/>
                      <a:pt x="214579" y="555955"/>
                    </a:cubicBezTo>
                    <a:cubicBezTo>
                      <a:pt x="208889" y="555955"/>
                      <a:pt x="206044" y="553923"/>
                      <a:pt x="206044" y="549859"/>
                    </a:cubicBezTo>
                    <a:lnTo>
                      <a:pt x="206044" y="547420"/>
                    </a:lnTo>
                    <a:lnTo>
                      <a:pt x="214579" y="537667"/>
                    </a:lnTo>
                    <a:lnTo>
                      <a:pt x="214579" y="536448"/>
                    </a:lnTo>
                    <a:cubicBezTo>
                      <a:pt x="210515" y="536448"/>
                      <a:pt x="208483" y="535228"/>
                      <a:pt x="208483" y="532790"/>
                    </a:cubicBezTo>
                    <a:cubicBezTo>
                      <a:pt x="208483" y="530352"/>
                      <a:pt x="212140" y="525068"/>
                      <a:pt x="219456" y="516940"/>
                    </a:cubicBezTo>
                    <a:lnTo>
                      <a:pt x="219456" y="513283"/>
                    </a:lnTo>
                    <a:cubicBezTo>
                      <a:pt x="216204" y="513283"/>
                      <a:pt x="214579" y="511657"/>
                      <a:pt x="214579" y="508406"/>
                    </a:cubicBezTo>
                    <a:lnTo>
                      <a:pt x="225552" y="497433"/>
                    </a:lnTo>
                    <a:lnTo>
                      <a:pt x="225552" y="493776"/>
                    </a:lnTo>
                    <a:cubicBezTo>
                      <a:pt x="221487" y="493776"/>
                      <a:pt x="219456" y="492150"/>
                      <a:pt x="219456" y="488899"/>
                    </a:cubicBezTo>
                    <a:lnTo>
                      <a:pt x="231648" y="479145"/>
                    </a:lnTo>
                    <a:cubicBezTo>
                      <a:pt x="227584" y="473456"/>
                      <a:pt x="225552" y="469798"/>
                      <a:pt x="225552" y="468172"/>
                    </a:cubicBezTo>
                    <a:cubicBezTo>
                      <a:pt x="225552" y="467360"/>
                      <a:pt x="226364" y="465734"/>
                      <a:pt x="227990" y="463296"/>
                    </a:cubicBezTo>
                    <a:cubicBezTo>
                      <a:pt x="229616" y="460857"/>
                      <a:pt x="231648" y="458419"/>
                      <a:pt x="234086" y="455980"/>
                    </a:cubicBezTo>
                    <a:cubicBezTo>
                      <a:pt x="234086" y="453542"/>
                      <a:pt x="232460" y="452323"/>
                      <a:pt x="229209" y="452323"/>
                    </a:cubicBezTo>
                    <a:cubicBezTo>
                      <a:pt x="230022" y="449884"/>
                      <a:pt x="230835" y="446633"/>
                      <a:pt x="231648" y="442569"/>
                    </a:cubicBezTo>
                    <a:cubicBezTo>
                      <a:pt x="233273" y="437692"/>
                      <a:pt x="234492" y="432409"/>
                      <a:pt x="235305" y="426720"/>
                    </a:cubicBezTo>
                    <a:lnTo>
                      <a:pt x="231648" y="426720"/>
                    </a:lnTo>
                    <a:lnTo>
                      <a:pt x="231648" y="425500"/>
                    </a:lnTo>
                    <a:cubicBezTo>
                      <a:pt x="239776" y="417372"/>
                      <a:pt x="243840" y="412496"/>
                      <a:pt x="243840" y="410870"/>
                    </a:cubicBezTo>
                    <a:lnTo>
                      <a:pt x="243840" y="409651"/>
                    </a:lnTo>
                    <a:lnTo>
                      <a:pt x="235305" y="409651"/>
                    </a:lnTo>
                    <a:lnTo>
                      <a:pt x="235305" y="407212"/>
                    </a:lnTo>
                    <a:lnTo>
                      <a:pt x="241401" y="399897"/>
                    </a:lnTo>
                    <a:lnTo>
                      <a:pt x="238963" y="390144"/>
                    </a:lnTo>
                    <a:cubicBezTo>
                      <a:pt x="241401" y="390144"/>
                      <a:pt x="243433" y="388112"/>
                      <a:pt x="245059" y="384048"/>
                    </a:cubicBezTo>
                    <a:lnTo>
                      <a:pt x="243840" y="376732"/>
                    </a:lnTo>
                    <a:cubicBezTo>
                      <a:pt x="259283" y="338531"/>
                      <a:pt x="267004" y="317398"/>
                      <a:pt x="267004" y="313334"/>
                    </a:cubicBezTo>
                    <a:cubicBezTo>
                      <a:pt x="267817" y="313334"/>
                      <a:pt x="270662" y="308864"/>
                      <a:pt x="275539" y="299923"/>
                    </a:cubicBezTo>
                    <a:cubicBezTo>
                      <a:pt x="280416" y="290169"/>
                      <a:pt x="286512" y="277164"/>
                      <a:pt x="293827" y="260908"/>
                    </a:cubicBezTo>
                    <a:cubicBezTo>
                      <a:pt x="301142" y="256844"/>
                      <a:pt x="307644" y="248716"/>
                      <a:pt x="313334" y="236524"/>
                    </a:cubicBezTo>
                    <a:lnTo>
                      <a:pt x="319430" y="236524"/>
                    </a:lnTo>
                    <a:cubicBezTo>
                      <a:pt x="319430" y="234086"/>
                      <a:pt x="331216" y="224739"/>
                      <a:pt x="354787" y="208483"/>
                    </a:cubicBezTo>
                    <a:cubicBezTo>
                      <a:pt x="363728" y="201168"/>
                      <a:pt x="379171" y="190195"/>
                      <a:pt x="401116" y="175564"/>
                    </a:cubicBezTo>
                    <a:lnTo>
                      <a:pt x="403555" y="179222"/>
                    </a:lnTo>
                    <a:cubicBezTo>
                      <a:pt x="414121" y="173532"/>
                      <a:pt x="419404" y="169875"/>
                      <a:pt x="419404" y="168249"/>
                    </a:cubicBezTo>
                    <a:lnTo>
                      <a:pt x="419404" y="156057"/>
                    </a:lnTo>
                    <a:close/>
                    <a:moveTo>
                      <a:pt x="512064" y="140208"/>
                    </a:moveTo>
                    <a:cubicBezTo>
                      <a:pt x="512064" y="142646"/>
                      <a:pt x="502310" y="147116"/>
                      <a:pt x="482803" y="153619"/>
                    </a:cubicBezTo>
                    <a:lnTo>
                      <a:pt x="482803" y="149961"/>
                    </a:lnTo>
                    <a:cubicBezTo>
                      <a:pt x="500684" y="143459"/>
                      <a:pt x="510438" y="140208"/>
                      <a:pt x="512064" y="140208"/>
                    </a:cubicBezTo>
                    <a:close/>
                    <a:moveTo>
                      <a:pt x="535228" y="130454"/>
                    </a:moveTo>
                    <a:lnTo>
                      <a:pt x="537667" y="130454"/>
                    </a:lnTo>
                    <a:cubicBezTo>
                      <a:pt x="537667" y="133705"/>
                      <a:pt x="531977" y="136550"/>
                      <a:pt x="520598" y="138988"/>
                    </a:cubicBezTo>
                    <a:cubicBezTo>
                      <a:pt x="520598" y="135737"/>
                      <a:pt x="525475" y="132892"/>
                      <a:pt x="535228" y="130454"/>
                    </a:cubicBezTo>
                    <a:close/>
                    <a:moveTo>
                      <a:pt x="123139" y="123139"/>
                    </a:moveTo>
                    <a:cubicBezTo>
                      <a:pt x="121513" y="123139"/>
                      <a:pt x="118668" y="125577"/>
                      <a:pt x="114604" y="130454"/>
                    </a:cubicBezTo>
                    <a:lnTo>
                      <a:pt x="114604" y="132892"/>
                    </a:lnTo>
                    <a:cubicBezTo>
                      <a:pt x="118668" y="128828"/>
                      <a:pt x="121920" y="126796"/>
                      <a:pt x="124358" y="126796"/>
                    </a:cubicBezTo>
                    <a:lnTo>
                      <a:pt x="124358" y="123139"/>
                    </a:lnTo>
                    <a:close/>
                    <a:moveTo>
                      <a:pt x="697382" y="117043"/>
                    </a:moveTo>
                    <a:lnTo>
                      <a:pt x="701040" y="117043"/>
                    </a:lnTo>
                    <a:lnTo>
                      <a:pt x="701040" y="119481"/>
                    </a:lnTo>
                    <a:lnTo>
                      <a:pt x="697382" y="119481"/>
                    </a:lnTo>
                    <a:close/>
                    <a:moveTo>
                      <a:pt x="134112" y="107289"/>
                    </a:moveTo>
                    <a:lnTo>
                      <a:pt x="136550" y="107289"/>
                    </a:lnTo>
                    <a:cubicBezTo>
                      <a:pt x="136550" y="109728"/>
                      <a:pt x="135331" y="110947"/>
                      <a:pt x="132892" y="110947"/>
                    </a:cubicBezTo>
                    <a:lnTo>
                      <a:pt x="130454" y="110947"/>
                    </a:lnTo>
                    <a:cubicBezTo>
                      <a:pt x="130454" y="108508"/>
                      <a:pt x="131673" y="107289"/>
                      <a:pt x="134112" y="107289"/>
                    </a:cubicBezTo>
                    <a:close/>
                    <a:moveTo>
                      <a:pt x="762000" y="93878"/>
                    </a:moveTo>
                    <a:lnTo>
                      <a:pt x="762000" y="95097"/>
                    </a:lnTo>
                    <a:lnTo>
                      <a:pt x="765657" y="95097"/>
                    </a:lnTo>
                    <a:lnTo>
                      <a:pt x="765657" y="93878"/>
                    </a:lnTo>
                    <a:close/>
                    <a:moveTo>
                      <a:pt x="159715" y="85344"/>
                    </a:moveTo>
                    <a:lnTo>
                      <a:pt x="162153" y="85344"/>
                    </a:lnTo>
                    <a:lnTo>
                      <a:pt x="162153" y="90220"/>
                    </a:lnTo>
                    <a:lnTo>
                      <a:pt x="159715" y="90220"/>
                    </a:lnTo>
                    <a:close/>
                    <a:moveTo>
                      <a:pt x="171907" y="80467"/>
                    </a:moveTo>
                    <a:lnTo>
                      <a:pt x="173126" y="80467"/>
                    </a:lnTo>
                    <a:cubicBezTo>
                      <a:pt x="173126" y="81280"/>
                      <a:pt x="172720" y="82092"/>
                      <a:pt x="171907" y="82905"/>
                    </a:cubicBezTo>
                    <a:lnTo>
                      <a:pt x="167030" y="85344"/>
                    </a:lnTo>
                    <a:lnTo>
                      <a:pt x="167030" y="84124"/>
                    </a:lnTo>
                    <a:cubicBezTo>
                      <a:pt x="168656" y="81686"/>
                      <a:pt x="170281" y="80467"/>
                      <a:pt x="171907" y="80467"/>
                    </a:cubicBezTo>
                    <a:close/>
                    <a:moveTo>
                      <a:pt x="181660" y="71932"/>
                    </a:moveTo>
                    <a:lnTo>
                      <a:pt x="182880" y="71932"/>
                    </a:lnTo>
                    <a:lnTo>
                      <a:pt x="182880" y="75590"/>
                    </a:lnTo>
                    <a:lnTo>
                      <a:pt x="176784" y="75590"/>
                    </a:lnTo>
                    <a:cubicBezTo>
                      <a:pt x="178409" y="73152"/>
                      <a:pt x="180035" y="71932"/>
                      <a:pt x="181660" y="71932"/>
                    </a:cubicBezTo>
                    <a:close/>
                    <a:moveTo>
                      <a:pt x="192633" y="64617"/>
                    </a:moveTo>
                    <a:lnTo>
                      <a:pt x="196291" y="64617"/>
                    </a:lnTo>
                    <a:cubicBezTo>
                      <a:pt x="196291" y="67056"/>
                      <a:pt x="195072" y="68275"/>
                      <a:pt x="192633" y="68275"/>
                    </a:cubicBezTo>
                    <a:lnTo>
                      <a:pt x="188976" y="68275"/>
                    </a:lnTo>
                    <a:cubicBezTo>
                      <a:pt x="188976" y="65836"/>
                      <a:pt x="190195" y="64617"/>
                      <a:pt x="192633" y="64617"/>
                    </a:cubicBezTo>
                    <a:close/>
                    <a:moveTo>
                      <a:pt x="212140" y="35356"/>
                    </a:moveTo>
                    <a:lnTo>
                      <a:pt x="212140" y="39014"/>
                    </a:lnTo>
                    <a:cubicBezTo>
                      <a:pt x="209702" y="39014"/>
                      <a:pt x="205232" y="41452"/>
                      <a:pt x="198729" y="46329"/>
                    </a:cubicBezTo>
                    <a:lnTo>
                      <a:pt x="196291" y="46329"/>
                    </a:lnTo>
                    <a:lnTo>
                      <a:pt x="196291" y="45110"/>
                    </a:lnTo>
                    <a:cubicBezTo>
                      <a:pt x="200355" y="38608"/>
                      <a:pt x="205638" y="35356"/>
                      <a:pt x="212140" y="35356"/>
                    </a:cubicBezTo>
                    <a:close/>
                    <a:moveTo>
                      <a:pt x="685190" y="0"/>
                    </a:moveTo>
                    <a:lnTo>
                      <a:pt x="687628" y="0"/>
                    </a:lnTo>
                    <a:cubicBezTo>
                      <a:pt x="695756" y="3251"/>
                      <a:pt x="704697" y="11785"/>
                      <a:pt x="714451" y="25603"/>
                    </a:cubicBezTo>
                    <a:lnTo>
                      <a:pt x="762000" y="42672"/>
                    </a:lnTo>
                    <a:cubicBezTo>
                      <a:pt x="762000" y="45110"/>
                      <a:pt x="769721" y="50393"/>
                      <a:pt x="785164" y="58521"/>
                    </a:cubicBezTo>
                    <a:lnTo>
                      <a:pt x="785164" y="60960"/>
                    </a:lnTo>
                    <a:cubicBezTo>
                      <a:pt x="778662" y="66649"/>
                      <a:pt x="775817" y="70307"/>
                      <a:pt x="776630" y="71932"/>
                    </a:cubicBezTo>
                    <a:lnTo>
                      <a:pt x="777849" y="75590"/>
                    </a:lnTo>
                    <a:lnTo>
                      <a:pt x="777849" y="78028"/>
                    </a:lnTo>
                    <a:cubicBezTo>
                      <a:pt x="771347" y="80467"/>
                      <a:pt x="768096" y="84937"/>
                      <a:pt x="768096" y="91440"/>
                    </a:cubicBezTo>
                    <a:lnTo>
                      <a:pt x="768096" y="113385"/>
                    </a:lnTo>
                    <a:cubicBezTo>
                      <a:pt x="768096" y="116636"/>
                      <a:pt x="764032" y="118668"/>
                      <a:pt x="755903" y="119481"/>
                    </a:cubicBezTo>
                    <a:cubicBezTo>
                      <a:pt x="755903" y="116230"/>
                      <a:pt x="754684" y="114604"/>
                      <a:pt x="752246" y="114604"/>
                    </a:cubicBezTo>
                    <a:lnTo>
                      <a:pt x="746150" y="114604"/>
                    </a:lnTo>
                    <a:lnTo>
                      <a:pt x="738835" y="120700"/>
                    </a:lnTo>
                    <a:cubicBezTo>
                      <a:pt x="738835" y="119888"/>
                      <a:pt x="733958" y="116636"/>
                      <a:pt x="724204" y="110947"/>
                    </a:cubicBezTo>
                    <a:lnTo>
                      <a:pt x="716889" y="117043"/>
                    </a:lnTo>
                    <a:cubicBezTo>
                      <a:pt x="716889" y="115417"/>
                      <a:pt x="712825" y="112979"/>
                      <a:pt x="704697" y="109728"/>
                    </a:cubicBezTo>
                    <a:cubicBezTo>
                      <a:pt x="704697" y="112166"/>
                      <a:pt x="703478" y="113385"/>
                      <a:pt x="701040" y="113385"/>
                    </a:cubicBezTo>
                    <a:lnTo>
                      <a:pt x="694944" y="109728"/>
                    </a:lnTo>
                    <a:lnTo>
                      <a:pt x="691286" y="109728"/>
                    </a:lnTo>
                    <a:lnTo>
                      <a:pt x="685190" y="113385"/>
                    </a:lnTo>
                    <a:cubicBezTo>
                      <a:pt x="685190" y="110134"/>
                      <a:pt x="682751" y="108102"/>
                      <a:pt x="677875" y="107289"/>
                    </a:cubicBezTo>
                    <a:lnTo>
                      <a:pt x="660806" y="109728"/>
                    </a:lnTo>
                    <a:cubicBezTo>
                      <a:pt x="657555" y="108102"/>
                      <a:pt x="655523" y="107289"/>
                      <a:pt x="654710" y="107289"/>
                    </a:cubicBezTo>
                    <a:cubicBezTo>
                      <a:pt x="651459" y="108915"/>
                      <a:pt x="649427" y="109728"/>
                      <a:pt x="648614" y="109728"/>
                    </a:cubicBezTo>
                    <a:lnTo>
                      <a:pt x="648614" y="107289"/>
                    </a:lnTo>
                    <a:cubicBezTo>
                      <a:pt x="647801" y="108102"/>
                      <a:pt x="641299" y="109321"/>
                      <a:pt x="629107" y="110947"/>
                    </a:cubicBezTo>
                    <a:lnTo>
                      <a:pt x="621792" y="109728"/>
                    </a:lnTo>
                    <a:cubicBezTo>
                      <a:pt x="617728" y="111353"/>
                      <a:pt x="615696" y="112572"/>
                      <a:pt x="615696" y="113385"/>
                    </a:cubicBezTo>
                    <a:lnTo>
                      <a:pt x="605942" y="110947"/>
                    </a:lnTo>
                    <a:lnTo>
                      <a:pt x="602284" y="110947"/>
                    </a:lnTo>
                    <a:cubicBezTo>
                      <a:pt x="601471" y="112572"/>
                      <a:pt x="590905" y="115417"/>
                      <a:pt x="570585" y="119481"/>
                    </a:cubicBezTo>
                    <a:cubicBezTo>
                      <a:pt x="552703" y="126796"/>
                      <a:pt x="541731" y="130454"/>
                      <a:pt x="537667" y="130454"/>
                    </a:cubicBezTo>
                    <a:cubicBezTo>
                      <a:pt x="537667" y="126390"/>
                      <a:pt x="542950" y="123952"/>
                      <a:pt x="553516" y="123139"/>
                    </a:cubicBezTo>
                    <a:lnTo>
                      <a:pt x="551078" y="119481"/>
                    </a:lnTo>
                    <a:cubicBezTo>
                      <a:pt x="513689" y="135737"/>
                      <a:pt x="485241" y="146710"/>
                      <a:pt x="465734" y="152400"/>
                    </a:cubicBezTo>
                    <a:cubicBezTo>
                      <a:pt x="465734" y="150774"/>
                      <a:pt x="464921" y="149961"/>
                      <a:pt x="463296" y="149961"/>
                    </a:cubicBezTo>
                    <a:cubicBezTo>
                      <a:pt x="465734" y="141020"/>
                      <a:pt x="466953" y="135737"/>
                      <a:pt x="466953" y="134112"/>
                    </a:cubicBezTo>
                    <a:lnTo>
                      <a:pt x="465734" y="134112"/>
                    </a:lnTo>
                    <a:cubicBezTo>
                      <a:pt x="463296" y="134112"/>
                      <a:pt x="461264" y="136144"/>
                      <a:pt x="459638" y="140208"/>
                    </a:cubicBezTo>
                    <a:cubicBezTo>
                      <a:pt x="461264" y="140208"/>
                      <a:pt x="462076" y="141020"/>
                      <a:pt x="462076" y="142646"/>
                    </a:cubicBezTo>
                    <a:lnTo>
                      <a:pt x="457200" y="143865"/>
                    </a:lnTo>
                    <a:lnTo>
                      <a:pt x="452323" y="136550"/>
                    </a:lnTo>
                    <a:lnTo>
                      <a:pt x="473049" y="124358"/>
                    </a:lnTo>
                    <a:lnTo>
                      <a:pt x="482803" y="124358"/>
                    </a:lnTo>
                    <a:cubicBezTo>
                      <a:pt x="475488" y="132486"/>
                      <a:pt x="471830" y="138988"/>
                      <a:pt x="471830" y="143865"/>
                    </a:cubicBezTo>
                    <a:lnTo>
                      <a:pt x="473049" y="143865"/>
                    </a:lnTo>
                    <a:cubicBezTo>
                      <a:pt x="477113" y="141427"/>
                      <a:pt x="479958" y="140208"/>
                      <a:pt x="481584" y="140208"/>
                    </a:cubicBezTo>
                    <a:lnTo>
                      <a:pt x="479145" y="136550"/>
                    </a:lnTo>
                    <a:cubicBezTo>
                      <a:pt x="484022" y="132486"/>
                      <a:pt x="487273" y="126796"/>
                      <a:pt x="488899" y="119481"/>
                    </a:cubicBezTo>
                    <a:cubicBezTo>
                      <a:pt x="495401" y="119481"/>
                      <a:pt x="501091" y="114604"/>
                      <a:pt x="505968" y="104851"/>
                    </a:cubicBezTo>
                    <a:lnTo>
                      <a:pt x="508406" y="109728"/>
                    </a:lnTo>
                    <a:cubicBezTo>
                      <a:pt x="506780" y="109728"/>
                      <a:pt x="505968" y="110134"/>
                      <a:pt x="505968" y="110947"/>
                    </a:cubicBezTo>
                    <a:lnTo>
                      <a:pt x="508406" y="110947"/>
                    </a:lnTo>
                    <a:cubicBezTo>
                      <a:pt x="514908" y="109321"/>
                      <a:pt x="518160" y="107289"/>
                      <a:pt x="518160" y="104851"/>
                    </a:cubicBezTo>
                    <a:lnTo>
                      <a:pt x="518160" y="99974"/>
                    </a:lnTo>
                    <a:cubicBezTo>
                      <a:pt x="527100" y="97536"/>
                      <a:pt x="531571" y="94691"/>
                      <a:pt x="531571" y="91440"/>
                    </a:cubicBezTo>
                    <a:lnTo>
                      <a:pt x="530351" y="91440"/>
                    </a:lnTo>
                    <a:lnTo>
                      <a:pt x="525475" y="93878"/>
                    </a:lnTo>
                    <a:lnTo>
                      <a:pt x="521817" y="91440"/>
                    </a:lnTo>
                    <a:cubicBezTo>
                      <a:pt x="516940" y="92252"/>
                      <a:pt x="512470" y="94284"/>
                      <a:pt x="508406" y="97536"/>
                    </a:cubicBezTo>
                    <a:cubicBezTo>
                      <a:pt x="505155" y="95910"/>
                      <a:pt x="503123" y="95097"/>
                      <a:pt x="502310" y="95097"/>
                    </a:cubicBezTo>
                    <a:cubicBezTo>
                      <a:pt x="502310" y="96723"/>
                      <a:pt x="499059" y="99974"/>
                      <a:pt x="492556" y="104851"/>
                    </a:cubicBezTo>
                    <a:cubicBezTo>
                      <a:pt x="492556" y="102412"/>
                      <a:pt x="491337" y="101193"/>
                      <a:pt x="488899" y="101193"/>
                    </a:cubicBezTo>
                    <a:lnTo>
                      <a:pt x="486460" y="101193"/>
                    </a:lnTo>
                    <a:lnTo>
                      <a:pt x="457200" y="117043"/>
                    </a:lnTo>
                    <a:lnTo>
                      <a:pt x="446227" y="114604"/>
                    </a:lnTo>
                    <a:lnTo>
                      <a:pt x="424281" y="132892"/>
                    </a:lnTo>
                    <a:lnTo>
                      <a:pt x="419404" y="132892"/>
                    </a:lnTo>
                    <a:lnTo>
                      <a:pt x="414528" y="130454"/>
                    </a:lnTo>
                    <a:cubicBezTo>
                      <a:pt x="403148" y="136956"/>
                      <a:pt x="390956" y="140208"/>
                      <a:pt x="377952" y="140208"/>
                    </a:cubicBezTo>
                    <a:cubicBezTo>
                      <a:pt x="377952" y="142646"/>
                      <a:pt x="373481" y="147116"/>
                      <a:pt x="364540" y="153619"/>
                    </a:cubicBezTo>
                    <a:lnTo>
                      <a:pt x="358444" y="149961"/>
                    </a:lnTo>
                    <a:cubicBezTo>
                      <a:pt x="356006" y="155651"/>
                      <a:pt x="348284" y="160934"/>
                      <a:pt x="335280" y="165811"/>
                    </a:cubicBezTo>
                    <a:lnTo>
                      <a:pt x="331622" y="163372"/>
                    </a:lnTo>
                    <a:lnTo>
                      <a:pt x="326745" y="171907"/>
                    </a:lnTo>
                    <a:lnTo>
                      <a:pt x="323088" y="169468"/>
                    </a:lnTo>
                    <a:lnTo>
                      <a:pt x="321868" y="169468"/>
                    </a:lnTo>
                    <a:cubicBezTo>
                      <a:pt x="316992" y="174345"/>
                      <a:pt x="308457" y="177190"/>
                      <a:pt x="296265" y="178003"/>
                    </a:cubicBezTo>
                    <a:cubicBezTo>
                      <a:pt x="296265" y="179628"/>
                      <a:pt x="288950" y="186131"/>
                      <a:pt x="274320" y="197510"/>
                    </a:cubicBezTo>
                    <a:lnTo>
                      <a:pt x="270662" y="197510"/>
                    </a:lnTo>
                    <a:cubicBezTo>
                      <a:pt x="269036" y="197510"/>
                      <a:pt x="268224" y="196697"/>
                      <a:pt x="268224" y="195072"/>
                    </a:cubicBezTo>
                    <a:cubicBezTo>
                      <a:pt x="266598" y="195072"/>
                      <a:pt x="261721" y="200355"/>
                      <a:pt x="253593" y="210921"/>
                    </a:cubicBezTo>
                    <a:lnTo>
                      <a:pt x="247497" y="210921"/>
                    </a:lnTo>
                    <a:cubicBezTo>
                      <a:pt x="247497" y="213360"/>
                      <a:pt x="246278" y="214579"/>
                      <a:pt x="243840" y="214579"/>
                    </a:cubicBezTo>
                    <a:lnTo>
                      <a:pt x="238963" y="212140"/>
                    </a:lnTo>
                    <a:lnTo>
                      <a:pt x="229209" y="214579"/>
                    </a:lnTo>
                    <a:lnTo>
                      <a:pt x="229209" y="217017"/>
                    </a:lnTo>
                    <a:lnTo>
                      <a:pt x="231648" y="220675"/>
                    </a:lnTo>
                    <a:cubicBezTo>
                      <a:pt x="225145" y="224739"/>
                      <a:pt x="220675" y="226771"/>
                      <a:pt x="218236" y="226771"/>
                    </a:cubicBezTo>
                    <a:cubicBezTo>
                      <a:pt x="218236" y="223520"/>
                      <a:pt x="217017" y="221894"/>
                      <a:pt x="214579" y="221894"/>
                    </a:cubicBezTo>
                    <a:cubicBezTo>
                      <a:pt x="214579" y="223520"/>
                      <a:pt x="213766" y="224332"/>
                      <a:pt x="212140" y="224332"/>
                    </a:cubicBezTo>
                    <a:lnTo>
                      <a:pt x="214579" y="227990"/>
                    </a:lnTo>
                    <a:cubicBezTo>
                      <a:pt x="214579" y="232054"/>
                      <a:pt x="208483" y="234086"/>
                      <a:pt x="196291" y="234086"/>
                    </a:cubicBezTo>
                    <a:cubicBezTo>
                      <a:pt x="193040" y="232460"/>
                      <a:pt x="191008" y="231648"/>
                      <a:pt x="190195" y="231648"/>
                    </a:cubicBezTo>
                    <a:cubicBezTo>
                      <a:pt x="190195" y="233273"/>
                      <a:pt x="189788" y="234086"/>
                      <a:pt x="188976" y="234086"/>
                    </a:cubicBezTo>
                    <a:lnTo>
                      <a:pt x="190195" y="237744"/>
                    </a:lnTo>
                    <a:lnTo>
                      <a:pt x="190195" y="241401"/>
                    </a:lnTo>
                    <a:lnTo>
                      <a:pt x="188976" y="241401"/>
                    </a:lnTo>
                    <a:lnTo>
                      <a:pt x="182880" y="237744"/>
                    </a:lnTo>
                    <a:cubicBezTo>
                      <a:pt x="182880" y="241808"/>
                      <a:pt x="179222" y="245059"/>
                      <a:pt x="171907" y="247497"/>
                    </a:cubicBezTo>
                    <a:lnTo>
                      <a:pt x="173126" y="251155"/>
                    </a:lnTo>
                    <a:lnTo>
                      <a:pt x="173126" y="253593"/>
                    </a:lnTo>
                    <a:lnTo>
                      <a:pt x="171907" y="253593"/>
                    </a:lnTo>
                    <a:lnTo>
                      <a:pt x="162153" y="247497"/>
                    </a:lnTo>
                    <a:lnTo>
                      <a:pt x="157276" y="247497"/>
                    </a:lnTo>
                    <a:cubicBezTo>
                      <a:pt x="154838" y="248310"/>
                      <a:pt x="153619" y="249529"/>
                      <a:pt x="153619" y="251155"/>
                    </a:cubicBezTo>
                    <a:cubicBezTo>
                      <a:pt x="156057" y="251968"/>
                      <a:pt x="157276" y="253593"/>
                      <a:pt x="157276" y="256032"/>
                    </a:cubicBezTo>
                    <a:cubicBezTo>
                      <a:pt x="154838" y="256032"/>
                      <a:pt x="153619" y="257251"/>
                      <a:pt x="153619" y="259689"/>
                    </a:cubicBezTo>
                    <a:lnTo>
                      <a:pt x="143865" y="257251"/>
                    </a:lnTo>
                    <a:cubicBezTo>
                      <a:pt x="141427" y="257251"/>
                      <a:pt x="138988" y="262534"/>
                      <a:pt x="136550" y="273100"/>
                    </a:cubicBezTo>
                    <a:lnTo>
                      <a:pt x="134112" y="273100"/>
                    </a:lnTo>
                    <a:cubicBezTo>
                      <a:pt x="134112" y="271475"/>
                      <a:pt x="133705" y="270662"/>
                      <a:pt x="132892" y="270662"/>
                    </a:cubicBezTo>
                    <a:cubicBezTo>
                      <a:pt x="132892" y="276352"/>
                      <a:pt x="129641" y="279196"/>
                      <a:pt x="123139" y="279196"/>
                    </a:cubicBezTo>
                    <a:lnTo>
                      <a:pt x="120700" y="279196"/>
                    </a:lnTo>
                    <a:cubicBezTo>
                      <a:pt x="106070" y="271881"/>
                      <a:pt x="96316" y="264160"/>
                      <a:pt x="91440" y="256032"/>
                    </a:cubicBezTo>
                    <a:cubicBezTo>
                      <a:pt x="75996" y="243027"/>
                      <a:pt x="63804" y="236524"/>
                      <a:pt x="54864" y="236524"/>
                    </a:cubicBezTo>
                    <a:lnTo>
                      <a:pt x="48768" y="236524"/>
                    </a:lnTo>
                    <a:cubicBezTo>
                      <a:pt x="46329" y="236524"/>
                      <a:pt x="35763" y="237744"/>
                      <a:pt x="17068" y="240182"/>
                    </a:cubicBezTo>
                    <a:cubicBezTo>
                      <a:pt x="14630" y="233680"/>
                      <a:pt x="13411" y="229209"/>
                      <a:pt x="13411" y="226771"/>
                    </a:cubicBezTo>
                    <a:lnTo>
                      <a:pt x="13411" y="220675"/>
                    </a:lnTo>
                    <a:cubicBezTo>
                      <a:pt x="4470" y="216611"/>
                      <a:pt x="0" y="213766"/>
                      <a:pt x="0" y="212140"/>
                    </a:cubicBezTo>
                    <a:cubicBezTo>
                      <a:pt x="2438" y="212140"/>
                      <a:pt x="4876" y="208483"/>
                      <a:pt x="7315" y="201168"/>
                    </a:cubicBezTo>
                    <a:cubicBezTo>
                      <a:pt x="5689" y="201168"/>
                      <a:pt x="3251" y="198323"/>
                      <a:pt x="0" y="192633"/>
                    </a:cubicBezTo>
                    <a:lnTo>
                      <a:pt x="0" y="191414"/>
                    </a:lnTo>
                    <a:cubicBezTo>
                      <a:pt x="6502" y="184912"/>
                      <a:pt x="9753" y="178409"/>
                      <a:pt x="9753" y="171907"/>
                    </a:cubicBezTo>
                    <a:cubicBezTo>
                      <a:pt x="14630" y="168656"/>
                      <a:pt x="21539" y="156057"/>
                      <a:pt x="30480" y="134112"/>
                    </a:cubicBezTo>
                    <a:lnTo>
                      <a:pt x="52425" y="119481"/>
                    </a:lnTo>
                    <a:lnTo>
                      <a:pt x="62179" y="119481"/>
                    </a:lnTo>
                    <a:cubicBezTo>
                      <a:pt x="62179" y="113791"/>
                      <a:pt x="66243" y="110947"/>
                      <a:pt x="74371" y="110947"/>
                    </a:cubicBezTo>
                    <a:cubicBezTo>
                      <a:pt x="74371" y="110134"/>
                      <a:pt x="74777" y="109728"/>
                      <a:pt x="75590" y="109728"/>
                    </a:cubicBezTo>
                    <a:cubicBezTo>
                      <a:pt x="75590" y="110540"/>
                      <a:pt x="76403" y="110947"/>
                      <a:pt x="78028" y="110947"/>
                    </a:cubicBezTo>
                    <a:cubicBezTo>
                      <a:pt x="78841" y="109321"/>
                      <a:pt x="89814" y="104038"/>
                      <a:pt x="110947" y="95097"/>
                    </a:cubicBezTo>
                    <a:cubicBezTo>
                      <a:pt x="110947" y="93472"/>
                      <a:pt x="118262" y="89814"/>
                      <a:pt x="132892" y="84124"/>
                    </a:cubicBezTo>
                    <a:lnTo>
                      <a:pt x="140208" y="74371"/>
                    </a:lnTo>
                    <a:lnTo>
                      <a:pt x="143865" y="75590"/>
                    </a:lnTo>
                    <a:cubicBezTo>
                      <a:pt x="145491" y="73152"/>
                      <a:pt x="153212" y="68681"/>
                      <a:pt x="167030" y="62179"/>
                    </a:cubicBezTo>
                    <a:cubicBezTo>
                      <a:pt x="167030" y="58115"/>
                      <a:pt x="172313" y="54864"/>
                      <a:pt x="182880" y="52425"/>
                    </a:cubicBezTo>
                    <a:cubicBezTo>
                      <a:pt x="182880" y="50800"/>
                      <a:pt x="184912" y="48768"/>
                      <a:pt x="188976" y="46329"/>
                    </a:cubicBezTo>
                    <a:lnTo>
                      <a:pt x="195072" y="46329"/>
                    </a:lnTo>
                    <a:lnTo>
                      <a:pt x="195072" y="48768"/>
                    </a:lnTo>
                    <a:cubicBezTo>
                      <a:pt x="173939" y="62585"/>
                      <a:pt x="160121" y="73152"/>
                      <a:pt x="153619" y="80467"/>
                    </a:cubicBezTo>
                    <a:cubicBezTo>
                      <a:pt x="152806" y="80467"/>
                      <a:pt x="148742" y="82499"/>
                      <a:pt x="141427" y="86563"/>
                    </a:cubicBezTo>
                    <a:cubicBezTo>
                      <a:pt x="131673" y="92252"/>
                      <a:pt x="120700" y="99161"/>
                      <a:pt x="108508" y="107289"/>
                    </a:cubicBezTo>
                    <a:lnTo>
                      <a:pt x="107289" y="107289"/>
                    </a:lnTo>
                    <a:lnTo>
                      <a:pt x="107289" y="109728"/>
                    </a:lnTo>
                    <a:lnTo>
                      <a:pt x="108508" y="113385"/>
                    </a:lnTo>
                    <a:cubicBezTo>
                      <a:pt x="102819" y="115011"/>
                      <a:pt x="99568" y="118262"/>
                      <a:pt x="98755" y="123139"/>
                    </a:cubicBezTo>
                    <a:lnTo>
                      <a:pt x="98755" y="129235"/>
                    </a:lnTo>
                    <a:lnTo>
                      <a:pt x="95097" y="129235"/>
                    </a:lnTo>
                    <a:lnTo>
                      <a:pt x="95097" y="130454"/>
                    </a:lnTo>
                    <a:cubicBezTo>
                      <a:pt x="97536" y="130454"/>
                      <a:pt x="100380" y="131673"/>
                      <a:pt x="103632" y="134112"/>
                    </a:cubicBezTo>
                    <a:lnTo>
                      <a:pt x="124358" y="117043"/>
                    </a:lnTo>
                    <a:cubicBezTo>
                      <a:pt x="124358" y="119481"/>
                      <a:pt x="127609" y="121513"/>
                      <a:pt x="134112" y="123139"/>
                    </a:cubicBezTo>
                    <a:lnTo>
                      <a:pt x="157276" y="109728"/>
                    </a:lnTo>
                    <a:lnTo>
                      <a:pt x="162153" y="110947"/>
                    </a:lnTo>
                    <a:cubicBezTo>
                      <a:pt x="161340" y="118262"/>
                      <a:pt x="159308" y="125577"/>
                      <a:pt x="156057" y="132892"/>
                    </a:cubicBezTo>
                    <a:cubicBezTo>
                      <a:pt x="156870" y="132892"/>
                      <a:pt x="157276" y="133299"/>
                      <a:pt x="157276" y="134112"/>
                    </a:cubicBezTo>
                    <a:cubicBezTo>
                      <a:pt x="158089" y="134112"/>
                      <a:pt x="159308" y="133705"/>
                      <a:pt x="160934" y="132892"/>
                    </a:cubicBezTo>
                    <a:cubicBezTo>
                      <a:pt x="162560" y="132080"/>
                      <a:pt x="164592" y="130860"/>
                      <a:pt x="167030" y="129235"/>
                    </a:cubicBezTo>
                    <a:cubicBezTo>
                      <a:pt x="171094" y="130860"/>
                      <a:pt x="173126" y="132080"/>
                      <a:pt x="173126" y="132892"/>
                    </a:cubicBezTo>
                    <a:cubicBezTo>
                      <a:pt x="195884" y="125577"/>
                      <a:pt x="211328" y="119481"/>
                      <a:pt x="219456" y="114604"/>
                    </a:cubicBezTo>
                    <a:cubicBezTo>
                      <a:pt x="225145" y="114604"/>
                      <a:pt x="238963" y="110134"/>
                      <a:pt x="260908" y="101193"/>
                    </a:cubicBezTo>
                    <a:cubicBezTo>
                      <a:pt x="275539" y="101193"/>
                      <a:pt x="299110" y="94284"/>
                      <a:pt x="331622" y="80467"/>
                    </a:cubicBezTo>
                    <a:lnTo>
                      <a:pt x="341376" y="81686"/>
                    </a:lnTo>
                    <a:cubicBezTo>
                      <a:pt x="346252" y="81686"/>
                      <a:pt x="358444" y="77216"/>
                      <a:pt x="377952" y="68275"/>
                    </a:cubicBezTo>
                    <a:lnTo>
                      <a:pt x="381609" y="70713"/>
                    </a:lnTo>
                    <a:cubicBezTo>
                      <a:pt x="399491" y="62585"/>
                      <a:pt x="424688" y="54051"/>
                      <a:pt x="457200" y="45110"/>
                    </a:cubicBezTo>
                    <a:cubicBezTo>
                      <a:pt x="460451" y="45110"/>
                      <a:pt x="475488" y="40640"/>
                      <a:pt x="502310" y="31699"/>
                    </a:cubicBezTo>
                    <a:lnTo>
                      <a:pt x="510844" y="31699"/>
                    </a:lnTo>
                    <a:lnTo>
                      <a:pt x="514502" y="32918"/>
                    </a:lnTo>
                    <a:cubicBezTo>
                      <a:pt x="525068" y="30480"/>
                      <a:pt x="556361" y="27228"/>
                      <a:pt x="608380" y="23164"/>
                    </a:cubicBezTo>
                    <a:cubicBezTo>
                      <a:pt x="608380" y="22351"/>
                      <a:pt x="609600" y="21539"/>
                      <a:pt x="612038" y="20726"/>
                    </a:cubicBezTo>
                    <a:cubicBezTo>
                      <a:pt x="615289" y="19913"/>
                      <a:pt x="618947" y="19100"/>
                      <a:pt x="623011" y="18288"/>
                    </a:cubicBezTo>
                    <a:lnTo>
                      <a:pt x="627888" y="19507"/>
                    </a:lnTo>
                    <a:lnTo>
                      <a:pt x="631545" y="18288"/>
                    </a:lnTo>
                    <a:lnTo>
                      <a:pt x="635203" y="19507"/>
                    </a:lnTo>
                    <a:lnTo>
                      <a:pt x="637641" y="19507"/>
                    </a:lnTo>
                    <a:cubicBezTo>
                      <a:pt x="637641" y="17881"/>
                      <a:pt x="640892" y="14630"/>
                      <a:pt x="647395" y="9753"/>
                    </a:cubicBezTo>
                    <a:cubicBezTo>
                      <a:pt x="648207" y="9753"/>
                      <a:pt x="649833" y="11785"/>
                      <a:pt x="652271" y="15849"/>
                    </a:cubicBezTo>
                    <a:cubicBezTo>
                      <a:pt x="654710" y="15849"/>
                      <a:pt x="658774" y="11785"/>
                      <a:pt x="664463" y="3657"/>
                    </a:cubicBezTo>
                    <a:lnTo>
                      <a:pt x="670559" y="8534"/>
                    </a:lnTo>
                    <a:lnTo>
                      <a:pt x="670559" y="6096"/>
                    </a:lnTo>
                    <a:lnTo>
                      <a:pt x="671779" y="2438"/>
                    </a:lnTo>
                    <a:cubicBezTo>
                      <a:pt x="672592" y="3251"/>
                      <a:pt x="675843" y="3657"/>
                      <a:pt x="681532" y="3657"/>
                    </a:cubicBezTo>
                    <a:cubicBezTo>
                      <a:pt x="683158" y="1219"/>
                      <a:pt x="684377" y="0"/>
                      <a:pt x="68519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9600" dirty="0">
                  <a:solidFill>
                    <a:schemeClr val="bg1"/>
                  </a:solidFill>
                  <a:latin typeface="字魂49号-逍遥行书" panose="00000500000000000000" pitchFamily="2" charset="-122"/>
                  <a:ea typeface="字魂49号-逍遥行书" panose="00000500000000000000" pitchFamily="2" charset="-122"/>
                </a:endParaRPr>
              </a:p>
            </p:txBody>
          </p:sp>
          <p:sp>
            <p:nvSpPr>
              <p:cNvPr id="29" name="文本框 28">
                <a:extLst>
                  <a:ext uri="{FF2B5EF4-FFF2-40B4-BE49-F238E27FC236}">
                    <a16:creationId xmlns:a16="http://schemas.microsoft.com/office/drawing/2014/main" id="{7ECF7E1B-B531-42CE-A3FB-1F79CC72397F}"/>
                  </a:ext>
                </a:extLst>
              </p:cNvPr>
              <p:cNvSpPr txBox="1"/>
              <p:nvPr/>
            </p:nvSpPr>
            <p:spPr>
              <a:xfrm>
                <a:off x="7343014" y="2632647"/>
                <a:ext cx="1383220" cy="1943576"/>
              </a:xfrm>
              <a:custGeom>
                <a:avLst/>
                <a:gdLst/>
                <a:ahLst/>
                <a:cxnLst/>
                <a:rect l="l" t="t" r="r" b="b"/>
                <a:pathLst>
                  <a:path w="1383220" h="1943576">
                    <a:moveTo>
                      <a:pt x="1204007" y="1832514"/>
                    </a:moveTo>
                    <a:lnTo>
                      <a:pt x="1209056" y="1840087"/>
                    </a:lnTo>
                    <a:lnTo>
                      <a:pt x="1209056" y="1857756"/>
                    </a:lnTo>
                    <a:cubicBezTo>
                      <a:pt x="1209056" y="1862804"/>
                      <a:pt x="1206532" y="1865328"/>
                      <a:pt x="1201483" y="1865328"/>
                    </a:cubicBezTo>
                    <a:cubicBezTo>
                      <a:pt x="1194752" y="1865328"/>
                      <a:pt x="1191387" y="1862804"/>
                      <a:pt x="1191387" y="1857756"/>
                    </a:cubicBezTo>
                    <a:lnTo>
                      <a:pt x="1191387" y="1845135"/>
                    </a:lnTo>
                    <a:cubicBezTo>
                      <a:pt x="1191387" y="1840087"/>
                      <a:pt x="1195594" y="1835880"/>
                      <a:pt x="1204007" y="1832514"/>
                    </a:cubicBezTo>
                    <a:close/>
                    <a:moveTo>
                      <a:pt x="1239345" y="1802225"/>
                    </a:moveTo>
                    <a:lnTo>
                      <a:pt x="1244393" y="1802225"/>
                    </a:lnTo>
                    <a:lnTo>
                      <a:pt x="1244393" y="1812321"/>
                    </a:lnTo>
                    <a:lnTo>
                      <a:pt x="1239345" y="1812321"/>
                    </a:lnTo>
                    <a:close/>
                    <a:moveTo>
                      <a:pt x="1204007" y="1802225"/>
                    </a:moveTo>
                    <a:lnTo>
                      <a:pt x="1214104" y="1802225"/>
                    </a:lnTo>
                    <a:lnTo>
                      <a:pt x="1214104" y="1819894"/>
                    </a:lnTo>
                    <a:lnTo>
                      <a:pt x="1201483" y="1819894"/>
                    </a:lnTo>
                    <a:lnTo>
                      <a:pt x="1201483" y="1814846"/>
                    </a:lnTo>
                    <a:lnTo>
                      <a:pt x="1204007" y="1807273"/>
                    </a:lnTo>
                    <a:close/>
                    <a:moveTo>
                      <a:pt x="1183814" y="1797177"/>
                    </a:moveTo>
                    <a:lnTo>
                      <a:pt x="1191387" y="1797177"/>
                    </a:lnTo>
                    <a:lnTo>
                      <a:pt x="1188862" y="1850183"/>
                    </a:lnTo>
                    <a:lnTo>
                      <a:pt x="1176242" y="1850183"/>
                    </a:lnTo>
                    <a:lnTo>
                      <a:pt x="1176242" y="1845135"/>
                    </a:lnTo>
                    <a:cubicBezTo>
                      <a:pt x="1176242" y="1841769"/>
                      <a:pt x="1177083" y="1840087"/>
                      <a:pt x="1178766" y="1840087"/>
                    </a:cubicBezTo>
                    <a:cubicBezTo>
                      <a:pt x="1178766" y="1838404"/>
                      <a:pt x="1177925" y="1837563"/>
                      <a:pt x="1176242" y="1837563"/>
                    </a:cubicBezTo>
                    <a:close/>
                    <a:moveTo>
                      <a:pt x="1264586" y="1789604"/>
                    </a:moveTo>
                    <a:lnTo>
                      <a:pt x="1269635" y="1789604"/>
                    </a:lnTo>
                    <a:cubicBezTo>
                      <a:pt x="1273000" y="1789604"/>
                      <a:pt x="1277207" y="1793811"/>
                      <a:pt x="1282255" y="1802225"/>
                    </a:cubicBezTo>
                    <a:lnTo>
                      <a:pt x="1282255" y="1812321"/>
                    </a:lnTo>
                    <a:lnTo>
                      <a:pt x="1269635" y="1812321"/>
                    </a:lnTo>
                    <a:cubicBezTo>
                      <a:pt x="1262904" y="1812321"/>
                      <a:pt x="1259538" y="1808956"/>
                      <a:pt x="1259538" y="1802225"/>
                    </a:cubicBezTo>
                    <a:cubicBezTo>
                      <a:pt x="1262904" y="1795494"/>
                      <a:pt x="1264586" y="1791287"/>
                      <a:pt x="1264586" y="1789604"/>
                    </a:cubicBezTo>
                    <a:close/>
                    <a:moveTo>
                      <a:pt x="1188862" y="1776984"/>
                    </a:moveTo>
                    <a:lnTo>
                      <a:pt x="1196435" y="1776984"/>
                    </a:lnTo>
                    <a:lnTo>
                      <a:pt x="1196435" y="1782032"/>
                    </a:lnTo>
                    <a:cubicBezTo>
                      <a:pt x="1196435" y="1787080"/>
                      <a:pt x="1193911" y="1789604"/>
                      <a:pt x="1188862" y="1789604"/>
                    </a:cubicBezTo>
                    <a:close/>
                    <a:moveTo>
                      <a:pt x="1219152" y="1739122"/>
                    </a:moveTo>
                    <a:lnTo>
                      <a:pt x="1221676" y="1764363"/>
                    </a:lnTo>
                    <a:lnTo>
                      <a:pt x="1204007" y="1789604"/>
                    </a:lnTo>
                    <a:lnTo>
                      <a:pt x="1201483" y="1782032"/>
                    </a:lnTo>
                    <a:cubicBezTo>
                      <a:pt x="1206532" y="1782032"/>
                      <a:pt x="1209056" y="1778666"/>
                      <a:pt x="1209056" y="1771935"/>
                    </a:cubicBezTo>
                    <a:cubicBezTo>
                      <a:pt x="1204007" y="1771935"/>
                      <a:pt x="1201483" y="1769411"/>
                      <a:pt x="1201483" y="1764363"/>
                    </a:cubicBezTo>
                    <a:lnTo>
                      <a:pt x="1201483" y="1756791"/>
                    </a:lnTo>
                    <a:cubicBezTo>
                      <a:pt x="1201483" y="1751742"/>
                      <a:pt x="1207373" y="1745853"/>
                      <a:pt x="1219152" y="1739122"/>
                    </a:cubicBezTo>
                    <a:close/>
                    <a:moveTo>
                      <a:pt x="1191387" y="1734074"/>
                    </a:moveTo>
                    <a:lnTo>
                      <a:pt x="1196435" y="1744170"/>
                    </a:lnTo>
                    <a:cubicBezTo>
                      <a:pt x="1193070" y="1757632"/>
                      <a:pt x="1191387" y="1766887"/>
                      <a:pt x="1191387" y="1771935"/>
                    </a:cubicBezTo>
                    <a:lnTo>
                      <a:pt x="1183814" y="1771935"/>
                    </a:lnTo>
                    <a:cubicBezTo>
                      <a:pt x="1178766" y="1771935"/>
                      <a:pt x="1176242" y="1769411"/>
                      <a:pt x="1176242" y="1764363"/>
                    </a:cubicBezTo>
                    <a:cubicBezTo>
                      <a:pt x="1184656" y="1744170"/>
                      <a:pt x="1189704" y="1734074"/>
                      <a:pt x="1191387" y="1734074"/>
                    </a:cubicBezTo>
                    <a:close/>
                    <a:moveTo>
                      <a:pt x="171641" y="1284779"/>
                    </a:moveTo>
                    <a:lnTo>
                      <a:pt x="171641" y="1289828"/>
                    </a:lnTo>
                    <a:lnTo>
                      <a:pt x="179213" y="1289828"/>
                    </a:lnTo>
                    <a:lnTo>
                      <a:pt x="179213" y="1284779"/>
                    </a:lnTo>
                    <a:close/>
                    <a:moveTo>
                      <a:pt x="191833" y="1267110"/>
                    </a:moveTo>
                    <a:lnTo>
                      <a:pt x="191833" y="1272159"/>
                    </a:lnTo>
                    <a:lnTo>
                      <a:pt x="199406" y="1272159"/>
                    </a:lnTo>
                    <a:lnTo>
                      <a:pt x="199406" y="1267110"/>
                    </a:lnTo>
                    <a:close/>
                    <a:moveTo>
                      <a:pt x="174165" y="1259538"/>
                    </a:moveTo>
                    <a:cubicBezTo>
                      <a:pt x="177530" y="1264586"/>
                      <a:pt x="180896" y="1267110"/>
                      <a:pt x="184261" y="1267110"/>
                    </a:cubicBezTo>
                    <a:lnTo>
                      <a:pt x="186785" y="1267110"/>
                    </a:lnTo>
                    <a:cubicBezTo>
                      <a:pt x="186785" y="1262062"/>
                      <a:pt x="184261" y="1259538"/>
                      <a:pt x="179213" y="1259538"/>
                    </a:cubicBezTo>
                    <a:close/>
                    <a:moveTo>
                      <a:pt x="212026" y="1229249"/>
                    </a:moveTo>
                    <a:lnTo>
                      <a:pt x="209502" y="1239345"/>
                    </a:lnTo>
                    <a:lnTo>
                      <a:pt x="222123" y="1239345"/>
                    </a:lnTo>
                    <a:cubicBezTo>
                      <a:pt x="222123" y="1232614"/>
                      <a:pt x="218757" y="1229249"/>
                      <a:pt x="212026" y="1229249"/>
                    </a:cubicBezTo>
                    <a:close/>
                    <a:moveTo>
                      <a:pt x="217075" y="1191387"/>
                    </a:moveTo>
                    <a:lnTo>
                      <a:pt x="224647" y="1191387"/>
                    </a:lnTo>
                    <a:lnTo>
                      <a:pt x="222123" y="1204007"/>
                    </a:lnTo>
                    <a:lnTo>
                      <a:pt x="217075" y="1204007"/>
                    </a:lnTo>
                    <a:close/>
                    <a:moveTo>
                      <a:pt x="222123" y="1090422"/>
                    </a:moveTo>
                    <a:lnTo>
                      <a:pt x="222123" y="1095470"/>
                    </a:lnTo>
                    <a:cubicBezTo>
                      <a:pt x="222123" y="1102201"/>
                      <a:pt x="224647" y="1110615"/>
                      <a:pt x="229695" y="1120711"/>
                    </a:cubicBezTo>
                    <a:cubicBezTo>
                      <a:pt x="221282" y="1120711"/>
                      <a:pt x="217075" y="1124918"/>
                      <a:pt x="217075" y="1133332"/>
                    </a:cubicBezTo>
                    <a:cubicBezTo>
                      <a:pt x="220440" y="1133332"/>
                      <a:pt x="222123" y="1134173"/>
                      <a:pt x="222123" y="1135856"/>
                    </a:cubicBezTo>
                    <a:lnTo>
                      <a:pt x="209502" y="1135856"/>
                    </a:lnTo>
                    <a:lnTo>
                      <a:pt x="212026" y="1145952"/>
                    </a:lnTo>
                    <a:cubicBezTo>
                      <a:pt x="203613" y="1154366"/>
                      <a:pt x="199406" y="1162780"/>
                      <a:pt x="199406" y="1171194"/>
                    </a:cubicBezTo>
                    <a:lnTo>
                      <a:pt x="191833" y="1171194"/>
                    </a:lnTo>
                    <a:lnTo>
                      <a:pt x="191833" y="1176242"/>
                    </a:lnTo>
                    <a:lnTo>
                      <a:pt x="196882" y="1183814"/>
                    </a:lnTo>
                    <a:lnTo>
                      <a:pt x="189309" y="1186338"/>
                    </a:lnTo>
                    <a:lnTo>
                      <a:pt x="184261" y="1188863"/>
                    </a:lnTo>
                    <a:lnTo>
                      <a:pt x="186785" y="1204007"/>
                    </a:lnTo>
                    <a:lnTo>
                      <a:pt x="184261" y="1226724"/>
                    </a:lnTo>
                    <a:cubicBezTo>
                      <a:pt x="187627" y="1226724"/>
                      <a:pt x="192675" y="1229249"/>
                      <a:pt x="199406" y="1234297"/>
                    </a:cubicBezTo>
                    <a:cubicBezTo>
                      <a:pt x="201089" y="1217469"/>
                      <a:pt x="205296" y="1209056"/>
                      <a:pt x="212026" y="1209056"/>
                    </a:cubicBezTo>
                    <a:cubicBezTo>
                      <a:pt x="215392" y="1217469"/>
                      <a:pt x="223806" y="1221676"/>
                      <a:pt x="237268" y="1221676"/>
                    </a:cubicBezTo>
                    <a:cubicBezTo>
                      <a:pt x="237268" y="1213263"/>
                      <a:pt x="240633" y="1209056"/>
                      <a:pt x="247364" y="1209056"/>
                    </a:cubicBezTo>
                    <a:lnTo>
                      <a:pt x="247364" y="1178766"/>
                    </a:lnTo>
                    <a:lnTo>
                      <a:pt x="229695" y="1178766"/>
                    </a:lnTo>
                    <a:lnTo>
                      <a:pt x="229695" y="1183814"/>
                    </a:lnTo>
                    <a:lnTo>
                      <a:pt x="222123" y="1178766"/>
                    </a:lnTo>
                    <a:cubicBezTo>
                      <a:pt x="227171" y="1170352"/>
                      <a:pt x="229695" y="1163621"/>
                      <a:pt x="229695" y="1158573"/>
                    </a:cubicBezTo>
                    <a:lnTo>
                      <a:pt x="219599" y="1153525"/>
                    </a:lnTo>
                    <a:cubicBezTo>
                      <a:pt x="217916" y="1151842"/>
                      <a:pt x="217075" y="1150159"/>
                      <a:pt x="217075" y="1148477"/>
                    </a:cubicBezTo>
                    <a:cubicBezTo>
                      <a:pt x="220440" y="1140063"/>
                      <a:pt x="227171" y="1135015"/>
                      <a:pt x="237268" y="1133332"/>
                    </a:cubicBezTo>
                    <a:lnTo>
                      <a:pt x="234744" y="1123235"/>
                    </a:lnTo>
                    <a:cubicBezTo>
                      <a:pt x="239792" y="1114822"/>
                      <a:pt x="242316" y="1106408"/>
                      <a:pt x="242316" y="1097994"/>
                    </a:cubicBezTo>
                    <a:cubicBezTo>
                      <a:pt x="240633" y="1097994"/>
                      <a:pt x="238109" y="1097153"/>
                      <a:pt x="234744" y="1095470"/>
                    </a:cubicBezTo>
                    <a:lnTo>
                      <a:pt x="224647" y="1090422"/>
                    </a:lnTo>
                    <a:close/>
                    <a:moveTo>
                      <a:pt x="247364" y="1072753"/>
                    </a:moveTo>
                    <a:lnTo>
                      <a:pt x="239792" y="1075277"/>
                    </a:lnTo>
                    <a:lnTo>
                      <a:pt x="234744" y="1077801"/>
                    </a:lnTo>
                    <a:lnTo>
                      <a:pt x="234744" y="1085373"/>
                    </a:lnTo>
                    <a:lnTo>
                      <a:pt x="247364" y="1085373"/>
                    </a:lnTo>
                    <a:close/>
                    <a:moveTo>
                      <a:pt x="689086" y="976836"/>
                    </a:moveTo>
                    <a:lnTo>
                      <a:pt x="689086" y="979360"/>
                    </a:lnTo>
                    <a:lnTo>
                      <a:pt x="696659" y="979360"/>
                    </a:lnTo>
                    <a:lnTo>
                      <a:pt x="696659" y="976836"/>
                    </a:lnTo>
                    <a:close/>
                    <a:moveTo>
                      <a:pt x="265033" y="964215"/>
                    </a:moveTo>
                    <a:lnTo>
                      <a:pt x="265033" y="971788"/>
                    </a:lnTo>
                    <a:lnTo>
                      <a:pt x="272605" y="971788"/>
                    </a:lnTo>
                    <a:cubicBezTo>
                      <a:pt x="272605" y="966739"/>
                      <a:pt x="270081" y="964215"/>
                      <a:pt x="265033" y="964215"/>
                    </a:cubicBezTo>
                    <a:close/>
                    <a:moveTo>
                      <a:pt x="265033" y="946547"/>
                    </a:moveTo>
                    <a:lnTo>
                      <a:pt x="267557" y="954119"/>
                    </a:lnTo>
                    <a:lnTo>
                      <a:pt x="267557" y="959167"/>
                    </a:lnTo>
                    <a:lnTo>
                      <a:pt x="272605" y="959167"/>
                    </a:lnTo>
                    <a:lnTo>
                      <a:pt x="272605" y="946547"/>
                    </a:lnTo>
                    <a:close/>
                    <a:moveTo>
                      <a:pt x="259985" y="923829"/>
                    </a:moveTo>
                    <a:lnTo>
                      <a:pt x="259985" y="936450"/>
                    </a:lnTo>
                    <a:lnTo>
                      <a:pt x="277654" y="941498"/>
                    </a:lnTo>
                    <a:cubicBezTo>
                      <a:pt x="275971" y="936450"/>
                      <a:pt x="273447" y="932243"/>
                      <a:pt x="270081" y="928878"/>
                    </a:cubicBezTo>
                    <a:cubicBezTo>
                      <a:pt x="268399" y="925512"/>
                      <a:pt x="266716" y="923829"/>
                      <a:pt x="265033" y="923829"/>
                    </a:cubicBezTo>
                    <a:close/>
                    <a:moveTo>
                      <a:pt x="285226" y="805196"/>
                    </a:moveTo>
                    <a:cubicBezTo>
                      <a:pt x="280178" y="805196"/>
                      <a:pt x="277654" y="815292"/>
                      <a:pt x="277654" y="835485"/>
                    </a:cubicBezTo>
                    <a:cubicBezTo>
                      <a:pt x="284385" y="838851"/>
                      <a:pt x="288592" y="840533"/>
                      <a:pt x="290274" y="840533"/>
                    </a:cubicBezTo>
                    <a:cubicBezTo>
                      <a:pt x="286909" y="837168"/>
                      <a:pt x="285226" y="825389"/>
                      <a:pt x="285226" y="805196"/>
                    </a:cubicBezTo>
                    <a:close/>
                    <a:moveTo>
                      <a:pt x="290274" y="742092"/>
                    </a:moveTo>
                    <a:cubicBezTo>
                      <a:pt x="290274" y="747141"/>
                      <a:pt x="286068" y="759761"/>
                      <a:pt x="277654" y="779954"/>
                    </a:cubicBezTo>
                    <a:lnTo>
                      <a:pt x="280178" y="790051"/>
                    </a:lnTo>
                    <a:lnTo>
                      <a:pt x="277654" y="802671"/>
                    </a:lnTo>
                    <a:lnTo>
                      <a:pt x="280178" y="802671"/>
                    </a:lnTo>
                    <a:cubicBezTo>
                      <a:pt x="281861" y="802671"/>
                      <a:pt x="284385" y="800989"/>
                      <a:pt x="287750" y="797623"/>
                    </a:cubicBezTo>
                    <a:cubicBezTo>
                      <a:pt x="291116" y="792575"/>
                      <a:pt x="294481" y="785844"/>
                      <a:pt x="297847" y="777430"/>
                    </a:cubicBezTo>
                    <a:lnTo>
                      <a:pt x="292798" y="767334"/>
                    </a:lnTo>
                    <a:cubicBezTo>
                      <a:pt x="292798" y="765651"/>
                      <a:pt x="294481" y="764810"/>
                      <a:pt x="297847" y="764810"/>
                    </a:cubicBezTo>
                    <a:lnTo>
                      <a:pt x="292798" y="754713"/>
                    </a:lnTo>
                    <a:lnTo>
                      <a:pt x="297847" y="747141"/>
                    </a:lnTo>
                    <a:close/>
                    <a:moveTo>
                      <a:pt x="285226" y="721899"/>
                    </a:moveTo>
                    <a:cubicBezTo>
                      <a:pt x="285226" y="725265"/>
                      <a:pt x="289433" y="729472"/>
                      <a:pt x="297847" y="734520"/>
                    </a:cubicBezTo>
                    <a:lnTo>
                      <a:pt x="297847" y="729472"/>
                    </a:lnTo>
                    <a:cubicBezTo>
                      <a:pt x="297847" y="724424"/>
                      <a:pt x="295323" y="721899"/>
                      <a:pt x="290274" y="721899"/>
                    </a:cubicBezTo>
                    <a:close/>
                    <a:moveTo>
                      <a:pt x="292798" y="691610"/>
                    </a:moveTo>
                    <a:cubicBezTo>
                      <a:pt x="292798" y="700024"/>
                      <a:pt x="291957" y="705913"/>
                      <a:pt x="290274" y="709279"/>
                    </a:cubicBezTo>
                    <a:lnTo>
                      <a:pt x="297847" y="711803"/>
                    </a:lnTo>
                    <a:lnTo>
                      <a:pt x="302895" y="704231"/>
                    </a:lnTo>
                    <a:lnTo>
                      <a:pt x="302895" y="691610"/>
                    </a:lnTo>
                    <a:close/>
                    <a:moveTo>
                      <a:pt x="315516" y="479583"/>
                    </a:moveTo>
                    <a:lnTo>
                      <a:pt x="315516" y="487156"/>
                    </a:lnTo>
                    <a:lnTo>
                      <a:pt x="323088" y="487156"/>
                    </a:lnTo>
                    <a:cubicBezTo>
                      <a:pt x="323088" y="482108"/>
                      <a:pt x="320564" y="479583"/>
                      <a:pt x="315516" y="479583"/>
                    </a:cubicBezTo>
                    <a:close/>
                    <a:moveTo>
                      <a:pt x="355902" y="461915"/>
                    </a:moveTo>
                    <a:lnTo>
                      <a:pt x="355902" y="472011"/>
                    </a:lnTo>
                    <a:lnTo>
                      <a:pt x="360950" y="472011"/>
                    </a:lnTo>
                    <a:lnTo>
                      <a:pt x="360950" y="461915"/>
                    </a:lnTo>
                    <a:close/>
                    <a:moveTo>
                      <a:pt x="280178" y="436673"/>
                    </a:moveTo>
                    <a:lnTo>
                      <a:pt x="280178" y="446770"/>
                    </a:lnTo>
                    <a:lnTo>
                      <a:pt x="285226" y="446770"/>
                    </a:lnTo>
                    <a:lnTo>
                      <a:pt x="285226" y="436673"/>
                    </a:lnTo>
                    <a:close/>
                    <a:moveTo>
                      <a:pt x="315516" y="429101"/>
                    </a:moveTo>
                    <a:cubicBezTo>
                      <a:pt x="317198" y="435832"/>
                      <a:pt x="318040" y="442563"/>
                      <a:pt x="318040" y="449294"/>
                    </a:cubicBezTo>
                    <a:lnTo>
                      <a:pt x="318040" y="461915"/>
                    </a:lnTo>
                    <a:lnTo>
                      <a:pt x="323088" y="461915"/>
                    </a:lnTo>
                    <a:lnTo>
                      <a:pt x="328136" y="441722"/>
                    </a:lnTo>
                    <a:cubicBezTo>
                      <a:pt x="324771" y="434991"/>
                      <a:pt x="323088" y="430784"/>
                      <a:pt x="323088" y="429101"/>
                    </a:cubicBezTo>
                    <a:close/>
                    <a:moveTo>
                      <a:pt x="280178" y="318039"/>
                    </a:moveTo>
                    <a:cubicBezTo>
                      <a:pt x="286909" y="324771"/>
                      <a:pt x="290274" y="330660"/>
                      <a:pt x="290274" y="335708"/>
                    </a:cubicBezTo>
                    <a:lnTo>
                      <a:pt x="302895" y="328136"/>
                    </a:lnTo>
                    <a:lnTo>
                      <a:pt x="305419" y="328136"/>
                    </a:lnTo>
                    <a:lnTo>
                      <a:pt x="386191" y="429101"/>
                    </a:lnTo>
                    <a:lnTo>
                      <a:pt x="383667" y="436673"/>
                    </a:lnTo>
                    <a:cubicBezTo>
                      <a:pt x="392081" y="436673"/>
                      <a:pt x="401336" y="452659"/>
                      <a:pt x="411432" y="484632"/>
                    </a:cubicBezTo>
                    <a:cubicBezTo>
                      <a:pt x="416481" y="484632"/>
                      <a:pt x="420687" y="488839"/>
                      <a:pt x="424053" y="497252"/>
                    </a:cubicBezTo>
                    <a:lnTo>
                      <a:pt x="421529" y="497252"/>
                    </a:lnTo>
                    <a:lnTo>
                      <a:pt x="424053" y="504825"/>
                    </a:lnTo>
                    <a:cubicBezTo>
                      <a:pt x="424053" y="518287"/>
                      <a:pt x="421529" y="525018"/>
                      <a:pt x="416481" y="525018"/>
                    </a:cubicBezTo>
                    <a:lnTo>
                      <a:pt x="421529" y="535114"/>
                    </a:lnTo>
                    <a:cubicBezTo>
                      <a:pt x="418163" y="563721"/>
                      <a:pt x="414798" y="578024"/>
                      <a:pt x="411432" y="578024"/>
                    </a:cubicBezTo>
                    <a:lnTo>
                      <a:pt x="416481" y="598217"/>
                    </a:lnTo>
                    <a:lnTo>
                      <a:pt x="416481" y="615886"/>
                    </a:lnTo>
                    <a:cubicBezTo>
                      <a:pt x="416481" y="629348"/>
                      <a:pt x="412274" y="637762"/>
                      <a:pt x="403860" y="641128"/>
                    </a:cubicBezTo>
                    <a:lnTo>
                      <a:pt x="408908" y="648700"/>
                    </a:lnTo>
                    <a:cubicBezTo>
                      <a:pt x="405543" y="678989"/>
                      <a:pt x="402177" y="703389"/>
                      <a:pt x="398812" y="721899"/>
                    </a:cubicBezTo>
                    <a:cubicBezTo>
                      <a:pt x="395446" y="738727"/>
                      <a:pt x="392922" y="747141"/>
                      <a:pt x="391239" y="747141"/>
                    </a:cubicBezTo>
                    <a:cubicBezTo>
                      <a:pt x="391239" y="750506"/>
                      <a:pt x="392922" y="752189"/>
                      <a:pt x="396288" y="752189"/>
                    </a:cubicBezTo>
                    <a:cubicBezTo>
                      <a:pt x="394605" y="760603"/>
                      <a:pt x="392922" y="767334"/>
                      <a:pt x="391239" y="772382"/>
                    </a:cubicBezTo>
                    <a:cubicBezTo>
                      <a:pt x="389557" y="777430"/>
                      <a:pt x="387874" y="779954"/>
                      <a:pt x="386191" y="779954"/>
                    </a:cubicBezTo>
                    <a:cubicBezTo>
                      <a:pt x="386191" y="783320"/>
                      <a:pt x="387874" y="785003"/>
                      <a:pt x="391239" y="785003"/>
                    </a:cubicBezTo>
                    <a:lnTo>
                      <a:pt x="378619" y="885968"/>
                    </a:lnTo>
                    <a:cubicBezTo>
                      <a:pt x="378619" y="889333"/>
                      <a:pt x="380301" y="891016"/>
                      <a:pt x="383667" y="891016"/>
                    </a:cubicBezTo>
                    <a:cubicBezTo>
                      <a:pt x="381984" y="914574"/>
                      <a:pt x="379460" y="933926"/>
                      <a:pt x="376095" y="949071"/>
                    </a:cubicBezTo>
                    <a:cubicBezTo>
                      <a:pt x="374412" y="962533"/>
                      <a:pt x="372729" y="971788"/>
                      <a:pt x="371046" y="976836"/>
                    </a:cubicBezTo>
                    <a:lnTo>
                      <a:pt x="373570" y="997029"/>
                    </a:lnTo>
                    <a:cubicBezTo>
                      <a:pt x="361791" y="1108091"/>
                      <a:pt x="336550" y="1198118"/>
                      <a:pt x="297847" y="1267110"/>
                    </a:cubicBezTo>
                    <a:cubicBezTo>
                      <a:pt x="279336" y="1320958"/>
                      <a:pt x="263350" y="1347883"/>
                      <a:pt x="249888" y="1347883"/>
                    </a:cubicBezTo>
                    <a:lnTo>
                      <a:pt x="249888" y="1352931"/>
                    </a:lnTo>
                    <a:lnTo>
                      <a:pt x="204454" y="1347883"/>
                    </a:lnTo>
                    <a:cubicBezTo>
                      <a:pt x="204454" y="1354613"/>
                      <a:pt x="201930" y="1357979"/>
                      <a:pt x="196882" y="1357979"/>
                    </a:cubicBezTo>
                    <a:cubicBezTo>
                      <a:pt x="196882" y="1351248"/>
                      <a:pt x="193516" y="1347883"/>
                      <a:pt x="186785" y="1347883"/>
                    </a:cubicBezTo>
                    <a:lnTo>
                      <a:pt x="166592" y="1352931"/>
                    </a:lnTo>
                    <a:cubicBezTo>
                      <a:pt x="166592" y="1347883"/>
                      <a:pt x="164068" y="1345358"/>
                      <a:pt x="159020" y="1345358"/>
                    </a:cubicBezTo>
                    <a:lnTo>
                      <a:pt x="141351" y="1365551"/>
                    </a:lnTo>
                    <a:lnTo>
                      <a:pt x="136303" y="1365551"/>
                    </a:lnTo>
                    <a:cubicBezTo>
                      <a:pt x="122841" y="1365551"/>
                      <a:pt x="99282" y="1355455"/>
                      <a:pt x="65627" y="1335262"/>
                    </a:cubicBezTo>
                    <a:cubicBezTo>
                      <a:pt x="37021" y="1335262"/>
                      <a:pt x="22717" y="1322641"/>
                      <a:pt x="22717" y="1297400"/>
                    </a:cubicBezTo>
                    <a:cubicBezTo>
                      <a:pt x="14303" y="1297400"/>
                      <a:pt x="10096" y="1294876"/>
                      <a:pt x="10096" y="1289828"/>
                    </a:cubicBezTo>
                    <a:cubicBezTo>
                      <a:pt x="16828" y="1286462"/>
                      <a:pt x="21034" y="1284779"/>
                      <a:pt x="22717" y="1284779"/>
                    </a:cubicBezTo>
                    <a:lnTo>
                      <a:pt x="17669" y="1277207"/>
                    </a:lnTo>
                    <a:cubicBezTo>
                      <a:pt x="21034" y="1268793"/>
                      <a:pt x="23558" y="1264586"/>
                      <a:pt x="25241" y="1264586"/>
                    </a:cubicBezTo>
                    <a:cubicBezTo>
                      <a:pt x="25241" y="1254490"/>
                      <a:pt x="16828" y="1233455"/>
                      <a:pt x="0" y="1201483"/>
                    </a:cubicBezTo>
                    <a:lnTo>
                      <a:pt x="0" y="1196435"/>
                    </a:lnTo>
                    <a:lnTo>
                      <a:pt x="7572" y="1193911"/>
                    </a:lnTo>
                    <a:lnTo>
                      <a:pt x="12621" y="1191387"/>
                    </a:lnTo>
                    <a:cubicBezTo>
                      <a:pt x="5890" y="1176242"/>
                      <a:pt x="1683" y="1157732"/>
                      <a:pt x="0" y="1135856"/>
                    </a:cubicBezTo>
                    <a:lnTo>
                      <a:pt x="37862" y="1204007"/>
                    </a:lnTo>
                    <a:cubicBezTo>
                      <a:pt x="42910" y="1204007"/>
                      <a:pt x="53007" y="1211580"/>
                      <a:pt x="68151" y="1226724"/>
                    </a:cubicBezTo>
                    <a:cubicBezTo>
                      <a:pt x="86662" y="1216628"/>
                      <a:pt x="111903" y="1171194"/>
                      <a:pt x="143875" y="1090422"/>
                    </a:cubicBezTo>
                    <a:lnTo>
                      <a:pt x="141351" y="1082849"/>
                    </a:lnTo>
                    <a:cubicBezTo>
                      <a:pt x="146399" y="1069387"/>
                      <a:pt x="152289" y="1061815"/>
                      <a:pt x="159020" y="1060132"/>
                    </a:cubicBezTo>
                    <a:lnTo>
                      <a:pt x="143875" y="1039939"/>
                    </a:lnTo>
                    <a:cubicBezTo>
                      <a:pt x="162385" y="984408"/>
                      <a:pt x="174165" y="954960"/>
                      <a:pt x="179213" y="951595"/>
                    </a:cubicBezTo>
                    <a:cubicBezTo>
                      <a:pt x="184261" y="948229"/>
                      <a:pt x="186785" y="938974"/>
                      <a:pt x="186785" y="923829"/>
                    </a:cubicBezTo>
                    <a:lnTo>
                      <a:pt x="174165" y="923829"/>
                    </a:lnTo>
                    <a:cubicBezTo>
                      <a:pt x="194358" y="878395"/>
                      <a:pt x="204454" y="853154"/>
                      <a:pt x="204454" y="848106"/>
                    </a:cubicBezTo>
                    <a:lnTo>
                      <a:pt x="199406" y="840533"/>
                    </a:lnTo>
                    <a:cubicBezTo>
                      <a:pt x="201089" y="835485"/>
                      <a:pt x="203613" y="831278"/>
                      <a:pt x="206978" y="827913"/>
                    </a:cubicBezTo>
                    <a:cubicBezTo>
                      <a:pt x="208661" y="824547"/>
                      <a:pt x="210344" y="822865"/>
                      <a:pt x="212026" y="822865"/>
                    </a:cubicBezTo>
                    <a:cubicBezTo>
                      <a:pt x="210344" y="806037"/>
                      <a:pt x="207820" y="797623"/>
                      <a:pt x="204454" y="797623"/>
                    </a:cubicBezTo>
                    <a:cubicBezTo>
                      <a:pt x="204454" y="784161"/>
                      <a:pt x="210344" y="759761"/>
                      <a:pt x="222123" y="724424"/>
                    </a:cubicBezTo>
                    <a:cubicBezTo>
                      <a:pt x="218757" y="717693"/>
                      <a:pt x="217075" y="712644"/>
                      <a:pt x="217075" y="709279"/>
                    </a:cubicBezTo>
                    <a:lnTo>
                      <a:pt x="229695" y="696658"/>
                    </a:lnTo>
                    <a:cubicBezTo>
                      <a:pt x="228013" y="676465"/>
                      <a:pt x="217916" y="666369"/>
                      <a:pt x="199406" y="666369"/>
                    </a:cubicBezTo>
                    <a:lnTo>
                      <a:pt x="199406" y="653748"/>
                    </a:lnTo>
                    <a:lnTo>
                      <a:pt x="209502" y="641128"/>
                    </a:lnTo>
                    <a:lnTo>
                      <a:pt x="209502" y="636079"/>
                    </a:lnTo>
                    <a:lnTo>
                      <a:pt x="199406" y="641128"/>
                    </a:lnTo>
                    <a:cubicBezTo>
                      <a:pt x="199406" y="637762"/>
                      <a:pt x="198564" y="636079"/>
                      <a:pt x="196882" y="636079"/>
                    </a:cubicBezTo>
                    <a:cubicBezTo>
                      <a:pt x="208661" y="619252"/>
                      <a:pt x="215392" y="602424"/>
                      <a:pt x="217075" y="585597"/>
                    </a:cubicBezTo>
                    <a:cubicBezTo>
                      <a:pt x="230537" y="577183"/>
                      <a:pt x="243157" y="560355"/>
                      <a:pt x="254937" y="535114"/>
                    </a:cubicBezTo>
                    <a:cubicBezTo>
                      <a:pt x="251571" y="514921"/>
                      <a:pt x="249888" y="503142"/>
                      <a:pt x="249888" y="499776"/>
                    </a:cubicBezTo>
                    <a:lnTo>
                      <a:pt x="259985" y="474535"/>
                    </a:lnTo>
                    <a:cubicBezTo>
                      <a:pt x="253254" y="474535"/>
                      <a:pt x="249888" y="472011"/>
                      <a:pt x="249888" y="466963"/>
                    </a:cubicBezTo>
                    <a:cubicBezTo>
                      <a:pt x="256619" y="455184"/>
                      <a:pt x="261668" y="439197"/>
                      <a:pt x="265033" y="419004"/>
                    </a:cubicBezTo>
                    <a:lnTo>
                      <a:pt x="254937" y="416480"/>
                    </a:lnTo>
                    <a:cubicBezTo>
                      <a:pt x="258302" y="413115"/>
                      <a:pt x="259985" y="405542"/>
                      <a:pt x="259985" y="393763"/>
                    </a:cubicBezTo>
                    <a:lnTo>
                      <a:pt x="252412" y="396287"/>
                    </a:lnTo>
                    <a:lnTo>
                      <a:pt x="247364" y="398812"/>
                    </a:lnTo>
                    <a:lnTo>
                      <a:pt x="242316" y="391239"/>
                    </a:lnTo>
                    <a:lnTo>
                      <a:pt x="242316" y="386191"/>
                    </a:lnTo>
                    <a:lnTo>
                      <a:pt x="259985" y="365998"/>
                    </a:lnTo>
                    <a:cubicBezTo>
                      <a:pt x="256619" y="359267"/>
                      <a:pt x="254937" y="353377"/>
                      <a:pt x="254937" y="348329"/>
                    </a:cubicBezTo>
                    <a:close/>
                    <a:moveTo>
                      <a:pt x="764810" y="285226"/>
                    </a:moveTo>
                    <a:lnTo>
                      <a:pt x="777431" y="292798"/>
                    </a:lnTo>
                    <a:cubicBezTo>
                      <a:pt x="784162" y="289433"/>
                      <a:pt x="788368" y="287750"/>
                      <a:pt x="790051" y="287750"/>
                    </a:cubicBezTo>
                    <a:cubicBezTo>
                      <a:pt x="790051" y="292798"/>
                      <a:pt x="812768" y="310467"/>
                      <a:pt x="858202" y="340757"/>
                    </a:cubicBezTo>
                    <a:cubicBezTo>
                      <a:pt x="858202" y="349170"/>
                      <a:pt x="873347" y="365998"/>
                      <a:pt x="903637" y="391239"/>
                    </a:cubicBezTo>
                    <a:cubicBezTo>
                      <a:pt x="903637" y="394605"/>
                      <a:pt x="907002" y="399653"/>
                      <a:pt x="913733" y="406384"/>
                    </a:cubicBezTo>
                    <a:lnTo>
                      <a:pt x="908685" y="424053"/>
                    </a:lnTo>
                    <a:cubicBezTo>
                      <a:pt x="913733" y="434149"/>
                      <a:pt x="916257" y="445929"/>
                      <a:pt x="916257" y="459391"/>
                    </a:cubicBezTo>
                    <a:lnTo>
                      <a:pt x="916257" y="466963"/>
                    </a:lnTo>
                    <a:cubicBezTo>
                      <a:pt x="916257" y="470328"/>
                      <a:pt x="915416" y="472011"/>
                      <a:pt x="913733" y="472011"/>
                    </a:cubicBezTo>
                    <a:lnTo>
                      <a:pt x="916257" y="479583"/>
                    </a:lnTo>
                    <a:lnTo>
                      <a:pt x="916257" y="484632"/>
                    </a:lnTo>
                    <a:lnTo>
                      <a:pt x="921306" y="560355"/>
                    </a:lnTo>
                    <a:lnTo>
                      <a:pt x="916257" y="560355"/>
                    </a:lnTo>
                    <a:cubicBezTo>
                      <a:pt x="916257" y="563721"/>
                      <a:pt x="917940" y="565404"/>
                      <a:pt x="921306" y="565404"/>
                    </a:cubicBezTo>
                    <a:cubicBezTo>
                      <a:pt x="919623" y="637762"/>
                      <a:pt x="911209" y="715169"/>
                      <a:pt x="896064" y="797623"/>
                    </a:cubicBezTo>
                    <a:lnTo>
                      <a:pt x="903637" y="896064"/>
                    </a:lnTo>
                    <a:lnTo>
                      <a:pt x="901113" y="903636"/>
                    </a:lnTo>
                    <a:lnTo>
                      <a:pt x="903637" y="911209"/>
                    </a:lnTo>
                    <a:lnTo>
                      <a:pt x="903637" y="916257"/>
                    </a:lnTo>
                    <a:lnTo>
                      <a:pt x="901113" y="933926"/>
                    </a:lnTo>
                    <a:cubicBezTo>
                      <a:pt x="904478" y="950753"/>
                      <a:pt x="907002" y="963374"/>
                      <a:pt x="908685" y="971788"/>
                    </a:cubicBezTo>
                    <a:cubicBezTo>
                      <a:pt x="908685" y="975153"/>
                      <a:pt x="907002" y="976836"/>
                      <a:pt x="903637" y="976836"/>
                    </a:cubicBezTo>
                    <a:lnTo>
                      <a:pt x="908685" y="1017222"/>
                    </a:lnTo>
                    <a:lnTo>
                      <a:pt x="908685" y="1133332"/>
                    </a:lnTo>
                    <a:cubicBezTo>
                      <a:pt x="908685" y="1155207"/>
                      <a:pt x="896064" y="1182973"/>
                      <a:pt x="870823" y="1216628"/>
                    </a:cubicBezTo>
                    <a:lnTo>
                      <a:pt x="860727" y="1221676"/>
                    </a:lnTo>
                    <a:lnTo>
                      <a:pt x="815292" y="1188863"/>
                    </a:lnTo>
                    <a:cubicBezTo>
                      <a:pt x="806879" y="1188863"/>
                      <a:pt x="790051" y="1174559"/>
                      <a:pt x="764810" y="1145952"/>
                    </a:cubicBezTo>
                    <a:cubicBezTo>
                      <a:pt x="721058" y="1142587"/>
                      <a:pt x="694134" y="1140904"/>
                      <a:pt x="684038" y="1140904"/>
                    </a:cubicBezTo>
                    <a:cubicBezTo>
                      <a:pt x="677307" y="1140904"/>
                      <a:pt x="673941" y="1138380"/>
                      <a:pt x="673941" y="1133332"/>
                    </a:cubicBezTo>
                    <a:cubicBezTo>
                      <a:pt x="677307" y="1133332"/>
                      <a:pt x="678990" y="1131649"/>
                      <a:pt x="678990" y="1128284"/>
                    </a:cubicBezTo>
                    <a:lnTo>
                      <a:pt x="661321" y="1115663"/>
                    </a:lnTo>
                    <a:cubicBezTo>
                      <a:pt x="661321" y="1108932"/>
                      <a:pt x="664686" y="1098835"/>
                      <a:pt x="671417" y="1085373"/>
                    </a:cubicBezTo>
                    <a:cubicBezTo>
                      <a:pt x="664686" y="1078642"/>
                      <a:pt x="661321" y="1071911"/>
                      <a:pt x="661321" y="1065180"/>
                    </a:cubicBezTo>
                    <a:cubicBezTo>
                      <a:pt x="669735" y="1065180"/>
                      <a:pt x="673941" y="1059291"/>
                      <a:pt x="673941" y="1047512"/>
                    </a:cubicBezTo>
                    <a:lnTo>
                      <a:pt x="671417" y="1027318"/>
                    </a:lnTo>
                    <a:cubicBezTo>
                      <a:pt x="676466" y="1027318"/>
                      <a:pt x="678990" y="1023953"/>
                      <a:pt x="678990" y="1017222"/>
                    </a:cubicBezTo>
                    <a:lnTo>
                      <a:pt x="666369" y="1002077"/>
                    </a:lnTo>
                    <a:lnTo>
                      <a:pt x="684038" y="984408"/>
                    </a:lnTo>
                    <a:lnTo>
                      <a:pt x="666369" y="984408"/>
                    </a:lnTo>
                    <a:lnTo>
                      <a:pt x="666369" y="979360"/>
                    </a:lnTo>
                    <a:lnTo>
                      <a:pt x="689086" y="964215"/>
                    </a:lnTo>
                    <a:lnTo>
                      <a:pt x="689086" y="959167"/>
                    </a:lnTo>
                    <a:lnTo>
                      <a:pt x="671417" y="966739"/>
                    </a:lnTo>
                    <a:cubicBezTo>
                      <a:pt x="671417" y="965057"/>
                      <a:pt x="669735" y="964215"/>
                      <a:pt x="666369" y="964215"/>
                    </a:cubicBezTo>
                    <a:lnTo>
                      <a:pt x="671417" y="954119"/>
                    </a:lnTo>
                    <a:lnTo>
                      <a:pt x="666369" y="933926"/>
                    </a:lnTo>
                    <a:cubicBezTo>
                      <a:pt x="674783" y="933926"/>
                      <a:pt x="680672" y="919623"/>
                      <a:pt x="684038" y="891016"/>
                    </a:cubicBezTo>
                    <a:cubicBezTo>
                      <a:pt x="680672" y="884285"/>
                      <a:pt x="678990" y="880078"/>
                      <a:pt x="678990" y="878395"/>
                    </a:cubicBezTo>
                    <a:lnTo>
                      <a:pt x="686562" y="875871"/>
                    </a:lnTo>
                    <a:lnTo>
                      <a:pt x="691610" y="873347"/>
                    </a:lnTo>
                    <a:cubicBezTo>
                      <a:pt x="691610" y="864933"/>
                      <a:pt x="687403" y="860726"/>
                      <a:pt x="678990" y="860726"/>
                    </a:cubicBezTo>
                    <a:lnTo>
                      <a:pt x="684038" y="830437"/>
                    </a:lnTo>
                    <a:cubicBezTo>
                      <a:pt x="680672" y="823706"/>
                      <a:pt x="678990" y="818658"/>
                      <a:pt x="678990" y="815292"/>
                    </a:cubicBezTo>
                    <a:cubicBezTo>
                      <a:pt x="680672" y="815292"/>
                      <a:pt x="682355" y="813609"/>
                      <a:pt x="684038" y="810244"/>
                    </a:cubicBezTo>
                    <a:cubicBezTo>
                      <a:pt x="687403" y="806878"/>
                      <a:pt x="689928" y="802671"/>
                      <a:pt x="691610" y="797623"/>
                    </a:cubicBezTo>
                    <a:cubicBezTo>
                      <a:pt x="689928" y="785844"/>
                      <a:pt x="684038" y="779954"/>
                      <a:pt x="673941" y="779954"/>
                    </a:cubicBezTo>
                    <a:lnTo>
                      <a:pt x="673941" y="767334"/>
                    </a:lnTo>
                    <a:cubicBezTo>
                      <a:pt x="689086" y="767334"/>
                      <a:pt x="696659" y="764810"/>
                      <a:pt x="696659" y="759761"/>
                    </a:cubicBezTo>
                    <a:lnTo>
                      <a:pt x="696659" y="754713"/>
                    </a:lnTo>
                    <a:cubicBezTo>
                      <a:pt x="681514" y="754713"/>
                      <a:pt x="673941" y="752189"/>
                      <a:pt x="673941" y="747141"/>
                    </a:cubicBezTo>
                    <a:lnTo>
                      <a:pt x="689086" y="724424"/>
                    </a:lnTo>
                    <a:cubicBezTo>
                      <a:pt x="682355" y="724424"/>
                      <a:pt x="678990" y="721899"/>
                      <a:pt x="678990" y="716851"/>
                    </a:cubicBezTo>
                    <a:cubicBezTo>
                      <a:pt x="684038" y="716851"/>
                      <a:pt x="689928" y="710962"/>
                      <a:pt x="696659" y="699182"/>
                    </a:cubicBezTo>
                    <a:lnTo>
                      <a:pt x="696659" y="696658"/>
                    </a:lnTo>
                    <a:lnTo>
                      <a:pt x="689086" y="696658"/>
                    </a:lnTo>
                    <a:lnTo>
                      <a:pt x="689086" y="691610"/>
                    </a:lnTo>
                    <a:cubicBezTo>
                      <a:pt x="689086" y="684879"/>
                      <a:pt x="693293" y="674782"/>
                      <a:pt x="701707" y="661320"/>
                    </a:cubicBezTo>
                    <a:cubicBezTo>
                      <a:pt x="698341" y="654590"/>
                      <a:pt x="696659" y="650382"/>
                      <a:pt x="696659" y="648700"/>
                    </a:cubicBezTo>
                    <a:cubicBezTo>
                      <a:pt x="708438" y="643652"/>
                      <a:pt x="714327" y="633555"/>
                      <a:pt x="714327" y="618410"/>
                    </a:cubicBezTo>
                    <a:lnTo>
                      <a:pt x="696659" y="615886"/>
                    </a:lnTo>
                    <a:lnTo>
                      <a:pt x="696659" y="598217"/>
                    </a:lnTo>
                    <a:lnTo>
                      <a:pt x="701707" y="590645"/>
                    </a:lnTo>
                    <a:lnTo>
                      <a:pt x="689086" y="590645"/>
                    </a:lnTo>
                    <a:lnTo>
                      <a:pt x="689086" y="552783"/>
                    </a:lnTo>
                    <a:cubicBezTo>
                      <a:pt x="697500" y="529225"/>
                      <a:pt x="702548" y="517445"/>
                      <a:pt x="704231" y="517445"/>
                    </a:cubicBezTo>
                    <a:lnTo>
                      <a:pt x="701707" y="509873"/>
                    </a:lnTo>
                    <a:cubicBezTo>
                      <a:pt x="718534" y="476218"/>
                      <a:pt x="726948" y="457708"/>
                      <a:pt x="726948" y="454342"/>
                    </a:cubicBezTo>
                    <a:cubicBezTo>
                      <a:pt x="721900" y="454342"/>
                      <a:pt x="717693" y="450135"/>
                      <a:pt x="714327" y="441722"/>
                    </a:cubicBezTo>
                    <a:cubicBezTo>
                      <a:pt x="719376" y="436673"/>
                      <a:pt x="721900" y="428260"/>
                      <a:pt x="721900" y="416480"/>
                    </a:cubicBezTo>
                    <a:cubicBezTo>
                      <a:pt x="708438" y="413115"/>
                      <a:pt x="701707" y="400494"/>
                      <a:pt x="701707" y="378618"/>
                    </a:cubicBezTo>
                    <a:cubicBezTo>
                      <a:pt x="703390" y="378618"/>
                      <a:pt x="704231" y="376936"/>
                      <a:pt x="704231" y="373570"/>
                    </a:cubicBezTo>
                    <a:cubicBezTo>
                      <a:pt x="699183" y="373570"/>
                      <a:pt x="696659" y="371046"/>
                      <a:pt x="696659" y="365998"/>
                    </a:cubicBezTo>
                    <a:cubicBezTo>
                      <a:pt x="730313" y="317198"/>
                      <a:pt x="753031" y="290274"/>
                      <a:pt x="764810" y="285226"/>
                    </a:cubicBezTo>
                    <a:close/>
                    <a:moveTo>
                      <a:pt x="1113139" y="0"/>
                    </a:moveTo>
                    <a:lnTo>
                      <a:pt x="1115663" y="0"/>
                    </a:lnTo>
                    <a:lnTo>
                      <a:pt x="1171194" y="30289"/>
                    </a:lnTo>
                    <a:cubicBezTo>
                      <a:pt x="1171194" y="31972"/>
                      <a:pt x="1176242" y="37862"/>
                      <a:pt x="1186338" y="47958"/>
                    </a:cubicBezTo>
                    <a:cubicBezTo>
                      <a:pt x="1198118" y="58055"/>
                      <a:pt x="1214104" y="71516"/>
                      <a:pt x="1234297" y="88344"/>
                    </a:cubicBezTo>
                    <a:lnTo>
                      <a:pt x="1234297" y="100965"/>
                    </a:lnTo>
                    <a:lnTo>
                      <a:pt x="1289828" y="161544"/>
                    </a:lnTo>
                    <a:cubicBezTo>
                      <a:pt x="1289828" y="183420"/>
                      <a:pt x="1308338" y="210343"/>
                      <a:pt x="1345358" y="242316"/>
                    </a:cubicBezTo>
                    <a:cubicBezTo>
                      <a:pt x="1345358" y="254095"/>
                      <a:pt x="1357979" y="291957"/>
                      <a:pt x="1383220" y="355901"/>
                    </a:cubicBezTo>
                    <a:lnTo>
                      <a:pt x="1378172" y="378618"/>
                    </a:lnTo>
                    <a:lnTo>
                      <a:pt x="1378172" y="436673"/>
                    </a:lnTo>
                    <a:cubicBezTo>
                      <a:pt x="1378172" y="460232"/>
                      <a:pt x="1373124" y="489680"/>
                      <a:pt x="1363027" y="525018"/>
                    </a:cubicBezTo>
                    <a:lnTo>
                      <a:pt x="1365551" y="535114"/>
                    </a:lnTo>
                    <a:cubicBezTo>
                      <a:pt x="1360503" y="541845"/>
                      <a:pt x="1355455" y="592328"/>
                      <a:pt x="1350407" y="686562"/>
                    </a:cubicBezTo>
                    <a:cubicBezTo>
                      <a:pt x="1347041" y="686562"/>
                      <a:pt x="1345358" y="689927"/>
                      <a:pt x="1345358" y="696658"/>
                    </a:cubicBezTo>
                    <a:lnTo>
                      <a:pt x="1350407" y="704231"/>
                    </a:lnTo>
                    <a:cubicBezTo>
                      <a:pt x="1347041" y="710962"/>
                      <a:pt x="1345358" y="715169"/>
                      <a:pt x="1345358" y="716851"/>
                    </a:cubicBezTo>
                    <a:cubicBezTo>
                      <a:pt x="1345358" y="720217"/>
                      <a:pt x="1347041" y="721899"/>
                      <a:pt x="1350407" y="721899"/>
                    </a:cubicBezTo>
                    <a:cubicBezTo>
                      <a:pt x="1348724" y="726948"/>
                      <a:pt x="1347041" y="737886"/>
                      <a:pt x="1345358" y="754713"/>
                    </a:cubicBezTo>
                    <a:cubicBezTo>
                      <a:pt x="1343676" y="774906"/>
                      <a:pt x="1341993" y="800147"/>
                      <a:pt x="1340310" y="830437"/>
                    </a:cubicBezTo>
                    <a:lnTo>
                      <a:pt x="1345358" y="853154"/>
                    </a:lnTo>
                    <a:cubicBezTo>
                      <a:pt x="1341993" y="866616"/>
                      <a:pt x="1340310" y="877554"/>
                      <a:pt x="1340310" y="885968"/>
                    </a:cubicBezTo>
                    <a:lnTo>
                      <a:pt x="1340310" y="891016"/>
                    </a:lnTo>
                    <a:cubicBezTo>
                      <a:pt x="1340310" y="896064"/>
                      <a:pt x="1341993" y="901954"/>
                      <a:pt x="1345358" y="908685"/>
                    </a:cubicBezTo>
                    <a:lnTo>
                      <a:pt x="1337786" y="954119"/>
                    </a:lnTo>
                    <a:cubicBezTo>
                      <a:pt x="1339469" y="957484"/>
                      <a:pt x="1340310" y="963374"/>
                      <a:pt x="1340310" y="971788"/>
                    </a:cubicBezTo>
                    <a:lnTo>
                      <a:pt x="1340310" y="1029843"/>
                    </a:lnTo>
                    <a:cubicBezTo>
                      <a:pt x="1340310" y="1033208"/>
                      <a:pt x="1339469" y="1034891"/>
                      <a:pt x="1337786" y="1034891"/>
                    </a:cubicBezTo>
                    <a:lnTo>
                      <a:pt x="1340310" y="1042463"/>
                    </a:lnTo>
                    <a:cubicBezTo>
                      <a:pt x="1341993" y="1108091"/>
                      <a:pt x="1346200" y="1161097"/>
                      <a:pt x="1352931" y="1201483"/>
                    </a:cubicBezTo>
                    <a:cubicBezTo>
                      <a:pt x="1352931" y="1203166"/>
                      <a:pt x="1352089" y="1204007"/>
                      <a:pt x="1350407" y="1204007"/>
                    </a:cubicBezTo>
                    <a:cubicBezTo>
                      <a:pt x="1353772" y="1227566"/>
                      <a:pt x="1356296" y="1239345"/>
                      <a:pt x="1357979" y="1239345"/>
                    </a:cubicBezTo>
                    <a:lnTo>
                      <a:pt x="1352931" y="1259538"/>
                    </a:lnTo>
                    <a:lnTo>
                      <a:pt x="1352931" y="1264586"/>
                    </a:lnTo>
                    <a:cubicBezTo>
                      <a:pt x="1352931" y="1269635"/>
                      <a:pt x="1354614" y="1297400"/>
                      <a:pt x="1357979" y="1347883"/>
                    </a:cubicBezTo>
                    <a:lnTo>
                      <a:pt x="1352931" y="1347883"/>
                    </a:lnTo>
                    <a:lnTo>
                      <a:pt x="1365551" y="1428654"/>
                    </a:lnTo>
                    <a:lnTo>
                      <a:pt x="1363027" y="1438751"/>
                    </a:lnTo>
                    <a:cubicBezTo>
                      <a:pt x="1368075" y="1445482"/>
                      <a:pt x="1370600" y="1452213"/>
                      <a:pt x="1370600" y="1458944"/>
                    </a:cubicBezTo>
                    <a:lnTo>
                      <a:pt x="1365551" y="1458944"/>
                    </a:lnTo>
                    <a:lnTo>
                      <a:pt x="1370600" y="1466516"/>
                    </a:lnTo>
                    <a:cubicBezTo>
                      <a:pt x="1370600" y="1469882"/>
                      <a:pt x="1368917" y="1471565"/>
                      <a:pt x="1365551" y="1471565"/>
                    </a:cubicBezTo>
                    <a:cubicBezTo>
                      <a:pt x="1365551" y="1476613"/>
                      <a:pt x="1367234" y="1479137"/>
                      <a:pt x="1370600" y="1479137"/>
                    </a:cubicBezTo>
                    <a:cubicBezTo>
                      <a:pt x="1367234" y="1529619"/>
                      <a:pt x="1365551" y="1558226"/>
                      <a:pt x="1365551" y="1564957"/>
                    </a:cubicBezTo>
                    <a:lnTo>
                      <a:pt x="1365551" y="1633108"/>
                    </a:lnTo>
                    <a:cubicBezTo>
                      <a:pt x="1365551" y="1636474"/>
                      <a:pt x="1364710" y="1638157"/>
                      <a:pt x="1363027" y="1638157"/>
                    </a:cubicBezTo>
                    <a:lnTo>
                      <a:pt x="1365551" y="1645729"/>
                    </a:lnTo>
                    <a:lnTo>
                      <a:pt x="1365551" y="1653301"/>
                    </a:lnTo>
                    <a:cubicBezTo>
                      <a:pt x="1365551" y="1660032"/>
                      <a:pt x="1363027" y="1672653"/>
                      <a:pt x="1357979" y="1691163"/>
                    </a:cubicBezTo>
                    <a:lnTo>
                      <a:pt x="1363027" y="1701260"/>
                    </a:lnTo>
                    <a:cubicBezTo>
                      <a:pt x="1342834" y="1783715"/>
                      <a:pt x="1325165" y="1829149"/>
                      <a:pt x="1310020" y="1837563"/>
                    </a:cubicBezTo>
                    <a:lnTo>
                      <a:pt x="1315069" y="1845135"/>
                    </a:lnTo>
                    <a:cubicBezTo>
                      <a:pt x="1315069" y="1848500"/>
                      <a:pt x="1313386" y="1850183"/>
                      <a:pt x="1310020" y="1850183"/>
                    </a:cubicBezTo>
                    <a:lnTo>
                      <a:pt x="1315069" y="1857756"/>
                    </a:lnTo>
                    <a:lnTo>
                      <a:pt x="1294876" y="1895618"/>
                    </a:lnTo>
                    <a:cubicBezTo>
                      <a:pt x="1296559" y="1898983"/>
                      <a:pt x="1297400" y="1904873"/>
                      <a:pt x="1297400" y="1913286"/>
                    </a:cubicBezTo>
                    <a:lnTo>
                      <a:pt x="1277207" y="1943576"/>
                    </a:lnTo>
                    <a:cubicBezTo>
                      <a:pt x="1273842" y="1943576"/>
                      <a:pt x="1269635" y="1939369"/>
                      <a:pt x="1264586" y="1930955"/>
                    </a:cubicBezTo>
                    <a:lnTo>
                      <a:pt x="1264586" y="1920859"/>
                    </a:lnTo>
                    <a:lnTo>
                      <a:pt x="1272159" y="1920859"/>
                    </a:lnTo>
                    <a:lnTo>
                      <a:pt x="1272159" y="1908238"/>
                    </a:lnTo>
                    <a:lnTo>
                      <a:pt x="1282255" y="1877949"/>
                    </a:lnTo>
                    <a:cubicBezTo>
                      <a:pt x="1275524" y="1877949"/>
                      <a:pt x="1272159" y="1875424"/>
                      <a:pt x="1272159" y="1870376"/>
                    </a:cubicBezTo>
                    <a:cubicBezTo>
                      <a:pt x="1282255" y="1853549"/>
                      <a:pt x="1290669" y="1829149"/>
                      <a:pt x="1297400" y="1797177"/>
                    </a:cubicBezTo>
                    <a:lnTo>
                      <a:pt x="1307496" y="1794653"/>
                    </a:lnTo>
                    <a:cubicBezTo>
                      <a:pt x="1307496" y="1781191"/>
                      <a:pt x="1294876" y="1768570"/>
                      <a:pt x="1269635" y="1756791"/>
                    </a:cubicBezTo>
                    <a:lnTo>
                      <a:pt x="1269635" y="1734074"/>
                    </a:lnTo>
                    <a:lnTo>
                      <a:pt x="1251966" y="1746694"/>
                    </a:lnTo>
                    <a:lnTo>
                      <a:pt x="1251966" y="1744170"/>
                    </a:lnTo>
                    <a:cubicBezTo>
                      <a:pt x="1251966" y="1740805"/>
                      <a:pt x="1253648" y="1739122"/>
                      <a:pt x="1257014" y="1739122"/>
                    </a:cubicBezTo>
                    <a:lnTo>
                      <a:pt x="1251966" y="1731549"/>
                    </a:lnTo>
                    <a:lnTo>
                      <a:pt x="1251966" y="1708832"/>
                    </a:lnTo>
                    <a:lnTo>
                      <a:pt x="1257014" y="1701260"/>
                    </a:lnTo>
                    <a:lnTo>
                      <a:pt x="1246917" y="1696212"/>
                    </a:lnTo>
                    <a:lnTo>
                      <a:pt x="1244393" y="1696212"/>
                    </a:lnTo>
                    <a:cubicBezTo>
                      <a:pt x="1244393" y="1707991"/>
                      <a:pt x="1235980" y="1719770"/>
                      <a:pt x="1219152" y="1731549"/>
                    </a:cubicBezTo>
                    <a:lnTo>
                      <a:pt x="1196435" y="1713880"/>
                    </a:lnTo>
                    <a:cubicBezTo>
                      <a:pt x="1193070" y="1720611"/>
                      <a:pt x="1191387" y="1724818"/>
                      <a:pt x="1191387" y="1726501"/>
                    </a:cubicBezTo>
                    <a:lnTo>
                      <a:pt x="1188862" y="1726501"/>
                    </a:lnTo>
                    <a:cubicBezTo>
                      <a:pt x="1182132" y="1726501"/>
                      <a:pt x="1178766" y="1723977"/>
                      <a:pt x="1178766" y="1718929"/>
                    </a:cubicBezTo>
                    <a:lnTo>
                      <a:pt x="1178766" y="1713880"/>
                    </a:lnTo>
                    <a:cubicBezTo>
                      <a:pt x="1178766" y="1710515"/>
                      <a:pt x="1180449" y="1708832"/>
                      <a:pt x="1183814" y="1708832"/>
                    </a:cubicBezTo>
                    <a:cubicBezTo>
                      <a:pt x="1183814" y="1695370"/>
                      <a:pt x="1173718" y="1681067"/>
                      <a:pt x="1153525" y="1665922"/>
                    </a:cubicBezTo>
                    <a:cubicBezTo>
                      <a:pt x="1158573" y="1664239"/>
                      <a:pt x="1162780" y="1661715"/>
                      <a:pt x="1166146" y="1658350"/>
                    </a:cubicBezTo>
                    <a:cubicBezTo>
                      <a:pt x="1169511" y="1656667"/>
                      <a:pt x="1171194" y="1654984"/>
                      <a:pt x="1171194" y="1653301"/>
                    </a:cubicBezTo>
                    <a:lnTo>
                      <a:pt x="1166146" y="1645729"/>
                    </a:lnTo>
                    <a:lnTo>
                      <a:pt x="1176242" y="1628060"/>
                    </a:lnTo>
                    <a:cubicBezTo>
                      <a:pt x="1167828" y="1628060"/>
                      <a:pt x="1163621" y="1625536"/>
                      <a:pt x="1163621" y="1620488"/>
                    </a:cubicBezTo>
                    <a:lnTo>
                      <a:pt x="1183814" y="1590198"/>
                    </a:lnTo>
                    <a:lnTo>
                      <a:pt x="1178766" y="1582626"/>
                    </a:lnTo>
                    <a:lnTo>
                      <a:pt x="1178766" y="1572529"/>
                    </a:lnTo>
                    <a:lnTo>
                      <a:pt x="1188862" y="1559909"/>
                    </a:lnTo>
                    <a:lnTo>
                      <a:pt x="1178766" y="1547288"/>
                    </a:lnTo>
                    <a:lnTo>
                      <a:pt x="1188862" y="1532143"/>
                    </a:lnTo>
                    <a:lnTo>
                      <a:pt x="1186338" y="1524571"/>
                    </a:lnTo>
                    <a:lnTo>
                      <a:pt x="1183814" y="1519523"/>
                    </a:lnTo>
                    <a:lnTo>
                      <a:pt x="1186338" y="1511950"/>
                    </a:lnTo>
                    <a:lnTo>
                      <a:pt x="1188862" y="1506902"/>
                    </a:lnTo>
                    <a:cubicBezTo>
                      <a:pt x="1172035" y="1495123"/>
                      <a:pt x="1163621" y="1487551"/>
                      <a:pt x="1163621" y="1484185"/>
                    </a:cubicBezTo>
                    <a:cubicBezTo>
                      <a:pt x="1166987" y="1484185"/>
                      <a:pt x="1171194" y="1479978"/>
                      <a:pt x="1176242" y="1471565"/>
                    </a:cubicBezTo>
                    <a:lnTo>
                      <a:pt x="1176242" y="1463992"/>
                    </a:lnTo>
                    <a:lnTo>
                      <a:pt x="1166146" y="1463992"/>
                    </a:lnTo>
                    <a:lnTo>
                      <a:pt x="1166146" y="1458944"/>
                    </a:lnTo>
                    <a:lnTo>
                      <a:pt x="1178766" y="1441275"/>
                    </a:lnTo>
                    <a:lnTo>
                      <a:pt x="1171194" y="1441275"/>
                    </a:lnTo>
                    <a:lnTo>
                      <a:pt x="1171194" y="1433703"/>
                    </a:lnTo>
                    <a:lnTo>
                      <a:pt x="1183814" y="1416034"/>
                    </a:lnTo>
                    <a:cubicBezTo>
                      <a:pt x="1178766" y="1416034"/>
                      <a:pt x="1176242" y="1413510"/>
                      <a:pt x="1176242" y="1408462"/>
                    </a:cubicBezTo>
                    <a:cubicBezTo>
                      <a:pt x="1177925" y="1408462"/>
                      <a:pt x="1178766" y="1406779"/>
                      <a:pt x="1178766" y="1403413"/>
                    </a:cubicBezTo>
                    <a:cubicBezTo>
                      <a:pt x="1165304" y="1403413"/>
                      <a:pt x="1156890" y="1399206"/>
                      <a:pt x="1153525" y="1390793"/>
                    </a:cubicBezTo>
                    <a:cubicBezTo>
                      <a:pt x="1163621" y="1358820"/>
                      <a:pt x="1173718" y="1337786"/>
                      <a:pt x="1183814" y="1327689"/>
                    </a:cubicBezTo>
                    <a:lnTo>
                      <a:pt x="1183814" y="1320117"/>
                    </a:lnTo>
                    <a:cubicBezTo>
                      <a:pt x="1178766" y="1320117"/>
                      <a:pt x="1170352" y="1316752"/>
                      <a:pt x="1158573" y="1310021"/>
                    </a:cubicBezTo>
                    <a:lnTo>
                      <a:pt x="1158573" y="1302448"/>
                    </a:lnTo>
                    <a:cubicBezTo>
                      <a:pt x="1163621" y="1294034"/>
                      <a:pt x="1166146" y="1288145"/>
                      <a:pt x="1166146" y="1284779"/>
                    </a:cubicBezTo>
                    <a:lnTo>
                      <a:pt x="1163621" y="1277207"/>
                    </a:lnTo>
                    <a:cubicBezTo>
                      <a:pt x="1166987" y="1262062"/>
                      <a:pt x="1171194" y="1251966"/>
                      <a:pt x="1176242" y="1246917"/>
                    </a:cubicBezTo>
                    <a:lnTo>
                      <a:pt x="1166146" y="1234297"/>
                    </a:lnTo>
                    <a:cubicBezTo>
                      <a:pt x="1172877" y="1234297"/>
                      <a:pt x="1176242" y="1231773"/>
                      <a:pt x="1176242" y="1226724"/>
                    </a:cubicBezTo>
                    <a:lnTo>
                      <a:pt x="1168670" y="1224200"/>
                    </a:lnTo>
                    <a:lnTo>
                      <a:pt x="1163621" y="1221676"/>
                    </a:lnTo>
                    <a:cubicBezTo>
                      <a:pt x="1166987" y="1213263"/>
                      <a:pt x="1169511" y="1209056"/>
                      <a:pt x="1171194" y="1209056"/>
                    </a:cubicBezTo>
                    <a:lnTo>
                      <a:pt x="1163621" y="1171194"/>
                    </a:lnTo>
                    <a:lnTo>
                      <a:pt x="1171194" y="1153525"/>
                    </a:lnTo>
                    <a:cubicBezTo>
                      <a:pt x="1166146" y="1148477"/>
                      <a:pt x="1161097" y="1144270"/>
                      <a:pt x="1156049" y="1140904"/>
                    </a:cubicBezTo>
                    <a:cubicBezTo>
                      <a:pt x="1151001" y="1137539"/>
                      <a:pt x="1147635" y="1135856"/>
                      <a:pt x="1145952" y="1135856"/>
                    </a:cubicBezTo>
                    <a:cubicBezTo>
                      <a:pt x="1149318" y="1125759"/>
                      <a:pt x="1153525" y="1120711"/>
                      <a:pt x="1158573" y="1120711"/>
                    </a:cubicBezTo>
                    <a:lnTo>
                      <a:pt x="1145952" y="1097994"/>
                    </a:lnTo>
                    <a:lnTo>
                      <a:pt x="1145952" y="1095470"/>
                    </a:lnTo>
                    <a:lnTo>
                      <a:pt x="1151001" y="1085373"/>
                    </a:lnTo>
                    <a:lnTo>
                      <a:pt x="1138380" y="1085373"/>
                    </a:lnTo>
                    <a:lnTo>
                      <a:pt x="1138380" y="1077801"/>
                    </a:lnTo>
                    <a:lnTo>
                      <a:pt x="1140904" y="1070229"/>
                    </a:lnTo>
                    <a:lnTo>
                      <a:pt x="1128284" y="1070229"/>
                    </a:lnTo>
                    <a:lnTo>
                      <a:pt x="1128284" y="1060132"/>
                    </a:lnTo>
                    <a:lnTo>
                      <a:pt x="1133332" y="1052560"/>
                    </a:lnTo>
                    <a:cubicBezTo>
                      <a:pt x="1121553" y="1052560"/>
                      <a:pt x="1115663" y="1049194"/>
                      <a:pt x="1115663" y="1042463"/>
                    </a:cubicBezTo>
                    <a:cubicBezTo>
                      <a:pt x="1124077" y="1037415"/>
                      <a:pt x="1129966" y="1034891"/>
                      <a:pt x="1133332" y="1034891"/>
                    </a:cubicBezTo>
                    <a:lnTo>
                      <a:pt x="1133332" y="1029843"/>
                    </a:lnTo>
                    <a:lnTo>
                      <a:pt x="1125760" y="1017222"/>
                    </a:lnTo>
                    <a:lnTo>
                      <a:pt x="1125760" y="1014698"/>
                    </a:lnTo>
                    <a:cubicBezTo>
                      <a:pt x="1125760" y="1007967"/>
                      <a:pt x="1129966" y="1004601"/>
                      <a:pt x="1138380" y="1004601"/>
                    </a:cubicBezTo>
                    <a:lnTo>
                      <a:pt x="1133332" y="997029"/>
                    </a:lnTo>
                    <a:lnTo>
                      <a:pt x="1133332" y="989457"/>
                    </a:lnTo>
                    <a:lnTo>
                      <a:pt x="1153525" y="966739"/>
                    </a:lnTo>
                    <a:cubicBezTo>
                      <a:pt x="1143428" y="966739"/>
                      <a:pt x="1138380" y="964215"/>
                      <a:pt x="1138380" y="959167"/>
                    </a:cubicBezTo>
                    <a:lnTo>
                      <a:pt x="1138380" y="946547"/>
                    </a:lnTo>
                    <a:lnTo>
                      <a:pt x="1145952" y="933926"/>
                    </a:lnTo>
                    <a:lnTo>
                      <a:pt x="1145952" y="928878"/>
                    </a:lnTo>
                    <a:lnTo>
                      <a:pt x="1138380" y="928878"/>
                    </a:lnTo>
                    <a:lnTo>
                      <a:pt x="1138380" y="923829"/>
                    </a:lnTo>
                    <a:lnTo>
                      <a:pt x="1140904" y="916257"/>
                    </a:lnTo>
                    <a:cubicBezTo>
                      <a:pt x="1127442" y="912891"/>
                      <a:pt x="1120711" y="908685"/>
                      <a:pt x="1120711" y="903636"/>
                    </a:cubicBezTo>
                    <a:cubicBezTo>
                      <a:pt x="1124077" y="903636"/>
                      <a:pt x="1128284" y="899430"/>
                      <a:pt x="1133332" y="891016"/>
                    </a:cubicBezTo>
                    <a:lnTo>
                      <a:pt x="1133332" y="883444"/>
                    </a:lnTo>
                    <a:cubicBezTo>
                      <a:pt x="1124918" y="883444"/>
                      <a:pt x="1120711" y="880078"/>
                      <a:pt x="1120711" y="873347"/>
                    </a:cubicBezTo>
                    <a:cubicBezTo>
                      <a:pt x="1125760" y="873347"/>
                      <a:pt x="1128284" y="870823"/>
                      <a:pt x="1128284" y="865775"/>
                    </a:cubicBezTo>
                    <a:lnTo>
                      <a:pt x="1128284" y="858202"/>
                    </a:lnTo>
                    <a:lnTo>
                      <a:pt x="1115663" y="858202"/>
                    </a:lnTo>
                    <a:lnTo>
                      <a:pt x="1115663" y="848106"/>
                    </a:lnTo>
                    <a:cubicBezTo>
                      <a:pt x="1122394" y="848106"/>
                      <a:pt x="1130808" y="835485"/>
                      <a:pt x="1140904" y="810244"/>
                    </a:cubicBezTo>
                    <a:lnTo>
                      <a:pt x="1138380" y="802671"/>
                    </a:lnTo>
                    <a:lnTo>
                      <a:pt x="1158573" y="767334"/>
                    </a:lnTo>
                    <a:cubicBezTo>
                      <a:pt x="1141746" y="755555"/>
                      <a:pt x="1134173" y="747141"/>
                      <a:pt x="1135856" y="742092"/>
                    </a:cubicBezTo>
                    <a:cubicBezTo>
                      <a:pt x="1137539" y="738727"/>
                      <a:pt x="1138380" y="732837"/>
                      <a:pt x="1138380" y="724424"/>
                    </a:cubicBezTo>
                    <a:cubicBezTo>
                      <a:pt x="1129966" y="724424"/>
                      <a:pt x="1125760" y="721058"/>
                      <a:pt x="1125760" y="714327"/>
                    </a:cubicBezTo>
                    <a:cubicBezTo>
                      <a:pt x="1125760" y="709279"/>
                      <a:pt x="1130808" y="705913"/>
                      <a:pt x="1140904" y="704231"/>
                    </a:cubicBezTo>
                    <a:lnTo>
                      <a:pt x="1140904" y="699182"/>
                    </a:lnTo>
                    <a:cubicBezTo>
                      <a:pt x="1135856" y="699182"/>
                      <a:pt x="1133332" y="698341"/>
                      <a:pt x="1133332" y="696658"/>
                    </a:cubicBezTo>
                    <a:lnTo>
                      <a:pt x="1138380" y="686562"/>
                    </a:lnTo>
                    <a:cubicBezTo>
                      <a:pt x="1135015" y="679831"/>
                      <a:pt x="1133332" y="674782"/>
                      <a:pt x="1133332" y="671417"/>
                    </a:cubicBezTo>
                    <a:cubicBezTo>
                      <a:pt x="1135015" y="671417"/>
                      <a:pt x="1137539" y="669734"/>
                      <a:pt x="1140904" y="666369"/>
                    </a:cubicBezTo>
                    <a:cubicBezTo>
                      <a:pt x="1144270" y="663003"/>
                      <a:pt x="1147635" y="658796"/>
                      <a:pt x="1151001" y="653748"/>
                    </a:cubicBezTo>
                    <a:lnTo>
                      <a:pt x="1138380" y="631031"/>
                    </a:lnTo>
                    <a:cubicBezTo>
                      <a:pt x="1143428" y="631031"/>
                      <a:pt x="1145952" y="628507"/>
                      <a:pt x="1145952" y="623459"/>
                    </a:cubicBezTo>
                    <a:lnTo>
                      <a:pt x="1145952" y="615886"/>
                    </a:lnTo>
                    <a:lnTo>
                      <a:pt x="1138380" y="618410"/>
                    </a:lnTo>
                    <a:lnTo>
                      <a:pt x="1128284" y="618410"/>
                    </a:lnTo>
                    <a:lnTo>
                      <a:pt x="1128284" y="615886"/>
                    </a:lnTo>
                    <a:cubicBezTo>
                      <a:pt x="1128284" y="612521"/>
                      <a:pt x="1129966" y="610838"/>
                      <a:pt x="1133332" y="610838"/>
                    </a:cubicBezTo>
                    <a:lnTo>
                      <a:pt x="1128284" y="603266"/>
                    </a:lnTo>
                    <a:lnTo>
                      <a:pt x="1128284" y="598217"/>
                    </a:lnTo>
                    <a:cubicBezTo>
                      <a:pt x="1135015" y="586438"/>
                      <a:pt x="1139221" y="580549"/>
                      <a:pt x="1140904" y="580549"/>
                    </a:cubicBezTo>
                    <a:lnTo>
                      <a:pt x="1138380" y="572976"/>
                    </a:lnTo>
                    <a:lnTo>
                      <a:pt x="1138380" y="565404"/>
                    </a:lnTo>
                    <a:cubicBezTo>
                      <a:pt x="1138380" y="560355"/>
                      <a:pt x="1142587" y="556149"/>
                      <a:pt x="1151001" y="552783"/>
                    </a:cubicBezTo>
                    <a:lnTo>
                      <a:pt x="1145952" y="542687"/>
                    </a:lnTo>
                    <a:lnTo>
                      <a:pt x="1153525" y="512397"/>
                    </a:lnTo>
                    <a:cubicBezTo>
                      <a:pt x="1143428" y="509032"/>
                      <a:pt x="1138380" y="499776"/>
                      <a:pt x="1138380" y="484632"/>
                    </a:cubicBezTo>
                    <a:cubicBezTo>
                      <a:pt x="1140063" y="484632"/>
                      <a:pt x="1140904" y="482949"/>
                      <a:pt x="1140904" y="479583"/>
                    </a:cubicBezTo>
                    <a:lnTo>
                      <a:pt x="1133332" y="479583"/>
                    </a:lnTo>
                    <a:lnTo>
                      <a:pt x="1133332" y="472011"/>
                    </a:lnTo>
                    <a:lnTo>
                      <a:pt x="1140904" y="472011"/>
                    </a:lnTo>
                    <a:lnTo>
                      <a:pt x="1138380" y="441722"/>
                    </a:lnTo>
                    <a:lnTo>
                      <a:pt x="1153525" y="434149"/>
                    </a:lnTo>
                    <a:cubicBezTo>
                      <a:pt x="1153525" y="424053"/>
                      <a:pt x="1148477" y="419004"/>
                      <a:pt x="1138380" y="419004"/>
                    </a:cubicBezTo>
                    <a:lnTo>
                      <a:pt x="1138380" y="416480"/>
                    </a:lnTo>
                    <a:cubicBezTo>
                      <a:pt x="1138380" y="413115"/>
                      <a:pt x="1143428" y="405542"/>
                      <a:pt x="1153525" y="393763"/>
                    </a:cubicBezTo>
                    <a:cubicBezTo>
                      <a:pt x="1153525" y="388715"/>
                      <a:pt x="1151001" y="386191"/>
                      <a:pt x="1145952" y="386191"/>
                    </a:cubicBezTo>
                    <a:cubicBezTo>
                      <a:pt x="1145952" y="391239"/>
                      <a:pt x="1141746" y="395446"/>
                      <a:pt x="1133332" y="398812"/>
                    </a:cubicBezTo>
                    <a:lnTo>
                      <a:pt x="1133332" y="393763"/>
                    </a:lnTo>
                    <a:cubicBezTo>
                      <a:pt x="1140063" y="376936"/>
                      <a:pt x="1144270" y="368522"/>
                      <a:pt x="1145952" y="368522"/>
                    </a:cubicBezTo>
                    <a:lnTo>
                      <a:pt x="1140904" y="360950"/>
                    </a:lnTo>
                    <a:lnTo>
                      <a:pt x="1140904" y="355901"/>
                    </a:lnTo>
                    <a:cubicBezTo>
                      <a:pt x="1140904" y="350853"/>
                      <a:pt x="1145111" y="348329"/>
                      <a:pt x="1153525" y="348329"/>
                    </a:cubicBezTo>
                    <a:lnTo>
                      <a:pt x="1151001" y="340757"/>
                    </a:lnTo>
                    <a:lnTo>
                      <a:pt x="1153525" y="330660"/>
                    </a:lnTo>
                    <a:cubicBezTo>
                      <a:pt x="1148477" y="330660"/>
                      <a:pt x="1145952" y="328136"/>
                      <a:pt x="1145952" y="323088"/>
                    </a:cubicBezTo>
                    <a:lnTo>
                      <a:pt x="1151001" y="312991"/>
                    </a:lnTo>
                    <a:lnTo>
                      <a:pt x="1140904" y="312991"/>
                    </a:lnTo>
                    <a:lnTo>
                      <a:pt x="1140904" y="310467"/>
                    </a:lnTo>
                    <a:lnTo>
                      <a:pt x="1145952" y="300371"/>
                    </a:lnTo>
                    <a:lnTo>
                      <a:pt x="1138380" y="300371"/>
                    </a:lnTo>
                    <a:lnTo>
                      <a:pt x="1138380" y="292798"/>
                    </a:lnTo>
                    <a:cubicBezTo>
                      <a:pt x="1143428" y="284384"/>
                      <a:pt x="1145952" y="278495"/>
                      <a:pt x="1145952" y="275129"/>
                    </a:cubicBezTo>
                    <a:lnTo>
                      <a:pt x="1138380" y="234743"/>
                    </a:lnTo>
                    <a:cubicBezTo>
                      <a:pt x="1141746" y="234743"/>
                      <a:pt x="1145952" y="230536"/>
                      <a:pt x="1151001" y="222123"/>
                    </a:cubicBezTo>
                    <a:cubicBezTo>
                      <a:pt x="1142587" y="222123"/>
                      <a:pt x="1135015" y="208661"/>
                      <a:pt x="1128284" y="181737"/>
                    </a:cubicBezTo>
                    <a:cubicBezTo>
                      <a:pt x="1119870" y="181737"/>
                      <a:pt x="1105566" y="160702"/>
                      <a:pt x="1085374" y="118634"/>
                    </a:cubicBezTo>
                    <a:cubicBezTo>
                      <a:pt x="1085374" y="113585"/>
                      <a:pt x="1091263" y="111061"/>
                      <a:pt x="1103042" y="111061"/>
                    </a:cubicBezTo>
                    <a:lnTo>
                      <a:pt x="1103042" y="100965"/>
                    </a:lnTo>
                    <a:lnTo>
                      <a:pt x="1077801" y="100965"/>
                    </a:lnTo>
                    <a:lnTo>
                      <a:pt x="1077801" y="98441"/>
                    </a:lnTo>
                    <a:lnTo>
                      <a:pt x="1085374" y="85820"/>
                    </a:lnTo>
                    <a:cubicBezTo>
                      <a:pt x="1082008" y="85820"/>
                      <a:pt x="1076960" y="84137"/>
                      <a:pt x="1070229" y="80772"/>
                    </a:cubicBezTo>
                    <a:lnTo>
                      <a:pt x="1072753" y="73199"/>
                    </a:lnTo>
                    <a:lnTo>
                      <a:pt x="1072753" y="68151"/>
                    </a:lnTo>
                    <a:cubicBezTo>
                      <a:pt x="1072753" y="58055"/>
                      <a:pt x="1067705" y="47117"/>
                      <a:pt x="1057608" y="35337"/>
                    </a:cubicBezTo>
                    <a:cubicBezTo>
                      <a:pt x="1062656" y="26924"/>
                      <a:pt x="1077801" y="18510"/>
                      <a:pt x="1103042" y="10096"/>
                    </a:cubicBezTo>
                    <a:cubicBezTo>
                      <a:pt x="1104725" y="3365"/>
                      <a:pt x="1108091" y="0"/>
                      <a:pt x="11131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16600">
                    <a:solidFill>
                      <a:schemeClr val="bg1"/>
                    </a:solidFill>
                    <a:latin typeface="字魂49号-逍遥行书" panose="00000500000000000000" pitchFamily="2" charset="-122"/>
                    <a:ea typeface="字魂49号-逍遥行书" panose="00000500000000000000" pitchFamily="2" charset="-122"/>
                  </a:defRPr>
                </a:lvl1pPr>
              </a:lstStyle>
              <a:p>
                <a:endParaRPr lang="zh-CN" altLang="en-US" sz="19900" dirty="0"/>
              </a:p>
            </p:txBody>
          </p:sp>
          <p:sp>
            <p:nvSpPr>
              <p:cNvPr id="27" name="文本框 26">
                <a:extLst>
                  <a:ext uri="{FF2B5EF4-FFF2-40B4-BE49-F238E27FC236}">
                    <a16:creationId xmlns:a16="http://schemas.microsoft.com/office/drawing/2014/main" id="{6D5548EE-DA83-4C84-B85C-82D0DAE0C702}"/>
                  </a:ext>
                </a:extLst>
              </p:cNvPr>
              <p:cNvSpPr txBox="1"/>
              <p:nvPr/>
            </p:nvSpPr>
            <p:spPr>
              <a:xfrm>
                <a:off x="5778748" y="3878320"/>
                <a:ext cx="1671390" cy="1535057"/>
              </a:xfrm>
              <a:custGeom>
                <a:avLst/>
                <a:gdLst/>
                <a:ahLst/>
                <a:cxnLst/>
                <a:rect l="l" t="t" r="r" b="b"/>
                <a:pathLst>
                  <a:path w="1671390" h="1535057">
                    <a:moveTo>
                      <a:pt x="1427994" y="1507071"/>
                    </a:moveTo>
                    <a:lnTo>
                      <a:pt x="1426471" y="1508218"/>
                    </a:lnTo>
                    <a:lnTo>
                      <a:pt x="1429805" y="1508218"/>
                    </a:lnTo>
                    <a:cubicBezTo>
                      <a:pt x="1429805" y="1506962"/>
                      <a:pt x="1429202" y="1506580"/>
                      <a:pt x="1427994" y="1507071"/>
                    </a:cubicBezTo>
                    <a:close/>
                    <a:moveTo>
                      <a:pt x="1464316" y="1501228"/>
                    </a:moveTo>
                    <a:lnTo>
                      <a:pt x="1462441" y="1502034"/>
                    </a:lnTo>
                    <a:lnTo>
                      <a:pt x="1465696" y="1502034"/>
                    </a:lnTo>
                    <a:close/>
                    <a:moveTo>
                      <a:pt x="411062" y="1333994"/>
                    </a:moveTo>
                    <a:lnTo>
                      <a:pt x="419985" y="1333994"/>
                    </a:lnTo>
                    <a:lnTo>
                      <a:pt x="417972" y="1342103"/>
                    </a:lnTo>
                    <a:lnTo>
                      <a:pt x="411138" y="1343006"/>
                    </a:lnTo>
                    <a:close/>
                    <a:moveTo>
                      <a:pt x="403474" y="1325705"/>
                    </a:moveTo>
                    <a:lnTo>
                      <a:pt x="403474" y="1335448"/>
                    </a:lnTo>
                    <a:lnTo>
                      <a:pt x="405501" y="1334939"/>
                    </a:lnTo>
                    <a:lnTo>
                      <a:pt x="403474" y="1337598"/>
                    </a:lnTo>
                    <a:lnTo>
                      <a:pt x="403474" y="1342611"/>
                    </a:lnTo>
                    <a:cubicBezTo>
                      <a:pt x="403474" y="1350045"/>
                      <a:pt x="401075" y="1354691"/>
                      <a:pt x="396277" y="1356549"/>
                    </a:cubicBezTo>
                    <a:lnTo>
                      <a:pt x="394694" y="1356812"/>
                    </a:lnTo>
                    <a:lnTo>
                      <a:pt x="395356" y="1348665"/>
                    </a:lnTo>
                    <a:cubicBezTo>
                      <a:pt x="395974" y="1345405"/>
                      <a:pt x="396901" y="1342688"/>
                      <a:pt x="398138" y="1340515"/>
                    </a:cubicBezTo>
                    <a:lnTo>
                      <a:pt x="398692" y="1339930"/>
                    </a:lnTo>
                    <a:lnTo>
                      <a:pt x="392357" y="1340934"/>
                    </a:lnTo>
                    <a:lnTo>
                      <a:pt x="388415" y="1327177"/>
                    </a:lnTo>
                    <a:close/>
                    <a:moveTo>
                      <a:pt x="410981" y="1324310"/>
                    </a:moveTo>
                    <a:lnTo>
                      <a:pt x="411062" y="1333994"/>
                    </a:lnTo>
                    <a:lnTo>
                      <a:pt x="409263" y="1333994"/>
                    </a:lnTo>
                    <a:lnTo>
                      <a:pt x="405501" y="1334939"/>
                    </a:lnTo>
                    <a:lnTo>
                      <a:pt x="405645" y="1334751"/>
                    </a:lnTo>
                    <a:close/>
                    <a:moveTo>
                      <a:pt x="410958" y="1321565"/>
                    </a:moveTo>
                    <a:lnTo>
                      <a:pt x="411691" y="1321566"/>
                    </a:lnTo>
                    <a:lnTo>
                      <a:pt x="411730" y="1322844"/>
                    </a:lnTo>
                    <a:lnTo>
                      <a:pt x="410981" y="1324310"/>
                    </a:lnTo>
                    <a:close/>
                    <a:moveTo>
                      <a:pt x="218923" y="1321561"/>
                    </a:moveTo>
                    <a:lnTo>
                      <a:pt x="206276" y="1326090"/>
                    </a:lnTo>
                    <a:lnTo>
                      <a:pt x="204451" y="1325705"/>
                    </a:lnTo>
                    <a:close/>
                    <a:moveTo>
                      <a:pt x="436530" y="1319522"/>
                    </a:moveTo>
                    <a:cubicBezTo>
                      <a:pt x="436530" y="1323436"/>
                      <a:pt x="436001" y="1326861"/>
                      <a:pt x="434943" y="1329796"/>
                    </a:cubicBezTo>
                    <a:lnTo>
                      <a:pt x="434788" y="1330035"/>
                    </a:lnTo>
                    <a:lnTo>
                      <a:pt x="429723" y="1329054"/>
                    </a:lnTo>
                    <a:cubicBezTo>
                      <a:pt x="425045" y="1327752"/>
                      <a:pt x="421925" y="1325960"/>
                      <a:pt x="420366" y="1323677"/>
                    </a:cubicBezTo>
                    <a:lnTo>
                      <a:pt x="419720" y="1321581"/>
                    </a:lnTo>
                    <a:lnTo>
                      <a:pt x="426794" y="1321594"/>
                    </a:lnTo>
                    <a:lnTo>
                      <a:pt x="428767" y="1321594"/>
                    </a:lnTo>
                    <a:cubicBezTo>
                      <a:pt x="427386" y="1320213"/>
                      <a:pt x="429973" y="1319522"/>
                      <a:pt x="436530" y="1319522"/>
                    </a:cubicBezTo>
                    <a:close/>
                    <a:moveTo>
                      <a:pt x="410940" y="1319522"/>
                    </a:moveTo>
                    <a:lnTo>
                      <a:pt x="410958" y="1321565"/>
                    </a:lnTo>
                    <a:lnTo>
                      <a:pt x="408868" y="1321561"/>
                    </a:lnTo>
                    <a:cubicBezTo>
                      <a:pt x="408868" y="1320202"/>
                      <a:pt x="409559" y="1319522"/>
                      <a:pt x="410940" y="1319522"/>
                    </a:cubicBezTo>
                    <a:close/>
                    <a:moveTo>
                      <a:pt x="386141" y="1313339"/>
                    </a:moveTo>
                    <a:lnTo>
                      <a:pt x="410908" y="1313339"/>
                    </a:lnTo>
                    <a:lnTo>
                      <a:pt x="411079" y="1314095"/>
                    </a:lnTo>
                    <a:lnTo>
                      <a:pt x="386244" y="1314095"/>
                    </a:lnTo>
                    <a:close/>
                    <a:moveTo>
                      <a:pt x="446857" y="1307912"/>
                    </a:moveTo>
                    <a:lnTo>
                      <a:pt x="446857" y="1309249"/>
                    </a:lnTo>
                    <a:lnTo>
                      <a:pt x="445583" y="1309184"/>
                    </a:lnTo>
                    <a:lnTo>
                      <a:pt x="443553" y="1308750"/>
                    </a:lnTo>
                    <a:lnTo>
                      <a:pt x="445437" y="1308053"/>
                    </a:lnTo>
                    <a:cubicBezTo>
                      <a:pt x="446384" y="1307767"/>
                      <a:pt x="446857" y="1307720"/>
                      <a:pt x="446857" y="1307912"/>
                    </a:cubicBezTo>
                    <a:close/>
                    <a:moveTo>
                      <a:pt x="424130" y="1307912"/>
                    </a:moveTo>
                    <a:lnTo>
                      <a:pt x="439629" y="1307912"/>
                    </a:lnTo>
                    <a:lnTo>
                      <a:pt x="443553" y="1308750"/>
                    </a:lnTo>
                    <a:lnTo>
                      <a:pt x="441176" y="1309630"/>
                    </a:lnTo>
                    <a:cubicBezTo>
                      <a:pt x="437388" y="1311159"/>
                      <a:pt x="431706" y="1313645"/>
                      <a:pt x="424130" y="1317088"/>
                    </a:cubicBezTo>
                    <a:close/>
                    <a:moveTo>
                      <a:pt x="417946" y="1307912"/>
                    </a:moveTo>
                    <a:lnTo>
                      <a:pt x="419196" y="1307912"/>
                    </a:lnTo>
                    <a:lnTo>
                      <a:pt x="419196" y="1319884"/>
                    </a:lnTo>
                    <a:lnTo>
                      <a:pt x="419720" y="1321581"/>
                    </a:lnTo>
                    <a:lnTo>
                      <a:pt x="411691" y="1321566"/>
                    </a:lnTo>
                    <a:lnTo>
                      <a:pt x="411524" y="1316060"/>
                    </a:lnTo>
                    <a:lnTo>
                      <a:pt x="411079" y="1314095"/>
                    </a:lnTo>
                    <a:lnTo>
                      <a:pt x="417946" y="1314095"/>
                    </a:lnTo>
                    <a:close/>
                    <a:moveTo>
                      <a:pt x="426875" y="1300917"/>
                    </a:moveTo>
                    <a:lnTo>
                      <a:pt x="429164" y="1300920"/>
                    </a:lnTo>
                    <a:cubicBezTo>
                      <a:pt x="438115" y="1300932"/>
                      <a:pt x="444012" y="1300939"/>
                      <a:pt x="446857" y="1300939"/>
                    </a:cubicBezTo>
                    <a:lnTo>
                      <a:pt x="446857" y="1307912"/>
                    </a:lnTo>
                    <a:lnTo>
                      <a:pt x="439629" y="1307912"/>
                    </a:lnTo>
                    <a:lnTo>
                      <a:pt x="434359" y="1306785"/>
                    </a:lnTo>
                    <a:cubicBezTo>
                      <a:pt x="431366" y="1305719"/>
                      <a:pt x="429121" y="1304386"/>
                      <a:pt x="427624" y="1302787"/>
                    </a:cubicBezTo>
                    <a:close/>
                    <a:moveTo>
                      <a:pt x="419196" y="1300906"/>
                    </a:moveTo>
                    <a:lnTo>
                      <a:pt x="424130" y="1300913"/>
                    </a:lnTo>
                    <a:lnTo>
                      <a:pt x="424130" y="1307912"/>
                    </a:lnTo>
                    <a:lnTo>
                      <a:pt x="419196" y="1307912"/>
                    </a:lnTo>
                    <a:close/>
                    <a:moveTo>
                      <a:pt x="417946" y="1288162"/>
                    </a:moveTo>
                    <a:lnTo>
                      <a:pt x="417946" y="1307912"/>
                    </a:lnTo>
                    <a:lnTo>
                      <a:pt x="410940" y="1307912"/>
                    </a:lnTo>
                    <a:cubicBezTo>
                      <a:pt x="410940" y="1295830"/>
                      <a:pt x="412388" y="1290742"/>
                      <a:pt x="415282" y="1292650"/>
                    </a:cubicBezTo>
                    <a:close/>
                    <a:moveTo>
                      <a:pt x="429148" y="1280316"/>
                    </a:moveTo>
                    <a:lnTo>
                      <a:pt x="452894" y="1280316"/>
                    </a:lnTo>
                    <a:lnTo>
                      <a:pt x="453041" y="1285184"/>
                    </a:lnTo>
                    <a:lnTo>
                      <a:pt x="436299" y="1285184"/>
                    </a:lnTo>
                    <a:close/>
                    <a:moveTo>
                      <a:pt x="434523" y="1251339"/>
                    </a:moveTo>
                    <a:lnTo>
                      <a:pt x="447351" y="1253444"/>
                    </a:lnTo>
                    <a:cubicBezTo>
                      <a:pt x="450196" y="1256289"/>
                      <a:pt x="451974" y="1262951"/>
                      <a:pt x="452685" y="1273431"/>
                    </a:cubicBezTo>
                    <a:lnTo>
                      <a:pt x="452728" y="1274856"/>
                    </a:lnTo>
                    <a:lnTo>
                      <a:pt x="427452" y="1274856"/>
                    </a:lnTo>
                    <a:lnTo>
                      <a:pt x="427452" y="1271765"/>
                    </a:lnTo>
                    <a:close/>
                    <a:moveTo>
                      <a:pt x="450881" y="1236933"/>
                    </a:moveTo>
                    <a:lnTo>
                      <a:pt x="463369" y="1236933"/>
                    </a:lnTo>
                    <a:lnTo>
                      <a:pt x="463369" y="1240960"/>
                    </a:lnTo>
                    <a:lnTo>
                      <a:pt x="460762" y="1240742"/>
                    </a:lnTo>
                    <a:cubicBezTo>
                      <a:pt x="457029" y="1240014"/>
                      <a:pt x="453918" y="1238923"/>
                      <a:pt x="451429" y="1237467"/>
                    </a:cubicBezTo>
                    <a:close/>
                    <a:moveTo>
                      <a:pt x="448107" y="1214298"/>
                    </a:moveTo>
                    <a:lnTo>
                      <a:pt x="460639" y="1215218"/>
                    </a:lnTo>
                    <a:cubicBezTo>
                      <a:pt x="472085" y="1217180"/>
                      <a:pt x="477808" y="1222082"/>
                      <a:pt x="477808" y="1229927"/>
                    </a:cubicBezTo>
                    <a:lnTo>
                      <a:pt x="475906" y="1235617"/>
                    </a:lnTo>
                    <a:lnTo>
                      <a:pt x="449531" y="1235617"/>
                    </a:lnTo>
                    <a:lnTo>
                      <a:pt x="448107" y="1234229"/>
                    </a:lnTo>
                    <a:close/>
                    <a:moveTo>
                      <a:pt x="461517" y="1197694"/>
                    </a:moveTo>
                    <a:lnTo>
                      <a:pt x="479880" y="1197694"/>
                    </a:lnTo>
                    <a:lnTo>
                      <a:pt x="479880" y="1208778"/>
                    </a:lnTo>
                    <a:lnTo>
                      <a:pt x="462119" y="1208778"/>
                    </a:lnTo>
                    <a:close/>
                    <a:moveTo>
                      <a:pt x="466935" y="1179110"/>
                    </a:moveTo>
                    <a:lnTo>
                      <a:pt x="485044" y="1179110"/>
                    </a:lnTo>
                    <a:cubicBezTo>
                      <a:pt x="486765" y="1180141"/>
                      <a:pt x="488056" y="1183128"/>
                      <a:pt x="488917" y="1188073"/>
                    </a:cubicBezTo>
                    <a:lnTo>
                      <a:pt x="489374" y="1192267"/>
                    </a:lnTo>
                    <a:lnTo>
                      <a:pt x="481557" y="1192267"/>
                    </a:lnTo>
                    <a:cubicBezTo>
                      <a:pt x="474124" y="1192267"/>
                      <a:pt x="469478" y="1189479"/>
                      <a:pt x="467620" y="1183904"/>
                    </a:cubicBezTo>
                    <a:close/>
                    <a:moveTo>
                      <a:pt x="466691" y="1164671"/>
                    </a:moveTo>
                    <a:lnTo>
                      <a:pt x="466691" y="1177400"/>
                    </a:lnTo>
                    <a:lnTo>
                      <a:pt x="466935" y="1179110"/>
                    </a:lnTo>
                    <a:lnTo>
                      <a:pt x="460507" y="1179110"/>
                    </a:lnTo>
                    <a:lnTo>
                      <a:pt x="461517" y="1197694"/>
                    </a:lnTo>
                    <a:lnTo>
                      <a:pt x="448107" y="1197694"/>
                    </a:lnTo>
                    <a:lnTo>
                      <a:pt x="448107" y="1214298"/>
                    </a:lnTo>
                    <a:lnTo>
                      <a:pt x="447285" y="1214238"/>
                    </a:lnTo>
                    <a:lnTo>
                      <a:pt x="443963" y="1224368"/>
                    </a:lnTo>
                    <a:cubicBezTo>
                      <a:pt x="443963" y="1227279"/>
                      <a:pt x="444585" y="1229826"/>
                      <a:pt x="445830" y="1232009"/>
                    </a:cubicBezTo>
                    <a:lnTo>
                      <a:pt x="448107" y="1234229"/>
                    </a:lnTo>
                    <a:lnTo>
                      <a:pt x="448107" y="1235617"/>
                    </a:lnTo>
                    <a:lnTo>
                      <a:pt x="449531" y="1235617"/>
                    </a:lnTo>
                    <a:lnTo>
                      <a:pt x="450881" y="1236933"/>
                    </a:lnTo>
                    <a:lnTo>
                      <a:pt x="427452" y="1236933"/>
                    </a:lnTo>
                    <a:lnTo>
                      <a:pt x="427452" y="1271765"/>
                    </a:lnTo>
                    <a:lnTo>
                      <a:pt x="425380" y="1277750"/>
                    </a:lnTo>
                    <a:lnTo>
                      <a:pt x="429148" y="1280316"/>
                    </a:lnTo>
                    <a:lnTo>
                      <a:pt x="425380" y="1280316"/>
                    </a:lnTo>
                    <a:lnTo>
                      <a:pt x="425380" y="1297189"/>
                    </a:lnTo>
                    <a:lnTo>
                      <a:pt x="426875" y="1300917"/>
                    </a:lnTo>
                    <a:lnTo>
                      <a:pt x="424130" y="1300913"/>
                    </a:lnTo>
                    <a:lnTo>
                      <a:pt x="424130" y="1286499"/>
                    </a:lnTo>
                    <a:cubicBezTo>
                      <a:pt x="421531" y="1286499"/>
                      <a:pt x="419495" y="1287012"/>
                      <a:pt x="418020" y="1288037"/>
                    </a:cubicBezTo>
                    <a:lnTo>
                      <a:pt x="417946" y="1288162"/>
                    </a:lnTo>
                    <a:lnTo>
                      <a:pt x="417946" y="1278244"/>
                    </a:lnTo>
                    <a:lnTo>
                      <a:pt x="382029" y="1278244"/>
                    </a:lnTo>
                    <a:lnTo>
                      <a:pt x="382029" y="1314095"/>
                    </a:lnTo>
                    <a:lnTo>
                      <a:pt x="386244" y="1314095"/>
                    </a:lnTo>
                    <a:lnTo>
                      <a:pt x="387695" y="1324661"/>
                    </a:lnTo>
                    <a:lnTo>
                      <a:pt x="388415" y="1327177"/>
                    </a:lnTo>
                    <a:lnTo>
                      <a:pt x="377885" y="1328205"/>
                    </a:lnTo>
                    <a:lnTo>
                      <a:pt x="377885" y="1357478"/>
                    </a:lnTo>
                    <a:lnTo>
                      <a:pt x="390680" y="1357478"/>
                    </a:lnTo>
                    <a:lnTo>
                      <a:pt x="394694" y="1356812"/>
                    </a:lnTo>
                    <a:lnTo>
                      <a:pt x="394429" y="1360077"/>
                    </a:lnTo>
                    <a:lnTo>
                      <a:pt x="412618" y="1363662"/>
                    </a:lnTo>
                    <a:lnTo>
                      <a:pt x="417972" y="1342103"/>
                    </a:lnTo>
                    <a:lnTo>
                      <a:pt x="422247" y="1341538"/>
                    </a:lnTo>
                    <a:cubicBezTo>
                      <a:pt x="425421" y="1340560"/>
                      <a:pt x="428066" y="1339092"/>
                      <a:pt x="430182" y="1337135"/>
                    </a:cubicBezTo>
                    <a:lnTo>
                      <a:pt x="434788" y="1330035"/>
                    </a:lnTo>
                    <a:lnTo>
                      <a:pt x="437911" y="1330639"/>
                    </a:lnTo>
                    <a:lnTo>
                      <a:pt x="446857" y="1322153"/>
                    </a:lnTo>
                    <a:lnTo>
                      <a:pt x="446857" y="1309249"/>
                    </a:lnTo>
                    <a:lnTo>
                      <a:pt x="461297" y="1309984"/>
                    </a:lnTo>
                    <a:cubicBezTo>
                      <a:pt x="461297" y="1300599"/>
                      <a:pt x="459915" y="1290710"/>
                      <a:pt x="457152" y="1280316"/>
                    </a:cubicBezTo>
                    <a:lnTo>
                      <a:pt x="452894" y="1280316"/>
                    </a:lnTo>
                    <a:lnTo>
                      <a:pt x="452728" y="1274856"/>
                    </a:lnTo>
                    <a:lnTo>
                      <a:pt x="463369" y="1274856"/>
                    </a:lnTo>
                    <a:lnTo>
                      <a:pt x="463369" y="1240960"/>
                    </a:lnTo>
                    <a:lnTo>
                      <a:pt x="473828" y="1241833"/>
                    </a:lnTo>
                    <a:lnTo>
                      <a:pt x="475906" y="1235617"/>
                    </a:lnTo>
                    <a:lnTo>
                      <a:pt x="479880" y="1235617"/>
                    </a:lnTo>
                    <a:lnTo>
                      <a:pt x="479880" y="1208778"/>
                    </a:lnTo>
                    <a:lnTo>
                      <a:pt x="490208" y="1208778"/>
                    </a:lnTo>
                    <a:cubicBezTo>
                      <a:pt x="490208" y="1204349"/>
                      <a:pt x="490100" y="1200408"/>
                      <a:pt x="489885" y="1196958"/>
                    </a:cubicBezTo>
                    <a:lnTo>
                      <a:pt x="489374" y="1192267"/>
                    </a:lnTo>
                    <a:lnTo>
                      <a:pt x="496391" y="1192267"/>
                    </a:lnTo>
                    <a:cubicBezTo>
                      <a:pt x="500536" y="1180009"/>
                      <a:pt x="502608" y="1170811"/>
                      <a:pt x="502608" y="1164671"/>
                    </a:cubicBezTo>
                    <a:close/>
                    <a:moveTo>
                      <a:pt x="491458" y="1102704"/>
                    </a:moveTo>
                    <a:cubicBezTo>
                      <a:pt x="491458" y="1125246"/>
                      <a:pt x="495722" y="1136516"/>
                      <a:pt x="504252" y="1136516"/>
                    </a:cubicBezTo>
                    <a:lnTo>
                      <a:pt x="519119" y="1136516"/>
                    </a:lnTo>
                    <a:cubicBezTo>
                      <a:pt x="515633" y="1113975"/>
                      <a:pt x="510677" y="1102704"/>
                      <a:pt x="504252" y="1102704"/>
                    </a:cubicBezTo>
                    <a:close/>
                    <a:moveTo>
                      <a:pt x="535630" y="1092642"/>
                    </a:moveTo>
                    <a:lnTo>
                      <a:pt x="535630" y="1103461"/>
                    </a:lnTo>
                    <a:lnTo>
                      <a:pt x="532769" y="1103461"/>
                    </a:lnTo>
                    <a:lnTo>
                      <a:pt x="525302" y="1103461"/>
                    </a:lnTo>
                    <a:lnTo>
                      <a:pt x="529447" y="1109677"/>
                    </a:lnTo>
                    <a:lnTo>
                      <a:pt x="525337" y="1108318"/>
                    </a:lnTo>
                    <a:lnTo>
                      <a:pt x="526766" y="1111462"/>
                    </a:lnTo>
                    <a:cubicBezTo>
                      <a:pt x="531031" y="1117103"/>
                      <a:pt x="537428" y="1119950"/>
                      <a:pt x="545958" y="1120005"/>
                    </a:cubicBezTo>
                    <a:cubicBezTo>
                      <a:pt x="545958" y="1109590"/>
                      <a:pt x="543826" y="1101561"/>
                      <a:pt x="539561" y="1095921"/>
                    </a:cubicBezTo>
                    <a:close/>
                    <a:moveTo>
                      <a:pt x="543240" y="1075236"/>
                    </a:moveTo>
                    <a:lnTo>
                      <a:pt x="543097" y="1078694"/>
                    </a:lnTo>
                    <a:cubicBezTo>
                      <a:pt x="541375" y="1078694"/>
                      <a:pt x="539869" y="1078307"/>
                      <a:pt x="538578" y="1077533"/>
                    </a:cubicBezTo>
                    <a:lnTo>
                      <a:pt x="537735" y="1076622"/>
                    </a:lnTo>
                    <a:lnTo>
                      <a:pt x="535630" y="1076622"/>
                    </a:lnTo>
                    <a:lnTo>
                      <a:pt x="535630" y="1089022"/>
                    </a:lnTo>
                    <a:lnTo>
                      <a:pt x="553161" y="1089022"/>
                    </a:lnTo>
                    <a:lnTo>
                      <a:pt x="552174" y="1077411"/>
                    </a:lnTo>
                    <a:close/>
                    <a:moveTo>
                      <a:pt x="544248" y="1051033"/>
                    </a:moveTo>
                    <a:lnTo>
                      <a:pt x="543870" y="1060111"/>
                    </a:lnTo>
                    <a:lnTo>
                      <a:pt x="562921" y="1060111"/>
                    </a:lnTo>
                    <a:lnTo>
                      <a:pt x="562677" y="1058772"/>
                    </a:lnTo>
                    <a:cubicBezTo>
                      <a:pt x="562539" y="1057137"/>
                      <a:pt x="562469" y="1055007"/>
                      <a:pt x="562469" y="1052381"/>
                    </a:cubicBezTo>
                    <a:close/>
                    <a:moveTo>
                      <a:pt x="574869" y="1009787"/>
                    </a:moveTo>
                    <a:lnTo>
                      <a:pt x="573195" y="1022944"/>
                    </a:lnTo>
                    <a:lnTo>
                      <a:pt x="559009" y="1022944"/>
                    </a:lnTo>
                    <a:lnTo>
                      <a:pt x="559896" y="1021332"/>
                    </a:lnTo>
                    <a:cubicBezTo>
                      <a:pt x="560754" y="1018734"/>
                      <a:pt x="561397" y="1015486"/>
                      <a:pt x="561826" y="1011588"/>
                    </a:cubicBezTo>
                    <a:lnTo>
                      <a:pt x="561872" y="1010608"/>
                    </a:lnTo>
                    <a:close/>
                    <a:moveTo>
                      <a:pt x="569834" y="999288"/>
                    </a:moveTo>
                    <a:lnTo>
                      <a:pt x="574154" y="1000060"/>
                    </a:lnTo>
                    <a:cubicBezTo>
                      <a:pt x="577144" y="1000951"/>
                      <a:pt x="579387" y="1002064"/>
                      <a:pt x="580882" y="1003400"/>
                    </a:cubicBezTo>
                    <a:lnTo>
                      <a:pt x="580984" y="1003614"/>
                    </a:lnTo>
                    <a:lnTo>
                      <a:pt x="574421" y="1002502"/>
                    </a:lnTo>
                    <a:close/>
                    <a:moveTo>
                      <a:pt x="566963" y="975611"/>
                    </a:moveTo>
                    <a:lnTo>
                      <a:pt x="568558" y="998393"/>
                    </a:lnTo>
                    <a:lnTo>
                      <a:pt x="569834" y="999288"/>
                    </a:lnTo>
                    <a:lnTo>
                      <a:pt x="568605" y="999068"/>
                    </a:lnTo>
                    <a:lnTo>
                      <a:pt x="568686" y="1000216"/>
                    </a:lnTo>
                    <a:lnTo>
                      <a:pt x="566791" y="998744"/>
                    </a:lnTo>
                    <a:lnTo>
                      <a:pt x="566495" y="998691"/>
                    </a:lnTo>
                    <a:lnTo>
                      <a:pt x="566614" y="1006794"/>
                    </a:lnTo>
                    <a:lnTo>
                      <a:pt x="562057" y="1006693"/>
                    </a:lnTo>
                    <a:lnTo>
                      <a:pt x="561872" y="1010608"/>
                    </a:lnTo>
                    <a:lnTo>
                      <a:pt x="547945" y="1011487"/>
                    </a:lnTo>
                    <a:lnTo>
                      <a:pt x="549280" y="1015083"/>
                    </a:lnTo>
                    <a:lnTo>
                      <a:pt x="554418" y="1020136"/>
                    </a:lnTo>
                    <a:lnTo>
                      <a:pt x="556286" y="1012649"/>
                    </a:lnTo>
                    <a:lnTo>
                      <a:pt x="556286" y="1018405"/>
                    </a:lnTo>
                    <a:lnTo>
                      <a:pt x="556036" y="1021728"/>
                    </a:lnTo>
                    <a:lnTo>
                      <a:pt x="557273" y="1022944"/>
                    </a:lnTo>
                    <a:lnTo>
                      <a:pt x="559009" y="1022944"/>
                    </a:lnTo>
                    <a:lnTo>
                      <a:pt x="556678" y="1027179"/>
                    </a:lnTo>
                    <a:lnTo>
                      <a:pt x="555591" y="1027649"/>
                    </a:lnTo>
                    <a:lnTo>
                      <a:pt x="555254" y="1032133"/>
                    </a:lnTo>
                    <a:cubicBezTo>
                      <a:pt x="554566" y="1036055"/>
                      <a:pt x="553534" y="1039323"/>
                      <a:pt x="552158" y="1041938"/>
                    </a:cubicBezTo>
                    <a:lnTo>
                      <a:pt x="551676" y="1042487"/>
                    </a:lnTo>
                    <a:lnTo>
                      <a:pt x="557922" y="1041486"/>
                    </a:lnTo>
                    <a:cubicBezTo>
                      <a:pt x="565454" y="1038668"/>
                      <a:pt x="570476" y="1033033"/>
                      <a:pt x="572986" y="1024580"/>
                    </a:cubicBezTo>
                    <a:lnTo>
                      <a:pt x="573195" y="1022944"/>
                    </a:lnTo>
                    <a:lnTo>
                      <a:pt x="583125" y="1022944"/>
                    </a:lnTo>
                    <a:lnTo>
                      <a:pt x="583125" y="1008077"/>
                    </a:lnTo>
                    <a:lnTo>
                      <a:pt x="580984" y="1003614"/>
                    </a:lnTo>
                    <a:lnTo>
                      <a:pt x="585394" y="1004360"/>
                    </a:lnTo>
                    <a:lnTo>
                      <a:pt x="589341" y="992355"/>
                    </a:lnTo>
                    <a:lnTo>
                      <a:pt x="589341" y="978607"/>
                    </a:lnTo>
                    <a:close/>
                    <a:moveTo>
                      <a:pt x="854903" y="966404"/>
                    </a:moveTo>
                    <a:lnTo>
                      <a:pt x="878026" y="966404"/>
                    </a:lnTo>
                    <a:cubicBezTo>
                      <a:pt x="885547" y="966404"/>
                      <a:pt x="893879" y="970998"/>
                      <a:pt x="903023" y="980185"/>
                    </a:cubicBezTo>
                    <a:lnTo>
                      <a:pt x="903642" y="982948"/>
                    </a:lnTo>
                    <a:lnTo>
                      <a:pt x="910259" y="982948"/>
                    </a:lnTo>
                    <a:cubicBezTo>
                      <a:pt x="995556" y="1072500"/>
                      <a:pt x="1053258" y="1124807"/>
                      <a:pt x="1083364" y="1139871"/>
                    </a:cubicBezTo>
                    <a:cubicBezTo>
                      <a:pt x="1096192" y="1154124"/>
                      <a:pt x="1120202" y="1171392"/>
                      <a:pt x="1155396" y="1191675"/>
                    </a:cubicBezTo>
                    <a:cubicBezTo>
                      <a:pt x="1174977" y="1209940"/>
                      <a:pt x="1199678" y="1224335"/>
                      <a:pt x="1229499" y="1234861"/>
                    </a:cubicBezTo>
                    <a:cubicBezTo>
                      <a:pt x="1229499" y="1236976"/>
                      <a:pt x="1230601" y="1239413"/>
                      <a:pt x="1232805" y="1242171"/>
                    </a:cubicBezTo>
                    <a:lnTo>
                      <a:pt x="1236045" y="1245188"/>
                    </a:lnTo>
                    <a:lnTo>
                      <a:pt x="1268738" y="1245188"/>
                    </a:lnTo>
                    <a:cubicBezTo>
                      <a:pt x="1268738" y="1256218"/>
                      <a:pt x="1275612" y="1261733"/>
                      <a:pt x="1289361" y="1261733"/>
                    </a:cubicBezTo>
                    <a:cubicBezTo>
                      <a:pt x="1289361" y="1276753"/>
                      <a:pt x="1305883" y="1289767"/>
                      <a:pt x="1338928" y="1300774"/>
                    </a:cubicBezTo>
                    <a:cubicBezTo>
                      <a:pt x="1338928" y="1306716"/>
                      <a:pt x="1354178" y="1313492"/>
                      <a:pt x="1384679" y="1321101"/>
                    </a:cubicBezTo>
                    <a:cubicBezTo>
                      <a:pt x="1407089" y="1336494"/>
                      <a:pt x="1461249" y="1356864"/>
                      <a:pt x="1547161" y="1382212"/>
                    </a:cubicBezTo>
                    <a:cubicBezTo>
                      <a:pt x="1553103" y="1389646"/>
                      <a:pt x="1580709" y="1402956"/>
                      <a:pt x="1629980" y="1422142"/>
                    </a:cubicBezTo>
                    <a:cubicBezTo>
                      <a:pt x="1641426" y="1433588"/>
                      <a:pt x="1653168" y="1439311"/>
                      <a:pt x="1665206" y="1439311"/>
                    </a:cubicBezTo>
                    <a:lnTo>
                      <a:pt x="1665206" y="1457525"/>
                    </a:lnTo>
                    <a:lnTo>
                      <a:pt x="1671390" y="1457895"/>
                    </a:lnTo>
                    <a:lnTo>
                      <a:pt x="1671390" y="1506146"/>
                    </a:lnTo>
                    <a:lnTo>
                      <a:pt x="1648300" y="1506146"/>
                    </a:lnTo>
                    <a:cubicBezTo>
                      <a:pt x="1640429" y="1506146"/>
                      <a:pt x="1635550" y="1504775"/>
                      <a:pt x="1633664" y="1502034"/>
                    </a:cubicBezTo>
                    <a:cubicBezTo>
                      <a:pt x="1631800" y="1504775"/>
                      <a:pt x="1627097" y="1506146"/>
                      <a:pt x="1619554" y="1506146"/>
                    </a:cubicBezTo>
                    <a:cubicBezTo>
                      <a:pt x="1592627" y="1501409"/>
                      <a:pt x="1572037" y="1497912"/>
                      <a:pt x="1557784" y="1495653"/>
                    </a:cubicBezTo>
                    <a:cubicBezTo>
                      <a:pt x="1553925" y="1494864"/>
                      <a:pt x="1550633" y="1494140"/>
                      <a:pt x="1547909" y="1493483"/>
                    </a:cubicBezTo>
                    <a:lnTo>
                      <a:pt x="1541922" y="1491840"/>
                    </a:lnTo>
                    <a:lnTo>
                      <a:pt x="1525946" y="1495818"/>
                    </a:lnTo>
                    <a:cubicBezTo>
                      <a:pt x="1506738" y="1495818"/>
                      <a:pt x="1497133" y="1494447"/>
                      <a:pt x="1497133" y="1491706"/>
                    </a:cubicBezTo>
                    <a:cubicBezTo>
                      <a:pt x="1494919" y="1492452"/>
                      <a:pt x="1493811" y="1500017"/>
                      <a:pt x="1493811" y="1514401"/>
                    </a:cubicBezTo>
                    <a:lnTo>
                      <a:pt x="1441383" y="1514401"/>
                    </a:lnTo>
                    <a:lnTo>
                      <a:pt x="1441383" y="1514123"/>
                    </a:lnTo>
                    <a:lnTo>
                      <a:pt x="1440824" y="1514401"/>
                    </a:lnTo>
                    <a:lnTo>
                      <a:pt x="1419416" y="1514401"/>
                    </a:lnTo>
                    <a:lnTo>
                      <a:pt x="1413506" y="1520490"/>
                    </a:lnTo>
                    <a:cubicBezTo>
                      <a:pt x="1409884" y="1524473"/>
                      <a:pt x="1405658" y="1529328"/>
                      <a:pt x="1400828" y="1535057"/>
                    </a:cubicBezTo>
                    <a:cubicBezTo>
                      <a:pt x="1378545" y="1532557"/>
                      <a:pt x="1367565" y="1528836"/>
                      <a:pt x="1367890" y="1523894"/>
                    </a:cubicBezTo>
                    <a:lnTo>
                      <a:pt x="1369907" y="1521258"/>
                    </a:lnTo>
                    <a:lnTo>
                      <a:pt x="1363777" y="1523183"/>
                    </a:lnTo>
                    <a:cubicBezTo>
                      <a:pt x="1358306" y="1524214"/>
                      <a:pt x="1350100" y="1524729"/>
                      <a:pt x="1339158" y="1524729"/>
                    </a:cubicBezTo>
                    <a:cubicBezTo>
                      <a:pt x="1317209" y="1519664"/>
                      <a:pt x="1283517" y="1498548"/>
                      <a:pt x="1238084" y="1461381"/>
                    </a:cubicBezTo>
                    <a:cubicBezTo>
                      <a:pt x="1175371" y="1445703"/>
                      <a:pt x="1144015" y="1433785"/>
                      <a:pt x="1144015" y="1425628"/>
                    </a:cubicBezTo>
                    <a:cubicBezTo>
                      <a:pt x="1131626" y="1425628"/>
                      <a:pt x="1125432" y="1421495"/>
                      <a:pt x="1125432" y="1413228"/>
                    </a:cubicBezTo>
                    <a:cubicBezTo>
                      <a:pt x="1130322" y="1413228"/>
                      <a:pt x="1129149" y="1407791"/>
                      <a:pt x="1121913" y="1396915"/>
                    </a:cubicBezTo>
                    <a:lnTo>
                      <a:pt x="1119504" y="1390501"/>
                    </a:lnTo>
                    <a:lnTo>
                      <a:pt x="1088265" y="1390501"/>
                    </a:lnTo>
                    <a:lnTo>
                      <a:pt x="1088265" y="1363662"/>
                    </a:lnTo>
                    <a:lnTo>
                      <a:pt x="1082082" y="1363662"/>
                    </a:lnTo>
                    <a:lnTo>
                      <a:pt x="1082082" y="1344775"/>
                    </a:lnTo>
                    <a:lnTo>
                      <a:pt x="1080610" y="1343064"/>
                    </a:lnTo>
                    <a:cubicBezTo>
                      <a:pt x="1076109" y="1337598"/>
                      <a:pt x="1069660" y="1329400"/>
                      <a:pt x="1061262" y="1318469"/>
                    </a:cubicBezTo>
                    <a:cubicBezTo>
                      <a:pt x="1032076" y="1296279"/>
                      <a:pt x="1009414" y="1285184"/>
                      <a:pt x="993276" y="1285184"/>
                    </a:cubicBezTo>
                    <a:lnTo>
                      <a:pt x="993276" y="1273754"/>
                    </a:lnTo>
                    <a:lnTo>
                      <a:pt x="989923" y="1271970"/>
                    </a:lnTo>
                    <a:cubicBezTo>
                      <a:pt x="986823" y="1268122"/>
                      <a:pt x="984756" y="1260425"/>
                      <a:pt x="983723" y="1248880"/>
                    </a:cubicBezTo>
                    <a:lnTo>
                      <a:pt x="983614" y="1246042"/>
                    </a:lnTo>
                    <a:lnTo>
                      <a:pt x="979131" y="1239745"/>
                    </a:lnTo>
                    <a:cubicBezTo>
                      <a:pt x="969769" y="1229828"/>
                      <a:pt x="949991" y="1214978"/>
                      <a:pt x="919797" y="1195194"/>
                    </a:cubicBezTo>
                    <a:cubicBezTo>
                      <a:pt x="915017" y="1179669"/>
                      <a:pt x="906466" y="1170142"/>
                      <a:pt x="894142" y="1166612"/>
                    </a:cubicBezTo>
                    <a:lnTo>
                      <a:pt x="894142" y="1159696"/>
                    </a:lnTo>
                    <a:lnTo>
                      <a:pt x="888904" y="1156637"/>
                    </a:lnTo>
                    <a:cubicBezTo>
                      <a:pt x="885445" y="1153540"/>
                      <a:pt x="883025" y="1148894"/>
                      <a:pt x="881644" y="1142700"/>
                    </a:cubicBezTo>
                    <a:lnTo>
                      <a:pt x="873520" y="1142700"/>
                    </a:lnTo>
                    <a:lnTo>
                      <a:pt x="873520" y="1102770"/>
                    </a:lnTo>
                    <a:lnTo>
                      <a:pt x="867303" y="1109052"/>
                    </a:lnTo>
                    <a:lnTo>
                      <a:pt x="867303" y="1074386"/>
                    </a:lnTo>
                    <a:lnTo>
                      <a:pt x="866802" y="1073621"/>
                    </a:lnTo>
                    <a:cubicBezTo>
                      <a:pt x="864395" y="1067497"/>
                      <a:pt x="863192" y="1058313"/>
                      <a:pt x="863192" y="1046066"/>
                    </a:cubicBezTo>
                    <a:lnTo>
                      <a:pt x="867303" y="1044224"/>
                    </a:lnTo>
                    <a:lnTo>
                      <a:pt x="844608" y="1001005"/>
                    </a:lnTo>
                    <a:lnTo>
                      <a:pt x="844608" y="970515"/>
                    </a:lnTo>
                    <a:lnTo>
                      <a:pt x="854903" y="978771"/>
                    </a:lnTo>
                    <a:close/>
                    <a:moveTo>
                      <a:pt x="607343" y="908582"/>
                    </a:moveTo>
                    <a:lnTo>
                      <a:pt x="604290" y="926548"/>
                    </a:lnTo>
                    <a:cubicBezTo>
                      <a:pt x="602569" y="936936"/>
                      <a:pt x="601708" y="942777"/>
                      <a:pt x="601708" y="944071"/>
                    </a:cubicBezTo>
                    <a:lnTo>
                      <a:pt x="601708" y="932625"/>
                    </a:lnTo>
                    <a:lnTo>
                      <a:pt x="598847" y="932445"/>
                    </a:lnTo>
                    <a:lnTo>
                      <a:pt x="598847" y="944466"/>
                    </a:lnTo>
                    <a:lnTo>
                      <a:pt x="613319" y="944466"/>
                    </a:lnTo>
                    <a:lnTo>
                      <a:pt x="613319" y="910654"/>
                    </a:lnTo>
                    <a:lnTo>
                      <a:pt x="634764" y="910654"/>
                    </a:lnTo>
                    <a:lnTo>
                      <a:pt x="634764" y="944466"/>
                    </a:lnTo>
                    <a:lnTo>
                      <a:pt x="651275" y="944466"/>
                    </a:lnTo>
                    <a:lnTo>
                      <a:pt x="651275" y="910654"/>
                    </a:lnTo>
                    <a:lnTo>
                      <a:pt x="634764" y="910654"/>
                    </a:lnTo>
                    <a:lnTo>
                      <a:pt x="634764" y="908582"/>
                    </a:lnTo>
                    <a:close/>
                    <a:moveTo>
                      <a:pt x="598847" y="875851"/>
                    </a:moveTo>
                    <a:lnTo>
                      <a:pt x="598847" y="876753"/>
                    </a:lnTo>
                    <a:lnTo>
                      <a:pt x="600200" y="881743"/>
                    </a:lnTo>
                    <a:lnTo>
                      <a:pt x="612036" y="881743"/>
                    </a:lnTo>
                    <a:lnTo>
                      <a:pt x="611999" y="881956"/>
                    </a:lnTo>
                    <a:lnTo>
                      <a:pt x="614916" y="881722"/>
                    </a:lnTo>
                    <a:cubicBezTo>
                      <a:pt x="616022" y="881549"/>
                      <a:pt x="616444" y="881348"/>
                      <a:pt x="616180" y="881118"/>
                    </a:cubicBezTo>
                    <a:cubicBezTo>
                      <a:pt x="614371" y="878338"/>
                      <a:pt x="609121" y="876601"/>
                      <a:pt x="600430" y="875906"/>
                    </a:cubicBezTo>
                    <a:close/>
                    <a:moveTo>
                      <a:pt x="598880" y="850792"/>
                    </a:moveTo>
                    <a:lnTo>
                      <a:pt x="598878" y="851358"/>
                    </a:lnTo>
                    <a:lnTo>
                      <a:pt x="601708" y="851549"/>
                    </a:lnTo>
                    <a:lnTo>
                      <a:pt x="607925" y="861613"/>
                    </a:lnTo>
                    <a:lnTo>
                      <a:pt x="606367" y="861977"/>
                    </a:lnTo>
                    <a:lnTo>
                      <a:pt x="621903" y="865231"/>
                    </a:lnTo>
                    <a:lnTo>
                      <a:pt x="601151" y="865231"/>
                    </a:lnTo>
                    <a:lnTo>
                      <a:pt x="604109" y="868060"/>
                    </a:lnTo>
                    <a:lnTo>
                      <a:pt x="628580" y="868060"/>
                    </a:lnTo>
                    <a:lnTo>
                      <a:pt x="629896" y="850792"/>
                    </a:lnTo>
                    <a:close/>
                    <a:moveTo>
                      <a:pt x="496185" y="794168"/>
                    </a:moveTo>
                    <a:lnTo>
                      <a:pt x="493530" y="803692"/>
                    </a:lnTo>
                    <a:cubicBezTo>
                      <a:pt x="494221" y="801242"/>
                      <a:pt x="494825" y="799275"/>
                      <a:pt x="495343" y="797792"/>
                    </a:cubicBezTo>
                    <a:lnTo>
                      <a:pt x="496553" y="794993"/>
                    </a:lnTo>
                    <a:close/>
                    <a:moveTo>
                      <a:pt x="661540" y="778697"/>
                    </a:moveTo>
                    <a:lnTo>
                      <a:pt x="661603" y="779254"/>
                    </a:lnTo>
                    <a:lnTo>
                      <a:pt x="661002" y="779254"/>
                    </a:lnTo>
                    <a:close/>
                    <a:moveTo>
                      <a:pt x="386963" y="777278"/>
                    </a:moveTo>
                    <a:lnTo>
                      <a:pt x="386963" y="777973"/>
                    </a:lnTo>
                    <a:lnTo>
                      <a:pt x="391995" y="779254"/>
                    </a:lnTo>
                    <a:close/>
                    <a:moveTo>
                      <a:pt x="649203" y="776426"/>
                    </a:moveTo>
                    <a:lnTo>
                      <a:pt x="649203" y="779254"/>
                    </a:lnTo>
                    <a:lnTo>
                      <a:pt x="661002" y="779254"/>
                    </a:lnTo>
                    <a:lnTo>
                      <a:pt x="659777" y="780520"/>
                    </a:lnTo>
                    <a:lnTo>
                      <a:pt x="649203" y="783332"/>
                    </a:lnTo>
                    <a:lnTo>
                      <a:pt x="649203" y="795371"/>
                    </a:lnTo>
                    <a:cubicBezTo>
                      <a:pt x="649203" y="799915"/>
                      <a:pt x="648272" y="803892"/>
                      <a:pt x="646411" y="807300"/>
                    </a:cubicBezTo>
                    <a:lnTo>
                      <a:pt x="641487" y="812310"/>
                    </a:lnTo>
                    <a:lnTo>
                      <a:pt x="667786" y="812310"/>
                    </a:lnTo>
                    <a:lnTo>
                      <a:pt x="667786" y="776426"/>
                    </a:lnTo>
                    <a:lnTo>
                      <a:pt x="663737" y="776426"/>
                    </a:lnTo>
                    <a:lnTo>
                      <a:pt x="661540" y="778697"/>
                    </a:lnTo>
                    <a:lnTo>
                      <a:pt x="661284" y="776426"/>
                    </a:lnTo>
                    <a:close/>
                    <a:moveTo>
                      <a:pt x="631902" y="776426"/>
                    </a:moveTo>
                    <a:lnTo>
                      <a:pt x="631902" y="781983"/>
                    </a:lnTo>
                    <a:lnTo>
                      <a:pt x="633750" y="781285"/>
                    </a:lnTo>
                    <a:lnTo>
                      <a:pt x="636815" y="776426"/>
                    </a:lnTo>
                    <a:close/>
                    <a:moveTo>
                      <a:pt x="609175" y="749586"/>
                    </a:moveTo>
                    <a:lnTo>
                      <a:pt x="609175" y="778541"/>
                    </a:lnTo>
                    <a:lnTo>
                      <a:pt x="617167" y="772314"/>
                    </a:lnTo>
                    <a:lnTo>
                      <a:pt x="634048" y="772314"/>
                    </a:lnTo>
                    <a:lnTo>
                      <a:pt x="623647" y="770209"/>
                    </a:lnTo>
                    <a:cubicBezTo>
                      <a:pt x="623647" y="769181"/>
                      <a:pt x="626684" y="768346"/>
                      <a:pt x="632759" y="767704"/>
                    </a:cubicBezTo>
                    <a:lnTo>
                      <a:pt x="639518" y="767152"/>
                    </a:lnTo>
                    <a:lnTo>
                      <a:pt x="640148" y="764379"/>
                    </a:lnTo>
                    <a:cubicBezTo>
                      <a:pt x="640681" y="760153"/>
                      <a:pt x="640947" y="755222"/>
                      <a:pt x="640947" y="749586"/>
                    </a:cubicBezTo>
                    <a:close/>
                    <a:moveTo>
                      <a:pt x="499746" y="726859"/>
                    </a:moveTo>
                    <a:lnTo>
                      <a:pt x="499746" y="758599"/>
                    </a:lnTo>
                    <a:lnTo>
                      <a:pt x="523263" y="758599"/>
                    </a:lnTo>
                    <a:lnTo>
                      <a:pt x="539775" y="758599"/>
                    </a:lnTo>
                    <a:lnTo>
                      <a:pt x="539775" y="726859"/>
                    </a:lnTo>
                    <a:close/>
                    <a:moveTo>
                      <a:pt x="952787" y="465849"/>
                    </a:moveTo>
                    <a:lnTo>
                      <a:pt x="940091" y="471559"/>
                    </a:lnTo>
                    <a:lnTo>
                      <a:pt x="952787" y="469520"/>
                    </a:lnTo>
                    <a:close/>
                    <a:moveTo>
                      <a:pt x="867303" y="458435"/>
                    </a:moveTo>
                    <a:lnTo>
                      <a:pt x="867303" y="492214"/>
                    </a:lnTo>
                    <a:cubicBezTo>
                      <a:pt x="891248" y="492214"/>
                      <a:pt x="903220" y="480955"/>
                      <a:pt x="903220" y="458435"/>
                    </a:cubicBezTo>
                    <a:close/>
                    <a:moveTo>
                      <a:pt x="949925" y="445615"/>
                    </a:moveTo>
                    <a:lnTo>
                      <a:pt x="952787" y="447844"/>
                    </a:lnTo>
                    <a:lnTo>
                      <a:pt x="952787" y="463303"/>
                    </a:lnTo>
                    <a:lnTo>
                      <a:pt x="949925" y="463303"/>
                    </a:lnTo>
                    <a:close/>
                    <a:moveTo>
                      <a:pt x="757560" y="431536"/>
                    </a:moveTo>
                    <a:lnTo>
                      <a:pt x="757357" y="434302"/>
                    </a:lnTo>
                    <a:cubicBezTo>
                      <a:pt x="757011" y="437125"/>
                      <a:pt x="756493" y="438536"/>
                      <a:pt x="755803" y="438536"/>
                    </a:cubicBezTo>
                    <a:close/>
                    <a:moveTo>
                      <a:pt x="949925" y="429524"/>
                    </a:moveTo>
                    <a:lnTo>
                      <a:pt x="949925" y="445615"/>
                    </a:lnTo>
                    <a:lnTo>
                      <a:pt x="947056" y="443379"/>
                    </a:lnTo>
                    <a:cubicBezTo>
                      <a:pt x="944024" y="442387"/>
                      <a:pt x="939872" y="441891"/>
                      <a:pt x="934598" y="441891"/>
                    </a:cubicBezTo>
                    <a:cubicBezTo>
                      <a:pt x="931046" y="443075"/>
                      <a:pt x="929270" y="445948"/>
                      <a:pt x="929270" y="450509"/>
                    </a:cubicBezTo>
                    <a:lnTo>
                      <a:pt x="929270" y="465375"/>
                    </a:lnTo>
                    <a:lnTo>
                      <a:pt x="952787" y="465375"/>
                    </a:lnTo>
                    <a:lnTo>
                      <a:pt x="952787" y="463303"/>
                    </a:lnTo>
                    <a:lnTo>
                      <a:pt x="985810" y="463303"/>
                    </a:lnTo>
                    <a:lnTo>
                      <a:pt x="985810" y="429524"/>
                    </a:lnTo>
                    <a:close/>
                    <a:moveTo>
                      <a:pt x="757707" y="429524"/>
                    </a:moveTo>
                    <a:lnTo>
                      <a:pt x="779092" y="429524"/>
                    </a:lnTo>
                    <a:lnTo>
                      <a:pt x="778937" y="430281"/>
                    </a:lnTo>
                    <a:lnTo>
                      <a:pt x="757875" y="430281"/>
                    </a:lnTo>
                    <a:lnTo>
                      <a:pt x="757560" y="431536"/>
                    </a:lnTo>
                    <a:close/>
                    <a:moveTo>
                      <a:pt x="751971" y="417472"/>
                    </a:moveTo>
                    <a:lnTo>
                      <a:pt x="751961" y="417537"/>
                    </a:lnTo>
                    <a:cubicBezTo>
                      <a:pt x="751962" y="418265"/>
                      <a:pt x="752135" y="418643"/>
                      <a:pt x="752481" y="418670"/>
                    </a:cubicBezTo>
                    <a:close/>
                    <a:moveTo>
                      <a:pt x="781392" y="410875"/>
                    </a:moveTo>
                    <a:cubicBezTo>
                      <a:pt x="765714" y="412366"/>
                      <a:pt x="757875" y="415940"/>
                      <a:pt x="757875" y="421597"/>
                    </a:cubicBezTo>
                    <a:cubicBezTo>
                      <a:pt x="757875" y="424420"/>
                      <a:pt x="757832" y="426891"/>
                      <a:pt x="757745" y="429008"/>
                    </a:cubicBezTo>
                    <a:lnTo>
                      <a:pt x="757707" y="429524"/>
                    </a:lnTo>
                    <a:lnTo>
                      <a:pt x="751658" y="429524"/>
                    </a:lnTo>
                    <a:lnTo>
                      <a:pt x="751658" y="465375"/>
                    </a:lnTo>
                    <a:lnTo>
                      <a:pt x="787576" y="465375"/>
                    </a:lnTo>
                    <a:lnTo>
                      <a:pt x="787576" y="435955"/>
                    </a:lnTo>
                    <a:lnTo>
                      <a:pt x="786482" y="436472"/>
                    </a:lnTo>
                    <a:lnTo>
                      <a:pt x="780735" y="437450"/>
                    </a:lnTo>
                    <a:lnTo>
                      <a:pt x="780356" y="438018"/>
                    </a:lnTo>
                    <a:cubicBezTo>
                      <a:pt x="779665" y="438364"/>
                      <a:pt x="778629" y="438536"/>
                      <a:pt x="777248" y="438536"/>
                    </a:cubicBezTo>
                    <a:lnTo>
                      <a:pt x="777353" y="438022"/>
                    </a:lnTo>
                    <a:lnTo>
                      <a:pt x="764650" y="438536"/>
                    </a:lnTo>
                    <a:lnTo>
                      <a:pt x="777575" y="436937"/>
                    </a:lnTo>
                    <a:lnTo>
                      <a:pt x="778937" y="430281"/>
                    </a:lnTo>
                    <a:lnTo>
                      <a:pt x="787576" y="430281"/>
                    </a:lnTo>
                    <a:lnTo>
                      <a:pt x="787576" y="429524"/>
                    </a:lnTo>
                    <a:lnTo>
                      <a:pt x="779092" y="429524"/>
                    </a:lnTo>
                    <a:lnTo>
                      <a:pt x="780356" y="423349"/>
                    </a:lnTo>
                    <a:cubicBezTo>
                      <a:pt x="781047" y="418739"/>
                      <a:pt x="781392" y="414581"/>
                      <a:pt x="781392" y="410875"/>
                    </a:cubicBezTo>
                    <a:close/>
                    <a:moveTo>
                      <a:pt x="756592" y="401534"/>
                    </a:moveTo>
                    <a:cubicBezTo>
                      <a:pt x="755562" y="404362"/>
                      <a:pt x="754703" y="406841"/>
                      <a:pt x="754016" y="408969"/>
                    </a:cubicBezTo>
                    <a:lnTo>
                      <a:pt x="753827" y="409625"/>
                    </a:lnTo>
                    <a:lnTo>
                      <a:pt x="756592" y="409625"/>
                    </a:lnTo>
                    <a:close/>
                    <a:moveTo>
                      <a:pt x="726059" y="348974"/>
                    </a:moveTo>
                    <a:lnTo>
                      <a:pt x="727046" y="351591"/>
                    </a:lnTo>
                    <a:lnTo>
                      <a:pt x="731825" y="355255"/>
                    </a:lnTo>
                    <a:lnTo>
                      <a:pt x="731825" y="348974"/>
                    </a:lnTo>
                    <a:close/>
                    <a:moveTo>
                      <a:pt x="695908" y="348974"/>
                    </a:moveTo>
                    <a:lnTo>
                      <a:pt x="695908" y="386897"/>
                    </a:lnTo>
                    <a:lnTo>
                      <a:pt x="710157" y="386897"/>
                    </a:lnTo>
                    <a:lnTo>
                      <a:pt x="711878" y="378839"/>
                    </a:lnTo>
                    <a:lnTo>
                      <a:pt x="713027" y="373362"/>
                    </a:lnTo>
                    <a:lnTo>
                      <a:pt x="712938" y="372269"/>
                    </a:lnTo>
                    <a:cubicBezTo>
                      <a:pt x="712765" y="368763"/>
                      <a:pt x="712635" y="364381"/>
                      <a:pt x="712549" y="359123"/>
                    </a:cubicBezTo>
                    <a:lnTo>
                      <a:pt x="712478" y="348974"/>
                    </a:lnTo>
                    <a:close/>
                    <a:moveTo>
                      <a:pt x="747547" y="315918"/>
                    </a:moveTo>
                    <a:lnTo>
                      <a:pt x="748830" y="315918"/>
                    </a:lnTo>
                    <a:cubicBezTo>
                      <a:pt x="750727" y="317815"/>
                      <a:pt x="752149" y="321409"/>
                      <a:pt x="753097" y="326699"/>
                    </a:cubicBezTo>
                    <a:lnTo>
                      <a:pt x="753853" y="333219"/>
                    </a:lnTo>
                    <a:lnTo>
                      <a:pt x="747547" y="333219"/>
                    </a:lnTo>
                    <a:close/>
                    <a:moveTo>
                      <a:pt x="747547" y="299407"/>
                    </a:moveTo>
                    <a:lnTo>
                      <a:pt x="747547" y="315918"/>
                    </a:lnTo>
                    <a:lnTo>
                      <a:pt x="724819" y="315918"/>
                    </a:lnTo>
                    <a:lnTo>
                      <a:pt x="724819" y="343140"/>
                    </a:lnTo>
                    <a:lnTo>
                      <a:pt x="725278" y="343512"/>
                    </a:lnTo>
                    <a:cubicBezTo>
                      <a:pt x="725520" y="344133"/>
                      <a:pt x="725368" y="344857"/>
                      <a:pt x="724819" y="345685"/>
                    </a:cubicBezTo>
                    <a:lnTo>
                      <a:pt x="725563" y="347658"/>
                    </a:lnTo>
                    <a:lnTo>
                      <a:pt x="753850" y="347658"/>
                    </a:lnTo>
                    <a:lnTo>
                      <a:pt x="754435" y="344844"/>
                    </a:lnTo>
                    <a:lnTo>
                      <a:pt x="754164" y="335906"/>
                    </a:lnTo>
                    <a:lnTo>
                      <a:pt x="753853" y="333219"/>
                    </a:lnTo>
                    <a:lnTo>
                      <a:pt x="781392" y="333219"/>
                    </a:lnTo>
                    <a:lnTo>
                      <a:pt x="781392" y="306380"/>
                    </a:lnTo>
                    <a:lnTo>
                      <a:pt x="768203" y="306380"/>
                    </a:lnTo>
                    <a:lnTo>
                      <a:pt x="767498" y="300055"/>
                    </a:lnTo>
                    <a:lnTo>
                      <a:pt x="764712" y="299671"/>
                    </a:lnTo>
                    <a:lnTo>
                      <a:pt x="764848" y="301841"/>
                    </a:lnTo>
                    <a:lnTo>
                      <a:pt x="764848" y="310491"/>
                    </a:lnTo>
                    <a:lnTo>
                      <a:pt x="764848" y="316511"/>
                    </a:lnTo>
                    <a:lnTo>
                      <a:pt x="761574" y="308837"/>
                    </a:lnTo>
                    <a:lnTo>
                      <a:pt x="761236" y="308666"/>
                    </a:lnTo>
                    <a:lnTo>
                      <a:pt x="760245" y="306563"/>
                    </a:lnTo>
                    <a:lnTo>
                      <a:pt x="748929" y="299407"/>
                    </a:lnTo>
                    <a:close/>
                    <a:moveTo>
                      <a:pt x="795603" y="298742"/>
                    </a:moveTo>
                    <a:lnTo>
                      <a:pt x="796242" y="302252"/>
                    </a:lnTo>
                    <a:cubicBezTo>
                      <a:pt x="797043" y="304039"/>
                      <a:pt x="798243" y="305415"/>
                      <a:pt x="799844" y="306380"/>
                    </a:cubicBezTo>
                    <a:lnTo>
                      <a:pt x="789064" y="306380"/>
                    </a:lnTo>
                    <a:lnTo>
                      <a:pt x="784714" y="333219"/>
                    </a:lnTo>
                    <a:cubicBezTo>
                      <a:pt x="786731" y="333219"/>
                      <a:pt x="790580" y="332529"/>
                      <a:pt x="796259" y="331147"/>
                    </a:cubicBezTo>
                    <a:lnTo>
                      <a:pt x="806159" y="301742"/>
                    </a:lnTo>
                    <a:close/>
                    <a:moveTo>
                      <a:pt x="813049" y="287007"/>
                    </a:moveTo>
                    <a:lnTo>
                      <a:pt x="816404" y="290551"/>
                    </a:lnTo>
                    <a:cubicBezTo>
                      <a:pt x="819200" y="292618"/>
                      <a:pt x="820598" y="291437"/>
                      <a:pt x="820598" y="287007"/>
                    </a:cubicBezTo>
                    <a:close/>
                    <a:moveTo>
                      <a:pt x="804087" y="287007"/>
                    </a:moveTo>
                    <a:lnTo>
                      <a:pt x="804087" y="291395"/>
                    </a:lnTo>
                    <a:lnTo>
                      <a:pt x="806394" y="295072"/>
                    </a:lnTo>
                    <a:lnTo>
                      <a:pt x="806261" y="287007"/>
                    </a:lnTo>
                    <a:close/>
                    <a:moveTo>
                      <a:pt x="880198" y="284276"/>
                    </a:moveTo>
                    <a:lnTo>
                      <a:pt x="874595" y="300748"/>
                    </a:lnTo>
                    <a:cubicBezTo>
                      <a:pt x="871450" y="309612"/>
                      <a:pt x="867780" y="319635"/>
                      <a:pt x="863587" y="330818"/>
                    </a:cubicBezTo>
                    <a:cubicBezTo>
                      <a:pt x="845957" y="401358"/>
                      <a:pt x="837142" y="440455"/>
                      <a:pt x="837142" y="448107"/>
                    </a:cubicBezTo>
                    <a:lnTo>
                      <a:pt x="823196" y="448107"/>
                    </a:lnTo>
                    <a:cubicBezTo>
                      <a:pt x="828678" y="450848"/>
                      <a:pt x="830992" y="452219"/>
                      <a:pt x="830136" y="452219"/>
                    </a:cubicBezTo>
                    <a:lnTo>
                      <a:pt x="878716" y="440575"/>
                    </a:lnTo>
                    <a:lnTo>
                      <a:pt x="961404" y="412980"/>
                    </a:lnTo>
                    <a:cubicBezTo>
                      <a:pt x="964891" y="412980"/>
                      <a:pt x="974572" y="408112"/>
                      <a:pt x="990447" y="398376"/>
                    </a:cubicBezTo>
                    <a:cubicBezTo>
                      <a:pt x="993638" y="397455"/>
                      <a:pt x="997420" y="391058"/>
                      <a:pt x="1001795" y="379184"/>
                    </a:cubicBezTo>
                    <a:lnTo>
                      <a:pt x="1003073" y="375354"/>
                    </a:lnTo>
                    <a:lnTo>
                      <a:pt x="996565" y="377252"/>
                    </a:lnTo>
                    <a:cubicBezTo>
                      <a:pt x="987619" y="377225"/>
                      <a:pt x="974133" y="373248"/>
                      <a:pt x="956109" y="365321"/>
                    </a:cubicBezTo>
                    <a:cubicBezTo>
                      <a:pt x="956109" y="361812"/>
                      <a:pt x="950605" y="360058"/>
                      <a:pt x="939598" y="360058"/>
                    </a:cubicBezTo>
                    <a:lnTo>
                      <a:pt x="939598" y="338834"/>
                    </a:lnTo>
                    <a:lnTo>
                      <a:pt x="927449" y="334625"/>
                    </a:lnTo>
                    <a:cubicBezTo>
                      <a:pt x="913511" y="327669"/>
                      <a:pt x="906542" y="316741"/>
                      <a:pt x="906542" y="301841"/>
                    </a:cubicBezTo>
                    <a:lnTo>
                      <a:pt x="906542" y="314636"/>
                    </a:lnTo>
                    <a:cubicBezTo>
                      <a:pt x="902661" y="314636"/>
                      <a:pt x="897969" y="307751"/>
                      <a:pt x="892465" y="293980"/>
                    </a:cubicBezTo>
                    <a:cubicBezTo>
                      <a:pt x="891467" y="293980"/>
                      <a:pt x="888825" y="292086"/>
                      <a:pt x="884538" y="288298"/>
                    </a:cubicBezTo>
                    <a:close/>
                    <a:moveTo>
                      <a:pt x="888748" y="252274"/>
                    </a:moveTo>
                    <a:lnTo>
                      <a:pt x="887315" y="260661"/>
                    </a:lnTo>
                    <a:lnTo>
                      <a:pt x="887373" y="260577"/>
                    </a:lnTo>
                    <a:cubicBezTo>
                      <a:pt x="888290" y="258205"/>
                      <a:pt x="888748" y="255437"/>
                      <a:pt x="888748" y="252274"/>
                    </a:cubicBezTo>
                    <a:close/>
                    <a:moveTo>
                      <a:pt x="789648" y="232492"/>
                    </a:moveTo>
                    <a:lnTo>
                      <a:pt x="787293" y="234086"/>
                    </a:lnTo>
                    <a:lnTo>
                      <a:pt x="789648" y="234086"/>
                    </a:lnTo>
                    <a:close/>
                    <a:moveTo>
                      <a:pt x="697980" y="131621"/>
                    </a:moveTo>
                    <a:lnTo>
                      <a:pt x="697980" y="134985"/>
                    </a:lnTo>
                    <a:cubicBezTo>
                      <a:pt x="698852" y="134985"/>
                      <a:pt x="699032" y="134211"/>
                      <a:pt x="698521" y="132664"/>
                    </a:cubicBezTo>
                    <a:close/>
                    <a:moveTo>
                      <a:pt x="735147" y="24734"/>
                    </a:moveTo>
                    <a:cubicBezTo>
                      <a:pt x="735147" y="26686"/>
                      <a:pt x="735375" y="27634"/>
                      <a:pt x="735830" y="27579"/>
                    </a:cubicBezTo>
                    <a:lnTo>
                      <a:pt x="737660" y="24743"/>
                    </a:lnTo>
                    <a:close/>
                    <a:moveTo>
                      <a:pt x="746067" y="0"/>
                    </a:moveTo>
                    <a:lnTo>
                      <a:pt x="777281" y="0"/>
                    </a:lnTo>
                    <a:cubicBezTo>
                      <a:pt x="791051" y="17893"/>
                      <a:pt x="804120" y="26839"/>
                      <a:pt x="816487" y="26839"/>
                    </a:cubicBezTo>
                    <a:lnTo>
                      <a:pt x="819348" y="26839"/>
                    </a:lnTo>
                    <a:cubicBezTo>
                      <a:pt x="846889" y="55739"/>
                      <a:pt x="872774" y="70190"/>
                      <a:pt x="897004" y="70190"/>
                    </a:cubicBezTo>
                    <a:lnTo>
                      <a:pt x="897004" y="81701"/>
                    </a:lnTo>
                    <a:lnTo>
                      <a:pt x="898385" y="83609"/>
                    </a:lnTo>
                    <a:cubicBezTo>
                      <a:pt x="900293" y="87052"/>
                      <a:pt x="902277" y="92216"/>
                      <a:pt x="904339" y="99101"/>
                    </a:cubicBezTo>
                    <a:cubicBezTo>
                      <a:pt x="909979" y="99101"/>
                      <a:pt x="913505" y="107766"/>
                      <a:pt x="914915" y="125095"/>
                    </a:cubicBezTo>
                    <a:lnTo>
                      <a:pt x="915098" y="130347"/>
                    </a:lnTo>
                    <a:lnTo>
                      <a:pt x="915373" y="130777"/>
                    </a:lnTo>
                    <a:cubicBezTo>
                      <a:pt x="927304" y="146651"/>
                      <a:pt x="959105" y="174235"/>
                      <a:pt x="1010774" y="213529"/>
                    </a:cubicBezTo>
                    <a:cubicBezTo>
                      <a:pt x="1137931" y="281789"/>
                      <a:pt x="1208767" y="315918"/>
                      <a:pt x="1223283" y="315918"/>
                    </a:cubicBezTo>
                    <a:cubicBezTo>
                      <a:pt x="1223283" y="319361"/>
                      <a:pt x="1222621" y="322373"/>
                      <a:pt x="1221297" y="324955"/>
                    </a:cubicBezTo>
                    <a:lnTo>
                      <a:pt x="1215713" y="331005"/>
                    </a:lnTo>
                    <a:lnTo>
                      <a:pt x="1218688" y="330777"/>
                    </a:lnTo>
                    <a:cubicBezTo>
                      <a:pt x="1224728" y="330519"/>
                      <a:pt x="1231774" y="330391"/>
                      <a:pt x="1239827" y="330391"/>
                    </a:cubicBezTo>
                    <a:lnTo>
                      <a:pt x="1239827" y="378083"/>
                    </a:lnTo>
                    <a:lnTo>
                      <a:pt x="1236739" y="379208"/>
                    </a:lnTo>
                    <a:lnTo>
                      <a:pt x="1241130" y="385652"/>
                    </a:lnTo>
                    <a:cubicBezTo>
                      <a:pt x="1244071" y="390133"/>
                      <a:pt x="1247408" y="395361"/>
                      <a:pt x="1251141" y="401336"/>
                    </a:cubicBezTo>
                    <a:cubicBezTo>
                      <a:pt x="1261491" y="403946"/>
                      <a:pt x="1266666" y="412081"/>
                      <a:pt x="1266666" y="425742"/>
                    </a:cubicBezTo>
                    <a:lnTo>
                      <a:pt x="1266666" y="432057"/>
                    </a:lnTo>
                    <a:cubicBezTo>
                      <a:pt x="1245484" y="483169"/>
                      <a:pt x="1229521" y="508726"/>
                      <a:pt x="1218777" y="508726"/>
                    </a:cubicBezTo>
                    <a:cubicBezTo>
                      <a:pt x="1211869" y="508726"/>
                      <a:pt x="1200489" y="505294"/>
                      <a:pt x="1184636" y="498431"/>
                    </a:cubicBezTo>
                    <a:cubicBezTo>
                      <a:pt x="1169988" y="502882"/>
                      <a:pt x="1155428" y="510447"/>
                      <a:pt x="1140957" y="521126"/>
                    </a:cubicBezTo>
                    <a:lnTo>
                      <a:pt x="1151021" y="519053"/>
                    </a:lnTo>
                    <a:cubicBezTo>
                      <a:pt x="1151021" y="527783"/>
                      <a:pt x="1126578" y="536253"/>
                      <a:pt x="1077691" y="544462"/>
                    </a:cubicBezTo>
                    <a:lnTo>
                      <a:pt x="1059297" y="547332"/>
                    </a:lnTo>
                    <a:lnTo>
                      <a:pt x="1060030" y="547586"/>
                    </a:lnTo>
                    <a:cubicBezTo>
                      <a:pt x="1062061" y="549012"/>
                      <a:pt x="1061771" y="551073"/>
                      <a:pt x="1059159" y="553770"/>
                    </a:cubicBezTo>
                    <a:lnTo>
                      <a:pt x="1058592" y="554222"/>
                    </a:lnTo>
                    <a:lnTo>
                      <a:pt x="1060143" y="554181"/>
                    </a:lnTo>
                    <a:lnTo>
                      <a:pt x="1058306" y="554451"/>
                    </a:lnTo>
                    <a:lnTo>
                      <a:pt x="1053499" y="558292"/>
                    </a:lnTo>
                    <a:lnTo>
                      <a:pt x="1051609" y="557754"/>
                    </a:lnTo>
                    <a:lnTo>
                      <a:pt x="1047784" y="559945"/>
                    </a:lnTo>
                    <a:cubicBezTo>
                      <a:pt x="1039545" y="565104"/>
                      <a:pt x="1027186" y="573499"/>
                      <a:pt x="1010708" y="585131"/>
                    </a:cubicBezTo>
                    <a:lnTo>
                      <a:pt x="980909" y="585131"/>
                    </a:lnTo>
                    <a:lnTo>
                      <a:pt x="962358" y="601676"/>
                    </a:lnTo>
                    <a:lnTo>
                      <a:pt x="941476" y="601676"/>
                    </a:lnTo>
                    <a:lnTo>
                      <a:pt x="933390" y="605803"/>
                    </a:lnTo>
                    <a:lnTo>
                      <a:pt x="922278" y="607894"/>
                    </a:lnTo>
                    <a:lnTo>
                      <a:pt x="926079" y="607859"/>
                    </a:lnTo>
                    <a:cubicBezTo>
                      <a:pt x="925904" y="608429"/>
                      <a:pt x="889483" y="624951"/>
                      <a:pt x="816816" y="657426"/>
                    </a:cubicBezTo>
                    <a:lnTo>
                      <a:pt x="811861" y="657426"/>
                    </a:lnTo>
                    <a:lnTo>
                      <a:pt x="808741" y="659260"/>
                    </a:lnTo>
                    <a:cubicBezTo>
                      <a:pt x="803577" y="661820"/>
                      <a:pt x="795831" y="664947"/>
                      <a:pt x="785503" y="668642"/>
                    </a:cubicBezTo>
                    <a:cubicBezTo>
                      <a:pt x="782017" y="694253"/>
                      <a:pt x="774573" y="714163"/>
                      <a:pt x="763170" y="728372"/>
                    </a:cubicBezTo>
                    <a:cubicBezTo>
                      <a:pt x="756548" y="757513"/>
                      <a:pt x="748391" y="781085"/>
                      <a:pt x="738699" y="799087"/>
                    </a:cubicBezTo>
                    <a:cubicBezTo>
                      <a:pt x="734972" y="815884"/>
                      <a:pt x="730263" y="828481"/>
                      <a:pt x="724573" y="836879"/>
                    </a:cubicBezTo>
                    <a:lnTo>
                      <a:pt x="723205" y="838273"/>
                    </a:lnTo>
                    <a:lnTo>
                      <a:pt x="723570" y="854015"/>
                    </a:lnTo>
                    <a:lnTo>
                      <a:pt x="715281" y="853029"/>
                    </a:lnTo>
                    <a:lnTo>
                      <a:pt x="721497" y="861219"/>
                    </a:lnTo>
                    <a:cubicBezTo>
                      <a:pt x="715561" y="866744"/>
                      <a:pt x="709815" y="877185"/>
                      <a:pt x="704260" y="892541"/>
                    </a:cubicBezTo>
                    <a:lnTo>
                      <a:pt x="698840" y="909318"/>
                    </a:lnTo>
                    <a:lnTo>
                      <a:pt x="700842" y="917199"/>
                    </a:lnTo>
                    <a:cubicBezTo>
                      <a:pt x="687093" y="975438"/>
                      <a:pt x="676075" y="1007913"/>
                      <a:pt x="667786" y="1014622"/>
                    </a:cubicBezTo>
                    <a:lnTo>
                      <a:pt x="671931" y="1023470"/>
                    </a:lnTo>
                    <a:lnTo>
                      <a:pt x="632692" y="1141154"/>
                    </a:lnTo>
                    <a:cubicBezTo>
                      <a:pt x="632692" y="1150605"/>
                      <a:pt x="629249" y="1158060"/>
                      <a:pt x="622364" y="1163520"/>
                    </a:cubicBezTo>
                    <a:lnTo>
                      <a:pt x="624436" y="1171776"/>
                    </a:lnTo>
                    <a:cubicBezTo>
                      <a:pt x="616937" y="1180700"/>
                      <a:pt x="601018" y="1220970"/>
                      <a:pt x="576678" y="1292584"/>
                    </a:cubicBezTo>
                    <a:lnTo>
                      <a:pt x="535630" y="1355110"/>
                    </a:lnTo>
                    <a:cubicBezTo>
                      <a:pt x="535630" y="1366512"/>
                      <a:pt x="510688" y="1389591"/>
                      <a:pt x="460803" y="1424346"/>
                    </a:cubicBezTo>
                    <a:cubicBezTo>
                      <a:pt x="435625" y="1451826"/>
                      <a:pt x="409140" y="1469001"/>
                      <a:pt x="381347" y="1475871"/>
                    </a:cubicBezTo>
                    <a:lnTo>
                      <a:pt x="379966" y="1476039"/>
                    </a:lnTo>
                    <a:lnTo>
                      <a:pt x="371177" y="1484199"/>
                    </a:lnTo>
                    <a:cubicBezTo>
                      <a:pt x="358929" y="1491945"/>
                      <a:pt x="339139" y="1495818"/>
                      <a:pt x="311807" y="1495818"/>
                    </a:cubicBezTo>
                    <a:lnTo>
                      <a:pt x="312254" y="1494777"/>
                    </a:lnTo>
                    <a:lnTo>
                      <a:pt x="308584" y="1495818"/>
                    </a:lnTo>
                    <a:lnTo>
                      <a:pt x="312937" y="1493186"/>
                    </a:lnTo>
                    <a:lnTo>
                      <a:pt x="312968" y="1493113"/>
                    </a:lnTo>
                    <a:lnTo>
                      <a:pt x="314063" y="1492505"/>
                    </a:lnTo>
                    <a:lnTo>
                      <a:pt x="318813" y="1489634"/>
                    </a:lnTo>
                    <a:cubicBezTo>
                      <a:pt x="318813" y="1482749"/>
                      <a:pt x="315019" y="1483034"/>
                      <a:pt x="307432" y="1490489"/>
                    </a:cubicBezTo>
                    <a:lnTo>
                      <a:pt x="291480" y="1497890"/>
                    </a:lnTo>
                    <a:lnTo>
                      <a:pt x="287829" y="1495818"/>
                    </a:lnTo>
                    <a:lnTo>
                      <a:pt x="287829" y="1508218"/>
                    </a:lnTo>
                    <a:lnTo>
                      <a:pt x="243657" y="1508218"/>
                    </a:lnTo>
                    <a:cubicBezTo>
                      <a:pt x="243657" y="1505280"/>
                      <a:pt x="243786" y="1502818"/>
                      <a:pt x="244045" y="1500832"/>
                    </a:cubicBezTo>
                    <a:lnTo>
                      <a:pt x="244912" y="1497463"/>
                    </a:lnTo>
                    <a:lnTo>
                      <a:pt x="243624" y="1497890"/>
                    </a:lnTo>
                    <a:cubicBezTo>
                      <a:pt x="236410" y="1492386"/>
                      <a:pt x="225545" y="1489634"/>
                      <a:pt x="211029" y="1489634"/>
                    </a:cubicBezTo>
                    <a:lnTo>
                      <a:pt x="163041" y="1489634"/>
                    </a:lnTo>
                    <a:cubicBezTo>
                      <a:pt x="114910" y="1480381"/>
                      <a:pt x="90845" y="1466479"/>
                      <a:pt x="90845" y="1447929"/>
                    </a:cubicBezTo>
                    <a:cubicBezTo>
                      <a:pt x="90845" y="1454572"/>
                      <a:pt x="83280" y="1455822"/>
                      <a:pt x="68150" y="1451678"/>
                    </a:cubicBezTo>
                    <a:lnTo>
                      <a:pt x="68150" y="1421692"/>
                    </a:lnTo>
                    <a:lnTo>
                      <a:pt x="60848" y="1419412"/>
                    </a:lnTo>
                    <a:lnTo>
                      <a:pt x="45423" y="1419412"/>
                    </a:lnTo>
                    <a:lnTo>
                      <a:pt x="45423" y="1389218"/>
                    </a:lnTo>
                    <a:lnTo>
                      <a:pt x="47495" y="1390271"/>
                    </a:lnTo>
                    <a:cubicBezTo>
                      <a:pt x="46004" y="1390424"/>
                      <a:pt x="42517" y="1385732"/>
                      <a:pt x="37035" y="1376193"/>
                    </a:cubicBezTo>
                    <a:cubicBezTo>
                      <a:pt x="32464" y="1369330"/>
                      <a:pt x="27779" y="1359452"/>
                      <a:pt x="22983" y="1346558"/>
                    </a:cubicBezTo>
                    <a:lnTo>
                      <a:pt x="18095" y="1332053"/>
                    </a:lnTo>
                    <a:lnTo>
                      <a:pt x="12071" y="1330014"/>
                    </a:lnTo>
                    <a:cubicBezTo>
                      <a:pt x="4024" y="1325475"/>
                      <a:pt x="0" y="1318667"/>
                      <a:pt x="0" y="1309589"/>
                    </a:cubicBezTo>
                    <a:lnTo>
                      <a:pt x="0" y="1284394"/>
                    </a:lnTo>
                    <a:cubicBezTo>
                      <a:pt x="24142" y="1289492"/>
                      <a:pt x="39231" y="1296262"/>
                      <a:pt x="45266" y="1304703"/>
                    </a:cubicBezTo>
                    <a:lnTo>
                      <a:pt x="46947" y="1309712"/>
                    </a:lnTo>
                    <a:lnTo>
                      <a:pt x="50685" y="1310781"/>
                    </a:lnTo>
                    <a:cubicBezTo>
                      <a:pt x="60114" y="1313539"/>
                      <a:pt x="64828" y="1315071"/>
                      <a:pt x="64828" y="1315378"/>
                    </a:cubicBezTo>
                    <a:lnTo>
                      <a:pt x="53415" y="1309161"/>
                    </a:lnTo>
                    <a:lnTo>
                      <a:pt x="133834" y="1352578"/>
                    </a:lnTo>
                    <a:lnTo>
                      <a:pt x="142616" y="1352578"/>
                    </a:lnTo>
                    <a:lnTo>
                      <a:pt x="149868" y="1351777"/>
                    </a:lnTo>
                    <a:lnTo>
                      <a:pt x="155799" y="1345354"/>
                    </a:lnTo>
                    <a:cubicBezTo>
                      <a:pt x="161250" y="1341226"/>
                      <a:pt x="168711" y="1338474"/>
                      <a:pt x="178181" y="1337098"/>
                    </a:cubicBezTo>
                    <a:lnTo>
                      <a:pt x="180959" y="1336916"/>
                    </a:lnTo>
                    <a:lnTo>
                      <a:pt x="187915" y="1333295"/>
                    </a:lnTo>
                    <a:cubicBezTo>
                      <a:pt x="191360" y="1331747"/>
                      <a:pt x="195667" y="1329994"/>
                      <a:pt x="200835" y="1328039"/>
                    </a:cubicBezTo>
                    <a:lnTo>
                      <a:pt x="206276" y="1326090"/>
                    </a:lnTo>
                    <a:lnTo>
                      <a:pt x="206548" y="1326147"/>
                    </a:lnTo>
                    <a:cubicBezTo>
                      <a:pt x="210741" y="1325436"/>
                      <a:pt x="221225" y="1321265"/>
                      <a:pt x="238000" y="1313635"/>
                    </a:cubicBezTo>
                    <a:cubicBezTo>
                      <a:pt x="261988" y="1300456"/>
                      <a:pt x="290241" y="1269780"/>
                      <a:pt x="322760" y="1221605"/>
                    </a:cubicBezTo>
                    <a:cubicBezTo>
                      <a:pt x="338306" y="1189153"/>
                      <a:pt x="351177" y="1167829"/>
                      <a:pt x="361374" y="1157632"/>
                    </a:cubicBezTo>
                    <a:cubicBezTo>
                      <a:pt x="361374" y="1152392"/>
                      <a:pt x="373763" y="1128425"/>
                      <a:pt x="398541" y="1085733"/>
                    </a:cubicBezTo>
                    <a:cubicBezTo>
                      <a:pt x="398541" y="1075449"/>
                      <a:pt x="419196" y="1026934"/>
                      <a:pt x="460507" y="940190"/>
                    </a:cubicBezTo>
                    <a:cubicBezTo>
                      <a:pt x="460507" y="936704"/>
                      <a:pt x="466011" y="926014"/>
                      <a:pt x="477018" y="908121"/>
                    </a:cubicBezTo>
                    <a:cubicBezTo>
                      <a:pt x="477018" y="889127"/>
                      <a:pt x="479726" y="877002"/>
                      <a:pt x="485141" y="871748"/>
                    </a:cubicBezTo>
                    <a:lnTo>
                      <a:pt x="485535" y="871563"/>
                    </a:lnTo>
                    <a:lnTo>
                      <a:pt x="485667" y="871065"/>
                    </a:lnTo>
                    <a:cubicBezTo>
                      <a:pt x="486310" y="868732"/>
                      <a:pt x="486900" y="866701"/>
                      <a:pt x="487436" y="864975"/>
                    </a:cubicBezTo>
                    <a:lnTo>
                      <a:pt x="488488" y="861876"/>
                    </a:lnTo>
                    <a:lnTo>
                      <a:pt x="487346" y="861876"/>
                    </a:lnTo>
                    <a:cubicBezTo>
                      <a:pt x="487346" y="854520"/>
                      <a:pt x="487432" y="848083"/>
                      <a:pt x="487603" y="842565"/>
                    </a:cubicBezTo>
                    <a:lnTo>
                      <a:pt x="488359" y="829040"/>
                    </a:lnTo>
                    <a:lnTo>
                      <a:pt x="487346" y="832735"/>
                    </a:lnTo>
                    <a:cubicBezTo>
                      <a:pt x="489237" y="810780"/>
                      <a:pt x="491647" y="797059"/>
                      <a:pt x="494574" y="791570"/>
                    </a:cubicBezTo>
                    <a:lnTo>
                      <a:pt x="494920" y="791264"/>
                    </a:lnTo>
                    <a:lnTo>
                      <a:pt x="493012" y="783398"/>
                    </a:lnTo>
                    <a:lnTo>
                      <a:pt x="492412" y="778298"/>
                    </a:lnTo>
                    <a:lnTo>
                      <a:pt x="490208" y="778038"/>
                    </a:lnTo>
                    <a:lnTo>
                      <a:pt x="490208" y="785471"/>
                    </a:lnTo>
                    <a:lnTo>
                      <a:pt x="469552" y="785471"/>
                    </a:lnTo>
                    <a:lnTo>
                      <a:pt x="469552" y="789582"/>
                    </a:lnTo>
                    <a:lnTo>
                      <a:pt x="450486" y="789582"/>
                    </a:lnTo>
                    <a:lnTo>
                      <a:pt x="450969" y="795765"/>
                    </a:lnTo>
                    <a:lnTo>
                      <a:pt x="425807" y="795765"/>
                    </a:lnTo>
                    <a:cubicBezTo>
                      <a:pt x="418818" y="795765"/>
                      <a:pt x="413531" y="792670"/>
                      <a:pt x="409946" y="786478"/>
                    </a:cubicBezTo>
                    <a:lnTo>
                      <a:pt x="408659" y="783398"/>
                    </a:lnTo>
                    <a:lnTo>
                      <a:pt x="375846" y="783398"/>
                    </a:lnTo>
                    <a:lnTo>
                      <a:pt x="375846" y="779254"/>
                    </a:lnTo>
                    <a:lnTo>
                      <a:pt x="338646" y="779254"/>
                    </a:lnTo>
                    <a:cubicBezTo>
                      <a:pt x="338646" y="771010"/>
                      <a:pt x="339633" y="766876"/>
                      <a:pt x="341606" y="766854"/>
                    </a:cubicBezTo>
                    <a:lnTo>
                      <a:pt x="296348" y="773071"/>
                    </a:lnTo>
                    <a:cubicBezTo>
                      <a:pt x="239206" y="759213"/>
                      <a:pt x="210634" y="748885"/>
                      <a:pt x="210634" y="742087"/>
                    </a:cubicBezTo>
                    <a:lnTo>
                      <a:pt x="225369" y="746232"/>
                    </a:lnTo>
                    <a:cubicBezTo>
                      <a:pt x="208639" y="738097"/>
                      <a:pt x="197072" y="731617"/>
                      <a:pt x="190669" y="726793"/>
                    </a:cubicBezTo>
                    <a:cubicBezTo>
                      <a:pt x="181942" y="718110"/>
                      <a:pt x="177579" y="709997"/>
                      <a:pt x="177579" y="702454"/>
                    </a:cubicBezTo>
                    <a:lnTo>
                      <a:pt x="177579" y="692126"/>
                    </a:lnTo>
                    <a:cubicBezTo>
                      <a:pt x="177579" y="688283"/>
                      <a:pt x="177622" y="684921"/>
                      <a:pt x="177708" y="682039"/>
                    </a:cubicBezTo>
                    <a:lnTo>
                      <a:pt x="177809" y="680165"/>
                    </a:lnTo>
                    <a:lnTo>
                      <a:pt x="173796" y="685137"/>
                    </a:lnTo>
                    <a:cubicBezTo>
                      <a:pt x="169893" y="687033"/>
                      <a:pt x="164039" y="685471"/>
                      <a:pt x="156232" y="680450"/>
                    </a:cubicBezTo>
                    <a:lnTo>
                      <a:pt x="146628" y="665978"/>
                    </a:lnTo>
                    <a:lnTo>
                      <a:pt x="146628" y="636014"/>
                    </a:lnTo>
                    <a:cubicBezTo>
                      <a:pt x="163929" y="636014"/>
                      <a:pt x="174651" y="629819"/>
                      <a:pt x="178796" y="617430"/>
                    </a:cubicBezTo>
                    <a:lnTo>
                      <a:pt x="177579" y="617430"/>
                    </a:lnTo>
                    <a:lnTo>
                      <a:pt x="150740" y="561581"/>
                    </a:lnTo>
                    <a:lnTo>
                      <a:pt x="167057" y="554775"/>
                    </a:lnTo>
                    <a:lnTo>
                      <a:pt x="150740" y="499681"/>
                    </a:lnTo>
                    <a:cubicBezTo>
                      <a:pt x="207027" y="561406"/>
                      <a:pt x="248590" y="600163"/>
                      <a:pt x="275429" y="615950"/>
                    </a:cubicBezTo>
                    <a:cubicBezTo>
                      <a:pt x="275429" y="616488"/>
                      <a:pt x="276726" y="617022"/>
                      <a:pt x="279319" y="617554"/>
                    </a:cubicBezTo>
                    <a:lnTo>
                      <a:pt x="282663" y="618101"/>
                    </a:lnTo>
                    <a:lnTo>
                      <a:pt x="281481" y="617397"/>
                    </a:lnTo>
                    <a:lnTo>
                      <a:pt x="284076" y="618332"/>
                    </a:lnTo>
                    <a:lnTo>
                      <a:pt x="284181" y="618349"/>
                    </a:lnTo>
                    <a:cubicBezTo>
                      <a:pt x="286125" y="618614"/>
                      <a:pt x="288394" y="618878"/>
                      <a:pt x="290987" y="619141"/>
                    </a:cubicBezTo>
                    <a:lnTo>
                      <a:pt x="289665" y="620345"/>
                    </a:lnTo>
                    <a:lnTo>
                      <a:pt x="292895" y="621509"/>
                    </a:lnTo>
                    <a:cubicBezTo>
                      <a:pt x="321049" y="611115"/>
                      <a:pt x="349632" y="602871"/>
                      <a:pt x="378641" y="596775"/>
                    </a:cubicBezTo>
                    <a:lnTo>
                      <a:pt x="365518" y="596775"/>
                    </a:lnTo>
                    <a:cubicBezTo>
                      <a:pt x="365518" y="589890"/>
                      <a:pt x="375977" y="586447"/>
                      <a:pt x="396896" y="586447"/>
                    </a:cubicBezTo>
                    <a:lnTo>
                      <a:pt x="395876" y="586447"/>
                    </a:lnTo>
                    <a:cubicBezTo>
                      <a:pt x="399209" y="582018"/>
                      <a:pt x="407673" y="578827"/>
                      <a:pt x="421268" y="576876"/>
                    </a:cubicBezTo>
                    <a:lnTo>
                      <a:pt x="421268" y="567831"/>
                    </a:lnTo>
                    <a:lnTo>
                      <a:pt x="458007" y="571942"/>
                    </a:lnTo>
                    <a:lnTo>
                      <a:pt x="464619" y="575067"/>
                    </a:lnTo>
                    <a:lnTo>
                      <a:pt x="458435" y="561680"/>
                    </a:lnTo>
                    <a:cubicBezTo>
                      <a:pt x="462557" y="561680"/>
                      <a:pt x="464619" y="559597"/>
                      <a:pt x="464619" y="555431"/>
                    </a:cubicBezTo>
                    <a:lnTo>
                      <a:pt x="490800" y="559575"/>
                    </a:lnTo>
                    <a:cubicBezTo>
                      <a:pt x="504241" y="547208"/>
                      <a:pt x="519744" y="541025"/>
                      <a:pt x="537308" y="541025"/>
                    </a:cubicBezTo>
                    <a:cubicBezTo>
                      <a:pt x="556911" y="541025"/>
                      <a:pt x="577040" y="518999"/>
                      <a:pt x="597696" y="474947"/>
                    </a:cubicBezTo>
                    <a:cubicBezTo>
                      <a:pt x="601555" y="474947"/>
                      <a:pt x="604833" y="466417"/>
                      <a:pt x="607530" y="449357"/>
                    </a:cubicBezTo>
                    <a:lnTo>
                      <a:pt x="613319" y="439232"/>
                    </a:lnTo>
                    <a:lnTo>
                      <a:pt x="613319" y="418538"/>
                    </a:lnTo>
                    <a:cubicBezTo>
                      <a:pt x="624326" y="389660"/>
                      <a:pt x="629830" y="376855"/>
                      <a:pt x="629830" y="380122"/>
                    </a:cubicBezTo>
                    <a:lnTo>
                      <a:pt x="629435" y="378938"/>
                    </a:lnTo>
                    <a:lnTo>
                      <a:pt x="628343" y="375298"/>
                    </a:lnTo>
                    <a:lnTo>
                      <a:pt x="627125" y="374255"/>
                    </a:lnTo>
                    <a:cubicBezTo>
                      <a:pt x="624806" y="369625"/>
                      <a:pt x="623647" y="358052"/>
                      <a:pt x="623647" y="339534"/>
                    </a:cubicBezTo>
                    <a:cubicBezTo>
                      <a:pt x="634654" y="332649"/>
                      <a:pt x="640158" y="331344"/>
                      <a:pt x="640158" y="335620"/>
                    </a:cubicBezTo>
                    <a:lnTo>
                      <a:pt x="636014" y="324240"/>
                    </a:lnTo>
                    <a:cubicBezTo>
                      <a:pt x="655288" y="285670"/>
                      <a:pt x="664925" y="264729"/>
                      <a:pt x="664925" y="261418"/>
                    </a:cubicBezTo>
                    <a:lnTo>
                      <a:pt x="658741" y="256517"/>
                    </a:lnTo>
                    <a:lnTo>
                      <a:pt x="663379" y="230435"/>
                    </a:lnTo>
                    <a:lnTo>
                      <a:pt x="670549" y="218429"/>
                    </a:lnTo>
                    <a:cubicBezTo>
                      <a:pt x="672358" y="214187"/>
                      <a:pt x="674000" y="211994"/>
                      <a:pt x="675475" y="211851"/>
                    </a:cubicBezTo>
                    <a:lnTo>
                      <a:pt x="677262" y="212985"/>
                    </a:lnTo>
                    <a:lnTo>
                      <a:pt x="676289" y="207057"/>
                    </a:lnTo>
                    <a:cubicBezTo>
                      <a:pt x="675598" y="200046"/>
                      <a:pt x="675253" y="189529"/>
                      <a:pt x="675253" y="175507"/>
                    </a:cubicBezTo>
                    <a:cubicBezTo>
                      <a:pt x="684638" y="175507"/>
                      <a:pt x="692213" y="163030"/>
                      <a:pt x="697980" y="138077"/>
                    </a:cubicBezTo>
                    <a:cubicBezTo>
                      <a:pt x="697980" y="138746"/>
                      <a:pt x="697465" y="136350"/>
                      <a:pt x="696434" y="130890"/>
                    </a:cubicBezTo>
                    <a:lnTo>
                      <a:pt x="695790" y="127394"/>
                    </a:lnTo>
                    <a:lnTo>
                      <a:pt x="694913" y="125702"/>
                    </a:lnTo>
                    <a:cubicBezTo>
                      <a:pt x="691125" y="119513"/>
                      <a:pt x="684572" y="110229"/>
                      <a:pt x="675253" y="97851"/>
                    </a:cubicBezTo>
                    <a:lnTo>
                      <a:pt x="740529" y="17262"/>
                    </a:lnTo>
                    <a:lnTo>
                      <a:pt x="741290" y="15212"/>
                    </a:lnTo>
                    <a:cubicBezTo>
                      <a:pt x="742655" y="11145"/>
                      <a:pt x="744247" y="6074"/>
                      <a:pt x="746067"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16600">
                    <a:solidFill>
                      <a:schemeClr val="bg1"/>
                    </a:solidFill>
                    <a:latin typeface="字魂49号-逍遥行书" panose="00000500000000000000" pitchFamily="2" charset="-122"/>
                    <a:ea typeface="字魂49号-逍遥行书" panose="00000500000000000000" pitchFamily="2" charset="-122"/>
                  </a:defRPr>
                </a:lvl1pPr>
              </a:lstStyle>
              <a:p>
                <a:endParaRPr lang="en-US" altLang="zh-CN" b="1" dirty="0"/>
              </a:p>
            </p:txBody>
          </p:sp>
          <p:sp>
            <p:nvSpPr>
              <p:cNvPr id="25" name="文本框 24">
                <a:extLst>
                  <a:ext uri="{FF2B5EF4-FFF2-40B4-BE49-F238E27FC236}">
                    <a16:creationId xmlns:a16="http://schemas.microsoft.com/office/drawing/2014/main" id="{554976CB-F3BE-4CC2-8370-24A49C54A7B8}"/>
                  </a:ext>
                </a:extLst>
              </p:cNvPr>
              <p:cNvSpPr txBox="1"/>
              <p:nvPr/>
            </p:nvSpPr>
            <p:spPr>
              <a:xfrm>
                <a:off x="7245412" y="4230514"/>
                <a:ext cx="1196463" cy="995353"/>
              </a:xfrm>
              <a:custGeom>
                <a:avLst/>
                <a:gdLst/>
                <a:ahLst/>
                <a:cxnLst/>
                <a:rect l="l" t="t" r="r" b="b"/>
                <a:pathLst>
                  <a:path w="1196463" h="995353">
                    <a:moveTo>
                      <a:pt x="679113" y="719918"/>
                    </a:moveTo>
                    <a:cubicBezTo>
                      <a:pt x="670369" y="719918"/>
                      <a:pt x="638794" y="748579"/>
                      <a:pt x="584387" y="805900"/>
                    </a:cubicBezTo>
                    <a:lnTo>
                      <a:pt x="580015" y="805900"/>
                    </a:lnTo>
                    <a:lnTo>
                      <a:pt x="565442" y="794242"/>
                    </a:lnTo>
                    <a:lnTo>
                      <a:pt x="550869" y="782583"/>
                    </a:lnTo>
                    <a:lnTo>
                      <a:pt x="549411" y="782583"/>
                    </a:lnTo>
                    <a:lnTo>
                      <a:pt x="549411" y="785498"/>
                    </a:lnTo>
                    <a:cubicBezTo>
                      <a:pt x="549411" y="822417"/>
                      <a:pt x="556212" y="840876"/>
                      <a:pt x="569814" y="840876"/>
                    </a:cubicBezTo>
                    <a:cubicBezTo>
                      <a:pt x="575643" y="852535"/>
                      <a:pt x="588273" y="858364"/>
                      <a:pt x="607704" y="858364"/>
                    </a:cubicBezTo>
                    <a:cubicBezTo>
                      <a:pt x="625192" y="847677"/>
                      <a:pt x="644623" y="826303"/>
                      <a:pt x="665997" y="794242"/>
                    </a:cubicBezTo>
                    <a:cubicBezTo>
                      <a:pt x="671827" y="782583"/>
                      <a:pt x="677170" y="763152"/>
                      <a:pt x="682028" y="735949"/>
                    </a:cubicBezTo>
                    <a:lnTo>
                      <a:pt x="679113" y="731577"/>
                    </a:lnTo>
                    <a:cubicBezTo>
                      <a:pt x="681056" y="727690"/>
                      <a:pt x="682028" y="724776"/>
                      <a:pt x="682028" y="722833"/>
                    </a:cubicBezTo>
                    <a:lnTo>
                      <a:pt x="682028" y="719918"/>
                    </a:lnTo>
                    <a:close/>
                    <a:moveTo>
                      <a:pt x="658711" y="631021"/>
                    </a:moveTo>
                    <a:lnTo>
                      <a:pt x="658711" y="636851"/>
                    </a:lnTo>
                    <a:cubicBezTo>
                      <a:pt x="658711" y="639765"/>
                      <a:pt x="660168" y="641223"/>
                      <a:pt x="663083" y="641223"/>
                    </a:cubicBezTo>
                    <a:lnTo>
                      <a:pt x="667455" y="633936"/>
                    </a:lnTo>
                    <a:cubicBezTo>
                      <a:pt x="665512" y="633936"/>
                      <a:pt x="662597" y="632964"/>
                      <a:pt x="658711" y="631021"/>
                    </a:cubicBezTo>
                    <a:close/>
                    <a:moveTo>
                      <a:pt x="585844" y="556698"/>
                    </a:moveTo>
                    <a:lnTo>
                      <a:pt x="585844" y="562527"/>
                    </a:lnTo>
                    <a:lnTo>
                      <a:pt x="591674" y="562527"/>
                    </a:lnTo>
                    <a:lnTo>
                      <a:pt x="591674" y="563984"/>
                    </a:lnTo>
                    <a:cubicBezTo>
                      <a:pt x="591674" y="566899"/>
                      <a:pt x="589731" y="568356"/>
                      <a:pt x="585844" y="568356"/>
                    </a:cubicBezTo>
                    <a:cubicBezTo>
                      <a:pt x="585844" y="565442"/>
                      <a:pt x="584387" y="563984"/>
                      <a:pt x="581472" y="563984"/>
                    </a:cubicBezTo>
                    <a:cubicBezTo>
                      <a:pt x="581472" y="570785"/>
                      <a:pt x="571271" y="618877"/>
                      <a:pt x="550869" y="708259"/>
                    </a:cubicBezTo>
                    <a:lnTo>
                      <a:pt x="556698" y="708259"/>
                    </a:lnTo>
                    <a:cubicBezTo>
                      <a:pt x="595560" y="676198"/>
                      <a:pt x="628107" y="638308"/>
                      <a:pt x="654339" y="594588"/>
                    </a:cubicBezTo>
                    <a:lnTo>
                      <a:pt x="655796" y="582930"/>
                    </a:lnTo>
                    <a:lnTo>
                      <a:pt x="644137" y="562527"/>
                    </a:lnTo>
                    <a:lnTo>
                      <a:pt x="633936" y="565442"/>
                    </a:lnTo>
                    <a:lnTo>
                      <a:pt x="626650" y="568356"/>
                    </a:lnTo>
                    <a:lnTo>
                      <a:pt x="612076" y="568356"/>
                    </a:lnTo>
                    <a:cubicBezTo>
                      <a:pt x="612076" y="571271"/>
                      <a:pt x="604304" y="577586"/>
                      <a:pt x="588759" y="587302"/>
                    </a:cubicBezTo>
                    <a:lnTo>
                      <a:pt x="585844" y="587302"/>
                    </a:lnTo>
                    <a:cubicBezTo>
                      <a:pt x="582930" y="587302"/>
                      <a:pt x="581472" y="585844"/>
                      <a:pt x="581472" y="582930"/>
                    </a:cubicBezTo>
                    <a:cubicBezTo>
                      <a:pt x="590216" y="570299"/>
                      <a:pt x="599446" y="563984"/>
                      <a:pt x="609162" y="563984"/>
                    </a:cubicBezTo>
                    <a:lnTo>
                      <a:pt x="609162" y="559612"/>
                    </a:lnTo>
                    <a:cubicBezTo>
                      <a:pt x="603332" y="559612"/>
                      <a:pt x="600418" y="558641"/>
                      <a:pt x="600418" y="556698"/>
                    </a:cubicBezTo>
                    <a:lnTo>
                      <a:pt x="596046" y="559612"/>
                    </a:lnTo>
                    <a:lnTo>
                      <a:pt x="591674" y="559612"/>
                    </a:lnTo>
                    <a:close/>
                    <a:moveTo>
                      <a:pt x="160306" y="428453"/>
                    </a:moveTo>
                    <a:lnTo>
                      <a:pt x="160306" y="431368"/>
                    </a:lnTo>
                    <a:lnTo>
                      <a:pt x="164678" y="431368"/>
                    </a:lnTo>
                    <a:lnTo>
                      <a:pt x="164678" y="428453"/>
                    </a:lnTo>
                    <a:close/>
                    <a:moveTo>
                      <a:pt x="160306" y="412423"/>
                    </a:moveTo>
                    <a:lnTo>
                      <a:pt x="160306" y="424081"/>
                    </a:lnTo>
                    <a:lnTo>
                      <a:pt x="161763" y="424081"/>
                    </a:lnTo>
                    <a:cubicBezTo>
                      <a:pt x="165649" y="424081"/>
                      <a:pt x="167592" y="421652"/>
                      <a:pt x="167592" y="416794"/>
                    </a:cubicBezTo>
                    <a:lnTo>
                      <a:pt x="171964" y="416794"/>
                    </a:lnTo>
                    <a:lnTo>
                      <a:pt x="171964" y="428453"/>
                    </a:lnTo>
                    <a:cubicBezTo>
                      <a:pt x="171964" y="438169"/>
                      <a:pt x="178765" y="445941"/>
                      <a:pt x="192367" y="451770"/>
                    </a:cubicBezTo>
                    <a:cubicBezTo>
                      <a:pt x="194310" y="448856"/>
                      <a:pt x="195767" y="447398"/>
                      <a:pt x="196739" y="447398"/>
                    </a:cubicBezTo>
                    <a:cubicBezTo>
                      <a:pt x="204511" y="456142"/>
                      <a:pt x="213255" y="485775"/>
                      <a:pt x="222971" y="536295"/>
                    </a:cubicBezTo>
                    <a:cubicBezTo>
                      <a:pt x="228800" y="536295"/>
                      <a:pt x="231714" y="537753"/>
                      <a:pt x="231714" y="540667"/>
                    </a:cubicBezTo>
                    <a:lnTo>
                      <a:pt x="231714" y="563984"/>
                    </a:lnTo>
                    <a:cubicBezTo>
                      <a:pt x="235601" y="572728"/>
                      <a:pt x="239001" y="590702"/>
                      <a:pt x="241916" y="617905"/>
                    </a:cubicBezTo>
                    <a:lnTo>
                      <a:pt x="255032" y="631021"/>
                    </a:lnTo>
                    <a:lnTo>
                      <a:pt x="250660" y="638308"/>
                    </a:lnTo>
                    <a:cubicBezTo>
                      <a:pt x="250660" y="644137"/>
                      <a:pt x="254060" y="650452"/>
                      <a:pt x="260861" y="657253"/>
                    </a:cubicBezTo>
                    <a:lnTo>
                      <a:pt x="266690" y="684942"/>
                    </a:lnTo>
                    <a:lnTo>
                      <a:pt x="265233" y="689314"/>
                    </a:lnTo>
                    <a:cubicBezTo>
                      <a:pt x="265233" y="690286"/>
                      <a:pt x="268148" y="697572"/>
                      <a:pt x="273977" y="711174"/>
                    </a:cubicBezTo>
                    <a:lnTo>
                      <a:pt x="272520" y="715546"/>
                    </a:lnTo>
                    <a:cubicBezTo>
                      <a:pt x="275434" y="719432"/>
                      <a:pt x="276892" y="723318"/>
                      <a:pt x="276892" y="727205"/>
                    </a:cubicBezTo>
                    <a:cubicBezTo>
                      <a:pt x="276892" y="754408"/>
                      <a:pt x="260375" y="790355"/>
                      <a:pt x="227343" y="835047"/>
                    </a:cubicBezTo>
                    <a:cubicBezTo>
                      <a:pt x="227343" y="845734"/>
                      <a:pt x="250660" y="854964"/>
                      <a:pt x="297294" y="862736"/>
                    </a:cubicBezTo>
                    <a:cubicBezTo>
                      <a:pt x="328384" y="871480"/>
                      <a:pt x="358016" y="877795"/>
                      <a:pt x="386191" y="881681"/>
                    </a:cubicBezTo>
                    <a:lnTo>
                      <a:pt x="390563" y="878766"/>
                    </a:lnTo>
                    <a:cubicBezTo>
                      <a:pt x="396392" y="881681"/>
                      <a:pt x="406594" y="884596"/>
                      <a:pt x="421167" y="887510"/>
                    </a:cubicBezTo>
                    <a:lnTo>
                      <a:pt x="425539" y="886053"/>
                    </a:lnTo>
                    <a:cubicBezTo>
                      <a:pt x="452742" y="890911"/>
                      <a:pt x="479946" y="895769"/>
                      <a:pt x="507149" y="900626"/>
                    </a:cubicBezTo>
                    <a:cubicBezTo>
                      <a:pt x="524637" y="904513"/>
                      <a:pt x="544068" y="908885"/>
                      <a:pt x="565442" y="913742"/>
                    </a:cubicBezTo>
                    <a:cubicBezTo>
                      <a:pt x="565442" y="917629"/>
                      <a:pt x="580015" y="920543"/>
                      <a:pt x="609162" y="922486"/>
                    </a:cubicBezTo>
                    <a:cubicBezTo>
                      <a:pt x="626650" y="922486"/>
                      <a:pt x="655310" y="914714"/>
                      <a:pt x="695144" y="899169"/>
                    </a:cubicBezTo>
                    <a:cubicBezTo>
                      <a:pt x="695144" y="901112"/>
                      <a:pt x="696115" y="902084"/>
                      <a:pt x="698058" y="902084"/>
                    </a:cubicBezTo>
                    <a:cubicBezTo>
                      <a:pt x="698058" y="899169"/>
                      <a:pt x="699516" y="897712"/>
                      <a:pt x="702430" y="897712"/>
                    </a:cubicBezTo>
                    <a:lnTo>
                      <a:pt x="706802" y="899169"/>
                    </a:lnTo>
                    <a:lnTo>
                      <a:pt x="709717" y="899169"/>
                    </a:lnTo>
                    <a:cubicBezTo>
                      <a:pt x="709717" y="896254"/>
                      <a:pt x="711174" y="894797"/>
                      <a:pt x="714089" y="894797"/>
                    </a:cubicBezTo>
                    <a:lnTo>
                      <a:pt x="730120" y="897712"/>
                    </a:lnTo>
                    <a:cubicBezTo>
                      <a:pt x="755380" y="887996"/>
                      <a:pt x="774325" y="881681"/>
                      <a:pt x="786955" y="878766"/>
                    </a:cubicBezTo>
                    <a:lnTo>
                      <a:pt x="789870" y="880224"/>
                    </a:lnTo>
                    <a:lnTo>
                      <a:pt x="794242" y="881681"/>
                    </a:lnTo>
                    <a:lnTo>
                      <a:pt x="829218" y="867108"/>
                    </a:lnTo>
                    <a:lnTo>
                      <a:pt x="833590" y="870023"/>
                    </a:lnTo>
                    <a:cubicBezTo>
                      <a:pt x="838447" y="866136"/>
                      <a:pt x="842819" y="864193"/>
                      <a:pt x="846706" y="864193"/>
                    </a:cubicBezTo>
                    <a:cubicBezTo>
                      <a:pt x="847677" y="868079"/>
                      <a:pt x="849620" y="870023"/>
                      <a:pt x="852535" y="870023"/>
                    </a:cubicBezTo>
                    <a:cubicBezTo>
                      <a:pt x="856421" y="866136"/>
                      <a:pt x="860793" y="864193"/>
                      <a:pt x="865651" y="864193"/>
                    </a:cubicBezTo>
                    <a:lnTo>
                      <a:pt x="865651" y="867108"/>
                    </a:lnTo>
                    <a:lnTo>
                      <a:pt x="870023" y="864193"/>
                    </a:lnTo>
                    <a:lnTo>
                      <a:pt x="877309" y="864193"/>
                    </a:lnTo>
                    <a:cubicBezTo>
                      <a:pt x="879252" y="864193"/>
                      <a:pt x="880224" y="865165"/>
                      <a:pt x="880224" y="867108"/>
                    </a:cubicBezTo>
                    <a:cubicBezTo>
                      <a:pt x="945318" y="851563"/>
                      <a:pt x="988552" y="842333"/>
                      <a:pt x="1009926" y="839419"/>
                    </a:cubicBezTo>
                    <a:lnTo>
                      <a:pt x="1017213" y="839419"/>
                    </a:lnTo>
                    <a:cubicBezTo>
                      <a:pt x="1024013" y="844276"/>
                      <a:pt x="1028871" y="846705"/>
                      <a:pt x="1031786" y="846705"/>
                    </a:cubicBezTo>
                    <a:cubicBezTo>
                      <a:pt x="1055103" y="841848"/>
                      <a:pt x="1089107" y="837961"/>
                      <a:pt x="1133799" y="835047"/>
                    </a:cubicBezTo>
                    <a:cubicBezTo>
                      <a:pt x="1135742" y="835047"/>
                      <a:pt x="1136713" y="835532"/>
                      <a:pt x="1136713" y="836504"/>
                    </a:cubicBezTo>
                    <a:lnTo>
                      <a:pt x="1148372" y="835047"/>
                    </a:lnTo>
                    <a:lnTo>
                      <a:pt x="1192091" y="835047"/>
                    </a:lnTo>
                    <a:lnTo>
                      <a:pt x="1196463" y="832132"/>
                    </a:lnTo>
                    <a:lnTo>
                      <a:pt x="1196463" y="835047"/>
                    </a:lnTo>
                    <a:cubicBezTo>
                      <a:pt x="1196463" y="836990"/>
                      <a:pt x="1177032" y="841362"/>
                      <a:pt x="1138171" y="848163"/>
                    </a:cubicBezTo>
                    <a:cubicBezTo>
                      <a:pt x="1138171" y="851077"/>
                      <a:pt x="1129912" y="854964"/>
                      <a:pt x="1113396" y="859821"/>
                    </a:cubicBezTo>
                    <a:lnTo>
                      <a:pt x="1106109" y="858364"/>
                    </a:lnTo>
                    <a:cubicBezTo>
                      <a:pt x="1106109" y="861279"/>
                      <a:pt x="1089593" y="867108"/>
                      <a:pt x="1056560" y="875852"/>
                    </a:cubicBezTo>
                    <a:cubicBezTo>
                      <a:pt x="1051703" y="880710"/>
                      <a:pt x="1027900" y="888482"/>
                      <a:pt x="985151" y="899169"/>
                    </a:cubicBezTo>
                    <a:cubicBezTo>
                      <a:pt x="947261" y="917629"/>
                      <a:pt x="928316" y="928801"/>
                      <a:pt x="928316" y="932687"/>
                    </a:cubicBezTo>
                    <a:cubicBezTo>
                      <a:pt x="914714" y="932687"/>
                      <a:pt x="905484" y="938517"/>
                      <a:pt x="900627" y="950176"/>
                    </a:cubicBezTo>
                    <a:cubicBezTo>
                      <a:pt x="896740" y="950176"/>
                      <a:pt x="892368" y="952604"/>
                      <a:pt x="887511" y="957462"/>
                    </a:cubicBezTo>
                    <a:cubicBezTo>
                      <a:pt x="886539" y="956491"/>
                      <a:pt x="881681" y="956005"/>
                      <a:pt x="872937" y="956005"/>
                    </a:cubicBezTo>
                    <a:cubicBezTo>
                      <a:pt x="872937" y="961834"/>
                      <a:pt x="870509" y="964749"/>
                      <a:pt x="865651" y="964749"/>
                    </a:cubicBezTo>
                    <a:lnTo>
                      <a:pt x="861279" y="961834"/>
                    </a:lnTo>
                    <a:cubicBezTo>
                      <a:pt x="856421" y="969606"/>
                      <a:pt x="853507" y="973493"/>
                      <a:pt x="852535" y="973493"/>
                    </a:cubicBezTo>
                    <a:lnTo>
                      <a:pt x="845248" y="972035"/>
                    </a:lnTo>
                    <a:lnTo>
                      <a:pt x="826303" y="985151"/>
                    </a:lnTo>
                    <a:lnTo>
                      <a:pt x="811730" y="980779"/>
                    </a:lnTo>
                    <a:cubicBezTo>
                      <a:pt x="809787" y="980779"/>
                      <a:pt x="800557" y="985637"/>
                      <a:pt x="784041" y="995353"/>
                    </a:cubicBezTo>
                    <a:cubicBezTo>
                      <a:pt x="761695" y="995353"/>
                      <a:pt x="743721" y="990009"/>
                      <a:pt x="730120" y="979322"/>
                    </a:cubicBezTo>
                    <a:lnTo>
                      <a:pt x="730120" y="983694"/>
                    </a:lnTo>
                    <a:lnTo>
                      <a:pt x="728662" y="983694"/>
                    </a:lnTo>
                    <a:lnTo>
                      <a:pt x="718461" y="973493"/>
                    </a:lnTo>
                    <a:lnTo>
                      <a:pt x="712632" y="976407"/>
                    </a:lnTo>
                    <a:cubicBezTo>
                      <a:pt x="712632" y="974464"/>
                      <a:pt x="706317" y="971549"/>
                      <a:pt x="693686" y="967663"/>
                    </a:cubicBezTo>
                    <a:lnTo>
                      <a:pt x="682028" y="969121"/>
                    </a:lnTo>
                    <a:cubicBezTo>
                      <a:pt x="663568" y="969121"/>
                      <a:pt x="643166" y="966206"/>
                      <a:pt x="620820" y="960377"/>
                    </a:cubicBezTo>
                    <a:cubicBezTo>
                      <a:pt x="620820" y="963291"/>
                      <a:pt x="619363" y="964749"/>
                      <a:pt x="616448" y="964749"/>
                    </a:cubicBezTo>
                    <a:cubicBezTo>
                      <a:pt x="614505" y="960862"/>
                      <a:pt x="591188" y="956976"/>
                      <a:pt x="546497" y="953090"/>
                    </a:cubicBezTo>
                    <a:cubicBezTo>
                      <a:pt x="527066" y="946289"/>
                      <a:pt x="496948" y="937545"/>
                      <a:pt x="456143" y="926858"/>
                    </a:cubicBezTo>
                    <a:lnTo>
                      <a:pt x="451771" y="929773"/>
                    </a:lnTo>
                    <a:cubicBezTo>
                      <a:pt x="315754" y="896740"/>
                      <a:pt x="237058" y="878281"/>
                      <a:pt x="215684" y="874395"/>
                    </a:cubicBezTo>
                    <a:lnTo>
                      <a:pt x="129702" y="881681"/>
                    </a:lnTo>
                    <a:cubicBezTo>
                      <a:pt x="115129" y="875852"/>
                      <a:pt x="90840" y="871966"/>
                      <a:pt x="56836" y="870023"/>
                    </a:cubicBezTo>
                    <a:cubicBezTo>
                      <a:pt x="31575" y="849620"/>
                      <a:pt x="12630" y="838447"/>
                      <a:pt x="0" y="836504"/>
                    </a:cubicBezTo>
                    <a:lnTo>
                      <a:pt x="0" y="835047"/>
                    </a:lnTo>
                    <a:lnTo>
                      <a:pt x="4372" y="827760"/>
                    </a:lnTo>
                    <a:cubicBezTo>
                      <a:pt x="2429" y="827760"/>
                      <a:pt x="1457" y="826789"/>
                      <a:pt x="1457" y="824846"/>
                    </a:cubicBezTo>
                    <a:cubicBezTo>
                      <a:pt x="6315" y="821931"/>
                      <a:pt x="9715" y="820474"/>
                      <a:pt x="11658" y="820474"/>
                    </a:cubicBezTo>
                    <a:lnTo>
                      <a:pt x="8744" y="816102"/>
                    </a:lnTo>
                    <a:lnTo>
                      <a:pt x="8744" y="811730"/>
                    </a:lnTo>
                    <a:lnTo>
                      <a:pt x="23317" y="808815"/>
                    </a:lnTo>
                    <a:cubicBezTo>
                      <a:pt x="57321" y="814644"/>
                      <a:pt x="80638" y="817559"/>
                      <a:pt x="93269" y="817559"/>
                    </a:cubicBezTo>
                    <a:cubicBezTo>
                      <a:pt x="106870" y="817559"/>
                      <a:pt x="131645" y="778211"/>
                      <a:pt x="167592" y="699516"/>
                    </a:cubicBezTo>
                    <a:cubicBezTo>
                      <a:pt x="167592" y="697572"/>
                      <a:pt x="166621" y="696601"/>
                      <a:pt x="164678" y="696601"/>
                    </a:cubicBezTo>
                    <a:lnTo>
                      <a:pt x="167592" y="684942"/>
                    </a:lnTo>
                    <a:cubicBezTo>
                      <a:pt x="167592" y="681056"/>
                      <a:pt x="163706" y="676684"/>
                      <a:pt x="155934" y="671826"/>
                    </a:cubicBezTo>
                    <a:lnTo>
                      <a:pt x="157391" y="660168"/>
                    </a:lnTo>
                    <a:cubicBezTo>
                      <a:pt x="153505" y="658225"/>
                      <a:pt x="150590" y="657253"/>
                      <a:pt x="148647" y="657253"/>
                    </a:cubicBezTo>
                    <a:lnTo>
                      <a:pt x="150104" y="641223"/>
                    </a:lnTo>
                    <a:cubicBezTo>
                      <a:pt x="144275" y="641223"/>
                      <a:pt x="141360" y="639279"/>
                      <a:pt x="141360" y="635393"/>
                    </a:cubicBezTo>
                    <a:cubicBezTo>
                      <a:pt x="141360" y="632479"/>
                      <a:pt x="142818" y="631021"/>
                      <a:pt x="145732" y="631021"/>
                    </a:cubicBezTo>
                    <a:cubicBezTo>
                      <a:pt x="140875" y="611590"/>
                      <a:pt x="136988" y="599446"/>
                      <a:pt x="134074" y="594588"/>
                    </a:cubicBezTo>
                    <a:lnTo>
                      <a:pt x="136988" y="590216"/>
                    </a:lnTo>
                    <a:cubicBezTo>
                      <a:pt x="135045" y="586330"/>
                      <a:pt x="134074" y="582930"/>
                      <a:pt x="134074" y="580015"/>
                    </a:cubicBezTo>
                    <a:cubicBezTo>
                      <a:pt x="136988" y="580015"/>
                      <a:pt x="138446" y="578558"/>
                      <a:pt x="138446" y="575643"/>
                    </a:cubicBezTo>
                    <a:cubicBezTo>
                      <a:pt x="138446" y="573700"/>
                      <a:pt x="135531" y="570785"/>
                      <a:pt x="129702" y="566899"/>
                    </a:cubicBezTo>
                    <a:cubicBezTo>
                      <a:pt x="129702" y="565927"/>
                      <a:pt x="130673" y="563499"/>
                      <a:pt x="132616" y="559612"/>
                    </a:cubicBezTo>
                    <a:lnTo>
                      <a:pt x="129702" y="550868"/>
                    </a:lnTo>
                    <a:cubicBezTo>
                      <a:pt x="131645" y="539210"/>
                      <a:pt x="136988" y="527551"/>
                      <a:pt x="145732" y="515893"/>
                    </a:cubicBezTo>
                    <a:cubicBezTo>
                      <a:pt x="144761" y="515893"/>
                      <a:pt x="144275" y="514921"/>
                      <a:pt x="144275" y="512978"/>
                    </a:cubicBezTo>
                    <a:cubicBezTo>
                      <a:pt x="147190" y="512978"/>
                      <a:pt x="148647" y="511521"/>
                      <a:pt x="148647" y="508606"/>
                    </a:cubicBezTo>
                    <a:cubicBezTo>
                      <a:pt x="144761" y="506663"/>
                      <a:pt x="141360" y="505691"/>
                      <a:pt x="138446" y="505691"/>
                    </a:cubicBezTo>
                    <a:cubicBezTo>
                      <a:pt x="138446" y="499862"/>
                      <a:pt x="142332" y="485289"/>
                      <a:pt x="150104" y="461972"/>
                    </a:cubicBezTo>
                    <a:lnTo>
                      <a:pt x="148647" y="457600"/>
                    </a:lnTo>
                    <a:lnTo>
                      <a:pt x="148647" y="454685"/>
                    </a:lnTo>
                    <a:cubicBezTo>
                      <a:pt x="148647" y="451770"/>
                      <a:pt x="150104" y="450313"/>
                      <a:pt x="153019" y="450313"/>
                    </a:cubicBezTo>
                    <a:lnTo>
                      <a:pt x="150104" y="445941"/>
                    </a:lnTo>
                    <a:cubicBezTo>
                      <a:pt x="153019" y="423595"/>
                      <a:pt x="156419" y="412423"/>
                      <a:pt x="160306" y="412423"/>
                    </a:cubicBezTo>
                    <a:close/>
                    <a:moveTo>
                      <a:pt x="584387" y="384733"/>
                    </a:moveTo>
                    <a:cubicBezTo>
                      <a:pt x="581472" y="384733"/>
                      <a:pt x="580015" y="386191"/>
                      <a:pt x="580015" y="389105"/>
                    </a:cubicBezTo>
                    <a:lnTo>
                      <a:pt x="584387" y="392020"/>
                    </a:lnTo>
                    <a:lnTo>
                      <a:pt x="585844" y="392020"/>
                    </a:lnTo>
                    <a:lnTo>
                      <a:pt x="585844" y="384733"/>
                    </a:lnTo>
                    <a:close/>
                    <a:moveTo>
                      <a:pt x="265233" y="236086"/>
                    </a:moveTo>
                    <a:lnTo>
                      <a:pt x="266690" y="240458"/>
                    </a:lnTo>
                    <a:lnTo>
                      <a:pt x="262318" y="243373"/>
                    </a:lnTo>
                    <a:lnTo>
                      <a:pt x="260861" y="237544"/>
                    </a:lnTo>
                    <a:close/>
                    <a:moveTo>
                      <a:pt x="549411" y="109299"/>
                    </a:moveTo>
                    <a:lnTo>
                      <a:pt x="550869" y="109299"/>
                    </a:lnTo>
                    <a:lnTo>
                      <a:pt x="550869" y="116586"/>
                    </a:lnTo>
                    <a:lnTo>
                      <a:pt x="542125" y="116586"/>
                    </a:lnTo>
                    <a:cubicBezTo>
                      <a:pt x="542125" y="114642"/>
                      <a:pt x="544554" y="112214"/>
                      <a:pt x="549411" y="109299"/>
                    </a:cubicBezTo>
                    <a:close/>
                    <a:moveTo>
                      <a:pt x="451771" y="103470"/>
                    </a:moveTo>
                    <a:lnTo>
                      <a:pt x="448856" y="115128"/>
                    </a:lnTo>
                    <a:lnTo>
                      <a:pt x="448856" y="116586"/>
                    </a:lnTo>
                    <a:lnTo>
                      <a:pt x="451771" y="116586"/>
                    </a:lnTo>
                    <a:lnTo>
                      <a:pt x="451771" y="112214"/>
                    </a:lnTo>
                    <a:lnTo>
                      <a:pt x="456143" y="112214"/>
                    </a:lnTo>
                    <a:lnTo>
                      <a:pt x="460515" y="115128"/>
                    </a:lnTo>
                    <a:lnTo>
                      <a:pt x="460515" y="109299"/>
                    </a:lnTo>
                    <a:cubicBezTo>
                      <a:pt x="460515" y="108327"/>
                      <a:pt x="460029" y="107356"/>
                      <a:pt x="459057" y="106384"/>
                    </a:cubicBezTo>
                    <a:lnTo>
                      <a:pt x="453228" y="103470"/>
                    </a:lnTo>
                    <a:close/>
                    <a:moveTo>
                      <a:pt x="577101" y="96183"/>
                    </a:moveTo>
                    <a:lnTo>
                      <a:pt x="580015" y="96183"/>
                    </a:lnTo>
                    <a:lnTo>
                      <a:pt x="580015" y="100555"/>
                    </a:lnTo>
                    <a:lnTo>
                      <a:pt x="577101" y="100555"/>
                    </a:lnTo>
                    <a:close/>
                    <a:moveTo>
                      <a:pt x="278349" y="88896"/>
                    </a:moveTo>
                    <a:lnTo>
                      <a:pt x="285636" y="88896"/>
                    </a:lnTo>
                    <a:cubicBezTo>
                      <a:pt x="321583" y="113185"/>
                      <a:pt x="339557" y="127273"/>
                      <a:pt x="339557" y="131159"/>
                    </a:cubicBezTo>
                    <a:cubicBezTo>
                      <a:pt x="342471" y="140874"/>
                      <a:pt x="343929" y="147675"/>
                      <a:pt x="343929" y="151561"/>
                    </a:cubicBezTo>
                    <a:lnTo>
                      <a:pt x="343929" y="155933"/>
                    </a:lnTo>
                    <a:cubicBezTo>
                      <a:pt x="340042" y="177308"/>
                      <a:pt x="328384" y="195281"/>
                      <a:pt x="308953" y="209854"/>
                    </a:cubicBezTo>
                    <a:cubicBezTo>
                      <a:pt x="302152" y="217627"/>
                      <a:pt x="291465" y="224913"/>
                      <a:pt x="276892" y="231714"/>
                    </a:cubicBezTo>
                    <a:cubicBezTo>
                      <a:pt x="276892" y="234629"/>
                      <a:pt x="275434" y="236086"/>
                      <a:pt x="272520" y="236086"/>
                    </a:cubicBezTo>
                    <a:lnTo>
                      <a:pt x="266690" y="236086"/>
                    </a:lnTo>
                    <a:cubicBezTo>
                      <a:pt x="260861" y="233172"/>
                      <a:pt x="257946" y="228314"/>
                      <a:pt x="257946" y="221513"/>
                    </a:cubicBezTo>
                    <a:cubicBezTo>
                      <a:pt x="260861" y="221513"/>
                      <a:pt x="262318" y="220056"/>
                      <a:pt x="262318" y="217141"/>
                    </a:cubicBezTo>
                    <a:lnTo>
                      <a:pt x="262318" y="209854"/>
                    </a:lnTo>
                    <a:cubicBezTo>
                      <a:pt x="259404" y="204997"/>
                      <a:pt x="257946" y="202082"/>
                      <a:pt x="257946" y="201110"/>
                    </a:cubicBezTo>
                    <a:lnTo>
                      <a:pt x="246288" y="201110"/>
                    </a:lnTo>
                    <a:cubicBezTo>
                      <a:pt x="246288" y="206940"/>
                      <a:pt x="239487" y="211312"/>
                      <a:pt x="225885" y="214226"/>
                    </a:cubicBezTo>
                    <a:cubicBezTo>
                      <a:pt x="225885" y="213255"/>
                      <a:pt x="224914" y="212769"/>
                      <a:pt x="222971" y="212769"/>
                    </a:cubicBezTo>
                    <a:cubicBezTo>
                      <a:pt x="221027" y="216655"/>
                      <a:pt x="220056" y="219084"/>
                      <a:pt x="220056" y="220056"/>
                    </a:cubicBezTo>
                    <a:lnTo>
                      <a:pt x="218599" y="220056"/>
                    </a:lnTo>
                    <a:lnTo>
                      <a:pt x="215684" y="202568"/>
                    </a:lnTo>
                    <a:lnTo>
                      <a:pt x="211312" y="202568"/>
                    </a:lnTo>
                    <a:lnTo>
                      <a:pt x="206940" y="205482"/>
                    </a:lnTo>
                    <a:cubicBezTo>
                      <a:pt x="204025" y="200625"/>
                      <a:pt x="202568" y="196738"/>
                      <a:pt x="202568" y="193824"/>
                    </a:cubicBezTo>
                    <a:lnTo>
                      <a:pt x="215684" y="167592"/>
                    </a:lnTo>
                    <a:cubicBezTo>
                      <a:pt x="226371" y="145246"/>
                      <a:pt x="241430" y="122901"/>
                      <a:pt x="260861" y="100555"/>
                    </a:cubicBezTo>
                    <a:cubicBezTo>
                      <a:pt x="260861" y="94726"/>
                      <a:pt x="262804" y="91811"/>
                      <a:pt x="266690" y="91811"/>
                    </a:cubicBezTo>
                    <a:lnTo>
                      <a:pt x="269605" y="91811"/>
                    </a:lnTo>
                    <a:lnTo>
                      <a:pt x="273977" y="93268"/>
                    </a:lnTo>
                    <a:cubicBezTo>
                      <a:pt x="275920" y="90354"/>
                      <a:pt x="277377" y="88896"/>
                      <a:pt x="278349" y="88896"/>
                    </a:cubicBezTo>
                    <a:close/>
                    <a:moveTo>
                      <a:pt x="654339" y="68494"/>
                    </a:moveTo>
                    <a:lnTo>
                      <a:pt x="654339" y="72866"/>
                    </a:lnTo>
                    <a:cubicBezTo>
                      <a:pt x="652396" y="72866"/>
                      <a:pt x="646081" y="74323"/>
                      <a:pt x="635393" y="77238"/>
                    </a:cubicBezTo>
                    <a:lnTo>
                      <a:pt x="635393" y="74323"/>
                    </a:lnTo>
                    <a:cubicBezTo>
                      <a:pt x="635393" y="71409"/>
                      <a:pt x="641709" y="69465"/>
                      <a:pt x="654339" y="68494"/>
                    </a:cubicBezTo>
                    <a:close/>
                    <a:moveTo>
                      <a:pt x="683485" y="56835"/>
                    </a:moveTo>
                    <a:lnTo>
                      <a:pt x="686400" y="56835"/>
                    </a:lnTo>
                    <a:lnTo>
                      <a:pt x="686400" y="61207"/>
                    </a:lnTo>
                    <a:lnTo>
                      <a:pt x="660168" y="68494"/>
                    </a:lnTo>
                    <a:lnTo>
                      <a:pt x="660168" y="62665"/>
                    </a:lnTo>
                    <a:cubicBezTo>
                      <a:pt x="666969" y="60721"/>
                      <a:pt x="673284" y="59264"/>
                      <a:pt x="679113" y="58293"/>
                    </a:cubicBezTo>
                    <a:close/>
                    <a:moveTo>
                      <a:pt x="817559" y="0"/>
                    </a:moveTo>
                    <a:cubicBezTo>
                      <a:pt x="820474" y="4857"/>
                      <a:pt x="829703" y="10687"/>
                      <a:pt x="845248" y="17487"/>
                    </a:cubicBezTo>
                    <a:cubicBezTo>
                      <a:pt x="845248" y="20402"/>
                      <a:pt x="853021" y="23803"/>
                      <a:pt x="868566" y="27689"/>
                    </a:cubicBezTo>
                    <a:cubicBezTo>
                      <a:pt x="868566" y="35461"/>
                      <a:pt x="872452" y="39347"/>
                      <a:pt x="880224" y="39347"/>
                    </a:cubicBezTo>
                    <a:lnTo>
                      <a:pt x="880224" y="45177"/>
                    </a:lnTo>
                    <a:lnTo>
                      <a:pt x="877309" y="49549"/>
                    </a:lnTo>
                    <a:cubicBezTo>
                      <a:pt x="886053" y="49549"/>
                      <a:pt x="893340" y="59750"/>
                      <a:pt x="899169" y="80152"/>
                    </a:cubicBezTo>
                    <a:lnTo>
                      <a:pt x="899169" y="88896"/>
                    </a:lnTo>
                    <a:cubicBezTo>
                      <a:pt x="899169" y="102498"/>
                      <a:pt x="889454" y="116586"/>
                      <a:pt x="870023" y="131159"/>
                    </a:cubicBezTo>
                    <a:cubicBezTo>
                      <a:pt x="857393" y="151561"/>
                      <a:pt x="841848" y="163706"/>
                      <a:pt x="823388" y="167592"/>
                    </a:cubicBezTo>
                    <a:cubicBezTo>
                      <a:pt x="811730" y="180222"/>
                      <a:pt x="795699" y="194310"/>
                      <a:pt x="775297" y="209854"/>
                    </a:cubicBezTo>
                    <a:cubicBezTo>
                      <a:pt x="778211" y="228314"/>
                      <a:pt x="787441" y="237544"/>
                      <a:pt x="802986" y="237544"/>
                    </a:cubicBezTo>
                    <a:cubicBezTo>
                      <a:pt x="813673" y="237544"/>
                      <a:pt x="819016" y="240944"/>
                      <a:pt x="819016" y="247745"/>
                    </a:cubicBezTo>
                    <a:lnTo>
                      <a:pt x="805901" y="272519"/>
                    </a:lnTo>
                    <a:lnTo>
                      <a:pt x="807358" y="279806"/>
                    </a:lnTo>
                    <a:cubicBezTo>
                      <a:pt x="804443" y="279806"/>
                      <a:pt x="797157" y="282235"/>
                      <a:pt x="785498" y="287093"/>
                    </a:cubicBezTo>
                    <a:cubicBezTo>
                      <a:pt x="771896" y="291950"/>
                      <a:pt x="755380" y="298751"/>
                      <a:pt x="735949" y="307495"/>
                    </a:cubicBezTo>
                    <a:lnTo>
                      <a:pt x="730120" y="306038"/>
                    </a:lnTo>
                    <a:cubicBezTo>
                      <a:pt x="708745" y="319640"/>
                      <a:pt x="696601" y="326440"/>
                      <a:pt x="693686" y="326440"/>
                    </a:cubicBezTo>
                    <a:lnTo>
                      <a:pt x="693686" y="323526"/>
                    </a:lnTo>
                    <a:cubicBezTo>
                      <a:pt x="676199" y="333241"/>
                      <a:pt x="656768" y="358502"/>
                      <a:pt x="635393" y="399307"/>
                    </a:cubicBezTo>
                    <a:cubicBezTo>
                      <a:pt x="622763" y="416794"/>
                      <a:pt x="608190" y="453228"/>
                      <a:pt x="591674" y="508606"/>
                    </a:cubicBezTo>
                    <a:lnTo>
                      <a:pt x="593131" y="512978"/>
                    </a:lnTo>
                    <a:cubicBezTo>
                      <a:pt x="590216" y="516864"/>
                      <a:pt x="588759" y="520750"/>
                      <a:pt x="588759" y="524637"/>
                    </a:cubicBezTo>
                    <a:cubicBezTo>
                      <a:pt x="614019" y="513950"/>
                      <a:pt x="628107" y="507149"/>
                      <a:pt x="631021" y="504234"/>
                    </a:cubicBezTo>
                    <a:cubicBezTo>
                      <a:pt x="631021" y="499376"/>
                      <a:pt x="632479" y="496947"/>
                      <a:pt x="635393" y="496947"/>
                    </a:cubicBezTo>
                    <a:lnTo>
                      <a:pt x="635393" y="501319"/>
                    </a:lnTo>
                    <a:lnTo>
                      <a:pt x="639765" y="501319"/>
                    </a:lnTo>
                    <a:lnTo>
                      <a:pt x="639765" y="494033"/>
                    </a:lnTo>
                    <a:cubicBezTo>
                      <a:pt x="632965" y="494033"/>
                      <a:pt x="627621" y="484803"/>
                      <a:pt x="623735" y="466344"/>
                    </a:cubicBezTo>
                    <a:cubicBezTo>
                      <a:pt x="618877" y="466344"/>
                      <a:pt x="616448" y="464886"/>
                      <a:pt x="616448" y="461972"/>
                    </a:cubicBezTo>
                    <a:lnTo>
                      <a:pt x="616448" y="459057"/>
                    </a:lnTo>
                    <a:cubicBezTo>
                      <a:pt x="622278" y="446427"/>
                      <a:pt x="632479" y="438654"/>
                      <a:pt x="647052" y="435740"/>
                    </a:cubicBezTo>
                    <a:cubicBezTo>
                      <a:pt x="648995" y="429910"/>
                      <a:pt x="651424" y="426996"/>
                      <a:pt x="654339" y="426996"/>
                    </a:cubicBezTo>
                    <a:lnTo>
                      <a:pt x="665997" y="435740"/>
                    </a:lnTo>
                    <a:cubicBezTo>
                      <a:pt x="665997" y="432825"/>
                      <a:pt x="667455" y="431368"/>
                      <a:pt x="670369" y="431368"/>
                    </a:cubicBezTo>
                    <a:cubicBezTo>
                      <a:pt x="704373" y="463429"/>
                      <a:pt x="721376" y="481403"/>
                      <a:pt x="721376" y="485289"/>
                    </a:cubicBezTo>
                    <a:cubicBezTo>
                      <a:pt x="728177" y="485289"/>
                      <a:pt x="733520" y="495976"/>
                      <a:pt x="737406" y="517350"/>
                    </a:cubicBezTo>
                    <a:cubicBezTo>
                      <a:pt x="753923" y="517350"/>
                      <a:pt x="765581" y="526094"/>
                      <a:pt x="772382" y="543582"/>
                    </a:cubicBezTo>
                    <a:lnTo>
                      <a:pt x="772382" y="550868"/>
                    </a:lnTo>
                    <a:cubicBezTo>
                      <a:pt x="775297" y="550868"/>
                      <a:pt x="776754" y="552326"/>
                      <a:pt x="776754" y="555240"/>
                    </a:cubicBezTo>
                    <a:lnTo>
                      <a:pt x="775297" y="571271"/>
                    </a:lnTo>
                    <a:lnTo>
                      <a:pt x="784041" y="582930"/>
                    </a:lnTo>
                    <a:cubicBezTo>
                      <a:pt x="783069" y="584873"/>
                      <a:pt x="782583" y="587787"/>
                      <a:pt x="782583" y="591674"/>
                    </a:cubicBezTo>
                    <a:lnTo>
                      <a:pt x="798614" y="610619"/>
                    </a:lnTo>
                    <a:cubicBezTo>
                      <a:pt x="798614" y="618391"/>
                      <a:pt x="802986" y="627621"/>
                      <a:pt x="811730" y="638308"/>
                    </a:cubicBezTo>
                    <a:cubicBezTo>
                      <a:pt x="808815" y="639279"/>
                      <a:pt x="807358" y="640737"/>
                      <a:pt x="807358" y="642680"/>
                    </a:cubicBezTo>
                    <a:lnTo>
                      <a:pt x="807358" y="654338"/>
                    </a:lnTo>
                    <a:cubicBezTo>
                      <a:pt x="814159" y="654338"/>
                      <a:pt x="817559" y="656282"/>
                      <a:pt x="817559" y="660168"/>
                    </a:cubicBezTo>
                    <a:lnTo>
                      <a:pt x="811730" y="665997"/>
                    </a:lnTo>
                    <a:cubicBezTo>
                      <a:pt x="814644" y="666969"/>
                      <a:pt x="817073" y="668426"/>
                      <a:pt x="819016" y="670369"/>
                    </a:cubicBezTo>
                    <a:cubicBezTo>
                      <a:pt x="820960" y="671341"/>
                      <a:pt x="821931" y="672312"/>
                      <a:pt x="821931" y="673284"/>
                    </a:cubicBezTo>
                    <a:cubicBezTo>
                      <a:pt x="821931" y="675227"/>
                      <a:pt x="820960" y="676198"/>
                      <a:pt x="819016" y="676198"/>
                    </a:cubicBezTo>
                    <a:cubicBezTo>
                      <a:pt x="819988" y="691743"/>
                      <a:pt x="821445" y="699516"/>
                      <a:pt x="823388" y="699516"/>
                    </a:cubicBezTo>
                    <a:lnTo>
                      <a:pt x="821931" y="711174"/>
                    </a:lnTo>
                    <a:lnTo>
                      <a:pt x="821931" y="738863"/>
                    </a:lnTo>
                    <a:cubicBezTo>
                      <a:pt x="821931" y="740806"/>
                      <a:pt x="820960" y="741778"/>
                      <a:pt x="819016" y="741778"/>
                    </a:cubicBezTo>
                    <a:lnTo>
                      <a:pt x="821931" y="747607"/>
                    </a:lnTo>
                    <a:cubicBezTo>
                      <a:pt x="818045" y="773839"/>
                      <a:pt x="800071" y="804443"/>
                      <a:pt x="768010" y="839419"/>
                    </a:cubicBezTo>
                    <a:cubicBezTo>
                      <a:pt x="733034" y="868565"/>
                      <a:pt x="704859" y="887025"/>
                      <a:pt x="683485" y="894797"/>
                    </a:cubicBezTo>
                    <a:lnTo>
                      <a:pt x="679113" y="891882"/>
                    </a:lnTo>
                    <a:cubicBezTo>
                      <a:pt x="675227" y="895769"/>
                      <a:pt x="670855" y="897712"/>
                      <a:pt x="665997" y="897712"/>
                    </a:cubicBezTo>
                    <a:lnTo>
                      <a:pt x="655796" y="894797"/>
                    </a:lnTo>
                    <a:cubicBezTo>
                      <a:pt x="644137" y="899655"/>
                      <a:pt x="637337" y="902084"/>
                      <a:pt x="635393" y="902084"/>
                    </a:cubicBezTo>
                    <a:cubicBezTo>
                      <a:pt x="635393" y="899169"/>
                      <a:pt x="633936" y="897712"/>
                      <a:pt x="631021" y="897712"/>
                    </a:cubicBezTo>
                    <a:cubicBezTo>
                      <a:pt x="629078" y="898683"/>
                      <a:pt x="625678" y="899169"/>
                      <a:pt x="620820" y="899169"/>
                    </a:cubicBezTo>
                    <a:lnTo>
                      <a:pt x="620820" y="897712"/>
                    </a:lnTo>
                    <a:cubicBezTo>
                      <a:pt x="619849" y="897712"/>
                      <a:pt x="619363" y="898198"/>
                      <a:pt x="619363" y="899169"/>
                    </a:cubicBezTo>
                    <a:cubicBezTo>
                      <a:pt x="593131" y="899169"/>
                      <a:pt x="574186" y="889939"/>
                      <a:pt x="562527" y="871480"/>
                    </a:cubicBezTo>
                    <a:lnTo>
                      <a:pt x="558155" y="871480"/>
                    </a:lnTo>
                    <a:lnTo>
                      <a:pt x="558155" y="886053"/>
                    </a:lnTo>
                    <a:cubicBezTo>
                      <a:pt x="558155" y="892854"/>
                      <a:pt x="555726" y="897226"/>
                      <a:pt x="550869" y="899169"/>
                    </a:cubicBezTo>
                    <a:lnTo>
                      <a:pt x="549411" y="899169"/>
                    </a:lnTo>
                    <a:lnTo>
                      <a:pt x="502777" y="864193"/>
                    </a:lnTo>
                    <a:lnTo>
                      <a:pt x="498405" y="864193"/>
                    </a:lnTo>
                    <a:cubicBezTo>
                      <a:pt x="495490" y="864193"/>
                      <a:pt x="492090" y="865165"/>
                      <a:pt x="488204" y="867108"/>
                    </a:cubicBezTo>
                    <a:lnTo>
                      <a:pt x="476545" y="862736"/>
                    </a:lnTo>
                    <a:lnTo>
                      <a:pt x="479460" y="858364"/>
                    </a:lnTo>
                    <a:lnTo>
                      <a:pt x="479460" y="855449"/>
                    </a:lnTo>
                    <a:cubicBezTo>
                      <a:pt x="474602" y="845734"/>
                      <a:pt x="469744" y="838933"/>
                      <a:pt x="464887" y="835047"/>
                    </a:cubicBezTo>
                    <a:cubicBezTo>
                      <a:pt x="467801" y="835047"/>
                      <a:pt x="469258" y="833104"/>
                      <a:pt x="469258" y="829217"/>
                    </a:cubicBezTo>
                    <a:lnTo>
                      <a:pt x="469258" y="827760"/>
                    </a:lnTo>
                    <a:cubicBezTo>
                      <a:pt x="465372" y="827760"/>
                      <a:pt x="463429" y="826303"/>
                      <a:pt x="463429" y="823388"/>
                    </a:cubicBezTo>
                    <a:cubicBezTo>
                      <a:pt x="466344" y="823388"/>
                      <a:pt x="467801" y="821445"/>
                      <a:pt x="467801" y="817559"/>
                    </a:cubicBezTo>
                    <a:lnTo>
                      <a:pt x="467801" y="816102"/>
                    </a:lnTo>
                    <a:lnTo>
                      <a:pt x="464887" y="816102"/>
                    </a:lnTo>
                    <a:lnTo>
                      <a:pt x="460515" y="817559"/>
                    </a:lnTo>
                    <a:lnTo>
                      <a:pt x="457600" y="817559"/>
                    </a:lnTo>
                    <a:lnTo>
                      <a:pt x="456143" y="813187"/>
                    </a:lnTo>
                    <a:lnTo>
                      <a:pt x="460515" y="805900"/>
                    </a:lnTo>
                    <a:cubicBezTo>
                      <a:pt x="457600" y="805900"/>
                      <a:pt x="456143" y="804443"/>
                      <a:pt x="456143" y="801528"/>
                    </a:cubicBezTo>
                    <a:lnTo>
                      <a:pt x="456143" y="789870"/>
                    </a:lnTo>
                    <a:lnTo>
                      <a:pt x="451771" y="789870"/>
                    </a:lnTo>
                    <a:lnTo>
                      <a:pt x="451771" y="788412"/>
                    </a:lnTo>
                    <a:cubicBezTo>
                      <a:pt x="458571" y="788412"/>
                      <a:pt x="462458" y="785012"/>
                      <a:pt x="463429" y="778211"/>
                    </a:cubicBezTo>
                    <a:cubicBezTo>
                      <a:pt x="456628" y="778211"/>
                      <a:pt x="451771" y="775296"/>
                      <a:pt x="448856" y="769467"/>
                    </a:cubicBezTo>
                    <a:lnTo>
                      <a:pt x="448856" y="766552"/>
                    </a:lnTo>
                    <a:cubicBezTo>
                      <a:pt x="453714" y="766552"/>
                      <a:pt x="456143" y="765095"/>
                      <a:pt x="456143" y="762181"/>
                    </a:cubicBezTo>
                    <a:lnTo>
                      <a:pt x="456143" y="759266"/>
                    </a:lnTo>
                    <a:lnTo>
                      <a:pt x="451771" y="759266"/>
                    </a:lnTo>
                    <a:lnTo>
                      <a:pt x="451771" y="757809"/>
                    </a:lnTo>
                    <a:lnTo>
                      <a:pt x="457600" y="747607"/>
                    </a:lnTo>
                    <a:lnTo>
                      <a:pt x="453228" y="741778"/>
                    </a:lnTo>
                    <a:cubicBezTo>
                      <a:pt x="456143" y="741778"/>
                      <a:pt x="457600" y="739835"/>
                      <a:pt x="457600" y="735949"/>
                    </a:cubicBezTo>
                    <a:lnTo>
                      <a:pt x="451771" y="735949"/>
                    </a:lnTo>
                    <a:lnTo>
                      <a:pt x="451771" y="731577"/>
                    </a:lnTo>
                    <a:cubicBezTo>
                      <a:pt x="457600" y="731577"/>
                      <a:pt x="460515" y="729148"/>
                      <a:pt x="460515" y="724290"/>
                    </a:cubicBezTo>
                    <a:lnTo>
                      <a:pt x="451771" y="724290"/>
                    </a:lnTo>
                    <a:lnTo>
                      <a:pt x="451771" y="722833"/>
                    </a:lnTo>
                    <a:lnTo>
                      <a:pt x="456143" y="715546"/>
                    </a:lnTo>
                    <a:cubicBezTo>
                      <a:pt x="456143" y="712631"/>
                      <a:pt x="454685" y="711174"/>
                      <a:pt x="451771" y="711174"/>
                    </a:cubicBezTo>
                    <a:cubicBezTo>
                      <a:pt x="454685" y="696601"/>
                      <a:pt x="456143" y="685428"/>
                      <a:pt x="456143" y="677656"/>
                    </a:cubicBezTo>
                    <a:lnTo>
                      <a:pt x="453228" y="677656"/>
                    </a:lnTo>
                    <a:lnTo>
                      <a:pt x="453228" y="673284"/>
                    </a:lnTo>
                    <a:lnTo>
                      <a:pt x="457600" y="665997"/>
                    </a:lnTo>
                    <a:lnTo>
                      <a:pt x="456143" y="661625"/>
                    </a:lnTo>
                    <a:lnTo>
                      <a:pt x="463429" y="626649"/>
                    </a:lnTo>
                    <a:lnTo>
                      <a:pt x="460515" y="622277"/>
                    </a:lnTo>
                    <a:lnTo>
                      <a:pt x="469258" y="603332"/>
                    </a:lnTo>
                    <a:lnTo>
                      <a:pt x="467801" y="597503"/>
                    </a:lnTo>
                    <a:lnTo>
                      <a:pt x="476545" y="590216"/>
                    </a:lnTo>
                    <a:lnTo>
                      <a:pt x="475088" y="585844"/>
                    </a:lnTo>
                    <a:lnTo>
                      <a:pt x="475088" y="582930"/>
                    </a:lnTo>
                    <a:cubicBezTo>
                      <a:pt x="475088" y="581958"/>
                      <a:pt x="475574" y="580986"/>
                      <a:pt x="476545" y="580015"/>
                    </a:cubicBezTo>
                    <a:cubicBezTo>
                      <a:pt x="477517" y="578072"/>
                      <a:pt x="478974" y="576614"/>
                      <a:pt x="480917" y="575643"/>
                    </a:cubicBezTo>
                    <a:lnTo>
                      <a:pt x="479460" y="571271"/>
                    </a:lnTo>
                    <a:lnTo>
                      <a:pt x="479460" y="568356"/>
                    </a:lnTo>
                    <a:cubicBezTo>
                      <a:pt x="479460" y="567385"/>
                      <a:pt x="479946" y="566899"/>
                      <a:pt x="480917" y="566899"/>
                    </a:cubicBezTo>
                    <a:lnTo>
                      <a:pt x="479460" y="562527"/>
                    </a:lnTo>
                    <a:cubicBezTo>
                      <a:pt x="479460" y="558641"/>
                      <a:pt x="481889" y="556698"/>
                      <a:pt x="486746" y="556698"/>
                    </a:cubicBezTo>
                    <a:lnTo>
                      <a:pt x="480917" y="550868"/>
                    </a:lnTo>
                    <a:cubicBezTo>
                      <a:pt x="480917" y="546011"/>
                      <a:pt x="483346" y="540181"/>
                      <a:pt x="488204" y="533381"/>
                    </a:cubicBezTo>
                    <a:lnTo>
                      <a:pt x="488204" y="529009"/>
                    </a:lnTo>
                    <a:lnTo>
                      <a:pt x="486746" y="524637"/>
                    </a:lnTo>
                    <a:cubicBezTo>
                      <a:pt x="487718" y="524637"/>
                      <a:pt x="488690" y="524151"/>
                      <a:pt x="489661" y="523179"/>
                    </a:cubicBezTo>
                    <a:lnTo>
                      <a:pt x="492576" y="517350"/>
                    </a:lnTo>
                    <a:lnTo>
                      <a:pt x="491118" y="512978"/>
                    </a:lnTo>
                    <a:lnTo>
                      <a:pt x="495490" y="504234"/>
                    </a:lnTo>
                    <a:lnTo>
                      <a:pt x="494033" y="499862"/>
                    </a:lnTo>
                    <a:lnTo>
                      <a:pt x="492576" y="496947"/>
                    </a:lnTo>
                    <a:cubicBezTo>
                      <a:pt x="496462" y="496947"/>
                      <a:pt x="498405" y="495490"/>
                      <a:pt x="498405" y="492575"/>
                    </a:cubicBezTo>
                    <a:cubicBezTo>
                      <a:pt x="494519" y="492575"/>
                      <a:pt x="492576" y="490632"/>
                      <a:pt x="492576" y="486746"/>
                    </a:cubicBezTo>
                    <a:cubicBezTo>
                      <a:pt x="496462" y="486746"/>
                      <a:pt x="498891" y="484803"/>
                      <a:pt x="499862" y="480917"/>
                    </a:cubicBezTo>
                    <a:cubicBezTo>
                      <a:pt x="496948" y="480917"/>
                      <a:pt x="495490" y="479460"/>
                      <a:pt x="495490" y="476545"/>
                    </a:cubicBezTo>
                    <a:cubicBezTo>
                      <a:pt x="495490" y="473630"/>
                      <a:pt x="497919" y="471201"/>
                      <a:pt x="502777" y="469258"/>
                    </a:cubicBezTo>
                    <a:lnTo>
                      <a:pt x="499862" y="463429"/>
                    </a:lnTo>
                    <a:lnTo>
                      <a:pt x="499862" y="461972"/>
                    </a:lnTo>
                    <a:cubicBezTo>
                      <a:pt x="499862" y="460028"/>
                      <a:pt x="500834" y="459057"/>
                      <a:pt x="502777" y="459057"/>
                    </a:cubicBezTo>
                    <a:cubicBezTo>
                      <a:pt x="502777" y="458085"/>
                      <a:pt x="501805" y="457600"/>
                      <a:pt x="499862" y="457600"/>
                    </a:cubicBezTo>
                    <a:cubicBezTo>
                      <a:pt x="499862" y="452742"/>
                      <a:pt x="507149" y="431368"/>
                      <a:pt x="521722" y="393477"/>
                    </a:cubicBezTo>
                    <a:lnTo>
                      <a:pt x="518807" y="387648"/>
                    </a:lnTo>
                    <a:cubicBezTo>
                      <a:pt x="520751" y="387648"/>
                      <a:pt x="521722" y="386676"/>
                      <a:pt x="521722" y="384733"/>
                    </a:cubicBezTo>
                    <a:lnTo>
                      <a:pt x="518807" y="384733"/>
                    </a:lnTo>
                    <a:lnTo>
                      <a:pt x="514436" y="387648"/>
                    </a:lnTo>
                    <a:lnTo>
                      <a:pt x="515893" y="393477"/>
                    </a:lnTo>
                    <a:lnTo>
                      <a:pt x="510064" y="393477"/>
                    </a:lnTo>
                    <a:lnTo>
                      <a:pt x="510064" y="389105"/>
                    </a:lnTo>
                    <a:cubicBezTo>
                      <a:pt x="494519" y="403679"/>
                      <a:pt x="476545" y="414851"/>
                      <a:pt x="456143" y="422624"/>
                    </a:cubicBezTo>
                    <a:cubicBezTo>
                      <a:pt x="448370" y="433311"/>
                      <a:pt x="439626" y="438654"/>
                      <a:pt x="429911" y="438654"/>
                    </a:cubicBezTo>
                    <a:cubicBezTo>
                      <a:pt x="429911" y="443512"/>
                      <a:pt x="419709" y="448856"/>
                      <a:pt x="399307" y="454685"/>
                    </a:cubicBezTo>
                    <a:cubicBezTo>
                      <a:pt x="392506" y="459543"/>
                      <a:pt x="385705" y="463915"/>
                      <a:pt x="378904" y="467801"/>
                    </a:cubicBezTo>
                    <a:cubicBezTo>
                      <a:pt x="368217" y="474602"/>
                      <a:pt x="356559" y="480917"/>
                      <a:pt x="343929" y="486746"/>
                    </a:cubicBezTo>
                    <a:cubicBezTo>
                      <a:pt x="343929" y="487718"/>
                      <a:pt x="342471" y="489175"/>
                      <a:pt x="339557" y="491118"/>
                    </a:cubicBezTo>
                    <a:cubicBezTo>
                      <a:pt x="335670" y="493061"/>
                      <a:pt x="330813" y="495490"/>
                      <a:pt x="324983" y="498405"/>
                    </a:cubicBezTo>
                    <a:lnTo>
                      <a:pt x="295837" y="478002"/>
                    </a:lnTo>
                    <a:cubicBezTo>
                      <a:pt x="284178" y="476059"/>
                      <a:pt x="276892" y="475088"/>
                      <a:pt x="273977" y="475088"/>
                    </a:cubicBezTo>
                    <a:lnTo>
                      <a:pt x="257946" y="478002"/>
                    </a:lnTo>
                    <a:cubicBezTo>
                      <a:pt x="256003" y="474116"/>
                      <a:pt x="255032" y="471687"/>
                      <a:pt x="255032" y="470716"/>
                    </a:cubicBezTo>
                    <a:cubicBezTo>
                      <a:pt x="265719" y="446427"/>
                      <a:pt x="283207" y="429425"/>
                      <a:pt x="307495" y="419709"/>
                    </a:cubicBezTo>
                    <a:lnTo>
                      <a:pt x="324983" y="405136"/>
                    </a:lnTo>
                    <a:cubicBezTo>
                      <a:pt x="342471" y="395421"/>
                      <a:pt x="359473" y="383276"/>
                      <a:pt x="375990" y="368703"/>
                    </a:cubicBezTo>
                    <a:lnTo>
                      <a:pt x="406594" y="349758"/>
                    </a:lnTo>
                    <a:lnTo>
                      <a:pt x="410966" y="352672"/>
                    </a:lnTo>
                    <a:cubicBezTo>
                      <a:pt x="416795" y="345871"/>
                      <a:pt x="427968" y="338585"/>
                      <a:pt x="444484" y="330812"/>
                    </a:cubicBezTo>
                    <a:lnTo>
                      <a:pt x="475088" y="314782"/>
                    </a:lnTo>
                    <a:cubicBezTo>
                      <a:pt x="475088" y="312839"/>
                      <a:pt x="476545" y="309924"/>
                      <a:pt x="479460" y="306038"/>
                    </a:cubicBezTo>
                    <a:cubicBezTo>
                      <a:pt x="474602" y="306038"/>
                      <a:pt x="471202" y="302152"/>
                      <a:pt x="469258" y="294379"/>
                    </a:cubicBezTo>
                    <a:lnTo>
                      <a:pt x="425539" y="259403"/>
                    </a:lnTo>
                    <a:cubicBezTo>
                      <a:pt x="412909" y="256489"/>
                      <a:pt x="400278" y="255031"/>
                      <a:pt x="387648" y="255031"/>
                    </a:cubicBezTo>
                    <a:lnTo>
                      <a:pt x="359959" y="256489"/>
                    </a:lnTo>
                    <a:cubicBezTo>
                      <a:pt x="359959" y="255517"/>
                      <a:pt x="359473" y="255031"/>
                      <a:pt x="358502" y="255031"/>
                    </a:cubicBezTo>
                    <a:cubicBezTo>
                      <a:pt x="358502" y="248231"/>
                      <a:pt x="361416" y="240458"/>
                      <a:pt x="367246" y="231714"/>
                    </a:cubicBezTo>
                    <a:lnTo>
                      <a:pt x="362874" y="224428"/>
                    </a:lnTo>
                    <a:cubicBezTo>
                      <a:pt x="362874" y="218598"/>
                      <a:pt x="369675" y="199653"/>
                      <a:pt x="383276" y="167592"/>
                    </a:cubicBezTo>
                    <a:cubicBezTo>
                      <a:pt x="383276" y="153990"/>
                      <a:pt x="399793" y="118529"/>
                      <a:pt x="432825" y="61207"/>
                    </a:cubicBezTo>
                    <a:cubicBezTo>
                      <a:pt x="433797" y="61207"/>
                      <a:pt x="436712" y="58778"/>
                      <a:pt x="441569" y="53921"/>
                    </a:cubicBezTo>
                    <a:cubicBezTo>
                      <a:pt x="446427" y="49063"/>
                      <a:pt x="452742" y="42748"/>
                      <a:pt x="460515" y="34975"/>
                    </a:cubicBezTo>
                    <a:lnTo>
                      <a:pt x="510064" y="5829"/>
                    </a:lnTo>
                    <a:cubicBezTo>
                      <a:pt x="512978" y="5829"/>
                      <a:pt x="514436" y="7286"/>
                      <a:pt x="514436" y="10201"/>
                    </a:cubicBezTo>
                    <a:cubicBezTo>
                      <a:pt x="493061" y="26717"/>
                      <a:pt x="481889" y="39833"/>
                      <a:pt x="480917" y="49549"/>
                    </a:cubicBezTo>
                    <a:lnTo>
                      <a:pt x="480917" y="56835"/>
                    </a:lnTo>
                    <a:cubicBezTo>
                      <a:pt x="479946" y="57807"/>
                      <a:pt x="476059" y="58293"/>
                      <a:pt x="469258" y="58293"/>
                    </a:cubicBezTo>
                    <a:lnTo>
                      <a:pt x="472173" y="62665"/>
                    </a:lnTo>
                    <a:lnTo>
                      <a:pt x="472173" y="68494"/>
                    </a:lnTo>
                    <a:cubicBezTo>
                      <a:pt x="469258" y="74323"/>
                      <a:pt x="465372" y="77238"/>
                      <a:pt x="460515" y="77238"/>
                    </a:cubicBezTo>
                    <a:lnTo>
                      <a:pt x="460515" y="81610"/>
                    </a:lnTo>
                    <a:lnTo>
                      <a:pt x="463429" y="85982"/>
                    </a:lnTo>
                    <a:cubicBezTo>
                      <a:pt x="459543" y="87925"/>
                      <a:pt x="456143" y="88896"/>
                      <a:pt x="453228" y="88896"/>
                    </a:cubicBezTo>
                    <a:cubicBezTo>
                      <a:pt x="453228" y="98612"/>
                      <a:pt x="459543" y="103955"/>
                      <a:pt x="472173" y="104927"/>
                    </a:cubicBezTo>
                    <a:lnTo>
                      <a:pt x="472173" y="103470"/>
                    </a:lnTo>
                    <a:cubicBezTo>
                      <a:pt x="467315" y="95697"/>
                      <a:pt x="464887" y="90839"/>
                      <a:pt x="464887" y="88896"/>
                    </a:cubicBezTo>
                    <a:cubicBezTo>
                      <a:pt x="466830" y="88896"/>
                      <a:pt x="467801" y="87925"/>
                      <a:pt x="467801" y="85982"/>
                    </a:cubicBezTo>
                    <a:lnTo>
                      <a:pt x="472173" y="88896"/>
                    </a:lnTo>
                    <a:lnTo>
                      <a:pt x="480917" y="88896"/>
                    </a:lnTo>
                    <a:lnTo>
                      <a:pt x="472173" y="77238"/>
                    </a:lnTo>
                    <a:cubicBezTo>
                      <a:pt x="474116" y="77238"/>
                      <a:pt x="475088" y="76266"/>
                      <a:pt x="475088" y="74323"/>
                    </a:cubicBezTo>
                    <a:lnTo>
                      <a:pt x="479460" y="77238"/>
                    </a:lnTo>
                    <a:lnTo>
                      <a:pt x="480917" y="77238"/>
                    </a:lnTo>
                    <a:lnTo>
                      <a:pt x="479460" y="72866"/>
                    </a:lnTo>
                    <a:lnTo>
                      <a:pt x="479460" y="69951"/>
                    </a:lnTo>
                    <a:lnTo>
                      <a:pt x="480917" y="65579"/>
                    </a:lnTo>
                    <a:lnTo>
                      <a:pt x="491118" y="69951"/>
                    </a:lnTo>
                    <a:lnTo>
                      <a:pt x="492576" y="69951"/>
                    </a:lnTo>
                    <a:lnTo>
                      <a:pt x="492576" y="68494"/>
                    </a:lnTo>
                    <a:lnTo>
                      <a:pt x="488204" y="68494"/>
                    </a:lnTo>
                    <a:lnTo>
                      <a:pt x="488204" y="61207"/>
                    </a:lnTo>
                    <a:cubicBezTo>
                      <a:pt x="496948" y="61207"/>
                      <a:pt x="510064" y="52463"/>
                      <a:pt x="527551" y="34975"/>
                    </a:cubicBezTo>
                    <a:cubicBezTo>
                      <a:pt x="531438" y="36918"/>
                      <a:pt x="534838" y="37890"/>
                      <a:pt x="537753" y="37890"/>
                    </a:cubicBezTo>
                    <a:cubicBezTo>
                      <a:pt x="514436" y="76752"/>
                      <a:pt x="502777" y="103955"/>
                      <a:pt x="502777" y="119500"/>
                    </a:cubicBezTo>
                    <a:lnTo>
                      <a:pt x="502777" y="120958"/>
                    </a:lnTo>
                    <a:cubicBezTo>
                      <a:pt x="502777" y="123872"/>
                      <a:pt x="506663" y="126301"/>
                      <a:pt x="514436" y="128244"/>
                    </a:cubicBezTo>
                    <a:cubicBezTo>
                      <a:pt x="516379" y="122415"/>
                      <a:pt x="524637" y="119500"/>
                      <a:pt x="539210" y="119500"/>
                    </a:cubicBezTo>
                    <a:cubicBezTo>
                      <a:pt x="526580" y="132130"/>
                      <a:pt x="514921" y="142332"/>
                      <a:pt x="504234" y="150104"/>
                    </a:cubicBezTo>
                    <a:cubicBezTo>
                      <a:pt x="504234" y="151076"/>
                      <a:pt x="502777" y="153990"/>
                      <a:pt x="499862" y="158848"/>
                    </a:cubicBezTo>
                    <a:cubicBezTo>
                      <a:pt x="511521" y="163706"/>
                      <a:pt x="517836" y="166135"/>
                      <a:pt x="518807" y="166135"/>
                    </a:cubicBezTo>
                    <a:lnTo>
                      <a:pt x="558155" y="138445"/>
                    </a:lnTo>
                    <a:lnTo>
                      <a:pt x="561070" y="138445"/>
                    </a:lnTo>
                    <a:cubicBezTo>
                      <a:pt x="563985" y="138445"/>
                      <a:pt x="565442" y="139903"/>
                      <a:pt x="565442" y="142817"/>
                    </a:cubicBezTo>
                    <a:cubicBezTo>
                      <a:pt x="560584" y="142817"/>
                      <a:pt x="553783" y="153504"/>
                      <a:pt x="545039" y="174879"/>
                    </a:cubicBezTo>
                    <a:cubicBezTo>
                      <a:pt x="536295" y="191395"/>
                      <a:pt x="528523" y="211797"/>
                      <a:pt x="521722" y="236086"/>
                    </a:cubicBezTo>
                    <a:cubicBezTo>
                      <a:pt x="509092" y="256489"/>
                      <a:pt x="498891" y="276406"/>
                      <a:pt x="491118" y="295837"/>
                    </a:cubicBezTo>
                    <a:lnTo>
                      <a:pt x="491118" y="298751"/>
                    </a:lnTo>
                    <a:cubicBezTo>
                      <a:pt x="491118" y="299723"/>
                      <a:pt x="494033" y="302637"/>
                      <a:pt x="499862" y="307495"/>
                    </a:cubicBezTo>
                    <a:cubicBezTo>
                      <a:pt x="499862" y="304580"/>
                      <a:pt x="512492" y="297780"/>
                      <a:pt x="537753" y="287093"/>
                    </a:cubicBezTo>
                    <a:cubicBezTo>
                      <a:pt x="579529" y="263775"/>
                      <a:pt x="603332" y="249202"/>
                      <a:pt x="609162" y="243373"/>
                    </a:cubicBezTo>
                    <a:cubicBezTo>
                      <a:pt x="632479" y="225885"/>
                      <a:pt x="667455" y="192366"/>
                      <a:pt x="714089" y="142817"/>
                    </a:cubicBezTo>
                    <a:cubicBezTo>
                      <a:pt x="717975" y="142817"/>
                      <a:pt x="723319" y="136502"/>
                      <a:pt x="730120" y="123872"/>
                    </a:cubicBezTo>
                    <a:cubicBezTo>
                      <a:pt x="733034" y="123872"/>
                      <a:pt x="744693" y="111242"/>
                      <a:pt x="765095" y="85982"/>
                    </a:cubicBezTo>
                    <a:cubicBezTo>
                      <a:pt x="769953" y="84039"/>
                      <a:pt x="775782" y="75780"/>
                      <a:pt x="782583" y="61207"/>
                    </a:cubicBezTo>
                    <a:lnTo>
                      <a:pt x="782583" y="49549"/>
                    </a:lnTo>
                    <a:lnTo>
                      <a:pt x="779669" y="49549"/>
                    </a:lnTo>
                    <a:lnTo>
                      <a:pt x="775297" y="48091"/>
                    </a:lnTo>
                    <a:cubicBezTo>
                      <a:pt x="774325" y="47120"/>
                      <a:pt x="773354" y="47120"/>
                      <a:pt x="772382" y="48091"/>
                    </a:cubicBezTo>
                    <a:lnTo>
                      <a:pt x="770925" y="49549"/>
                    </a:lnTo>
                    <a:lnTo>
                      <a:pt x="753437" y="46634"/>
                    </a:lnTo>
                    <a:lnTo>
                      <a:pt x="741778" y="46634"/>
                    </a:lnTo>
                    <a:cubicBezTo>
                      <a:pt x="736920" y="46634"/>
                      <a:pt x="726233" y="48091"/>
                      <a:pt x="709717" y="51006"/>
                    </a:cubicBezTo>
                    <a:lnTo>
                      <a:pt x="709717" y="46634"/>
                    </a:lnTo>
                    <a:cubicBezTo>
                      <a:pt x="726233" y="42748"/>
                      <a:pt x="743236" y="35947"/>
                      <a:pt x="760723" y="26231"/>
                    </a:cubicBezTo>
                    <a:lnTo>
                      <a:pt x="775297" y="23317"/>
                    </a:lnTo>
                    <a:cubicBezTo>
                      <a:pt x="775297" y="20402"/>
                      <a:pt x="772868" y="18945"/>
                      <a:pt x="768010" y="18945"/>
                    </a:cubicBezTo>
                    <a:lnTo>
                      <a:pt x="768010" y="17487"/>
                    </a:lnTo>
                    <a:cubicBezTo>
                      <a:pt x="768010" y="13601"/>
                      <a:pt x="769467" y="11658"/>
                      <a:pt x="772382" y="11658"/>
                    </a:cubicBezTo>
                    <a:lnTo>
                      <a:pt x="782583" y="11658"/>
                    </a:lnTo>
                    <a:cubicBezTo>
                      <a:pt x="801043" y="11658"/>
                      <a:pt x="812701" y="7772"/>
                      <a:pt x="8175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11500">
                    <a:solidFill>
                      <a:schemeClr val="bg1"/>
                    </a:solidFill>
                    <a:latin typeface="字魂49号-逍遥行书" panose="00000500000000000000" pitchFamily="2" charset="-122"/>
                    <a:ea typeface="字魂49号-逍遥行书" panose="00000500000000000000" pitchFamily="2" charset="-122"/>
                  </a:defRPr>
                </a:lvl1pPr>
              </a:lstStyle>
              <a:p>
                <a:endParaRPr lang="zh-CN" altLang="en-US" dirty="0"/>
              </a:p>
            </p:txBody>
          </p:sp>
          <p:sp>
            <p:nvSpPr>
              <p:cNvPr id="21" name="文本框 20">
                <a:extLst>
                  <a:ext uri="{FF2B5EF4-FFF2-40B4-BE49-F238E27FC236}">
                    <a16:creationId xmlns:a16="http://schemas.microsoft.com/office/drawing/2014/main" id="{673EC64E-A6CC-4822-A4C0-02B4DE040672}"/>
                  </a:ext>
                </a:extLst>
              </p:cNvPr>
              <p:cNvSpPr txBox="1"/>
              <p:nvPr/>
            </p:nvSpPr>
            <p:spPr>
              <a:xfrm>
                <a:off x="8341100" y="4524983"/>
                <a:ext cx="520522" cy="550698"/>
              </a:xfrm>
              <a:custGeom>
                <a:avLst/>
                <a:gdLst/>
                <a:ahLst/>
                <a:cxnLst/>
                <a:rect l="l" t="t" r="r" b="b"/>
                <a:pathLst>
                  <a:path w="520522" h="550698">
                    <a:moveTo>
                      <a:pt x="96012" y="471145"/>
                    </a:moveTo>
                    <a:cubicBezTo>
                      <a:pt x="96012" y="472517"/>
                      <a:pt x="97383" y="473660"/>
                      <a:pt x="100126" y="474574"/>
                    </a:cubicBezTo>
                    <a:lnTo>
                      <a:pt x="100126" y="473888"/>
                    </a:lnTo>
                    <a:cubicBezTo>
                      <a:pt x="100126" y="472059"/>
                      <a:pt x="99441" y="471145"/>
                      <a:pt x="98069" y="471145"/>
                    </a:cubicBezTo>
                    <a:close/>
                    <a:moveTo>
                      <a:pt x="110413" y="458801"/>
                    </a:moveTo>
                    <a:lnTo>
                      <a:pt x="110413" y="462230"/>
                    </a:lnTo>
                    <a:lnTo>
                      <a:pt x="111785" y="464287"/>
                    </a:lnTo>
                    <a:cubicBezTo>
                      <a:pt x="110871" y="464287"/>
                      <a:pt x="106984" y="465430"/>
                      <a:pt x="100126" y="467716"/>
                    </a:cubicBezTo>
                    <a:lnTo>
                      <a:pt x="100126" y="469773"/>
                    </a:lnTo>
                    <a:lnTo>
                      <a:pt x="102870" y="469773"/>
                    </a:lnTo>
                    <a:lnTo>
                      <a:pt x="106299" y="467716"/>
                    </a:lnTo>
                    <a:lnTo>
                      <a:pt x="108356" y="467716"/>
                    </a:lnTo>
                    <a:cubicBezTo>
                      <a:pt x="109270" y="467716"/>
                      <a:pt x="109728" y="468173"/>
                      <a:pt x="109728" y="469088"/>
                    </a:cubicBezTo>
                    <a:cubicBezTo>
                      <a:pt x="111556" y="468173"/>
                      <a:pt x="112699" y="467716"/>
                      <a:pt x="113157" y="467716"/>
                    </a:cubicBezTo>
                    <a:lnTo>
                      <a:pt x="113157" y="466344"/>
                    </a:lnTo>
                    <a:lnTo>
                      <a:pt x="111785" y="464287"/>
                    </a:lnTo>
                    <a:lnTo>
                      <a:pt x="113842" y="464287"/>
                    </a:lnTo>
                    <a:lnTo>
                      <a:pt x="113157" y="462230"/>
                    </a:lnTo>
                    <a:lnTo>
                      <a:pt x="113157" y="460858"/>
                    </a:lnTo>
                    <a:lnTo>
                      <a:pt x="115214" y="460858"/>
                    </a:lnTo>
                    <a:lnTo>
                      <a:pt x="115214" y="459486"/>
                    </a:lnTo>
                    <a:close/>
                    <a:moveTo>
                      <a:pt x="124815" y="450571"/>
                    </a:moveTo>
                    <a:lnTo>
                      <a:pt x="118643" y="452628"/>
                    </a:lnTo>
                    <a:lnTo>
                      <a:pt x="116586" y="451943"/>
                    </a:lnTo>
                    <a:lnTo>
                      <a:pt x="115214" y="451943"/>
                    </a:lnTo>
                    <a:lnTo>
                      <a:pt x="115214" y="452628"/>
                    </a:lnTo>
                    <a:cubicBezTo>
                      <a:pt x="117500" y="452628"/>
                      <a:pt x="118643" y="453543"/>
                      <a:pt x="118643" y="455372"/>
                    </a:cubicBezTo>
                    <a:lnTo>
                      <a:pt x="118643" y="456057"/>
                    </a:lnTo>
                    <a:cubicBezTo>
                      <a:pt x="116357" y="456057"/>
                      <a:pt x="115214" y="456972"/>
                      <a:pt x="115214" y="458801"/>
                    </a:cubicBezTo>
                    <a:lnTo>
                      <a:pt x="118643" y="460858"/>
                    </a:lnTo>
                    <a:lnTo>
                      <a:pt x="125501" y="450571"/>
                    </a:lnTo>
                    <a:close/>
                    <a:moveTo>
                      <a:pt x="130302" y="449199"/>
                    </a:moveTo>
                    <a:cubicBezTo>
                      <a:pt x="128930" y="449199"/>
                      <a:pt x="127787" y="450342"/>
                      <a:pt x="126873" y="452628"/>
                    </a:cubicBezTo>
                    <a:lnTo>
                      <a:pt x="128930" y="454000"/>
                    </a:lnTo>
                    <a:lnTo>
                      <a:pt x="131673" y="454000"/>
                    </a:lnTo>
                    <a:lnTo>
                      <a:pt x="130302" y="451943"/>
                    </a:lnTo>
                    <a:lnTo>
                      <a:pt x="131673" y="449199"/>
                    </a:lnTo>
                    <a:close/>
                    <a:moveTo>
                      <a:pt x="313410" y="436855"/>
                    </a:moveTo>
                    <a:lnTo>
                      <a:pt x="313410" y="438912"/>
                    </a:lnTo>
                    <a:lnTo>
                      <a:pt x="315468" y="438912"/>
                    </a:lnTo>
                    <a:lnTo>
                      <a:pt x="315468" y="436855"/>
                    </a:lnTo>
                    <a:close/>
                    <a:moveTo>
                      <a:pt x="318211" y="432054"/>
                    </a:moveTo>
                    <a:lnTo>
                      <a:pt x="318211" y="435483"/>
                    </a:lnTo>
                    <a:lnTo>
                      <a:pt x="320268" y="435483"/>
                    </a:lnTo>
                    <a:lnTo>
                      <a:pt x="320268" y="434112"/>
                    </a:lnTo>
                    <a:cubicBezTo>
                      <a:pt x="320268" y="432740"/>
                      <a:pt x="319582" y="432054"/>
                      <a:pt x="318211" y="432054"/>
                    </a:cubicBezTo>
                    <a:close/>
                    <a:moveTo>
                      <a:pt x="312039" y="432054"/>
                    </a:moveTo>
                    <a:lnTo>
                      <a:pt x="312039" y="435483"/>
                    </a:lnTo>
                    <a:lnTo>
                      <a:pt x="313410" y="435483"/>
                    </a:lnTo>
                    <a:cubicBezTo>
                      <a:pt x="313410" y="435026"/>
                      <a:pt x="313867" y="433883"/>
                      <a:pt x="314782" y="432054"/>
                    </a:cubicBezTo>
                    <a:close/>
                    <a:moveTo>
                      <a:pt x="333298" y="412166"/>
                    </a:moveTo>
                    <a:cubicBezTo>
                      <a:pt x="331470" y="415367"/>
                      <a:pt x="327583" y="420853"/>
                      <a:pt x="321640" y="428625"/>
                    </a:cubicBezTo>
                    <a:lnTo>
                      <a:pt x="323697" y="429997"/>
                    </a:lnTo>
                    <a:lnTo>
                      <a:pt x="329869" y="429997"/>
                    </a:lnTo>
                    <a:lnTo>
                      <a:pt x="328498" y="427254"/>
                    </a:lnTo>
                    <a:cubicBezTo>
                      <a:pt x="329412" y="426797"/>
                      <a:pt x="331012" y="426568"/>
                      <a:pt x="333298" y="426568"/>
                    </a:cubicBezTo>
                    <a:lnTo>
                      <a:pt x="333298" y="425196"/>
                    </a:lnTo>
                    <a:lnTo>
                      <a:pt x="330555" y="425196"/>
                    </a:lnTo>
                    <a:lnTo>
                      <a:pt x="330555" y="423825"/>
                    </a:lnTo>
                    <a:lnTo>
                      <a:pt x="331927" y="421767"/>
                    </a:lnTo>
                    <a:lnTo>
                      <a:pt x="333984" y="423139"/>
                    </a:lnTo>
                    <a:lnTo>
                      <a:pt x="336727" y="423139"/>
                    </a:lnTo>
                    <a:lnTo>
                      <a:pt x="336727" y="421767"/>
                    </a:lnTo>
                    <a:lnTo>
                      <a:pt x="333298" y="421767"/>
                    </a:lnTo>
                    <a:cubicBezTo>
                      <a:pt x="333298" y="420396"/>
                      <a:pt x="334441" y="419710"/>
                      <a:pt x="336727" y="419710"/>
                    </a:cubicBezTo>
                    <a:cubicBezTo>
                      <a:pt x="335813" y="414681"/>
                      <a:pt x="334670" y="412166"/>
                      <a:pt x="333298" y="412166"/>
                    </a:cubicBezTo>
                    <a:close/>
                    <a:moveTo>
                      <a:pt x="186537" y="412166"/>
                    </a:moveTo>
                    <a:lnTo>
                      <a:pt x="185851" y="418338"/>
                    </a:lnTo>
                    <a:lnTo>
                      <a:pt x="187909" y="419710"/>
                    </a:lnTo>
                    <a:lnTo>
                      <a:pt x="189966" y="419710"/>
                    </a:lnTo>
                    <a:cubicBezTo>
                      <a:pt x="189052" y="414681"/>
                      <a:pt x="187909" y="412166"/>
                      <a:pt x="186537" y="412166"/>
                    </a:cubicBezTo>
                    <a:close/>
                    <a:moveTo>
                      <a:pt x="321640" y="410109"/>
                    </a:moveTo>
                    <a:cubicBezTo>
                      <a:pt x="321640" y="411480"/>
                      <a:pt x="320497" y="412166"/>
                      <a:pt x="318211" y="412166"/>
                    </a:cubicBezTo>
                    <a:lnTo>
                      <a:pt x="318211" y="413538"/>
                    </a:lnTo>
                    <a:lnTo>
                      <a:pt x="318897" y="416281"/>
                    </a:lnTo>
                    <a:cubicBezTo>
                      <a:pt x="316153" y="416738"/>
                      <a:pt x="314782" y="418110"/>
                      <a:pt x="314782" y="420396"/>
                    </a:cubicBezTo>
                    <a:cubicBezTo>
                      <a:pt x="314782" y="424968"/>
                      <a:pt x="316611" y="427254"/>
                      <a:pt x="320268" y="427254"/>
                    </a:cubicBezTo>
                    <a:cubicBezTo>
                      <a:pt x="327126" y="417653"/>
                      <a:pt x="330555" y="412395"/>
                      <a:pt x="330555" y="411480"/>
                    </a:cubicBezTo>
                    <a:lnTo>
                      <a:pt x="328498" y="412166"/>
                    </a:lnTo>
                    <a:lnTo>
                      <a:pt x="325069" y="412166"/>
                    </a:lnTo>
                    <a:close/>
                    <a:moveTo>
                      <a:pt x="333984" y="392964"/>
                    </a:moveTo>
                    <a:lnTo>
                      <a:pt x="333298" y="395021"/>
                    </a:lnTo>
                    <a:cubicBezTo>
                      <a:pt x="335127" y="396850"/>
                      <a:pt x="336499" y="397764"/>
                      <a:pt x="337413" y="397764"/>
                    </a:cubicBezTo>
                    <a:lnTo>
                      <a:pt x="337413" y="399822"/>
                    </a:lnTo>
                    <a:lnTo>
                      <a:pt x="331927" y="398450"/>
                    </a:lnTo>
                    <a:lnTo>
                      <a:pt x="333298" y="401193"/>
                    </a:lnTo>
                    <a:lnTo>
                      <a:pt x="333298" y="401879"/>
                    </a:lnTo>
                    <a:lnTo>
                      <a:pt x="327126" y="401879"/>
                    </a:lnTo>
                    <a:cubicBezTo>
                      <a:pt x="328498" y="407366"/>
                      <a:pt x="330098" y="410109"/>
                      <a:pt x="331927" y="410109"/>
                    </a:cubicBezTo>
                    <a:cubicBezTo>
                      <a:pt x="336956" y="404165"/>
                      <a:pt x="340842" y="398907"/>
                      <a:pt x="343585" y="394335"/>
                    </a:cubicBezTo>
                    <a:lnTo>
                      <a:pt x="340842" y="392964"/>
                    </a:lnTo>
                    <a:lnTo>
                      <a:pt x="335356" y="394335"/>
                    </a:lnTo>
                    <a:cubicBezTo>
                      <a:pt x="335356" y="393421"/>
                      <a:pt x="334899" y="392964"/>
                      <a:pt x="333984" y="392964"/>
                    </a:cubicBezTo>
                    <a:close/>
                    <a:moveTo>
                      <a:pt x="349072" y="391592"/>
                    </a:moveTo>
                    <a:cubicBezTo>
                      <a:pt x="348157" y="391592"/>
                      <a:pt x="343585" y="397764"/>
                      <a:pt x="335356" y="410109"/>
                    </a:cubicBezTo>
                    <a:lnTo>
                      <a:pt x="335356" y="411480"/>
                    </a:lnTo>
                    <a:lnTo>
                      <a:pt x="336727" y="413538"/>
                    </a:lnTo>
                    <a:cubicBezTo>
                      <a:pt x="341299" y="411709"/>
                      <a:pt x="343585" y="408966"/>
                      <a:pt x="343585" y="405308"/>
                    </a:cubicBezTo>
                    <a:lnTo>
                      <a:pt x="347014" y="405308"/>
                    </a:lnTo>
                    <a:lnTo>
                      <a:pt x="345643" y="403251"/>
                    </a:lnTo>
                    <a:lnTo>
                      <a:pt x="345643" y="401879"/>
                    </a:lnTo>
                    <a:lnTo>
                      <a:pt x="347700" y="401879"/>
                    </a:lnTo>
                    <a:lnTo>
                      <a:pt x="347700" y="399822"/>
                    </a:lnTo>
                    <a:close/>
                    <a:moveTo>
                      <a:pt x="343585" y="391592"/>
                    </a:moveTo>
                    <a:lnTo>
                      <a:pt x="343585" y="392964"/>
                    </a:lnTo>
                    <a:lnTo>
                      <a:pt x="345643" y="392964"/>
                    </a:lnTo>
                    <a:lnTo>
                      <a:pt x="345643" y="391592"/>
                    </a:lnTo>
                    <a:close/>
                    <a:moveTo>
                      <a:pt x="194767" y="375819"/>
                    </a:moveTo>
                    <a:lnTo>
                      <a:pt x="194767" y="376505"/>
                    </a:lnTo>
                    <a:lnTo>
                      <a:pt x="196824" y="376505"/>
                    </a:lnTo>
                    <a:lnTo>
                      <a:pt x="196824" y="375819"/>
                    </a:lnTo>
                    <a:close/>
                    <a:moveTo>
                      <a:pt x="74752" y="365532"/>
                    </a:moveTo>
                    <a:lnTo>
                      <a:pt x="74752" y="367589"/>
                    </a:lnTo>
                    <a:lnTo>
                      <a:pt x="76123" y="367589"/>
                    </a:lnTo>
                    <a:lnTo>
                      <a:pt x="76123" y="365532"/>
                    </a:lnTo>
                    <a:close/>
                    <a:moveTo>
                      <a:pt x="201625" y="362103"/>
                    </a:moveTo>
                    <a:lnTo>
                      <a:pt x="201625" y="362789"/>
                    </a:lnTo>
                    <a:lnTo>
                      <a:pt x="203682" y="362789"/>
                    </a:lnTo>
                    <a:lnTo>
                      <a:pt x="203682" y="362103"/>
                    </a:lnTo>
                    <a:close/>
                    <a:moveTo>
                      <a:pt x="86410" y="357302"/>
                    </a:moveTo>
                    <a:lnTo>
                      <a:pt x="86410" y="358674"/>
                    </a:lnTo>
                    <a:lnTo>
                      <a:pt x="91211" y="358674"/>
                    </a:lnTo>
                    <a:lnTo>
                      <a:pt x="91211" y="357302"/>
                    </a:lnTo>
                    <a:close/>
                    <a:moveTo>
                      <a:pt x="81610" y="355931"/>
                    </a:moveTo>
                    <a:lnTo>
                      <a:pt x="81610" y="357302"/>
                    </a:lnTo>
                    <a:lnTo>
                      <a:pt x="84353" y="357302"/>
                    </a:lnTo>
                    <a:lnTo>
                      <a:pt x="84353" y="355931"/>
                    </a:lnTo>
                    <a:close/>
                    <a:moveTo>
                      <a:pt x="371017" y="353873"/>
                    </a:moveTo>
                    <a:lnTo>
                      <a:pt x="371017" y="355931"/>
                    </a:lnTo>
                    <a:lnTo>
                      <a:pt x="373075" y="355931"/>
                    </a:lnTo>
                    <a:lnTo>
                      <a:pt x="373075" y="353873"/>
                    </a:lnTo>
                    <a:close/>
                    <a:moveTo>
                      <a:pt x="117271" y="353873"/>
                    </a:moveTo>
                    <a:cubicBezTo>
                      <a:pt x="111328" y="359360"/>
                      <a:pt x="107213" y="362103"/>
                      <a:pt x="104927" y="362103"/>
                    </a:cubicBezTo>
                    <a:cubicBezTo>
                      <a:pt x="104927" y="361188"/>
                      <a:pt x="104470" y="360731"/>
                      <a:pt x="103555" y="360731"/>
                    </a:cubicBezTo>
                    <a:cubicBezTo>
                      <a:pt x="103555" y="363932"/>
                      <a:pt x="100584" y="365760"/>
                      <a:pt x="94640" y="366218"/>
                    </a:cubicBezTo>
                    <a:cubicBezTo>
                      <a:pt x="91440" y="370332"/>
                      <a:pt x="86868" y="373761"/>
                      <a:pt x="80924" y="376505"/>
                    </a:cubicBezTo>
                    <a:lnTo>
                      <a:pt x="77495" y="381305"/>
                    </a:lnTo>
                    <a:lnTo>
                      <a:pt x="81610" y="381305"/>
                    </a:lnTo>
                    <a:cubicBezTo>
                      <a:pt x="82067" y="383134"/>
                      <a:pt x="93268" y="389306"/>
                      <a:pt x="115214" y="399822"/>
                    </a:cubicBezTo>
                    <a:lnTo>
                      <a:pt x="117271" y="401879"/>
                    </a:lnTo>
                    <a:cubicBezTo>
                      <a:pt x="125958" y="401422"/>
                      <a:pt x="130302" y="399593"/>
                      <a:pt x="130302" y="396393"/>
                    </a:cubicBezTo>
                    <a:cubicBezTo>
                      <a:pt x="128930" y="396393"/>
                      <a:pt x="128244" y="395707"/>
                      <a:pt x="128244" y="394335"/>
                    </a:cubicBezTo>
                    <a:lnTo>
                      <a:pt x="128244" y="392964"/>
                    </a:lnTo>
                    <a:cubicBezTo>
                      <a:pt x="128244" y="391135"/>
                      <a:pt x="129616" y="389992"/>
                      <a:pt x="132359" y="389535"/>
                    </a:cubicBezTo>
                    <a:lnTo>
                      <a:pt x="132359" y="388163"/>
                    </a:lnTo>
                    <a:cubicBezTo>
                      <a:pt x="130073" y="388163"/>
                      <a:pt x="128930" y="387477"/>
                      <a:pt x="128930" y="386106"/>
                    </a:cubicBezTo>
                    <a:cubicBezTo>
                      <a:pt x="133045" y="377876"/>
                      <a:pt x="135788" y="371018"/>
                      <a:pt x="137160" y="365532"/>
                    </a:cubicBezTo>
                    <a:cubicBezTo>
                      <a:pt x="134874" y="365532"/>
                      <a:pt x="133731" y="364617"/>
                      <a:pt x="133731" y="362789"/>
                    </a:cubicBezTo>
                    <a:lnTo>
                      <a:pt x="131673" y="364160"/>
                    </a:lnTo>
                    <a:lnTo>
                      <a:pt x="128244" y="362103"/>
                    </a:lnTo>
                    <a:cubicBezTo>
                      <a:pt x="128244" y="362560"/>
                      <a:pt x="127787" y="362789"/>
                      <a:pt x="126873" y="362789"/>
                    </a:cubicBezTo>
                    <a:cubicBezTo>
                      <a:pt x="125044" y="356845"/>
                      <a:pt x="121843" y="353873"/>
                      <a:pt x="117271" y="353873"/>
                    </a:cubicBezTo>
                    <a:close/>
                    <a:moveTo>
                      <a:pt x="374446" y="347015"/>
                    </a:moveTo>
                    <a:lnTo>
                      <a:pt x="373075" y="349073"/>
                    </a:lnTo>
                    <a:cubicBezTo>
                      <a:pt x="373989" y="350444"/>
                      <a:pt x="374904" y="351130"/>
                      <a:pt x="375818" y="351130"/>
                    </a:cubicBezTo>
                    <a:lnTo>
                      <a:pt x="379247" y="351130"/>
                    </a:lnTo>
                    <a:cubicBezTo>
                      <a:pt x="379247" y="350216"/>
                      <a:pt x="377647" y="348844"/>
                      <a:pt x="374446" y="347015"/>
                    </a:cubicBezTo>
                    <a:close/>
                    <a:moveTo>
                      <a:pt x="381304" y="331928"/>
                    </a:moveTo>
                    <a:cubicBezTo>
                      <a:pt x="381304" y="332385"/>
                      <a:pt x="379476" y="336271"/>
                      <a:pt x="375818" y="343586"/>
                    </a:cubicBezTo>
                    <a:lnTo>
                      <a:pt x="375818" y="345644"/>
                    </a:lnTo>
                    <a:lnTo>
                      <a:pt x="377190" y="346329"/>
                    </a:lnTo>
                    <a:lnTo>
                      <a:pt x="379247" y="347015"/>
                    </a:lnTo>
                    <a:cubicBezTo>
                      <a:pt x="379247" y="346101"/>
                      <a:pt x="379476" y="345644"/>
                      <a:pt x="379933" y="345644"/>
                    </a:cubicBezTo>
                    <a:lnTo>
                      <a:pt x="379933" y="347701"/>
                    </a:lnTo>
                    <a:lnTo>
                      <a:pt x="382676" y="347701"/>
                    </a:lnTo>
                    <a:cubicBezTo>
                      <a:pt x="382676" y="346329"/>
                      <a:pt x="383133" y="345644"/>
                      <a:pt x="384048" y="345644"/>
                    </a:cubicBezTo>
                    <a:lnTo>
                      <a:pt x="382676" y="343586"/>
                    </a:lnTo>
                    <a:cubicBezTo>
                      <a:pt x="382676" y="342672"/>
                      <a:pt x="383133" y="342215"/>
                      <a:pt x="384048" y="342215"/>
                    </a:cubicBezTo>
                    <a:lnTo>
                      <a:pt x="382676" y="340157"/>
                    </a:lnTo>
                    <a:lnTo>
                      <a:pt x="384048" y="337414"/>
                    </a:lnTo>
                    <a:lnTo>
                      <a:pt x="381304" y="336728"/>
                    </a:lnTo>
                    <a:lnTo>
                      <a:pt x="381990" y="334671"/>
                    </a:lnTo>
                    <a:lnTo>
                      <a:pt x="382676" y="333299"/>
                    </a:lnTo>
                    <a:lnTo>
                      <a:pt x="382676" y="331928"/>
                    </a:lnTo>
                    <a:close/>
                    <a:moveTo>
                      <a:pt x="203682" y="329870"/>
                    </a:moveTo>
                    <a:cubicBezTo>
                      <a:pt x="199110" y="340843"/>
                      <a:pt x="196138" y="346558"/>
                      <a:pt x="194767" y="347015"/>
                    </a:cubicBezTo>
                    <a:lnTo>
                      <a:pt x="194767" y="344272"/>
                    </a:lnTo>
                    <a:lnTo>
                      <a:pt x="200253" y="331928"/>
                    </a:lnTo>
                    <a:lnTo>
                      <a:pt x="199567" y="331928"/>
                    </a:lnTo>
                    <a:cubicBezTo>
                      <a:pt x="193167" y="331928"/>
                      <a:pt x="189966" y="337643"/>
                      <a:pt x="189966" y="349073"/>
                    </a:cubicBezTo>
                    <a:lnTo>
                      <a:pt x="189966" y="350444"/>
                    </a:lnTo>
                    <a:lnTo>
                      <a:pt x="192709" y="350444"/>
                    </a:lnTo>
                    <a:cubicBezTo>
                      <a:pt x="192709" y="348158"/>
                      <a:pt x="193395" y="347015"/>
                      <a:pt x="194767" y="347015"/>
                    </a:cubicBezTo>
                    <a:lnTo>
                      <a:pt x="194767" y="349073"/>
                    </a:lnTo>
                    <a:lnTo>
                      <a:pt x="189280" y="359360"/>
                    </a:lnTo>
                    <a:cubicBezTo>
                      <a:pt x="191109" y="362103"/>
                      <a:pt x="192252" y="365989"/>
                      <a:pt x="192709" y="371018"/>
                    </a:cubicBezTo>
                    <a:lnTo>
                      <a:pt x="196824" y="371018"/>
                    </a:lnTo>
                    <a:lnTo>
                      <a:pt x="194767" y="367589"/>
                    </a:lnTo>
                    <a:cubicBezTo>
                      <a:pt x="196138" y="365303"/>
                      <a:pt x="196824" y="363474"/>
                      <a:pt x="196824" y="362103"/>
                    </a:cubicBezTo>
                    <a:lnTo>
                      <a:pt x="199567" y="362103"/>
                    </a:lnTo>
                    <a:lnTo>
                      <a:pt x="199567" y="364160"/>
                    </a:lnTo>
                    <a:lnTo>
                      <a:pt x="200253" y="364160"/>
                    </a:lnTo>
                    <a:lnTo>
                      <a:pt x="200253" y="362789"/>
                    </a:lnTo>
                    <a:cubicBezTo>
                      <a:pt x="199796" y="361874"/>
                      <a:pt x="199567" y="360503"/>
                      <a:pt x="199567" y="358674"/>
                    </a:cubicBezTo>
                    <a:cubicBezTo>
                      <a:pt x="200025" y="358674"/>
                      <a:pt x="200253" y="358217"/>
                      <a:pt x="200253" y="357302"/>
                    </a:cubicBezTo>
                    <a:lnTo>
                      <a:pt x="202311" y="357988"/>
                    </a:lnTo>
                    <a:lnTo>
                      <a:pt x="203682" y="358674"/>
                    </a:lnTo>
                    <a:lnTo>
                      <a:pt x="205054" y="358674"/>
                    </a:lnTo>
                    <a:lnTo>
                      <a:pt x="205054" y="357302"/>
                    </a:lnTo>
                    <a:cubicBezTo>
                      <a:pt x="202768" y="357302"/>
                      <a:pt x="201853" y="356388"/>
                      <a:pt x="202311" y="354559"/>
                    </a:cubicBezTo>
                    <a:cubicBezTo>
                      <a:pt x="202311" y="353187"/>
                      <a:pt x="202768" y="352502"/>
                      <a:pt x="203682" y="352502"/>
                    </a:cubicBezTo>
                    <a:cubicBezTo>
                      <a:pt x="205511" y="353416"/>
                      <a:pt x="207111" y="353873"/>
                      <a:pt x="208483" y="353873"/>
                    </a:cubicBezTo>
                    <a:cubicBezTo>
                      <a:pt x="208483" y="353416"/>
                      <a:pt x="208940" y="352273"/>
                      <a:pt x="209854" y="350444"/>
                    </a:cubicBezTo>
                    <a:cubicBezTo>
                      <a:pt x="205740" y="350444"/>
                      <a:pt x="203682" y="349530"/>
                      <a:pt x="203682" y="347701"/>
                    </a:cubicBezTo>
                    <a:lnTo>
                      <a:pt x="203682" y="344272"/>
                    </a:lnTo>
                    <a:lnTo>
                      <a:pt x="206425" y="344272"/>
                    </a:lnTo>
                    <a:lnTo>
                      <a:pt x="203682" y="336728"/>
                    </a:lnTo>
                    <a:lnTo>
                      <a:pt x="206425" y="337414"/>
                    </a:lnTo>
                    <a:lnTo>
                      <a:pt x="211226" y="337414"/>
                    </a:lnTo>
                    <a:lnTo>
                      <a:pt x="211226" y="336728"/>
                    </a:lnTo>
                    <a:cubicBezTo>
                      <a:pt x="209397" y="336728"/>
                      <a:pt x="208026" y="334671"/>
                      <a:pt x="207111" y="330556"/>
                    </a:cubicBezTo>
                    <a:close/>
                    <a:moveTo>
                      <a:pt x="86410" y="328499"/>
                    </a:moveTo>
                    <a:lnTo>
                      <a:pt x="88468" y="328499"/>
                    </a:lnTo>
                    <a:cubicBezTo>
                      <a:pt x="88468" y="329870"/>
                      <a:pt x="87782" y="330556"/>
                      <a:pt x="86410" y="330556"/>
                    </a:cubicBezTo>
                    <a:close/>
                    <a:moveTo>
                      <a:pt x="379247" y="327127"/>
                    </a:moveTo>
                    <a:cubicBezTo>
                      <a:pt x="375589" y="328956"/>
                      <a:pt x="372846" y="329870"/>
                      <a:pt x="371017" y="329870"/>
                    </a:cubicBezTo>
                    <a:lnTo>
                      <a:pt x="371017" y="330556"/>
                    </a:lnTo>
                    <a:lnTo>
                      <a:pt x="372389" y="333299"/>
                    </a:lnTo>
                    <a:cubicBezTo>
                      <a:pt x="371932" y="333299"/>
                      <a:pt x="371246" y="333756"/>
                      <a:pt x="370332" y="334671"/>
                    </a:cubicBezTo>
                    <a:cubicBezTo>
                      <a:pt x="369417" y="336042"/>
                      <a:pt x="368503" y="337871"/>
                      <a:pt x="367588" y="340157"/>
                    </a:cubicBezTo>
                    <a:lnTo>
                      <a:pt x="369646" y="343586"/>
                    </a:lnTo>
                    <a:lnTo>
                      <a:pt x="366217" y="343586"/>
                    </a:lnTo>
                    <a:lnTo>
                      <a:pt x="364159" y="342215"/>
                    </a:lnTo>
                    <a:lnTo>
                      <a:pt x="364159" y="343586"/>
                    </a:lnTo>
                    <a:cubicBezTo>
                      <a:pt x="365988" y="349530"/>
                      <a:pt x="367588" y="352502"/>
                      <a:pt x="368960" y="352502"/>
                    </a:cubicBezTo>
                    <a:cubicBezTo>
                      <a:pt x="372618" y="345644"/>
                      <a:pt x="375361" y="339929"/>
                      <a:pt x="377190" y="335357"/>
                    </a:cubicBezTo>
                    <a:cubicBezTo>
                      <a:pt x="379018" y="331242"/>
                      <a:pt x="379933" y="328499"/>
                      <a:pt x="379933" y="327127"/>
                    </a:cubicBezTo>
                    <a:close/>
                    <a:moveTo>
                      <a:pt x="394335" y="308610"/>
                    </a:moveTo>
                    <a:cubicBezTo>
                      <a:pt x="393877" y="308610"/>
                      <a:pt x="392963" y="309982"/>
                      <a:pt x="391591" y="312725"/>
                    </a:cubicBezTo>
                    <a:cubicBezTo>
                      <a:pt x="389763" y="315926"/>
                      <a:pt x="387477" y="320269"/>
                      <a:pt x="384733" y="325755"/>
                    </a:cubicBezTo>
                    <a:lnTo>
                      <a:pt x="387477" y="325755"/>
                    </a:lnTo>
                    <a:cubicBezTo>
                      <a:pt x="389763" y="324384"/>
                      <a:pt x="391134" y="323698"/>
                      <a:pt x="391591" y="323698"/>
                    </a:cubicBezTo>
                    <a:lnTo>
                      <a:pt x="390906" y="321641"/>
                    </a:lnTo>
                    <a:lnTo>
                      <a:pt x="390906" y="320269"/>
                    </a:lnTo>
                    <a:cubicBezTo>
                      <a:pt x="391820" y="320269"/>
                      <a:pt x="393192" y="319583"/>
                      <a:pt x="395020" y="318212"/>
                    </a:cubicBezTo>
                    <a:lnTo>
                      <a:pt x="398449" y="318897"/>
                    </a:lnTo>
                    <a:lnTo>
                      <a:pt x="396392" y="315468"/>
                    </a:lnTo>
                    <a:lnTo>
                      <a:pt x="399821" y="315468"/>
                    </a:lnTo>
                    <a:cubicBezTo>
                      <a:pt x="399821" y="314097"/>
                      <a:pt x="399135" y="313411"/>
                      <a:pt x="397764" y="313411"/>
                    </a:cubicBezTo>
                    <a:lnTo>
                      <a:pt x="395020" y="314783"/>
                    </a:lnTo>
                    <a:lnTo>
                      <a:pt x="395020" y="313411"/>
                    </a:lnTo>
                    <a:cubicBezTo>
                      <a:pt x="395935" y="311582"/>
                      <a:pt x="396392" y="310439"/>
                      <a:pt x="396392" y="309982"/>
                    </a:cubicBezTo>
                    <a:close/>
                    <a:moveTo>
                      <a:pt x="396392" y="303124"/>
                    </a:moveTo>
                    <a:lnTo>
                      <a:pt x="395020" y="307925"/>
                    </a:lnTo>
                    <a:lnTo>
                      <a:pt x="396392" y="307925"/>
                    </a:lnTo>
                    <a:lnTo>
                      <a:pt x="398449" y="306553"/>
                    </a:lnTo>
                    <a:lnTo>
                      <a:pt x="397764" y="304496"/>
                    </a:lnTo>
                    <a:lnTo>
                      <a:pt x="397764" y="303124"/>
                    </a:lnTo>
                    <a:close/>
                    <a:moveTo>
                      <a:pt x="391591" y="301067"/>
                    </a:moveTo>
                    <a:lnTo>
                      <a:pt x="392963" y="303124"/>
                    </a:lnTo>
                    <a:cubicBezTo>
                      <a:pt x="392963" y="304496"/>
                      <a:pt x="389534" y="305181"/>
                      <a:pt x="382676" y="305181"/>
                    </a:cubicBezTo>
                    <a:lnTo>
                      <a:pt x="384048" y="307925"/>
                    </a:lnTo>
                    <a:lnTo>
                      <a:pt x="379247" y="316840"/>
                    </a:lnTo>
                    <a:lnTo>
                      <a:pt x="379933" y="318897"/>
                    </a:lnTo>
                    <a:cubicBezTo>
                      <a:pt x="379476" y="319812"/>
                      <a:pt x="379247" y="321412"/>
                      <a:pt x="379247" y="323698"/>
                    </a:cubicBezTo>
                    <a:lnTo>
                      <a:pt x="381304" y="323698"/>
                    </a:lnTo>
                    <a:cubicBezTo>
                      <a:pt x="384048" y="322784"/>
                      <a:pt x="388391" y="315926"/>
                      <a:pt x="394335" y="303124"/>
                    </a:cubicBezTo>
                    <a:lnTo>
                      <a:pt x="394335" y="301067"/>
                    </a:lnTo>
                    <a:close/>
                    <a:moveTo>
                      <a:pt x="398449" y="298323"/>
                    </a:moveTo>
                    <a:lnTo>
                      <a:pt x="398449" y="301067"/>
                    </a:lnTo>
                    <a:lnTo>
                      <a:pt x="399821" y="301067"/>
                    </a:lnTo>
                    <a:lnTo>
                      <a:pt x="399821" y="298323"/>
                    </a:lnTo>
                    <a:close/>
                    <a:moveTo>
                      <a:pt x="398449" y="292837"/>
                    </a:moveTo>
                    <a:lnTo>
                      <a:pt x="396392" y="293523"/>
                    </a:lnTo>
                    <a:lnTo>
                      <a:pt x="395020" y="293523"/>
                    </a:lnTo>
                    <a:lnTo>
                      <a:pt x="396392" y="296266"/>
                    </a:lnTo>
                    <a:lnTo>
                      <a:pt x="395020" y="298323"/>
                    </a:lnTo>
                    <a:lnTo>
                      <a:pt x="395020" y="299695"/>
                    </a:lnTo>
                    <a:lnTo>
                      <a:pt x="396392" y="299695"/>
                    </a:lnTo>
                    <a:cubicBezTo>
                      <a:pt x="396392" y="298323"/>
                      <a:pt x="397535" y="296037"/>
                      <a:pt x="399821" y="292837"/>
                    </a:cubicBezTo>
                    <a:close/>
                    <a:moveTo>
                      <a:pt x="176250" y="255804"/>
                    </a:moveTo>
                    <a:lnTo>
                      <a:pt x="178308" y="255804"/>
                    </a:lnTo>
                    <a:lnTo>
                      <a:pt x="178308" y="257175"/>
                    </a:lnTo>
                    <a:lnTo>
                      <a:pt x="176250" y="257175"/>
                    </a:lnTo>
                    <a:close/>
                    <a:moveTo>
                      <a:pt x="183108" y="225629"/>
                    </a:moveTo>
                    <a:cubicBezTo>
                      <a:pt x="184937" y="226086"/>
                      <a:pt x="185851" y="227000"/>
                      <a:pt x="185851" y="228372"/>
                    </a:cubicBezTo>
                    <a:lnTo>
                      <a:pt x="191338" y="227000"/>
                    </a:lnTo>
                    <a:lnTo>
                      <a:pt x="193395" y="227000"/>
                    </a:lnTo>
                    <a:lnTo>
                      <a:pt x="193395" y="229058"/>
                    </a:lnTo>
                    <a:lnTo>
                      <a:pt x="182422" y="230429"/>
                    </a:lnTo>
                    <a:cubicBezTo>
                      <a:pt x="182880" y="229515"/>
                      <a:pt x="183108" y="227915"/>
                      <a:pt x="183108" y="225629"/>
                    </a:cubicBezTo>
                    <a:close/>
                    <a:moveTo>
                      <a:pt x="72694" y="221514"/>
                    </a:moveTo>
                    <a:lnTo>
                      <a:pt x="72694" y="222200"/>
                    </a:lnTo>
                    <a:lnTo>
                      <a:pt x="74752" y="222200"/>
                    </a:lnTo>
                    <a:lnTo>
                      <a:pt x="74752" y="221514"/>
                    </a:lnTo>
                    <a:close/>
                    <a:moveTo>
                      <a:pt x="74752" y="218085"/>
                    </a:moveTo>
                    <a:lnTo>
                      <a:pt x="74752" y="218771"/>
                    </a:lnTo>
                    <a:lnTo>
                      <a:pt x="78181" y="218771"/>
                    </a:lnTo>
                    <a:lnTo>
                      <a:pt x="78181" y="218085"/>
                    </a:lnTo>
                    <a:close/>
                    <a:moveTo>
                      <a:pt x="82981" y="216713"/>
                    </a:moveTo>
                    <a:cubicBezTo>
                      <a:pt x="82067" y="216713"/>
                      <a:pt x="80924" y="217856"/>
                      <a:pt x="79552" y="220142"/>
                    </a:cubicBezTo>
                    <a:lnTo>
                      <a:pt x="81610" y="221514"/>
                    </a:lnTo>
                    <a:close/>
                    <a:moveTo>
                      <a:pt x="77495" y="215342"/>
                    </a:moveTo>
                    <a:lnTo>
                      <a:pt x="77495" y="216713"/>
                    </a:lnTo>
                    <a:lnTo>
                      <a:pt x="80924" y="216713"/>
                    </a:lnTo>
                    <a:lnTo>
                      <a:pt x="80924" y="215342"/>
                    </a:lnTo>
                    <a:close/>
                    <a:moveTo>
                      <a:pt x="89839" y="209855"/>
                    </a:moveTo>
                    <a:cubicBezTo>
                      <a:pt x="88925" y="209855"/>
                      <a:pt x="87782" y="210998"/>
                      <a:pt x="86410" y="213284"/>
                    </a:cubicBezTo>
                    <a:lnTo>
                      <a:pt x="86410" y="214656"/>
                    </a:lnTo>
                    <a:cubicBezTo>
                      <a:pt x="88239" y="213741"/>
                      <a:pt x="89839" y="213284"/>
                      <a:pt x="91211" y="213284"/>
                    </a:cubicBezTo>
                    <a:lnTo>
                      <a:pt x="91211" y="209855"/>
                    </a:lnTo>
                    <a:close/>
                    <a:moveTo>
                      <a:pt x="81610" y="209855"/>
                    </a:moveTo>
                    <a:lnTo>
                      <a:pt x="81610" y="211913"/>
                    </a:lnTo>
                    <a:lnTo>
                      <a:pt x="82981" y="211913"/>
                    </a:lnTo>
                    <a:cubicBezTo>
                      <a:pt x="84353" y="211913"/>
                      <a:pt x="85039" y="211227"/>
                      <a:pt x="85039" y="209855"/>
                    </a:cubicBezTo>
                    <a:close/>
                    <a:moveTo>
                      <a:pt x="96012" y="203683"/>
                    </a:moveTo>
                    <a:cubicBezTo>
                      <a:pt x="93726" y="204140"/>
                      <a:pt x="92125" y="205740"/>
                      <a:pt x="91211" y="208484"/>
                    </a:cubicBezTo>
                    <a:lnTo>
                      <a:pt x="91897" y="208484"/>
                    </a:lnTo>
                    <a:cubicBezTo>
                      <a:pt x="96012" y="207569"/>
                      <a:pt x="98069" y="206426"/>
                      <a:pt x="98069" y="205055"/>
                    </a:cubicBezTo>
                    <a:cubicBezTo>
                      <a:pt x="96697" y="205055"/>
                      <a:pt x="96012" y="204597"/>
                      <a:pt x="96012" y="203683"/>
                    </a:cubicBezTo>
                    <a:close/>
                    <a:moveTo>
                      <a:pt x="349072" y="201626"/>
                    </a:moveTo>
                    <a:lnTo>
                      <a:pt x="349072" y="202997"/>
                    </a:lnTo>
                    <a:lnTo>
                      <a:pt x="351129" y="202997"/>
                    </a:lnTo>
                    <a:lnTo>
                      <a:pt x="351129" y="201626"/>
                    </a:lnTo>
                    <a:close/>
                    <a:moveTo>
                      <a:pt x="86410" y="201626"/>
                    </a:moveTo>
                    <a:lnTo>
                      <a:pt x="86410" y="202997"/>
                    </a:lnTo>
                    <a:cubicBezTo>
                      <a:pt x="87782" y="202997"/>
                      <a:pt x="88468" y="203683"/>
                      <a:pt x="88468" y="205055"/>
                    </a:cubicBezTo>
                    <a:lnTo>
                      <a:pt x="90525" y="204369"/>
                    </a:lnTo>
                    <a:lnTo>
                      <a:pt x="91897" y="203683"/>
                    </a:lnTo>
                    <a:lnTo>
                      <a:pt x="91897" y="202997"/>
                    </a:lnTo>
                    <a:cubicBezTo>
                      <a:pt x="90982" y="202997"/>
                      <a:pt x="89611" y="202540"/>
                      <a:pt x="87782" y="201626"/>
                    </a:cubicBezTo>
                    <a:close/>
                    <a:moveTo>
                      <a:pt x="101498" y="196825"/>
                    </a:moveTo>
                    <a:cubicBezTo>
                      <a:pt x="100126" y="196825"/>
                      <a:pt x="98526" y="198425"/>
                      <a:pt x="96697" y="201626"/>
                    </a:cubicBezTo>
                    <a:cubicBezTo>
                      <a:pt x="98526" y="201626"/>
                      <a:pt x="99441" y="202083"/>
                      <a:pt x="99441" y="202997"/>
                    </a:cubicBezTo>
                    <a:cubicBezTo>
                      <a:pt x="102184" y="201626"/>
                      <a:pt x="103555" y="200254"/>
                      <a:pt x="103555" y="198882"/>
                    </a:cubicBezTo>
                    <a:cubicBezTo>
                      <a:pt x="103555" y="197511"/>
                      <a:pt x="102870" y="196825"/>
                      <a:pt x="101498" y="196825"/>
                    </a:cubicBezTo>
                    <a:close/>
                    <a:moveTo>
                      <a:pt x="93268" y="196139"/>
                    </a:moveTo>
                    <a:lnTo>
                      <a:pt x="94640" y="198197"/>
                    </a:lnTo>
                    <a:cubicBezTo>
                      <a:pt x="93726" y="198197"/>
                      <a:pt x="93268" y="198654"/>
                      <a:pt x="93268" y="199568"/>
                    </a:cubicBezTo>
                    <a:lnTo>
                      <a:pt x="96012" y="199568"/>
                    </a:lnTo>
                    <a:cubicBezTo>
                      <a:pt x="96012" y="197739"/>
                      <a:pt x="96697" y="196825"/>
                      <a:pt x="98069" y="196825"/>
                    </a:cubicBezTo>
                    <a:lnTo>
                      <a:pt x="98069" y="196139"/>
                    </a:lnTo>
                    <a:close/>
                    <a:moveTo>
                      <a:pt x="104927" y="191339"/>
                    </a:moveTo>
                    <a:cubicBezTo>
                      <a:pt x="104927" y="191796"/>
                      <a:pt x="104698" y="192482"/>
                      <a:pt x="104241" y="193396"/>
                    </a:cubicBezTo>
                    <a:lnTo>
                      <a:pt x="102870" y="196139"/>
                    </a:lnTo>
                    <a:lnTo>
                      <a:pt x="104927" y="196139"/>
                    </a:lnTo>
                    <a:lnTo>
                      <a:pt x="106984" y="194768"/>
                    </a:lnTo>
                    <a:lnTo>
                      <a:pt x="106299" y="192710"/>
                    </a:lnTo>
                    <a:lnTo>
                      <a:pt x="106299" y="191339"/>
                    </a:lnTo>
                    <a:close/>
                    <a:moveTo>
                      <a:pt x="96697" y="189281"/>
                    </a:moveTo>
                    <a:lnTo>
                      <a:pt x="96697" y="192710"/>
                    </a:lnTo>
                    <a:lnTo>
                      <a:pt x="99441" y="191339"/>
                    </a:lnTo>
                    <a:cubicBezTo>
                      <a:pt x="101269" y="192253"/>
                      <a:pt x="102412" y="192710"/>
                      <a:pt x="102870" y="192710"/>
                    </a:cubicBezTo>
                    <a:cubicBezTo>
                      <a:pt x="102870" y="190881"/>
                      <a:pt x="100812" y="189738"/>
                      <a:pt x="96697" y="189281"/>
                    </a:cubicBezTo>
                    <a:close/>
                    <a:moveTo>
                      <a:pt x="108356" y="187910"/>
                    </a:moveTo>
                    <a:lnTo>
                      <a:pt x="106984" y="189967"/>
                    </a:lnTo>
                    <a:lnTo>
                      <a:pt x="110413" y="189967"/>
                    </a:lnTo>
                    <a:cubicBezTo>
                      <a:pt x="110413" y="188595"/>
                      <a:pt x="109728" y="187910"/>
                      <a:pt x="108356" y="187910"/>
                    </a:cubicBezTo>
                    <a:close/>
                    <a:moveTo>
                      <a:pt x="110413" y="185852"/>
                    </a:moveTo>
                    <a:lnTo>
                      <a:pt x="110413" y="186538"/>
                    </a:lnTo>
                    <a:lnTo>
                      <a:pt x="113157" y="186538"/>
                    </a:lnTo>
                    <a:lnTo>
                      <a:pt x="113157" y="185852"/>
                    </a:lnTo>
                    <a:close/>
                    <a:moveTo>
                      <a:pt x="115214" y="179680"/>
                    </a:moveTo>
                    <a:lnTo>
                      <a:pt x="115214" y="181052"/>
                    </a:lnTo>
                    <a:lnTo>
                      <a:pt x="117271" y="181052"/>
                    </a:lnTo>
                    <a:lnTo>
                      <a:pt x="117271" y="179680"/>
                    </a:lnTo>
                    <a:close/>
                    <a:moveTo>
                      <a:pt x="316839" y="177623"/>
                    </a:moveTo>
                    <a:lnTo>
                      <a:pt x="316839" y="179680"/>
                    </a:lnTo>
                    <a:cubicBezTo>
                      <a:pt x="317754" y="181052"/>
                      <a:pt x="318439" y="181737"/>
                      <a:pt x="318897" y="181737"/>
                    </a:cubicBezTo>
                    <a:cubicBezTo>
                      <a:pt x="318897" y="181280"/>
                      <a:pt x="319354" y="181052"/>
                      <a:pt x="320268" y="181052"/>
                    </a:cubicBezTo>
                    <a:lnTo>
                      <a:pt x="319582" y="178994"/>
                    </a:lnTo>
                    <a:lnTo>
                      <a:pt x="318897" y="177623"/>
                    </a:lnTo>
                    <a:close/>
                    <a:moveTo>
                      <a:pt x="123444" y="172822"/>
                    </a:moveTo>
                    <a:cubicBezTo>
                      <a:pt x="121615" y="172822"/>
                      <a:pt x="120700" y="173508"/>
                      <a:pt x="120700" y="174879"/>
                    </a:cubicBezTo>
                    <a:lnTo>
                      <a:pt x="124815" y="174879"/>
                    </a:lnTo>
                    <a:lnTo>
                      <a:pt x="124815" y="172822"/>
                    </a:lnTo>
                    <a:close/>
                    <a:moveTo>
                      <a:pt x="116586" y="163907"/>
                    </a:moveTo>
                    <a:lnTo>
                      <a:pt x="116586" y="164592"/>
                    </a:lnTo>
                    <a:lnTo>
                      <a:pt x="120015" y="169393"/>
                    </a:lnTo>
                    <a:lnTo>
                      <a:pt x="118643" y="169393"/>
                    </a:lnTo>
                    <a:lnTo>
                      <a:pt x="113157" y="168021"/>
                    </a:lnTo>
                    <a:cubicBezTo>
                      <a:pt x="114528" y="171222"/>
                      <a:pt x="116814" y="172822"/>
                      <a:pt x="120015" y="172822"/>
                    </a:cubicBezTo>
                    <a:cubicBezTo>
                      <a:pt x="120015" y="172365"/>
                      <a:pt x="121843" y="169622"/>
                      <a:pt x="125501" y="164592"/>
                    </a:cubicBezTo>
                    <a:lnTo>
                      <a:pt x="122072" y="163907"/>
                    </a:lnTo>
                    <a:lnTo>
                      <a:pt x="122072" y="164592"/>
                    </a:lnTo>
                    <a:lnTo>
                      <a:pt x="120015" y="163907"/>
                    </a:lnTo>
                    <a:close/>
                    <a:moveTo>
                      <a:pt x="322326" y="162535"/>
                    </a:moveTo>
                    <a:lnTo>
                      <a:pt x="323697" y="168021"/>
                    </a:lnTo>
                    <a:lnTo>
                      <a:pt x="320268" y="172822"/>
                    </a:lnTo>
                    <a:lnTo>
                      <a:pt x="323697" y="174879"/>
                    </a:lnTo>
                    <a:lnTo>
                      <a:pt x="324383" y="172136"/>
                    </a:lnTo>
                    <a:lnTo>
                      <a:pt x="325755" y="169393"/>
                    </a:lnTo>
                    <a:cubicBezTo>
                      <a:pt x="326669" y="167564"/>
                      <a:pt x="327126" y="166421"/>
                      <a:pt x="327126" y="165964"/>
                    </a:cubicBezTo>
                    <a:lnTo>
                      <a:pt x="327126" y="164592"/>
                    </a:lnTo>
                    <a:cubicBezTo>
                      <a:pt x="326669" y="164592"/>
                      <a:pt x="325983" y="164364"/>
                      <a:pt x="325069" y="163907"/>
                    </a:cubicBezTo>
                    <a:close/>
                    <a:moveTo>
                      <a:pt x="133731" y="161163"/>
                    </a:moveTo>
                    <a:cubicBezTo>
                      <a:pt x="133273" y="161163"/>
                      <a:pt x="132359" y="162078"/>
                      <a:pt x="130987" y="163907"/>
                    </a:cubicBezTo>
                    <a:cubicBezTo>
                      <a:pt x="129159" y="165735"/>
                      <a:pt x="127101" y="168021"/>
                      <a:pt x="124815" y="170765"/>
                    </a:cubicBezTo>
                    <a:lnTo>
                      <a:pt x="126873" y="171450"/>
                    </a:lnTo>
                    <a:cubicBezTo>
                      <a:pt x="126873" y="170079"/>
                      <a:pt x="128473" y="169393"/>
                      <a:pt x="131673" y="169393"/>
                    </a:cubicBezTo>
                    <a:lnTo>
                      <a:pt x="130302" y="167336"/>
                    </a:lnTo>
                    <a:cubicBezTo>
                      <a:pt x="130302" y="165507"/>
                      <a:pt x="130987" y="164592"/>
                      <a:pt x="132359" y="164592"/>
                    </a:cubicBezTo>
                    <a:lnTo>
                      <a:pt x="134416" y="165278"/>
                    </a:lnTo>
                    <a:lnTo>
                      <a:pt x="135788" y="165964"/>
                    </a:lnTo>
                    <a:cubicBezTo>
                      <a:pt x="134416" y="163678"/>
                      <a:pt x="133731" y="162078"/>
                      <a:pt x="133731" y="161163"/>
                    </a:cubicBezTo>
                    <a:close/>
                    <a:moveTo>
                      <a:pt x="124815" y="160478"/>
                    </a:moveTo>
                    <a:cubicBezTo>
                      <a:pt x="124815" y="161392"/>
                      <a:pt x="125958" y="162535"/>
                      <a:pt x="128244" y="163907"/>
                    </a:cubicBezTo>
                    <a:lnTo>
                      <a:pt x="128930" y="161163"/>
                    </a:lnTo>
                    <a:close/>
                    <a:moveTo>
                      <a:pt x="327126" y="155677"/>
                    </a:moveTo>
                    <a:cubicBezTo>
                      <a:pt x="325755" y="155677"/>
                      <a:pt x="325069" y="156363"/>
                      <a:pt x="325069" y="157734"/>
                    </a:cubicBezTo>
                    <a:lnTo>
                      <a:pt x="327126" y="159106"/>
                    </a:lnTo>
                    <a:cubicBezTo>
                      <a:pt x="328955" y="159106"/>
                      <a:pt x="329869" y="158420"/>
                      <a:pt x="329869" y="157049"/>
                    </a:cubicBezTo>
                    <a:lnTo>
                      <a:pt x="329869" y="155677"/>
                    </a:lnTo>
                    <a:close/>
                    <a:moveTo>
                      <a:pt x="130302" y="155677"/>
                    </a:moveTo>
                    <a:lnTo>
                      <a:pt x="130302" y="157049"/>
                    </a:lnTo>
                    <a:lnTo>
                      <a:pt x="131673" y="157049"/>
                    </a:lnTo>
                    <a:lnTo>
                      <a:pt x="133731" y="157734"/>
                    </a:lnTo>
                    <a:lnTo>
                      <a:pt x="133731" y="155677"/>
                    </a:lnTo>
                    <a:close/>
                    <a:moveTo>
                      <a:pt x="138531" y="154305"/>
                    </a:moveTo>
                    <a:lnTo>
                      <a:pt x="135788" y="157734"/>
                    </a:lnTo>
                    <a:lnTo>
                      <a:pt x="135788" y="160478"/>
                    </a:lnTo>
                    <a:lnTo>
                      <a:pt x="139217" y="160478"/>
                    </a:lnTo>
                    <a:lnTo>
                      <a:pt x="138531" y="157734"/>
                    </a:lnTo>
                    <a:lnTo>
                      <a:pt x="140589" y="157049"/>
                    </a:lnTo>
                    <a:lnTo>
                      <a:pt x="141960" y="157049"/>
                    </a:lnTo>
                    <a:lnTo>
                      <a:pt x="141960" y="155677"/>
                    </a:lnTo>
                    <a:cubicBezTo>
                      <a:pt x="141503" y="155677"/>
                      <a:pt x="140360" y="155220"/>
                      <a:pt x="138531" y="154305"/>
                    </a:cubicBezTo>
                    <a:close/>
                    <a:moveTo>
                      <a:pt x="371017" y="152248"/>
                    </a:moveTo>
                    <a:lnTo>
                      <a:pt x="373075" y="152248"/>
                    </a:lnTo>
                    <a:lnTo>
                      <a:pt x="373075" y="154305"/>
                    </a:lnTo>
                    <a:lnTo>
                      <a:pt x="371017" y="154305"/>
                    </a:lnTo>
                    <a:close/>
                    <a:moveTo>
                      <a:pt x="140589" y="152248"/>
                    </a:moveTo>
                    <a:lnTo>
                      <a:pt x="140589" y="152934"/>
                    </a:lnTo>
                    <a:lnTo>
                      <a:pt x="142646" y="152934"/>
                    </a:lnTo>
                    <a:lnTo>
                      <a:pt x="142646" y="152248"/>
                    </a:lnTo>
                    <a:close/>
                    <a:moveTo>
                      <a:pt x="132359" y="152248"/>
                    </a:moveTo>
                    <a:cubicBezTo>
                      <a:pt x="133273" y="153620"/>
                      <a:pt x="134188" y="154305"/>
                      <a:pt x="135102" y="154305"/>
                    </a:cubicBezTo>
                    <a:lnTo>
                      <a:pt x="135788" y="154305"/>
                    </a:lnTo>
                    <a:cubicBezTo>
                      <a:pt x="135788" y="152934"/>
                      <a:pt x="135102" y="152248"/>
                      <a:pt x="133731" y="152248"/>
                    </a:cubicBezTo>
                    <a:close/>
                    <a:moveTo>
                      <a:pt x="109728" y="133731"/>
                    </a:moveTo>
                    <a:lnTo>
                      <a:pt x="109728" y="135789"/>
                    </a:lnTo>
                    <a:lnTo>
                      <a:pt x="110413" y="135789"/>
                    </a:lnTo>
                    <a:lnTo>
                      <a:pt x="110413" y="133731"/>
                    </a:lnTo>
                    <a:close/>
                    <a:moveTo>
                      <a:pt x="161163" y="131674"/>
                    </a:moveTo>
                    <a:cubicBezTo>
                      <a:pt x="160248" y="131674"/>
                      <a:pt x="159105" y="132817"/>
                      <a:pt x="157734" y="135103"/>
                    </a:cubicBezTo>
                    <a:lnTo>
                      <a:pt x="159105" y="135103"/>
                    </a:lnTo>
                    <a:cubicBezTo>
                      <a:pt x="160477" y="135103"/>
                      <a:pt x="161163" y="134189"/>
                      <a:pt x="161163" y="132360"/>
                    </a:cubicBezTo>
                    <a:close/>
                    <a:moveTo>
                      <a:pt x="337413" y="118644"/>
                    </a:moveTo>
                    <a:lnTo>
                      <a:pt x="337413" y="122073"/>
                    </a:lnTo>
                    <a:lnTo>
                      <a:pt x="338785" y="124130"/>
                    </a:lnTo>
                    <a:cubicBezTo>
                      <a:pt x="337413" y="124587"/>
                      <a:pt x="336727" y="125502"/>
                      <a:pt x="336727" y="126873"/>
                    </a:cubicBezTo>
                    <a:lnTo>
                      <a:pt x="336727" y="128245"/>
                    </a:lnTo>
                    <a:cubicBezTo>
                      <a:pt x="336727" y="129617"/>
                      <a:pt x="337413" y="130302"/>
                      <a:pt x="338785" y="130302"/>
                    </a:cubicBezTo>
                    <a:cubicBezTo>
                      <a:pt x="341071" y="124359"/>
                      <a:pt x="342214" y="120473"/>
                      <a:pt x="342214" y="118644"/>
                    </a:cubicBezTo>
                    <a:close/>
                    <a:moveTo>
                      <a:pt x="353872" y="94641"/>
                    </a:moveTo>
                    <a:lnTo>
                      <a:pt x="353872" y="96698"/>
                    </a:lnTo>
                    <a:cubicBezTo>
                      <a:pt x="354330" y="96698"/>
                      <a:pt x="355473" y="97155"/>
                      <a:pt x="357301" y="98070"/>
                    </a:cubicBezTo>
                    <a:lnTo>
                      <a:pt x="358673" y="98070"/>
                    </a:lnTo>
                    <a:lnTo>
                      <a:pt x="358673" y="96698"/>
                    </a:lnTo>
                    <a:cubicBezTo>
                      <a:pt x="357759" y="96698"/>
                      <a:pt x="356158" y="96012"/>
                      <a:pt x="353872" y="94641"/>
                    </a:cubicBezTo>
                    <a:close/>
                    <a:moveTo>
                      <a:pt x="351129" y="88469"/>
                    </a:moveTo>
                    <a:lnTo>
                      <a:pt x="345643" y="91212"/>
                    </a:lnTo>
                    <a:lnTo>
                      <a:pt x="347014" y="93269"/>
                    </a:lnTo>
                    <a:lnTo>
                      <a:pt x="347014" y="94641"/>
                    </a:lnTo>
                    <a:lnTo>
                      <a:pt x="345643" y="96698"/>
                    </a:lnTo>
                    <a:cubicBezTo>
                      <a:pt x="347014" y="96698"/>
                      <a:pt x="347700" y="97841"/>
                      <a:pt x="347700" y="100127"/>
                    </a:cubicBezTo>
                    <a:cubicBezTo>
                      <a:pt x="349072" y="100127"/>
                      <a:pt x="350672" y="97384"/>
                      <a:pt x="352501" y="91898"/>
                    </a:cubicBezTo>
                    <a:cubicBezTo>
                      <a:pt x="351129" y="91898"/>
                      <a:pt x="350443" y="91212"/>
                      <a:pt x="350443" y="89840"/>
                    </a:cubicBezTo>
                    <a:lnTo>
                      <a:pt x="352501" y="89840"/>
                    </a:lnTo>
                    <a:lnTo>
                      <a:pt x="352501" y="88469"/>
                    </a:lnTo>
                    <a:close/>
                    <a:moveTo>
                      <a:pt x="351129" y="84354"/>
                    </a:moveTo>
                    <a:lnTo>
                      <a:pt x="351129" y="85040"/>
                    </a:lnTo>
                    <a:lnTo>
                      <a:pt x="355244" y="85040"/>
                    </a:lnTo>
                    <a:lnTo>
                      <a:pt x="355244" y="84354"/>
                    </a:lnTo>
                    <a:close/>
                    <a:moveTo>
                      <a:pt x="57607" y="74753"/>
                    </a:moveTo>
                    <a:cubicBezTo>
                      <a:pt x="57607" y="76124"/>
                      <a:pt x="56921" y="78182"/>
                      <a:pt x="55549" y="80925"/>
                    </a:cubicBezTo>
                    <a:cubicBezTo>
                      <a:pt x="57835" y="80925"/>
                      <a:pt x="59207" y="81153"/>
                      <a:pt x="59664" y="81611"/>
                    </a:cubicBezTo>
                    <a:lnTo>
                      <a:pt x="61036" y="79553"/>
                    </a:lnTo>
                    <a:cubicBezTo>
                      <a:pt x="60579" y="76353"/>
                      <a:pt x="59436" y="74753"/>
                      <a:pt x="57607" y="74753"/>
                    </a:cubicBezTo>
                    <a:close/>
                    <a:moveTo>
                      <a:pt x="49377" y="71324"/>
                    </a:moveTo>
                    <a:lnTo>
                      <a:pt x="49377" y="72695"/>
                    </a:lnTo>
                    <a:lnTo>
                      <a:pt x="50749" y="78182"/>
                    </a:lnTo>
                    <a:lnTo>
                      <a:pt x="52806" y="78182"/>
                    </a:lnTo>
                    <a:cubicBezTo>
                      <a:pt x="54635" y="78182"/>
                      <a:pt x="55778" y="76810"/>
                      <a:pt x="56235" y="74067"/>
                    </a:cubicBezTo>
                    <a:cubicBezTo>
                      <a:pt x="53949" y="72238"/>
                      <a:pt x="51663" y="71324"/>
                      <a:pt x="49377" y="71324"/>
                    </a:cubicBezTo>
                    <a:close/>
                    <a:moveTo>
                      <a:pt x="364159" y="70638"/>
                    </a:moveTo>
                    <a:lnTo>
                      <a:pt x="364159" y="71324"/>
                    </a:lnTo>
                    <a:lnTo>
                      <a:pt x="366217" y="71324"/>
                    </a:lnTo>
                    <a:lnTo>
                      <a:pt x="366217" y="70638"/>
                    </a:lnTo>
                    <a:close/>
                    <a:moveTo>
                      <a:pt x="358673" y="66523"/>
                    </a:moveTo>
                    <a:cubicBezTo>
                      <a:pt x="358673" y="67895"/>
                      <a:pt x="359816" y="69266"/>
                      <a:pt x="362102" y="70638"/>
                    </a:cubicBezTo>
                    <a:lnTo>
                      <a:pt x="362788" y="70638"/>
                    </a:lnTo>
                    <a:lnTo>
                      <a:pt x="362788" y="66523"/>
                    </a:lnTo>
                    <a:close/>
                    <a:moveTo>
                      <a:pt x="65836" y="65837"/>
                    </a:moveTo>
                    <a:cubicBezTo>
                      <a:pt x="65836" y="67209"/>
                      <a:pt x="66522" y="67895"/>
                      <a:pt x="67894" y="67895"/>
                    </a:cubicBezTo>
                    <a:lnTo>
                      <a:pt x="70637" y="67895"/>
                    </a:lnTo>
                    <a:cubicBezTo>
                      <a:pt x="70637" y="66523"/>
                      <a:pt x="69723" y="65837"/>
                      <a:pt x="67894" y="65837"/>
                    </a:cubicBezTo>
                    <a:close/>
                    <a:moveTo>
                      <a:pt x="360730" y="63094"/>
                    </a:moveTo>
                    <a:lnTo>
                      <a:pt x="360730" y="64466"/>
                    </a:lnTo>
                    <a:lnTo>
                      <a:pt x="362788" y="64466"/>
                    </a:lnTo>
                    <a:lnTo>
                      <a:pt x="362788" y="63094"/>
                    </a:lnTo>
                    <a:close/>
                    <a:moveTo>
                      <a:pt x="72694" y="58979"/>
                    </a:moveTo>
                    <a:lnTo>
                      <a:pt x="70637" y="62408"/>
                    </a:lnTo>
                    <a:lnTo>
                      <a:pt x="70637" y="63094"/>
                    </a:lnTo>
                    <a:cubicBezTo>
                      <a:pt x="72923" y="61722"/>
                      <a:pt x="74295" y="61037"/>
                      <a:pt x="74752" y="61037"/>
                    </a:cubicBezTo>
                    <a:cubicBezTo>
                      <a:pt x="74752" y="59665"/>
                      <a:pt x="74066" y="58979"/>
                      <a:pt x="72694" y="58979"/>
                    </a:cubicBezTo>
                    <a:close/>
                    <a:moveTo>
                      <a:pt x="78181" y="52807"/>
                    </a:moveTo>
                    <a:lnTo>
                      <a:pt x="78867" y="54864"/>
                    </a:lnTo>
                    <a:lnTo>
                      <a:pt x="79552" y="56236"/>
                    </a:lnTo>
                    <a:lnTo>
                      <a:pt x="80924" y="56236"/>
                    </a:lnTo>
                    <a:lnTo>
                      <a:pt x="80924" y="52807"/>
                    </a:lnTo>
                    <a:close/>
                    <a:moveTo>
                      <a:pt x="102870" y="35662"/>
                    </a:moveTo>
                    <a:lnTo>
                      <a:pt x="102870" y="37034"/>
                    </a:lnTo>
                    <a:lnTo>
                      <a:pt x="104927" y="37034"/>
                    </a:lnTo>
                    <a:lnTo>
                      <a:pt x="104927" y="35662"/>
                    </a:lnTo>
                    <a:close/>
                    <a:moveTo>
                      <a:pt x="96012" y="21946"/>
                    </a:moveTo>
                    <a:cubicBezTo>
                      <a:pt x="96926" y="21946"/>
                      <a:pt x="98755" y="22632"/>
                      <a:pt x="101498" y="24003"/>
                    </a:cubicBezTo>
                    <a:cubicBezTo>
                      <a:pt x="101498" y="22632"/>
                      <a:pt x="102184" y="21946"/>
                      <a:pt x="103555" y="21946"/>
                    </a:cubicBezTo>
                    <a:lnTo>
                      <a:pt x="109728" y="24003"/>
                    </a:lnTo>
                    <a:cubicBezTo>
                      <a:pt x="109728" y="22632"/>
                      <a:pt x="110413" y="21946"/>
                      <a:pt x="111785" y="21946"/>
                    </a:cubicBezTo>
                    <a:lnTo>
                      <a:pt x="111785" y="23318"/>
                    </a:lnTo>
                    <a:cubicBezTo>
                      <a:pt x="113614" y="22403"/>
                      <a:pt x="114757" y="21946"/>
                      <a:pt x="115214" y="21946"/>
                    </a:cubicBezTo>
                    <a:lnTo>
                      <a:pt x="120015" y="24003"/>
                    </a:lnTo>
                    <a:lnTo>
                      <a:pt x="125501" y="23318"/>
                    </a:lnTo>
                    <a:cubicBezTo>
                      <a:pt x="130987" y="24689"/>
                      <a:pt x="133731" y="27661"/>
                      <a:pt x="133731" y="32233"/>
                    </a:cubicBezTo>
                    <a:cubicBezTo>
                      <a:pt x="133731" y="33147"/>
                      <a:pt x="133273" y="33605"/>
                      <a:pt x="132359" y="33605"/>
                    </a:cubicBezTo>
                    <a:lnTo>
                      <a:pt x="133731" y="35662"/>
                    </a:lnTo>
                    <a:lnTo>
                      <a:pt x="133731" y="37034"/>
                    </a:lnTo>
                    <a:lnTo>
                      <a:pt x="128244" y="35662"/>
                    </a:lnTo>
                    <a:cubicBezTo>
                      <a:pt x="120015" y="39777"/>
                      <a:pt x="112928" y="45492"/>
                      <a:pt x="106984" y="52807"/>
                    </a:cubicBezTo>
                    <a:cubicBezTo>
                      <a:pt x="106984" y="53721"/>
                      <a:pt x="104470" y="56007"/>
                      <a:pt x="99441" y="59665"/>
                    </a:cubicBezTo>
                    <a:cubicBezTo>
                      <a:pt x="91211" y="68352"/>
                      <a:pt x="85039" y="79096"/>
                      <a:pt x="80924" y="91898"/>
                    </a:cubicBezTo>
                    <a:cubicBezTo>
                      <a:pt x="80924" y="93726"/>
                      <a:pt x="81610" y="94641"/>
                      <a:pt x="82981" y="94641"/>
                    </a:cubicBezTo>
                    <a:cubicBezTo>
                      <a:pt x="101269" y="88240"/>
                      <a:pt x="117729" y="81611"/>
                      <a:pt x="132359" y="74753"/>
                    </a:cubicBezTo>
                    <a:lnTo>
                      <a:pt x="133731" y="74753"/>
                    </a:lnTo>
                    <a:cubicBezTo>
                      <a:pt x="135102" y="76581"/>
                      <a:pt x="135788" y="78182"/>
                      <a:pt x="135788" y="79553"/>
                    </a:cubicBezTo>
                    <a:lnTo>
                      <a:pt x="138531" y="79553"/>
                    </a:lnTo>
                    <a:cubicBezTo>
                      <a:pt x="138531" y="78182"/>
                      <a:pt x="138760" y="77496"/>
                      <a:pt x="139217" y="77496"/>
                    </a:cubicBezTo>
                    <a:lnTo>
                      <a:pt x="142646" y="78182"/>
                    </a:lnTo>
                    <a:cubicBezTo>
                      <a:pt x="142646" y="74524"/>
                      <a:pt x="150418" y="70409"/>
                      <a:pt x="165963" y="65837"/>
                    </a:cubicBezTo>
                    <a:cubicBezTo>
                      <a:pt x="168249" y="62180"/>
                      <a:pt x="176250" y="56693"/>
                      <a:pt x="189966" y="49378"/>
                    </a:cubicBezTo>
                    <a:cubicBezTo>
                      <a:pt x="189966" y="47092"/>
                      <a:pt x="190881" y="45949"/>
                      <a:pt x="192709" y="45949"/>
                    </a:cubicBezTo>
                    <a:cubicBezTo>
                      <a:pt x="192709" y="46863"/>
                      <a:pt x="192938" y="47321"/>
                      <a:pt x="193395" y="47321"/>
                    </a:cubicBezTo>
                    <a:cubicBezTo>
                      <a:pt x="198424" y="42749"/>
                      <a:pt x="203911" y="40463"/>
                      <a:pt x="209854" y="40463"/>
                    </a:cubicBezTo>
                    <a:cubicBezTo>
                      <a:pt x="218998" y="47778"/>
                      <a:pt x="229743" y="53036"/>
                      <a:pt x="242087" y="56236"/>
                    </a:cubicBezTo>
                    <a:cubicBezTo>
                      <a:pt x="242087" y="59894"/>
                      <a:pt x="243687" y="64694"/>
                      <a:pt x="246888" y="70638"/>
                    </a:cubicBezTo>
                    <a:cubicBezTo>
                      <a:pt x="246888" y="78410"/>
                      <a:pt x="243230" y="82982"/>
                      <a:pt x="235915" y="84354"/>
                    </a:cubicBezTo>
                    <a:cubicBezTo>
                      <a:pt x="218998" y="96698"/>
                      <a:pt x="202996" y="112472"/>
                      <a:pt x="187909" y="131674"/>
                    </a:cubicBezTo>
                    <a:lnTo>
                      <a:pt x="176250" y="144018"/>
                    </a:lnTo>
                    <a:lnTo>
                      <a:pt x="174193" y="142647"/>
                    </a:lnTo>
                    <a:cubicBezTo>
                      <a:pt x="174193" y="143561"/>
                      <a:pt x="171221" y="147676"/>
                      <a:pt x="165277" y="154991"/>
                    </a:cubicBezTo>
                    <a:cubicBezTo>
                      <a:pt x="158877" y="162764"/>
                      <a:pt x="149961" y="172593"/>
                      <a:pt x="138531" y="184481"/>
                    </a:cubicBezTo>
                    <a:lnTo>
                      <a:pt x="137160" y="189967"/>
                    </a:lnTo>
                    <a:lnTo>
                      <a:pt x="137160" y="191339"/>
                    </a:lnTo>
                    <a:lnTo>
                      <a:pt x="138531" y="191339"/>
                    </a:lnTo>
                    <a:cubicBezTo>
                      <a:pt x="138531" y="190424"/>
                      <a:pt x="140360" y="188138"/>
                      <a:pt x="144018" y="184481"/>
                    </a:cubicBezTo>
                    <a:cubicBezTo>
                      <a:pt x="145846" y="185395"/>
                      <a:pt x="146989" y="185852"/>
                      <a:pt x="147447" y="185852"/>
                    </a:cubicBezTo>
                    <a:cubicBezTo>
                      <a:pt x="147447" y="184481"/>
                      <a:pt x="148590" y="183109"/>
                      <a:pt x="150876" y="181737"/>
                    </a:cubicBezTo>
                    <a:lnTo>
                      <a:pt x="153619" y="183109"/>
                    </a:lnTo>
                    <a:cubicBezTo>
                      <a:pt x="155448" y="182195"/>
                      <a:pt x="156591" y="181737"/>
                      <a:pt x="157048" y="181737"/>
                    </a:cubicBezTo>
                    <a:cubicBezTo>
                      <a:pt x="157048" y="183566"/>
                      <a:pt x="157734" y="184481"/>
                      <a:pt x="159105" y="184481"/>
                    </a:cubicBezTo>
                    <a:lnTo>
                      <a:pt x="160477" y="184481"/>
                    </a:lnTo>
                    <a:lnTo>
                      <a:pt x="157734" y="181052"/>
                    </a:lnTo>
                    <a:lnTo>
                      <a:pt x="157734" y="179680"/>
                    </a:lnTo>
                    <a:lnTo>
                      <a:pt x="161163" y="179680"/>
                    </a:lnTo>
                    <a:lnTo>
                      <a:pt x="161163" y="184481"/>
                    </a:lnTo>
                    <a:cubicBezTo>
                      <a:pt x="162991" y="184481"/>
                      <a:pt x="163906" y="183566"/>
                      <a:pt x="163906" y="181737"/>
                    </a:cubicBezTo>
                    <a:lnTo>
                      <a:pt x="162534" y="179680"/>
                    </a:lnTo>
                    <a:lnTo>
                      <a:pt x="164592" y="178308"/>
                    </a:lnTo>
                    <a:lnTo>
                      <a:pt x="164592" y="181737"/>
                    </a:lnTo>
                    <a:lnTo>
                      <a:pt x="178308" y="176251"/>
                    </a:lnTo>
                    <a:cubicBezTo>
                      <a:pt x="178308" y="177165"/>
                      <a:pt x="178765" y="177623"/>
                      <a:pt x="179679" y="177623"/>
                    </a:cubicBezTo>
                    <a:cubicBezTo>
                      <a:pt x="185166" y="173965"/>
                      <a:pt x="187909" y="171908"/>
                      <a:pt x="187909" y="171450"/>
                    </a:cubicBezTo>
                    <a:lnTo>
                      <a:pt x="183108" y="170765"/>
                    </a:lnTo>
                    <a:lnTo>
                      <a:pt x="183108" y="169393"/>
                    </a:lnTo>
                    <a:cubicBezTo>
                      <a:pt x="183108" y="167107"/>
                      <a:pt x="189738" y="164821"/>
                      <a:pt x="202996" y="162535"/>
                    </a:cubicBezTo>
                    <a:cubicBezTo>
                      <a:pt x="203454" y="165735"/>
                      <a:pt x="204597" y="167336"/>
                      <a:pt x="206425" y="167336"/>
                    </a:cubicBezTo>
                    <a:cubicBezTo>
                      <a:pt x="207797" y="165050"/>
                      <a:pt x="208940" y="163221"/>
                      <a:pt x="209854" y="161849"/>
                    </a:cubicBezTo>
                    <a:cubicBezTo>
                      <a:pt x="210769" y="160935"/>
                      <a:pt x="211455" y="160478"/>
                      <a:pt x="211912" y="160478"/>
                    </a:cubicBezTo>
                    <a:lnTo>
                      <a:pt x="213283" y="160478"/>
                    </a:lnTo>
                    <a:cubicBezTo>
                      <a:pt x="213283" y="165050"/>
                      <a:pt x="215112" y="167336"/>
                      <a:pt x="218770" y="167336"/>
                    </a:cubicBezTo>
                    <a:lnTo>
                      <a:pt x="220827" y="166650"/>
                    </a:lnTo>
                    <a:lnTo>
                      <a:pt x="222199" y="165964"/>
                    </a:lnTo>
                    <a:cubicBezTo>
                      <a:pt x="229057" y="172822"/>
                      <a:pt x="235000" y="176251"/>
                      <a:pt x="240030" y="176251"/>
                    </a:cubicBezTo>
                    <a:cubicBezTo>
                      <a:pt x="243687" y="182652"/>
                      <a:pt x="251917" y="189967"/>
                      <a:pt x="264718" y="198197"/>
                    </a:cubicBezTo>
                    <a:cubicBezTo>
                      <a:pt x="264718" y="199568"/>
                      <a:pt x="265633" y="201168"/>
                      <a:pt x="267462" y="202997"/>
                    </a:cubicBezTo>
                    <a:lnTo>
                      <a:pt x="267462" y="205055"/>
                    </a:lnTo>
                    <a:cubicBezTo>
                      <a:pt x="265633" y="210541"/>
                      <a:pt x="263575" y="213284"/>
                      <a:pt x="261289" y="213284"/>
                    </a:cubicBezTo>
                    <a:lnTo>
                      <a:pt x="261289" y="218085"/>
                    </a:lnTo>
                    <a:lnTo>
                      <a:pt x="260604" y="223571"/>
                    </a:lnTo>
                    <a:lnTo>
                      <a:pt x="261289" y="225629"/>
                    </a:lnTo>
                    <a:lnTo>
                      <a:pt x="261289" y="227000"/>
                    </a:lnTo>
                    <a:cubicBezTo>
                      <a:pt x="259918" y="231572"/>
                      <a:pt x="258546" y="233858"/>
                      <a:pt x="257175" y="233858"/>
                    </a:cubicBezTo>
                    <a:cubicBezTo>
                      <a:pt x="243916" y="222428"/>
                      <a:pt x="235000" y="216713"/>
                      <a:pt x="230428" y="216713"/>
                    </a:cubicBezTo>
                    <a:lnTo>
                      <a:pt x="228371" y="216713"/>
                    </a:lnTo>
                    <a:lnTo>
                      <a:pt x="222199" y="218085"/>
                    </a:lnTo>
                    <a:lnTo>
                      <a:pt x="222199" y="215342"/>
                    </a:lnTo>
                    <a:lnTo>
                      <a:pt x="207111" y="218771"/>
                    </a:lnTo>
                    <a:lnTo>
                      <a:pt x="201625" y="213284"/>
                    </a:lnTo>
                    <a:cubicBezTo>
                      <a:pt x="202996" y="213284"/>
                      <a:pt x="203682" y="212141"/>
                      <a:pt x="203682" y="209855"/>
                    </a:cubicBezTo>
                    <a:cubicBezTo>
                      <a:pt x="202768" y="207569"/>
                      <a:pt x="202082" y="206426"/>
                      <a:pt x="201625" y="206426"/>
                    </a:cubicBezTo>
                    <a:lnTo>
                      <a:pt x="199567" y="207112"/>
                    </a:lnTo>
                    <a:lnTo>
                      <a:pt x="198196" y="207112"/>
                    </a:lnTo>
                    <a:lnTo>
                      <a:pt x="196824" y="205055"/>
                    </a:lnTo>
                    <a:cubicBezTo>
                      <a:pt x="195910" y="205055"/>
                      <a:pt x="193852" y="206198"/>
                      <a:pt x="190652" y="208484"/>
                    </a:cubicBezTo>
                    <a:cubicBezTo>
                      <a:pt x="186994" y="210770"/>
                      <a:pt x="182651" y="213970"/>
                      <a:pt x="177622" y="218085"/>
                    </a:cubicBezTo>
                    <a:lnTo>
                      <a:pt x="176250" y="218085"/>
                    </a:lnTo>
                    <a:lnTo>
                      <a:pt x="176250" y="221514"/>
                    </a:lnTo>
                    <a:cubicBezTo>
                      <a:pt x="178536" y="221514"/>
                      <a:pt x="180594" y="224943"/>
                      <a:pt x="182422" y="231801"/>
                    </a:cubicBezTo>
                    <a:cubicBezTo>
                      <a:pt x="178765" y="231801"/>
                      <a:pt x="176022" y="234087"/>
                      <a:pt x="174193" y="238659"/>
                    </a:cubicBezTo>
                    <a:cubicBezTo>
                      <a:pt x="175564" y="238659"/>
                      <a:pt x="176250" y="239345"/>
                      <a:pt x="176250" y="240716"/>
                    </a:cubicBezTo>
                    <a:lnTo>
                      <a:pt x="176250" y="242088"/>
                    </a:lnTo>
                    <a:lnTo>
                      <a:pt x="172821" y="242088"/>
                    </a:lnTo>
                    <a:lnTo>
                      <a:pt x="172821" y="250317"/>
                    </a:lnTo>
                    <a:lnTo>
                      <a:pt x="178308" y="251003"/>
                    </a:lnTo>
                    <a:lnTo>
                      <a:pt x="178308" y="254432"/>
                    </a:lnTo>
                    <a:lnTo>
                      <a:pt x="172821" y="251003"/>
                    </a:lnTo>
                    <a:lnTo>
                      <a:pt x="172821" y="257861"/>
                    </a:lnTo>
                    <a:lnTo>
                      <a:pt x="170764" y="257861"/>
                    </a:lnTo>
                    <a:lnTo>
                      <a:pt x="170764" y="242088"/>
                    </a:lnTo>
                    <a:lnTo>
                      <a:pt x="169392" y="242088"/>
                    </a:lnTo>
                    <a:cubicBezTo>
                      <a:pt x="165735" y="244374"/>
                      <a:pt x="163906" y="247346"/>
                      <a:pt x="163906" y="251003"/>
                    </a:cubicBezTo>
                    <a:lnTo>
                      <a:pt x="164592" y="253746"/>
                    </a:lnTo>
                    <a:lnTo>
                      <a:pt x="161163" y="255804"/>
                    </a:lnTo>
                    <a:cubicBezTo>
                      <a:pt x="162991" y="257633"/>
                      <a:pt x="163906" y="259461"/>
                      <a:pt x="163906" y="261290"/>
                    </a:cubicBezTo>
                    <a:lnTo>
                      <a:pt x="162534" y="261290"/>
                    </a:lnTo>
                    <a:lnTo>
                      <a:pt x="163906" y="264033"/>
                    </a:lnTo>
                    <a:lnTo>
                      <a:pt x="163906" y="264719"/>
                    </a:lnTo>
                    <a:lnTo>
                      <a:pt x="161163" y="264033"/>
                    </a:lnTo>
                    <a:cubicBezTo>
                      <a:pt x="160248" y="271806"/>
                      <a:pt x="159562" y="276378"/>
                      <a:pt x="159105" y="277749"/>
                    </a:cubicBezTo>
                    <a:lnTo>
                      <a:pt x="164592" y="279121"/>
                    </a:lnTo>
                    <a:lnTo>
                      <a:pt x="169392" y="260604"/>
                    </a:lnTo>
                    <a:lnTo>
                      <a:pt x="171450" y="260604"/>
                    </a:lnTo>
                    <a:lnTo>
                      <a:pt x="171450" y="262662"/>
                    </a:lnTo>
                    <a:lnTo>
                      <a:pt x="170764" y="264719"/>
                    </a:lnTo>
                    <a:cubicBezTo>
                      <a:pt x="172135" y="265176"/>
                      <a:pt x="172821" y="266091"/>
                      <a:pt x="172821" y="267462"/>
                    </a:cubicBezTo>
                    <a:cubicBezTo>
                      <a:pt x="170992" y="267462"/>
                      <a:pt x="169392" y="269291"/>
                      <a:pt x="168021" y="272949"/>
                    </a:cubicBezTo>
                    <a:lnTo>
                      <a:pt x="171450" y="272949"/>
                    </a:lnTo>
                    <a:cubicBezTo>
                      <a:pt x="171450" y="270663"/>
                      <a:pt x="172364" y="269520"/>
                      <a:pt x="174193" y="269520"/>
                    </a:cubicBezTo>
                    <a:lnTo>
                      <a:pt x="172821" y="267462"/>
                    </a:lnTo>
                    <a:lnTo>
                      <a:pt x="174879" y="267462"/>
                    </a:lnTo>
                    <a:cubicBezTo>
                      <a:pt x="177622" y="268834"/>
                      <a:pt x="180136" y="269520"/>
                      <a:pt x="182422" y="269520"/>
                    </a:cubicBezTo>
                    <a:cubicBezTo>
                      <a:pt x="181508" y="265862"/>
                      <a:pt x="178993" y="264033"/>
                      <a:pt x="174879" y="264033"/>
                    </a:cubicBezTo>
                    <a:lnTo>
                      <a:pt x="174879" y="261290"/>
                    </a:lnTo>
                    <a:lnTo>
                      <a:pt x="176250" y="261290"/>
                    </a:lnTo>
                    <a:cubicBezTo>
                      <a:pt x="178536" y="263119"/>
                      <a:pt x="180594" y="264033"/>
                      <a:pt x="182422" y="264033"/>
                    </a:cubicBezTo>
                    <a:lnTo>
                      <a:pt x="182422" y="262662"/>
                    </a:lnTo>
                    <a:lnTo>
                      <a:pt x="181051" y="255804"/>
                    </a:lnTo>
                    <a:lnTo>
                      <a:pt x="181051" y="254432"/>
                    </a:lnTo>
                    <a:lnTo>
                      <a:pt x="185851" y="254432"/>
                    </a:lnTo>
                    <a:cubicBezTo>
                      <a:pt x="187680" y="254432"/>
                      <a:pt x="188823" y="256718"/>
                      <a:pt x="189280" y="261290"/>
                    </a:cubicBezTo>
                    <a:lnTo>
                      <a:pt x="187909" y="261290"/>
                    </a:lnTo>
                    <a:cubicBezTo>
                      <a:pt x="188823" y="265862"/>
                      <a:pt x="189738" y="269520"/>
                      <a:pt x="190652" y="272263"/>
                    </a:cubicBezTo>
                    <a:cubicBezTo>
                      <a:pt x="191566" y="274549"/>
                      <a:pt x="192252" y="275692"/>
                      <a:pt x="192709" y="275692"/>
                    </a:cubicBezTo>
                    <a:cubicBezTo>
                      <a:pt x="194538" y="274778"/>
                      <a:pt x="195681" y="274320"/>
                      <a:pt x="196138" y="274320"/>
                    </a:cubicBezTo>
                    <a:cubicBezTo>
                      <a:pt x="197510" y="276149"/>
                      <a:pt x="198196" y="277978"/>
                      <a:pt x="198196" y="279807"/>
                    </a:cubicBezTo>
                    <a:lnTo>
                      <a:pt x="201625" y="277749"/>
                    </a:lnTo>
                    <a:cubicBezTo>
                      <a:pt x="208026" y="285979"/>
                      <a:pt x="215798" y="290551"/>
                      <a:pt x="224942" y="291465"/>
                    </a:cubicBezTo>
                    <a:cubicBezTo>
                      <a:pt x="227685" y="292837"/>
                      <a:pt x="229057" y="293980"/>
                      <a:pt x="229057" y="294894"/>
                    </a:cubicBezTo>
                    <a:cubicBezTo>
                      <a:pt x="228600" y="294894"/>
                      <a:pt x="228371" y="295352"/>
                      <a:pt x="228371" y="296266"/>
                    </a:cubicBezTo>
                    <a:cubicBezTo>
                      <a:pt x="229743" y="296266"/>
                      <a:pt x="230428" y="296952"/>
                      <a:pt x="230428" y="298323"/>
                    </a:cubicBezTo>
                    <a:cubicBezTo>
                      <a:pt x="230428" y="300152"/>
                      <a:pt x="229743" y="301067"/>
                      <a:pt x="228371" y="301067"/>
                    </a:cubicBezTo>
                    <a:cubicBezTo>
                      <a:pt x="228371" y="301981"/>
                      <a:pt x="230200" y="304953"/>
                      <a:pt x="233857" y="309982"/>
                    </a:cubicBezTo>
                    <a:lnTo>
                      <a:pt x="233857" y="312039"/>
                    </a:lnTo>
                    <a:cubicBezTo>
                      <a:pt x="233857" y="323927"/>
                      <a:pt x="222427" y="347472"/>
                      <a:pt x="199567" y="382677"/>
                    </a:cubicBezTo>
                    <a:cubicBezTo>
                      <a:pt x="193167" y="393192"/>
                      <a:pt x="189966" y="400050"/>
                      <a:pt x="189966" y="403251"/>
                    </a:cubicBezTo>
                    <a:cubicBezTo>
                      <a:pt x="196367" y="408737"/>
                      <a:pt x="199567" y="412623"/>
                      <a:pt x="199567" y="414909"/>
                    </a:cubicBezTo>
                    <a:cubicBezTo>
                      <a:pt x="201853" y="414909"/>
                      <a:pt x="205282" y="412852"/>
                      <a:pt x="209854" y="408737"/>
                    </a:cubicBezTo>
                    <a:lnTo>
                      <a:pt x="214655" y="408737"/>
                    </a:lnTo>
                    <a:cubicBezTo>
                      <a:pt x="214655" y="411023"/>
                      <a:pt x="215798" y="412166"/>
                      <a:pt x="218084" y="412166"/>
                    </a:cubicBezTo>
                    <a:cubicBezTo>
                      <a:pt x="218084" y="410795"/>
                      <a:pt x="219227" y="410109"/>
                      <a:pt x="221513" y="410109"/>
                    </a:cubicBezTo>
                    <a:lnTo>
                      <a:pt x="223570" y="411480"/>
                    </a:lnTo>
                    <a:cubicBezTo>
                      <a:pt x="225399" y="410566"/>
                      <a:pt x="226542" y="410109"/>
                      <a:pt x="226999" y="410109"/>
                    </a:cubicBezTo>
                    <a:cubicBezTo>
                      <a:pt x="226999" y="411023"/>
                      <a:pt x="227457" y="411480"/>
                      <a:pt x="228371" y="411480"/>
                    </a:cubicBezTo>
                    <a:cubicBezTo>
                      <a:pt x="228371" y="408280"/>
                      <a:pt x="229743" y="406680"/>
                      <a:pt x="232486" y="406680"/>
                    </a:cubicBezTo>
                    <a:lnTo>
                      <a:pt x="235229" y="408051"/>
                    </a:lnTo>
                    <a:cubicBezTo>
                      <a:pt x="237515" y="408051"/>
                      <a:pt x="240258" y="406451"/>
                      <a:pt x="243459" y="403251"/>
                    </a:cubicBezTo>
                    <a:cubicBezTo>
                      <a:pt x="244830" y="403251"/>
                      <a:pt x="245516" y="403937"/>
                      <a:pt x="245516" y="405308"/>
                    </a:cubicBezTo>
                    <a:lnTo>
                      <a:pt x="245516" y="406680"/>
                    </a:lnTo>
                    <a:cubicBezTo>
                      <a:pt x="244144" y="406680"/>
                      <a:pt x="242316" y="407823"/>
                      <a:pt x="240030" y="410109"/>
                    </a:cubicBezTo>
                    <a:lnTo>
                      <a:pt x="240715" y="412166"/>
                    </a:lnTo>
                    <a:lnTo>
                      <a:pt x="233857" y="416967"/>
                    </a:lnTo>
                    <a:lnTo>
                      <a:pt x="233857" y="418338"/>
                    </a:lnTo>
                    <a:lnTo>
                      <a:pt x="240030" y="419710"/>
                    </a:lnTo>
                    <a:lnTo>
                      <a:pt x="259232" y="403251"/>
                    </a:lnTo>
                    <a:lnTo>
                      <a:pt x="260604" y="403251"/>
                    </a:lnTo>
                    <a:cubicBezTo>
                      <a:pt x="260604" y="404622"/>
                      <a:pt x="253974" y="410795"/>
                      <a:pt x="240715" y="421767"/>
                    </a:cubicBezTo>
                    <a:lnTo>
                      <a:pt x="244144" y="421767"/>
                    </a:lnTo>
                    <a:cubicBezTo>
                      <a:pt x="245973" y="419939"/>
                      <a:pt x="248031" y="418338"/>
                      <a:pt x="250317" y="416967"/>
                    </a:cubicBezTo>
                    <a:cubicBezTo>
                      <a:pt x="253060" y="415138"/>
                      <a:pt x="256032" y="413538"/>
                      <a:pt x="259232" y="412166"/>
                    </a:cubicBezTo>
                    <a:lnTo>
                      <a:pt x="264718" y="412166"/>
                    </a:lnTo>
                    <a:lnTo>
                      <a:pt x="264718" y="413538"/>
                    </a:lnTo>
                    <a:cubicBezTo>
                      <a:pt x="264718" y="418567"/>
                      <a:pt x="259918" y="425196"/>
                      <a:pt x="250317" y="433426"/>
                    </a:cubicBezTo>
                    <a:cubicBezTo>
                      <a:pt x="250317" y="434340"/>
                      <a:pt x="247116" y="438455"/>
                      <a:pt x="240715" y="445770"/>
                    </a:cubicBezTo>
                    <a:lnTo>
                      <a:pt x="252374" y="449199"/>
                    </a:lnTo>
                    <a:lnTo>
                      <a:pt x="253746" y="449199"/>
                    </a:lnTo>
                    <a:cubicBezTo>
                      <a:pt x="255117" y="447828"/>
                      <a:pt x="258089" y="447142"/>
                      <a:pt x="262661" y="447142"/>
                    </a:cubicBezTo>
                    <a:cubicBezTo>
                      <a:pt x="262661" y="448056"/>
                      <a:pt x="263118" y="448514"/>
                      <a:pt x="264033" y="448514"/>
                    </a:cubicBezTo>
                    <a:cubicBezTo>
                      <a:pt x="273177" y="443484"/>
                      <a:pt x="277749" y="440284"/>
                      <a:pt x="277749" y="438912"/>
                    </a:cubicBezTo>
                    <a:cubicBezTo>
                      <a:pt x="277749" y="438455"/>
                      <a:pt x="284378" y="431140"/>
                      <a:pt x="297637" y="416967"/>
                    </a:cubicBezTo>
                    <a:cubicBezTo>
                      <a:pt x="312724" y="398222"/>
                      <a:pt x="320268" y="387020"/>
                      <a:pt x="320268" y="383363"/>
                    </a:cubicBezTo>
                    <a:cubicBezTo>
                      <a:pt x="321183" y="383363"/>
                      <a:pt x="323240" y="381077"/>
                      <a:pt x="326440" y="376505"/>
                    </a:cubicBezTo>
                    <a:lnTo>
                      <a:pt x="326440" y="374447"/>
                    </a:lnTo>
                    <a:cubicBezTo>
                      <a:pt x="326440" y="369875"/>
                      <a:pt x="322097" y="366903"/>
                      <a:pt x="313410" y="365532"/>
                    </a:cubicBezTo>
                    <a:cubicBezTo>
                      <a:pt x="299694" y="360503"/>
                      <a:pt x="279806" y="348615"/>
                      <a:pt x="253746" y="329870"/>
                    </a:cubicBezTo>
                    <a:cubicBezTo>
                      <a:pt x="249631" y="329870"/>
                      <a:pt x="246202" y="328499"/>
                      <a:pt x="243459" y="325755"/>
                    </a:cubicBezTo>
                    <a:cubicBezTo>
                      <a:pt x="241630" y="326670"/>
                      <a:pt x="240030" y="327127"/>
                      <a:pt x="238658" y="327127"/>
                    </a:cubicBezTo>
                    <a:lnTo>
                      <a:pt x="237286" y="327127"/>
                    </a:lnTo>
                    <a:cubicBezTo>
                      <a:pt x="238658" y="323927"/>
                      <a:pt x="240715" y="321641"/>
                      <a:pt x="243459" y="320269"/>
                    </a:cubicBezTo>
                    <a:lnTo>
                      <a:pt x="246888" y="320269"/>
                    </a:lnTo>
                    <a:cubicBezTo>
                      <a:pt x="245973" y="318440"/>
                      <a:pt x="245516" y="317297"/>
                      <a:pt x="245516" y="316840"/>
                    </a:cubicBezTo>
                    <a:lnTo>
                      <a:pt x="262661" y="316840"/>
                    </a:lnTo>
                    <a:cubicBezTo>
                      <a:pt x="269976" y="316840"/>
                      <a:pt x="285292" y="323012"/>
                      <a:pt x="308610" y="335357"/>
                    </a:cubicBezTo>
                    <a:cubicBezTo>
                      <a:pt x="322326" y="339929"/>
                      <a:pt x="332841" y="342900"/>
                      <a:pt x="340156" y="344272"/>
                    </a:cubicBezTo>
                    <a:cubicBezTo>
                      <a:pt x="344271" y="342443"/>
                      <a:pt x="348843" y="334442"/>
                      <a:pt x="353872" y="320269"/>
                    </a:cubicBezTo>
                    <a:cubicBezTo>
                      <a:pt x="354787" y="316611"/>
                      <a:pt x="356387" y="313640"/>
                      <a:pt x="358673" y="311354"/>
                    </a:cubicBezTo>
                    <a:lnTo>
                      <a:pt x="357301" y="308610"/>
                    </a:lnTo>
                    <a:cubicBezTo>
                      <a:pt x="358216" y="306782"/>
                      <a:pt x="359130" y="305410"/>
                      <a:pt x="360045" y="304496"/>
                    </a:cubicBezTo>
                    <a:cubicBezTo>
                      <a:pt x="360959" y="303581"/>
                      <a:pt x="361645" y="303124"/>
                      <a:pt x="362102" y="303124"/>
                    </a:cubicBezTo>
                    <a:lnTo>
                      <a:pt x="360730" y="301067"/>
                    </a:lnTo>
                    <a:cubicBezTo>
                      <a:pt x="373532" y="275006"/>
                      <a:pt x="379933" y="260604"/>
                      <a:pt x="379933" y="257861"/>
                    </a:cubicBezTo>
                    <a:lnTo>
                      <a:pt x="388162" y="244145"/>
                    </a:lnTo>
                    <a:lnTo>
                      <a:pt x="387477" y="242088"/>
                    </a:lnTo>
                    <a:lnTo>
                      <a:pt x="387477" y="239345"/>
                    </a:lnTo>
                    <a:lnTo>
                      <a:pt x="390906" y="235230"/>
                    </a:lnTo>
                    <a:cubicBezTo>
                      <a:pt x="390906" y="233401"/>
                      <a:pt x="389991" y="232487"/>
                      <a:pt x="388162" y="232487"/>
                    </a:cubicBezTo>
                    <a:cubicBezTo>
                      <a:pt x="389077" y="227000"/>
                      <a:pt x="391134" y="222885"/>
                      <a:pt x="394335" y="220142"/>
                    </a:cubicBezTo>
                    <a:lnTo>
                      <a:pt x="391591" y="216713"/>
                    </a:lnTo>
                    <a:cubicBezTo>
                      <a:pt x="393877" y="210312"/>
                      <a:pt x="395478" y="207112"/>
                      <a:pt x="396392" y="207112"/>
                    </a:cubicBezTo>
                    <a:cubicBezTo>
                      <a:pt x="402336" y="208484"/>
                      <a:pt x="410794" y="216256"/>
                      <a:pt x="421767" y="230429"/>
                    </a:cubicBezTo>
                    <a:cubicBezTo>
                      <a:pt x="421767" y="231344"/>
                      <a:pt x="426339" y="236373"/>
                      <a:pt x="435483" y="245517"/>
                    </a:cubicBezTo>
                    <a:cubicBezTo>
                      <a:pt x="435483" y="246888"/>
                      <a:pt x="436168" y="248717"/>
                      <a:pt x="437540" y="251003"/>
                    </a:cubicBezTo>
                    <a:cubicBezTo>
                      <a:pt x="436168" y="251460"/>
                      <a:pt x="435483" y="252375"/>
                      <a:pt x="435483" y="253746"/>
                    </a:cubicBezTo>
                    <a:cubicBezTo>
                      <a:pt x="441883" y="257861"/>
                      <a:pt x="445084" y="260376"/>
                      <a:pt x="445084" y="261290"/>
                    </a:cubicBezTo>
                    <a:cubicBezTo>
                      <a:pt x="445084" y="264948"/>
                      <a:pt x="445770" y="268605"/>
                      <a:pt x="447141" y="272263"/>
                    </a:cubicBezTo>
                    <a:cubicBezTo>
                      <a:pt x="447141" y="276835"/>
                      <a:pt x="442569" y="284836"/>
                      <a:pt x="433425" y="296266"/>
                    </a:cubicBezTo>
                    <a:cubicBezTo>
                      <a:pt x="433425" y="299466"/>
                      <a:pt x="425196" y="311354"/>
                      <a:pt x="408736" y="331928"/>
                    </a:cubicBezTo>
                    <a:cubicBezTo>
                      <a:pt x="405536" y="341529"/>
                      <a:pt x="398678" y="352273"/>
                      <a:pt x="388162" y="364160"/>
                    </a:cubicBezTo>
                    <a:cubicBezTo>
                      <a:pt x="391363" y="371018"/>
                      <a:pt x="394792" y="375590"/>
                      <a:pt x="398449" y="377876"/>
                    </a:cubicBezTo>
                    <a:cubicBezTo>
                      <a:pt x="401650" y="377876"/>
                      <a:pt x="414451" y="386792"/>
                      <a:pt x="436854" y="404622"/>
                    </a:cubicBezTo>
                    <a:cubicBezTo>
                      <a:pt x="451942" y="416967"/>
                      <a:pt x="460629" y="424968"/>
                      <a:pt x="462915" y="428625"/>
                    </a:cubicBezTo>
                    <a:cubicBezTo>
                      <a:pt x="472516" y="437312"/>
                      <a:pt x="479831" y="443484"/>
                      <a:pt x="484860" y="447142"/>
                    </a:cubicBezTo>
                    <a:cubicBezTo>
                      <a:pt x="487146" y="451714"/>
                      <a:pt x="490575" y="457429"/>
                      <a:pt x="495147" y="464287"/>
                    </a:cubicBezTo>
                    <a:lnTo>
                      <a:pt x="494461" y="466344"/>
                    </a:lnTo>
                    <a:cubicBezTo>
                      <a:pt x="498576" y="466344"/>
                      <a:pt x="502005" y="470231"/>
                      <a:pt x="504748" y="478003"/>
                    </a:cubicBezTo>
                    <a:lnTo>
                      <a:pt x="502691" y="481432"/>
                    </a:lnTo>
                    <a:lnTo>
                      <a:pt x="502691" y="482804"/>
                    </a:lnTo>
                    <a:cubicBezTo>
                      <a:pt x="502691" y="483718"/>
                      <a:pt x="503834" y="484861"/>
                      <a:pt x="506120" y="486233"/>
                    </a:cubicBezTo>
                    <a:lnTo>
                      <a:pt x="504748" y="488290"/>
                    </a:lnTo>
                    <a:cubicBezTo>
                      <a:pt x="505206" y="491033"/>
                      <a:pt x="507949" y="494919"/>
                      <a:pt x="512978" y="499949"/>
                    </a:cubicBezTo>
                    <a:cubicBezTo>
                      <a:pt x="512978" y="501777"/>
                      <a:pt x="513664" y="503835"/>
                      <a:pt x="515035" y="506121"/>
                    </a:cubicBezTo>
                    <a:cubicBezTo>
                      <a:pt x="514121" y="507950"/>
                      <a:pt x="513664" y="509093"/>
                      <a:pt x="513664" y="509550"/>
                    </a:cubicBezTo>
                    <a:lnTo>
                      <a:pt x="515035" y="511607"/>
                    </a:lnTo>
                    <a:lnTo>
                      <a:pt x="513664" y="513665"/>
                    </a:lnTo>
                    <a:cubicBezTo>
                      <a:pt x="515493" y="522351"/>
                      <a:pt x="517779" y="526695"/>
                      <a:pt x="520522" y="526695"/>
                    </a:cubicBezTo>
                    <a:lnTo>
                      <a:pt x="519836" y="528752"/>
                    </a:lnTo>
                    <a:cubicBezTo>
                      <a:pt x="519836" y="530581"/>
                      <a:pt x="520065" y="531495"/>
                      <a:pt x="520522" y="531495"/>
                    </a:cubicBezTo>
                    <a:cubicBezTo>
                      <a:pt x="520522" y="544297"/>
                      <a:pt x="517550" y="550698"/>
                      <a:pt x="511606" y="550698"/>
                    </a:cubicBezTo>
                    <a:cubicBezTo>
                      <a:pt x="510235" y="547955"/>
                      <a:pt x="508863" y="545669"/>
                      <a:pt x="507492" y="543840"/>
                    </a:cubicBezTo>
                    <a:cubicBezTo>
                      <a:pt x="506120" y="542468"/>
                      <a:pt x="505206" y="541782"/>
                      <a:pt x="504748" y="541782"/>
                    </a:cubicBezTo>
                    <a:lnTo>
                      <a:pt x="504748" y="543840"/>
                    </a:lnTo>
                    <a:cubicBezTo>
                      <a:pt x="505663" y="545669"/>
                      <a:pt x="506120" y="546812"/>
                      <a:pt x="506120" y="547269"/>
                    </a:cubicBezTo>
                    <a:lnTo>
                      <a:pt x="503377" y="547269"/>
                    </a:lnTo>
                    <a:cubicBezTo>
                      <a:pt x="503377" y="544983"/>
                      <a:pt x="496062" y="534696"/>
                      <a:pt x="481431" y="516408"/>
                    </a:cubicBezTo>
                    <a:lnTo>
                      <a:pt x="481431" y="513665"/>
                    </a:lnTo>
                    <a:lnTo>
                      <a:pt x="482803" y="511607"/>
                    </a:lnTo>
                    <a:lnTo>
                      <a:pt x="475945" y="509550"/>
                    </a:lnTo>
                    <a:lnTo>
                      <a:pt x="475945" y="508178"/>
                    </a:lnTo>
                    <a:lnTo>
                      <a:pt x="477316" y="506121"/>
                    </a:lnTo>
                    <a:cubicBezTo>
                      <a:pt x="472744" y="506121"/>
                      <a:pt x="470458" y="505206"/>
                      <a:pt x="470458" y="503378"/>
                    </a:cubicBezTo>
                    <a:cubicBezTo>
                      <a:pt x="470916" y="503378"/>
                      <a:pt x="471144" y="503149"/>
                      <a:pt x="471144" y="502692"/>
                    </a:cubicBezTo>
                    <a:cubicBezTo>
                      <a:pt x="462000" y="502692"/>
                      <a:pt x="457428" y="501320"/>
                      <a:pt x="457428" y="498577"/>
                    </a:cubicBezTo>
                    <a:lnTo>
                      <a:pt x="459486" y="495148"/>
                    </a:lnTo>
                    <a:lnTo>
                      <a:pt x="455371" y="489662"/>
                    </a:lnTo>
                    <a:lnTo>
                      <a:pt x="457428" y="484861"/>
                    </a:lnTo>
                    <a:cubicBezTo>
                      <a:pt x="452856" y="484861"/>
                      <a:pt x="450570" y="483032"/>
                      <a:pt x="450570" y="479375"/>
                    </a:cubicBezTo>
                    <a:cubicBezTo>
                      <a:pt x="447827" y="479375"/>
                      <a:pt x="446227" y="477089"/>
                      <a:pt x="445770" y="472517"/>
                    </a:cubicBezTo>
                    <a:cubicBezTo>
                      <a:pt x="444398" y="472517"/>
                      <a:pt x="443712" y="471602"/>
                      <a:pt x="443712" y="469773"/>
                    </a:cubicBezTo>
                    <a:cubicBezTo>
                      <a:pt x="444627" y="468859"/>
                      <a:pt x="445084" y="467487"/>
                      <a:pt x="445084" y="465659"/>
                    </a:cubicBezTo>
                    <a:cubicBezTo>
                      <a:pt x="440969" y="465659"/>
                      <a:pt x="438912" y="464744"/>
                      <a:pt x="438912" y="462915"/>
                    </a:cubicBezTo>
                    <a:cubicBezTo>
                      <a:pt x="438912" y="462458"/>
                      <a:pt x="439369" y="462230"/>
                      <a:pt x="440283" y="462230"/>
                    </a:cubicBezTo>
                    <a:lnTo>
                      <a:pt x="427253" y="448514"/>
                    </a:lnTo>
                    <a:cubicBezTo>
                      <a:pt x="427253" y="440284"/>
                      <a:pt x="418795" y="431826"/>
                      <a:pt x="401878" y="423139"/>
                    </a:cubicBezTo>
                    <a:cubicBezTo>
                      <a:pt x="402793" y="421310"/>
                      <a:pt x="403250" y="419710"/>
                      <a:pt x="403250" y="418338"/>
                    </a:cubicBezTo>
                    <a:cubicBezTo>
                      <a:pt x="402336" y="418338"/>
                      <a:pt x="393192" y="411709"/>
                      <a:pt x="375818" y="398450"/>
                    </a:cubicBezTo>
                    <a:lnTo>
                      <a:pt x="372389" y="398450"/>
                    </a:lnTo>
                    <a:lnTo>
                      <a:pt x="368960" y="403251"/>
                    </a:lnTo>
                    <a:lnTo>
                      <a:pt x="366217" y="401879"/>
                    </a:lnTo>
                    <a:lnTo>
                      <a:pt x="365531" y="401879"/>
                    </a:lnTo>
                    <a:cubicBezTo>
                      <a:pt x="365531" y="404165"/>
                      <a:pt x="361645" y="409194"/>
                      <a:pt x="353872" y="416967"/>
                    </a:cubicBezTo>
                    <a:cubicBezTo>
                      <a:pt x="353872" y="419710"/>
                      <a:pt x="349529" y="424739"/>
                      <a:pt x="340842" y="432054"/>
                    </a:cubicBezTo>
                    <a:cubicBezTo>
                      <a:pt x="340842" y="431140"/>
                      <a:pt x="340614" y="430683"/>
                      <a:pt x="340156" y="430683"/>
                    </a:cubicBezTo>
                    <a:cubicBezTo>
                      <a:pt x="340156" y="436169"/>
                      <a:pt x="331241" y="446228"/>
                      <a:pt x="313410" y="460858"/>
                    </a:cubicBezTo>
                    <a:cubicBezTo>
                      <a:pt x="308381" y="464516"/>
                      <a:pt x="300609" y="467259"/>
                      <a:pt x="290093" y="469088"/>
                    </a:cubicBezTo>
                    <a:cubicBezTo>
                      <a:pt x="290093" y="469545"/>
                      <a:pt x="288950" y="470231"/>
                      <a:pt x="286664" y="471145"/>
                    </a:cubicBezTo>
                    <a:cubicBezTo>
                      <a:pt x="284835" y="470231"/>
                      <a:pt x="283692" y="469773"/>
                      <a:pt x="283235" y="469773"/>
                    </a:cubicBezTo>
                    <a:cubicBezTo>
                      <a:pt x="283235" y="471145"/>
                      <a:pt x="282092" y="472517"/>
                      <a:pt x="279806" y="473888"/>
                    </a:cubicBezTo>
                    <a:lnTo>
                      <a:pt x="277749" y="469773"/>
                    </a:lnTo>
                    <a:cubicBezTo>
                      <a:pt x="276834" y="469773"/>
                      <a:pt x="276377" y="470231"/>
                      <a:pt x="276377" y="471145"/>
                    </a:cubicBezTo>
                    <a:lnTo>
                      <a:pt x="269519" y="469773"/>
                    </a:lnTo>
                    <a:cubicBezTo>
                      <a:pt x="256717" y="471602"/>
                      <a:pt x="250317" y="472974"/>
                      <a:pt x="250317" y="473888"/>
                    </a:cubicBezTo>
                    <a:cubicBezTo>
                      <a:pt x="248031" y="473431"/>
                      <a:pt x="245973" y="472974"/>
                      <a:pt x="244144" y="472517"/>
                    </a:cubicBezTo>
                    <a:cubicBezTo>
                      <a:pt x="242773" y="472059"/>
                      <a:pt x="242087" y="471602"/>
                      <a:pt x="242087" y="471145"/>
                    </a:cubicBezTo>
                    <a:cubicBezTo>
                      <a:pt x="240258" y="472059"/>
                      <a:pt x="239115" y="472517"/>
                      <a:pt x="238658" y="472517"/>
                    </a:cubicBezTo>
                    <a:cubicBezTo>
                      <a:pt x="232714" y="469316"/>
                      <a:pt x="226542" y="464973"/>
                      <a:pt x="220141" y="459486"/>
                    </a:cubicBezTo>
                    <a:cubicBezTo>
                      <a:pt x="207340" y="468173"/>
                      <a:pt x="200025" y="473202"/>
                      <a:pt x="198196" y="474574"/>
                    </a:cubicBezTo>
                    <a:cubicBezTo>
                      <a:pt x="189509" y="481432"/>
                      <a:pt x="182651" y="487147"/>
                      <a:pt x="177622" y="491719"/>
                    </a:cubicBezTo>
                    <a:cubicBezTo>
                      <a:pt x="173050" y="495834"/>
                      <a:pt x="170764" y="498120"/>
                      <a:pt x="170764" y="498577"/>
                    </a:cubicBezTo>
                    <a:cubicBezTo>
                      <a:pt x="163449" y="504063"/>
                      <a:pt x="156133" y="510007"/>
                      <a:pt x="148818" y="516408"/>
                    </a:cubicBezTo>
                    <a:lnTo>
                      <a:pt x="126873" y="532181"/>
                    </a:lnTo>
                    <a:cubicBezTo>
                      <a:pt x="121843" y="532181"/>
                      <a:pt x="117500" y="534239"/>
                      <a:pt x="113842" y="538353"/>
                    </a:cubicBezTo>
                    <a:lnTo>
                      <a:pt x="111785" y="538353"/>
                    </a:lnTo>
                    <a:cubicBezTo>
                      <a:pt x="111785" y="536067"/>
                      <a:pt x="111099" y="534924"/>
                      <a:pt x="109728" y="534924"/>
                    </a:cubicBezTo>
                    <a:cubicBezTo>
                      <a:pt x="109728" y="535839"/>
                      <a:pt x="108813" y="537210"/>
                      <a:pt x="106984" y="539039"/>
                    </a:cubicBezTo>
                    <a:lnTo>
                      <a:pt x="108356" y="541782"/>
                    </a:lnTo>
                    <a:cubicBezTo>
                      <a:pt x="107442" y="541782"/>
                      <a:pt x="106984" y="542011"/>
                      <a:pt x="106984" y="542468"/>
                    </a:cubicBezTo>
                    <a:cubicBezTo>
                      <a:pt x="104241" y="542468"/>
                      <a:pt x="98983" y="537896"/>
                      <a:pt x="91211" y="528752"/>
                    </a:cubicBezTo>
                    <a:cubicBezTo>
                      <a:pt x="75209" y="527381"/>
                      <a:pt x="67208" y="525095"/>
                      <a:pt x="67208" y="521894"/>
                    </a:cubicBezTo>
                    <a:lnTo>
                      <a:pt x="61036" y="518465"/>
                    </a:lnTo>
                    <a:lnTo>
                      <a:pt x="61036" y="517094"/>
                    </a:lnTo>
                    <a:lnTo>
                      <a:pt x="65836" y="511607"/>
                    </a:lnTo>
                    <a:cubicBezTo>
                      <a:pt x="57150" y="508864"/>
                      <a:pt x="52806" y="506121"/>
                      <a:pt x="52806" y="503378"/>
                    </a:cubicBezTo>
                    <a:cubicBezTo>
                      <a:pt x="63322" y="486004"/>
                      <a:pt x="69951" y="476174"/>
                      <a:pt x="72694" y="473888"/>
                    </a:cubicBezTo>
                    <a:cubicBezTo>
                      <a:pt x="77266" y="471145"/>
                      <a:pt x="88011" y="459944"/>
                      <a:pt x="104927" y="440284"/>
                    </a:cubicBezTo>
                    <a:lnTo>
                      <a:pt x="106299" y="440284"/>
                    </a:lnTo>
                    <a:lnTo>
                      <a:pt x="105613" y="438227"/>
                    </a:lnTo>
                    <a:lnTo>
                      <a:pt x="104927" y="436855"/>
                    </a:lnTo>
                    <a:cubicBezTo>
                      <a:pt x="108127" y="432283"/>
                      <a:pt x="109728" y="427940"/>
                      <a:pt x="109728" y="423825"/>
                    </a:cubicBezTo>
                    <a:cubicBezTo>
                      <a:pt x="91897" y="411023"/>
                      <a:pt x="77724" y="403708"/>
                      <a:pt x="67208" y="401879"/>
                    </a:cubicBezTo>
                    <a:lnTo>
                      <a:pt x="65836" y="401879"/>
                    </a:lnTo>
                    <a:cubicBezTo>
                      <a:pt x="64465" y="401879"/>
                      <a:pt x="62865" y="402336"/>
                      <a:pt x="61036" y="403251"/>
                    </a:cubicBezTo>
                    <a:cubicBezTo>
                      <a:pt x="59207" y="403251"/>
                      <a:pt x="53035" y="400508"/>
                      <a:pt x="42519" y="395021"/>
                    </a:cubicBezTo>
                    <a:cubicBezTo>
                      <a:pt x="37490" y="395021"/>
                      <a:pt x="31775" y="391592"/>
                      <a:pt x="25374" y="384734"/>
                    </a:cubicBezTo>
                    <a:cubicBezTo>
                      <a:pt x="26289" y="384734"/>
                      <a:pt x="26746" y="384277"/>
                      <a:pt x="26746" y="383363"/>
                    </a:cubicBezTo>
                    <a:cubicBezTo>
                      <a:pt x="24917" y="383363"/>
                      <a:pt x="24003" y="382677"/>
                      <a:pt x="24003" y="381305"/>
                    </a:cubicBezTo>
                    <a:lnTo>
                      <a:pt x="24003" y="379934"/>
                    </a:lnTo>
                    <a:cubicBezTo>
                      <a:pt x="28575" y="371704"/>
                      <a:pt x="37490" y="363703"/>
                      <a:pt x="50749" y="355931"/>
                    </a:cubicBezTo>
                    <a:cubicBezTo>
                      <a:pt x="53035" y="351816"/>
                      <a:pt x="59664" y="347930"/>
                      <a:pt x="70637" y="344272"/>
                    </a:cubicBezTo>
                    <a:cubicBezTo>
                      <a:pt x="81153" y="336042"/>
                      <a:pt x="88011" y="331928"/>
                      <a:pt x="91211" y="331928"/>
                    </a:cubicBezTo>
                    <a:lnTo>
                      <a:pt x="91211" y="329870"/>
                    </a:lnTo>
                    <a:lnTo>
                      <a:pt x="89839" y="327127"/>
                    </a:lnTo>
                    <a:lnTo>
                      <a:pt x="91897" y="327127"/>
                    </a:lnTo>
                    <a:lnTo>
                      <a:pt x="98069" y="328499"/>
                    </a:lnTo>
                    <a:cubicBezTo>
                      <a:pt x="98069" y="326670"/>
                      <a:pt x="99669" y="325527"/>
                      <a:pt x="102870" y="325070"/>
                    </a:cubicBezTo>
                    <a:lnTo>
                      <a:pt x="102870" y="322326"/>
                    </a:lnTo>
                    <a:lnTo>
                      <a:pt x="101498" y="322326"/>
                    </a:lnTo>
                    <a:lnTo>
                      <a:pt x="98069" y="325070"/>
                    </a:lnTo>
                    <a:lnTo>
                      <a:pt x="98069" y="323698"/>
                    </a:lnTo>
                    <a:cubicBezTo>
                      <a:pt x="98069" y="323241"/>
                      <a:pt x="98526" y="322555"/>
                      <a:pt x="99441" y="321641"/>
                    </a:cubicBezTo>
                    <a:cubicBezTo>
                      <a:pt x="100812" y="320726"/>
                      <a:pt x="102641" y="319812"/>
                      <a:pt x="104927" y="318897"/>
                    </a:cubicBezTo>
                    <a:cubicBezTo>
                      <a:pt x="104927" y="320726"/>
                      <a:pt x="105613" y="321641"/>
                      <a:pt x="106984" y="321641"/>
                    </a:cubicBezTo>
                    <a:cubicBezTo>
                      <a:pt x="106984" y="320726"/>
                      <a:pt x="107442" y="320269"/>
                      <a:pt x="108356" y="320269"/>
                    </a:cubicBezTo>
                    <a:lnTo>
                      <a:pt x="108356" y="321641"/>
                    </a:lnTo>
                    <a:lnTo>
                      <a:pt x="123444" y="314783"/>
                    </a:lnTo>
                    <a:lnTo>
                      <a:pt x="122072" y="312039"/>
                    </a:lnTo>
                    <a:cubicBezTo>
                      <a:pt x="122072" y="310211"/>
                      <a:pt x="127558" y="302895"/>
                      <a:pt x="138531" y="290094"/>
                    </a:cubicBezTo>
                    <a:lnTo>
                      <a:pt x="135788" y="290094"/>
                    </a:lnTo>
                    <a:cubicBezTo>
                      <a:pt x="136245" y="288722"/>
                      <a:pt x="136702" y="287351"/>
                      <a:pt x="137160" y="285979"/>
                    </a:cubicBezTo>
                    <a:cubicBezTo>
                      <a:pt x="137617" y="285065"/>
                      <a:pt x="138074" y="284607"/>
                      <a:pt x="138531" y="284607"/>
                    </a:cubicBezTo>
                    <a:cubicBezTo>
                      <a:pt x="137617" y="282779"/>
                      <a:pt x="137160" y="281636"/>
                      <a:pt x="137160" y="281178"/>
                    </a:cubicBezTo>
                    <a:cubicBezTo>
                      <a:pt x="139903" y="272949"/>
                      <a:pt x="142189" y="266091"/>
                      <a:pt x="144018" y="260604"/>
                    </a:cubicBezTo>
                    <a:cubicBezTo>
                      <a:pt x="145389" y="256032"/>
                      <a:pt x="146075" y="253289"/>
                      <a:pt x="146075" y="252375"/>
                    </a:cubicBezTo>
                    <a:lnTo>
                      <a:pt x="145389" y="250317"/>
                    </a:lnTo>
                    <a:lnTo>
                      <a:pt x="145389" y="248946"/>
                    </a:lnTo>
                    <a:cubicBezTo>
                      <a:pt x="147218" y="248946"/>
                      <a:pt x="148361" y="246660"/>
                      <a:pt x="148818" y="242088"/>
                    </a:cubicBezTo>
                    <a:cubicBezTo>
                      <a:pt x="131902" y="253518"/>
                      <a:pt x="114528" y="266091"/>
                      <a:pt x="96697" y="279807"/>
                    </a:cubicBezTo>
                    <a:cubicBezTo>
                      <a:pt x="88925" y="284836"/>
                      <a:pt x="79781" y="289865"/>
                      <a:pt x="69265" y="294894"/>
                    </a:cubicBezTo>
                    <a:lnTo>
                      <a:pt x="67894" y="292837"/>
                    </a:lnTo>
                    <a:cubicBezTo>
                      <a:pt x="62865" y="293294"/>
                      <a:pt x="57150" y="297409"/>
                      <a:pt x="50749" y="305181"/>
                    </a:cubicBezTo>
                    <a:lnTo>
                      <a:pt x="49377" y="305181"/>
                    </a:lnTo>
                    <a:cubicBezTo>
                      <a:pt x="46634" y="305181"/>
                      <a:pt x="40462" y="301067"/>
                      <a:pt x="30861" y="292837"/>
                    </a:cubicBezTo>
                    <a:cubicBezTo>
                      <a:pt x="26746" y="291008"/>
                      <a:pt x="23088" y="290094"/>
                      <a:pt x="19888" y="290094"/>
                    </a:cubicBezTo>
                    <a:lnTo>
                      <a:pt x="10287" y="291465"/>
                    </a:lnTo>
                    <a:cubicBezTo>
                      <a:pt x="7544" y="289637"/>
                      <a:pt x="5715" y="286665"/>
                      <a:pt x="4800" y="282550"/>
                    </a:cubicBezTo>
                    <a:lnTo>
                      <a:pt x="6858" y="277749"/>
                    </a:lnTo>
                    <a:cubicBezTo>
                      <a:pt x="3657" y="277749"/>
                      <a:pt x="1371" y="276149"/>
                      <a:pt x="0" y="272949"/>
                    </a:cubicBezTo>
                    <a:lnTo>
                      <a:pt x="0" y="272263"/>
                    </a:lnTo>
                    <a:cubicBezTo>
                      <a:pt x="2286" y="269977"/>
                      <a:pt x="7315" y="261062"/>
                      <a:pt x="15087" y="245517"/>
                    </a:cubicBezTo>
                    <a:cubicBezTo>
                      <a:pt x="16459" y="245517"/>
                      <a:pt x="24231" y="237744"/>
                      <a:pt x="38405" y="222200"/>
                    </a:cubicBezTo>
                    <a:lnTo>
                      <a:pt x="43891" y="218085"/>
                    </a:lnTo>
                    <a:cubicBezTo>
                      <a:pt x="46634" y="213513"/>
                      <a:pt x="54406" y="205283"/>
                      <a:pt x="67208" y="193396"/>
                    </a:cubicBezTo>
                    <a:cubicBezTo>
                      <a:pt x="72237" y="185166"/>
                      <a:pt x="79324" y="176480"/>
                      <a:pt x="88468" y="167336"/>
                    </a:cubicBezTo>
                    <a:cubicBezTo>
                      <a:pt x="93497" y="162306"/>
                      <a:pt x="96012" y="159106"/>
                      <a:pt x="96012" y="157734"/>
                    </a:cubicBezTo>
                    <a:cubicBezTo>
                      <a:pt x="95097" y="157734"/>
                      <a:pt x="94640" y="157506"/>
                      <a:pt x="94640" y="157049"/>
                    </a:cubicBezTo>
                    <a:cubicBezTo>
                      <a:pt x="96926" y="152019"/>
                      <a:pt x="99669" y="149505"/>
                      <a:pt x="102870" y="149505"/>
                    </a:cubicBezTo>
                    <a:lnTo>
                      <a:pt x="101498" y="147447"/>
                    </a:lnTo>
                    <a:cubicBezTo>
                      <a:pt x="104698" y="144247"/>
                      <a:pt x="106299" y="141504"/>
                      <a:pt x="106299" y="139218"/>
                    </a:cubicBezTo>
                    <a:cubicBezTo>
                      <a:pt x="100812" y="138303"/>
                      <a:pt x="97383" y="137618"/>
                      <a:pt x="96012" y="137160"/>
                    </a:cubicBezTo>
                    <a:cubicBezTo>
                      <a:pt x="90525" y="141732"/>
                      <a:pt x="87782" y="144704"/>
                      <a:pt x="87782" y="146076"/>
                    </a:cubicBezTo>
                    <a:lnTo>
                      <a:pt x="84353" y="148819"/>
                    </a:lnTo>
                    <a:lnTo>
                      <a:pt x="80924" y="146076"/>
                    </a:lnTo>
                    <a:lnTo>
                      <a:pt x="78181" y="149505"/>
                    </a:lnTo>
                    <a:lnTo>
                      <a:pt x="76123" y="148819"/>
                    </a:lnTo>
                    <a:lnTo>
                      <a:pt x="71323" y="152248"/>
                    </a:lnTo>
                    <a:lnTo>
                      <a:pt x="69265" y="152248"/>
                    </a:lnTo>
                    <a:cubicBezTo>
                      <a:pt x="63322" y="149048"/>
                      <a:pt x="58293" y="144704"/>
                      <a:pt x="54178" y="139218"/>
                    </a:cubicBezTo>
                    <a:lnTo>
                      <a:pt x="43891" y="137160"/>
                    </a:lnTo>
                    <a:lnTo>
                      <a:pt x="33604" y="138532"/>
                    </a:lnTo>
                    <a:lnTo>
                      <a:pt x="32232" y="135789"/>
                    </a:lnTo>
                    <a:lnTo>
                      <a:pt x="32232" y="135103"/>
                    </a:lnTo>
                    <a:lnTo>
                      <a:pt x="33604" y="132360"/>
                    </a:lnTo>
                    <a:cubicBezTo>
                      <a:pt x="29489" y="130074"/>
                      <a:pt x="27660" y="128245"/>
                      <a:pt x="28118" y="126873"/>
                    </a:cubicBezTo>
                    <a:cubicBezTo>
                      <a:pt x="28575" y="125502"/>
                      <a:pt x="28803" y="124359"/>
                      <a:pt x="28803" y="123444"/>
                    </a:cubicBezTo>
                    <a:cubicBezTo>
                      <a:pt x="21945" y="119787"/>
                      <a:pt x="18516" y="117272"/>
                      <a:pt x="18516" y="115901"/>
                    </a:cubicBezTo>
                    <a:cubicBezTo>
                      <a:pt x="18516" y="114529"/>
                      <a:pt x="19659" y="113843"/>
                      <a:pt x="21945" y="113843"/>
                    </a:cubicBezTo>
                    <a:lnTo>
                      <a:pt x="19888" y="110414"/>
                    </a:lnTo>
                    <a:lnTo>
                      <a:pt x="19888" y="109728"/>
                    </a:lnTo>
                    <a:cubicBezTo>
                      <a:pt x="19888" y="108814"/>
                      <a:pt x="20117" y="108357"/>
                      <a:pt x="20574" y="108357"/>
                    </a:cubicBezTo>
                    <a:lnTo>
                      <a:pt x="19888" y="106299"/>
                    </a:lnTo>
                    <a:cubicBezTo>
                      <a:pt x="19888" y="105385"/>
                      <a:pt x="20117" y="104928"/>
                      <a:pt x="20574" y="104928"/>
                    </a:cubicBezTo>
                    <a:lnTo>
                      <a:pt x="19888" y="102870"/>
                    </a:lnTo>
                    <a:lnTo>
                      <a:pt x="20574" y="99441"/>
                    </a:lnTo>
                    <a:lnTo>
                      <a:pt x="17145" y="100127"/>
                    </a:lnTo>
                    <a:lnTo>
                      <a:pt x="15087" y="96698"/>
                    </a:lnTo>
                    <a:lnTo>
                      <a:pt x="15087" y="95327"/>
                    </a:lnTo>
                    <a:lnTo>
                      <a:pt x="17145" y="91898"/>
                    </a:lnTo>
                    <a:lnTo>
                      <a:pt x="16459" y="86411"/>
                    </a:lnTo>
                    <a:cubicBezTo>
                      <a:pt x="19202" y="85497"/>
                      <a:pt x="22631" y="78867"/>
                      <a:pt x="26746" y="66523"/>
                    </a:cubicBezTo>
                    <a:lnTo>
                      <a:pt x="35661" y="55550"/>
                    </a:lnTo>
                    <a:lnTo>
                      <a:pt x="38405" y="56236"/>
                    </a:lnTo>
                    <a:cubicBezTo>
                      <a:pt x="38405" y="52121"/>
                      <a:pt x="41376" y="48464"/>
                      <a:pt x="47320" y="45263"/>
                    </a:cubicBezTo>
                    <a:cubicBezTo>
                      <a:pt x="51892" y="42063"/>
                      <a:pt x="54178" y="39320"/>
                      <a:pt x="54178" y="37034"/>
                    </a:cubicBezTo>
                    <a:lnTo>
                      <a:pt x="56235" y="37034"/>
                    </a:lnTo>
                    <a:lnTo>
                      <a:pt x="58978" y="37719"/>
                    </a:lnTo>
                    <a:cubicBezTo>
                      <a:pt x="58978" y="34062"/>
                      <a:pt x="61264" y="32233"/>
                      <a:pt x="65836" y="32233"/>
                    </a:cubicBezTo>
                    <a:lnTo>
                      <a:pt x="64465" y="30176"/>
                    </a:lnTo>
                    <a:cubicBezTo>
                      <a:pt x="64465" y="28804"/>
                      <a:pt x="67208" y="27204"/>
                      <a:pt x="72694" y="25375"/>
                    </a:cubicBezTo>
                    <a:cubicBezTo>
                      <a:pt x="72694" y="26747"/>
                      <a:pt x="73380" y="27432"/>
                      <a:pt x="74752" y="27432"/>
                    </a:cubicBezTo>
                    <a:cubicBezTo>
                      <a:pt x="79324" y="25146"/>
                      <a:pt x="82524" y="24003"/>
                      <a:pt x="84353" y="24003"/>
                    </a:cubicBezTo>
                    <a:lnTo>
                      <a:pt x="84353" y="25375"/>
                    </a:lnTo>
                    <a:cubicBezTo>
                      <a:pt x="91211" y="23089"/>
                      <a:pt x="95097" y="21946"/>
                      <a:pt x="96012" y="21946"/>
                    </a:cubicBezTo>
                    <a:close/>
                    <a:moveTo>
                      <a:pt x="315468" y="0"/>
                    </a:moveTo>
                    <a:lnTo>
                      <a:pt x="318897" y="0"/>
                    </a:lnTo>
                    <a:cubicBezTo>
                      <a:pt x="322554" y="0"/>
                      <a:pt x="328726" y="686"/>
                      <a:pt x="337413" y="2058"/>
                    </a:cubicBezTo>
                    <a:lnTo>
                      <a:pt x="340842" y="1372"/>
                    </a:lnTo>
                    <a:cubicBezTo>
                      <a:pt x="347700" y="2744"/>
                      <a:pt x="354330" y="8001"/>
                      <a:pt x="360730" y="17145"/>
                    </a:cubicBezTo>
                    <a:cubicBezTo>
                      <a:pt x="360730" y="18060"/>
                      <a:pt x="360273" y="18517"/>
                      <a:pt x="359359" y="18517"/>
                    </a:cubicBezTo>
                    <a:cubicBezTo>
                      <a:pt x="368046" y="29947"/>
                      <a:pt x="373075" y="35662"/>
                      <a:pt x="374446" y="35662"/>
                    </a:cubicBezTo>
                    <a:cubicBezTo>
                      <a:pt x="379476" y="43434"/>
                      <a:pt x="383362" y="51435"/>
                      <a:pt x="386105" y="59665"/>
                    </a:cubicBezTo>
                    <a:lnTo>
                      <a:pt x="388162" y="61037"/>
                    </a:lnTo>
                    <a:lnTo>
                      <a:pt x="387477" y="63094"/>
                    </a:lnTo>
                    <a:cubicBezTo>
                      <a:pt x="387477" y="67209"/>
                      <a:pt x="388848" y="69266"/>
                      <a:pt x="391591" y="69266"/>
                    </a:cubicBezTo>
                    <a:lnTo>
                      <a:pt x="391591" y="71324"/>
                    </a:lnTo>
                    <a:cubicBezTo>
                      <a:pt x="391591" y="79096"/>
                      <a:pt x="385419" y="94412"/>
                      <a:pt x="373075" y="117272"/>
                    </a:cubicBezTo>
                    <a:lnTo>
                      <a:pt x="362788" y="150876"/>
                    </a:lnTo>
                    <a:lnTo>
                      <a:pt x="364159" y="152934"/>
                    </a:lnTo>
                    <a:lnTo>
                      <a:pt x="364159" y="155677"/>
                    </a:lnTo>
                    <a:lnTo>
                      <a:pt x="362788" y="157734"/>
                    </a:lnTo>
                    <a:lnTo>
                      <a:pt x="365531" y="157734"/>
                    </a:lnTo>
                    <a:lnTo>
                      <a:pt x="369646" y="154305"/>
                    </a:lnTo>
                    <a:lnTo>
                      <a:pt x="369646" y="157734"/>
                    </a:lnTo>
                    <a:lnTo>
                      <a:pt x="372389" y="157734"/>
                    </a:lnTo>
                    <a:cubicBezTo>
                      <a:pt x="372389" y="155906"/>
                      <a:pt x="374675" y="153620"/>
                      <a:pt x="379247" y="150876"/>
                    </a:cubicBezTo>
                    <a:lnTo>
                      <a:pt x="379247" y="149505"/>
                    </a:lnTo>
                    <a:lnTo>
                      <a:pt x="379933" y="149505"/>
                    </a:lnTo>
                    <a:lnTo>
                      <a:pt x="382676" y="150876"/>
                    </a:lnTo>
                    <a:cubicBezTo>
                      <a:pt x="383590" y="149048"/>
                      <a:pt x="384048" y="147219"/>
                      <a:pt x="384048" y="145390"/>
                    </a:cubicBezTo>
                    <a:lnTo>
                      <a:pt x="386105" y="145390"/>
                    </a:lnTo>
                    <a:lnTo>
                      <a:pt x="386105" y="148819"/>
                    </a:lnTo>
                    <a:lnTo>
                      <a:pt x="387477" y="148819"/>
                    </a:lnTo>
                    <a:lnTo>
                      <a:pt x="387477" y="147447"/>
                    </a:lnTo>
                    <a:lnTo>
                      <a:pt x="388162" y="145390"/>
                    </a:lnTo>
                    <a:lnTo>
                      <a:pt x="387477" y="141961"/>
                    </a:lnTo>
                    <a:lnTo>
                      <a:pt x="389534" y="141961"/>
                    </a:lnTo>
                    <a:lnTo>
                      <a:pt x="391591" y="142647"/>
                    </a:lnTo>
                    <a:lnTo>
                      <a:pt x="391591" y="140589"/>
                    </a:lnTo>
                    <a:lnTo>
                      <a:pt x="395020" y="140589"/>
                    </a:lnTo>
                    <a:cubicBezTo>
                      <a:pt x="401878" y="139675"/>
                      <a:pt x="405307" y="138075"/>
                      <a:pt x="405307" y="135789"/>
                    </a:cubicBezTo>
                    <a:cubicBezTo>
                      <a:pt x="406222" y="135789"/>
                      <a:pt x="406679" y="136246"/>
                      <a:pt x="406679" y="137160"/>
                    </a:cubicBezTo>
                    <a:cubicBezTo>
                      <a:pt x="415366" y="133503"/>
                      <a:pt x="420852" y="131674"/>
                      <a:pt x="423138" y="131674"/>
                    </a:cubicBezTo>
                    <a:cubicBezTo>
                      <a:pt x="423138" y="132131"/>
                      <a:pt x="423367" y="132360"/>
                      <a:pt x="423824" y="132360"/>
                    </a:cubicBezTo>
                    <a:lnTo>
                      <a:pt x="425196" y="130302"/>
                    </a:lnTo>
                    <a:cubicBezTo>
                      <a:pt x="421995" y="128931"/>
                      <a:pt x="420395" y="127559"/>
                      <a:pt x="420395" y="126188"/>
                    </a:cubicBezTo>
                    <a:cubicBezTo>
                      <a:pt x="420395" y="124816"/>
                      <a:pt x="423824" y="123902"/>
                      <a:pt x="430682" y="123444"/>
                    </a:cubicBezTo>
                    <a:cubicBezTo>
                      <a:pt x="430682" y="125730"/>
                      <a:pt x="441883" y="129617"/>
                      <a:pt x="464286" y="135103"/>
                    </a:cubicBezTo>
                    <a:cubicBezTo>
                      <a:pt x="465658" y="135560"/>
                      <a:pt x="466801" y="136246"/>
                      <a:pt x="467715" y="137160"/>
                    </a:cubicBezTo>
                    <a:cubicBezTo>
                      <a:pt x="468630" y="137618"/>
                      <a:pt x="469087" y="138075"/>
                      <a:pt x="469087" y="138532"/>
                    </a:cubicBezTo>
                    <a:lnTo>
                      <a:pt x="467715" y="140589"/>
                    </a:lnTo>
                    <a:lnTo>
                      <a:pt x="469087" y="142647"/>
                    </a:lnTo>
                    <a:cubicBezTo>
                      <a:pt x="467258" y="147219"/>
                      <a:pt x="465658" y="149505"/>
                      <a:pt x="464286" y="149505"/>
                    </a:cubicBezTo>
                    <a:lnTo>
                      <a:pt x="465658" y="152248"/>
                    </a:lnTo>
                    <a:lnTo>
                      <a:pt x="465658" y="152934"/>
                    </a:lnTo>
                    <a:lnTo>
                      <a:pt x="458800" y="152248"/>
                    </a:lnTo>
                    <a:cubicBezTo>
                      <a:pt x="458800" y="153620"/>
                      <a:pt x="457885" y="154305"/>
                      <a:pt x="456057" y="154305"/>
                    </a:cubicBezTo>
                    <a:lnTo>
                      <a:pt x="455371" y="154305"/>
                    </a:lnTo>
                    <a:lnTo>
                      <a:pt x="455371" y="150876"/>
                    </a:lnTo>
                    <a:cubicBezTo>
                      <a:pt x="443026" y="156820"/>
                      <a:pt x="428396" y="165964"/>
                      <a:pt x="411480" y="178308"/>
                    </a:cubicBezTo>
                    <a:cubicBezTo>
                      <a:pt x="405536" y="180594"/>
                      <a:pt x="392049" y="190196"/>
                      <a:pt x="371017" y="207112"/>
                    </a:cubicBezTo>
                    <a:lnTo>
                      <a:pt x="349072" y="224943"/>
                    </a:lnTo>
                    <a:cubicBezTo>
                      <a:pt x="349072" y="225400"/>
                      <a:pt x="339471" y="235001"/>
                      <a:pt x="320268" y="253746"/>
                    </a:cubicBezTo>
                    <a:cubicBezTo>
                      <a:pt x="320268" y="257404"/>
                      <a:pt x="319582" y="259233"/>
                      <a:pt x="318211" y="259233"/>
                    </a:cubicBezTo>
                    <a:cubicBezTo>
                      <a:pt x="315010" y="259233"/>
                      <a:pt x="311124" y="256261"/>
                      <a:pt x="306552" y="250317"/>
                    </a:cubicBezTo>
                    <a:cubicBezTo>
                      <a:pt x="304723" y="250317"/>
                      <a:pt x="301980" y="248717"/>
                      <a:pt x="298323" y="245517"/>
                    </a:cubicBezTo>
                    <a:cubicBezTo>
                      <a:pt x="296037" y="245517"/>
                      <a:pt x="294894" y="243917"/>
                      <a:pt x="294894" y="240716"/>
                    </a:cubicBezTo>
                    <a:lnTo>
                      <a:pt x="284607" y="240716"/>
                    </a:lnTo>
                    <a:lnTo>
                      <a:pt x="279120" y="242088"/>
                    </a:lnTo>
                    <a:cubicBezTo>
                      <a:pt x="279120" y="241173"/>
                      <a:pt x="276377" y="239116"/>
                      <a:pt x="270891" y="235916"/>
                    </a:cubicBezTo>
                    <a:lnTo>
                      <a:pt x="272262" y="229058"/>
                    </a:lnTo>
                    <a:cubicBezTo>
                      <a:pt x="269976" y="229058"/>
                      <a:pt x="268833" y="228372"/>
                      <a:pt x="268833" y="227000"/>
                    </a:cubicBezTo>
                    <a:cubicBezTo>
                      <a:pt x="270205" y="227000"/>
                      <a:pt x="272034" y="222428"/>
                      <a:pt x="274320" y="213284"/>
                    </a:cubicBezTo>
                    <a:cubicBezTo>
                      <a:pt x="274777" y="212370"/>
                      <a:pt x="280492" y="200025"/>
                      <a:pt x="291465" y="176251"/>
                    </a:cubicBezTo>
                    <a:cubicBezTo>
                      <a:pt x="292836" y="172593"/>
                      <a:pt x="294436" y="169622"/>
                      <a:pt x="296265" y="167336"/>
                    </a:cubicBezTo>
                    <a:cubicBezTo>
                      <a:pt x="297180" y="165507"/>
                      <a:pt x="297865" y="164592"/>
                      <a:pt x="298323" y="164592"/>
                    </a:cubicBezTo>
                    <a:lnTo>
                      <a:pt x="297637" y="162535"/>
                    </a:lnTo>
                    <a:lnTo>
                      <a:pt x="297637" y="161163"/>
                    </a:lnTo>
                    <a:lnTo>
                      <a:pt x="301752" y="155677"/>
                    </a:lnTo>
                    <a:lnTo>
                      <a:pt x="301066" y="152248"/>
                    </a:lnTo>
                    <a:cubicBezTo>
                      <a:pt x="313867" y="117958"/>
                      <a:pt x="320268" y="98984"/>
                      <a:pt x="320268" y="95327"/>
                    </a:cubicBezTo>
                    <a:cubicBezTo>
                      <a:pt x="322097" y="95327"/>
                      <a:pt x="323240" y="93955"/>
                      <a:pt x="323697" y="91212"/>
                    </a:cubicBezTo>
                    <a:lnTo>
                      <a:pt x="321640" y="89840"/>
                    </a:lnTo>
                    <a:cubicBezTo>
                      <a:pt x="323469" y="79782"/>
                      <a:pt x="325755" y="74753"/>
                      <a:pt x="328498" y="74753"/>
                    </a:cubicBezTo>
                    <a:lnTo>
                      <a:pt x="327126" y="72695"/>
                    </a:lnTo>
                    <a:lnTo>
                      <a:pt x="327126" y="71324"/>
                    </a:lnTo>
                    <a:cubicBezTo>
                      <a:pt x="329869" y="68123"/>
                      <a:pt x="332155" y="62865"/>
                      <a:pt x="333984" y="55550"/>
                    </a:cubicBezTo>
                    <a:lnTo>
                      <a:pt x="335356" y="55550"/>
                    </a:lnTo>
                    <a:lnTo>
                      <a:pt x="333984" y="52807"/>
                    </a:lnTo>
                    <a:cubicBezTo>
                      <a:pt x="337642" y="46863"/>
                      <a:pt x="339928" y="41834"/>
                      <a:pt x="340842" y="37719"/>
                    </a:cubicBezTo>
                    <a:lnTo>
                      <a:pt x="340156" y="35662"/>
                    </a:lnTo>
                    <a:lnTo>
                      <a:pt x="340156" y="34290"/>
                    </a:lnTo>
                    <a:cubicBezTo>
                      <a:pt x="341528" y="34290"/>
                      <a:pt x="342214" y="33605"/>
                      <a:pt x="342214" y="32233"/>
                    </a:cubicBezTo>
                    <a:cubicBezTo>
                      <a:pt x="342214" y="26289"/>
                      <a:pt x="333298" y="18517"/>
                      <a:pt x="315468" y="8916"/>
                    </a:cubicBezTo>
                    <a:cubicBezTo>
                      <a:pt x="315468" y="8459"/>
                      <a:pt x="314325" y="6630"/>
                      <a:pt x="312039" y="3429"/>
                    </a:cubicBezTo>
                    <a:lnTo>
                      <a:pt x="313410" y="3429"/>
                    </a:lnTo>
                    <a:cubicBezTo>
                      <a:pt x="315239" y="4344"/>
                      <a:pt x="316839" y="4801"/>
                      <a:pt x="318211" y="4801"/>
                    </a:cubicBezTo>
                    <a:lnTo>
                      <a:pt x="315468" y="1372"/>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16600">
                    <a:solidFill>
                      <a:schemeClr val="bg1"/>
                    </a:solidFill>
                    <a:latin typeface="字魂49号-逍遥行书" panose="00000500000000000000" pitchFamily="2" charset="-122"/>
                    <a:ea typeface="字魂49号-逍遥行书" panose="00000500000000000000" pitchFamily="2" charset="-122"/>
                  </a:defRPr>
                </a:lvl1pPr>
              </a:lstStyle>
              <a:p>
                <a:endParaRPr lang="zh-CN" altLang="en-US" sz="5400" dirty="0"/>
              </a:p>
            </p:txBody>
          </p:sp>
          <p:sp>
            <p:nvSpPr>
              <p:cNvPr id="19" name="文本框 18">
                <a:extLst>
                  <a:ext uri="{FF2B5EF4-FFF2-40B4-BE49-F238E27FC236}">
                    <a16:creationId xmlns:a16="http://schemas.microsoft.com/office/drawing/2014/main" id="{95B2AFF5-8C5B-419D-AF16-BC57F5AE748F}"/>
                  </a:ext>
                </a:extLst>
              </p:cNvPr>
              <p:cNvSpPr txBox="1"/>
              <p:nvPr/>
            </p:nvSpPr>
            <p:spPr>
              <a:xfrm>
                <a:off x="8969198" y="4710518"/>
                <a:ext cx="749808" cy="612648"/>
              </a:xfrm>
              <a:custGeom>
                <a:avLst/>
                <a:gdLst/>
                <a:ahLst/>
                <a:cxnLst/>
                <a:rect l="l" t="t" r="r" b="b"/>
                <a:pathLst>
                  <a:path w="749808" h="612648">
                    <a:moveTo>
                      <a:pt x="427025" y="605333"/>
                    </a:moveTo>
                    <a:lnTo>
                      <a:pt x="427940" y="605333"/>
                    </a:lnTo>
                    <a:lnTo>
                      <a:pt x="427940" y="608076"/>
                    </a:lnTo>
                    <a:lnTo>
                      <a:pt x="427025" y="608076"/>
                    </a:lnTo>
                    <a:close/>
                    <a:moveTo>
                      <a:pt x="454457" y="520294"/>
                    </a:moveTo>
                    <a:lnTo>
                      <a:pt x="454457" y="522123"/>
                    </a:lnTo>
                    <a:lnTo>
                      <a:pt x="457200" y="522123"/>
                    </a:lnTo>
                    <a:lnTo>
                      <a:pt x="457200" y="520294"/>
                    </a:lnTo>
                    <a:close/>
                    <a:moveTo>
                      <a:pt x="679400" y="519380"/>
                    </a:moveTo>
                    <a:cubicBezTo>
                      <a:pt x="676961" y="519380"/>
                      <a:pt x="675742" y="520294"/>
                      <a:pt x="675742" y="522123"/>
                    </a:cubicBezTo>
                    <a:lnTo>
                      <a:pt x="682143" y="522123"/>
                    </a:lnTo>
                    <a:cubicBezTo>
                      <a:pt x="682143" y="520294"/>
                      <a:pt x="681228" y="519380"/>
                      <a:pt x="679400" y="519380"/>
                    </a:cubicBezTo>
                    <a:close/>
                    <a:moveTo>
                      <a:pt x="512979" y="472745"/>
                    </a:moveTo>
                    <a:lnTo>
                      <a:pt x="512979" y="476403"/>
                    </a:lnTo>
                    <a:lnTo>
                      <a:pt x="514808" y="476403"/>
                    </a:lnTo>
                    <a:lnTo>
                      <a:pt x="514808" y="472745"/>
                    </a:lnTo>
                    <a:close/>
                    <a:moveTo>
                      <a:pt x="93269" y="467259"/>
                    </a:moveTo>
                    <a:lnTo>
                      <a:pt x="84125" y="468173"/>
                    </a:lnTo>
                    <a:cubicBezTo>
                      <a:pt x="84735" y="471831"/>
                      <a:pt x="86259" y="475488"/>
                      <a:pt x="88697" y="479146"/>
                    </a:cubicBezTo>
                    <a:lnTo>
                      <a:pt x="92355" y="477317"/>
                    </a:lnTo>
                    <a:lnTo>
                      <a:pt x="95098" y="479146"/>
                    </a:lnTo>
                    <a:lnTo>
                      <a:pt x="96927" y="471831"/>
                    </a:lnTo>
                    <a:cubicBezTo>
                      <a:pt x="94488" y="471831"/>
                      <a:pt x="93269" y="470307"/>
                      <a:pt x="93269" y="467259"/>
                    </a:cubicBezTo>
                    <a:close/>
                    <a:moveTo>
                      <a:pt x="268834" y="459029"/>
                    </a:moveTo>
                    <a:lnTo>
                      <a:pt x="268834" y="460858"/>
                    </a:lnTo>
                    <a:lnTo>
                      <a:pt x="271577" y="460858"/>
                    </a:lnTo>
                    <a:lnTo>
                      <a:pt x="271577" y="459029"/>
                    </a:lnTo>
                    <a:close/>
                    <a:moveTo>
                      <a:pt x="260604" y="454457"/>
                    </a:moveTo>
                    <a:lnTo>
                      <a:pt x="260604" y="456286"/>
                    </a:lnTo>
                    <a:lnTo>
                      <a:pt x="265176" y="459029"/>
                    </a:lnTo>
                    <a:lnTo>
                      <a:pt x="265176" y="456286"/>
                    </a:lnTo>
                    <a:lnTo>
                      <a:pt x="263348" y="455372"/>
                    </a:lnTo>
                    <a:close/>
                    <a:moveTo>
                      <a:pt x="268834" y="449885"/>
                    </a:moveTo>
                    <a:lnTo>
                      <a:pt x="268834" y="451714"/>
                    </a:lnTo>
                    <a:lnTo>
                      <a:pt x="271577" y="451714"/>
                    </a:lnTo>
                    <a:lnTo>
                      <a:pt x="271577" y="449885"/>
                    </a:lnTo>
                    <a:close/>
                    <a:moveTo>
                      <a:pt x="278892" y="447142"/>
                    </a:moveTo>
                    <a:cubicBezTo>
                      <a:pt x="277063" y="447142"/>
                      <a:pt x="276149" y="448056"/>
                      <a:pt x="276149" y="449885"/>
                    </a:cubicBezTo>
                    <a:lnTo>
                      <a:pt x="282550" y="453543"/>
                    </a:lnTo>
                    <a:lnTo>
                      <a:pt x="282550" y="451714"/>
                    </a:lnTo>
                    <a:cubicBezTo>
                      <a:pt x="281331" y="449276"/>
                      <a:pt x="280721" y="447752"/>
                      <a:pt x="280721" y="447142"/>
                    </a:cubicBezTo>
                    <a:close/>
                    <a:moveTo>
                      <a:pt x="379476" y="440741"/>
                    </a:moveTo>
                    <a:cubicBezTo>
                      <a:pt x="377038" y="441351"/>
                      <a:pt x="375819" y="442265"/>
                      <a:pt x="375819" y="443484"/>
                    </a:cubicBezTo>
                    <a:lnTo>
                      <a:pt x="375819" y="449885"/>
                    </a:lnTo>
                    <a:lnTo>
                      <a:pt x="377648" y="449885"/>
                    </a:lnTo>
                    <a:lnTo>
                      <a:pt x="379476" y="442570"/>
                    </a:lnTo>
                    <a:close/>
                    <a:moveTo>
                      <a:pt x="269748" y="440741"/>
                    </a:moveTo>
                    <a:lnTo>
                      <a:pt x="267005" y="445313"/>
                    </a:lnTo>
                    <a:lnTo>
                      <a:pt x="271577" y="448971"/>
                    </a:lnTo>
                    <a:lnTo>
                      <a:pt x="274320" y="448971"/>
                    </a:lnTo>
                    <a:lnTo>
                      <a:pt x="274320" y="442570"/>
                    </a:lnTo>
                    <a:lnTo>
                      <a:pt x="272492" y="441656"/>
                    </a:lnTo>
                    <a:close/>
                    <a:moveTo>
                      <a:pt x="285293" y="425196"/>
                    </a:moveTo>
                    <a:lnTo>
                      <a:pt x="285293" y="428854"/>
                    </a:lnTo>
                    <a:lnTo>
                      <a:pt x="287122" y="428854"/>
                    </a:lnTo>
                    <a:lnTo>
                      <a:pt x="287122" y="425196"/>
                    </a:lnTo>
                    <a:close/>
                    <a:moveTo>
                      <a:pt x="288951" y="419710"/>
                    </a:moveTo>
                    <a:lnTo>
                      <a:pt x="288951" y="420624"/>
                    </a:lnTo>
                    <a:lnTo>
                      <a:pt x="291694" y="420624"/>
                    </a:lnTo>
                    <a:lnTo>
                      <a:pt x="291694" y="419710"/>
                    </a:lnTo>
                    <a:close/>
                    <a:moveTo>
                      <a:pt x="298095" y="415138"/>
                    </a:moveTo>
                    <a:lnTo>
                      <a:pt x="298095" y="417881"/>
                    </a:lnTo>
                    <a:lnTo>
                      <a:pt x="299009" y="417881"/>
                    </a:lnTo>
                    <a:lnTo>
                      <a:pt x="299009" y="415138"/>
                    </a:lnTo>
                    <a:close/>
                    <a:moveTo>
                      <a:pt x="289865" y="411480"/>
                    </a:moveTo>
                    <a:cubicBezTo>
                      <a:pt x="290475" y="413919"/>
                      <a:pt x="291694" y="415138"/>
                      <a:pt x="293523" y="415138"/>
                    </a:cubicBezTo>
                    <a:lnTo>
                      <a:pt x="294437" y="415138"/>
                    </a:lnTo>
                    <a:lnTo>
                      <a:pt x="294437" y="411480"/>
                    </a:lnTo>
                    <a:close/>
                    <a:moveTo>
                      <a:pt x="389535" y="408737"/>
                    </a:moveTo>
                    <a:lnTo>
                      <a:pt x="384048" y="440741"/>
                    </a:lnTo>
                    <a:lnTo>
                      <a:pt x="386792" y="442570"/>
                    </a:lnTo>
                    <a:lnTo>
                      <a:pt x="388620" y="442570"/>
                    </a:lnTo>
                    <a:lnTo>
                      <a:pt x="386792" y="438912"/>
                    </a:lnTo>
                    <a:lnTo>
                      <a:pt x="386792" y="437998"/>
                    </a:lnTo>
                    <a:cubicBezTo>
                      <a:pt x="394107" y="439827"/>
                      <a:pt x="398374" y="440741"/>
                      <a:pt x="399593" y="440741"/>
                    </a:cubicBezTo>
                    <a:lnTo>
                      <a:pt x="397764" y="437998"/>
                    </a:lnTo>
                    <a:lnTo>
                      <a:pt x="397764" y="436169"/>
                    </a:lnTo>
                    <a:lnTo>
                      <a:pt x="399593" y="433426"/>
                    </a:lnTo>
                    <a:lnTo>
                      <a:pt x="395936" y="433426"/>
                    </a:lnTo>
                    <a:lnTo>
                      <a:pt x="391363" y="436169"/>
                    </a:lnTo>
                    <a:lnTo>
                      <a:pt x="389535" y="433426"/>
                    </a:lnTo>
                    <a:lnTo>
                      <a:pt x="389535" y="431597"/>
                    </a:lnTo>
                    <a:cubicBezTo>
                      <a:pt x="390144" y="425501"/>
                      <a:pt x="391668" y="422453"/>
                      <a:pt x="394107" y="422453"/>
                    </a:cubicBezTo>
                    <a:lnTo>
                      <a:pt x="393192" y="419710"/>
                    </a:lnTo>
                    <a:lnTo>
                      <a:pt x="393192" y="417881"/>
                    </a:lnTo>
                    <a:lnTo>
                      <a:pt x="394107" y="417881"/>
                    </a:lnTo>
                    <a:cubicBezTo>
                      <a:pt x="396545" y="417881"/>
                      <a:pt x="397764" y="418491"/>
                      <a:pt x="397764" y="419710"/>
                    </a:cubicBezTo>
                    <a:cubicBezTo>
                      <a:pt x="397764" y="421539"/>
                      <a:pt x="397155" y="422453"/>
                      <a:pt x="395936" y="422453"/>
                    </a:cubicBezTo>
                    <a:lnTo>
                      <a:pt x="397764" y="425196"/>
                    </a:lnTo>
                    <a:lnTo>
                      <a:pt x="395936" y="428854"/>
                    </a:lnTo>
                    <a:lnTo>
                      <a:pt x="400508" y="429768"/>
                    </a:lnTo>
                    <a:lnTo>
                      <a:pt x="402336" y="419710"/>
                    </a:lnTo>
                    <a:lnTo>
                      <a:pt x="402336" y="417881"/>
                    </a:lnTo>
                    <a:cubicBezTo>
                      <a:pt x="396240" y="413614"/>
                      <a:pt x="393192" y="410566"/>
                      <a:pt x="393192" y="408737"/>
                    </a:cubicBezTo>
                    <a:close/>
                    <a:moveTo>
                      <a:pt x="294437" y="406908"/>
                    </a:moveTo>
                    <a:cubicBezTo>
                      <a:pt x="295047" y="409347"/>
                      <a:pt x="296266" y="410566"/>
                      <a:pt x="298095" y="410566"/>
                    </a:cubicBezTo>
                    <a:lnTo>
                      <a:pt x="298095" y="406908"/>
                    </a:lnTo>
                    <a:close/>
                    <a:moveTo>
                      <a:pt x="371247" y="400508"/>
                    </a:moveTo>
                    <a:cubicBezTo>
                      <a:pt x="369418" y="401117"/>
                      <a:pt x="368504" y="402336"/>
                      <a:pt x="368504" y="404165"/>
                    </a:cubicBezTo>
                    <a:lnTo>
                      <a:pt x="370332" y="404165"/>
                    </a:lnTo>
                    <a:cubicBezTo>
                      <a:pt x="372161" y="404165"/>
                      <a:pt x="373076" y="402946"/>
                      <a:pt x="373076" y="400508"/>
                    </a:cubicBezTo>
                    <a:close/>
                    <a:moveTo>
                      <a:pt x="298095" y="399593"/>
                    </a:moveTo>
                    <a:lnTo>
                      <a:pt x="298095" y="402336"/>
                    </a:lnTo>
                    <a:cubicBezTo>
                      <a:pt x="298095" y="404165"/>
                      <a:pt x="299009" y="405080"/>
                      <a:pt x="300838" y="405080"/>
                    </a:cubicBezTo>
                    <a:lnTo>
                      <a:pt x="302667" y="402336"/>
                    </a:lnTo>
                    <a:lnTo>
                      <a:pt x="302667" y="399593"/>
                    </a:lnTo>
                    <a:close/>
                    <a:moveTo>
                      <a:pt x="85954" y="391364"/>
                    </a:moveTo>
                    <a:lnTo>
                      <a:pt x="85954" y="395021"/>
                    </a:lnTo>
                    <a:lnTo>
                      <a:pt x="86868" y="395021"/>
                    </a:lnTo>
                    <a:lnTo>
                      <a:pt x="86868" y="391364"/>
                    </a:lnTo>
                    <a:close/>
                    <a:moveTo>
                      <a:pt x="79553" y="385877"/>
                    </a:moveTo>
                    <a:lnTo>
                      <a:pt x="79553" y="388620"/>
                    </a:lnTo>
                    <a:lnTo>
                      <a:pt x="81382" y="388620"/>
                    </a:lnTo>
                    <a:lnTo>
                      <a:pt x="81382" y="385877"/>
                    </a:lnTo>
                    <a:close/>
                    <a:moveTo>
                      <a:pt x="307239" y="384048"/>
                    </a:moveTo>
                    <a:lnTo>
                      <a:pt x="307239" y="385877"/>
                    </a:lnTo>
                    <a:lnTo>
                      <a:pt x="309982" y="385877"/>
                    </a:lnTo>
                    <a:lnTo>
                      <a:pt x="309982" y="384048"/>
                    </a:lnTo>
                    <a:close/>
                    <a:moveTo>
                      <a:pt x="374904" y="382220"/>
                    </a:moveTo>
                    <a:lnTo>
                      <a:pt x="374904" y="384048"/>
                    </a:lnTo>
                    <a:lnTo>
                      <a:pt x="377648" y="384048"/>
                    </a:lnTo>
                    <a:lnTo>
                      <a:pt x="377648" y="382220"/>
                    </a:lnTo>
                    <a:close/>
                    <a:moveTo>
                      <a:pt x="580644" y="381305"/>
                    </a:moveTo>
                    <a:lnTo>
                      <a:pt x="580644" y="384048"/>
                    </a:lnTo>
                    <a:lnTo>
                      <a:pt x="581559" y="384048"/>
                    </a:lnTo>
                    <a:lnTo>
                      <a:pt x="581559" y="381305"/>
                    </a:lnTo>
                    <a:close/>
                    <a:moveTo>
                      <a:pt x="377648" y="370332"/>
                    </a:moveTo>
                    <a:lnTo>
                      <a:pt x="377648" y="373076"/>
                    </a:lnTo>
                    <a:lnTo>
                      <a:pt x="379476" y="373076"/>
                    </a:lnTo>
                    <a:lnTo>
                      <a:pt x="379476" y="370332"/>
                    </a:lnTo>
                    <a:close/>
                    <a:moveTo>
                      <a:pt x="82296" y="370332"/>
                    </a:moveTo>
                    <a:lnTo>
                      <a:pt x="82296" y="373076"/>
                    </a:lnTo>
                    <a:lnTo>
                      <a:pt x="84125" y="373076"/>
                    </a:lnTo>
                    <a:lnTo>
                      <a:pt x="84125" y="370332"/>
                    </a:lnTo>
                    <a:close/>
                    <a:moveTo>
                      <a:pt x="314554" y="368504"/>
                    </a:moveTo>
                    <a:cubicBezTo>
                      <a:pt x="314554" y="370332"/>
                      <a:pt x="316078" y="371856"/>
                      <a:pt x="319126" y="373076"/>
                    </a:cubicBezTo>
                    <a:lnTo>
                      <a:pt x="320040" y="371247"/>
                    </a:lnTo>
                    <a:lnTo>
                      <a:pt x="320955" y="368504"/>
                    </a:lnTo>
                    <a:close/>
                    <a:moveTo>
                      <a:pt x="88697" y="368504"/>
                    </a:moveTo>
                    <a:lnTo>
                      <a:pt x="88697" y="370332"/>
                    </a:lnTo>
                    <a:lnTo>
                      <a:pt x="92355" y="372161"/>
                    </a:lnTo>
                    <a:lnTo>
                      <a:pt x="93269" y="372161"/>
                    </a:lnTo>
                    <a:lnTo>
                      <a:pt x="93269" y="370332"/>
                    </a:lnTo>
                    <a:lnTo>
                      <a:pt x="91440" y="369418"/>
                    </a:lnTo>
                    <a:close/>
                    <a:moveTo>
                      <a:pt x="580644" y="366675"/>
                    </a:moveTo>
                    <a:lnTo>
                      <a:pt x="580644" y="370332"/>
                    </a:lnTo>
                    <a:lnTo>
                      <a:pt x="581559" y="370332"/>
                    </a:lnTo>
                    <a:lnTo>
                      <a:pt x="581559" y="366675"/>
                    </a:lnTo>
                    <a:close/>
                    <a:moveTo>
                      <a:pt x="379476" y="362103"/>
                    </a:moveTo>
                    <a:cubicBezTo>
                      <a:pt x="379476" y="363322"/>
                      <a:pt x="378867" y="363932"/>
                      <a:pt x="377648" y="363932"/>
                    </a:cubicBezTo>
                    <a:cubicBezTo>
                      <a:pt x="378867" y="366370"/>
                      <a:pt x="379476" y="367894"/>
                      <a:pt x="379476" y="368504"/>
                    </a:cubicBezTo>
                    <a:cubicBezTo>
                      <a:pt x="381915" y="367284"/>
                      <a:pt x="383439" y="366675"/>
                      <a:pt x="384048" y="366675"/>
                    </a:cubicBezTo>
                    <a:cubicBezTo>
                      <a:pt x="384048" y="365456"/>
                      <a:pt x="382524" y="363932"/>
                      <a:pt x="379476" y="362103"/>
                    </a:cubicBezTo>
                    <a:close/>
                    <a:moveTo>
                      <a:pt x="81382" y="361188"/>
                    </a:moveTo>
                    <a:lnTo>
                      <a:pt x="81382" y="362103"/>
                    </a:lnTo>
                    <a:lnTo>
                      <a:pt x="82296" y="366675"/>
                    </a:lnTo>
                    <a:cubicBezTo>
                      <a:pt x="84735" y="366675"/>
                      <a:pt x="85954" y="365760"/>
                      <a:pt x="85954" y="363932"/>
                    </a:cubicBezTo>
                    <a:lnTo>
                      <a:pt x="85954" y="362103"/>
                    </a:lnTo>
                    <a:lnTo>
                      <a:pt x="84125" y="362103"/>
                    </a:lnTo>
                    <a:close/>
                    <a:moveTo>
                      <a:pt x="580644" y="359360"/>
                    </a:moveTo>
                    <a:lnTo>
                      <a:pt x="580644" y="362103"/>
                    </a:lnTo>
                    <a:lnTo>
                      <a:pt x="581559" y="362103"/>
                    </a:lnTo>
                    <a:lnTo>
                      <a:pt x="581559" y="359360"/>
                    </a:lnTo>
                    <a:close/>
                    <a:moveTo>
                      <a:pt x="322784" y="357531"/>
                    </a:moveTo>
                    <a:cubicBezTo>
                      <a:pt x="322784" y="359969"/>
                      <a:pt x="323698" y="361188"/>
                      <a:pt x="325527" y="361188"/>
                    </a:cubicBezTo>
                    <a:lnTo>
                      <a:pt x="325527" y="357531"/>
                    </a:lnTo>
                    <a:close/>
                    <a:moveTo>
                      <a:pt x="380391" y="356616"/>
                    </a:moveTo>
                    <a:lnTo>
                      <a:pt x="380391" y="359360"/>
                    </a:lnTo>
                    <a:lnTo>
                      <a:pt x="384048" y="359360"/>
                    </a:lnTo>
                    <a:cubicBezTo>
                      <a:pt x="384048" y="357531"/>
                      <a:pt x="382829" y="356616"/>
                      <a:pt x="380391" y="356616"/>
                    </a:cubicBezTo>
                    <a:close/>
                    <a:moveTo>
                      <a:pt x="384048" y="347472"/>
                    </a:moveTo>
                    <a:lnTo>
                      <a:pt x="384048" y="352044"/>
                    </a:lnTo>
                    <a:lnTo>
                      <a:pt x="386792" y="352044"/>
                    </a:lnTo>
                    <a:lnTo>
                      <a:pt x="386792" y="350216"/>
                    </a:lnTo>
                    <a:cubicBezTo>
                      <a:pt x="386792" y="348387"/>
                      <a:pt x="385877" y="347472"/>
                      <a:pt x="384048" y="347472"/>
                    </a:cubicBezTo>
                    <a:close/>
                    <a:moveTo>
                      <a:pt x="95098" y="343815"/>
                    </a:moveTo>
                    <a:cubicBezTo>
                      <a:pt x="93269" y="349911"/>
                      <a:pt x="92355" y="353568"/>
                      <a:pt x="92355" y="354788"/>
                    </a:cubicBezTo>
                    <a:lnTo>
                      <a:pt x="95098" y="356616"/>
                    </a:lnTo>
                    <a:cubicBezTo>
                      <a:pt x="95098" y="352349"/>
                      <a:pt x="96622" y="350216"/>
                      <a:pt x="99670" y="350216"/>
                    </a:cubicBezTo>
                    <a:cubicBezTo>
                      <a:pt x="99060" y="348387"/>
                      <a:pt x="98146" y="346863"/>
                      <a:pt x="96927" y="345644"/>
                    </a:cubicBezTo>
                    <a:cubicBezTo>
                      <a:pt x="96317" y="344424"/>
                      <a:pt x="95708" y="343815"/>
                      <a:pt x="95098" y="343815"/>
                    </a:cubicBezTo>
                    <a:close/>
                    <a:moveTo>
                      <a:pt x="337414" y="342900"/>
                    </a:moveTo>
                    <a:lnTo>
                      <a:pt x="337414" y="343815"/>
                    </a:lnTo>
                    <a:cubicBezTo>
                      <a:pt x="338024" y="346253"/>
                      <a:pt x="339243" y="347472"/>
                      <a:pt x="341072" y="347472"/>
                    </a:cubicBezTo>
                    <a:lnTo>
                      <a:pt x="341986" y="347472"/>
                    </a:lnTo>
                    <a:cubicBezTo>
                      <a:pt x="341986" y="345644"/>
                      <a:pt x="340462" y="344120"/>
                      <a:pt x="337414" y="342900"/>
                    </a:cubicBezTo>
                    <a:close/>
                    <a:moveTo>
                      <a:pt x="576072" y="339243"/>
                    </a:moveTo>
                    <a:lnTo>
                      <a:pt x="576072" y="342900"/>
                    </a:lnTo>
                    <a:lnTo>
                      <a:pt x="576987" y="342900"/>
                    </a:lnTo>
                    <a:lnTo>
                      <a:pt x="576987" y="339243"/>
                    </a:lnTo>
                    <a:close/>
                    <a:moveTo>
                      <a:pt x="86868" y="339243"/>
                    </a:moveTo>
                    <a:cubicBezTo>
                      <a:pt x="86259" y="344729"/>
                      <a:pt x="85344" y="347472"/>
                      <a:pt x="84125" y="347472"/>
                    </a:cubicBezTo>
                    <a:lnTo>
                      <a:pt x="85954" y="350216"/>
                    </a:lnTo>
                    <a:lnTo>
                      <a:pt x="85954" y="352044"/>
                    </a:lnTo>
                    <a:cubicBezTo>
                      <a:pt x="85954" y="352654"/>
                      <a:pt x="85344" y="352959"/>
                      <a:pt x="84125" y="352959"/>
                    </a:cubicBezTo>
                    <a:lnTo>
                      <a:pt x="85040" y="355702"/>
                    </a:lnTo>
                    <a:lnTo>
                      <a:pt x="85954" y="357531"/>
                    </a:lnTo>
                    <a:lnTo>
                      <a:pt x="86868" y="357531"/>
                    </a:lnTo>
                    <a:lnTo>
                      <a:pt x="92355" y="342900"/>
                    </a:lnTo>
                    <a:lnTo>
                      <a:pt x="92355" y="341072"/>
                    </a:lnTo>
                    <a:close/>
                    <a:moveTo>
                      <a:pt x="328270" y="338328"/>
                    </a:moveTo>
                    <a:lnTo>
                      <a:pt x="328270" y="348387"/>
                    </a:lnTo>
                    <a:lnTo>
                      <a:pt x="330099" y="348387"/>
                    </a:lnTo>
                    <a:cubicBezTo>
                      <a:pt x="331928" y="347168"/>
                      <a:pt x="334061" y="344729"/>
                      <a:pt x="336500" y="341072"/>
                    </a:cubicBezTo>
                    <a:cubicBezTo>
                      <a:pt x="334671" y="341072"/>
                      <a:pt x="331928" y="340157"/>
                      <a:pt x="328270" y="338328"/>
                    </a:cubicBezTo>
                    <a:close/>
                    <a:moveTo>
                      <a:pt x="97841" y="334671"/>
                    </a:moveTo>
                    <a:lnTo>
                      <a:pt x="97841" y="339243"/>
                    </a:lnTo>
                    <a:lnTo>
                      <a:pt x="104242" y="341072"/>
                    </a:lnTo>
                    <a:cubicBezTo>
                      <a:pt x="104242" y="339243"/>
                      <a:pt x="102108" y="337109"/>
                      <a:pt x="97841" y="334671"/>
                    </a:cubicBezTo>
                    <a:close/>
                    <a:moveTo>
                      <a:pt x="92355" y="330099"/>
                    </a:moveTo>
                    <a:lnTo>
                      <a:pt x="92355" y="334671"/>
                    </a:lnTo>
                    <a:cubicBezTo>
                      <a:pt x="92355" y="337109"/>
                      <a:pt x="93269" y="338328"/>
                      <a:pt x="95098" y="338328"/>
                    </a:cubicBezTo>
                    <a:lnTo>
                      <a:pt x="96927" y="331928"/>
                    </a:lnTo>
                    <a:lnTo>
                      <a:pt x="93269" y="330099"/>
                    </a:lnTo>
                    <a:close/>
                    <a:moveTo>
                      <a:pt x="102413" y="327356"/>
                    </a:moveTo>
                    <a:lnTo>
                      <a:pt x="101499" y="330099"/>
                    </a:lnTo>
                    <a:lnTo>
                      <a:pt x="101499" y="331928"/>
                    </a:lnTo>
                    <a:cubicBezTo>
                      <a:pt x="103937" y="330708"/>
                      <a:pt x="105461" y="330099"/>
                      <a:pt x="106071" y="330099"/>
                    </a:cubicBezTo>
                    <a:cubicBezTo>
                      <a:pt x="106071" y="328270"/>
                      <a:pt x="104852" y="327356"/>
                      <a:pt x="102413" y="327356"/>
                    </a:cubicBezTo>
                    <a:close/>
                    <a:moveTo>
                      <a:pt x="104242" y="322784"/>
                    </a:moveTo>
                    <a:cubicBezTo>
                      <a:pt x="104242" y="324612"/>
                      <a:pt x="105156" y="325527"/>
                      <a:pt x="106985" y="325527"/>
                    </a:cubicBezTo>
                    <a:lnTo>
                      <a:pt x="108814" y="325527"/>
                    </a:lnTo>
                    <a:cubicBezTo>
                      <a:pt x="108814" y="323698"/>
                      <a:pt x="107900" y="322784"/>
                      <a:pt x="106071" y="322784"/>
                    </a:cubicBezTo>
                    <a:close/>
                    <a:moveTo>
                      <a:pt x="93269" y="322784"/>
                    </a:moveTo>
                    <a:cubicBezTo>
                      <a:pt x="94488" y="325222"/>
                      <a:pt x="95098" y="326746"/>
                      <a:pt x="95098" y="327356"/>
                    </a:cubicBezTo>
                    <a:lnTo>
                      <a:pt x="99670" y="327356"/>
                    </a:lnTo>
                    <a:cubicBezTo>
                      <a:pt x="99670" y="325527"/>
                      <a:pt x="98146" y="324003"/>
                      <a:pt x="95098" y="322784"/>
                    </a:cubicBezTo>
                    <a:close/>
                    <a:moveTo>
                      <a:pt x="572415" y="319126"/>
                    </a:moveTo>
                    <a:lnTo>
                      <a:pt x="572415" y="322784"/>
                    </a:lnTo>
                    <a:cubicBezTo>
                      <a:pt x="573634" y="326441"/>
                      <a:pt x="574548" y="329489"/>
                      <a:pt x="575158" y="331928"/>
                    </a:cubicBezTo>
                    <a:cubicBezTo>
                      <a:pt x="575768" y="334366"/>
                      <a:pt x="576072" y="336500"/>
                      <a:pt x="576072" y="338328"/>
                    </a:cubicBezTo>
                    <a:lnTo>
                      <a:pt x="576987" y="338328"/>
                    </a:lnTo>
                    <a:lnTo>
                      <a:pt x="576987" y="334671"/>
                    </a:lnTo>
                    <a:cubicBezTo>
                      <a:pt x="575158" y="326136"/>
                      <a:pt x="574244" y="320955"/>
                      <a:pt x="574244" y="319126"/>
                    </a:cubicBezTo>
                    <a:close/>
                    <a:moveTo>
                      <a:pt x="404165" y="319126"/>
                    </a:moveTo>
                    <a:lnTo>
                      <a:pt x="406908" y="319126"/>
                    </a:lnTo>
                    <a:lnTo>
                      <a:pt x="406908" y="325527"/>
                    </a:lnTo>
                    <a:lnTo>
                      <a:pt x="404165" y="325527"/>
                    </a:lnTo>
                    <a:close/>
                    <a:moveTo>
                      <a:pt x="99670" y="319126"/>
                    </a:moveTo>
                    <a:lnTo>
                      <a:pt x="99670" y="322784"/>
                    </a:lnTo>
                    <a:cubicBezTo>
                      <a:pt x="101499" y="322784"/>
                      <a:pt x="102413" y="321564"/>
                      <a:pt x="102413" y="319126"/>
                    </a:cubicBezTo>
                    <a:close/>
                    <a:moveTo>
                      <a:pt x="352959" y="318212"/>
                    </a:moveTo>
                    <a:lnTo>
                      <a:pt x="341986" y="338328"/>
                    </a:lnTo>
                    <a:lnTo>
                      <a:pt x="345644" y="339243"/>
                    </a:lnTo>
                    <a:cubicBezTo>
                      <a:pt x="345644" y="337414"/>
                      <a:pt x="346558" y="336500"/>
                      <a:pt x="348387" y="336500"/>
                    </a:cubicBezTo>
                    <a:lnTo>
                      <a:pt x="350216" y="336500"/>
                    </a:lnTo>
                    <a:lnTo>
                      <a:pt x="352959" y="338328"/>
                    </a:lnTo>
                    <a:lnTo>
                      <a:pt x="352959" y="336500"/>
                    </a:lnTo>
                    <a:lnTo>
                      <a:pt x="350216" y="331928"/>
                    </a:lnTo>
                    <a:lnTo>
                      <a:pt x="350216" y="327356"/>
                    </a:lnTo>
                    <a:cubicBezTo>
                      <a:pt x="352654" y="327356"/>
                      <a:pt x="354483" y="326746"/>
                      <a:pt x="355702" y="325527"/>
                    </a:cubicBezTo>
                    <a:cubicBezTo>
                      <a:pt x="355092" y="324308"/>
                      <a:pt x="354788" y="321869"/>
                      <a:pt x="354788" y="318212"/>
                    </a:cubicBezTo>
                    <a:close/>
                    <a:moveTo>
                      <a:pt x="427025" y="316383"/>
                    </a:moveTo>
                    <a:lnTo>
                      <a:pt x="427940" y="316383"/>
                    </a:lnTo>
                    <a:cubicBezTo>
                      <a:pt x="430378" y="316383"/>
                      <a:pt x="431597" y="317297"/>
                      <a:pt x="431597" y="319126"/>
                    </a:cubicBezTo>
                    <a:cubicBezTo>
                      <a:pt x="428549" y="319126"/>
                      <a:pt x="427025" y="324003"/>
                      <a:pt x="427025" y="333756"/>
                    </a:cubicBezTo>
                    <a:lnTo>
                      <a:pt x="425196" y="333756"/>
                    </a:lnTo>
                    <a:cubicBezTo>
                      <a:pt x="423368" y="333756"/>
                      <a:pt x="422453" y="332537"/>
                      <a:pt x="422453" y="330099"/>
                    </a:cubicBezTo>
                    <a:cubicBezTo>
                      <a:pt x="422453" y="325222"/>
                      <a:pt x="423368" y="322784"/>
                      <a:pt x="425196" y="322784"/>
                    </a:cubicBezTo>
                    <a:lnTo>
                      <a:pt x="423368" y="319126"/>
                    </a:lnTo>
                    <a:cubicBezTo>
                      <a:pt x="424587" y="317297"/>
                      <a:pt x="425806" y="316383"/>
                      <a:pt x="427025" y="316383"/>
                    </a:cubicBezTo>
                    <a:close/>
                    <a:moveTo>
                      <a:pt x="106985" y="316383"/>
                    </a:moveTo>
                    <a:lnTo>
                      <a:pt x="106985" y="318212"/>
                    </a:lnTo>
                    <a:lnTo>
                      <a:pt x="106071" y="320955"/>
                    </a:lnTo>
                    <a:cubicBezTo>
                      <a:pt x="107290" y="320955"/>
                      <a:pt x="109119" y="321564"/>
                      <a:pt x="111557" y="322784"/>
                    </a:cubicBezTo>
                    <a:lnTo>
                      <a:pt x="111557" y="320955"/>
                    </a:lnTo>
                    <a:cubicBezTo>
                      <a:pt x="111557" y="319736"/>
                      <a:pt x="110033" y="318212"/>
                      <a:pt x="106985" y="316383"/>
                    </a:cubicBezTo>
                    <a:close/>
                    <a:moveTo>
                      <a:pt x="571500" y="313640"/>
                    </a:moveTo>
                    <a:lnTo>
                      <a:pt x="571500" y="316383"/>
                    </a:lnTo>
                    <a:lnTo>
                      <a:pt x="572415" y="316383"/>
                    </a:lnTo>
                    <a:lnTo>
                      <a:pt x="572415" y="313640"/>
                    </a:lnTo>
                    <a:close/>
                    <a:moveTo>
                      <a:pt x="355702" y="313640"/>
                    </a:moveTo>
                    <a:lnTo>
                      <a:pt x="355702" y="316383"/>
                    </a:lnTo>
                    <a:cubicBezTo>
                      <a:pt x="358140" y="316383"/>
                      <a:pt x="359360" y="315468"/>
                      <a:pt x="359360" y="313640"/>
                    </a:cubicBezTo>
                    <a:close/>
                    <a:moveTo>
                      <a:pt x="351130" y="313640"/>
                    </a:moveTo>
                    <a:lnTo>
                      <a:pt x="341986" y="318212"/>
                    </a:lnTo>
                    <a:lnTo>
                      <a:pt x="341986" y="319126"/>
                    </a:lnTo>
                    <a:lnTo>
                      <a:pt x="343815" y="322784"/>
                    </a:lnTo>
                    <a:cubicBezTo>
                      <a:pt x="342596" y="322784"/>
                      <a:pt x="341986" y="323088"/>
                      <a:pt x="341986" y="323698"/>
                    </a:cubicBezTo>
                    <a:lnTo>
                      <a:pt x="339243" y="322784"/>
                    </a:lnTo>
                    <a:lnTo>
                      <a:pt x="337414" y="322784"/>
                    </a:lnTo>
                    <a:cubicBezTo>
                      <a:pt x="337414" y="324612"/>
                      <a:pt x="337109" y="325527"/>
                      <a:pt x="336500" y="325527"/>
                    </a:cubicBezTo>
                    <a:lnTo>
                      <a:pt x="333756" y="324612"/>
                    </a:lnTo>
                    <a:lnTo>
                      <a:pt x="331928" y="323698"/>
                    </a:lnTo>
                    <a:lnTo>
                      <a:pt x="337414" y="331928"/>
                    </a:lnTo>
                    <a:lnTo>
                      <a:pt x="336500" y="334671"/>
                    </a:lnTo>
                    <a:lnTo>
                      <a:pt x="337414" y="334671"/>
                    </a:lnTo>
                    <a:cubicBezTo>
                      <a:pt x="339852" y="334671"/>
                      <a:pt x="344424" y="327660"/>
                      <a:pt x="351130" y="313640"/>
                    </a:cubicBezTo>
                    <a:close/>
                    <a:moveTo>
                      <a:pt x="116129" y="309982"/>
                    </a:moveTo>
                    <a:cubicBezTo>
                      <a:pt x="114300" y="310592"/>
                      <a:pt x="113386" y="311811"/>
                      <a:pt x="113386" y="313640"/>
                    </a:cubicBezTo>
                    <a:lnTo>
                      <a:pt x="117958" y="313640"/>
                    </a:lnTo>
                    <a:lnTo>
                      <a:pt x="117958" y="309982"/>
                    </a:lnTo>
                    <a:close/>
                    <a:moveTo>
                      <a:pt x="361188" y="307239"/>
                    </a:moveTo>
                    <a:lnTo>
                      <a:pt x="361188" y="309068"/>
                    </a:lnTo>
                    <a:lnTo>
                      <a:pt x="363932" y="309068"/>
                    </a:lnTo>
                    <a:lnTo>
                      <a:pt x="363932" y="307239"/>
                    </a:lnTo>
                    <a:close/>
                    <a:moveTo>
                      <a:pt x="566928" y="305410"/>
                    </a:moveTo>
                    <a:lnTo>
                      <a:pt x="567843" y="305410"/>
                    </a:lnTo>
                    <a:lnTo>
                      <a:pt x="567843" y="309068"/>
                    </a:lnTo>
                    <a:lnTo>
                      <a:pt x="566928" y="309068"/>
                    </a:lnTo>
                    <a:close/>
                    <a:moveTo>
                      <a:pt x="355702" y="304496"/>
                    </a:moveTo>
                    <a:lnTo>
                      <a:pt x="352959" y="305410"/>
                    </a:lnTo>
                    <a:lnTo>
                      <a:pt x="351130" y="305410"/>
                    </a:lnTo>
                    <a:lnTo>
                      <a:pt x="351130" y="307239"/>
                    </a:lnTo>
                    <a:cubicBezTo>
                      <a:pt x="351740" y="307239"/>
                      <a:pt x="353264" y="307848"/>
                      <a:pt x="355702" y="309068"/>
                    </a:cubicBezTo>
                    <a:lnTo>
                      <a:pt x="357531" y="305410"/>
                    </a:lnTo>
                    <a:lnTo>
                      <a:pt x="357531" y="304496"/>
                    </a:lnTo>
                    <a:close/>
                    <a:moveTo>
                      <a:pt x="116129" y="304496"/>
                    </a:moveTo>
                    <a:cubicBezTo>
                      <a:pt x="114300" y="304496"/>
                      <a:pt x="113386" y="305410"/>
                      <a:pt x="113386" y="307239"/>
                    </a:cubicBezTo>
                    <a:lnTo>
                      <a:pt x="116129" y="307239"/>
                    </a:lnTo>
                    <a:close/>
                    <a:moveTo>
                      <a:pt x="111557" y="300838"/>
                    </a:moveTo>
                    <a:cubicBezTo>
                      <a:pt x="107290" y="303886"/>
                      <a:pt x="104852" y="305410"/>
                      <a:pt x="104242" y="305410"/>
                    </a:cubicBezTo>
                    <a:lnTo>
                      <a:pt x="106071" y="309068"/>
                    </a:lnTo>
                    <a:cubicBezTo>
                      <a:pt x="104852" y="311506"/>
                      <a:pt x="104242" y="313030"/>
                      <a:pt x="104242" y="313640"/>
                    </a:cubicBezTo>
                    <a:lnTo>
                      <a:pt x="101499" y="313640"/>
                    </a:lnTo>
                    <a:lnTo>
                      <a:pt x="97841" y="311811"/>
                    </a:lnTo>
                    <a:lnTo>
                      <a:pt x="97841" y="314554"/>
                    </a:lnTo>
                    <a:cubicBezTo>
                      <a:pt x="99670" y="314554"/>
                      <a:pt x="101804" y="315773"/>
                      <a:pt x="104242" y="318212"/>
                    </a:cubicBezTo>
                    <a:cubicBezTo>
                      <a:pt x="109119" y="307239"/>
                      <a:pt x="111557" y="301448"/>
                      <a:pt x="111557" y="300838"/>
                    </a:cubicBezTo>
                    <a:close/>
                    <a:moveTo>
                      <a:pt x="368504" y="295352"/>
                    </a:moveTo>
                    <a:lnTo>
                      <a:pt x="368504" y="298095"/>
                    </a:lnTo>
                    <a:lnTo>
                      <a:pt x="370332" y="298095"/>
                    </a:lnTo>
                    <a:lnTo>
                      <a:pt x="370332" y="295352"/>
                    </a:lnTo>
                    <a:close/>
                    <a:moveTo>
                      <a:pt x="362103" y="293523"/>
                    </a:moveTo>
                    <a:lnTo>
                      <a:pt x="362103" y="295352"/>
                    </a:lnTo>
                    <a:lnTo>
                      <a:pt x="365760" y="295352"/>
                    </a:lnTo>
                    <a:lnTo>
                      <a:pt x="365760" y="293523"/>
                    </a:lnTo>
                    <a:close/>
                    <a:moveTo>
                      <a:pt x="293523" y="293523"/>
                    </a:moveTo>
                    <a:cubicBezTo>
                      <a:pt x="293523" y="294132"/>
                      <a:pt x="292913" y="295656"/>
                      <a:pt x="291694" y="298095"/>
                    </a:cubicBezTo>
                    <a:lnTo>
                      <a:pt x="291694" y="299924"/>
                    </a:lnTo>
                    <a:lnTo>
                      <a:pt x="293523" y="299924"/>
                    </a:lnTo>
                    <a:lnTo>
                      <a:pt x="293523" y="298095"/>
                    </a:lnTo>
                    <a:lnTo>
                      <a:pt x="294437" y="295352"/>
                    </a:lnTo>
                    <a:lnTo>
                      <a:pt x="294437" y="293523"/>
                    </a:lnTo>
                    <a:close/>
                    <a:moveTo>
                      <a:pt x="380391" y="277978"/>
                    </a:moveTo>
                    <a:lnTo>
                      <a:pt x="380391" y="279807"/>
                    </a:lnTo>
                    <a:lnTo>
                      <a:pt x="384048" y="279807"/>
                    </a:lnTo>
                    <a:lnTo>
                      <a:pt x="384048" y="277978"/>
                    </a:lnTo>
                    <a:close/>
                    <a:moveTo>
                      <a:pt x="380391" y="271577"/>
                    </a:moveTo>
                    <a:cubicBezTo>
                      <a:pt x="376124" y="271577"/>
                      <a:pt x="373076" y="273711"/>
                      <a:pt x="371247" y="277978"/>
                    </a:cubicBezTo>
                    <a:lnTo>
                      <a:pt x="370332" y="277978"/>
                    </a:lnTo>
                    <a:lnTo>
                      <a:pt x="370332" y="279807"/>
                    </a:lnTo>
                    <a:lnTo>
                      <a:pt x="375819" y="280721"/>
                    </a:lnTo>
                    <a:cubicBezTo>
                      <a:pt x="375819" y="279502"/>
                      <a:pt x="377952" y="276454"/>
                      <a:pt x="382220" y="271577"/>
                    </a:cubicBezTo>
                    <a:close/>
                    <a:moveTo>
                      <a:pt x="382220" y="264262"/>
                    </a:moveTo>
                    <a:lnTo>
                      <a:pt x="382220" y="266091"/>
                    </a:lnTo>
                    <a:lnTo>
                      <a:pt x="384963" y="266091"/>
                    </a:lnTo>
                    <a:lnTo>
                      <a:pt x="384963" y="264262"/>
                    </a:lnTo>
                    <a:close/>
                    <a:moveTo>
                      <a:pt x="61265" y="201168"/>
                    </a:moveTo>
                    <a:lnTo>
                      <a:pt x="64008" y="201168"/>
                    </a:lnTo>
                    <a:cubicBezTo>
                      <a:pt x="64008" y="207874"/>
                      <a:pt x="66752" y="213056"/>
                      <a:pt x="72238" y="216713"/>
                    </a:cubicBezTo>
                    <a:lnTo>
                      <a:pt x="74981" y="214884"/>
                    </a:lnTo>
                    <a:cubicBezTo>
                      <a:pt x="74981" y="217323"/>
                      <a:pt x="81077" y="220066"/>
                      <a:pt x="93269" y="223114"/>
                    </a:cubicBezTo>
                    <a:cubicBezTo>
                      <a:pt x="93879" y="231039"/>
                      <a:pt x="109424" y="243231"/>
                      <a:pt x="139904" y="259690"/>
                    </a:cubicBezTo>
                    <a:lnTo>
                      <a:pt x="144476" y="266091"/>
                    </a:lnTo>
                    <a:lnTo>
                      <a:pt x="139904" y="267005"/>
                    </a:lnTo>
                    <a:lnTo>
                      <a:pt x="142647" y="271577"/>
                    </a:lnTo>
                    <a:lnTo>
                      <a:pt x="142647" y="273406"/>
                    </a:lnTo>
                    <a:lnTo>
                      <a:pt x="140818" y="276149"/>
                    </a:lnTo>
                    <a:cubicBezTo>
                      <a:pt x="143866" y="276149"/>
                      <a:pt x="146609" y="278283"/>
                      <a:pt x="149048" y="282550"/>
                    </a:cubicBezTo>
                    <a:cubicBezTo>
                      <a:pt x="147828" y="282550"/>
                      <a:pt x="147219" y="283160"/>
                      <a:pt x="147219" y="284379"/>
                    </a:cubicBezTo>
                    <a:cubicBezTo>
                      <a:pt x="151486" y="284379"/>
                      <a:pt x="153620" y="287427"/>
                      <a:pt x="153620" y="293523"/>
                    </a:cubicBezTo>
                    <a:lnTo>
                      <a:pt x="151791" y="293523"/>
                    </a:lnTo>
                    <a:lnTo>
                      <a:pt x="153620" y="296266"/>
                    </a:lnTo>
                    <a:cubicBezTo>
                      <a:pt x="153620" y="298704"/>
                      <a:pt x="144780" y="315773"/>
                      <a:pt x="127102" y="347472"/>
                    </a:cubicBezTo>
                    <a:cubicBezTo>
                      <a:pt x="116129" y="377343"/>
                      <a:pt x="110643" y="402336"/>
                      <a:pt x="110643" y="422453"/>
                    </a:cubicBezTo>
                    <a:cubicBezTo>
                      <a:pt x="110643" y="434645"/>
                      <a:pt x="114605" y="449885"/>
                      <a:pt x="122530" y="468173"/>
                    </a:cubicBezTo>
                    <a:cubicBezTo>
                      <a:pt x="123140" y="475488"/>
                      <a:pt x="124664" y="481280"/>
                      <a:pt x="127102" y="485547"/>
                    </a:cubicBezTo>
                    <a:cubicBezTo>
                      <a:pt x="127102" y="486156"/>
                      <a:pt x="126492" y="487680"/>
                      <a:pt x="125273" y="490119"/>
                    </a:cubicBezTo>
                    <a:cubicBezTo>
                      <a:pt x="125273" y="498044"/>
                      <a:pt x="131064" y="502006"/>
                      <a:pt x="142647" y="502006"/>
                    </a:cubicBezTo>
                    <a:cubicBezTo>
                      <a:pt x="142647" y="503225"/>
                      <a:pt x="144171" y="503835"/>
                      <a:pt x="147219" y="503835"/>
                    </a:cubicBezTo>
                    <a:cubicBezTo>
                      <a:pt x="147828" y="503835"/>
                      <a:pt x="149352" y="503225"/>
                      <a:pt x="151791" y="502006"/>
                    </a:cubicBezTo>
                    <a:lnTo>
                      <a:pt x="251460" y="537668"/>
                    </a:lnTo>
                    <a:lnTo>
                      <a:pt x="268834" y="542240"/>
                    </a:lnTo>
                    <a:lnTo>
                      <a:pt x="271577" y="540411"/>
                    </a:lnTo>
                    <a:lnTo>
                      <a:pt x="275235" y="542240"/>
                    </a:lnTo>
                    <a:cubicBezTo>
                      <a:pt x="275844" y="542849"/>
                      <a:pt x="276149" y="543459"/>
                      <a:pt x="276149" y="544068"/>
                    </a:cubicBezTo>
                    <a:lnTo>
                      <a:pt x="278892" y="542240"/>
                    </a:lnTo>
                    <a:cubicBezTo>
                      <a:pt x="284988" y="545288"/>
                      <a:pt x="291389" y="546812"/>
                      <a:pt x="298095" y="546812"/>
                    </a:cubicBezTo>
                    <a:lnTo>
                      <a:pt x="299924" y="545897"/>
                    </a:lnTo>
                    <a:lnTo>
                      <a:pt x="302667" y="544983"/>
                    </a:lnTo>
                    <a:lnTo>
                      <a:pt x="311811" y="549555"/>
                    </a:lnTo>
                    <a:lnTo>
                      <a:pt x="317297" y="548640"/>
                    </a:lnTo>
                    <a:cubicBezTo>
                      <a:pt x="320955" y="549250"/>
                      <a:pt x="322784" y="550164"/>
                      <a:pt x="322784" y="551384"/>
                    </a:cubicBezTo>
                    <a:lnTo>
                      <a:pt x="330099" y="549555"/>
                    </a:lnTo>
                    <a:lnTo>
                      <a:pt x="331928" y="549555"/>
                    </a:lnTo>
                    <a:lnTo>
                      <a:pt x="334671" y="551384"/>
                    </a:lnTo>
                    <a:cubicBezTo>
                      <a:pt x="334671" y="549555"/>
                      <a:pt x="335585" y="548640"/>
                      <a:pt x="337414" y="548640"/>
                    </a:cubicBezTo>
                    <a:lnTo>
                      <a:pt x="339243" y="551384"/>
                    </a:lnTo>
                    <a:cubicBezTo>
                      <a:pt x="344120" y="549555"/>
                      <a:pt x="347777" y="548640"/>
                      <a:pt x="350216" y="548640"/>
                    </a:cubicBezTo>
                    <a:lnTo>
                      <a:pt x="351130" y="551384"/>
                    </a:lnTo>
                    <a:lnTo>
                      <a:pt x="365760" y="548640"/>
                    </a:lnTo>
                    <a:cubicBezTo>
                      <a:pt x="366980" y="549250"/>
                      <a:pt x="368808" y="549555"/>
                      <a:pt x="371247" y="549555"/>
                    </a:cubicBezTo>
                    <a:lnTo>
                      <a:pt x="373076" y="549555"/>
                    </a:lnTo>
                    <a:lnTo>
                      <a:pt x="377648" y="546812"/>
                    </a:lnTo>
                    <a:lnTo>
                      <a:pt x="379476" y="546812"/>
                    </a:lnTo>
                    <a:cubicBezTo>
                      <a:pt x="380086" y="546812"/>
                      <a:pt x="380391" y="547421"/>
                      <a:pt x="380391" y="548640"/>
                    </a:cubicBezTo>
                    <a:lnTo>
                      <a:pt x="384048" y="546812"/>
                    </a:lnTo>
                    <a:cubicBezTo>
                      <a:pt x="388316" y="549860"/>
                      <a:pt x="391363" y="551384"/>
                      <a:pt x="393192" y="551384"/>
                    </a:cubicBezTo>
                    <a:lnTo>
                      <a:pt x="400508" y="549555"/>
                    </a:lnTo>
                    <a:lnTo>
                      <a:pt x="404165" y="551384"/>
                    </a:lnTo>
                    <a:lnTo>
                      <a:pt x="411480" y="546812"/>
                    </a:lnTo>
                    <a:cubicBezTo>
                      <a:pt x="411480" y="548640"/>
                      <a:pt x="413004" y="550164"/>
                      <a:pt x="416052" y="551384"/>
                    </a:cubicBezTo>
                    <a:lnTo>
                      <a:pt x="417881" y="551384"/>
                    </a:lnTo>
                    <a:lnTo>
                      <a:pt x="422453" y="548640"/>
                    </a:lnTo>
                    <a:cubicBezTo>
                      <a:pt x="423063" y="548640"/>
                      <a:pt x="423368" y="548945"/>
                      <a:pt x="423368" y="549555"/>
                    </a:cubicBezTo>
                    <a:lnTo>
                      <a:pt x="427940" y="548640"/>
                    </a:lnTo>
                    <a:cubicBezTo>
                      <a:pt x="430378" y="548640"/>
                      <a:pt x="431597" y="550164"/>
                      <a:pt x="431597" y="553212"/>
                    </a:cubicBezTo>
                    <a:lnTo>
                      <a:pt x="434340" y="553212"/>
                    </a:lnTo>
                    <a:cubicBezTo>
                      <a:pt x="434340" y="550164"/>
                      <a:pt x="436474" y="548640"/>
                      <a:pt x="440741" y="548640"/>
                    </a:cubicBezTo>
                    <a:lnTo>
                      <a:pt x="440741" y="549555"/>
                    </a:lnTo>
                    <a:lnTo>
                      <a:pt x="443484" y="548640"/>
                    </a:lnTo>
                    <a:lnTo>
                      <a:pt x="449885" y="551384"/>
                    </a:lnTo>
                    <a:cubicBezTo>
                      <a:pt x="452324" y="550164"/>
                      <a:pt x="454152" y="549555"/>
                      <a:pt x="455372" y="549555"/>
                    </a:cubicBezTo>
                    <a:cubicBezTo>
                      <a:pt x="456591" y="550164"/>
                      <a:pt x="460248" y="552908"/>
                      <a:pt x="466344" y="557784"/>
                    </a:cubicBezTo>
                    <a:cubicBezTo>
                      <a:pt x="466344" y="556565"/>
                      <a:pt x="470612" y="554432"/>
                      <a:pt x="479146" y="551384"/>
                    </a:cubicBezTo>
                    <a:cubicBezTo>
                      <a:pt x="483413" y="551993"/>
                      <a:pt x="485547" y="552908"/>
                      <a:pt x="485547" y="554127"/>
                    </a:cubicBezTo>
                    <a:lnTo>
                      <a:pt x="488290" y="553212"/>
                    </a:lnTo>
                    <a:cubicBezTo>
                      <a:pt x="489509" y="553212"/>
                      <a:pt x="490119" y="553517"/>
                      <a:pt x="490119" y="554127"/>
                    </a:cubicBezTo>
                    <a:cubicBezTo>
                      <a:pt x="495605" y="551688"/>
                      <a:pt x="501092" y="550164"/>
                      <a:pt x="506578" y="549555"/>
                    </a:cubicBezTo>
                    <a:cubicBezTo>
                      <a:pt x="507188" y="551993"/>
                      <a:pt x="508102" y="553212"/>
                      <a:pt x="509321" y="553212"/>
                    </a:cubicBezTo>
                    <a:cubicBezTo>
                      <a:pt x="509321" y="550774"/>
                      <a:pt x="511150" y="549250"/>
                      <a:pt x="514808" y="548640"/>
                    </a:cubicBezTo>
                    <a:cubicBezTo>
                      <a:pt x="514808" y="550469"/>
                      <a:pt x="515722" y="551384"/>
                      <a:pt x="517551" y="551384"/>
                    </a:cubicBezTo>
                    <a:cubicBezTo>
                      <a:pt x="527304" y="547726"/>
                      <a:pt x="539496" y="544068"/>
                      <a:pt x="554127" y="540411"/>
                    </a:cubicBezTo>
                    <a:cubicBezTo>
                      <a:pt x="554127" y="539801"/>
                      <a:pt x="554736" y="539496"/>
                      <a:pt x="555956" y="539496"/>
                    </a:cubicBezTo>
                    <a:lnTo>
                      <a:pt x="558699" y="539496"/>
                    </a:lnTo>
                    <a:cubicBezTo>
                      <a:pt x="559918" y="539496"/>
                      <a:pt x="560528" y="539801"/>
                      <a:pt x="560528" y="540411"/>
                    </a:cubicBezTo>
                    <a:cubicBezTo>
                      <a:pt x="563576" y="538582"/>
                      <a:pt x="575463" y="535229"/>
                      <a:pt x="596189" y="530352"/>
                    </a:cubicBezTo>
                    <a:cubicBezTo>
                      <a:pt x="596189" y="529133"/>
                      <a:pt x="596494" y="528524"/>
                      <a:pt x="597103" y="528524"/>
                    </a:cubicBezTo>
                    <a:lnTo>
                      <a:pt x="599847" y="529438"/>
                    </a:lnTo>
                    <a:lnTo>
                      <a:pt x="601676" y="530352"/>
                    </a:lnTo>
                    <a:cubicBezTo>
                      <a:pt x="608381" y="525476"/>
                      <a:pt x="615696" y="522732"/>
                      <a:pt x="623621" y="522123"/>
                    </a:cubicBezTo>
                    <a:lnTo>
                      <a:pt x="623621" y="520294"/>
                    </a:lnTo>
                    <a:lnTo>
                      <a:pt x="630936" y="522123"/>
                    </a:lnTo>
                    <a:lnTo>
                      <a:pt x="662940" y="514808"/>
                    </a:lnTo>
                    <a:cubicBezTo>
                      <a:pt x="669646" y="514808"/>
                      <a:pt x="672999" y="516636"/>
                      <a:pt x="672999" y="520294"/>
                    </a:cubicBezTo>
                    <a:lnTo>
                      <a:pt x="673913" y="520294"/>
                    </a:lnTo>
                    <a:cubicBezTo>
                      <a:pt x="673913" y="516636"/>
                      <a:pt x="677571" y="514808"/>
                      <a:pt x="684886" y="514808"/>
                    </a:cubicBezTo>
                    <a:cubicBezTo>
                      <a:pt x="684886" y="517246"/>
                      <a:pt x="687934" y="518770"/>
                      <a:pt x="694030" y="519380"/>
                    </a:cubicBezTo>
                    <a:cubicBezTo>
                      <a:pt x="697078" y="516941"/>
                      <a:pt x="700126" y="515722"/>
                      <a:pt x="703174" y="515722"/>
                    </a:cubicBezTo>
                    <a:lnTo>
                      <a:pt x="715976" y="517551"/>
                    </a:lnTo>
                    <a:cubicBezTo>
                      <a:pt x="726948" y="516332"/>
                      <a:pt x="733349" y="515417"/>
                      <a:pt x="735178" y="514808"/>
                    </a:cubicBezTo>
                    <a:lnTo>
                      <a:pt x="734264" y="519380"/>
                    </a:lnTo>
                    <a:lnTo>
                      <a:pt x="737007" y="519380"/>
                    </a:lnTo>
                    <a:cubicBezTo>
                      <a:pt x="743103" y="516332"/>
                      <a:pt x="747370" y="514808"/>
                      <a:pt x="749808" y="514808"/>
                    </a:cubicBezTo>
                    <a:lnTo>
                      <a:pt x="746151" y="519380"/>
                    </a:lnTo>
                    <a:lnTo>
                      <a:pt x="749808" y="519380"/>
                    </a:lnTo>
                    <a:lnTo>
                      <a:pt x="749808" y="522123"/>
                    </a:lnTo>
                    <a:lnTo>
                      <a:pt x="747980" y="522123"/>
                    </a:lnTo>
                    <a:lnTo>
                      <a:pt x="743408" y="519380"/>
                    </a:lnTo>
                    <a:lnTo>
                      <a:pt x="741579" y="519380"/>
                    </a:lnTo>
                    <a:lnTo>
                      <a:pt x="743408" y="522123"/>
                    </a:lnTo>
                    <a:lnTo>
                      <a:pt x="743408" y="525780"/>
                    </a:lnTo>
                    <a:cubicBezTo>
                      <a:pt x="741579" y="525780"/>
                      <a:pt x="735483" y="530352"/>
                      <a:pt x="725120" y="539496"/>
                    </a:cubicBezTo>
                    <a:lnTo>
                      <a:pt x="720548" y="541325"/>
                    </a:lnTo>
                    <a:lnTo>
                      <a:pt x="717804" y="542240"/>
                    </a:lnTo>
                    <a:lnTo>
                      <a:pt x="714147" y="544068"/>
                    </a:lnTo>
                    <a:cubicBezTo>
                      <a:pt x="711708" y="544678"/>
                      <a:pt x="709270" y="545592"/>
                      <a:pt x="706832" y="546812"/>
                    </a:cubicBezTo>
                    <a:lnTo>
                      <a:pt x="706832" y="544983"/>
                    </a:lnTo>
                    <a:cubicBezTo>
                      <a:pt x="695249" y="552298"/>
                      <a:pt x="682447" y="558699"/>
                      <a:pt x="668427" y="564185"/>
                    </a:cubicBezTo>
                    <a:lnTo>
                      <a:pt x="668427" y="566928"/>
                    </a:lnTo>
                    <a:lnTo>
                      <a:pt x="664769" y="566928"/>
                    </a:lnTo>
                    <a:lnTo>
                      <a:pt x="664769" y="564185"/>
                    </a:lnTo>
                    <a:cubicBezTo>
                      <a:pt x="653187" y="573329"/>
                      <a:pt x="644957" y="577901"/>
                      <a:pt x="640080" y="577901"/>
                    </a:cubicBezTo>
                    <a:cubicBezTo>
                      <a:pt x="640080" y="576682"/>
                      <a:pt x="639776" y="576072"/>
                      <a:pt x="639166" y="576072"/>
                    </a:cubicBezTo>
                    <a:cubicBezTo>
                      <a:pt x="639166" y="577901"/>
                      <a:pt x="637947" y="578816"/>
                      <a:pt x="635508" y="578816"/>
                    </a:cubicBezTo>
                    <a:cubicBezTo>
                      <a:pt x="635508" y="576987"/>
                      <a:pt x="634899" y="576072"/>
                      <a:pt x="633680" y="576072"/>
                    </a:cubicBezTo>
                    <a:cubicBezTo>
                      <a:pt x="631241" y="576072"/>
                      <a:pt x="627888" y="579120"/>
                      <a:pt x="623621" y="585216"/>
                    </a:cubicBezTo>
                    <a:lnTo>
                      <a:pt x="621792" y="585216"/>
                    </a:lnTo>
                    <a:cubicBezTo>
                      <a:pt x="621792" y="583388"/>
                      <a:pt x="621183" y="582473"/>
                      <a:pt x="619964" y="582473"/>
                    </a:cubicBezTo>
                    <a:lnTo>
                      <a:pt x="617220" y="583388"/>
                    </a:lnTo>
                    <a:cubicBezTo>
                      <a:pt x="616001" y="582778"/>
                      <a:pt x="613868" y="582473"/>
                      <a:pt x="610820" y="582473"/>
                    </a:cubicBezTo>
                    <a:cubicBezTo>
                      <a:pt x="609600" y="585521"/>
                      <a:pt x="608686" y="587045"/>
                      <a:pt x="608076" y="587045"/>
                    </a:cubicBezTo>
                    <a:cubicBezTo>
                      <a:pt x="605638" y="585826"/>
                      <a:pt x="604114" y="585216"/>
                      <a:pt x="603504" y="585216"/>
                    </a:cubicBezTo>
                    <a:lnTo>
                      <a:pt x="605333" y="587960"/>
                    </a:lnTo>
                    <a:cubicBezTo>
                      <a:pt x="604114" y="587960"/>
                      <a:pt x="603504" y="588569"/>
                      <a:pt x="603504" y="589788"/>
                    </a:cubicBezTo>
                    <a:cubicBezTo>
                      <a:pt x="602285" y="588569"/>
                      <a:pt x="599237" y="587960"/>
                      <a:pt x="594360" y="587960"/>
                    </a:cubicBezTo>
                    <a:lnTo>
                      <a:pt x="595275" y="590703"/>
                    </a:lnTo>
                    <a:lnTo>
                      <a:pt x="596189" y="592532"/>
                    </a:lnTo>
                    <a:lnTo>
                      <a:pt x="592532" y="594360"/>
                    </a:lnTo>
                    <a:lnTo>
                      <a:pt x="591617" y="591617"/>
                    </a:lnTo>
                    <a:cubicBezTo>
                      <a:pt x="578816" y="598932"/>
                      <a:pt x="569367" y="602590"/>
                      <a:pt x="563271" y="602590"/>
                    </a:cubicBezTo>
                    <a:lnTo>
                      <a:pt x="563271" y="600761"/>
                    </a:lnTo>
                    <a:cubicBezTo>
                      <a:pt x="559613" y="601371"/>
                      <a:pt x="556260" y="602895"/>
                      <a:pt x="553212" y="605333"/>
                    </a:cubicBezTo>
                    <a:lnTo>
                      <a:pt x="549555" y="605333"/>
                    </a:lnTo>
                    <a:lnTo>
                      <a:pt x="546812" y="603504"/>
                    </a:lnTo>
                    <a:lnTo>
                      <a:pt x="543154" y="608076"/>
                    </a:lnTo>
                    <a:lnTo>
                      <a:pt x="540411" y="607162"/>
                    </a:lnTo>
                    <a:lnTo>
                      <a:pt x="526695" y="607162"/>
                    </a:lnTo>
                    <a:lnTo>
                      <a:pt x="524866" y="609905"/>
                    </a:lnTo>
                    <a:cubicBezTo>
                      <a:pt x="524256" y="609905"/>
                      <a:pt x="523952" y="609296"/>
                      <a:pt x="523952" y="608076"/>
                    </a:cubicBezTo>
                    <a:lnTo>
                      <a:pt x="511150" y="609905"/>
                    </a:lnTo>
                    <a:lnTo>
                      <a:pt x="506578" y="607162"/>
                    </a:lnTo>
                    <a:cubicBezTo>
                      <a:pt x="506578" y="610210"/>
                      <a:pt x="505664" y="611734"/>
                      <a:pt x="503835" y="611734"/>
                    </a:cubicBezTo>
                    <a:lnTo>
                      <a:pt x="502006" y="611734"/>
                    </a:lnTo>
                    <a:cubicBezTo>
                      <a:pt x="502006" y="609296"/>
                      <a:pt x="501396" y="608076"/>
                      <a:pt x="500177" y="608076"/>
                    </a:cubicBezTo>
                    <a:lnTo>
                      <a:pt x="502006" y="605333"/>
                    </a:lnTo>
                    <a:lnTo>
                      <a:pt x="502006" y="603504"/>
                    </a:lnTo>
                    <a:lnTo>
                      <a:pt x="500177" y="603504"/>
                    </a:lnTo>
                    <a:lnTo>
                      <a:pt x="500177" y="607162"/>
                    </a:lnTo>
                    <a:lnTo>
                      <a:pt x="497434" y="605333"/>
                    </a:lnTo>
                    <a:cubicBezTo>
                      <a:pt x="496215" y="610210"/>
                      <a:pt x="494691" y="612648"/>
                      <a:pt x="492862" y="612648"/>
                    </a:cubicBezTo>
                    <a:lnTo>
                      <a:pt x="488290" y="609905"/>
                    </a:lnTo>
                    <a:lnTo>
                      <a:pt x="486461" y="612648"/>
                    </a:lnTo>
                    <a:cubicBezTo>
                      <a:pt x="477927" y="611429"/>
                      <a:pt x="472745" y="610515"/>
                      <a:pt x="470916" y="609905"/>
                    </a:cubicBezTo>
                    <a:lnTo>
                      <a:pt x="465430" y="612648"/>
                    </a:lnTo>
                    <a:cubicBezTo>
                      <a:pt x="457505" y="609600"/>
                      <a:pt x="453238" y="608076"/>
                      <a:pt x="452628" y="608076"/>
                    </a:cubicBezTo>
                    <a:cubicBezTo>
                      <a:pt x="450190" y="609296"/>
                      <a:pt x="448666" y="609905"/>
                      <a:pt x="448056" y="609905"/>
                    </a:cubicBezTo>
                    <a:cubicBezTo>
                      <a:pt x="448056" y="606857"/>
                      <a:pt x="444703" y="605333"/>
                      <a:pt x="437998" y="605333"/>
                    </a:cubicBezTo>
                    <a:lnTo>
                      <a:pt x="437998" y="607162"/>
                    </a:lnTo>
                    <a:lnTo>
                      <a:pt x="434340" y="607162"/>
                    </a:lnTo>
                    <a:cubicBezTo>
                      <a:pt x="434340" y="604724"/>
                      <a:pt x="431292" y="603200"/>
                      <a:pt x="425196" y="602590"/>
                    </a:cubicBezTo>
                    <a:cubicBezTo>
                      <a:pt x="425196" y="601371"/>
                      <a:pt x="424587" y="600761"/>
                      <a:pt x="423368" y="600761"/>
                    </a:cubicBezTo>
                    <a:lnTo>
                      <a:pt x="422453" y="603504"/>
                    </a:lnTo>
                    <a:lnTo>
                      <a:pt x="423368" y="607162"/>
                    </a:lnTo>
                    <a:lnTo>
                      <a:pt x="420624" y="608076"/>
                    </a:lnTo>
                    <a:lnTo>
                      <a:pt x="414224" y="602590"/>
                    </a:lnTo>
                    <a:cubicBezTo>
                      <a:pt x="414224" y="605638"/>
                      <a:pt x="413309" y="607162"/>
                      <a:pt x="411480" y="607162"/>
                    </a:cubicBezTo>
                    <a:cubicBezTo>
                      <a:pt x="408432" y="602895"/>
                      <a:pt x="406908" y="600152"/>
                      <a:pt x="406908" y="598932"/>
                    </a:cubicBezTo>
                    <a:lnTo>
                      <a:pt x="399593" y="600761"/>
                    </a:lnTo>
                    <a:lnTo>
                      <a:pt x="399593" y="597104"/>
                    </a:lnTo>
                    <a:cubicBezTo>
                      <a:pt x="396545" y="598323"/>
                      <a:pt x="393802" y="599237"/>
                      <a:pt x="391363" y="599847"/>
                    </a:cubicBezTo>
                    <a:cubicBezTo>
                      <a:pt x="389535" y="600456"/>
                      <a:pt x="388011" y="600761"/>
                      <a:pt x="386792" y="600761"/>
                    </a:cubicBezTo>
                    <a:cubicBezTo>
                      <a:pt x="386792" y="598323"/>
                      <a:pt x="385268" y="597104"/>
                      <a:pt x="382220" y="597104"/>
                    </a:cubicBezTo>
                    <a:lnTo>
                      <a:pt x="379476" y="598932"/>
                    </a:lnTo>
                    <a:cubicBezTo>
                      <a:pt x="377038" y="597713"/>
                      <a:pt x="374904" y="597104"/>
                      <a:pt x="373076" y="597104"/>
                    </a:cubicBezTo>
                    <a:lnTo>
                      <a:pt x="371247" y="597104"/>
                    </a:lnTo>
                    <a:lnTo>
                      <a:pt x="371247" y="602590"/>
                    </a:lnTo>
                    <a:lnTo>
                      <a:pt x="370332" y="602590"/>
                    </a:lnTo>
                    <a:lnTo>
                      <a:pt x="363932" y="597104"/>
                    </a:lnTo>
                    <a:lnTo>
                      <a:pt x="361188" y="598932"/>
                    </a:lnTo>
                    <a:cubicBezTo>
                      <a:pt x="358750" y="598323"/>
                      <a:pt x="356616" y="597408"/>
                      <a:pt x="354788" y="596189"/>
                    </a:cubicBezTo>
                    <a:cubicBezTo>
                      <a:pt x="353568" y="595580"/>
                      <a:pt x="352959" y="594970"/>
                      <a:pt x="352959" y="594360"/>
                    </a:cubicBezTo>
                    <a:lnTo>
                      <a:pt x="350216" y="596189"/>
                    </a:lnTo>
                    <a:lnTo>
                      <a:pt x="348387" y="596189"/>
                    </a:lnTo>
                    <a:lnTo>
                      <a:pt x="343815" y="592532"/>
                    </a:lnTo>
                    <a:lnTo>
                      <a:pt x="339243" y="592532"/>
                    </a:lnTo>
                    <a:cubicBezTo>
                      <a:pt x="339243" y="598018"/>
                      <a:pt x="338328" y="600761"/>
                      <a:pt x="336500" y="600761"/>
                    </a:cubicBezTo>
                    <a:cubicBezTo>
                      <a:pt x="334061" y="595275"/>
                      <a:pt x="330404" y="592532"/>
                      <a:pt x="325527" y="592532"/>
                    </a:cubicBezTo>
                    <a:lnTo>
                      <a:pt x="322784" y="594360"/>
                    </a:lnTo>
                    <a:cubicBezTo>
                      <a:pt x="321564" y="594360"/>
                      <a:pt x="320955" y="593751"/>
                      <a:pt x="320955" y="592532"/>
                    </a:cubicBezTo>
                    <a:lnTo>
                      <a:pt x="311811" y="594360"/>
                    </a:lnTo>
                    <a:lnTo>
                      <a:pt x="307239" y="591617"/>
                    </a:lnTo>
                    <a:lnTo>
                      <a:pt x="302667" y="594360"/>
                    </a:lnTo>
                    <a:cubicBezTo>
                      <a:pt x="302667" y="591312"/>
                      <a:pt x="293828" y="588874"/>
                      <a:pt x="276149" y="587045"/>
                    </a:cubicBezTo>
                    <a:cubicBezTo>
                      <a:pt x="274930" y="587655"/>
                      <a:pt x="272492" y="587960"/>
                      <a:pt x="268834" y="587960"/>
                    </a:cubicBezTo>
                    <a:cubicBezTo>
                      <a:pt x="268834" y="586740"/>
                      <a:pt x="267310" y="585216"/>
                      <a:pt x="264262" y="583388"/>
                    </a:cubicBezTo>
                    <a:lnTo>
                      <a:pt x="260604" y="585216"/>
                    </a:lnTo>
                    <a:cubicBezTo>
                      <a:pt x="256337" y="585216"/>
                      <a:pt x="222200" y="571805"/>
                      <a:pt x="158192" y="544983"/>
                    </a:cubicBezTo>
                    <a:cubicBezTo>
                      <a:pt x="142342" y="541325"/>
                      <a:pt x="128016" y="536448"/>
                      <a:pt x="115215" y="530352"/>
                    </a:cubicBezTo>
                    <a:lnTo>
                      <a:pt x="110643" y="530352"/>
                    </a:lnTo>
                    <a:lnTo>
                      <a:pt x="102413" y="531267"/>
                    </a:lnTo>
                    <a:cubicBezTo>
                      <a:pt x="102413" y="530657"/>
                      <a:pt x="102108" y="530352"/>
                      <a:pt x="101499" y="530352"/>
                    </a:cubicBezTo>
                    <a:cubicBezTo>
                      <a:pt x="101499" y="532181"/>
                      <a:pt x="100280" y="533096"/>
                      <a:pt x="97841" y="533096"/>
                    </a:cubicBezTo>
                    <a:lnTo>
                      <a:pt x="95098" y="531267"/>
                    </a:lnTo>
                    <a:cubicBezTo>
                      <a:pt x="93879" y="531267"/>
                      <a:pt x="93269" y="531876"/>
                      <a:pt x="93269" y="533096"/>
                    </a:cubicBezTo>
                    <a:lnTo>
                      <a:pt x="77724" y="530352"/>
                    </a:lnTo>
                    <a:lnTo>
                      <a:pt x="68580" y="531267"/>
                    </a:lnTo>
                    <a:lnTo>
                      <a:pt x="64008" y="531267"/>
                    </a:lnTo>
                    <a:lnTo>
                      <a:pt x="54864" y="530352"/>
                    </a:lnTo>
                    <a:cubicBezTo>
                      <a:pt x="53036" y="531572"/>
                      <a:pt x="51512" y="531572"/>
                      <a:pt x="50292" y="530352"/>
                    </a:cubicBezTo>
                    <a:lnTo>
                      <a:pt x="45720" y="530352"/>
                    </a:lnTo>
                    <a:lnTo>
                      <a:pt x="42977" y="531267"/>
                    </a:lnTo>
                    <a:cubicBezTo>
                      <a:pt x="38710" y="531267"/>
                      <a:pt x="32004" y="527609"/>
                      <a:pt x="22860" y="520294"/>
                    </a:cubicBezTo>
                    <a:cubicBezTo>
                      <a:pt x="15545" y="520294"/>
                      <a:pt x="11888" y="519989"/>
                      <a:pt x="11888" y="519380"/>
                    </a:cubicBezTo>
                    <a:lnTo>
                      <a:pt x="9144" y="520294"/>
                    </a:lnTo>
                    <a:cubicBezTo>
                      <a:pt x="3048" y="519684"/>
                      <a:pt x="0" y="517246"/>
                      <a:pt x="0" y="512979"/>
                    </a:cubicBezTo>
                    <a:lnTo>
                      <a:pt x="4572" y="505664"/>
                    </a:lnTo>
                    <a:cubicBezTo>
                      <a:pt x="3353" y="505664"/>
                      <a:pt x="2744" y="505054"/>
                      <a:pt x="2744" y="503835"/>
                    </a:cubicBezTo>
                    <a:cubicBezTo>
                      <a:pt x="7011" y="496520"/>
                      <a:pt x="13716" y="492557"/>
                      <a:pt x="22860" y="491948"/>
                    </a:cubicBezTo>
                    <a:lnTo>
                      <a:pt x="25604" y="492862"/>
                    </a:lnTo>
                    <a:lnTo>
                      <a:pt x="27432" y="492862"/>
                    </a:lnTo>
                    <a:cubicBezTo>
                      <a:pt x="51816" y="479451"/>
                      <a:pt x="64008" y="466649"/>
                      <a:pt x="64008" y="454457"/>
                    </a:cubicBezTo>
                    <a:cubicBezTo>
                      <a:pt x="65837" y="454457"/>
                      <a:pt x="67361" y="452933"/>
                      <a:pt x="68580" y="449885"/>
                    </a:cubicBezTo>
                    <a:lnTo>
                      <a:pt x="65837" y="445313"/>
                    </a:lnTo>
                    <a:cubicBezTo>
                      <a:pt x="67666" y="445313"/>
                      <a:pt x="68580" y="444399"/>
                      <a:pt x="68580" y="442570"/>
                    </a:cubicBezTo>
                    <a:lnTo>
                      <a:pt x="67666" y="437998"/>
                    </a:lnTo>
                    <a:lnTo>
                      <a:pt x="70409" y="436169"/>
                    </a:lnTo>
                    <a:cubicBezTo>
                      <a:pt x="68580" y="427025"/>
                      <a:pt x="66447" y="422453"/>
                      <a:pt x="64008" y="422453"/>
                    </a:cubicBezTo>
                    <a:lnTo>
                      <a:pt x="65837" y="419710"/>
                    </a:lnTo>
                    <a:lnTo>
                      <a:pt x="65837" y="417881"/>
                    </a:lnTo>
                    <a:cubicBezTo>
                      <a:pt x="61570" y="417881"/>
                      <a:pt x="59436" y="416357"/>
                      <a:pt x="59436" y="413309"/>
                    </a:cubicBezTo>
                    <a:cubicBezTo>
                      <a:pt x="61875" y="410261"/>
                      <a:pt x="63094" y="407518"/>
                      <a:pt x="63094" y="405080"/>
                    </a:cubicBezTo>
                    <a:cubicBezTo>
                      <a:pt x="61265" y="405080"/>
                      <a:pt x="59741" y="403556"/>
                      <a:pt x="58522" y="400508"/>
                    </a:cubicBezTo>
                    <a:cubicBezTo>
                      <a:pt x="58522" y="398069"/>
                      <a:pt x="58827" y="396240"/>
                      <a:pt x="59436" y="395021"/>
                    </a:cubicBezTo>
                    <a:lnTo>
                      <a:pt x="58522" y="390449"/>
                    </a:lnTo>
                    <a:cubicBezTo>
                      <a:pt x="60351" y="390449"/>
                      <a:pt x="61265" y="388925"/>
                      <a:pt x="61265" y="385877"/>
                    </a:cubicBezTo>
                    <a:lnTo>
                      <a:pt x="59436" y="382220"/>
                    </a:lnTo>
                    <a:lnTo>
                      <a:pt x="61265" y="379476"/>
                    </a:lnTo>
                    <a:lnTo>
                      <a:pt x="61265" y="377648"/>
                    </a:lnTo>
                    <a:lnTo>
                      <a:pt x="59436" y="377648"/>
                    </a:lnTo>
                    <a:lnTo>
                      <a:pt x="59436" y="381305"/>
                    </a:lnTo>
                    <a:lnTo>
                      <a:pt x="56693" y="381305"/>
                    </a:lnTo>
                    <a:lnTo>
                      <a:pt x="56693" y="377648"/>
                    </a:lnTo>
                    <a:cubicBezTo>
                      <a:pt x="56693" y="375819"/>
                      <a:pt x="57608" y="374904"/>
                      <a:pt x="59436" y="374904"/>
                    </a:cubicBezTo>
                    <a:cubicBezTo>
                      <a:pt x="59436" y="373685"/>
                      <a:pt x="59132" y="373076"/>
                      <a:pt x="58522" y="373076"/>
                    </a:cubicBezTo>
                    <a:cubicBezTo>
                      <a:pt x="60351" y="365760"/>
                      <a:pt x="61265" y="361188"/>
                      <a:pt x="61265" y="359360"/>
                    </a:cubicBezTo>
                    <a:lnTo>
                      <a:pt x="56693" y="362103"/>
                    </a:lnTo>
                    <a:cubicBezTo>
                      <a:pt x="54864" y="362103"/>
                      <a:pt x="53950" y="361188"/>
                      <a:pt x="53950" y="359360"/>
                    </a:cubicBezTo>
                    <a:lnTo>
                      <a:pt x="54864" y="357531"/>
                    </a:lnTo>
                    <a:cubicBezTo>
                      <a:pt x="55474" y="356312"/>
                      <a:pt x="56388" y="355092"/>
                      <a:pt x="57608" y="353873"/>
                    </a:cubicBezTo>
                    <a:cubicBezTo>
                      <a:pt x="59436" y="349606"/>
                      <a:pt x="61265" y="344729"/>
                      <a:pt x="63094" y="339243"/>
                    </a:cubicBezTo>
                    <a:cubicBezTo>
                      <a:pt x="60656" y="339243"/>
                      <a:pt x="59436" y="338938"/>
                      <a:pt x="59436" y="338328"/>
                    </a:cubicBezTo>
                    <a:cubicBezTo>
                      <a:pt x="61875" y="327965"/>
                      <a:pt x="69495" y="308763"/>
                      <a:pt x="82296" y="280721"/>
                    </a:cubicBezTo>
                    <a:lnTo>
                      <a:pt x="81382" y="277978"/>
                    </a:lnTo>
                    <a:lnTo>
                      <a:pt x="82296" y="275235"/>
                    </a:lnTo>
                    <a:lnTo>
                      <a:pt x="82296" y="273406"/>
                    </a:lnTo>
                    <a:cubicBezTo>
                      <a:pt x="70714" y="268529"/>
                      <a:pt x="62789" y="263043"/>
                      <a:pt x="58522" y="256947"/>
                    </a:cubicBezTo>
                    <a:lnTo>
                      <a:pt x="54864" y="257861"/>
                    </a:lnTo>
                    <a:lnTo>
                      <a:pt x="54864" y="256947"/>
                    </a:lnTo>
                    <a:cubicBezTo>
                      <a:pt x="55474" y="255118"/>
                      <a:pt x="56084" y="253594"/>
                      <a:pt x="56693" y="252375"/>
                    </a:cubicBezTo>
                    <a:cubicBezTo>
                      <a:pt x="57303" y="251765"/>
                      <a:pt x="57912" y="251460"/>
                      <a:pt x="58522" y="251460"/>
                    </a:cubicBezTo>
                    <a:cubicBezTo>
                      <a:pt x="58522" y="248412"/>
                      <a:pt x="54255" y="245364"/>
                      <a:pt x="45720" y="242316"/>
                    </a:cubicBezTo>
                    <a:lnTo>
                      <a:pt x="45720" y="239573"/>
                    </a:lnTo>
                    <a:cubicBezTo>
                      <a:pt x="45720" y="237744"/>
                      <a:pt x="47854" y="236830"/>
                      <a:pt x="52121" y="236830"/>
                    </a:cubicBezTo>
                    <a:lnTo>
                      <a:pt x="52121" y="235001"/>
                    </a:lnTo>
                    <a:cubicBezTo>
                      <a:pt x="52121" y="233172"/>
                      <a:pt x="50597" y="231648"/>
                      <a:pt x="47549" y="230429"/>
                    </a:cubicBezTo>
                    <a:cubicBezTo>
                      <a:pt x="45111" y="231648"/>
                      <a:pt x="42977" y="232258"/>
                      <a:pt x="41148" y="232258"/>
                    </a:cubicBezTo>
                    <a:cubicBezTo>
                      <a:pt x="41148" y="229820"/>
                      <a:pt x="43282" y="228296"/>
                      <a:pt x="47549" y="227686"/>
                    </a:cubicBezTo>
                    <a:lnTo>
                      <a:pt x="46635" y="224943"/>
                    </a:lnTo>
                    <a:lnTo>
                      <a:pt x="45720" y="223114"/>
                    </a:lnTo>
                    <a:cubicBezTo>
                      <a:pt x="49378" y="211532"/>
                      <a:pt x="52426" y="205740"/>
                      <a:pt x="54864" y="205740"/>
                    </a:cubicBezTo>
                    <a:cubicBezTo>
                      <a:pt x="56084" y="205740"/>
                      <a:pt x="58217" y="204216"/>
                      <a:pt x="61265" y="201168"/>
                    </a:cubicBezTo>
                    <a:close/>
                    <a:moveTo>
                      <a:pt x="317297" y="190196"/>
                    </a:moveTo>
                    <a:cubicBezTo>
                      <a:pt x="315468" y="190805"/>
                      <a:pt x="314554" y="192024"/>
                      <a:pt x="314554" y="193853"/>
                    </a:cubicBezTo>
                    <a:lnTo>
                      <a:pt x="317297" y="193853"/>
                    </a:lnTo>
                    <a:close/>
                    <a:moveTo>
                      <a:pt x="363932" y="176480"/>
                    </a:moveTo>
                    <a:cubicBezTo>
                      <a:pt x="362103" y="177089"/>
                      <a:pt x="361188" y="178308"/>
                      <a:pt x="361188" y="180137"/>
                    </a:cubicBezTo>
                    <a:lnTo>
                      <a:pt x="363932" y="180137"/>
                    </a:lnTo>
                    <a:close/>
                    <a:moveTo>
                      <a:pt x="388620" y="144476"/>
                    </a:moveTo>
                    <a:lnTo>
                      <a:pt x="388620" y="146304"/>
                    </a:lnTo>
                    <a:cubicBezTo>
                      <a:pt x="382524" y="154229"/>
                      <a:pt x="377343" y="158192"/>
                      <a:pt x="373076" y="158192"/>
                    </a:cubicBezTo>
                    <a:lnTo>
                      <a:pt x="373076" y="155448"/>
                    </a:lnTo>
                    <a:cubicBezTo>
                      <a:pt x="378562" y="148133"/>
                      <a:pt x="383744" y="144476"/>
                      <a:pt x="388620" y="144476"/>
                    </a:cubicBezTo>
                    <a:close/>
                    <a:moveTo>
                      <a:pt x="391363" y="139904"/>
                    </a:moveTo>
                    <a:lnTo>
                      <a:pt x="394107" y="139904"/>
                    </a:lnTo>
                    <a:cubicBezTo>
                      <a:pt x="394107" y="141123"/>
                      <a:pt x="392583" y="142647"/>
                      <a:pt x="389535" y="144476"/>
                    </a:cubicBezTo>
                    <a:lnTo>
                      <a:pt x="388620" y="144476"/>
                    </a:lnTo>
                    <a:lnTo>
                      <a:pt x="388620" y="142647"/>
                    </a:lnTo>
                    <a:cubicBezTo>
                      <a:pt x="388620" y="140818"/>
                      <a:pt x="389535" y="139904"/>
                      <a:pt x="391363" y="139904"/>
                    </a:cubicBezTo>
                    <a:close/>
                    <a:moveTo>
                      <a:pt x="151791" y="106071"/>
                    </a:moveTo>
                    <a:lnTo>
                      <a:pt x="151791" y="107900"/>
                    </a:lnTo>
                    <a:cubicBezTo>
                      <a:pt x="151791" y="109119"/>
                      <a:pt x="149657" y="110948"/>
                      <a:pt x="145390" y="113386"/>
                    </a:cubicBezTo>
                    <a:lnTo>
                      <a:pt x="145390" y="112472"/>
                    </a:lnTo>
                    <a:cubicBezTo>
                      <a:pt x="145390" y="110643"/>
                      <a:pt x="147524" y="108509"/>
                      <a:pt x="151791" y="106071"/>
                    </a:cubicBezTo>
                    <a:close/>
                    <a:moveTo>
                      <a:pt x="363932" y="97841"/>
                    </a:moveTo>
                    <a:lnTo>
                      <a:pt x="363932" y="101499"/>
                    </a:lnTo>
                    <a:cubicBezTo>
                      <a:pt x="366370" y="100280"/>
                      <a:pt x="367894" y="99670"/>
                      <a:pt x="368504" y="99670"/>
                    </a:cubicBezTo>
                    <a:lnTo>
                      <a:pt x="368504" y="97841"/>
                    </a:lnTo>
                    <a:close/>
                    <a:moveTo>
                      <a:pt x="437998" y="15545"/>
                    </a:moveTo>
                    <a:cubicBezTo>
                      <a:pt x="444094" y="19203"/>
                      <a:pt x="452019" y="25908"/>
                      <a:pt x="461772" y="35662"/>
                    </a:cubicBezTo>
                    <a:cubicBezTo>
                      <a:pt x="481280" y="40539"/>
                      <a:pt x="491033" y="45111"/>
                      <a:pt x="491033" y="49378"/>
                    </a:cubicBezTo>
                    <a:cubicBezTo>
                      <a:pt x="492252" y="49378"/>
                      <a:pt x="492862" y="49683"/>
                      <a:pt x="492862" y="50292"/>
                    </a:cubicBezTo>
                    <a:cubicBezTo>
                      <a:pt x="492862" y="52731"/>
                      <a:pt x="491338" y="53950"/>
                      <a:pt x="488290" y="53950"/>
                    </a:cubicBezTo>
                    <a:lnTo>
                      <a:pt x="489204" y="55779"/>
                    </a:lnTo>
                    <a:lnTo>
                      <a:pt x="490119" y="58522"/>
                    </a:lnTo>
                    <a:cubicBezTo>
                      <a:pt x="486461" y="74981"/>
                      <a:pt x="483413" y="83211"/>
                      <a:pt x="480975" y="83211"/>
                    </a:cubicBezTo>
                    <a:cubicBezTo>
                      <a:pt x="472440" y="84430"/>
                      <a:pt x="459944" y="90526"/>
                      <a:pt x="443484" y="101499"/>
                    </a:cubicBezTo>
                    <a:cubicBezTo>
                      <a:pt x="421539" y="119787"/>
                      <a:pt x="409956" y="128931"/>
                      <a:pt x="408737" y="128931"/>
                    </a:cubicBezTo>
                    <a:cubicBezTo>
                      <a:pt x="407518" y="128931"/>
                      <a:pt x="406908" y="127712"/>
                      <a:pt x="406908" y="125273"/>
                    </a:cubicBezTo>
                    <a:cubicBezTo>
                      <a:pt x="406908" y="123444"/>
                      <a:pt x="408432" y="122530"/>
                      <a:pt x="411480" y="122530"/>
                    </a:cubicBezTo>
                    <a:lnTo>
                      <a:pt x="411480" y="119787"/>
                    </a:lnTo>
                    <a:cubicBezTo>
                      <a:pt x="411480" y="117958"/>
                      <a:pt x="409956" y="116434"/>
                      <a:pt x="406908" y="115215"/>
                    </a:cubicBezTo>
                    <a:cubicBezTo>
                      <a:pt x="402641" y="116434"/>
                      <a:pt x="395326" y="121616"/>
                      <a:pt x="384963" y="130760"/>
                    </a:cubicBezTo>
                    <a:lnTo>
                      <a:pt x="384048" y="130760"/>
                    </a:lnTo>
                    <a:lnTo>
                      <a:pt x="393192" y="119787"/>
                    </a:lnTo>
                    <a:lnTo>
                      <a:pt x="389535" y="117958"/>
                    </a:lnTo>
                    <a:cubicBezTo>
                      <a:pt x="389535" y="119787"/>
                      <a:pt x="381915" y="122835"/>
                      <a:pt x="366675" y="127102"/>
                    </a:cubicBezTo>
                    <a:cubicBezTo>
                      <a:pt x="366675" y="129540"/>
                      <a:pt x="364236" y="132284"/>
                      <a:pt x="359360" y="135332"/>
                    </a:cubicBezTo>
                    <a:cubicBezTo>
                      <a:pt x="359360" y="138380"/>
                      <a:pt x="357836" y="139904"/>
                      <a:pt x="354788" y="139904"/>
                    </a:cubicBezTo>
                    <a:lnTo>
                      <a:pt x="355702" y="142647"/>
                    </a:lnTo>
                    <a:cubicBezTo>
                      <a:pt x="349606" y="145085"/>
                      <a:pt x="342596" y="150876"/>
                      <a:pt x="334671" y="160020"/>
                    </a:cubicBezTo>
                    <a:cubicBezTo>
                      <a:pt x="328575" y="162459"/>
                      <a:pt x="318821" y="170079"/>
                      <a:pt x="305410" y="182880"/>
                    </a:cubicBezTo>
                    <a:cubicBezTo>
                      <a:pt x="304800" y="182880"/>
                      <a:pt x="303886" y="183490"/>
                      <a:pt x="302667" y="184709"/>
                    </a:cubicBezTo>
                    <a:cubicBezTo>
                      <a:pt x="301448" y="185928"/>
                      <a:pt x="300228" y="187757"/>
                      <a:pt x="299009" y="190196"/>
                    </a:cubicBezTo>
                    <a:lnTo>
                      <a:pt x="299009" y="187452"/>
                    </a:lnTo>
                    <a:cubicBezTo>
                      <a:pt x="297790" y="187452"/>
                      <a:pt x="296266" y="188976"/>
                      <a:pt x="294437" y="192024"/>
                    </a:cubicBezTo>
                    <a:lnTo>
                      <a:pt x="298095" y="193853"/>
                    </a:lnTo>
                    <a:lnTo>
                      <a:pt x="300838" y="193853"/>
                    </a:lnTo>
                    <a:lnTo>
                      <a:pt x="300838" y="190196"/>
                    </a:lnTo>
                    <a:lnTo>
                      <a:pt x="307239" y="193853"/>
                    </a:lnTo>
                    <a:cubicBezTo>
                      <a:pt x="311506" y="192024"/>
                      <a:pt x="335890" y="171298"/>
                      <a:pt x="380391" y="131674"/>
                    </a:cubicBezTo>
                    <a:lnTo>
                      <a:pt x="382220" y="131674"/>
                    </a:lnTo>
                    <a:cubicBezTo>
                      <a:pt x="381000" y="134722"/>
                      <a:pt x="362103" y="152400"/>
                      <a:pt x="325527" y="184709"/>
                    </a:cubicBezTo>
                    <a:lnTo>
                      <a:pt x="327356" y="184709"/>
                    </a:lnTo>
                    <a:cubicBezTo>
                      <a:pt x="336500" y="177394"/>
                      <a:pt x="342596" y="173736"/>
                      <a:pt x="345644" y="173736"/>
                    </a:cubicBezTo>
                    <a:cubicBezTo>
                      <a:pt x="346253" y="169469"/>
                      <a:pt x="347777" y="167336"/>
                      <a:pt x="350216" y="167336"/>
                    </a:cubicBezTo>
                    <a:lnTo>
                      <a:pt x="352959" y="169164"/>
                    </a:lnTo>
                    <a:cubicBezTo>
                      <a:pt x="352959" y="166116"/>
                      <a:pt x="353873" y="164592"/>
                      <a:pt x="355702" y="164592"/>
                    </a:cubicBezTo>
                    <a:cubicBezTo>
                      <a:pt x="356921" y="165202"/>
                      <a:pt x="359055" y="165507"/>
                      <a:pt x="362103" y="165507"/>
                    </a:cubicBezTo>
                    <a:cubicBezTo>
                      <a:pt x="362103" y="162459"/>
                      <a:pt x="364236" y="160020"/>
                      <a:pt x="368504" y="158192"/>
                    </a:cubicBezTo>
                    <a:lnTo>
                      <a:pt x="370332" y="158192"/>
                    </a:lnTo>
                    <a:lnTo>
                      <a:pt x="370332" y="162764"/>
                    </a:lnTo>
                    <a:cubicBezTo>
                      <a:pt x="369113" y="165812"/>
                      <a:pt x="367894" y="168250"/>
                      <a:pt x="366675" y="170079"/>
                    </a:cubicBezTo>
                    <a:cubicBezTo>
                      <a:pt x="365456" y="171298"/>
                      <a:pt x="364541" y="171908"/>
                      <a:pt x="363932" y="171908"/>
                    </a:cubicBezTo>
                    <a:cubicBezTo>
                      <a:pt x="365151" y="174346"/>
                      <a:pt x="365760" y="176480"/>
                      <a:pt x="365760" y="178308"/>
                    </a:cubicBezTo>
                    <a:lnTo>
                      <a:pt x="370332" y="178308"/>
                    </a:lnTo>
                    <a:cubicBezTo>
                      <a:pt x="372771" y="175870"/>
                      <a:pt x="374600" y="174651"/>
                      <a:pt x="375819" y="174651"/>
                    </a:cubicBezTo>
                    <a:lnTo>
                      <a:pt x="379476" y="176480"/>
                    </a:lnTo>
                    <a:cubicBezTo>
                      <a:pt x="411176" y="167945"/>
                      <a:pt x="434645" y="160935"/>
                      <a:pt x="449885" y="155448"/>
                    </a:cubicBezTo>
                    <a:cubicBezTo>
                      <a:pt x="454152" y="151181"/>
                      <a:pt x="457810" y="149048"/>
                      <a:pt x="460858" y="149048"/>
                    </a:cubicBezTo>
                    <a:cubicBezTo>
                      <a:pt x="463296" y="150267"/>
                      <a:pt x="464820" y="150876"/>
                      <a:pt x="465430" y="150876"/>
                    </a:cubicBezTo>
                    <a:cubicBezTo>
                      <a:pt x="465430" y="149657"/>
                      <a:pt x="465735" y="149048"/>
                      <a:pt x="466344" y="149048"/>
                    </a:cubicBezTo>
                    <a:cubicBezTo>
                      <a:pt x="476098" y="164288"/>
                      <a:pt x="487376" y="171908"/>
                      <a:pt x="500177" y="171908"/>
                    </a:cubicBezTo>
                    <a:cubicBezTo>
                      <a:pt x="506883" y="173736"/>
                      <a:pt x="512674" y="176784"/>
                      <a:pt x="517551" y="181052"/>
                    </a:cubicBezTo>
                    <a:cubicBezTo>
                      <a:pt x="515112" y="187148"/>
                      <a:pt x="512369" y="190196"/>
                      <a:pt x="509321" y="190196"/>
                    </a:cubicBezTo>
                    <a:lnTo>
                      <a:pt x="509321" y="198425"/>
                    </a:lnTo>
                    <a:cubicBezTo>
                      <a:pt x="506883" y="207569"/>
                      <a:pt x="505054" y="212141"/>
                      <a:pt x="503835" y="212141"/>
                    </a:cubicBezTo>
                    <a:lnTo>
                      <a:pt x="502006" y="212141"/>
                    </a:lnTo>
                    <a:lnTo>
                      <a:pt x="499263" y="210312"/>
                    </a:lnTo>
                    <a:cubicBezTo>
                      <a:pt x="495605" y="213360"/>
                      <a:pt x="484632" y="219152"/>
                      <a:pt x="466344" y="227686"/>
                    </a:cubicBezTo>
                    <a:cubicBezTo>
                      <a:pt x="453543" y="235611"/>
                      <a:pt x="447142" y="244755"/>
                      <a:pt x="447142" y="255118"/>
                    </a:cubicBezTo>
                    <a:cubicBezTo>
                      <a:pt x="446532" y="259995"/>
                      <a:pt x="445923" y="263957"/>
                      <a:pt x="445313" y="267005"/>
                    </a:cubicBezTo>
                    <a:cubicBezTo>
                      <a:pt x="444703" y="270053"/>
                      <a:pt x="444094" y="271577"/>
                      <a:pt x="443484" y="271577"/>
                    </a:cubicBezTo>
                    <a:lnTo>
                      <a:pt x="445313" y="275235"/>
                    </a:lnTo>
                    <a:cubicBezTo>
                      <a:pt x="445313" y="275844"/>
                      <a:pt x="444703" y="276149"/>
                      <a:pt x="443484" y="276149"/>
                    </a:cubicBezTo>
                    <a:lnTo>
                      <a:pt x="444399" y="278892"/>
                    </a:lnTo>
                    <a:lnTo>
                      <a:pt x="445313" y="280721"/>
                    </a:lnTo>
                    <a:cubicBezTo>
                      <a:pt x="444703" y="284988"/>
                      <a:pt x="442570" y="287122"/>
                      <a:pt x="438912" y="287122"/>
                    </a:cubicBezTo>
                    <a:lnTo>
                      <a:pt x="440741" y="289865"/>
                    </a:lnTo>
                    <a:lnTo>
                      <a:pt x="440741" y="295352"/>
                    </a:lnTo>
                    <a:cubicBezTo>
                      <a:pt x="440741" y="297180"/>
                      <a:pt x="439827" y="298095"/>
                      <a:pt x="437998" y="298095"/>
                    </a:cubicBezTo>
                    <a:lnTo>
                      <a:pt x="436169" y="295352"/>
                    </a:lnTo>
                    <a:lnTo>
                      <a:pt x="437998" y="291694"/>
                    </a:lnTo>
                    <a:cubicBezTo>
                      <a:pt x="435559" y="287427"/>
                      <a:pt x="434340" y="284379"/>
                      <a:pt x="434340" y="282550"/>
                    </a:cubicBezTo>
                    <a:lnTo>
                      <a:pt x="431597" y="284379"/>
                    </a:lnTo>
                    <a:lnTo>
                      <a:pt x="427025" y="284379"/>
                    </a:lnTo>
                    <a:lnTo>
                      <a:pt x="423368" y="282550"/>
                    </a:lnTo>
                    <a:cubicBezTo>
                      <a:pt x="423368" y="287427"/>
                      <a:pt x="418796" y="295047"/>
                      <a:pt x="409652" y="305410"/>
                    </a:cubicBezTo>
                    <a:cubicBezTo>
                      <a:pt x="409652" y="310287"/>
                      <a:pt x="405689" y="316992"/>
                      <a:pt x="397764" y="325527"/>
                    </a:cubicBezTo>
                    <a:cubicBezTo>
                      <a:pt x="397764" y="326136"/>
                      <a:pt x="397155" y="327660"/>
                      <a:pt x="395936" y="330099"/>
                    </a:cubicBezTo>
                    <a:cubicBezTo>
                      <a:pt x="394716" y="333756"/>
                      <a:pt x="393192" y="338024"/>
                      <a:pt x="391363" y="342900"/>
                    </a:cubicBezTo>
                    <a:cubicBezTo>
                      <a:pt x="392583" y="342900"/>
                      <a:pt x="393192" y="343205"/>
                      <a:pt x="393192" y="343815"/>
                    </a:cubicBezTo>
                    <a:lnTo>
                      <a:pt x="390449" y="344729"/>
                    </a:lnTo>
                    <a:lnTo>
                      <a:pt x="388620" y="345644"/>
                    </a:lnTo>
                    <a:lnTo>
                      <a:pt x="391363" y="352044"/>
                    </a:lnTo>
                    <a:cubicBezTo>
                      <a:pt x="388925" y="359969"/>
                      <a:pt x="386792" y="363932"/>
                      <a:pt x="384963" y="363932"/>
                    </a:cubicBezTo>
                    <a:lnTo>
                      <a:pt x="386792" y="366675"/>
                    </a:lnTo>
                    <a:lnTo>
                      <a:pt x="386792" y="368504"/>
                    </a:lnTo>
                    <a:cubicBezTo>
                      <a:pt x="386792" y="369723"/>
                      <a:pt x="386182" y="370332"/>
                      <a:pt x="384963" y="370332"/>
                    </a:cubicBezTo>
                    <a:cubicBezTo>
                      <a:pt x="386182" y="372771"/>
                      <a:pt x="386792" y="374295"/>
                      <a:pt x="386792" y="374904"/>
                    </a:cubicBezTo>
                    <a:cubicBezTo>
                      <a:pt x="386792" y="376124"/>
                      <a:pt x="385877" y="379172"/>
                      <a:pt x="384048" y="384048"/>
                    </a:cubicBezTo>
                    <a:lnTo>
                      <a:pt x="384963" y="386792"/>
                    </a:lnTo>
                    <a:lnTo>
                      <a:pt x="384963" y="388620"/>
                    </a:lnTo>
                    <a:lnTo>
                      <a:pt x="380391" y="391364"/>
                    </a:lnTo>
                    <a:lnTo>
                      <a:pt x="382220" y="395021"/>
                    </a:lnTo>
                    <a:cubicBezTo>
                      <a:pt x="379172" y="405994"/>
                      <a:pt x="377648" y="413004"/>
                      <a:pt x="377648" y="416052"/>
                    </a:cubicBezTo>
                    <a:cubicBezTo>
                      <a:pt x="378867" y="416052"/>
                      <a:pt x="379476" y="416662"/>
                      <a:pt x="379476" y="417881"/>
                    </a:cubicBezTo>
                    <a:lnTo>
                      <a:pt x="376733" y="418796"/>
                    </a:lnTo>
                    <a:lnTo>
                      <a:pt x="374904" y="419710"/>
                    </a:lnTo>
                    <a:lnTo>
                      <a:pt x="374904" y="429768"/>
                    </a:lnTo>
                    <a:cubicBezTo>
                      <a:pt x="374904" y="434645"/>
                      <a:pt x="376733" y="437693"/>
                      <a:pt x="380391" y="438912"/>
                    </a:cubicBezTo>
                    <a:cubicBezTo>
                      <a:pt x="395021" y="373685"/>
                      <a:pt x="402336" y="336804"/>
                      <a:pt x="402336" y="328270"/>
                    </a:cubicBezTo>
                    <a:lnTo>
                      <a:pt x="405080" y="328270"/>
                    </a:lnTo>
                    <a:cubicBezTo>
                      <a:pt x="405080" y="336195"/>
                      <a:pt x="400508" y="360884"/>
                      <a:pt x="391363" y="402336"/>
                    </a:cubicBezTo>
                    <a:cubicBezTo>
                      <a:pt x="391363" y="404165"/>
                      <a:pt x="391973" y="405080"/>
                      <a:pt x="393192" y="405080"/>
                    </a:cubicBezTo>
                    <a:lnTo>
                      <a:pt x="400508" y="410566"/>
                    </a:lnTo>
                    <a:lnTo>
                      <a:pt x="405080" y="410566"/>
                    </a:lnTo>
                    <a:cubicBezTo>
                      <a:pt x="405080" y="397155"/>
                      <a:pt x="407823" y="387401"/>
                      <a:pt x="413309" y="381305"/>
                    </a:cubicBezTo>
                    <a:cubicBezTo>
                      <a:pt x="410871" y="381305"/>
                      <a:pt x="409956" y="380086"/>
                      <a:pt x="410566" y="377648"/>
                    </a:cubicBezTo>
                    <a:cubicBezTo>
                      <a:pt x="410566" y="375819"/>
                      <a:pt x="411480" y="374904"/>
                      <a:pt x="413309" y="374904"/>
                    </a:cubicBezTo>
                    <a:lnTo>
                      <a:pt x="411480" y="372161"/>
                    </a:lnTo>
                    <a:cubicBezTo>
                      <a:pt x="415138" y="365456"/>
                      <a:pt x="417576" y="362103"/>
                      <a:pt x="418796" y="362103"/>
                    </a:cubicBezTo>
                    <a:lnTo>
                      <a:pt x="418796" y="359360"/>
                    </a:lnTo>
                    <a:lnTo>
                      <a:pt x="416052" y="359360"/>
                    </a:lnTo>
                    <a:lnTo>
                      <a:pt x="416052" y="350216"/>
                    </a:lnTo>
                    <a:cubicBezTo>
                      <a:pt x="417881" y="350216"/>
                      <a:pt x="419405" y="348692"/>
                      <a:pt x="420624" y="345644"/>
                    </a:cubicBezTo>
                    <a:lnTo>
                      <a:pt x="418796" y="342900"/>
                    </a:lnTo>
                    <a:lnTo>
                      <a:pt x="418796" y="336500"/>
                    </a:lnTo>
                    <a:cubicBezTo>
                      <a:pt x="420015" y="334671"/>
                      <a:pt x="421234" y="333756"/>
                      <a:pt x="422453" y="333756"/>
                    </a:cubicBezTo>
                    <a:cubicBezTo>
                      <a:pt x="423672" y="333756"/>
                      <a:pt x="425196" y="335280"/>
                      <a:pt x="427025" y="338328"/>
                    </a:cubicBezTo>
                    <a:lnTo>
                      <a:pt x="427025" y="342900"/>
                    </a:lnTo>
                    <a:cubicBezTo>
                      <a:pt x="427025" y="344729"/>
                      <a:pt x="425501" y="345644"/>
                      <a:pt x="422453" y="345644"/>
                    </a:cubicBezTo>
                    <a:lnTo>
                      <a:pt x="422453" y="347472"/>
                    </a:lnTo>
                    <a:lnTo>
                      <a:pt x="425196" y="347472"/>
                    </a:lnTo>
                    <a:cubicBezTo>
                      <a:pt x="423368" y="357226"/>
                      <a:pt x="422453" y="367284"/>
                      <a:pt x="422453" y="377648"/>
                    </a:cubicBezTo>
                    <a:cubicBezTo>
                      <a:pt x="422453" y="379476"/>
                      <a:pt x="420929" y="381000"/>
                      <a:pt x="417881" y="382220"/>
                    </a:cubicBezTo>
                    <a:cubicBezTo>
                      <a:pt x="417881" y="383439"/>
                      <a:pt x="418186" y="384048"/>
                      <a:pt x="418796" y="384048"/>
                    </a:cubicBezTo>
                    <a:cubicBezTo>
                      <a:pt x="416967" y="398069"/>
                      <a:pt x="415138" y="405080"/>
                      <a:pt x="413309" y="405080"/>
                    </a:cubicBezTo>
                    <a:cubicBezTo>
                      <a:pt x="413309" y="406299"/>
                      <a:pt x="413614" y="406908"/>
                      <a:pt x="414224" y="406908"/>
                    </a:cubicBezTo>
                    <a:cubicBezTo>
                      <a:pt x="409347" y="442875"/>
                      <a:pt x="406908" y="462992"/>
                      <a:pt x="406908" y="467259"/>
                    </a:cubicBezTo>
                    <a:cubicBezTo>
                      <a:pt x="406908" y="473964"/>
                      <a:pt x="409956" y="478536"/>
                      <a:pt x="416052" y="480975"/>
                    </a:cubicBezTo>
                    <a:cubicBezTo>
                      <a:pt x="416052" y="483413"/>
                      <a:pt x="424282" y="487071"/>
                      <a:pt x="440741" y="491948"/>
                    </a:cubicBezTo>
                    <a:lnTo>
                      <a:pt x="442570" y="491948"/>
                    </a:lnTo>
                    <a:cubicBezTo>
                      <a:pt x="455981" y="491948"/>
                      <a:pt x="465125" y="490424"/>
                      <a:pt x="470002" y="487376"/>
                    </a:cubicBezTo>
                    <a:lnTo>
                      <a:pt x="477317" y="488290"/>
                    </a:lnTo>
                    <a:cubicBezTo>
                      <a:pt x="491338" y="480975"/>
                      <a:pt x="498958" y="477317"/>
                      <a:pt x="500177" y="477317"/>
                    </a:cubicBezTo>
                    <a:cubicBezTo>
                      <a:pt x="500787" y="479756"/>
                      <a:pt x="502311" y="480975"/>
                      <a:pt x="504749" y="480975"/>
                    </a:cubicBezTo>
                    <a:cubicBezTo>
                      <a:pt x="507188" y="480975"/>
                      <a:pt x="508712" y="477927"/>
                      <a:pt x="509321" y="471831"/>
                    </a:cubicBezTo>
                    <a:lnTo>
                      <a:pt x="514808" y="468173"/>
                    </a:lnTo>
                    <a:lnTo>
                      <a:pt x="517551" y="468173"/>
                    </a:lnTo>
                    <a:lnTo>
                      <a:pt x="517551" y="471831"/>
                    </a:lnTo>
                    <a:lnTo>
                      <a:pt x="519380" y="471831"/>
                    </a:lnTo>
                    <a:cubicBezTo>
                      <a:pt x="524256" y="468173"/>
                      <a:pt x="526695" y="466040"/>
                      <a:pt x="526695" y="465430"/>
                    </a:cubicBezTo>
                    <a:cubicBezTo>
                      <a:pt x="525476" y="462992"/>
                      <a:pt x="524866" y="461468"/>
                      <a:pt x="524866" y="460858"/>
                    </a:cubicBezTo>
                    <a:cubicBezTo>
                      <a:pt x="538887" y="453543"/>
                      <a:pt x="546202" y="449885"/>
                      <a:pt x="546812" y="449885"/>
                    </a:cubicBezTo>
                    <a:cubicBezTo>
                      <a:pt x="555346" y="440741"/>
                      <a:pt x="560832" y="432207"/>
                      <a:pt x="563271" y="424282"/>
                    </a:cubicBezTo>
                    <a:cubicBezTo>
                      <a:pt x="565100" y="424282"/>
                      <a:pt x="566624" y="422758"/>
                      <a:pt x="567843" y="419710"/>
                    </a:cubicBezTo>
                    <a:lnTo>
                      <a:pt x="566928" y="410566"/>
                    </a:lnTo>
                    <a:cubicBezTo>
                      <a:pt x="567538" y="410566"/>
                      <a:pt x="568147" y="409956"/>
                      <a:pt x="568757" y="408737"/>
                    </a:cubicBezTo>
                    <a:cubicBezTo>
                      <a:pt x="569976" y="407518"/>
                      <a:pt x="570891" y="405994"/>
                      <a:pt x="571500" y="404165"/>
                    </a:cubicBezTo>
                    <a:lnTo>
                      <a:pt x="569672" y="400508"/>
                    </a:lnTo>
                    <a:cubicBezTo>
                      <a:pt x="570281" y="390754"/>
                      <a:pt x="571805" y="385877"/>
                      <a:pt x="574244" y="385877"/>
                    </a:cubicBezTo>
                    <a:lnTo>
                      <a:pt x="572415" y="377648"/>
                    </a:lnTo>
                    <a:lnTo>
                      <a:pt x="574244" y="368504"/>
                    </a:lnTo>
                    <a:cubicBezTo>
                      <a:pt x="574244" y="367284"/>
                      <a:pt x="573634" y="366675"/>
                      <a:pt x="572415" y="366675"/>
                    </a:cubicBezTo>
                    <a:lnTo>
                      <a:pt x="574244" y="359360"/>
                    </a:lnTo>
                    <a:lnTo>
                      <a:pt x="574244" y="352959"/>
                    </a:lnTo>
                    <a:cubicBezTo>
                      <a:pt x="571196" y="352959"/>
                      <a:pt x="569672" y="349606"/>
                      <a:pt x="569672" y="342900"/>
                    </a:cubicBezTo>
                    <a:lnTo>
                      <a:pt x="571500" y="342900"/>
                    </a:lnTo>
                    <a:lnTo>
                      <a:pt x="569672" y="339243"/>
                    </a:lnTo>
                    <a:lnTo>
                      <a:pt x="569672" y="336500"/>
                    </a:lnTo>
                    <a:lnTo>
                      <a:pt x="571500" y="325527"/>
                    </a:lnTo>
                    <a:cubicBezTo>
                      <a:pt x="569062" y="325527"/>
                      <a:pt x="567843" y="324612"/>
                      <a:pt x="567843" y="322784"/>
                    </a:cubicBezTo>
                    <a:lnTo>
                      <a:pt x="569672" y="319126"/>
                    </a:lnTo>
                    <a:lnTo>
                      <a:pt x="566928" y="311811"/>
                    </a:lnTo>
                    <a:cubicBezTo>
                      <a:pt x="567538" y="311811"/>
                      <a:pt x="567843" y="311201"/>
                      <a:pt x="567843" y="309982"/>
                    </a:cubicBezTo>
                    <a:lnTo>
                      <a:pt x="571500" y="311811"/>
                    </a:lnTo>
                    <a:lnTo>
                      <a:pt x="572415" y="311811"/>
                    </a:lnTo>
                    <a:lnTo>
                      <a:pt x="558699" y="257861"/>
                    </a:lnTo>
                    <a:cubicBezTo>
                      <a:pt x="560528" y="257861"/>
                      <a:pt x="566319" y="274320"/>
                      <a:pt x="576072" y="307239"/>
                    </a:cubicBezTo>
                    <a:cubicBezTo>
                      <a:pt x="579120" y="311506"/>
                      <a:pt x="582168" y="313944"/>
                      <a:pt x="585216" y="314554"/>
                    </a:cubicBezTo>
                    <a:lnTo>
                      <a:pt x="591617" y="328270"/>
                    </a:lnTo>
                    <a:cubicBezTo>
                      <a:pt x="589179" y="328880"/>
                      <a:pt x="587960" y="330099"/>
                      <a:pt x="587960" y="331928"/>
                    </a:cubicBezTo>
                    <a:cubicBezTo>
                      <a:pt x="591008" y="331928"/>
                      <a:pt x="596189" y="341681"/>
                      <a:pt x="603504" y="361188"/>
                    </a:cubicBezTo>
                    <a:cubicBezTo>
                      <a:pt x="602285" y="361188"/>
                      <a:pt x="601676" y="361493"/>
                      <a:pt x="601676" y="362103"/>
                    </a:cubicBezTo>
                    <a:cubicBezTo>
                      <a:pt x="603504" y="362712"/>
                      <a:pt x="608076" y="375514"/>
                      <a:pt x="615392" y="400508"/>
                    </a:cubicBezTo>
                    <a:lnTo>
                      <a:pt x="614477" y="400508"/>
                    </a:lnTo>
                    <a:cubicBezTo>
                      <a:pt x="618135" y="413919"/>
                      <a:pt x="619964" y="423672"/>
                      <a:pt x="619964" y="429768"/>
                    </a:cubicBezTo>
                    <a:lnTo>
                      <a:pt x="619964" y="437998"/>
                    </a:lnTo>
                    <a:cubicBezTo>
                      <a:pt x="623012" y="441046"/>
                      <a:pt x="624536" y="445618"/>
                      <a:pt x="624536" y="451714"/>
                    </a:cubicBezTo>
                    <a:cubicBezTo>
                      <a:pt x="623926" y="451714"/>
                      <a:pt x="623621" y="452324"/>
                      <a:pt x="623621" y="453543"/>
                    </a:cubicBezTo>
                    <a:cubicBezTo>
                      <a:pt x="625450" y="453543"/>
                      <a:pt x="626364" y="454457"/>
                      <a:pt x="626364" y="456286"/>
                    </a:cubicBezTo>
                    <a:lnTo>
                      <a:pt x="624536" y="459029"/>
                    </a:lnTo>
                    <a:lnTo>
                      <a:pt x="625450" y="461772"/>
                    </a:lnTo>
                    <a:lnTo>
                      <a:pt x="626364" y="463601"/>
                    </a:lnTo>
                    <a:cubicBezTo>
                      <a:pt x="623316" y="475793"/>
                      <a:pt x="618439" y="481889"/>
                      <a:pt x="611734" y="481889"/>
                    </a:cubicBezTo>
                    <a:cubicBezTo>
                      <a:pt x="604419" y="481889"/>
                      <a:pt x="598018" y="485242"/>
                      <a:pt x="592532" y="491948"/>
                    </a:cubicBezTo>
                    <a:lnTo>
                      <a:pt x="585216" y="490119"/>
                    </a:lnTo>
                    <a:cubicBezTo>
                      <a:pt x="585216" y="493167"/>
                      <a:pt x="583997" y="494691"/>
                      <a:pt x="581559" y="494691"/>
                    </a:cubicBezTo>
                    <a:lnTo>
                      <a:pt x="578816" y="492862"/>
                    </a:lnTo>
                    <a:lnTo>
                      <a:pt x="557784" y="506578"/>
                    </a:lnTo>
                    <a:cubicBezTo>
                      <a:pt x="556565" y="506578"/>
                      <a:pt x="555956" y="506273"/>
                      <a:pt x="555956" y="505664"/>
                    </a:cubicBezTo>
                    <a:cubicBezTo>
                      <a:pt x="545592" y="507492"/>
                      <a:pt x="535229" y="512064"/>
                      <a:pt x="524866" y="519380"/>
                    </a:cubicBezTo>
                    <a:cubicBezTo>
                      <a:pt x="515722" y="518160"/>
                      <a:pt x="511150" y="516941"/>
                      <a:pt x="511150" y="515722"/>
                    </a:cubicBezTo>
                    <a:lnTo>
                      <a:pt x="494691" y="522123"/>
                    </a:lnTo>
                    <a:cubicBezTo>
                      <a:pt x="493472" y="522123"/>
                      <a:pt x="492862" y="521513"/>
                      <a:pt x="492862" y="520294"/>
                    </a:cubicBezTo>
                    <a:cubicBezTo>
                      <a:pt x="488595" y="522732"/>
                      <a:pt x="485547" y="523952"/>
                      <a:pt x="483718" y="523952"/>
                    </a:cubicBezTo>
                    <a:cubicBezTo>
                      <a:pt x="482499" y="520904"/>
                      <a:pt x="478232" y="519380"/>
                      <a:pt x="470916" y="519380"/>
                    </a:cubicBezTo>
                    <a:lnTo>
                      <a:pt x="460858" y="519380"/>
                    </a:lnTo>
                    <a:cubicBezTo>
                      <a:pt x="460858" y="523647"/>
                      <a:pt x="459334" y="525780"/>
                      <a:pt x="456286" y="525780"/>
                    </a:cubicBezTo>
                    <a:lnTo>
                      <a:pt x="447142" y="520294"/>
                    </a:lnTo>
                    <a:cubicBezTo>
                      <a:pt x="447142" y="522123"/>
                      <a:pt x="445923" y="524256"/>
                      <a:pt x="443484" y="526695"/>
                    </a:cubicBezTo>
                    <a:cubicBezTo>
                      <a:pt x="438608" y="525476"/>
                      <a:pt x="436169" y="523952"/>
                      <a:pt x="436169" y="522123"/>
                    </a:cubicBezTo>
                    <a:lnTo>
                      <a:pt x="432512" y="523952"/>
                    </a:lnTo>
                    <a:lnTo>
                      <a:pt x="431597" y="523952"/>
                    </a:lnTo>
                    <a:lnTo>
                      <a:pt x="431597" y="520294"/>
                    </a:lnTo>
                    <a:lnTo>
                      <a:pt x="429768" y="520294"/>
                    </a:lnTo>
                    <a:lnTo>
                      <a:pt x="429768" y="525780"/>
                    </a:lnTo>
                    <a:lnTo>
                      <a:pt x="427940" y="525780"/>
                    </a:lnTo>
                    <a:cubicBezTo>
                      <a:pt x="413919" y="523952"/>
                      <a:pt x="395021" y="515112"/>
                      <a:pt x="371247" y="499263"/>
                    </a:cubicBezTo>
                    <a:cubicBezTo>
                      <a:pt x="369418" y="499263"/>
                      <a:pt x="368504" y="498348"/>
                      <a:pt x="368504" y="496520"/>
                    </a:cubicBezTo>
                    <a:lnTo>
                      <a:pt x="371247" y="491948"/>
                    </a:lnTo>
                    <a:cubicBezTo>
                      <a:pt x="368808" y="491948"/>
                      <a:pt x="363322" y="487680"/>
                      <a:pt x="354788" y="479146"/>
                    </a:cubicBezTo>
                    <a:lnTo>
                      <a:pt x="361188" y="474574"/>
                    </a:lnTo>
                    <a:cubicBezTo>
                      <a:pt x="361188" y="473964"/>
                      <a:pt x="360579" y="472745"/>
                      <a:pt x="359360" y="470916"/>
                    </a:cubicBezTo>
                    <a:cubicBezTo>
                      <a:pt x="358140" y="469088"/>
                      <a:pt x="356616" y="467259"/>
                      <a:pt x="354788" y="465430"/>
                    </a:cubicBezTo>
                    <a:cubicBezTo>
                      <a:pt x="354788" y="464211"/>
                      <a:pt x="355092" y="463601"/>
                      <a:pt x="355702" y="463601"/>
                    </a:cubicBezTo>
                    <a:cubicBezTo>
                      <a:pt x="355702" y="460553"/>
                      <a:pt x="354178" y="459029"/>
                      <a:pt x="351130" y="459029"/>
                    </a:cubicBezTo>
                    <a:lnTo>
                      <a:pt x="351130" y="458115"/>
                    </a:lnTo>
                    <a:cubicBezTo>
                      <a:pt x="351740" y="455676"/>
                      <a:pt x="352959" y="454457"/>
                      <a:pt x="354788" y="454457"/>
                    </a:cubicBezTo>
                    <a:lnTo>
                      <a:pt x="352959" y="451714"/>
                    </a:lnTo>
                    <a:lnTo>
                      <a:pt x="352959" y="449885"/>
                    </a:lnTo>
                    <a:lnTo>
                      <a:pt x="354788" y="447142"/>
                    </a:lnTo>
                    <a:cubicBezTo>
                      <a:pt x="350520" y="447142"/>
                      <a:pt x="348387" y="444094"/>
                      <a:pt x="348387" y="437998"/>
                    </a:cubicBezTo>
                    <a:cubicBezTo>
                      <a:pt x="358140" y="415443"/>
                      <a:pt x="363932" y="404165"/>
                      <a:pt x="365760" y="404165"/>
                    </a:cubicBezTo>
                    <a:lnTo>
                      <a:pt x="363932" y="400508"/>
                    </a:lnTo>
                    <a:lnTo>
                      <a:pt x="363932" y="399593"/>
                    </a:lnTo>
                    <a:lnTo>
                      <a:pt x="368504" y="391364"/>
                    </a:lnTo>
                    <a:cubicBezTo>
                      <a:pt x="366675" y="391364"/>
                      <a:pt x="365760" y="390449"/>
                      <a:pt x="365760" y="388620"/>
                    </a:cubicBezTo>
                    <a:lnTo>
                      <a:pt x="366675" y="388620"/>
                    </a:lnTo>
                    <a:lnTo>
                      <a:pt x="365760" y="385877"/>
                    </a:lnTo>
                    <a:cubicBezTo>
                      <a:pt x="368808" y="379172"/>
                      <a:pt x="370637" y="373990"/>
                      <a:pt x="371247" y="370332"/>
                    </a:cubicBezTo>
                    <a:cubicBezTo>
                      <a:pt x="367589" y="369113"/>
                      <a:pt x="365760" y="366980"/>
                      <a:pt x="365760" y="363932"/>
                    </a:cubicBezTo>
                    <a:cubicBezTo>
                      <a:pt x="362712" y="365151"/>
                      <a:pt x="344120" y="395936"/>
                      <a:pt x="309982" y="456286"/>
                    </a:cubicBezTo>
                    <a:cubicBezTo>
                      <a:pt x="309372" y="456286"/>
                      <a:pt x="308458" y="456896"/>
                      <a:pt x="307239" y="458115"/>
                    </a:cubicBezTo>
                    <a:cubicBezTo>
                      <a:pt x="306020" y="459944"/>
                      <a:pt x="304496" y="462382"/>
                      <a:pt x="302667" y="465430"/>
                    </a:cubicBezTo>
                    <a:cubicBezTo>
                      <a:pt x="302057" y="465430"/>
                      <a:pt x="291084" y="475184"/>
                      <a:pt x="269748" y="494691"/>
                    </a:cubicBezTo>
                    <a:lnTo>
                      <a:pt x="267005" y="494691"/>
                    </a:lnTo>
                    <a:lnTo>
                      <a:pt x="267005" y="492862"/>
                    </a:lnTo>
                    <a:cubicBezTo>
                      <a:pt x="254204" y="500177"/>
                      <a:pt x="245060" y="503835"/>
                      <a:pt x="239573" y="503835"/>
                    </a:cubicBezTo>
                    <a:cubicBezTo>
                      <a:pt x="239573" y="502616"/>
                      <a:pt x="238964" y="502006"/>
                      <a:pt x="237744" y="502006"/>
                    </a:cubicBezTo>
                    <a:cubicBezTo>
                      <a:pt x="237744" y="503225"/>
                      <a:pt x="237135" y="503835"/>
                      <a:pt x="235916" y="503835"/>
                    </a:cubicBezTo>
                    <a:cubicBezTo>
                      <a:pt x="235916" y="503225"/>
                      <a:pt x="234696" y="502311"/>
                      <a:pt x="232258" y="501092"/>
                    </a:cubicBezTo>
                    <a:cubicBezTo>
                      <a:pt x="229820" y="499872"/>
                      <a:pt x="226467" y="498653"/>
                      <a:pt x="222200" y="497434"/>
                    </a:cubicBezTo>
                    <a:cubicBezTo>
                      <a:pt x="222200" y="498653"/>
                      <a:pt x="220371" y="500787"/>
                      <a:pt x="216713" y="503835"/>
                    </a:cubicBezTo>
                    <a:cubicBezTo>
                      <a:pt x="206960" y="502006"/>
                      <a:pt x="200559" y="499872"/>
                      <a:pt x="197511" y="497434"/>
                    </a:cubicBezTo>
                    <a:lnTo>
                      <a:pt x="190196" y="499263"/>
                    </a:lnTo>
                    <a:lnTo>
                      <a:pt x="181052" y="487376"/>
                    </a:lnTo>
                    <a:cubicBezTo>
                      <a:pt x="181052" y="484937"/>
                      <a:pt x="182575" y="483718"/>
                      <a:pt x="185624" y="483718"/>
                    </a:cubicBezTo>
                    <a:lnTo>
                      <a:pt x="185624" y="481889"/>
                    </a:lnTo>
                    <a:lnTo>
                      <a:pt x="179223" y="480975"/>
                    </a:lnTo>
                    <a:lnTo>
                      <a:pt x="179223" y="477317"/>
                    </a:lnTo>
                    <a:cubicBezTo>
                      <a:pt x="182271" y="473660"/>
                      <a:pt x="185014" y="471831"/>
                      <a:pt x="187452" y="471831"/>
                    </a:cubicBezTo>
                    <a:lnTo>
                      <a:pt x="185624" y="463601"/>
                    </a:lnTo>
                    <a:cubicBezTo>
                      <a:pt x="188672" y="463601"/>
                      <a:pt x="190196" y="462687"/>
                      <a:pt x="190196" y="460858"/>
                    </a:cubicBezTo>
                    <a:lnTo>
                      <a:pt x="192024" y="460858"/>
                    </a:lnTo>
                    <a:cubicBezTo>
                      <a:pt x="192634" y="460858"/>
                      <a:pt x="192939" y="461468"/>
                      <a:pt x="192939" y="462687"/>
                    </a:cubicBezTo>
                    <a:cubicBezTo>
                      <a:pt x="197206" y="460248"/>
                      <a:pt x="200254" y="459029"/>
                      <a:pt x="202083" y="459029"/>
                    </a:cubicBezTo>
                    <a:lnTo>
                      <a:pt x="202083" y="460858"/>
                    </a:lnTo>
                    <a:cubicBezTo>
                      <a:pt x="202692" y="460858"/>
                      <a:pt x="206350" y="458420"/>
                      <a:pt x="213056" y="453543"/>
                    </a:cubicBezTo>
                    <a:lnTo>
                      <a:pt x="217628" y="456286"/>
                    </a:lnTo>
                    <a:lnTo>
                      <a:pt x="219456" y="456286"/>
                    </a:lnTo>
                    <a:cubicBezTo>
                      <a:pt x="235306" y="442265"/>
                      <a:pt x="244450" y="430988"/>
                      <a:pt x="246888" y="422453"/>
                    </a:cubicBezTo>
                    <a:cubicBezTo>
                      <a:pt x="249327" y="421844"/>
                      <a:pt x="257556" y="408432"/>
                      <a:pt x="271577" y="382220"/>
                    </a:cubicBezTo>
                    <a:lnTo>
                      <a:pt x="317297" y="298095"/>
                    </a:lnTo>
                    <a:lnTo>
                      <a:pt x="317297" y="291694"/>
                    </a:lnTo>
                    <a:cubicBezTo>
                      <a:pt x="315468" y="291694"/>
                      <a:pt x="313030" y="290780"/>
                      <a:pt x="309982" y="288951"/>
                    </a:cubicBezTo>
                    <a:lnTo>
                      <a:pt x="309982" y="291694"/>
                    </a:lnTo>
                    <a:lnTo>
                      <a:pt x="308153" y="291694"/>
                    </a:lnTo>
                    <a:lnTo>
                      <a:pt x="305410" y="289865"/>
                    </a:lnTo>
                    <a:cubicBezTo>
                      <a:pt x="305410" y="291694"/>
                      <a:pt x="297790" y="298400"/>
                      <a:pt x="282550" y="309982"/>
                    </a:cubicBezTo>
                    <a:lnTo>
                      <a:pt x="282550" y="309068"/>
                    </a:lnTo>
                    <a:lnTo>
                      <a:pt x="283464" y="306324"/>
                    </a:lnTo>
                    <a:lnTo>
                      <a:pt x="284379" y="304496"/>
                    </a:lnTo>
                    <a:lnTo>
                      <a:pt x="278892" y="304496"/>
                    </a:lnTo>
                    <a:cubicBezTo>
                      <a:pt x="278892" y="306934"/>
                      <a:pt x="275844" y="308458"/>
                      <a:pt x="269748" y="309068"/>
                    </a:cubicBezTo>
                    <a:cubicBezTo>
                      <a:pt x="269748" y="309677"/>
                      <a:pt x="266396" y="312725"/>
                      <a:pt x="259690" y="318212"/>
                    </a:cubicBezTo>
                    <a:lnTo>
                      <a:pt x="256032" y="316383"/>
                    </a:lnTo>
                    <a:cubicBezTo>
                      <a:pt x="256032" y="321260"/>
                      <a:pt x="254508" y="323698"/>
                      <a:pt x="251460" y="323698"/>
                    </a:cubicBezTo>
                    <a:cubicBezTo>
                      <a:pt x="251460" y="323088"/>
                      <a:pt x="251156" y="322784"/>
                      <a:pt x="250546" y="322784"/>
                    </a:cubicBezTo>
                    <a:cubicBezTo>
                      <a:pt x="250546" y="320345"/>
                      <a:pt x="256032" y="312725"/>
                      <a:pt x="267005" y="299924"/>
                    </a:cubicBezTo>
                    <a:lnTo>
                      <a:pt x="268834" y="293523"/>
                    </a:lnTo>
                    <a:lnTo>
                      <a:pt x="265176" y="293523"/>
                    </a:lnTo>
                    <a:cubicBezTo>
                      <a:pt x="263348" y="295352"/>
                      <a:pt x="257861" y="297790"/>
                      <a:pt x="248717" y="300838"/>
                    </a:cubicBezTo>
                    <a:cubicBezTo>
                      <a:pt x="248108" y="306324"/>
                      <a:pt x="243840" y="312420"/>
                      <a:pt x="235916" y="319126"/>
                    </a:cubicBezTo>
                    <a:cubicBezTo>
                      <a:pt x="220066" y="303276"/>
                      <a:pt x="210617" y="295352"/>
                      <a:pt x="207569" y="295352"/>
                    </a:cubicBezTo>
                    <a:cubicBezTo>
                      <a:pt x="206350" y="295352"/>
                      <a:pt x="205740" y="294132"/>
                      <a:pt x="205740" y="291694"/>
                    </a:cubicBezTo>
                    <a:lnTo>
                      <a:pt x="196596" y="291694"/>
                    </a:lnTo>
                    <a:cubicBezTo>
                      <a:pt x="195377" y="291694"/>
                      <a:pt x="194768" y="291084"/>
                      <a:pt x="194768" y="289865"/>
                    </a:cubicBezTo>
                    <a:lnTo>
                      <a:pt x="171908" y="295352"/>
                    </a:lnTo>
                    <a:lnTo>
                      <a:pt x="170079" y="291694"/>
                    </a:lnTo>
                    <a:cubicBezTo>
                      <a:pt x="170079" y="286817"/>
                      <a:pt x="173127" y="278283"/>
                      <a:pt x="179223" y="266091"/>
                    </a:cubicBezTo>
                    <a:lnTo>
                      <a:pt x="178308" y="262433"/>
                    </a:lnTo>
                    <a:cubicBezTo>
                      <a:pt x="190500" y="251460"/>
                      <a:pt x="204216" y="243231"/>
                      <a:pt x="219456" y="237744"/>
                    </a:cubicBezTo>
                    <a:cubicBezTo>
                      <a:pt x="223114" y="232258"/>
                      <a:pt x="238049" y="222200"/>
                      <a:pt x="264262" y="207569"/>
                    </a:cubicBezTo>
                    <a:cubicBezTo>
                      <a:pt x="264872" y="205740"/>
                      <a:pt x="269139" y="201473"/>
                      <a:pt x="277063" y="194768"/>
                    </a:cubicBezTo>
                    <a:cubicBezTo>
                      <a:pt x="286208" y="186843"/>
                      <a:pt x="298095" y="176784"/>
                      <a:pt x="312725" y="164592"/>
                    </a:cubicBezTo>
                    <a:cubicBezTo>
                      <a:pt x="322479" y="158496"/>
                      <a:pt x="327356" y="153924"/>
                      <a:pt x="327356" y="150876"/>
                    </a:cubicBezTo>
                    <a:cubicBezTo>
                      <a:pt x="340157" y="144171"/>
                      <a:pt x="350825" y="132284"/>
                      <a:pt x="359360" y="115215"/>
                    </a:cubicBezTo>
                    <a:cubicBezTo>
                      <a:pt x="359360" y="110338"/>
                      <a:pt x="360274" y="107900"/>
                      <a:pt x="362103" y="107900"/>
                    </a:cubicBezTo>
                    <a:lnTo>
                      <a:pt x="361188" y="104242"/>
                    </a:lnTo>
                    <a:lnTo>
                      <a:pt x="362103" y="101499"/>
                    </a:lnTo>
                    <a:lnTo>
                      <a:pt x="362103" y="99670"/>
                    </a:lnTo>
                    <a:lnTo>
                      <a:pt x="357531" y="96927"/>
                    </a:lnTo>
                    <a:lnTo>
                      <a:pt x="357531" y="103328"/>
                    </a:lnTo>
                    <a:cubicBezTo>
                      <a:pt x="356311" y="103937"/>
                      <a:pt x="354178" y="104242"/>
                      <a:pt x="351130" y="104242"/>
                    </a:cubicBezTo>
                    <a:lnTo>
                      <a:pt x="345644" y="101499"/>
                    </a:lnTo>
                    <a:cubicBezTo>
                      <a:pt x="345644" y="103328"/>
                      <a:pt x="344424" y="104242"/>
                      <a:pt x="341986" y="104242"/>
                    </a:cubicBezTo>
                    <a:lnTo>
                      <a:pt x="341072" y="104242"/>
                    </a:lnTo>
                    <a:cubicBezTo>
                      <a:pt x="331928" y="97536"/>
                      <a:pt x="320040" y="92964"/>
                      <a:pt x="305410" y="90526"/>
                    </a:cubicBezTo>
                    <a:cubicBezTo>
                      <a:pt x="299314" y="86259"/>
                      <a:pt x="296266" y="83820"/>
                      <a:pt x="296266" y="83211"/>
                    </a:cubicBezTo>
                    <a:lnTo>
                      <a:pt x="296266" y="79553"/>
                    </a:lnTo>
                    <a:lnTo>
                      <a:pt x="299009" y="74981"/>
                    </a:lnTo>
                    <a:cubicBezTo>
                      <a:pt x="288036" y="70104"/>
                      <a:pt x="282550" y="66447"/>
                      <a:pt x="282550" y="64008"/>
                    </a:cubicBezTo>
                    <a:cubicBezTo>
                      <a:pt x="282550" y="61570"/>
                      <a:pt x="284684" y="58522"/>
                      <a:pt x="288951" y="54864"/>
                    </a:cubicBezTo>
                    <a:cubicBezTo>
                      <a:pt x="287122" y="51207"/>
                      <a:pt x="285598" y="49378"/>
                      <a:pt x="284379" y="49378"/>
                    </a:cubicBezTo>
                    <a:cubicBezTo>
                      <a:pt x="287427" y="43282"/>
                      <a:pt x="288951" y="39624"/>
                      <a:pt x="288951" y="38405"/>
                    </a:cubicBezTo>
                    <a:cubicBezTo>
                      <a:pt x="286512" y="38405"/>
                      <a:pt x="285293" y="37491"/>
                      <a:pt x="285293" y="35662"/>
                    </a:cubicBezTo>
                    <a:lnTo>
                      <a:pt x="285293" y="33833"/>
                    </a:lnTo>
                    <a:lnTo>
                      <a:pt x="287122" y="31090"/>
                    </a:lnTo>
                    <a:cubicBezTo>
                      <a:pt x="287732" y="31090"/>
                      <a:pt x="290475" y="32614"/>
                      <a:pt x="295352" y="35662"/>
                    </a:cubicBezTo>
                    <a:cubicBezTo>
                      <a:pt x="300838" y="39320"/>
                      <a:pt x="307848" y="44196"/>
                      <a:pt x="316383" y="50292"/>
                    </a:cubicBezTo>
                    <a:cubicBezTo>
                      <a:pt x="320040" y="53950"/>
                      <a:pt x="325222" y="55779"/>
                      <a:pt x="331928" y="55779"/>
                    </a:cubicBezTo>
                    <a:cubicBezTo>
                      <a:pt x="337414" y="56388"/>
                      <a:pt x="352654" y="51512"/>
                      <a:pt x="377648" y="41148"/>
                    </a:cubicBezTo>
                    <a:cubicBezTo>
                      <a:pt x="381915" y="41148"/>
                      <a:pt x="392583" y="36272"/>
                      <a:pt x="409652" y="26518"/>
                    </a:cubicBezTo>
                    <a:cubicBezTo>
                      <a:pt x="420624" y="26518"/>
                      <a:pt x="430073" y="22860"/>
                      <a:pt x="437998" y="15545"/>
                    </a:cubicBezTo>
                    <a:close/>
                    <a:moveTo>
                      <a:pt x="86868" y="0"/>
                    </a:moveTo>
                    <a:cubicBezTo>
                      <a:pt x="116739" y="5487"/>
                      <a:pt x="138989" y="14631"/>
                      <a:pt x="153620" y="27432"/>
                    </a:cubicBezTo>
                    <a:cubicBezTo>
                      <a:pt x="157887" y="32309"/>
                      <a:pt x="167640" y="41148"/>
                      <a:pt x="182880" y="53950"/>
                    </a:cubicBezTo>
                    <a:lnTo>
                      <a:pt x="182880" y="63094"/>
                    </a:lnTo>
                    <a:cubicBezTo>
                      <a:pt x="187757" y="63094"/>
                      <a:pt x="190196" y="64618"/>
                      <a:pt x="190196" y="67666"/>
                    </a:cubicBezTo>
                    <a:cubicBezTo>
                      <a:pt x="188976" y="70104"/>
                      <a:pt x="188367" y="72238"/>
                      <a:pt x="188367" y="74067"/>
                    </a:cubicBezTo>
                    <a:cubicBezTo>
                      <a:pt x="193244" y="74067"/>
                      <a:pt x="195987" y="78029"/>
                      <a:pt x="196596" y="85954"/>
                    </a:cubicBezTo>
                    <a:lnTo>
                      <a:pt x="197511" y="85954"/>
                    </a:lnTo>
                    <a:cubicBezTo>
                      <a:pt x="197511" y="95098"/>
                      <a:pt x="194463" y="102718"/>
                      <a:pt x="188367" y="108814"/>
                    </a:cubicBezTo>
                    <a:lnTo>
                      <a:pt x="188367" y="106071"/>
                    </a:lnTo>
                    <a:cubicBezTo>
                      <a:pt x="184100" y="106071"/>
                      <a:pt x="178613" y="108509"/>
                      <a:pt x="171908" y="113386"/>
                    </a:cubicBezTo>
                    <a:cubicBezTo>
                      <a:pt x="167640" y="111557"/>
                      <a:pt x="165507" y="108204"/>
                      <a:pt x="165507" y="103328"/>
                    </a:cubicBezTo>
                    <a:lnTo>
                      <a:pt x="165507" y="101499"/>
                    </a:lnTo>
                    <a:lnTo>
                      <a:pt x="169164" y="96927"/>
                    </a:lnTo>
                    <a:lnTo>
                      <a:pt x="163678" y="93269"/>
                    </a:lnTo>
                    <a:cubicBezTo>
                      <a:pt x="163678" y="95098"/>
                      <a:pt x="160325" y="98756"/>
                      <a:pt x="153620" y="104242"/>
                    </a:cubicBezTo>
                    <a:lnTo>
                      <a:pt x="153620" y="103328"/>
                    </a:lnTo>
                    <a:lnTo>
                      <a:pt x="162764" y="90526"/>
                    </a:lnTo>
                    <a:lnTo>
                      <a:pt x="162764" y="88697"/>
                    </a:lnTo>
                    <a:cubicBezTo>
                      <a:pt x="162764" y="87478"/>
                      <a:pt x="161240" y="85954"/>
                      <a:pt x="158192" y="84125"/>
                    </a:cubicBezTo>
                    <a:lnTo>
                      <a:pt x="156363" y="84125"/>
                    </a:lnTo>
                    <a:cubicBezTo>
                      <a:pt x="154534" y="84125"/>
                      <a:pt x="153620" y="85649"/>
                      <a:pt x="153620" y="88697"/>
                    </a:cubicBezTo>
                    <a:lnTo>
                      <a:pt x="149962" y="87783"/>
                    </a:lnTo>
                    <a:cubicBezTo>
                      <a:pt x="145695" y="93879"/>
                      <a:pt x="139294" y="98451"/>
                      <a:pt x="130760" y="101499"/>
                    </a:cubicBezTo>
                    <a:cubicBezTo>
                      <a:pt x="130760" y="100280"/>
                      <a:pt x="130150" y="99670"/>
                      <a:pt x="128931" y="99670"/>
                    </a:cubicBezTo>
                    <a:cubicBezTo>
                      <a:pt x="128931" y="104547"/>
                      <a:pt x="126797" y="108204"/>
                      <a:pt x="122530" y="110643"/>
                    </a:cubicBezTo>
                    <a:lnTo>
                      <a:pt x="120701" y="110643"/>
                    </a:lnTo>
                    <a:cubicBezTo>
                      <a:pt x="123749" y="103328"/>
                      <a:pt x="125273" y="98756"/>
                      <a:pt x="125273" y="96927"/>
                    </a:cubicBezTo>
                    <a:lnTo>
                      <a:pt x="124359" y="93269"/>
                    </a:lnTo>
                    <a:cubicBezTo>
                      <a:pt x="126797" y="84735"/>
                      <a:pt x="129236" y="79248"/>
                      <a:pt x="131674" y="76810"/>
                    </a:cubicBezTo>
                    <a:lnTo>
                      <a:pt x="131674" y="74981"/>
                    </a:lnTo>
                    <a:lnTo>
                      <a:pt x="127102" y="74067"/>
                    </a:lnTo>
                    <a:lnTo>
                      <a:pt x="128931" y="70409"/>
                    </a:lnTo>
                    <a:lnTo>
                      <a:pt x="128931" y="65837"/>
                    </a:lnTo>
                    <a:cubicBezTo>
                      <a:pt x="124054" y="55474"/>
                      <a:pt x="113386" y="43892"/>
                      <a:pt x="96927" y="31090"/>
                    </a:cubicBezTo>
                    <a:cubicBezTo>
                      <a:pt x="94488" y="31090"/>
                      <a:pt x="88088" y="25908"/>
                      <a:pt x="77724" y="15545"/>
                    </a:cubicBezTo>
                    <a:cubicBezTo>
                      <a:pt x="78944" y="15545"/>
                      <a:pt x="79553" y="14936"/>
                      <a:pt x="79553" y="13716"/>
                    </a:cubicBezTo>
                    <a:cubicBezTo>
                      <a:pt x="78944" y="13716"/>
                      <a:pt x="78029" y="13107"/>
                      <a:pt x="76810" y="11888"/>
                    </a:cubicBezTo>
                    <a:cubicBezTo>
                      <a:pt x="75591" y="10668"/>
                      <a:pt x="74372" y="9144"/>
                      <a:pt x="73152" y="7316"/>
                    </a:cubicBezTo>
                    <a:cubicBezTo>
                      <a:pt x="82296" y="3658"/>
                      <a:pt x="86868" y="1220"/>
                      <a:pt x="8686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7200" dirty="0">
                  <a:solidFill>
                    <a:schemeClr val="bg1"/>
                  </a:solidFill>
                  <a:latin typeface="字魂49号-逍遥行书" panose="00000500000000000000" pitchFamily="2" charset="-122"/>
                  <a:ea typeface="字魂49号-逍遥行书" panose="00000500000000000000" pitchFamily="2" charset="-122"/>
                </a:endParaRPr>
              </a:p>
            </p:txBody>
          </p:sp>
        </p:grpSp>
        <p:pic>
          <p:nvPicPr>
            <p:cNvPr id="42" name="图片 41">
              <a:extLst>
                <a:ext uri="{FF2B5EF4-FFF2-40B4-BE49-F238E27FC236}">
                  <a16:creationId xmlns:a16="http://schemas.microsoft.com/office/drawing/2014/main" id="{9F86975A-992C-4F26-9CE2-62DDABAF4659}"/>
                </a:ext>
              </a:extLst>
            </p:cNvPr>
            <p:cNvPicPr>
              <a:picLocks noChangeAspect="1"/>
            </p:cNvPicPr>
            <p:nvPr/>
          </p:nvPicPr>
          <p:blipFill>
            <a:blip r:embed="rId4"/>
            <a:stretch>
              <a:fillRect/>
            </a:stretch>
          </p:blipFill>
          <p:spPr>
            <a:xfrm>
              <a:off x="9643842" y="3199333"/>
              <a:ext cx="676715" cy="1170533"/>
            </a:xfrm>
            <a:prstGeom prst="rect">
              <a:avLst/>
            </a:prstGeom>
          </p:spPr>
        </p:pic>
      </p:grpSp>
      <p:sp>
        <p:nvSpPr>
          <p:cNvPr id="44" name="PA_文本框 5">
            <a:extLst>
              <a:ext uri="{FF2B5EF4-FFF2-40B4-BE49-F238E27FC236}">
                <a16:creationId xmlns:a16="http://schemas.microsoft.com/office/drawing/2014/main" id="{8827E975-FC9E-474C-8D31-ACB3AF0CCBC9}"/>
              </a:ext>
            </a:extLst>
          </p:cNvPr>
          <p:cNvSpPr txBox="1"/>
          <p:nvPr>
            <p:custDataLst>
              <p:tags r:id="rId1"/>
            </p:custDataLst>
          </p:nvPr>
        </p:nvSpPr>
        <p:spPr>
          <a:xfrm>
            <a:off x="4988261" y="5589588"/>
            <a:ext cx="6329027" cy="860428"/>
          </a:xfrm>
          <a:prstGeom prst="rect">
            <a:avLst/>
          </a:prstGeom>
        </p:spPr>
        <p:txBody>
          <a:bodyPr vert="horz" wrap="square" lIns="91440" tIns="45720" rIns="91440" bIns="45720" rtlCol="0">
            <a:spAutoFit/>
          </a:bodyPr>
          <a:lstStyle>
            <a:defPPr>
              <a:defRPr lang="zh-CN"/>
            </a:defPPr>
            <a:lvl1pPr indent="0">
              <a:lnSpc>
                <a:spcPct val="130000"/>
              </a:lnSpc>
              <a:spcBef>
                <a:spcPts val="1000"/>
              </a:spcBef>
              <a:buFont typeface="Arial" panose="020B0604020202020204" pitchFamily="34" charset="0"/>
              <a:buNone/>
              <a:defRPr>
                <a:latin typeface="微软雅黑 Light" panose="020B0502040204020203" pitchFamily="34" charset="-122"/>
                <a:ea typeface="微软雅黑 Light" panose="020B0502040204020203"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lvl="0" indent="-285750" algn="just">
              <a:buFont typeface="Arial" panose="020B0604020202020204" pitchFamily="34" charset="0"/>
              <a:buChar char="•"/>
              <a:defRPr/>
            </a:pPr>
            <a:r>
              <a:rPr lang="zh-CN" altLang="en-US" sz="1050" dirty="0">
                <a:solidFill>
                  <a:schemeClr val="bg1">
                    <a:lumMod val="95000"/>
                  </a:schemeClr>
                </a:solidFill>
              </a:rPr>
              <a:t>“海纳百川”，语出东汉许慎</a:t>
            </a:r>
            <a:r>
              <a:rPr lang="en-US" altLang="zh-CN" sz="1050" dirty="0">
                <a:solidFill>
                  <a:schemeClr val="bg1">
                    <a:lumMod val="95000"/>
                  </a:schemeClr>
                </a:solidFill>
              </a:rPr>
              <a:t>《</a:t>
            </a:r>
            <a:r>
              <a:rPr lang="zh-CN" altLang="en-US" sz="1050" dirty="0">
                <a:solidFill>
                  <a:schemeClr val="bg1">
                    <a:lumMod val="95000"/>
                  </a:schemeClr>
                </a:solidFill>
              </a:rPr>
              <a:t>说文解字</a:t>
            </a:r>
            <a:r>
              <a:rPr lang="en-US" altLang="zh-CN" sz="1050" dirty="0">
                <a:solidFill>
                  <a:schemeClr val="bg1">
                    <a:lumMod val="95000"/>
                  </a:schemeClr>
                </a:solidFill>
              </a:rPr>
              <a:t>》</a:t>
            </a:r>
            <a:r>
              <a:rPr lang="zh-CN" altLang="en-US" sz="1050" dirty="0">
                <a:solidFill>
                  <a:schemeClr val="bg1">
                    <a:lumMod val="95000"/>
                  </a:schemeClr>
                </a:solidFill>
              </a:rPr>
              <a:t>：“海，天池也，以纳百川者。”“纳”，容纳也。</a:t>
            </a:r>
            <a:endParaRPr lang="en-US" altLang="zh-CN" sz="1050" dirty="0">
              <a:solidFill>
                <a:schemeClr val="bg1">
                  <a:lumMod val="95000"/>
                </a:schemeClr>
              </a:solidFill>
            </a:endParaRPr>
          </a:p>
          <a:p>
            <a:pPr marL="285750" lvl="0" indent="-285750" algn="just">
              <a:buFont typeface="Arial" panose="020B0604020202020204" pitchFamily="34" charset="0"/>
              <a:buChar char="•"/>
              <a:defRPr/>
            </a:pPr>
            <a:r>
              <a:rPr lang="zh-CN" altLang="en-US" sz="1050" dirty="0">
                <a:solidFill>
                  <a:schemeClr val="bg1">
                    <a:lumMod val="95000"/>
                  </a:schemeClr>
                </a:solidFill>
              </a:rPr>
              <a:t>“大道”，正道也，语出</a:t>
            </a:r>
            <a:r>
              <a:rPr lang="en-US" altLang="zh-CN" sz="1050" dirty="0">
                <a:solidFill>
                  <a:schemeClr val="bg1">
                    <a:lumMod val="95000"/>
                  </a:schemeClr>
                </a:solidFill>
              </a:rPr>
              <a:t>《</a:t>
            </a:r>
            <a:r>
              <a:rPr lang="zh-CN" altLang="en-US" sz="1050" dirty="0">
                <a:solidFill>
                  <a:schemeClr val="bg1">
                    <a:lumMod val="95000"/>
                  </a:schemeClr>
                </a:solidFill>
              </a:rPr>
              <a:t>礼记</a:t>
            </a:r>
            <a:r>
              <a:rPr lang="en-US" altLang="zh-CN" sz="1050" dirty="0">
                <a:solidFill>
                  <a:schemeClr val="bg1">
                    <a:lumMod val="95000"/>
                  </a:schemeClr>
                </a:solidFill>
              </a:rPr>
              <a:t>•</a:t>
            </a:r>
            <a:r>
              <a:rPr lang="zh-CN" altLang="en-US" sz="1050" dirty="0">
                <a:solidFill>
                  <a:schemeClr val="bg1">
                    <a:lumMod val="95000"/>
                  </a:schemeClr>
                </a:solidFill>
              </a:rPr>
              <a:t>礼运</a:t>
            </a:r>
            <a:r>
              <a:rPr lang="en-US" altLang="zh-CN" sz="1050" dirty="0">
                <a:solidFill>
                  <a:schemeClr val="bg1">
                    <a:lumMod val="95000"/>
                  </a:schemeClr>
                </a:solidFill>
              </a:rPr>
              <a:t>》</a:t>
            </a:r>
            <a:r>
              <a:rPr lang="zh-CN" altLang="en-US" sz="1050" dirty="0">
                <a:solidFill>
                  <a:schemeClr val="bg1">
                    <a:lumMod val="95000"/>
                  </a:schemeClr>
                </a:solidFill>
              </a:rPr>
              <a:t>：“大道之行也，天下为公”。“致远”，实现远大目标，语出</a:t>
            </a:r>
            <a:r>
              <a:rPr lang="en-US" altLang="zh-CN" sz="1050" dirty="0">
                <a:solidFill>
                  <a:schemeClr val="bg1">
                    <a:lumMod val="95000"/>
                  </a:schemeClr>
                </a:solidFill>
              </a:rPr>
              <a:t>《</a:t>
            </a:r>
            <a:r>
              <a:rPr lang="zh-CN" altLang="en-US" sz="1050" dirty="0">
                <a:solidFill>
                  <a:schemeClr val="bg1">
                    <a:lumMod val="95000"/>
                  </a:schemeClr>
                </a:solidFill>
              </a:rPr>
              <a:t>文子</a:t>
            </a:r>
            <a:r>
              <a:rPr lang="en-US" altLang="zh-CN" sz="1050" dirty="0">
                <a:solidFill>
                  <a:schemeClr val="bg1">
                    <a:lumMod val="95000"/>
                  </a:schemeClr>
                </a:solidFill>
              </a:rPr>
              <a:t>•</a:t>
            </a:r>
            <a:r>
              <a:rPr lang="zh-CN" altLang="en-US" sz="1050" dirty="0">
                <a:solidFill>
                  <a:schemeClr val="bg1">
                    <a:lumMod val="95000"/>
                  </a:schemeClr>
                </a:solidFill>
              </a:rPr>
              <a:t>上仁</a:t>
            </a:r>
            <a:r>
              <a:rPr lang="en-US" altLang="zh-CN" sz="1050" dirty="0">
                <a:solidFill>
                  <a:schemeClr val="bg1">
                    <a:lumMod val="95000"/>
                  </a:schemeClr>
                </a:solidFill>
              </a:rPr>
              <a:t>》:“</a:t>
            </a:r>
            <a:r>
              <a:rPr lang="zh-CN" altLang="en-US" sz="1050" dirty="0">
                <a:solidFill>
                  <a:schemeClr val="bg1">
                    <a:lumMod val="95000"/>
                  </a:schemeClr>
                </a:solidFill>
              </a:rPr>
              <a:t>非淡漠无以明德</a:t>
            </a:r>
            <a:r>
              <a:rPr lang="en-US" altLang="zh-CN" sz="1050" dirty="0">
                <a:solidFill>
                  <a:schemeClr val="bg1">
                    <a:lumMod val="95000"/>
                  </a:schemeClr>
                </a:solidFill>
              </a:rPr>
              <a:t>,</a:t>
            </a:r>
            <a:r>
              <a:rPr lang="zh-CN" altLang="en-US" sz="1050" dirty="0">
                <a:solidFill>
                  <a:schemeClr val="bg1">
                    <a:lumMod val="95000"/>
                  </a:schemeClr>
                </a:solidFill>
              </a:rPr>
              <a:t>非宁静无以致远。”</a:t>
            </a:r>
            <a:endParaRPr kumimoji="0" lang="zh-CN" altLang="en-US" sz="1050" b="0" i="0" u="none" strike="noStrike" kern="1200" cap="none" spc="0" normalizeH="0" baseline="0" noProof="0" dirty="0">
              <a:ln>
                <a:noFill/>
              </a:ln>
              <a:solidFill>
                <a:schemeClr val="bg1">
                  <a:lumMod val="95000"/>
                </a:schemeClr>
              </a:solidFill>
              <a:effectLst/>
              <a:uLnTx/>
              <a:uFillTx/>
            </a:endParaRPr>
          </a:p>
        </p:txBody>
      </p:sp>
    </p:spTree>
    <p:extLst>
      <p:ext uri="{BB962C8B-B14F-4D97-AF65-F5344CB8AC3E}">
        <p14:creationId xmlns:p14="http://schemas.microsoft.com/office/powerpoint/2010/main" val="3874436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BAF7BABB-D99E-46A7-87DD-03007A2D4A6C}"/>
              </a:ext>
            </a:extLst>
          </p:cNvPr>
          <p:cNvPicPr>
            <a:picLocks noChangeAspect="1"/>
          </p:cNvPicPr>
          <p:nvPr/>
        </p:nvPicPr>
        <p:blipFill rotWithShape="1">
          <a:blip r:embed="rId2">
            <a:extLst>
              <a:ext uri="{28A0092B-C50C-407E-A947-70E740481C1C}">
                <a14:useLocalDpi xmlns:a14="http://schemas.microsoft.com/office/drawing/2010/main" val="0"/>
              </a:ext>
            </a:extLst>
          </a:blip>
          <a:srcRect b="10119"/>
          <a:stretch/>
        </p:blipFill>
        <p:spPr>
          <a:xfrm>
            <a:off x="-1" y="2543175"/>
            <a:ext cx="12192001" cy="4314825"/>
          </a:xfrm>
          <a:prstGeom prst="rect">
            <a:avLst/>
          </a:prstGeom>
        </p:spPr>
      </p:pic>
      <p:sp>
        <p:nvSpPr>
          <p:cNvPr id="13" name="矩形 12">
            <a:extLst>
              <a:ext uri="{FF2B5EF4-FFF2-40B4-BE49-F238E27FC236}">
                <a16:creationId xmlns:a16="http://schemas.microsoft.com/office/drawing/2014/main" id="{A3AA0241-59D4-4CD9-BE52-CEC6C7E9A583}"/>
              </a:ext>
            </a:extLst>
          </p:cNvPr>
          <p:cNvSpPr/>
          <p:nvPr/>
        </p:nvSpPr>
        <p:spPr>
          <a:xfrm>
            <a:off x="0" y="0"/>
            <a:ext cx="12192000" cy="6858000"/>
          </a:xfrm>
          <a:prstGeom prst="rect">
            <a:avLst/>
          </a:prstGeom>
          <a:gradFill>
            <a:gsLst>
              <a:gs pos="0">
                <a:schemeClr val="bg1"/>
              </a:gs>
              <a:gs pos="54000">
                <a:schemeClr val="bg1">
                  <a:alpha val="97000"/>
                </a:schemeClr>
              </a:gs>
              <a:gs pos="100000">
                <a:schemeClr val="bg1">
                  <a:alpha val="88000"/>
                </a:schemeClr>
              </a:gs>
            </a:gsLst>
            <a:lin ang="5400000" scaled="1"/>
          </a:gra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4" name="图片 3">
            <a:extLst>
              <a:ext uri="{FF2B5EF4-FFF2-40B4-BE49-F238E27FC236}">
                <a16:creationId xmlns:a16="http://schemas.microsoft.com/office/drawing/2014/main" id="{F4145BF9-7C42-4322-AD07-0E97C209F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826" y="546099"/>
            <a:ext cx="3999076" cy="911225"/>
          </a:xfrm>
          <a:prstGeom prst="rect">
            <a:avLst/>
          </a:prstGeom>
        </p:spPr>
      </p:pic>
      <p:sp>
        <p:nvSpPr>
          <p:cNvPr id="5" name="矩形 4">
            <a:extLst>
              <a:ext uri="{FF2B5EF4-FFF2-40B4-BE49-F238E27FC236}">
                <a16:creationId xmlns:a16="http://schemas.microsoft.com/office/drawing/2014/main" id="{8A5C3977-08A1-4C11-8FA8-5840850715CA}"/>
              </a:ext>
            </a:extLst>
          </p:cNvPr>
          <p:cNvSpPr/>
          <p:nvPr/>
        </p:nvSpPr>
        <p:spPr>
          <a:xfrm>
            <a:off x="0" y="1842851"/>
            <a:ext cx="12192000" cy="2870200"/>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6" name="组合 5">
            <a:extLst>
              <a:ext uri="{FF2B5EF4-FFF2-40B4-BE49-F238E27FC236}">
                <a16:creationId xmlns:a16="http://schemas.microsoft.com/office/drawing/2014/main" id="{9C2EF4B0-8E14-4023-88AB-CC599FC2379C}"/>
              </a:ext>
            </a:extLst>
          </p:cNvPr>
          <p:cNvGrpSpPr/>
          <p:nvPr/>
        </p:nvGrpSpPr>
        <p:grpSpPr>
          <a:xfrm>
            <a:off x="926306" y="2585736"/>
            <a:ext cx="10339388" cy="1207151"/>
            <a:chOff x="874713" y="4629085"/>
            <a:chExt cx="4631142" cy="1207151"/>
          </a:xfrm>
        </p:grpSpPr>
        <p:sp>
          <p:nvSpPr>
            <p:cNvPr id="7" name="文本框 6">
              <a:extLst>
                <a:ext uri="{FF2B5EF4-FFF2-40B4-BE49-F238E27FC236}">
                  <a16:creationId xmlns:a16="http://schemas.microsoft.com/office/drawing/2014/main" id="{C3AA9948-DE83-4D89-A11C-1C94D186402A}"/>
                </a:ext>
              </a:extLst>
            </p:cNvPr>
            <p:cNvSpPr txBox="1"/>
            <p:nvPr/>
          </p:nvSpPr>
          <p:spPr>
            <a:xfrm>
              <a:off x="874713" y="4629085"/>
              <a:ext cx="4631142" cy="768415"/>
            </a:xfrm>
            <a:prstGeom prst="rect">
              <a:avLst/>
            </a:prstGeom>
            <a:noFill/>
          </p:spPr>
          <p:txBody>
            <a:bodyPr wrap="square" rtlCol="0">
              <a:spAutoFit/>
            </a:bodyPr>
            <a:lstStyle/>
            <a:p>
              <a:pPr algn="dist">
                <a:lnSpc>
                  <a:spcPct val="120000"/>
                </a:lnSpc>
              </a:pPr>
              <a:r>
                <a:rPr lang="zh-CN" altLang="en-US" sz="4000" dirty="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rPr>
                <a:t>海南大学蓝色时尚汇报答辩通用模板</a:t>
              </a:r>
              <a:endParaRPr lang="en-US" altLang="zh-CN" sz="4000" dirty="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8" name="文本框 7">
              <a:extLst>
                <a:ext uri="{FF2B5EF4-FFF2-40B4-BE49-F238E27FC236}">
                  <a16:creationId xmlns:a16="http://schemas.microsoft.com/office/drawing/2014/main" id="{00F1FE9D-BBD2-47D2-8E64-29D2F5ABA7D3}"/>
                </a:ext>
              </a:extLst>
            </p:cNvPr>
            <p:cNvSpPr txBox="1"/>
            <p:nvPr/>
          </p:nvSpPr>
          <p:spPr>
            <a:xfrm>
              <a:off x="874713" y="5416007"/>
              <a:ext cx="4590967" cy="330411"/>
            </a:xfrm>
            <a:prstGeom prst="rect">
              <a:avLst/>
            </a:prstGeom>
            <a:noFill/>
          </p:spPr>
          <p:txBody>
            <a:bodyPr wrap="square" rtlCol="0">
              <a:spAutoFit/>
            </a:bodyPr>
            <a:lstStyle/>
            <a:p>
              <a:pPr algn="dist">
                <a:lnSpc>
                  <a:spcPct val="120000"/>
                </a:lnSpc>
              </a:pPr>
              <a:r>
                <a:rPr lang="en-US" altLang="zh-CN" sz="1400" dirty="0">
                  <a:solidFill>
                    <a:schemeClr val="bg1"/>
                  </a:solidFill>
                  <a:latin typeface="微软雅黑 Light" panose="020B0502040204020203" pitchFamily="34" charset="-122"/>
                  <a:ea typeface="微软雅黑 Light" panose="020B0502040204020203" pitchFamily="34" charset="-122"/>
                  <a:cs typeface="Segoe UI Semilight" panose="020B0402040204020203" pitchFamily="34" charset="0"/>
                </a:rPr>
                <a:t>A  PPT TEMPLATE DESIGNED  In Blue And Fashion Style For Hainan University</a:t>
              </a:r>
            </a:p>
          </p:txBody>
        </p:sp>
        <p:cxnSp>
          <p:nvCxnSpPr>
            <p:cNvPr id="9" name="直接连接符 8">
              <a:extLst>
                <a:ext uri="{FF2B5EF4-FFF2-40B4-BE49-F238E27FC236}">
                  <a16:creationId xmlns:a16="http://schemas.microsoft.com/office/drawing/2014/main" id="{B0A42EF0-BE64-43A3-AB23-A76130399024}"/>
                </a:ext>
              </a:extLst>
            </p:cNvPr>
            <p:cNvCxnSpPr>
              <a:cxnSpLocks/>
            </p:cNvCxnSpPr>
            <p:nvPr/>
          </p:nvCxnSpPr>
          <p:spPr>
            <a:xfrm>
              <a:off x="912222" y="5836236"/>
              <a:ext cx="455345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B9C96FF9-E581-46BA-B297-97542315C001}"/>
              </a:ext>
            </a:extLst>
          </p:cNvPr>
          <p:cNvGrpSpPr/>
          <p:nvPr/>
        </p:nvGrpSpPr>
        <p:grpSpPr>
          <a:xfrm>
            <a:off x="2019300" y="5188423"/>
            <a:ext cx="8153400" cy="439265"/>
            <a:chOff x="2438400" y="5328123"/>
            <a:chExt cx="8153400" cy="439265"/>
          </a:xfrm>
        </p:grpSpPr>
        <p:sp>
          <p:nvSpPr>
            <p:cNvPr id="14" name="文本占位符 4">
              <a:extLst>
                <a:ext uri="{FF2B5EF4-FFF2-40B4-BE49-F238E27FC236}">
                  <a16:creationId xmlns:a16="http://schemas.microsoft.com/office/drawing/2014/main" id="{94AC4B76-673A-44A8-9642-982547DE71A0}"/>
                </a:ext>
              </a:extLst>
            </p:cNvPr>
            <p:cNvSpPr txBox="1">
              <a:spLocks/>
            </p:cNvSpPr>
            <p:nvPr/>
          </p:nvSpPr>
          <p:spPr>
            <a:xfrm>
              <a:off x="5238750" y="5328123"/>
              <a:ext cx="1763228" cy="439265"/>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lang="zh-CN" altLang="en-US" sz="2000" kern="1200" spc="120" baseline="0" dirty="0">
                  <a:solidFill>
                    <a:schemeClr val="tx1"/>
                  </a:solidFill>
                  <a:latin typeface="+mn-ea"/>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400" kern="1200" spc="12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spc="12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spc="12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spc="1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答辩人：南风</a:t>
              </a:r>
            </a:p>
          </p:txBody>
        </p:sp>
        <p:sp>
          <p:nvSpPr>
            <p:cNvPr id="15" name="文本占位符 4">
              <a:extLst>
                <a:ext uri="{FF2B5EF4-FFF2-40B4-BE49-F238E27FC236}">
                  <a16:creationId xmlns:a16="http://schemas.microsoft.com/office/drawing/2014/main" id="{87D605B2-ED08-4D52-AB55-649879BE95EB}"/>
                </a:ext>
              </a:extLst>
            </p:cNvPr>
            <p:cNvSpPr txBox="1">
              <a:spLocks/>
            </p:cNvSpPr>
            <p:nvPr/>
          </p:nvSpPr>
          <p:spPr>
            <a:xfrm>
              <a:off x="2438400" y="5328123"/>
              <a:ext cx="1763228" cy="439265"/>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lang="zh-CN" altLang="en-US" sz="2000" kern="1200" spc="120" baseline="0" dirty="0">
                  <a:solidFill>
                    <a:schemeClr val="tx1"/>
                  </a:solidFill>
                  <a:latin typeface="+mn-ea"/>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400" kern="1200" spc="12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spc="12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spc="12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spc="1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zh-CN" altLang="en-US" sz="1800" spc="0" dirty="0">
                  <a:solidFill>
                    <a:schemeClr val="accent1"/>
                  </a:solidFill>
                  <a:latin typeface="微软雅黑" panose="020B0503020204020204" pitchFamily="34" charset="-122"/>
                  <a:ea typeface="微软雅黑" panose="020B0503020204020204" pitchFamily="34" charset="-122"/>
                </a:rPr>
                <a:t>导师</a:t>
              </a: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：南风瑾</a:t>
              </a:r>
            </a:p>
          </p:txBody>
        </p:sp>
        <p:sp>
          <p:nvSpPr>
            <p:cNvPr id="16" name="文本占位符 4">
              <a:extLst>
                <a:ext uri="{FF2B5EF4-FFF2-40B4-BE49-F238E27FC236}">
                  <a16:creationId xmlns:a16="http://schemas.microsoft.com/office/drawing/2014/main" id="{A412C468-DD3C-4D24-8C44-7CB80880115D}"/>
                </a:ext>
              </a:extLst>
            </p:cNvPr>
            <p:cNvSpPr txBox="1">
              <a:spLocks/>
            </p:cNvSpPr>
            <p:nvPr/>
          </p:nvSpPr>
          <p:spPr>
            <a:xfrm>
              <a:off x="8039100" y="5328123"/>
              <a:ext cx="2552700" cy="386877"/>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lang="zh-CN" altLang="en-US" sz="2000" kern="1200" spc="120" baseline="0" dirty="0">
                  <a:solidFill>
                    <a:schemeClr val="tx1"/>
                  </a:solidFill>
                  <a:latin typeface="+mn-ea"/>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400" kern="1200" spc="12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spc="12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spc="12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spc="1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日期：</a:t>
              </a:r>
              <a:r>
                <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2019</a:t>
              </a: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年</a:t>
              </a:r>
              <a:r>
                <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4</a:t>
              </a: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月</a:t>
              </a:r>
              <a:r>
                <a:rPr lang="en-US" altLang="zh-CN" sz="1800" spc="0" dirty="0">
                  <a:solidFill>
                    <a:schemeClr val="accent1"/>
                  </a:solidFill>
                  <a:latin typeface="微软雅黑" panose="020B0503020204020204" pitchFamily="34" charset="-122"/>
                  <a:ea typeface="微软雅黑" panose="020B0503020204020204" pitchFamily="34" charset="-122"/>
                </a:rPr>
                <a:t>8</a:t>
              </a:r>
              <a:r>
                <a:rPr lang="zh-CN" altLang="en-US" sz="1800" spc="0" dirty="0">
                  <a:solidFill>
                    <a:schemeClr val="accent1"/>
                  </a:solidFill>
                  <a:latin typeface="微软雅黑" panose="020B0503020204020204" pitchFamily="34" charset="-122"/>
                  <a:ea typeface="微软雅黑" panose="020B0503020204020204" pitchFamily="34" charset="-122"/>
                </a:rPr>
                <a:t>日</a:t>
              </a:r>
              <a:endPar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87886430"/>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4A06ED7-46E0-4CCF-8913-434B7C9DA1C2}"/>
              </a:ext>
            </a:extLst>
          </p:cNvPr>
          <p:cNvSpPr/>
          <p:nvPr/>
        </p:nvSpPr>
        <p:spPr>
          <a:xfrm>
            <a:off x="0" y="3429000"/>
            <a:ext cx="12192000" cy="3429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a:extLst>
              <a:ext uri="{FF2B5EF4-FFF2-40B4-BE49-F238E27FC236}">
                <a16:creationId xmlns:a16="http://schemas.microsoft.com/office/drawing/2014/main" id="{5C25C484-DD02-4982-BE6A-35AC0BE7867F}"/>
              </a:ext>
            </a:extLst>
          </p:cNvPr>
          <p:cNvSpPr txBox="1">
            <a:spLocks/>
          </p:cNvSpPr>
          <p:nvPr/>
        </p:nvSpPr>
        <p:spPr>
          <a:xfrm>
            <a:off x="683418" y="469900"/>
            <a:ext cx="10825164" cy="547499"/>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32"/>
            <a:r>
              <a:rPr lang="zh-CN" altLang="en-US" sz="2800" b="1" dirty="0">
                <a:latin typeface="微软雅黑" panose="020B0503020204020204" pitchFamily="34" charset="-122"/>
                <a:ea typeface="微软雅黑" panose="020B0503020204020204" pitchFamily="34" charset="-122"/>
              </a:rPr>
              <a:t>与海大有关的矢量元素</a:t>
            </a:r>
            <a:endParaRPr lang="zh-CN" altLang="en-US" sz="2800" b="1" dirty="0">
              <a:solidFill>
                <a:srgbClr val="16B2EE"/>
              </a:solidFill>
              <a:latin typeface="微软雅黑" panose="020B0503020204020204" pitchFamily="34" charset="-122"/>
              <a:ea typeface="微软雅黑" panose="020B0503020204020204" pitchFamily="34" charset="-122"/>
            </a:endParaRPr>
          </a:p>
        </p:txBody>
      </p:sp>
      <p:sp>
        <p:nvSpPr>
          <p:cNvPr id="6" name="직사각형 45">
            <a:extLst>
              <a:ext uri="{FF2B5EF4-FFF2-40B4-BE49-F238E27FC236}">
                <a16:creationId xmlns:a16="http://schemas.microsoft.com/office/drawing/2014/main" id="{9C70B682-10A1-4AF2-B611-0ADC1D551327}"/>
              </a:ext>
            </a:extLst>
          </p:cNvPr>
          <p:cNvSpPr/>
          <p:nvPr/>
        </p:nvSpPr>
        <p:spPr>
          <a:xfrm>
            <a:off x="898525" y="1003300"/>
            <a:ext cx="10418763" cy="635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7" name="图片 6">
            <a:extLst>
              <a:ext uri="{FF2B5EF4-FFF2-40B4-BE49-F238E27FC236}">
                <a16:creationId xmlns:a16="http://schemas.microsoft.com/office/drawing/2014/main" id="{A8E4CBCE-42E5-4345-AD3D-27CD19E1CC19}"/>
              </a:ext>
            </a:extLst>
          </p:cNvPr>
          <p:cNvPicPr>
            <a:picLocks noChangeAspect="1"/>
          </p:cNvPicPr>
          <p:nvPr/>
        </p:nvPicPr>
        <p:blipFill rotWithShape="1">
          <a:blip r:embed="rId2">
            <a:biLevel thresh="50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6002" t="-1451" r="10846" b="476"/>
          <a:stretch/>
        </p:blipFill>
        <p:spPr>
          <a:xfrm>
            <a:off x="1274746" y="4265705"/>
            <a:ext cx="2498826" cy="691422"/>
          </a:xfrm>
          <a:prstGeom prst="rect">
            <a:avLst/>
          </a:prstGeom>
        </p:spPr>
      </p:pic>
      <p:pic>
        <p:nvPicPr>
          <p:cNvPr id="10" name="图片 9">
            <a:extLst>
              <a:ext uri="{FF2B5EF4-FFF2-40B4-BE49-F238E27FC236}">
                <a16:creationId xmlns:a16="http://schemas.microsoft.com/office/drawing/2014/main" id="{0F9218DF-55F0-49B8-B5BF-B2F3B38A2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528" y="1743637"/>
            <a:ext cx="3434259" cy="782526"/>
          </a:xfrm>
          <a:prstGeom prst="rect">
            <a:avLst/>
          </a:prstGeom>
        </p:spPr>
      </p:pic>
      <p:pic>
        <p:nvPicPr>
          <p:cNvPr id="12" name="图片 11">
            <a:extLst>
              <a:ext uri="{FF2B5EF4-FFF2-40B4-BE49-F238E27FC236}">
                <a16:creationId xmlns:a16="http://schemas.microsoft.com/office/drawing/2014/main" id="{55E2A663-6174-4A54-85A7-AC5FEC2BA3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3819" y="1206364"/>
            <a:ext cx="1371916" cy="1563689"/>
          </a:xfrm>
          <a:prstGeom prst="rect">
            <a:avLst/>
          </a:prstGeom>
        </p:spPr>
      </p:pic>
      <p:sp>
        <p:nvSpPr>
          <p:cNvPr id="18" name="文本框 17">
            <a:extLst>
              <a:ext uri="{FF2B5EF4-FFF2-40B4-BE49-F238E27FC236}">
                <a16:creationId xmlns:a16="http://schemas.microsoft.com/office/drawing/2014/main" id="{30E3CB56-D541-4D2D-B985-BCC39417B80C}"/>
              </a:ext>
            </a:extLst>
          </p:cNvPr>
          <p:cNvSpPr txBox="1"/>
          <p:nvPr/>
        </p:nvSpPr>
        <p:spPr>
          <a:xfrm>
            <a:off x="1435100" y="2955575"/>
            <a:ext cx="2857500"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蓝色无背景</a:t>
            </a:r>
            <a:r>
              <a:rPr lang="en-US" altLang="zh-CN" sz="1400" dirty="0">
                <a:latin typeface="微软雅黑" panose="020B0503020204020204" pitchFamily="34" charset="-122"/>
                <a:ea typeface="微软雅黑" panose="020B0503020204020204" pitchFamily="34" charset="-122"/>
              </a:rPr>
              <a:t>PNG</a:t>
            </a:r>
            <a:r>
              <a:rPr lang="zh-CN" altLang="en-US" sz="1400" dirty="0">
                <a:latin typeface="微软雅黑" panose="020B0503020204020204" pitchFamily="34" charset="-122"/>
                <a:ea typeface="微软雅黑" panose="020B0503020204020204" pitchFamily="34" charset="-122"/>
              </a:rPr>
              <a:t>校徽</a:t>
            </a:r>
            <a:r>
              <a:rPr lang="en-US" altLang="zh-CN" sz="1400" dirty="0">
                <a:latin typeface="微软雅黑" panose="020B0503020204020204" pitchFamily="34" charset="-122"/>
                <a:ea typeface="微软雅黑" panose="020B0503020204020204" pitchFamily="34" charset="-122"/>
              </a:rPr>
              <a:t>logo</a:t>
            </a:r>
            <a:endParaRPr lang="zh-CN" altLang="en-US" sz="14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E21636AC-9C40-47E5-BCD6-06CB9ABCE55D}"/>
              </a:ext>
            </a:extLst>
          </p:cNvPr>
          <p:cNvSpPr txBox="1"/>
          <p:nvPr/>
        </p:nvSpPr>
        <p:spPr>
          <a:xfrm>
            <a:off x="3924300" y="2955575"/>
            <a:ext cx="2616200"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无背景</a:t>
            </a:r>
            <a:r>
              <a:rPr lang="en-US" altLang="zh-CN" sz="1400" dirty="0">
                <a:latin typeface="微软雅黑" panose="020B0503020204020204" pitchFamily="34" charset="-122"/>
                <a:ea typeface="微软雅黑" panose="020B0503020204020204" pitchFamily="34" charset="-122"/>
              </a:rPr>
              <a:t>PNG</a:t>
            </a:r>
            <a:r>
              <a:rPr lang="zh-CN" altLang="en-US" sz="1400" dirty="0">
                <a:latin typeface="微软雅黑" panose="020B0503020204020204" pitchFamily="34" charset="-122"/>
                <a:ea typeface="微软雅黑" panose="020B0503020204020204" pitchFamily="34" charset="-122"/>
              </a:rPr>
              <a:t>校徽</a:t>
            </a:r>
          </a:p>
        </p:txBody>
      </p:sp>
      <p:pic>
        <p:nvPicPr>
          <p:cNvPr id="21" name="图片 20">
            <a:extLst>
              <a:ext uri="{FF2B5EF4-FFF2-40B4-BE49-F238E27FC236}">
                <a16:creationId xmlns:a16="http://schemas.microsoft.com/office/drawing/2014/main" id="{D398C8B3-34AD-4BF2-8B4C-02624DEC27EA}"/>
              </a:ext>
            </a:extLst>
          </p:cNvPr>
          <p:cNvPicPr>
            <a:picLocks noChangeAspect="1"/>
          </p:cNvPicPr>
          <p:nvPr/>
        </p:nvPicPr>
        <p:blipFill>
          <a:blip r:embed="rId6"/>
          <a:stretch>
            <a:fillRect/>
          </a:stretch>
        </p:blipFill>
        <p:spPr>
          <a:xfrm>
            <a:off x="6602930" y="1309116"/>
            <a:ext cx="1154245" cy="1422751"/>
          </a:xfrm>
          <a:prstGeom prst="rect">
            <a:avLst/>
          </a:prstGeom>
        </p:spPr>
      </p:pic>
      <p:sp>
        <p:nvSpPr>
          <p:cNvPr id="1626" name="文本框 1625">
            <a:extLst>
              <a:ext uri="{FF2B5EF4-FFF2-40B4-BE49-F238E27FC236}">
                <a16:creationId xmlns:a16="http://schemas.microsoft.com/office/drawing/2014/main" id="{46465A12-5E0A-403C-AD7A-A860D80B2277}"/>
              </a:ext>
            </a:extLst>
          </p:cNvPr>
          <p:cNvSpPr txBox="1"/>
          <p:nvPr/>
        </p:nvSpPr>
        <p:spPr>
          <a:xfrm>
            <a:off x="6003356" y="2955575"/>
            <a:ext cx="2616200"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矢量可编辑校徽</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需取消组合</a:t>
            </a:r>
          </a:p>
        </p:txBody>
      </p:sp>
      <p:sp>
        <p:nvSpPr>
          <p:cNvPr id="1627" name="Freeform 1614">
            <a:extLst>
              <a:ext uri="{FF2B5EF4-FFF2-40B4-BE49-F238E27FC236}">
                <a16:creationId xmlns:a16="http://schemas.microsoft.com/office/drawing/2014/main" id="{A90B3B65-0DF4-4922-9A59-76E52755217F}"/>
              </a:ext>
            </a:extLst>
          </p:cNvPr>
          <p:cNvSpPr>
            <a:spLocks/>
          </p:cNvSpPr>
          <p:nvPr/>
        </p:nvSpPr>
        <p:spPr bwMode="auto">
          <a:xfrm>
            <a:off x="8556859" y="1329628"/>
            <a:ext cx="1064240" cy="1339166"/>
          </a:xfrm>
          <a:custGeom>
            <a:avLst/>
            <a:gdLst>
              <a:gd name="T0" fmla="*/ 1628 w 6528"/>
              <a:gd name="T1" fmla="*/ 260 h 8217"/>
              <a:gd name="T2" fmla="*/ 1495 w 6528"/>
              <a:gd name="T3" fmla="*/ 297 h 8217"/>
              <a:gd name="T4" fmla="*/ 1272 w 6528"/>
              <a:gd name="T5" fmla="*/ 350 h 8217"/>
              <a:gd name="T6" fmla="*/ 622 w 6528"/>
              <a:gd name="T7" fmla="*/ 534 h 8217"/>
              <a:gd name="T8" fmla="*/ 308 w 6528"/>
              <a:gd name="T9" fmla="*/ 635 h 8217"/>
              <a:gd name="T10" fmla="*/ 151 w 6528"/>
              <a:gd name="T11" fmla="*/ 691 h 8217"/>
              <a:gd name="T12" fmla="*/ 0 w 6528"/>
              <a:gd name="T13" fmla="*/ 749 h 8217"/>
              <a:gd name="T14" fmla="*/ 0 w 6528"/>
              <a:gd name="T15" fmla="*/ 4240 h 8217"/>
              <a:gd name="T16" fmla="*/ 181 w 6528"/>
              <a:gd name="T17" fmla="*/ 5869 h 8217"/>
              <a:gd name="T18" fmla="*/ 455 w 6528"/>
              <a:gd name="T19" fmla="*/ 6497 h 8217"/>
              <a:gd name="T20" fmla="*/ 851 w 6528"/>
              <a:gd name="T21" fmla="*/ 7010 h 8217"/>
              <a:gd name="T22" fmla="*/ 1948 w 6528"/>
              <a:gd name="T23" fmla="*/ 7722 h 8217"/>
              <a:gd name="T24" fmla="*/ 2594 w 6528"/>
              <a:gd name="T25" fmla="*/ 7983 h 8217"/>
              <a:gd name="T26" fmla="*/ 2932 w 6528"/>
              <a:gd name="T27" fmla="*/ 8100 h 8217"/>
              <a:gd name="T28" fmla="*/ 3270 w 6528"/>
              <a:gd name="T29" fmla="*/ 8217 h 8217"/>
              <a:gd name="T30" fmla="*/ 3590 w 6528"/>
              <a:gd name="T31" fmla="*/ 8103 h 8217"/>
              <a:gd name="T32" fmla="*/ 3923 w 6528"/>
              <a:gd name="T33" fmla="*/ 7991 h 8217"/>
              <a:gd name="T34" fmla="*/ 4239 w 6528"/>
              <a:gd name="T35" fmla="*/ 7869 h 8217"/>
              <a:gd name="T36" fmla="*/ 4548 w 6528"/>
              <a:gd name="T37" fmla="*/ 7736 h 8217"/>
              <a:gd name="T38" fmla="*/ 5125 w 6528"/>
              <a:gd name="T39" fmla="*/ 7433 h 8217"/>
              <a:gd name="T40" fmla="*/ 5628 w 6528"/>
              <a:gd name="T41" fmla="*/ 7052 h 8217"/>
              <a:gd name="T42" fmla="*/ 6315 w 6528"/>
              <a:gd name="T43" fmla="*/ 5973 h 8217"/>
              <a:gd name="T44" fmla="*/ 6464 w 6528"/>
              <a:gd name="T45" fmla="*/ 5242 h 8217"/>
              <a:gd name="T46" fmla="*/ 6504 w 6528"/>
              <a:gd name="T47" fmla="*/ 4841 h 8217"/>
              <a:gd name="T48" fmla="*/ 6528 w 6528"/>
              <a:gd name="T49" fmla="*/ 4421 h 8217"/>
              <a:gd name="T50" fmla="*/ 6528 w 6528"/>
              <a:gd name="T51" fmla="*/ 760 h 8217"/>
              <a:gd name="T52" fmla="*/ 5799 w 6528"/>
              <a:gd name="T53" fmla="*/ 507 h 8217"/>
              <a:gd name="T54" fmla="*/ 5418 w 6528"/>
              <a:gd name="T55" fmla="*/ 398 h 8217"/>
              <a:gd name="T56" fmla="*/ 5024 w 6528"/>
              <a:gd name="T57" fmla="*/ 297 h 8217"/>
              <a:gd name="T58" fmla="*/ 4231 w 6528"/>
              <a:gd name="T59" fmla="*/ 109 h 8217"/>
              <a:gd name="T60" fmla="*/ 3356 w 6528"/>
              <a:gd name="T61" fmla="*/ 0 h 8217"/>
              <a:gd name="T62" fmla="*/ 3172 w 6528"/>
              <a:gd name="T63" fmla="*/ 0 h 8217"/>
              <a:gd name="T64" fmla="*/ 2759 w 6528"/>
              <a:gd name="T65" fmla="*/ 31 h 8217"/>
              <a:gd name="T66" fmla="*/ 2366 w 6528"/>
              <a:gd name="T67" fmla="*/ 95 h 8217"/>
              <a:gd name="T68" fmla="*/ 2185 w 6528"/>
              <a:gd name="T69" fmla="*/ 135 h 8217"/>
              <a:gd name="T70" fmla="*/ 1998 w 6528"/>
              <a:gd name="T71" fmla="*/ 175 h 8217"/>
              <a:gd name="T72" fmla="*/ 1812 w 6528"/>
              <a:gd name="T73" fmla="*/ 218 h 8217"/>
              <a:gd name="T74" fmla="*/ 1628 w 6528"/>
              <a:gd name="T75" fmla="*/ 260 h 8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28" h="8217">
                <a:moveTo>
                  <a:pt x="1628" y="260"/>
                </a:moveTo>
                <a:cubicBezTo>
                  <a:pt x="1495" y="297"/>
                  <a:pt x="1495" y="297"/>
                  <a:pt x="1495" y="297"/>
                </a:cubicBezTo>
                <a:cubicBezTo>
                  <a:pt x="1272" y="350"/>
                  <a:pt x="1272" y="350"/>
                  <a:pt x="1272" y="350"/>
                </a:cubicBezTo>
                <a:cubicBezTo>
                  <a:pt x="1242" y="372"/>
                  <a:pt x="710" y="507"/>
                  <a:pt x="622" y="534"/>
                </a:cubicBezTo>
                <a:cubicBezTo>
                  <a:pt x="516" y="566"/>
                  <a:pt x="412" y="600"/>
                  <a:pt x="308" y="635"/>
                </a:cubicBezTo>
                <a:cubicBezTo>
                  <a:pt x="258" y="651"/>
                  <a:pt x="199" y="672"/>
                  <a:pt x="151" y="691"/>
                </a:cubicBezTo>
                <a:cubicBezTo>
                  <a:pt x="109" y="707"/>
                  <a:pt x="37" y="739"/>
                  <a:pt x="0" y="749"/>
                </a:cubicBezTo>
                <a:cubicBezTo>
                  <a:pt x="0" y="4240"/>
                  <a:pt x="0" y="4240"/>
                  <a:pt x="0" y="4240"/>
                </a:cubicBezTo>
                <a:cubicBezTo>
                  <a:pt x="0" y="4819"/>
                  <a:pt x="58" y="5410"/>
                  <a:pt x="181" y="5869"/>
                </a:cubicBezTo>
                <a:cubicBezTo>
                  <a:pt x="252" y="6141"/>
                  <a:pt x="324" y="6284"/>
                  <a:pt x="455" y="6497"/>
                </a:cubicBezTo>
                <a:cubicBezTo>
                  <a:pt x="580" y="6696"/>
                  <a:pt x="686" y="6845"/>
                  <a:pt x="851" y="7010"/>
                </a:cubicBezTo>
                <a:cubicBezTo>
                  <a:pt x="1163" y="7321"/>
                  <a:pt x="1535" y="7518"/>
                  <a:pt x="1948" y="7722"/>
                </a:cubicBezTo>
                <a:cubicBezTo>
                  <a:pt x="2134" y="7818"/>
                  <a:pt x="2387" y="7914"/>
                  <a:pt x="2594" y="7983"/>
                </a:cubicBezTo>
                <a:cubicBezTo>
                  <a:pt x="2709" y="8023"/>
                  <a:pt x="2821" y="8060"/>
                  <a:pt x="2932" y="8100"/>
                </a:cubicBezTo>
                <a:cubicBezTo>
                  <a:pt x="3034" y="8137"/>
                  <a:pt x="3172" y="8196"/>
                  <a:pt x="3270" y="8217"/>
                </a:cubicBezTo>
                <a:cubicBezTo>
                  <a:pt x="3342" y="8180"/>
                  <a:pt x="3502" y="8132"/>
                  <a:pt x="3590" y="8103"/>
                </a:cubicBezTo>
                <a:cubicBezTo>
                  <a:pt x="3702" y="8065"/>
                  <a:pt x="3811" y="8026"/>
                  <a:pt x="3923" y="7991"/>
                </a:cubicBezTo>
                <a:cubicBezTo>
                  <a:pt x="3989" y="7967"/>
                  <a:pt x="4183" y="7901"/>
                  <a:pt x="4239" y="7869"/>
                </a:cubicBezTo>
                <a:cubicBezTo>
                  <a:pt x="4322" y="7823"/>
                  <a:pt x="4455" y="7784"/>
                  <a:pt x="4548" y="7736"/>
                </a:cubicBezTo>
                <a:cubicBezTo>
                  <a:pt x="4748" y="7635"/>
                  <a:pt x="4944" y="7550"/>
                  <a:pt x="5125" y="7433"/>
                </a:cubicBezTo>
                <a:cubicBezTo>
                  <a:pt x="5298" y="7321"/>
                  <a:pt x="5487" y="7196"/>
                  <a:pt x="5628" y="7052"/>
                </a:cubicBezTo>
                <a:cubicBezTo>
                  <a:pt x="5932" y="6747"/>
                  <a:pt x="6163" y="6430"/>
                  <a:pt x="6315" y="5973"/>
                </a:cubicBezTo>
                <a:cubicBezTo>
                  <a:pt x="6382" y="5776"/>
                  <a:pt x="6440" y="5473"/>
                  <a:pt x="6464" y="5242"/>
                </a:cubicBezTo>
                <a:cubicBezTo>
                  <a:pt x="6477" y="5125"/>
                  <a:pt x="6504" y="4958"/>
                  <a:pt x="6504" y="4841"/>
                </a:cubicBezTo>
                <a:cubicBezTo>
                  <a:pt x="6504" y="4705"/>
                  <a:pt x="6528" y="4551"/>
                  <a:pt x="6528" y="4421"/>
                </a:cubicBezTo>
                <a:cubicBezTo>
                  <a:pt x="6528" y="760"/>
                  <a:pt x="6528" y="760"/>
                  <a:pt x="6528" y="760"/>
                </a:cubicBezTo>
                <a:cubicBezTo>
                  <a:pt x="6528" y="720"/>
                  <a:pt x="5887" y="534"/>
                  <a:pt x="5799" y="507"/>
                </a:cubicBezTo>
                <a:cubicBezTo>
                  <a:pt x="5671" y="467"/>
                  <a:pt x="5549" y="436"/>
                  <a:pt x="5418" y="398"/>
                </a:cubicBezTo>
                <a:cubicBezTo>
                  <a:pt x="5288" y="361"/>
                  <a:pt x="5155" y="337"/>
                  <a:pt x="5024" y="297"/>
                </a:cubicBezTo>
                <a:cubicBezTo>
                  <a:pt x="4777" y="223"/>
                  <a:pt x="4492" y="167"/>
                  <a:pt x="4231" y="109"/>
                </a:cubicBezTo>
                <a:cubicBezTo>
                  <a:pt x="3994" y="55"/>
                  <a:pt x="3632" y="0"/>
                  <a:pt x="3356" y="0"/>
                </a:cubicBezTo>
                <a:cubicBezTo>
                  <a:pt x="3172" y="0"/>
                  <a:pt x="3172" y="0"/>
                  <a:pt x="3172" y="0"/>
                </a:cubicBezTo>
                <a:cubicBezTo>
                  <a:pt x="3031" y="0"/>
                  <a:pt x="2887" y="21"/>
                  <a:pt x="2759" y="31"/>
                </a:cubicBezTo>
                <a:cubicBezTo>
                  <a:pt x="2664" y="42"/>
                  <a:pt x="2443" y="71"/>
                  <a:pt x="2366" y="95"/>
                </a:cubicBezTo>
                <a:cubicBezTo>
                  <a:pt x="2318" y="109"/>
                  <a:pt x="2233" y="124"/>
                  <a:pt x="2185" y="135"/>
                </a:cubicBezTo>
                <a:cubicBezTo>
                  <a:pt x="2123" y="146"/>
                  <a:pt x="2060" y="162"/>
                  <a:pt x="1998" y="175"/>
                </a:cubicBezTo>
                <a:cubicBezTo>
                  <a:pt x="1940" y="191"/>
                  <a:pt x="1881" y="204"/>
                  <a:pt x="1812" y="218"/>
                </a:cubicBezTo>
                <a:cubicBezTo>
                  <a:pt x="1759" y="226"/>
                  <a:pt x="1690" y="260"/>
                  <a:pt x="1628" y="260"/>
                </a:cubicBezTo>
                <a:close/>
              </a:path>
            </a:pathLst>
          </a:custGeom>
          <a:solidFill>
            <a:schemeClr val="accent1"/>
          </a:solidFill>
          <a:ln>
            <a:noFill/>
          </a:ln>
          <a:effectLst>
            <a:outerShdw blurRad="254000" sx="99000" sy="99000" algn="ctr" rotWithShape="0">
              <a:prstClr val="black">
                <a:alpha val="19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accent1"/>
              </a:solidFill>
              <a:latin typeface="微软雅黑" panose="020B0503020204020204" pitchFamily="34" charset="-122"/>
              <a:ea typeface="微软雅黑" panose="020B0503020204020204" pitchFamily="34" charset="-122"/>
            </a:endParaRPr>
          </a:p>
        </p:txBody>
      </p:sp>
      <p:sp>
        <p:nvSpPr>
          <p:cNvPr id="1628" name="文本框 1627">
            <a:extLst>
              <a:ext uri="{FF2B5EF4-FFF2-40B4-BE49-F238E27FC236}">
                <a16:creationId xmlns:a16="http://schemas.microsoft.com/office/drawing/2014/main" id="{6BE01939-5D00-489B-895E-029F6904843D}"/>
              </a:ext>
            </a:extLst>
          </p:cNvPr>
          <p:cNvSpPr txBox="1"/>
          <p:nvPr/>
        </p:nvSpPr>
        <p:spPr>
          <a:xfrm>
            <a:off x="8431729" y="2986352"/>
            <a:ext cx="1467985"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校徽变体形状</a:t>
            </a:r>
          </a:p>
        </p:txBody>
      </p:sp>
      <p:sp>
        <p:nvSpPr>
          <p:cNvPr id="1629" name="文本框 1628">
            <a:extLst>
              <a:ext uri="{FF2B5EF4-FFF2-40B4-BE49-F238E27FC236}">
                <a16:creationId xmlns:a16="http://schemas.microsoft.com/office/drawing/2014/main" id="{23AE4EDC-C8E7-4695-8DC3-DB4C5AA49D56}"/>
              </a:ext>
            </a:extLst>
          </p:cNvPr>
          <p:cNvSpPr txBox="1"/>
          <p:nvPr/>
        </p:nvSpPr>
        <p:spPr>
          <a:xfrm>
            <a:off x="1281098" y="5712611"/>
            <a:ext cx="2857500" cy="307777"/>
          </a:xfrm>
          <a:prstGeom prst="rect">
            <a:avLst/>
          </a:prstGeom>
          <a:noFill/>
        </p:spPr>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纯白无背景</a:t>
            </a:r>
            <a:r>
              <a:rPr lang="en-US" altLang="zh-CN" sz="1400" dirty="0">
                <a:solidFill>
                  <a:schemeClr val="bg1"/>
                </a:solidFill>
                <a:latin typeface="微软雅黑" panose="020B0503020204020204" pitchFamily="34" charset="-122"/>
                <a:ea typeface="微软雅黑" panose="020B0503020204020204" pitchFamily="34" charset="-122"/>
              </a:rPr>
              <a:t>PNG</a:t>
            </a:r>
            <a:r>
              <a:rPr lang="zh-CN" altLang="en-US" sz="1400" dirty="0">
                <a:solidFill>
                  <a:schemeClr val="bg1"/>
                </a:solidFill>
                <a:latin typeface="微软雅黑" panose="020B0503020204020204" pitchFamily="34" charset="-122"/>
                <a:ea typeface="微软雅黑" panose="020B0503020204020204" pitchFamily="34" charset="-122"/>
              </a:rPr>
              <a:t>校徽</a:t>
            </a:r>
            <a:r>
              <a:rPr lang="en-US" altLang="zh-CN" sz="1400" dirty="0">
                <a:solidFill>
                  <a:schemeClr val="bg1"/>
                </a:solidFill>
                <a:latin typeface="微软雅黑" panose="020B0503020204020204" pitchFamily="34" charset="-122"/>
                <a:ea typeface="微软雅黑" panose="020B0503020204020204" pitchFamily="34" charset="-122"/>
              </a:rPr>
              <a:t>logo</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630" name="组合 1629">
            <a:extLst>
              <a:ext uri="{FF2B5EF4-FFF2-40B4-BE49-F238E27FC236}">
                <a16:creationId xmlns:a16="http://schemas.microsoft.com/office/drawing/2014/main" id="{F0F6EE4C-88FC-4221-BED6-41BA6471E89E}"/>
              </a:ext>
            </a:extLst>
          </p:cNvPr>
          <p:cNvGrpSpPr/>
          <p:nvPr/>
        </p:nvGrpSpPr>
        <p:grpSpPr>
          <a:xfrm>
            <a:off x="4351616" y="3870276"/>
            <a:ext cx="2708454" cy="1577339"/>
            <a:chOff x="5545627" y="2312623"/>
            <a:chExt cx="4909979" cy="2859454"/>
          </a:xfrm>
        </p:grpSpPr>
        <p:grpSp>
          <p:nvGrpSpPr>
            <p:cNvPr id="1631" name="组合 1630">
              <a:extLst>
                <a:ext uri="{FF2B5EF4-FFF2-40B4-BE49-F238E27FC236}">
                  <a16:creationId xmlns:a16="http://schemas.microsoft.com/office/drawing/2014/main" id="{49235B7A-80AF-423F-9095-BD62B6E7D4AD}"/>
                </a:ext>
              </a:extLst>
            </p:cNvPr>
            <p:cNvGrpSpPr/>
            <p:nvPr/>
          </p:nvGrpSpPr>
          <p:grpSpPr>
            <a:xfrm>
              <a:off x="5545627" y="2312623"/>
              <a:ext cx="4909979" cy="2859454"/>
              <a:chOff x="4809027" y="2553923"/>
              <a:chExt cx="4909979" cy="2859454"/>
            </a:xfrm>
          </p:grpSpPr>
          <p:sp>
            <p:nvSpPr>
              <p:cNvPr id="1633" name="文本框 1632">
                <a:extLst>
                  <a:ext uri="{FF2B5EF4-FFF2-40B4-BE49-F238E27FC236}">
                    <a16:creationId xmlns:a16="http://schemas.microsoft.com/office/drawing/2014/main" id="{27366C58-25F2-41B8-97C6-7E9374374BAE}"/>
                  </a:ext>
                </a:extLst>
              </p:cNvPr>
              <p:cNvSpPr txBox="1"/>
              <p:nvPr/>
            </p:nvSpPr>
            <p:spPr>
              <a:xfrm>
                <a:off x="4809027" y="2553923"/>
                <a:ext cx="1458782" cy="1738751"/>
              </a:xfrm>
              <a:custGeom>
                <a:avLst/>
                <a:gdLst/>
                <a:ahLst/>
                <a:cxnLst/>
                <a:rect l="l" t="t" r="r" b="b"/>
                <a:pathLst>
                  <a:path w="1458782" h="1738751">
                    <a:moveTo>
                      <a:pt x="296809" y="1654550"/>
                    </a:moveTo>
                    <a:lnTo>
                      <a:pt x="303124" y="1654550"/>
                    </a:lnTo>
                    <a:cubicBezTo>
                      <a:pt x="307334" y="1655953"/>
                      <a:pt x="310842" y="1658058"/>
                      <a:pt x="313649" y="1660865"/>
                    </a:cubicBezTo>
                    <a:cubicBezTo>
                      <a:pt x="316456" y="1662268"/>
                      <a:pt x="317859" y="1663671"/>
                      <a:pt x="317859" y="1665075"/>
                    </a:cubicBezTo>
                    <a:lnTo>
                      <a:pt x="311544" y="1665075"/>
                    </a:lnTo>
                    <a:cubicBezTo>
                      <a:pt x="301720" y="1663671"/>
                      <a:pt x="296809" y="1660163"/>
                      <a:pt x="296809" y="1654550"/>
                    </a:cubicBezTo>
                    <a:close/>
                    <a:moveTo>
                      <a:pt x="284178" y="1648235"/>
                    </a:moveTo>
                    <a:lnTo>
                      <a:pt x="290494" y="1648235"/>
                    </a:lnTo>
                    <a:cubicBezTo>
                      <a:pt x="294704" y="1649638"/>
                      <a:pt x="296809" y="1651743"/>
                      <a:pt x="296809" y="1654550"/>
                    </a:cubicBezTo>
                    <a:lnTo>
                      <a:pt x="290494" y="1654550"/>
                    </a:lnTo>
                    <a:cubicBezTo>
                      <a:pt x="286283" y="1654550"/>
                      <a:pt x="284178" y="1652445"/>
                      <a:pt x="284178" y="1648235"/>
                    </a:cubicBezTo>
                    <a:close/>
                    <a:moveTo>
                      <a:pt x="1195654" y="1595609"/>
                    </a:moveTo>
                    <a:lnTo>
                      <a:pt x="1195654" y="1601924"/>
                    </a:lnTo>
                    <a:lnTo>
                      <a:pt x="1199864" y="1601924"/>
                    </a:lnTo>
                    <a:lnTo>
                      <a:pt x="1199864" y="1595609"/>
                    </a:lnTo>
                    <a:close/>
                    <a:moveTo>
                      <a:pt x="1201969" y="1587189"/>
                    </a:moveTo>
                    <a:lnTo>
                      <a:pt x="1201969" y="1595609"/>
                    </a:lnTo>
                    <a:lnTo>
                      <a:pt x="1206179" y="1595609"/>
                    </a:lnTo>
                    <a:lnTo>
                      <a:pt x="1206179" y="1587189"/>
                    </a:lnTo>
                    <a:close/>
                    <a:moveTo>
                      <a:pt x="999887" y="1338796"/>
                    </a:moveTo>
                    <a:lnTo>
                      <a:pt x="999887" y="1343006"/>
                    </a:lnTo>
                    <a:lnTo>
                      <a:pt x="1006202" y="1343006"/>
                    </a:lnTo>
                    <a:lnTo>
                      <a:pt x="1006202" y="1338796"/>
                    </a:lnTo>
                    <a:close/>
                    <a:moveTo>
                      <a:pt x="1039882" y="1319851"/>
                    </a:moveTo>
                    <a:lnTo>
                      <a:pt x="1035672" y="1321956"/>
                    </a:lnTo>
                    <a:cubicBezTo>
                      <a:pt x="1034269" y="1323359"/>
                      <a:pt x="1032866" y="1325464"/>
                      <a:pt x="1031462" y="1328271"/>
                    </a:cubicBezTo>
                    <a:lnTo>
                      <a:pt x="1039882" y="1328271"/>
                    </a:lnTo>
                    <a:close/>
                    <a:moveTo>
                      <a:pt x="1027252" y="1315641"/>
                    </a:moveTo>
                    <a:cubicBezTo>
                      <a:pt x="1024446" y="1315641"/>
                      <a:pt x="1020937" y="1319149"/>
                      <a:pt x="1016727" y="1326166"/>
                    </a:cubicBezTo>
                    <a:lnTo>
                      <a:pt x="1020937" y="1326166"/>
                    </a:lnTo>
                    <a:cubicBezTo>
                      <a:pt x="1023744" y="1326166"/>
                      <a:pt x="1027252" y="1322657"/>
                      <a:pt x="1031462" y="1315641"/>
                    </a:cubicBezTo>
                    <a:close/>
                    <a:moveTo>
                      <a:pt x="1044092" y="1311431"/>
                    </a:moveTo>
                    <a:lnTo>
                      <a:pt x="1044092" y="1315641"/>
                    </a:lnTo>
                    <a:lnTo>
                      <a:pt x="1054618" y="1315641"/>
                    </a:lnTo>
                    <a:lnTo>
                      <a:pt x="1054618" y="1311431"/>
                    </a:lnTo>
                    <a:close/>
                    <a:moveTo>
                      <a:pt x="1037777" y="1305115"/>
                    </a:moveTo>
                    <a:cubicBezTo>
                      <a:pt x="1033567" y="1306519"/>
                      <a:pt x="1031462" y="1308624"/>
                      <a:pt x="1031462" y="1311431"/>
                    </a:cubicBezTo>
                    <a:lnTo>
                      <a:pt x="1037777" y="1311431"/>
                    </a:lnTo>
                    <a:close/>
                    <a:moveTo>
                      <a:pt x="1069353" y="1292485"/>
                    </a:moveTo>
                    <a:cubicBezTo>
                      <a:pt x="1065143" y="1292485"/>
                      <a:pt x="1060933" y="1295994"/>
                      <a:pt x="1056723" y="1303010"/>
                    </a:cubicBezTo>
                    <a:lnTo>
                      <a:pt x="1073563" y="1303010"/>
                    </a:lnTo>
                    <a:lnTo>
                      <a:pt x="1073563" y="1298800"/>
                    </a:lnTo>
                    <a:cubicBezTo>
                      <a:pt x="1073563" y="1294590"/>
                      <a:pt x="1072159" y="1292485"/>
                      <a:pt x="1069353" y="1292485"/>
                    </a:cubicBezTo>
                    <a:close/>
                    <a:moveTo>
                      <a:pt x="1039882" y="1281960"/>
                    </a:moveTo>
                    <a:lnTo>
                      <a:pt x="1039882" y="1286170"/>
                    </a:lnTo>
                    <a:cubicBezTo>
                      <a:pt x="1039882" y="1290380"/>
                      <a:pt x="1045496" y="1292485"/>
                      <a:pt x="1056723" y="1292485"/>
                    </a:cubicBezTo>
                    <a:lnTo>
                      <a:pt x="1065143" y="1281960"/>
                    </a:lnTo>
                    <a:close/>
                    <a:moveTo>
                      <a:pt x="303124" y="1277750"/>
                    </a:moveTo>
                    <a:lnTo>
                      <a:pt x="303124" y="1286170"/>
                    </a:lnTo>
                    <a:lnTo>
                      <a:pt x="307334" y="1286170"/>
                    </a:lnTo>
                    <a:lnTo>
                      <a:pt x="307334" y="1277750"/>
                    </a:lnTo>
                    <a:close/>
                    <a:moveTo>
                      <a:pt x="324174" y="1258805"/>
                    </a:moveTo>
                    <a:cubicBezTo>
                      <a:pt x="324174" y="1263015"/>
                      <a:pt x="326279" y="1265120"/>
                      <a:pt x="330489" y="1265120"/>
                    </a:cubicBezTo>
                    <a:lnTo>
                      <a:pt x="334699" y="1265120"/>
                    </a:lnTo>
                    <a:cubicBezTo>
                      <a:pt x="334699" y="1260910"/>
                      <a:pt x="332594" y="1258805"/>
                      <a:pt x="328384" y="1258805"/>
                    </a:cubicBezTo>
                    <a:close/>
                    <a:moveTo>
                      <a:pt x="1098823" y="1252490"/>
                    </a:moveTo>
                    <a:cubicBezTo>
                      <a:pt x="1098823" y="1253893"/>
                      <a:pt x="1095315" y="1259507"/>
                      <a:pt x="1088298" y="1269330"/>
                    </a:cubicBezTo>
                    <a:lnTo>
                      <a:pt x="1090403" y="1269330"/>
                    </a:lnTo>
                    <a:cubicBezTo>
                      <a:pt x="1096016" y="1266523"/>
                      <a:pt x="1100928" y="1265120"/>
                      <a:pt x="1105138" y="1265120"/>
                    </a:cubicBezTo>
                    <a:lnTo>
                      <a:pt x="1105138" y="1258805"/>
                    </a:lnTo>
                    <a:cubicBezTo>
                      <a:pt x="1105138" y="1254595"/>
                      <a:pt x="1103033" y="1252490"/>
                      <a:pt x="1098823" y="1252490"/>
                    </a:cubicBezTo>
                    <a:close/>
                    <a:moveTo>
                      <a:pt x="1081983" y="1244070"/>
                    </a:moveTo>
                    <a:cubicBezTo>
                      <a:pt x="1076369" y="1245473"/>
                      <a:pt x="1073563" y="1248280"/>
                      <a:pt x="1073563" y="1252490"/>
                    </a:cubicBezTo>
                    <a:lnTo>
                      <a:pt x="1084088" y="1252490"/>
                    </a:lnTo>
                    <a:cubicBezTo>
                      <a:pt x="1084088" y="1256700"/>
                      <a:pt x="1081983" y="1258805"/>
                      <a:pt x="1077773" y="1258805"/>
                    </a:cubicBezTo>
                    <a:lnTo>
                      <a:pt x="1071458" y="1254595"/>
                    </a:lnTo>
                    <a:lnTo>
                      <a:pt x="1071458" y="1260910"/>
                    </a:lnTo>
                    <a:lnTo>
                      <a:pt x="1081983" y="1260910"/>
                    </a:lnTo>
                    <a:cubicBezTo>
                      <a:pt x="1083386" y="1260910"/>
                      <a:pt x="1084790" y="1259507"/>
                      <a:pt x="1086193" y="1256700"/>
                    </a:cubicBezTo>
                    <a:cubicBezTo>
                      <a:pt x="1087596" y="1255297"/>
                      <a:pt x="1089000" y="1252490"/>
                      <a:pt x="1090403" y="1248280"/>
                    </a:cubicBezTo>
                    <a:lnTo>
                      <a:pt x="1084088" y="1244070"/>
                    </a:lnTo>
                    <a:close/>
                    <a:moveTo>
                      <a:pt x="84201" y="1237755"/>
                    </a:moveTo>
                    <a:lnTo>
                      <a:pt x="84201" y="1244070"/>
                    </a:lnTo>
                    <a:lnTo>
                      <a:pt x="92621" y="1244070"/>
                    </a:lnTo>
                    <a:cubicBezTo>
                      <a:pt x="92621" y="1239860"/>
                      <a:pt x="89815" y="1237755"/>
                      <a:pt x="84201" y="1237755"/>
                    </a:cubicBezTo>
                    <a:close/>
                    <a:moveTo>
                      <a:pt x="330489" y="1225125"/>
                    </a:moveTo>
                    <a:lnTo>
                      <a:pt x="336804" y="1225125"/>
                    </a:lnTo>
                    <a:lnTo>
                      <a:pt x="336804" y="1227230"/>
                    </a:lnTo>
                    <a:cubicBezTo>
                      <a:pt x="336804" y="1232843"/>
                      <a:pt x="334699" y="1235650"/>
                      <a:pt x="330489" y="1235650"/>
                    </a:cubicBezTo>
                    <a:close/>
                    <a:moveTo>
                      <a:pt x="1117768" y="1220914"/>
                    </a:moveTo>
                    <a:cubicBezTo>
                      <a:pt x="1117768" y="1223721"/>
                      <a:pt x="1115663" y="1228633"/>
                      <a:pt x="1111453" y="1235650"/>
                    </a:cubicBezTo>
                    <a:lnTo>
                      <a:pt x="1117768" y="1235650"/>
                    </a:lnTo>
                    <a:cubicBezTo>
                      <a:pt x="1121978" y="1235650"/>
                      <a:pt x="1125487" y="1232141"/>
                      <a:pt x="1128293" y="1225125"/>
                    </a:cubicBezTo>
                    <a:lnTo>
                      <a:pt x="1121978" y="1220914"/>
                    </a:lnTo>
                    <a:close/>
                    <a:moveTo>
                      <a:pt x="589407" y="1208284"/>
                    </a:moveTo>
                    <a:lnTo>
                      <a:pt x="589407" y="1218810"/>
                    </a:lnTo>
                    <a:lnTo>
                      <a:pt x="604142" y="1218810"/>
                    </a:lnTo>
                    <a:lnTo>
                      <a:pt x="604142" y="1214599"/>
                    </a:lnTo>
                    <a:cubicBezTo>
                      <a:pt x="604142" y="1210389"/>
                      <a:pt x="601336" y="1208284"/>
                      <a:pt x="595722" y="1208284"/>
                    </a:cubicBezTo>
                    <a:close/>
                    <a:moveTo>
                      <a:pt x="1117768" y="1201969"/>
                    </a:moveTo>
                    <a:cubicBezTo>
                      <a:pt x="1098122" y="1210389"/>
                      <a:pt x="1088298" y="1216704"/>
                      <a:pt x="1088298" y="1220914"/>
                    </a:cubicBezTo>
                    <a:lnTo>
                      <a:pt x="1105138" y="1231440"/>
                    </a:lnTo>
                    <a:cubicBezTo>
                      <a:pt x="1113558" y="1220213"/>
                      <a:pt x="1117768" y="1210389"/>
                      <a:pt x="1117768" y="1201969"/>
                    </a:cubicBezTo>
                    <a:close/>
                    <a:moveTo>
                      <a:pt x="1117768" y="1191444"/>
                    </a:moveTo>
                    <a:lnTo>
                      <a:pt x="1117768" y="1193549"/>
                    </a:lnTo>
                    <a:lnTo>
                      <a:pt x="1124083" y="1193549"/>
                    </a:lnTo>
                    <a:lnTo>
                      <a:pt x="1124083" y="1191444"/>
                    </a:lnTo>
                    <a:close/>
                    <a:moveTo>
                      <a:pt x="1124083" y="1168289"/>
                    </a:moveTo>
                    <a:lnTo>
                      <a:pt x="1124083" y="1170394"/>
                    </a:lnTo>
                    <a:cubicBezTo>
                      <a:pt x="1126890" y="1174604"/>
                      <a:pt x="1129697" y="1176709"/>
                      <a:pt x="1132504" y="1176709"/>
                    </a:cubicBezTo>
                    <a:lnTo>
                      <a:pt x="1132504" y="1174604"/>
                    </a:lnTo>
                    <a:cubicBezTo>
                      <a:pt x="1132504" y="1170394"/>
                      <a:pt x="1129697" y="1168289"/>
                      <a:pt x="1124083" y="1168289"/>
                    </a:cubicBezTo>
                    <a:close/>
                    <a:moveTo>
                      <a:pt x="313649" y="1159869"/>
                    </a:moveTo>
                    <a:lnTo>
                      <a:pt x="313649" y="1168289"/>
                    </a:lnTo>
                    <a:lnTo>
                      <a:pt x="317859" y="1168289"/>
                    </a:lnTo>
                    <a:lnTo>
                      <a:pt x="317859" y="1159869"/>
                    </a:lnTo>
                    <a:close/>
                    <a:moveTo>
                      <a:pt x="785174" y="1157764"/>
                    </a:moveTo>
                    <a:lnTo>
                      <a:pt x="787279" y="1157764"/>
                    </a:lnTo>
                    <a:lnTo>
                      <a:pt x="787279" y="1164079"/>
                    </a:lnTo>
                    <a:lnTo>
                      <a:pt x="785174" y="1164079"/>
                    </a:lnTo>
                    <a:close/>
                    <a:moveTo>
                      <a:pt x="492576" y="1153554"/>
                    </a:moveTo>
                    <a:lnTo>
                      <a:pt x="492576" y="1159869"/>
                    </a:lnTo>
                    <a:lnTo>
                      <a:pt x="494681" y="1159869"/>
                    </a:lnTo>
                    <a:lnTo>
                      <a:pt x="494681" y="1153554"/>
                    </a:lnTo>
                    <a:close/>
                    <a:moveTo>
                      <a:pt x="1134609" y="1147239"/>
                    </a:moveTo>
                    <a:lnTo>
                      <a:pt x="1134609" y="1151449"/>
                    </a:lnTo>
                    <a:lnTo>
                      <a:pt x="1140924" y="1151449"/>
                    </a:lnTo>
                    <a:lnTo>
                      <a:pt x="1140924" y="1147239"/>
                    </a:lnTo>
                    <a:close/>
                    <a:moveTo>
                      <a:pt x="319964" y="1134608"/>
                    </a:moveTo>
                    <a:lnTo>
                      <a:pt x="328384" y="1134608"/>
                    </a:lnTo>
                    <a:cubicBezTo>
                      <a:pt x="325577" y="1143029"/>
                      <a:pt x="324174" y="1150747"/>
                      <a:pt x="324174" y="1157764"/>
                    </a:cubicBezTo>
                    <a:lnTo>
                      <a:pt x="328384" y="1157764"/>
                    </a:lnTo>
                    <a:lnTo>
                      <a:pt x="307334" y="1227230"/>
                    </a:lnTo>
                    <a:lnTo>
                      <a:pt x="303124" y="1227230"/>
                    </a:lnTo>
                    <a:lnTo>
                      <a:pt x="303124" y="1235650"/>
                    </a:lnTo>
                    <a:lnTo>
                      <a:pt x="313649" y="1248280"/>
                    </a:lnTo>
                    <a:cubicBezTo>
                      <a:pt x="313649" y="1251086"/>
                      <a:pt x="312947" y="1252490"/>
                      <a:pt x="311544" y="1252490"/>
                    </a:cubicBezTo>
                    <a:lnTo>
                      <a:pt x="313649" y="1260910"/>
                    </a:lnTo>
                    <a:lnTo>
                      <a:pt x="307334" y="1260910"/>
                    </a:lnTo>
                    <a:lnTo>
                      <a:pt x="307334" y="1269330"/>
                    </a:lnTo>
                    <a:lnTo>
                      <a:pt x="313649" y="1269330"/>
                    </a:lnTo>
                    <a:cubicBezTo>
                      <a:pt x="317859" y="1252490"/>
                      <a:pt x="322771" y="1244070"/>
                      <a:pt x="328384" y="1244070"/>
                    </a:cubicBezTo>
                    <a:cubicBezTo>
                      <a:pt x="328384" y="1251086"/>
                      <a:pt x="336804" y="1258103"/>
                      <a:pt x="353644" y="1265120"/>
                    </a:cubicBezTo>
                    <a:cubicBezTo>
                      <a:pt x="353644" y="1262313"/>
                      <a:pt x="355749" y="1258103"/>
                      <a:pt x="359959" y="1252490"/>
                    </a:cubicBezTo>
                    <a:cubicBezTo>
                      <a:pt x="351539" y="1252490"/>
                      <a:pt x="347329" y="1249683"/>
                      <a:pt x="347329" y="1244070"/>
                    </a:cubicBezTo>
                    <a:lnTo>
                      <a:pt x="353644" y="1244070"/>
                    </a:lnTo>
                    <a:cubicBezTo>
                      <a:pt x="359258" y="1246876"/>
                      <a:pt x="362766" y="1248280"/>
                      <a:pt x="364169" y="1248280"/>
                    </a:cubicBezTo>
                    <a:cubicBezTo>
                      <a:pt x="364169" y="1244070"/>
                      <a:pt x="359959" y="1241965"/>
                      <a:pt x="351539" y="1241965"/>
                    </a:cubicBezTo>
                    <a:lnTo>
                      <a:pt x="351539" y="1235650"/>
                    </a:lnTo>
                    <a:lnTo>
                      <a:pt x="357854" y="1235650"/>
                    </a:lnTo>
                    <a:lnTo>
                      <a:pt x="364169" y="1237755"/>
                    </a:lnTo>
                    <a:cubicBezTo>
                      <a:pt x="375396" y="1229335"/>
                      <a:pt x="381010" y="1221616"/>
                      <a:pt x="381010" y="1214599"/>
                    </a:cubicBezTo>
                    <a:lnTo>
                      <a:pt x="387325" y="1214599"/>
                    </a:lnTo>
                    <a:cubicBezTo>
                      <a:pt x="383115" y="1270733"/>
                      <a:pt x="378905" y="1300905"/>
                      <a:pt x="374695" y="1305115"/>
                    </a:cubicBezTo>
                    <a:lnTo>
                      <a:pt x="376800" y="1311431"/>
                    </a:lnTo>
                    <a:lnTo>
                      <a:pt x="374695" y="1319851"/>
                    </a:lnTo>
                    <a:cubicBezTo>
                      <a:pt x="374695" y="1321254"/>
                      <a:pt x="375396" y="1321956"/>
                      <a:pt x="376800" y="1321956"/>
                    </a:cubicBezTo>
                    <a:lnTo>
                      <a:pt x="370484" y="1387211"/>
                    </a:lnTo>
                    <a:cubicBezTo>
                      <a:pt x="373291" y="1390018"/>
                      <a:pt x="374695" y="1394228"/>
                      <a:pt x="374695" y="1399842"/>
                    </a:cubicBezTo>
                    <a:cubicBezTo>
                      <a:pt x="370484" y="1399842"/>
                      <a:pt x="366976" y="1409665"/>
                      <a:pt x="364169" y="1429312"/>
                    </a:cubicBezTo>
                    <a:lnTo>
                      <a:pt x="368379" y="1437732"/>
                    </a:lnTo>
                    <a:cubicBezTo>
                      <a:pt x="368379" y="1454572"/>
                      <a:pt x="355048" y="1494568"/>
                      <a:pt x="328384" y="1557718"/>
                    </a:cubicBezTo>
                    <a:cubicBezTo>
                      <a:pt x="319964" y="1573155"/>
                      <a:pt x="309439" y="1584382"/>
                      <a:pt x="296809" y="1591399"/>
                    </a:cubicBezTo>
                    <a:lnTo>
                      <a:pt x="290494" y="1591399"/>
                    </a:lnTo>
                    <a:cubicBezTo>
                      <a:pt x="286283" y="1591399"/>
                      <a:pt x="284178" y="1589294"/>
                      <a:pt x="284178" y="1585084"/>
                    </a:cubicBezTo>
                    <a:lnTo>
                      <a:pt x="277863" y="1587189"/>
                    </a:lnTo>
                    <a:cubicBezTo>
                      <a:pt x="261023" y="1587189"/>
                      <a:pt x="252603" y="1585084"/>
                      <a:pt x="252603" y="1580874"/>
                    </a:cubicBezTo>
                    <a:lnTo>
                      <a:pt x="246288" y="1585084"/>
                    </a:lnTo>
                    <a:lnTo>
                      <a:pt x="239973" y="1580874"/>
                    </a:lnTo>
                    <a:cubicBezTo>
                      <a:pt x="234360" y="1583680"/>
                      <a:pt x="230150" y="1585084"/>
                      <a:pt x="227343" y="1585084"/>
                    </a:cubicBezTo>
                    <a:lnTo>
                      <a:pt x="162087" y="1534563"/>
                    </a:lnTo>
                    <a:cubicBezTo>
                      <a:pt x="143843" y="1530353"/>
                      <a:pt x="132617" y="1528248"/>
                      <a:pt x="128407" y="1528248"/>
                    </a:cubicBezTo>
                    <a:lnTo>
                      <a:pt x="94726" y="1528248"/>
                    </a:lnTo>
                    <a:lnTo>
                      <a:pt x="58941" y="1494568"/>
                    </a:lnTo>
                    <a:lnTo>
                      <a:pt x="58941" y="1490358"/>
                    </a:lnTo>
                    <a:lnTo>
                      <a:pt x="61046" y="1484043"/>
                    </a:lnTo>
                    <a:cubicBezTo>
                      <a:pt x="52626" y="1484043"/>
                      <a:pt x="48416" y="1477026"/>
                      <a:pt x="48416" y="1462992"/>
                    </a:cubicBezTo>
                    <a:cubicBezTo>
                      <a:pt x="49819" y="1462992"/>
                      <a:pt x="50521" y="1462291"/>
                      <a:pt x="50521" y="1460887"/>
                    </a:cubicBezTo>
                    <a:cubicBezTo>
                      <a:pt x="39294" y="1460887"/>
                      <a:pt x="29470" y="1450362"/>
                      <a:pt x="21050" y="1429312"/>
                    </a:cubicBezTo>
                    <a:cubicBezTo>
                      <a:pt x="15437" y="1425102"/>
                      <a:pt x="8420" y="1422997"/>
                      <a:pt x="0" y="1422997"/>
                    </a:cubicBezTo>
                    <a:lnTo>
                      <a:pt x="14735" y="1395632"/>
                    </a:lnTo>
                    <a:cubicBezTo>
                      <a:pt x="10525" y="1385808"/>
                      <a:pt x="9122" y="1379493"/>
                      <a:pt x="10525" y="1376686"/>
                    </a:cubicBezTo>
                    <a:lnTo>
                      <a:pt x="10525" y="1366161"/>
                    </a:lnTo>
                    <a:cubicBezTo>
                      <a:pt x="9122" y="1366161"/>
                      <a:pt x="8420" y="1364758"/>
                      <a:pt x="8420" y="1361951"/>
                    </a:cubicBezTo>
                    <a:cubicBezTo>
                      <a:pt x="9824" y="1361951"/>
                      <a:pt x="13332" y="1356338"/>
                      <a:pt x="18945" y="1345111"/>
                    </a:cubicBezTo>
                    <a:cubicBezTo>
                      <a:pt x="25962" y="1331078"/>
                      <a:pt x="33680" y="1313536"/>
                      <a:pt x="42101" y="1292485"/>
                    </a:cubicBezTo>
                    <a:cubicBezTo>
                      <a:pt x="72974" y="1240561"/>
                      <a:pt x="90516" y="1214599"/>
                      <a:pt x="94726" y="1214599"/>
                    </a:cubicBezTo>
                    <a:lnTo>
                      <a:pt x="98936" y="1214599"/>
                    </a:lnTo>
                    <a:cubicBezTo>
                      <a:pt x="94726" y="1220213"/>
                      <a:pt x="92621" y="1225826"/>
                      <a:pt x="92621" y="1231440"/>
                    </a:cubicBezTo>
                    <a:lnTo>
                      <a:pt x="94726" y="1231440"/>
                    </a:lnTo>
                    <a:lnTo>
                      <a:pt x="105251" y="1225125"/>
                    </a:lnTo>
                    <a:lnTo>
                      <a:pt x="109461" y="1231440"/>
                    </a:lnTo>
                    <a:lnTo>
                      <a:pt x="109461" y="1237755"/>
                    </a:lnTo>
                    <a:cubicBezTo>
                      <a:pt x="109461" y="1240561"/>
                      <a:pt x="108058" y="1241965"/>
                      <a:pt x="105251" y="1241965"/>
                    </a:cubicBezTo>
                    <a:cubicBezTo>
                      <a:pt x="109461" y="1247578"/>
                      <a:pt x="111566" y="1253893"/>
                      <a:pt x="111566" y="1260910"/>
                    </a:cubicBezTo>
                    <a:lnTo>
                      <a:pt x="109461" y="1269330"/>
                    </a:lnTo>
                    <a:cubicBezTo>
                      <a:pt x="110865" y="1270733"/>
                      <a:pt x="111566" y="1276347"/>
                      <a:pt x="111566" y="1286170"/>
                    </a:cubicBezTo>
                    <a:lnTo>
                      <a:pt x="115776" y="1286170"/>
                    </a:lnTo>
                    <a:lnTo>
                      <a:pt x="117882" y="1265120"/>
                    </a:lnTo>
                    <a:lnTo>
                      <a:pt x="126302" y="1265120"/>
                    </a:lnTo>
                    <a:lnTo>
                      <a:pt x="126302" y="1281960"/>
                    </a:lnTo>
                    <a:cubicBezTo>
                      <a:pt x="126302" y="1286170"/>
                      <a:pt x="131915" y="1289679"/>
                      <a:pt x="143142" y="1292485"/>
                    </a:cubicBezTo>
                    <a:lnTo>
                      <a:pt x="132617" y="1275645"/>
                    </a:lnTo>
                    <a:lnTo>
                      <a:pt x="138932" y="1271435"/>
                    </a:lnTo>
                    <a:lnTo>
                      <a:pt x="168402" y="1288275"/>
                    </a:lnTo>
                    <a:lnTo>
                      <a:pt x="168402" y="1292485"/>
                    </a:lnTo>
                    <a:lnTo>
                      <a:pt x="166297" y="1298800"/>
                    </a:lnTo>
                    <a:cubicBezTo>
                      <a:pt x="170507" y="1298800"/>
                      <a:pt x="172612" y="1300905"/>
                      <a:pt x="172612" y="1305115"/>
                    </a:cubicBezTo>
                    <a:lnTo>
                      <a:pt x="168402" y="1311431"/>
                    </a:lnTo>
                    <a:cubicBezTo>
                      <a:pt x="174016" y="1312834"/>
                      <a:pt x="176822" y="1315641"/>
                      <a:pt x="176822" y="1319851"/>
                    </a:cubicBezTo>
                    <a:cubicBezTo>
                      <a:pt x="195066" y="1312834"/>
                      <a:pt x="223834" y="1279154"/>
                      <a:pt x="263128" y="1218810"/>
                    </a:cubicBezTo>
                    <a:cubicBezTo>
                      <a:pt x="279968" y="1201969"/>
                      <a:pt x="298914" y="1173902"/>
                      <a:pt x="319964" y="1134608"/>
                    </a:cubicBezTo>
                    <a:close/>
                    <a:moveTo>
                      <a:pt x="562042" y="1079878"/>
                    </a:moveTo>
                    <a:lnTo>
                      <a:pt x="566252" y="1079878"/>
                    </a:lnTo>
                    <a:lnTo>
                      <a:pt x="566252" y="1086193"/>
                    </a:lnTo>
                    <a:cubicBezTo>
                      <a:pt x="562042" y="1086193"/>
                      <a:pt x="552920" y="1093210"/>
                      <a:pt x="538886" y="1107243"/>
                    </a:cubicBezTo>
                    <a:lnTo>
                      <a:pt x="538886" y="1103033"/>
                    </a:lnTo>
                    <a:cubicBezTo>
                      <a:pt x="538886" y="1100226"/>
                      <a:pt x="546605" y="1092508"/>
                      <a:pt x="562042" y="1079878"/>
                    </a:cubicBezTo>
                    <a:close/>
                    <a:moveTo>
                      <a:pt x="1073563" y="1058828"/>
                    </a:moveTo>
                    <a:cubicBezTo>
                      <a:pt x="1069353" y="1060231"/>
                      <a:pt x="1067248" y="1063038"/>
                      <a:pt x="1067248" y="1067248"/>
                    </a:cubicBezTo>
                    <a:lnTo>
                      <a:pt x="1067248" y="1090403"/>
                    </a:lnTo>
                    <a:lnTo>
                      <a:pt x="1071458" y="1090403"/>
                    </a:lnTo>
                    <a:cubicBezTo>
                      <a:pt x="1071458" y="1086193"/>
                      <a:pt x="1073563" y="1081281"/>
                      <a:pt x="1077773" y="1075668"/>
                    </a:cubicBezTo>
                    <a:cubicBezTo>
                      <a:pt x="1074966" y="1075668"/>
                      <a:pt x="1073563" y="1074966"/>
                      <a:pt x="1073563" y="1073563"/>
                    </a:cubicBezTo>
                    <a:cubicBezTo>
                      <a:pt x="1079176" y="1073563"/>
                      <a:pt x="1081983" y="1071458"/>
                      <a:pt x="1081983" y="1067248"/>
                    </a:cubicBezTo>
                    <a:lnTo>
                      <a:pt x="1081983" y="1058828"/>
                    </a:lnTo>
                    <a:close/>
                    <a:moveTo>
                      <a:pt x="1081983" y="1044092"/>
                    </a:moveTo>
                    <a:cubicBezTo>
                      <a:pt x="1076369" y="1044092"/>
                      <a:pt x="1072861" y="1046899"/>
                      <a:pt x="1071458" y="1052513"/>
                    </a:cubicBezTo>
                    <a:lnTo>
                      <a:pt x="1077773" y="1052513"/>
                    </a:lnTo>
                    <a:cubicBezTo>
                      <a:pt x="1081983" y="1052513"/>
                      <a:pt x="1084088" y="1050407"/>
                      <a:pt x="1084088" y="1046197"/>
                    </a:cubicBezTo>
                    <a:lnTo>
                      <a:pt x="1084088" y="1044092"/>
                    </a:lnTo>
                    <a:close/>
                    <a:moveTo>
                      <a:pt x="572567" y="1039882"/>
                    </a:moveTo>
                    <a:cubicBezTo>
                      <a:pt x="548710" y="1052513"/>
                      <a:pt x="526256" y="1077071"/>
                      <a:pt x="505206" y="1113558"/>
                    </a:cubicBezTo>
                    <a:lnTo>
                      <a:pt x="503101" y="1113558"/>
                    </a:lnTo>
                    <a:cubicBezTo>
                      <a:pt x="503101" y="1116365"/>
                      <a:pt x="503803" y="1117768"/>
                      <a:pt x="505206" y="1117768"/>
                    </a:cubicBezTo>
                    <a:lnTo>
                      <a:pt x="503101" y="1130398"/>
                    </a:lnTo>
                    <a:lnTo>
                      <a:pt x="505206" y="1147239"/>
                    </a:lnTo>
                    <a:lnTo>
                      <a:pt x="509416" y="1147239"/>
                    </a:lnTo>
                    <a:cubicBezTo>
                      <a:pt x="509416" y="1136012"/>
                      <a:pt x="518538" y="1123382"/>
                      <a:pt x="536781" y="1109348"/>
                    </a:cubicBezTo>
                    <a:lnTo>
                      <a:pt x="536781" y="1113558"/>
                    </a:lnTo>
                    <a:cubicBezTo>
                      <a:pt x="519941" y="1131802"/>
                      <a:pt x="511521" y="1147239"/>
                      <a:pt x="511521" y="1159869"/>
                    </a:cubicBezTo>
                    <a:lnTo>
                      <a:pt x="522046" y="1159869"/>
                    </a:lnTo>
                    <a:lnTo>
                      <a:pt x="522046" y="1153554"/>
                    </a:lnTo>
                    <a:lnTo>
                      <a:pt x="526256" y="1153554"/>
                    </a:lnTo>
                    <a:lnTo>
                      <a:pt x="543097" y="1157764"/>
                    </a:lnTo>
                    <a:lnTo>
                      <a:pt x="543097" y="1143029"/>
                    </a:lnTo>
                    <a:lnTo>
                      <a:pt x="549412" y="1143029"/>
                    </a:lnTo>
                    <a:lnTo>
                      <a:pt x="549412" y="1124083"/>
                    </a:lnTo>
                    <a:cubicBezTo>
                      <a:pt x="564848" y="1111453"/>
                      <a:pt x="572567" y="1095315"/>
                      <a:pt x="572567" y="1075668"/>
                    </a:cubicBezTo>
                    <a:cubicBezTo>
                      <a:pt x="571164" y="1075668"/>
                      <a:pt x="570462" y="1074966"/>
                      <a:pt x="570462" y="1073563"/>
                    </a:cubicBezTo>
                    <a:cubicBezTo>
                      <a:pt x="574672" y="1073563"/>
                      <a:pt x="578882" y="1063739"/>
                      <a:pt x="583092" y="1044092"/>
                    </a:cubicBezTo>
                    <a:cubicBezTo>
                      <a:pt x="577479" y="1041286"/>
                      <a:pt x="573970" y="1039882"/>
                      <a:pt x="572567" y="1039882"/>
                    </a:cubicBezTo>
                    <a:close/>
                    <a:moveTo>
                      <a:pt x="842010" y="993572"/>
                    </a:moveTo>
                    <a:lnTo>
                      <a:pt x="814645" y="1023042"/>
                    </a:lnTo>
                    <a:lnTo>
                      <a:pt x="814645" y="1016727"/>
                    </a:lnTo>
                    <a:lnTo>
                      <a:pt x="825170" y="999887"/>
                    </a:lnTo>
                    <a:lnTo>
                      <a:pt x="818855" y="999887"/>
                    </a:lnTo>
                    <a:cubicBezTo>
                      <a:pt x="807628" y="999887"/>
                      <a:pt x="787279" y="1039181"/>
                      <a:pt x="757809" y="1117768"/>
                    </a:cubicBezTo>
                    <a:lnTo>
                      <a:pt x="764124" y="1126188"/>
                    </a:lnTo>
                    <a:lnTo>
                      <a:pt x="755704" y="1151449"/>
                    </a:lnTo>
                    <a:cubicBezTo>
                      <a:pt x="759914" y="1151449"/>
                      <a:pt x="762019" y="1153554"/>
                      <a:pt x="762019" y="1157764"/>
                    </a:cubicBezTo>
                    <a:lnTo>
                      <a:pt x="757809" y="1164079"/>
                    </a:lnTo>
                    <a:cubicBezTo>
                      <a:pt x="762019" y="1164079"/>
                      <a:pt x="764124" y="1166184"/>
                      <a:pt x="764124" y="1170394"/>
                    </a:cubicBezTo>
                    <a:cubicBezTo>
                      <a:pt x="764124" y="1173201"/>
                      <a:pt x="762019" y="1180217"/>
                      <a:pt x="757809" y="1191444"/>
                    </a:cubicBezTo>
                    <a:cubicBezTo>
                      <a:pt x="760616" y="1197058"/>
                      <a:pt x="762019" y="1200566"/>
                      <a:pt x="762019" y="1201969"/>
                    </a:cubicBezTo>
                    <a:lnTo>
                      <a:pt x="768334" y="1201969"/>
                    </a:lnTo>
                    <a:lnTo>
                      <a:pt x="764124" y="1193549"/>
                    </a:lnTo>
                    <a:cubicBezTo>
                      <a:pt x="773948" y="1193549"/>
                      <a:pt x="778859" y="1185831"/>
                      <a:pt x="778859" y="1170394"/>
                    </a:cubicBezTo>
                    <a:lnTo>
                      <a:pt x="780964" y="1170394"/>
                    </a:lnTo>
                    <a:cubicBezTo>
                      <a:pt x="785174" y="1171797"/>
                      <a:pt x="787279" y="1173902"/>
                      <a:pt x="787279" y="1176709"/>
                    </a:cubicBezTo>
                    <a:lnTo>
                      <a:pt x="787279" y="1191444"/>
                    </a:lnTo>
                    <a:lnTo>
                      <a:pt x="780964" y="1201969"/>
                    </a:lnTo>
                    <a:cubicBezTo>
                      <a:pt x="783771" y="1206179"/>
                      <a:pt x="785876" y="1208284"/>
                      <a:pt x="787279" y="1208284"/>
                    </a:cubicBezTo>
                    <a:cubicBezTo>
                      <a:pt x="787279" y="1243368"/>
                      <a:pt x="773948" y="1260910"/>
                      <a:pt x="747284" y="1260910"/>
                    </a:cubicBezTo>
                    <a:cubicBezTo>
                      <a:pt x="741671" y="1270733"/>
                      <a:pt x="738864" y="1279154"/>
                      <a:pt x="738864" y="1286170"/>
                    </a:cubicBezTo>
                    <a:cubicBezTo>
                      <a:pt x="734654" y="1286170"/>
                      <a:pt x="729040" y="1288275"/>
                      <a:pt x="722024" y="1292485"/>
                    </a:cubicBezTo>
                    <a:cubicBezTo>
                      <a:pt x="691150" y="1265822"/>
                      <a:pt x="670801" y="1252490"/>
                      <a:pt x="660978" y="1252490"/>
                    </a:cubicBezTo>
                    <a:cubicBezTo>
                      <a:pt x="656768" y="1242666"/>
                      <a:pt x="649751" y="1237755"/>
                      <a:pt x="639928" y="1237755"/>
                    </a:cubicBezTo>
                    <a:cubicBezTo>
                      <a:pt x="621684" y="1237755"/>
                      <a:pt x="608352" y="1245473"/>
                      <a:pt x="599932" y="1260910"/>
                    </a:cubicBezTo>
                    <a:cubicBezTo>
                      <a:pt x="685537" y="1333884"/>
                      <a:pt x="743776" y="1370371"/>
                      <a:pt x="774649" y="1370371"/>
                    </a:cubicBezTo>
                    <a:cubicBezTo>
                      <a:pt x="791489" y="1367565"/>
                      <a:pt x="801313" y="1366161"/>
                      <a:pt x="804120" y="1366161"/>
                    </a:cubicBezTo>
                    <a:lnTo>
                      <a:pt x="812540" y="1366161"/>
                    </a:lnTo>
                    <a:cubicBezTo>
                      <a:pt x="816750" y="1366161"/>
                      <a:pt x="818855" y="1369670"/>
                      <a:pt x="818855" y="1376686"/>
                    </a:cubicBezTo>
                    <a:lnTo>
                      <a:pt x="825170" y="1372476"/>
                    </a:lnTo>
                    <a:lnTo>
                      <a:pt x="831485" y="1372476"/>
                    </a:lnTo>
                    <a:lnTo>
                      <a:pt x="837800" y="1376686"/>
                    </a:lnTo>
                    <a:cubicBezTo>
                      <a:pt x="840607" y="1365460"/>
                      <a:pt x="844115" y="1359846"/>
                      <a:pt x="848325" y="1359846"/>
                    </a:cubicBezTo>
                    <a:cubicBezTo>
                      <a:pt x="848325" y="1361250"/>
                      <a:pt x="849729" y="1361951"/>
                      <a:pt x="852535" y="1361951"/>
                    </a:cubicBezTo>
                    <a:lnTo>
                      <a:pt x="852535" y="1355636"/>
                    </a:lnTo>
                    <a:lnTo>
                      <a:pt x="858850" y="1355636"/>
                    </a:lnTo>
                    <a:lnTo>
                      <a:pt x="854640" y="1361951"/>
                    </a:lnTo>
                    <a:lnTo>
                      <a:pt x="858850" y="1361951"/>
                    </a:lnTo>
                    <a:cubicBezTo>
                      <a:pt x="885514" y="1339498"/>
                      <a:pt x="902354" y="1328271"/>
                      <a:pt x="909371" y="1328271"/>
                    </a:cubicBezTo>
                    <a:cubicBezTo>
                      <a:pt x="909371" y="1325464"/>
                      <a:pt x="919194" y="1317746"/>
                      <a:pt x="938841" y="1305115"/>
                    </a:cubicBezTo>
                    <a:cubicBezTo>
                      <a:pt x="945858" y="1298099"/>
                      <a:pt x="949366" y="1292485"/>
                      <a:pt x="949366" y="1288275"/>
                    </a:cubicBezTo>
                    <a:lnTo>
                      <a:pt x="955681" y="1286170"/>
                    </a:lnTo>
                    <a:lnTo>
                      <a:pt x="955681" y="1288275"/>
                    </a:lnTo>
                    <a:cubicBezTo>
                      <a:pt x="959891" y="1288275"/>
                      <a:pt x="972522" y="1273540"/>
                      <a:pt x="993572" y="1244070"/>
                    </a:cubicBezTo>
                    <a:cubicBezTo>
                      <a:pt x="1001992" y="1244070"/>
                      <a:pt x="1011114" y="1230738"/>
                      <a:pt x="1020937" y="1204074"/>
                    </a:cubicBezTo>
                    <a:cubicBezTo>
                      <a:pt x="1034971" y="1190041"/>
                      <a:pt x="1046197" y="1164079"/>
                      <a:pt x="1054618" y="1126188"/>
                    </a:cubicBezTo>
                    <a:cubicBezTo>
                      <a:pt x="1056021" y="1126188"/>
                      <a:pt x="1056723" y="1125487"/>
                      <a:pt x="1056723" y="1124083"/>
                    </a:cubicBezTo>
                    <a:cubicBezTo>
                      <a:pt x="1055319" y="1097420"/>
                      <a:pt x="1051811" y="1084088"/>
                      <a:pt x="1046197" y="1084088"/>
                    </a:cubicBezTo>
                    <a:cubicBezTo>
                      <a:pt x="1041987" y="1084088"/>
                      <a:pt x="1032164" y="1078474"/>
                      <a:pt x="1016727" y="1067248"/>
                    </a:cubicBezTo>
                    <a:cubicBezTo>
                      <a:pt x="985853" y="1040584"/>
                      <a:pt x="966908" y="1027252"/>
                      <a:pt x="959891" y="1027252"/>
                    </a:cubicBezTo>
                    <a:lnTo>
                      <a:pt x="938841" y="1025147"/>
                    </a:lnTo>
                    <a:lnTo>
                      <a:pt x="915686" y="1023042"/>
                    </a:lnTo>
                    <a:cubicBezTo>
                      <a:pt x="910073" y="1025849"/>
                      <a:pt x="906564" y="1027252"/>
                      <a:pt x="905161" y="1027252"/>
                    </a:cubicBezTo>
                    <a:lnTo>
                      <a:pt x="898846" y="1016727"/>
                    </a:lnTo>
                    <a:cubicBezTo>
                      <a:pt x="901652" y="1011114"/>
                      <a:pt x="903056" y="1007605"/>
                      <a:pt x="903056" y="1006202"/>
                    </a:cubicBezTo>
                    <a:lnTo>
                      <a:pt x="888321" y="995677"/>
                    </a:lnTo>
                    <a:lnTo>
                      <a:pt x="875690" y="995677"/>
                    </a:lnTo>
                    <a:lnTo>
                      <a:pt x="865165" y="1001992"/>
                    </a:lnTo>
                    <a:lnTo>
                      <a:pt x="854640" y="999887"/>
                    </a:lnTo>
                    <a:cubicBezTo>
                      <a:pt x="854640" y="1004097"/>
                      <a:pt x="852535" y="1006202"/>
                      <a:pt x="848325" y="1006202"/>
                    </a:cubicBezTo>
                    <a:cubicBezTo>
                      <a:pt x="846922" y="1003395"/>
                      <a:pt x="846220" y="999185"/>
                      <a:pt x="846220" y="993572"/>
                    </a:cubicBezTo>
                    <a:close/>
                    <a:moveTo>
                      <a:pt x="852535" y="989362"/>
                    </a:moveTo>
                    <a:lnTo>
                      <a:pt x="852535" y="995677"/>
                    </a:lnTo>
                    <a:lnTo>
                      <a:pt x="854640" y="995677"/>
                    </a:lnTo>
                    <a:lnTo>
                      <a:pt x="854640" y="989362"/>
                    </a:lnTo>
                    <a:close/>
                    <a:moveTo>
                      <a:pt x="1088298" y="966206"/>
                    </a:moveTo>
                    <a:cubicBezTo>
                      <a:pt x="1082685" y="970417"/>
                      <a:pt x="1077071" y="972521"/>
                      <a:pt x="1071458" y="972521"/>
                    </a:cubicBezTo>
                    <a:lnTo>
                      <a:pt x="1071458" y="976732"/>
                    </a:lnTo>
                    <a:cubicBezTo>
                      <a:pt x="1077071" y="976732"/>
                      <a:pt x="1082685" y="978837"/>
                      <a:pt x="1088298" y="983047"/>
                    </a:cubicBezTo>
                    <a:lnTo>
                      <a:pt x="1090403" y="976732"/>
                    </a:lnTo>
                    <a:close/>
                    <a:moveTo>
                      <a:pt x="764124" y="842010"/>
                    </a:moveTo>
                    <a:lnTo>
                      <a:pt x="764124" y="844115"/>
                    </a:lnTo>
                    <a:lnTo>
                      <a:pt x="772544" y="844115"/>
                    </a:lnTo>
                    <a:lnTo>
                      <a:pt x="772544" y="842010"/>
                    </a:lnTo>
                    <a:close/>
                    <a:moveTo>
                      <a:pt x="1023042" y="827275"/>
                    </a:moveTo>
                    <a:lnTo>
                      <a:pt x="1033567" y="827275"/>
                    </a:lnTo>
                    <a:lnTo>
                      <a:pt x="1033567" y="833590"/>
                    </a:lnTo>
                    <a:lnTo>
                      <a:pt x="1023042" y="833590"/>
                    </a:lnTo>
                    <a:close/>
                    <a:moveTo>
                      <a:pt x="780964" y="814645"/>
                    </a:moveTo>
                    <a:lnTo>
                      <a:pt x="780964" y="820960"/>
                    </a:lnTo>
                    <a:lnTo>
                      <a:pt x="785174" y="820960"/>
                    </a:lnTo>
                    <a:lnTo>
                      <a:pt x="785174" y="814645"/>
                    </a:lnTo>
                    <a:close/>
                    <a:moveTo>
                      <a:pt x="663083" y="787279"/>
                    </a:moveTo>
                    <a:lnTo>
                      <a:pt x="663083" y="791489"/>
                    </a:lnTo>
                    <a:lnTo>
                      <a:pt x="671503" y="791489"/>
                    </a:lnTo>
                    <a:lnTo>
                      <a:pt x="671503" y="787279"/>
                    </a:lnTo>
                    <a:close/>
                    <a:moveTo>
                      <a:pt x="155772" y="757809"/>
                    </a:moveTo>
                    <a:lnTo>
                      <a:pt x="155772" y="759914"/>
                    </a:lnTo>
                    <a:lnTo>
                      <a:pt x="162087" y="759914"/>
                    </a:lnTo>
                    <a:lnTo>
                      <a:pt x="162087" y="757809"/>
                    </a:lnTo>
                    <a:close/>
                    <a:moveTo>
                      <a:pt x="717814" y="749389"/>
                    </a:moveTo>
                    <a:lnTo>
                      <a:pt x="705183" y="759914"/>
                    </a:lnTo>
                    <a:lnTo>
                      <a:pt x="707288" y="766229"/>
                    </a:lnTo>
                    <a:lnTo>
                      <a:pt x="707288" y="770439"/>
                    </a:lnTo>
                    <a:cubicBezTo>
                      <a:pt x="710095" y="770439"/>
                      <a:pt x="715007" y="764826"/>
                      <a:pt x="722024" y="753599"/>
                    </a:cubicBezTo>
                    <a:lnTo>
                      <a:pt x="722024" y="749389"/>
                    </a:lnTo>
                    <a:close/>
                    <a:moveTo>
                      <a:pt x="145247" y="740969"/>
                    </a:moveTo>
                    <a:lnTo>
                      <a:pt x="145247" y="747284"/>
                    </a:lnTo>
                    <a:cubicBezTo>
                      <a:pt x="138230" y="758511"/>
                      <a:pt x="134020" y="764124"/>
                      <a:pt x="132617" y="764124"/>
                    </a:cubicBezTo>
                    <a:lnTo>
                      <a:pt x="128407" y="764124"/>
                    </a:lnTo>
                    <a:lnTo>
                      <a:pt x="128407" y="759914"/>
                    </a:lnTo>
                    <a:cubicBezTo>
                      <a:pt x="136827" y="747284"/>
                      <a:pt x="142440" y="740969"/>
                      <a:pt x="145247" y="740969"/>
                    </a:cubicBezTo>
                    <a:close/>
                    <a:moveTo>
                      <a:pt x="168402" y="707288"/>
                    </a:moveTo>
                    <a:lnTo>
                      <a:pt x="168402" y="709393"/>
                    </a:lnTo>
                    <a:cubicBezTo>
                      <a:pt x="161385" y="726234"/>
                      <a:pt x="155070" y="735355"/>
                      <a:pt x="149457" y="736759"/>
                    </a:cubicBezTo>
                    <a:lnTo>
                      <a:pt x="149457" y="732549"/>
                    </a:lnTo>
                    <a:cubicBezTo>
                      <a:pt x="157877" y="715709"/>
                      <a:pt x="164192" y="707288"/>
                      <a:pt x="168402" y="707288"/>
                    </a:cubicBezTo>
                    <a:close/>
                    <a:moveTo>
                      <a:pt x="755704" y="690448"/>
                    </a:moveTo>
                    <a:cubicBezTo>
                      <a:pt x="750091" y="690448"/>
                      <a:pt x="747284" y="692553"/>
                      <a:pt x="747284" y="696763"/>
                    </a:cubicBezTo>
                    <a:lnTo>
                      <a:pt x="747284" y="703078"/>
                    </a:lnTo>
                    <a:cubicBezTo>
                      <a:pt x="751494" y="703078"/>
                      <a:pt x="756406" y="698868"/>
                      <a:pt x="762019" y="690448"/>
                    </a:cubicBezTo>
                    <a:close/>
                    <a:moveTo>
                      <a:pt x="189452" y="673608"/>
                    </a:moveTo>
                    <a:lnTo>
                      <a:pt x="189452" y="679923"/>
                    </a:lnTo>
                    <a:cubicBezTo>
                      <a:pt x="181032" y="695360"/>
                      <a:pt x="175419" y="703078"/>
                      <a:pt x="172612" y="703078"/>
                    </a:cubicBezTo>
                    <a:lnTo>
                      <a:pt x="172612" y="696763"/>
                    </a:lnTo>
                    <a:cubicBezTo>
                      <a:pt x="181032" y="681326"/>
                      <a:pt x="186646" y="673608"/>
                      <a:pt x="189452" y="673608"/>
                    </a:cubicBezTo>
                    <a:close/>
                    <a:moveTo>
                      <a:pt x="202083" y="652558"/>
                    </a:moveTo>
                    <a:lnTo>
                      <a:pt x="202083" y="658873"/>
                    </a:lnTo>
                    <a:cubicBezTo>
                      <a:pt x="202083" y="661680"/>
                      <a:pt x="197872" y="666591"/>
                      <a:pt x="189452" y="673608"/>
                    </a:cubicBezTo>
                    <a:lnTo>
                      <a:pt x="189452" y="669398"/>
                    </a:lnTo>
                    <a:cubicBezTo>
                      <a:pt x="193662" y="660978"/>
                      <a:pt x="197872" y="655364"/>
                      <a:pt x="202083" y="652558"/>
                    </a:cubicBezTo>
                    <a:close/>
                    <a:moveTo>
                      <a:pt x="202083" y="646243"/>
                    </a:moveTo>
                    <a:lnTo>
                      <a:pt x="206293" y="646243"/>
                    </a:lnTo>
                    <a:lnTo>
                      <a:pt x="206293" y="652558"/>
                    </a:lnTo>
                    <a:lnTo>
                      <a:pt x="202083" y="652558"/>
                    </a:lnTo>
                    <a:close/>
                    <a:moveTo>
                      <a:pt x="223133" y="618877"/>
                    </a:moveTo>
                    <a:lnTo>
                      <a:pt x="223133" y="625192"/>
                    </a:lnTo>
                    <a:cubicBezTo>
                      <a:pt x="216116" y="636419"/>
                      <a:pt x="211906" y="642033"/>
                      <a:pt x="210503" y="642033"/>
                    </a:cubicBezTo>
                    <a:lnTo>
                      <a:pt x="210503" y="635718"/>
                    </a:lnTo>
                    <a:cubicBezTo>
                      <a:pt x="217519" y="624491"/>
                      <a:pt x="221729" y="618877"/>
                      <a:pt x="223133" y="618877"/>
                    </a:cubicBezTo>
                    <a:close/>
                    <a:moveTo>
                      <a:pt x="989362" y="585197"/>
                    </a:moveTo>
                    <a:lnTo>
                      <a:pt x="989362" y="591512"/>
                    </a:lnTo>
                    <a:lnTo>
                      <a:pt x="993572" y="591512"/>
                    </a:lnTo>
                    <a:lnTo>
                      <a:pt x="993572" y="585197"/>
                    </a:lnTo>
                    <a:close/>
                    <a:moveTo>
                      <a:pt x="244183" y="585197"/>
                    </a:moveTo>
                    <a:lnTo>
                      <a:pt x="244183" y="591512"/>
                    </a:lnTo>
                    <a:cubicBezTo>
                      <a:pt x="235763" y="608352"/>
                      <a:pt x="230150" y="616772"/>
                      <a:pt x="227343" y="616772"/>
                    </a:cubicBezTo>
                    <a:lnTo>
                      <a:pt x="227343" y="608352"/>
                    </a:lnTo>
                    <a:cubicBezTo>
                      <a:pt x="235763" y="592915"/>
                      <a:pt x="241376" y="585197"/>
                      <a:pt x="244183" y="585197"/>
                    </a:cubicBezTo>
                    <a:close/>
                    <a:moveTo>
                      <a:pt x="246288" y="574672"/>
                    </a:moveTo>
                    <a:lnTo>
                      <a:pt x="250498" y="574672"/>
                    </a:lnTo>
                    <a:lnTo>
                      <a:pt x="250498" y="583092"/>
                    </a:lnTo>
                    <a:lnTo>
                      <a:pt x="246288" y="583092"/>
                    </a:lnTo>
                    <a:close/>
                    <a:moveTo>
                      <a:pt x="892531" y="555727"/>
                    </a:moveTo>
                    <a:lnTo>
                      <a:pt x="892531" y="562042"/>
                    </a:lnTo>
                    <a:lnTo>
                      <a:pt x="898846" y="562042"/>
                    </a:lnTo>
                    <a:lnTo>
                      <a:pt x="898846" y="555727"/>
                    </a:lnTo>
                    <a:close/>
                    <a:moveTo>
                      <a:pt x="279968" y="538886"/>
                    </a:moveTo>
                    <a:cubicBezTo>
                      <a:pt x="275758" y="538886"/>
                      <a:pt x="273653" y="540991"/>
                      <a:pt x="273653" y="545201"/>
                    </a:cubicBezTo>
                    <a:lnTo>
                      <a:pt x="279968" y="545201"/>
                    </a:lnTo>
                    <a:close/>
                    <a:moveTo>
                      <a:pt x="267338" y="524151"/>
                    </a:moveTo>
                    <a:cubicBezTo>
                      <a:pt x="261725" y="529765"/>
                      <a:pt x="256813" y="532571"/>
                      <a:pt x="252603" y="532571"/>
                    </a:cubicBezTo>
                    <a:lnTo>
                      <a:pt x="256813" y="538886"/>
                    </a:lnTo>
                    <a:cubicBezTo>
                      <a:pt x="252603" y="544500"/>
                      <a:pt x="250498" y="548710"/>
                      <a:pt x="250498" y="551517"/>
                    </a:cubicBezTo>
                    <a:lnTo>
                      <a:pt x="227343" y="551517"/>
                    </a:lnTo>
                    <a:cubicBezTo>
                      <a:pt x="227343" y="558533"/>
                      <a:pt x="223834" y="564147"/>
                      <a:pt x="216818" y="568357"/>
                    </a:cubicBezTo>
                    <a:cubicBezTo>
                      <a:pt x="216818" y="571163"/>
                      <a:pt x="218923" y="578180"/>
                      <a:pt x="223133" y="589407"/>
                    </a:cubicBezTo>
                    <a:cubicBezTo>
                      <a:pt x="220326" y="589407"/>
                      <a:pt x="218923" y="590109"/>
                      <a:pt x="218923" y="591512"/>
                    </a:cubicBezTo>
                    <a:lnTo>
                      <a:pt x="212608" y="589407"/>
                    </a:lnTo>
                    <a:cubicBezTo>
                      <a:pt x="206994" y="593617"/>
                      <a:pt x="202784" y="595722"/>
                      <a:pt x="199977" y="595722"/>
                    </a:cubicBezTo>
                    <a:lnTo>
                      <a:pt x="199977" y="599932"/>
                    </a:lnTo>
                    <a:lnTo>
                      <a:pt x="206293" y="608352"/>
                    </a:lnTo>
                    <a:lnTo>
                      <a:pt x="199977" y="612562"/>
                    </a:lnTo>
                    <a:cubicBezTo>
                      <a:pt x="199977" y="609756"/>
                      <a:pt x="198574" y="608352"/>
                      <a:pt x="195767" y="608352"/>
                    </a:cubicBezTo>
                    <a:cubicBezTo>
                      <a:pt x="169104" y="647646"/>
                      <a:pt x="155772" y="671503"/>
                      <a:pt x="155772" y="679923"/>
                    </a:cubicBezTo>
                    <a:lnTo>
                      <a:pt x="159982" y="686238"/>
                    </a:lnTo>
                    <a:lnTo>
                      <a:pt x="155772" y="686238"/>
                    </a:lnTo>
                    <a:cubicBezTo>
                      <a:pt x="150159" y="683432"/>
                      <a:pt x="146650" y="682028"/>
                      <a:pt x="145247" y="682028"/>
                    </a:cubicBezTo>
                    <a:lnTo>
                      <a:pt x="145247" y="692553"/>
                    </a:lnTo>
                    <a:lnTo>
                      <a:pt x="149457" y="698868"/>
                    </a:lnTo>
                    <a:cubicBezTo>
                      <a:pt x="145247" y="698868"/>
                      <a:pt x="138230" y="703780"/>
                      <a:pt x="128407" y="713604"/>
                    </a:cubicBezTo>
                    <a:lnTo>
                      <a:pt x="132617" y="719919"/>
                    </a:lnTo>
                    <a:lnTo>
                      <a:pt x="98936" y="749389"/>
                    </a:lnTo>
                    <a:lnTo>
                      <a:pt x="98936" y="759914"/>
                    </a:lnTo>
                    <a:lnTo>
                      <a:pt x="92621" y="759914"/>
                    </a:lnTo>
                    <a:lnTo>
                      <a:pt x="109461" y="780964"/>
                    </a:lnTo>
                    <a:cubicBezTo>
                      <a:pt x="103848" y="780964"/>
                      <a:pt x="101041" y="783069"/>
                      <a:pt x="101041" y="787279"/>
                    </a:cubicBezTo>
                    <a:lnTo>
                      <a:pt x="111566" y="787279"/>
                    </a:lnTo>
                    <a:lnTo>
                      <a:pt x="122092" y="766229"/>
                    </a:lnTo>
                    <a:lnTo>
                      <a:pt x="128407" y="766229"/>
                    </a:lnTo>
                    <a:lnTo>
                      <a:pt x="128407" y="770439"/>
                    </a:lnTo>
                    <a:lnTo>
                      <a:pt x="117882" y="783069"/>
                    </a:lnTo>
                    <a:lnTo>
                      <a:pt x="117882" y="787279"/>
                    </a:lnTo>
                    <a:cubicBezTo>
                      <a:pt x="122092" y="787279"/>
                      <a:pt x="131213" y="789384"/>
                      <a:pt x="145247" y="793594"/>
                    </a:cubicBezTo>
                    <a:lnTo>
                      <a:pt x="149457" y="787279"/>
                    </a:lnTo>
                    <a:cubicBezTo>
                      <a:pt x="146650" y="787279"/>
                      <a:pt x="145247" y="785876"/>
                      <a:pt x="145247" y="783069"/>
                    </a:cubicBezTo>
                    <a:cubicBezTo>
                      <a:pt x="150860" y="783069"/>
                      <a:pt x="154369" y="780263"/>
                      <a:pt x="155772" y="774649"/>
                    </a:cubicBezTo>
                    <a:lnTo>
                      <a:pt x="155772" y="766229"/>
                    </a:lnTo>
                    <a:cubicBezTo>
                      <a:pt x="155772" y="762019"/>
                      <a:pt x="153667" y="759914"/>
                      <a:pt x="149457" y="759914"/>
                    </a:cubicBezTo>
                    <a:cubicBezTo>
                      <a:pt x="149457" y="757107"/>
                      <a:pt x="155772" y="751494"/>
                      <a:pt x="168402" y="743074"/>
                    </a:cubicBezTo>
                    <a:cubicBezTo>
                      <a:pt x="175419" y="733250"/>
                      <a:pt x="183137" y="722725"/>
                      <a:pt x="191557" y="711498"/>
                    </a:cubicBezTo>
                    <a:lnTo>
                      <a:pt x="202083" y="698868"/>
                    </a:lnTo>
                    <a:lnTo>
                      <a:pt x="208398" y="688343"/>
                    </a:lnTo>
                    <a:cubicBezTo>
                      <a:pt x="218221" y="677116"/>
                      <a:pt x="223133" y="670801"/>
                      <a:pt x="223133" y="669398"/>
                    </a:cubicBezTo>
                    <a:lnTo>
                      <a:pt x="227343" y="669398"/>
                    </a:lnTo>
                    <a:lnTo>
                      <a:pt x="227343" y="679923"/>
                    </a:lnTo>
                    <a:lnTo>
                      <a:pt x="235763" y="679923"/>
                    </a:lnTo>
                    <a:lnTo>
                      <a:pt x="227343" y="665188"/>
                    </a:lnTo>
                    <a:lnTo>
                      <a:pt x="229448" y="658873"/>
                    </a:lnTo>
                    <a:cubicBezTo>
                      <a:pt x="228045" y="658873"/>
                      <a:pt x="227343" y="658171"/>
                      <a:pt x="227343" y="656768"/>
                    </a:cubicBezTo>
                    <a:cubicBezTo>
                      <a:pt x="230150" y="653961"/>
                      <a:pt x="234360" y="652558"/>
                      <a:pt x="239973" y="652558"/>
                    </a:cubicBezTo>
                    <a:lnTo>
                      <a:pt x="239973" y="648348"/>
                    </a:lnTo>
                    <a:lnTo>
                      <a:pt x="233658" y="648348"/>
                    </a:lnTo>
                    <a:cubicBezTo>
                      <a:pt x="233658" y="632911"/>
                      <a:pt x="237868" y="625192"/>
                      <a:pt x="246288" y="625192"/>
                    </a:cubicBezTo>
                    <a:lnTo>
                      <a:pt x="239973" y="616772"/>
                    </a:lnTo>
                    <a:cubicBezTo>
                      <a:pt x="254006" y="616772"/>
                      <a:pt x="261023" y="611159"/>
                      <a:pt x="261023" y="599932"/>
                    </a:cubicBezTo>
                    <a:cubicBezTo>
                      <a:pt x="262427" y="599932"/>
                      <a:pt x="263128" y="598529"/>
                      <a:pt x="263128" y="595722"/>
                    </a:cubicBezTo>
                    <a:lnTo>
                      <a:pt x="279968" y="599932"/>
                    </a:lnTo>
                    <a:lnTo>
                      <a:pt x="286283" y="599932"/>
                    </a:lnTo>
                    <a:lnTo>
                      <a:pt x="286283" y="595722"/>
                    </a:lnTo>
                    <a:lnTo>
                      <a:pt x="269443" y="591512"/>
                    </a:lnTo>
                    <a:lnTo>
                      <a:pt x="269443" y="583092"/>
                    </a:lnTo>
                    <a:lnTo>
                      <a:pt x="277863" y="583092"/>
                    </a:lnTo>
                    <a:lnTo>
                      <a:pt x="277863" y="574672"/>
                    </a:lnTo>
                    <a:lnTo>
                      <a:pt x="267338" y="562042"/>
                    </a:lnTo>
                    <a:lnTo>
                      <a:pt x="267338" y="557832"/>
                    </a:lnTo>
                    <a:lnTo>
                      <a:pt x="277863" y="557832"/>
                    </a:lnTo>
                    <a:cubicBezTo>
                      <a:pt x="277863" y="553622"/>
                      <a:pt x="275057" y="551517"/>
                      <a:pt x="269443" y="551517"/>
                    </a:cubicBezTo>
                    <a:lnTo>
                      <a:pt x="267338" y="551517"/>
                    </a:lnTo>
                    <a:cubicBezTo>
                      <a:pt x="267338" y="559937"/>
                      <a:pt x="262427" y="566953"/>
                      <a:pt x="252603" y="572567"/>
                    </a:cubicBezTo>
                    <a:lnTo>
                      <a:pt x="252603" y="566252"/>
                    </a:lnTo>
                    <a:lnTo>
                      <a:pt x="277863" y="524151"/>
                    </a:lnTo>
                    <a:close/>
                    <a:moveTo>
                      <a:pt x="1056723" y="515731"/>
                    </a:moveTo>
                    <a:cubicBezTo>
                      <a:pt x="1056723" y="517135"/>
                      <a:pt x="1054618" y="521345"/>
                      <a:pt x="1050408" y="528361"/>
                    </a:cubicBezTo>
                    <a:lnTo>
                      <a:pt x="1056723" y="528361"/>
                    </a:lnTo>
                    <a:cubicBezTo>
                      <a:pt x="1056723" y="526958"/>
                      <a:pt x="1058126" y="523450"/>
                      <a:pt x="1060933" y="517836"/>
                    </a:cubicBezTo>
                    <a:lnTo>
                      <a:pt x="1060933" y="515731"/>
                    </a:lnTo>
                    <a:close/>
                    <a:moveTo>
                      <a:pt x="273653" y="515731"/>
                    </a:moveTo>
                    <a:cubicBezTo>
                      <a:pt x="273653" y="519941"/>
                      <a:pt x="275758" y="522046"/>
                      <a:pt x="279968" y="522046"/>
                    </a:cubicBezTo>
                    <a:lnTo>
                      <a:pt x="284178" y="515731"/>
                    </a:lnTo>
                    <a:close/>
                    <a:moveTo>
                      <a:pt x="846220" y="500996"/>
                    </a:moveTo>
                    <a:lnTo>
                      <a:pt x="842010" y="507311"/>
                    </a:lnTo>
                    <a:lnTo>
                      <a:pt x="852535" y="507311"/>
                    </a:lnTo>
                    <a:cubicBezTo>
                      <a:pt x="852535" y="503101"/>
                      <a:pt x="850430" y="500996"/>
                      <a:pt x="846220" y="500996"/>
                    </a:cubicBezTo>
                    <a:close/>
                    <a:moveTo>
                      <a:pt x="829380" y="500996"/>
                    </a:moveTo>
                    <a:lnTo>
                      <a:pt x="829380" y="505206"/>
                    </a:lnTo>
                    <a:lnTo>
                      <a:pt x="835695" y="505206"/>
                    </a:lnTo>
                    <a:lnTo>
                      <a:pt x="835695" y="500996"/>
                    </a:lnTo>
                    <a:close/>
                    <a:moveTo>
                      <a:pt x="290494" y="494681"/>
                    </a:moveTo>
                    <a:lnTo>
                      <a:pt x="290494" y="498891"/>
                    </a:lnTo>
                    <a:lnTo>
                      <a:pt x="296809" y="498891"/>
                    </a:lnTo>
                    <a:lnTo>
                      <a:pt x="296809" y="494681"/>
                    </a:lnTo>
                    <a:close/>
                    <a:moveTo>
                      <a:pt x="932526" y="488366"/>
                    </a:moveTo>
                    <a:cubicBezTo>
                      <a:pt x="900249" y="520643"/>
                      <a:pt x="877795" y="539588"/>
                      <a:pt x="865165" y="545201"/>
                    </a:cubicBezTo>
                    <a:cubicBezTo>
                      <a:pt x="846922" y="559235"/>
                      <a:pt x="830082" y="578180"/>
                      <a:pt x="814645" y="602037"/>
                    </a:cubicBezTo>
                    <a:cubicBezTo>
                      <a:pt x="806225" y="604844"/>
                      <a:pt x="790788" y="625894"/>
                      <a:pt x="768334" y="665188"/>
                    </a:cubicBezTo>
                    <a:lnTo>
                      <a:pt x="768334" y="669398"/>
                    </a:lnTo>
                    <a:cubicBezTo>
                      <a:pt x="786578" y="667995"/>
                      <a:pt x="795699" y="658873"/>
                      <a:pt x="795699" y="642033"/>
                    </a:cubicBezTo>
                    <a:lnTo>
                      <a:pt x="802015" y="642033"/>
                    </a:lnTo>
                    <a:lnTo>
                      <a:pt x="797805" y="648348"/>
                    </a:lnTo>
                    <a:lnTo>
                      <a:pt x="797805" y="652558"/>
                    </a:lnTo>
                    <a:cubicBezTo>
                      <a:pt x="797805" y="651154"/>
                      <a:pt x="801313" y="646944"/>
                      <a:pt x="808330" y="639928"/>
                    </a:cubicBezTo>
                    <a:cubicBezTo>
                      <a:pt x="815346" y="631508"/>
                      <a:pt x="825170" y="622386"/>
                      <a:pt x="837800" y="612562"/>
                    </a:cubicBezTo>
                    <a:lnTo>
                      <a:pt x="835695" y="606247"/>
                    </a:lnTo>
                    <a:cubicBezTo>
                      <a:pt x="841308" y="603440"/>
                      <a:pt x="845518" y="602037"/>
                      <a:pt x="848325" y="602037"/>
                    </a:cubicBezTo>
                    <a:lnTo>
                      <a:pt x="846220" y="595722"/>
                    </a:lnTo>
                    <a:lnTo>
                      <a:pt x="846220" y="591512"/>
                    </a:lnTo>
                    <a:cubicBezTo>
                      <a:pt x="847623" y="591512"/>
                      <a:pt x="864464" y="577479"/>
                      <a:pt x="896741" y="549412"/>
                    </a:cubicBezTo>
                    <a:lnTo>
                      <a:pt x="905161" y="549412"/>
                    </a:lnTo>
                    <a:lnTo>
                      <a:pt x="903056" y="540991"/>
                    </a:lnTo>
                    <a:lnTo>
                      <a:pt x="949366" y="490471"/>
                    </a:lnTo>
                    <a:close/>
                    <a:moveTo>
                      <a:pt x="875690" y="484156"/>
                    </a:moveTo>
                    <a:cubicBezTo>
                      <a:pt x="860254" y="492576"/>
                      <a:pt x="852535" y="498189"/>
                      <a:pt x="852535" y="500996"/>
                    </a:cubicBezTo>
                    <a:lnTo>
                      <a:pt x="854640" y="500996"/>
                    </a:lnTo>
                    <a:cubicBezTo>
                      <a:pt x="863060" y="496786"/>
                      <a:pt x="870077" y="494681"/>
                      <a:pt x="875690" y="494681"/>
                    </a:cubicBezTo>
                    <a:close/>
                    <a:moveTo>
                      <a:pt x="892531" y="473631"/>
                    </a:moveTo>
                    <a:cubicBezTo>
                      <a:pt x="888321" y="475034"/>
                      <a:pt x="886216" y="477841"/>
                      <a:pt x="886216" y="482051"/>
                    </a:cubicBezTo>
                    <a:lnTo>
                      <a:pt x="892531" y="484156"/>
                    </a:lnTo>
                    <a:lnTo>
                      <a:pt x="894636" y="479946"/>
                    </a:lnTo>
                    <a:lnTo>
                      <a:pt x="896741" y="473631"/>
                    </a:lnTo>
                    <a:close/>
                    <a:moveTo>
                      <a:pt x="772544" y="471526"/>
                    </a:moveTo>
                    <a:lnTo>
                      <a:pt x="772544" y="477841"/>
                    </a:lnTo>
                    <a:lnTo>
                      <a:pt x="774649" y="477841"/>
                    </a:lnTo>
                    <a:lnTo>
                      <a:pt x="774649" y="471526"/>
                    </a:lnTo>
                    <a:close/>
                    <a:moveTo>
                      <a:pt x="905161" y="467316"/>
                    </a:moveTo>
                    <a:lnTo>
                      <a:pt x="905161" y="471526"/>
                    </a:lnTo>
                    <a:lnTo>
                      <a:pt x="915686" y="471526"/>
                    </a:lnTo>
                    <a:lnTo>
                      <a:pt x="915686" y="467316"/>
                    </a:lnTo>
                    <a:close/>
                    <a:moveTo>
                      <a:pt x="892531" y="461000"/>
                    </a:moveTo>
                    <a:cubicBezTo>
                      <a:pt x="888321" y="461000"/>
                      <a:pt x="886216" y="463105"/>
                      <a:pt x="886216" y="467316"/>
                    </a:cubicBezTo>
                    <a:lnTo>
                      <a:pt x="892531" y="467316"/>
                    </a:lnTo>
                    <a:close/>
                    <a:moveTo>
                      <a:pt x="1124083" y="450475"/>
                    </a:moveTo>
                    <a:cubicBezTo>
                      <a:pt x="1126890" y="454685"/>
                      <a:pt x="1129697" y="456790"/>
                      <a:pt x="1132504" y="456790"/>
                    </a:cubicBezTo>
                    <a:lnTo>
                      <a:pt x="1132504" y="450475"/>
                    </a:lnTo>
                    <a:close/>
                    <a:moveTo>
                      <a:pt x="1031462" y="387325"/>
                    </a:moveTo>
                    <a:cubicBezTo>
                      <a:pt x="1013219" y="399955"/>
                      <a:pt x="999185" y="406270"/>
                      <a:pt x="989362" y="406270"/>
                    </a:cubicBezTo>
                    <a:lnTo>
                      <a:pt x="989362" y="414690"/>
                    </a:lnTo>
                    <a:cubicBezTo>
                      <a:pt x="1000589" y="414690"/>
                      <a:pt x="1015324" y="406270"/>
                      <a:pt x="1033567" y="389430"/>
                    </a:cubicBezTo>
                    <a:lnTo>
                      <a:pt x="1033567" y="387325"/>
                    </a:lnTo>
                    <a:close/>
                    <a:moveTo>
                      <a:pt x="183137" y="214712"/>
                    </a:moveTo>
                    <a:cubicBezTo>
                      <a:pt x="183137" y="218923"/>
                      <a:pt x="213309" y="237868"/>
                      <a:pt x="273653" y="271548"/>
                    </a:cubicBezTo>
                    <a:cubicBezTo>
                      <a:pt x="328384" y="315052"/>
                      <a:pt x="357153" y="341014"/>
                      <a:pt x="359959" y="349434"/>
                    </a:cubicBezTo>
                    <a:cubicBezTo>
                      <a:pt x="375396" y="353644"/>
                      <a:pt x="385921" y="366274"/>
                      <a:pt x="391535" y="387325"/>
                    </a:cubicBezTo>
                    <a:cubicBezTo>
                      <a:pt x="392938" y="388728"/>
                      <a:pt x="399253" y="389430"/>
                      <a:pt x="410480" y="389430"/>
                    </a:cubicBezTo>
                    <a:lnTo>
                      <a:pt x="408375" y="410480"/>
                    </a:lnTo>
                    <a:cubicBezTo>
                      <a:pt x="419602" y="417497"/>
                      <a:pt x="425215" y="421707"/>
                      <a:pt x="425215" y="423110"/>
                    </a:cubicBezTo>
                    <a:cubicBezTo>
                      <a:pt x="421005" y="424513"/>
                      <a:pt x="418900" y="427320"/>
                      <a:pt x="418900" y="431530"/>
                    </a:cubicBezTo>
                    <a:lnTo>
                      <a:pt x="418900" y="433635"/>
                    </a:lnTo>
                    <a:cubicBezTo>
                      <a:pt x="424513" y="433635"/>
                      <a:pt x="427320" y="435740"/>
                      <a:pt x="427320" y="439950"/>
                    </a:cubicBezTo>
                    <a:lnTo>
                      <a:pt x="427320" y="450475"/>
                    </a:lnTo>
                    <a:cubicBezTo>
                      <a:pt x="418900" y="482752"/>
                      <a:pt x="406972" y="503101"/>
                      <a:pt x="391535" y="511521"/>
                    </a:cubicBezTo>
                    <a:cubicBezTo>
                      <a:pt x="366274" y="526958"/>
                      <a:pt x="339611" y="555025"/>
                      <a:pt x="311544" y="595722"/>
                    </a:cubicBezTo>
                    <a:cubicBezTo>
                      <a:pt x="294704" y="611159"/>
                      <a:pt x="278565" y="637121"/>
                      <a:pt x="263128" y="673608"/>
                    </a:cubicBezTo>
                    <a:cubicBezTo>
                      <a:pt x="254708" y="673608"/>
                      <a:pt x="235763" y="705885"/>
                      <a:pt x="206293" y="770439"/>
                    </a:cubicBezTo>
                    <a:cubicBezTo>
                      <a:pt x="199276" y="776053"/>
                      <a:pt x="190154" y="788683"/>
                      <a:pt x="178927" y="808330"/>
                    </a:cubicBezTo>
                    <a:lnTo>
                      <a:pt x="178927" y="825170"/>
                    </a:lnTo>
                    <a:lnTo>
                      <a:pt x="172612" y="825170"/>
                    </a:lnTo>
                    <a:lnTo>
                      <a:pt x="176822" y="850430"/>
                    </a:lnTo>
                    <a:cubicBezTo>
                      <a:pt x="171209" y="851833"/>
                      <a:pt x="168402" y="854640"/>
                      <a:pt x="168402" y="858850"/>
                    </a:cubicBezTo>
                    <a:cubicBezTo>
                      <a:pt x="168402" y="875690"/>
                      <a:pt x="182436" y="889724"/>
                      <a:pt x="210503" y="900951"/>
                    </a:cubicBezTo>
                    <a:cubicBezTo>
                      <a:pt x="217519" y="930421"/>
                      <a:pt x="225238" y="948665"/>
                      <a:pt x="233658" y="955681"/>
                    </a:cubicBezTo>
                    <a:lnTo>
                      <a:pt x="229448" y="961996"/>
                    </a:lnTo>
                    <a:lnTo>
                      <a:pt x="233658" y="972521"/>
                    </a:lnTo>
                    <a:lnTo>
                      <a:pt x="237868" y="978837"/>
                    </a:lnTo>
                    <a:cubicBezTo>
                      <a:pt x="239271" y="981643"/>
                      <a:pt x="239973" y="983748"/>
                      <a:pt x="239973" y="985152"/>
                    </a:cubicBezTo>
                    <a:cubicBezTo>
                      <a:pt x="238570" y="1007605"/>
                      <a:pt x="235061" y="1018832"/>
                      <a:pt x="229448" y="1018832"/>
                    </a:cubicBezTo>
                    <a:lnTo>
                      <a:pt x="233658" y="1027252"/>
                    </a:lnTo>
                    <a:cubicBezTo>
                      <a:pt x="233658" y="1028656"/>
                      <a:pt x="225940" y="1034971"/>
                      <a:pt x="210503" y="1046197"/>
                    </a:cubicBezTo>
                    <a:lnTo>
                      <a:pt x="206293" y="1046197"/>
                    </a:lnTo>
                    <a:lnTo>
                      <a:pt x="189452" y="1029357"/>
                    </a:lnTo>
                    <a:lnTo>
                      <a:pt x="183137" y="1033567"/>
                    </a:lnTo>
                    <a:cubicBezTo>
                      <a:pt x="181734" y="1023744"/>
                      <a:pt x="174717" y="1016025"/>
                      <a:pt x="162087" y="1010412"/>
                    </a:cubicBezTo>
                    <a:lnTo>
                      <a:pt x="162087" y="995677"/>
                    </a:lnTo>
                    <a:lnTo>
                      <a:pt x="155772" y="999887"/>
                    </a:lnTo>
                    <a:cubicBezTo>
                      <a:pt x="152965" y="992870"/>
                      <a:pt x="150860" y="989362"/>
                      <a:pt x="149457" y="989362"/>
                    </a:cubicBezTo>
                    <a:lnTo>
                      <a:pt x="138932" y="989362"/>
                    </a:lnTo>
                    <a:cubicBezTo>
                      <a:pt x="138932" y="979538"/>
                      <a:pt x="120688" y="966908"/>
                      <a:pt x="84201" y="951471"/>
                    </a:cubicBezTo>
                    <a:cubicBezTo>
                      <a:pt x="84201" y="950068"/>
                      <a:pt x="78588" y="941648"/>
                      <a:pt x="67361" y="926211"/>
                    </a:cubicBezTo>
                    <a:cubicBezTo>
                      <a:pt x="67361" y="920598"/>
                      <a:pt x="59642" y="911476"/>
                      <a:pt x="44206" y="898846"/>
                    </a:cubicBezTo>
                    <a:cubicBezTo>
                      <a:pt x="47012" y="893232"/>
                      <a:pt x="48416" y="888321"/>
                      <a:pt x="48416" y="884110"/>
                    </a:cubicBezTo>
                    <a:cubicBezTo>
                      <a:pt x="41399" y="884110"/>
                      <a:pt x="34382" y="874287"/>
                      <a:pt x="27365" y="854640"/>
                    </a:cubicBezTo>
                    <a:lnTo>
                      <a:pt x="21050" y="854640"/>
                    </a:lnTo>
                    <a:lnTo>
                      <a:pt x="21050" y="850430"/>
                    </a:lnTo>
                    <a:cubicBezTo>
                      <a:pt x="21050" y="847623"/>
                      <a:pt x="22454" y="843413"/>
                      <a:pt x="25260" y="837800"/>
                    </a:cubicBezTo>
                    <a:cubicBezTo>
                      <a:pt x="19647" y="825170"/>
                      <a:pt x="16840" y="816048"/>
                      <a:pt x="16840" y="810435"/>
                    </a:cubicBezTo>
                    <a:cubicBezTo>
                      <a:pt x="19647" y="809031"/>
                      <a:pt x="24559" y="808330"/>
                      <a:pt x="31575" y="808330"/>
                    </a:cubicBezTo>
                    <a:lnTo>
                      <a:pt x="25260" y="797804"/>
                    </a:lnTo>
                    <a:cubicBezTo>
                      <a:pt x="36487" y="766931"/>
                      <a:pt x="59642" y="731847"/>
                      <a:pt x="94726" y="692553"/>
                    </a:cubicBezTo>
                    <a:cubicBezTo>
                      <a:pt x="129810" y="640629"/>
                      <a:pt x="148054" y="611861"/>
                      <a:pt x="149457" y="606247"/>
                    </a:cubicBezTo>
                    <a:cubicBezTo>
                      <a:pt x="180331" y="565550"/>
                      <a:pt x="202784" y="509416"/>
                      <a:pt x="216818" y="437845"/>
                    </a:cubicBezTo>
                    <a:cubicBezTo>
                      <a:pt x="218221" y="437845"/>
                      <a:pt x="220326" y="434337"/>
                      <a:pt x="223133" y="427320"/>
                    </a:cubicBezTo>
                    <a:cubicBezTo>
                      <a:pt x="218923" y="427320"/>
                      <a:pt x="216818" y="425215"/>
                      <a:pt x="216818" y="421005"/>
                    </a:cubicBezTo>
                    <a:cubicBezTo>
                      <a:pt x="216818" y="416795"/>
                      <a:pt x="220326" y="413286"/>
                      <a:pt x="227343" y="410480"/>
                    </a:cubicBezTo>
                    <a:lnTo>
                      <a:pt x="223133" y="404165"/>
                    </a:lnTo>
                    <a:lnTo>
                      <a:pt x="233658" y="387325"/>
                    </a:lnTo>
                    <a:cubicBezTo>
                      <a:pt x="233658" y="383115"/>
                      <a:pt x="231553" y="381009"/>
                      <a:pt x="227343" y="381009"/>
                    </a:cubicBezTo>
                    <a:cubicBezTo>
                      <a:pt x="227343" y="379606"/>
                      <a:pt x="228746" y="376799"/>
                      <a:pt x="231553" y="372589"/>
                    </a:cubicBezTo>
                    <a:cubicBezTo>
                      <a:pt x="232956" y="368379"/>
                      <a:pt x="235763" y="364169"/>
                      <a:pt x="239973" y="359959"/>
                    </a:cubicBezTo>
                    <a:cubicBezTo>
                      <a:pt x="231553" y="359959"/>
                      <a:pt x="227343" y="357854"/>
                      <a:pt x="227343" y="353644"/>
                    </a:cubicBezTo>
                    <a:lnTo>
                      <a:pt x="235763" y="336804"/>
                    </a:lnTo>
                    <a:cubicBezTo>
                      <a:pt x="230150" y="336804"/>
                      <a:pt x="227343" y="334699"/>
                      <a:pt x="227343" y="330489"/>
                    </a:cubicBezTo>
                    <a:lnTo>
                      <a:pt x="229448" y="319964"/>
                    </a:lnTo>
                    <a:cubicBezTo>
                      <a:pt x="208398" y="293300"/>
                      <a:pt x="195066" y="279968"/>
                      <a:pt x="189452" y="279968"/>
                    </a:cubicBezTo>
                    <a:lnTo>
                      <a:pt x="189452" y="269443"/>
                    </a:lnTo>
                    <a:lnTo>
                      <a:pt x="195767" y="269443"/>
                    </a:lnTo>
                    <a:lnTo>
                      <a:pt x="176822" y="218923"/>
                    </a:lnTo>
                    <a:close/>
                    <a:moveTo>
                      <a:pt x="690448" y="0"/>
                    </a:moveTo>
                    <a:lnTo>
                      <a:pt x="694658" y="0"/>
                    </a:lnTo>
                    <a:cubicBezTo>
                      <a:pt x="729742" y="19647"/>
                      <a:pt x="762019" y="44205"/>
                      <a:pt x="791489" y="73676"/>
                    </a:cubicBezTo>
                    <a:cubicBezTo>
                      <a:pt x="820960" y="103146"/>
                      <a:pt x="837800" y="117881"/>
                      <a:pt x="842010" y="117881"/>
                    </a:cubicBezTo>
                    <a:lnTo>
                      <a:pt x="837800" y="134722"/>
                    </a:lnTo>
                    <a:cubicBezTo>
                      <a:pt x="857447" y="150158"/>
                      <a:pt x="872182" y="170507"/>
                      <a:pt x="882006" y="195767"/>
                    </a:cubicBezTo>
                    <a:lnTo>
                      <a:pt x="886216" y="195767"/>
                    </a:lnTo>
                    <a:cubicBezTo>
                      <a:pt x="872182" y="235061"/>
                      <a:pt x="851834" y="277162"/>
                      <a:pt x="825170" y="322069"/>
                    </a:cubicBezTo>
                    <a:cubicBezTo>
                      <a:pt x="809733" y="355749"/>
                      <a:pt x="802015" y="376098"/>
                      <a:pt x="802015" y="383115"/>
                    </a:cubicBezTo>
                    <a:cubicBezTo>
                      <a:pt x="796401" y="383115"/>
                      <a:pt x="786578" y="406971"/>
                      <a:pt x="772544" y="454685"/>
                    </a:cubicBezTo>
                    <a:cubicBezTo>
                      <a:pt x="769738" y="454685"/>
                      <a:pt x="768334" y="455387"/>
                      <a:pt x="768334" y="456790"/>
                    </a:cubicBezTo>
                    <a:lnTo>
                      <a:pt x="768334" y="461000"/>
                    </a:lnTo>
                    <a:cubicBezTo>
                      <a:pt x="776754" y="461000"/>
                      <a:pt x="780964" y="464509"/>
                      <a:pt x="780964" y="471526"/>
                    </a:cubicBezTo>
                    <a:lnTo>
                      <a:pt x="787279" y="471526"/>
                    </a:lnTo>
                    <a:lnTo>
                      <a:pt x="787279" y="465211"/>
                    </a:lnTo>
                    <a:lnTo>
                      <a:pt x="795699" y="467316"/>
                    </a:lnTo>
                    <a:cubicBezTo>
                      <a:pt x="805523" y="454685"/>
                      <a:pt x="849027" y="433635"/>
                      <a:pt x="926211" y="404165"/>
                    </a:cubicBezTo>
                    <a:cubicBezTo>
                      <a:pt x="931825" y="404165"/>
                      <a:pt x="947261" y="398551"/>
                      <a:pt x="972522" y="387325"/>
                    </a:cubicBezTo>
                    <a:cubicBezTo>
                      <a:pt x="975328" y="391535"/>
                      <a:pt x="978135" y="393640"/>
                      <a:pt x="980942" y="393640"/>
                    </a:cubicBezTo>
                    <a:cubicBezTo>
                      <a:pt x="980942" y="385220"/>
                      <a:pt x="985152" y="381009"/>
                      <a:pt x="993572" y="381009"/>
                    </a:cubicBezTo>
                    <a:lnTo>
                      <a:pt x="999887" y="383115"/>
                    </a:lnTo>
                    <a:lnTo>
                      <a:pt x="1004097" y="383115"/>
                    </a:lnTo>
                    <a:cubicBezTo>
                      <a:pt x="1004097" y="376098"/>
                      <a:pt x="1013219" y="371888"/>
                      <a:pt x="1031462" y="370484"/>
                    </a:cubicBezTo>
                    <a:cubicBezTo>
                      <a:pt x="1079176" y="349434"/>
                      <a:pt x="1120575" y="324876"/>
                      <a:pt x="1155659" y="296808"/>
                    </a:cubicBezTo>
                    <a:cubicBezTo>
                      <a:pt x="1210389" y="274355"/>
                      <a:pt x="1240561" y="263128"/>
                      <a:pt x="1246175" y="263128"/>
                    </a:cubicBezTo>
                    <a:cubicBezTo>
                      <a:pt x="1258805" y="272952"/>
                      <a:pt x="1284767" y="288388"/>
                      <a:pt x="1324061" y="309439"/>
                    </a:cubicBezTo>
                    <a:cubicBezTo>
                      <a:pt x="1324061" y="313649"/>
                      <a:pt x="1335989" y="323472"/>
                      <a:pt x="1359846" y="338909"/>
                    </a:cubicBezTo>
                    <a:cubicBezTo>
                      <a:pt x="1355636" y="354346"/>
                      <a:pt x="1345813" y="369081"/>
                      <a:pt x="1330376" y="383115"/>
                    </a:cubicBezTo>
                    <a:lnTo>
                      <a:pt x="1324061" y="381009"/>
                    </a:lnTo>
                    <a:cubicBezTo>
                      <a:pt x="1265120" y="416093"/>
                      <a:pt x="1228633" y="441354"/>
                      <a:pt x="1214599" y="456790"/>
                    </a:cubicBezTo>
                    <a:cubicBezTo>
                      <a:pt x="1187936" y="466614"/>
                      <a:pt x="1170394" y="481349"/>
                      <a:pt x="1161974" y="500996"/>
                    </a:cubicBezTo>
                    <a:cubicBezTo>
                      <a:pt x="1156360" y="502399"/>
                      <a:pt x="1129697" y="530466"/>
                      <a:pt x="1081983" y="585197"/>
                    </a:cubicBezTo>
                    <a:cubicBezTo>
                      <a:pt x="1065143" y="603440"/>
                      <a:pt x="1046899" y="618877"/>
                      <a:pt x="1027252" y="631508"/>
                    </a:cubicBezTo>
                    <a:cubicBezTo>
                      <a:pt x="1000589" y="662381"/>
                      <a:pt x="979538" y="682730"/>
                      <a:pt x="964101" y="692553"/>
                    </a:cubicBezTo>
                    <a:cubicBezTo>
                      <a:pt x="920598" y="755704"/>
                      <a:pt x="889724" y="806225"/>
                      <a:pt x="871480" y="844115"/>
                    </a:cubicBezTo>
                    <a:cubicBezTo>
                      <a:pt x="864464" y="844115"/>
                      <a:pt x="860254" y="853237"/>
                      <a:pt x="858850" y="871480"/>
                    </a:cubicBezTo>
                    <a:lnTo>
                      <a:pt x="858850" y="875690"/>
                    </a:lnTo>
                    <a:lnTo>
                      <a:pt x="865165" y="884110"/>
                    </a:lnTo>
                    <a:cubicBezTo>
                      <a:pt x="897442" y="861657"/>
                      <a:pt x="919194" y="850430"/>
                      <a:pt x="930421" y="850430"/>
                    </a:cubicBezTo>
                    <a:lnTo>
                      <a:pt x="936736" y="854640"/>
                    </a:lnTo>
                    <a:cubicBezTo>
                      <a:pt x="942350" y="851833"/>
                      <a:pt x="946560" y="850430"/>
                      <a:pt x="949366" y="850430"/>
                    </a:cubicBezTo>
                    <a:cubicBezTo>
                      <a:pt x="949366" y="851833"/>
                      <a:pt x="950770" y="853938"/>
                      <a:pt x="953576" y="856745"/>
                    </a:cubicBezTo>
                    <a:cubicBezTo>
                      <a:pt x="957786" y="859552"/>
                      <a:pt x="963400" y="862359"/>
                      <a:pt x="970417" y="865165"/>
                    </a:cubicBezTo>
                    <a:cubicBezTo>
                      <a:pt x="983047" y="865165"/>
                      <a:pt x="999887" y="851833"/>
                      <a:pt x="1020937" y="825170"/>
                    </a:cubicBezTo>
                    <a:lnTo>
                      <a:pt x="1023042" y="825170"/>
                    </a:lnTo>
                    <a:lnTo>
                      <a:pt x="1020937" y="831485"/>
                    </a:lnTo>
                    <a:cubicBezTo>
                      <a:pt x="1020937" y="835695"/>
                      <a:pt x="1026551" y="837800"/>
                      <a:pt x="1037777" y="837800"/>
                    </a:cubicBezTo>
                    <a:cubicBezTo>
                      <a:pt x="1041987" y="830783"/>
                      <a:pt x="1044092" y="823766"/>
                      <a:pt x="1044092" y="816750"/>
                    </a:cubicBezTo>
                    <a:lnTo>
                      <a:pt x="1039882" y="816750"/>
                    </a:lnTo>
                    <a:lnTo>
                      <a:pt x="1031462" y="820960"/>
                    </a:lnTo>
                    <a:lnTo>
                      <a:pt x="1023042" y="810435"/>
                    </a:lnTo>
                    <a:cubicBezTo>
                      <a:pt x="1034269" y="761317"/>
                      <a:pt x="1043391" y="736759"/>
                      <a:pt x="1050408" y="736759"/>
                    </a:cubicBezTo>
                    <a:cubicBezTo>
                      <a:pt x="1067248" y="728339"/>
                      <a:pt x="1081983" y="715709"/>
                      <a:pt x="1094613" y="698868"/>
                    </a:cubicBezTo>
                    <a:cubicBezTo>
                      <a:pt x="1105840" y="715709"/>
                      <a:pt x="1113558" y="724129"/>
                      <a:pt x="1117768" y="724129"/>
                    </a:cubicBezTo>
                    <a:lnTo>
                      <a:pt x="1117768" y="719919"/>
                    </a:lnTo>
                    <a:lnTo>
                      <a:pt x="1115663" y="713604"/>
                    </a:lnTo>
                    <a:lnTo>
                      <a:pt x="1115663" y="709393"/>
                    </a:lnTo>
                    <a:lnTo>
                      <a:pt x="1121978" y="707288"/>
                    </a:lnTo>
                    <a:cubicBezTo>
                      <a:pt x="1128995" y="721322"/>
                      <a:pt x="1151449" y="740267"/>
                      <a:pt x="1189339" y="764124"/>
                    </a:cubicBezTo>
                    <a:lnTo>
                      <a:pt x="1191444" y="770439"/>
                    </a:lnTo>
                    <a:cubicBezTo>
                      <a:pt x="1187234" y="770439"/>
                      <a:pt x="1185129" y="772544"/>
                      <a:pt x="1185129" y="776754"/>
                    </a:cubicBezTo>
                    <a:cubicBezTo>
                      <a:pt x="1194953" y="776754"/>
                      <a:pt x="1206179" y="787981"/>
                      <a:pt x="1218809" y="810435"/>
                    </a:cubicBezTo>
                    <a:cubicBezTo>
                      <a:pt x="1225826" y="810435"/>
                      <a:pt x="1231440" y="815346"/>
                      <a:pt x="1235650" y="825170"/>
                    </a:cubicBezTo>
                    <a:lnTo>
                      <a:pt x="1235650" y="831485"/>
                    </a:lnTo>
                    <a:lnTo>
                      <a:pt x="1231440" y="837800"/>
                    </a:lnTo>
                    <a:cubicBezTo>
                      <a:pt x="1237053" y="837800"/>
                      <a:pt x="1239860" y="839905"/>
                      <a:pt x="1239860" y="844115"/>
                    </a:cubicBezTo>
                    <a:lnTo>
                      <a:pt x="1239860" y="860955"/>
                    </a:lnTo>
                    <a:lnTo>
                      <a:pt x="1246175" y="860955"/>
                    </a:lnTo>
                    <a:lnTo>
                      <a:pt x="1246175" y="865165"/>
                    </a:lnTo>
                    <a:lnTo>
                      <a:pt x="1241965" y="871480"/>
                    </a:lnTo>
                    <a:cubicBezTo>
                      <a:pt x="1246175" y="871480"/>
                      <a:pt x="1264418" y="889724"/>
                      <a:pt x="1296695" y="926211"/>
                    </a:cubicBezTo>
                    <a:lnTo>
                      <a:pt x="1340901" y="951471"/>
                    </a:lnTo>
                    <a:lnTo>
                      <a:pt x="1340901" y="959891"/>
                    </a:lnTo>
                    <a:lnTo>
                      <a:pt x="1336691" y="966206"/>
                    </a:lnTo>
                    <a:cubicBezTo>
                      <a:pt x="1347918" y="973223"/>
                      <a:pt x="1353531" y="977433"/>
                      <a:pt x="1353531" y="978837"/>
                    </a:cubicBezTo>
                    <a:lnTo>
                      <a:pt x="1349321" y="985152"/>
                    </a:lnTo>
                    <a:cubicBezTo>
                      <a:pt x="1381598" y="1020235"/>
                      <a:pt x="1397737" y="1042689"/>
                      <a:pt x="1397737" y="1052513"/>
                    </a:cubicBezTo>
                    <a:cubicBezTo>
                      <a:pt x="1394930" y="1052513"/>
                      <a:pt x="1393527" y="1053916"/>
                      <a:pt x="1393527" y="1056723"/>
                    </a:cubicBezTo>
                    <a:cubicBezTo>
                      <a:pt x="1407560" y="1060933"/>
                      <a:pt x="1414577" y="1065143"/>
                      <a:pt x="1414577" y="1069353"/>
                    </a:cubicBezTo>
                    <a:lnTo>
                      <a:pt x="1410367" y="1075668"/>
                    </a:lnTo>
                    <a:cubicBezTo>
                      <a:pt x="1414577" y="1084088"/>
                      <a:pt x="1420190" y="1091105"/>
                      <a:pt x="1427207" y="1096718"/>
                    </a:cubicBezTo>
                    <a:lnTo>
                      <a:pt x="1425102" y="1103033"/>
                    </a:lnTo>
                    <a:cubicBezTo>
                      <a:pt x="1425102" y="1110050"/>
                      <a:pt x="1431417" y="1128293"/>
                      <a:pt x="1444047" y="1157764"/>
                    </a:cubicBezTo>
                    <a:cubicBezTo>
                      <a:pt x="1444047" y="1187234"/>
                      <a:pt x="1448959" y="1206179"/>
                      <a:pt x="1458782" y="1214599"/>
                    </a:cubicBezTo>
                    <a:lnTo>
                      <a:pt x="1458782" y="1225125"/>
                    </a:lnTo>
                    <a:cubicBezTo>
                      <a:pt x="1458782" y="1230738"/>
                      <a:pt x="1457379" y="1246175"/>
                      <a:pt x="1454572" y="1271435"/>
                    </a:cubicBezTo>
                    <a:lnTo>
                      <a:pt x="1458782" y="1277750"/>
                    </a:lnTo>
                    <a:cubicBezTo>
                      <a:pt x="1458782" y="1304414"/>
                      <a:pt x="1427207" y="1378791"/>
                      <a:pt x="1364056" y="1500883"/>
                    </a:cubicBezTo>
                    <a:cubicBezTo>
                      <a:pt x="1359846" y="1500883"/>
                      <a:pt x="1345111" y="1524038"/>
                      <a:pt x="1319851" y="1570349"/>
                    </a:cubicBezTo>
                    <a:cubicBezTo>
                      <a:pt x="1301607" y="1582979"/>
                      <a:pt x="1284767" y="1597714"/>
                      <a:pt x="1269330" y="1614554"/>
                    </a:cubicBezTo>
                    <a:cubicBezTo>
                      <a:pt x="1262313" y="1614554"/>
                      <a:pt x="1241263" y="1630693"/>
                      <a:pt x="1206179" y="1662970"/>
                    </a:cubicBezTo>
                    <a:cubicBezTo>
                      <a:pt x="1200566" y="1662970"/>
                      <a:pt x="1187936" y="1669285"/>
                      <a:pt x="1168289" y="1681915"/>
                    </a:cubicBezTo>
                    <a:cubicBezTo>
                      <a:pt x="1112155" y="1707175"/>
                      <a:pt x="1080580" y="1719805"/>
                      <a:pt x="1073563" y="1719805"/>
                    </a:cubicBezTo>
                    <a:lnTo>
                      <a:pt x="1065143" y="1715595"/>
                    </a:lnTo>
                    <a:lnTo>
                      <a:pt x="1056723" y="1719805"/>
                    </a:lnTo>
                    <a:cubicBezTo>
                      <a:pt x="1053916" y="1716999"/>
                      <a:pt x="1049706" y="1715595"/>
                      <a:pt x="1044092" y="1715595"/>
                    </a:cubicBezTo>
                    <a:cubicBezTo>
                      <a:pt x="1044092" y="1719805"/>
                      <a:pt x="1039882" y="1723314"/>
                      <a:pt x="1031462" y="1726120"/>
                    </a:cubicBezTo>
                    <a:lnTo>
                      <a:pt x="1016727" y="1719805"/>
                    </a:lnTo>
                    <a:cubicBezTo>
                      <a:pt x="1015324" y="1719805"/>
                      <a:pt x="1009009" y="1724015"/>
                      <a:pt x="997782" y="1732436"/>
                    </a:cubicBezTo>
                    <a:lnTo>
                      <a:pt x="989362" y="1730330"/>
                    </a:lnTo>
                    <a:lnTo>
                      <a:pt x="985152" y="1732436"/>
                    </a:lnTo>
                    <a:lnTo>
                      <a:pt x="976732" y="1734540"/>
                    </a:lnTo>
                    <a:cubicBezTo>
                      <a:pt x="968312" y="1735944"/>
                      <a:pt x="959190" y="1737347"/>
                      <a:pt x="949366" y="1738751"/>
                    </a:cubicBezTo>
                    <a:cubicBezTo>
                      <a:pt x="949366" y="1734540"/>
                      <a:pt x="947261" y="1732436"/>
                      <a:pt x="943051" y="1732436"/>
                    </a:cubicBezTo>
                    <a:cubicBezTo>
                      <a:pt x="934631" y="1736646"/>
                      <a:pt x="927614" y="1738751"/>
                      <a:pt x="922001" y="1738751"/>
                    </a:cubicBezTo>
                    <a:cubicBezTo>
                      <a:pt x="916388" y="1737347"/>
                      <a:pt x="913581" y="1735242"/>
                      <a:pt x="913581" y="1732436"/>
                    </a:cubicBezTo>
                    <a:cubicBezTo>
                      <a:pt x="907967" y="1733839"/>
                      <a:pt x="895337" y="1735944"/>
                      <a:pt x="875690" y="1738751"/>
                    </a:cubicBezTo>
                    <a:lnTo>
                      <a:pt x="869375" y="1736646"/>
                    </a:lnTo>
                    <a:cubicBezTo>
                      <a:pt x="866569" y="1738049"/>
                      <a:pt x="862359" y="1738751"/>
                      <a:pt x="856745" y="1738751"/>
                    </a:cubicBezTo>
                    <a:cubicBezTo>
                      <a:pt x="849729" y="1738751"/>
                      <a:pt x="844817" y="1738049"/>
                      <a:pt x="842010" y="1736646"/>
                    </a:cubicBezTo>
                    <a:lnTo>
                      <a:pt x="835695" y="1738751"/>
                    </a:lnTo>
                    <a:cubicBezTo>
                      <a:pt x="831485" y="1738751"/>
                      <a:pt x="829380" y="1738049"/>
                      <a:pt x="829380" y="1736646"/>
                    </a:cubicBezTo>
                    <a:lnTo>
                      <a:pt x="795699" y="1738751"/>
                    </a:lnTo>
                    <a:lnTo>
                      <a:pt x="734654" y="1738751"/>
                    </a:lnTo>
                    <a:cubicBezTo>
                      <a:pt x="543798" y="1738751"/>
                      <a:pt x="421707" y="1721910"/>
                      <a:pt x="368379" y="1688230"/>
                    </a:cubicBezTo>
                    <a:lnTo>
                      <a:pt x="362064" y="1690335"/>
                    </a:lnTo>
                    <a:lnTo>
                      <a:pt x="357854" y="1692440"/>
                    </a:lnTo>
                    <a:cubicBezTo>
                      <a:pt x="357854" y="1691037"/>
                      <a:pt x="355749" y="1688230"/>
                      <a:pt x="351539" y="1684020"/>
                    </a:cubicBezTo>
                    <a:cubicBezTo>
                      <a:pt x="347329" y="1681213"/>
                      <a:pt x="341716" y="1677003"/>
                      <a:pt x="334699" y="1671390"/>
                    </a:cubicBezTo>
                    <a:lnTo>
                      <a:pt x="347329" y="1669285"/>
                    </a:lnTo>
                    <a:lnTo>
                      <a:pt x="351539" y="1675600"/>
                    </a:lnTo>
                    <a:lnTo>
                      <a:pt x="370484" y="1669285"/>
                    </a:lnTo>
                    <a:lnTo>
                      <a:pt x="374695" y="1675600"/>
                    </a:lnTo>
                    <a:lnTo>
                      <a:pt x="381010" y="1671390"/>
                    </a:lnTo>
                    <a:lnTo>
                      <a:pt x="391535" y="1671390"/>
                    </a:lnTo>
                    <a:cubicBezTo>
                      <a:pt x="391535" y="1677003"/>
                      <a:pt x="437144" y="1685423"/>
                      <a:pt x="528361" y="1696650"/>
                    </a:cubicBezTo>
                    <a:lnTo>
                      <a:pt x="572567" y="1698755"/>
                    </a:lnTo>
                    <a:lnTo>
                      <a:pt x="589407" y="1696650"/>
                    </a:lnTo>
                    <a:cubicBezTo>
                      <a:pt x="592214" y="1696650"/>
                      <a:pt x="593617" y="1697352"/>
                      <a:pt x="593617" y="1698755"/>
                    </a:cubicBezTo>
                    <a:lnTo>
                      <a:pt x="616772" y="1696650"/>
                    </a:lnTo>
                    <a:lnTo>
                      <a:pt x="654663" y="1696650"/>
                    </a:lnTo>
                    <a:lnTo>
                      <a:pt x="663083" y="1702965"/>
                    </a:lnTo>
                    <a:lnTo>
                      <a:pt x="667293" y="1702965"/>
                    </a:lnTo>
                    <a:lnTo>
                      <a:pt x="663083" y="1696650"/>
                    </a:lnTo>
                    <a:lnTo>
                      <a:pt x="671503" y="1692440"/>
                    </a:lnTo>
                    <a:cubicBezTo>
                      <a:pt x="671503" y="1696650"/>
                      <a:pt x="673608" y="1698755"/>
                      <a:pt x="677818" y="1698755"/>
                    </a:cubicBezTo>
                    <a:cubicBezTo>
                      <a:pt x="729742" y="1690335"/>
                      <a:pt x="780263" y="1681213"/>
                      <a:pt x="829380" y="1671390"/>
                    </a:cubicBezTo>
                    <a:cubicBezTo>
                      <a:pt x="863060" y="1665776"/>
                      <a:pt x="896741" y="1659461"/>
                      <a:pt x="930421" y="1652445"/>
                    </a:cubicBezTo>
                    <a:cubicBezTo>
                      <a:pt x="930421" y="1653848"/>
                      <a:pt x="931123" y="1654550"/>
                      <a:pt x="932526" y="1654550"/>
                    </a:cubicBezTo>
                    <a:cubicBezTo>
                      <a:pt x="932526" y="1653146"/>
                      <a:pt x="938140" y="1648936"/>
                      <a:pt x="949366" y="1641919"/>
                    </a:cubicBezTo>
                    <a:lnTo>
                      <a:pt x="953576" y="1641919"/>
                    </a:lnTo>
                    <a:lnTo>
                      <a:pt x="959891" y="1646130"/>
                    </a:lnTo>
                    <a:cubicBezTo>
                      <a:pt x="959891" y="1637709"/>
                      <a:pt x="980240" y="1627184"/>
                      <a:pt x="1020937" y="1614554"/>
                    </a:cubicBezTo>
                    <a:cubicBezTo>
                      <a:pt x="1029357" y="1607537"/>
                      <a:pt x="1033567" y="1603327"/>
                      <a:pt x="1033567" y="1601924"/>
                    </a:cubicBezTo>
                    <a:lnTo>
                      <a:pt x="1048302" y="1604029"/>
                    </a:lnTo>
                    <a:cubicBezTo>
                      <a:pt x="1060933" y="1591399"/>
                      <a:pt x="1080580" y="1577365"/>
                      <a:pt x="1107243" y="1561929"/>
                    </a:cubicBezTo>
                    <a:cubicBezTo>
                      <a:pt x="1107243" y="1560525"/>
                      <a:pt x="1110752" y="1554912"/>
                      <a:pt x="1117768" y="1545088"/>
                    </a:cubicBezTo>
                    <a:cubicBezTo>
                      <a:pt x="1126188" y="1533862"/>
                      <a:pt x="1137415" y="1519828"/>
                      <a:pt x="1151449" y="1502988"/>
                    </a:cubicBezTo>
                    <a:cubicBezTo>
                      <a:pt x="1214599" y="1401947"/>
                      <a:pt x="1246175" y="1340901"/>
                      <a:pt x="1246175" y="1319851"/>
                    </a:cubicBezTo>
                    <a:cubicBezTo>
                      <a:pt x="1246175" y="1308624"/>
                      <a:pt x="1249683" y="1303010"/>
                      <a:pt x="1256700" y="1303010"/>
                    </a:cubicBezTo>
                    <a:cubicBezTo>
                      <a:pt x="1256700" y="1300204"/>
                      <a:pt x="1255297" y="1298800"/>
                      <a:pt x="1252490" y="1298800"/>
                    </a:cubicBezTo>
                    <a:cubicBezTo>
                      <a:pt x="1255297" y="1283364"/>
                      <a:pt x="1260910" y="1270032"/>
                      <a:pt x="1269330" y="1258805"/>
                    </a:cubicBezTo>
                    <a:cubicBezTo>
                      <a:pt x="1266523" y="1253192"/>
                      <a:pt x="1265120" y="1248280"/>
                      <a:pt x="1265120" y="1244070"/>
                    </a:cubicBezTo>
                    <a:cubicBezTo>
                      <a:pt x="1276347" y="1232843"/>
                      <a:pt x="1283364" y="1227230"/>
                      <a:pt x="1286170" y="1227230"/>
                    </a:cubicBezTo>
                    <a:lnTo>
                      <a:pt x="1286170" y="1225125"/>
                    </a:lnTo>
                    <a:cubicBezTo>
                      <a:pt x="1279154" y="1225125"/>
                      <a:pt x="1275645" y="1223020"/>
                      <a:pt x="1275645" y="1218810"/>
                    </a:cubicBezTo>
                    <a:lnTo>
                      <a:pt x="1292485" y="1191444"/>
                    </a:lnTo>
                    <a:cubicBezTo>
                      <a:pt x="1286872" y="1188638"/>
                      <a:pt x="1282662" y="1187234"/>
                      <a:pt x="1279855" y="1187234"/>
                    </a:cubicBezTo>
                    <a:cubicBezTo>
                      <a:pt x="1279855" y="1176007"/>
                      <a:pt x="1281960" y="1170394"/>
                      <a:pt x="1286170" y="1170394"/>
                    </a:cubicBezTo>
                    <a:cubicBezTo>
                      <a:pt x="1281960" y="1163377"/>
                      <a:pt x="1279855" y="1157062"/>
                      <a:pt x="1279855" y="1151449"/>
                    </a:cubicBezTo>
                    <a:lnTo>
                      <a:pt x="1292485" y="1143029"/>
                    </a:lnTo>
                    <a:lnTo>
                      <a:pt x="1290380" y="1126188"/>
                    </a:lnTo>
                    <a:lnTo>
                      <a:pt x="1290380" y="1117768"/>
                    </a:lnTo>
                    <a:lnTo>
                      <a:pt x="1296695" y="1107243"/>
                    </a:lnTo>
                    <a:lnTo>
                      <a:pt x="1296695" y="1100928"/>
                    </a:lnTo>
                    <a:cubicBezTo>
                      <a:pt x="1296695" y="1096718"/>
                      <a:pt x="1288977" y="1091105"/>
                      <a:pt x="1273540" y="1084088"/>
                    </a:cubicBezTo>
                    <a:cubicBezTo>
                      <a:pt x="1251087" y="1116365"/>
                      <a:pt x="1231440" y="1156360"/>
                      <a:pt x="1214599" y="1204074"/>
                    </a:cubicBezTo>
                    <a:cubicBezTo>
                      <a:pt x="1194953" y="1234948"/>
                      <a:pt x="1168289" y="1268628"/>
                      <a:pt x="1134609" y="1305115"/>
                    </a:cubicBezTo>
                    <a:lnTo>
                      <a:pt x="1084088" y="1345111"/>
                    </a:lnTo>
                    <a:cubicBezTo>
                      <a:pt x="1061634" y="1366161"/>
                      <a:pt x="1018130" y="1387913"/>
                      <a:pt x="953576" y="1410367"/>
                    </a:cubicBezTo>
                    <a:lnTo>
                      <a:pt x="875690" y="1412472"/>
                    </a:lnTo>
                    <a:cubicBezTo>
                      <a:pt x="875690" y="1416682"/>
                      <a:pt x="865867" y="1420190"/>
                      <a:pt x="846220" y="1422997"/>
                    </a:cubicBezTo>
                    <a:lnTo>
                      <a:pt x="846220" y="1420892"/>
                    </a:lnTo>
                    <a:cubicBezTo>
                      <a:pt x="843413" y="1420892"/>
                      <a:pt x="842010" y="1421594"/>
                      <a:pt x="842010" y="1422997"/>
                    </a:cubicBezTo>
                    <a:lnTo>
                      <a:pt x="825170" y="1420892"/>
                    </a:lnTo>
                    <a:lnTo>
                      <a:pt x="804120" y="1420892"/>
                    </a:lnTo>
                    <a:cubicBezTo>
                      <a:pt x="780263" y="1420892"/>
                      <a:pt x="762721" y="1422997"/>
                      <a:pt x="751494" y="1427207"/>
                    </a:cubicBezTo>
                    <a:cubicBezTo>
                      <a:pt x="710797" y="1427207"/>
                      <a:pt x="647646" y="1386510"/>
                      <a:pt x="562042" y="1305115"/>
                    </a:cubicBezTo>
                    <a:cubicBezTo>
                      <a:pt x="562042" y="1300905"/>
                      <a:pt x="555727" y="1291784"/>
                      <a:pt x="543097" y="1277750"/>
                    </a:cubicBezTo>
                    <a:cubicBezTo>
                      <a:pt x="512223" y="1237053"/>
                      <a:pt x="496084" y="1211793"/>
                      <a:pt x="494681" y="1201969"/>
                    </a:cubicBezTo>
                    <a:lnTo>
                      <a:pt x="482051" y="1191444"/>
                    </a:lnTo>
                    <a:cubicBezTo>
                      <a:pt x="486261" y="1184427"/>
                      <a:pt x="488366" y="1177411"/>
                      <a:pt x="488366" y="1170394"/>
                    </a:cubicBezTo>
                    <a:cubicBezTo>
                      <a:pt x="482752" y="1170394"/>
                      <a:pt x="478542" y="1164079"/>
                      <a:pt x="475736" y="1151449"/>
                    </a:cubicBezTo>
                    <a:cubicBezTo>
                      <a:pt x="470122" y="1151449"/>
                      <a:pt x="463106" y="1142327"/>
                      <a:pt x="454685" y="1124083"/>
                    </a:cubicBezTo>
                    <a:lnTo>
                      <a:pt x="454685" y="1117768"/>
                    </a:lnTo>
                    <a:cubicBezTo>
                      <a:pt x="465912" y="1089701"/>
                      <a:pt x="482051" y="1069353"/>
                      <a:pt x="503101" y="1056723"/>
                    </a:cubicBezTo>
                    <a:cubicBezTo>
                      <a:pt x="512924" y="1049706"/>
                      <a:pt x="520643" y="1043391"/>
                      <a:pt x="526256" y="1037777"/>
                    </a:cubicBezTo>
                    <a:cubicBezTo>
                      <a:pt x="531870" y="1033567"/>
                      <a:pt x="535378" y="1030059"/>
                      <a:pt x="536781" y="1027252"/>
                    </a:cubicBezTo>
                    <a:cubicBezTo>
                      <a:pt x="549412" y="1017429"/>
                      <a:pt x="569059" y="1004799"/>
                      <a:pt x="595722" y="989362"/>
                    </a:cubicBezTo>
                    <a:cubicBezTo>
                      <a:pt x="629403" y="943051"/>
                      <a:pt x="646243" y="917089"/>
                      <a:pt x="646243" y="911476"/>
                    </a:cubicBezTo>
                    <a:cubicBezTo>
                      <a:pt x="656066" y="893232"/>
                      <a:pt x="666591" y="868674"/>
                      <a:pt x="677818" y="837800"/>
                    </a:cubicBezTo>
                    <a:cubicBezTo>
                      <a:pt x="675011" y="832187"/>
                      <a:pt x="673608" y="828678"/>
                      <a:pt x="673608" y="827275"/>
                    </a:cubicBezTo>
                    <a:cubicBezTo>
                      <a:pt x="683432" y="827275"/>
                      <a:pt x="690448" y="815346"/>
                      <a:pt x="694658" y="791489"/>
                    </a:cubicBezTo>
                    <a:lnTo>
                      <a:pt x="677818" y="804120"/>
                    </a:lnTo>
                    <a:lnTo>
                      <a:pt x="667293" y="797804"/>
                    </a:lnTo>
                    <a:cubicBezTo>
                      <a:pt x="664486" y="797804"/>
                      <a:pt x="658873" y="805523"/>
                      <a:pt x="650453" y="820960"/>
                    </a:cubicBezTo>
                    <a:cubicBezTo>
                      <a:pt x="633613" y="820960"/>
                      <a:pt x="606949" y="802716"/>
                      <a:pt x="570462" y="766229"/>
                    </a:cubicBezTo>
                    <a:cubicBezTo>
                      <a:pt x="543798" y="757809"/>
                      <a:pt x="524151" y="753599"/>
                      <a:pt x="511521" y="753599"/>
                    </a:cubicBezTo>
                    <a:lnTo>
                      <a:pt x="461001" y="764124"/>
                    </a:lnTo>
                    <a:lnTo>
                      <a:pt x="458896" y="757809"/>
                    </a:lnTo>
                    <a:cubicBezTo>
                      <a:pt x="458896" y="742372"/>
                      <a:pt x="462404" y="729742"/>
                      <a:pt x="469421" y="719919"/>
                    </a:cubicBezTo>
                    <a:lnTo>
                      <a:pt x="469421" y="715709"/>
                    </a:lnTo>
                    <a:cubicBezTo>
                      <a:pt x="462404" y="715709"/>
                      <a:pt x="458896" y="713604"/>
                      <a:pt x="458896" y="709393"/>
                    </a:cubicBezTo>
                    <a:cubicBezTo>
                      <a:pt x="470122" y="670100"/>
                      <a:pt x="479946" y="643436"/>
                      <a:pt x="488366" y="629402"/>
                    </a:cubicBezTo>
                    <a:cubicBezTo>
                      <a:pt x="484156" y="629402"/>
                      <a:pt x="482051" y="627297"/>
                      <a:pt x="482051" y="623087"/>
                    </a:cubicBezTo>
                    <a:lnTo>
                      <a:pt x="515731" y="551517"/>
                    </a:lnTo>
                    <a:cubicBezTo>
                      <a:pt x="521345" y="533273"/>
                      <a:pt x="532571" y="510819"/>
                      <a:pt x="549412" y="484156"/>
                    </a:cubicBezTo>
                    <a:cubicBezTo>
                      <a:pt x="549412" y="475736"/>
                      <a:pt x="564147" y="441354"/>
                      <a:pt x="593617" y="381009"/>
                    </a:cubicBezTo>
                    <a:cubicBezTo>
                      <a:pt x="611861" y="324876"/>
                      <a:pt x="625192" y="291897"/>
                      <a:pt x="633613" y="282073"/>
                    </a:cubicBezTo>
                    <a:lnTo>
                      <a:pt x="629403" y="275758"/>
                    </a:lnTo>
                    <a:lnTo>
                      <a:pt x="629403" y="271548"/>
                    </a:lnTo>
                    <a:cubicBezTo>
                      <a:pt x="637823" y="258918"/>
                      <a:pt x="643436" y="242078"/>
                      <a:pt x="646243" y="221028"/>
                    </a:cubicBezTo>
                    <a:lnTo>
                      <a:pt x="654663" y="218923"/>
                    </a:lnTo>
                    <a:lnTo>
                      <a:pt x="646243" y="206292"/>
                    </a:lnTo>
                    <a:lnTo>
                      <a:pt x="654663" y="202082"/>
                    </a:lnTo>
                    <a:lnTo>
                      <a:pt x="650453" y="195767"/>
                    </a:lnTo>
                    <a:lnTo>
                      <a:pt x="650453" y="189452"/>
                    </a:lnTo>
                    <a:cubicBezTo>
                      <a:pt x="657470" y="179629"/>
                      <a:pt x="670801" y="153667"/>
                      <a:pt x="690448" y="111566"/>
                    </a:cubicBezTo>
                    <a:lnTo>
                      <a:pt x="688343" y="105251"/>
                    </a:lnTo>
                    <a:lnTo>
                      <a:pt x="688343" y="101041"/>
                    </a:lnTo>
                    <a:cubicBezTo>
                      <a:pt x="688343" y="96831"/>
                      <a:pt x="691150" y="94726"/>
                      <a:pt x="696763" y="94726"/>
                    </a:cubicBezTo>
                    <a:lnTo>
                      <a:pt x="696763" y="90516"/>
                    </a:lnTo>
                    <a:cubicBezTo>
                      <a:pt x="696763" y="87709"/>
                      <a:pt x="696062" y="84201"/>
                      <a:pt x="694658" y="79991"/>
                    </a:cubicBezTo>
                    <a:cubicBezTo>
                      <a:pt x="693255" y="74377"/>
                      <a:pt x="691150" y="68062"/>
                      <a:pt x="688343" y="61046"/>
                    </a:cubicBezTo>
                    <a:lnTo>
                      <a:pt x="690448" y="61046"/>
                    </a:lnTo>
                    <a:lnTo>
                      <a:pt x="688343" y="54731"/>
                    </a:lnTo>
                    <a:cubicBezTo>
                      <a:pt x="688343" y="49117"/>
                      <a:pt x="690448" y="46311"/>
                      <a:pt x="694658" y="46311"/>
                    </a:cubicBezTo>
                    <a:lnTo>
                      <a:pt x="684133" y="21050"/>
                    </a:lnTo>
                    <a:lnTo>
                      <a:pt x="688343" y="12630"/>
                    </a:lnTo>
                    <a:lnTo>
                      <a:pt x="684133" y="421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tLang="zh-CN" sz="16600" dirty="0">
                  <a:solidFill>
                    <a:schemeClr val="bg1"/>
                  </a:solidFill>
                  <a:latin typeface="字魂49号-逍遥行书" panose="00000500000000000000" pitchFamily="2" charset="-122"/>
                  <a:ea typeface="字魂49号-逍遥行书" panose="00000500000000000000" pitchFamily="2" charset="-122"/>
                </a:endParaRPr>
              </a:p>
            </p:txBody>
          </p:sp>
          <p:sp>
            <p:nvSpPr>
              <p:cNvPr id="1634" name="文本框 1633">
                <a:extLst>
                  <a:ext uri="{FF2B5EF4-FFF2-40B4-BE49-F238E27FC236}">
                    <a16:creationId xmlns:a16="http://schemas.microsoft.com/office/drawing/2014/main" id="{24DD88A6-CB9A-4A2D-B296-3FA3D9A303F9}"/>
                  </a:ext>
                </a:extLst>
              </p:cNvPr>
              <p:cNvSpPr txBox="1"/>
              <p:nvPr/>
            </p:nvSpPr>
            <p:spPr>
              <a:xfrm>
                <a:off x="6228694" y="3089940"/>
                <a:ext cx="436092" cy="443398"/>
              </a:xfrm>
              <a:custGeom>
                <a:avLst/>
                <a:gdLst/>
                <a:ahLst/>
                <a:cxnLst/>
                <a:rect l="l" t="t" r="r" b="b"/>
                <a:pathLst>
                  <a:path w="436092" h="443398">
                    <a:moveTo>
                      <a:pt x="265252" y="401250"/>
                    </a:moveTo>
                    <a:lnTo>
                      <a:pt x="265814" y="401250"/>
                    </a:lnTo>
                    <a:lnTo>
                      <a:pt x="265814" y="402936"/>
                    </a:lnTo>
                    <a:lnTo>
                      <a:pt x="265252" y="402936"/>
                    </a:lnTo>
                    <a:close/>
                    <a:moveTo>
                      <a:pt x="98907" y="381581"/>
                    </a:moveTo>
                    <a:lnTo>
                      <a:pt x="97221" y="382143"/>
                    </a:lnTo>
                    <a:lnTo>
                      <a:pt x="96097" y="382143"/>
                    </a:lnTo>
                    <a:lnTo>
                      <a:pt x="96097" y="383267"/>
                    </a:lnTo>
                    <a:cubicBezTo>
                      <a:pt x="96472" y="383267"/>
                      <a:pt x="97409" y="383642"/>
                      <a:pt x="98907" y="384391"/>
                    </a:cubicBezTo>
                    <a:cubicBezTo>
                      <a:pt x="98907" y="384016"/>
                      <a:pt x="99282" y="383080"/>
                      <a:pt x="100031" y="381581"/>
                    </a:cubicBezTo>
                    <a:close/>
                    <a:moveTo>
                      <a:pt x="101717" y="374837"/>
                    </a:moveTo>
                    <a:lnTo>
                      <a:pt x="101717" y="375399"/>
                    </a:lnTo>
                    <a:lnTo>
                      <a:pt x="103403" y="375399"/>
                    </a:lnTo>
                    <a:lnTo>
                      <a:pt x="103403" y="374837"/>
                    </a:lnTo>
                    <a:close/>
                    <a:moveTo>
                      <a:pt x="111833" y="364160"/>
                    </a:moveTo>
                    <a:cubicBezTo>
                      <a:pt x="110334" y="364160"/>
                      <a:pt x="109397" y="366033"/>
                      <a:pt x="109023" y="369780"/>
                    </a:cubicBezTo>
                    <a:lnTo>
                      <a:pt x="111833" y="369780"/>
                    </a:lnTo>
                    <a:cubicBezTo>
                      <a:pt x="111833" y="367906"/>
                      <a:pt x="112207" y="366970"/>
                      <a:pt x="112956" y="366970"/>
                    </a:cubicBezTo>
                    <a:cubicBezTo>
                      <a:pt x="112207" y="365471"/>
                      <a:pt x="111833" y="364534"/>
                      <a:pt x="111833" y="364160"/>
                    </a:cubicBezTo>
                    <a:close/>
                    <a:moveTo>
                      <a:pt x="136559" y="344491"/>
                    </a:moveTo>
                    <a:lnTo>
                      <a:pt x="136559" y="346177"/>
                    </a:lnTo>
                    <a:cubicBezTo>
                      <a:pt x="136559" y="347675"/>
                      <a:pt x="135997" y="348425"/>
                      <a:pt x="134874" y="348425"/>
                    </a:cubicBezTo>
                    <a:lnTo>
                      <a:pt x="133750" y="348425"/>
                    </a:lnTo>
                    <a:cubicBezTo>
                      <a:pt x="132626" y="348425"/>
                      <a:pt x="132064" y="347675"/>
                      <a:pt x="132064" y="346177"/>
                    </a:cubicBezTo>
                    <a:cubicBezTo>
                      <a:pt x="133937" y="345053"/>
                      <a:pt x="135435" y="344491"/>
                      <a:pt x="136559" y="344491"/>
                    </a:cubicBezTo>
                    <a:close/>
                    <a:moveTo>
                      <a:pt x="120824" y="344491"/>
                    </a:moveTo>
                    <a:lnTo>
                      <a:pt x="120824" y="346177"/>
                    </a:lnTo>
                    <a:cubicBezTo>
                      <a:pt x="119326" y="349923"/>
                      <a:pt x="118014" y="351796"/>
                      <a:pt x="116890" y="351796"/>
                    </a:cubicBezTo>
                    <a:lnTo>
                      <a:pt x="116890" y="350110"/>
                    </a:lnTo>
                    <a:cubicBezTo>
                      <a:pt x="118389" y="346364"/>
                      <a:pt x="119700" y="344491"/>
                      <a:pt x="120824" y="344491"/>
                    </a:cubicBezTo>
                    <a:close/>
                    <a:moveTo>
                      <a:pt x="126444" y="330441"/>
                    </a:moveTo>
                    <a:lnTo>
                      <a:pt x="127006" y="330441"/>
                    </a:lnTo>
                    <a:lnTo>
                      <a:pt x="127006" y="332127"/>
                    </a:lnTo>
                    <a:lnTo>
                      <a:pt x="126444" y="332127"/>
                    </a:lnTo>
                    <a:close/>
                    <a:moveTo>
                      <a:pt x="380457" y="325384"/>
                    </a:moveTo>
                    <a:lnTo>
                      <a:pt x="382143" y="325384"/>
                    </a:lnTo>
                    <a:lnTo>
                      <a:pt x="382143" y="327631"/>
                    </a:lnTo>
                    <a:cubicBezTo>
                      <a:pt x="381019" y="327631"/>
                      <a:pt x="380457" y="326882"/>
                      <a:pt x="380457" y="325384"/>
                    </a:cubicBezTo>
                    <a:close/>
                    <a:moveTo>
                      <a:pt x="146113" y="324822"/>
                    </a:moveTo>
                    <a:lnTo>
                      <a:pt x="147237" y="324822"/>
                    </a:lnTo>
                    <a:cubicBezTo>
                      <a:pt x="147237" y="325946"/>
                      <a:pt x="146488" y="326507"/>
                      <a:pt x="144989" y="326507"/>
                    </a:cubicBezTo>
                    <a:lnTo>
                      <a:pt x="144427" y="326507"/>
                    </a:lnTo>
                    <a:cubicBezTo>
                      <a:pt x="144427" y="325384"/>
                      <a:pt x="144989" y="324822"/>
                      <a:pt x="146113" y="324822"/>
                    </a:cubicBezTo>
                    <a:close/>
                    <a:moveTo>
                      <a:pt x="114642" y="323698"/>
                    </a:moveTo>
                    <a:lnTo>
                      <a:pt x="115766" y="323698"/>
                    </a:lnTo>
                    <a:cubicBezTo>
                      <a:pt x="117265" y="323698"/>
                      <a:pt x="118014" y="324260"/>
                      <a:pt x="118014" y="325384"/>
                    </a:cubicBezTo>
                    <a:lnTo>
                      <a:pt x="118014" y="326507"/>
                    </a:lnTo>
                    <a:cubicBezTo>
                      <a:pt x="113518" y="334750"/>
                      <a:pt x="109397" y="343554"/>
                      <a:pt x="105651" y="352920"/>
                    </a:cubicBezTo>
                    <a:lnTo>
                      <a:pt x="105651" y="354044"/>
                    </a:lnTo>
                    <a:cubicBezTo>
                      <a:pt x="106775" y="354044"/>
                      <a:pt x="108273" y="355543"/>
                      <a:pt x="110147" y="358540"/>
                    </a:cubicBezTo>
                    <a:lnTo>
                      <a:pt x="107337" y="358540"/>
                    </a:lnTo>
                    <a:lnTo>
                      <a:pt x="108461" y="360788"/>
                    </a:lnTo>
                    <a:cubicBezTo>
                      <a:pt x="108461" y="361912"/>
                      <a:pt x="107149" y="362474"/>
                      <a:pt x="104527" y="362474"/>
                    </a:cubicBezTo>
                    <a:lnTo>
                      <a:pt x="105651" y="364160"/>
                    </a:lnTo>
                    <a:cubicBezTo>
                      <a:pt x="104152" y="364534"/>
                      <a:pt x="103403" y="365284"/>
                      <a:pt x="103403" y="366408"/>
                    </a:cubicBezTo>
                    <a:lnTo>
                      <a:pt x="107337" y="369218"/>
                    </a:lnTo>
                    <a:cubicBezTo>
                      <a:pt x="111458" y="359102"/>
                      <a:pt x="114268" y="354044"/>
                      <a:pt x="115766" y="354044"/>
                    </a:cubicBezTo>
                    <a:lnTo>
                      <a:pt x="115766" y="355730"/>
                    </a:lnTo>
                    <a:lnTo>
                      <a:pt x="112956" y="361350"/>
                    </a:lnTo>
                    <a:lnTo>
                      <a:pt x="112956" y="362474"/>
                    </a:lnTo>
                    <a:lnTo>
                      <a:pt x="114080" y="362474"/>
                    </a:lnTo>
                    <a:cubicBezTo>
                      <a:pt x="114080" y="361350"/>
                      <a:pt x="114455" y="360788"/>
                      <a:pt x="115204" y="360788"/>
                    </a:cubicBezTo>
                    <a:cubicBezTo>
                      <a:pt x="115579" y="360788"/>
                      <a:pt x="116328" y="360975"/>
                      <a:pt x="117452" y="361350"/>
                    </a:cubicBezTo>
                    <a:cubicBezTo>
                      <a:pt x="118576" y="361725"/>
                      <a:pt x="119700" y="362099"/>
                      <a:pt x="120824" y="362474"/>
                    </a:cubicBezTo>
                    <a:lnTo>
                      <a:pt x="121386" y="362474"/>
                    </a:lnTo>
                    <a:lnTo>
                      <a:pt x="121386" y="361350"/>
                    </a:lnTo>
                    <a:lnTo>
                      <a:pt x="119700" y="361350"/>
                    </a:lnTo>
                    <a:lnTo>
                      <a:pt x="119700" y="359664"/>
                    </a:lnTo>
                    <a:cubicBezTo>
                      <a:pt x="121199" y="359664"/>
                      <a:pt x="122697" y="359289"/>
                      <a:pt x="124196" y="358540"/>
                    </a:cubicBezTo>
                    <a:lnTo>
                      <a:pt x="124196" y="359664"/>
                    </a:lnTo>
                    <a:cubicBezTo>
                      <a:pt x="126069" y="359664"/>
                      <a:pt x="127755" y="357791"/>
                      <a:pt x="129254" y="354044"/>
                    </a:cubicBezTo>
                    <a:lnTo>
                      <a:pt x="132064" y="354044"/>
                    </a:lnTo>
                    <a:lnTo>
                      <a:pt x="132064" y="352920"/>
                    </a:lnTo>
                    <a:lnTo>
                      <a:pt x="129816" y="352920"/>
                    </a:lnTo>
                    <a:lnTo>
                      <a:pt x="129816" y="351234"/>
                    </a:lnTo>
                    <a:lnTo>
                      <a:pt x="132064" y="351234"/>
                    </a:lnTo>
                    <a:cubicBezTo>
                      <a:pt x="133188" y="351234"/>
                      <a:pt x="133750" y="351796"/>
                      <a:pt x="133750" y="352920"/>
                    </a:cubicBezTo>
                    <a:lnTo>
                      <a:pt x="132626" y="355168"/>
                    </a:lnTo>
                    <a:cubicBezTo>
                      <a:pt x="133375" y="356667"/>
                      <a:pt x="133750" y="357603"/>
                      <a:pt x="133750" y="357978"/>
                    </a:cubicBezTo>
                    <a:cubicBezTo>
                      <a:pt x="132626" y="357978"/>
                      <a:pt x="129441" y="367906"/>
                      <a:pt x="124196" y="387763"/>
                    </a:cubicBezTo>
                    <a:cubicBezTo>
                      <a:pt x="123072" y="388137"/>
                      <a:pt x="120262" y="394881"/>
                      <a:pt x="115766" y="407994"/>
                    </a:cubicBezTo>
                    <a:cubicBezTo>
                      <a:pt x="114642" y="407994"/>
                      <a:pt x="113144" y="410804"/>
                      <a:pt x="111271" y="416423"/>
                    </a:cubicBezTo>
                    <a:lnTo>
                      <a:pt x="100031" y="429349"/>
                    </a:lnTo>
                    <a:lnTo>
                      <a:pt x="97221" y="427663"/>
                    </a:lnTo>
                    <a:cubicBezTo>
                      <a:pt x="97221" y="429162"/>
                      <a:pt x="94224" y="430660"/>
                      <a:pt x="88230" y="432159"/>
                    </a:cubicBezTo>
                    <a:cubicBezTo>
                      <a:pt x="88230" y="434781"/>
                      <a:pt x="84296" y="437029"/>
                      <a:pt x="76428" y="438902"/>
                    </a:cubicBezTo>
                    <a:lnTo>
                      <a:pt x="72494" y="434969"/>
                    </a:lnTo>
                    <a:lnTo>
                      <a:pt x="71370" y="434969"/>
                    </a:lnTo>
                    <a:lnTo>
                      <a:pt x="72494" y="437217"/>
                    </a:lnTo>
                    <a:lnTo>
                      <a:pt x="72494" y="437779"/>
                    </a:lnTo>
                    <a:lnTo>
                      <a:pt x="68560" y="437217"/>
                    </a:lnTo>
                    <a:lnTo>
                      <a:pt x="66875" y="437779"/>
                    </a:lnTo>
                    <a:lnTo>
                      <a:pt x="65751" y="437779"/>
                    </a:lnTo>
                    <a:cubicBezTo>
                      <a:pt x="65751" y="437404"/>
                      <a:pt x="65376" y="437029"/>
                      <a:pt x="64627" y="436655"/>
                    </a:cubicBezTo>
                    <a:cubicBezTo>
                      <a:pt x="63877" y="435905"/>
                      <a:pt x="62941" y="435343"/>
                      <a:pt x="61817" y="434969"/>
                    </a:cubicBezTo>
                    <a:cubicBezTo>
                      <a:pt x="60318" y="435718"/>
                      <a:pt x="59194" y="436093"/>
                      <a:pt x="58445" y="436093"/>
                    </a:cubicBezTo>
                    <a:cubicBezTo>
                      <a:pt x="55073" y="432721"/>
                      <a:pt x="48142" y="428974"/>
                      <a:pt x="37652" y="424853"/>
                    </a:cubicBezTo>
                    <a:cubicBezTo>
                      <a:pt x="36153" y="424853"/>
                      <a:pt x="33343" y="423167"/>
                      <a:pt x="29222" y="419795"/>
                    </a:cubicBezTo>
                    <a:cubicBezTo>
                      <a:pt x="26600" y="419795"/>
                      <a:pt x="25288" y="418671"/>
                      <a:pt x="25288" y="416423"/>
                    </a:cubicBezTo>
                    <a:cubicBezTo>
                      <a:pt x="26038" y="414550"/>
                      <a:pt x="26600" y="413614"/>
                      <a:pt x="26974" y="413614"/>
                    </a:cubicBezTo>
                    <a:cubicBezTo>
                      <a:pt x="26974" y="412864"/>
                      <a:pt x="24164" y="410054"/>
                      <a:pt x="18545" y="405184"/>
                    </a:cubicBezTo>
                    <a:cubicBezTo>
                      <a:pt x="21167" y="403685"/>
                      <a:pt x="23415" y="402936"/>
                      <a:pt x="25288" y="402936"/>
                    </a:cubicBezTo>
                    <a:lnTo>
                      <a:pt x="25288" y="402374"/>
                    </a:lnTo>
                    <a:cubicBezTo>
                      <a:pt x="24164" y="402374"/>
                      <a:pt x="22853" y="401999"/>
                      <a:pt x="21355" y="401250"/>
                    </a:cubicBezTo>
                    <a:cubicBezTo>
                      <a:pt x="19856" y="401999"/>
                      <a:pt x="18919" y="402374"/>
                      <a:pt x="18545" y="402374"/>
                    </a:cubicBezTo>
                    <a:lnTo>
                      <a:pt x="18545" y="401250"/>
                    </a:lnTo>
                    <a:cubicBezTo>
                      <a:pt x="20793" y="397504"/>
                      <a:pt x="22479" y="395630"/>
                      <a:pt x="23602" y="395630"/>
                    </a:cubicBezTo>
                    <a:lnTo>
                      <a:pt x="22479" y="393382"/>
                    </a:lnTo>
                    <a:cubicBezTo>
                      <a:pt x="24352" y="388137"/>
                      <a:pt x="25850" y="385328"/>
                      <a:pt x="26974" y="384953"/>
                    </a:cubicBezTo>
                    <a:lnTo>
                      <a:pt x="29784" y="387201"/>
                    </a:lnTo>
                    <a:cubicBezTo>
                      <a:pt x="30159" y="385702"/>
                      <a:pt x="30908" y="384953"/>
                      <a:pt x="32032" y="384953"/>
                    </a:cubicBezTo>
                    <a:cubicBezTo>
                      <a:pt x="33156" y="386826"/>
                      <a:pt x="34093" y="388325"/>
                      <a:pt x="34842" y="389449"/>
                    </a:cubicBezTo>
                    <a:cubicBezTo>
                      <a:pt x="35591" y="390198"/>
                      <a:pt x="36153" y="390573"/>
                      <a:pt x="36528" y="390573"/>
                    </a:cubicBezTo>
                    <a:lnTo>
                      <a:pt x="36528" y="388887"/>
                    </a:lnTo>
                    <a:lnTo>
                      <a:pt x="38214" y="388887"/>
                    </a:lnTo>
                    <a:lnTo>
                      <a:pt x="38214" y="392821"/>
                    </a:lnTo>
                    <a:cubicBezTo>
                      <a:pt x="39712" y="392821"/>
                      <a:pt x="40462" y="392071"/>
                      <a:pt x="40462" y="390573"/>
                    </a:cubicBezTo>
                    <a:cubicBezTo>
                      <a:pt x="47205" y="390573"/>
                      <a:pt x="50577" y="393382"/>
                      <a:pt x="50577" y="399002"/>
                    </a:cubicBezTo>
                    <a:lnTo>
                      <a:pt x="55635" y="400126"/>
                    </a:lnTo>
                    <a:lnTo>
                      <a:pt x="57321" y="400126"/>
                    </a:lnTo>
                    <a:cubicBezTo>
                      <a:pt x="57321" y="398253"/>
                      <a:pt x="59756" y="394881"/>
                      <a:pt x="64627" y="390011"/>
                    </a:cubicBezTo>
                    <a:cubicBezTo>
                      <a:pt x="66875" y="382892"/>
                      <a:pt x="70808" y="377460"/>
                      <a:pt x="76428" y="373713"/>
                    </a:cubicBezTo>
                    <a:cubicBezTo>
                      <a:pt x="76428" y="372215"/>
                      <a:pt x="82984" y="363785"/>
                      <a:pt x="96097" y="348425"/>
                    </a:cubicBezTo>
                    <a:lnTo>
                      <a:pt x="103403" y="338871"/>
                    </a:lnTo>
                    <a:cubicBezTo>
                      <a:pt x="109023" y="329879"/>
                      <a:pt x="112207" y="325384"/>
                      <a:pt x="112956" y="325384"/>
                    </a:cubicBezTo>
                    <a:cubicBezTo>
                      <a:pt x="112956" y="326133"/>
                      <a:pt x="113331" y="326507"/>
                      <a:pt x="114080" y="326507"/>
                    </a:cubicBezTo>
                    <a:lnTo>
                      <a:pt x="114642" y="324822"/>
                    </a:lnTo>
                    <a:close/>
                    <a:moveTo>
                      <a:pt x="116890" y="319764"/>
                    </a:moveTo>
                    <a:cubicBezTo>
                      <a:pt x="118014" y="320138"/>
                      <a:pt x="118576" y="320888"/>
                      <a:pt x="118576" y="322012"/>
                    </a:cubicBezTo>
                    <a:lnTo>
                      <a:pt x="116890" y="322012"/>
                    </a:lnTo>
                    <a:close/>
                    <a:moveTo>
                      <a:pt x="209054" y="315268"/>
                    </a:moveTo>
                    <a:lnTo>
                      <a:pt x="209054" y="318078"/>
                    </a:lnTo>
                    <a:lnTo>
                      <a:pt x="210178" y="318921"/>
                    </a:lnTo>
                    <a:lnTo>
                      <a:pt x="210178" y="318078"/>
                    </a:lnTo>
                    <a:cubicBezTo>
                      <a:pt x="210927" y="316579"/>
                      <a:pt x="211302" y="315643"/>
                      <a:pt x="211302" y="315268"/>
                    </a:cubicBezTo>
                    <a:close/>
                    <a:moveTo>
                      <a:pt x="225351" y="307962"/>
                    </a:moveTo>
                    <a:cubicBezTo>
                      <a:pt x="223478" y="311709"/>
                      <a:pt x="220668" y="316017"/>
                      <a:pt x="216922" y="320888"/>
                    </a:cubicBezTo>
                    <a:lnTo>
                      <a:pt x="218046" y="320888"/>
                    </a:lnTo>
                    <a:cubicBezTo>
                      <a:pt x="220668" y="320888"/>
                      <a:pt x="223478" y="317141"/>
                      <a:pt x="226475" y="309648"/>
                    </a:cubicBezTo>
                    <a:lnTo>
                      <a:pt x="227037" y="309648"/>
                    </a:lnTo>
                    <a:lnTo>
                      <a:pt x="227037" y="307962"/>
                    </a:lnTo>
                    <a:close/>
                    <a:moveTo>
                      <a:pt x="228161" y="302905"/>
                    </a:moveTo>
                    <a:lnTo>
                      <a:pt x="227037" y="304590"/>
                    </a:lnTo>
                    <a:cubicBezTo>
                      <a:pt x="228911" y="306089"/>
                      <a:pt x="230597" y="306838"/>
                      <a:pt x="232095" y="306838"/>
                    </a:cubicBezTo>
                    <a:cubicBezTo>
                      <a:pt x="232095" y="305714"/>
                      <a:pt x="230784" y="304403"/>
                      <a:pt x="228161" y="302905"/>
                    </a:cubicBezTo>
                    <a:close/>
                    <a:moveTo>
                      <a:pt x="230971" y="296161"/>
                    </a:moveTo>
                    <a:cubicBezTo>
                      <a:pt x="230971" y="296535"/>
                      <a:pt x="230409" y="298409"/>
                      <a:pt x="229285" y="301781"/>
                    </a:cubicBezTo>
                    <a:lnTo>
                      <a:pt x="230971" y="301781"/>
                    </a:lnTo>
                    <a:lnTo>
                      <a:pt x="230971" y="300095"/>
                    </a:lnTo>
                    <a:lnTo>
                      <a:pt x="232657" y="301219"/>
                    </a:lnTo>
                    <a:lnTo>
                      <a:pt x="234905" y="301219"/>
                    </a:lnTo>
                    <a:lnTo>
                      <a:pt x="234905" y="300095"/>
                    </a:lnTo>
                    <a:cubicBezTo>
                      <a:pt x="233032" y="300095"/>
                      <a:pt x="232282" y="299533"/>
                      <a:pt x="232657" y="298409"/>
                    </a:cubicBezTo>
                    <a:lnTo>
                      <a:pt x="232657" y="296161"/>
                    </a:lnTo>
                    <a:close/>
                    <a:moveTo>
                      <a:pt x="232657" y="292789"/>
                    </a:moveTo>
                    <a:lnTo>
                      <a:pt x="232657" y="293351"/>
                    </a:lnTo>
                    <a:lnTo>
                      <a:pt x="234905" y="293351"/>
                    </a:lnTo>
                    <a:lnTo>
                      <a:pt x="234905" y="292789"/>
                    </a:lnTo>
                    <a:close/>
                    <a:moveTo>
                      <a:pt x="223666" y="291665"/>
                    </a:moveTo>
                    <a:cubicBezTo>
                      <a:pt x="223666" y="294288"/>
                      <a:pt x="222916" y="295599"/>
                      <a:pt x="221418" y="295599"/>
                    </a:cubicBezTo>
                    <a:lnTo>
                      <a:pt x="223666" y="298409"/>
                    </a:lnTo>
                    <a:cubicBezTo>
                      <a:pt x="222916" y="298783"/>
                      <a:pt x="221605" y="298971"/>
                      <a:pt x="219732" y="298971"/>
                    </a:cubicBezTo>
                    <a:lnTo>
                      <a:pt x="222542" y="302905"/>
                    </a:lnTo>
                    <a:cubicBezTo>
                      <a:pt x="222542" y="303279"/>
                      <a:pt x="221792" y="304403"/>
                      <a:pt x="220294" y="306276"/>
                    </a:cubicBezTo>
                    <a:cubicBezTo>
                      <a:pt x="218795" y="308150"/>
                      <a:pt x="216735" y="310585"/>
                      <a:pt x="214112" y="313582"/>
                    </a:cubicBezTo>
                    <a:lnTo>
                      <a:pt x="212426" y="313582"/>
                    </a:lnTo>
                    <a:lnTo>
                      <a:pt x="212988" y="318078"/>
                    </a:lnTo>
                    <a:lnTo>
                      <a:pt x="211302" y="319202"/>
                    </a:lnTo>
                    <a:lnTo>
                      <a:pt x="210553" y="319202"/>
                    </a:lnTo>
                    <a:lnTo>
                      <a:pt x="211302" y="319764"/>
                    </a:lnTo>
                    <a:lnTo>
                      <a:pt x="215798" y="319764"/>
                    </a:lnTo>
                    <a:lnTo>
                      <a:pt x="226475" y="301781"/>
                    </a:lnTo>
                    <a:lnTo>
                      <a:pt x="224228" y="301781"/>
                    </a:lnTo>
                    <a:lnTo>
                      <a:pt x="224228" y="300095"/>
                    </a:lnTo>
                    <a:lnTo>
                      <a:pt x="225351" y="300095"/>
                    </a:lnTo>
                    <a:lnTo>
                      <a:pt x="227037" y="301219"/>
                    </a:lnTo>
                    <a:cubicBezTo>
                      <a:pt x="227037" y="300844"/>
                      <a:pt x="227412" y="299907"/>
                      <a:pt x="228161" y="298409"/>
                    </a:cubicBezTo>
                    <a:cubicBezTo>
                      <a:pt x="228911" y="296910"/>
                      <a:pt x="229847" y="295037"/>
                      <a:pt x="230971" y="292789"/>
                    </a:cubicBezTo>
                    <a:lnTo>
                      <a:pt x="229847" y="292789"/>
                    </a:lnTo>
                    <a:cubicBezTo>
                      <a:pt x="229473" y="293164"/>
                      <a:pt x="228349" y="293351"/>
                      <a:pt x="226475" y="293351"/>
                    </a:cubicBezTo>
                    <a:cubicBezTo>
                      <a:pt x="226475" y="292227"/>
                      <a:pt x="225726" y="291665"/>
                      <a:pt x="224228" y="291665"/>
                    </a:cubicBezTo>
                    <a:close/>
                    <a:moveTo>
                      <a:pt x="229847" y="288855"/>
                    </a:moveTo>
                    <a:lnTo>
                      <a:pt x="229847" y="289979"/>
                    </a:lnTo>
                    <a:cubicBezTo>
                      <a:pt x="230597" y="291103"/>
                      <a:pt x="231346" y="291665"/>
                      <a:pt x="232095" y="291665"/>
                    </a:cubicBezTo>
                    <a:lnTo>
                      <a:pt x="232095" y="288855"/>
                    </a:lnTo>
                    <a:close/>
                    <a:moveTo>
                      <a:pt x="236591" y="284921"/>
                    </a:moveTo>
                    <a:lnTo>
                      <a:pt x="236591" y="287169"/>
                    </a:lnTo>
                    <a:lnTo>
                      <a:pt x="237715" y="287169"/>
                    </a:lnTo>
                    <a:lnTo>
                      <a:pt x="237715" y="284921"/>
                    </a:lnTo>
                    <a:close/>
                    <a:moveTo>
                      <a:pt x="237715" y="282111"/>
                    </a:moveTo>
                    <a:lnTo>
                      <a:pt x="237715" y="284359"/>
                    </a:lnTo>
                    <a:lnTo>
                      <a:pt x="239401" y="284359"/>
                    </a:lnTo>
                    <a:lnTo>
                      <a:pt x="239401" y="282111"/>
                    </a:lnTo>
                    <a:close/>
                    <a:moveTo>
                      <a:pt x="232095" y="279302"/>
                    </a:moveTo>
                    <a:lnTo>
                      <a:pt x="232657" y="280987"/>
                    </a:lnTo>
                    <a:lnTo>
                      <a:pt x="232657" y="282111"/>
                    </a:lnTo>
                    <a:lnTo>
                      <a:pt x="230971" y="282111"/>
                    </a:lnTo>
                    <a:lnTo>
                      <a:pt x="230971" y="283235"/>
                    </a:lnTo>
                    <a:lnTo>
                      <a:pt x="232095" y="284921"/>
                    </a:lnTo>
                    <a:lnTo>
                      <a:pt x="230409" y="285483"/>
                    </a:lnTo>
                    <a:lnTo>
                      <a:pt x="229285" y="286045"/>
                    </a:lnTo>
                    <a:lnTo>
                      <a:pt x="229285" y="287169"/>
                    </a:lnTo>
                    <a:lnTo>
                      <a:pt x="232657" y="287169"/>
                    </a:lnTo>
                    <a:cubicBezTo>
                      <a:pt x="234156" y="287169"/>
                      <a:pt x="235467" y="284547"/>
                      <a:pt x="236591" y="279302"/>
                    </a:cubicBezTo>
                    <a:close/>
                    <a:moveTo>
                      <a:pt x="242773" y="272558"/>
                    </a:moveTo>
                    <a:cubicBezTo>
                      <a:pt x="241274" y="272558"/>
                      <a:pt x="240525" y="275180"/>
                      <a:pt x="240525" y="280425"/>
                    </a:cubicBezTo>
                    <a:lnTo>
                      <a:pt x="244459" y="280987"/>
                    </a:lnTo>
                    <a:lnTo>
                      <a:pt x="245021" y="279302"/>
                    </a:lnTo>
                    <a:lnTo>
                      <a:pt x="243335" y="279302"/>
                    </a:lnTo>
                    <a:lnTo>
                      <a:pt x="243335" y="277616"/>
                    </a:lnTo>
                    <a:lnTo>
                      <a:pt x="245021" y="277616"/>
                    </a:lnTo>
                    <a:lnTo>
                      <a:pt x="243335" y="274806"/>
                    </a:lnTo>
                    <a:lnTo>
                      <a:pt x="245021" y="274806"/>
                    </a:lnTo>
                    <a:cubicBezTo>
                      <a:pt x="245021" y="273307"/>
                      <a:pt x="244271" y="272558"/>
                      <a:pt x="242773" y="272558"/>
                    </a:cubicBezTo>
                    <a:close/>
                    <a:moveTo>
                      <a:pt x="245021" y="268062"/>
                    </a:moveTo>
                    <a:cubicBezTo>
                      <a:pt x="243897" y="268062"/>
                      <a:pt x="243335" y="268624"/>
                      <a:pt x="243335" y="269748"/>
                    </a:cubicBezTo>
                    <a:lnTo>
                      <a:pt x="245021" y="269748"/>
                    </a:lnTo>
                    <a:close/>
                    <a:moveTo>
                      <a:pt x="245021" y="264128"/>
                    </a:moveTo>
                    <a:lnTo>
                      <a:pt x="245021" y="266376"/>
                    </a:lnTo>
                    <a:lnTo>
                      <a:pt x="247269" y="266376"/>
                    </a:lnTo>
                    <a:cubicBezTo>
                      <a:pt x="247269" y="264878"/>
                      <a:pt x="246519" y="264128"/>
                      <a:pt x="245021" y="264128"/>
                    </a:cubicBezTo>
                    <a:close/>
                    <a:moveTo>
                      <a:pt x="239401" y="261318"/>
                    </a:moveTo>
                    <a:lnTo>
                      <a:pt x="241649" y="264128"/>
                    </a:lnTo>
                    <a:cubicBezTo>
                      <a:pt x="237902" y="267875"/>
                      <a:pt x="235280" y="269748"/>
                      <a:pt x="233781" y="269748"/>
                    </a:cubicBezTo>
                    <a:lnTo>
                      <a:pt x="234905" y="271996"/>
                    </a:lnTo>
                    <a:lnTo>
                      <a:pt x="234905" y="272558"/>
                    </a:lnTo>
                    <a:cubicBezTo>
                      <a:pt x="234905" y="273307"/>
                      <a:pt x="234530" y="273682"/>
                      <a:pt x="233781" y="273682"/>
                    </a:cubicBezTo>
                    <a:cubicBezTo>
                      <a:pt x="234530" y="276679"/>
                      <a:pt x="235842" y="278178"/>
                      <a:pt x="237715" y="278178"/>
                    </a:cubicBezTo>
                    <a:cubicBezTo>
                      <a:pt x="241461" y="270685"/>
                      <a:pt x="243335" y="265440"/>
                      <a:pt x="243335" y="262442"/>
                    </a:cubicBezTo>
                    <a:lnTo>
                      <a:pt x="241649" y="261318"/>
                    </a:lnTo>
                    <a:close/>
                    <a:moveTo>
                      <a:pt x="104527" y="261318"/>
                    </a:moveTo>
                    <a:lnTo>
                      <a:pt x="102841" y="264128"/>
                    </a:lnTo>
                    <a:lnTo>
                      <a:pt x="104527" y="264128"/>
                    </a:lnTo>
                    <a:lnTo>
                      <a:pt x="105089" y="263004"/>
                    </a:lnTo>
                    <a:lnTo>
                      <a:pt x="105651" y="261318"/>
                    </a:lnTo>
                    <a:close/>
                    <a:moveTo>
                      <a:pt x="248954" y="255699"/>
                    </a:moveTo>
                    <a:lnTo>
                      <a:pt x="248954" y="257385"/>
                    </a:lnTo>
                    <a:lnTo>
                      <a:pt x="250078" y="257385"/>
                    </a:lnTo>
                    <a:lnTo>
                      <a:pt x="250078" y="255699"/>
                    </a:lnTo>
                    <a:close/>
                    <a:moveTo>
                      <a:pt x="111833" y="248393"/>
                    </a:moveTo>
                    <a:lnTo>
                      <a:pt x="111833" y="248955"/>
                    </a:lnTo>
                    <a:lnTo>
                      <a:pt x="114080" y="248955"/>
                    </a:lnTo>
                    <a:lnTo>
                      <a:pt x="114080" y="248393"/>
                    </a:lnTo>
                    <a:close/>
                    <a:moveTo>
                      <a:pt x="248954" y="246145"/>
                    </a:moveTo>
                    <a:lnTo>
                      <a:pt x="247831" y="248393"/>
                    </a:lnTo>
                    <a:lnTo>
                      <a:pt x="250640" y="248393"/>
                    </a:lnTo>
                    <a:cubicBezTo>
                      <a:pt x="250640" y="246894"/>
                      <a:pt x="250078" y="246145"/>
                      <a:pt x="248954" y="246145"/>
                    </a:cubicBezTo>
                    <a:close/>
                    <a:moveTo>
                      <a:pt x="203434" y="245583"/>
                    </a:moveTo>
                    <a:lnTo>
                      <a:pt x="203434" y="247269"/>
                    </a:lnTo>
                    <a:lnTo>
                      <a:pt x="201749" y="247269"/>
                    </a:lnTo>
                    <a:cubicBezTo>
                      <a:pt x="201749" y="246145"/>
                      <a:pt x="202310" y="245583"/>
                      <a:pt x="203434" y="245583"/>
                    </a:cubicBezTo>
                    <a:close/>
                    <a:moveTo>
                      <a:pt x="204558" y="240525"/>
                    </a:moveTo>
                    <a:lnTo>
                      <a:pt x="204558" y="241649"/>
                    </a:lnTo>
                    <a:cubicBezTo>
                      <a:pt x="204558" y="242773"/>
                      <a:pt x="203996" y="243335"/>
                      <a:pt x="202872" y="243335"/>
                    </a:cubicBezTo>
                    <a:lnTo>
                      <a:pt x="202872" y="242773"/>
                    </a:lnTo>
                    <a:cubicBezTo>
                      <a:pt x="202872" y="241275"/>
                      <a:pt x="203434" y="240525"/>
                      <a:pt x="204558" y="240525"/>
                    </a:cubicBezTo>
                    <a:close/>
                    <a:moveTo>
                      <a:pt x="206244" y="232096"/>
                    </a:moveTo>
                    <a:lnTo>
                      <a:pt x="207368" y="233782"/>
                    </a:lnTo>
                    <a:lnTo>
                      <a:pt x="207368" y="237153"/>
                    </a:lnTo>
                    <a:cubicBezTo>
                      <a:pt x="207368" y="237903"/>
                      <a:pt x="206432" y="238839"/>
                      <a:pt x="204558" y="239963"/>
                    </a:cubicBezTo>
                    <a:lnTo>
                      <a:pt x="203434" y="239963"/>
                    </a:lnTo>
                    <a:lnTo>
                      <a:pt x="203434" y="237715"/>
                    </a:lnTo>
                    <a:lnTo>
                      <a:pt x="205682" y="237715"/>
                    </a:lnTo>
                    <a:lnTo>
                      <a:pt x="205682" y="237153"/>
                    </a:lnTo>
                    <a:cubicBezTo>
                      <a:pt x="203809" y="237153"/>
                      <a:pt x="202872" y="236404"/>
                      <a:pt x="202872" y="234906"/>
                    </a:cubicBezTo>
                    <a:close/>
                    <a:moveTo>
                      <a:pt x="115766" y="226476"/>
                    </a:moveTo>
                    <a:cubicBezTo>
                      <a:pt x="113144" y="226476"/>
                      <a:pt x="109397" y="231159"/>
                      <a:pt x="104527" y="240525"/>
                    </a:cubicBezTo>
                    <a:lnTo>
                      <a:pt x="103403" y="240525"/>
                    </a:lnTo>
                    <a:lnTo>
                      <a:pt x="103403" y="238839"/>
                    </a:lnTo>
                    <a:cubicBezTo>
                      <a:pt x="104527" y="236966"/>
                      <a:pt x="105463" y="235468"/>
                      <a:pt x="106213" y="234344"/>
                    </a:cubicBezTo>
                    <a:cubicBezTo>
                      <a:pt x="106962" y="233220"/>
                      <a:pt x="107337" y="232470"/>
                      <a:pt x="107337" y="232096"/>
                    </a:cubicBezTo>
                    <a:lnTo>
                      <a:pt x="107337" y="230972"/>
                    </a:lnTo>
                    <a:lnTo>
                      <a:pt x="106213" y="230972"/>
                    </a:lnTo>
                    <a:cubicBezTo>
                      <a:pt x="106213" y="232845"/>
                      <a:pt x="103216" y="235468"/>
                      <a:pt x="97221" y="238839"/>
                    </a:cubicBezTo>
                    <a:lnTo>
                      <a:pt x="97783" y="240525"/>
                    </a:lnTo>
                    <a:lnTo>
                      <a:pt x="97783" y="241649"/>
                    </a:lnTo>
                    <a:cubicBezTo>
                      <a:pt x="95161" y="241649"/>
                      <a:pt x="91789" y="245396"/>
                      <a:pt x="87668" y="252889"/>
                    </a:cubicBezTo>
                    <a:cubicBezTo>
                      <a:pt x="84670" y="255886"/>
                      <a:pt x="82423" y="257385"/>
                      <a:pt x="80924" y="257385"/>
                    </a:cubicBezTo>
                    <a:lnTo>
                      <a:pt x="80924" y="263566"/>
                    </a:lnTo>
                    <a:cubicBezTo>
                      <a:pt x="77552" y="263566"/>
                      <a:pt x="75679" y="265440"/>
                      <a:pt x="75304" y="269186"/>
                    </a:cubicBezTo>
                    <a:cubicBezTo>
                      <a:pt x="73056" y="272183"/>
                      <a:pt x="71183" y="273682"/>
                      <a:pt x="69684" y="273682"/>
                    </a:cubicBezTo>
                    <a:lnTo>
                      <a:pt x="70808" y="275368"/>
                    </a:lnTo>
                    <a:cubicBezTo>
                      <a:pt x="69684" y="278740"/>
                      <a:pt x="67624" y="280425"/>
                      <a:pt x="64627" y="280425"/>
                    </a:cubicBezTo>
                    <a:lnTo>
                      <a:pt x="65751" y="282111"/>
                    </a:lnTo>
                    <a:lnTo>
                      <a:pt x="61817" y="287169"/>
                    </a:lnTo>
                    <a:cubicBezTo>
                      <a:pt x="62566" y="288668"/>
                      <a:pt x="62941" y="289604"/>
                      <a:pt x="62941" y="289979"/>
                    </a:cubicBezTo>
                    <a:lnTo>
                      <a:pt x="64065" y="289979"/>
                    </a:lnTo>
                    <a:lnTo>
                      <a:pt x="64065" y="288855"/>
                    </a:lnTo>
                    <a:lnTo>
                      <a:pt x="64627" y="287169"/>
                    </a:lnTo>
                    <a:lnTo>
                      <a:pt x="67437" y="287731"/>
                    </a:lnTo>
                    <a:cubicBezTo>
                      <a:pt x="67437" y="285858"/>
                      <a:pt x="70996" y="282486"/>
                      <a:pt x="78114" y="277616"/>
                    </a:cubicBezTo>
                    <a:cubicBezTo>
                      <a:pt x="81111" y="274244"/>
                      <a:pt x="89354" y="262255"/>
                      <a:pt x="102841" y="241649"/>
                    </a:cubicBezTo>
                    <a:lnTo>
                      <a:pt x="102841" y="243335"/>
                    </a:lnTo>
                    <a:cubicBezTo>
                      <a:pt x="102841" y="244084"/>
                      <a:pt x="97034" y="253263"/>
                      <a:pt x="85420" y="270872"/>
                    </a:cubicBezTo>
                    <a:lnTo>
                      <a:pt x="87668" y="270872"/>
                    </a:lnTo>
                    <a:cubicBezTo>
                      <a:pt x="87668" y="268249"/>
                      <a:pt x="88792" y="266938"/>
                      <a:pt x="91039" y="266938"/>
                    </a:cubicBezTo>
                    <a:lnTo>
                      <a:pt x="94411" y="268062"/>
                    </a:lnTo>
                    <a:cubicBezTo>
                      <a:pt x="96659" y="265065"/>
                      <a:pt x="99656" y="262817"/>
                      <a:pt x="103403" y="261318"/>
                    </a:cubicBezTo>
                    <a:lnTo>
                      <a:pt x="103403" y="259632"/>
                    </a:lnTo>
                    <a:lnTo>
                      <a:pt x="100593" y="259632"/>
                    </a:lnTo>
                    <a:lnTo>
                      <a:pt x="100593" y="258508"/>
                    </a:lnTo>
                    <a:cubicBezTo>
                      <a:pt x="101342" y="257385"/>
                      <a:pt x="102092" y="256823"/>
                      <a:pt x="102841" y="256823"/>
                    </a:cubicBezTo>
                    <a:lnTo>
                      <a:pt x="104527" y="257385"/>
                    </a:lnTo>
                    <a:lnTo>
                      <a:pt x="106213" y="257385"/>
                    </a:lnTo>
                    <a:lnTo>
                      <a:pt x="106213" y="256823"/>
                    </a:lnTo>
                    <a:cubicBezTo>
                      <a:pt x="103965" y="256823"/>
                      <a:pt x="102841" y="255886"/>
                      <a:pt x="102841" y="254013"/>
                    </a:cubicBezTo>
                    <a:lnTo>
                      <a:pt x="104527" y="252889"/>
                    </a:lnTo>
                    <a:lnTo>
                      <a:pt x="110147" y="254013"/>
                    </a:lnTo>
                    <a:lnTo>
                      <a:pt x="111271" y="254013"/>
                    </a:lnTo>
                    <a:lnTo>
                      <a:pt x="111271" y="252889"/>
                    </a:lnTo>
                    <a:cubicBezTo>
                      <a:pt x="108648" y="252889"/>
                      <a:pt x="107337" y="251952"/>
                      <a:pt x="107337" y="250079"/>
                    </a:cubicBezTo>
                    <a:lnTo>
                      <a:pt x="107337" y="248393"/>
                    </a:lnTo>
                    <a:lnTo>
                      <a:pt x="108461" y="248393"/>
                    </a:lnTo>
                    <a:lnTo>
                      <a:pt x="110147" y="248955"/>
                    </a:lnTo>
                    <a:cubicBezTo>
                      <a:pt x="110147" y="248580"/>
                      <a:pt x="110521" y="248393"/>
                      <a:pt x="111271" y="248393"/>
                    </a:cubicBezTo>
                    <a:lnTo>
                      <a:pt x="110147" y="246145"/>
                    </a:lnTo>
                    <a:lnTo>
                      <a:pt x="111833" y="242773"/>
                    </a:lnTo>
                    <a:cubicBezTo>
                      <a:pt x="114080" y="243897"/>
                      <a:pt x="115766" y="244459"/>
                      <a:pt x="116890" y="244459"/>
                    </a:cubicBezTo>
                    <a:cubicBezTo>
                      <a:pt x="116890" y="242961"/>
                      <a:pt x="115204" y="242024"/>
                      <a:pt x="111833" y="241649"/>
                    </a:cubicBezTo>
                    <a:lnTo>
                      <a:pt x="111833" y="239963"/>
                    </a:lnTo>
                    <a:lnTo>
                      <a:pt x="114080" y="240525"/>
                    </a:lnTo>
                    <a:cubicBezTo>
                      <a:pt x="114830" y="237528"/>
                      <a:pt x="115766" y="236029"/>
                      <a:pt x="116890" y="236029"/>
                    </a:cubicBezTo>
                    <a:lnTo>
                      <a:pt x="115766" y="233782"/>
                    </a:lnTo>
                    <a:lnTo>
                      <a:pt x="115766" y="233220"/>
                    </a:lnTo>
                    <a:lnTo>
                      <a:pt x="118014" y="233220"/>
                    </a:lnTo>
                    <a:lnTo>
                      <a:pt x="116890" y="230972"/>
                    </a:lnTo>
                    <a:lnTo>
                      <a:pt x="118576" y="228162"/>
                    </a:lnTo>
                    <a:cubicBezTo>
                      <a:pt x="116703" y="228162"/>
                      <a:pt x="115766" y="227600"/>
                      <a:pt x="115766" y="226476"/>
                    </a:cubicBezTo>
                    <a:close/>
                    <a:moveTo>
                      <a:pt x="166906" y="222542"/>
                    </a:moveTo>
                    <a:lnTo>
                      <a:pt x="167468" y="224228"/>
                    </a:lnTo>
                    <a:lnTo>
                      <a:pt x="168030" y="225352"/>
                    </a:lnTo>
                    <a:lnTo>
                      <a:pt x="168592" y="225352"/>
                    </a:lnTo>
                    <a:lnTo>
                      <a:pt x="168592" y="222542"/>
                    </a:lnTo>
                    <a:close/>
                    <a:moveTo>
                      <a:pt x="212988" y="212427"/>
                    </a:moveTo>
                    <a:lnTo>
                      <a:pt x="215798" y="212427"/>
                    </a:lnTo>
                    <a:lnTo>
                      <a:pt x="215798" y="213551"/>
                    </a:lnTo>
                    <a:lnTo>
                      <a:pt x="215236" y="215236"/>
                    </a:lnTo>
                    <a:lnTo>
                      <a:pt x="215236" y="216360"/>
                    </a:lnTo>
                    <a:lnTo>
                      <a:pt x="212988" y="216360"/>
                    </a:lnTo>
                    <a:close/>
                    <a:moveTo>
                      <a:pt x="200625" y="209617"/>
                    </a:moveTo>
                    <a:lnTo>
                      <a:pt x="200625" y="211303"/>
                    </a:lnTo>
                    <a:cubicBezTo>
                      <a:pt x="200625" y="212801"/>
                      <a:pt x="200063" y="213551"/>
                      <a:pt x="198939" y="213551"/>
                    </a:cubicBezTo>
                    <a:lnTo>
                      <a:pt x="198939" y="211303"/>
                    </a:lnTo>
                    <a:cubicBezTo>
                      <a:pt x="198939" y="210179"/>
                      <a:pt x="199501" y="209617"/>
                      <a:pt x="200625" y="209617"/>
                    </a:cubicBezTo>
                    <a:close/>
                    <a:moveTo>
                      <a:pt x="35404" y="207369"/>
                    </a:moveTo>
                    <a:lnTo>
                      <a:pt x="35404" y="208493"/>
                    </a:lnTo>
                    <a:lnTo>
                      <a:pt x="37652" y="208493"/>
                    </a:lnTo>
                    <a:lnTo>
                      <a:pt x="37652" y="207369"/>
                    </a:lnTo>
                    <a:close/>
                    <a:moveTo>
                      <a:pt x="218046" y="206807"/>
                    </a:moveTo>
                    <a:lnTo>
                      <a:pt x="218608" y="206807"/>
                    </a:lnTo>
                    <a:lnTo>
                      <a:pt x="218608" y="209617"/>
                    </a:lnTo>
                    <a:lnTo>
                      <a:pt x="215798" y="209617"/>
                    </a:lnTo>
                    <a:lnTo>
                      <a:pt x="215798" y="208493"/>
                    </a:lnTo>
                    <a:cubicBezTo>
                      <a:pt x="216547" y="207369"/>
                      <a:pt x="217297" y="206807"/>
                      <a:pt x="218046" y="206807"/>
                    </a:cubicBezTo>
                    <a:close/>
                    <a:moveTo>
                      <a:pt x="174212" y="205683"/>
                    </a:moveTo>
                    <a:lnTo>
                      <a:pt x="172526" y="208493"/>
                    </a:lnTo>
                    <a:lnTo>
                      <a:pt x="172526" y="209617"/>
                    </a:lnTo>
                    <a:cubicBezTo>
                      <a:pt x="172526" y="209991"/>
                      <a:pt x="172900" y="210179"/>
                      <a:pt x="173650" y="210179"/>
                    </a:cubicBezTo>
                    <a:lnTo>
                      <a:pt x="172526" y="212427"/>
                    </a:lnTo>
                    <a:lnTo>
                      <a:pt x="172526" y="213551"/>
                    </a:lnTo>
                    <a:lnTo>
                      <a:pt x="173650" y="213551"/>
                    </a:lnTo>
                    <a:cubicBezTo>
                      <a:pt x="173650" y="212052"/>
                      <a:pt x="174212" y="211303"/>
                      <a:pt x="175336" y="211303"/>
                    </a:cubicBezTo>
                    <a:lnTo>
                      <a:pt x="174212" y="206807"/>
                    </a:lnTo>
                    <a:cubicBezTo>
                      <a:pt x="174961" y="206807"/>
                      <a:pt x="175336" y="206432"/>
                      <a:pt x="175336" y="205683"/>
                    </a:cubicBezTo>
                    <a:close/>
                    <a:moveTo>
                      <a:pt x="265814" y="202873"/>
                    </a:moveTo>
                    <a:cubicBezTo>
                      <a:pt x="266563" y="203997"/>
                      <a:pt x="267312" y="204559"/>
                      <a:pt x="268062" y="204559"/>
                    </a:cubicBezTo>
                    <a:lnTo>
                      <a:pt x="268624" y="204559"/>
                    </a:lnTo>
                    <a:cubicBezTo>
                      <a:pt x="268624" y="203435"/>
                      <a:pt x="268062" y="202873"/>
                      <a:pt x="266938" y="202873"/>
                    </a:cubicBezTo>
                    <a:close/>
                    <a:moveTo>
                      <a:pt x="203434" y="202873"/>
                    </a:moveTo>
                    <a:lnTo>
                      <a:pt x="203434" y="204559"/>
                    </a:lnTo>
                    <a:cubicBezTo>
                      <a:pt x="203434" y="206058"/>
                      <a:pt x="202872" y="206807"/>
                      <a:pt x="201749" y="206807"/>
                    </a:cubicBezTo>
                    <a:lnTo>
                      <a:pt x="201749" y="204559"/>
                    </a:lnTo>
                    <a:cubicBezTo>
                      <a:pt x="201749" y="203435"/>
                      <a:pt x="202310" y="202873"/>
                      <a:pt x="203434" y="202873"/>
                    </a:cubicBezTo>
                    <a:close/>
                    <a:moveTo>
                      <a:pt x="36528" y="202873"/>
                    </a:moveTo>
                    <a:lnTo>
                      <a:pt x="36528" y="204559"/>
                    </a:lnTo>
                    <a:cubicBezTo>
                      <a:pt x="36528" y="206058"/>
                      <a:pt x="37090" y="206807"/>
                      <a:pt x="38214" y="206807"/>
                    </a:cubicBezTo>
                    <a:lnTo>
                      <a:pt x="39338" y="206807"/>
                    </a:lnTo>
                    <a:lnTo>
                      <a:pt x="39338" y="202873"/>
                    </a:lnTo>
                    <a:close/>
                    <a:moveTo>
                      <a:pt x="219732" y="201749"/>
                    </a:moveTo>
                    <a:lnTo>
                      <a:pt x="219732" y="203997"/>
                    </a:lnTo>
                    <a:lnTo>
                      <a:pt x="218046" y="203997"/>
                    </a:lnTo>
                    <a:cubicBezTo>
                      <a:pt x="218046" y="202498"/>
                      <a:pt x="218608" y="201749"/>
                      <a:pt x="219732" y="201749"/>
                    </a:cubicBezTo>
                    <a:close/>
                    <a:moveTo>
                      <a:pt x="173650" y="201187"/>
                    </a:moveTo>
                    <a:lnTo>
                      <a:pt x="173650" y="202873"/>
                    </a:lnTo>
                    <a:cubicBezTo>
                      <a:pt x="174774" y="202873"/>
                      <a:pt x="175336" y="202311"/>
                      <a:pt x="175336" y="201187"/>
                    </a:cubicBezTo>
                    <a:close/>
                    <a:moveTo>
                      <a:pt x="38214" y="198939"/>
                    </a:moveTo>
                    <a:lnTo>
                      <a:pt x="38214" y="201187"/>
                    </a:lnTo>
                    <a:lnTo>
                      <a:pt x="39338" y="201187"/>
                    </a:lnTo>
                    <a:lnTo>
                      <a:pt x="39338" y="198939"/>
                    </a:lnTo>
                    <a:close/>
                    <a:moveTo>
                      <a:pt x="220856" y="198377"/>
                    </a:moveTo>
                    <a:lnTo>
                      <a:pt x="221418" y="198377"/>
                    </a:lnTo>
                    <a:lnTo>
                      <a:pt x="221418" y="200063"/>
                    </a:lnTo>
                    <a:lnTo>
                      <a:pt x="220856" y="200063"/>
                    </a:lnTo>
                    <a:close/>
                    <a:moveTo>
                      <a:pt x="206244" y="197253"/>
                    </a:moveTo>
                    <a:lnTo>
                      <a:pt x="206244" y="198939"/>
                    </a:lnTo>
                    <a:cubicBezTo>
                      <a:pt x="206244" y="200438"/>
                      <a:pt x="205682" y="201187"/>
                      <a:pt x="204558" y="201187"/>
                    </a:cubicBezTo>
                    <a:lnTo>
                      <a:pt x="204558" y="198939"/>
                    </a:lnTo>
                    <a:cubicBezTo>
                      <a:pt x="205308" y="197815"/>
                      <a:pt x="205870" y="197253"/>
                      <a:pt x="206244" y="197253"/>
                    </a:cubicBezTo>
                    <a:close/>
                    <a:moveTo>
                      <a:pt x="32594" y="196129"/>
                    </a:moveTo>
                    <a:lnTo>
                      <a:pt x="33718" y="198377"/>
                    </a:lnTo>
                    <a:lnTo>
                      <a:pt x="33718" y="200063"/>
                    </a:lnTo>
                    <a:lnTo>
                      <a:pt x="29222" y="200063"/>
                    </a:lnTo>
                    <a:lnTo>
                      <a:pt x="32032" y="203997"/>
                    </a:lnTo>
                    <a:lnTo>
                      <a:pt x="30908" y="205683"/>
                    </a:lnTo>
                    <a:lnTo>
                      <a:pt x="32594" y="206807"/>
                    </a:lnTo>
                    <a:lnTo>
                      <a:pt x="33718" y="206807"/>
                    </a:lnTo>
                    <a:lnTo>
                      <a:pt x="33718" y="205683"/>
                    </a:lnTo>
                    <a:lnTo>
                      <a:pt x="34842" y="203435"/>
                    </a:lnTo>
                    <a:cubicBezTo>
                      <a:pt x="35591" y="201187"/>
                      <a:pt x="36528" y="198752"/>
                      <a:pt x="37652" y="196129"/>
                    </a:cubicBezTo>
                    <a:close/>
                    <a:moveTo>
                      <a:pt x="223666" y="193319"/>
                    </a:moveTo>
                    <a:lnTo>
                      <a:pt x="225351" y="193319"/>
                    </a:lnTo>
                    <a:lnTo>
                      <a:pt x="225351" y="194443"/>
                    </a:lnTo>
                    <a:lnTo>
                      <a:pt x="223666" y="194443"/>
                    </a:lnTo>
                    <a:close/>
                    <a:moveTo>
                      <a:pt x="208492" y="192757"/>
                    </a:moveTo>
                    <a:lnTo>
                      <a:pt x="208492" y="194443"/>
                    </a:lnTo>
                    <a:cubicBezTo>
                      <a:pt x="208492" y="195567"/>
                      <a:pt x="207743" y="196129"/>
                      <a:pt x="206244" y="196129"/>
                    </a:cubicBezTo>
                    <a:lnTo>
                      <a:pt x="206244" y="194443"/>
                    </a:lnTo>
                    <a:cubicBezTo>
                      <a:pt x="206994" y="193319"/>
                      <a:pt x="207743" y="192757"/>
                      <a:pt x="208492" y="192757"/>
                    </a:cubicBezTo>
                    <a:close/>
                    <a:moveTo>
                      <a:pt x="169716" y="191633"/>
                    </a:moveTo>
                    <a:lnTo>
                      <a:pt x="170840" y="196129"/>
                    </a:lnTo>
                    <a:cubicBezTo>
                      <a:pt x="170465" y="196129"/>
                      <a:pt x="170091" y="196504"/>
                      <a:pt x="169716" y="197253"/>
                    </a:cubicBezTo>
                    <a:cubicBezTo>
                      <a:pt x="168967" y="198377"/>
                      <a:pt x="168405" y="199876"/>
                      <a:pt x="168030" y="201749"/>
                    </a:cubicBezTo>
                    <a:cubicBezTo>
                      <a:pt x="167281" y="201749"/>
                      <a:pt x="166906" y="202124"/>
                      <a:pt x="166906" y="202873"/>
                    </a:cubicBezTo>
                    <a:lnTo>
                      <a:pt x="168030" y="204559"/>
                    </a:lnTo>
                    <a:lnTo>
                      <a:pt x="166906" y="206807"/>
                    </a:lnTo>
                    <a:cubicBezTo>
                      <a:pt x="168030" y="209429"/>
                      <a:pt x="169341" y="210928"/>
                      <a:pt x="170840" y="211303"/>
                    </a:cubicBezTo>
                    <a:cubicBezTo>
                      <a:pt x="170840" y="209429"/>
                      <a:pt x="171402" y="203810"/>
                      <a:pt x="172526" y="194443"/>
                    </a:cubicBezTo>
                    <a:cubicBezTo>
                      <a:pt x="171777" y="192945"/>
                      <a:pt x="171402" y="192008"/>
                      <a:pt x="171402" y="191633"/>
                    </a:cubicBezTo>
                    <a:close/>
                    <a:moveTo>
                      <a:pt x="41024" y="184890"/>
                    </a:moveTo>
                    <a:cubicBezTo>
                      <a:pt x="40274" y="184890"/>
                      <a:pt x="39338" y="185826"/>
                      <a:pt x="38214" y="187700"/>
                    </a:cubicBezTo>
                    <a:lnTo>
                      <a:pt x="42148" y="187700"/>
                    </a:lnTo>
                    <a:lnTo>
                      <a:pt x="42148" y="184890"/>
                    </a:lnTo>
                    <a:close/>
                    <a:moveTo>
                      <a:pt x="215236" y="179270"/>
                    </a:moveTo>
                    <a:lnTo>
                      <a:pt x="215236" y="180956"/>
                    </a:lnTo>
                    <a:cubicBezTo>
                      <a:pt x="215236" y="182455"/>
                      <a:pt x="214487" y="183204"/>
                      <a:pt x="212988" y="183204"/>
                    </a:cubicBezTo>
                    <a:lnTo>
                      <a:pt x="212988" y="180956"/>
                    </a:lnTo>
                    <a:cubicBezTo>
                      <a:pt x="213737" y="179832"/>
                      <a:pt x="214487" y="179270"/>
                      <a:pt x="215236" y="179270"/>
                    </a:cubicBezTo>
                    <a:close/>
                    <a:moveTo>
                      <a:pt x="276491" y="178146"/>
                    </a:moveTo>
                    <a:lnTo>
                      <a:pt x="276491" y="179270"/>
                    </a:lnTo>
                    <a:lnTo>
                      <a:pt x="278177" y="179270"/>
                    </a:lnTo>
                    <a:lnTo>
                      <a:pt x="278177" y="178146"/>
                    </a:lnTo>
                    <a:close/>
                    <a:moveTo>
                      <a:pt x="41024" y="175336"/>
                    </a:moveTo>
                    <a:lnTo>
                      <a:pt x="41024" y="176460"/>
                    </a:lnTo>
                    <a:lnTo>
                      <a:pt x="43272" y="176460"/>
                    </a:lnTo>
                    <a:lnTo>
                      <a:pt x="43272" y="175336"/>
                    </a:lnTo>
                    <a:close/>
                    <a:moveTo>
                      <a:pt x="177022" y="172526"/>
                    </a:moveTo>
                    <a:lnTo>
                      <a:pt x="177022" y="174774"/>
                    </a:lnTo>
                    <a:lnTo>
                      <a:pt x="178146" y="174774"/>
                    </a:lnTo>
                    <a:lnTo>
                      <a:pt x="178146" y="172526"/>
                    </a:lnTo>
                    <a:close/>
                    <a:moveTo>
                      <a:pt x="218608" y="171964"/>
                    </a:moveTo>
                    <a:lnTo>
                      <a:pt x="218608" y="173650"/>
                    </a:lnTo>
                    <a:cubicBezTo>
                      <a:pt x="218233" y="176273"/>
                      <a:pt x="217297" y="177584"/>
                      <a:pt x="215798" y="177584"/>
                    </a:cubicBezTo>
                    <a:lnTo>
                      <a:pt x="215798" y="175336"/>
                    </a:lnTo>
                    <a:cubicBezTo>
                      <a:pt x="216922" y="173088"/>
                      <a:pt x="217858" y="171964"/>
                      <a:pt x="218608" y="171964"/>
                    </a:cubicBezTo>
                    <a:close/>
                    <a:moveTo>
                      <a:pt x="54511" y="169154"/>
                    </a:moveTo>
                    <a:cubicBezTo>
                      <a:pt x="53387" y="169154"/>
                      <a:pt x="50577" y="174025"/>
                      <a:pt x="46081" y="183766"/>
                    </a:cubicBezTo>
                    <a:lnTo>
                      <a:pt x="47767" y="184890"/>
                    </a:lnTo>
                    <a:lnTo>
                      <a:pt x="48891" y="184890"/>
                    </a:lnTo>
                    <a:lnTo>
                      <a:pt x="47767" y="183204"/>
                    </a:lnTo>
                    <a:cubicBezTo>
                      <a:pt x="49266" y="182455"/>
                      <a:pt x="50952" y="182080"/>
                      <a:pt x="52825" y="182080"/>
                    </a:cubicBezTo>
                    <a:lnTo>
                      <a:pt x="50015" y="178146"/>
                    </a:lnTo>
                    <a:lnTo>
                      <a:pt x="50015" y="177584"/>
                    </a:lnTo>
                    <a:lnTo>
                      <a:pt x="54511" y="178146"/>
                    </a:lnTo>
                    <a:lnTo>
                      <a:pt x="52825" y="175336"/>
                    </a:lnTo>
                    <a:cubicBezTo>
                      <a:pt x="53949" y="175336"/>
                      <a:pt x="54511" y="174774"/>
                      <a:pt x="54511" y="173650"/>
                    </a:cubicBezTo>
                    <a:close/>
                    <a:moveTo>
                      <a:pt x="219732" y="168031"/>
                    </a:moveTo>
                    <a:lnTo>
                      <a:pt x="220856" y="168031"/>
                    </a:lnTo>
                    <a:lnTo>
                      <a:pt x="220856" y="169716"/>
                    </a:lnTo>
                    <a:lnTo>
                      <a:pt x="219732" y="169716"/>
                    </a:lnTo>
                    <a:close/>
                    <a:moveTo>
                      <a:pt x="171402" y="168031"/>
                    </a:moveTo>
                    <a:lnTo>
                      <a:pt x="172526" y="169716"/>
                    </a:lnTo>
                    <a:lnTo>
                      <a:pt x="172526" y="173650"/>
                    </a:lnTo>
                    <a:lnTo>
                      <a:pt x="170840" y="173650"/>
                    </a:lnTo>
                    <a:lnTo>
                      <a:pt x="171402" y="175336"/>
                    </a:lnTo>
                    <a:lnTo>
                      <a:pt x="171402" y="180394"/>
                    </a:lnTo>
                    <a:lnTo>
                      <a:pt x="172526" y="180394"/>
                    </a:lnTo>
                    <a:cubicBezTo>
                      <a:pt x="174024" y="180394"/>
                      <a:pt x="174961" y="176273"/>
                      <a:pt x="175336" y="168031"/>
                    </a:cubicBezTo>
                    <a:close/>
                    <a:moveTo>
                      <a:pt x="178146" y="166345"/>
                    </a:moveTo>
                    <a:lnTo>
                      <a:pt x="178146" y="168031"/>
                    </a:lnTo>
                    <a:cubicBezTo>
                      <a:pt x="179270" y="168031"/>
                      <a:pt x="179832" y="167469"/>
                      <a:pt x="179832" y="166345"/>
                    </a:cubicBezTo>
                    <a:close/>
                    <a:moveTo>
                      <a:pt x="282111" y="165221"/>
                    </a:moveTo>
                    <a:cubicBezTo>
                      <a:pt x="282860" y="166719"/>
                      <a:pt x="283235" y="167656"/>
                      <a:pt x="283235" y="168031"/>
                    </a:cubicBezTo>
                    <a:lnTo>
                      <a:pt x="284921" y="168031"/>
                    </a:lnTo>
                    <a:lnTo>
                      <a:pt x="284921" y="165221"/>
                    </a:lnTo>
                    <a:close/>
                    <a:moveTo>
                      <a:pt x="52825" y="162411"/>
                    </a:moveTo>
                    <a:cubicBezTo>
                      <a:pt x="52825" y="165408"/>
                      <a:pt x="52076" y="166907"/>
                      <a:pt x="50577" y="166907"/>
                    </a:cubicBezTo>
                    <a:lnTo>
                      <a:pt x="47205" y="165221"/>
                    </a:lnTo>
                    <a:lnTo>
                      <a:pt x="47205" y="166345"/>
                    </a:lnTo>
                    <a:lnTo>
                      <a:pt x="48891" y="169154"/>
                    </a:lnTo>
                    <a:lnTo>
                      <a:pt x="47205" y="169716"/>
                    </a:lnTo>
                    <a:lnTo>
                      <a:pt x="46081" y="169716"/>
                    </a:lnTo>
                    <a:lnTo>
                      <a:pt x="47205" y="171964"/>
                    </a:lnTo>
                    <a:lnTo>
                      <a:pt x="43272" y="171964"/>
                    </a:lnTo>
                    <a:lnTo>
                      <a:pt x="46081" y="175336"/>
                    </a:lnTo>
                    <a:cubicBezTo>
                      <a:pt x="45332" y="177209"/>
                      <a:pt x="44583" y="178708"/>
                      <a:pt x="43834" y="179832"/>
                    </a:cubicBezTo>
                    <a:cubicBezTo>
                      <a:pt x="43084" y="180581"/>
                      <a:pt x="42522" y="180956"/>
                      <a:pt x="42148" y="180956"/>
                    </a:cubicBezTo>
                    <a:cubicBezTo>
                      <a:pt x="42148" y="179832"/>
                      <a:pt x="41586" y="179270"/>
                      <a:pt x="40462" y="179270"/>
                    </a:cubicBezTo>
                    <a:lnTo>
                      <a:pt x="40462" y="180956"/>
                    </a:lnTo>
                    <a:lnTo>
                      <a:pt x="44958" y="182080"/>
                    </a:lnTo>
                    <a:lnTo>
                      <a:pt x="54511" y="162411"/>
                    </a:lnTo>
                    <a:close/>
                    <a:moveTo>
                      <a:pt x="225351" y="160163"/>
                    </a:moveTo>
                    <a:lnTo>
                      <a:pt x="225351" y="162411"/>
                    </a:lnTo>
                    <a:cubicBezTo>
                      <a:pt x="224228" y="163909"/>
                      <a:pt x="223666" y="165221"/>
                      <a:pt x="223666" y="166345"/>
                    </a:cubicBezTo>
                    <a:lnTo>
                      <a:pt x="221418" y="166345"/>
                    </a:lnTo>
                    <a:lnTo>
                      <a:pt x="221418" y="165221"/>
                    </a:lnTo>
                    <a:cubicBezTo>
                      <a:pt x="222167" y="163722"/>
                      <a:pt x="222916" y="162411"/>
                      <a:pt x="223666" y="161287"/>
                    </a:cubicBezTo>
                    <a:cubicBezTo>
                      <a:pt x="224415" y="160538"/>
                      <a:pt x="224977" y="160163"/>
                      <a:pt x="225351" y="160163"/>
                    </a:cubicBezTo>
                    <a:close/>
                    <a:moveTo>
                      <a:pt x="179270" y="159601"/>
                    </a:moveTo>
                    <a:lnTo>
                      <a:pt x="179270" y="161287"/>
                    </a:lnTo>
                    <a:lnTo>
                      <a:pt x="180955" y="161287"/>
                    </a:lnTo>
                    <a:lnTo>
                      <a:pt x="180955" y="159601"/>
                    </a:lnTo>
                    <a:close/>
                    <a:moveTo>
                      <a:pt x="179270" y="155667"/>
                    </a:moveTo>
                    <a:cubicBezTo>
                      <a:pt x="179270" y="156791"/>
                      <a:pt x="179832" y="157353"/>
                      <a:pt x="180955" y="157353"/>
                    </a:cubicBezTo>
                    <a:lnTo>
                      <a:pt x="182079" y="157353"/>
                    </a:lnTo>
                    <a:cubicBezTo>
                      <a:pt x="182079" y="156229"/>
                      <a:pt x="181330" y="155667"/>
                      <a:pt x="179832" y="155667"/>
                    </a:cubicBezTo>
                    <a:close/>
                    <a:moveTo>
                      <a:pt x="179832" y="150047"/>
                    </a:moveTo>
                    <a:lnTo>
                      <a:pt x="179832" y="151733"/>
                    </a:lnTo>
                    <a:lnTo>
                      <a:pt x="182079" y="151733"/>
                    </a:lnTo>
                    <a:cubicBezTo>
                      <a:pt x="182079" y="150609"/>
                      <a:pt x="181330" y="150047"/>
                      <a:pt x="179832" y="150047"/>
                    </a:cubicBezTo>
                    <a:close/>
                    <a:moveTo>
                      <a:pt x="62941" y="146113"/>
                    </a:moveTo>
                    <a:cubicBezTo>
                      <a:pt x="63315" y="147612"/>
                      <a:pt x="63877" y="148361"/>
                      <a:pt x="64627" y="148361"/>
                    </a:cubicBezTo>
                    <a:lnTo>
                      <a:pt x="64627" y="146113"/>
                    </a:lnTo>
                    <a:close/>
                    <a:moveTo>
                      <a:pt x="175336" y="145552"/>
                    </a:moveTo>
                    <a:cubicBezTo>
                      <a:pt x="175336" y="147799"/>
                      <a:pt x="174399" y="153045"/>
                      <a:pt x="172526" y="161287"/>
                    </a:cubicBezTo>
                    <a:cubicBezTo>
                      <a:pt x="173650" y="163909"/>
                      <a:pt x="174212" y="165783"/>
                      <a:pt x="174212" y="166907"/>
                    </a:cubicBezTo>
                    <a:cubicBezTo>
                      <a:pt x="176085" y="166907"/>
                      <a:pt x="177022" y="159976"/>
                      <a:pt x="177022" y="146113"/>
                    </a:cubicBezTo>
                    <a:close/>
                    <a:moveTo>
                      <a:pt x="177022" y="142742"/>
                    </a:moveTo>
                    <a:cubicBezTo>
                      <a:pt x="177771" y="143866"/>
                      <a:pt x="178520" y="144428"/>
                      <a:pt x="179270" y="144428"/>
                    </a:cubicBezTo>
                    <a:lnTo>
                      <a:pt x="179270" y="142742"/>
                    </a:lnTo>
                    <a:close/>
                    <a:moveTo>
                      <a:pt x="291665" y="141618"/>
                    </a:moveTo>
                    <a:lnTo>
                      <a:pt x="291665" y="142742"/>
                    </a:lnTo>
                    <a:lnTo>
                      <a:pt x="293350" y="142742"/>
                    </a:lnTo>
                    <a:lnTo>
                      <a:pt x="293350" y="141618"/>
                    </a:lnTo>
                    <a:close/>
                    <a:moveTo>
                      <a:pt x="72494" y="139370"/>
                    </a:moveTo>
                    <a:cubicBezTo>
                      <a:pt x="71370" y="139744"/>
                      <a:pt x="70808" y="140494"/>
                      <a:pt x="70808" y="141618"/>
                    </a:cubicBezTo>
                    <a:lnTo>
                      <a:pt x="70808" y="142742"/>
                    </a:lnTo>
                    <a:lnTo>
                      <a:pt x="72494" y="142742"/>
                    </a:lnTo>
                    <a:lnTo>
                      <a:pt x="73618" y="139370"/>
                    </a:lnTo>
                    <a:close/>
                    <a:moveTo>
                      <a:pt x="241649" y="136560"/>
                    </a:moveTo>
                    <a:lnTo>
                      <a:pt x="241649" y="137684"/>
                    </a:lnTo>
                    <a:lnTo>
                      <a:pt x="245021" y="138808"/>
                    </a:lnTo>
                    <a:cubicBezTo>
                      <a:pt x="245021" y="137309"/>
                      <a:pt x="244084" y="136560"/>
                      <a:pt x="242211" y="136560"/>
                    </a:cubicBezTo>
                    <a:close/>
                    <a:moveTo>
                      <a:pt x="66875" y="136560"/>
                    </a:moveTo>
                    <a:cubicBezTo>
                      <a:pt x="66875" y="138433"/>
                      <a:pt x="66500" y="140119"/>
                      <a:pt x="65751" y="141618"/>
                    </a:cubicBezTo>
                    <a:lnTo>
                      <a:pt x="67437" y="142742"/>
                    </a:lnTo>
                    <a:cubicBezTo>
                      <a:pt x="67437" y="141618"/>
                      <a:pt x="68560" y="139932"/>
                      <a:pt x="70808" y="137684"/>
                    </a:cubicBezTo>
                    <a:lnTo>
                      <a:pt x="70808" y="136560"/>
                    </a:lnTo>
                    <a:close/>
                    <a:moveTo>
                      <a:pt x="251764" y="135998"/>
                    </a:moveTo>
                    <a:cubicBezTo>
                      <a:pt x="250266" y="135998"/>
                      <a:pt x="241836" y="143866"/>
                      <a:pt x="226475" y="159601"/>
                    </a:cubicBezTo>
                    <a:lnTo>
                      <a:pt x="226475" y="158477"/>
                    </a:lnTo>
                    <a:cubicBezTo>
                      <a:pt x="226475" y="158102"/>
                      <a:pt x="231533" y="152108"/>
                      <a:pt x="241649" y="140494"/>
                    </a:cubicBezTo>
                    <a:cubicBezTo>
                      <a:pt x="239776" y="140494"/>
                      <a:pt x="238839" y="140119"/>
                      <a:pt x="238839" y="139370"/>
                    </a:cubicBezTo>
                    <a:cubicBezTo>
                      <a:pt x="236966" y="140868"/>
                      <a:pt x="235280" y="141618"/>
                      <a:pt x="233781" y="141618"/>
                    </a:cubicBezTo>
                    <a:cubicBezTo>
                      <a:pt x="233781" y="140868"/>
                      <a:pt x="233406" y="140494"/>
                      <a:pt x="232657" y="140494"/>
                    </a:cubicBezTo>
                    <a:cubicBezTo>
                      <a:pt x="227412" y="146863"/>
                      <a:pt x="224040" y="150047"/>
                      <a:pt x="222542" y="150047"/>
                    </a:cubicBezTo>
                    <a:lnTo>
                      <a:pt x="223666" y="151733"/>
                    </a:lnTo>
                    <a:cubicBezTo>
                      <a:pt x="218046" y="155480"/>
                      <a:pt x="214487" y="159226"/>
                      <a:pt x="212988" y="162973"/>
                    </a:cubicBezTo>
                    <a:cubicBezTo>
                      <a:pt x="212613" y="162973"/>
                      <a:pt x="212239" y="163160"/>
                      <a:pt x="211864" y="163535"/>
                    </a:cubicBezTo>
                    <a:cubicBezTo>
                      <a:pt x="211115" y="163909"/>
                      <a:pt x="210553" y="164471"/>
                      <a:pt x="210178" y="165221"/>
                    </a:cubicBezTo>
                    <a:lnTo>
                      <a:pt x="211302" y="166907"/>
                    </a:lnTo>
                    <a:cubicBezTo>
                      <a:pt x="211302" y="167656"/>
                      <a:pt x="208680" y="171215"/>
                      <a:pt x="203434" y="177584"/>
                    </a:cubicBezTo>
                    <a:cubicBezTo>
                      <a:pt x="204184" y="179083"/>
                      <a:pt x="204558" y="180019"/>
                      <a:pt x="204558" y="180394"/>
                    </a:cubicBezTo>
                    <a:cubicBezTo>
                      <a:pt x="203434" y="180394"/>
                      <a:pt x="202123" y="182829"/>
                      <a:pt x="200625" y="187700"/>
                    </a:cubicBezTo>
                    <a:lnTo>
                      <a:pt x="200063" y="187700"/>
                    </a:lnTo>
                    <a:cubicBezTo>
                      <a:pt x="200063" y="186950"/>
                      <a:pt x="199688" y="186576"/>
                      <a:pt x="198939" y="186576"/>
                    </a:cubicBezTo>
                    <a:lnTo>
                      <a:pt x="198939" y="196129"/>
                    </a:lnTo>
                    <a:cubicBezTo>
                      <a:pt x="198939" y="196879"/>
                      <a:pt x="198564" y="197253"/>
                      <a:pt x="197815" y="197253"/>
                    </a:cubicBezTo>
                    <a:lnTo>
                      <a:pt x="198939" y="198939"/>
                    </a:lnTo>
                    <a:lnTo>
                      <a:pt x="198939" y="201187"/>
                    </a:lnTo>
                    <a:cubicBezTo>
                      <a:pt x="198939" y="201936"/>
                      <a:pt x="198002" y="202873"/>
                      <a:pt x="196129" y="203997"/>
                    </a:cubicBezTo>
                    <a:lnTo>
                      <a:pt x="197253" y="205683"/>
                    </a:lnTo>
                    <a:cubicBezTo>
                      <a:pt x="196878" y="207556"/>
                      <a:pt x="196503" y="209242"/>
                      <a:pt x="196129" y="210741"/>
                    </a:cubicBezTo>
                    <a:cubicBezTo>
                      <a:pt x="195754" y="211865"/>
                      <a:pt x="195379" y="212427"/>
                      <a:pt x="195005" y="212427"/>
                    </a:cubicBezTo>
                    <a:cubicBezTo>
                      <a:pt x="195005" y="213176"/>
                      <a:pt x="195379" y="213551"/>
                      <a:pt x="196129" y="213551"/>
                    </a:cubicBezTo>
                    <a:lnTo>
                      <a:pt x="194443" y="220856"/>
                    </a:lnTo>
                    <a:lnTo>
                      <a:pt x="197815" y="215236"/>
                    </a:lnTo>
                    <a:lnTo>
                      <a:pt x="198939" y="215236"/>
                    </a:lnTo>
                    <a:lnTo>
                      <a:pt x="196129" y="224790"/>
                    </a:lnTo>
                    <a:cubicBezTo>
                      <a:pt x="197253" y="224790"/>
                      <a:pt x="197815" y="225352"/>
                      <a:pt x="197815" y="226476"/>
                    </a:cubicBezTo>
                    <a:cubicBezTo>
                      <a:pt x="197815" y="231346"/>
                      <a:pt x="196691" y="233782"/>
                      <a:pt x="194443" y="233782"/>
                    </a:cubicBezTo>
                    <a:lnTo>
                      <a:pt x="194443" y="238839"/>
                    </a:lnTo>
                    <a:cubicBezTo>
                      <a:pt x="194443" y="239963"/>
                      <a:pt x="195005" y="240525"/>
                      <a:pt x="196129" y="240525"/>
                    </a:cubicBezTo>
                    <a:lnTo>
                      <a:pt x="195567" y="242211"/>
                    </a:lnTo>
                    <a:lnTo>
                      <a:pt x="195005" y="243335"/>
                    </a:lnTo>
                    <a:cubicBezTo>
                      <a:pt x="195005" y="244459"/>
                      <a:pt x="195379" y="245770"/>
                      <a:pt x="196129" y="247269"/>
                    </a:cubicBezTo>
                    <a:cubicBezTo>
                      <a:pt x="195379" y="251765"/>
                      <a:pt x="195005" y="254575"/>
                      <a:pt x="195005" y="255699"/>
                    </a:cubicBezTo>
                    <a:lnTo>
                      <a:pt x="195005" y="259632"/>
                    </a:lnTo>
                    <a:lnTo>
                      <a:pt x="200063" y="258508"/>
                    </a:lnTo>
                    <a:cubicBezTo>
                      <a:pt x="198564" y="257010"/>
                      <a:pt x="198002" y="255699"/>
                      <a:pt x="198377" y="254575"/>
                    </a:cubicBezTo>
                    <a:lnTo>
                      <a:pt x="198939" y="252889"/>
                    </a:lnTo>
                    <a:lnTo>
                      <a:pt x="198939" y="251765"/>
                    </a:lnTo>
                    <a:lnTo>
                      <a:pt x="201749" y="251765"/>
                    </a:lnTo>
                    <a:lnTo>
                      <a:pt x="201749" y="252889"/>
                    </a:lnTo>
                    <a:cubicBezTo>
                      <a:pt x="201749" y="253638"/>
                      <a:pt x="201374" y="254013"/>
                      <a:pt x="200625" y="254013"/>
                    </a:cubicBezTo>
                    <a:lnTo>
                      <a:pt x="201749" y="255699"/>
                    </a:lnTo>
                    <a:lnTo>
                      <a:pt x="201749" y="259632"/>
                    </a:lnTo>
                    <a:cubicBezTo>
                      <a:pt x="201749" y="260756"/>
                      <a:pt x="201187" y="261318"/>
                      <a:pt x="200063" y="261318"/>
                    </a:cubicBezTo>
                    <a:lnTo>
                      <a:pt x="200625" y="263566"/>
                    </a:lnTo>
                    <a:cubicBezTo>
                      <a:pt x="200250" y="265814"/>
                      <a:pt x="199688" y="266938"/>
                      <a:pt x="198939" y="266938"/>
                    </a:cubicBezTo>
                    <a:lnTo>
                      <a:pt x="200063" y="269186"/>
                    </a:lnTo>
                    <a:cubicBezTo>
                      <a:pt x="197440" y="279676"/>
                      <a:pt x="195754" y="287731"/>
                      <a:pt x="195005" y="293351"/>
                    </a:cubicBezTo>
                    <a:lnTo>
                      <a:pt x="194443" y="293351"/>
                    </a:lnTo>
                    <a:cubicBezTo>
                      <a:pt x="194443" y="294100"/>
                      <a:pt x="194630" y="294475"/>
                      <a:pt x="195005" y="294475"/>
                    </a:cubicBezTo>
                    <a:lnTo>
                      <a:pt x="194443" y="306838"/>
                    </a:lnTo>
                    <a:lnTo>
                      <a:pt x="195005" y="306838"/>
                    </a:lnTo>
                    <a:cubicBezTo>
                      <a:pt x="205870" y="293351"/>
                      <a:pt x="214674" y="274056"/>
                      <a:pt x="221418" y="248955"/>
                    </a:cubicBezTo>
                    <a:cubicBezTo>
                      <a:pt x="221418" y="247082"/>
                      <a:pt x="222167" y="246145"/>
                      <a:pt x="223666" y="246145"/>
                    </a:cubicBezTo>
                    <a:lnTo>
                      <a:pt x="222542" y="244459"/>
                    </a:lnTo>
                    <a:cubicBezTo>
                      <a:pt x="226663" y="236966"/>
                      <a:pt x="229847" y="230035"/>
                      <a:pt x="232095" y="223666"/>
                    </a:cubicBezTo>
                    <a:cubicBezTo>
                      <a:pt x="230597" y="223666"/>
                      <a:pt x="229847" y="222167"/>
                      <a:pt x="229847" y="219170"/>
                    </a:cubicBezTo>
                    <a:lnTo>
                      <a:pt x="225351" y="219170"/>
                    </a:lnTo>
                    <a:cubicBezTo>
                      <a:pt x="216360" y="219170"/>
                      <a:pt x="211302" y="221605"/>
                      <a:pt x="210178" y="226476"/>
                    </a:cubicBezTo>
                    <a:cubicBezTo>
                      <a:pt x="208305" y="229473"/>
                      <a:pt x="206994" y="230972"/>
                      <a:pt x="206244" y="230972"/>
                    </a:cubicBezTo>
                    <a:lnTo>
                      <a:pt x="206244" y="227600"/>
                    </a:lnTo>
                    <a:lnTo>
                      <a:pt x="205682" y="227600"/>
                    </a:lnTo>
                    <a:cubicBezTo>
                      <a:pt x="207930" y="225727"/>
                      <a:pt x="209429" y="223479"/>
                      <a:pt x="210178" y="220856"/>
                    </a:cubicBezTo>
                    <a:cubicBezTo>
                      <a:pt x="215423" y="217859"/>
                      <a:pt x="223291" y="215049"/>
                      <a:pt x="233781" y="212427"/>
                    </a:cubicBezTo>
                    <a:cubicBezTo>
                      <a:pt x="240525" y="200812"/>
                      <a:pt x="244646" y="192570"/>
                      <a:pt x="246145" y="187700"/>
                    </a:cubicBezTo>
                    <a:cubicBezTo>
                      <a:pt x="246519" y="187700"/>
                      <a:pt x="247831" y="184702"/>
                      <a:pt x="250078" y="178708"/>
                    </a:cubicBezTo>
                    <a:cubicBezTo>
                      <a:pt x="253076" y="171964"/>
                      <a:pt x="256447" y="163347"/>
                      <a:pt x="260194" y="152857"/>
                    </a:cubicBezTo>
                    <a:cubicBezTo>
                      <a:pt x="261318" y="152857"/>
                      <a:pt x="263004" y="149111"/>
                      <a:pt x="265252" y="141618"/>
                    </a:cubicBezTo>
                    <a:lnTo>
                      <a:pt x="264128" y="141618"/>
                    </a:lnTo>
                    <a:lnTo>
                      <a:pt x="247831" y="153981"/>
                    </a:lnTo>
                    <a:lnTo>
                      <a:pt x="247269" y="153981"/>
                    </a:lnTo>
                    <a:lnTo>
                      <a:pt x="247831" y="155667"/>
                    </a:lnTo>
                    <a:cubicBezTo>
                      <a:pt x="246332" y="155667"/>
                      <a:pt x="243522" y="159414"/>
                      <a:pt x="239401" y="166907"/>
                    </a:cubicBezTo>
                    <a:cubicBezTo>
                      <a:pt x="237528" y="170278"/>
                      <a:pt x="235842" y="173088"/>
                      <a:pt x="234343" y="175336"/>
                    </a:cubicBezTo>
                    <a:cubicBezTo>
                      <a:pt x="233219" y="177209"/>
                      <a:pt x="232470" y="178146"/>
                      <a:pt x="232095" y="178146"/>
                    </a:cubicBezTo>
                    <a:lnTo>
                      <a:pt x="232657" y="180956"/>
                    </a:lnTo>
                    <a:cubicBezTo>
                      <a:pt x="230409" y="180956"/>
                      <a:pt x="228911" y="183578"/>
                      <a:pt x="228161" y="188824"/>
                    </a:cubicBezTo>
                    <a:lnTo>
                      <a:pt x="225351" y="191633"/>
                    </a:lnTo>
                    <a:lnTo>
                      <a:pt x="224228" y="189948"/>
                    </a:lnTo>
                    <a:lnTo>
                      <a:pt x="225351" y="189948"/>
                    </a:lnTo>
                    <a:cubicBezTo>
                      <a:pt x="225351" y="189198"/>
                      <a:pt x="224977" y="188824"/>
                      <a:pt x="224228" y="188824"/>
                    </a:cubicBezTo>
                    <a:cubicBezTo>
                      <a:pt x="224977" y="185826"/>
                      <a:pt x="226288" y="183017"/>
                      <a:pt x="228161" y="180394"/>
                    </a:cubicBezTo>
                    <a:lnTo>
                      <a:pt x="224228" y="179270"/>
                    </a:lnTo>
                    <a:lnTo>
                      <a:pt x="224228" y="178146"/>
                    </a:lnTo>
                    <a:lnTo>
                      <a:pt x="228161" y="178146"/>
                    </a:lnTo>
                    <a:lnTo>
                      <a:pt x="227037" y="176460"/>
                    </a:lnTo>
                    <a:lnTo>
                      <a:pt x="227037" y="175336"/>
                    </a:lnTo>
                    <a:lnTo>
                      <a:pt x="232095" y="176460"/>
                    </a:lnTo>
                    <a:cubicBezTo>
                      <a:pt x="231721" y="173838"/>
                      <a:pt x="230409" y="172526"/>
                      <a:pt x="228161" y="172526"/>
                    </a:cubicBezTo>
                    <a:lnTo>
                      <a:pt x="228161" y="170840"/>
                    </a:lnTo>
                    <a:lnTo>
                      <a:pt x="232657" y="170840"/>
                    </a:lnTo>
                    <a:lnTo>
                      <a:pt x="234905" y="171964"/>
                    </a:lnTo>
                    <a:lnTo>
                      <a:pt x="234905" y="168031"/>
                    </a:lnTo>
                    <a:lnTo>
                      <a:pt x="236029" y="168031"/>
                    </a:lnTo>
                    <a:lnTo>
                      <a:pt x="236029" y="166907"/>
                    </a:lnTo>
                    <a:cubicBezTo>
                      <a:pt x="233781" y="166907"/>
                      <a:pt x="232657" y="166345"/>
                      <a:pt x="232657" y="165221"/>
                    </a:cubicBezTo>
                    <a:lnTo>
                      <a:pt x="232657" y="164097"/>
                    </a:lnTo>
                    <a:lnTo>
                      <a:pt x="236591" y="164097"/>
                    </a:lnTo>
                    <a:lnTo>
                      <a:pt x="236591" y="162973"/>
                    </a:lnTo>
                    <a:lnTo>
                      <a:pt x="234905" y="162973"/>
                    </a:lnTo>
                    <a:lnTo>
                      <a:pt x="234905" y="160163"/>
                    </a:lnTo>
                    <a:cubicBezTo>
                      <a:pt x="236778" y="157166"/>
                      <a:pt x="238277" y="155667"/>
                      <a:pt x="239401" y="155667"/>
                    </a:cubicBezTo>
                    <a:lnTo>
                      <a:pt x="238839" y="153981"/>
                    </a:lnTo>
                    <a:lnTo>
                      <a:pt x="238839" y="152857"/>
                    </a:lnTo>
                    <a:lnTo>
                      <a:pt x="244459" y="151733"/>
                    </a:lnTo>
                    <a:lnTo>
                      <a:pt x="244459" y="151171"/>
                    </a:lnTo>
                    <a:lnTo>
                      <a:pt x="239401" y="151171"/>
                    </a:lnTo>
                    <a:cubicBezTo>
                      <a:pt x="244271" y="147425"/>
                      <a:pt x="247456" y="143866"/>
                      <a:pt x="248954" y="140494"/>
                    </a:cubicBezTo>
                    <a:lnTo>
                      <a:pt x="253450" y="138808"/>
                    </a:lnTo>
                    <a:lnTo>
                      <a:pt x="253450" y="135998"/>
                    </a:lnTo>
                    <a:close/>
                    <a:moveTo>
                      <a:pt x="257384" y="132064"/>
                    </a:moveTo>
                    <a:lnTo>
                      <a:pt x="257384" y="133188"/>
                    </a:lnTo>
                    <a:lnTo>
                      <a:pt x="260194" y="133188"/>
                    </a:lnTo>
                    <a:lnTo>
                      <a:pt x="260194" y="132064"/>
                    </a:lnTo>
                    <a:close/>
                    <a:moveTo>
                      <a:pt x="183765" y="132064"/>
                    </a:moveTo>
                    <a:lnTo>
                      <a:pt x="182641" y="133750"/>
                    </a:lnTo>
                    <a:lnTo>
                      <a:pt x="183765" y="133750"/>
                    </a:lnTo>
                    <a:lnTo>
                      <a:pt x="182079" y="137684"/>
                    </a:lnTo>
                    <a:lnTo>
                      <a:pt x="183203" y="138246"/>
                    </a:lnTo>
                    <a:lnTo>
                      <a:pt x="184889" y="138808"/>
                    </a:lnTo>
                    <a:lnTo>
                      <a:pt x="186575" y="133750"/>
                    </a:lnTo>
                    <a:close/>
                    <a:moveTo>
                      <a:pt x="76990" y="129254"/>
                    </a:moveTo>
                    <a:cubicBezTo>
                      <a:pt x="77739" y="130378"/>
                      <a:pt x="78489" y="130940"/>
                      <a:pt x="79238" y="130940"/>
                    </a:cubicBezTo>
                    <a:lnTo>
                      <a:pt x="79238" y="129254"/>
                    </a:lnTo>
                    <a:close/>
                    <a:moveTo>
                      <a:pt x="183765" y="128130"/>
                    </a:moveTo>
                    <a:lnTo>
                      <a:pt x="183765" y="130378"/>
                    </a:lnTo>
                    <a:lnTo>
                      <a:pt x="187699" y="130378"/>
                    </a:lnTo>
                    <a:cubicBezTo>
                      <a:pt x="187699" y="128880"/>
                      <a:pt x="186950" y="128130"/>
                      <a:pt x="185451" y="128130"/>
                    </a:cubicBezTo>
                    <a:close/>
                    <a:moveTo>
                      <a:pt x="73618" y="127568"/>
                    </a:moveTo>
                    <a:cubicBezTo>
                      <a:pt x="73618" y="128692"/>
                      <a:pt x="74180" y="129254"/>
                      <a:pt x="75304" y="129254"/>
                    </a:cubicBezTo>
                    <a:lnTo>
                      <a:pt x="76428" y="129254"/>
                    </a:lnTo>
                    <a:lnTo>
                      <a:pt x="76428" y="127568"/>
                    </a:lnTo>
                    <a:close/>
                    <a:moveTo>
                      <a:pt x="75304" y="124758"/>
                    </a:moveTo>
                    <a:cubicBezTo>
                      <a:pt x="75304" y="125882"/>
                      <a:pt x="75866" y="126444"/>
                      <a:pt x="76990" y="126444"/>
                    </a:cubicBezTo>
                    <a:lnTo>
                      <a:pt x="78114" y="124758"/>
                    </a:lnTo>
                    <a:close/>
                    <a:moveTo>
                      <a:pt x="187699" y="112395"/>
                    </a:moveTo>
                    <a:cubicBezTo>
                      <a:pt x="193319" y="116891"/>
                      <a:pt x="196129" y="119326"/>
                      <a:pt x="196129" y="119701"/>
                    </a:cubicBezTo>
                    <a:cubicBezTo>
                      <a:pt x="196129" y="121199"/>
                      <a:pt x="195567" y="121949"/>
                      <a:pt x="194443" y="121949"/>
                    </a:cubicBezTo>
                    <a:cubicBezTo>
                      <a:pt x="191820" y="119326"/>
                      <a:pt x="190509" y="117265"/>
                      <a:pt x="190509" y="115767"/>
                    </a:cubicBezTo>
                    <a:lnTo>
                      <a:pt x="186575" y="115767"/>
                    </a:lnTo>
                    <a:lnTo>
                      <a:pt x="186575" y="119139"/>
                    </a:lnTo>
                    <a:lnTo>
                      <a:pt x="184889" y="119139"/>
                    </a:lnTo>
                    <a:lnTo>
                      <a:pt x="184889" y="118015"/>
                    </a:lnTo>
                    <a:cubicBezTo>
                      <a:pt x="185264" y="114268"/>
                      <a:pt x="186201" y="112395"/>
                      <a:pt x="187699" y="112395"/>
                    </a:cubicBezTo>
                    <a:close/>
                    <a:moveTo>
                      <a:pt x="334937" y="106775"/>
                    </a:moveTo>
                    <a:lnTo>
                      <a:pt x="334937" y="108461"/>
                    </a:lnTo>
                    <a:lnTo>
                      <a:pt x="333813" y="108461"/>
                    </a:lnTo>
                    <a:lnTo>
                      <a:pt x="332127" y="107337"/>
                    </a:lnTo>
                    <a:cubicBezTo>
                      <a:pt x="327256" y="121949"/>
                      <a:pt x="323510" y="135811"/>
                      <a:pt x="320887" y="148923"/>
                    </a:cubicBezTo>
                    <a:cubicBezTo>
                      <a:pt x="320513" y="148923"/>
                      <a:pt x="319951" y="149673"/>
                      <a:pt x="319201" y="151171"/>
                    </a:cubicBezTo>
                    <a:cubicBezTo>
                      <a:pt x="318452" y="153045"/>
                      <a:pt x="317703" y="155480"/>
                      <a:pt x="316953" y="158477"/>
                    </a:cubicBezTo>
                    <a:lnTo>
                      <a:pt x="318077" y="160163"/>
                    </a:lnTo>
                    <a:cubicBezTo>
                      <a:pt x="312832" y="173276"/>
                      <a:pt x="304965" y="190322"/>
                      <a:pt x="294474" y="211303"/>
                    </a:cubicBezTo>
                    <a:cubicBezTo>
                      <a:pt x="292601" y="218046"/>
                      <a:pt x="291665" y="221980"/>
                      <a:pt x="291665" y="223104"/>
                    </a:cubicBezTo>
                    <a:cubicBezTo>
                      <a:pt x="291665" y="224228"/>
                      <a:pt x="299532" y="229098"/>
                      <a:pt x="315267" y="237715"/>
                    </a:cubicBezTo>
                    <a:cubicBezTo>
                      <a:pt x="326882" y="244084"/>
                      <a:pt x="339807" y="250454"/>
                      <a:pt x="354044" y="256823"/>
                    </a:cubicBezTo>
                    <a:cubicBezTo>
                      <a:pt x="355542" y="259445"/>
                      <a:pt x="359851" y="262630"/>
                      <a:pt x="366969" y="266376"/>
                    </a:cubicBezTo>
                    <a:cubicBezTo>
                      <a:pt x="369966" y="273120"/>
                      <a:pt x="373151" y="276492"/>
                      <a:pt x="376523" y="276492"/>
                    </a:cubicBezTo>
                    <a:cubicBezTo>
                      <a:pt x="376523" y="275368"/>
                      <a:pt x="377459" y="274806"/>
                      <a:pt x="379333" y="274806"/>
                    </a:cubicBezTo>
                    <a:lnTo>
                      <a:pt x="379333" y="273682"/>
                    </a:lnTo>
                    <a:lnTo>
                      <a:pt x="374275" y="273682"/>
                    </a:lnTo>
                    <a:lnTo>
                      <a:pt x="374275" y="271996"/>
                    </a:lnTo>
                    <a:lnTo>
                      <a:pt x="376523" y="269186"/>
                    </a:lnTo>
                    <a:lnTo>
                      <a:pt x="376523" y="265252"/>
                    </a:lnTo>
                    <a:lnTo>
                      <a:pt x="374275" y="265252"/>
                    </a:lnTo>
                    <a:lnTo>
                      <a:pt x="374275" y="264128"/>
                    </a:lnTo>
                    <a:lnTo>
                      <a:pt x="380457" y="259632"/>
                    </a:lnTo>
                    <a:lnTo>
                      <a:pt x="378209" y="255699"/>
                    </a:lnTo>
                    <a:cubicBezTo>
                      <a:pt x="379333" y="252327"/>
                      <a:pt x="380644" y="250079"/>
                      <a:pt x="382143" y="248955"/>
                    </a:cubicBezTo>
                    <a:cubicBezTo>
                      <a:pt x="381393" y="247082"/>
                      <a:pt x="380831" y="246145"/>
                      <a:pt x="380457" y="246145"/>
                    </a:cubicBezTo>
                    <a:lnTo>
                      <a:pt x="378209" y="247269"/>
                    </a:lnTo>
                    <a:cubicBezTo>
                      <a:pt x="376710" y="246520"/>
                      <a:pt x="375773" y="246145"/>
                      <a:pt x="375399" y="246145"/>
                    </a:cubicBezTo>
                    <a:lnTo>
                      <a:pt x="375399" y="245583"/>
                    </a:lnTo>
                    <a:cubicBezTo>
                      <a:pt x="375399" y="244084"/>
                      <a:pt x="376335" y="243335"/>
                      <a:pt x="378209" y="243335"/>
                    </a:cubicBezTo>
                    <a:lnTo>
                      <a:pt x="378209" y="241649"/>
                    </a:lnTo>
                    <a:cubicBezTo>
                      <a:pt x="377834" y="241649"/>
                      <a:pt x="377647" y="242024"/>
                      <a:pt x="377647" y="242773"/>
                    </a:cubicBezTo>
                    <a:lnTo>
                      <a:pt x="371465" y="241649"/>
                    </a:lnTo>
                    <a:lnTo>
                      <a:pt x="371465" y="239963"/>
                    </a:lnTo>
                    <a:lnTo>
                      <a:pt x="373713" y="239963"/>
                    </a:lnTo>
                    <a:lnTo>
                      <a:pt x="373713" y="234906"/>
                    </a:lnTo>
                    <a:lnTo>
                      <a:pt x="375399" y="232096"/>
                    </a:lnTo>
                    <a:lnTo>
                      <a:pt x="371465" y="230410"/>
                    </a:lnTo>
                    <a:cubicBezTo>
                      <a:pt x="372964" y="228536"/>
                      <a:pt x="373713" y="226663"/>
                      <a:pt x="373713" y="224790"/>
                    </a:cubicBezTo>
                    <a:cubicBezTo>
                      <a:pt x="373713" y="223291"/>
                      <a:pt x="372964" y="222542"/>
                      <a:pt x="371465" y="222542"/>
                    </a:cubicBezTo>
                    <a:lnTo>
                      <a:pt x="372589" y="218046"/>
                    </a:lnTo>
                    <a:cubicBezTo>
                      <a:pt x="372589" y="216922"/>
                      <a:pt x="372027" y="216360"/>
                      <a:pt x="370903" y="216360"/>
                    </a:cubicBezTo>
                    <a:lnTo>
                      <a:pt x="371465" y="214674"/>
                    </a:lnTo>
                    <a:lnTo>
                      <a:pt x="372589" y="212989"/>
                    </a:lnTo>
                    <a:cubicBezTo>
                      <a:pt x="373338" y="211490"/>
                      <a:pt x="374275" y="209991"/>
                      <a:pt x="375399" y="208493"/>
                    </a:cubicBezTo>
                    <a:cubicBezTo>
                      <a:pt x="374275" y="208493"/>
                      <a:pt x="373713" y="207931"/>
                      <a:pt x="373713" y="206807"/>
                    </a:cubicBezTo>
                    <a:lnTo>
                      <a:pt x="373713" y="205683"/>
                    </a:lnTo>
                    <a:lnTo>
                      <a:pt x="376523" y="201749"/>
                    </a:lnTo>
                    <a:lnTo>
                      <a:pt x="376523" y="200063"/>
                    </a:lnTo>
                    <a:cubicBezTo>
                      <a:pt x="373151" y="200063"/>
                      <a:pt x="371465" y="199501"/>
                      <a:pt x="371465" y="198377"/>
                    </a:cubicBezTo>
                    <a:cubicBezTo>
                      <a:pt x="373338" y="197628"/>
                      <a:pt x="374837" y="196879"/>
                      <a:pt x="375961" y="196129"/>
                    </a:cubicBezTo>
                    <a:cubicBezTo>
                      <a:pt x="377085" y="195380"/>
                      <a:pt x="377647" y="194818"/>
                      <a:pt x="377647" y="194443"/>
                    </a:cubicBezTo>
                    <a:lnTo>
                      <a:pt x="377647" y="193319"/>
                    </a:lnTo>
                    <a:lnTo>
                      <a:pt x="376523" y="193319"/>
                    </a:lnTo>
                    <a:lnTo>
                      <a:pt x="374275" y="194443"/>
                    </a:lnTo>
                    <a:lnTo>
                      <a:pt x="372589" y="191633"/>
                    </a:lnTo>
                    <a:lnTo>
                      <a:pt x="374275" y="187700"/>
                    </a:lnTo>
                    <a:cubicBezTo>
                      <a:pt x="372027" y="187700"/>
                      <a:pt x="370903" y="187325"/>
                      <a:pt x="370903" y="186576"/>
                    </a:cubicBezTo>
                    <a:cubicBezTo>
                      <a:pt x="370903" y="186201"/>
                      <a:pt x="372027" y="184328"/>
                      <a:pt x="374275" y="180956"/>
                    </a:cubicBezTo>
                    <a:cubicBezTo>
                      <a:pt x="373151" y="179832"/>
                      <a:pt x="371278" y="179270"/>
                      <a:pt x="368655" y="179270"/>
                    </a:cubicBezTo>
                    <a:lnTo>
                      <a:pt x="368655" y="177584"/>
                    </a:lnTo>
                    <a:cubicBezTo>
                      <a:pt x="368655" y="175336"/>
                      <a:pt x="370903" y="174025"/>
                      <a:pt x="375399" y="173650"/>
                    </a:cubicBezTo>
                    <a:cubicBezTo>
                      <a:pt x="374275" y="170653"/>
                      <a:pt x="372964" y="169154"/>
                      <a:pt x="371465" y="169154"/>
                    </a:cubicBezTo>
                    <a:lnTo>
                      <a:pt x="366969" y="169716"/>
                    </a:lnTo>
                    <a:lnTo>
                      <a:pt x="366969" y="169154"/>
                    </a:lnTo>
                    <a:cubicBezTo>
                      <a:pt x="369966" y="166157"/>
                      <a:pt x="371465" y="163909"/>
                      <a:pt x="371465" y="162411"/>
                    </a:cubicBezTo>
                    <a:cubicBezTo>
                      <a:pt x="369217" y="161661"/>
                      <a:pt x="368093" y="159976"/>
                      <a:pt x="368093" y="157353"/>
                    </a:cubicBezTo>
                    <a:lnTo>
                      <a:pt x="368655" y="157353"/>
                    </a:lnTo>
                    <a:lnTo>
                      <a:pt x="368093" y="155667"/>
                    </a:lnTo>
                    <a:cubicBezTo>
                      <a:pt x="368093" y="154543"/>
                      <a:pt x="368655" y="152108"/>
                      <a:pt x="369779" y="148361"/>
                    </a:cubicBezTo>
                    <a:lnTo>
                      <a:pt x="369217" y="146675"/>
                    </a:lnTo>
                    <a:lnTo>
                      <a:pt x="368655" y="145552"/>
                    </a:lnTo>
                    <a:cubicBezTo>
                      <a:pt x="369779" y="145552"/>
                      <a:pt x="371465" y="143866"/>
                      <a:pt x="373713" y="140494"/>
                    </a:cubicBezTo>
                    <a:cubicBezTo>
                      <a:pt x="370341" y="139744"/>
                      <a:pt x="368655" y="139182"/>
                      <a:pt x="368655" y="138808"/>
                    </a:cubicBezTo>
                    <a:lnTo>
                      <a:pt x="373713" y="130940"/>
                    </a:lnTo>
                    <a:cubicBezTo>
                      <a:pt x="372214" y="130940"/>
                      <a:pt x="371465" y="129816"/>
                      <a:pt x="371465" y="127568"/>
                    </a:cubicBezTo>
                    <a:lnTo>
                      <a:pt x="370903" y="127568"/>
                    </a:lnTo>
                    <a:cubicBezTo>
                      <a:pt x="370154" y="127568"/>
                      <a:pt x="369779" y="127756"/>
                      <a:pt x="369779" y="128130"/>
                    </a:cubicBezTo>
                    <a:lnTo>
                      <a:pt x="368093" y="127568"/>
                    </a:lnTo>
                    <a:lnTo>
                      <a:pt x="366969" y="127568"/>
                    </a:lnTo>
                    <a:lnTo>
                      <a:pt x="366969" y="126444"/>
                    </a:lnTo>
                    <a:lnTo>
                      <a:pt x="368655" y="123634"/>
                    </a:lnTo>
                    <a:cubicBezTo>
                      <a:pt x="366407" y="117640"/>
                      <a:pt x="363035" y="113519"/>
                      <a:pt x="358540" y="111271"/>
                    </a:cubicBezTo>
                    <a:cubicBezTo>
                      <a:pt x="358540" y="110896"/>
                      <a:pt x="357790" y="110334"/>
                      <a:pt x="356292" y="109585"/>
                    </a:cubicBezTo>
                    <a:cubicBezTo>
                      <a:pt x="354793" y="108836"/>
                      <a:pt x="352920" y="108087"/>
                      <a:pt x="350672" y="107337"/>
                    </a:cubicBezTo>
                    <a:cubicBezTo>
                      <a:pt x="349173" y="108087"/>
                      <a:pt x="348237" y="108461"/>
                      <a:pt x="347862" y="108461"/>
                    </a:cubicBezTo>
                    <a:cubicBezTo>
                      <a:pt x="347862" y="107712"/>
                      <a:pt x="347675" y="107337"/>
                      <a:pt x="347300" y="107337"/>
                    </a:cubicBezTo>
                    <a:lnTo>
                      <a:pt x="346176" y="109585"/>
                    </a:lnTo>
                    <a:cubicBezTo>
                      <a:pt x="340556" y="109210"/>
                      <a:pt x="336810" y="108274"/>
                      <a:pt x="334937" y="106775"/>
                    </a:cubicBezTo>
                    <a:close/>
                    <a:moveTo>
                      <a:pt x="92163" y="101155"/>
                    </a:moveTo>
                    <a:cubicBezTo>
                      <a:pt x="91039" y="101155"/>
                      <a:pt x="90478" y="101717"/>
                      <a:pt x="90478" y="102841"/>
                    </a:cubicBezTo>
                    <a:lnTo>
                      <a:pt x="92163" y="103965"/>
                    </a:lnTo>
                    <a:lnTo>
                      <a:pt x="93287" y="101717"/>
                    </a:lnTo>
                    <a:lnTo>
                      <a:pt x="93287" y="101155"/>
                    </a:lnTo>
                    <a:close/>
                    <a:moveTo>
                      <a:pt x="92163" y="98908"/>
                    </a:moveTo>
                    <a:lnTo>
                      <a:pt x="92163" y="100032"/>
                    </a:lnTo>
                    <a:lnTo>
                      <a:pt x="94973" y="100032"/>
                    </a:lnTo>
                    <a:lnTo>
                      <a:pt x="94973" y="98908"/>
                    </a:lnTo>
                    <a:close/>
                    <a:moveTo>
                      <a:pt x="98907" y="97222"/>
                    </a:moveTo>
                    <a:lnTo>
                      <a:pt x="98907" y="98908"/>
                    </a:lnTo>
                    <a:lnTo>
                      <a:pt x="100593" y="98908"/>
                    </a:lnTo>
                    <a:cubicBezTo>
                      <a:pt x="100593" y="97784"/>
                      <a:pt x="100031" y="97222"/>
                      <a:pt x="98907" y="97222"/>
                    </a:cubicBezTo>
                    <a:close/>
                    <a:moveTo>
                      <a:pt x="272557" y="96098"/>
                    </a:moveTo>
                    <a:lnTo>
                      <a:pt x="274243" y="96098"/>
                    </a:lnTo>
                    <a:cubicBezTo>
                      <a:pt x="274243" y="97596"/>
                      <a:pt x="273681" y="98346"/>
                      <a:pt x="272557" y="98346"/>
                    </a:cubicBezTo>
                    <a:close/>
                    <a:moveTo>
                      <a:pt x="94411" y="95536"/>
                    </a:moveTo>
                    <a:lnTo>
                      <a:pt x="94411" y="96098"/>
                    </a:lnTo>
                    <a:lnTo>
                      <a:pt x="95535" y="96660"/>
                    </a:lnTo>
                    <a:lnTo>
                      <a:pt x="97221" y="97222"/>
                    </a:lnTo>
                    <a:lnTo>
                      <a:pt x="97221" y="95536"/>
                    </a:lnTo>
                    <a:close/>
                    <a:moveTo>
                      <a:pt x="103403" y="91602"/>
                    </a:moveTo>
                    <a:cubicBezTo>
                      <a:pt x="103028" y="91602"/>
                      <a:pt x="102654" y="91977"/>
                      <a:pt x="102279" y="92726"/>
                    </a:cubicBezTo>
                    <a:cubicBezTo>
                      <a:pt x="101530" y="93475"/>
                      <a:pt x="100968" y="94412"/>
                      <a:pt x="100593" y="95536"/>
                    </a:cubicBezTo>
                    <a:lnTo>
                      <a:pt x="102841" y="96098"/>
                    </a:lnTo>
                    <a:lnTo>
                      <a:pt x="103403" y="96098"/>
                    </a:lnTo>
                    <a:lnTo>
                      <a:pt x="104527" y="91602"/>
                    </a:lnTo>
                    <a:close/>
                    <a:moveTo>
                      <a:pt x="94973" y="90478"/>
                    </a:moveTo>
                    <a:lnTo>
                      <a:pt x="94973" y="93288"/>
                    </a:lnTo>
                    <a:cubicBezTo>
                      <a:pt x="96097" y="93288"/>
                      <a:pt x="97409" y="93663"/>
                      <a:pt x="98907" y="94412"/>
                    </a:cubicBezTo>
                    <a:lnTo>
                      <a:pt x="100593" y="91602"/>
                    </a:lnTo>
                    <a:close/>
                    <a:moveTo>
                      <a:pt x="92163" y="30909"/>
                    </a:moveTo>
                    <a:cubicBezTo>
                      <a:pt x="93662" y="30909"/>
                      <a:pt x="94411" y="32220"/>
                      <a:pt x="94411" y="34842"/>
                    </a:cubicBezTo>
                    <a:lnTo>
                      <a:pt x="94973" y="34842"/>
                    </a:lnTo>
                    <a:lnTo>
                      <a:pt x="94973" y="32033"/>
                    </a:lnTo>
                    <a:lnTo>
                      <a:pt x="96097" y="32033"/>
                    </a:lnTo>
                    <a:cubicBezTo>
                      <a:pt x="106213" y="44396"/>
                      <a:pt x="111271" y="51889"/>
                      <a:pt x="111271" y="54512"/>
                    </a:cubicBezTo>
                    <a:cubicBezTo>
                      <a:pt x="114642" y="57134"/>
                      <a:pt x="117827" y="61817"/>
                      <a:pt x="120824" y="68561"/>
                    </a:cubicBezTo>
                    <a:lnTo>
                      <a:pt x="119700" y="70809"/>
                    </a:lnTo>
                    <a:cubicBezTo>
                      <a:pt x="123447" y="70809"/>
                      <a:pt x="126257" y="76803"/>
                      <a:pt x="128130" y="88792"/>
                    </a:cubicBezTo>
                    <a:cubicBezTo>
                      <a:pt x="126631" y="96660"/>
                      <a:pt x="121948" y="103778"/>
                      <a:pt x="114080" y="110147"/>
                    </a:cubicBezTo>
                    <a:cubicBezTo>
                      <a:pt x="111458" y="112770"/>
                      <a:pt x="108648" y="118202"/>
                      <a:pt x="105651" y="126444"/>
                    </a:cubicBezTo>
                    <a:cubicBezTo>
                      <a:pt x="95535" y="141805"/>
                      <a:pt x="89541" y="150047"/>
                      <a:pt x="87668" y="151171"/>
                    </a:cubicBezTo>
                    <a:cubicBezTo>
                      <a:pt x="86544" y="154918"/>
                      <a:pt x="84296" y="158664"/>
                      <a:pt x="80924" y="162411"/>
                    </a:cubicBezTo>
                    <a:cubicBezTo>
                      <a:pt x="80924" y="164284"/>
                      <a:pt x="77739" y="171215"/>
                      <a:pt x="71370" y="183204"/>
                    </a:cubicBezTo>
                    <a:cubicBezTo>
                      <a:pt x="71370" y="184702"/>
                      <a:pt x="70059" y="186201"/>
                      <a:pt x="67437" y="187700"/>
                    </a:cubicBezTo>
                    <a:lnTo>
                      <a:pt x="67437" y="189948"/>
                    </a:lnTo>
                    <a:lnTo>
                      <a:pt x="72494" y="186576"/>
                    </a:lnTo>
                    <a:lnTo>
                      <a:pt x="73618" y="191633"/>
                    </a:lnTo>
                    <a:cubicBezTo>
                      <a:pt x="72120" y="191633"/>
                      <a:pt x="71370" y="192195"/>
                      <a:pt x="71370" y="193319"/>
                    </a:cubicBezTo>
                    <a:lnTo>
                      <a:pt x="71370" y="194443"/>
                    </a:lnTo>
                    <a:lnTo>
                      <a:pt x="79800" y="184890"/>
                    </a:lnTo>
                    <a:lnTo>
                      <a:pt x="82048" y="186014"/>
                    </a:lnTo>
                    <a:cubicBezTo>
                      <a:pt x="86544" y="181518"/>
                      <a:pt x="92163" y="179270"/>
                      <a:pt x="98907" y="179270"/>
                    </a:cubicBezTo>
                    <a:lnTo>
                      <a:pt x="100031" y="179270"/>
                    </a:lnTo>
                    <a:lnTo>
                      <a:pt x="102841" y="180956"/>
                    </a:lnTo>
                    <a:lnTo>
                      <a:pt x="106213" y="176460"/>
                    </a:lnTo>
                    <a:lnTo>
                      <a:pt x="107337" y="176460"/>
                    </a:lnTo>
                    <a:cubicBezTo>
                      <a:pt x="108461" y="176460"/>
                      <a:pt x="109023" y="177959"/>
                      <a:pt x="109023" y="180956"/>
                    </a:cubicBezTo>
                    <a:lnTo>
                      <a:pt x="114642" y="180394"/>
                    </a:lnTo>
                    <a:cubicBezTo>
                      <a:pt x="116516" y="183766"/>
                      <a:pt x="121386" y="186950"/>
                      <a:pt x="129254" y="189948"/>
                    </a:cubicBezTo>
                    <a:cubicBezTo>
                      <a:pt x="133000" y="189948"/>
                      <a:pt x="134874" y="190884"/>
                      <a:pt x="134874" y="192757"/>
                    </a:cubicBezTo>
                    <a:cubicBezTo>
                      <a:pt x="134874" y="193132"/>
                      <a:pt x="134499" y="193319"/>
                      <a:pt x="133750" y="193319"/>
                    </a:cubicBezTo>
                    <a:lnTo>
                      <a:pt x="134874" y="195567"/>
                    </a:lnTo>
                    <a:lnTo>
                      <a:pt x="133750" y="201187"/>
                    </a:lnTo>
                    <a:cubicBezTo>
                      <a:pt x="136747" y="201936"/>
                      <a:pt x="138245" y="202873"/>
                      <a:pt x="138245" y="203997"/>
                    </a:cubicBezTo>
                    <a:lnTo>
                      <a:pt x="137683" y="205683"/>
                    </a:lnTo>
                    <a:cubicBezTo>
                      <a:pt x="138807" y="205683"/>
                      <a:pt x="139369" y="206245"/>
                      <a:pt x="139369" y="207369"/>
                    </a:cubicBezTo>
                    <a:lnTo>
                      <a:pt x="139369" y="215236"/>
                    </a:lnTo>
                    <a:cubicBezTo>
                      <a:pt x="139369" y="220856"/>
                      <a:pt x="133375" y="230222"/>
                      <a:pt x="121386" y="243335"/>
                    </a:cubicBezTo>
                    <a:lnTo>
                      <a:pt x="100593" y="274806"/>
                    </a:lnTo>
                    <a:lnTo>
                      <a:pt x="100031" y="280425"/>
                    </a:lnTo>
                    <a:cubicBezTo>
                      <a:pt x="101155" y="281924"/>
                      <a:pt x="101717" y="283423"/>
                      <a:pt x="101717" y="284921"/>
                    </a:cubicBezTo>
                    <a:cubicBezTo>
                      <a:pt x="100968" y="284921"/>
                      <a:pt x="100593" y="285296"/>
                      <a:pt x="100593" y="286045"/>
                    </a:cubicBezTo>
                    <a:cubicBezTo>
                      <a:pt x="110709" y="288668"/>
                      <a:pt x="115766" y="290916"/>
                      <a:pt x="115766" y="292789"/>
                    </a:cubicBezTo>
                    <a:lnTo>
                      <a:pt x="115766" y="293351"/>
                    </a:lnTo>
                    <a:cubicBezTo>
                      <a:pt x="113144" y="295973"/>
                      <a:pt x="111271" y="299720"/>
                      <a:pt x="110147" y="304590"/>
                    </a:cubicBezTo>
                    <a:cubicBezTo>
                      <a:pt x="103778" y="304590"/>
                      <a:pt x="95535" y="310959"/>
                      <a:pt x="85420" y="323698"/>
                    </a:cubicBezTo>
                    <a:cubicBezTo>
                      <a:pt x="85045" y="323698"/>
                      <a:pt x="81299" y="327819"/>
                      <a:pt x="74180" y="336061"/>
                    </a:cubicBezTo>
                    <a:lnTo>
                      <a:pt x="73618" y="336061"/>
                    </a:lnTo>
                    <a:lnTo>
                      <a:pt x="71370" y="334937"/>
                    </a:lnTo>
                    <a:cubicBezTo>
                      <a:pt x="69497" y="340182"/>
                      <a:pt x="68186" y="342805"/>
                      <a:pt x="67437" y="342805"/>
                    </a:cubicBezTo>
                    <a:cubicBezTo>
                      <a:pt x="65938" y="342805"/>
                      <a:pt x="64439" y="341493"/>
                      <a:pt x="62941" y="338871"/>
                    </a:cubicBezTo>
                    <a:lnTo>
                      <a:pt x="61255" y="339995"/>
                    </a:lnTo>
                    <a:lnTo>
                      <a:pt x="60131" y="339995"/>
                    </a:lnTo>
                    <a:lnTo>
                      <a:pt x="60131" y="336061"/>
                    </a:lnTo>
                    <a:cubicBezTo>
                      <a:pt x="54511" y="334188"/>
                      <a:pt x="51701" y="332689"/>
                      <a:pt x="51701" y="331565"/>
                    </a:cubicBezTo>
                    <a:lnTo>
                      <a:pt x="51701" y="330441"/>
                    </a:lnTo>
                    <a:lnTo>
                      <a:pt x="52825" y="328193"/>
                    </a:lnTo>
                    <a:cubicBezTo>
                      <a:pt x="51327" y="328193"/>
                      <a:pt x="50577" y="326695"/>
                      <a:pt x="50577" y="323698"/>
                    </a:cubicBezTo>
                    <a:lnTo>
                      <a:pt x="41024" y="323698"/>
                    </a:lnTo>
                    <a:lnTo>
                      <a:pt x="39338" y="322574"/>
                    </a:lnTo>
                    <a:cubicBezTo>
                      <a:pt x="39338" y="323323"/>
                      <a:pt x="38963" y="323698"/>
                      <a:pt x="38214" y="323698"/>
                    </a:cubicBezTo>
                    <a:lnTo>
                      <a:pt x="37652" y="322012"/>
                    </a:lnTo>
                    <a:lnTo>
                      <a:pt x="38214" y="316954"/>
                    </a:lnTo>
                    <a:cubicBezTo>
                      <a:pt x="36341" y="316954"/>
                      <a:pt x="35404" y="316392"/>
                      <a:pt x="35404" y="315268"/>
                    </a:cubicBezTo>
                    <a:lnTo>
                      <a:pt x="35404" y="313582"/>
                    </a:lnTo>
                    <a:cubicBezTo>
                      <a:pt x="45520" y="293726"/>
                      <a:pt x="56946" y="274056"/>
                      <a:pt x="69684" y="254575"/>
                    </a:cubicBezTo>
                    <a:lnTo>
                      <a:pt x="66875" y="252889"/>
                    </a:lnTo>
                    <a:cubicBezTo>
                      <a:pt x="66875" y="254013"/>
                      <a:pt x="66313" y="254387"/>
                      <a:pt x="65189" y="254013"/>
                    </a:cubicBezTo>
                    <a:lnTo>
                      <a:pt x="61817" y="254013"/>
                    </a:lnTo>
                    <a:cubicBezTo>
                      <a:pt x="61817" y="254387"/>
                      <a:pt x="61067" y="254949"/>
                      <a:pt x="59569" y="255699"/>
                    </a:cubicBezTo>
                    <a:cubicBezTo>
                      <a:pt x="57321" y="257197"/>
                      <a:pt x="54698" y="258508"/>
                      <a:pt x="51701" y="259632"/>
                    </a:cubicBezTo>
                    <a:cubicBezTo>
                      <a:pt x="51701" y="260382"/>
                      <a:pt x="51327" y="260756"/>
                      <a:pt x="50577" y="260756"/>
                    </a:cubicBezTo>
                    <a:lnTo>
                      <a:pt x="51701" y="262442"/>
                    </a:lnTo>
                    <a:lnTo>
                      <a:pt x="51701" y="263566"/>
                    </a:lnTo>
                    <a:lnTo>
                      <a:pt x="43834" y="266938"/>
                    </a:lnTo>
                    <a:lnTo>
                      <a:pt x="30908" y="256823"/>
                    </a:lnTo>
                    <a:cubicBezTo>
                      <a:pt x="30159" y="256823"/>
                      <a:pt x="28848" y="256448"/>
                      <a:pt x="26974" y="255699"/>
                    </a:cubicBezTo>
                    <a:cubicBezTo>
                      <a:pt x="25101" y="254949"/>
                      <a:pt x="22666" y="254013"/>
                      <a:pt x="19669" y="252889"/>
                    </a:cubicBezTo>
                    <a:lnTo>
                      <a:pt x="11801" y="254575"/>
                    </a:lnTo>
                    <a:lnTo>
                      <a:pt x="10677" y="251765"/>
                    </a:lnTo>
                    <a:lnTo>
                      <a:pt x="9553" y="250079"/>
                    </a:lnTo>
                    <a:lnTo>
                      <a:pt x="8991" y="248393"/>
                    </a:lnTo>
                    <a:lnTo>
                      <a:pt x="10115" y="240525"/>
                    </a:lnTo>
                    <a:cubicBezTo>
                      <a:pt x="8991" y="240525"/>
                      <a:pt x="5619" y="239589"/>
                      <a:pt x="0" y="237715"/>
                    </a:cubicBezTo>
                    <a:lnTo>
                      <a:pt x="0" y="236029"/>
                    </a:lnTo>
                    <a:lnTo>
                      <a:pt x="6181" y="232096"/>
                    </a:lnTo>
                    <a:lnTo>
                      <a:pt x="6181" y="230972"/>
                    </a:lnTo>
                    <a:lnTo>
                      <a:pt x="1685" y="232096"/>
                    </a:lnTo>
                    <a:lnTo>
                      <a:pt x="561" y="232096"/>
                    </a:lnTo>
                    <a:lnTo>
                      <a:pt x="561" y="230410"/>
                    </a:lnTo>
                    <a:cubicBezTo>
                      <a:pt x="561" y="229660"/>
                      <a:pt x="936" y="229286"/>
                      <a:pt x="1685" y="229286"/>
                    </a:cubicBezTo>
                    <a:cubicBezTo>
                      <a:pt x="561" y="225914"/>
                      <a:pt x="0" y="223479"/>
                      <a:pt x="0" y="221980"/>
                    </a:cubicBezTo>
                    <a:cubicBezTo>
                      <a:pt x="1123" y="215611"/>
                      <a:pt x="2622" y="212427"/>
                      <a:pt x="4495" y="212427"/>
                    </a:cubicBezTo>
                    <a:lnTo>
                      <a:pt x="4495" y="206807"/>
                    </a:lnTo>
                    <a:cubicBezTo>
                      <a:pt x="23602" y="170466"/>
                      <a:pt x="36153" y="147425"/>
                      <a:pt x="42148" y="137684"/>
                    </a:cubicBezTo>
                    <a:cubicBezTo>
                      <a:pt x="42897" y="137309"/>
                      <a:pt x="47580" y="129442"/>
                      <a:pt x="56197" y="114081"/>
                    </a:cubicBezTo>
                    <a:cubicBezTo>
                      <a:pt x="57696" y="114081"/>
                      <a:pt x="60880" y="109023"/>
                      <a:pt x="65751" y="98908"/>
                    </a:cubicBezTo>
                    <a:cubicBezTo>
                      <a:pt x="71370" y="92164"/>
                      <a:pt x="77739" y="80924"/>
                      <a:pt x="84858" y="65189"/>
                    </a:cubicBezTo>
                    <a:cubicBezTo>
                      <a:pt x="85607" y="65189"/>
                      <a:pt x="87106" y="62941"/>
                      <a:pt x="89354" y="58445"/>
                    </a:cubicBezTo>
                    <a:cubicBezTo>
                      <a:pt x="88604" y="56947"/>
                      <a:pt x="88230" y="56010"/>
                      <a:pt x="88230" y="55636"/>
                    </a:cubicBezTo>
                    <a:lnTo>
                      <a:pt x="89354" y="55636"/>
                    </a:lnTo>
                    <a:lnTo>
                      <a:pt x="88230" y="53950"/>
                    </a:lnTo>
                    <a:lnTo>
                      <a:pt x="89354" y="48330"/>
                    </a:lnTo>
                    <a:lnTo>
                      <a:pt x="88230" y="46082"/>
                    </a:lnTo>
                    <a:cubicBezTo>
                      <a:pt x="90103" y="35966"/>
                      <a:pt x="91414" y="30909"/>
                      <a:pt x="92163" y="30909"/>
                    </a:cubicBezTo>
                    <a:close/>
                    <a:moveTo>
                      <a:pt x="295036" y="0"/>
                    </a:moveTo>
                    <a:lnTo>
                      <a:pt x="296160" y="0"/>
                    </a:lnTo>
                    <a:lnTo>
                      <a:pt x="300094" y="4496"/>
                    </a:lnTo>
                    <a:cubicBezTo>
                      <a:pt x="300094" y="2248"/>
                      <a:pt x="300656" y="1124"/>
                      <a:pt x="301780" y="1124"/>
                    </a:cubicBezTo>
                    <a:cubicBezTo>
                      <a:pt x="306651" y="8242"/>
                      <a:pt x="311708" y="13487"/>
                      <a:pt x="316953" y="16859"/>
                    </a:cubicBezTo>
                    <a:cubicBezTo>
                      <a:pt x="318452" y="20980"/>
                      <a:pt x="321824" y="25102"/>
                      <a:pt x="327069" y="29223"/>
                    </a:cubicBezTo>
                    <a:lnTo>
                      <a:pt x="333251" y="46082"/>
                    </a:lnTo>
                    <a:cubicBezTo>
                      <a:pt x="336248" y="47955"/>
                      <a:pt x="337746" y="49266"/>
                      <a:pt x="337746" y="50016"/>
                    </a:cubicBezTo>
                    <a:lnTo>
                      <a:pt x="337746" y="51140"/>
                    </a:lnTo>
                    <a:lnTo>
                      <a:pt x="336623" y="52826"/>
                    </a:lnTo>
                    <a:cubicBezTo>
                      <a:pt x="338121" y="52826"/>
                      <a:pt x="338870" y="53388"/>
                      <a:pt x="338870" y="54512"/>
                    </a:cubicBezTo>
                    <a:lnTo>
                      <a:pt x="338870" y="55636"/>
                    </a:lnTo>
                    <a:lnTo>
                      <a:pt x="337746" y="57321"/>
                    </a:lnTo>
                    <a:cubicBezTo>
                      <a:pt x="338121" y="57321"/>
                      <a:pt x="338496" y="57696"/>
                      <a:pt x="338870" y="58445"/>
                    </a:cubicBezTo>
                    <a:cubicBezTo>
                      <a:pt x="339620" y="59195"/>
                      <a:pt x="340182" y="60131"/>
                      <a:pt x="340556" y="61255"/>
                    </a:cubicBezTo>
                    <a:cubicBezTo>
                      <a:pt x="339807" y="62754"/>
                      <a:pt x="339432" y="63690"/>
                      <a:pt x="339432" y="64065"/>
                    </a:cubicBezTo>
                    <a:cubicBezTo>
                      <a:pt x="340931" y="64065"/>
                      <a:pt x="341680" y="64627"/>
                      <a:pt x="341680" y="65751"/>
                    </a:cubicBezTo>
                    <a:cubicBezTo>
                      <a:pt x="340182" y="68374"/>
                      <a:pt x="339432" y="70996"/>
                      <a:pt x="339432" y="73619"/>
                    </a:cubicBezTo>
                    <a:lnTo>
                      <a:pt x="339432" y="80362"/>
                    </a:lnTo>
                    <a:lnTo>
                      <a:pt x="340556" y="80362"/>
                    </a:lnTo>
                    <a:lnTo>
                      <a:pt x="342242" y="80924"/>
                    </a:lnTo>
                    <a:lnTo>
                      <a:pt x="345052" y="80362"/>
                    </a:lnTo>
                    <a:lnTo>
                      <a:pt x="345052" y="80924"/>
                    </a:lnTo>
                    <a:lnTo>
                      <a:pt x="347862" y="80362"/>
                    </a:lnTo>
                    <a:cubicBezTo>
                      <a:pt x="348611" y="80362"/>
                      <a:pt x="348986" y="80550"/>
                      <a:pt x="348986" y="80924"/>
                    </a:cubicBezTo>
                    <a:lnTo>
                      <a:pt x="350672" y="80362"/>
                    </a:lnTo>
                    <a:lnTo>
                      <a:pt x="354044" y="80362"/>
                    </a:lnTo>
                    <a:cubicBezTo>
                      <a:pt x="355168" y="80362"/>
                      <a:pt x="355730" y="80924"/>
                      <a:pt x="355730" y="82048"/>
                    </a:cubicBezTo>
                    <a:lnTo>
                      <a:pt x="359664" y="80362"/>
                    </a:lnTo>
                    <a:lnTo>
                      <a:pt x="361349" y="80924"/>
                    </a:lnTo>
                    <a:lnTo>
                      <a:pt x="362473" y="80924"/>
                    </a:lnTo>
                    <a:lnTo>
                      <a:pt x="365845" y="80362"/>
                    </a:lnTo>
                    <a:lnTo>
                      <a:pt x="369779" y="82048"/>
                    </a:lnTo>
                    <a:cubicBezTo>
                      <a:pt x="370528" y="80924"/>
                      <a:pt x="371090" y="80362"/>
                      <a:pt x="371465" y="80362"/>
                    </a:cubicBezTo>
                    <a:lnTo>
                      <a:pt x="374275" y="82048"/>
                    </a:lnTo>
                    <a:lnTo>
                      <a:pt x="375399" y="82048"/>
                    </a:lnTo>
                    <a:cubicBezTo>
                      <a:pt x="375399" y="80175"/>
                      <a:pt x="376148" y="79238"/>
                      <a:pt x="377647" y="79238"/>
                    </a:cubicBezTo>
                    <a:cubicBezTo>
                      <a:pt x="379520" y="80737"/>
                      <a:pt x="381019" y="81861"/>
                      <a:pt x="382143" y="82610"/>
                    </a:cubicBezTo>
                    <a:cubicBezTo>
                      <a:pt x="383266" y="83734"/>
                      <a:pt x="383828" y="84484"/>
                      <a:pt x="383828" y="84858"/>
                    </a:cubicBezTo>
                    <a:lnTo>
                      <a:pt x="386076" y="83734"/>
                    </a:lnTo>
                    <a:lnTo>
                      <a:pt x="386638" y="83734"/>
                    </a:lnTo>
                    <a:cubicBezTo>
                      <a:pt x="390385" y="87481"/>
                      <a:pt x="396192" y="91040"/>
                      <a:pt x="404060" y="94412"/>
                    </a:cubicBezTo>
                    <a:lnTo>
                      <a:pt x="408555" y="100032"/>
                    </a:lnTo>
                    <a:lnTo>
                      <a:pt x="406869" y="102841"/>
                    </a:lnTo>
                    <a:cubicBezTo>
                      <a:pt x="416236" y="109960"/>
                      <a:pt x="420919" y="114268"/>
                      <a:pt x="420919" y="115767"/>
                    </a:cubicBezTo>
                    <a:cubicBezTo>
                      <a:pt x="420919" y="117265"/>
                      <a:pt x="422230" y="119326"/>
                      <a:pt x="424853" y="121949"/>
                    </a:cubicBezTo>
                    <a:cubicBezTo>
                      <a:pt x="424478" y="124196"/>
                      <a:pt x="423354" y="125320"/>
                      <a:pt x="421481" y="125320"/>
                    </a:cubicBezTo>
                    <a:lnTo>
                      <a:pt x="421481" y="126444"/>
                    </a:lnTo>
                    <a:cubicBezTo>
                      <a:pt x="422979" y="126444"/>
                      <a:pt x="423729" y="126819"/>
                      <a:pt x="423729" y="127568"/>
                    </a:cubicBezTo>
                    <a:lnTo>
                      <a:pt x="423729" y="130378"/>
                    </a:lnTo>
                    <a:cubicBezTo>
                      <a:pt x="428224" y="133001"/>
                      <a:pt x="430660" y="135436"/>
                      <a:pt x="431034" y="137684"/>
                    </a:cubicBezTo>
                    <a:cubicBezTo>
                      <a:pt x="430660" y="138433"/>
                      <a:pt x="430472" y="139744"/>
                      <a:pt x="430472" y="141618"/>
                    </a:cubicBezTo>
                    <a:cubicBezTo>
                      <a:pt x="432346" y="141618"/>
                      <a:pt x="433470" y="144053"/>
                      <a:pt x="433844" y="148923"/>
                    </a:cubicBezTo>
                    <a:lnTo>
                      <a:pt x="433282" y="151171"/>
                    </a:lnTo>
                    <a:lnTo>
                      <a:pt x="433844" y="152857"/>
                    </a:lnTo>
                    <a:cubicBezTo>
                      <a:pt x="433844" y="153606"/>
                      <a:pt x="433657" y="153981"/>
                      <a:pt x="433282" y="153981"/>
                    </a:cubicBezTo>
                    <a:lnTo>
                      <a:pt x="433844" y="156791"/>
                    </a:lnTo>
                    <a:cubicBezTo>
                      <a:pt x="433095" y="166532"/>
                      <a:pt x="432158" y="171777"/>
                      <a:pt x="431034" y="172526"/>
                    </a:cubicBezTo>
                    <a:lnTo>
                      <a:pt x="432158" y="178146"/>
                    </a:lnTo>
                    <a:cubicBezTo>
                      <a:pt x="430285" y="178146"/>
                      <a:pt x="428974" y="183578"/>
                      <a:pt x="428224" y="194443"/>
                    </a:cubicBezTo>
                    <a:lnTo>
                      <a:pt x="429348" y="196129"/>
                    </a:lnTo>
                    <a:cubicBezTo>
                      <a:pt x="428599" y="201374"/>
                      <a:pt x="428037" y="203997"/>
                      <a:pt x="427663" y="203997"/>
                    </a:cubicBezTo>
                    <a:lnTo>
                      <a:pt x="428224" y="205683"/>
                    </a:lnTo>
                    <a:lnTo>
                      <a:pt x="428224" y="206807"/>
                    </a:lnTo>
                    <a:cubicBezTo>
                      <a:pt x="428224" y="208680"/>
                      <a:pt x="428037" y="209617"/>
                      <a:pt x="427663" y="209617"/>
                    </a:cubicBezTo>
                    <a:lnTo>
                      <a:pt x="428224" y="214112"/>
                    </a:lnTo>
                    <a:lnTo>
                      <a:pt x="428224" y="222542"/>
                    </a:lnTo>
                    <a:cubicBezTo>
                      <a:pt x="428224" y="224041"/>
                      <a:pt x="428037" y="225727"/>
                      <a:pt x="427663" y="227600"/>
                    </a:cubicBezTo>
                    <a:lnTo>
                      <a:pt x="428224" y="229286"/>
                    </a:lnTo>
                    <a:cubicBezTo>
                      <a:pt x="427475" y="231159"/>
                      <a:pt x="426913" y="232096"/>
                      <a:pt x="426539" y="232096"/>
                    </a:cubicBezTo>
                    <a:cubicBezTo>
                      <a:pt x="427663" y="234718"/>
                      <a:pt x="428224" y="236591"/>
                      <a:pt x="428224" y="237715"/>
                    </a:cubicBezTo>
                    <a:lnTo>
                      <a:pt x="427663" y="240525"/>
                    </a:lnTo>
                    <a:cubicBezTo>
                      <a:pt x="427663" y="241275"/>
                      <a:pt x="427850" y="241649"/>
                      <a:pt x="428224" y="241649"/>
                    </a:cubicBezTo>
                    <a:cubicBezTo>
                      <a:pt x="427850" y="246145"/>
                      <a:pt x="427288" y="249330"/>
                      <a:pt x="426539" y="251203"/>
                    </a:cubicBezTo>
                    <a:lnTo>
                      <a:pt x="427663" y="252889"/>
                    </a:lnTo>
                    <a:lnTo>
                      <a:pt x="426539" y="254575"/>
                    </a:lnTo>
                    <a:lnTo>
                      <a:pt x="427663" y="256823"/>
                    </a:lnTo>
                    <a:lnTo>
                      <a:pt x="425415" y="266376"/>
                    </a:lnTo>
                    <a:lnTo>
                      <a:pt x="426539" y="268062"/>
                    </a:lnTo>
                    <a:cubicBezTo>
                      <a:pt x="425789" y="269935"/>
                      <a:pt x="425227" y="270872"/>
                      <a:pt x="424853" y="270872"/>
                    </a:cubicBezTo>
                    <a:lnTo>
                      <a:pt x="424853" y="271996"/>
                    </a:lnTo>
                    <a:lnTo>
                      <a:pt x="425415" y="273682"/>
                    </a:lnTo>
                    <a:cubicBezTo>
                      <a:pt x="424291" y="281924"/>
                      <a:pt x="423729" y="291103"/>
                      <a:pt x="423729" y="301219"/>
                    </a:cubicBezTo>
                    <a:cubicBezTo>
                      <a:pt x="423729" y="301593"/>
                      <a:pt x="424103" y="304028"/>
                      <a:pt x="424853" y="308524"/>
                    </a:cubicBezTo>
                    <a:cubicBezTo>
                      <a:pt x="424853" y="309274"/>
                      <a:pt x="424478" y="309648"/>
                      <a:pt x="423729" y="309648"/>
                    </a:cubicBezTo>
                    <a:cubicBezTo>
                      <a:pt x="424478" y="317891"/>
                      <a:pt x="425040" y="322948"/>
                      <a:pt x="425415" y="324822"/>
                    </a:cubicBezTo>
                    <a:cubicBezTo>
                      <a:pt x="425040" y="325571"/>
                      <a:pt x="424853" y="326695"/>
                      <a:pt x="424853" y="328193"/>
                    </a:cubicBezTo>
                    <a:lnTo>
                      <a:pt x="425415" y="334937"/>
                    </a:lnTo>
                    <a:lnTo>
                      <a:pt x="424853" y="334937"/>
                    </a:lnTo>
                    <a:cubicBezTo>
                      <a:pt x="426351" y="339433"/>
                      <a:pt x="427850" y="348050"/>
                      <a:pt x="429348" y="360788"/>
                    </a:cubicBezTo>
                    <a:lnTo>
                      <a:pt x="428224" y="362474"/>
                    </a:lnTo>
                    <a:cubicBezTo>
                      <a:pt x="429723" y="365096"/>
                      <a:pt x="430472" y="367344"/>
                      <a:pt x="430472" y="369218"/>
                    </a:cubicBezTo>
                    <a:cubicBezTo>
                      <a:pt x="429723" y="370716"/>
                      <a:pt x="429348" y="371653"/>
                      <a:pt x="429348" y="372027"/>
                    </a:cubicBezTo>
                    <a:lnTo>
                      <a:pt x="432158" y="377647"/>
                    </a:lnTo>
                    <a:lnTo>
                      <a:pt x="431034" y="379333"/>
                    </a:lnTo>
                    <a:cubicBezTo>
                      <a:pt x="432908" y="383080"/>
                      <a:pt x="433844" y="386639"/>
                      <a:pt x="433844" y="390011"/>
                    </a:cubicBezTo>
                    <a:cubicBezTo>
                      <a:pt x="432720" y="390011"/>
                      <a:pt x="432158" y="390573"/>
                      <a:pt x="432158" y="391697"/>
                    </a:cubicBezTo>
                    <a:lnTo>
                      <a:pt x="433844" y="394506"/>
                    </a:lnTo>
                    <a:cubicBezTo>
                      <a:pt x="433844" y="395256"/>
                      <a:pt x="433657" y="395630"/>
                      <a:pt x="433282" y="395630"/>
                    </a:cubicBezTo>
                    <a:lnTo>
                      <a:pt x="433844" y="397316"/>
                    </a:lnTo>
                    <a:lnTo>
                      <a:pt x="433844" y="399002"/>
                    </a:lnTo>
                    <a:cubicBezTo>
                      <a:pt x="433844" y="399752"/>
                      <a:pt x="433657" y="400126"/>
                      <a:pt x="433282" y="400126"/>
                    </a:cubicBezTo>
                    <a:lnTo>
                      <a:pt x="436092" y="405746"/>
                    </a:lnTo>
                    <a:cubicBezTo>
                      <a:pt x="434968" y="407619"/>
                      <a:pt x="433282" y="411740"/>
                      <a:pt x="431034" y="418109"/>
                    </a:cubicBezTo>
                    <a:cubicBezTo>
                      <a:pt x="430285" y="418109"/>
                      <a:pt x="428412" y="420357"/>
                      <a:pt x="425415" y="424853"/>
                    </a:cubicBezTo>
                    <a:cubicBezTo>
                      <a:pt x="423167" y="424853"/>
                      <a:pt x="416610" y="428038"/>
                      <a:pt x="405745" y="434407"/>
                    </a:cubicBezTo>
                    <a:lnTo>
                      <a:pt x="404060" y="433283"/>
                    </a:lnTo>
                    <a:cubicBezTo>
                      <a:pt x="396192" y="437029"/>
                      <a:pt x="392258" y="439464"/>
                      <a:pt x="392258" y="440588"/>
                    </a:cubicBezTo>
                    <a:cubicBezTo>
                      <a:pt x="390759" y="439464"/>
                      <a:pt x="389636" y="438902"/>
                      <a:pt x="388886" y="438902"/>
                    </a:cubicBezTo>
                    <a:cubicBezTo>
                      <a:pt x="386638" y="440026"/>
                      <a:pt x="384952" y="440588"/>
                      <a:pt x="383828" y="440588"/>
                    </a:cubicBezTo>
                    <a:cubicBezTo>
                      <a:pt x="383828" y="439464"/>
                      <a:pt x="383266" y="438902"/>
                      <a:pt x="382143" y="438902"/>
                    </a:cubicBezTo>
                    <a:cubicBezTo>
                      <a:pt x="379895" y="440026"/>
                      <a:pt x="378396" y="440588"/>
                      <a:pt x="377647" y="440588"/>
                    </a:cubicBezTo>
                    <a:cubicBezTo>
                      <a:pt x="377647" y="439464"/>
                      <a:pt x="376897" y="438902"/>
                      <a:pt x="375399" y="438902"/>
                    </a:cubicBezTo>
                    <a:lnTo>
                      <a:pt x="373713" y="440026"/>
                    </a:lnTo>
                    <a:lnTo>
                      <a:pt x="372027" y="439464"/>
                    </a:lnTo>
                    <a:lnTo>
                      <a:pt x="370903" y="438902"/>
                    </a:lnTo>
                    <a:cubicBezTo>
                      <a:pt x="370903" y="439277"/>
                      <a:pt x="370528" y="439839"/>
                      <a:pt x="369779" y="440588"/>
                    </a:cubicBezTo>
                    <a:cubicBezTo>
                      <a:pt x="368655" y="441338"/>
                      <a:pt x="367344" y="442087"/>
                      <a:pt x="365845" y="442836"/>
                    </a:cubicBezTo>
                    <a:lnTo>
                      <a:pt x="365845" y="441712"/>
                    </a:lnTo>
                    <a:lnTo>
                      <a:pt x="364159" y="442836"/>
                    </a:lnTo>
                    <a:lnTo>
                      <a:pt x="363035" y="442836"/>
                    </a:lnTo>
                    <a:lnTo>
                      <a:pt x="360225" y="440588"/>
                    </a:lnTo>
                    <a:lnTo>
                      <a:pt x="359664" y="440588"/>
                    </a:lnTo>
                    <a:lnTo>
                      <a:pt x="355730" y="443398"/>
                    </a:lnTo>
                    <a:lnTo>
                      <a:pt x="354044" y="442836"/>
                    </a:lnTo>
                    <a:cubicBezTo>
                      <a:pt x="353294" y="443211"/>
                      <a:pt x="351983" y="443398"/>
                      <a:pt x="350110" y="443398"/>
                    </a:cubicBezTo>
                    <a:lnTo>
                      <a:pt x="348986" y="441712"/>
                    </a:lnTo>
                    <a:lnTo>
                      <a:pt x="347300" y="442836"/>
                    </a:lnTo>
                    <a:lnTo>
                      <a:pt x="333813" y="442836"/>
                    </a:lnTo>
                    <a:cubicBezTo>
                      <a:pt x="333438" y="442836"/>
                      <a:pt x="333251" y="442462"/>
                      <a:pt x="333251" y="441712"/>
                    </a:cubicBezTo>
                    <a:lnTo>
                      <a:pt x="331565" y="442274"/>
                    </a:lnTo>
                    <a:lnTo>
                      <a:pt x="330441" y="442836"/>
                    </a:lnTo>
                    <a:cubicBezTo>
                      <a:pt x="304965" y="442836"/>
                      <a:pt x="286607" y="433283"/>
                      <a:pt x="275367" y="414176"/>
                    </a:cubicBezTo>
                    <a:cubicBezTo>
                      <a:pt x="269748" y="409680"/>
                      <a:pt x="266938" y="406308"/>
                      <a:pt x="266938" y="404060"/>
                    </a:cubicBezTo>
                    <a:lnTo>
                      <a:pt x="283797" y="419795"/>
                    </a:lnTo>
                    <a:lnTo>
                      <a:pt x="287731" y="416985"/>
                    </a:lnTo>
                    <a:lnTo>
                      <a:pt x="287731" y="418109"/>
                    </a:lnTo>
                    <a:lnTo>
                      <a:pt x="286607" y="419795"/>
                    </a:lnTo>
                    <a:lnTo>
                      <a:pt x="288855" y="419795"/>
                    </a:lnTo>
                    <a:lnTo>
                      <a:pt x="288855" y="418109"/>
                    </a:lnTo>
                    <a:lnTo>
                      <a:pt x="289417" y="418109"/>
                    </a:lnTo>
                    <a:cubicBezTo>
                      <a:pt x="302904" y="423729"/>
                      <a:pt x="310772" y="426539"/>
                      <a:pt x="313020" y="426539"/>
                    </a:cubicBezTo>
                    <a:cubicBezTo>
                      <a:pt x="326507" y="424666"/>
                      <a:pt x="333251" y="423167"/>
                      <a:pt x="333251" y="422043"/>
                    </a:cubicBezTo>
                    <a:lnTo>
                      <a:pt x="334937" y="422605"/>
                    </a:lnTo>
                    <a:lnTo>
                      <a:pt x="336061" y="422605"/>
                    </a:lnTo>
                    <a:cubicBezTo>
                      <a:pt x="338308" y="420357"/>
                      <a:pt x="342992" y="417922"/>
                      <a:pt x="350110" y="415300"/>
                    </a:cubicBezTo>
                    <a:lnTo>
                      <a:pt x="351796" y="416423"/>
                    </a:lnTo>
                    <a:lnTo>
                      <a:pt x="362473" y="406870"/>
                    </a:lnTo>
                    <a:cubicBezTo>
                      <a:pt x="362473" y="407619"/>
                      <a:pt x="362661" y="407994"/>
                      <a:pt x="363035" y="407994"/>
                    </a:cubicBezTo>
                    <a:cubicBezTo>
                      <a:pt x="363035" y="406121"/>
                      <a:pt x="367906" y="402561"/>
                      <a:pt x="377647" y="397316"/>
                    </a:cubicBezTo>
                    <a:lnTo>
                      <a:pt x="377647" y="396192"/>
                    </a:lnTo>
                    <a:lnTo>
                      <a:pt x="378209" y="394506"/>
                    </a:lnTo>
                    <a:cubicBezTo>
                      <a:pt x="377834" y="394506"/>
                      <a:pt x="377647" y="394132"/>
                      <a:pt x="377647" y="393382"/>
                    </a:cubicBezTo>
                    <a:cubicBezTo>
                      <a:pt x="378021" y="393382"/>
                      <a:pt x="380457" y="390011"/>
                      <a:pt x="384952" y="383267"/>
                    </a:cubicBezTo>
                    <a:cubicBezTo>
                      <a:pt x="383828" y="381019"/>
                      <a:pt x="383266" y="379520"/>
                      <a:pt x="383266" y="378771"/>
                    </a:cubicBezTo>
                    <a:cubicBezTo>
                      <a:pt x="384765" y="378022"/>
                      <a:pt x="385889" y="377273"/>
                      <a:pt x="386638" y="376523"/>
                    </a:cubicBezTo>
                    <a:cubicBezTo>
                      <a:pt x="387388" y="375774"/>
                      <a:pt x="387762" y="375212"/>
                      <a:pt x="387762" y="374837"/>
                    </a:cubicBezTo>
                    <a:lnTo>
                      <a:pt x="387762" y="373713"/>
                    </a:lnTo>
                    <a:lnTo>
                      <a:pt x="386076" y="366970"/>
                    </a:lnTo>
                    <a:cubicBezTo>
                      <a:pt x="386826" y="366595"/>
                      <a:pt x="387950" y="366408"/>
                      <a:pt x="389448" y="366408"/>
                    </a:cubicBezTo>
                    <a:lnTo>
                      <a:pt x="389448" y="362474"/>
                    </a:lnTo>
                    <a:cubicBezTo>
                      <a:pt x="386451" y="362474"/>
                      <a:pt x="384952" y="359664"/>
                      <a:pt x="384952" y="354044"/>
                    </a:cubicBezTo>
                    <a:lnTo>
                      <a:pt x="383828" y="354044"/>
                    </a:lnTo>
                    <a:lnTo>
                      <a:pt x="382143" y="355168"/>
                    </a:lnTo>
                    <a:lnTo>
                      <a:pt x="381019" y="352920"/>
                    </a:lnTo>
                    <a:cubicBezTo>
                      <a:pt x="384390" y="351047"/>
                      <a:pt x="386076" y="349736"/>
                      <a:pt x="386076" y="348986"/>
                    </a:cubicBezTo>
                    <a:cubicBezTo>
                      <a:pt x="384952" y="348612"/>
                      <a:pt x="384016" y="348237"/>
                      <a:pt x="383266" y="347863"/>
                    </a:cubicBezTo>
                    <a:cubicBezTo>
                      <a:pt x="382517" y="347488"/>
                      <a:pt x="382143" y="347113"/>
                      <a:pt x="382143" y="346739"/>
                    </a:cubicBezTo>
                    <a:cubicBezTo>
                      <a:pt x="382143" y="346364"/>
                      <a:pt x="383641" y="344678"/>
                      <a:pt x="386638" y="341681"/>
                    </a:cubicBezTo>
                    <a:lnTo>
                      <a:pt x="383828" y="341681"/>
                    </a:lnTo>
                    <a:lnTo>
                      <a:pt x="383828" y="340557"/>
                    </a:lnTo>
                    <a:cubicBezTo>
                      <a:pt x="383828" y="340182"/>
                      <a:pt x="384203" y="339995"/>
                      <a:pt x="384952" y="339995"/>
                    </a:cubicBezTo>
                    <a:lnTo>
                      <a:pt x="383828" y="337747"/>
                    </a:lnTo>
                    <a:cubicBezTo>
                      <a:pt x="384952" y="336623"/>
                      <a:pt x="385889" y="335312"/>
                      <a:pt x="386638" y="333813"/>
                    </a:cubicBezTo>
                    <a:cubicBezTo>
                      <a:pt x="387388" y="333064"/>
                      <a:pt x="387762" y="332502"/>
                      <a:pt x="387762" y="332127"/>
                    </a:cubicBezTo>
                    <a:lnTo>
                      <a:pt x="386638" y="332127"/>
                    </a:lnTo>
                    <a:lnTo>
                      <a:pt x="383828" y="334375"/>
                    </a:lnTo>
                    <a:lnTo>
                      <a:pt x="383266" y="334375"/>
                    </a:lnTo>
                    <a:lnTo>
                      <a:pt x="383266" y="328193"/>
                    </a:lnTo>
                    <a:cubicBezTo>
                      <a:pt x="384016" y="328193"/>
                      <a:pt x="384952" y="327257"/>
                      <a:pt x="386076" y="325384"/>
                    </a:cubicBezTo>
                    <a:cubicBezTo>
                      <a:pt x="382705" y="325384"/>
                      <a:pt x="381019" y="324447"/>
                      <a:pt x="381019" y="322574"/>
                    </a:cubicBezTo>
                    <a:lnTo>
                      <a:pt x="379333" y="323698"/>
                    </a:lnTo>
                    <a:lnTo>
                      <a:pt x="378209" y="323698"/>
                    </a:lnTo>
                    <a:lnTo>
                      <a:pt x="378209" y="322012"/>
                    </a:lnTo>
                    <a:lnTo>
                      <a:pt x="380457" y="322012"/>
                    </a:lnTo>
                    <a:cubicBezTo>
                      <a:pt x="378958" y="320513"/>
                      <a:pt x="378209" y="319202"/>
                      <a:pt x="378209" y="318078"/>
                    </a:cubicBezTo>
                    <a:lnTo>
                      <a:pt x="377647" y="318078"/>
                    </a:lnTo>
                    <a:lnTo>
                      <a:pt x="377647" y="320888"/>
                    </a:lnTo>
                    <a:lnTo>
                      <a:pt x="375399" y="320888"/>
                    </a:lnTo>
                    <a:cubicBezTo>
                      <a:pt x="375399" y="320138"/>
                      <a:pt x="369779" y="312271"/>
                      <a:pt x="358540" y="297285"/>
                    </a:cubicBezTo>
                    <a:cubicBezTo>
                      <a:pt x="358540" y="296910"/>
                      <a:pt x="357603" y="296348"/>
                      <a:pt x="355730" y="295599"/>
                    </a:cubicBezTo>
                    <a:cubicBezTo>
                      <a:pt x="353482" y="294850"/>
                      <a:pt x="350672" y="294100"/>
                      <a:pt x="347300" y="293351"/>
                    </a:cubicBezTo>
                    <a:cubicBezTo>
                      <a:pt x="344677" y="289604"/>
                      <a:pt x="342430" y="287731"/>
                      <a:pt x="340556" y="287731"/>
                    </a:cubicBezTo>
                    <a:cubicBezTo>
                      <a:pt x="340556" y="286233"/>
                      <a:pt x="339058" y="284359"/>
                      <a:pt x="336061" y="282111"/>
                    </a:cubicBezTo>
                    <a:cubicBezTo>
                      <a:pt x="334187" y="278365"/>
                      <a:pt x="328755" y="274056"/>
                      <a:pt x="319763" y="269186"/>
                    </a:cubicBezTo>
                    <a:lnTo>
                      <a:pt x="319763" y="265252"/>
                    </a:lnTo>
                    <a:cubicBezTo>
                      <a:pt x="313020" y="260007"/>
                      <a:pt x="301967" y="252139"/>
                      <a:pt x="286607" y="241649"/>
                    </a:cubicBezTo>
                    <a:lnTo>
                      <a:pt x="284921" y="242773"/>
                    </a:lnTo>
                    <a:lnTo>
                      <a:pt x="283235" y="241649"/>
                    </a:lnTo>
                    <a:cubicBezTo>
                      <a:pt x="281736" y="243148"/>
                      <a:pt x="276679" y="253451"/>
                      <a:pt x="268062" y="272558"/>
                    </a:cubicBezTo>
                    <a:cubicBezTo>
                      <a:pt x="262817" y="279676"/>
                      <a:pt x="257009" y="290354"/>
                      <a:pt x="250640" y="304590"/>
                    </a:cubicBezTo>
                    <a:cubicBezTo>
                      <a:pt x="242398" y="318078"/>
                      <a:pt x="236404" y="324822"/>
                      <a:pt x="232657" y="324822"/>
                    </a:cubicBezTo>
                    <a:cubicBezTo>
                      <a:pt x="232657" y="325196"/>
                      <a:pt x="232470" y="325384"/>
                      <a:pt x="232095" y="325384"/>
                    </a:cubicBezTo>
                    <a:lnTo>
                      <a:pt x="229847" y="324822"/>
                    </a:lnTo>
                    <a:lnTo>
                      <a:pt x="228161" y="325384"/>
                    </a:lnTo>
                    <a:lnTo>
                      <a:pt x="227037" y="325384"/>
                    </a:lnTo>
                    <a:cubicBezTo>
                      <a:pt x="227037" y="325009"/>
                      <a:pt x="226850" y="324822"/>
                      <a:pt x="226475" y="324822"/>
                    </a:cubicBezTo>
                    <a:cubicBezTo>
                      <a:pt x="226475" y="327069"/>
                      <a:pt x="223853" y="328193"/>
                      <a:pt x="218608" y="328193"/>
                    </a:cubicBezTo>
                    <a:lnTo>
                      <a:pt x="216922" y="325384"/>
                    </a:lnTo>
                    <a:cubicBezTo>
                      <a:pt x="217671" y="325384"/>
                      <a:pt x="218046" y="325196"/>
                      <a:pt x="218046" y="324822"/>
                    </a:cubicBezTo>
                    <a:lnTo>
                      <a:pt x="215798" y="324822"/>
                    </a:lnTo>
                    <a:cubicBezTo>
                      <a:pt x="215798" y="326695"/>
                      <a:pt x="215236" y="327631"/>
                      <a:pt x="214112" y="327631"/>
                    </a:cubicBezTo>
                    <a:lnTo>
                      <a:pt x="212988" y="325384"/>
                    </a:lnTo>
                    <a:cubicBezTo>
                      <a:pt x="206619" y="327257"/>
                      <a:pt x="202310" y="328943"/>
                      <a:pt x="200063" y="330441"/>
                    </a:cubicBezTo>
                    <a:cubicBezTo>
                      <a:pt x="197440" y="328943"/>
                      <a:pt x="195567" y="328193"/>
                      <a:pt x="194443" y="328193"/>
                    </a:cubicBezTo>
                    <a:lnTo>
                      <a:pt x="194443" y="332127"/>
                    </a:lnTo>
                    <a:cubicBezTo>
                      <a:pt x="194443" y="333251"/>
                      <a:pt x="194068" y="334562"/>
                      <a:pt x="193319" y="336061"/>
                    </a:cubicBezTo>
                    <a:cubicBezTo>
                      <a:pt x="193319" y="336810"/>
                      <a:pt x="193694" y="337185"/>
                      <a:pt x="194443" y="337185"/>
                    </a:cubicBezTo>
                    <a:lnTo>
                      <a:pt x="193319" y="342805"/>
                    </a:lnTo>
                    <a:cubicBezTo>
                      <a:pt x="193319" y="357041"/>
                      <a:pt x="194630" y="369218"/>
                      <a:pt x="197253" y="379333"/>
                    </a:cubicBezTo>
                    <a:lnTo>
                      <a:pt x="196129" y="379333"/>
                    </a:lnTo>
                    <a:cubicBezTo>
                      <a:pt x="199126" y="386077"/>
                      <a:pt x="201374" y="390198"/>
                      <a:pt x="202872" y="391697"/>
                    </a:cubicBezTo>
                    <a:lnTo>
                      <a:pt x="202872" y="392821"/>
                    </a:lnTo>
                    <a:cubicBezTo>
                      <a:pt x="202872" y="394319"/>
                      <a:pt x="201936" y="396380"/>
                      <a:pt x="200063" y="399002"/>
                    </a:cubicBezTo>
                    <a:lnTo>
                      <a:pt x="200625" y="401250"/>
                    </a:lnTo>
                    <a:cubicBezTo>
                      <a:pt x="199875" y="403123"/>
                      <a:pt x="199313" y="404060"/>
                      <a:pt x="198939" y="404060"/>
                    </a:cubicBezTo>
                    <a:cubicBezTo>
                      <a:pt x="199688" y="405559"/>
                      <a:pt x="200063" y="406495"/>
                      <a:pt x="200063" y="406870"/>
                    </a:cubicBezTo>
                    <a:lnTo>
                      <a:pt x="196129" y="413614"/>
                    </a:lnTo>
                    <a:cubicBezTo>
                      <a:pt x="190509" y="413614"/>
                      <a:pt x="184515" y="409867"/>
                      <a:pt x="178146" y="402374"/>
                    </a:cubicBezTo>
                    <a:cubicBezTo>
                      <a:pt x="176647" y="402374"/>
                      <a:pt x="173837" y="400314"/>
                      <a:pt x="169716" y="396192"/>
                    </a:cubicBezTo>
                    <a:lnTo>
                      <a:pt x="162972" y="396192"/>
                    </a:lnTo>
                    <a:cubicBezTo>
                      <a:pt x="158851" y="396192"/>
                      <a:pt x="155105" y="390947"/>
                      <a:pt x="151733" y="380457"/>
                    </a:cubicBezTo>
                    <a:cubicBezTo>
                      <a:pt x="152482" y="378584"/>
                      <a:pt x="153044" y="377647"/>
                      <a:pt x="153419" y="377647"/>
                    </a:cubicBezTo>
                    <a:cubicBezTo>
                      <a:pt x="152295" y="375399"/>
                      <a:pt x="151733" y="373713"/>
                      <a:pt x="151733" y="372589"/>
                    </a:cubicBezTo>
                    <a:lnTo>
                      <a:pt x="152857" y="372589"/>
                    </a:lnTo>
                    <a:cubicBezTo>
                      <a:pt x="152857" y="372215"/>
                      <a:pt x="152482" y="372027"/>
                      <a:pt x="151733" y="372027"/>
                    </a:cubicBezTo>
                    <a:lnTo>
                      <a:pt x="152857" y="366408"/>
                    </a:lnTo>
                    <a:cubicBezTo>
                      <a:pt x="150234" y="366408"/>
                      <a:pt x="148923" y="365471"/>
                      <a:pt x="148923" y="363598"/>
                    </a:cubicBezTo>
                    <a:lnTo>
                      <a:pt x="150609" y="362474"/>
                    </a:lnTo>
                    <a:lnTo>
                      <a:pt x="150047" y="360788"/>
                    </a:lnTo>
                    <a:lnTo>
                      <a:pt x="150047" y="359664"/>
                    </a:lnTo>
                    <a:lnTo>
                      <a:pt x="147799" y="360788"/>
                    </a:lnTo>
                    <a:lnTo>
                      <a:pt x="147237" y="360788"/>
                    </a:lnTo>
                    <a:lnTo>
                      <a:pt x="144989" y="359664"/>
                    </a:lnTo>
                    <a:lnTo>
                      <a:pt x="146113" y="357416"/>
                    </a:lnTo>
                    <a:cubicBezTo>
                      <a:pt x="146488" y="357041"/>
                      <a:pt x="146862" y="356854"/>
                      <a:pt x="147237" y="356854"/>
                    </a:cubicBezTo>
                    <a:cubicBezTo>
                      <a:pt x="145738" y="354232"/>
                      <a:pt x="144989" y="352358"/>
                      <a:pt x="144989" y="351234"/>
                    </a:cubicBezTo>
                    <a:lnTo>
                      <a:pt x="148923" y="348986"/>
                    </a:lnTo>
                    <a:lnTo>
                      <a:pt x="147799" y="347301"/>
                    </a:lnTo>
                    <a:lnTo>
                      <a:pt x="150047" y="344491"/>
                    </a:lnTo>
                    <a:cubicBezTo>
                      <a:pt x="147424" y="343367"/>
                      <a:pt x="145551" y="342805"/>
                      <a:pt x="144427" y="342805"/>
                    </a:cubicBezTo>
                    <a:lnTo>
                      <a:pt x="144427" y="340557"/>
                    </a:lnTo>
                    <a:cubicBezTo>
                      <a:pt x="146300" y="340557"/>
                      <a:pt x="147799" y="339433"/>
                      <a:pt x="148923" y="337185"/>
                    </a:cubicBezTo>
                    <a:lnTo>
                      <a:pt x="148923" y="336061"/>
                    </a:lnTo>
                    <a:lnTo>
                      <a:pt x="144989" y="336061"/>
                    </a:lnTo>
                    <a:lnTo>
                      <a:pt x="144989" y="334937"/>
                    </a:lnTo>
                    <a:cubicBezTo>
                      <a:pt x="146862" y="333064"/>
                      <a:pt x="147799" y="331565"/>
                      <a:pt x="147799" y="330441"/>
                    </a:cubicBezTo>
                    <a:lnTo>
                      <a:pt x="147237" y="327631"/>
                    </a:lnTo>
                    <a:cubicBezTo>
                      <a:pt x="147986" y="327631"/>
                      <a:pt x="148923" y="326695"/>
                      <a:pt x="150047" y="324822"/>
                    </a:cubicBezTo>
                    <a:lnTo>
                      <a:pt x="147237" y="324822"/>
                    </a:lnTo>
                    <a:lnTo>
                      <a:pt x="147799" y="322574"/>
                    </a:lnTo>
                    <a:lnTo>
                      <a:pt x="147799" y="320888"/>
                    </a:lnTo>
                    <a:lnTo>
                      <a:pt x="144989" y="320888"/>
                    </a:lnTo>
                    <a:cubicBezTo>
                      <a:pt x="144989" y="318640"/>
                      <a:pt x="146300" y="316205"/>
                      <a:pt x="148923" y="313582"/>
                    </a:cubicBezTo>
                    <a:cubicBezTo>
                      <a:pt x="147050" y="313582"/>
                      <a:pt x="146113" y="312645"/>
                      <a:pt x="146113" y="310772"/>
                    </a:cubicBezTo>
                    <a:lnTo>
                      <a:pt x="148923" y="304028"/>
                    </a:lnTo>
                    <a:cubicBezTo>
                      <a:pt x="148174" y="304028"/>
                      <a:pt x="147799" y="303654"/>
                      <a:pt x="147799" y="302905"/>
                    </a:cubicBezTo>
                    <a:lnTo>
                      <a:pt x="146113" y="304028"/>
                    </a:lnTo>
                    <a:lnTo>
                      <a:pt x="144427" y="304028"/>
                    </a:lnTo>
                    <a:lnTo>
                      <a:pt x="144427" y="301781"/>
                    </a:lnTo>
                    <a:cubicBezTo>
                      <a:pt x="144427" y="300282"/>
                      <a:pt x="145551" y="299345"/>
                      <a:pt x="147799" y="298971"/>
                    </a:cubicBezTo>
                    <a:lnTo>
                      <a:pt x="147799" y="297285"/>
                    </a:lnTo>
                    <a:lnTo>
                      <a:pt x="146113" y="297285"/>
                    </a:lnTo>
                    <a:lnTo>
                      <a:pt x="146113" y="295599"/>
                    </a:lnTo>
                    <a:cubicBezTo>
                      <a:pt x="149860" y="290354"/>
                      <a:pt x="151733" y="284547"/>
                      <a:pt x="151733" y="278178"/>
                    </a:cubicBezTo>
                    <a:lnTo>
                      <a:pt x="150047" y="279302"/>
                    </a:lnTo>
                    <a:lnTo>
                      <a:pt x="147799" y="279302"/>
                    </a:lnTo>
                    <a:lnTo>
                      <a:pt x="147799" y="278178"/>
                    </a:lnTo>
                    <a:cubicBezTo>
                      <a:pt x="148548" y="276304"/>
                      <a:pt x="149860" y="274431"/>
                      <a:pt x="151733" y="272558"/>
                    </a:cubicBezTo>
                    <a:cubicBezTo>
                      <a:pt x="150983" y="271059"/>
                      <a:pt x="150609" y="270123"/>
                      <a:pt x="150609" y="269748"/>
                    </a:cubicBezTo>
                    <a:lnTo>
                      <a:pt x="150609" y="266938"/>
                    </a:lnTo>
                    <a:cubicBezTo>
                      <a:pt x="148736" y="266938"/>
                      <a:pt x="147799" y="265440"/>
                      <a:pt x="147799" y="262442"/>
                    </a:cubicBezTo>
                    <a:cubicBezTo>
                      <a:pt x="148548" y="260944"/>
                      <a:pt x="148923" y="260007"/>
                      <a:pt x="148923" y="259632"/>
                    </a:cubicBezTo>
                    <a:lnTo>
                      <a:pt x="147799" y="259632"/>
                    </a:lnTo>
                    <a:lnTo>
                      <a:pt x="146113" y="260756"/>
                    </a:lnTo>
                    <a:lnTo>
                      <a:pt x="146113" y="259632"/>
                    </a:lnTo>
                    <a:lnTo>
                      <a:pt x="146675" y="257947"/>
                    </a:lnTo>
                    <a:lnTo>
                      <a:pt x="147237" y="256823"/>
                    </a:lnTo>
                    <a:lnTo>
                      <a:pt x="148923" y="257385"/>
                    </a:lnTo>
                    <a:lnTo>
                      <a:pt x="150609" y="257385"/>
                    </a:lnTo>
                    <a:lnTo>
                      <a:pt x="150609" y="256823"/>
                    </a:lnTo>
                    <a:cubicBezTo>
                      <a:pt x="148361" y="256823"/>
                      <a:pt x="147237" y="255137"/>
                      <a:pt x="147237" y="251765"/>
                    </a:cubicBezTo>
                    <a:cubicBezTo>
                      <a:pt x="148361" y="251765"/>
                      <a:pt x="149485" y="250266"/>
                      <a:pt x="150609" y="247269"/>
                    </a:cubicBezTo>
                    <a:lnTo>
                      <a:pt x="150047" y="245583"/>
                    </a:lnTo>
                    <a:lnTo>
                      <a:pt x="150609" y="242773"/>
                    </a:lnTo>
                    <a:lnTo>
                      <a:pt x="150047" y="242773"/>
                    </a:lnTo>
                    <a:lnTo>
                      <a:pt x="147237" y="244459"/>
                    </a:lnTo>
                    <a:lnTo>
                      <a:pt x="147237" y="243335"/>
                    </a:lnTo>
                    <a:cubicBezTo>
                      <a:pt x="147237" y="242961"/>
                      <a:pt x="148361" y="241462"/>
                      <a:pt x="150609" y="238839"/>
                    </a:cubicBezTo>
                    <a:lnTo>
                      <a:pt x="150609" y="237715"/>
                    </a:lnTo>
                    <a:lnTo>
                      <a:pt x="150047" y="237715"/>
                    </a:lnTo>
                    <a:lnTo>
                      <a:pt x="147799" y="238839"/>
                    </a:lnTo>
                    <a:lnTo>
                      <a:pt x="147237" y="237153"/>
                    </a:lnTo>
                    <a:lnTo>
                      <a:pt x="150047" y="234906"/>
                    </a:lnTo>
                    <a:lnTo>
                      <a:pt x="148923" y="233220"/>
                    </a:lnTo>
                    <a:lnTo>
                      <a:pt x="148923" y="230972"/>
                    </a:lnTo>
                    <a:cubicBezTo>
                      <a:pt x="148923" y="230597"/>
                      <a:pt x="150421" y="226851"/>
                      <a:pt x="153419" y="219732"/>
                    </a:cubicBezTo>
                    <a:lnTo>
                      <a:pt x="153419" y="219170"/>
                    </a:lnTo>
                    <a:lnTo>
                      <a:pt x="152857" y="219170"/>
                    </a:lnTo>
                    <a:lnTo>
                      <a:pt x="152857" y="220856"/>
                    </a:lnTo>
                    <a:lnTo>
                      <a:pt x="150609" y="220856"/>
                    </a:lnTo>
                    <a:cubicBezTo>
                      <a:pt x="149485" y="220856"/>
                      <a:pt x="148923" y="220294"/>
                      <a:pt x="148923" y="219170"/>
                    </a:cubicBezTo>
                    <a:cubicBezTo>
                      <a:pt x="153419" y="213551"/>
                      <a:pt x="155667" y="204372"/>
                      <a:pt x="155667" y="191633"/>
                    </a:cubicBezTo>
                    <a:lnTo>
                      <a:pt x="154543" y="189948"/>
                    </a:lnTo>
                    <a:lnTo>
                      <a:pt x="156229" y="186014"/>
                    </a:lnTo>
                    <a:cubicBezTo>
                      <a:pt x="155479" y="186014"/>
                      <a:pt x="154543" y="185077"/>
                      <a:pt x="153419" y="183204"/>
                    </a:cubicBezTo>
                    <a:lnTo>
                      <a:pt x="158476" y="176460"/>
                    </a:lnTo>
                    <a:cubicBezTo>
                      <a:pt x="157727" y="174962"/>
                      <a:pt x="157353" y="174025"/>
                      <a:pt x="157353" y="173650"/>
                    </a:cubicBezTo>
                    <a:lnTo>
                      <a:pt x="160162" y="166907"/>
                    </a:lnTo>
                    <a:lnTo>
                      <a:pt x="156229" y="166907"/>
                    </a:lnTo>
                    <a:cubicBezTo>
                      <a:pt x="158102" y="163909"/>
                      <a:pt x="160350" y="156978"/>
                      <a:pt x="162972" y="146113"/>
                    </a:cubicBezTo>
                    <a:cubicBezTo>
                      <a:pt x="161848" y="146113"/>
                      <a:pt x="161286" y="145177"/>
                      <a:pt x="161286" y="143304"/>
                    </a:cubicBezTo>
                    <a:cubicBezTo>
                      <a:pt x="162410" y="140306"/>
                      <a:pt x="163347" y="138808"/>
                      <a:pt x="164096" y="138808"/>
                    </a:cubicBezTo>
                    <a:lnTo>
                      <a:pt x="162972" y="136560"/>
                    </a:lnTo>
                    <a:cubicBezTo>
                      <a:pt x="164846" y="133563"/>
                      <a:pt x="165782" y="131127"/>
                      <a:pt x="165782" y="129254"/>
                    </a:cubicBezTo>
                    <a:lnTo>
                      <a:pt x="165782" y="128130"/>
                    </a:lnTo>
                    <a:cubicBezTo>
                      <a:pt x="164658" y="128130"/>
                      <a:pt x="164096" y="127943"/>
                      <a:pt x="164096" y="127568"/>
                    </a:cubicBezTo>
                    <a:cubicBezTo>
                      <a:pt x="166719" y="119326"/>
                      <a:pt x="169154" y="113894"/>
                      <a:pt x="171402" y="111271"/>
                    </a:cubicBezTo>
                    <a:lnTo>
                      <a:pt x="172526" y="111271"/>
                    </a:lnTo>
                    <a:cubicBezTo>
                      <a:pt x="173650" y="111271"/>
                      <a:pt x="174212" y="111833"/>
                      <a:pt x="174212" y="112957"/>
                    </a:cubicBezTo>
                    <a:lnTo>
                      <a:pt x="176460" y="112395"/>
                    </a:lnTo>
                    <a:lnTo>
                      <a:pt x="178146" y="112395"/>
                    </a:lnTo>
                    <a:cubicBezTo>
                      <a:pt x="179270" y="112395"/>
                      <a:pt x="179832" y="112957"/>
                      <a:pt x="179832" y="114081"/>
                    </a:cubicBezTo>
                    <a:lnTo>
                      <a:pt x="179270" y="119701"/>
                    </a:lnTo>
                    <a:cubicBezTo>
                      <a:pt x="180393" y="120075"/>
                      <a:pt x="180955" y="120825"/>
                      <a:pt x="180955" y="121949"/>
                    </a:cubicBezTo>
                    <a:cubicBezTo>
                      <a:pt x="179082" y="122698"/>
                      <a:pt x="178146" y="123260"/>
                      <a:pt x="178146" y="123634"/>
                    </a:cubicBezTo>
                    <a:cubicBezTo>
                      <a:pt x="178895" y="125133"/>
                      <a:pt x="179270" y="126070"/>
                      <a:pt x="179270" y="126444"/>
                    </a:cubicBezTo>
                    <a:lnTo>
                      <a:pt x="177022" y="127568"/>
                    </a:lnTo>
                    <a:lnTo>
                      <a:pt x="178146" y="129254"/>
                    </a:lnTo>
                    <a:lnTo>
                      <a:pt x="177022" y="130940"/>
                    </a:lnTo>
                    <a:lnTo>
                      <a:pt x="179270" y="135998"/>
                    </a:lnTo>
                    <a:lnTo>
                      <a:pt x="177022" y="140494"/>
                    </a:lnTo>
                    <a:lnTo>
                      <a:pt x="179832" y="140494"/>
                    </a:lnTo>
                    <a:lnTo>
                      <a:pt x="183765" y="120825"/>
                    </a:lnTo>
                    <a:lnTo>
                      <a:pt x="185451" y="120825"/>
                    </a:lnTo>
                    <a:lnTo>
                      <a:pt x="184889" y="127568"/>
                    </a:lnTo>
                    <a:lnTo>
                      <a:pt x="186575" y="126444"/>
                    </a:lnTo>
                    <a:cubicBezTo>
                      <a:pt x="188823" y="126444"/>
                      <a:pt x="190696" y="127006"/>
                      <a:pt x="192195" y="128130"/>
                    </a:cubicBezTo>
                    <a:cubicBezTo>
                      <a:pt x="195192" y="127006"/>
                      <a:pt x="197815" y="126444"/>
                      <a:pt x="200063" y="126444"/>
                    </a:cubicBezTo>
                    <a:lnTo>
                      <a:pt x="201749" y="129254"/>
                    </a:lnTo>
                    <a:cubicBezTo>
                      <a:pt x="200250" y="132626"/>
                      <a:pt x="198751" y="139932"/>
                      <a:pt x="197253" y="151171"/>
                    </a:cubicBezTo>
                    <a:lnTo>
                      <a:pt x="197815" y="152857"/>
                    </a:lnTo>
                    <a:lnTo>
                      <a:pt x="197815" y="153981"/>
                    </a:lnTo>
                    <a:cubicBezTo>
                      <a:pt x="197065" y="155854"/>
                      <a:pt x="196503" y="156791"/>
                      <a:pt x="196129" y="156791"/>
                    </a:cubicBezTo>
                    <a:lnTo>
                      <a:pt x="197253" y="158477"/>
                    </a:lnTo>
                    <a:cubicBezTo>
                      <a:pt x="197253" y="159976"/>
                      <a:pt x="196503" y="162223"/>
                      <a:pt x="195005" y="165221"/>
                    </a:cubicBezTo>
                    <a:lnTo>
                      <a:pt x="196129" y="166907"/>
                    </a:lnTo>
                    <a:cubicBezTo>
                      <a:pt x="195379" y="168780"/>
                      <a:pt x="194817" y="169716"/>
                      <a:pt x="194443" y="169716"/>
                    </a:cubicBezTo>
                    <a:cubicBezTo>
                      <a:pt x="194817" y="170466"/>
                      <a:pt x="195005" y="172152"/>
                      <a:pt x="195005" y="174774"/>
                    </a:cubicBezTo>
                    <a:lnTo>
                      <a:pt x="196129" y="174774"/>
                    </a:lnTo>
                    <a:cubicBezTo>
                      <a:pt x="196878" y="172526"/>
                      <a:pt x="202498" y="162973"/>
                      <a:pt x="212988" y="146113"/>
                    </a:cubicBezTo>
                    <a:cubicBezTo>
                      <a:pt x="222354" y="134499"/>
                      <a:pt x="233406" y="124384"/>
                      <a:pt x="246145" y="115767"/>
                    </a:cubicBezTo>
                    <a:cubicBezTo>
                      <a:pt x="246894" y="115767"/>
                      <a:pt x="249704" y="112957"/>
                      <a:pt x="254574" y="107337"/>
                    </a:cubicBezTo>
                    <a:cubicBezTo>
                      <a:pt x="255323" y="107337"/>
                      <a:pt x="255698" y="107712"/>
                      <a:pt x="255698" y="108461"/>
                    </a:cubicBezTo>
                    <a:cubicBezTo>
                      <a:pt x="259819" y="104715"/>
                      <a:pt x="263004" y="102841"/>
                      <a:pt x="265252" y="102841"/>
                    </a:cubicBezTo>
                    <a:lnTo>
                      <a:pt x="263004" y="100032"/>
                    </a:lnTo>
                    <a:lnTo>
                      <a:pt x="265252" y="98908"/>
                    </a:lnTo>
                    <a:lnTo>
                      <a:pt x="266938" y="98908"/>
                    </a:lnTo>
                    <a:lnTo>
                      <a:pt x="266938" y="101155"/>
                    </a:lnTo>
                    <a:cubicBezTo>
                      <a:pt x="268062" y="100781"/>
                      <a:pt x="268998" y="100219"/>
                      <a:pt x="269748" y="99470"/>
                    </a:cubicBezTo>
                    <a:cubicBezTo>
                      <a:pt x="270497" y="99095"/>
                      <a:pt x="270871" y="98720"/>
                      <a:pt x="270871" y="98346"/>
                    </a:cubicBezTo>
                    <a:cubicBezTo>
                      <a:pt x="271246" y="98720"/>
                      <a:pt x="272745" y="98908"/>
                      <a:pt x="275367" y="98908"/>
                    </a:cubicBezTo>
                    <a:cubicBezTo>
                      <a:pt x="275367" y="97784"/>
                      <a:pt x="276304" y="94974"/>
                      <a:pt x="278177" y="90478"/>
                    </a:cubicBezTo>
                    <a:cubicBezTo>
                      <a:pt x="277428" y="88979"/>
                      <a:pt x="277053" y="88043"/>
                      <a:pt x="277053" y="87668"/>
                    </a:cubicBezTo>
                    <a:lnTo>
                      <a:pt x="280987" y="84858"/>
                    </a:lnTo>
                    <a:lnTo>
                      <a:pt x="279863" y="83172"/>
                    </a:lnTo>
                    <a:lnTo>
                      <a:pt x="287731" y="60131"/>
                    </a:lnTo>
                    <a:cubicBezTo>
                      <a:pt x="290353" y="60131"/>
                      <a:pt x="291665" y="58258"/>
                      <a:pt x="291665" y="54512"/>
                    </a:cubicBezTo>
                    <a:cubicBezTo>
                      <a:pt x="290166" y="54512"/>
                      <a:pt x="289417" y="53950"/>
                      <a:pt x="289417" y="52826"/>
                    </a:cubicBezTo>
                    <a:cubicBezTo>
                      <a:pt x="290915" y="49079"/>
                      <a:pt x="292227" y="47206"/>
                      <a:pt x="293350" y="47206"/>
                    </a:cubicBezTo>
                    <a:cubicBezTo>
                      <a:pt x="293350" y="43834"/>
                      <a:pt x="292039" y="42148"/>
                      <a:pt x="289417" y="42148"/>
                    </a:cubicBezTo>
                    <a:lnTo>
                      <a:pt x="289417" y="40462"/>
                    </a:lnTo>
                    <a:lnTo>
                      <a:pt x="294137" y="36528"/>
                    </a:lnTo>
                    <a:lnTo>
                      <a:pt x="294474" y="36528"/>
                    </a:lnTo>
                    <a:lnTo>
                      <a:pt x="294474" y="36247"/>
                    </a:lnTo>
                    <a:lnTo>
                      <a:pt x="296160" y="34842"/>
                    </a:lnTo>
                    <a:lnTo>
                      <a:pt x="294474" y="34842"/>
                    </a:lnTo>
                    <a:lnTo>
                      <a:pt x="294474" y="36247"/>
                    </a:lnTo>
                    <a:lnTo>
                      <a:pt x="294137" y="36528"/>
                    </a:lnTo>
                    <a:lnTo>
                      <a:pt x="292227" y="36528"/>
                    </a:lnTo>
                    <a:lnTo>
                      <a:pt x="290541" y="35966"/>
                    </a:lnTo>
                    <a:lnTo>
                      <a:pt x="291665" y="33718"/>
                    </a:lnTo>
                    <a:cubicBezTo>
                      <a:pt x="290166" y="32220"/>
                      <a:pt x="289417" y="31096"/>
                      <a:pt x="289417" y="30347"/>
                    </a:cubicBezTo>
                    <a:lnTo>
                      <a:pt x="289979" y="28661"/>
                    </a:lnTo>
                    <a:lnTo>
                      <a:pt x="290541" y="27537"/>
                    </a:lnTo>
                    <a:cubicBezTo>
                      <a:pt x="289042" y="26787"/>
                      <a:pt x="288105" y="26413"/>
                      <a:pt x="287731" y="26413"/>
                    </a:cubicBezTo>
                    <a:lnTo>
                      <a:pt x="287731" y="25289"/>
                    </a:lnTo>
                    <a:cubicBezTo>
                      <a:pt x="287731" y="23790"/>
                      <a:pt x="289042" y="22854"/>
                      <a:pt x="291665" y="22479"/>
                    </a:cubicBezTo>
                    <a:lnTo>
                      <a:pt x="291665" y="20793"/>
                    </a:lnTo>
                    <a:cubicBezTo>
                      <a:pt x="288293" y="20793"/>
                      <a:pt x="286607" y="20044"/>
                      <a:pt x="286607" y="18545"/>
                    </a:cubicBezTo>
                    <a:cubicBezTo>
                      <a:pt x="289229" y="18170"/>
                      <a:pt x="290541" y="17234"/>
                      <a:pt x="290541" y="15735"/>
                    </a:cubicBezTo>
                    <a:lnTo>
                      <a:pt x="290541" y="15173"/>
                    </a:lnTo>
                    <a:cubicBezTo>
                      <a:pt x="286794" y="15173"/>
                      <a:pt x="284546" y="14237"/>
                      <a:pt x="283797" y="12363"/>
                    </a:cubicBezTo>
                    <a:lnTo>
                      <a:pt x="283797" y="9554"/>
                    </a:lnTo>
                    <a:cubicBezTo>
                      <a:pt x="283797" y="8804"/>
                      <a:pt x="286419" y="6182"/>
                      <a:pt x="291665" y="1686"/>
                    </a:cubicBezTo>
                    <a:lnTo>
                      <a:pt x="293350" y="2810"/>
                    </a:lnTo>
                    <a:cubicBezTo>
                      <a:pt x="293350" y="937"/>
                      <a:pt x="293912" y="0"/>
                      <a:pt x="29503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4400" dirty="0">
                  <a:solidFill>
                    <a:schemeClr val="bg1"/>
                  </a:solidFill>
                  <a:latin typeface="字魂49号-逍遥行书" panose="00000500000000000000" pitchFamily="2" charset="-122"/>
                  <a:ea typeface="字魂49号-逍遥行书" panose="00000500000000000000" pitchFamily="2" charset="-122"/>
                </a:endParaRPr>
              </a:p>
            </p:txBody>
          </p:sp>
          <p:sp>
            <p:nvSpPr>
              <p:cNvPr id="1635" name="文本框 1634">
                <a:extLst>
                  <a:ext uri="{FF2B5EF4-FFF2-40B4-BE49-F238E27FC236}">
                    <a16:creationId xmlns:a16="http://schemas.microsoft.com/office/drawing/2014/main" id="{33B8AC20-612F-4E9A-B7C6-727C36CCCA04}"/>
                  </a:ext>
                </a:extLst>
              </p:cNvPr>
              <p:cNvSpPr txBox="1"/>
              <p:nvPr/>
            </p:nvSpPr>
            <p:spPr>
              <a:xfrm>
                <a:off x="6627319" y="2854030"/>
                <a:ext cx="785164" cy="871728"/>
              </a:xfrm>
              <a:custGeom>
                <a:avLst/>
                <a:gdLst/>
                <a:ahLst/>
                <a:cxnLst/>
                <a:rect l="l" t="t" r="r" b="b"/>
                <a:pathLst>
                  <a:path w="785164" h="871728">
                    <a:moveTo>
                      <a:pt x="365760" y="783945"/>
                    </a:moveTo>
                    <a:lnTo>
                      <a:pt x="365760" y="787603"/>
                    </a:lnTo>
                    <a:lnTo>
                      <a:pt x="368198" y="787603"/>
                    </a:lnTo>
                    <a:lnTo>
                      <a:pt x="368198" y="783945"/>
                    </a:lnTo>
                    <a:close/>
                    <a:moveTo>
                      <a:pt x="360883" y="762000"/>
                    </a:moveTo>
                    <a:cubicBezTo>
                      <a:pt x="357632" y="762000"/>
                      <a:pt x="356006" y="764032"/>
                      <a:pt x="356006" y="768096"/>
                    </a:cubicBezTo>
                    <a:cubicBezTo>
                      <a:pt x="360070" y="774598"/>
                      <a:pt x="362102" y="778256"/>
                      <a:pt x="362102" y="779068"/>
                    </a:cubicBezTo>
                    <a:lnTo>
                      <a:pt x="364540" y="779068"/>
                    </a:lnTo>
                    <a:lnTo>
                      <a:pt x="360883" y="764438"/>
                    </a:lnTo>
                    <a:cubicBezTo>
                      <a:pt x="361696" y="764438"/>
                      <a:pt x="362102" y="763625"/>
                      <a:pt x="362102" y="762000"/>
                    </a:cubicBezTo>
                    <a:close/>
                    <a:moveTo>
                      <a:pt x="354787" y="752246"/>
                    </a:moveTo>
                    <a:lnTo>
                      <a:pt x="354787" y="755904"/>
                    </a:lnTo>
                    <a:lnTo>
                      <a:pt x="356006" y="755904"/>
                    </a:lnTo>
                    <a:lnTo>
                      <a:pt x="356006" y="752246"/>
                    </a:lnTo>
                    <a:close/>
                    <a:moveTo>
                      <a:pt x="391363" y="748588"/>
                    </a:moveTo>
                    <a:lnTo>
                      <a:pt x="393801" y="752246"/>
                    </a:lnTo>
                    <a:lnTo>
                      <a:pt x="393801" y="755904"/>
                    </a:lnTo>
                    <a:lnTo>
                      <a:pt x="391363" y="755904"/>
                    </a:lnTo>
                    <a:cubicBezTo>
                      <a:pt x="388924" y="755904"/>
                      <a:pt x="387705" y="754684"/>
                      <a:pt x="387705" y="752246"/>
                    </a:cubicBezTo>
                    <a:cubicBezTo>
                      <a:pt x="387705" y="749808"/>
                      <a:pt x="388924" y="748588"/>
                      <a:pt x="391363" y="748588"/>
                    </a:cubicBezTo>
                    <a:close/>
                    <a:moveTo>
                      <a:pt x="553516" y="683971"/>
                    </a:moveTo>
                    <a:lnTo>
                      <a:pt x="553516" y="686409"/>
                    </a:lnTo>
                    <a:lnTo>
                      <a:pt x="557174" y="686409"/>
                    </a:lnTo>
                    <a:lnTo>
                      <a:pt x="557174" y="683971"/>
                    </a:lnTo>
                    <a:close/>
                    <a:moveTo>
                      <a:pt x="521817" y="592531"/>
                    </a:moveTo>
                    <a:cubicBezTo>
                      <a:pt x="521817" y="593344"/>
                      <a:pt x="518566" y="595782"/>
                      <a:pt x="512064" y="599846"/>
                    </a:cubicBezTo>
                    <a:lnTo>
                      <a:pt x="502310" y="598627"/>
                    </a:lnTo>
                    <a:cubicBezTo>
                      <a:pt x="494182" y="611632"/>
                      <a:pt x="486460" y="618134"/>
                      <a:pt x="479145" y="618134"/>
                    </a:cubicBezTo>
                    <a:cubicBezTo>
                      <a:pt x="459638" y="631952"/>
                      <a:pt x="445820" y="646176"/>
                      <a:pt x="437692" y="660806"/>
                    </a:cubicBezTo>
                    <a:cubicBezTo>
                      <a:pt x="436880" y="660806"/>
                      <a:pt x="434441" y="662838"/>
                      <a:pt x="430377" y="666902"/>
                    </a:cubicBezTo>
                    <a:lnTo>
                      <a:pt x="429158" y="663244"/>
                    </a:lnTo>
                    <a:lnTo>
                      <a:pt x="429158" y="660806"/>
                    </a:lnTo>
                    <a:lnTo>
                      <a:pt x="426720" y="660806"/>
                    </a:lnTo>
                    <a:cubicBezTo>
                      <a:pt x="424281" y="660806"/>
                      <a:pt x="423062" y="662025"/>
                      <a:pt x="423062" y="664464"/>
                    </a:cubicBezTo>
                    <a:cubicBezTo>
                      <a:pt x="423875" y="664464"/>
                      <a:pt x="424281" y="665276"/>
                      <a:pt x="424281" y="666902"/>
                    </a:cubicBezTo>
                    <a:cubicBezTo>
                      <a:pt x="395020" y="677468"/>
                      <a:pt x="380390" y="689254"/>
                      <a:pt x="380390" y="702259"/>
                    </a:cubicBezTo>
                    <a:cubicBezTo>
                      <a:pt x="377952" y="707136"/>
                      <a:pt x="375920" y="709574"/>
                      <a:pt x="374294" y="709574"/>
                    </a:cubicBezTo>
                    <a:lnTo>
                      <a:pt x="374294" y="702259"/>
                    </a:lnTo>
                    <a:cubicBezTo>
                      <a:pt x="366166" y="712012"/>
                      <a:pt x="361696" y="716889"/>
                      <a:pt x="360883" y="716889"/>
                    </a:cubicBezTo>
                    <a:lnTo>
                      <a:pt x="362102" y="721766"/>
                    </a:lnTo>
                    <a:cubicBezTo>
                      <a:pt x="362102" y="726643"/>
                      <a:pt x="359664" y="729081"/>
                      <a:pt x="354787" y="729081"/>
                    </a:cubicBezTo>
                    <a:cubicBezTo>
                      <a:pt x="355600" y="738022"/>
                      <a:pt x="358038" y="743305"/>
                      <a:pt x="362102" y="744931"/>
                    </a:cubicBezTo>
                    <a:lnTo>
                      <a:pt x="362102" y="742492"/>
                    </a:lnTo>
                    <a:lnTo>
                      <a:pt x="358444" y="735177"/>
                    </a:lnTo>
                    <a:cubicBezTo>
                      <a:pt x="359257" y="735177"/>
                      <a:pt x="360476" y="734364"/>
                      <a:pt x="362102" y="732739"/>
                    </a:cubicBezTo>
                    <a:cubicBezTo>
                      <a:pt x="363728" y="730300"/>
                      <a:pt x="365760" y="727049"/>
                      <a:pt x="368198" y="722985"/>
                    </a:cubicBezTo>
                    <a:lnTo>
                      <a:pt x="368198" y="726643"/>
                    </a:lnTo>
                    <a:lnTo>
                      <a:pt x="365760" y="735177"/>
                    </a:lnTo>
                    <a:cubicBezTo>
                      <a:pt x="365760" y="742492"/>
                      <a:pt x="375107" y="750620"/>
                      <a:pt x="393801" y="759561"/>
                    </a:cubicBezTo>
                    <a:cubicBezTo>
                      <a:pt x="397865" y="783132"/>
                      <a:pt x="403555" y="794918"/>
                      <a:pt x="410870" y="794918"/>
                    </a:cubicBezTo>
                    <a:cubicBezTo>
                      <a:pt x="417372" y="803859"/>
                      <a:pt x="427126" y="808329"/>
                      <a:pt x="440131" y="808329"/>
                    </a:cubicBezTo>
                    <a:cubicBezTo>
                      <a:pt x="440131" y="811580"/>
                      <a:pt x="443382" y="813206"/>
                      <a:pt x="449884" y="813206"/>
                    </a:cubicBezTo>
                    <a:lnTo>
                      <a:pt x="452323" y="813206"/>
                    </a:lnTo>
                    <a:cubicBezTo>
                      <a:pt x="453948" y="813206"/>
                      <a:pt x="460451" y="809955"/>
                      <a:pt x="471830" y="803452"/>
                    </a:cubicBezTo>
                    <a:cubicBezTo>
                      <a:pt x="475894" y="803452"/>
                      <a:pt x="482803" y="801420"/>
                      <a:pt x="492556" y="797356"/>
                    </a:cubicBezTo>
                    <a:lnTo>
                      <a:pt x="492556" y="794918"/>
                    </a:lnTo>
                    <a:lnTo>
                      <a:pt x="491337" y="791260"/>
                    </a:lnTo>
                    <a:cubicBezTo>
                      <a:pt x="500278" y="786384"/>
                      <a:pt x="505155" y="783945"/>
                      <a:pt x="505968" y="783945"/>
                    </a:cubicBezTo>
                    <a:cubicBezTo>
                      <a:pt x="505968" y="784758"/>
                      <a:pt x="506780" y="785164"/>
                      <a:pt x="508406" y="785164"/>
                    </a:cubicBezTo>
                    <a:cubicBezTo>
                      <a:pt x="517347" y="774598"/>
                      <a:pt x="529539" y="753465"/>
                      <a:pt x="544982" y="721766"/>
                    </a:cubicBezTo>
                    <a:cubicBezTo>
                      <a:pt x="544169" y="720140"/>
                      <a:pt x="543763" y="717296"/>
                      <a:pt x="543763" y="713232"/>
                    </a:cubicBezTo>
                    <a:cubicBezTo>
                      <a:pt x="546201" y="708355"/>
                      <a:pt x="549452" y="705916"/>
                      <a:pt x="553516" y="705916"/>
                    </a:cubicBezTo>
                    <a:lnTo>
                      <a:pt x="553516" y="703478"/>
                    </a:lnTo>
                    <a:cubicBezTo>
                      <a:pt x="549452" y="703478"/>
                      <a:pt x="547420" y="702259"/>
                      <a:pt x="547420" y="699820"/>
                    </a:cubicBezTo>
                    <a:lnTo>
                      <a:pt x="547420" y="690067"/>
                    </a:lnTo>
                    <a:cubicBezTo>
                      <a:pt x="549859" y="690067"/>
                      <a:pt x="551078" y="689254"/>
                      <a:pt x="551078" y="687628"/>
                    </a:cubicBezTo>
                    <a:lnTo>
                      <a:pt x="549859" y="682752"/>
                    </a:lnTo>
                    <a:cubicBezTo>
                      <a:pt x="550672" y="682752"/>
                      <a:pt x="553110" y="679500"/>
                      <a:pt x="557174" y="672998"/>
                    </a:cubicBezTo>
                    <a:lnTo>
                      <a:pt x="554736" y="668121"/>
                    </a:lnTo>
                    <a:cubicBezTo>
                      <a:pt x="557987" y="668121"/>
                      <a:pt x="559612" y="666902"/>
                      <a:pt x="559612" y="664464"/>
                    </a:cubicBezTo>
                    <a:lnTo>
                      <a:pt x="549859" y="664464"/>
                    </a:lnTo>
                    <a:lnTo>
                      <a:pt x="549859" y="660806"/>
                    </a:lnTo>
                    <a:lnTo>
                      <a:pt x="559612" y="653491"/>
                    </a:lnTo>
                    <a:lnTo>
                      <a:pt x="553516" y="653491"/>
                    </a:lnTo>
                    <a:cubicBezTo>
                      <a:pt x="555142" y="641299"/>
                      <a:pt x="556361" y="634796"/>
                      <a:pt x="557174" y="633984"/>
                    </a:cubicBezTo>
                    <a:cubicBezTo>
                      <a:pt x="549046" y="633984"/>
                      <a:pt x="544982" y="631952"/>
                      <a:pt x="544982" y="627888"/>
                    </a:cubicBezTo>
                    <a:cubicBezTo>
                      <a:pt x="549046" y="625449"/>
                      <a:pt x="552297" y="624230"/>
                      <a:pt x="554736" y="624230"/>
                    </a:cubicBezTo>
                    <a:lnTo>
                      <a:pt x="554736" y="619353"/>
                    </a:lnTo>
                    <a:lnTo>
                      <a:pt x="551078" y="621792"/>
                    </a:lnTo>
                    <a:lnTo>
                      <a:pt x="549859" y="618134"/>
                    </a:lnTo>
                    <a:lnTo>
                      <a:pt x="554736" y="615696"/>
                    </a:lnTo>
                    <a:lnTo>
                      <a:pt x="554736" y="612038"/>
                    </a:lnTo>
                    <a:cubicBezTo>
                      <a:pt x="547420" y="612038"/>
                      <a:pt x="543763" y="610819"/>
                      <a:pt x="543763" y="608380"/>
                    </a:cubicBezTo>
                    <a:cubicBezTo>
                      <a:pt x="544576" y="608380"/>
                      <a:pt x="544982" y="607568"/>
                      <a:pt x="544982" y="605942"/>
                    </a:cubicBezTo>
                    <a:cubicBezTo>
                      <a:pt x="534415" y="597001"/>
                      <a:pt x="526694" y="592531"/>
                      <a:pt x="521817" y="592531"/>
                    </a:cubicBezTo>
                    <a:close/>
                    <a:moveTo>
                      <a:pt x="341376" y="524256"/>
                    </a:moveTo>
                    <a:lnTo>
                      <a:pt x="341376" y="526694"/>
                    </a:lnTo>
                    <a:lnTo>
                      <a:pt x="345033" y="526694"/>
                    </a:lnTo>
                    <a:lnTo>
                      <a:pt x="345033" y="524256"/>
                    </a:lnTo>
                    <a:close/>
                    <a:moveTo>
                      <a:pt x="540105" y="518160"/>
                    </a:moveTo>
                    <a:cubicBezTo>
                      <a:pt x="536854" y="518972"/>
                      <a:pt x="535228" y="520192"/>
                      <a:pt x="535228" y="521817"/>
                    </a:cubicBezTo>
                    <a:lnTo>
                      <a:pt x="540105" y="521817"/>
                    </a:lnTo>
                    <a:close/>
                    <a:moveTo>
                      <a:pt x="342595" y="514502"/>
                    </a:moveTo>
                    <a:cubicBezTo>
                      <a:pt x="344220" y="516940"/>
                      <a:pt x="345440" y="518160"/>
                      <a:pt x="346252" y="518160"/>
                    </a:cubicBezTo>
                    <a:lnTo>
                      <a:pt x="346252" y="514502"/>
                    </a:lnTo>
                    <a:close/>
                    <a:moveTo>
                      <a:pt x="336499" y="514502"/>
                    </a:moveTo>
                    <a:lnTo>
                      <a:pt x="336499" y="518160"/>
                    </a:lnTo>
                    <a:lnTo>
                      <a:pt x="341376" y="518160"/>
                    </a:lnTo>
                    <a:cubicBezTo>
                      <a:pt x="341376" y="515721"/>
                      <a:pt x="339750" y="514502"/>
                      <a:pt x="336499" y="514502"/>
                    </a:cubicBezTo>
                    <a:close/>
                    <a:moveTo>
                      <a:pt x="354787" y="448665"/>
                    </a:moveTo>
                    <a:lnTo>
                      <a:pt x="354787" y="452323"/>
                    </a:lnTo>
                    <a:cubicBezTo>
                      <a:pt x="357225" y="452323"/>
                      <a:pt x="358444" y="451104"/>
                      <a:pt x="358444" y="448665"/>
                    </a:cubicBezTo>
                    <a:close/>
                    <a:moveTo>
                      <a:pt x="426720" y="416966"/>
                    </a:moveTo>
                    <a:lnTo>
                      <a:pt x="426720" y="419404"/>
                    </a:lnTo>
                    <a:lnTo>
                      <a:pt x="430377" y="419404"/>
                    </a:lnTo>
                    <a:lnTo>
                      <a:pt x="430377" y="416966"/>
                    </a:lnTo>
                    <a:close/>
                    <a:moveTo>
                      <a:pt x="284073" y="410870"/>
                    </a:moveTo>
                    <a:cubicBezTo>
                      <a:pt x="281635" y="411683"/>
                      <a:pt x="280416" y="413308"/>
                      <a:pt x="280416" y="415747"/>
                    </a:cubicBezTo>
                    <a:lnTo>
                      <a:pt x="280416" y="419404"/>
                    </a:lnTo>
                    <a:lnTo>
                      <a:pt x="284073" y="419404"/>
                    </a:lnTo>
                    <a:lnTo>
                      <a:pt x="286512" y="410870"/>
                    </a:lnTo>
                    <a:close/>
                    <a:moveTo>
                      <a:pt x="393801" y="409651"/>
                    </a:moveTo>
                    <a:lnTo>
                      <a:pt x="395020" y="409651"/>
                    </a:lnTo>
                    <a:lnTo>
                      <a:pt x="395020" y="413308"/>
                    </a:lnTo>
                    <a:lnTo>
                      <a:pt x="393801" y="413308"/>
                    </a:lnTo>
                    <a:close/>
                    <a:moveTo>
                      <a:pt x="476707" y="393801"/>
                    </a:moveTo>
                    <a:cubicBezTo>
                      <a:pt x="471017" y="401929"/>
                      <a:pt x="456387" y="412902"/>
                      <a:pt x="432816" y="426720"/>
                    </a:cubicBezTo>
                    <a:cubicBezTo>
                      <a:pt x="432816" y="434035"/>
                      <a:pt x="426313" y="441756"/>
                      <a:pt x="413308" y="449884"/>
                    </a:cubicBezTo>
                    <a:cubicBezTo>
                      <a:pt x="410057" y="449884"/>
                      <a:pt x="396240" y="464921"/>
                      <a:pt x="371856" y="494995"/>
                    </a:cubicBezTo>
                    <a:cubicBezTo>
                      <a:pt x="360476" y="510438"/>
                      <a:pt x="348691" y="531164"/>
                      <a:pt x="336499" y="557174"/>
                    </a:cubicBezTo>
                    <a:cubicBezTo>
                      <a:pt x="329996" y="583184"/>
                      <a:pt x="326339" y="596188"/>
                      <a:pt x="325526" y="596188"/>
                    </a:cubicBezTo>
                    <a:lnTo>
                      <a:pt x="326745" y="599846"/>
                    </a:lnTo>
                    <a:lnTo>
                      <a:pt x="326745" y="605942"/>
                    </a:lnTo>
                    <a:lnTo>
                      <a:pt x="323088" y="612038"/>
                    </a:lnTo>
                    <a:lnTo>
                      <a:pt x="323088" y="615696"/>
                    </a:lnTo>
                    <a:cubicBezTo>
                      <a:pt x="323088" y="623011"/>
                      <a:pt x="323900" y="630732"/>
                      <a:pt x="325526" y="638860"/>
                    </a:cubicBezTo>
                    <a:cubicBezTo>
                      <a:pt x="323900" y="648614"/>
                      <a:pt x="323088" y="654710"/>
                      <a:pt x="323088" y="657148"/>
                    </a:cubicBezTo>
                    <a:lnTo>
                      <a:pt x="325526" y="670560"/>
                    </a:lnTo>
                    <a:lnTo>
                      <a:pt x="323088" y="680313"/>
                    </a:lnTo>
                    <a:cubicBezTo>
                      <a:pt x="324713" y="697382"/>
                      <a:pt x="326339" y="705916"/>
                      <a:pt x="327964" y="705916"/>
                    </a:cubicBezTo>
                    <a:cubicBezTo>
                      <a:pt x="328777" y="705916"/>
                      <a:pt x="329996" y="705104"/>
                      <a:pt x="331622" y="703478"/>
                    </a:cubicBezTo>
                    <a:cubicBezTo>
                      <a:pt x="333248" y="701852"/>
                      <a:pt x="334873" y="699820"/>
                      <a:pt x="336499" y="697382"/>
                    </a:cubicBezTo>
                    <a:lnTo>
                      <a:pt x="335280" y="693724"/>
                    </a:lnTo>
                    <a:cubicBezTo>
                      <a:pt x="348284" y="674217"/>
                      <a:pt x="360070" y="650240"/>
                      <a:pt x="370636" y="621792"/>
                    </a:cubicBezTo>
                    <a:lnTo>
                      <a:pt x="390144" y="594969"/>
                    </a:lnTo>
                    <a:cubicBezTo>
                      <a:pt x="421030" y="563270"/>
                      <a:pt x="438505" y="547420"/>
                      <a:pt x="442569" y="547420"/>
                    </a:cubicBezTo>
                    <a:cubicBezTo>
                      <a:pt x="445008" y="545795"/>
                      <a:pt x="448259" y="540512"/>
                      <a:pt x="452323" y="531571"/>
                    </a:cubicBezTo>
                    <a:cubicBezTo>
                      <a:pt x="473455" y="519379"/>
                      <a:pt x="492150" y="513283"/>
                      <a:pt x="508406" y="513283"/>
                    </a:cubicBezTo>
                    <a:lnTo>
                      <a:pt x="510844" y="518160"/>
                    </a:lnTo>
                    <a:cubicBezTo>
                      <a:pt x="511657" y="519785"/>
                      <a:pt x="512064" y="521004"/>
                      <a:pt x="512064" y="521817"/>
                    </a:cubicBezTo>
                    <a:lnTo>
                      <a:pt x="514502" y="521817"/>
                    </a:lnTo>
                    <a:cubicBezTo>
                      <a:pt x="514502" y="518566"/>
                      <a:pt x="515721" y="516940"/>
                      <a:pt x="518160" y="516940"/>
                    </a:cubicBezTo>
                    <a:lnTo>
                      <a:pt x="520598" y="520598"/>
                    </a:lnTo>
                    <a:lnTo>
                      <a:pt x="535228" y="516940"/>
                    </a:lnTo>
                    <a:lnTo>
                      <a:pt x="534009" y="513283"/>
                    </a:lnTo>
                    <a:cubicBezTo>
                      <a:pt x="534009" y="510032"/>
                      <a:pt x="535228" y="508406"/>
                      <a:pt x="537667" y="508406"/>
                    </a:cubicBezTo>
                    <a:cubicBezTo>
                      <a:pt x="537667" y="502716"/>
                      <a:pt x="533196" y="499059"/>
                      <a:pt x="524256" y="497433"/>
                    </a:cubicBezTo>
                    <a:lnTo>
                      <a:pt x="524256" y="494995"/>
                    </a:lnTo>
                    <a:cubicBezTo>
                      <a:pt x="528319" y="490931"/>
                      <a:pt x="530351" y="487680"/>
                      <a:pt x="530351" y="485241"/>
                    </a:cubicBezTo>
                    <a:lnTo>
                      <a:pt x="520598" y="474268"/>
                    </a:lnTo>
                    <a:lnTo>
                      <a:pt x="525475" y="465734"/>
                    </a:lnTo>
                    <a:lnTo>
                      <a:pt x="525475" y="464515"/>
                    </a:lnTo>
                    <a:lnTo>
                      <a:pt x="521817" y="458419"/>
                    </a:lnTo>
                    <a:lnTo>
                      <a:pt x="521817" y="455980"/>
                    </a:lnTo>
                    <a:lnTo>
                      <a:pt x="525475" y="455980"/>
                    </a:lnTo>
                    <a:lnTo>
                      <a:pt x="518160" y="448665"/>
                    </a:lnTo>
                    <a:lnTo>
                      <a:pt x="521817" y="442569"/>
                    </a:lnTo>
                    <a:lnTo>
                      <a:pt x="521817" y="440131"/>
                    </a:lnTo>
                    <a:lnTo>
                      <a:pt x="515721" y="438912"/>
                    </a:lnTo>
                    <a:lnTo>
                      <a:pt x="518160" y="435254"/>
                    </a:lnTo>
                    <a:lnTo>
                      <a:pt x="518160" y="430377"/>
                    </a:lnTo>
                    <a:lnTo>
                      <a:pt x="515721" y="430377"/>
                    </a:lnTo>
                    <a:lnTo>
                      <a:pt x="512064" y="432816"/>
                    </a:lnTo>
                    <a:cubicBezTo>
                      <a:pt x="511251" y="431190"/>
                      <a:pt x="510844" y="428752"/>
                      <a:pt x="510844" y="425500"/>
                    </a:cubicBezTo>
                    <a:lnTo>
                      <a:pt x="505968" y="426720"/>
                    </a:lnTo>
                    <a:lnTo>
                      <a:pt x="504748" y="423062"/>
                    </a:lnTo>
                    <a:lnTo>
                      <a:pt x="505968" y="419404"/>
                    </a:lnTo>
                    <a:cubicBezTo>
                      <a:pt x="502716" y="419404"/>
                      <a:pt x="499465" y="416560"/>
                      <a:pt x="496214" y="410870"/>
                    </a:cubicBezTo>
                    <a:lnTo>
                      <a:pt x="496214" y="409651"/>
                    </a:lnTo>
                    <a:lnTo>
                      <a:pt x="486460" y="409651"/>
                    </a:lnTo>
                    <a:cubicBezTo>
                      <a:pt x="485648" y="409651"/>
                      <a:pt x="484835" y="409244"/>
                      <a:pt x="484022" y="408432"/>
                    </a:cubicBezTo>
                    <a:lnTo>
                      <a:pt x="481584" y="403555"/>
                    </a:lnTo>
                    <a:lnTo>
                      <a:pt x="481584" y="401116"/>
                    </a:lnTo>
                    <a:lnTo>
                      <a:pt x="482803" y="397459"/>
                    </a:lnTo>
                    <a:close/>
                    <a:moveTo>
                      <a:pt x="419404" y="391363"/>
                    </a:moveTo>
                    <a:cubicBezTo>
                      <a:pt x="419404" y="392176"/>
                      <a:pt x="418592" y="394208"/>
                      <a:pt x="416966" y="397459"/>
                    </a:cubicBezTo>
                    <a:lnTo>
                      <a:pt x="413308" y="396240"/>
                    </a:lnTo>
                    <a:lnTo>
                      <a:pt x="407212" y="396240"/>
                    </a:lnTo>
                    <a:cubicBezTo>
                      <a:pt x="395833" y="401116"/>
                      <a:pt x="390144" y="404774"/>
                      <a:pt x="390144" y="407212"/>
                    </a:cubicBezTo>
                    <a:cubicBezTo>
                      <a:pt x="390144" y="409651"/>
                      <a:pt x="388518" y="410870"/>
                      <a:pt x="385267" y="410870"/>
                    </a:cubicBezTo>
                    <a:lnTo>
                      <a:pt x="387705" y="415747"/>
                    </a:lnTo>
                    <a:lnTo>
                      <a:pt x="387705" y="416966"/>
                    </a:lnTo>
                    <a:lnTo>
                      <a:pt x="381609" y="416966"/>
                    </a:lnTo>
                    <a:lnTo>
                      <a:pt x="381609" y="419404"/>
                    </a:lnTo>
                    <a:cubicBezTo>
                      <a:pt x="387299" y="419404"/>
                      <a:pt x="390144" y="420624"/>
                      <a:pt x="390144" y="423062"/>
                    </a:cubicBezTo>
                    <a:lnTo>
                      <a:pt x="385267" y="425500"/>
                    </a:lnTo>
                    <a:cubicBezTo>
                      <a:pt x="385267" y="422249"/>
                      <a:pt x="384048" y="420624"/>
                      <a:pt x="381609" y="420624"/>
                    </a:cubicBezTo>
                    <a:lnTo>
                      <a:pt x="380390" y="420624"/>
                    </a:lnTo>
                    <a:lnTo>
                      <a:pt x="371856" y="426720"/>
                    </a:lnTo>
                    <a:lnTo>
                      <a:pt x="374294" y="430377"/>
                    </a:lnTo>
                    <a:lnTo>
                      <a:pt x="374294" y="436473"/>
                    </a:lnTo>
                    <a:lnTo>
                      <a:pt x="368198" y="436473"/>
                    </a:lnTo>
                    <a:lnTo>
                      <a:pt x="370636" y="440131"/>
                    </a:lnTo>
                    <a:lnTo>
                      <a:pt x="370636" y="442569"/>
                    </a:lnTo>
                    <a:cubicBezTo>
                      <a:pt x="368198" y="442569"/>
                      <a:pt x="365353" y="441756"/>
                      <a:pt x="362102" y="440131"/>
                    </a:cubicBezTo>
                    <a:lnTo>
                      <a:pt x="360883" y="440131"/>
                    </a:lnTo>
                    <a:lnTo>
                      <a:pt x="360883" y="442569"/>
                    </a:lnTo>
                    <a:lnTo>
                      <a:pt x="364540" y="442569"/>
                    </a:lnTo>
                    <a:lnTo>
                      <a:pt x="364540" y="445008"/>
                    </a:lnTo>
                    <a:lnTo>
                      <a:pt x="358444" y="455980"/>
                    </a:lnTo>
                    <a:lnTo>
                      <a:pt x="360883" y="455980"/>
                    </a:lnTo>
                    <a:cubicBezTo>
                      <a:pt x="403148" y="416153"/>
                      <a:pt x="424281" y="395427"/>
                      <a:pt x="424281" y="393801"/>
                    </a:cubicBezTo>
                    <a:lnTo>
                      <a:pt x="424281" y="391363"/>
                    </a:lnTo>
                    <a:close/>
                    <a:moveTo>
                      <a:pt x="437692" y="387705"/>
                    </a:moveTo>
                    <a:cubicBezTo>
                      <a:pt x="437692" y="388518"/>
                      <a:pt x="435254" y="391363"/>
                      <a:pt x="430377" y="396240"/>
                    </a:cubicBezTo>
                    <a:cubicBezTo>
                      <a:pt x="424688" y="401116"/>
                      <a:pt x="416966" y="407619"/>
                      <a:pt x="407212" y="415747"/>
                    </a:cubicBezTo>
                    <a:cubicBezTo>
                      <a:pt x="407212" y="416560"/>
                      <a:pt x="385267" y="438505"/>
                      <a:pt x="341376" y="481584"/>
                    </a:cubicBezTo>
                    <a:lnTo>
                      <a:pt x="341376" y="477926"/>
                    </a:lnTo>
                    <a:lnTo>
                      <a:pt x="354787" y="462076"/>
                    </a:lnTo>
                    <a:cubicBezTo>
                      <a:pt x="351536" y="460451"/>
                      <a:pt x="349504" y="459638"/>
                      <a:pt x="348691" y="459638"/>
                    </a:cubicBezTo>
                    <a:lnTo>
                      <a:pt x="345033" y="462076"/>
                    </a:lnTo>
                    <a:cubicBezTo>
                      <a:pt x="341782" y="460451"/>
                      <a:pt x="338937" y="459638"/>
                      <a:pt x="336499" y="459638"/>
                    </a:cubicBezTo>
                    <a:cubicBezTo>
                      <a:pt x="336499" y="462076"/>
                      <a:pt x="336092" y="464921"/>
                      <a:pt x="335280" y="468172"/>
                    </a:cubicBezTo>
                    <a:cubicBezTo>
                      <a:pt x="334467" y="473049"/>
                      <a:pt x="333248" y="478739"/>
                      <a:pt x="331622" y="485241"/>
                    </a:cubicBezTo>
                    <a:lnTo>
                      <a:pt x="336499" y="485241"/>
                    </a:lnTo>
                    <a:lnTo>
                      <a:pt x="336499" y="487680"/>
                    </a:lnTo>
                    <a:lnTo>
                      <a:pt x="332841" y="493776"/>
                    </a:lnTo>
                    <a:lnTo>
                      <a:pt x="332841" y="494995"/>
                    </a:lnTo>
                    <a:cubicBezTo>
                      <a:pt x="333654" y="494995"/>
                      <a:pt x="335686" y="495808"/>
                      <a:pt x="338937" y="497433"/>
                    </a:cubicBezTo>
                    <a:lnTo>
                      <a:pt x="336499" y="507187"/>
                    </a:lnTo>
                    <a:lnTo>
                      <a:pt x="336499" y="510844"/>
                    </a:lnTo>
                    <a:cubicBezTo>
                      <a:pt x="344627" y="502716"/>
                      <a:pt x="349504" y="498652"/>
                      <a:pt x="351129" y="498652"/>
                    </a:cubicBezTo>
                    <a:lnTo>
                      <a:pt x="360883" y="501091"/>
                    </a:lnTo>
                    <a:lnTo>
                      <a:pt x="360883" y="497433"/>
                    </a:lnTo>
                    <a:cubicBezTo>
                      <a:pt x="356819" y="497433"/>
                      <a:pt x="354787" y="496214"/>
                      <a:pt x="354787" y="493776"/>
                    </a:cubicBezTo>
                    <a:lnTo>
                      <a:pt x="354787" y="491337"/>
                    </a:lnTo>
                    <a:lnTo>
                      <a:pt x="358444" y="491337"/>
                    </a:lnTo>
                    <a:cubicBezTo>
                      <a:pt x="358444" y="489712"/>
                      <a:pt x="357632" y="488899"/>
                      <a:pt x="356006" y="488899"/>
                    </a:cubicBezTo>
                    <a:cubicBezTo>
                      <a:pt x="356006" y="484022"/>
                      <a:pt x="359257" y="478332"/>
                      <a:pt x="365760" y="471830"/>
                    </a:cubicBezTo>
                    <a:lnTo>
                      <a:pt x="364540" y="468172"/>
                    </a:lnTo>
                    <a:lnTo>
                      <a:pt x="364540" y="465734"/>
                    </a:lnTo>
                    <a:cubicBezTo>
                      <a:pt x="367792" y="460857"/>
                      <a:pt x="373075" y="457606"/>
                      <a:pt x="380390" y="455980"/>
                    </a:cubicBezTo>
                    <a:lnTo>
                      <a:pt x="377952" y="452323"/>
                    </a:lnTo>
                    <a:cubicBezTo>
                      <a:pt x="377952" y="449072"/>
                      <a:pt x="385267" y="444601"/>
                      <a:pt x="399897" y="438912"/>
                    </a:cubicBezTo>
                    <a:lnTo>
                      <a:pt x="397459" y="435254"/>
                    </a:lnTo>
                    <a:lnTo>
                      <a:pt x="397459" y="432816"/>
                    </a:lnTo>
                    <a:cubicBezTo>
                      <a:pt x="405587" y="432816"/>
                      <a:pt x="409651" y="430377"/>
                      <a:pt x="409651" y="425500"/>
                    </a:cubicBezTo>
                    <a:cubicBezTo>
                      <a:pt x="421030" y="415747"/>
                      <a:pt x="429971" y="410870"/>
                      <a:pt x="436473" y="410870"/>
                    </a:cubicBezTo>
                    <a:lnTo>
                      <a:pt x="436473" y="409651"/>
                    </a:lnTo>
                    <a:cubicBezTo>
                      <a:pt x="432409" y="409651"/>
                      <a:pt x="430377" y="408432"/>
                      <a:pt x="430377" y="405993"/>
                    </a:cubicBezTo>
                    <a:lnTo>
                      <a:pt x="430377" y="403555"/>
                    </a:lnTo>
                    <a:lnTo>
                      <a:pt x="442569" y="387705"/>
                    </a:lnTo>
                    <a:close/>
                    <a:moveTo>
                      <a:pt x="286512" y="376732"/>
                    </a:moveTo>
                    <a:lnTo>
                      <a:pt x="284073" y="381609"/>
                    </a:lnTo>
                    <a:cubicBezTo>
                      <a:pt x="284886" y="389737"/>
                      <a:pt x="287731" y="393801"/>
                      <a:pt x="292608" y="393801"/>
                    </a:cubicBezTo>
                    <a:lnTo>
                      <a:pt x="292608" y="387705"/>
                    </a:lnTo>
                    <a:lnTo>
                      <a:pt x="293827" y="380390"/>
                    </a:lnTo>
                    <a:cubicBezTo>
                      <a:pt x="293014" y="380390"/>
                      <a:pt x="290576" y="379171"/>
                      <a:pt x="286512" y="376732"/>
                    </a:cubicBezTo>
                    <a:close/>
                    <a:moveTo>
                      <a:pt x="463296" y="368198"/>
                    </a:moveTo>
                    <a:cubicBezTo>
                      <a:pt x="461670" y="368198"/>
                      <a:pt x="459232" y="371043"/>
                      <a:pt x="455980" y="376732"/>
                    </a:cubicBezTo>
                    <a:lnTo>
                      <a:pt x="459638" y="376732"/>
                    </a:lnTo>
                    <a:cubicBezTo>
                      <a:pt x="461264" y="376732"/>
                      <a:pt x="463702" y="373888"/>
                      <a:pt x="466953" y="368198"/>
                    </a:cubicBezTo>
                    <a:close/>
                    <a:moveTo>
                      <a:pt x="307238" y="335280"/>
                    </a:moveTo>
                    <a:cubicBezTo>
                      <a:pt x="304800" y="335280"/>
                      <a:pt x="303580" y="336499"/>
                      <a:pt x="303580" y="338937"/>
                    </a:cubicBezTo>
                    <a:lnTo>
                      <a:pt x="303580" y="341376"/>
                    </a:lnTo>
                    <a:lnTo>
                      <a:pt x="306019" y="341376"/>
                    </a:lnTo>
                    <a:cubicBezTo>
                      <a:pt x="308457" y="341376"/>
                      <a:pt x="309676" y="340156"/>
                      <a:pt x="309676" y="337718"/>
                    </a:cubicBezTo>
                    <a:lnTo>
                      <a:pt x="309676" y="335280"/>
                    </a:lnTo>
                    <a:close/>
                    <a:moveTo>
                      <a:pt x="323088" y="318211"/>
                    </a:moveTo>
                    <a:lnTo>
                      <a:pt x="323088" y="319430"/>
                    </a:lnTo>
                    <a:lnTo>
                      <a:pt x="326745" y="319430"/>
                    </a:lnTo>
                    <a:lnTo>
                      <a:pt x="326745" y="318211"/>
                    </a:lnTo>
                    <a:close/>
                    <a:moveTo>
                      <a:pt x="316992" y="312115"/>
                    </a:moveTo>
                    <a:cubicBezTo>
                      <a:pt x="316992" y="314553"/>
                      <a:pt x="315366" y="315772"/>
                      <a:pt x="312115" y="315772"/>
                    </a:cubicBezTo>
                    <a:lnTo>
                      <a:pt x="313334" y="319430"/>
                    </a:lnTo>
                    <a:lnTo>
                      <a:pt x="313334" y="321868"/>
                    </a:lnTo>
                    <a:lnTo>
                      <a:pt x="315772" y="321868"/>
                    </a:lnTo>
                    <a:cubicBezTo>
                      <a:pt x="318211" y="321868"/>
                      <a:pt x="319430" y="320649"/>
                      <a:pt x="319430" y="318211"/>
                    </a:cubicBezTo>
                    <a:cubicBezTo>
                      <a:pt x="317804" y="318211"/>
                      <a:pt x="316992" y="317398"/>
                      <a:pt x="316992" y="315772"/>
                    </a:cubicBezTo>
                    <a:lnTo>
                      <a:pt x="321868" y="315772"/>
                    </a:lnTo>
                    <a:lnTo>
                      <a:pt x="321868" y="312115"/>
                    </a:lnTo>
                    <a:close/>
                    <a:moveTo>
                      <a:pt x="326745" y="309676"/>
                    </a:moveTo>
                    <a:lnTo>
                      <a:pt x="326745" y="312115"/>
                    </a:lnTo>
                    <a:lnTo>
                      <a:pt x="331622" y="312115"/>
                    </a:lnTo>
                    <a:lnTo>
                      <a:pt x="331622" y="309676"/>
                    </a:lnTo>
                    <a:close/>
                    <a:moveTo>
                      <a:pt x="469392" y="302361"/>
                    </a:moveTo>
                    <a:lnTo>
                      <a:pt x="469392" y="306019"/>
                    </a:lnTo>
                    <a:lnTo>
                      <a:pt x="473049" y="306019"/>
                    </a:lnTo>
                    <a:lnTo>
                      <a:pt x="473049" y="302361"/>
                    </a:lnTo>
                    <a:close/>
                    <a:moveTo>
                      <a:pt x="331622" y="299923"/>
                    </a:moveTo>
                    <a:lnTo>
                      <a:pt x="331622" y="302361"/>
                    </a:lnTo>
                    <a:cubicBezTo>
                      <a:pt x="331622" y="304800"/>
                      <a:pt x="332841" y="306019"/>
                      <a:pt x="335280" y="306019"/>
                    </a:cubicBezTo>
                    <a:lnTo>
                      <a:pt x="336499" y="306019"/>
                    </a:lnTo>
                    <a:lnTo>
                      <a:pt x="335280" y="302361"/>
                    </a:lnTo>
                    <a:lnTo>
                      <a:pt x="335280" y="299923"/>
                    </a:lnTo>
                    <a:close/>
                    <a:moveTo>
                      <a:pt x="319430" y="293827"/>
                    </a:moveTo>
                    <a:lnTo>
                      <a:pt x="319430" y="296265"/>
                    </a:lnTo>
                    <a:lnTo>
                      <a:pt x="323088" y="302361"/>
                    </a:lnTo>
                    <a:cubicBezTo>
                      <a:pt x="320649" y="302361"/>
                      <a:pt x="319430" y="303580"/>
                      <a:pt x="319430" y="306019"/>
                    </a:cubicBezTo>
                    <a:lnTo>
                      <a:pt x="319430" y="308457"/>
                    </a:lnTo>
                    <a:lnTo>
                      <a:pt x="325526" y="308457"/>
                    </a:lnTo>
                    <a:cubicBezTo>
                      <a:pt x="325526" y="305206"/>
                      <a:pt x="326745" y="301955"/>
                      <a:pt x="329184" y="298704"/>
                    </a:cubicBezTo>
                    <a:lnTo>
                      <a:pt x="329184" y="296265"/>
                    </a:lnTo>
                    <a:close/>
                    <a:moveTo>
                      <a:pt x="325526" y="286512"/>
                    </a:moveTo>
                    <a:lnTo>
                      <a:pt x="325526" y="288950"/>
                    </a:lnTo>
                    <a:lnTo>
                      <a:pt x="326745" y="293827"/>
                    </a:lnTo>
                    <a:lnTo>
                      <a:pt x="329184" y="293827"/>
                    </a:lnTo>
                    <a:cubicBezTo>
                      <a:pt x="331622" y="293827"/>
                      <a:pt x="332841" y="292608"/>
                      <a:pt x="332841" y="290169"/>
                    </a:cubicBezTo>
                    <a:cubicBezTo>
                      <a:pt x="332028" y="290169"/>
                      <a:pt x="329590" y="288950"/>
                      <a:pt x="325526" y="286512"/>
                    </a:cubicBezTo>
                    <a:close/>
                    <a:moveTo>
                      <a:pt x="196291" y="230428"/>
                    </a:moveTo>
                    <a:lnTo>
                      <a:pt x="196291" y="231648"/>
                    </a:lnTo>
                    <a:lnTo>
                      <a:pt x="199948" y="231648"/>
                    </a:lnTo>
                    <a:lnTo>
                      <a:pt x="199948" y="230428"/>
                    </a:lnTo>
                    <a:close/>
                    <a:moveTo>
                      <a:pt x="430377" y="188976"/>
                    </a:moveTo>
                    <a:lnTo>
                      <a:pt x="432816" y="188976"/>
                    </a:lnTo>
                    <a:cubicBezTo>
                      <a:pt x="432816" y="191414"/>
                      <a:pt x="428752" y="195478"/>
                      <a:pt x="420624" y="201168"/>
                    </a:cubicBezTo>
                    <a:lnTo>
                      <a:pt x="419404" y="201168"/>
                    </a:lnTo>
                    <a:lnTo>
                      <a:pt x="419404" y="198729"/>
                    </a:lnTo>
                    <a:cubicBezTo>
                      <a:pt x="419404" y="197104"/>
                      <a:pt x="423062" y="193852"/>
                      <a:pt x="430377" y="188976"/>
                    </a:cubicBezTo>
                    <a:close/>
                    <a:moveTo>
                      <a:pt x="459638" y="168249"/>
                    </a:moveTo>
                    <a:lnTo>
                      <a:pt x="462076" y="168249"/>
                    </a:lnTo>
                    <a:lnTo>
                      <a:pt x="462076" y="171907"/>
                    </a:lnTo>
                    <a:cubicBezTo>
                      <a:pt x="454761" y="176784"/>
                      <a:pt x="448259" y="180847"/>
                      <a:pt x="442569" y="184099"/>
                    </a:cubicBezTo>
                    <a:cubicBezTo>
                      <a:pt x="438505" y="186537"/>
                      <a:pt x="435660" y="187756"/>
                      <a:pt x="434035" y="187756"/>
                    </a:cubicBezTo>
                    <a:cubicBezTo>
                      <a:pt x="434035" y="186943"/>
                      <a:pt x="436067" y="184912"/>
                      <a:pt x="440131" y="181660"/>
                    </a:cubicBezTo>
                    <a:cubicBezTo>
                      <a:pt x="445008" y="177596"/>
                      <a:pt x="451510" y="173126"/>
                      <a:pt x="459638" y="168249"/>
                    </a:cubicBezTo>
                    <a:close/>
                    <a:moveTo>
                      <a:pt x="409651" y="159715"/>
                    </a:moveTo>
                    <a:lnTo>
                      <a:pt x="414528" y="159715"/>
                    </a:lnTo>
                    <a:lnTo>
                      <a:pt x="414528" y="163372"/>
                    </a:lnTo>
                    <a:lnTo>
                      <a:pt x="409651" y="163372"/>
                    </a:lnTo>
                    <a:close/>
                    <a:moveTo>
                      <a:pt x="423062" y="153619"/>
                    </a:moveTo>
                    <a:cubicBezTo>
                      <a:pt x="425500" y="153619"/>
                      <a:pt x="426720" y="156464"/>
                      <a:pt x="426720" y="162153"/>
                    </a:cubicBezTo>
                    <a:lnTo>
                      <a:pt x="432816" y="158496"/>
                    </a:lnTo>
                    <a:cubicBezTo>
                      <a:pt x="432816" y="160934"/>
                      <a:pt x="434035" y="162153"/>
                      <a:pt x="436473" y="162153"/>
                    </a:cubicBezTo>
                    <a:lnTo>
                      <a:pt x="442569" y="158496"/>
                    </a:lnTo>
                    <a:lnTo>
                      <a:pt x="443788" y="158496"/>
                    </a:lnTo>
                    <a:cubicBezTo>
                      <a:pt x="446227" y="158496"/>
                      <a:pt x="447446" y="159715"/>
                      <a:pt x="447446" y="162153"/>
                    </a:cubicBezTo>
                    <a:cubicBezTo>
                      <a:pt x="445008" y="162153"/>
                      <a:pt x="436067" y="169062"/>
                      <a:pt x="420624" y="182880"/>
                    </a:cubicBezTo>
                    <a:cubicBezTo>
                      <a:pt x="412496" y="186943"/>
                      <a:pt x="405587" y="191820"/>
                      <a:pt x="399897" y="197510"/>
                    </a:cubicBezTo>
                    <a:lnTo>
                      <a:pt x="390144" y="202387"/>
                    </a:lnTo>
                    <a:lnTo>
                      <a:pt x="391363" y="207264"/>
                    </a:lnTo>
                    <a:cubicBezTo>
                      <a:pt x="379171" y="212953"/>
                      <a:pt x="369417" y="220675"/>
                      <a:pt x="362102" y="230428"/>
                    </a:cubicBezTo>
                    <a:cubicBezTo>
                      <a:pt x="359664" y="230428"/>
                      <a:pt x="353161" y="235712"/>
                      <a:pt x="342595" y="246278"/>
                    </a:cubicBezTo>
                    <a:lnTo>
                      <a:pt x="345033" y="249936"/>
                    </a:lnTo>
                    <a:lnTo>
                      <a:pt x="345033" y="251155"/>
                    </a:lnTo>
                    <a:lnTo>
                      <a:pt x="335280" y="253593"/>
                    </a:lnTo>
                    <a:lnTo>
                      <a:pt x="336499" y="257251"/>
                    </a:lnTo>
                    <a:lnTo>
                      <a:pt x="329184" y="265785"/>
                    </a:lnTo>
                    <a:lnTo>
                      <a:pt x="329184" y="269443"/>
                    </a:lnTo>
                    <a:cubicBezTo>
                      <a:pt x="333248" y="273507"/>
                      <a:pt x="335280" y="277977"/>
                      <a:pt x="335280" y="282854"/>
                    </a:cubicBezTo>
                    <a:cubicBezTo>
                      <a:pt x="360476" y="250342"/>
                      <a:pt x="386892" y="223520"/>
                      <a:pt x="414528" y="202387"/>
                    </a:cubicBezTo>
                    <a:lnTo>
                      <a:pt x="416966" y="202387"/>
                    </a:lnTo>
                    <a:cubicBezTo>
                      <a:pt x="367385" y="248716"/>
                      <a:pt x="342595" y="274726"/>
                      <a:pt x="342595" y="280416"/>
                    </a:cubicBezTo>
                    <a:cubicBezTo>
                      <a:pt x="345033" y="280416"/>
                      <a:pt x="349504" y="282448"/>
                      <a:pt x="356006" y="286512"/>
                    </a:cubicBezTo>
                    <a:cubicBezTo>
                      <a:pt x="356006" y="285699"/>
                      <a:pt x="357225" y="283667"/>
                      <a:pt x="359664" y="280416"/>
                    </a:cubicBezTo>
                    <a:cubicBezTo>
                      <a:pt x="362915" y="276352"/>
                      <a:pt x="366572" y="271881"/>
                      <a:pt x="370636" y="267004"/>
                    </a:cubicBezTo>
                    <a:cubicBezTo>
                      <a:pt x="380390" y="257251"/>
                      <a:pt x="389331" y="251561"/>
                      <a:pt x="397459" y="249936"/>
                    </a:cubicBezTo>
                    <a:lnTo>
                      <a:pt x="397459" y="247497"/>
                    </a:lnTo>
                    <a:cubicBezTo>
                      <a:pt x="393395" y="247497"/>
                      <a:pt x="391363" y="246278"/>
                      <a:pt x="391363" y="243840"/>
                    </a:cubicBezTo>
                    <a:lnTo>
                      <a:pt x="391363" y="241401"/>
                    </a:lnTo>
                    <a:cubicBezTo>
                      <a:pt x="397865" y="241401"/>
                      <a:pt x="401116" y="236931"/>
                      <a:pt x="401116" y="227990"/>
                    </a:cubicBezTo>
                    <a:cubicBezTo>
                      <a:pt x="405180" y="227990"/>
                      <a:pt x="409651" y="223520"/>
                      <a:pt x="414528" y="214579"/>
                    </a:cubicBezTo>
                    <a:cubicBezTo>
                      <a:pt x="421843" y="214579"/>
                      <a:pt x="428345" y="212140"/>
                      <a:pt x="434035" y="207264"/>
                    </a:cubicBezTo>
                    <a:lnTo>
                      <a:pt x="440131" y="207264"/>
                    </a:lnTo>
                    <a:lnTo>
                      <a:pt x="440131" y="202387"/>
                    </a:lnTo>
                    <a:lnTo>
                      <a:pt x="436473" y="202387"/>
                    </a:lnTo>
                    <a:lnTo>
                      <a:pt x="436473" y="198729"/>
                    </a:lnTo>
                    <a:cubicBezTo>
                      <a:pt x="439724" y="200355"/>
                      <a:pt x="441756" y="201168"/>
                      <a:pt x="442569" y="201168"/>
                    </a:cubicBezTo>
                    <a:cubicBezTo>
                      <a:pt x="449072" y="197916"/>
                      <a:pt x="458012" y="190601"/>
                      <a:pt x="469392" y="179222"/>
                    </a:cubicBezTo>
                    <a:lnTo>
                      <a:pt x="471830" y="182880"/>
                    </a:lnTo>
                    <a:cubicBezTo>
                      <a:pt x="442569" y="210515"/>
                      <a:pt x="421843" y="234899"/>
                      <a:pt x="409651" y="256032"/>
                    </a:cubicBezTo>
                    <a:cubicBezTo>
                      <a:pt x="403148" y="256032"/>
                      <a:pt x="399897" y="259689"/>
                      <a:pt x="399897" y="267004"/>
                    </a:cubicBezTo>
                    <a:cubicBezTo>
                      <a:pt x="386080" y="284886"/>
                      <a:pt x="377952" y="299923"/>
                      <a:pt x="375513" y="312115"/>
                    </a:cubicBezTo>
                    <a:cubicBezTo>
                      <a:pt x="364947" y="329996"/>
                      <a:pt x="353974" y="359257"/>
                      <a:pt x="342595" y="399897"/>
                    </a:cubicBezTo>
                    <a:cubicBezTo>
                      <a:pt x="344220" y="406400"/>
                      <a:pt x="345033" y="410870"/>
                      <a:pt x="345033" y="413308"/>
                    </a:cubicBezTo>
                    <a:lnTo>
                      <a:pt x="346252" y="413308"/>
                    </a:lnTo>
                    <a:cubicBezTo>
                      <a:pt x="378764" y="383235"/>
                      <a:pt x="395020" y="366572"/>
                      <a:pt x="395020" y="363321"/>
                    </a:cubicBezTo>
                    <a:cubicBezTo>
                      <a:pt x="395020" y="360883"/>
                      <a:pt x="404368" y="353974"/>
                      <a:pt x="423062" y="342595"/>
                    </a:cubicBezTo>
                    <a:cubicBezTo>
                      <a:pt x="429564" y="328777"/>
                      <a:pt x="439318" y="321868"/>
                      <a:pt x="452323" y="321868"/>
                    </a:cubicBezTo>
                    <a:cubicBezTo>
                      <a:pt x="459638" y="314553"/>
                      <a:pt x="466547" y="303987"/>
                      <a:pt x="473049" y="290169"/>
                    </a:cubicBezTo>
                    <a:cubicBezTo>
                      <a:pt x="498246" y="289356"/>
                      <a:pt x="510844" y="285699"/>
                      <a:pt x="510844" y="279196"/>
                    </a:cubicBezTo>
                    <a:lnTo>
                      <a:pt x="512064" y="279196"/>
                    </a:lnTo>
                    <a:cubicBezTo>
                      <a:pt x="514502" y="279196"/>
                      <a:pt x="515721" y="280416"/>
                      <a:pt x="515721" y="282854"/>
                    </a:cubicBezTo>
                    <a:lnTo>
                      <a:pt x="520598" y="280416"/>
                    </a:lnTo>
                    <a:cubicBezTo>
                      <a:pt x="524662" y="280416"/>
                      <a:pt x="527913" y="284886"/>
                      <a:pt x="530351" y="293827"/>
                    </a:cubicBezTo>
                    <a:lnTo>
                      <a:pt x="534009" y="296265"/>
                    </a:lnTo>
                    <a:lnTo>
                      <a:pt x="534009" y="293827"/>
                    </a:lnTo>
                    <a:cubicBezTo>
                      <a:pt x="532384" y="292201"/>
                      <a:pt x="531571" y="289763"/>
                      <a:pt x="531571" y="286512"/>
                    </a:cubicBezTo>
                    <a:lnTo>
                      <a:pt x="535228" y="284073"/>
                    </a:lnTo>
                    <a:cubicBezTo>
                      <a:pt x="547420" y="298704"/>
                      <a:pt x="553923" y="306019"/>
                      <a:pt x="554736" y="306019"/>
                    </a:cubicBezTo>
                    <a:cubicBezTo>
                      <a:pt x="571804" y="309270"/>
                      <a:pt x="580339" y="313334"/>
                      <a:pt x="580339" y="318211"/>
                    </a:cubicBezTo>
                    <a:lnTo>
                      <a:pt x="580339" y="323088"/>
                    </a:lnTo>
                    <a:cubicBezTo>
                      <a:pt x="592531" y="332841"/>
                      <a:pt x="598627" y="340156"/>
                      <a:pt x="598627" y="345033"/>
                    </a:cubicBezTo>
                    <a:lnTo>
                      <a:pt x="596188" y="348691"/>
                    </a:lnTo>
                    <a:cubicBezTo>
                      <a:pt x="597814" y="351942"/>
                      <a:pt x="598627" y="354787"/>
                      <a:pt x="598627" y="357225"/>
                    </a:cubicBezTo>
                    <a:lnTo>
                      <a:pt x="602284" y="354787"/>
                    </a:lnTo>
                    <a:cubicBezTo>
                      <a:pt x="606348" y="362915"/>
                      <a:pt x="610819" y="370230"/>
                      <a:pt x="615696" y="376732"/>
                    </a:cubicBezTo>
                    <a:lnTo>
                      <a:pt x="613257" y="380390"/>
                    </a:lnTo>
                    <a:cubicBezTo>
                      <a:pt x="619759" y="382016"/>
                      <a:pt x="623011" y="384048"/>
                      <a:pt x="623011" y="386486"/>
                    </a:cubicBezTo>
                    <a:lnTo>
                      <a:pt x="621792" y="391363"/>
                    </a:lnTo>
                    <a:cubicBezTo>
                      <a:pt x="627481" y="391363"/>
                      <a:pt x="630732" y="395427"/>
                      <a:pt x="631545" y="403555"/>
                    </a:cubicBezTo>
                    <a:cubicBezTo>
                      <a:pt x="629107" y="403555"/>
                      <a:pt x="627888" y="405180"/>
                      <a:pt x="627888" y="408432"/>
                    </a:cubicBezTo>
                    <a:cubicBezTo>
                      <a:pt x="627888" y="411683"/>
                      <a:pt x="629513" y="413308"/>
                      <a:pt x="632764" y="413308"/>
                    </a:cubicBezTo>
                    <a:lnTo>
                      <a:pt x="631545" y="426720"/>
                    </a:lnTo>
                    <a:cubicBezTo>
                      <a:pt x="636422" y="426720"/>
                      <a:pt x="638860" y="427939"/>
                      <a:pt x="638860" y="430377"/>
                    </a:cubicBezTo>
                    <a:lnTo>
                      <a:pt x="635203" y="448665"/>
                    </a:lnTo>
                    <a:cubicBezTo>
                      <a:pt x="641705" y="448665"/>
                      <a:pt x="645769" y="453136"/>
                      <a:pt x="647395" y="462076"/>
                    </a:cubicBezTo>
                    <a:cubicBezTo>
                      <a:pt x="649020" y="462076"/>
                      <a:pt x="651459" y="464515"/>
                      <a:pt x="654710" y="469392"/>
                    </a:cubicBezTo>
                    <a:cubicBezTo>
                      <a:pt x="654710" y="471017"/>
                      <a:pt x="653897" y="471830"/>
                      <a:pt x="652271" y="471830"/>
                    </a:cubicBezTo>
                    <a:lnTo>
                      <a:pt x="654710" y="475488"/>
                    </a:lnTo>
                    <a:lnTo>
                      <a:pt x="651052" y="481584"/>
                    </a:lnTo>
                    <a:lnTo>
                      <a:pt x="652271" y="491337"/>
                    </a:lnTo>
                    <a:lnTo>
                      <a:pt x="651052" y="494995"/>
                    </a:lnTo>
                    <a:lnTo>
                      <a:pt x="651052" y="497433"/>
                    </a:lnTo>
                    <a:cubicBezTo>
                      <a:pt x="659180" y="499872"/>
                      <a:pt x="664870" y="506374"/>
                      <a:pt x="668121" y="516940"/>
                    </a:cubicBezTo>
                    <a:cubicBezTo>
                      <a:pt x="665683" y="516940"/>
                      <a:pt x="663651" y="520192"/>
                      <a:pt x="662025" y="526694"/>
                    </a:cubicBezTo>
                    <a:cubicBezTo>
                      <a:pt x="664463" y="527507"/>
                      <a:pt x="666496" y="528320"/>
                      <a:pt x="668121" y="529132"/>
                    </a:cubicBezTo>
                    <a:cubicBezTo>
                      <a:pt x="669747" y="529945"/>
                      <a:pt x="670559" y="530758"/>
                      <a:pt x="670559" y="531571"/>
                    </a:cubicBezTo>
                    <a:cubicBezTo>
                      <a:pt x="668121" y="532384"/>
                      <a:pt x="666902" y="534009"/>
                      <a:pt x="666902" y="536448"/>
                    </a:cubicBezTo>
                    <a:lnTo>
                      <a:pt x="666902" y="537667"/>
                    </a:lnTo>
                    <a:cubicBezTo>
                      <a:pt x="671779" y="537667"/>
                      <a:pt x="674217" y="538886"/>
                      <a:pt x="674217" y="541324"/>
                    </a:cubicBezTo>
                    <a:lnTo>
                      <a:pt x="671779" y="546201"/>
                    </a:lnTo>
                    <a:lnTo>
                      <a:pt x="676655" y="546201"/>
                    </a:lnTo>
                    <a:lnTo>
                      <a:pt x="676655" y="547420"/>
                    </a:lnTo>
                    <a:lnTo>
                      <a:pt x="674217" y="551078"/>
                    </a:lnTo>
                    <a:cubicBezTo>
                      <a:pt x="678281" y="551078"/>
                      <a:pt x="680313" y="552704"/>
                      <a:pt x="680313" y="555955"/>
                    </a:cubicBezTo>
                    <a:cubicBezTo>
                      <a:pt x="677875" y="560832"/>
                      <a:pt x="675843" y="563270"/>
                      <a:pt x="674217" y="563270"/>
                    </a:cubicBezTo>
                    <a:cubicBezTo>
                      <a:pt x="675843" y="568960"/>
                      <a:pt x="679094" y="574243"/>
                      <a:pt x="683971" y="579120"/>
                    </a:cubicBezTo>
                    <a:lnTo>
                      <a:pt x="681532" y="582777"/>
                    </a:lnTo>
                    <a:cubicBezTo>
                      <a:pt x="683158" y="582777"/>
                      <a:pt x="683971" y="583590"/>
                      <a:pt x="683971" y="585216"/>
                    </a:cubicBezTo>
                    <a:lnTo>
                      <a:pt x="680313" y="586435"/>
                    </a:lnTo>
                    <a:lnTo>
                      <a:pt x="677875" y="586435"/>
                    </a:lnTo>
                    <a:lnTo>
                      <a:pt x="677875" y="588873"/>
                    </a:lnTo>
                    <a:cubicBezTo>
                      <a:pt x="682751" y="594563"/>
                      <a:pt x="685190" y="599033"/>
                      <a:pt x="685190" y="602284"/>
                    </a:cubicBezTo>
                    <a:lnTo>
                      <a:pt x="681532" y="612038"/>
                    </a:lnTo>
                    <a:lnTo>
                      <a:pt x="691286" y="614476"/>
                    </a:lnTo>
                    <a:lnTo>
                      <a:pt x="691286" y="615696"/>
                    </a:lnTo>
                    <a:lnTo>
                      <a:pt x="687628" y="621792"/>
                    </a:lnTo>
                    <a:lnTo>
                      <a:pt x="687628" y="625449"/>
                    </a:lnTo>
                    <a:lnTo>
                      <a:pt x="690067" y="637641"/>
                    </a:lnTo>
                    <a:cubicBezTo>
                      <a:pt x="688441" y="640892"/>
                      <a:pt x="687628" y="644144"/>
                      <a:pt x="687628" y="647395"/>
                    </a:cubicBezTo>
                    <a:lnTo>
                      <a:pt x="691286" y="647395"/>
                    </a:lnTo>
                    <a:cubicBezTo>
                      <a:pt x="691286" y="649020"/>
                      <a:pt x="690067" y="654710"/>
                      <a:pt x="687628" y="664464"/>
                    </a:cubicBezTo>
                    <a:lnTo>
                      <a:pt x="691286" y="666902"/>
                    </a:lnTo>
                    <a:cubicBezTo>
                      <a:pt x="688848" y="691286"/>
                      <a:pt x="685190" y="717296"/>
                      <a:pt x="680313" y="744931"/>
                    </a:cubicBezTo>
                    <a:cubicBezTo>
                      <a:pt x="664057" y="781507"/>
                      <a:pt x="651459" y="800201"/>
                      <a:pt x="642518" y="801014"/>
                    </a:cubicBezTo>
                    <a:lnTo>
                      <a:pt x="642518" y="803452"/>
                    </a:lnTo>
                    <a:cubicBezTo>
                      <a:pt x="644143" y="803452"/>
                      <a:pt x="644956" y="803859"/>
                      <a:pt x="644956" y="804672"/>
                    </a:cubicBezTo>
                    <a:cubicBezTo>
                      <a:pt x="634390" y="810361"/>
                      <a:pt x="629107" y="814832"/>
                      <a:pt x="629107" y="818083"/>
                    </a:cubicBezTo>
                    <a:cubicBezTo>
                      <a:pt x="626668" y="820521"/>
                      <a:pt x="624230" y="822553"/>
                      <a:pt x="621792" y="824179"/>
                    </a:cubicBezTo>
                    <a:cubicBezTo>
                      <a:pt x="617728" y="826617"/>
                      <a:pt x="613663" y="828649"/>
                      <a:pt x="609600" y="830275"/>
                    </a:cubicBezTo>
                    <a:cubicBezTo>
                      <a:pt x="609600" y="835964"/>
                      <a:pt x="597407" y="842467"/>
                      <a:pt x="573023" y="849782"/>
                    </a:cubicBezTo>
                    <a:cubicBezTo>
                      <a:pt x="573023" y="851408"/>
                      <a:pt x="570179" y="852627"/>
                      <a:pt x="564489" y="853440"/>
                    </a:cubicBezTo>
                    <a:cubicBezTo>
                      <a:pt x="563676" y="852627"/>
                      <a:pt x="561238" y="852220"/>
                      <a:pt x="557174" y="852220"/>
                    </a:cubicBezTo>
                    <a:cubicBezTo>
                      <a:pt x="556361" y="855472"/>
                      <a:pt x="552297" y="857097"/>
                      <a:pt x="544982" y="857097"/>
                    </a:cubicBezTo>
                    <a:lnTo>
                      <a:pt x="540105" y="855878"/>
                    </a:lnTo>
                    <a:lnTo>
                      <a:pt x="521817" y="865632"/>
                    </a:lnTo>
                    <a:cubicBezTo>
                      <a:pt x="524256" y="865632"/>
                      <a:pt x="525475" y="866851"/>
                      <a:pt x="525475" y="869289"/>
                    </a:cubicBezTo>
                    <a:lnTo>
                      <a:pt x="521817" y="871728"/>
                    </a:lnTo>
                    <a:cubicBezTo>
                      <a:pt x="521817" y="866038"/>
                      <a:pt x="515315" y="862787"/>
                      <a:pt x="502310" y="861974"/>
                    </a:cubicBezTo>
                    <a:cubicBezTo>
                      <a:pt x="502310" y="865225"/>
                      <a:pt x="501091" y="866851"/>
                      <a:pt x="498652" y="866851"/>
                    </a:cubicBezTo>
                    <a:cubicBezTo>
                      <a:pt x="497027" y="865225"/>
                      <a:pt x="496214" y="861974"/>
                      <a:pt x="496214" y="857097"/>
                    </a:cubicBezTo>
                    <a:cubicBezTo>
                      <a:pt x="492963" y="860348"/>
                      <a:pt x="489305" y="861974"/>
                      <a:pt x="485241" y="861974"/>
                    </a:cubicBezTo>
                    <a:lnTo>
                      <a:pt x="486460" y="865632"/>
                    </a:lnTo>
                    <a:cubicBezTo>
                      <a:pt x="486460" y="868070"/>
                      <a:pt x="485241" y="869289"/>
                      <a:pt x="482803" y="869289"/>
                    </a:cubicBezTo>
                    <a:cubicBezTo>
                      <a:pt x="482803" y="861974"/>
                      <a:pt x="470611" y="857910"/>
                      <a:pt x="446227" y="857097"/>
                    </a:cubicBezTo>
                    <a:cubicBezTo>
                      <a:pt x="446227" y="860348"/>
                      <a:pt x="444195" y="861974"/>
                      <a:pt x="440131" y="861974"/>
                    </a:cubicBezTo>
                    <a:lnTo>
                      <a:pt x="436473" y="859536"/>
                    </a:lnTo>
                    <a:cubicBezTo>
                      <a:pt x="433222" y="861161"/>
                      <a:pt x="431190" y="861974"/>
                      <a:pt x="430377" y="861974"/>
                    </a:cubicBezTo>
                    <a:cubicBezTo>
                      <a:pt x="418998" y="857097"/>
                      <a:pt x="406806" y="848969"/>
                      <a:pt x="393801" y="837590"/>
                    </a:cubicBezTo>
                    <a:lnTo>
                      <a:pt x="391363" y="837590"/>
                    </a:lnTo>
                    <a:lnTo>
                      <a:pt x="391363" y="833932"/>
                    </a:lnTo>
                    <a:lnTo>
                      <a:pt x="393801" y="830275"/>
                    </a:lnTo>
                    <a:cubicBezTo>
                      <a:pt x="383235" y="824585"/>
                      <a:pt x="377952" y="820521"/>
                      <a:pt x="377952" y="818083"/>
                    </a:cubicBezTo>
                    <a:lnTo>
                      <a:pt x="381609" y="816864"/>
                    </a:lnTo>
                    <a:lnTo>
                      <a:pt x="384048" y="816864"/>
                    </a:lnTo>
                    <a:cubicBezTo>
                      <a:pt x="381609" y="810361"/>
                      <a:pt x="380390" y="805891"/>
                      <a:pt x="380390" y="803452"/>
                    </a:cubicBezTo>
                    <a:lnTo>
                      <a:pt x="375513" y="803452"/>
                    </a:lnTo>
                    <a:lnTo>
                      <a:pt x="374294" y="810768"/>
                    </a:lnTo>
                    <a:cubicBezTo>
                      <a:pt x="375920" y="810768"/>
                      <a:pt x="377952" y="812800"/>
                      <a:pt x="380390" y="816864"/>
                    </a:cubicBezTo>
                    <a:lnTo>
                      <a:pt x="368198" y="816864"/>
                    </a:lnTo>
                    <a:lnTo>
                      <a:pt x="364540" y="814425"/>
                    </a:lnTo>
                    <a:cubicBezTo>
                      <a:pt x="364540" y="816864"/>
                      <a:pt x="362508" y="818896"/>
                      <a:pt x="358444" y="820521"/>
                    </a:cubicBezTo>
                    <a:cubicBezTo>
                      <a:pt x="353568" y="818083"/>
                      <a:pt x="349504" y="816864"/>
                      <a:pt x="346252" y="816864"/>
                    </a:cubicBezTo>
                    <a:cubicBezTo>
                      <a:pt x="349504" y="820115"/>
                      <a:pt x="351129" y="822553"/>
                      <a:pt x="351129" y="824179"/>
                    </a:cubicBezTo>
                    <a:lnTo>
                      <a:pt x="348691" y="829056"/>
                    </a:lnTo>
                    <a:cubicBezTo>
                      <a:pt x="347878" y="829868"/>
                      <a:pt x="347065" y="830275"/>
                      <a:pt x="346252" y="830275"/>
                    </a:cubicBezTo>
                    <a:lnTo>
                      <a:pt x="348691" y="840028"/>
                    </a:lnTo>
                    <a:cubicBezTo>
                      <a:pt x="346252" y="853033"/>
                      <a:pt x="343814" y="859536"/>
                      <a:pt x="341376" y="859536"/>
                    </a:cubicBezTo>
                    <a:cubicBezTo>
                      <a:pt x="332435" y="859536"/>
                      <a:pt x="323900" y="853033"/>
                      <a:pt x="315772" y="840028"/>
                    </a:cubicBezTo>
                    <a:cubicBezTo>
                      <a:pt x="308457" y="840028"/>
                      <a:pt x="297891" y="830275"/>
                      <a:pt x="284073" y="810768"/>
                    </a:cubicBezTo>
                    <a:cubicBezTo>
                      <a:pt x="271881" y="808329"/>
                      <a:pt x="258470" y="807110"/>
                      <a:pt x="243840" y="807110"/>
                    </a:cubicBezTo>
                    <a:cubicBezTo>
                      <a:pt x="238150" y="807110"/>
                      <a:pt x="232054" y="808329"/>
                      <a:pt x="225552" y="810768"/>
                    </a:cubicBezTo>
                    <a:lnTo>
                      <a:pt x="218236" y="797356"/>
                    </a:lnTo>
                    <a:lnTo>
                      <a:pt x="219456" y="787603"/>
                    </a:lnTo>
                    <a:lnTo>
                      <a:pt x="219456" y="775411"/>
                    </a:lnTo>
                    <a:lnTo>
                      <a:pt x="215798" y="769315"/>
                    </a:lnTo>
                    <a:cubicBezTo>
                      <a:pt x="215798" y="768502"/>
                      <a:pt x="216611" y="768096"/>
                      <a:pt x="218236" y="768096"/>
                    </a:cubicBezTo>
                    <a:cubicBezTo>
                      <a:pt x="216611" y="764844"/>
                      <a:pt x="215798" y="762812"/>
                      <a:pt x="215798" y="762000"/>
                    </a:cubicBezTo>
                    <a:lnTo>
                      <a:pt x="215798" y="748588"/>
                    </a:lnTo>
                    <a:lnTo>
                      <a:pt x="213360" y="747369"/>
                    </a:lnTo>
                    <a:lnTo>
                      <a:pt x="209702" y="746150"/>
                    </a:lnTo>
                    <a:lnTo>
                      <a:pt x="214579" y="729081"/>
                    </a:lnTo>
                    <a:cubicBezTo>
                      <a:pt x="212140" y="729081"/>
                      <a:pt x="210108" y="727049"/>
                      <a:pt x="208483" y="722985"/>
                    </a:cubicBezTo>
                    <a:lnTo>
                      <a:pt x="208483" y="721766"/>
                    </a:lnTo>
                    <a:cubicBezTo>
                      <a:pt x="208483" y="720140"/>
                      <a:pt x="208889" y="719328"/>
                      <a:pt x="209702" y="719328"/>
                    </a:cubicBezTo>
                    <a:lnTo>
                      <a:pt x="208483" y="715670"/>
                    </a:lnTo>
                    <a:lnTo>
                      <a:pt x="208483" y="713232"/>
                    </a:lnTo>
                    <a:cubicBezTo>
                      <a:pt x="208483" y="709980"/>
                      <a:pt x="209702" y="704291"/>
                      <a:pt x="212140" y="696163"/>
                    </a:cubicBezTo>
                    <a:cubicBezTo>
                      <a:pt x="210515" y="696163"/>
                      <a:pt x="208483" y="694131"/>
                      <a:pt x="206044" y="690067"/>
                    </a:cubicBezTo>
                    <a:lnTo>
                      <a:pt x="206044" y="687628"/>
                    </a:lnTo>
                    <a:lnTo>
                      <a:pt x="212140" y="680313"/>
                    </a:lnTo>
                    <a:lnTo>
                      <a:pt x="212140" y="674217"/>
                    </a:lnTo>
                    <a:cubicBezTo>
                      <a:pt x="207264" y="674217"/>
                      <a:pt x="204825" y="672998"/>
                      <a:pt x="204825" y="670560"/>
                    </a:cubicBezTo>
                    <a:lnTo>
                      <a:pt x="204825" y="654710"/>
                    </a:lnTo>
                    <a:lnTo>
                      <a:pt x="208483" y="648614"/>
                    </a:lnTo>
                    <a:cubicBezTo>
                      <a:pt x="204419" y="648614"/>
                      <a:pt x="202387" y="647395"/>
                      <a:pt x="202387" y="644956"/>
                    </a:cubicBezTo>
                    <a:lnTo>
                      <a:pt x="202387" y="643737"/>
                    </a:lnTo>
                    <a:cubicBezTo>
                      <a:pt x="202387" y="642112"/>
                      <a:pt x="205638" y="638860"/>
                      <a:pt x="212140" y="633984"/>
                    </a:cubicBezTo>
                    <a:lnTo>
                      <a:pt x="206044" y="624230"/>
                    </a:lnTo>
                    <a:lnTo>
                      <a:pt x="206044" y="621792"/>
                    </a:lnTo>
                    <a:cubicBezTo>
                      <a:pt x="210108" y="621792"/>
                      <a:pt x="212140" y="617321"/>
                      <a:pt x="212140" y="608380"/>
                    </a:cubicBezTo>
                    <a:lnTo>
                      <a:pt x="212140" y="604723"/>
                    </a:lnTo>
                    <a:lnTo>
                      <a:pt x="206044" y="604723"/>
                    </a:lnTo>
                    <a:lnTo>
                      <a:pt x="206044" y="599846"/>
                    </a:lnTo>
                    <a:cubicBezTo>
                      <a:pt x="213360" y="599846"/>
                      <a:pt x="217424" y="597408"/>
                      <a:pt x="218236" y="592531"/>
                    </a:cubicBezTo>
                    <a:cubicBezTo>
                      <a:pt x="214172" y="592531"/>
                      <a:pt x="210108" y="590092"/>
                      <a:pt x="206044" y="585216"/>
                    </a:cubicBezTo>
                    <a:cubicBezTo>
                      <a:pt x="209296" y="583590"/>
                      <a:pt x="211328" y="582777"/>
                      <a:pt x="212140" y="582777"/>
                    </a:cubicBezTo>
                    <a:lnTo>
                      <a:pt x="212140" y="576681"/>
                    </a:lnTo>
                    <a:cubicBezTo>
                      <a:pt x="207264" y="576681"/>
                      <a:pt x="204825" y="574649"/>
                      <a:pt x="204825" y="570585"/>
                    </a:cubicBezTo>
                    <a:cubicBezTo>
                      <a:pt x="205638" y="569772"/>
                      <a:pt x="208076" y="569366"/>
                      <a:pt x="212140" y="569366"/>
                    </a:cubicBezTo>
                    <a:lnTo>
                      <a:pt x="209702" y="559612"/>
                    </a:lnTo>
                    <a:cubicBezTo>
                      <a:pt x="212953" y="559612"/>
                      <a:pt x="214579" y="558393"/>
                      <a:pt x="214579" y="555955"/>
                    </a:cubicBezTo>
                    <a:cubicBezTo>
                      <a:pt x="208889" y="555955"/>
                      <a:pt x="206044" y="553923"/>
                      <a:pt x="206044" y="549859"/>
                    </a:cubicBezTo>
                    <a:lnTo>
                      <a:pt x="206044" y="547420"/>
                    </a:lnTo>
                    <a:lnTo>
                      <a:pt x="214579" y="537667"/>
                    </a:lnTo>
                    <a:lnTo>
                      <a:pt x="214579" y="536448"/>
                    </a:lnTo>
                    <a:cubicBezTo>
                      <a:pt x="210515" y="536448"/>
                      <a:pt x="208483" y="535228"/>
                      <a:pt x="208483" y="532790"/>
                    </a:cubicBezTo>
                    <a:cubicBezTo>
                      <a:pt x="208483" y="530352"/>
                      <a:pt x="212140" y="525068"/>
                      <a:pt x="219456" y="516940"/>
                    </a:cubicBezTo>
                    <a:lnTo>
                      <a:pt x="219456" y="513283"/>
                    </a:lnTo>
                    <a:cubicBezTo>
                      <a:pt x="216204" y="513283"/>
                      <a:pt x="214579" y="511657"/>
                      <a:pt x="214579" y="508406"/>
                    </a:cubicBezTo>
                    <a:lnTo>
                      <a:pt x="225552" y="497433"/>
                    </a:lnTo>
                    <a:lnTo>
                      <a:pt x="225552" y="493776"/>
                    </a:lnTo>
                    <a:cubicBezTo>
                      <a:pt x="221487" y="493776"/>
                      <a:pt x="219456" y="492150"/>
                      <a:pt x="219456" y="488899"/>
                    </a:cubicBezTo>
                    <a:lnTo>
                      <a:pt x="231648" y="479145"/>
                    </a:lnTo>
                    <a:cubicBezTo>
                      <a:pt x="227584" y="473456"/>
                      <a:pt x="225552" y="469798"/>
                      <a:pt x="225552" y="468172"/>
                    </a:cubicBezTo>
                    <a:cubicBezTo>
                      <a:pt x="225552" y="467360"/>
                      <a:pt x="226364" y="465734"/>
                      <a:pt x="227990" y="463296"/>
                    </a:cubicBezTo>
                    <a:cubicBezTo>
                      <a:pt x="229616" y="460857"/>
                      <a:pt x="231648" y="458419"/>
                      <a:pt x="234086" y="455980"/>
                    </a:cubicBezTo>
                    <a:cubicBezTo>
                      <a:pt x="234086" y="453542"/>
                      <a:pt x="232460" y="452323"/>
                      <a:pt x="229209" y="452323"/>
                    </a:cubicBezTo>
                    <a:cubicBezTo>
                      <a:pt x="230022" y="449884"/>
                      <a:pt x="230835" y="446633"/>
                      <a:pt x="231648" y="442569"/>
                    </a:cubicBezTo>
                    <a:cubicBezTo>
                      <a:pt x="233273" y="437692"/>
                      <a:pt x="234492" y="432409"/>
                      <a:pt x="235305" y="426720"/>
                    </a:cubicBezTo>
                    <a:lnTo>
                      <a:pt x="231648" y="426720"/>
                    </a:lnTo>
                    <a:lnTo>
                      <a:pt x="231648" y="425500"/>
                    </a:lnTo>
                    <a:cubicBezTo>
                      <a:pt x="239776" y="417372"/>
                      <a:pt x="243840" y="412496"/>
                      <a:pt x="243840" y="410870"/>
                    </a:cubicBezTo>
                    <a:lnTo>
                      <a:pt x="243840" y="409651"/>
                    </a:lnTo>
                    <a:lnTo>
                      <a:pt x="235305" y="409651"/>
                    </a:lnTo>
                    <a:lnTo>
                      <a:pt x="235305" y="407212"/>
                    </a:lnTo>
                    <a:lnTo>
                      <a:pt x="241401" y="399897"/>
                    </a:lnTo>
                    <a:lnTo>
                      <a:pt x="238963" y="390144"/>
                    </a:lnTo>
                    <a:cubicBezTo>
                      <a:pt x="241401" y="390144"/>
                      <a:pt x="243433" y="388112"/>
                      <a:pt x="245059" y="384048"/>
                    </a:cubicBezTo>
                    <a:lnTo>
                      <a:pt x="243840" y="376732"/>
                    </a:lnTo>
                    <a:cubicBezTo>
                      <a:pt x="259283" y="338531"/>
                      <a:pt x="267004" y="317398"/>
                      <a:pt x="267004" y="313334"/>
                    </a:cubicBezTo>
                    <a:cubicBezTo>
                      <a:pt x="267817" y="313334"/>
                      <a:pt x="270662" y="308864"/>
                      <a:pt x="275539" y="299923"/>
                    </a:cubicBezTo>
                    <a:cubicBezTo>
                      <a:pt x="280416" y="290169"/>
                      <a:pt x="286512" y="277164"/>
                      <a:pt x="293827" y="260908"/>
                    </a:cubicBezTo>
                    <a:cubicBezTo>
                      <a:pt x="301142" y="256844"/>
                      <a:pt x="307644" y="248716"/>
                      <a:pt x="313334" y="236524"/>
                    </a:cubicBezTo>
                    <a:lnTo>
                      <a:pt x="319430" y="236524"/>
                    </a:lnTo>
                    <a:cubicBezTo>
                      <a:pt x="319430" y="234086"/>
                      <a:pt x="331216" y="224739"/>
                      <a:pt x="354787" y="208483"/>
                    </a:cubicBezTo>
                    <a:cubicBezTo>
                      <a:pt x="363728" y="201168"/>
                      <a:pt x="379171" y="190195"/>
                      <a:pt x="401116" y="175564"/>
                    </a:cubicBezTo>
                    <a:lnTo>
                      <a:pt x="403555" y="179222"/>
                    </a:lnTo>
                    <a:cubicBezTo>
                      <a:pt x="414121" y="173532"/>
                      <a:pt x="419404" y="169875"/>
                      <a:pt x="419404" y="168249"/>
                    </a:cubicBezTo>
                    <a:lnTo>
                      <a:pt x="419404" y="156057"/>
                    </a:lnTo>
                    <a:close/>
                    <a:moveTo>
                      <a:pt x="512064" y="140208"/>
                    </a:moveTo>
                    <a:cubicBezTo>
                      <a:pt x="512064" y="142646"/>
                      <a:pt x="502310" y="147116"/>
                      <a:pt x="482803" y="153619"/>
                    </a:cubicBezTo>
                    <a:lnTo>
                      <a:pt x="482803" y="149961"/>
                    </a:lnTo>
                    <a:cubicBezTo>
                      <a:pt x="500684" y="143459"/>
                      <a:pt x="510438" y="140208"/>
                      <a:pt x="512064" y="140208"/>
                    </a:cubicBezTo>
                    <a:close/>
                    <a:moveTo>
                      <a:pt x="535228" y="130454"/>
                    </a:moveTo>
                    <a:lnTo>
                      <a:pt x="537667" y="130454"/>
                    </a:lnTo>
                    <a:cubicBezTo>
                      <a:pt x="537667" y="133705"/>
                      <a:pt x="531977" y="136550"/>
                      <a:pt x="520598" y="138988"/>
                    </a:cubicBezTo>
                    <a:cubicBezTo>
                      <a:pt x="520598" y="135737"/>
                      <a:pt x="525475" y="132892"/>
                      <a:pt x="535228" y="130454"/>
                    </a:cubicBezTo>
                    <a:close/>
                    <a:moveTo>
                      <a:pt x="123139" y="123139"/>
                    </a:moveTo>
                    <a:cubicBezTo>
                      <a:pt x="121513" y="123139"/>
                      <a:pt x="118668" y="125577"/>
                      <a:pt x="114604" y="130454"/>
                    </a:cubicBezTo>
                    <a:lnTo>
                      <a:pt x="114604" y="132892"/>
                    </a:lnTo>
                    <a:cubicBezTo>
                      <a:pt x="118668" y="128828"/>
                      <a:pt x="121920" y="126796"/>
                      <a:pt x="124358" y="126796"/>
                    </a:cubicBezTo>
                    <a:lnTo>
                      <a:pt x="124358" y="123139"/>
                    </a:lnTo>
                    <a:close/>
                    <a:moveTo>
                      <a:pt x="697382" y="117043"/>
                    </a:moveTo>
                    <a:lnTo>
                      <a:pt x="701040" y="117043"/>
                    </a:lnTo>
                    <a:lnTo>
                      <a:pt x="701040" y="119481"/>
                    </a:lnTo>
                    <a:lnTo>
                      <a:pt x="697382" y="119481"/>
                    </a:lnTo>
                    <a:close/>
                    <a:moveTo>
                      <a:pt x="134112" y="107289"/>
                    </a:moveTo>
                    <a:lnTo>
                      <a:pt x="136550" y="107289"/>
                    </a:lnTo>
                    <a:cubicBezTo>
                      <a:pt x="136550" y="109728"/>
                      <a:pt x="135331" y="110947"/>
                      <a:pt x="132892" y="110947"/>
                    </a:cubicBezTo>
                    <a:lnTo>
                      <a:pt x="130454" y="110947"/>
                    </a:lnTo>
                    <a:cubicBezTo>
                      <a:pt x="130454" y="108508"/>
                      <a:pt x="131673" y="107289"/>
                      <a:pt x="134112" y="107289"/>
                    </a:cubicBezTo>
                    <a:close/>
                    <a:moveTo>
                      <a:pt x="762000" y="93878"/>
                    </a:moveTo>
                    <a:lnTo>
                      <a:pt x="762000" y="95097"/>
                    </a:lnTo>
                    <a:lnTo>
                      <a:pt x="765657" y="95097"/>
                    </a:lnTo>
                    <a:lnTo>
                      <a:pt x="765657" y="93878"/>
                    </a:lnTo>
                    <a:close/>
                    <a:moveTo>
                      <a:pt x="159715" y="85344"/>
                    </a:moveTo>
                    <a:lnTo>
                      <a:pt x="162153" y="85344"/>
                    </a:lnTo>
                    <a:lnTo>
                      <a:pt x="162153" y="90220"/>
                    </a:lnTo>
                    <a:lnTo>
                      <a:pt x="159715" y="90220"/>
                    </a:lnTo>
                    <a:close/>
                    <a:moveTo>
                      <a:pt x="171907" y="80467"/>
                    </a:moveTo>
                    <a:lnTo>
                      <a:pt x="173126" y="80467"/>
                    </a:lnTo>
                    <a:cubicBezTo>
                      <a:pt x="173126" y="81280"/>
                      <a:pt x="172720" y="82092"/>
                      <a:pt x="171907" y="82905"/>
                    </a:cubicBezTo>
                    <a:lnTo>
                      <a:pt x="167030" y="85344"/>
                    </a:lnTo>
                    <a:lnTo>
                      <a:pt x="167030" y="84124"/>
                    </a:lnTo>
                    <a:cubicBezTo>
                      <a:pt x="168656" y="81686"/>
                      <a:pt x="170281" y="80467"/>
                      <a:pt x="171907" y="80467"/>
                    </a:cubicBezTo>
                    <a:close/>
                    <a:moveTo>
                      <a:pt x="181660" y="71932"/>
                    </a:moveTo>
                    <a:lnTo>
                      <a:pt x="182880" y="71932"/>
                    </a:lnTo>
                    <a:lnTo>
                      <a:pt x="182880" y="75590"/>
                    </a:lnTo>
                    <a:lnTo>
                      <a:pt x="176784" y="75590"/>
                    </a:lnTo>
                    <a:cubicBezTo>
                      <a:pt x="178409" y="73152"/>
                      <a:pt x="180035" y="71932"/>
                      <a:pt x="181660" y="71932"/>
                    </a:cubicBezTo>
                    <a:close/>
                    <a:moveTo>
                      <a:pt x="192633" y="64617"/>
                    </a:moveTo>
                    <a:lnTo>
                      <a:pt x="196291" y="64617"/>
                    </a:lnTo>
                    <a:cubicBezTo>
                      <a:pt x="196291" y="67056"/>
                      <a:pt x="195072" y="68275"/>
                      <a:pt x="192633" y="68275"/>
                    </a:cubicBezTo>
                    <a:lnTo>
                      <a:pt x="188976" y="68275"/>
                    </a:lnTo>
                    <a:cubicBezTo>
                      <a:pt x="188976" y="65836"/>
                      <a:pt x="190195" y="64617"/>
                      <a:pt x="192633" y="64617"/>
                    </a:cubicBezTo>
                    <a:close/>
                    <a:moveTo>
                      <a:pt x="212140" y="35356"/>
                    </a:moveTo>
                    <a:lnTo>
                      <a:pt x="212140" y="39014"/>
                    </a:lnTo>
                    <a:cubicBezTo>
                      <a:pt x="209702" y="39014"/>
                      <a:pt x="205232" y="41452"/>
                      <a:pt x="198729" y="46329"/>
                    </a:cubicBezTo>
                    <a:lnTo>
                      <a:pt x="196291" y="46329"/>
                    </a:lnTo>
                    <a:lnTo>
                      <a:pt x="196291" y="45110"/>
                    </a:lnTo>
                    <a:cubicBezTo>
                      <a:pt x="200355" y="38608"/>
                      <a:pt x="205638" y="35356"/>
                      <a:pt x="212140" y="35356"/>
                    </a:cubicBezTo>
                    <a:close/>
                    <a:moveTo>
                      <a:pt x="685190" y="0"/>
                    </a:moveTo>
                    <a:lnTo>
                      <a:pt x="687628" y="0"/>
                    </a:lnTo>
                    <a:cubicBezTo>
                      <a:pt x="695756" y="3251"/>
                      <a:pt x="704697" y="11785"/>
                      <a:pt x="714451" y="25603"/>
                    </a:cubicBezTo>
                    <a:lnTo>
                      <a:pt x="762000" y="42672"/>
                    </a:lnTo>
                    <a:cubicBezTo>
                      <a:pt x="762000" y="45110"/>
                      <a:pt x="769721" y="50393"/>
                      <a:pt x="785164" y="58521"/>
                    </a:cubicBezTo>
                    <a:lnTo>
                      <a:pt x="785164" y="60960"/>
                    </a:lnTo>
                    <a:cubicBezTo>
                      <a:pt x="778662" y="66649"/>
                      <a:pt x="775817" y="70307"/>
                      <a:pt x="776630" y="71932"/>
                    </a:cubicBezTo>
                    <a:lnTo>
                      <a:pt x="777849" y="75590"/>
                    </a:lnTo>
                    <a:lnTo>
                      <a:pt x="777849" y="78028"/>
                    </a:lnTo>
                    <a:cubicBezTo>
                      <a:pt x="771347" y="80467"/>
                      <a:pt x="768096" y="84937"/>
                      <a:pt x="768096" y="91440"/>
                    </a:cubicBezTo>
                    <a:lnTo>
                      <a:pt x="768096" y="113385"/>
                    </a:lnTo>
                    <a:cubicBezTo>
                      <a:pt x="768096" y="116636"/>
                      <a:pt x="764032" y="118668"/>
                      <a:pt x="755903" y="119481"/>
                    </a:cubicBezTo>
                    <a:cubicBezTo>
                      <a:pt x="755903" y="116230"/>
                      <a:pt x="754684" y="114604"/>
                      <a:pt x="752246" y="114604"/>
                    </a:cubicBezTo>
                    <a:lnTo>
                      <a:pt x="746150" y="114604"/>
                    </a:lnTo>
                    <a:lnTo>
                      <a:pt x="738835" y="120700"/>
                    </a:lnTo>
                    <a:cubicBezTo>
                      <a:pt x="738835" y="119888"/>
                      <a:pt x="733958" y="116636"/>
                      <a:pt x="724204" y="110947"/>
                    </a:cubicBezTo>
                    <a:lnTo>
                      <a:pt x="716889" y="117043"/>
                    </a:lnTo>
                    <a:cubicBezTo>
                      <a:pt x="716889" y="115417"/>
                      <a:pt x="712825" y="112979"/>
                      <a:pt x="704697" y="109728"/>
                    </a:cubicBezTo>
                    <a:cubicBezTo>
                      <a:pt x="704697" y="112166"/>
                      <a:pt x="703478" y="113385"/>
                      <a:pt x="701040" y="113385"/>
                    </a:cubicBezTo>
                    <a:lnTo>
                      <a:pt x="694944" y="109728"/>
                    </a:lnTo>
                    <a:lnTo>
                      <a:pt x="691286" y="109728"/>
                    </a:lnTo>
                    <a:lnTo>
                      <a:pt x="685190" y="113385"/>
                    </a:lnTo>
                    <a:cubicBezTo>
                      <a:pt x="685190" y="110134"/>
                      <a:pt x="682751" y="108102"/>
                      <a:pt x="677875" y="107289"/>
                    </a:cubicBezTo>
                    <a:lnTo>
                      <a:pt x="660806" y="109728"/>
                    </a:lnTo>
                    <a:cubicBezTo>
                      <a:pt x="657555" y="108102"/>
                      <a:pt x="655523" y="107289"/>
                      <a:pt x="654710" y="107289"/>
                    </a:cubicBezTo>
                    <a:cubicBezTo>
                      <a:pt x="651459" y="108915"/>
                      <a:pt x="649427" y="109728"/>
                      <a:pt x="648614" y="109728"/>
                    </a:cubicBezTo>
                    <a:lnTo>
                      <a:pt x="648614" y="107289"/>
                    </a:lnTo>
                    <a:cubicBezTo>
                      <a:pt x="647801" y="108102"/>
                      <a:pt x="641299" y="109321"/>
                      <a:pt x="629107" y="110947"/>
                    </a:cubicBezTo>
                    <a:lnTo>
                      <a:pt x="621792" y="109728"/>
                    </a:lnTo>
                    <a:cubicBezTo>
                      <a:pt x="617728" y="111353"/>
                      <a:pt x="615696" y="112572"/>
                      <a:pt x="615696" y="113385"/>
                    </a:cubicBezTo>
                    <a:lnTo>
                      <a:pt x="605942" y="110947"/>
                    </a:lnTo>
                    <a:lnTo>
                      <a:pt x="602284" y="110947"/>
                    </a:lnTo>
                    <a:cubicBezTo>
                      <a:pt x="601471" y="112572"/>
                      <a:pt x="590905" y="115417"/>
                      <a:pt x="570585" y="119481"/>
                    </a:cubicBezTo>
                    <a:cubicBezTo>
                      <a:pt x="552703" y="126796"/>
                      <a:pt x="541731" y="130454"/>
                      <a:pt x="537667" y="130454"/>
                    </a:cubicBezTo>
                    <a:cubicBezTo>
                      <a:pt x="537667" y="126390"/>
                      <a:pt x="542950" y="123952"/>
                      <a:pt x="553516" y="123139"/>
                    </a:cubicBezTo>
                    <a:lnTo>
                      <a:pt x="551078" y="119481"/>
                    </a:lnTo>
                    <a:cubicBezTo>
                      <a:pt x="513689" y="135737"/>
                      <a:pt x="485241" y="146710"/>
                      <a:pt x="465734" y="152400"/>
                    </a:cubicBezTo>
                    <a:cubicBezTo>
                      <a:pt x="465734" y="150774"/>
                      <a:pt x="464921" y="149961"/>
                      <a:pt x="463296" y="149961"/>
                    </a:cubicBezTo>
                    <a:cubicBezTo>
                      <a:pt x="465734" y="141020"/>
                      <a:pt x="466953" y="135737"/>
                      <a:pt x="466953" y="134112"/>
                    </a:cubicBezTo>
                    <a:lnTo>
                      <a:pt x="465734" y="134112"/>
                    </a:lnTo>
                    <a:cubicBezTo>
                      <a:pt x="463296" y="134112"/>
                      <a:pt x="461264" y="136144"/>
                      <a:pt x="459638" y="140208"/>
                    </a:cubicBezTo>
                    <a:cubicBezTo>
                      <a:pt x="461264" y="140208"/>
                      <a:pt x="462076" y="141020"/>
                      <a:pt x="462076" y="142646"/>
                    </a:cubicBezTo>
                    <a:lnTo>
                      <a:pt x="457200" y="143865"/>
                    </a:lnTo>
                    <a:lnTo>
                      <a:pt x="452323" y="136550"/>
                    </a:lnTo>
                    <a:lnTo>
                      <a:pt x="473049" y="124358"/>
                    </a:lnTo>
                    <a:lnTo>
                      <a:pt x="482803" y="124358"/>
                    </a:lnTo>
                    <a:cubicBezTo>
                      <a:pt x="475488" y="132486"/>
                      <a:pt x="471830" y="138988"/>
                      <a:pt x="471830" y="143865"/>
                    </a:cubicBezTo>
                    <a:lnTo>
                      <a:pt x="473049" y="143865"/>
                    </a:lnTo>
                    <a:cubicBezTo>
                      <a:pt x="477113" y="141427"/>
                      <a:pt x="479958" y="140208"/>
                      <a:pt x="481584" y="140208"/>
                    </a:cubicBezTo>
                    <a:lnTo>
                      <a:pt x="479145" y="136550"/>
                    </a:lnTo>
                    <a:cubicBezTo>
                      <a:pt x="484022" y="132486"/>
                      <a:pt x="487273" y="126796"/>
                      <a:pt x="488899" y="119481"/>
                    </a:cubicBezTo>
                    <a:cubicBezTo>
                      <a:pt x="495401" y="119481"/>
                      <a:pt x="501091" y="114604"/>
                      <a:pt x="505968" y="104851"/>
                    </a:cubicBezTo>
                    <a:lnTo>
                      <a:pt x="508406" y="109728"/>
                    </a:lnTo>
                    <a:cubicBezTo>
                      <a:pt x="506780" y="109728"/>
                      <a:pt x="505968" y="110134"/>
                      <a:pt x="505968" y="110947"/>
                    </a:cubicBezTo>
                    <a:lnTo>
                      <a:pt x="508406" y="110947"/>
                    </a:lnTo>
                    <a:cubicBezTo>
                      <a:pt x="514908" y="109321"/>
                      <a:pt x="518160" y="107289"/>
                      <a:pt x="518160" y="104851"/>
                    </a:cubicBezTo>
                    <a:lnTo>
                      <a:pt x="518160" y="99974"/>
                    </a:lnTo>
                    <a:cubicBezTo>
                      <a:pt x="527100" y="97536"/>
                      <a:pt x="531571" y="94691"/>
                      <a:pt x="531571" y="91440"/>
                    </a:cubicBezTo>
                    <a:lnTo>
                      <a:pt x="530351" y="91440"/>
                    </a:lnTo>
                    <a:lnTo>
                      <a:pt x="525475" y="93878"/>
                    </a:lnTo>
                    <a:lnTo>
                      <a:pt x="521817" y="91440"/>
                    </a:lnTo>
                    <a:cubicBezTo>
                      <a:pt x="516940" y="92252"/>
                      <a:pt x="512470" y="94284"/>
                      <a:pt x="508406" y="97536"/>
                    </a:cubicBezTo>
                    <a:cubicBezTo>
                      <a:pt x="505155" y="95910"/>
                      <a:pt x="503123" y="95097"/>
                      <a:pt x="502310" y="95097"/>
                    </a:cubicBezTo>
                    <a:cubicBezTo>
                      <a:pt x="502310" y="96723"/>
                      <a:pt x="499059" y="99974"/>
                      <a:pt x="492556" y="104851"/>
                    </a:cubicBezTo>
                    <a:cubicBezTo>
                      <a:pt x="492556" y="102412"/>
                      <a:pt x="491337" y="101193"/>
                      <a:pt x="488899" y="101193"/>
                    </a:cubicBezTo>
                    <a:lnTo>
                      <a:pt x="486460" y="101193"/>
                    </a:lnTo>
                    <a:lnTo>
                      <a:pt x="457200" y="117043"/>
                    </a:lnTo>
                    <a:lnTo>
                      <a:pt x="446227" y="114604"/>
                    </a:lnTo>
                    <a:lnTo>
                      <a:pt x="424281" y="132892"/>
                    </a:lnTo>
                    <a:lnTo>
                      <a:pt x="419404" y="132892"/>
                    </a:lnTo>
                    <a:lnTo>
                      <a:pt x="414528" y="130454"/>
                    </a:lnTo>
                    <a:cubicBezTo>
                      <a:pt x="403148" y="136956"/>
                      <a:pt x="390956" y="140208"/>
                      <a:pt x="377952" y="140208"/>
                    </a:cubicBezTo>
                    <a:cubicBezTo>
                      <a:pt x="377952" y="142646"/>
                      <a:pt x="373481" y="147116"/>
                      <a:pt x="364540" y="153619"/>
                    </a:cubicBezTo>
                    <a:lnTo>
                      <a:pt x="358444" y="149961"/>
                    </a:lnTo>
                    <a:cubicBezTo>
                      <a:pt x="356006" y="155651"/>
                      <a:pt x="348284" y="160934"/>
                      <a:pt x="335280" y="165811"/>
                    </a:cubicBezTo>
                    <a:lnTo>
                      <a:pt x="331622" y="163372"/>
                    </a:lnTo>
                    <a:lnTo>
                      <a:pt x="326745" y="171907"/>
                    </a:lnTo>
                    <a:lnTo>
                      <a:pt x="323088" y="169468"/>
                    </a:lnTo>
                    <a:lnTo>
                      <a:pt x="321868" y="169468"/>
                    </a:lnTo>
                    <a:cubicBezTo>
                      <a:pt x="316992" y="174345"/>
                      <a:pt x="308457" y="177190"/>
                      <a:pt x="296265" y="178003"/>
                    </a:cubicBezTo>
                    <a:cubicBezTo>
                      <a:pt x="296265" y="179628"/>
                      <a:pt x="288950" y="186131"/>
                      <a:pt x="274320" y="197510"/>
                    </a:cubicBezTo>
                    <a:lnTo>
                      <a:pt x="270662" y="197510"/>
                    </a:lnTo>
                    <a:cubicBezTo>
                      <a:pt x="269036" y="197510"/>
                      <a:pt x="268224" y="196697"/>
                      <a:pt x="268224" y="195072"/>
                    </a:cubicBezTo>
                    <a:cubicBezTo>
                      <a:pt x="266598" y="195072"/>
                      <a:pt x="261721" y="200355"/>
                      <a:pt x="253593" y="210921"/>
                    </a:cubicBezTo>
                    <a:lnTo>
                      <a:pt x="247497" y="210921"/>
                    </a:lnTo>
                    <a:cubicBezTo>
                      <a:pt x="247497" y="213360"/>
                      <a:pt x="246278" y="214579"/>
                      <a:pt x="243840" y="214579"/>
                    </a:cubicBezTo>
                    <a:lnTo>
                      <a:pt x="238963" y="212140"/>
                    </a:lnTo>
                    <a:lnTo>
                      <a:pt x="229209" y="214579"/>
                    </a:lnTo>
                    <a:lnTo>
                      <a:pt x="229209" y="217017"/>
                    </a:lnTo>
                    <a:lnTo>
                      <a:pt x="231648" y="220675"/>
                    </a:lnTo>
                    <a:cubicBezTo>
                      <a:pt x="225145" y="224739"/>
                      <a:pt x="220675" y="226771"/>
                      <a:pt x="218236" y="226771"/>
                    </a:cubicBezTo>
                    <a:cubicBezTo>
                      <a:pt x="218236" y="223520"/>
                      <a:pt x="217017" y="221894"/>
                      <a:pt x="214579" y="221894"/>
                    </a:cubicBezTo>
                    <a:cubicBezTo>
                      <a:pt x="214579" y="223520"/>
                      <a:pt x="213766" y="224332"/>
                      <a:pt x="212140" y="224332"/>
                    </a:cubicBezTo>
                    <a:lnTo>
                      <a:pt x="214579" y="227990"/>
                    </a:lnTo>
                    <a:cubicBezTo>
                      <a:pt x="214579" y="232054"/>
                      <a:pt x="208483" y="234086"/>
                      <a:pt x="196291" y="234086"/>
                    </a:cubicBezTo>
                    <a:cubicBezTo>
                      <a:pt x="193040" y="232460"/>
                      <a:pt x="191008" y="231648"/>
                      <a:pt x="190195" y="231648"/>
                    </a:cubicBezTo>
                    <a:cubicBezTo>
                      <a:pt x="190195" y="233273"/>
                      <a:pt x="189788" y="234086"/>
                      <a:pt x="188976" y="234086"/>
                    </a:cubicBezTo>
                    <a:lnTo>
                      <a:pt x="190195" y="237744"/>
                    </a:lnTo>
                    <a:lnTo>
                      <a:pt x="190195" y="241401"/>
                    </a:lnTo>
                    <a:lnTo>
                      <a:pt x="188976" y="241401"/>
                    </a:lnTo>
                    <a:lnTo>
                      <a:pt x="182880" y="237744"/>
                    </a:lnTo>
                    <a:cubicBezTo>
                      <a:pt x="182880" y="241808"/>
                      <a:pt x="179222" y="245059"/>
                      <a:pt x="171907" y="247497"/>
                    </a:cubicBezTo>
                    <a:lnTo>
                      <a:pt x="173126" y="251155"/>
                    </a:lnTo>
                    <a:lnTo>
                      <a:pt x="173126" y="253593"/>
                    </a:lnTo>
                    <a:lnTo>
                      <a:pt x="171907" y="253593"/>
                    </a:lnTo>
                    <a:lnTo>
                      <a:pt x="162153" y="247497"/>
                    </a:lnTo>
                    <a:lnTo>
                      <a:pt x="157276" y="247497"/>
                    </a:lnTo>
                    <a:cubicBezTo>
                      <a:pt x="154838" y="248310"/>
                      <a:pt x="153619" y="249529"/>
                      <a:pt x="153619" y="251155"/>
                    </a:cubicBezTo>
                    <a:cubicBezTo>
                      <a:pt x="156057" y="251968"/>
                      <a:pt x="157276" y="253593"/>
                      <a:pt x="157276" y="256032"/>
                    </a:cubicBezTo>
                    <a:cubicBezTo>
                      <a:pt x="154838" y="256032"/>
                      <a:pt x="153619" y="257251"/>
                      <a:pt x="153619" y="259689"/>
                    </a:cubicBezTo>
                    <a:lnTo>
                      <a:pt x="143865" y="257251"/>
                    </a:lnTo>
                    <a:cubicBezTo>
                      <a:pt x="141427" y="257251"/>
                      <a:pt x="138988" y="262534"/>
                      <a:pt x="136550" y="273100"/>
                    </a:cubicBezTo>
                    <a:lnTo>
                      <a:pt x="134112" y="273100"/>
                    </a:lnTo>
                    <a:cubicBezTo>
                      <a:pt x="134112" y="271475"/>
                      <a:pt x="133705" y="270662"/>
                      <a:pt x="132892" y="270662"/>
                    </a:cubicBezTo>
                    <a:cubicBezTo>
                      <a:pt x="132892" y="276352"/>
                      <a:pt x="129641" y="279196"/>
                      <a:pt x="123139" y="279196"/>
                    </a:cubicBezTo>
                    <a:lnTo>
                      <a:pt x="120700" y="279196"/>
                    </a:lnTo>
                    <a:cubicBezTo>
                      <a:pt x="106070" y="271881"/>
                      <a:pt x="96316" y="264160"/>
                      <a:pt x="91440" y="256032"/>
                    </a:cubicBezTo>
                    <a:cubicBezTo>
                      <a:pt x="75996" y="243027"/>
                      <a:pt x="63804" y="236524"/>
                      <a:pt x="54864" y="236524"/>
                    </a:cubicBezTo>
                    <a:lnTo>
                      <a:pt x="48768" y="236524"/>
                    </a:lnTo>
                    <a:cubicBezTo>
                      <a:pt x="46329" y="236524"/>
                      <a:pt x="35763" y="237744"/>
                      <a:pt x="17068" y="240182"/>
                    </a:cubicBezTo>
                    <a:cubicBezTo>
                      <a:pt x="14630" y="233680"/>
                      <a:pt x="13411" y="229209"/>
                      <a:pt x="13411" y="226771"/>
                    </a:cubicBezTo>
                    <a:lnTo>
                      <a:pt x="13411" y="220675"/>
                    </a:lnTo>
                    <a:cubicBezTo>
                      <a:pt x="4470" y="216611"/>
                      <a:pt x="0" y="213766"/>
                      <a:pt x="0" y="212140"/>
                    </a:cubicBezTo>
                    <a:cubicBezTo>
                      <a:pt x="2438" y="212140"/>
                      <a:pt x="4876" y="208483"/>
                      <a:pt x="7315" y="201168"/>
                    </a:cubicBezTo>
                    <a:cubicBezTo>
                      <a:pt x="5689" y="201168"/>
                      <a:pt x="3251" y="198323"/>
                      <a:pt x="0" y="192633"/>
                    </a:cubicBezTo>
                    <a:lnTo>
                      <a:pt x="0" y="191414"/>
                    </a:lnTo>
                    <a:cubicBezTo>
                      <a:pt x="6502" y="184912"/>
                      <a:pt x="9753" y="178409"/>
                      <a:pt x="9753" y="171907"/>
                    </a:cubicBezTo>
                    <a:cubicBezTo>
                      <a:pt x="14630" y="168656"/>
                      <a:pt x="21539" y="156057"/>
                      <a:pt x="30480" y="134112"/>
                    </a:cubicBezTo>
                    <a:lnTo>
                      <a:pt x="52425" y="119481"/>
                    </a:lnTo>
                    <a:lnTo>
                      <a:pt x="62179" y="119481"/>
                    </a:lnTo>
                    <a:cubicBezTo>
                      <a:pt x="62179" y="113791"/>
                      <a:pt x="66243" y="110947"/>
                      <a:pt x="74371" y="110947"/>
                    </a:cubicBezTo>
                    <a:cubicBezTo>
                      <a:pt x="74371" y="110134"/>
                      <a:pt x="74777" y="109728"/>
                      <a:pt x="75590" y="109728"/>
                    </a:cubicBezTo>
                    <a:cubicBezTo>
                      <a:pt x="75590" y="110540"/>
                      <a:pt x="76403" y="110947"/>
                      <a:pt x="78028" y="110947"/>
                    </a:cubicBezTo>
                    <a:cubicBezTo>
                      <a:pt x="78841" y="109321"/>
                      <a:pt x="89814" y="104038"/>
                      <a:pt x="110947" y="95097"/>
                    </a:cubicBezTo>
                    <a:cubicBezTo>
                      <a:pt x="110947" y="93472"/>
                      <a:pt x="118262" y="89814"/>
                      <a:pt x="132892" y="84124"/>
                    </a:cubicBezTo>
                    <a:lnTo>
                      <a:pt x="140208" y="74371"/>
                    </a:lnTo>
                    <a:lnTo>
                      <a:pt x="143865" y="75590"/>
                    </a:lnTo>
                    <a:cubicBezTo>
                      <a:pt x="145491" y="73152"/>
                      <a:pt x="153212" y="68681"/>
                      <a:pt x="167030" y="62179"/>
                    </a:cubicBezTo>
                    <a:cubicBezTo>
                      <a:pt x="167030" y="58115"/>
                      <a:pt x="172313" y="54864"/>
                      <a:pt x="182880" y="52425"/>
                    </a:cubicBezTo>
                    <a:cubicBezTo>
                      <a:pt x="182880" y="50800"/>
                      <a:pt x="184912" y="48768"/>
                      <a:pt x="188976" y="46329"/>
                    </a:cubicBezTo>
                    <a:lnTo>
                      <a:pt x="195072" y="46329"/>
                    </a:lnTo>
                    <a:lnTo>
                      <a:pt x="195072" y="48768"/>
                    </a:lnTo>
                    <a:cubicBezTo>
                      <a:pt x="173939" y="62585"/>
                      <a:pt x="160121" y="73152"/>
                      <a:pt x="153619" y="80467"/>
                    </a:cubicBezTo>
                    <a:cubicBezTo>
                      <a:pt x="152806" y="80467"/>
                      <a:pt x="148742" y="82499"/>
                      <a:pt x="141427" y="86563"/>
                    </a:cubicBezTo>
                    <a:cubicBezTo>
                      <a:pt x="131673" y="92252"/>
                      <a:pt x="120700" y="99161"/>
                      <a:pt x="108508" y="107289"/>
                    </a:cubicBezTo>
                    <a:lnTo>
                      <a:pt x="107289" y="107289"/>
                    </a:lnTo>
                    <a:lnTo>
                      <a:pt x="107289" y="109728"/>
                    </a:lnTo>
                    <a:lnTo>
                      <a:pt x="108508" y="113385"/>
                    </a:lnTo>
                    <a:cubicBezTo>
                      <a:pt x="102819" y="115011"/>
                      <a:pt x="99568" y="118262"/>
                      <a:pt x="98755" y="123139"/>
                    </a:cubicBezTo>
                    <a:lnTo>
                      <a:pt x="98755" y="129235"/>
                    </a:lnTo>
                    <a:lnTo>
                      <a:pt x="95097" y="129235"/>
                    </a:lnTo>
                    <a:lnTo>
                      <a:pt x="95097" y="130454"/>
                    </a:lnTo>
                    <a:cubicBezTo>
                      <a:pt x="97536" y="130454"/>
                      <a:pt x="100380" y="131673"/>
                      <a:pt x="103632" y="134112"/>
                    </a:cubicBezTo>
                    <a:lnTo>
                      <a:pt x="124358" y="117043"/>
                    </a:lnTo>
                    <a:cubicBezTo>
                      <a:pt x="124358" y="119481"/>
                      <a:pt x="127609" y="121513"/>
                      <a:pt x="134112" y="123139"/>
                    </a:cubicBezTo>
                    <a:lnTo>
                      <a:pt x="157276" y="109728"/>
                    </a:lnTo>
                    <a:lnTo>
                      <a:pt x="162153" y="110947"/>
                    </a:lnTo>
                    <a:cubicBezTo>
                      <a:pt x="161340" y="118262"/>
                      <a:pt x="159308" y="125577"/>
                      <a:pt x="156057" y="132892"/>
                    </a:cubicBezTo>
                    <a:cubicBezTo>
                      <a:pt x="156870" y="132892"/>
                      <a:pt x="157276" y="133299"/>
                      <a:pt x="157276" y="134112"/>
                    </a:cubicBezTo>
                    <a:cubicBezTo>
                      <a:pt x="158089" y="134112"/>
                      <a:pt x="159308" y="133705"/>
                      <a:pt x="160934" y="132892"/>
                    </a:cubicBezTo>
                    <a:cubicBezTo>
                      <a:pt x="162560" y="132080"/>
                      <a:pt x="164592" y="130860"/>
                      <a:pt x="167030" y="129235"/>
                    </a:cubicBezTo>
                    <a:cubicBezTo>
                      <a:pt x="171094" y="130860"/>
                      <a:pt x="173126" y="132080"/>
                      <a:pt x="173126" y="132892"/>
                    </a:cubicBezTo>
                    <a:cubicBezTo>
                      <a:pt x="195884" y="125577"/>
                      <a:pt x="211328" y="119481"/>
                      <a:pt x="219456" y="114604"/>
                    </a:cubicBezTo>
                    <a:cubicBezTo>
                      <a:pt x="225145" y="114604"/>
                      <a:pt x="238963" y="110134"/>
                      <a:pt x="260908" y="101193"/>
                    </a:cubicBezTo>
                    <a:cubicBezTo>
                      <a:pt x="275539" y="101193"/>
                      <a:pt x="299110" y="94284"/>
                      <a:pt x="331622" y="80467"/>
                    </a:cubicBezTo>
                    <a:lnTo>
                      <a:pt x="341376" y="81686"/>
                    </a:lnTo>
                    <a:cubicBezTo>
                      <a:pt x="346252" y="81686"/>
                      <a:pt x="358444" y="77216"/>
                      <a:pt x="377952" y="68275"/>
                    </a:cubicBezTo>
                    <a:lnTo>
                      <a:pt x="381609" y="70713"/>
                    </a:lnTo>
                    <a:cubicBezTo>
                      <a:pt x="399491" y="62585"/>
                      <a:pt x="424688" y="54051"/>
                      <a:pt x="457200" y="45110"/>
                    </a:cubicBezTo>
                    <a:cubicBezTo>
                      <a:pt x="460451" y="45110"/>
                      <a:pt x="475488" y="40640"/>
                      <a:pt x="502310" y="31699"/>
                    </a:cubicBezTo>
                    <a:lnTo>
                      <a:pt x="510844" y="31699"/>
                    </a:lnTo>
                    <a:lnTo>
                      <a:pt x="514502" y="32918"/>
                    </a:lnTo>
                    <a:cubicBezTo>
                      <a:pt x="525068" y="30480"/>
                      <a:pt x="556361" y="27228"/>
                      <a:pt x="608380" y="23164"/>
                    </a:cubicBezTo>
                    <a:cubicBezTo>
                      <a:pt x="608380" y="22351"/>
                      <a:pt x="609600" y="21539"/>
                      <a:pt x="612038" y="20726"/>
                    </a:cubicBezTo>
                    <a:cubicBezTo>
                      <a:pt x="615289" y="19913"/>
                      <a:pt x="618947" y="19100"/>
                      <a:pt x="623011" y="18288"/>
                    </a:cubicBezTo>
                    <a:lnTo>
                      <a:pt x="627888" y="19507"/>
                    </a:lnTo>
                    <a:lnTo>
                      <a:pt x="631545" y="18288"/>
                    </a:lnTo>
                    <a:lnTo>
                      <a:pt x="635203" y="19507"/>
                    </a:lnTo>
                    <a:lnTo>
                      <a:pt x="637641" y="19507"/>
                    </a:lnTo>
                    <a:cubicBezTo>
                      <a:pt x="637641" y="17881"/>
                      <a:pt x="640892" y="14630"/>
                      <a:pt x="647395" y="9753"/>
                    </a:cubicBezTo>
                    <a:cubicBezTo>
                      <a:pt x="648207" y="9753"/>
                      <a:pt x="649833" y="11785"/>
                      <a:pt x="652271" y="15849"/>
                    </a:cubicBezTo>
                    <a:cubicBezTo>
                      <a:pt x="654710" y="15849"/>
                      <a:pt x="658774" y="11785"/>
                      <a:pt x="664463" y="3657"/>
                    </a:cubicBezTo>
                    <a:lnTo>
                      <a:pt x="670559" y="8534"/>
                    </a:lnTo>
                    <a:lnTo>
                      <a:pt x="670559" y="6096"/>
                    </a:lnTo>
                    <a:lnTo>
                      <a:pt x="671779" y="2438"/>
                    </a:lnTo>
                    <a:cubicBezTo>
                      <a:pt x="672592" y="3251"/>
                      <a:pt x="675843" y="3657"/>
                      <a:pt x="681532" y="3657"/>
                    </a:cubicBezTo>
                    <a:cubicBezTo>
                      <a:pt x="683158" y="1219"/>
                      <a:pt x="684377" y="0"/>
                      <a:pt x="68519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9600" dirty="0">
                  <a:solidFill>
                    <a:schemeClr val="bg1"/>
                  </a:solidFill>
                  <a:latin typeface="字魂49号-逍遥行书" panose="00000500000000000000" pitchFamily="2" charset="-122"/>
                  <a:ea typeface="字魂49号-逍遥行书" panose="00000500000000000000" pitchFamily="2" charset="-122"/>
                </a:endParaRPr>
              </a:p>
            </p:txBody>
          </p:sp>
          <p:sp>
            <p:nvSpPr>
              <p:cNvPr id="1636" name="文本框 1635">
                <a:extLst>
                  <a:ext uri="{FF2B5EF4-FFF2-40B4-BE49-F238E27FC236}">
                    <a16:creationId xmlns:a16="http://schemas.microsoft.com/office/drawing/2014/main" id="{14BBF96A-598C-4B6F-9BF2-FF08A7BD4695}"/>
                  </a:ext>
                </a:extLst>
              </p:cNvPr>
              <p:cNvSpPr txBox="1"/>
              <p:nvPr/>
            </p:nvSpPr>
            <p:spPr>
              <a:xfrm>
                <a:off x="7343014" y="2632647"/>
                <a:ext cx="1383220" cy="1943576"/>
              </a:xfrm>
              <a:custGeom>
                <a:avLst/>
                <a:gdLst/>
                <a:ahLst/>
                <a:cxnLst/>
                <a:rect l="l" t="t" r="r" b="b"/>
                <a:pathLst>
                  <a:path w="1383220" h="1943576">
                    <a:moveTo>
                      <a:pt x="1204007" y="1832514"/>
                    </a:moveTo>
                    <a:lnTo>
                      <a:pt x="1209056" y="1840087"/>
                    </a:lnTo>
                    <a:lnTo>
                      <a:pt x="1209056" y="1857756"/>
                    </a:lnTo>
                    <a:cubicBezTo>
                      <a:pt x="1209056" y="1862804"/>
                      <a:pt x="1206532" y="1865328"/>
                      <a:pt x="1201483" y="1865328"/>
                    </a:cubicBezTo>
                    <a:cubicBezTo>
                      <a:pt x="1194752" y="1865328"/>
                      <a:pt x="1191387" y="1862804"/>
                      <a:pt x="1191387" y="1857756"/>
                    </a:cubicBezTo>
                    <a:lnTo>
                      <a:pt x="1191387" y="1845135"/>
                    </a:lnTo>
                    <a:cubicBezTo>
                      <a:pt x="1191387" y="1840087"/>
                      <a:pt x="1195594" y="1835880"/>
                      <a:pt x="1204007" y="1832514"/>
                    </a:cubicBezTo>
                    <a:close/>
                    <a:moveTo>
                      <a:pt x="1239345" y="1802225"/>
                    </a:moveTo>
                    <a:lnTo>
                      <a:pt x="1244393" y="1802225"/>
                    </a:lnTo>
                    <a:lnTo>
                      <a:pt x="1244393" y="1812321"/>
                    </a:lnTo>
                    <a:lnTo>
                      <a:pt x="1239345" y="1812321"/>
                    </a:lnTo>
                    <a:close/>
                    <a:moveTo>
                      <a:pt x="1204007" y="1802225"/>
                    </a:moveTo>
                    <a:lnTo>
                      <a:pt x="1214104" y="1802225"/>
                    </a:lnTo>
                    <a:lnTo>
                      <a:pt x="1214104" y="1819894"/>
                    </a:lnTo>
                    <a:lnTo>
                      <a:pt x="1201483" y="1819894"/>
                    </a:lnTo>
                    <a:lnTo>
                      <a:pt x="1201483" y="1814846"/>
                    </a:lnTo>
                    <a:lnTo>
                      <a:pt x="1204007" y="1807273"/>
                    </a:lnTo>
                    <a:close/>
                    <a:moveTo>
                      <a:pt x="1183814" y="1797177"/>
                    </a:moveTo>
                    <a:lnTo>
                      <a:pt x="1191387" y="1797177"/>
                    </a:lnTo>
                    <a:lnTo>
                      <a:pt x="1188862" y="1850183"/>
                    </a:lnTo>
                    <a:lnTo>
                      <a:pt x="1176242" y="1850183"/>
                    </a:lnTo>
                    <a:lnTo>
                      <a:pt x="1176242" y="1845135"/>
                    </a:lnTo>
                    <a:cubicBezTo>
                      <a:pt x="1176242" y="1841769"/>
                      <a:pt x="1177083" y="1840087"/>
                      <a:pt x="1178766" y="1840087"/>
                    </a:cubicBezTo>
                    <a:cubicBezTo>
                      <a:pt x="1178766" y="1838404"/>
                      <a:pt x="1177925" y="1837563"/>
                      <a:pt x="1176242" y="1837563"/>
                    </a:cubicBezTo>
                    <a:close/>
                    <a:moveTo>
                      <a:pt x="1264586" y="1789604"/>
                    </a:moveTo>
                    <a:lnTo>
                      <a:pt x="1269635" y="1789604"/>
                    </a:lnTo>
                    <a:cubicBezTo>
                      <a:pt x="1273000" y="1789604"/>
                      <a:pt x="1277207" y="1793811"/>
                      <a:pt x="1282255" y="1802225"/>
                    </a:cubicBezTo>
                    <a:lnTo>
                      <a:pt x="1282255" y="1812321"/>
                    </a:lnTo>
                    <a:lnTo>
                      <a:pt x="1269635" y="1812321"/>
                    </a:lnTo>
                    <a:cubicBezTo>
                      <a:pt x="1262904" y="1812321"/>
                      <a:pt x="1259538" y="1808956"/>
                      <a:pt x="1259538" y="1802225"/>
                    </a:cubicBezTo>
                    <a:cubicBezTo>
                      <a:pt x="1262904" y="1795494"/>
                      <a:pt x="1264586" y="1791287"/>
                      <a:pt x="1264586" y="1789604"/>
                    </a:cubicBezTo>
                    <a:close/>
                    <a:moveTo>
                      <a:pt x="1188862" y="1776984"/>
                    </a:moveTo>
                    <a:lnTo>
                      <a:pt x="1196435" y="1776984"/>
                    </a:lnTo>
                    <a:lnTo>
                      <a:pt x="1196435" y="1782032"/>
                    </a:lnTo>
                    <a:cubicBezTo>
                      <a:pt x="1196435" y="1787080"/>
                      <a:pt x="1193911" y="1789604"/>
                      <a:pt x="1188862" y="1789604"/>
                    </a:cubicBezTo>
                    <a:close/>
                    <a:moveTo>
                      <a:pt x="1219152" y="1739122"/>
                    </a:moveTo>
                    <a:lnTo>
                      <a:pt x="1221676" y="1764363"/>
                    </a:lnTo>
                    <a:lnTo>
                      <a:pt x="1204007" y="1789604"/>
                    </a:lnTo>
                    <a:lnTo>
                      <a:pt x="1201483" y="1782032"/>
                    </a:lnTo>
                    <a:cubicBezTo>
                      <a:pt x="1206532" y="1782032"/>
                      <a:pt x="1209056" y="1778666"/>
                      <a:pt x="1209056" y="1771935"/>
                    </a:cubicBezTo>
                    <a:cubicBezTo>
                      <a:pt x="1204007" y="1771935"/>
                      <a:pt x="1201483" y="1769411"/>
                      <a:pt x="1201483" y="1764363"/>
                    </a:cubicBezTo>
                    <a:lnTo>
                      <a:pt x="1201483" y="1756791"/>
                    </a:lnTo>
                    <a:cubicBezTo>
                      <a:pt x="1201483" y="1751742"/>
                      <a:pt x="1207373" y="1745853"/>
                      <a:pt x="1219152" y="1739122"/>
                    </a:cubicBezTo>
                    <a:close/>
                    <a:moveTo>
                      <a:pt x="1191387" y="1734074"/>
                    </a:moveTo>
                    <a:lnTo>
                      <a:pt x="1196435" y="1744170"/>
                    </a:lnTo>
                    <a:cubicBezTo>
                      <a:pt x="1193070" y="1757632"/>
                      <a:pt x="1191387" y="1766887"/>
                      <a:pt x="1191387" y="1771935"/>
                    </a:cubicBezTo>
                    <a:lnTo>
                      <a:pt x="1183814" y="1771935"/>
                    </a:lnTo>
                    <a:cubicBezTo>
                      <a:pt x="1178766" y="1771935"/>
                      <a:pt x="1176242" y="1769411"/>
                      <a:pt x="1176242" y="1764363"/>
                    </a:cubicBezTo>
                    <a:cubicBezTo>
                      <a:pt x="1184656" y="1744170"/>
                      <a:pt x="1189704" y="1734074"/>
                      <a:pt x="1191387" y="1734074"/>
                    </a:cubicBezTo>
                    <a:close/>
                    <a:moveTo>
                      <a:pt x="171641" y="1284779"/>
                    </a:moveTo>
                    <a:lnTo>
                      <a:pt x="171641" y="1289828"/>
                    </a:lnTo>
                    <a:lnTo>
                      <a:pt x="179213" y="1289828"/>
                    </a:lnTo>
                    <a:lnTo>
                      <a:pt x="179213" y="1284779"/>
                    </a:lnTo>
                    <a:close/>
                    <a:moveTo>
                      <a:pt x="191833" y="1267110"/>
                    </a:moveTo>
                    <a:lnTo>
                      <a:pt x="191833" y="1272159"/>
                    </a:lnTo>
                    <a:lnTo>
                      <a:pt x="199406" y="1272159"/>
                    </a:lnTo>
                    <a:lnTo>
                      <a:pt x="199406" y="1267110"/>
                    </a:lnTo>
                    <a:close/>
                    <a:moveTo>
                      <a:pt x="174165" y="1259538"/>
                    </a:moveTo>
                    <a:cubicBezTo>
                      <a:pt x="177530" y="1264586"/>
                      <a:pt x="180896" y="1267110"/>
                      <a:pt x="184261" y="1267110"/>
                    </a:cubicBezTo>
                    <a:lnTo>
                      <a:pt x="186785" y="1267110"/>
                    </a:lnTo>
                    <a:cubicBezTo>
                      <a:pt x="186785" y="1262062"/>
                      <a:pt x="184261" y="1259538"/>
                      <a:pt x="179213" y="1259538"/>
                    </a:cubicBezTo>
                    <a:close/>
                    <a:moveTo>
                      <a:pt x="212026" y="1229249"/>
                    </a:moveTo>
                    <a:lnTo>
                      <a:pt x="209502" y="1239345"/>
                    </a:lnTo>
                    <a:lnTo>
                      <a:pt x="222123" y="1239345"/>
                    </a:lnTo>
                    <a:cubicBezTo>
                      <a:pt x="222123" y="1232614"/>
                      <a:pt x="218757" y="1229249"/>
                      <a:pt x="212026" y="1229249"/>
                    </a:cubicBezTo>
                    <a:close/>
                    <a:moveTo>
                      <a:pt x="217075" y="1191387"/>
                    </a:moveTo>
                    <a:lnTo>
                      <a:pt x="224647" y="1191387"/>
                    </a:lnTo>
                    <a:lnTo>
                      <a:pt x="222123" y="1204007"/>
                    </a:lnTo>
                    <a:lnTo>
                      <a:pt x="217075" y="1204007"/>
                    </a:lnTo>
                    <a:close/>
                    <a:moveTo>
                      <a:pt x="222123" y="1090422"/>
                    </a:moveTo>
                    <a:lnTo>
                      <a:pt x="222123" y="1095470"/>
                    </a:lnTo>
                    <a:cubicBezTo>
                      <a:pt x="222123" y="1102201"/>
                      <a:pt x="224647" y="1110615"/>
                      <a:pt x="229695" y="1120711"/>
                    </a:cubicBezTo>
                    <a:cubicBezTo>
                      <a:pt x="221282" y="1120711"/>
                      <a:pt x="217075" y="1124918"/>
                      <a:pt x="217075" y="1133332"/>
                    </a:cubicBezTo>
                    <a:cubicBezTo>
                      <a:pt x="220440" y="1133332"/>
                      <a:pt x="222123" y="1134173"/>
                      <a:pt x="222123" y="1135856"/>
                    </a:cubicBezTo>
                    <a:lnTo>
                      <a:pt x="209502" y="1135856"/>
                    </a:lnTo>
                    <a:lnTo>
                      <a:pt x="212026" y="1145952"/>
                    </a:lnTo>
                    <a:cubicBezTo>
                      <a:pt x="203613" y="1154366"/>
                      <a:pt x="199406" y="1162780"/>
                      <a:pt x="199406" y="1171194"/>
                    </a:cubicBezTo>
                    <a:lnTo>
                      <a:pt x="191833" y="1171194"/>
                    </a:lnTo>
                    <a:lnTo>
                      <a:pt x="191833" y="1176242"/>
                    </a:lnTo>
                    <a:lnTo>
                      <a:pt x="196882" y="1183814"/>
                    </a:lnTo>
                    <a:lnTo>
                      <a:pt x="189309" y="1186338"/>
                    </a:lnTo>
                    <a:lnTo>
                      <a:pt x="184261" y="1188863"/>
                    </a:lnTo>
                    <a:lnTo>
                      <a:pt x="186785" y="1204007"/>
                    </a:lnTo>
                    <a:lnTo>
                      <a:pt x="184261" y="1226724"/>
                    </a:lnTo>
                    <a:cubicBezTo>
                      <a:pt x="187627" y="1226724"/>
                      <a:pt x="192675" y="1229249"/>
                      <a:pt x="199406" y="1234297"/>
                    </a:cubicBezTo>
                    <a:cubicBezTo>
                      <a:pt x="201089" y="1217469"/>
                      <a:pt x="205296" y="1209056"/>
                      <a:pt x="212026" y="1209056"/>
                    </a:cubicBezTo>
                    <a:cubicBezTo>
                      <a:pt x="215392" y="1217469"/>
                      <a:pt x="223806" y="1221676"/>
                      <a:pt x="237268" y="1221676"/>
                    </a:cubicBezTo>
                    <a:cubicBezTo>
                      <a:pt x="237268" y="1213263"/>
                      <a:pt x="240633" y="1209056"/>
                      <a:pt x="247364" y="1209056"/>
                    </a:cubicBezTo>
                    <a:lnTo>
                      <a:pt x="247364" y="1178766"/>
                    </a:lnTo>
                    <a:lnTo>
                      <a:pt x="229695" y="1178766"/>
                    </a:lnTo>
                    <a:lnTo>
                      <a:pt x="229695" y="1183814"/>
                    </a:lnTo>
                    <a:lnTo>
                      <a:pt x="222123" y="1178766"/>
                    </a:lnTo>
                    <a:cubicBezTo>
                      <a:pt x="227171" y="1170352"/>
                      <a:pt x="229695" y="1163621"/>
                      <a:pt x="229695" y="1158573"/>
                    </a:cubicBezTo>
                    <a:lnTo>
                      <a:pt x="219599" y="1153525"/>
                    </a:lnTo>
                    <a:cubicBezTo>
                      <a:pt x="217916" y="1151842"/>
                      <a:pt x="217075" y="1150159"/>
                      <a:pt x="217075" y="1148477"/>
                    </a:cubicBezTo>
                    <a:cubicBezTo>
                      <a:pt x="220440" y="1140063"/>
                      <a:pt x="227171" y="1135015"/>
                      <a:pt x="237268" y="1133332"/>
                    </a:cubicBezTo>
                    <a:lnTo>
                      <a:pt x="234744" y="1123235"/>
                    </a:lnTo>
                    <a:cubicBezTo>
                      <a:pt x="239792" y="1114822"/>
                      <a:pt x="242316" y="1106408"/>
                      <a:pt x="242316" y="1097994"/>
                    </a:cubicBezTo>
                    <a:cubicBezTo>
                      <a:pt x="240633" y="1097994"/>
                      <a:pt x="238109" y="1097153"/>
                      <a:pt x="234744" y="1095470"/>
                    </a:cubicBezTo>
                    <a:lnTo>
                      <a:pt x="224647" y="1090422"/>
                    </a:lnTo>
                    <a:close/>
                    <a:moveTo>
                      <a:pt x="247364" y="1072753"/>
                    </a:moveTo>
                    <a:lnTo>
                      <a:pt x="239792" y="1075277"/>
                    </a:lnTo>
                    <a:lnTo>
                      <a:pt x="234744" y="1077801"/>
                    </a:lnTo>
                    <a:lnTo>
                      <a:pt x="234744" y="1085373"/>
                    </a:lnTo>
                    <a:lnTo>
                      <a:pt x="247364" y="1085373"/>
                    </a:lnTo>
                    <a:close/>
                    <a:moveTo>
                      <a:pt x="689086" y="976836"/>
                    </a:moveTo>
                    <a:lnTo>
                      <a:pt x="689086" y="979360"/>
                    </a:lnTo>
                    <a:lnTo>
                      <a:pt x="696659" y="979360"/>
                    </a:lnTo>
                    <a:lnTo>
                      <a:pt x="696659" y="976836"/>
                    </a:lnTo>
                    <a:close/>
                    <a:moveTo>
                      <a:pt x="265033" y="964215"/>
                    </a:moveTo>
                    <a:lnTo>
                      <a:pt x="265033" y="971788"/>
                    </a:lnTo>
                    <a:lnTo>
                      <a:pt x="272605" y="971788"/>
                    </a:lnTo>
                    <a:cubicBezTo>
                      <a:pt x="272605" y="966739"/>
                      <a:pt x="270081" y="964215"/>
                      <a:pt x="265033" y="964215"/>
                    </a:cubicBezTo>
                    <a:close/>
                    <a:moveTo>
                      <a:pt x="265033" y="946547"/>
                    </a:moveTo>
                    <a:lnTo>
                      <a:pt x="267557" y="954119"/>
                    </a:lnTo>
                    <a:lnTo>
                      <a:pt x="267557" y="959167"/>
                    </a:lnTo>
                    <a:lnTo>
                      <a:pt x="272605" y="959167"/>
                    </a:lnTo>
                    <a:lnTo>
                      <a:pt x="272605" y="946547"/>
                    </a:lnTo>
                    <a:close/>
                    <a:moveTo>
                      <a:pt x="259985" y="923829"/>
                    </a:moveTo>
                    <a:lnTo>
                      <a:pt x="259985" y="936450"/>
                    </a:lnTo>
                    <a:lnTo>
                      <a:pt x="277654" y="941498"/>
                    </a:lnTo>
                    <a:cubicBezTo>
                      <a:pt x="275971" y="936450"/>
                      <a:pt x="273447" y="932243"/>
                      <a:pt x="270081" y="928878"/>
                    </a:cubicBezTo>
                    <a:cubicBezTo>
                      <a:pt x="268399" y="925512"/>
                      <a:pt x="266716" y="923829"/>
                      <a:pt x="265033" y="923829"/>
                    </a:cubicBezTo>
                    <a:close/>
                    <a:moveTo>
                      <a:pt x="285226" y="805196"/>
                    </a:moveTo>
                    <a:cubicBezTo>
                      <a:pt x="280178" y="805196"/>
                      <a:pt x="277654" y="815292"/>
                      <a:pt x="277654" y="835485"/>
                    </a:cubicBezTo>
                    <a:cubicBezTo>
                      <a:pt x="284385" y="838851"/>
                      <a:pt x="288592" y="840533"/>
                      <a:pt x="290274" y="840533"/>
                    </a:cubicBezTo>
                    <a:cubicBezTo>
                      <a:pt x="286909" y="837168"/>
                      <a:pt x="285226" y="825389"/>
                      <a:pt x="285226" y="805196"/>
                    </a:cubicBezTo>
                    <a:close/>
                    <a:moveTo>
                      <a:pt x="290274" y="742092"/>
                    </a:moveTo>
                    <a:cubicBezTo>
                      <a:pt x="290274" y="747141"/>
                      <a:pt x="286068" y="759761"/>
                      <a:pt x="277654" y="779954"/>
                    </a:cubicBezTo>
                    <a:lnTo>
                      <a:pt x="280178" y="790051"/>
                    </a:lnTo>
                    <a:lnTo>
                      <a:pt x="277654" y="802671"/>
                    </a:lnTo>
                    <a:lnTo>
                      <a:pt x="280178" y="802671"/>
                    </a:lnTo>
                    <a:cubicBezTo>
                      <a:pt x="281861" y="802671"/>
                      <a:pt x="284385" y="800989"/>
                      <a:pt x="287750" y="797623"/>
                    </a:cubicBezTo>
                    <a:cubicBezTo>
                      <a:pt x="291116" y="792575"/>
                      <a:pt x="294481" y="785844"/>
                      <a:pt x="297847" y="777430"/>
                    </a:cubicBezTo>
                    <a:lnTo>
                      <a:pt x="292798" y="767334"/>
                    </a:lnTo>
                    <a:cubicBezTo>
                      <a:pt x="292798" y="765651"/>
                      <a:pt x="294481" y="764810"/>
                      <a:pt x="297847" y="764810"/>
                    </a:cubicBezTo>
                    <a:lnTo>
                      <a:pt x="292798" y="754713"/>
                    </a:lnTo>
                    <a:lnTo>
                      <a:pt x="297847" y="747141"/>
                    </a:lnTo>
                    <a:close/>
                    <a:moveTo>
                      <a:pt x="285226" y="721899"/>
                    </a:moveTo>
                    <a:cubicBezTo>
                      <a:pt x="285226" y="725265"/>
                      <a:pt x="289433" y="729472"/>
                      <a:pt x="297847" y="734520"/>
                    </a:cubicBezTo>
                    <a:lnTo>
                      <a:pt x="297847" y="729472"/>
                    </a:lnTo>
                    <a:cubicBezTo>
                      <a:pt x="297847" y="724424"/>
                      <a:pt x="295323" y="721899"/>
                      <a:pt x="290274" y="721899"/>
                    </a:cubicBezTo>
                    <a:close/>
                    <a:moveTo>
                      <a:pt x="292798" y="691610"/>
                    </a:moveTo>
                    <a:cubicBezTo>
                      <a:pt x="292798" y="700024"/>
                      <a:pt x="291957" y="705913"/>
                      <a:pt x="290274" y="709279"/>
                    </a:cubicBezTo>
                    <a:lnTo>
                      <a:pt x="297847" y="711803"/>
                    </a:lnTo>
                    <a:lnTo>
                      <a:pt x="302895" y="704231"/>
                    </a:lnTo>
                    <a:lnTo>
                      <a:pt x="302895" y="691610"/>
                    </a:lnTo>
                    <a:close/>
                    <a:moveTo>
                      <a:pt x="315516" y="479583"/>
                    </a:moveTo>
                    <a:lnTo>
                      <a:pt x="315516" y="487156"/>
                    </a:lnTo>
                    <a:lnTo>
                      <a:pt x="323088" y="487156"/>
                    </a:lnTo>
                    <a:cubicBezTo>
                      <a:pt x="323088" y="482108"/>
                      <a:pt x="320564" y="479583"/>
                      <a:pt x="315516" y="479583"/>
                    </a:cubicBezTo>
                    <a:close/>
                    <a:moveTo>
                      <a:pt x="355902" y="461915"/>
                    </a:moveTo>
                    <a:lnTo>
                      <a:pt x="355902" y="472011"/>
                    </a:lnTo>
                    <a:lnTo>
                      <a:pt x="360950" y="472011"/>
                    </a:lnTo>
                    <a:lnTo>
                      <a:pt x="360950" y="461915"/>
                    </a:lnTo>
                    <a:close/>
                    <a:moveTo>
                      <a:pt x="280178" y="436673"/>
                    </a:moveTo>
                    <a:lnTo>
                      <a:pt x="280178" y="446770"/>
                    </a:lnTo>
                    <a:lnTo>
                      <a:pt x="285226" y="446770"/>
                    </a:lnTo>
                    <a:lnTo>
                      <a:pt x="285226" y="436673"/>
                    </a:lnTo>
                    <a:close/>
                    <a:moveTo>
                      <a:pt x="315516" y="429101"/>
                    </a:moveTo>
                    <a:cubicBezTo>
                      <a:pt x="317198" y="435832"/>
                      <a:pt x="318040" y="442563"/>
                      <a:pt x="318040" y="449294"/>
                    </a:cubicBezTo>
                    <a:lnTo>
                      <a:pt x="318040" y="461915"/>
                    </a:lnTo>
                    <a:lnTo>
                      <a:pt x="323088" y="461915"/>
                    </a:lnTo>
                    <a:lnTo>
                      <a:pt x="328136" y="441722"/>
                    </a:lnTo>
                    <a:cubicBezTo>
                      <a:pt x="324771" y="434991"/>
                      <a:pt x="323088" y="430784"/>
                      <a:pt x="323088" y="429101"/>
                    </a:cubicBezTo>
                    <a:close/>
                    <a:moveTo>
                      <a:pt x="280178" y="318039"/>
                    </a:moveTo>
                    <a:cubicBezTo>
                      <a:pt x="286909" y="324771"/>
                      <a:pt x="290274" y="330660"/>
                      <a:pt x="290274" y="335708"/>
                    </a:cubicBezTo>
                    <a:lnTo>
                      <a:pt x="302895" y="328136"/>
                    </a:lnTo>
                    <a:lnTo>
                      <a:pt x="305419" y="328136"/>
                    </a:lnTo>
                    <a:lnTo>
                      <a:pt x="386191" y="429101"/>
                    </a:lnTo>
                    <a:lnTo>
                      <a:pt x="383667" y="436673"/>
                    </a:lnTo>
                    <a:cubicBezTo>
                      <a:pt x="392081" y="436673"/>
                      <a:pt x="401336" y="452659"/>
                      <a:pt x="411432" y="484632"/>
                    </a:cubicBezTo>
                    <a:cubicBezTo>
                      <a:pt x="416481" y="484632"/>
                      <a:pt x="420687" y="488839"/>
                      <a:pt x="424053" y="497252"/>
                    </a:cubicBezTo>
                    <a:lnTo>
                      <a:pt x="421529" y="497252"/>
                    </a:lnTo>
                    <a:lnTo>
                      <a:pt x="424053" y="504825"/>
                    </a:lnTo>
                    <a:cubicBezTo>
                      <a:pt x="424053" y="518287"/>
                      <a:pt x="421529" y="525018"/>
                      <a:pt x="416481" y="525018"/>
                    </a:cubicBezTo>
                    <a:lnTo>
                      <a:pt x="421529" y="535114"/>
                    </a:lnTo>
                    <a:cubicBezTo>
                      <a:pt x="418163" y="563721"/>
                      <a:pt x="414798" y="578024"/>
                      <a:pt x="411432" y="578024"/>
                    </a:cubicBezTo>
                    <a:lnTo>
                      <a:pt x="416481" y="598217"/>
                    </a:lnTo>
                    <a:lnTo>
                      <a:pt x="416481" y="615886"/>
                    </a:lnTo>
                    <a:cubicBezTo>
                      <a:pt x="416481" y="629348"/>
                      <a:pt x="412274" y="637762"/>
                      <a:pt x="403860" y="641128"/>
                    </a:cubicBezTo>
                    <a:lnTo>
                      <a:pt x="408908" y="648700"/>
                    </a:lnTo>
                    <a:cubicBezTo>
                      <a:pt x="405543" y="678989"/>
                      <a:pt x="402177" y="703389"/>
                      <a:pt x="398812" y="721899"/>
                    </a:cubicBezTo>
                    <a:cubicBezTo>
                      <a:pt x="395446" y="738727"/>
                      <a:pt x="392922" y="747141"/>
                      <a:pt x="391239" y="747141"/>
                    </a:cubicBezTo>
                    <a:cubicBezTo>
                      <a:pt x="391239" y="750506"/>
                      <a:pt x="392922" y="752189"/>
                      <a:pt x="396288" y="752189"/>
                    </a:cubicBezTo>
                    <a:cubicBezTo>
                      <a:pt x="394605" y="760603"/>
                      <a:pt x="392922" y="767334"/>
                      <a:pt x="391239" y="772382"/>
                    </a:cubicBezTo>
                    <a:cubicBezTo>
                      <a:pt x="389557" y="777430"/>
                      <a:pt x="387874" y="779954"/>
                      <a:pt x="386191" y="779954"/>
                    </a:cubicBezTo>
                    <a:cubicBezTo>
                      <a:pt x="386191" y="783320"/>
                      <a:pt x="387874" y="785003"/>
                      <a:pt x="391239" y="785003"/>
                    </a:cubicBezTo>
                    <a:lnTo>
                      <a:pt x="378619" y="885968"/>
                    </a:lnTo>
                    <a:cubicBezTo>
                      <a:pt x="378619" y="889333"/>
                      <a:pt x="380301" y="891016"/>
                      <a:pt x="383667" y="891016"/>
                    </a:cubicBezTo>
                    <a:cubicBezTo>
                      <a:pt x="381984" y="914574"/>
                      <a:pt x="379460" y="933926"/>
                      <a:pt x="376095" y="949071"/>
                    </a:cubicBezTo>
                    <a:cubicBezTo>
                      <a:pt x="374412" y="962533"/>
                      <a:pt x="372729" y="971788"/>
                      <a:pt x="371046" y="976836"/>
                    </a:cubicBezTo>
                    <a:lnTo>
                      <a:pt x="373570" y="997029"/>
                    </a:lnTo>
                    <a:cubicBezTo>
                      <a:pt x="361791" y="1108091"/>
                      <a:pt x="336550" y="1198118"/>
                      <a:pt x="297847" y="1267110"/>
                    </a:cubicBezTo>
                    <a:cubicBezTo>
                      <a:pt x="279336" y="1320958"/>
                      <a:pt x="263350" y="1347883"/>
                      <a:pt x="249888" y="1347883"/>
                    </a:cubicBezTo>
                    <a:lnTo>
                      <a:pt x="249888" y="1352931"/>
                    </a:lnTo>
                    <a:lnTo>
                      <a:pt x="204454" y="1347883"/>
                    </a:lnTo>
                    <a:cubicBezTo>
                      <a:pt x="204454" y="1354613"/>
                      <a:pt x="201930" y="1357979"/>
                      <a:pt x="196882" y="1357979"/>
                    </a:cubicBezTo>
                    <a:cubicBezTo>
                      <a:pt x="196882" y="1351248"/>
                      <a:pt x="193516" y="1347883"/>
                      <a:pt x="186785" y="1347883"/>
                    </a:cubicBezTo>
                    <a:lnTo>
                      <a:pt x="166592" y="1352931"/>
                    </a:lnTo>
                    <a:cubicBezTo>
                      <a:pt x="166592" y="1347883"/>
                      <a:pt x="164068" y="1345358"/>
                      <a:pt x="159020" y="1345358"/>
                    </a:cubicBezTo>
                    <a:lnTo>
                      <a:pt x="141351" y="1365551"/>
                    </a:lnTo>
                    <a:lnTo>
                      <a:pt x="136303" y="1365551"/>
                    </a:lnTo>
                    <a:cubicBezTo>
                      <a:pt x="122841" y="1365551"/>
                      <a:pt x="99282" y="1355455"/>
                      <a:pt x="65627" y="1335262"/>
                    </a:cubicBezTo>
                    <a:cubicBezTo>
                      <a:pt x="37021" y="1335262"/>
                      <a:pt x="22717" y="1322641"/>
                      <a:pt x="22717" y="1297400"/>
                    </a:cubicBezTo>
                    <a:cubicBezTo>
                      <a:pt x="14303" y="1297400"/>
                      <a:pt x="10096" y="1294876"/>
                      <a:pt x="10096" y="1289828"/>
                    </a:cubicBezTo>
                    <a:cubicBezTo>
                      <a:pt x="16828" y="1286462"/>
                      <a:pt x="21034" y="1284779"/>
                      <a:pt x="22717" y="1284779"/>
                    </a:cubicBezTo>
                    <a:lnTo>
                      <a:pt x="17669" y="1277207"/>
                    </a:lnTo>
                    <a:cubicBezTo>
                      <a:pt x="21034" y="1268793"/>
                      <a:pt x="23558" y="1264586"/>
                      <a:pt x="25241" y="1264586"/>
                    </a:cubicBezTo>
                    <a:cubicBezTo>
                      <a:pt x="25241" y="1254490"/>
                      <a:pt x="16828" y="1233455"/>
                      <a:pt x="0" y="1201483"/>
                    </a:cubicBezTo>
                    <a:lnTo>
                      <a:pt x="0" y="1196435"/>
                    </a:lnTo>
                    <a:lnTo>
                      <a:pt x="7572" y="1193911"/>
                    </a:lnTo>
                    <a:lnTo>
                      <a:pt x="12621" y="1191387"/>
                    </a:lnTo>
                    <a:cubicBezTo>
                      <a:pt x="5890" y="1176242"/>
                      <a:pt x="1683" y="1157732"/>
                      <a:pt x="0" y="1135856"/>
                    </a:cubicBezTo>
                    <a:lnTo>
                      <a:pt x="37862" y="1204007"/>
                    </a:lnTo>
                    <a:cubicBezTo>
                      <a:pt x="42910" y="1204007"/>
                      <a:pt x="53007" y="1211580"/>
                      <a:pt x="68151" y="1226724"/>
                    </a:cubicBezTo>
                    <a:cubicBezTo>
                      <a:pt x="86662" y="1216628"/>
                      <a:pt x="111903" y="1171194"/>
                      <a:pt x="143875" y="1090422"/>
                    </a:cubicBezTo>
                    <a:lnTo>
                      <a:pt x="141351" y="1082849"/>
                    </a:lnTo>
                    <a:cubicBezTo>
                      <a:pt x="146399" y="1069387"/>
                      <a:pt x="152289" y="1061815"/>
                      <a:pt x="159020" y="1060132"/>
                    </a:cubicBezTo>
                    <a:lnTo>
                      <a:pt x="143875" y="1039939"/>
                    </a:lnTo>
                    <a:cubicBezTo>
                      <a:pt x="162385" y="984408"/>
                      <a:pt x="174165" y="954960"/>
                      <a:pt x="179213" y="951595"/>
                    </a:cubicBezTo>
                    <a:cubicBezTo>
                      <a:pt x="184261" y="948229"/>
                      <a:pt x="186785" y="938974"/>
                      <a:pt x="186785" y="923829"/>
                    </a:cubicBezTo>
                    <a:lnTo>
                      <a:pt x="174165" y="923829"/>
                    </a:lnTo>
                    <a:cubicBezTo>
                      <a:pt x="194358" y="878395"/>
                      <a:pt x="204454" y="853154"/>
                      <a:pt x="204454" y="848106"/>
                    </a:cubicBezTo>
                    <a:lnTo>
                      <a:pt x="199406" y="840533"/>
                    </a:lnTo>
                    <a:cubicBezTo>
                      <a:pt x="201089" y="835485"/>
                      <a:pt x="203613" y="831278"/>
                      <a:pt x="206978" y="827913"/>
                    </a:cubicBezTo>
                    <a:cubicBezTo>
                      <a:pt x="208661" y="824547"/>
                      <a:pt x="210344" y="822865"/>
                      <a:pt x="212026" y="822865"/>
                    </a:cubicBezTo>
                    <a:cubicBezTo>
                      <a:pt x="210344" y="806037"/>
                      <a:pt x="207820" y="797623"/>
                      <a:pt x="204454" y="797623"/>
                    </a:cubicBezTo>
                    <a:cubicBezTo>
                      <a:pt x="204454" y="784161"/>
                      <a:pt x="210344" y="759761"/>
                      <a:pt x="222123" y="724424"/>
                    </a:cubicBezTo>
                    <a:cubicBezTo>
                      <a:pt x="218757" y="717693"/>
                      <a:pt x="217075" y="712644"/>
                      <a:pt x="217075" y="709279"/>
                    </a:cubicBezTo>
                    <a:lnTo>
                      <a:pt x="229695" y="696658"/>
                    </a:lnTo>
                    <a:cubicBezTo>
                      <a:pt x="228013" y="676465"/>
                      <a:pt x="217916" y="666369"/>
                      <a:pt x="199406" y="666369"/>
                    </a:cubicBezTo>
                    <a:lnTo>
                      <a:pt x="199406" y="653748"/>
                    </a:lnTo>
                    <a:lnTo>
                      <a:pt x="209502" y="641128"/>
                    </a:lnTo>
                    <a:lnTo>
                      <a:pt x="209502" y="636079"/>
                    </a:lnTo>
                    <a:lnTo>
                      <a:pt x="199406" y="641128"/>
                    </a:lnTo>
                    <a:cubicBezTo>
                      <a:pt x="199406" y="637762"/>
                      <a:pt x="198564" y="636079"/>
                      <a:pt x="196882" y="636079"/>
                    </a:cubicBezTo>
                    <a:cubicBezTo>
                      <a:pt x="208661" y="619252"/>
                      <a:pt x="215392" y="602424"/>
                      <a:pt x="217075" y="585597"/>
                    </a:cubicBezTo>
                    <a:cubicBezTo>
                      <a:pt x="230537" y="577183"/>
                      <a:pt x="243157" y="560355"/>
                      <a:pt x="254937" y="535114"/>
                    </a:cubicBezTo>
                    <a:cubicBezTo>
                      <a:pt x="251571" y="514921"/>
                      <a:pt x="249888" y="503142"/>
                      <a:pt x="249888" y="499776"/>
                    </a:cubicBezTo>
                    <a:lnTo>
                      <a:pt x="259985" y="474535"/>
                    </a:lnTo>
                    <a:cubicBezTo>
                      <a:pt x="253254" y="474535"/>
                      <a:pt x="249888" y="472011"/>
                      <a:pt x="249888" y="466963"/>
                    </a:cubicBezTo>
                    <a:cubicBezTo>
                      <a:pt x="256619" y="455184"/>
                      <a:pt x="261668" y="439197"/>
                      <a:pt x="265033" y="419004"/>
                    </a:cubicBezTo>
                    <a:lnTo>
                      <a:pt x="254937" y="416480"/>
                    </a:lnTo>
                    <a:cubicBezTo>
                      <a:pt x="258302" y="413115"/>
                      <a:pt x="259985" y="405542"/>
                      <a:pt x="259985" y="393763"/>
                    </a:cubicBezTo>
                    <a:lnTo>
                      <a:pt x="252412" y="396287"/>
                    </a:lnTo>
                    <a:lnTo>
                      <a:pt x="247364" y="398812"/>
                    </a:lnTo>
                    <a:lnTo>
                      <a:pt x="242316" y="391239"/>
                    </a:lnTo>
                    <a:lnTo>
                      <a:pt x="242316" y="386191"/>
                    </a:lnTo>
                    <a:lnTo>
                      <a:pt x="259985" y="365998"/>
                    </a:lnTo>
                    <a:cubicBezTo>
                      <a:pt x="256619" y="359267"/>
                      <a:pt x="254937" y="353377"/>
                      <a:pt x="254937" y="348329"/>
                    </a:cubicBezTo>
                    <a:close/>
                    <a:moveTo>
                      <a:pt x="764810" y="285226"/>
                    </a:moveTo>
                    <a:lnTo>
                      <a:pt x="777431" y="292798"/>
                    </a:lnTo>
                    <a:cubicBezTo>
                      <a:pt x="784162" y="289433"/>
                      <a:pt x="788368" y="287750"/>
                      <a:pt x="790051" y="287750"/>
                    </a:cubicBezTo>
                    <a:cubicBezTo>
                      <a:pt x="790051" y="292798"/>
                      <a:pt x="812768" y="310467"/>
                      <a:pt x="858202" y="340757"/>
                    </a:cubicBezTo>
                    <a:cubicBezTo>
                      <a:pt x="858202" y="349170"/>
                      <a:pt x="873347" y="365998"/>
                      <a:pt x="903637" y="391239"/>
                    </a:cubicBezTo>
                    <a:cubicBezTo>
                      <a:pt x="903637" y="394605"/>
                      <a:pt x="907002" y="399653"/>
                      <a:pt x="913733" y="406384"/>
                    </a:cubicBezTo>
                    <a:lnTo>
                      <a:pt x="908685" y="424053"/>
                    </a:lnTo>
                    <a:cubicBezTo>
                      <a:pt x="913733" y="434149"/>
                      <a:pt x="916257" y="445929"/>
                      <a:pt x="916257" y="459391"/>
                    </a:cubicBezTo>
                    <a:lnTo>
                      <a:pt x="916257" y="466963"/>
                    </a:lnTo>
                    <a:cubicBezTo>
                      <a:pt x="916257" y="470328"/>
                      <a:pt x="915416" y="472011"/>
                      <a:pt x="913733" y="472011"/>
                    </a:cubicBezTo>
                    <a:lnTo>
                      <a:pt x="916257" y="479583"/>
                    </a:lnTo>
                    <a:lnTo>
                      <a:pt x="916257" y="484632"/>
                    </a:lnTo>
                    <a:lnTo>
                      <a:pt x="921306" y="560355"/>
                    </a:lnTo>
                    <a:lnTo>
                      <a:pt x="916257" y="560355"/>
                    </a:lnTo>
                    <a:cubicBezTo>
                      <a:pt x="916257" y="563721"/>
                      <a:pt x="917940" y="565404"/>
                      <a:pt x="921306" y="565404"/>
                    </a:cubicBezTo>
                    <a:cubicBezTo>
                      <a:pt x="919623" y="637762"/>
                      <a:pt x="911209" y="715169"/>
                      <a:pt x="896064" y="797623"/>
                    </a:cubicBezTo>
                    <a:lnTo>
                      <a:pt x="903637" y="896064"/>
                    </a:lnTo>
                    <a:lnTo>
                      <a:pt x="901113" y="903636"/>
                    </a:lnTo>
                    <a:lnTo>
                      <a:pt x="903637" y="911209"/>
                    </a:lnTo>
                    <a:lnTo>
                      <a:pt x="903637" y="916257"/>
                    </a:lnTo>
                    <a:lnTo>
                      <a:pt x="901113" y="933926"/>
                    </a:lnTo>
                    <a:cubicBezTo>
                      <a:pt x="904478" y="950753"/>
                      <a:pt x="907002" y="963374"/>
                      <a:pt x="908685" y="971788"/>
                    </a:cubicBezTo>
                    <a:cubicBezTo>
                      <a:pt x="908685" y="975153"/>
                      <a:pt x="907002" y="976836"/>
                      <a:pt x="903637" y="976836"/>
                    </a:cubicBezTo>
                    <a:lnTo>
                      <a:pt x="908685" y="1017222"/>
                    </a:lnTo>
                    <a:lnTo>
                      <a:pt x="908685" y="1133332"/>
                    </a:lnTo>
                    <a:cubicBezTo>
                      <a:pt x="908685" y="1155207"/>
                      <a:pt x="896064" y="1182973"/>
                      <a:pt x="870823" y="1216628"/>
                    </a:cubicBezTo>
                    <a:lnTo>
                      <a:pt x="860727" y="1221676"/>
                    </a:lnTo>
                    <a:lnTo>
                      <a:pt x="815292" y="1188863"/>
                    </a:lnTo>
                    <a:cubicBezTo>
                      <a:pt x="806879" y="1188863"/>
                      <a:pt x="790051" y="1174559"/>
                      <a:pt x="764810" y="1145952"/>
                    </a:cubicBezTo>
                    <a:cubicBezTo>
                      <a:pt x="721058" y="1142587"/>
                      <a:pt x="694134" y="1140904"/>
                      <a:pt x="684038" y="1140904"/>
                    </a:cubicBezTo>
                    <a:cubicBezTo>
                      <a:pt x="677307" y="1140904"/>
                      <a:pt x="673941" y="1138380"/>
                      <a:pt x="673941" y="1133332"/>
                    </a:cubicBezTo>
                    <a:cubicBezTo>
                      <a:pt x="677307" y="1133332"/>
                      <a:pt x="678990" y="1131649"/>
                      <a:pt x="678990" y="1128284"/>
                    </a:cubicBezTo>
                    <a:lnTo>
                      <a:pt x="661321" y="1115663"/>
                    </a:lnTo>
                    <a:cubicBezTo>
                      <a:pt x="661321" y="1108932"/>
                      <a:pt x="664686" y="1098835"/>
                      <a:pt x="671417" y="1085373"/>
                    </a:cubicBezTo>
                    <a:cubicBezTo>
                      <a:pt x="664686" y="1078642"/>
                      <a:pt x="661321" y="1071911"/>
                      <a:pt x="661321" y="1065180"/>
                    </a:cubicBezTo>
                    <a:cubicBezTo>
                      <a:pt x="669735" y="1065180"/>
                      <a:pt x="673941" y="1059291"/>
                      <a:pt x="673941" y="1047512"/>
                    </a:cubicBezTo>
                    <a:lnTo>
                      <a:pt x="671417" y="1027318"/>
                    </a:lnTo>
                    <a:cubicBezTo>
                      <a:pt x="676466" y="1027318"/>
                      <a:pt x="678990" y="1023953"/>
                      <a:pt x="678990" y="1017222"/>
                    </a:cubicBezTo>
                    <a:lnTo>
                      <a:pt x="666369" y="1002077"/>
                    </a:lnTo>
                    <a:lnTo>
                      <a:pt x="684038" y="984408"/>
                    </a:lnTo>
                    <a:lnTo>
                      <a:pt x="666369" y="984408"/>
                    </a:lnTo>
                    <a:lnTo>
                      <a:pt x="666369" y="979360"/>
                    </a:lnTo>
                    <a:lnTo>
                      <a:pt x="689086" y="964215"/>
                    </a:lnTo>
                    <a:lnTo>
                      <a:pt x="689086" y="959167"/>
                    </a:lnTo>
                    <a:lnTo>
                      <a:pt x="671417" y="966739"/>
                    </a:lnTo>
                    <a:cubicBezTo>
                      <a:pt x="671417" y="965057"/>
                      <a:pt x="669735" y="964215"/>
                      <a:pt x="666369" y="964215"/>
                    </a:cubicBezTo>
                    <a:lnTo>
                      <a:pt x="671417" y="954119"/>
                    </a:lnTo>
                    <a:lnTo>
                      <a:pt x="666369" y="933926"/>
                    </a:lnTo>
                    <a:cubicBezTo>
                      <a:pt x="674783" y="933926"/>
                      <a:pt x="680672" y="919623"/>
                      <a:pt x="684038" y="891016"/>
                    </a:cubicBezTo>
                    <a:cubicBezTo>
                      <a:pt x="680672" y="884285"/>
                      <a:pt x="678990" y="880078"/>
                      <a:pt x="678990" y="878395"/>
                    </a:cubicBezTo>
                    <a:lnTo>
                      <a:pt x="686562" y="875871"/>
                    </a:lnTo>
                    <a:lnTo>
                      <a:pt x="691610" y="873347"/>
                    </a:lnTo>
                    <a:cubicBezTo>
                      <a:pt x="691610" y="864933"/>
                      <a:pt x="687403" y="860726"/>
                      <a:pt x="678990" y="860726"/>
                    </a:cubicBezTo>
                    <a:lnTo>
                      <a:pt x="684038" y="830437"/>
                    </a:lnTo>
                    <a:cubicBezTo>
                      <a:pt x="680672" y="823706"/>
                      <a:pt x="678990" y="818658"/>
                      <a:pt x="678990" y="815292"/>
                    </a:cubicBezTo>
                    <a:cubicBezTo>
                      <a:pt x="680672" y="815292"/>
                      <a:pt x="682355" y="813609"/>
                      <a:pt x="684038" y="810244"/>
                    </a:cubicBezTo>
                    <a:cubicBezTo>
                      <a:pt x="687403" y="806878"/>
                      <a:pt x="689928" y="802671"/>
                      <a:pt x="691610" y="797623"/>
                    </a:cubicBezTo>
                    <a:cubicBezTo>
                      <a:pt x="689928" y="785844"/>
                      <a:pt x="684038" y="779954"/>
                      <a:pt x="673941" y="779954"/>
                    </a:cubicBezTo>
                    <a:lnTo>
                      <a:pt x="673941" y="767334"/>
                    </a:lnTo>
                    <a:cubicBezTo>
                      <a:pt x="689086" y="767334"/>
                      <a:pt x="696659" y="764810"/>
                      <a:pt x="696659" y="759761"/>
                    </a:cubicBezTo>
                    <a:lnTo>
                      <a:pt x="696659" y="754713"/>
                    </a:lnTo>
                    <a:cubicBezTo>
                      <a:pt x="681514" y="754713"/>
                      <a:pt x="673941" y="752189"/>
                      <a:pt x="673941" y="747141"/>
                    </a:cubicBezTo>
                    <a:lnTo>
                      <a:pt x="689086" y="724424"/>
                    </a:lnTo>
                    <a:cubicBezTo>
                      <a:pt x="682355" y="724424"/>
                      <a:pt x="678990" y="721899"/>
                      <a:pt x="678990" y="716851"/>
                    </a:cubicBezTo>
                    <a:cubicBezTo>
                      <a:pt x="684038" y="716851"/>
                      <a:pt x="689928" y="710962"/>
                      <a:pt x="696659" y="699182"/>
                    </a:cubicBezTo>
                    <a:lnTo>
                      <a:pt x="696659" y="696658"/>
                    </a:lnTo>
                    <a:lnTo>
                      <a:pt x="689086" y="696658"/>
                    </a:lnTo>
                    <a:lnTo>
                      <a:pt x="689086" y="691610"/>
                    </a:lnTo>
                    <a:cubicBezTo>
                      <a:pt x="689086" y="684879"/>
                      <a:pt x="693293" y="674782"/>
                      <a:pt x="701707" y="661320"/>
                    </a:cubicBezTo>
                    <a:cubicBezTo>
                      <a:pt x="698341" y="654590"/>
                      <a:pt x="696659" y="650382"/>
                      <a:pt x="696659" y="648700"/>
                    </a:cubicBezTo>
                    <a:cubicBezTo>
                      <a:pt x="708438" y="643652"/>
                      <a:pt x="714327" y="633555"/>
                      <a:pt x="714327" y="618410"/>
                    </a:cubicBezTo>
                    <a:lnTo>
                      <a:pt x="696659" y="615886"/>
                    </a:lnTo>
                    <a:lnTo>
                      <a:pt x="696659" y="598217"/>
                    </a:lnTo>
                    <a:lnTo>
                      <a:pt x="701707" y="590645"/>
                    </a:lnTo>
                    <a:lnTo>
                      <a:pt x="689086" y="590645"/>
                    </a:lnTo>
                    <a:lnTo>
                      <a:pt x="689086" y="552783"/>
                    </a:lnTo>
                    <a:cubicBezTo>
                      <a:pt x="697500" y="529225"/>
                      <a:pt x="702548" y="517445"/>
                      <a:pt x="704231" y="517445"/>
                    </a:cubicBezTo>
                    <a:lnTo>
                      <a:pt x="701707" y="509873"/>
                    </a:lnTo>
                    <a:cubicBezTo>
                      <a:pt x="718534" y="476218"/>
                      <a:pt x="726948" y="457708"/>
                      <a:pt x="726948" y="454342"/>
                    </a:cubicBezTo>
                    <a:cubicBezTo>
                      <a:pt x="721900" y="454342"/>
                      <a:pt x="717693" y="450135"/>
                      <a:pt x="714327" y="441722"/>
                    </a:cubicBezTo>
                    <a:cubicBezTo>
                      <a:pt x="719376" y="436673"/>
                      <a:pt x="721900" y="428260"/>
                      <a:pt x="721900" y="416480"/>
                    </a:cubicBezTo>
                    <a:cubicBezTo>
                      <a:pt x="708438" y="413115"/>
                      <a:pt x="701707" y="400494"/>
                      <a:pt x="701707" y="378618"/>
                    </a:cubicBezTo>
                    <a:cubicBezTo>
                      <a:pt x="703390" y="378618"/>
                      <a:pt x="704231" y="376936"/>
                      <a:pt x="704231" y="373570"/>
                    </a:cubicBezTo>
                    <a:cubicBezTo>
                      <a:pt x="699183" y="373570"/>
                      <a:pt x="696659" y="371046"/>
                      <a:pt x="696659" y="365998"/>
                    </a:cubicBezTo>
                    <a:cubicBezTo>
                      <a:pt x="730313" y="317198"/>
                      <a:pt x="753031" y="290274"/>
                      <a:pt x="764810" y="285226"/>
                    </a:cubicBezTo>
                    <a:close/>
                    <a:moveTo>
                      <a:pt x="1113139" y="0"/>
                    </a:moveTo>
                    <a:lnTo>
                      <a:pt x="1115663" y="0"/>
                    </a:lnTo>
                    <a:lnTo>
                      <a:pt x="1171194" y="30289"/>
                    </a:lnTo>
                    <a:cubicBezTo>
                      <a:pt x="1171194" y="31972"/>
                      <a:pt x="1176242" y="37862"/>
                      <a:pt x="1186338" y="47958"/>
                    </a:cubicBezTo>
                    <a:cubicBezTo>
                      <a:pt x="1198118" y="58055"/>
                      <a:pt x="1214104" y="71516"/>
                      <a:pt x="1234297" y="88344"/>
                    </a:cubicBezTo>
                    <a:lnTo>
                      <a:pt x="1234297" y="100965"/>
                    </a:lnTo>
                    <a:lnTo>
                      <a:pt x="1289828" y="161544"/>
                    </a:lnTo>
                    <a:cubicBezTo>
                      <a:pt x="1289828" y="183420"/>
                      <a:pt x="1308338" y="210343"/>
                      <a:pt x="1345358" y="242316"/>
                    </a:cubicBezTo>
                    <a:cubicBezTo>
                      <a:pt x="1345358" y="254095"/>
                      <a:pt x="1357979" y="291957"/>
                      <a:pt x="1383220" y="355901"/>
                    </a:cubicBezTo>
                    <a:lnTo>
                      <a:pt x="1378172" y="378618"/>
                    </a:lnTo>
                    <a:lnTo>
                      <a:pt x="1378172" y="436673"/>
                    </a:lnTo>
                    <a:cubicBezTo>
                      <a:pt x="1378172" y="460232"/>
                      <a:pt x="1373124" y="489680"/>
                      <a:pt x="1363027" y="525018"/>
                    </a:cubicBezTo>
                    <a:lnTo>
                      <a:pt x="1365551" y="535114"/>
                    </a:lnTo>
                    <a:cubicBezTo>
                      <a:pt x="1360503" y="541845"/>
                      <a:pt x="1355455" y="592328"/>
                      <a:pt x="1350407" y="686562"/>
                    </a:cubicBezTo>
                    <a:cubicBezTo>
                      <a:pt x="1347041" y="686562"/>
                      <a:pt x="1345358" y="689927"/>
                      <a:pt x="1345358" y="696658"/>
                    </a:cubicBezTo>
                    <a:lnTo>
                      <a:pt x="1350407" y="704231"/>
                    </a:lnTo>
                    <a:cubicBezTo>
                      <a:pt x="1347041" y="710962"/>
                      <a:pt x="1345358" y="715169"/>
                      <a:pt x="1345358" y="716851"/>
                    </a:cubicBezTo>
                    <a:cubicBezTo>
                      <a:pt x="1345358" y="720217"/>
                      <a:pt x="1347041" y="721899"/>
                      <a:pt x="1350407" y="721899"/>
                    </a:cubicBezTo>
                    <a:cubicBezTo>
                      <a:pt x="1348724" y="726948"/>
                      <a:pt x="1347041" y="737886"/>
                      <a:pt x="1345358" y="754713"/>
                    </a:cubicBezTo>
                    <a:cubicBezTo>
                      <a:pt x="1343676" y="774906"/>
                      <a:pt x="1341993" y="800147"/>
                      <a:pt x="1340310" y="830437"/>
                    </a:cubicBezTo>
                    <a:lnTo>
                      <a:pt x="1345358" y="853154"/>
                    </a:lnTo>
                    <a:cubicBezTo>
                      <a:pt x="1341993" y="866616"/>
                      <a:pt x="1340310" y="877554"/>
                      <a:pt x="1340310" y="885968"/>
                    </a:cubicBezTo>
                    <a:lnTo>
                      <a:pt x="1340310" y="891016"/>
                    </a:lnTo>
                    <a:cubicBezTo>
                      <a:pt x="1340310" y="896064"/>
                      <a:pt x="1341993" y="901954"/>
                      <a:pt x="1345358" y="908685"/>
                    </a:cubicBezTo>
                    <a:lnTo>
                      <a:pt x="1337786" y="954119"/>
                    </a:lnTo>
                    <a:cubicBezTo>
                      <a:pt x="1339469" y="957484"/>
                      <a:pt x="1340310" y="963374"/>
                      <a:pt x="1340310" y="971788"/>
                    </a:cubicBezTo>
                    <a:lnTo>
                      <a:pt x="1340310" y="1029843"/>
                    </a:lnTo>
                    <a:cubicBezTo>
                      <a:pt x="1340310" y="1033208"/>
                      <a:pt x="1339469" y="1034891"/>
                      <a:pt x="1337786" y="1034891"/>
                    </a:cubicBezTo>
                    <a:lnTo>
                      <a:pt x="1340310" y="1042463"/>
                    </a:lnTo>
                    <a:cubicBezTo>
                      <a:pt x="1341993" y="1108091"/>
                      <a:pt x="1346200" y="1161097"/>
                      <a:pt x="1352931" y="1201483"/>
                    </a:cubicBezTo>
                    <a:cubicBezTo>
                      <a:pt x="1352931" y="1203166"/>
                      <a:pt x="1352089" y="1204007"/>
                      <a:pt x="1350407" y="1204007"/>
                    </a:cubicBezTo>
                    <a:cubicBezTo>
                      <a:pt x="1353772" y="1227566"/>
                      <a:pt x="1356296" y="1239345"/>
                      <a:pt x="1357979" y="1239345"/>
                    </a:cubicBezTo>
                    <a:lnTo>
                      <a:pt x="1352931" y="1259538"/>
                    </a:lnTo>
                    <a:lnTo>
                      <a:pt x="1352931" y="1264586"/>
                    </a:lnTo>
                    <a:cubicBezTo>
                      <a:pt x="1352931" y="1269635"/>
                      <a:pt x="1354614" y="1297400"/>
                      <a:pt x="1357979" y="1347883"/>
                    </a:cubicBezTo>
                    <a:lnTo>
                      <a:pt x="1352931" y="1347883"/>
                    </a:lnTo>
                    <a:lnTo>
                      <a:pt x="1365551" y="1428654"/>
                    </a:lnTo>
                    <a:lnTo>
                      <a:pt x="1363027" y="1438751"/>
                    </a:lnTo>
                    <a:cubicBezTo>
                      <a:pt x="1368075" y="1445482"/>
                      <a:pt x="1370600" y="1452213"/>
                      <a:pt x="1370600" y="1458944"/>
                    </a:cubicBezTo>
                    <a:lnTo>
                      <a:pt x="1365551" y="1458944"/>
                    </a:lnTo>
                    <a:lnTo>
                      <a:pt x="1370600" y="1466516"/>
                    </a:lnTo>
                    <a:cubicBezTo>
                      <a:pt x="1370600" y="1469882"/>
                      <a:pt x="1368917" y="1471565"/>
                      <a:pt x="1365551" y="1471565"/>
                    </a:cubicBezTo>
                    <a:cubicBezTo>
                      <a:pt x="1365551" y="1476613"/>
                      <a:pt x="1367234" y="1479137"/>
                      <a:pt x="1370600" y="1479137"/>
                    </a:cubicBezTo>
                    <a:cubicBezTo>
                      <a:pt x="1367234" y="1529619"/>
                      <a:pt x="1365551" y="1558226"/>
                      <a:pt x="1365551" y="1564957"/>
                    </a:cubicBezTo>
                    <a:lnTo>
                      <a:pt x="1365551" y="1633108"/>
                    </a:lnTo>
                    <a:cubicBezTo>
                      <a:pt x="1365551" y="1636474"/>
                      <a:pt x="1364710" y="1638157"/>
                      <a:pt x="1363027" y="1638157"/>
                    </a:cubicBezTo>
                    <a:lnTo>
                      <a:pt x="1365551" y="1645729"/>
                    </a:lnTo>
                    <a:lnTo>
                      <a:pt x="1365551" y="1653301"/>
                    </a:lnTo>
                    <a:cubicBezTo>
                      <a:pt x="1365551" y="1660032"/>
                      <a:pt x="1363027" y="1672653"/>
                      <a:pt x="1357979" y="1691163"/>
                    </a:cubicBezTo>
                    <a:lnTo>
                      <a:pt x="1363027" y="1701260"/>
                    </a:lnTo>
                    <a:cubicBezTo>
                      <a:pt x="1342834" y="1783715"/>
                      <a:pt x="1325165" y="1829149"/>
                      <a:pt x="1310020" y="1837563"/>
                    </a:cubicBezTo>
                    <a:lnTo>
                      <a:pt x="1315069" y="1845135"/>
                    </a:lnTo>
                    <a:cubicBezTo>
                      <a:pt x="1315069" y="1848500"/>
                      <a:pt x="1313386" y="1850183"/>
                      <a:pt x="1310020" y="1850183"/>
                    </a:cubicBezTo>
                    <a:lnTo>
                      <a:pt x="1315069" y="1857756"/>
                    </a:lnTo>
                    <a:lnTo>
                      <a:pt x="1294876" y="1895618"/>
                    </a:lnTo>
                    <a:cubicBezTo>
                      <a:pt x="1296559" y="1898983"/>
                      <a:pt x="1297400" y="1904873"/>
                      <a:pt x="1297400" y="1913286"/>
                    </a:cubicBezTo>
                    <a:lnTo>
                      <a:pt x="1277207" y="1943576"/>
                    </a:lnTo>
                    <a:cubicBezTo>
                      <a:pt x="1273842" y="1943576"/>
                      <a:pt x="1269635" y="1939369"/>
                      <a:pt x="1264586" y="1930955"/>
                    </a:cubicBezTo>
                    <a:lnTo>
                      <a:pt x="1264586" y="1920859"/>
                    </a:lnTo>
                    <a:lnTo>
                      <a:pt x="1272159" y="1920859"/>
                    </a:lnTo>
                    <a:lnTo>
                      <a:pt x="1272159" y="1908238"/>
                    </a:lnTo>
                    <a:lnTo>
                      <a:pt x="1282255" y="1877949"/>
                    </a:lnTo>
                    <a:cubicBezTo>
                      <a:pt x="1275524" y="1877949"/>
                      <a:pt x="1272159" y="1875424"/>
                      <a:pt x="1272159" y="1870376"/>
                    </a:cubicBezTo>
                    <a:cubicBezTo>
                      <a:pt x="1282255" y="1853549"/>
                      <a:pt x="1290669" y="1829149"/>
                      <a:pt x="1297400" y="1797177"/>
                    </a:cubicBezTo>
                    <a:lnTo>
                      <a:pt x="1307496" y="1794653"/>
                    </a:lnTo>
                    <a:cubicBezTo>
                      <a:pt x="1307496" y="1781191"/>
                      <a:pt x="1294876" y="1768570"/>
                      <a:pt x="1269635" y="1756791"/>
                    </a:cubicBezTo>
                    <a:lnTo>
                      <a:pt x="1269635" y="1734074"/>
                    </a:lnTo>
                    <a:lnTo>
                      <a:pt x="1251966" y="1746694"/>
                    </a:lnTo>
                    <a:lnTo>
                      <a:pt x="1251966" y="1744170"/>
                    </a:lnTo>
                    <a:cubicBezTo>
                      <a:pt x="1251966" y="1740805"/>
                      <a:pt x="1253648" y="1739122"/>
                      <a:pt x="1257014" y="1739122"/>
                    </a:cubicBezTo>
                    <a:lnTo>
                      <a:pt x="1251966" y="1731549"/>
                    </a:lnTo>
                    <a:lnTo>
                      <a:pt x="1251966" y="1708832"/>
                    </a:lnTo>
                    <a:lnTo>
                      <a:pt x="1257014" y="1701260"/>
                    </a:lnTo>
                    <a:lnTo>
                      <a:pt x="1246917" y="1696212"/>
                    </a:lnTo>
                    <a:lnTo>
                      <a:pt x="1244393" y="1696212"/>
                    </a:lnTo>
                    <a:cubicBezTo>
                      <a:pt x="1244393" y="1707991"/>
                      <a:pt x="1235980" y="1719770"/>
                      <a:pt x="1219152" y="1731549"/>
                    </a:cubicBezTo>
                    <a:lnTo>
                      <a:pt x="1196435" y="1713880"/>
                    </a:lnTo>
                    <a:cubicBezTo>
                      <a:pt x="1193070" y="1720611"/>
                      <a:pt x="1191387" y="1724818"/>
                      <a:pt x="1191387" y="1726501"/>
                    </a:cubicBezTo>
                    <a:lnTo>
                      <a:pt x="1188862" y="1726501"/>
                    </a:lnTo>
                    <a:cubicBezTo>
                      <a:pt x="1182132" y="1726501"/>
                      <a:pt x="1178766" y="1723977"/>
                      <a:pt x="1178766" y="1718929"/>
                    </a:cubicBezTo>
                    <a:lnTo>
                      <a:pt x="1178766" y="1713880"/>
                    </a:lnTo>
                    <a:cubicBezTo>
                      <a:pt x="1178766" y="1710515"/>
                      <a:pt x="1180449" y="1708832"/>
                      <a:pt x="1183814" y="1708832"/>
                    </a:cubicBezTo>
                    <a:cubicBezTo>
                      <a:pt x="1183814" y="1695370"/>
                      <a:pt x="1173718" y="1681067"/>
                      <a:pt x="1153525" y="1665922"/>
                    </a:cubicBezTo>
                    <a:cubicBezTo>
                      <a:pt x="1158573" y="1664239"/>
                      <a:pt x="1162780" y="1661715"/>
                      <a:pt x="1166146" y="1658350"/>
                    </a:cubicBezTo>
                    <a:cubicBezTo>
                      <a:pt x="1169511" y="1656667"/>
                      <a:pt x="1171194" y="1654984"/>
                      <a:pt x="1171194" y="1653301"/>
                    </a:cubicBezTo>
                    <a:lnTo>
                      <a:pt x="1166146" y="1645729"/>
                    </a:lnTo>
                    <a:lnTo>
                      <a:pt x="1176242" y="1628060"/>
                    </a:lnTo>
                    <a:cubicBezTo>
                      <a:pt x="1167828" y="1628060"/>
                      <a:pt x="1163621" y="1625536"/>
                      <a:pt x="1163621" y="1620488"/>
                    </a:cubicBezTo>
                    <a:lnTo>
                      <a:pt x="1183814" y="1590198"/>
                    </a:lnTo>
                    <a:lnTo>
                      <a:pt x="1178766" y="1582626"/>
                    </a:lnTo>
                    <a:lnTo>
                      <a:pt x="1178766" y="1572529"/>
                    </a:lnTo>
                    <a:lnTo>
                      <a:pt x="1188862" y="1559909"/>
                    </a:lnTo>
                    <a:lnTo>
                      <a:pt x="1178766" y="1547288"/>
                    </a:lnTo>
                    <a:lnTo>
                      <a:pt x="1188862" y="1532143"/>
                    </a:lnTo>
                    <a:lnTo>
                      <a:pt x="1186338" y="1524571"/>
                    </a:lnTo>
                    <a:lnTo>
                      <a:pt x="1183814" y="1519523"/>
                    </a:lnTo>
                    <a:lnTo>
                      <a:pt x="1186338" y="1511950"/>
                    </a:lnTo>
                    <a:lnTo>
                      <a:pt x="1188862" y="1506902"/>
                    </a:lnTo>
                    <a:cubicBezTo>
                      <a:pt x="1172035" y="1495123"/>
                      <a:pt x="1163621" y="1487551"/>
                      <a:pt x="1163621" y="1484185"/>
                    </a:cubicBezTo>
                    <a:cubicBezTo>
                      <a:pt x="1166987" y="1484185"/>
                      <a:pt x="1171194" y="1479978"/>
                      <a:pt x="1176242" y="1471565"/>
                    </a:cubicBezTo>
                    <a:lnTo>
                      <a:pt x="1176242" y="1463992"/>
                    </a:lnTo>
                    <a:lnTo>
                      <a:pt x="1166146" y="1463992"/>
                    </a:lnTo>
                    <a:lnTo>
                      <a:pt x="1166146" y="1458944"/>
                    </a:lnTo>
                    <a:lnTo>
                      <a:pt x="1178766" y="1441275"/>
                    </a:lnTo>
                    <a:lnTo>
                      <a:pt x="1171194" y="1441275"/>
                    </a:lnTo>
                    <a:lnTo>
                      <a:pt x="1171194" y="1433703"/>
                    </a:lnTo>
                    <a:lnTo>
                      <a:pt x="1183814" y="1416034"/>
                    </a:lnTo>
                    <a:cubicBezTo>
                      <a:pt x="1178766" y="1416034"/>
                      <a:pt x="1176242" y="1413510"/>
                      <a:pt x="1176242" y="1408462"/>
                    </a:cubicBezTo>
                    <a:cubicBezTo>
                      <a:pt x="1177925" y="1408462"/>
                      <a:pt x="1178766" y="1406779"/>
                      <a:pt x="1178766" y="1403413"/>
                    </a:cubicBezTo>
                    <a:cubicBezTo>
                      <a:pt x="1165304" y="1403413"/>
                      <a:pt x="1156890" y="1399206"/>
                      <a:pt x="1153525" y="1390793"/>
                    </a:cubicBezTo>
                    <a:cubicBezTo>
                      <a:pt x="1163621" y="1358820"/>
                      <a:pt x="1173718" y="1337786"/>
                      <a:pt x="1183814" y="1327689"/>
                    </a:cubicBezTo>
                    <a:lnTo>
                      <a:pt x="1183814" y="1320117"/>
                    </a:lnTo>
                    <a:cubicBezTo>
                      <a:pt x="1178766" y="1320117"/>
                      <a:pt x="1170352" y="1316752"/>
                      <a:pt x="1158573" y="1310021"/>
                    </a:cubicBezTo>
                    <a:lnTo>
                      <a:pt x="1158573" y="1302448"/>
                    </a:lnTo>
                    <a:cubicBezTo>
                      <a:pt x="1163621" y="1294034"/>
                      <a:pt x="1166146" y="1288145"/>
                      <a:pt x="1166146" y="1284779"/>
                    </a:cubicBezTo>
                    <a:lnTo>
                      <a:pt x="1163621" y="1277207"/>
                    </a:lnTo>
                    <a:cubicBezTo>
                      <a:pt x="1166987" y="1262062"/>
                      <a:pt x="1171194" y="1251966"/>
                      <a:pt x="1176242" y="1246917"/>
                    </a:cubicBezTo>
                    <a:lnTo>
                      <a:pt x="1166146" y="1234297"/>
                    </a:lnTo>
                    <a:cubicBezTo>
                      <a:pt x="1172877" y="1234297"/>
                      <a:pt x="1176242" y="1231773"/>
                      <a:pt x="1176242" y="1226724"/>
                    </a:cubicBezTo>
                    <a:lnTo>
                      <a:pt x="1168670" y="1224200"/>
                    </a:lnTo>
                    <a:lnTo>
                      <a:pt x="1163621" y="1221676"/>
                    </a:lnTo>
                    <a:cubicBezTo>
                      <a:pt x="1166987" y="1213263"/>
                      <a:pt x="1169511" y="1209056"/>
                      <a:pt x="1171194" y="1209056"/>
                    </a:cubicBezTo>
                    <a:lnTo>
                      <a:pt x="1163621" y="1171194"/>
                    </a:lnTo>
                    <a:lnTo>
                      <a:pt x="1171194" y="1153525"/>
                    </a:lnTo>
                    <a:cubicBezTo>
                      <a:pt x="1166146" y="1148477"/>
                      <a:pt x="1161097" y="1144270"/>
                      <a:pt x="1156049" y="1140904"/>
                    </a:cubicBezTo>
                    <a:cubicBezTo>
                      <a:pt x="1151001" y="1137539"/>
                      <a:pt x="1147635" y="1135856"/>
                      <a:pt x="1145952" y="1135856"/>
                    </a:cubicBezTo>
                    <a:cubicBezTo>
                      <a:pt x="1149318" y="1125759"/>
                      <a:pt x="1153525" y="1120711"/>
                      <a:pt x="1158573" y="1120711"/>
                    </a:cubicBezTo>
                    <a:lnTo>
                      <a:pt x="1145952" y="1097994"/>
                    </a:lnTo>
                    <a:lnTo>
                      <a:pt x="1145952" y="1095470"/>
                    </a:lnTo>
                    <a:lnTo>
                      <a:pt x="1151001" y="1085373"/>
                    </a:lnTo>
                    <a:lnTo>
                      <a:pt x="1138380" y="1085373"/>
                    </a:lnTo>
                    <a:lnTo>
                      <a:pt x="1138380" y="1077801"/>
                    </a:lnTo>
                    <a:lnTo>
                      <a:pt x="1140904" y="1070229"/>
                    </a:lnTo>
                    <a:lnTo>
                      <a:pt x="1128284" y="1070229"/>
                    </a:lnTo>
                    <a:lnTo>
                      <a:pt x="1128284" y="1060132"/>
                    </a:lnTo>
                    <a:lnTo>
                      <a:pt x="1133332" y="1052560"/>
                    </a:lnTo>
                    <a:cubicBezTo>
                      <a:pt x="1121553" y="1052560"/>
                      <a:pt x="1115663" y="1049194"/>
                      <a:pt x="1115663" y="1042463"/>
                    </a:cubicBezTo>
                    <a:cubicBezTo>
                      <a:pt x="1124077" y="1037415"/>
                      <a:pt x="1129966" y="1034891"/>
                      <a:pt x="1133332" y="1034891"/>
                    </a:cubicBezTo>
                    <a:lnTo>
                      <a:pt x="1133332" y="1029843"/>
                    </a:lnTo>
                    <a:lnTo>
                      <a:pt x="1125760" y="1017222"/>
                    </a:lnTo>
                    <a:lnTo>
                      <a:pt x="1125760" y="1014698"/>
                    </a:lnTo>
                    <a:cubicBezTo>
                      <a:pt x="1125760" y="1007967"/>
                      <a:pt x="1129966" y="1004601"/>
                      <a:pt x="1138380" y="1004601"/>
                    </a:cubicBezTo>
                    <a:lnTo>
                      <a:pt x="1133332" y="997029"/>
                    </a:lnTo>
                    <a:lnTo>
                      <a:pt x="1133332" y="989457"/>
                    </a:lnTo>
                    <a:lnTo>
                      <a:pt x="1153525" y="966739"/>
                    </a:lnTo>
                    <a:cubicBezTo>
                      <a:pt x="1143428" y="966739"/>
                      <a:pt x="1138380" y="964215"/>
                      <a:pt x="1138380" y="959167"/>
                    </a:cubicBezTo>
                    <a:lnTo>
                      <a:pt x="1138380" y="946547"/>
                    </a:lnTo>
                    <a:lnTo>
                      <a:pt x="1145952" y="933926"/>
                    </a:lnTo>
                    <a:lnTo>
                      <a:pt x="1145952" y="928878"/>
                    </a:lnTo>
                    <a:lnTo>
                      <a:pt x="1138380" y="928878"/>
                    </a:lnTo>
                    <a:lnTo>
                      <a:pt x="1138380" y="923829"/>
                    </a:lnTo>
                    <a:lnTo>
                      <a:pt x="1140904" y="916257"/>
                    </a:lnTo>
                    <a:cubicBezTo>
                      <a:pt x="1127442" y="912891"/>
                      <a:pt x="1120711" y="908685"/>
                      <a:pt x="1120711" y="903636"/>
                    </a:cubicBezTo>
                    <a:cubicBezTo>
                      <a:pt x="1124077" y="903636"/>
                      <a:pt x="1128284" y="899430"/>
                      <a:pt x="1133332" y="891016"/>
                    </a:cubicBezTo>
                    <a:lnTo>
                      <a:pt x="1133332" y="883444"/>
                    </a:lnTo>
                    <a:cubicBezTo>
                      <a:pt x="1124918" y="883444"/>
                      <a:pt x="1120711" y="880078"/>
                      <a:pt x="1120711" y="873347"/>
                    </a:cubicBezTo>
                    <a:cubicBezTo>
                      <a:pt x="1125760" y="873347"/>
                      <a:pt x="1128284" y="870823"/>
                      <a:pt x="1128284" y="865775"/>
                    </a:cubicBezTo>
                    <a:lnTo>
                      <a:pt x="1128284" y="858202"/>
                    </a:lnTo>
                    <a:lnTo>
                      <a:pt x="1115663" y="858202"/>
                    </a:lnTo>
                    <a:lnTo>
                      <a:pt x="1115663" y="848106"/>
                    </a:lnTo>
                    <a:cubicBezTo>
                      <a:pt x="1122394" y="848106"/>
                      <a:pt x="1130808" y="835485"/>
                      <a:pt x="1140904" y="810244"/>
                    </a:cubicBezTo>
                    <a:lnTo>
                      <a:pt x="1138380" y="802671"/>
                    </a:lnTo>
                    <a:lnTo>
                      <a:pt x="1158573" y="767334"/>
                    </a:lnTo>
                    <a:cubicBezTo>
                      <a:pt x="1141746" y="755555"/>
                      <a:pt x="1134173" y="747141"/>
                      <a:pt x="1135856" y="742092"/>
                    </a:cubicBezTo>
                    <a:cubicBezTo>
                      <a:pt x="1137539" y="738727"/>
                      <a:pt x="1138380" y="732837"/>
                      <a:pt x="1138380" y="724424"/>
                    </a:cubicBezTo>
                    <a:cubicBezTo>
                      <a:pt x="1129966" y="724424"/>
                      <a:pt x="1125760" y="721058"/>
                      <a:pt x="1125760" y="714327"/>
                    </a:cubicBezTo>
                    <a:cubicBezTo>
                      <a:pt x="1125760" y="709279"/>
                      <a:pt x="1130808" y="705913"/>
                      <a:pt x="1140904" y="704231"/>
                    </a:cubicBezTo>
                    <a:lnTo>
                      <a:pt x="1140904" y="699182"/>
                    </a:lnTo>
                    <a:cubicBezTo>
                      <a:pt x="1135856" y="699182"/>
                      <a:pt x="1133332" y="698341"/>
                      <a:pt x="1133332" y="696658"/>
                    </a:cubicBezTo>
                    <a:lnTo>
                      <a:pt x="1138380" y="686562"/>
                    </a:lnTo>
                    <a:cubicBezTo>
                      <a:pt x="1135015" y="679831"/>
                      <a:pt x="1133332" y="674782"/>
                      <a:pt x="1133332" y="671417"/>
                    </a:cubicBezTo>
                    <a:cubicBezTo>
                      <a:pt x="1135015" y="671417"/>
                      <a:pt x="1137539" y="669734"/>
                      <a:pt x="1140904" y="666369"/>
                    </a:cubicBezTo>
                    <a:cubicBezTo>
                      <a:pt x="1144270" y="663003"/>
                      <a:pt x="1147635" y="658796"/>
                      <a:pt x="1151001" y="653748"/>
                    </a:cubicBezTo>
                    <a:lnTo>
                      <a:pt x="1138380" y="631031"/>
                    </a:lnTo>
                    <a:cubicBezTo>
                      <a:pt x="1143428" y="631031"/>
                      <a:pt x="1145952" y="628507"/>
                      <a:pt x="1145952" y="623459"/>
                    </a:cubicBezTo>
                    <a:lnTo>
                      <a:pt x="1145952" y="615886"/>
                    </a:lnTo>
                    <a:lnTo>
                      <a:pt x="1138380" y="618410"/>
                    </a:lnTo>
                    <a:lnTo>
                      <a:pt x="1128284" y="618410"/>
                    </a:lnTo>
                    <a:lnTo>
                      <a:pt x="1128284" y="615886"/>
                    </a:lnTo>
                    <a:cubicBezTo>
                      <a:pt x="1128284" y="612521"/>
                      <a:pt x="1129966" y="610838"/>
                      <a:pt x="1133332" y="610838"/>
                    </a:cubicBezTo>
                    <a:lnTo>
                      <a:pt x="1128284" y="603266"/>
                    </a:lnTo>
                    <a:lnTo>
                      <a:pt x="1128284" y="598217"/>
                    </a:lnTo>
                    <a:cubicBezTo>
                      <a:pt x="1135015" y="586438"/>
                      <a:pt x="1139221" y="580549"/>
                      <a:pt x="1140904" y="580549"/>
                    </a:cubicBezTo>
                    <a:lnTo>
                      <a:pt x="1138380" y="572976"/>
                    </a:lnTo>
                    <a:lnTo>
                      <a:pt x="1138380" y="565404"/>
                    </a:lnTo>
                    <a:cubicBezTo>
                      <a:pt x="1138380" y="560355"/>
                      <a:pt x="1142587" y="556149"/>
                      <a:pt x="1151001" y="552783"/>
                    </a:cubicBezTo>
                    <a:lnTo>
                      <a:pt x="1145952" y="542687"/>
                    </a:lnTo>
                    <a:lnTo>
                      <a:pt x="1153525" y="512397"/>
                    </a:lnTo>
                    <a:cubicBezTo>
                      <a:pt x="1143428" y="509032"/>
                      <a:pt x="1138380" y="499776"/>
                      <a:pt x="1138380" y="484632"/>
                    </a:cubicBezTo>
                    <a:cubicBezTo>
                      <a:pt x="1140063" y="484632"/>
                      <a:pt x="1140904" y="482949"/>
                      <a:pt x="1140904" y="479583"/>
                    </a:cubicBezTo>
                    <a:lnTo>
                      <a:pt x="1133332" y="479583"/>
                    </a:lnTo>
                    <a:lnTo>
                      <a:pt x="1133332" y="472011"/>
                    </a:lnTo>
                    <a:lnTo>
                      <a:pt x="1140904" y="472011"/>
                    </a:lnTo>
                    <a:lnTo>
                      <a:pt x="1138380" y="441722"/>
                    </a:lnTo>
                    <a:lnTo>
                      <a:pt x="1153525" y="434149"/>
                    </a:lnTo>
                    <a:cubicBezTo>
                      <a:pt x="1153525" y="424053"/>
                      <a:pt x="1148477" y="419004"/>
                      <a:pt x="1138380" y="419004"/>
                    </a:cubicBezTo>
                    <a:lnTo>
                      <a:pt x="1138380" y="416480"/>
                    </a:lnTo>
                    <a:cubicBezTo>
                      <a:pt x="1138380" y="413115"/>
                      <a:pt x="1143428" y="405542"/>
                      <a:pt x="1153525" y="393763"/>
                    </a:cubicBezTo>
                    <a:cubicBezTo>
                      <a:pt x="1153525" y="388715"/>
                      <a:pt x="1151001" y="386191"/>
                      <a:pt x="1145952" y="386191"/>
                    </a:cubicBezTo>
                    <a:cubicBezTo>
                      <a:pt x="1145952" y="391239"/>
                      <a:pt x="1141746" y="395446"/>
                      <a:pt x="1133332" y="398812"/>
                    </a:cubicBezTo>
                    <a:lnTo>
                      <a:pt x="1133332" y="393763"/>
                    </a:lnTo>
                    <a:cubicBezTo>
                      <a:pt x="1140063" y="376936"/>
                      <a:pt x="1144270" y="368522"/>
                      <a:pt x="1145952" y="368522"/>
                    </a:cubicBezTo>
                    <a:lnTo>
                      <a:pt x="1140904" y="360950"/>
                    </a:lnTo>
                    <a:lnTo>
                      <a:pt x="1140904" y="355901"/>
                    </a:lnTo>
                    <a:cubicBezTo>
                      <a:pt x="1140904" y="350853"/>
                      <a:pt x="1145111" y="348329"/>
                      <a:pt x="1153525" y="348329"/>
                    </a:cubicBezTo>
                    <a:lnTo>
                      <a:pt x="1151001" y="340757"/>
                    </a:lnTo>
                    <a:lnTo>
                      <a:pt x="1153525" y="330660"/>
                    </a:lnTo>
                    <a:cubicBezTo>
                      <a:pt x="1148477" y="330660"/>
                      <a:pt x="1145952" y="328136"/>
                      <a:pt x="1145952" y="323088"/>
                    </a:cubicBezTo>
                    <a:lnTo>
                      <a:pt x="1151001" y="312991"/>
                    </a:lnTo>
                    <a:lnTo>
                      <a:pt x="1140904" y="312991"/>
                    </a:lnTo>
                    <a:lnTo>
                      <a:pt x="1140904" y="310467"/>
                    </a:lnTo>
                    <a:lnTo>
                      <a:pt x="1145952" y="300371"/>
                    </a:lnTo>
                    <a:lnTo>
                      <a:pt x="1138380" y="300371"/>
                    </a:lnTo>
                    <a:lnTo>
                      <a:pt x="1138380" y="292798"/>
                    </a:lnTo>
                    <a:cubicBezTo>
                      <a:pt x="1143428" y="284384"/>
                      <a:pt x="1145952" y="278495"/>
                      <a:pt x="1145952" y="275129"/>
                    </a:cubicBezTo>
                    <a:lnTo>
                      <a:pt x="1138380" y="234743"/>
                    </a:lnTo>
                    <a:cubicBezTo>
                      <a:pt x="1141746" y="234743"/>
                      <a:pt x="1145952" y="230536"/>
                      <a:pt x="1151001" y="222123"/>
                    </a:cubicBezTo>
                    <a:cubicBezTo>
                      <a:pt x="1142587" y="222123"/>
                      <a:pt x="1135015" y="208661"/>
                      <a:pt x="1128284" y="181737"/>
                    </a:cubicBezTo>
                    <a:cubicBezTo>
                      <a:pt x="1119870" y="181737"/>
                      <a:pt x="1105566" y="160702"/>
                      <a:pt x="1085374" y="118634"/>
                    </a:cubicBezTo>
                    <a:cubicBezTo>
                      <a:pt x="1085374" y="113585"/>
                      <a:pt x="1091263" y="111061"/>
                      <a:pt x="1103042" y="111061"/>
                    </a:cubicBezTo>
                    <a:lnTo>
                      <a:pt x="1103042" y="100965"/>
                    </a:lnTo>
                    <a:lnTo>
                      <a:pt x="1077801" y="100965"/>
                    </a:lnTo>
                    <a:lnTo>
                      <a:pt x="1077801" y="98441"/>
                    </a:lnTo>
                    <a:lnTo>
                      <a:pt x="1085374" y="85820"/>
                    </a:lnTo>
                    <a:cubicBezTo>
                      <a:pt x="1082008" y="85820"/>
                      <a:pt x="1076960" y="84137"/>
                      <a:pt x="1070229" y="80772"/>
                    </a:cubicBezTo>
                    <a:lnTo>
                      <a:pt x="1072753" y="73199"/>
                    </a:lnTo>
                    <a:lnTo>
                      <a:pt x="1072753" y="68151"/>
                    </a:lnTo>
                    <a:cubicBezTo>
                      <a:pt x="1072753" y="58055"/>
                      <a:pt x="1067705" y="47117"/>
                      <a:pt x="1057608" y="35337"/>
                    </a:cubicBezTo>
                    <a:cubicBezTo>
                      <a:pt x="1062656" y="26924"/>
                      <a:pt x="1077801" y="18510"/>
                      <a:pt x="1103042" y="10096"/>
                    </a:cubicBezTo>
                    <a:cubicBezTo>
                      <a:pt x="1104725" y="3365"/>
                      <a:pt x="1108091" y="0"/>
                      <a:pt x="11131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16600">
                    <a:solidFill>
                      <a:schemeClr val="bg1"/>
                    </a:solidFill>
                    <a:latin typeface="字魂49号-逍遥行书" panose="00000500000000000000" pitchFamily="2" charset="-122"/>
                    <a:ea typeface="字魂49号-逍遥行书" panose="00000500000000000000" pitchFamily="2" charset="-122"/>
                  </a:defRPr>
                </a:lvl1pPr>
              </a:lstStyle>
              <a:p>
                <a:endParaRPr lang="zh-CN" altLang="en-US" sz="19900" dirty="0"/>
              </a:p>
            </p:txBody>
          </p:sp>
          <p:sp>
            <p:nvSpPr>
              <p:cNvPr id="1637" name="文本框 1636">
                <a:extLst>
                  <a:ext uri="{FF2B5EF4-FFF2-40B4-BE49-F238E27FC236}">
                    <a16:creationId xmlns:a16="http://schemas.microsoft.com/office/drawing/2014/main" id="{85CF9C2C-32E7-4D27-A742-AB96321E3FAE}"/>
                  </a:ext>
                </a:extLst>
              </p:cNvPr>
              <p:cNvSpPr txBox="1"/>
              <p:nvPr/>
            </p:nvSpPr>
            <p:spPr>
              <a:xfrm>
                <a:off x="5778748" y="3878320"/>
                <a:ext cx="1671390" cy="1535057"/>
              </a:xfrm>
              <a:custGeom>
                <a:avLst/>
                <a:gdLst/>
                <a:ahLst/>
                <a:cxnLst/>
                <a:rect l="l" t="t" r="r" b="b"/>
                <a:pathLst>
                  <a:path w="1671390" h="1535057">
                    <a:moveTo>
                      <a:pt x="1427994" y="1507071"/>
                    </a:moveTo>
                    <a:lnTo>
                      <a:pt x="1426471" y="1508218"/>
                    </a:lnTo>
                    <a:lnTo>
                      <a:pt x="1429805" y="1508218"/>
                    </a:lnTo>
                    <a:cubicBezTo>
                      <a:pt x="1429805" y="1506962"/>
                      <a:pt x="1429202" y="1506580"/>
                      <a:pt x="1427994" y="1507071"/>
                    </a:cubicBezTo>
                    <a:close/>
                    <a:moveTo>
                      <a:pt x="1464316" y="1501228"/>
                    </a:moveTo>
                    <a:lnTo>
                      <a:pt x="1462441" y="1502034"/>
                    </a:lnTo>
                    <a:lnTo>
                      <a:pt x="1465696" y="1502034"/>
                    </a:lnTo>
                    <a:close/>
                    <a:moveTo>
                      <a:pt x="411062" y="1333994"/>
                    </a:moveTo>
                    <a:lnTo>
                      <a:pt x="419985" y="1333994"/>
                    </a:lnTo>
                    <a:lnTo>
                      <a:pt x="417972" y="1342103"/>
                    </a:lnTo>
                    <a:lnTo>
                      <a:pt x="411138" y="1343006"/>
                    </a:lnTo>
                    <a:close/>
                    <a:moveTo>
                      <a:pt x="403474" y="1325705"/>
                    </a:moveTo>
                    <a:lnTo>
                      <a:pt x="403474" y="1335448"/>
                    </a:lnTo>
                    <a:lnTo>
                      <a:pt x="405501" y="1334939"/>
                    </a:lnTo>
                    <a:lnTo>
                      <a:pt x="403474" y="1337598"/>
                    </a:lnTo>
                    <a:lnTo>
                      <a:pt x="403474" y="1342611"/>
                    </a:lnTo>
                    <a:cubicBezTo>
                      <a:pt x="403474" y="1350045"/>
                      <a:pt x="401075" y="1354691"/>
                      <a:pt x="396277" y="1356549"/>
                    </a:cubicBezTo>
                    <a:lnTo>
                      <a:pt x="394694" y="1356812"/>
                    </a:lnTo>
                    <a:lnTo>
                      <a:pt x="395356" y="1348665"/>
                    </a:lnTo>
                    <a:cubicBezTo>
                      <a:pt x="395974" y="1345405"/>
                      <a:pt x="396901" y="1342688"/>
                      <a:pt x="398138" y="1340515"/>
                    </a:cubicBezTo>
                    <a:lnTo>
                      <a:pt x="398692" y="1339930"/>
                    </a:lnTo>
                    <a:lnTo>
                      <a:pt x="392357" y="1340934"/>
                    </a:lnTo>
                    <a:lnTo>
                      <a:pt x="388415" y="1327177"/>
                    </a:lnTo>
                    <a:close/>
                    <a:moveTo>
                      <a:pt x="410981" y="1324310"/>
                    </a:moveTo>
                    <a:lnTo>
                      <a:pt x="411062" y="1333994"/>
                    </a:lnTo>
                    <a:lnTo>
                      <a:pt x="409263" y="1333994"/>
                    </a:lnTo>
                    <a:lnTo>
                      <a:pt x="405501" y="1334939"/>
                    </a:lnTo>
                    <a:lnTo>
                      <a:pt x="405645" y="1334751"/>
                    </a:lnTo>
                    <a:close/>
                    <a:moveTo>
                      <a:pt x="410958" y="1321565"/>
                    </a:moveTo>
                    <a:lnTo>
                      <a:pt x="411691" y="1321566"/>
                    </a:lnTo>
                    <a:lnTo>
                      <a:pt x="411730" y="1322844"/>
                    </a:lnTo>
                    <a:lnTo>
                      <a:pt x="410981" y="1324310"/>
                    </a:lnTo>
                    <a:close/>
                    <a:moveTo>
                      <a:pt x="218923" y="1321561"/>
                    </a:moveTo>
                    <a:lnTo>
                      <a:pt x="206276" y="1326090"/>
                    </a:lnTo>
                    <a:lnTo>
                      <a:pt x="204451" y="1325705"/>
                    </a:lnTo>
                    <a:close/>
                    <a:moveTo>
                      <a:pt x="436530" y="1319522"/>
                    </a:moveTo>
                    <a:cubicBezTo>
                      <a:pt x="436530" y="1323436"/>
                      <a:pt x="436001" y="1326861"/>
                      <a:pt x="434943" y="1329796"/>
                    </a:cubicBezTo>
                    <a:lnTo>
                      <a:pt x="434788" y="1330035"/>
                    </a:lnTo>
                    <a:lnTo>
                      <a:pt x="429723" y="1329054"/>
                    </a:lnTo>
                    <a:cubicBezTo>
                      <a:pt x="425045" y="1327752"/>
                      <a:pt x="421925" y="1325960"/>
                      <a:pt x="420366" y="1323677"/>
                    </a:cubicBezTo>
                    <a:lnTo>
                      <a:pt x="419720" y="1321581"/>
                    </a:lnTo>
                    <a:lnTo>
                      <a:pt x="426794" y="1321594"/>
                    </a:lnTo>
                    <a:lnTo>
                      <a:pt x="428767" y="1321594"/>
                    </a:lnTo>
                    <a:cubicBezTo>
                      <a:pt x="427386" y="1320213"/>
                      <a:pt x="429973" y="1319522"/>
                      <a:pt x="436530" y="1319522"/>
                    </a:cubicBezTo>
                    <a:close/>
                    <a:moveTo>
                      <a:pt x="410940" y="1319522"/>
                    </a:moveTo>
                    <a:lnTo>
                      <a:pt x="410958" y="1321565"/>
                    </a:lnTo>
                    <a:lnTo>
                      <a:pt x="408868" y="1321561"/>
                    </a:lnTo>
                    <a:cubicBezTo>
                      <a:pt x="408868" y="1320202"/>
                      <a:pt x="409559" y="1319522"/>
                      <a:pt x="410940" y="1319522"/>
                    </a:cubicBezTo>
                    <a:close/>
                    <a:moveTo>
                      <a:pt x="386141" y="1313339"/>
                    </a:moveTo>
                    <a:lnTo>
                      <a:pt x="410908" y="1313339"/>
                    </a:lnTo>
                    <a:lnTo>
                      <a:pt x="411079" y="1314095"/>
                    </a:lnTo>
                    <a:lnTo>
                      <a:pt x="386244" y="1314095"/>
                    </a:lnTo>
                    <a:close/>
                    <a:moveTo>
                      <a:pt x="446857" y="1307912"/>
                    </a:moveTo>
                    <a:lnTo>
                      <a:pt x="446857" y="1309249"/>
                    </a:lnTo>
                    <a:lnTo>
                      <a:pt x="445583" y="1309184"/>
                    </a:lnTo>
                    <a:lnTo>
                      <a:pt x="443553" y="1308750"/>
                    </a:lnTo>
                    <a:lnTo>
                      <a:pt x="445437" y="1308053"/>
                    </a:lnTo>
                    <a:cubicBezTo>
                      <a:pt x="446384" y="1307767"/>
                      <a:pt x="446857" y="1307720"/>
                      <a:pt x="446857" y="1307912"/>
                    </a:cubicBezTo>
                    <a:close/>
                    <a:moveTo>
                      <a:pt x="424130" y="1307912"/>
                    </a:moveTo>
                    <a:lnTo>
                      <a:pt x="439629" y="1307912"/>
                    </a:lnTo>
                    <a:lnTo>
                      <a:pt x="443553" y="1308750"/>
                    </a:lnTo>
                    <a:lnTo>
                      <a:pt x="441176" y="1309630"/>
                    </a:lnTo>
                    <a:cubicBezTo>
                      <a:pt x="437388" y="1311159"/>
                      <a:pt x="431706" y="1313645"/>
                      <a:pt x="424130" y="1317088"/>
                    </a:cubicBezTo>
                    <a:close/>
                    <a:moveTo>
                      <a:pt x="417946" y="1307912"/>
                    </a:moveTo>
                    <a:lnTo>
                      <a:pt x="419196" y="1307912"/>
                    </a:lnTo>
                    <a:lnTo>
                      <a:pt x="419196" y="1319884"/>
                    </a:lnTo>
                    <a:lnTo>
                      <a:pt x="419720" y="1321581"/>
                    </a:lnTo>
                    <a:lnTo>
                      <a:pt x="411691" y="1321566"/>
                    </a:lnTo>
                    <a:lnTo>
                      <a:pt x="411524" y="1316060"/>
                    </a:lnTo>
                    <a:lnTo>
                      <a:pt x="411079" y="1314095"/>
                    </a:lnTo>
                    <a:lnTo>
                      <a:pt x="417946" y="1314095"/>
                    </a:lnTo>
                    <a:close/>
                    <a:moveTo>
                      <a:pt x="426875" y="1300917"/>
                    </a:moveTo>
                    <a:lnTo>
                      <a:pt x="429164" y="1300920"/>
                    </a:lnTo>
                    <a:cubicBezTo>
                      <a:pt x="438115" y="1300932"/>
                      <a:pt x="444012" y="1300939"/>
                      <a:pt x="446857" y="1300939"/>
                    </a:cubicBezTo>
                    <a:lnTo>
                      <a:pt x="446857" y="1307912"/>
                    </a:lnTo>
                    <a:lnTo>
                      <a:pt x="439629" y="1307912"/>
                    </a:lnTo>
                    <a:lnTo>
                      <a:pt x="434359" y="1306785"/>
                    </a:lnTo>
                    <a:cubicBezTo>
                      <a:pt x="431366" y="1305719"/>
                      <a:pt x="429121" y="1304386"/>
                      <a:pt x="427624" y="1302787"/>
                    </a:cubicBezTo>
                    <a:close/>
                    <a:moveTo>
                      <a:pt x="419196" y="1300906"/>
                    </a:moveTo>
                    <a:lnTo>
                      <a:pt x="424130" y="1300913"/>
                    </a:lnTo>
                    <a:lnTo>
                      <a:pt x="424130" y="1307912"/>
                    </a:lnTo>
                    <a:lnTo>
                      <a:pt x="419196" y="1307912"/>
                    </a:lnTo>
                    <a:close/>
                    <a:moveTo>
                      <a:pt x="417946" y="1288162"/>
                    </a:moveTo>
                    <a:lnTo>
                      <a:pt x="417946" y="1307912"/>
                    </a:lnTo>
                    <a:lnTo>
                      <a:pt x="410940" y="1307912"/>
                    </a:lnTo>
                    <a:cubicBezTo>
                      <a:pt x="410940" y="1295830"/>
                      <a:pt x="412388" y="1290742"/>
                      <a:pt x="415282" y="1292650"/>
                    </a:cubicBezTo>
                    <a:close/>
                    <a:moveTo>
                      <a:pt x="429148" y="1280316"/>
                    </a:moveTo>
                    <a:lnTo>
                      <a:pt x="452894" y="1280316"/>
                    </a:lnTo>
                    <a:lnTo>
                      <a:pt x="453041" y="1285184"/>
                    </a:lnTo>
                    <a:lnTo>
                      <a:pt x="436299" y="1285184"/>
                    </a:lnTo>
                    <a:close/>
                    <a:moveTo>
                      <a:pt x="434523" y="1251339"/>
                    </a:moveTo>
                    <a:lnTo>
                      <a:pt x="447351" y="1253444"/>
                    </a:lnTo>
                    <a:cubicBezTo>
                      <a:pt x="450196" y="1256289"/>
                      <a:pt x="451974" y="1262951"/>
                      <a:pt x="452685" y="1273431"/>
                    </a:cubicBezTo>
                    <a:lnTo>
                      <a:pt x="452728" y="1274856"/>
                    </a:lnTo>
                    <a:lnTo>
                      <a:pt x="427452" y="1274856"/>
                    </a:lnTo>
                    <a:lnTo>
                      <a:pt x="427452" y="1271765"/>
                    </a:lnTo>
                    <a:close/>
                    <a:moveTo>
                      <a:pt x="450881" y="1236933"/>
                    </a:moveTo>
                    <a:lnTo>
                      <a:pt x="463369" y="1236933"/>
                    </a:lnTo>
                    <a:lnTo>
                      <a:pt x="463369" y="1240960"/>
                    </a:lnTo>
                    <a:lnTo>
                      <a:pt x="460762" y="1240742"/>
                    </a:lnTo>
                    <a:cubicBezTo>
                      <a:pt x="457029" y="1240014"/>
                      <a:pt x="453918" y="1238923"/>
                      <a:pt x="451429" y="1237467"/>
                    </a:cubicBezTo>
                    <a:close/>
                    <a:moveTo>
                      <a:pt x="448107" y="1214298"/>
                    </a:moveTo>
                    <a:lnTo>
                      <a:pt x="460639" y="1215218"/>
                    </a:lnTo>
                    <a:cubicBezTo>
                      <a:pt x="472085" y="1217180"/>
                      <a:pt x="477808" y="1222082"/>
                      <a:pt x="477808" y="1229927"/>
                    </a:cubicBezTo>
                    <a:lnTo>
                      <a:pt x="475906" y="1235617"/>
                    </a:lnTo>
                    <a:lnTo>
                      <a:pt x="449531" y="1235617"/>
                    </a:lnTo>
                    <a:lnTo>
                      <a:pt x="448107" y="1234229"/>
                    </a:lnTo>
                    <a:close/>
                    <a:moveTo>
                      <a:pt x="461517" y="1197694"/>
                    </a:moveTo>
                    <a:lnTo>
                      <a:pt x="479880" y="1197694"/>
                    </a:lnTo>
                    <a:lnTo>
                      <a:pt x="479880" y="1208778"/>
                    </a:lnTo>
                    <a:lnTo>
                      <a:pt x="462119" y="1208778"/>
                    </a:lnTo>
                    <a:close/>
                    <a:moveTo>
                      <a:pt x="466935" y="1179110"/>
                    </a:moveTo>
                    <a:lnTo>
                      <a:pt x="485044" y="1179110"/>
                    </a:lnTo>
                    <a:cubicBezTo>
                      <a:pt x="486765" y="1180141"/>
                      <a:pt x="488056" y="1183128"/>
                      <a:pt x="488917" y="1188073"/>
                    </a:cubicBezTo>
                    <a:lnTo>
                      <a:pt x="489374" y="1192267"/>
                    </a:lnTo>
                    <a:lnTo>
                      <a:pt x="481557" y="1192267"/>
                    </a:lnTo>
                    <a:cubicBezTo>
                      <a:pt x="474124" y="1192267"/>
                      <a:pt x="469478" y="1189479"/>
                      <a:pt x="467620" y="1183904"/>
                    </a:cubicBezTo>
                    <a:close/>
                    <a:moveTo>
                      <a:pt x="466691" y="1164671"/>
                    </a:moveTo>
                    <a:lnTo>
                      <a:pt x="466691" y="1177400"/>
                    </a:lnTo>
                    <a:lnTo>
                      <a:pt x="466935" y="1179110"/>
                    </a:lnTo>
                    <a:lnTo>
                      <a:pt x="460507" y="1179110"/>
                    </a:lnTo>
                    <a:lnTo>
                      <a:pt x="461517" y="1197694"/>
                    </a:lnTo>
                    <a:lnTo>
                      <a:pt x="448107" y="1197694"/>
                    </a:lnTo>
                    <a:lnTo>
                      <a:pt x="448107" y="1214298"/>
                    </a:lnTo>
                    <a:lnTo>
                      <a:pt x="447285" y="1214238"/>
                    </a:lnTo>
                    <a:lnTo>
                      <a:pt x="443963" y="1224368"/>
                    </a:lnTo>
                    <a:cubicBezTo>
                      <a:pt x="443963" y="1227279"/>
                      <a:pt x="444585" y="1229826"/>
                      <a:pt x="445830" y="1232009"/>
                    </a:cubicBezTo>
                    <a:lnTo>
                      <a:pt x="448107" y="1234229"/>
                    </a:lnTo>
                    <a:lnTo>
                      <a:pt x="448107" y="1235617"/>
                    </a:lnTo>
                    <a:lnTo>
                      <a:pt x="449531" y="1235617"/>
                    </a:lnTo>
                    <a:lnTo>
                      <a:pt x="450881" y="1236933"/>
                    </a:lnTo>
                    <a:lnTo>
                      <a:pt x="427452" y="1236933"/>
                    </a:lnTo>
                    <a:lnTo>
                      <a:pt x="427452" y="1271765"/>
                    </a:lnTo>
                    <a:lnTo>
                      <a:pt x="425380" y="1277750"/>
                    </a:lnTo>
                    <a:lnTo>
                      <a:pt x="429148" y="1280316"/>
                    </a:lnTo>
                    <a:lnTo>
                      <a:pt x="425380" y="1280316"/>
                    </a:lnTo>
                    <a:lnTo>
                      <a:pt x="425380" y="1297189"/>
                    </a:lnTo>
                    <a:lnTo>
                      <a:pt x="426875" y="1300917"/>
                    </a:lnTo>
                    <a:lnTo>
                      <a:pt x="424130" y="1300913"/>
                    </a:lnTo>
                    <a:lnTo>
                      <a:pt x="424130" y="1286499"/>
                    </a:lnTo>
                    <a:cubicBezTo>
                      <a:pt x="421531" y="1286499"/>
                      <a:pt x="419495" y="1287012"/>
                      <a:pt x="418020" y="1288037"/>
                    </a:cubicBezTo>
                    <a:lnTo>
                      <a:pt x="417946" y="1288162"/>
                    </a:lnTo>
                    <a:lnTo>
                      <a:pt x="417946" y="1278244"/>
                    </a:lnTo>
                    <a:lnTo>
                      <a:pt x="382029" y="1278244"/>
                    </a:lnTo>
                    <a:lnTo>
                      <a:pt x="382029" y="1314095"/>
                    </a:lnTo>
                    <a:lnTo>
                      <a:pt x="386244" y="1314095"/>
                    </a:lnTo>
                    <a:lnTo>
                      <a:pt x="387695" y="1324661"/>
                    </a:lnTo>
                    <a:lnTo>
                      <a:pt x="388415" y="1327177"/>
                    </a:lnTo>
                    <a:lnTo>
                      <a:pt x="377885" y="1328205"/>
                    </a:lnTo>
                    <a:lnTo>
                      <a:pt x="377885" y="1357478"/>
                    </a:lnTo>
                    <a:lnTo>
                      <a:pt x="390680" y="1357478"/>
                    </a:lnTo>
                    <a:lnTo>
                      <a:pt x="394694" y="1356812"/>
                    </a:lnTo>
                    <a:lnTo>
                      <a:pt x="394429" y="1360077"/>
                    </a:lnTo>
                    <a:lnTo>
                      <a:pt x="412618" y="1363662"/>
                    </a:lnTo>
                    <a:lnTo>
                      <a:pt x="417972" y="1342103"/>
                    </a:lnTo>
                    <a:lnTo>
                      <a:pt x="422247" y="1341538"/>
                    </a:lnTo>
                    <a:cubicBezTo>
                      <a:pt x="425421" y="1340560"/>
                      <a:pt x="428066" y="1339092"/>
                      <a:pt x="430182" y="1337135"/>
                    </a:cubicBezTo>
                    <a:lnTo>
                      <a:pt x="434788" y="1330035"/>
                    </a:lnTo>
                    <a:lnTo>
                      <a:pt x="437911" y="1330639"/>
                    </a:lnTo>
                    <a:lnTo>
                      <a:pt x="446857" y="1322153"/>
                    </a:lnTo>
                    <a:lnTo>
                      <a:pt x="446857" y="1309249"/>
                    </a:lnTo>
                    <a:lnTo>
                      <a:pt x="461297" y="1309984"/>
                    </a:lnTo>
                    <a:cubicBezTo>
                      <a:pt x="461297" y="1300599"/>
                      <a:pt x="459915" y="1290710"/>
                      <a:pt x="457152" y="1280316"/>
                    </a:cubicBezTo>
                    <a:lnTo>
                      <a:pt x="452894" y="1280316"/>
                    </a:lnTo>
                    <a:lnTo>
                      <a:pt x="452728" y="1274856"/>
                    </a:lnTo>
                    <a:lnTo>
                      <a:pt x="463369" y="1274856"/>
                    </a:lnTo>
                    <a:lnTo>
                      <a:pt x="463369" y="1240960"/>
                    </a:lnTo>
                    <a:lnTo>
                      <a:pt x="473828" y="1241833"/>
                    </a:lnTo>
                    <a:lnTo>
                      <a:pt x="475906" y="1235617"/>
                    </a:lnTo>
                    <a:lnTo>
                      <a:pt x="479880" y="1235617"/>
                    </a:lnTo>
                    <a:lnTo>
                      <a:pt x="479880" y="1208778"/>
                    </a:lnTo>
                    <a:lnTo>
                      <a:pt x="490208" y="1208778"/>
                    </a:lnTo>
                    <a:cubicBezTo>
                      <a:pt x="490208" y="1204349"/>
                      <a:pt x="490100" y="1200408"/>
                      <a:pt x="489885" y="1196958"/>
                    </a:cubicBezTo>
                    <a:lnTo>
                      <a:pt x="489374" y="1192267"/>
                    </a:lnTo>
                    <a:lnTo>
                      <a:pt x="496391" y="1192267"/>
                    </a:lnTo>
                    <a:cubicBezTo>
                      <a:pt x="500536" y="1180009"/>
                      <a:pt x="502608" y="1170811"/>
                      <a:pt x="502608" y="1164671"/>
                    </a:cubicBezTo>
                    <a:close/>
                    <a:moveTo>
                      <a:pt x="491458" y="1102704"/>
                    </a:moveTo>
                    <a:cubicBezTo>
                      <a:pt x="491458" y="1125246"/>
                      <a:pt x="495722" y="1136516"/>
                      <a:pt x="504252" y="1136516"/>
                    </a:cubicBezTo>
                    <a:lnTo>
                      <a:pt x="519119" y="1136516"/>
                    </a:lnTo>
                    <a:cubicBezTo>
                      <a:pt x="515633" y="1113975"/>
                      <a:pt x="510677" y="1102704"/>
                      <a:pt x="504252" y="1102704"/>
                    </a:cubicBezTo>
                    <a:close/>
                    <a:moveTo>
                      <a:pt x="535630" y="1092642"/>
                    </a:moveTo>
                    <a:lnTo>
                      <a:pt x="535630" y="1103461"/>
                    </a:lnTo>
                    <a:lnTo>
                      <a:pt x="532769" y="1103461"/>
                    </a:lnTo>
                    <a:lnTo>
                      <a:pt x="525302" y="1103461"/>
                    </a:lnTo>
                    <a:lnTo>
                      <a:pt x="529447" y="1109677"/>
                    </a:lnTo>
                    <a:lnTo>
                      <a:pt x="525337" y="1108318"/>
                    </a:lnTo>
                    <a:lnTo>
                      <a:pt x="526766" y="1111462"/>
                    </a:lnTo>
                    <a:cubicBezTo>
                      <a:pt x="531031" y="1117103"/>
                      <a:pt x="537428" y="1119950"/>
                      <a:pt x="545958" y="1120005"/>
                    </a:cubicBezTo>
                    <a:cubicBezTo>
                      <a:pt x="545958" y="1109590"/>
                      <a:pt x="543826" y="1101561"/>
                      <a:pt x="539561" y="1095921"/>
                    </a:cubicBezTo>
                    <a:close/>
                    <a:moveTo>
                      <a:pt x="543240" y="1075236"/>
                    </a:moveTo>
                    <a:lnTo>
                      <a:pt x="543097" y="1078694"/>
                    </a:lnTo>
                    <a:cubicBezTo>
                      <a:pt x="541375" y="1078694"/>
                      <a:pt x="539869" y="1078307"/>
                      <a:pt x="538578" y="1077533"/>
                    </a:cubicBezTo>
                    <a:lnTo>
                      <a:pt x="537735" y="1076622"/>
                    </a:lnTo>
                    <a:lnTo>
                      <a:pt x="535630" y="1076622"/>
                    </a:lnTo>
                    <a:lnTo>
                      <a:pt x="535630" y="1089022"/>
                    </a:lnTo>
                    <a:lnTo>
                      <a:pt x="553161" y="1089022"/>
                    </a:lnTo>
                    <a:lnTo>
                      <a:pt x="552174" y="1077411"/>
                    </a:lnTo>
                    <a:close/>
                    <a:moveTo>
                      <a:pt x="544248" y="1051033"/>
                    </a:moveTo>
                    <a:lnTo>
                      <a:pt x="543870" y="1060111"/>
                    </a:lnTo>
                    <a:lnTo>
                      <a:pt x="562921" y="1060111"/>
                    </a:lnTo>
                    <a:lnTo>
                      <a:pt x="562677" y="1058772"/>
                    </a:lnTo>
                    <a:cubicBezTo>
                      <a:pt x="562539" y="1057137"/>
                      <a:pt x="562469" y="1055007"/>
                      <a:pt x="562469" y="1052381"/>
                    </a:cubicBezTo>
                    <a:close/>
                    <a:moveTo>
                      <a:pt x="574869" y="1009787"/>
                    </a:moveTo>
                    <a:lnTo>
                      <a:pt x="573195" y="1022944"/>
                    </a:lnTo>
                    <a:lnTo>
                      <a:pt x="559009" y="1022944"/>
                    </a:lnTo>
                    <a:lnTo>
                      <a:pt x="559896" y="1021332"/>
                    </a:lnTo>
                    <a:cubicBezTo>
                      <a:pt x="560754" y="1018734"/>
                      <a:pt x="561397" y="1015486"/>
                      <a:pt x="561826" y="1011588"/>
                    </a:cubicBezTo>
                    <a:lnTo>
                      <a:pt x="561872" y="1010608"/>
                    </a:lnTo>
                    <a:close/>
                    <a:moveTo>
                      <a:pt x="569834" y="999288"/>
                    </a:moveTo>
                    <a:lnTo>
                      <a:pt x="574154" y="1000060"/>
                    </a:lnTo>
                    <a:cubicBezTo>
                      <a:pt x="577144" y="1000951"/>
                      <a:pt x="579387" y="1002064"/>
                      <a:pt x="580882" y="1003400"/>
                    </a:cubicBezTo>
                    <a:lnTo>
                      <a:pt x="580984" y="1003614"/>
                    </a:lnTo>
                    <a:lnTo>
                      <a:pt x="574421" y="1002502"/>
                    </a:lnTo>
                    <a:close/>
                    <a:moveTo>
                      <a:pt x="566963" y="975611"/>
                    </a:moveTo>
                    <a:lnTo>
                      <a:pt x="568558" y="998393"/>
                    </a:lnTo>
                    <a:lnTo>
                      <a:pt x="569834" y="999288"/>
                    </a:lnTo>
                    <a:lnTo>
                      <a:pt x="568605" y="999068"/>
                    </a:lnTo>
                    <a:lnTo>
                      <a:pt x="568686" y="1000216"/>
                    </a:lnTo>
                    <a:lnTo>
                      <a:pt x="566791" y="998744"/>
                    </a:lnTo>
                    <a:lnTo>
                      <a:pt x="566495" y="998691"/>
                    </a:lnTo>
                    <a:lnTo>
                      <a:pt x="566614" y="1006794"/>
                    </a:lnTo>
                    <a:lnTo>
                      <a:pt x="562057" y="1006693"/>
                    </a:lnTo>
                    <a:lnTo>
                      <a:pt x="561872" y="1010608"/>
                    </a:lnTo>
                    <a:lnTo>
                      <a:pt x="547945" y="1011487"/>
                    </a:lnTo>
                    <a:lnTo>
                      <a:pt x="549280" y="1015083"/>
                    </a:lnTo>
                    <a:lnTo>
                      <a:pt x="554418" y="1020136"/>
                    </a:lnTo>
                    <a:lnTo>
                      <a:pt x="556286" y="1012649"/>
                    </a:lnTo>
                    <a:lnTo>
                      <a:pt x="556286" y="1018405"/>
                    </a:lnTo>
                    <a:lnTo>
                      <a:pt x="556036" y="1021728"/>
                    </a:lnTo>
                    <a:lnTo>
                      <a:pt x="557273" y="1022944"/>
                    </a:lnTo>
                    <a:lnTo>
                      <a:pt x="559009" y="1022944"/>
                    </a:lnTo>
                    <a:lnTo>
                      <a:pt x="556678" y="1027179"/>
                    </a:lnTo>
                    <a:lnTo>
                      <a:pt x="555591" y="1027649"/>
                    </a:lnTo>
                    <a:lnTo>
                      <a:pt x="555254" y="1032133"/>
                    </a:lnTo>
                    <a:cubicBezTo>
                      <a:pt x="554566" y="1036055"/>
                      <a:pt x="553534" y="1039323"/>
                      <a:pt x="552158" y="1041938"/>
                    </a:cubicBezTo>
                    <a:lnTo>
                      <a:pt x="551676" y="1042487"/>
                    </a:lnTo>
                    <a:lnTo>
                      <a:pt x="557922" y="1041486"/>
                    </a:lnTo>
                    <a:cubicBezTo>
                      <a:pt x="565454" y="1038668"/>
                      <a:pt x="570476" y="1033033"/>
                      <a:pt x="572986" y="1024580"/>
                    </a:cubicBezTo>
                    <a:lnTo>
                      <a:pt x="573195" y="1022944"/>
                    </a:lnTo>
                    <a:lnTo>
                      <a:pt x="583125" y="1022944"/>
                    </a:lnTo>
                    <a:lnTo>
                      <a:pt x="583125" y="1008077"/>
                    </a:lnTo>
                    <a:lnTo>
                      <a:pt x="580984" y="1003614"/>
                    </a:lnTo>
                    <a:lnTo>
                      <a:pt x="585394" y="1004360"/>
                    </a:lnTo>
                    <a:lnTo>
                      <a:pt x="589341" y="992355"/>
                    </a:lnTo>
                    <a:lnTo>
                      <a:pt x="589341" y="978607"/>
                    </a:lnTo>
                    <a:close/>
                    <a:moveTo>
                      <a:pt x="854903" y="966404"/>
                    </a:moveTo>
                    <a:lnTo>
                      <a:pt x="878026" y="966404"/>
                    </a:lnTo>
                    <a:cubicBezTo>
                      <a:pt x="885547" y="966404"/>
                      <a:pt x="893879" y="970998"/>
                      <a:pt x="903023" y="980185"/>
                    </a:cubicBezTo>
                    <a:lnTo>
                      <a:pt x="903642" y="982948"/>
                    </a:lnTo>
                    <a:lnTo>
                      <a:pt x="910259" y="982948"/>
                    </a:lnTo>
                    <a:cubicBezTo>
                      <a:pt x="995556" y="1072500"/>
                      <a:pt x="1053258" y="1124807"/>
                      <a:pt x="1083364" y="1139871"/>
                    </a:cubicBezTo>
                    <a:cubicBezTo>
                      <a:pt x="1096192" y="1154124"/>
                      <a:pt x="1120202" y="1171392"/>
                      <a:pt x="1155396" y="1191675"/>
                    </a:cubicBezTo>
                    <a:cubicBezTo>
                      <a:pt x="1174977" y="1209940"/>
                      <a:pt x="1199678" y="1224335"/>
                      <a:pt x="1229499" y="1234861"/>
                    </a:cubicBezTo>
                    <a:cubicBezTo>
                      <a:pt x="1229499" y="1236976"/>
                      <a:pt x="1230601" y="1239413"/>
                      <a:pt x="1232805" y="1242171"/>
                    </a:cubicBezTo>
                    <a:lnTo>
                      <a:pt x="1236045" y="1245188"/>
                    </a:lnTo>
                    <a:lnTo>
                      <a:pt x="1268738" y="1245188"/>
                    </a:lnTo>
                    <a:cubicBezTo>
                      <a:pt x="1268738" y="1256218"/>
                      <a:pt x="1275612" y="1261733"/>
                      <a:pt x="1289361" y="1261733"/>
                    </a:cubicBezTo>
                    <a:cubicBezTo>
                      <a:pt x="1289361" y="1276753"/>
                      <a:pt x="1305883" y="1289767"/>
                      <a:pt x="1338928" y="1300774"/>
                    </a:cubicBezTo>
                    <a:cubicBezTo>
                      <a:pt x="1338928" y="1306716"/>
                      <a:pt x="1354178" y="1313492"/>
                      <a:pt x="1384679" y="1321101"/>
                    </a:cubicBezTo>
                    <a:cubicBezTo>
                      <a:pt x="1407089" y="1336494"/>
                      <a:pt x="1461249" y="1356864"/>
                      <a:pt x="1547161" y="1382212"/>
                    </a:cubicBezTo>
                    <a:cubicBezTo>
                      <a:pt x="1553103" y="1389646"/>
                      <a:pt x="1580709" y="1402956"/>
                      <a:pt x="1629980" y="1422142"/>
                    </a:cubicBezTo>
                    <a:cubicBezTo>
                      <a:pt x="1641426" y="1433588"/>
                      <a:pt x="1653168" y="1439311"/>
                      <a:pt x="1665206" y="1439311"/>
                    </a:cubicBezTo>
                    <a:lnTo>
                      <a:pt x="1665206" y="1457525"/>
                    </a:lnTo>
                    <a:lnTo>
                      <a:pt x="1671390" y="1457895"/>
                    </a:lnTo>
                    <a:lnTo>
                      <a:pt x="1671390" y="1506146"/>
                    </a:lnTo>
                    <a:lnTo>
                      <a:pt x="1648300" y="1506146"/>
                    </a:lnTo>
                    <a:cubicBezTo>
                      <a:pt x="1640429" y="1506146"/>
                      <a:pt x="1635550" y="1504775"/>
                      <a:pt x="1633664" y="1502034"/>
                    </a:cubicBezTo>
                    <a:cubicBezTo>
                      <a:pt x="1631800" y="1504775"/>
                      <a:pt x="1627097" y="1506146"/>
                      <a:pt x="1619554" y="1506146"/>
                    </a:cubicBezTo>
                    <a:cubicBezTo>
                      <a:pt x="1592627" y="1501409"/>
                      <a:pt x="1572037" y="1497912"/>
                      <a:pt x="1557784" y="1495653"/>
                    </a:cubicBezTo>
                    <a:cubicBezTo>
                      <a:pt x="1553925" y="1494864"/>
                      <a:pt x="1550633" y="1494140"/>
                      <a:pt x="1547909" y="1493483"/>
                    </a:cubicBezTo>
                    <a:lnTo>
                      <a:pt x="1541922" y="1491840"/>
                    </a:lnTo>
                    <a:lnTo>
                      <a:pt x="1525946" y="1495818"/>
                    </a:lnTo>
                    <a:cubicBezTo>
                      <a:pt x="1506738" y="1495818"/>
                      <a:pt x="1497133" y="1494447"/>
                      <a:pt x="1497133" y="1491706"/>
                    </a:cubicBezTo>
                    <a:cubicBezTo>
                      <a:pt x="1494919" y="1492452"/>
                      <a:pt x="1493811" y="1500017"/>
                      <a:pt x="1493811" y="1514401"/>
                    </a:cubicBezTo>
                    <a:lnTo>
                      <a:pt x="1441383" y="1514401"/>
                    </a:lnTo>
                    <a:lnTo>
                      <a:pt x="1441383" y="1514123"/>
                    </a:lnTo>
                    <a:lnTo>
                      <a:pt x="1440824" y="1514401"/>
                    </a:lnTo>
                    <a:lnTo>
                      <a:pt x="1419416" y="1514401"/>
                    </a:lnTo>
                    <a:lnTo>
                      <a:pt x="1413506" y="1520490"/>
                    </a:lnTo>
                    <a:cubicBezTo>
                      <a:pt x="1409884" y="1524473"/>
                      <a:pt x="1405658" y="1529328"/>
                      <a:pt x="1400828" y="1535057"/>
                    </a:cubicBezTo>
                    <a:cubicBezTo>
                      <a:pt x="1378545" y="1532557"/>
                      <a:pt x="1367565" y="1528836"/>
                      <a:pt x="1367890" y="1523894"/>
                    </a:cubicBezTo>
                    <a:lnTo>
                      <a:pt x="1369907" y="1521258"/>
                    </a:lnTo>
                    <a:lnTo>
                      <a:pt x="1363777" y="1523183"/>
                    </a:lnTo>
                    <a:cubicBezTo>
                      <a:pt x="1358306" y="1524214"/>
                      <a:pt x="1350100" y="1524729"/>
                      <a:pt x="1339158" y="1524729"/>
                    </a:cubicBezTo>
                    <a:cubicBezTo>
                      <a:pt x="1317209" y="1519664"/>
                      <a:pt x="1283517" y="1498548"/>
                      <a:pt x="1238084" y="1461381"/>
                    </a:cubicBezTo>
                    <a:cubicBezTo>
                      <a:pt x="1175371" y="1445703"/>
                      <a:pt x="1144015" y="1433785"/>
                      <a:pt x="1144015" y="1425628"/>
                    </a:cubicBezTo>
                    <a:cubicBezTo>
                      <a:pt x="1131626" y="1425628"/>
                      <a:pt x="1125432" y="1421495"/>
                      <a:pt x="1125432" y="1413228"/>
                    </a:cubicBezTo>
                    <a:cubicBezTo>
                      <a:pt x="1130322" y="1413228"/>
                      <a:pt x="1129149" y="1407791"/>
                      <a:pt x="1121913" y="1396915"/>
                    </a:cubicBezTo>
                    <a:lnTo>
                      <a:pt x="1119504" y="1390501"/>
                    </a:lnTo>
                    <a:lnTo>
                      <a:pt x="1088265" y="1390501"/>
                    </a:lnTo>
                    <a:lnTo>
                      <a:pt x="1088265" y="1363662"/>
                    </a:lnTo>
                    <a:lnTo>
                      <a:pt x="1082082" y="1363662"/>
                    </a:lnTo>
                    <a:lnTo>
                      <a:pt x="1082082" y="1344775"/>
                    </a:lnTo>
                    <a:lnTo>
                      <a:pt x="1080610" y="1343064"/>
                    </a:lnTo>
                    <a:cubicBezTo>
                      <a:pt x="1076109" y="1337598"/>
                      <a:pt x="1069660" y="1329400"/>
                      <a:pt x="1061262" y="1318469"/>
                    </a:cubicBezTo>
                    <a:cubicBezTo>
                      <a:pt x="1032076" y="1296279"/>
                      <a:pt x="1009414" y="1285184"/>
                      <a:pt x="993276" y="1285184"/>
                    </a:cubicBezTo>
                    <a:lnTo>
                      <a:pt x="993276" y="1273754"/>
                    </a:lnTo>
                    <a:lnTo>
                      <a:pt x="989923" y="1271970"/>
                    </a:lnTo>
                    <a:cubicBezTo>
                      <a:pt x="986823" y="1268122"/>
                      <a:pt x="984756" y="1260425"/>
                      <a:pt x="983723" y="1248880"/>
                    </a:cubicBezTo>
                    <a:lnTo>
                      <a:pt x="983614" y="1246042"/>
                    </a:lnTo>
                    <a:lnTo>
                      <a:pt x="979131" y="1239745"/>
                    </a:lnTo>
                    <a:cubicBezTo>
                      <a:pt x="969769" y="1229828"/>
                      <a:pt x="949991" y="1214978"/>
                      <a:pt x="919797" y="1195194"/>
                    </a:cubicBezTo>
                    <a:cubicBezTo>
                      <a:pt x="915017" y="1179669"/>
                      <a:pt x="906466" y="1170142"/>
                      <a:pt x="894142" y="1166612"/>
                    </a:cubicBezTo>
                    <a:lnTo>
                      <a:pt x="894142" y="1159696"/>
                    </a:lnTo>
                    <a:lnTo>
                      <a:pt x="888904" y="1156637"/>
                    </a:lnTo>
                    <a:cubicBezTo>
                      <a:pt x="885445" y="1153540"/>
                      <a:pt x="883025" y="1148894"/>
                      <a:pt x="881644" y="1142700"/>
                    </a:cubicBezTo>
                    <a:lnTo>
                      <a:pt x="873520" y="1142700"/>
                    </a:lnTo>
                    <a:lnTo>
                      <a:pt x="873520" y="1102770"/>
                    </a:lnTo>
                    <a:lnTo>
                      <a:pt x="867303" y="1109052"/>
                    </a:lnTo>
                    <a:lnTo>
                      <a:pt x="867303" y="1074386"/>
                    </a:lnTo>
                    <a:lnTo>
                      <a:pt x="866802" y="1073621"/>
                    </a:lnTo>
                    <a:cubicBezTo>
                      <a:pt x="864395" y="1067497"/>
                      <a:pt x="863192" y="1058313"/>
                      <a:pt x="863192" y="1046066"/>
                    </a:cubicBezTo>
                    <a:lnTo>
                      <a:pt x="867303" y="1044224"/>
                    </a:lnTo>
                    <a:lnTo>
                      <a:pt x="844608" y="1001005"/>
                    </a:lnTo>
                    <a:lnTo>
                      <a:pt x="844608" y="970515"/>
                    </a:lnTo>
                    <a:lnTo>
                      <a:pt x="854903" y="978771"/>
                    </a:lnTo>
                    <a:close/>
                    <a:moveTo>
                      <a:pt x="607343" y="908582"/>
                    </a:moveTo>
                    <a:lnTo>
                      <a:pt x="604290" y="926548"/>
                    </a:lnTo>
                    <a:cubicBezTo>
                      <a:pt x="602569" y="936936"/>
                      <a:pt x="601708" y="942777"/>
                      <a:pt x="601708" y="944071"/>
                    </a:cubicBezTo>
                    <a:lnTo>
                      <a:pt x="601708" y="932625"/>
                    </a:lnTo>
                    <a:lnTo>
                      <a:pt x="598847" y="932445"/>
                    </a:lnTo>
                    <a:lnTo>
                      <a:pt x="598847" y="944466"/>
                    </a:lnTo>
                    <a:lnTo>
                      <a:pt x="613319" y="944466"/>
                    </a:lnTo>
                    <a:lnTo>
                      <a:pt x="613319" y="910654"/>
                    </a:lnTo>
                    <a:lnTo>
                      <a:pt x="634764" y="910654"/>
                    </a:lnTo>
                    <a:lnTo>
                      <a:pt x="634764" y="944466"/>
                    </a:lnTo>
                    <a:lnTo>
                      <a:pt x="651275" y="944466"/>
                    </a:lnTo>
                    <a:lnTo>
                      <a:pt x="651275" y="910654"/>
                    </a:lnTo>
                    <a:lnTo>
                      <a:pt x="634764" y="910654"/>
                    </a:lnTo>
                    <a:lnTo>
                      <a:pt x="634764" y="908582"/>
                    </a:lnTo>
                    <a:close/>
                    <a:moveTo>
                      <a:pt x="598847" y="875851"/>
                    </a:moveTo>
                    <a:lnTo>
                      <a:pt x="598847" y="876753"/>
                    </a:lnTo>
                    <a:lnTo>
                      <a:pt x="600200" y="881743"/>
                    </a:lnTo>
                    <a:lnTo>
                      <a:pt x="612036" y="881743"/>
                    </a:lnTo>
                    <a:lnTo>
                      <a:pt x="611999" y="881956"/>
                    </a:lnTo>
                    <a:lnTo>
                      <a:pt x="614916" y="881722"/>
                    </a:lnTo>
                    <a:cubicBezTo>
                      <a:pt x="616022" y="881549"/>
                      <a:pt x="616444" y="881348"/>
                      <a:pt x="616180" y="881118"/>
                    </a:cubicBezTo>
                    <a:cubicBezTo>
                      <a:pt x="614371" y="878338"/>
                      <a:pt x="609121" y="876601"/>
                      <a:pt x="600430" y="875906"/>
                    </a:cubicBezTo>
                    <a:close/>
                    <a:moveTo>
                      <a:pt x="598880" y="850792"/>
                    </a:moveTo>
                    <a:lnTo>
                      <a:pt x="598878" y="851358"/>
                    </a:lnTo>
                    <a:lnTo>
                      <a:pt x="601708" y="851549"/>
                    </a:lnTo>
                    <a:lnTo>
                      <a:pt x="607925" y="861613"/>
                    </a:lnTo>
                    <a:lnTo>
                      <a:pt x="606367" y="861977"/>
                    </a:lnTo>
                    <a:lnTo>
                      <a:pt x="621903" y="865231"/>
                    </a:lnTo>
                    <a:lnTo>
                      <a:pt x="601151" y="865231"/>
                    </a:lnTo>
                    <a:lnTo>
                      <a:pt x="604109" y="868060"/>
                    </a:lnTo>
                    <a:lnTo>
                      <a:pt x="628580" y="868060"/>
                    </a:lnTo>
                    <a:lnTo>
                      <a:pt x="629896" y="850792"/>
                    </a:lnTo>
                    <a:close/>
                    <a:moveTo>
                      <a:pt x="496185" y="794168"/>
                    </a:moveTo>
                    <a:lnTo>
                      <a:pt x="493530" y="803692"/>
                    </a:lnTo>
                    <a:cubicBezTo>
                      <a:pt x="494221" y="801242"/>
                      <a:pt x="494825" y="799275"/>
                      <a:pt x="495343" y="797792"/>
                    </a:cubicBezTo>
                    <a:lnTo>
                      <a:pt x="496553" y="794993"/>
                    </a:lnTo>
                    <a:close/>
                    <a:moveTo>
                      <a:pt x="661540" y="778697"/>
                    </a:moveTo>
                    <a:lnTo>
                      <a:pt x="661603" y="779254"/>
                    </a:lnTo>
                    <a:lnTo>
                      <a:pt x="661002" y="779254"/>
                    </a:lnTo>
                    <a:close/>
                    <a:moveTo>
                      <a:pt x="386963" y="777278"/>
                    </a:moveTo>
                    <a:lnTo>
                      <a:pt x="386963" y="777973"/>
                    </a:lnTo>
                    <a:lnTo>
                      <a:pt x="391995" y="779254"/>
                    </a:lnTo>
                    <a:close/>
                    <a:moveTo>
                      <a:pt x="649203" y="776426"/>
                    </a:moveTo>
                    <a:lnTo>
                      <a:pt x="649203" y="779254"/>
                    </a:lnTo>
                    <a:lnTo>
                      <a:pt x="661002" y="779254"/>
                    </a:lnTo>
                    <a:lnTo>
                      <a:pt x="659777" y="780520"/>
                    </a:lnTo>
                    <a:lnTo>
                      <a:pt x="649203" y="783332"/>
                    </a:lnTo>
                    <a:lnTo>
                      <a:pt x="649203" y="795371"/>
                    </a:lnTo>
                    <a:cubicBezTo>
                      <a:pt x="649203" y="799915"/>
                      <a:pt x="648272" y="803892"/>
                      <a:pt x="646411" y="807300"/>
                    </a:cubicBezTo>
                    <a:lnTo>
                      <a:pt x="641487" y="812310"/>
                    </a:lnTo>
                    <a:lnTo>
                      <a:pt x="667786" y="812310"/>
                    </a:lnTo>
                    <a:lnTo>
                      <a:pt x="667786" y="776426"/>
                    </a:lnTo>
                    <a:lnTo>
                      <a:pt x="663737" y="776426"/>
                    </a:lnTo>
                    <a:lnTo>
                      <a:pt x="661540" y="778697"/>
                    </a:lnTo>
                    <a:lnTo>
                      <a:pt x="661284" y="776426"/>
                    </a:lnTo>
                    <a:close/>
                    <a:moveTo>
                      <a:pt x="631902" y="776426"/>
                    </a:moveTo>
                    <a:lnTo>
                      <a:pt x="631902" y="781983"/>
                    </a:lnTo>
                    <a:lnTo>
                      <a:pt x="633750" y="781285"/>
                    </a:lnTo>
                    <a:lnTo>
                      <a:pt x="636815" y="776426"/>
                    </a:lnTo>
                    <a:close/>
                    <a:moveTo>
                      <a:pt x="609175" y="749586"/>
                    </a:moveTo>
                    <a:lnTo>
                      <a:pt x="609175" y="778541"/>
                    </a:lnTo>
                    <a:lnTo>
                      <a:pt x="617167" y="772314"/>
                    </a:lnTo>
                    <a:lnTo>
                      <a:pt x="634048" y="772314"/>
                    </a:lnTo>
                    <a:lnTo>
                      <a:pt x="623647" y="770209"/>
                    </a:lnTo>
                    <a:cubicBezTo>
                      <a:pt x="623647" y="769181"/>
                      <a:pt x="626684" y="768346"/>
                      <a:pt x="632759" y="767704"/>
                    </a:cubicBezTo>
                    <a:lnTo>
                      <a:pt x="639518" y="767152"/>
                    </a:lnTo>
                    <a:lnTo>
                      <a:pt x="640148" y="764379"/>
                    </a:lnTo>
                    <a:cubicBezTo>
                      <a:pt x="640681" y="760153"/>
                      <a:pt x="640947" y="755222"/>
                      <a:pt x="640947" y="749586"/>
                    </a:cubicBezTo>
                    <a:close/>
                    <a:moveTo>
                      <a:pt x="499746" y="726859"/>
                    </a:moveTo>
                    <a:lnTo>
                      <a:pt x="499746" y="758599"/>
                    </a:lnTo>
                    <a:lnTo>
                      <a:pt x="523263" y="758599"/>
                    </a:lnTo>
                    <a:lnTo>
                      <a:pt x="539775" y="758599"/>
                    </a:lnTo>
                    <a:lnTo>
                      <a:pt x="539775" y="726859"/>
                    </a:lnTo>
                    <a:close/>
                    <a:moveTo>
                      <a:pt x="952787" y="465849"/>
                    </a:moveTo>
                    <a:lnTo>
                      <a:pt x="940091" y="471559"/>
                    </a:lnTo>
                    <a:lnTo>
                      <a:pt x="952787" y="469520"/>
                    </a:lnTo>
                    <a:close/>
                    <a:moveTo>
                      <a:pt x="867303" y="458435"/>
                    </a:moveTo>
                    <a:lnTo>
                      <a:pt x="867303" y="492214"/>
                    </a:lnTo>
                    <a:cubicBezTo>
                      <a:pt x="891248" y="492214"/>
                      <a:pt x="903220" y="480955"/>
                      <a:pt x="903220" y="458435"/>
                    </a:cubicBezTo>
                    <a:close/>
                    <a:moveTo>
                      <a:pt x="949925" y="445615"/>
                    </a:moveTo>
                    <a:lnTo>
                      <a:pt x="952787" y="447844"/>
                    </a:lnTo>
                    <a:lnTo>
                      <a:pt x="952787" y="463303"/>
                    </a:lnTo>
                    <a:lnTo>
                      <a:pt x="949925" y="463303"/>
                    </a:lnTo>
                    <a:close/>
                    <a:moveTo>
                      <a:pt x="757560" y="431536"/>
                    </a:moveTo>
                    <a:lnTo>
                      <a:pt x="757357" y="434302"/>
                    </a:lnTo>
                    <a:cubicBezTo>
                      <a:pt x="757011" y="437125"/>
                      <a:pt x="756493" y="438536"/>
                      <a:pt x="755803" y="438536"/>
                    </a:cubicBezTo>
                    <a:close/>
                    <a:moveTo>
                      <a:pt x="949925" y="429524"/>
                    </a:moveTo>
                    <a:lnTo>
                      <a:pt x="949925" y="445615"/>
                    </a:lnTo>
                    <a:lnTo>
                      <a:pt x="947056" y="443379"/>
                    </a:lnTo>
                    <a:cubicBezTo>
                      <a:pt x="944024" y="442387"/>
                      <a:pt x="939872" y="441891"/>
                      <a:pt x="934598" y="441891"/>
                    </a:cubicBezTo>
                    <a:cubicBezTo>
                      <a:pt x="931046" y="443075"/>
                      <a:pt x="929270" y="445948"/>
                      <a:pt x="929270" y="450509"/>
                    </a:cubicBezTo>
                    <a:lnTo>
                      <a:pt x="929270" y="465375"/>
                    </a:lnTo>
                    <a:lnTo>
                      <a:pt x="952787" y="465375"/>
                    </a:lnTo>
                    <a:lnTo>
                      <a:pt x="952787" y="463303"/>
                    </a:lnTo>
                    <a:lnTo>
                      <a:pt x="985810" y="463303"/>
                    </a:lnTo>
                    <a:lnTo>
                      <a:pt x="985810" y="429524"/>
                    </a:lnTo>
                    <a:close/>
                    <a:moveTo>
                      <a:pt x="757707" y="429524"/>
                    </a:moveTo>
                    <a:lnTo>
                      <a:pt x="779092" y="429524"/>
                    </a:lnTo>
                    <a:lnTo>
                      <a:pt x="778937" y="430281"/>
                    </a:lnTo>
                    <a:lnTo>
                      <a:pt x="757875" y="430281"/>
                    </a:lnTo>
                    <a:lnTo>
                      <a:pt x="757560" y="431536"/>
                    </a:lnTo>
                    <a:close/>
                    <a:moveTo>
                      <a:pt x="751971" y="417472"/>
                    </a:moveTo>
                    <a:lnTo>
                      <a:pt x="751961" y="417537"/>
                    </a:lnTo>
                    <a:cubicBezTo>
                      <a:pt x="751962" y="418265"/>
                      <a:pt x="752135" y="418643"/>
                      <a:pt x="752481" y="418670"/>
                    </a:cubicBezTo>
                    <a:close/>
                    <a:moveTo>
                      <a:pt x="781392" y="410875"/>
                    </a:moveTo>
                    <a:cubicBezTo>
                      <a:pt x="765714" y="412366"/>
                      <a:pt x="757875" y="415940"/>
                      <a:pt x="757875" y="421597"/>
                    </a:cubicBezTo>
                    <a:cubicBezTo>
                      <a:pt x="757875" y="424420"/>
                      <a:pt x="757832" y="426891"/>
                      <a:pt x="757745" y="429008"/>
                    </a:cubicBezTo>
                    <a:lnTo>
                      <a:pt x="757707" y="429524"/>
                    </a:lnTo>
                    <a:lnTo>
                      <a:pt x="751658" y="429524"/>
                    </a:lnTo>
                    <a:lnTo>
                      <a:pt x="751658" y="465375"/>
                    </a:lnTo>
                    <a:lnTo>
                      <a:pt x="787576" y="465375"/>
                    </a:lnTo>
                    <a:lnTo>
                      <a:pt x="787576" y="435955"/>
                    </a:lnTo>
                    <a:lnTo>
                      <a:pt x="786482" y="436472"/>
                    </a:lnTo>
                    <a:lnTo>
                      <a:pt x="780735" y="437450"/>
                    </a:lnTo>
                    <a:lnTo>
                      <a:pt x="780356" y="438018"/>
                    </a:lnTo>
                    <a:cubicBezTo>
                      <a:pt x="779665" y="438364"/>
                      <a:pt x="778629" y="438536"/>
                      <a:pt x="777248" y="438536"/>
                    </a:cubicBezTo>
                    <a:lnTo>
                      <a:pt x="777353" y="438022"/>
                    </a:lnTo>
                    <a:lnTo>
                      <a:pt x="764650" y="438536"/>
                    </a:lnTo>
                    <a:lnTo>
                      <a:pt x="777575" y="436937"/>
                    </a:lnTo>
                    <a:lnTo>
                      <a:pt x="778937" y="430281"/>
                    </a:lnTo>
                    <a:lnTo>
                      <a:pt x="787576" y="430281"/>
                    </a:lnTo>
                    <a:lnTo>
                      <a:pt x="787576" y="429524"/>
                    </a:lnTo>
                    <a:lnTo>
                      <a:pt x="779092" y="429524"/>
                    </a:lnTo>
                    <a:lnTo>
                      <a:pt x="780356" y="423349"/>
                    </a:lnTo>
                    <a:cubicBezTo>
                      <a:pt x="781047" y="418739"/>
                      <a:pt x="781392" y="414581"/>
                      <a:pt x="781392" y="410875"/>
                    </a:cubicBezTo>
                    <a:close/>
                    <a:moveTo>
                      <a:pt x="756592" y="401534"/>
                    </a:moveTo>
                    <a:cubicBezTo>
                      <a:pt x="755562" y="404362"/>
                      <a:pt x="754703" y="406841"/>
                      <a:pt x="754016" y="408969"/>
                    </a:cubicBezTo>
                    <a:lnTo>
                      <a:pt x="753827" y="409625"/>
                    </a:lnTo>
                    <a:lnTo>
                      <a:pt x="756592" y="409625"/>
                    </a:lnTo>
                    <a:close/>
                    <a:moveTo>
                      <a:pt x="726059" y="348974"/>
                    </a:moveTo>
                    <a:lnTo>
                      <a:pt x="727046" y="351591"/>
                    </a:lnTo>
                    <a:lnTo>
                      <a:pt x="731825" y="355255"/>
                    </a:lnTo>
                    <a:lnTo>
                      <a:pt x="731825" y="348974"/>
                    </a:lnTo>
                    <a:close/>
                    <a:moveTo>
                      <a:pt x="695908" y="348974"/>
                    </a:moveTo>
                    <a:lnTo>
                      <a:pt x="695908" y="386897"/>
                    </a:lnTo>
                    <a:lnTo>
                      <a:pt x="710157" y="386897"/>
                    </a:lnTo>
                    <a:lnTo>
                      <a:pt x="711878" y="378839"/>
                    </a:lnTo>
                    <a:lnTo>
                      <a:pt x="713027" y="373362"/>
                    </a:lnTo>
                    <a:lnTo>
                      <a:pt x="712938" y="372269"/>
                    </a:lnTo>
                    <a:cubicBezTo>
                      <a:pt x="712765" y="368763"/>
                      <a:pt x="712635" y="364381"/>
                      <a:pt x="712549" y="359123"/>
                    </a:cubicBezTo>
                    <a:lnTo>
                      <a:pt x="712478" y="348974"/>
                    </a:lnTo>
                    <a:close/>
                    <a:moveTo>
                      <a:pt x="747547" y="315918"/>
                    </a:moveTo>
                    <a:lnTo>
                      <a:pt x="748830" y="315918"/>
                    </a:lnTo>
                    <a:cubicBezTo>
                      <a:pt x="750727" y="317815"/>
                      <a:pt x="752149" y="321409"/>
                      <a:pt x="753097" y="326699"/>
                    </a:cubicBezTo>
                    <a:lnTo>
                      <a:pt x="753853" y="333219"/>
                    </a:lnTo>
                    <a:lnTo>
                      <a:pt x="747547" y="333219"/>
                    </a:lnTo>
                    <a:close/>
                    <a:moveTo>
                      <a:pt x="747547" y="299407"/>
                    </a:moveTo>
                    <a:lnTo>
                      <a:pt x="747547" y="315918"/>
                    </a:lnTo>
                    <a:lnTo>
                      <a:pt x="724819" y="315918"/>
                    </a:lnTo>
                    <a:lnTo>
                      <a:pt x="724819" y="343140"/>
                    </a:lnTo>
                    <a:lnTo>
                      <a:pt x="725278" y="343512"/>
                    </a:lnTo>
                    <a:cubicBezTo>
                      <a:pt x="725520" y="344133"/>
                      <a:pt x="725368" y="344857"/>
                      <a:pt x="724819" y="345685"/>
                    </a:cubicBezTo>
                    <a:lnTo>
                      <a:pt x="725563" y="347658"/>
                    </a:lnTo>
                    <a:lnTo>
                      <a:pt x="753850" y="347658"/>
                    </a:lnTo>
                    <a:lnTo>
                      <a:pt x="754435" y="344844"/>
                    </a:lnTo>
                    <a:lnTo>
                      <a:pt x="754164" y="335906"/>
                    </a:lnTo>
                    <a:lnTo>
                      <a:pt x="753853" y="333219"/>
                    </a:lnTo>
                    <a:lnTo>
                      <a:pt x="781392" y="333219"/>
                    </a:lnTo>
                    <a:lnTo>
                      <a:pt x="781392" y="306380"/>
                    </a:lnTo>
                    <a:lnTo>
                      <a:pt x="768203" y="306380"/>
                    </a:lnTo>
                    <a:lnTo>
                      <a:pt x="767498" y="300055"/>
                    </a:lnTo>
                    <a:lnTo>
                      <a:pt x="764712" y="299671"/>
                    </a:lnTo>
                    <a:lnTo>
                      <a:pt x="764848" y="301841"/>
                    </a:lnTo>
                    <a:lnTo>
                      <a:pt x="764848" y="310491"/>
                    </a:lnTo>
                    <a:lnTo>
                      <a:pt x="764848" y="316511"/>
                    </a:lnTo>
                    <a:lnTo>
                      <a:pt x="761574" y="308837"/>
                    </a:lnTo>
                    <a:lnTo>
                      <a:pt x="761236" y="308666"/>
                    </a:lnTo>
                    <a:lnTo>
                      <a:pt x="760245" y="306563"/>
                    </a:lnTo>
                    <a:lnTo>
                      <a:pt x="748929" y="299407"/>
                    </a:lnTo>
                    <a:close/>
                    <a:moveTo>
                      <a:pt x="795603" y="298742"/>
                    </a:moveTo>
                    <a:lnTo>
                      <a:pt x="796242" y="302252"/>
                    </a:lnTo>
                    <a:cubicBezTo>
                      <a:pt x="797043" y="304039"/>
                      <a:pt x="798243" y="305415"/>
                      <a:pt x="799844" y="306380"/>
                    </a:cubicBezTo>
                    <a:lnTo>
                      <a:pt x="789064" y="306380"/>
                    </a:lnTo>
                    <a:lnTo>
                      <a:pt x="784714" y="333219"/>
                    </a:lnTo>
                    <a:cubicBezTo>
                      <a:pt x="786731" y="333219"/>
                      <a:pt x="790580" y="332529"/>
                      <a:pt x="796259" y="331147"/>
                    </a:cubicBezTo>
                    <a:lnTo>
                      <a:pt x="806159" y="301742"/>
                    </a:lnTo>
                    <a:close/>
                    <a:moveTo>
                      <a:pt x="813049" y="287007"/>
                    </a:moveTo>
                    <a:lnTo>
                      <a:pt x="816404" y="290551"/>
                    </a:lnTo>
                    <a:cubicBezTo>
                      <a:pt x="819200" y="292618"/>
                      <a:pt x="820598" y="291437"/>
                      <a:pt x="820598" y="287007"/>
                    </a:cubicBezTo>
                    <a:close/>
                    <a:moveTo>
                      <a:pt x="804087" y="287007"/>
                    </a:moveTo>
                    <a:lnTo>
                      <a:pt x="804087" y="291395"/>
                    </a:lnTo>
                    <a:lnTo>
                      <a:pt x="806394" y="295072"/>
                    </a:lnTo>
                    <a:lnTo>
                      <a:pt x="806261" y="287007"/>
                    </a:lnTo>
                    <a:close/>
                    <a:moveTo>
                      <a:pt x="880198" y="284276"/>
                    </a:moveTo>
                    <a:lnTo>
                      <a:pt x="874595" y="300748"/>
                    </a:lnTo>
                    <a:cubicBezTo>
                      <a:pt x="871450" y="309612"/>
                      <a:pt x="867780" y="319635"/>
                      <a:pt x="863587" y="330818"/>
                    </a:cubicBezTo>
                    <a:cubicBezTo>
                      <a:pt x="845957" y="401358"/>
                      <a:pt x="837142" y="440455"/>
                      <a:pt x="837142" y="448107"/>
                    </a:cubicBezTo>
                    <a:lnTo>
                      <a:pt x="823196" y="448107"/>
                    </a:lnTo>
                    <a:cubicBezTo>
                      <a:pt x="828678" y="450848"/>
                      <a:pt x="830992" y="452219"/>
                      <a:pt x="830136" y="452219"/>
                    </a:cubicBezTo>
                    <a:lnTo>
                      <a:pt x="878716" y="440575"/>
                    </a:lnTo>
                    <a:lnTo>
                      <a:pt x="961404" y="412980"/>
                    </a:lnTo>
                    <a:cubicBezTo>
                      <a:pt x="964891" y="412980"/>
                      <a:pt x="974572" y="408112"/>
                      <a:pt x="990447" y="398376"/>
                    </a:cubicBezTo>
                    <a:cubicBezTo>
                      <a:pt x="993638" y="397455"/>
                      <a:pt x="997420" y="391058"/>
                      <a:pt x="1001795" y="379184"/>
                    </a:cubicBezTo>
                    <a:lnTo>
                      <a:pt x="1003073" y="375354"/>
                    </a:lnTo>
                    <a:lnTo>
                      <a:pt x="996565" y="377252"/>
                    </a:lnTo>
                    <a:cubicBezTo>
                      <a:pt x="987619" y="377225"/>
                      <a:pt x="974133" y="373248"/>
                      <a:pt x="956109" y="365321"/>
                    </a:cubicBezTo>
                    <a:cubicBezTo>
                      <a:pt x="956109" y="361812"/>
                      <a:pt x="950605" y="360058"/>
                      <a:pt x="939598" y="360058"/>
                    </a:cubicBezTo>
                    <a:lnTo>
                      <a:pt x="939598" y="338834"/>
                    </a:lnTo>
                    <a:lnTo>
                      <a:pt x="927449" y="334625"/>
                    </a:lnTo>
                    <a:cubicBezTo>
                      <a:pt x="913511" y="327669"/>
                      <a:pt x="906542" y="316741"/>
                      <a:pt x="906542" y="301841"/>
                    </a:cubicBezTo>
                    <a:lnTo>
                      <a:pt x="906542" y="314636"/>
                    </a:lnTo>
                    <a:cubicBezTo>
                      <a:pt x="902661" y="314636"/>
                      <a:pt x="897969" y="307751"/>
                      <a:pt x="892465" y="293980"/>
                    </a:cubicBezTo>
                    <a:cubicBezTo>
                      <a:pt x="891467" y="293980"/>
                      <a:pt x="888825" y="292086"/>
                      <a:pt x="884538" y="288298"/>
                    </a:cubicBezTo>
                    <a:close/>
                    <a:moveTo>
                      <a:pt x="888748" y="252274"/>
                    </a:moveTo>
                    <a:lnTo>
                      <a:pt x="887315" y="260661"/>
                    </a:lnTo>
                    <a:lnTo>
                      <a:pt x="887373" y="260577"/>
                    </a:lnTo>
                    <a:cubicBezTo>
                      <a:pt x="888290" y="258205"/>
                      <a:pt x="888748" y="255437"/>
                      <a:pt x="888748" y="252274"/>
                    </a:cubicBezTo>
                    <a:close/>
                    <a:moveTo>
                      <a:pt x="789648" y="232492"/>
                    </a:moveTo>
                    <a:lnTo>
                      <a:pt x="787293" y="234086"/>
                    </a:lnTo>
                    <a:lnTo>
                      <a:pt x="789648" y="234086"/>
                    </a:lnTo>
                    <a:close/>
                    <a:moveTo>
                      <a:pt x="697980" y="131621"/>
                    </a:moveTo>
                    <a:lnTo>
                      <a:pt x="697980" y="134985"/>
                    </a:lnTo>
                    <a:cubicBezTo>
                      <a:pt x="698852" y="134985"/>
                      <a:pt x="699032" y="134211"/>
                      <a:pt x="698521" y="132664"/>
                    </a:cubicBezTo>
                    <a:close/>
                    <a:moveTo>
                      <a:pt x="735147" y="24734"/>
                    </a:moveTo>
                    <a:cubicBezTo>
                      <a:pt x="735147" y="26686"/>
                      <a:pt x="735375" y="27634"/>
                      <a:pt x="735830" y="27579"/>
                    </a:cubicBezTo>
                    <a:lnTo>
                      <a:pt x="737660" y="24743"/>
                    </a:lnTo>
                    <a:close/>
                    <a:moveTo>
                      <a:pt x="746067" y="0"/>
                    </a:moveTo>
                    <a:lnTo>
                      <a:pt x="777281" y="0"/>
                    </a:lnTo>
                    <a:cubicBezTo>
                      <a:pt x="791051" y="17893"/>
                      <a:pt x="804120" y="26839"/>
                      <a:pt x="816487" y="26839"/>
                    </a:cubicBezTo>
                    <a:lnTo>
                      <a:pt x="819348" y="26839"/>
                    </a:lnTo>
                    <a:cubicBezTo>
                      <a:pt x="846889" y="55739"/>
                      <a:pt x="872774" y="70190"/>
                      <a:pt x="897004" y="70190"/>
                    </a:cubicBezTo>
                    <a:lnTo>
                      <a:pt x="897004" y="81701"/>
                    </a:lnTo>
                    <a:lnTo>
                      <a:pt x="898385" y="83609"/>
                    </a:lnTo>
                    <a:cubicBezTo>
                      <a:pt x="900293" y="87052"/>
                      <a:pt x="902277" y="92216"/>
                      <a:pt x="904339" y="99101"/>
                    </a:cubicBezTo>
                    <a:cubicBezTo>
                      <a:pt x="909979" y="99101"/>
                      <a:pt x="913505" y="107766"/>
                      <a:pt x="914915" y="125095"/>
                    </a:cubicBezTo>
                    <a:lnTo>
                      <a:pt x="915098" y="130347"/>
                    </a:lnTo>
                    <a:lnTo>
                      <a:pt x="915373" y="130777"/>
                    </a:lnTo>
                    <a:cubicBezTo>
                      <a:pt x="927304" y="146651"/>
                      <a:pt x="959105" y="174235"/>
                      <a:pt x="1010774" y="213529"/>
                    </a:cubicBezTo>
                    <a:cubicBezTo>
                      <a:pt x="1137931" y="281789"/>
                      <a:pt x="1208767" y="315918"/>
                      <a:pt x="1223283" y="315918"/>
                    </a:cubicBezTo>
                    <a:cubicBezTo>
                      <a:pt x="1223283" y="319361"/>
                      <a:pt x="1222621" y="322373"/>
                      <a:pt x="1221297" y="324955"/>
                    </a:cubicBezTo>
                    <a:lnTo>
                      <a:pt x="1215713" y="331005"/>
                    </a:lnTo>
                    <a:lnTo>
                      <a:pt x="1218688" y="330777"/>
                    </a:lnTo>
                    <a:cubicBezTo>
                      <a:pt x="1224728" y="330519"/>
                      <a:pt x="1231774" y="330391"/>
                      <a:pt x="1239827" y="330391"/>
                    </a:cubicBezTo>
                    <a:lnTo>
                      <a:pt x="1239827" y="378083"/>
                    </a:lnTo>
                    <a:lnTo>
                      <a:pt x="1236739" y="379208"/>
                    </a:lnTo>
                    <a:lnTo>
                      <a:pt x="1241130" y="385652"/>
                    </a:lnTo>
                    <a:cubicBezTo>
                      <a:pt x="1244071" y="390133"/>
                      <a:pt x="1247408" y="395361"/>
                      <a:pt x="1251141" y="401336"/>
                    </a:cubicBezTo>
                    <a:cubicBezTo>
                      <a:pt x="1261491" y="403946"/>
                      <a:pt x="1266666" y="412081"/>
                      <a:pt x="1266666" y="425742"/>
                    </a:cubicBezTo>
                    <a:lnTo>
                      <a:pt x="1266666" y="432057"/>
                    </a:lnTo>
                    <a:cubicBezTo>
                      <a:pt x="1245484" y="483169"/>
                      <a:pt x="1229521" y="508726"/>
                      <a:pt x="1218777" y="508726"/>
                    </a:cubicBezTo>
                    <a:cubicBezTo>
                      <a:pt x="1211869" y="508726"/>
                      <a:pt x="1200489" y="505294"/>
                      <a:pt x="1184636" y="498431"/>
                    </a:cubicBezTo>
                    <a:cubicBezTo>
                      <a:pt x="1169988" y="502882"/>
                      <a:pt x="1155428" y="510447"/>
                      <a:pt x="1140957" y="521126"/>
                    </a:cubicBezTo>
                    <a:lnTo>
                      <a:pt x="1151021" y="519053"/>
                    </a:lnTo>
                    <a:cubicBezTo>
                      <a:pt x="1151021" y="527783"/>
                      <a:pt x="1126578" y="536253"/>
                      <a:pt x="1077691" y="544462"/>
                    </a:cubicBezTo>
                    <a:lnTo>
                      <a:pt x="1059297" y="547332"/>
                    </a:lnTo>
                    <a:lnTo>
                      <a:pt x="1060030" y="547586"/>
                    </a:lnTo>
                    <a:cubicBezTo>
                      <a:pt x="1062061" y="549012"/>
                      <a:pt x="1061771" y="551073"/>
                      <a:pt x="1059159" y="553770"/>
                    </a:cubicBezTo>
                    <a:lnTo>
                      <a:pt x="1058592" y="554222"/>
                    </a:lnTo>
                    <a:lnTo>
                      <a:pt x="1060143" y="554181"/>
                    </a:lnTo>
                    <a:lnTo>
                      <a:pt x="1058306" y="554451"/>
                    </a:lnTo>
                    <a:lnTo>
                      <a:pt x="1053499" y="558292"/>
                    </a:lnTo>
                    <a:lnTo>
                      <a:pt x="1051609" y="557754"/>
                    </a:lnTo>
                    <a:lnTo>
                      <a:pt x="1047784" y="559945"/>
                    </a:lnTo>
                    <a:cubicBezTo>
                      <a:pt x="1039545" y="565104"/>
                      <a:pt x="1027186" y="573499"/>
                      <a:pt x="1010708" y="585131"/>
                    </a:cubicBezTo>
                    <a:lnTo>
                      <a:pt x="980909" y="585131"/>
                    </a:lnTo>
                    <a:lnTo>
                      <a:pt x="962358" y="601676"/>
                    </a:lnTo>
                    <a:lnTo>
                      <a:pt x="941476" y="601676"/>
                    </a:lnTo>
                    <a:lnTo>
                      <a:pt x="933390" y="605803"/>
                    </a:lnTo>
                    <a:lnTo>
                      <a:pt x="922278" y="607894"/>
                    </a:lnTo>
                    <a:lnTo>
                      <a:pt x="926079" y="607859"/>
                    </a:lnTo>
                    <a:cubicBezTo>
                      <a:pt x="925904" y="608429"/>
                      <a:pt x="889483" y="624951"/>
                      <a:pt x="816816" y="657426"/>
                    </a:cubicBezTo>
                    <a:lnTo>
                      <a:pt x="811861" y="657426"/>
                    </a:lnTo>
                    <a:lnTo>
                      <a:pt x="808741" y="659260"/>
                    </a:lnTo>
                    <a:cubicBezTo>
                      <a:pt x="803577" y="661820"/>
                      <a:pt x="795831" y="664947"/>
                      <a:pt x="785503" y="668642"/>
                    </a:cubicBezTo>
                    <a:cubicBezTo>
                      <a:pt x="782017" y="694253"/>
                      <a:pt x="774573" y="714163"/>
                      <a:pt x="763170" y="728372"/>
                    </a:cubicBezTo>
                    <a:cubicBezTo>
                      <a:pt x="756548" y="757513"/>
                      <a:pt x="748391" y="781085"/>
                      <a:pt x="738699" y="799087"/>
                    </a:cubicBezTo>
                    <a:cubicBezTo>
                      <a:pt x="734972" y="815884"/>
                      <a:pt x="730263" y="828481"/>
                      <a:pt x="724573" y="836879"/>
                    </a:cubicBezTo>
                    <a:lnTo>
                      <a:pt x="723205" y="838273"/>
                    </a:lnTo>
                    <a:lnTo>
                      <a:pt x="723570" y="854015"/>
                    </a:lnTo>
                    <a:lnTo>
                      <a:pt x="715281" y="853029"/>
                    </a:lnTo>
                    <a:lnTo>
                      <a:pt x="721497" y="861219"/>
                    </a:lnTo>
                    <a:cubicBezTo>
                      <a:pt x="715561" y="866744"/>
                      <a:pt x="709815" y="877185"/>
                      <a:pt x="704260" y="892541"/>
                    </a:cubicBezTo>
                    <a:lnTo>
                      <a:pt x="698840" y="909318"/>
                    </a:lnTo>
                    <a:lnTo>
                      <a:pt x="700842" y="917199"/>
                    </a:lnTo>
                    <a:cubicBezTo>
                      <a:pt x="687093" y="975438"/>
                      <a:pt x="676075" y="1007913"/>
                      <a:pt x="667786" y="1014622"/>
                    </a:cubicBezTo>
                    <a:lnTo>
                      <a:pt x="671931" y="1023470"/>
                    </a:lnTo>
                    <a:lnTo>
                      <a:pt x="632692" y="1141154"/>
                    </a:lnTo>
                    <a:cubicBezTo>
                      <a:pt x="632692" y="1150605"/>
                      <a:pt x="629249" y="1158060"/>
                      <a:pt x="622364" y="1163520"/>
                    </a:cubicBezTo>
                    <a:lnTo>
                      <a:pt x="624436" y="1171776"/>
                    </a:lnTo>
                    <a:cubicBezTo>
                      <a:pt x="616937" y="1180700"/>
                      <a:pt x="601018" y="1220970"/>
                      <a:pt x="576678" y="1292584"/>
                    </a:cubicBezTo>
                    <a:lnTo>
                      <a:pt x="535630" y="1355110"/>
                    </a:lnTo>
                    <a:cubicBezTo>
                      <a:pt x="535630" y="1366512"/>
                      <a:pt x="510688" y="1389591"/>
                      <a:pt x="460803" y="1424346"/>
                    </a:cubicBezTo>
                    <a:cubicBezTo>
                      <a:pt x="435625" y="1451826"/>
                      <a:pt x="409140" y="1469001"/>
                      <a:pt x="381347" y="1475871"/>
                    </a:cubicBezTo>
                    <a:lnTo>
                      <a:pt x="379966" y="1476039"/>
                    </a:lnTo>
                    <a:lnTo>
                      <a:pt x="371177" y="1484199"/>
                    </a:lnTo>
                    <a:cubicBezTo>
                      <a:pt x="358929" y="1491945"/>
                      <a:pt x="339139" y="1495818"/>
                      <a:pt x="311807" y="1495818"/>
                    </a:cubicBezTo>
                    <a:lnTo>
                      <a:pt x="312254" y="1494777"/>
                    </a:lnTo>
                    <a:lnTo>
                      <a:pt x="308584" y="1495818"/>
                    </a:lnTo>
                    <a:lnTo>
                      <a:pt x="312937" y="1493186"/>
                    </a:lnTo>
                    <a:lnTo>
                      <a:pt x="312968" y="1493113"/>
                    </a:lnTo>
                    <a:lnTo>
                      <a:pt x="314063" y="1492505"/>
                    </a:lnTo>
                    <a:lnTo>
                      <a:pt x="318813" y="1489634"/>
                    </a:lnTo>
                    <a:cubicBezTo>
                      <a:pt x="318813" y="1482749"/>
                      <a:pt x="315019" y="1483034"/>
                      <a:pt x="307432" y="1490489"/>
                    </a:cubicBezTo>
                    <a:lnTo>
                      <a:pt x="291480" y="1497890"/>
                    </a:lnTo>
                    <a:lnTo>
                      <a:pt x="287829" y="1495818"/>
                    </a:lnTo>
                    <a:lnTo>
                      <a:pt x="287829" y="1508218"/>
                    </a:lnTo>
                    <a:lnTo>
                      <a:pt x="243657" y="1508218"/>
                    </a:lnTo>
                    <a:cubicBezTo>
                      <a:pt x="243657" y="1505280"/>
                      <a:pt x="243786" y="1502818"/>
                      <a:pt x="244045" y="1500832"/>
                    </a:cubicBezTo>
                    <a:lnTo>
                      <a:pt x="244912" y="1497463"/>
                    </a:lnTo>
                    <a:lnTo>
                      <a:pt x="243624" y="1497890"/>
                    </a:lnTo>
                    <a:cubicBezTo>
                      <a:pt x="236410" y="1492386"/>
                      <a:pt x="225545" y="1489634"/>
                      <a:pt x="211029" y="1489634"/>
                    </a:cubicBezTo>
                    <a:lnTo>
                      <a:pt x="163041" y="1489634"/>
                    </a:lnTo>
                    <a:cubicBezTo>
                      <a:pt x="114910" y="1480381"/>
                      <a:pt x="90845" y="1466479"/>
                      <a:pt x="90845" y="1447929"/>
                    </a:cubicBezTo>
                    <a:cubicBezTo>
                      <a:pt x="90845" y="1454572"/>
                      <a:pt x="83280" y="1455822"/>
                      <a:pt x="68150" y="1451678"/>
                    </a:cubicBezTo>
                    <a:lnTo>
                      <a:pt x="68150" y="1421692"/>
                    </a:lnTo>
                    <a:lnTo>
                      <a:pt x="60848" y="1419412"/>
                    </a:lnTo>
                    <a:lnTo>
                      <a:pt x="45423" y="1419412"/>
                    </a:lnTo>
                    <a:lnTo>
                      <a:pt x="45423" y="1389218"/>
                    </a:lnTo>
                    <a:lnTo>
                      <a:pt x="47495" y="1390271"/>
                    </a:lnTo>
                    <a:cubicBezTo>
                      <a:pt x="46004" y="1390424"/>
                      <a:pt x="42517" y="1385732"/>
                      <a:pt x="37035" y="1376193"/>
                    </a:cubicBezTo>
                    <a:cubicBezTo>
                      <a:pt x="32464" y="1369330"/>
                      <a:pt x="27779" y="1359452"/>
                      <a:pt x="22983" y="1346558"/>
                    </a:cubicBezTo>
                    <a:lnTo>
                      <a:pt x="18095" y="1332053"/>
                    </a:lnTo>
                    <a:lnTo>
                      <a:pt x="12071" y="1330014"/>
                    </a:lnTo>
                    <a:cubicBezTo>
                      <a:pt x="4024" y="1325475"/>
                      <a:pt x="0" y="1318667"/>
                      <a:pt x="0" y="1309589"/>
                    </a:cubicBezTo>
                    <a:lnTo>
                      <a:pt x="0" y="1284394"/>
                    </a:lnTo>
                    <a:cubicBezTo>
                      <a:pt x="24142" y="1289492"/>
                      <a:pt x="39231" y="1296262"/>
                      <a:pt x="45266" y="1304703"/>
                    </a:cubicBezTo>
                    <a:lnTo>
                      <a:pt x="46947" y="1309712"/>
                    </a:lnTo>
                    <a:lnTo>
                      <a:pt x="50685" y="1310781"/>
                    </a:lnTo>
                    <a:cubicBezTo>
                      <a:pt x="60114" y="1313539"/>
                      <a:pt x="64828" y="1315071"/>
                      <a:pt x="64828" y="1315378"/>
                    </a:cubicBezTo>
                    <a:lnTo>
                      <a:pt x="53415" y="1309161"/>
                    </a:lnTo>
                    <a:lnTo>
                      <a:pt x="133834" y="1352578"/>
                    </a:lnTo>
                    <a:lnTo>
                      <a:pt x="142616" y="1352578"/>
                    </a:lnTo>
                    <a:lnTo>
                      <a:pt x="149868" y="1351777"/>
                    </a:lnTo>
                    <a:lnTo>
                      <a:pt x="155799" y="1345354"/>
                    </a:lnTo>
                    <a:cubicBezTo>
                      <a:pt x="161250" y="1341226"/>
                      <a:pt x="168711" y="1338474"/>
                      <a:pt x="178181" y="1337098"/>
                    </a:cubicBezTo>
                    <a:lnTo>
                      <a:pt x="180959" y="1336916"/>
                    </a:lnTo>
                    <a:lnTo>
                      <a:pt x="187915" y="1333295"/>
                    </a:lnTo>
                    <a:cubicBezTo>
                      <a:pt x="191360" y="1331747"/>
                      <a:pt x="195667" y="1329994"/>
                      <a:pt x="200835" y="1328039"/>
                    </a:cubicBezTo>
                    <a:lnTo>
                      <a:pt x="206276" y="1326090"/>
                    </a:lnTo>
                    <a:lnTo>
                      <a:pt x="206548" y="1326147"/>
                    </a:lnTo>
                    <a:cubicBezTo>
                      <a:pt x="210741" y="1325436"/>
                      <a:pt x="221225" y="1321265"/>
                      <a:pt x="238000" y="1313635"/>
                    </a:cubicBezTo>
                    <a:cubicBezTo>
                      <a:pt x="261988" y="1300456"/>
                      <a:pt x="290241" y="1269780"/>
                      <a:pt x="322760" y="1221605"/>
                    </a:cubicBezTo>
                    <a:cubicBezTo>
                      <a:pt x="338306" y="1189153"/>
                      <a:pt x="351177" y="1167829"/>
                      <a:pt x="361374" y="1157632"/>
                    </a:cubicBezTo>
                    <a:cubicBezTo>
                      <a:pt x="361374" y="1152392"/>
                      <a:pt x="373763" y="1128425"/>
                      <a:pt x="398541" y="1085733"/>
                    </a:cubicBezTo>
                    <a:cubicBezTo>
                      <a:pt x="398541" y="1075449"/>
                      <a:pt x="419196" y="1026934"/>
                      <a:pt x="460507" y="940190"/>
                    </a:cubicBezTo>
                    <a:cubicBezTo>
                      <a:pt x="460507" y="936704"/>
                      <a:pt x="466011" y="926014"/>
                      <a:pt x="477018" y="908121"/>
                    </a:cubicBezTo>
                    <a:cubicBezTo>
                      <a:pt x="477018" y="889127"/>
                      <a:pt x="479726" y="877002"/>
                      <a:pt x="485141" y="871748"/>
                    </a:cubicBezTo>
                    <a:lnTo>
                      <a:pt x="485535" y="871563"/>
                    </a:lnTo>
                    <a:lnTo>
                      <a:pt x="485667" y="871065"/>
                    </a:lnTo>
                    <a:cubicBezTo>
                      <a:pt x="486310" y="868732"/>
                      <a:pt x="486900" y="866701"/>
                      <a:pt x="487436" y="864975"/>
                    </a:cubicBezTo>
                    <a:lnTo>
                      <a:pt x="488488" y="861876"/>
                    </a:lnTo>
                    <a:lnTo>
                      <a:pt x="487346" y="861876"/>
                    </a:lnTo>
                    <a:cubicBezTo>
                      <a:pt x="487346" y="854520"/>
                      <a:pt x="487432" y="848083"/>
                      <a:pt x="487603" y="842565"/>
                    </a:cubicBezTo>
                    <a:lnTo>
                      <a:pt x="488359" y="829040"/>
                    </a:lnTo>
                    <a:lnTo>
                      <a:pt x="487346" y="832735"/>
                    </a:lnTo>
                    <a:cubicBezTo>
                      <a:pt x="489237" y="810780"/>
                      <a:pt x="491647" y="797059"/>
                      <a:pt x="494574" y="791570"/>
                    </a:cubicBezTo>
                    <a:lnTo>
                      <a:pt x="494920" y="791264"/>
                    </a:lnTo>
                    <a:lnTo>
                      <a:pt x="493012" y="783398"/>
                    </a:lnTo>
                    <a:lnTo>
                      <a:pt x="492412" y="778298"/>
                    </a:lnTo>
                    <a:lnTo>
                      <a:pt x="490208" y="778038"/>
                    </a:lnTo>
                    <a:lnTo>
                      <a:pt x="490208" y="785471"/>
                    </a:lnTo>
                    <a:lnTo>
                      <a:pt x="469552" y="785471"/>
                    </a:lnTo>
                    <a:lnTo>
                      <a:pt x="469552" y="789582"/>
                    </a:lnTo>
                    <a:lnTo>
                      <a:pt x="450486" y="789582"/>
                    </a:lnTo>
                    <a:lnTo>
                      <a:pt x="450969" y="795765"/>
                    </a:lnTo>
                    <a:lnTo>
                      <a:pt x="425807" y="795765"/>
                    </a:lnTo>
                    <a:cubicBezTo>
                      <a:pt x="418818" y="795765"/>
                      <a:pt x="413531" y="792670"/>
                      <a:pt x="409946" y="786478"/>
                    </a:cubicBezTo>
                    <a:lnTo>
                      <a:pt x="408659" y="783398"/>
                    </a:lnTo>
                    <a:lnTo>
                      <a:pt x="375846" y="783398"/>
                    </a:lnTo>
                    <a:lnTo>
                      <a:pt x="375846" y="779254"/>
                    </a:lnTo>
                    <a:lnTo>
                      <a:pt x="338646" y="779254"/>
                    </a:lnTo>
                    <a:cubicBezTo>
                      <a:pt x="338646" y="771010"/>
                      <a:pt x="339633" y="766876"/>
                      <a:pt x="341606" y="766854"/>
                    </a:cubicBezTo>
                    <a:lnTo>
                      <a:pt x="296348" y="773071"/>
                    </a:lnTo>
                    <a:cubicBezTo>
                      <a:pt x="239206" y="759213"/>
                      <a:pt x="210634" y="748885"/>
                      <a:pt x="210634" y="742087"/>
                    </a:cubicBezTo>
                    <a:lnTo>
                      <a:pt x="225369" y="746232"/>
                    </a:lnTo>
                    <a:cubicBezTo>
                      <a:pt x="208639" y="738097"/>
                      <a:pt x="197072" y="731617"/>
                      <a:pt x="190669" y="726793"/>
                    </a:cubicBezTo>
                    <a:cubicBezTo>
                      <a:pt x="181942" y="718110"/>
                      <a:pt x="177579" y="709997"/>
                      <a:pt x="177579" y="702454"/>
                    </a:cubicBezTo>
                    <a:lnTo>
                      <a:pt x="177579" y="692126"/>
                    </a:lnTo>
                    <a:cubicBezTo>
                      <a:pt x="177579" y="688283"/>
                      <a:pt x="177622" y="684921"/>
                      <a:pt x="177708" y="682039"/>
                    </a:cubicBezTo>
                    <a:lnTo>
                      <a:pt x="177809" y="680165"/>
                    </a:lnTo>
                    <a:lnTo>
                      <a:pt x="173796" y="685137"/>
                    </a:lnTo>
                    <a:cubicBezTo>
                      <a:pt x="169893" y="687033"/>
                      <a:pt x="164039" y="685471"/>
                      <a:pt x="156232" y="680450"/>
                    </a:cubicBezTo>
                    <a:lnTo>
                      <a:pt x="146628" y="665978"/>
                    </a:lnTo>
                    <a:lnTo>
                      <a:pt x="146628" y="636014"/>
                    </a:lnTo>
                    <a:cubicBezTo>
                      <a:pt x="163929" y="636014"/>
                      <a:pt x="174651" y="629819"/>
                      <a:pt x="178796" y="617430"/>
                    </a:cubicBezTo>
                    <a:lnTo>
                      <a:pt x="177579" y="617430"/>
                    </a:lnTo>
                    <a:lnTo>
                      <a:pt x="150740" y="561581"/>
                    </a:lnTo>
                    <a:lnTo>
                      <a:pt x="167057" y="554775"/>
                    </a:lnTo>
                    <a:lnTo>
                      <a:pt x="150740" y="499681"/>
                    </a:lnTo>
                    <a:cubicBezTo>
                      <a:pt x="207027" y="561406"/>
                      <a:pt x="248590" y="600163"/>
                      <a:pt x="275429" y="615950"/>
                    </a:cubicBezTo>
                    <a:cubicBezTo>
                      <a:pt x="275429" y="616488"/>
                      <a:pt x="276726" y="617022"/>
                      <a:pt x="279319" y="617554"/>
                    </a:cubicBezTo>
                    <a:lnTo>
                      <a:pt x="282663" y="618101"/>
                    </a:lnTo>
                    <a:lnTo>
                      <a:pt x="281481" y="617397"/>
                    </a:lnTo>
                    <a:lnTo>
                      <a:pt x="284076" y="618332"/>
                    </a:lnTo>
                    <a:lnTo>
                      <a:pt x="284181" y="618349"/>
                    </a:lnTo>
                    <a:cubicBezTo>
                      <a:pt x="286125" y="618614"/>
                      <a:pt x="288394" y="618878"/>
                      <a:pt x="290987" y="619141"/>
                    </a:cubicBezTo>
                    <a:lnTo>
                      <a:pt x="289665" y="620345"/>
                    </a:lnTo>
                    <a:lnTo>
                      <a:pt x="292895" y="621509"/>
                    </a:lnTo>
                    <a:cubicBezTo>
                      <a:pt x="321049" y="611115"/>
                      <a:pt x="349632" y="602871"/>
                      <a:pt x="378641" y="596775"/>
                    </a:cubicBezTo>
                    <a:lnTo>
                      <a:pt x="365518" y="596775"/>
                    </a:lnTo>
                    <a:cubicBezTo>
                      <a:pt x="365518" y="589890"/>
                      <a:pt x="375977" y="586447"/>
                      <a:pt x="396896" y="586447"/>
                    </a:cubicBezTo>
                    <a:lnTo>
                      <a:pt x="395876" y="586447"/>
                    </a:lnTo>
                    <a:cubicBezTo>
                      <a:pt x="399209" y="582018"/>
                      <a:pt x="407673" y="578827"/>
                      <a:pt x="421268" y="576876"/>
                    </a:cubicBezTo>
                    <a:lnTo>
                      <a:pt x="421268" y="567831"/>
                    </a:lnTo>
                    <a:lnTo>
                      <a:pt x="458007" y="571942"/>
                    </a:lnTo>
                    <a:lnTo>
                      <a:pt x="464619" y="575067"/>
                    </a:lnTo>
                    <a:lnTo>
                      <a:pt x="458435" y="561680"/>
                    </a:lnTo>
                    <a:cubicBezTo>
                      <a:pt x="462557" y="561680"/>
                      <a:pt x="464619" y="559597"/>
                      <a:pt x="464619" y="555431"/>
                    </a:cubicBezTo>
                    <a:lnTo>
                      <a:pt x="490800" y="559575"/>
                    </a:lnTo>
                    <a:cubicBezTo>
                      <a:pt x="504241" y="547208"/>
                      <a:pt x="519744" y="541025"/>
                      <a:pt x="537308" y="541025"/>
                    </a:cubicBezTo>
                    <a:cubicBezTo>
                      <a:pt x="556911" y="541025"/>
                      <a:pt x="577040" y="518999"/>
                      <a:pt x="597696" y="474947"/>
                    </a:cubicBezTo>
                    <a:cubicBezTo>
                      <a:pt x="601555" y="474947"/>
                      <a:pt x="604833" y="466417"/>
                      <a:pt x="607530" y="449357"/>
                    </a:cubicBezTo>
                    <a:lnTo>
                      <a:pt x="613319" y="439232"/>
                    </a:lnTo>
                    <a:lnTo>
                      <a:pt x="613319" y="418538"/>
                    </a:lnTo>
                    <a:cubicBezTo>
                      <a:pt x="624326" y="389660"/>
                      <a:pt x="629830" y="376855"/>
                      <a:pt x="629830" y="380122"/>
                    </a:cubicBezTo>
                    <a:lnTo>
                      <a:pt x="629435" y="378938"/>
                    </a:lnTo>
                    <a:lnTo>
                      <a:pt x="628343" y="375298"/>
                    </a:lnTo>
                    <a:lnTo>
                      <a:pt x="627125" y="374255"/>
                    </a:lnTo>
                    <a:cubicBezTo>
                      <a:pt x="624806" y="369625"/>
                      <a:pt x="623647" y="358052"/>
                      <a:pt x="623647" y="339534"/>
                    </a:cubicBezTo>
                    <a:cubicBezTo>
                      <a:pt x="634654" y="332649"/>
                      <a:pt x="640158" y="331344"/>
                      <a:pt x="640158" y="335620"/>
                    </a:cubicBezTo>
                    <a:lnTo>
                      <a:pt x="636014" y="324240"/>
                    </a:lnTo>
                    <a:cubicBezTo>
                      <a:pt x="655288" y="285670"/>
                      <a:pt x="664925" y="264729"/>
                      <a:pt x="664925" y="261418"/>
                    </a:cubicBezTo>
                    <a:lnTo>
                      <a:pt x="658741" y="256517"/>
                    </a:lnTo>
                    <a:lnTo>
                      <a:pt x="663379" y="230435"/>
                    </a:lnTo>
                    <a:lnTo>
                      <a:pt x="670549" y="218429"/>
                    </a:lnTo>
                    <a:cubicBezTo>
                      <a:pt x="672358" y="214187"/>
                      <a:pt x="674000" y="211994"/>
                      <a:pt x="675475" y="211851"/>
                    </a:cubicBezTo>
                    <a:lnTo>
                      <a:pt x="677262" y="212985"/>
                    </a:lnTo>
                    <a:lnTo>
                      <a:pt x="676289" y="207057"/>
                    </a:lnTo>
                    <a:cubicBezTo>
                      <a:pt x="675598" y="200046"/>
                      <a:pt x="675253" y="189529"/>
                      <a:pt x="675253" y="175507"/>
                    </a:cubicBezTo>
                    <a:cubicBezTo>
                      <a:pt x="684638" y="175507"/>
                      <a:pt x="692213" y="163030"/>
                      <a:pt x="697980" y="138077"/>
                    </a:cubicBezTo>
                    <a:cubicBezTo>
                      <a:pt x="697980" y="138746"/>
                      <a:pt x="697465" y="136350"/>
                      <a:pt x="696434" y="130890"/>
                    </a:cubicBezTo>
                    <a:lnTo>
                      <a:pt x="695790" y="127394"/>
                    </a:lnTo>
                    <a:lnTo>
                      <a:pt x="694913" y="125702"/>
                    </a:lnTo>
                    <a:cubicBezTo>
                      <a:pt x="691125" y="119513"/>
                      <a:pt x="684572" y="110229"/>
                      <a:pt x="675253" y="97851"/>
                    </a:cubicBezTo>
                    <a:lnTo>
                      <a:pt x="740529" y="17262"/>
                    </a:lnTo>
                    <a:lnTo>
                      <a:pt x="741290" y="15212"/>
                    </a:lnTo>
                    <a:cubicBezTo>
                      <a:pt x="742655" y="11145"/>
                      <a:pt x="744247" y="6074"/>
                      <a:pt x="746067"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16600">
                    <a:solidFill>
                      <a:schemeClr val="bg1"/>
                    </a:solidFill>
                    <a:latin typeface="字魂49号-逍遥行书" panose="00000500000000000000" pitchFamily="2" charset="-122"/>
                    <a:ea typeface="字魂49号-逍遥行书" panose="00000500000000000000" pitchFamily="2" charset="-122"/>
                  </a:defRPr>
                </a:lvl1pPr>
              </a:lstStyle>
              <a:p>
                <a:endParaRPr lang="en-US" altLang="zh-CN" b="1" dirty="0"/>
              </a:p>
            </p:txBody>
          </p:sp>
          <p:sp>
            <p:nvSpPr>
              <p:cNvPr id="1638" name="文本框 1637">
                <a:extLst>
                  <a:ext uri="{FF2B5EF4-FFF2-40B4-BE49-F238E27FC236}">
                    <a16:creationId xmlns:a16="http://schemas.microsoft.com/office/drawing/2014/main" id="{187C6B45-7994-4028-A4FA-79BEAFBE0319}"/>
                  </a:ext>
                </a:extLst>
              </p:cNvPr>
              <p:cNvSpPr txBox="1"/>
              <p:nvPr/>
            </p:nvSpPr>
            <p:spPr>
              <a:xfrm>
                <a:off x="7245412" y="4230514"/>
                <a:ext cx="1196463" cy="995353"/>
              </a:xfrm>
              <a:custGeom>
                <a:avLst/>
                <a:gdLst/>
                <a:ahLst/>
                <a:cxnLst/>
                <a:rect l="l" t="t" r="r" b="b"/>
                <a:pathLst>
                  <a:path w="1196463" h="995353">
                    <a:moveTo>
                      <a:pt x="679113" y="719918"/>
                    </a:moveTo>
                    <a:cubicBezTo>
                      <a:pt x="670369" y="719918"/>
                      <a:pt x="638794" y="748579"/>
                      <a:pt x="584387" y="805900"/>
                    </a:cubicBezTo>
                    <a:lnTo>
                      <a:pt x="580015" y="805900"/>
                    </a:lnTo>
                    <a:lnTo>
                      <a:pt x="565442" y="794242"/>
                    </a:lnTo>
                    <a:lnTo>
                      <a:pt x="550869" y="782583"/>
                    </a:lnTo>
                    <a:lnTo>
                      <a:pt x="549411" y="782583"/>
                    </a:lnTo>
                    <a:lnTo>
                      <a:pt x="549411" y="785498"/>
                    </a:lnTo>
                    <a:cubicBezTo>
                      <a:pt x="549411" y="822417"/>
                      <a:pt x="556212" y="840876"/>
                      <a:pt x="569814" y="840876"/>
                    </a:cubicBezTo>
                    <a:cubicBezTo>
                      <a:pt x="575643" y="852535"/>
                      <a:pt x="588273" y="858364"/>
                      <a:pt x="607704" y="858364"/>
                    </a:cubicBezTo>
                    <a:cubicBezTo>
                      <a:pt x="625192" y="847677"/>
                      <a:pt x="644623" y="826303"/>
                      <a:pt x="665997" y="794242"/>
                    </a:cubicBezTo>
                    <a:cubicBezTo>
                      <a:pt x="671827" y="782583"/>
                      <a:pt x="677170" y="763152"/>
                      <a:pt x="682028" y="735949"/>
                    </a:cubicBezTo>
                    <a:lnTo>
                      <a:pt x="679113" y="731577"/>
                    </a:lnTo>
                    <a:cubicBezTo>
                      <a:pt x="681056" y="727690"/>
                      <a:pt x="682028" y="724776"/>
                      <a:pt x="682028" y="722833"/>
                    </a:cubicBezTo>
                    <a:lnTo>
                      <a:pt x="682028" y="719918"/>
                    </a:lnTo>
                    <a:close/>
                    <a:moveTo>
                      <a:pt x="658711" y="631021"/>
                    </a:moveTo>
                    <a:lnTo>
                      <a:pt x="658711" y="636851"/>
                    </a:lnTo>
                    <a:cubicBezTo>
                      <a:pt x="658711" y="639765"/>
                      <a:pt x="660168" y="641223"/>
                      <a:pt x="663083" y="641223"/>
                    </a:cubicBezTo>
                    <a:lnTo>
                      <a:pt x="667455" y="633936"/>
                    </a:lnTo>
                    <a:cubicBezTo>
                      <a:pt x="665512" y="633936"/>
                      <a:pt x="662597" y="632964"/>
                      <a:pt x="658711" y="631021"/>
                    </a:cubicBezTo>
                    <a:close/>
                    <a:moveTo>
                      <a:pt x="585844" y="556698"/>
                    </a:moveTo>
                    <a:lnTo>
                      <a:pt x="585844" y="562527"/>
                    </a:lnTo>
                    <a:lnTo>
                      <a:pt x="591674" y="562527"/>
                    </a:lnTo>
                    <a:lnTo>
                      <a:pt x="591674" y="563984"/>
                    </a:lnTo>
                    <a:cubicBezTo>
                      <a:pt x="591674" y="566899"/>
                      <a:pt x="589731" y="568356"/>
                      <a:pt x="585844" y="568356"/>
                    </a:cubicBezTo>
                    <a:cubicBezTo>
                      <a:pt x="585844" y="565442"/>
                      <a:pt x="584387" y="563984"/>
                      <a:pt x="581472" y="563984"/>
                    </a:cubicBezTo>
                    <a:cubicBezTo>
                      <a:pt x="581472" y="570785"/>
                      <a:pt x="571271" y="618877"/>
                      <a:pt x="550869" y="708259"/>
                    </a:cubicBezTo>
                    <a:lnTo>
                      <a:pt x="556698" y="708259"/>
                    </a:lnTo>
                    <a:cubicBezTo>
                      <a:pt x="595560" y="676198"/>
                      <a:pt x="628107" y="638308"/>
                      <a:pt x="654339" y="594588"/>
                    </a:cubicBezTo>
                    <a:lnTo>
                      <a:pt x="655796" y="582930"/>
                    </a:lnTo>
                    <a:lnTo>
                      <a:pt x="644137" y="562527"/>
                    </a:lnTo>
                    <a:lnTo>
                      <a:pt x="633936" y="565442"/>
                    </a:lnTo>
                    <a:lnTo>
                      <a:pt x="626650" y="568356"/>
                    </a:lnTo>
                    <a:lnTo>
                      <a:pt x="612076" y="568356"/>
                    </a:lnTo>
                    <a:cubicBezTo>
                      <a:pt x="612076" y="571271"/>
                      <a:pt x="604304" y="577586"/>
                      <a:pt x="588759" y="587302"/>
                    </a:cubicBezTo>
                    <a:lnTo>
                      <a:pt x="585844" y="587302"/>
                    </a:lnTo>
                    <a:cubicBezTo>
                      <a:pt x="582930" y="587302"/>
                      <a:pt x="581472" y="585844"/>
                      <a:pt x="581472" y="582930"/>
                    </a:cubicBezTo>
                    <a:cubicBezTo>
                      <a:pt x="590216" y="570299"/>
                      <a:pt x="599446" y="563984"/>
                      <a:pt x="609162" y="563984"/>
                    </a:cubicBezTo>
                    <a:lnTo>
                      <a:pt x="609162" y="559612"/>
                    </a:lnTo>
                    <a:cubicBezTo>
                      <a:pt x="603332" y="559612"/>
                      <a:pt x="600418" y="558641"/>
                      <a:pt x="600418" y="556698"/>
                    </a:cubicBezTo>
                    <a:lnTo>
                      <a:pt x="596046" y="559612"/>
                    </a:lnTo>
                    <a:lnTo>
                      <a:pt x="591674" y="559612"/>
                    </a:lnTo>
                    <a:close/>
                    <a:moveTo>
                      <a:pt x="160306" y="428453"/>
                    </a:moveTo>
                    <a:lnTo>
                      <a:pt x="160306" y="431368"/>
                    </a:lnTo>
                    <a:lnTo>
                      <a:pt x="164678" y="431368"/>
                    </a:lnTo>
                    <a:lnTo>
                      <a:pt x="164678" y="428453"/>
                    </a:lnTo>
                    <a:close/>
                    <a:moveTo>
                      <a:pt x="160306" y="412423"/>
                    </a:moveTo>
                    <a:lnTo>
                      <a:pt x="160306" y="424081"/>
                    </a:lnTo>
                    <a:lnTo>
                      <a:pt x="161763" y="424081"/>
                    </a:lnTo>
                    <a:cubicBezTo>
                      <a:pt x="165649" y="424081"/>
                      <a:pt x="167592" y="421652"/>
                      <a:pt x="167592" y="416794"/>
                    </a:cubicBezTo>
                    <a:lnTo>
                      <a:pt x="171964" y="416794"/>
                    </a:lnTo>
                    <a:lnTo>
                      <a:pt x="171964" y="428453"/>
                    </a:lnTo>
                    <a:cubicBezTo>
                      <a:pt x="171964" y="438169"/>
                      <a:pt x="178765" y="445941"/>
                      <a:pt x="192367" y="451770"/>
                    </a:cubicBezTo>
                    <a:cubicBezTo>
                      <a:pt x="194310" y="448856"/>
                      <a:pt x="195767" y="447398"/>
                      <a:pt x="196739" y="447398"/>
                    </a:cubicBezTo>
                    <a:cubicBezTo>
                      <a:pt x="204511" y="456142"/>
                      <a:pt x="213255" y="485775"/>
                      <a:pt x="222971" y="536295"/>
                    </a:cubicBezTo>
                    <a:cubicBezTo>
                      <a:pt x="228800" y="536295"/>
                      <a:pt x="231714" y="537753"/>
                      <a:pt x="231714" y="540667"/>
                    </a:cubicBezTo>
                    <a:lnTo>
                      <a:pt x="231714" y="563984"/>
                    </a:lnTo>
                    <a:cubicBezTo>
                      <a:pt x="235601" y="572728"/>
                      <a:pt x="239001" y="590702"/>
                      <a:pt x="241916" y="617905"/>
                    </a:cubicBezTo>
                    <a:lnTo>
                      <a:pt x="255032" y="631021"/>
                    </a:lnTo>
                    <a:lnTo>
                      <a:pt x="250660" y="638308"/>
                    </a:lnTo>
                    <a:cubicBezTo>
                      <a:pt x="250660" y="644137"/>
                      <a:pt x="254060" y="650452"/>
                      <a:pt x="260861" y="657253"/>
                    </a:cubicBezTo>
                    <a:lnTo>
                      <a:pt x="266690" y="684942"/>
                    </a:lnTo>
                    <a:lnTo>
                      <a:pt x="265233" y="689314"/>
                    </a:lnTo>
                    <a:cubicBezTo>
                      <a:pt x="265233" y="690286"/>
                      <a:pt x="268148" y="697572"/>
                      <a:pt x="273977" y="711174"/>
                    </a:cubicBezTo>
                    <a:lnTo>
                      <a:pt x="272520" y="715546"/>
                    </a:lnTo>
                    <a:cubicBezTo>
                      <a:pt x="275434" y="719432"/>
                      <a:pt x="276892" y="723318"/>
                      <a:pt x="276892" y="727205"/>
                    </a:cubicBezTo>
                    <a:cubicBezTo>
                      <a:pt x="276892" y="754408"/>
                      <a:pt x="260375" y="790355"/>
                      <a:pt x="227343" y="835047"/>
                    </a:cubicBezTo>
                    <a:cubicBezTo>
                      <a:pt x="227343" y="845734"/>
                      <a:pt x="250660" y="854964"/>
                      <a:pt x="297294" y="862736"/>
                    </a:cubicBezTo>
                    <a:cubicBezTo>
                      <a:pt x="328384" y="871480"/>
                      <a:pt x="358016" y="877795"/>
                      <a:pt x="386191" y="881681"/>
                    </a:cubicBezTo>
                    <a:lnTo>
                      <a:pt x="390563" y="878766"/>
                    </a:lnTo>
                    <a:cubicBezTo>
                      <a:pt x="396392" y="881681"/>
                      <a:pt x="406594" y="884596"/>
                      <a:pt x="421167" y="887510"/>
                    </a:cubicBezTo>
                    <a:lnTo>
                      <a:pt x="425539" y="886053"/>
                    </a:lnTo>
                    <a:cubicBezTo>
                      <a:pt x="452742" y="890911"/>
                      <a:pt x="479946" y="895769"/>
                      <a:pt x="507149" y="900626"/>
                    </a:cubicBezTo>
                    <a:cubicBezTo>
                      <a:pt x="524637" y="904513"/>
                      <a:pt x="544068" y="908885"/>
                      <a:pt x="565442" y="913742"/>
                    </a:cubicBezTo>
                    <a:cubicBezTo>
                      <a:pt x="565442" y="917629"/>
                      <a:pt x="580015" y="920543"/>
                      <a:pt x="609162" y="922486"/>
                    </a:cubicBezTo>
                    <a:cubicBezTo>
                      <a:pt x="626650" y="922486"/>
                      <a:pt x="655310" y="914714"/>
                      <a:pt x="695144" y="899169"/>
                    </a:cubicBezTo>
                    <a:cubicBezTo>
                      <a:pt x="695144" y="901112"/>
                      <a:pt x="696115" y="902084"/>
                      <a:pt x="698058" y="902084"/>
                    </a:cubicBezTo>
                    <a:cubicBezTo>
                      <a:pt x="698058" y="899169"/>
                      <a:pt x="699516" y="897712"/>
                      <a:pt x="702430" y="897712"/>
                    </a:cubicBezTo>
                    <a:lnTo>
                      <a:pt x="706802" y="899169"/>
                    </a:lnTo>
                    <a:lnTo>
                      <a:pt x="709717" y="899169"/>
                    </a:lnTo>
                    <a:cubicBezTo>
                      <a:pt x="709717" y="896254"/>
                      <a:pt x="711174" y="894797"/>
                      <a:pt x="714089" y="894797"/>
                    </a:cubicBezTo>
                    <a:lnTo>
                      <a:pt x="730120" y="897712"/>
                    </a:lnTo>
                    <a:cubicBezTo>
                      <a:pt x="755380" y="887996"/>
                      <a:pt x="774325" y="881681"/>
                      <a:pt x="786955" y="878766"/>
                    </a:cubicBezTo>
                    <a:lnTo>
                      <a:pt x="789870" y="880224"/>
                    </a:lnTo>
                    <a:lnTo>
                      <a:pt x="794242" y="881681"/>
                    </a:lnTo>
                    <a:lnTo>
                      <a:pt x="829218" y="867108"/>
                    </a:lnTo>
                    <a:lnTo>
                      <a:pt x="833590" y="870023"/>
                    </a:lnTo>
                    <a:cubicBezTo>
                      <a:pt x="838447" y="866136"/>
                      <a:pt x="842819" y="864193"/>
                      <a:pt x="846706" y="864193"/>
                    </a:cubicBezTo>
                    <a:cubicBezTo>
                      <a:pt x="847677" y="868079"/>
                      <a:pt x="849620" y="870023"/>
                      <a:pt x="852535" y="870023"/>
                    </a:cubicBezTo>
                    <a:cubicBezTo>
                      <a:pt x="856421" y="866136"/>
                      <a:pt x="860793" y="864193"/>
                      <a:pt x="865651" y="864193"/>
                    </a:cubicBezTo>
                    <a:lnTo>
                      <a:pt x="865651" y="867108"/>
                    </a:lnTo>
                    <a:lnTo>
                      <a:pt x="870023" y="864193"/>
                    </a:lnTo>
                    <a:lnTo>
                      <a:pt x="877309" y="864193"/>
                    </a:lnTo>
                    <a:cubicBezTo>
                      <a:pt x="879252" y="864193"/>
                      <a:pt x="880224" y="865165"/>
                      <a:pt x="880224" y="867108"/>
                    </a:cubicBezTo>
                    <a:cubicBezTo>
                      <a:pt x="945318" y="851563"/>
                      <a:pt x="988552" y="842333"/>
                      <a:pt x="1009926" y="839419"/>
                    </a:cubicBezTo>
                    <a:lnTo>
                      <a:pt x="1017213" y="839419"/>
                    </a:lnTo>
                    <a:cubicBezTo>
                      <a:pt x="1024013" y="844276"/>
                      <a:pt x="1028871" y="846705"/>
                      <a:pt x="1031786" y="846705"/>
                    </a:cubicBezTo>
                    <a:cubicBezTo>
                      <a:pt x="1055103" y="841848"/>
                      <a:pt x="1089107" y="837961"/>
                      <a:pt x="1133799" y="835047"/>
                    </a:cubicBezTo>
                    <a:cubicBezTo>
                      <a:pt x="1135742" y="835047"/>
                      <a:pt x="1136713" y="835532"/>
                      <a:pt x="1136713" y="836504"/>
                    </a:cubicBezTo>
                    <a:lnTo>
                      <a:pt x="1148372" y="835047"/>
                    </a:lnTo>
                    <a:lnTo>
                      <a:pt x="1192091" y="835047"/>
                    </a:lnTo>
                    <a:lnTo>
                      <a:pt x="1196463" y="832132"/>
                    </a:lnTo>
                    <a:lnTo>
                      <a:pt x="1196463" y="835047"/>
                    </a:lnTo>
                    <a:cubicBezTo>
                      <a:pt x="1196463" y="836990"/>
                      <a:pt x="1177032" y="841362"/>
                      <a:pt x="1138171" y="848163"/>
                    </a:cubicBezTo>
                    <a:cubicBezTo>
                      <a:pt x="1138171" y="851077"/>
                      <a:pt x="1129912" y="854964"/>
                      <a:pt x="1113396" y="859821"/>
                    </a:cubicBezTo>
                    <a:lnTo>
                      <a:pt x="1106109" y="858364"/>
                    </a:lnTo>
                    <a:cubicBezTo>
                      <a:pt x="1106109" y="861279"/>
                      <a:pt x="1089593" y="867108"/>
                      <a:pt x="1056560" y="875852"/>
                    </a:cubicBezTo>
                    <a:cubicBezTo>
                      <a:pt x="1051703" y="880710"/>
                      <a:pt x="1027900" y="888482"/>
                      <a:pt x="985151" y="899169"/>
                    </a:cubicBezTo>
                    <a:cubicBezTo>
                      <a:pt x="947261" y="917629"/>
                      <a:pt x="928316" y="928801"/>
                      <a:pt x="928316" y="932687"/>
                    </a:cubicBezTo>
                    <a:cubicBezTo>
                      <a:pt x="914714" y="932687"/>
                      <a:pt x="905484" y="938517"/>
                      <a:pt x="900627" y="950176"/>
                    </a:cubicBezTo>
                    <a:cubicBezTo>
                      <a:pt x="896740" y="950176"/>
                      <a:pt x="892368" y="952604"/>
                      <a:pt x="887511" y="957462"/>
                    </a:cubicBezTo>
                    <a:cubicBezTo>
                      <a:pt x="886539" y="956491"/>
                      <a:pt x="881681" y="956005"/>
                      <a:pt x="872937" y="956005"/>
                    </a:cubicBezTo>
                    <a:cubicBezTo>
                      <a:pt x="872937" y="961834"/>
                      <a:pt x="870509" y="964749"/>
                      <a:pt x="865651" y="964749"/>
                    </a:cubicBezTo>
                    <a:lnTo>
                      <a:pt x="861279" y="961834"/>
                    </a:lnTo>
                    <a:cubicBezTo>
                      <a:pt x="856421" y="969606"/>
                      <a:pt x="853507" y="973493"/>
                      <a:pt x="852535" y="973493"/>
                    </a:cubicBezTo>
                    <a:lnTo>
                      <a:pt x="845248" y="972035"/>
                    </a:lnTo>
                    <a:lnTo>
                      <a:pt x="826303" y="985151"/>
                    </a:lnTo>
                    <a:lnTo>
                      <a:pt x="811730" y="980779"/>
                    </a:lnTo>
                    <a:cubicBezTo>
                      <a:pt x="809787" y="980779"/>
                      <a:pt x="800557" y="985637"/>
                      <a:pt x="784041" y="995353"/>
                    </a:cubicBezTo>
                    <a:cubicBezTo>
                      <a:pt x="761695" y="995353"/>
                      <a:pt x="743721" y="990009"/>
                      <a:pt x="730120" y="979322"/>
                    </a:cubicBezTo>
                    <a:lnTo>
                      <a:pt x="730120" y="983694"/>
                    </a:lnTo>
                    <a:lnTo>
                      <a:pt x="728662" y="983694"/>
                    </a:lnTo>
                    <a:lnTo>
                      <a:pt x="718461" y="973493"/>
                    </a:lnTo>
                    <a:lnTo>
                      <a:pt x="712632" y="976407"/>
                    </a:lnTo>
                    <a:cubicBezTo>
                      <a:pt x="712632" y="974464"/>
                      <a:pt x="706317" y="971549"/>
                      <a:pt x="693686" y="967663"/>
                    </a:cubicBezTo>
                    <a:lnTo>
                      <a:pt x="682028" y="969121"/>
                    </a:lnTo>
                    <a:cubicBezTo>
                      <a:pt x="663568" y="969121"/>
                      <a:pt x="643166" y="966206"/>
                      <a:pt x="620820" y="960377"/>
                    </a:cubicBezTo>
                    <a:cubicBezTo>
                      <a:pt x="620820" y="963291"/>
                      <a:pt x="619363" y="964749"/>
                      <a:pt x="616448" y="964749"/>
                    </a:cubicBezTo>
                    <a:cubicBezTo>
                      <a:pt x="614505" y="960862"/>
                      <a:pt x="591188" y="956976"/>
                      <a:pt x="546497" y="953090"/>
                    </a:cubicBezTo>
                    <a:cubicBezTo>
                      <a:pt x="527066" y="946289"/>
                      <a:pt x="496948" y="937545"/>
                      <a:pt x="456143" y="926858"/>
                    </a:cubicBezTo>
                    <a:lnTo>
                      <a:pt x="451771" y="929773"/>
                    </a:lnTo>
                    <a:cubicBezTo>
                      <a:pt x="315754" y="896740"/>
                      <a:pt x="237058" y="878281"/>
                      <a:pt x="215684" y="874395"/>
                    </a:cubicBezTo>
                    <a:lnTo>
                      <a:pt x="129702" y="881681"/>
                    </a:lnTo>
                    <a:cubicBezTo>
                      <a:pt x="115129" y="875852"/>
                      <a:pt x="90840" y="871966"/>
                      <a:pt x="56836" y="870023"/>
                    </a:cubicBezTo>
                    <a:cubicBezTo>
                      <a:pt x="31575" y="849620"/>
                      <a:pt x="12630" y="838447"/>
                      <a:pt x="0" y="836504"/>
                    </a:cubicBezTo>
                    <a:lnTo>
                      <a:pt x="0" y="835047"/>
                    </a:lnTo>
                    <a:lnTo>
                      <a:pt x="4372" y="827760"/>
                    </a:lnTo>
                    <a:cubicBezTo>
                      <a:pt x="2429" y="827760"/>
                      <a:pt x="1457" y="826789"/>
                      <a:pt x="1457" y="824846"/>
                    </a:cubicBezTo>
                    <a:cubicBezTo>
                      <a:pt x="6315" y="821931"/>
                      <a:pt x="9715" y="820474"/>
                      <a:pt x="11658" y="820474"/>
                    </a:cubicBezTo>
                    <a:lnTo>
                      <a:pt x="8744" y="816102"/>
                    </a:lnTo>
                    <a:lnTo>
                      <a:pt x="8744" y="811730"/>
                    </a:lnTo>
                    <a:lnTo>
                      <a:pt x="23317" y="808815"/>
                    </a:lnTo>
                    <a:cubicBezTo>
                      <a:pt x="57321" y="814644"/>
                      <a:pt x="80638" y="817559"/>
                      <a:pt x="93269" y="817559"/>
                    </a:cubicBezTo>
                    <a:cubicBezTo>
                      <a:pt x="106870" y="817559"/>
                      <a:pt x="131645" y="778211"/>
                      <a:pt x="167592" y="699516"/>
                    </a:cubicBezTo>
                    <a:cubicBezTo>
                      <a:pt x="167592" y="697572"/>
                      <a:pt x="166621" y="696601"/>
                      <a:pt x="164678" y="696601"/>
                    </a:cubicBezTo>
                    <a:lnTo>
                      <a:pt x="167592" y="684942"/>
                    </a:lnTo>
                    <a:cubicBezTo>
                      <a:pt x="167592" y="681056"/>
                      <a:pt x="163706" y="676684"/>
                      <a:pt x="155934" y="671826"/>
                    </a:cubicBezTo>
                    <a:lnTo>
                      <a:pt x="157391" y="660168"/>
                    </a:lnTo>
                    <a:cubicBezTo>
                      <a:pt x="153505" y="658225"/>
                      <a:pt x="150590" y="657253"/>
                      <a:pt x="148647" y="657253"/>
                    </a:cubicBezTo>
                    <a:lnTo>
                      <a:pt x="150104" y="641223"/>
                    </a:lnTo>
                    <a:cubicBezTo>
                      <a:pt x="144275" y="641223"/>
                      <a:pt x="141360" y="639279"/>
                      <a:pt x="141360" y="635393"/>
                    </a:cubicBezTo>
                    <a:cubicBezTo>
                      <a:pt x="141360" y="632479"/>
                      <a:pt x="142818" y="631021"/>
                      <a:pt x="145732" y="631021"/>
                    </a:cubicBezTo>
                    <a:cubicBezTo>
                      <a:pt x="140875" y="611590"/>
                      <a:pt x="136988" y="599446"/>
                      <a:pt x="134074" y="594588"/>
                    </a:cubicBezTo>
                    <a:lnTo>
                      <a:pt x="136988" y="590216"/>
                    </a:lnTo>
                    <a:cubicBezTo>
                      <a:pt x="135045" y="586330"/>
                      <a:pt x="134074" y="582930"/>
                      <a:pt x="134074" y="580015"/>
                    </a:cubicBezTo>
                    <a:cubicBezTo>
                      <a:pt x="136988" y="580015"/>
                      <a:pt x="138446" y="578558"/>
                      <a:pt x="138446" y="575643"/>
                    </a:cubicBezTo>
                    <a:cubicBezTo>
                      <a:pt x="138446" y="573700"/>
                      <a:pt x="135531" y="570785"/>
                      <a:pt x="129702" y="566899"/>
                    </a:cubicBezTo>
                    <a:cubicBezTo>
                      <a:pt x="129702" y="565927"/>
                      <a:pt x="130673" y="563499"/>
                      <a:pt x="132616" y="559612"/>
                    </a:cubicBezTo>
                    <a:lnTo>
                      <a:pt x="129702" y="550868"/>
                    </a:lnTo>
                    <a:cubicBezTo>
                      <a:pt x="131645" y="539210"/>
                      <a:pt x="136988" y="527551"/>
                      <a:pt x="145732" y="515893"/>
                    </a:cubicBezTo>
                    <a:cubicBezTo>
                      <a:pt x="144761" y="515893"/>
                      <a:pt x="144275" y="514921"/>
                      <a:pt x="144275" y="512978"/>
                    </a:cubicBezTo>
                    <a:cubicBezTo>
                      <a:pt x="147190" y="512978"/>
                      <a:pt x="148647" y="511521"/>
                      <a:pt x="148647" y="508606"/>
                    </a:cubicBezTo>
                    <a:cubicBezTo>
                      <a:pt x="144761" y="506663"/>
                      <a:pt x="141360" y="505691"/>
                      <a:pt x="138446" y="505691"/>
                    </a:cubicBezTo>
                    <a:cubicBezTo>
                      <a:pt x="138446" y="499862"/>
                      <a:pt x="142332" y="485289"/>
                      <a:pt x="150104" y="461972"/>
                    </a:cubicBezTo>
                    <a:lnTo>
                      <a:pt x="148647" y="457600"/>
                    </a:lnTo>
                    <a:lnTo>
                      <a:pt x="148647" y="454685"/>
                    </a:lnTo>
                    <a:cubicBezTo>
                      <a:pt x="148647" y="451770"/>
                      <a:pt x="150104" y="450313"/>
                      <a:pt x="153019" y="450313"/>
                    </a:cubicBezTo>
                    <a:lnTo>
                      <a:pt x="150104" y="445941"/>
                    </a:lnTo>
                    <a:cubicBezTo>
                      <a:pt x="153019" y="423595"/>
                      <a:pt x="156419" y="412423"/>
                      <a:pt x="160306" y="412423"/>
                    </a:cubicBezTo>
                    <a:close/>
                    <a:moveTo>
                      <a:pt x="584387" y="384733"/>
                    </a:moveTo>
                    <a:cubicBezTo>
                      <a:pt x="581472" y="384733"/>
                      <a:pt x="580015" y="386191"/>
                      <a:pt x="580015" y="389105"/>
                    </a:cubicBezTo>
                    <a:lnTo>
                      <a:pt x="584387" y="392020"/>
                    </a:lnTo>
                    <a:lnTo>
                      <a:pt x="585844" y="392020"/>
                    </a:lnTo>
                    <a:lnTo>
                      <a:pt x="585844" y="384733"/>
                    </a:lnTo>
                    <a:close/>
                    <a:moveTo>
                      <a:pt x="265233" y="236086"/>
                    </a:moveTo>
                    <a:lnTo>
                      <a:pt x="266690" y="240458"/>
                    </a:lnTo>
                    <a:lnTo>
                      <a:pt x="262318" y="243373"/>
                    </a:lnTo>
                    <a:lnTo>
                      <a:pt x="260861" y="237544"/>
                    </a:lnTo>
                    <a:close/>
                    <a:moveTo>
                      <a:pt x="549411" y="109299"/>
                    </a:moveTo>
                    <a:lnTo>
                      <a:pt x="550869" y="109299"/>
                    </a:lnTo>
                    <a:lnTo>
                      <a:pt x="550869" y="116586"/>
                    </a:lnTo>
                    <a:lnTo>
                      <a:pt x="542125" y="116586"/>
                    </a:lnTo>
                    <a:cubicBezTo>
                      <a:pt x="542125" y="114642"/>
                      <a:pt x="544554" y="112214"/>
                      <a:pt x="549411" y="109299"/>
                    </a:cubicBezTo>
                    <a:close/>
                    <a:moveTo>
                      <a:pt x="451771" y="103470"/>
                    </a:moveTo>
                    <a:lnTo>
                      <a:pt x="448856" y="115128"/>
                    </a:lnTo>
                    <a:lnTo>
                      <a:pt x="448856" y="116586"/>
                    </a:lnTo>
                    <a:lnTo>
                      <a:pt x="451771" y="116586"/>
                    </a:lnTo>
                    <a:lnTo>
                      <a:pt x="451771" y="112214"/>
                    </a:lnTo>
                    <a:lnTo>
                      <a:pt x="456143" y="112214"/>
                    </a:lnTo>
                    <a:lnTo>
                      <a:pt x="460515" y="115128"/>
                    </a:lnTo>
                    <a:lnTo>
                      <a:pt x="460515" y="109299"/>
                    </a:lnTo>
                    <a:cubicBezTo>
                      <a:pt x="460515" y="108327"/>
                      <a:pt x="460029" y="107356"/>
                      <a:pt x="459057" y="106384"/>
                    </a:cubicBezTo>
                    <a:lnTo>
                      <a:pt x="453228" y="103470"/>
                    </a:lnTo>
                    <a:close/>
                    <a:moveTo>
                      <a:pt x="577101" y="96183"/>
                    </a:moveTo>
                    <a:lnTo>
                      <a:pt x="580015" y="96183"/>
                    </a:lnTo>
                    <a:lnTo>
                      <a:pt x="580015" y="100555"/>
                    </a:lnTo>
                    <a:lnTo>
                      <a:pt x="577101" y="100555"/>
                    </a:lnTo>
                    <a:close/>
                    <a:moveTo>
                      <a:pt x="278349" y="88896"/>
                    </a:moveTo>
                    <a:lnTo>
                      <a:pt x="285636" y="88896"/>
                    </a:lnTo>
                    <a:cubicBezTo>
                      <a:pt x="321583" y="113185"/>
                      <a:pt x="339557" y="127273"/>
                      <a:pt x="339557" y="131159"/>
                    </a:cubicBezTo>
                    <a:cubicBezTo>
                      <a:pt x="342471" y="140874"/>
                      <a:pt x="343929" y="147675"/>
                      <a:pt x="343929" y="151561"/>
                    </a:cubicBezTo>
                    <a:lnTo>
                      <a:pt x="343929" y="155933"/>
                    </a:lnTo>
                    <a:cubicBezTo>
                      <a:pt x="340042" y="177308"/>
                      <a:pt x="328384" y="195281"/>
                      <a:pt x="308953" y="209854"/>
                    </a:cubicBezTo>
                    <a:cubicBezTo>
                      <a:pt x="302152" y="217627"/>
                      <a:pt x="291465" y="224913"/>
                      <a:pt x="276892" y="231714"/>
                    </a:cubicBezTo>
                    <a:cubicBezTo>
                      <a:pt x="276892" y="234629"/>
                      <a:pt x="275434" y="236086"/>
                      <a:pt x="272520" y="236086"/>
                    </a:cubicBezTo>
                    <a:lnTo>
                      <a:pt x="266690" y="236086"/>
                    </a:lnTo>
                    <a:cubicBezTo>
                      <a:pt x="260861" y="233172"/>
                      <a:pt x="257946" y="228314"/>
                      <a:pt x="257946" y="221513"/>
                    </a:cubicBezTo>
                    <a:cubicBezTo>
                      <a:pt x="260861" y="221513"/>
                      <a:pt x="262318" y="220056"/>
                      <a:pt x="262318" y="217141"/>
                    </a:cubicBezTo>
                    <a:lnTo>
                      <a:pt x="262318" y="209854"/>
                    </a:lnTo>
                    <a:cubicBezTo>
                      <a:pt x="259404" y="204997"/>
                      <a:pt x="257946" y="202082"/>
                      <a:pt x="257946" y="201110"/>
                    </a:cubicBezTo>
                    <a:lnTo>
                      <a:pt x="246288" y="201110"/>
                    </a:lnTo>
                    <a:cubicBezTo>
                      <a:pt x="246288" y="206940"/>
                      <a:pt x="239487" y="211312"/>
                      <a:pt x="225885" y="214226"/>
                    </a:cubicBezTo>
                    <a:cubicBezTo>
                      <a:pt x="225885" y="213255"/>
                      <a:pt x="224914" y="212769"/>
                      <a:pt x="222971" y="212769"/>
                    </a:cubicBezTo>
                    <a:cubicBezTo>
                      <a:pt x="221027" y="216655"/>
                      <a:pt x="220056" y="219084"/>
                      <a:pt x="220056" y="220056"/>
                    </a:cubicBezTo>
                    <a:lnTo>
                      <a:pt x="218599" y="220056"/>
                    </a:lnTo>
                    <a:lnTo>
                      <a:pt x="215684" y="202568"/>
                    </a:lnTo>
                    <a:lnTo>
                      <a:pt x="211312" y="202568"/>
                    </a:lnTo>
                    <a:lnTo>
                      <a:pt x="206940" y="205482"/>
                    </a:lnTo>
                    <a:cubicBezTo>
                      <a:pt x="204025" y="200625"/>
                      <a:pt x="202568" y="196738"/>
                      <a:pt x="202568" y="193824"/>
                    </a:cubicBezTo>
                    <a:lnTo>
                      <a:pt x="215684" y="167592"/>
                    </a:lnTo>
                    <a:cubicBezTo>
                      <a:pt x="226371" y="145246"/>
                      <a:pt x="241430" y="122901"/>
                      <a:pt x="260861" y="100555"/>
                    </a:cubicBezTo>
                    <a:cubicBezTo>
                      <a:pt x="260861" y="94726"/>
                      <a:pt x="262804" y="91811"/>
                      <a:pt x="266690" y="91811"/>
                    </a:cubicBezTo>
                    <a:lnTo>
                      <a:pt x="269605" y="91811"/>
                    </a:lnTo>
                    <a:lnTo>
                      <a:pt x="273977" y="93268"/>
                    </a:lnTo>
                    <a:cubicBezTo>
                      <a:pt x="275920" y="90354"/>
                      <a:pt x="277377" y="88896"/>
                      <a:pt x="278349" y="88896"/>
                    </a:cubicBezTo>
                    <a:close/>
                    <a:moveTo>
                      <a:pt x="654339" y="68494"/>
                    </a:moveTo>
                    <a:lnTo>
                      <a:pt x="654339" y="72866"/>
                    </a:lnTo>
                    <a:cubicBezTo>
                      <a:pt x="652396" y="72866"/>
                      <a:pt x="646081" y="74323"/>
                      <a:pt x="635393" y="77238"/>
                    </a:cubicBezTo>
                    <a:lnTo>
                      <a:pt x="635393" y="74323"/>
                    </a:lnTo>
                    <a:cubicBezTo>
                      <a:pt x="635393" y="71409"/>
                      <a:pt x="641709" y="69465"/>
                      <a:pt x="654339" y="68494"/>
                    </a:cubicBezTo>
                    <a:close/>
                    <a:moveTo>
                      <a:pt x="683485" y="56835"/>
                    </a:moveTo>
                    <a:lnTo>
                      <a:pt x="686400" y="56835"/>
                    </a:lnTo>
                    <a:lnTo>
                      <a:pt x="686400" y="61207"/>
                    </a:lnTo>
                    <a:lnTo>
                      <a:pt x="660168" y="68494"/>
                    </a:lnTo>
                    <a:lnTo>
                      <a:pt x="660168" y="62665"/>
                    </a:lnTo>
                    <a:cubicBezTo>
                      <a:pt x="666969" y="60721"/>
                      <a:pt x="673284" y="59264"/>
                      <a:pt x="679113" y="58293"/>
                    </a:cubicBezTo>
                    <a:close/>
                    <a:moveTo>
                      <a:pt x="817559" y="0"/>
                    </a:moveTo>
                    <a:cubicBezTo>
                      <a:pt x="820474" y="4857"/>
                      <a:pt x="829703" y="10687"/>
                      <a:pt x="845248" y="17487"/>
                    </a:cubicBezTo>
                    <a:cubicBezTo>
                      <a:pt x="845248" y="20402"/>
                      <a:pt x="853021" y="23803"/>
                      <a:pt x="868566" y="27689"/>
                    </a:cubicBezTo>
                    <a:cubicBezTo>
                      <a:pt x="868566" y="35461"/>
                      <a:pt x="872452" y="39347"/>
                      <a:pt x="880224" y="39347"/>
                    </a:cubicBezTo>
                    <a:lnTo>
                      <a:pt x="880224" y="45177"/>
                    </a:lnTo>
                    <a:lnTo>
                      <a:pt x="877309" y="49549"/>
                    </a:lnTo>
                    <a:cubicBezTo>
                      <a:pt x="886053" y="49549"/>
                      <a:pt x="893340" y="59750"/>
                      <a:pt x="899169" y="80152"/>
                    </a:cubicBezTo>
                    <a:lnTo>
                      <a:pt x="899169" y="88896"/>
                    </a:lnTo>
                    <a:cubicBezTo>
                      <a:pt x="899169" y="102498"/>
                      <a:pt x="889454" y="116586"/>
                      <a:pt x="870023" y="131159"/>
                    </a:cubicBezTo>
                    <a:cubicBezTo>
                      <a:pt x="857393" y="151561"/>
                      <a:pt x="841848" y="163706"/>
                      <a:pt x="823388" y="167592"/>
                    </a:cubicBezTo>
                    <a:cubicBezTo>
                      <a:pt x="811730" y="180222"/>
                      <a:pt x="795699" y="194310"/>
                      <a:pt x="775297" y="209854"/>
                    </a:cubicBezTo>
                    <a:cubicBezTo>
                      <a:pt x="778211" y="228314"/>
                      <a:pt x="787441" y="237544"/>
                      <a:pt x="802986" y="237544"/>
                    </a:cubicBezTo>
                    <a:cubicBezTo>
                      <a:pt x="813673" y="237544"/>
                      <a:pt x="819016" y="240944"/>
                      <a:pt x="819016" y="247745"/>
                    </a:cubicBezTo>
                    <a:lnTo>
                      <a:pt x="805901" y="272519"/>
                    </a:lnTo>
                    <a:lnTo>
                      <a:pt x="807358" y="279806"/>
                    </a:lnTo>
                    <a:cubicBezTo>
                      <a:pt x="804443" y="279806"/>
                      <a:pt x="797157" y="282235"/>
                      <a:pt x="785498" y="287093"/>
                    </a:cubicBezTo>
                    <a:cubicBezTo>
                      <a:pt x="771896" y="291950"/>
                      <a:pt x="755380" y="298751"/>
                      <a:pt x="735949" y="307495"/>
                    </a:cubicBezTo>
                    <a:lnTo>
                      <a:pt x="730120" y="306038"/>
                    </a:lnTo>
                    <a:cubicBezTo>
                      <a:pt x="708745" y="319640"/>
                      <a:pt x="696601" y="326440"/>
                      <a:pt x="693686" y="326440"/>
                    </a:cubicBezTo>
                    <a:lnTo>
                      <a:pt x="693686" y="323526"/>
                    </a:lnTo>
                    <a:cubicBezTo>
                      <a:pt x="676199" y="333241"/>
                      <a:pt x="656768" y="358502"/>
                      <a:pt x="635393" y="399307"/>
                    </a:cubicBezTo>
                    <a:cubicBezTo>
                      <a:pt x="622763" y="416794"/>
                      <a:pt x="608190" y="453228"/>
                      <a:pt x="591674" y="508606"/>
                    </a:cubicBezTo>
                    <a:lnTo>
                      <a:pt x="593131" y="512978"/>
                    </a:lnTo>
                    <a:cubicBezTo>
                      <a:pt x="590216" y="516864"/>
                      <a:pt x="588759" y="520750"/>
                      <a:pt x="588759" y="524637"/>
                    </a:cubicBezTo>
                    <a:cubicBezTo>
                      <a:pt x="614019" y="513950"/>
                      <a:pt x="628107" y="507149"/>
                      <a:pt x="631021" y="504234"/>
                    </a:cubicBezTo>
                    <a:cubicBezTo>
                      <a:pt x="631021" y="499376"/>
                      <a:pt x="632479" y="496947"/>
                      <a:pt x="635393" y="496947"/>
                    </a:cubicBezTo>
                    <a:lnTo>
                      <a:pt x="635393" y="501319"/>
                    </a:lnTo>
                    <a:lnTo>
                      <a:pt x="639765" y="501319"/>
                    </a:lnTo>
                    <a:lnTo>
                      <a:pt x="639765" y="494033"/>
                    </a:lnTo>
                    <a:cubicBezTo>
                      <a:pt x="632965" y="494033"/>
                      <a:pt x="627621" y="484803"/>
                      <a:pt x="623735" y="466344"/>
                    </a:cubicBezTo>
                    <a:cubicBezTo>
                      <a:pt x="618877" y="466344"/>
                      <a:pt x="616448" y="464886"/>
                      <a:pt x="616448" y="461972"/>
                    </a:cubicBezTo>
                    <a:lnTo>
                      <a:pt x="616448" y="459057"/>
                    </a:lnTo>
                    <a:cubicBezTo>
                      <a:pt x="622278" y="446427"/>
                      <a:pt x="632479" y="438654"/>
                      <a:pt x="647052" y="435740"/>
                    </a:cubicBezTo>
                    <a:cubicBezTo>
                      <a:pt x="648995" y="429910"/>
                      <a:pt x="651424" y="426996"/>
                      <a:pt x="654339" y="426996"/>
                    </a:cubicBezTo>
                    <a:lnTo>
                      <a:pt x="665997" y="435740"/>
                    </a:lnTo>
                    <a:cubicBezTo>
                      <a:pt x="665997" y="432825"/>
                      <a:pt x="667455" y="431368"/>
                      <a:pt x="670369" y="431368"/>
                    </a:cubicBezTo>
                    <a:cubicBezTo>
                      <a:pt x="704373" y="463429"/>
                      <a:pt x="721376" y="481403"/>
                      <a:pt x="721376" y="485289"/>
                    </a:cubicBezTo>
                    <a:cubicBezTo>
                      <a:pt x="728177" y="485289"/>
                      <a:pt x="733520" y="495976"/>
                      <a:pt x="737406" y="517350"/>
                    </a:cubicBezTo>
                    <a:cubicBezTo>
                      <a:pt x="753923" y="517350"/>
                      <a:pt x="765581" y="526094"/>
                      <a:pt x="772382" y="543582"/>
                    </a:cubicBezTo>
                    <a:lnTo>
                      <a:pt x="772382" y="550868"/>
                    </a:lnTo>
                    <a:cubicBezTo>
                      <a:pt x="775297" y="550868"/>
                      <a:pt x="776754" y="552326"/>
                      <a:pt x="776754" y="555240"/>
                    </a:cubicBezTo>
                    <a:lnTo>
                      <a:pt x="775297" y="571271"/>
                    </a:lnTo>
                    <a:lnTo>
                      <a:pt x="784041" y="582930"/>
                    </a:lnTo>
                    <a:cubicBezTo>
                      <a:pt x="783069" y="584873"/>
                      <a:pt x="782583" y="587787"/>
                      <a:pt x="782583" y="591674"/>
                    </a:cubicBezTo>
                    <a:lnTo>
                      <a:pt x="798614" y="610619"/>
                    </a:lnTo>
                    <a:cubicBezTo>
                      <a:pt x="798614" y="618391"/>
                      <a:pt x="802986" y="627621"/>
                      <a:pt x="811730" y="638308"/>
                    </a:cubicBezTo>
                    <a:cubicBezTo>
                      <a:pt x="808815" y="639279"/>
                      <a:pt x="807358" y="640737"/>
                      <a:pt x="807358" y="642680"/>
                    </a:cubicBezTo>
                    <a:lnTo>
                      <a:pt x="807358" y="654338"/>
                    </a:lnTo>
                    <a:cubicBezTo>
                      <a:pt x="814159" y="654338"/>
                      <a:pt x="817559" y="656282"/>
                      <a:pt x="817559" y="660168"/>
                    </a:cubicBezTo>
                    <a:lnTo>
                      <a:pt x="811730" y="665997"/>
                    </a:lnTo>
                    <a:cubicBezTo>
                      <a:pt x="814644" y="666969"/>
                      <a:pt x="817073" y="668426"/>
                      <a:pt x="819016" y="670369"/>
                    </a:cubicBezTo>
                    <a:cubicBezTo>
                      <a:pt x="820960" y="671341"/>
                      <a:pt x="821931" y="672312"/>
                      <a:pt x="821931" y="673284"/>
                    </a:cubicBezTo>
                    <a:cubicBezTo>
                      <a:pt x="821931" y="675227"/>
                      <a:pt x="820960" y="676198"/>
                      <a:pt x="819016" y="676198"/>
                    </a:cubicBezTo>
                    <a:cubicBezTo>
                      <a:pt x="819988" y="691743"/>
                      <a:pt x="821445" y="699516"/>
                      <a:pt x="823388" y="699516"/>
                    </a:cubicBezTo>
                    <a:lnTo>
                      <a:pt x="821931" y="711174"/>
                    </a:lnTo>
                    <a:lnTo>
                      <a:pt x="821931" y="738863"/>
                    </a:lnTo>
                    <a:cubicBezTo>
                      <a:pt x="821931" y="740806"/>
                      <a:pt x="820960" y="741778"/>
                      <a:pt x="819016" y="741778"/>
                    </a:cubicBezTo>
                    <a:lnTo>
                      <a:pt x="821931" y="747607"/>
                    </a:lnTo>
                    <a:cubicBezTo>
                      <a:pt x="818045" y="773839"/>
                      <a:pt x="800071" y="804443"/>
                      <a:pt x="768010" y="839419"/>
                    </a:cubicBezTo>
                    <a:cubicBezTo>
                      <a:pt x="733034" y="868565"/>
                      <a:pt x="704859" y="887025"/>
                      <a:pt x="683485" y="894797"/>
                    </a:cubicBezTo>
                    <a:lnTo>
                      <a:pt x="679113" y="891882"/>
                    </a:lnTo>
                    <a:cubicBezTo>
                      <a:pt x="675227" y="895769"/>
                      <a:pt x="670855" y="897712"/>
                      <a:pt x="665997" y="897712"/>
                    </a:cubicBezTo>
                    <a:lnTo>
                      <a:pt x="655796" y="894797"/>
                    </a:lnTo>
                    <a:cubicBezTo>
                      <a:pt x="644137" y="899655"/>
                      <a:pt x="637337" y="902084"/>
                      <a:pt x="635393" y="902084"/>
                    </a:cubicBezTo>
                    <a:cubicBezTo>
                      <a:pt x="635393" y="899169"/>
                      <a:pt x="633936" y="897712"/>
                      <a:pt x="631021" y="897712"/>
                    </a:cubicBezTo>
                    <a:cubicBezTo>
                      <a:pt x="629078" y="898683"/>
                      <a:pt x="625678" y="899169"/>
                      <a:pt x="620820" y="899169"/>
                    </a:cubicBezTo>
                    <a:lnTo>
                      <a:pt x="620820" y="897712"/>
                    </a:lnTo>
                    <a:cubicBezTo>
                      <a:pt x="619849" y="897712"/>
                      <a:pt x="619363" y="898198"/>
                      <a:pt x="619363" y="899169"/>
                    </a:cubicBezTo>
                    <a:cubicBezTo>
                      <a:pt x="593131" y="899169"/>
                      <a:pt x="574186" y="889939"/>
                      <a:pt x="562527" y="871480"/>
                    </a:cubicBezTo>
                    <a:lnTo>
                      <a:pt x="558155" y="871480"/>
                    </a:lnTo>
                    <a:lnTo>
                      <a:pt x="558155" y="886053"/>
                    </a:lnTo>
                    <a:cubicBezTo>
                      <a:pt x="558155" y="892854"/>
                      <a:pt x="555726" y="897226"/>
                      <a:pt x="550869" y="899169"/>
                    </a:cubicBezTo>
                    <a:lnTo>
                      <a:pt x="549411" y="899169"/>
                    </a:lnTo>
                    <a:lnTo>
                      <a:pt x="502777" y="864193"/>
                    </a:lnTo>
                    <a:lnTo>
                      <a:pt x="498405" y="864193"/>
                    </a:lnTo>
                    <a:cubicBezTo>
                      <a:pt x="495490" y="864193"/>
                      <a:pt x="492090" y="865165"/>
                      <a:pt x="488204" y="867108"/>
                    </a:cubicBezTo>
                    <a:lnTo>
                      <a:pt x="476545" y="862736"/>
                    </a:lnTo>
                    <a:lnTo>
                      <a:pt x="479460" y="858364"/>
                    </a:lnTo>
                    <a:lnTo>
                      <a:pt x="479460" y="855449"/>
                    </a:lnTo>
                    <a:cubicBezTo>
                      <a:pt x="474602" y="845734"/>
                      <a:pt x="469744" y="838933"/>
                      <a:pt x="464887" y="835047"/>
                    </a:cubicBezTo>
                    <a:cubicBezTo>
                      <a:pt x="467801" y="835047"/>
                      <a:pt x="469258" y="833104"/>
                      <a:pt x="469258" y="829217"/>
                    </a:cubicBezTo>
                    <a:lnTo>
                      <a:pt x="469258" y="827760"/>
                    </a:lnTo>
                    <a:cubicBezTo>
                      <a:pt x="465372" y="827760"/>
                      <a:pt x="463429" y="826303"/>
                      <a:pt x="463429" y="823388"/>
                    </a:cubicBezTo>
                    <a:cubicBezTo>
                      <a:pt x="466344" y="823388"/>
                      <a:pt x="467801" y="821445"/>
                      <a:pt x="467801" y="817559"/>
                    </a:cubicBezTo>
                    <a:lnTo>
                      <a:pt x="467801" y="816102"/>
                    </a:lnTo>
                    <a:lnTo>
                      <a:pt x="464887" y="816102"/>
                    </a:lnTo>
                    <a:lnTo>
                      <a:pt x="460515" y="817559"/>
                    </a:lnTo>
                    <a:lnTo>
                      <a:pt x="457600" y="817559"/>
                    </a:lnTo>
                    <a:lnTo>
                      <a:pt x="456143" y="813187"/>
                    </a:lnTo>
                    <a:lnTo>
                      <a:pt x="460515" y="805900"/>
                    </a:lnTo>
                    <a:cubicBezTo>
                      <a:pt x="457600" y="805900"/>
                      <a:pt x="456143" y="804443"/>
                      <a:pt x="456143" y="801528"/>
                    </a:cubicBezTo>
                    <a:lnTo>
                      <a:pt x="456143" y="789870"/>
                    </a:lnTo>
                    <a:lnTo>
                      <a:pt x="451771" y="789870"/>
                    </a:lnTo>
                    <a:lnTo>
                      <a:pt x="451771" y="788412"/>
                    </a:lnTo>
                    <a:cubicBezTo>
                      <a:pt x="458571" y="788412"/>
                      <a:pt x="462458" y="785012"/>
                      <a:pt x="463429" y="778211"/>
                    </a:cubicBezTo>
                    <a:cubicBezTo>
                      <a:pt x="456628" y="778211"/>
                      <a:pt x="451771" y="775296"/>
                      <a:pt x="448856" y="769467"/>
                    </a:cubicBezTo>
                    <a:lnTo>
                      <a:pt x="448856" y="766552"/>
                    </a:lnTo>
                    <a:cubicBezTo>
                      <a:pt x="453714" y="766552"/>
                      <a:pt x="456143" y="765095"/>
                      <a:pt x="456143" y="762181"/>
                    </a:cubicBezTo>
                    <a:lnTo>
                      <a:pt x="456143" y="759266"/>
                    </a:lnTo>
                    <a:lnTo>
                      <a:pt x="451771" y="759266"/>
                    </a:lnTo>
                    <a:lnTo>
                      <a:pt x="451771" y="757809"/>
                    </a:lnTo>
                    <a:lnTo>
                      <a:pt x="457600" y="747607"/>
                    </a:lnTo>
                    <a:lnTo>
                      <a:pt x="453228" y="741778"/>
                    </a:lnTo>
                    <a:cubicBezTo>
                      <a:pt x="456143" y="741778"/>
                      <a:pt x="457600" y="739835"/>
                      <a:pt x="457600" y="735949"/>
                    </a:cubicBezTo>
                    <a:lnTo>
                      <a:pt x="451771" y="735949"/>
                    </a:lnTo>
                    <a:lnTo>
                      <a:pt x="451771" y="731577"/>
                    </a:lnTo>
                    <a:cubicBezTo>
                      <a:pt x="457600" y="731577"/>
                      <a:pt x="460515" y="729148"/>
                      <a:pt x="460515" y="724290"/>
                    </a:cubicBezTo>
                    <a:lnTo>
                      <a:pt x="451771" y="724290"/>
                    </a:lnTo>
                    <a:lnTo>
                      <a:pt x="451771" y="722833"/>
                    </a:lnTo>
                    <a:lnTo>
                      <a:pt x="456143" y="715546"/>
                    </a:lnTo>
                    <a:cubicBezTo>
                      <a:pt x="456143" y="712631"/>
                      <a:pt x="454685" y="711174"/>
                      <a:pt x="451771" y="711174"/>
                    </a:cubicBezTo>
                    <a:cubicBezTo>
                      <a:pt x="454685" y="696601"/>
                      <a:pt x="456143" y="685428"/>
                      <a:pt x="456143" y="677656"/>
                    </a:cubicBezTo>
                    <a:lnTo>
                      <a:pt x="453228" y="677656"/>
                    </a:lnTo>
                    <a:lnTo>
                      <a:pt x="453228" y="673284"/>
                    </a:lnTo>
                    <a:lnTo>
                      <a:pt x="457600" y="665997"/>
                    </a:lnTo>
                    <a:lnTo>
                      <a:pt x="456143" y="661625"/>
                    </a:lnTo>
                    <a:lnTo>
                      <a:pt x="463429" y="626649"/>
                    </a:lnTo>
                    <a:lnTo>
                      <a:pt x="460515" y="622277"/>
                    </a:lnTo>
                    <a:lnTo>
                      <a:pt x="469258" y="603332"/>
                    </a:lnTo>
                    <a:lnTo>
                      <a:pt x="467801" y="597503"/>
                    </a:lnTo>
                    <a:lnTo>
                      <a:pt x="476545" y="590216"/>
                    </a:lnTo>
                    <a:lnTo>
                      <a:pt x="475088" y="585844"/>
                    </a:lnTo>
                    <a:lnTo>
                      <a:pt x="475088" y="582930"/>
                    </a:lnTo>
                    <a:cubicBezTo>
                      <a:pt x="475088" y="581958"/>
                      <a:pt x="475574" y="580986"/>
                      <a:pt x="476545" y="580015"/>
                    </a:cubicBezTo>
                    <a:cubicBezTo>
                      <a:pt x="477517" y="578072"/>
                      <a:pt x="478974" y="576614"/>
                      <a:pt x="480917" y="575643"/>
                    </a:cubicBezTo>
                    <a:lnTo>
                      <a:pt x="479460" y="571271"/>
                    </a:lnTo>
                    <a:lnTo>
                      <a:pt x="479460" y="568356"/>
                    </a:lnTo>
                    <a:cubicBezTo>
                      <a:pt x="479460" y="567385"/>
                      <a:pt x="479946" y="566899"/>
                      <a:pt x="480917" y="566899"/>
                    </a:cubicBezTo>
                    <a:lnTo>
                      <a:pt x="479460" y="562527"/>
                    </a:lnTo>
                    <a:cubicBezTo>
                      <a:pt x="479460" y="558641"/>
                      <a:pt x="481889" y="556698"/>
                      <a:pt x="486746" y="556698"/>
                    </a:cubicBezTo>
                    <a:lnTo>
                      <a:pt x="480917" y="550868"/>
                    </a:lnTo>
                    <a:cubicBezTo>
                      <a:pt x="480917" y="546011"/>
                      <a:pt x="483346" y="540181"/>
                      <a:pt x="488204" y="533381"/>
                    </a:cubicBezTo>
                    <a:lnTo>
                      <a:pt x="488204" y="529009"/>
                    </a:lnTo>
                    <a:lnTo>
                      <a:pt x="486746" y="524637"/>
                    </a:lnTo>
                    <a:cubicBezTo>
                      <a:pt x="487718" y="524637"/>
                      <a:pt x="488690" y="524151"/>
                      <a:pt x="489661" y="523179"/>
                    </a:cubicBezTo>
                    <a:lnTo>
                      <a:pt x="492576" y="517350"/>
                    </a:lnTo>
                    <a:lnTo>
                      <a:pt x="491118" y="512978"/>
                    </a:lnTo>
                    <a:lnTo>
                      <a:pt x="495490" y="504234"/>
                    </a:lnTo>
                    <a:lnTo>
                      <a:pt x="494033" y="499862"/>
                    </a:lnTo>
                    <a:lnTo>
                      <a:pt x="492576" y="496947"/>
                    </a:lnTo>
                    <a:cubicBezTo>
                      <a:pt x="496462" y="496947"/>
                      <a:pt x="498405" y="495490"/>
                      <a:pt x="498405" y="492575"/>
                    </a:cubicBezTo>
                    <a:cubicBezTo>
                      <a:pt x="494519" y="492575"/>
                      <a:pt x="492576" y="490632"/>
                      <a:pt x="492576" y="486746"/>
                    </a:cubicBezTo>
                    <a:cubicBezTo>
                      <a:pt x="496462" y="486746"/>
                      <a:pt x="498891" y="484803"/>
                      <a:pt x="499862" y="480917"/>
                    </a:cubicBezTo>
                    <a:cubicBezTo>
                      <a:pt x="496948" y="480917"/>
                      <a:pt x="495490" y="479460"/>
                      <a:pt x="495490" y="476545"/>
                    </a:cubicBezTo>
                    <a:cubicBezTo>
                      <a:pt x="495490" y="473630"/>
                      <a:pt x="497919" y="471201"/>
                      <a:pt x="502777" y="469258"/>
                    </a:cubicBezTo>
                    <a:lnTo>
                      <a:pt x="499862" y="463429"/>
                    </a:lnTo>
                    <a:lnTo>
                      <a:pt x="499862" y="461972"/>
                    </a:lnTo>
                    <a:cubicBezTo>
                      <a:pt x="499862" y="460028"/>
                      <a:pt x="500834" y="459057"/>
                      <a:pt x="502777" y="459057"/>
                    </a:cubicBezTo>
                    <a:cubicBezTo>
                      <a:pt x="502777" y="458085"/>
                      <a:pt x="501805" y="457600"/>
                      <a:pt x="499862" y="457600"/>
                    </a:cubicBezTo>
                    <a:cubicBezTo>
                      <a:pt x="499862" y="452742"/>
                      <a:pt x="507149" y="431368"/>
                      <a:pt x="521722" y="393477"/>
                    </a:cubicBezTo>
                    <a:lnTo>
                      <a:pt x="518807" y="387648"/>
                    </a:lnTo>
                    <a:cubicBezTo>
                      <a:pt x="520751" y="387648"/>
                      <a:pt x="521722" y="386676"/>
                      <a:pt x="521722" y="384733"/>
                    </a:cubicBezTo>
                    <a:lnTo>
                      <a:pt x="518807" y="384733"/>
                    </a:lnTo>
                    <a:lnTo>
                      <a:pt x="514436" y="387648"/>
                    </a:lnTo>
                    <a:lnTo>
                      <a:pt x="515893" y="393477"/>
                    </a:lnTo>
                    <a:lnTo>
                      <a:pt x="510064" y="393477"/>
                    </a:lnTo>
                    <a:lnTo>
                      <a:pt x="510064" y="389105"/>
                    </a:lnTo>
                    <a:cubicBezTo>
                      <a:pt x="494519" y="403679"/>
                      <a:pt x="476545" y="414851"/>
                      <a:pt x="456143" y="422624"/>
                    </a:cubicBezTo>
                    <a:cubicBezTo>
                      <a:pt x="448370" y="433311"/>
                      <a:pt x="439626" y="438654"/>
                      <a:pt x="429911" y="438654"/>
                    </a:cubicBezTo>
                    <a:cubicBezTo>
                      <a:pt x="429911" y="443512"/>
                      <a:pt x="419709" y="448856"/>
                      <a:pt x="399307" y="454685"/>
                    </a:cubicBezTo>
                    <a:cubicBezTo>
                      <a:pt x="392506" y="459543"/>
                      <a:pt x="385705" y="463915"/>
                      <a:pt x="378904" y="467801"/>
                    </a:cubicBezTo>
                    <a:cubicBezTo>
                      <a:pt x="368217" y="474602"/>
                      <a:pt x="356559" y="480917"/>
                      <a:pt x="343929" y="486746"/>
                    </a:cubicBezTo>
                    <a:cubicBezTo>
                      <a:pt x="343929" y="487718"/>
                      <a:pt x="342471" y="489175"/>
                      <a:pt x="339557" y="491118"/>
                    </a:cubicBezTo>
                    <a:cubicBezTo>
                      <a:pt x="335670" y="493061"/>
                      <a:pt x="330813" y="495490"/>
                      <a:pt x="324983" y="498405"/>
                    </a:cubicBezTo>
                    <a:lnTo>
                      <a:pt x="295837" y="478002"/>
                    </a:lnTo>
                    <a:cubicBezTo>
                      <a:pt x="284178" y="476059"/>
                      <a:pt x="276892" y="475088"/>
                      <a:pt x="273977" y="475088"/>
                    </a:cubicBezTo>
                    <a:lnTo>
                      <a:pt x="257946" y="478002"/>
                    </a:lnTo>
                    <a:cubicBezTo>
                      <a:pt x="256003" y="474116"/>
                      <a:pt x="255032" y="471687"/>
                      <a:pt x="255032" y="470716"/>
                    </a:cubicBezTo>
                    <a:cubicBezTo>
                      <a:pt x="265719" y="446427"/>
                      <a:pt x="283207" y="429425"/>
                      <a:pt x="307495" y="419709"/>
                    </a:cubicBezTo>
                    <a:lnTo>
                      <a:pt x="324983" y="405136"/>
                    </a:lnTo>
                    <a:cubicBezTo>
                      <a:pt x="342471" y="395421"/>
                      <a:pt x="359473" y="383276"/>
                      <a:pt x="375990" y="368703"/>
                    </a:cubicBezTo>
                    <a:lnTo>
                      <a:pt x="406594" y="349758"/>
                    </a:lnTo>
                    <a:lnTo>
                      <a:pt x="410966" y="352672"/>
                    </a:lnTo>
                    <a:cubicBezTo>
                      <a:pt x="416795" y="345871"/>
                      <a:pt x="427968" y="338585"/>
                      <a:pt x="444484" y="330812"/>
                    </a:cubicBezTo>
                    <a:lnTo>
                      <a:pt x="475088" y="314782"/>
                    </a:lnTo>
                    <a:cubicBezTo>
                      <a:pt x="475088" y="312839"/>
                      <a:pt x="476545" y="309924"/>
                      <a:pt x="479460" y="306038"/>
                    </a:cubicBezTo>
                    <a:cubicBezTo>
                      <a:pt x="474602" y="306038"/>
                      <a:pt x="471202" y="302152"/>
                      <a:pt x="469258" y="294379"/>
                    </a:cubicBezTo>
                    <a:lnTo>
                      <a:pt x="425539" y="259403"/>
                    </a:lnTo>
                    <a:cubicBezTo>
                      <a:pt x="412909" y="256489"/>
                      <a:pt x="400278" y="255031"/>
                      <a:pt x="387648" y="255031"/>
                    </a:cubicBezTo>
                    <a:lnTo>
                      <a:pt x="359959" y="256489"/>
                    </a:lnTo>
                    <a:cubicBezTo>
                      <a:pt x="359959" y="255517"/>
                      <a:pt x="359473" y="255031"/>
                      <a:pt x="358502" y="255031"/>
                    </a:cubicBezTo>
                    <a:cubicBezTo>
                      <a:pt x="358502" y="248231"/>
                      <a:pt x="361416" y="240458"/>
                      <a:pt x="367246" y="231714"/>
                    </a:cubicBezTo>
                    <a:lnTo>
                      <a:pt x="362874" y="224428"/>
                    </a:lnTo>
                    <a:cubicBezTo>
                      <a:pt x="362874" y="218598"/>
                      <a:pt x="369675" y="199653"/>
                      <a:pt x="383276" y="167592"/>
                    </a:cubicBezTo>
                    <a:cubicBezTo>
                      <a:pt x="383276" y="153990"/>
                      <a:pt x="399793" y="118529"/>
                      <a:pt x="432825" y="61207"/>
                    </a:cubicBezTo>
                    <a:cubicBezTo>
                      <a:pt x="433797" y="61207"/>
                      <a:pt x="436712" y="58778"/>
                      <a:pt x="441569" y="53921"/>
                    </a:cubicBezTo>
                    <a:cubicBezTo>
                      <a:pt x="446427" y="49063"/>
                      <a:pt x="452742" y="42748"/>
                      <a:pt x="460515" y="34975"/>
                    </a:cubicBezTo>
                    <a:lnTo>
                      <a:pt x="510064" y="5829"/>
                    </a:lnTo>
                    <a:cubicBezTo>
                      <a:pt x="512978" y="5829"/>
                      <a:pt x="514436" y="7286"/>
                      <a:pt x="514436" y="10201"/>
                    </a:cubicBezTo>
                    <a:cubicBezTo>
                      <a:pt x="493061" y="26717"/>
                      <a:pt x="481889" y="39833"/>
                      <a:pt x="480917" y="49549"/>
                    </a:cubicBezTo>
                    <a:lnTo>
                      <a:pt x="480917" y="56835"/>
                    </a:lnTo>
                    <a:cubicBezTo>
                      <a:pt x="479946" y="57807"/>
                      <a:pt x="476059" y="58293"/>
                      <a:pt x="469258" y="58293"/>
                    </a:cubicBezTo>
                    <a:lnTo>
                      <a:pt x="472173" y="62665"/>
                    </a:lnTo>
                    <a:lnTo>
                      <a:pt x="472173" y="68494"/>
                    </a:lnTo>
                    <a:cubicBezTo>
                      <a:pt x="469258" y="74323"/>
                      <a:pt x="465372" y="77238"/>
                      <a:pt x="460515" y="77238"/>
                    </a:cubicBezTo>
                    <a:lnTo>
                      <a:pt x="460515" y="81610"/>
                    </a:lnTo>
                    <a:lnTo>
                      <a:pt x="463429" y="85982"/>
                    </a:lnTo>
                    <a:cubicBezTo>
                      <a:pt x="459543" y="87925"/>
                      <a:pt x="456143" y="88896"/>
                      <a:pt x="453228" y="88896"/>
                    </a:cubicBezTo>
                    <a:cubicBezTo>
                      <a:pt x="453228" y="98612"/>
                      <a:pt x="459543" y="103955"/>
                      <a:pt x="472173" y="104927"/>
                    </a:cubicBezTo>
                    <a:lnTo>
                      <a:pt x="472173" y="103470"/>
                    </a:lnTo>
                    <a:cubicBezTo>
                      <a:pt x="467315" y="95697"/>
                      <a:pt x="464887" y="90839"/>
                      <a:pt x="464887" y="88896"/>
                    </a:cubicBezTo>
                    <a:cubicBezTo>
                      <a:pt x="466830" y="88896"/>
                      <a:pt x="467801" y="87925"/>
                      <a:pt x="467801" y="85982"/>
                    </a:cubicBezTo>
                    <a:lnTo>
                      <a:pt x="472173" y="88896"/>
                    </a:lnTo>
                    <a:lnTo>
                      <a:pt x="480917" y="88896"/>
                    </a:lnTo>
                    <a:lnTo>
                      <a:pt x="472173" y="77238"/>
                    </a:lnTo>
                    <a:cubicBezTo>
                      <a:pt x="474116" y="77238"/>
                      <a:pt x="475088" y="76266"/>
                      <a:pt x="475088" y="74323"/>
                    </a:cubicBezTo>
                    <a:lnTo>
                      <a:pt x="479460" y="77238"/>
                    </a:lnTo>
                    <a:lnTo>
                      <a:pt x="480917" y="77238"/>
                    </a:lnTo>
                    <a:lnTo>
                      <a:pt x="479460" y="72866"/>
                    </a:lnTo>
                    <a:lnTo>
                      <a:pt x="479460" y="69951"/>
                    </a:lnTo>
                    <a:lnTo>
                      <a:pt x="480917" y="65579"/>
                    </a:lnTo>
                    <a:lnTo>
                      <a:pt x="491118" y="69951"/>
                    </a:lnTo>
                    <a:lnTo>
                      <a:pt x="492576" y="69951"/>
                    </a:lnTo>
                    <a:lnTo>
                      <a:pt x="492576" y="68494"/>
                    </a:lnTo>
                    <a:lnTo>
                      <a:pt x="488204" y="68494"/>
                    </a:lnTo>
                    <a:lnTo>
                      <a:pt x="488204" y="61207"/>
                    </a:lnTo>
                    <a:cubicBezTo>
                      <a:pt x="496948" y="61207"/>
                      <a:pt x="510064" y="52463"/>
                      <a:pt x="527551" y="34975"/>
                    </a:cubicBezTo>
                    <a:cubicBezTo>
                      <a:pt x="531438" y="36918"/>
                      <a:pt x="534838" y="37890"/>
                      <a:pt x="537753" y="37890"/>
                    </a:cubicBezTo>
                    <a:cubicBezTo>
                      <a:pt x="514436" y="76752"/>
                      <a:pt x="502777" y="103955"/>
                      <a:pt x="502777" y="119500"/>
                    </a:cubicBezTo>
                    <a:lnTo>
                      <a:pt x="502777" y="120958"/>
                    </a:lnTo>
                    <a:cubicBezTo>
                      <a:pt x="502777" y="123872"/>
                      <a:pt x="506663" y="126301"/>
                      <a:pt x="514436" y="128244"/>
                    </a:cubicBezTo>
                    <a:cubicBezTo>
                      <a:pt x="516379" y="122415"/>
                      <a:pt x="524637" y="119500"/>
                      <a:pt x="539210" y="119500"/>
                    </a:cubicBezTo>
                    <a:cubicBezTo>
                      <a:pt x="526580" y="132130"/>
                      <a:pt x="514921" y="142332"/>
                      <a:pt x="504234" y="150104"/>
                    </a:cubicBezTo>
                    <a:cubicBezTo>
                      <a:pt x="504234" y="151076"/>
                      <a:pt x="502777" y="153990"/>
                      <a:pt x="499862" y="158848"/>
                    </a:cubicBezTo>
                    <a:cubicBezTo>
                      <a:pt x="511521" y="163706"/>
                      <a:pt x="517836" y="166135"/>
                      <a:pt x="518807" y="166135"/>
                    </a:cubicBezTo>
                    <a:lnTo>
                      <a:pt x="558155" y="138445"/>
                    </a:lnTo>
                    <a:lnTo>
                      <a:pt x="561070" y="138445"/>
                    </a:lnTo>
                    <a:cubicBezTo>
                      <a:pt x="563985" y="138445"/>
                      <a:pt x="565442" y="139903"/>
                      <a:pt x="565442" y="142817"/>
                    </a:cubicBezTo>
                    <a:cubicBezTo>
                      <a:pt x="560584" y="142817"/>
                      <a:pt x="553783" y="153504"/>
                      <a:pt x="545039" y="174879"/>
                    </a:cubicBezTo>
                    <a:cubicBezTo>
                      <a:pt x="536295" y="191395"/>
                      <a:pt x="528523" y="211797"/>
                      <a:pt x="521722" y="236086"/>
                    </a:cubicBezTo>
                    <a:cubicBezTo>
                      <a:pt x="509092" y="256489"/>
                      <a:pt x="498891" y="276406"/>
                      <a:pt x="491118" y="295837"/>
                    </a:cubicBezTo>
                    <a:lnTo>
                      <a:pt x="491118" y="298751"/>
                    </a:lnTo>
                    <a:cubicBezTo>
                      <a:pt x="491118" y="299723"/>
                      <a:pt x="494033" y="302637"/>
                      <a:pt x="499862" y="307495"/>
                    </a:cubicBezTo>
                    <a:cubicBezTo>
                      <a:pt x="499862" y="304580"/>
                      <a:pt x="512492" y="297780"/>
                      <a:pt x="537753" y="287093"/>
                    </a:cubicBezTo>
                    <a:cubicBezTo>
                      <a:pt x="579529" y="263775"/>
                      <a:pt x="603332" y="249202"/>
                      <a:pt x="609162" y="243373"/>
                    </a:cubicBezTo>
                    <a:cubicBezTo>
                      <a:pt x="632479" y="225885"/>
                      <a:pt x="667455" y="192366"/>
                      <a:pt x="714089" y="142817"/>
                    </a:cubicBezTo>
                    <a:cubicBezTo>
                      <a:pt x="717975" y="142817"/>
                      <a:pt x="723319" y="136502"/>
                      <a:pt x="730120" y="123872"/>
                    </a:cubicBezTo>
                    <a:cubicBezTo>
                      <a:pt x="733034" y="123872"/>
                      <a:pt x="744693" y="111242"/>
                      <a:pt x="765095" y="85982"/>
                    </a:cubicBezTo>
                    <a:cubicBezTo>
                      <a:pt x="769953" y="84039"/>
                      <a:pt x="775782" y="75780"/>
                      <a:pt x="782583" y="61207"/>
                    </a:cubicBezTo>
                    <a:lnTo>
                      <a:pt x="782583" y="49549"/>
                    </a:lnTo>
                    <a:lnTo>
                      <a:pt x="779669" y="49549"/>
                    </a:lnTo>
                    <a:lnTo>
                      <a:pt x="775297" y="48091"/>
                    </a:lnTo>
                    <a:cubicBezTo>
                      <a:pt x="774325" y="47120"/>
                      <a:pt x="773354" y="47120"/>
                      <a:pt x="772382" y="48091"/>
                    </a:cubicBezTo>
                    <a:lnTo>
                      <a:pt x="770925" y="49549"/>
                    </a:lnTo>
                    <a:lnTo>
                      <a:pt x="753437" y="46634"/>
                    </a:lnTo>
                    <a:lnTo>
                      <a:pt x="741778" y="46634"/>
                    </a:lnTo>
                    <a:cubicBezTo>
                      <a:pt x="736920" y="46634"/>
                      <a:pt x="726233" y="48091"/>
                      <a:pt x="709717" y="51006"/>
                    </a:cubicBezTo>
                    <a:lnTo>
                      <a:pt x="709717" y="46634"/>
                    </a:lnTo>
                    <a:cubicBezTo>
                      <a:pt x="726233" y="42748"/>
                      <a:pt x="743236" y="35947"/>
                      <a:pt x="760723" y="26231"/>
                    </a:cubicBezTo>
                    <a:lnTo>
                      <a:pt x="775297" y="23317"/>
                    </a:lnTo>
                    <a:cubicBezTo>
                      <a:pt x="775297" y="20402"/>
                      <a:pt x="772868" y="18945"/>
                      <a:pt x="768010" y="18945"/>
                    </a:cubicBezTo>
                    <a:lnTo>
                      <a:pt x="768010" y="17487"/>
                    </a:lnTo>
                    <a:cubicBezTo>
                      <a:pt x="768010" y="13601"/>
                      <a:pt x="769467" y="11658"/>
                      <a:pt x="772382" y="11658"/>
                    </a:cubicBezTo>
                    <a:lnTo>
                      <a:pt x="782583" y="11658"/>
                    </a:lnTo>
                    <a:cubicBezTo>
                      <a:pt x="801043" y="11658"/>
                      <a:pt x="812701" y="7772"/>
                      <a:pt x="8175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11500">
                    <a:solidFill>
                      <a:schemeClr val="bg1"/>
                    </a:solidFill>
                    <a:latin typeface="字魂49号-逍遥行书" panose="00000500000000000000" pitchFamily="2" charset="-122"/>
                    <a:ea typeface="字魂49号-逍遥行书" panose="00000500000000000000" pitchFamily="2" charset="-122"/>
                  </a:defRPr>
                </a:lvl1pPr>
              </a:lstStyle>
              <a:p>
                <a:endParaRPr lang="zh-CN" altLang="en-US" dirty="0"/>
              </a:p>
            </p:txBody>
          </p:sp>
          <p:sp>
            <p:nvSpPr>
              <p:cNvPr id="1639" name="文本框 1638">
                <a:extLst>
                  <a:ext uri="{FF2B5EF4-FFF2-40B4-BE49-F238E27FC236}">
                    <a16:creationId xmlns:a16="http://schemas.microsoft.com/office/drawing/2014/main" id="{50B954A6-550F-4F40-9626-3E0128010B97}"/>
                  </a:ext>
                </a:extLst>
              </p:cNvPr>
              <p:cNvSpPr txBox="1"/>
              <p:nvPr/>
            </p:nvSpPr>
            <p:spPr>
              <a:xfrm>
                <a:off x="8341100" y="4524983"/>
                <a:ext cx="520522" cy="550698"/>
              </a:xfrm>
              <a:custGeom>
                <a:avLst/>
                <a:gdLst/>
                <a:ahLst/>
                <a:cxnLst/>
                <a:rect l="l" t="t" r="r" b="b"/>
                <a:pathLst>
                  <a:path w="520522" h="550698">
                    <a:moveTo>
                      <a:pt x="96012" y="471145"/>
                    </a:moveTo>
                    <a:cubicBezTo>
                      <a:pt x="96012" y="472517"/>
                      <a:pt x="97383" y="473660"/>
                      <a:pt x="100126" y="474574"/>
                    </a:cubicBezTo>
                    <a:lnTo>
                      <a:pt x="100126" y="473888"/>
                    </a:lnTo>
                    <a:cubicBezTo>
                      <a:pt x="100126" y="472059"/>
                      <a:pt x="99441" y="471145"/>
                      <a:pt x="98069" y="471145"/>
                    </a:cubicBezTo>
                    <a:close/>
                    <a:moveTo>
                      <a:pt x="110413" y="458801"/>
                    </a:moveTo>
                    <a:lnTo>
                      <a:pt x="110413" y="462230"/>
                    </a:lnTo>
                    <a:lnTo>
                      <a:pt x="111785" y="464287"/>
                    </a:lnTo>
                    <a:cubicBezTo>
                      <a:pt x="110871" y="464287"/>
                      <a:pt x="106984" y="465430"/>
                      <a:pt x="100126" y="467716"/>
                    </a:cubicBezTo>
                    <a:lnTo>
                      <a:pt x="100126" y="469773"/>
                    </a:lnTo>
                    <a:lnTo>
                      <a:pt x="102870" y="469773"/>
                    </a:lnTo>
                    <a:lnTo>
                      <a:pt x="106299" y="467716"/>
                    </a:lnTo>
                    <a:lnTo>
                      <a:pt x="108356" y="467716"/>
                    </a:lnTo>
                    <a:cubicBezTo>
                      <a:pt x="109270" y="467716"/>
                      <a:pt x="109728" y="468173"/>
                      <a:pt x="109728" y="469088"/>
                    </a:cubicBezTo>
                    <a:cubicBezTo>
                      <a:pt x="111556" y="468173"/>
                      <a:pt x="112699" y="467716"/>
                      <a:pt x="113157" y="467716"/>
                    </a:cubicBezTo>
                    <a:lnTo>
                      <a:pt x="113157" y="466344"/>
                    </a:lnTo>
                    <a:lnTo>
                      <a:pt x="111785" y="464287"/>
                    </a:lnTo>
                    <a:lnTo>
                      <a:pt x="113842" y="464287"/>
                    </a:lnTo>
                    <a:lnTo>
                      <a:pt x="113157" y="462230"/>
                    </a:lnTo>
                    <a:lnTo>
                      <a:pt x="113157" y="460858"/>
                    </a:lnTo>
                    <a:lnTo>
                      <a:pt x="115214" y="460858"/>
                    </a:lnTo>
                    <a:lnTo>
                      <a:pt x="115214" y="459486"/>
                    </a:lnTo>
                    <a:close/>
                    <a:moveTo>
                      <a:pt x="124815" y="450571"/>
                    </a:moveTo>
                    <a:lnTo>
                      <a:pt x="118643" y="452628"/>
                    </a:lnTo>
                    <a:lnTo>
                      <a:pt x="116586" y="451943"/>
                    </a:lnTo>
                    <a:lnTo>
                      <a:pt x="115214" y="451943"/>
                    </a:lnTo>
                    <a:lnTo>
                      <a:pt x="115214" y="452628"/>
                    </a:lnTo>
                    <a:cubicBezTo>
                      <a:pt x="117500" y="452628"/>
                      <a:pt x="118643" y="453543"/>
                      <a:pt x="118643" y="455372"/>
                    </a:cubicBezTo>
                    <a:lnTo>
                      <a:pt x="118643" y="456057"/>
                    </a:lnTo>
                    <a:cubicBezTo>
                      <a:pt x="116357" y="456057"/>
                      <a:pt x="115214" y="456972"/>
                      <a:pt x="115214" y="458801"/>
                    </a:cubicBezTo>
                    <a:lnTo>
                      <a:pt x="118643" y="460858"/>
                    </a:lnTo>
                    <a:lnTo>
                      <a:pt x="125501" y="450571"/>
                    </a:lnTo>
                    <a:close/>
                    <a:moveTo>
                      <a:pt x="130302" y="449199"/>
                    </a:moveTo>
                    <a:cubicBezTo>
                      <a:pt x="128930" y="449199"/>
                      <a:pt x="127787" y="450342"/>
                      <a:pt x="126873" y="452628"/>
                    </a:cubicBezTo>
                    <a:lnTo>
                      <a:pt x="128930" y="454000"/>
                    </a:lnTo>
                    <a:lnTo>
                      <a:pt x="131673" y="454000"/>
                    </a:lnTo>
                    <a:lnTo>
                      <a:pt x="130302" y="451943"/>
                    </a:lnTo>
                    <a:lnTo>
                      <a:pt x="131673" y="449199"/>
                    </a:lnTo>
                    <a:close/>
                    <a:moveTo>
                      <a:pt x="313410" y="436855"/>
                    </a:moveTo>
                    <a:lnTo>
                      <a:pt x="313410" y="438912"/>
                    </a:lnTo>
                    <a:lnTo>
                      <a:pt x="315468" y="438912"/>
                    </a:lnTo>
                    <a:lnTo>
                      <a:pt x="315468" y="436855"/>
                    </a:lnTo>
                    <a:close/>
                    <a:moveTo>
                      <a:pt x="318211" y="432054"/>
                    </a:moveTo>
                    <a:lnTo>
                      <a:pt x="318211" y="435483"/>
                    </a:lnTo>
                    <a:lnTo>
                      <a:pt x="320268" y="435483"/>
                    </a:lnTo>
                    <a:lnTo>
                      <a:pt x="320268" y="434112"/>
                    </a:lnTo>
                    <a:cubicBezTo>
                      <a:pt x="320268" y="432740"/>
                      <a:pt x="319582" y="432054"/>
                      <a:pt x="318211" y="432054"/>
                    </a:cubicBezTo>
                    <a:close/>
                    <a:moveTo>
                      <a:pt x="312039" y="432054"/>
                    </a:moveTo>
                    <a:lnTo>
                      <a:pt x="312039" y="435483"/>
                    </a:lnTo>
                    <a:lnTo>
                      <a:pt x="313410" y="435483"/>
                    </a:lnTo>
                    <a:cubicBezTo>
                      <a:pt x="313410" y="435026"/>
                      <a:pt x="313867" y="433883"/>
                      <a:pt x="314782" y="432054"/>
                    </a:cubicBezTo>
                    <a:close/>
                    <a:moveTo>
                      <a:pt x="333298" y="412166"/>
                    </a:moveTo>
                    <a:cubicBezTo>
                      <a:pt x="331470" y="415367"/>
                      <a:pt x="327583" y="420853"/>
                      <a:pt x="321640" y="428625"/>
                    </a:cubicBezTo>
                    <a:lnTo>
                      <a:pt x="323697" y="429997"/>
                    </a:lnTo>
                    <a:lnTo>
                      <a:pt x="329869" y="429997"/>
                    </a:lnTo>
                    <a:lnTo>
                      <a:pt x="328498" y="427254"/>
                    </a:lnTo>
                    <a:cubicBezTo>
                      <a:pt x="329412" y="426797"/>
                      <a:pt x="331012" y="426568"/>
                      <a:pt x="333298" y="426568"/>
                    </a:cubicBezTo>
                    <a:lnTo>
                      <a:pt x="333298" y="425196"/>
                    </a:lnTo>
                    <a:lnTo>
                      <a:pt x="330555" y="425196"/>
                    </a:lnTo>
                    <a:lnTo>
                      <a:pt x="330555" y="423825"/>
                    </a:lnTo>
                    <a:lnTo>
                      <a:pt x="331927" y="421767"/>
                    </a:lnTo>
                    <a:lnTo>
                      <a:pt x="333984" y="423139"/>
                    </a:lnTo>
                    <a:lnTo>
                      <a:pt x="336727" y="423139"/>
                    </a:lnTo>
                    <a:lnTo>
                      <a:pt x="336727" y="421767"/>
                    </a:lnTo>
                    <a:lnTo>
                      <a:pt x="333298" y="421767"/>
                    </a:lnTo>
                    <a:cubicBezTo>
                      <a:pt x="333298" y="420396"/>
                      <a:pt x="334441" y="419710"/>
                      <a:pt x="336727" y="419710"/>
                    </a:cubicBezTo>
                    <a:cubicBezTo>
                      <a:pt x="335813" y="414681"/>
                      <a:pt x="334670" y="412166"/>
                      <a:pt x="333298" y="412166"/>
                    </a:cubicBezTo>
                    <a:close/>
                    <a:moveTo>
                      <a:pt x="186537" y="412166"/>
                    </a:moveTo>
                    <a:lnTo>
                      <a:pt x="185851" y="418338"/>
                    </a:lnTo>
                    <a:lnTo>
                      <a:pt x="187909" y="419710"/>
                    </a:lnTo>
                    <a:lnTo>
                      <a:pt x="189966" y="419710"/>
                    </a:lnTo>
                    <a:cubicBezTo>
                      <a:pt x="189052" y="414681"/>
                      <a:pt x="187909" y="412166"/>
                      <a:pt x="186537" y="412166"/>
                    </a:cubicBezTo>
                    <a:close/>
                    <a:moveTo>
                      <a:pt x="321640" y="410109"/>
                    </a:moveTo>
                    <a:cubicBezTo>
                      <a:pt x="321640" y="411480"/>
                      <a:pt x="320497" y="412166"/>
                      <a:pt x="318211" y="412166"/>
                    </a:cubicBezTo>
                    <a:lnTo>
                      <a:pt x="318211" y="413538"/>
                    </a:lnTo>
                    <a:lnTo>
                      <a:pt x="318897" y="416281"/>
                    </a:lnTo>
                    <a:cubicBezTo>
                      <a:pt x="316153" y="416738"/>
                      <a:pt x="314782" y="418110"/>
                      <a:pt x="314782" y="420396"/>
                    </a:cubicBezTo>
                    <a:cubicBezTo>
                      <a:pt x="314782" y="424968"/>
                      <a:pt x="316611" y="427254"/>
                      <a:pt x="320268" y="427254"/>
                    </a:cubicBezTo>
                    <a:cubicBezTo>
                      <a:pt x="327126" y="417653"/>
                      <a:pt x="330555" y="412395"/>
                      <a:pt x="330555" y="411480"/>
                    </a:cubicBezTo>
                    <a:lnTo>
                      <a:pt x="328498" y="412166"/>
                    </a:lnTo>
                    <a:lnTo>
                      <a:pt x="325069" y="412166"/>
                    </a:lnTo>
                    <a:close/>
                    <a:moveTo>
                      <a:pt x="333984" y="392964"/>
                    </a:moveTo>
                    <a:lnTo>
                      <a:pt x="333298" y="395021"/>
                    </a:lnTo>
                    <a:cubicBezTo>
                      <a:pt x="335127" y="396850"/>
                      <a:pt x="336499" y="397764"/>
                      <a:pt x="337413" y="397764"/>
                    </a:cubicBezTo>
                    <a:lnTo>
                      <a:pt x="337413" y="399822"/>
                    </a:lnTo>
                    <a:lnTo>
                      <a:pt x="331927" y="398450"/>
                    </a:lnTo>
                    <a:lnTo>
                      <a:pt x="333298" y="401193"/>
                    </a:lnTo>
                    <a:lnTo>
                      <a:pt x="333298" y="401879"/>
                    </a:lnTo>
                    <a:lnTo>
                      <a:pt x="327126" y="401879"/>
                    </a:lnTo>
                    <a:cubicBezTo>
                      <a:pt x="328498" y="407366"/>
                      <a:pt x="330098" y="410109"/>
                      <a:pt x="331927" y="410109"/>
                    </a:cubicBezTo>
                    <a:cubicBezTo>
                      <a:pt x="336956" y="404165"/>
                      <a:pt x="340842" y="398907"/>
                      <a:pt x="343585" y="394335"/>
                    </a:cubicBezTo>
                    <a:lnTo>
                      <a:pt x="340842" y="392964"/>
                    </a:lnTo>
                    <a:lnTo>
                      <a:pt x="335356" y="394335"/>
                    </a:lnTo>
                    <a:cubicBezTo>
                      <a:pt x="335356" y="393421"/>
                      <a:pt x="334899" y="392964"/>
                      <a:pt x="333984" y="392964"/>
                    </a:cubicBezTo>
                    <a:close/>
                    <a:moveTo>
                      <a:pt x="349072" y="391592"/>
                    </a:moveTo>
                    <a:cubicBezTo>
                      <a:pt x="348157" y="391592"/>
                      <a:pt x="343585" y="397764"/>
                      <a:pt x="335356" y="410109"/>
                    </a:cubicBezTo>
                    <a:lnTo>
                      <a:pt x="335356" y="411480"/>
                    </a:lnTo>
                    <a:lnTo>
                      <a:pt x="336727" y="413538"/>
                    </a:lnTo>
                    <a:cubicBezTo>
                      <a:pt x="341299" y="411709"/>
                      <a:pt x="343585" y="408966"/>
                      <a:pt x="343585" y="405308"/>
                    </a:cubicBezTo>
                    <a:lnTo>
                      <a:pt x="347014" y="405308"/>
                    </a:lnTo>
                    <a:lnTo>
                      <a:pt x="345643" y="403251"/>
                    </a:lnTo>
                    <a:lnTo>
                      <a:pt x="345643" y="401879"/>
                    </a:lnTo>
                    <a:lnTo>
                      <a:pt x="347700" y="401879"/>
                    </a:lnTo>
                    <a:lnTo>
                      <a:pt x="347700" y="399822"/>
                    </a:lnTo>
                    <a:close/>
                    <a:moveTo>
                      <a:pt x="343585" y="391592"/>
                    </a:moveTo>
                    <a:lnTo>
                      <a:pt x="343585" y="392964"/>
                    </a:lnTo>
                    <a:lnTo>
                      <a:pt x="345643" y="392964"/>
                    </a:lnTo>
                    <a:lnTo>
                      <a:pt x="345643" y="391592"/>
                    </a:lnTo>
                    <a:close/>
                    <a:moveTo>
                      <a:pt x="194767" y="375819"/>
                    </a:moveTo>
                    <a:lnTo>
                      <a:pt x="194767" y="376505"/>
                    </a:lnTo>
                    <a:lnTo>
                      <a:pt x="196824" y="376505"/>
                    </a:lnTo>
                    <a:lnTo>
                      <a:pt x="196824" y="375819"/>
                    </a:lnTo>
                    <a:close/>
                    <a:moveTo>
                      <a:pt x="74752" y="365532"/>
                    </a:moveTo>
                    <a:lnTo>
                      <a:pt x="74752" y="367589"/>
                    </a:lnTo>
                    <a:lnTo>
                      <a:pt x="76123" y="367589"/>
                    </a:lnTo>
                    <a:lnTo>
                      <a:pt x="76123" y="365532"/>
                    </a:lnTo>
                    <a:close/>
                    <a:moveTo>
                      <a:pt x="201625" y="362103"/>
                    </a:moveTo>
                    <a:lnTo>
                      <a:pt x="201625" y="362789"/>
                    </a:lnTo>
                    <a:lnTo>
                      <a:pt x="203682" y="362789"/>
                    </a:lnTo>
                    <a:lnTo>
                      <a:pt x="203682" y="362103"/>
                    </a:lnTo>
                    <a:close/>
                    <a:moveTo>
                      <a:pt x="86410" y="357302"/>
                    </a:moveTo>
                    <a:lnTo>
                      <a:pt x="86410" y="358674"/>
                    </a:lnTo>
                    <a:lnTo>
                      <a:pt x="91211" y="358674"/>
                    </a:lnTo>
                    <a:lnTo>
                      <a:pt x="91211" y="357302"/>
                    </a:lnTo>
                    <a:close/>
                    <a:moveTo>
                      <a:pt x="81610" y="355931"/>
                    </a:moveTo>
                    <a:lnTo>
                      <a:pt x="81610" y="357302"/>
                    </a:lnTo>
                    <a:lnTo>
                      <a:pt x="84353" y="357302"/>
                    </a:lnTo>
                    <a:lnTo>
                      <a:pt x="84353" y="355931"/>
                    </a:lnTo>
                    <a:close/>
                    <a:moveTo>
                      <a:pt x="371017" y="353873"/>
                    </a:moveTo>
                    <a:lnTo>
                      <a:pt x="371017" y="355931"/>
                    </a:lnTo>
                    <a:lnTo>
                      <a:pt x="373075" y="355931"/>
                    </a:lnTo>
                    <a:lnTo>
                      <a:pt x="373075" y="353873"/>
                    </a:lnTo>
                    <a:close/>
                    <a:moveTo>
                      <a:pt x="117271" y="353873"/>
                    </a:moveTo>
                    <a:cubicBezTo>
                      <a:pt x="111328" y="359360"/>
                      <a:pt x="107213" y="362103"/>
                      <a:pt x="104927" y="362103"/>
                    </a:cubicBezTo>
                    <a:cubicBezTo>
                      <a:pt x="104927" y="361188"/>
                      <a:pt x="104470" y="360731"/>
                      <a:pt x="103555" y="360731"/>
                    </a:cubicBezTo>
                    <a:cubicBezTo>
                      <a:pt x="103555" y="363932"/>
                      <a:pt x="100584" y="365760"/>
                      <a:pt x="94640" y="366218"/>
                    </a:cubicBezTo>
                    <a:cubicBezTo>
                      <a:pt x="91440" y="370332"/>
                      <a:pt x="86868" y="373761"/>
                      <a:pt x="80924" y="376505"/>
                    </a:cubicBezTo>
                    <a:lnTo>
                      <a:pt x="77495" y="381305"/>
                    </a:lnTo>
                    <a:lnTo>
                      <a:pt x="81610" y="381305"/>
                    </a:lnTo>
                    <a:cubicBezTo>
                      <a:pt x="82067" y="383134"/>
                      <a:pt x="93268" y="389306"/>
                      <a:pt x="115214" y="399822"/>
                    </a:cubicBezTo>
                    <a:lnTo>
                      <a:pt x="117271" y="401879"/>
                    </a:lnTo>
                    <a:cubicBezTo>
                      <a:pt x="125958" y="401422"/>
                      <a:pt x="130302" y="399593"/>
                      <a:pt x="130302" y="396393"/>
                    </a:cubicBezTo>
                    <a:cubicBezTo>
                      <a:pt x="128930" y="396393"/>
                      <a:pt x="128244" y="395707"/>
                      <a:pt x="128244" y="394335"/>
                    </a:cubicBezTo>
                    <a:lnTo>
                      <a:pt x="128244" y="392964"/>
                    </a:lnTo>
                    <a:cubicBezTo>
                      <a:pt x="128244" y="391135"/>
                      <a:pt x="129616" y="389992"/>
                      <a:pt x="132359" y="389535"/>
                    </a:cubicBezTo>
                    <a:lnTo>
                      <a:pt x="132359" y="388163"/>
                    </a:lnTo>
                    <a:cubicBezTo>
                      <a:pt x="130073" y="388163"/>
                      <a:pt x="128930" y="387477"/>
                      <a:pt x="128930" y="386106"/>
                    </a:cubicBezTo>
                    <a:cubicBezTo>
                      <a:pt x="133045" y="377876"/>
                      <a:pt x="135788" y="371018"/>
                      <a:pt x="137160" y="365532"/>
                    </a:cubicBezTo>
                    <a:cubicBezTo>
                      <a:pt x="134874" y="365532"/>
                      <a:pt x="133731" y="364617"/>
                      <a:pt x="133731" y="362789"/>
                    </a:cubicBezTo>
                    <a:lnTo>
                      <a:pt x="131673" y="364160"/>
                    </a:lnTo>
                    <a:lnTo>
                      <a:pt x="128244" y="362103"/>
                    </a:lnTo>
                    <a:cubicBezTo>
                      <a:pt x="128244" y="362560"/>
                      <a:pt x="127787" y="362789"/>
                      <a:pt x="126873" y="362789"/>
                    </a:cubicBezTo>
                    <a:cubicBezTo>
                      <a:pt x="125044" y="356845"/>
                      <a:pt x="121843" y="353873"/>
                      <a:pt x="117271" y="353873"/>
                    </a:cubicBezTo>
                    <a:close/>
                    <a:moveTo>
                      <a:pt x="374446" y="347015"/>
                    </a:moveTo>
                    <a:lnTo>
                      <a:pt x="373075" y="349073"/>
                    </a:lnTo>
                    <a:cubicBezTo>
                      <a:pt x="373989" y="350444"/>
                      <a:pt x="374904" y="351130"/>
                      <a:pt x="375818" y="351130"/>
                    </a:cubicBezTo>
                    <a:lnTo>
                      <a:pt x="379247" y="351130"/>
                    </a:lnTo>
                    <a:cubicBezTo>
                      <a:pt x="379247" y="350216"/>
                      <a:pt x="377647" y="348844"/>
                      <a:pt x="374446" y="347015"/>
                    </a:cubicBezTo>
                    <a:close/>
                    <a:moveTo>
                      <a:pt x="381304" y="331928"/>
                    </a:moveTo>
                    <a:cubicBezTo>
                      <a:pt x="381304" y="332385"/>
                      <a:pt x="379476" y="336271"/>
                      <a:pt x="375818" y="343586"/>
                    </a:cubicBezTo>
                    <a:lnTo>
                      <a:pt x="375818" y="345644"/>
                    </a:lnTo>
                    <a:lnTo>
                      <a:pt x="377190" y="346329"/>
                    </a:lnTo>
                    <a:lnTo>
                      <a:pt x="379247" y="347015"/>
                    </a:lnTo>
                    <a:cubicBezTo>
                      <a:pt x="379247" y="346101"/>
                      <a:pt x="379476" y="345644"/>
                      <a:pt x="379933" y="345644"/>
                    </a:cubicBezTo>
                    <a:lnTo>
                      <a:pt x="379933" y="347701"/>
                    </a:lnTo>
                    <a:lnTo>
                      <a:pt x="382676" y="347701"/>
                    </a:lnTo>
                    <a:cubicBezTo>
                      <a:pt x="382676" y="346329"/>
                      <a:pt x="383133" y="345644"/>
                      <a:pt x="384048" y="345644"/>
                    </a:cubicBezTo>
                    <a:lnTo>
                      <a:pt x="382676" y="343586"/>
                    </a:lnTo>
                    <a:cubicBezTo>
                      <a:pt x="382676" y="342672"/>
                      <a:pt x="383133" y="342215"/>
                      <a:pt x="384048" y="342215"/>
                    </a:cubicBezTo>
                    <a:lnTo>
                      <a:pt x="382676" y="340157"/>
                    </a:lnTo>
                    <a:lnTo>
                      <a:pt x="384048" y="337414"/>
                    </a:lnTo>
                    <a:lnTo>
                      <a:pt x="381304" y="336728"/>
                    </a:lnTo>
                    <a:lnTo>
                      <a:pt x="381990" y="334671"/>
                    </a:lnTo>
                    <a:lnTo>
                      <a:pt x="382676" y="333299"/>
                    </a:lnTo>
                    <a:lnTo>
                      <a:pt x="382676" y="331928"/>
                    </a:lnTo>
                    <a:close/>
                    <a:moveTo>
                      <a:pt x="203682" y="329870"/>
                    </a:moveTo>
                    <a:cubicBezTo>
                      <a:pt x="199110" y="340843"/>
                      <a:pt x="196138" y="346558"/>
                      <a:pt x="194767" y="347015"/>
                    </a:cubicBezTo>
                    <a:lnTo>
                      <a:pt x="194767" y="344272"/>
                    </a:lnTo>
                    <a:lnTo>
                      <a:pt x="200253" y="331928"/>
                    </a:lnTo>
                    <a:lnTo>
                      <a:pt x="199567" y="331928"/>
                    </a:lnTo>
                    <a:cubicBezTo>
                      <a:pt x="193167" y="331928"/>
                      <a:pt x="189966" y="337643"/>
                      <a:pt x="189966" y="349073"/>
                    </a:cubicBezTo>
                    <a:lnTo>
                      <a:pt x="189966" y="350444"/>
                    </a:lnTo>
                    <a:lnTo>
                      <a:pt x="192709" y="350444"/>
                    </a:lnTo>
                    <a:cubicBezTo>
                      <a:pt x="192709" y="348158"/>
                      <a:pt x="193395" y="347015"/>
                      <a:pt x="194767" y="347015"/>
                    </a:cubicBezTo>
                    <a:lnTo>
                      <a:pt x="194767" y="349073"/>
                    </a:lnTo>
                    <a:lnTo>
                      <a:pt x="189280" y="359360"/>
                    </a:lnTo>
                    <a:cubicBezTo>
                      <a:pt x="191109" y="362103"/>
                      <a:pt x="192252" y="365989"/>
                      <a:pt x="192709" y="371018"/>
                    </a:cubicBezTo>
                    <a:lnTo>
                      <a:pt x="196824" y="371018"/>
                    </a:lnTo>
                    <a:lnTo>
                      <a:pt x="194767" y="367589"/>
                    </a:lnTo>
                    <a:cubicBezTo>
                      <a:pt x="196138" y="365303"/>
                      <a:pt x="196824" y="363474"/>
                      <a:pt x="196824" y="362103"/>
                    </a:cubicBezTo>
                    <a:lnTo>
                      <a:pt x="199567" y="362103"/>
                    </a:lnTo>
                    <a:lnTo>
                      <a:pt x="199567" y="364160"/>
                    </a:lnTo>
                    <a:lnTo>
                      <a:pt x="200253" y="364160"/>
                    </a:lnTo>
                    <a:lnTo>
                      <a:pt x="200253" y="362789"/>
                    </a:lnTo>
                    <a:cubicBezTo>
                      <a:pt x="199796" y="361874"/>
                      <a:pt x="199567" y="360503"/>
                      <a:pt x="199567" y="358674"/>
                    </a:cubicBezTo>
                    <a:cubicBezTo>
                      <a:pt x="200025" y="358674"/>
                      <a:pt x="200253" y="358217"/>
                      <a:pt x="200253" y="357302"/>
                    </a:cubicBezTo>
                    <a:lnTo>
                      <a:pt x="202311" y="357988"/>
                    </a:lnTo>
                    <a:lnTo>
                      <a:pt x="203682" y="358674"/>
                    </a:lnTo>
                    <a:lnTo>
                      <a:pt x="205054" y="358674"/>
                    </a:lnTo>
                    <a:lnTo>
                      <a:pt x="205054" y="357302"/>
                    </a:lnTo>
                    <a:cubicBezTo>
                      <a:pt x="202768" y="357302"/>
                      <a:pt x="201853" y="356388"/>
                      <a:pt x="202311" y="354559"/>
                    </a:cubicBezTo>
                    <a:cubicBezTo>
                      <a:pt x="202311" y="353187"/>
                      <a:pt x="202768" y="352502"/>
                      <a:pt x="203682" y="352502"/>
                    </a:cubicBezTo>
                    <a:cubicBezTo>
                      <a:pt x="205511" y="353416"/>
                      <a:pt x="207111" y="353873"/>
                      <a:pt x="208483" y="353873"/>
                    </a:cubicBezTo>
                    <a:cubicBezTo>
                      <a:pt x="208483" y="353416"/>
                      <a:pt x="208940" y="352273"/>
                      <a:pt x="209854" y="350444"/>
                    </a:cubicBezTo>
                    <a:cubicBezTo>
                      <a:pt x="205740" y="350444"/>
                      <a:pt x="203682" y="349530"/>
                      <a:pt x="203682" y="347701"/>
                    </a:cubicBezTo>
                    <a:lnTo>
                      <a:pt x="203682" y="344272"/>
                    </a:lnTo>
                    <a:lnTo>
                      <a:pt x="206425" y="344272"/>
                    </a:lnTo>
                    <a:lnTo>
                      <a:pt x="203682" y="336728"/>
                    </a:lnTo>
                    <a:lnTo>
                      <a:pt x="206425" y="337414"/>
                    </a:lnTo>
                    <a:lnTo>
                      <a:pt x="211226" y="337414"/>
                    </a:lnTo>
                    <a:lnTo>
                      <a:pt x="211226" y="336728"/>
                    </a:lnTo>
                    <a:cubicBezTo>
                      <a:pt x="209397" y="336728"/>
                      <a:pt x="208026" y="334671"/>
                      <a:pt x="207111" y="330556"/>
                    </a:cubicBezTo>
                    <a:close/>
                    <a:moveTo>
                      <a:pt x="86410" y="328499"/>
                    </a:moveTo>
                    <a:lnTo>
                      <a:pt x="88468" y="328499"/>
                    </a:lnTo>
                    <a:cubicBezTo>
                      <a:pt x="88468" y="329870"/>
                      <a:pt x="87782" y="330556"/>
                      <a:pt x="86410" y="330556"/>
                    </a:cubicBezTo>
                    <a:close/>
                    <a:moveTo>
                      <a:pt x="379247" y="327127"/>
                    </a:moveTo>
                    <a:cubicBezTo>
                      <a:pt x="375589" y="328956"/>
                      <a:pt x="372846" y="329870"/>
                      <a:pt x="371017" y="329870"/>
                    </a:cubicBezTo>
                    <a:lnTo>
                      <a:pt x="371017" y="330556"/>
                    </a:lnTo>
                    <a:lnTo>
                      <a:pt x="372389" y="333299"/>
                    </a:lnTo>
                    <a:cubicBezTo>
                      <a:pt x="371932" y="333299"/>
                      <a:pt x="371246" y="333756"/>
                      <a:pt x="370332" y="334671"/>
                    </a:cubicBezTo>
                    <a:cubicBezTo>
                      <a:pt x="369417" y="336042"/>
                      <a:pt x="368503" y="337871"/>
                      <a:pt x="367588" y="340157"/>
                    </a:cubicBezTo>
                    <a:lnTo>
                      <a:pt x="369646" y="343586"/>
                    </a:lnTo>
                    <a:lnTo>
                      <a:pt x="366217" y="343586"/>
                    </a:lnTo>
                    <a:lnTo>
                      <a:pt x="364159" y="342215"/>
                    </a:lnTo>
                    <a:lnTo>
                      <a:pt x="364159" y="343586"/>
                    </a:lnTo>
                    <a:cubicBezTo>
                      <a:pt x="365988" y="349530"/>
                      <a:pt x="367588" y="352502"/>
                      <a:pt x="368960" y="352502"/>
                    </a:cubicBezTo>
                    <a:cubicBezTo>
                      <a:pt x="372618" y="345644"/>
                      <a:pt x="375361" y="339929"/>
                      <a:pt x="377190" y="335357"/>
                    </a:cubicBezTo>
                    <a:cubicBezTo>
                      <a:pt x="379018" y="331242"/>
                      <a:pt x="379933" y="328499"/>
                      <a:pt x="379933" y="327127"/>
                    </a:cubicBezTo>
                    <a:close/>
                    <a:moveTo>
                      <a:pt x="394335" y="308610"/>
                    </a:moveTo>
                    <a:cubicBezTo>
                      <a:pt x="393877" y="308610"/>
                      <a:pt x="392963" y="309982"/>
                      <a:pt x="391591" y="312725"/>
                    </a:cubicBezTo>
                    <a:cubicBezTo>
                      <a:pt x="389763" y="315926"/>
                      <a:pt x="387477" y="320269"/>
                      <a:pt x="384733" y="325755"/>
                    </a:cubicBezTo>
                    <a:lnTo>
                      <a:pt x="387477" y="325755"/>
                    </a:lnTo>
                    <a:cubicBezTo>
                      <a:pt x="389763" y="324384"/>
                      <a:pt x="391134" y="323698"/>
                      <a:pt x="391591" y="323698"/>
                    </a:cubicBezTo>
                    <a:lnTo>
                      <a:pt x="390906" y="321641"/>
                    </a:lnTo>
                    <a:lnTo>
                      <a:pt x="390906" y="320269"/>
                    </a:lnTo>
                    <a:cubicBezTo>
                      <a:pt x="391820" y="320269"/>
                      <a:pt x="393192" y="319583"/>
                      <a:pt x="395020" y="318212"/>
                    </a:cubicBezTo>
                    <a:lnTo>
                      <a:pt x="398449" y="318897"/>
                    </a:lnTo>
                    <a:lnTo>
                      <a:pt x="396392" y="315468"/>
                    </a:lnTo>
                    <a:lnTo>
                      <a:pt x="399821" y="315468"/>
                    </a:lnTo>
                    <a:cubicBezTo>
                      <a:pt x="399821" y="314097"/>
                      <a:pt x="399135" y="313411"/>
                      <a:pt x="397764" y="313411"/>
                    </a:cubicBezTo>
                    <a:lnTo>
                      <a:pt x="395020" y="314783"/>
                    </a:lnTo>
                    <a:lnTo>
                      <a:pt x="395020" y="313411"/>
                    </a:lnTo>
                    <a:cubicBezTo>
                      <a:pt x="395935" y="311582"/>
                      <a:pt x="396392" y="310439"/>
                      <a:pt x="396392" y="309982"/>
                    </a:cubicBezTo>
                    <a:close/>
                    <a:moveTo>
                      <a:pt x="396392" y="303124"/>
                    </a:moveTo>
                    <a:lnTo>
                      <a:pt x="395020" y="307925"/>
                    </a:lnTo>
                    <a:lnTo>
                      <a:pt x="396392" y="307925"/>
                    </a:lnTo>
                    <a:lnTo>
                      <a:pt x="398449" y="306553"/>
                    </a:lnTo>
                    <a:lnTo>
                      <a:pt x="397764" y="304496"/>
                    </a:lnTo>
                    <a:lnTo>
                      <a:pt x="397764" y="303124"/>
                    </a:lnTo>
                    <a:close/>
                    <a:moveTo>
                      <a:pt x="391591" y="301067"/>
                    </a:moveTo>
                    <a:lnTo>
                      <a:pt x="392963" y="303124"/>
                    </a:lnTo>
                    <a:cubicBezTo>
                      <a:pt x="392963" y="304496"/>
                      <a:pt x="389534" y="305181"/>
                      <a:pt x="382676" y="305181"/>
                    </a:cubicBezTo>
                    <a:lnTo>
                      <a:pt x="384048" y="307925"/>
                    </a:lnTo>
                    <a:lnTo>
                      <a:pt x="379247" y="316840"/>
                    </a:lnTo>
                    <a:lnTo>
                      <a:pt x="379933" y="318897"/>
                    </a:lnTo>
                    <a:cubicBezTo>
                      <a:pt x="379476" y="319812"/>
                      <a:pt x="379247" y="321412"/>
                      <a:pt x="379247" y="323698"/>
                    </a:cubicBezTo>
                    <a:lnTo>
                      <a:pt x="381304" y="323698"/>
                    </a:lnTo>
                    <a:cubicBezTo>
                      <a:pt x="384048" y="322784"/>
                      <a:pt x="388391" y="315926"/>
                      <a:pt x="394335" y="303124"/>
                    </a:cubicBezTo>
                    <a:lnTo>
                      <a:pt x="394335" y="301067"/>
                    </a:lnTo>
                    <a:close/>
                    <a:moveTo>
                      <a:pt x="398449" y="298323"/>
                    </a:moveTo>
                    <a:lnTo>
                      <a:pt x="398449" y="301067"/>
                    </a:lnTo>
                    <a:lnTo>
                      <a:pt x="399821" y="301067"/>
                    </a:lnTo>
                    <a:lnTo>
                      <a:pt x="399821" y="298323"/>
                    </a:lnTo>
                    <a:close/>
                    <a:moveTo>
                      <a:pt x="398449" y="292837"/>
                    </a:moveTo>
                    <a:lnTo>
                      <a:pt x="396392" y="293523"/>
                    </a:lnTo>
                    <a:lnTo>
                      <a:pt x="395020" y="293523"/>
                    </a:lnTo>
                    <a:lnTo>
                      <a:pt x="396392" y="296266"/>
                    </a:lnTo>
                    <a:lnTo>
                      <a:pt x="395020" y="298323"/>
                    </a:lnTo>
                    <a:lnTo>
                      <a:pt x="395020" y="299695"/>
                    </a:lnTo>
                    <a:lnTo>
                      <a:pt x="396392" y="299695"/>
                    </a:lnTo>
                    <a:cubicBezTo>
                      <a:pt x="396392" y="298323"/>
                      <a:pt x="397535" y="296037"/>
                      <a:pt x="399821" y="292837"/>
                    </a:cubicBezTo>
                    <a:close/>
                    <a:moveTo>
                      <a:pt x="176250" y="255804"/>
                    </a:moveTo>
                    <a:lnTo>
                      <a:pt x="178308" y="255804"/>
                    </a:lnTo>
                    <a:lnTo>
                      <a:pt x="178308" y="257175"/>
                    </a:lnTo>
                    <a:lnTo>
                      <a:pt x="176250" y="257175"/>
                    </a:lnTo>
                    <a:close/>
                    <a:moveTo>
                      <a:pt x="183108" y="225629"/>
                    </a:moveTo>
                    <a:cubicBezTo>
                      <a:pt x="184937" y="226086"/>
                      <a:pt x="185851" y="227000"/>
                      <a:pt x="185851" y="228372"/>
                    </a:cubicBezTo>
                    <a:lnTo>
                      <a:pt x="191338" y="227000"/>
                    </a:lnTo>
                    <a:lnTo>
                      <a:pt x="193395" y="227000"/>
                    </a:lnTo>
                    <a:lnTo>
                      <a:pt x="193395" y="229058"/>
                    </a:lnTo>
                    <a:lnTo>
                      <a:pt x="182422" y="230429"/>
                    </a:lnTo>
                    <a:cubicBezTo>
                      <a:pt x="182880" y="229515"/>
                      <a:pt x="183108" y="227915"/>
                      <a:pt x="183108" y="225629"/>
                    </a:cubicBezTo>
                    <a:close/>
                    <a:moveTo>
                      <a:pt x="72694" y="221514"/>
                    </a:moveTo>
                    <a:lnTo>
                      <a:pt x="72694" y="222200"/>
                    </a:lnTo>
                    <a:lnTo>
                      <a:pt x="74752" y="222200"/>
                    </a:lnTo>
                    <a:lnTo>
                      <a:pt x="74752" y="221514"/>
                    </a:lnTo>
                    <a:close/>
                    <a:moveTo>
                      <a:pt x="74752" y="218085"/>
                    </a:moveTo>
                    <a:lnTo>
                      <a:pt x="74752" y="218771"/>
                    </a:lnTo>
                    <a:lnTo>
                      <a:pt x="78181" y="218771"/>
                    </a:lnTo>
                    <a:lnTo>
                      <a:pt x="78181" y="218085"/>
                    </a:lnTo>
                    <a:close/>
                    <a:moveTo>
                      <a:pt x="82981" y="216713"/>
                    </a:moveTo>
                    <a:cubicBezTo>
                      <a:pt x="82067" y="216713"/>
                      <a:pt x="80924" y="217856"/>
                      <a:pt x="79552" y="220142"/>
                    </a:cubicBezTo>
                    <a:lnTo>
                      <a:pt x="81610" y="221514"/>
                    </a:lnTo>
                    <a:close/>
                    <a:moveTo>
                      <a:pt x="77495" y="215342"/>
                    </a:moveTo>
                    <a:lnTo>
                      <a:pt x="77495" y="216713"/>
                    </a:lnTo>
                    <a:lnTo>
                      <a:pt x="80924" y="216713"/>
                    </a:lnTo>
                    <a:lnTo>
                      <a:pt x="80924" y="215342"/>
                    </a:lnTo>
                    <a:close/>
                    <a:moveTo>
                      <a:pt x="89839" y="209855"/>
                    </a:moveTo>
                    <a:cubicBezTo>
                      <a:pt x="88925" y="209855"/>
                      <a:pt x="87782" y="210998"/>
                      <a:pt x="86410" y="213284"/>
                    </a:cubicBezTo>
                    <a:lnTo>
                      <a:pt x="86410" y="214656"/>
                    </a:lnTo>
                    <a:cubicBezTo>
                      <a:pt x="88239" y="213741"/>
                      <a:pt x="89839" y="213284"/>
                      <a:pt x="91211" y="213284"/>
                    </a:cubicBezTo>
                    <a:lnTo>
                      <a:pt x="91211" y="209855"/>
                    </a:lnTo>
                    <a:close/>
                    <a:moveTo>
                      <a:pt x="81610" y="209855"/>
                    </a:moveTo>
                    <a:lnTo>
                      <a:pt x="81610" y="211913"/>
                    </a:lnTo>
                    <a:lnTo>
                      <a:pt x="82981" y="211913"/>
                    </a:lnTo>
                    <a:cubicBezTo>
                      <a:pt x="84353" y="211913"/>
                      <a:pt x="85039" y="211227"/>
                      <a:pt x="85039" y="209855"/>
                    </a:cubicBezTo>
                    <a:close/>
                    <a:moveTo>
                      <a:pt x="96012" y="203683"/>
                    </a:moveTo>
                    <a:cubicBezTo>
                      <a:pt x="93726" y="204140"/>
                      <a:pt x="92125" y="205740"/>
                      <a:pt x="91211" y="208484"/>
                    </a:cubicBezTo>
                    <a:lnTo>
                      <a:pt x="91897" y="208484"/>
                    </a:lnTo>
                    <a:cubicBezTo>
                      <a:pt x="96012" y="207569"/>
                      <a:pt x="98069" y="206426"/>
                      <a:pt x="98069" y="205055"/>
                    </a:cubicBezTo>
                    <a:cubicBezTo>
                      <a:pt x="96697" y="205055"/>
                      <a:pt x="96012" y="204597"/>
                      <a:pt x="96012" y="203683"/>
                    </a:cubicBezTo>
                    <a:close/>
                    <a:moveTo>
                      <a:pt x="349072" y="201626"/>
                    </a:moveTo>
                    <a:lnTo>
                      <a:pt x="349072" y="202997"/>
                    </a:lnTo>
                    <a:lnTo>
                      <a:pt x="351129" y="202997"/>
                    </a:lnTo>
                    <a:lnTo>
                      <a:pt x="351129" y="201626"/>
                    </a:lnTo>
                    <a:close/>
                    <a:moveTo>
                      <a:pt x="86410" y="201626"/>
                    </a:moveTo>
                    <a:lnTo>
                      <a:pt x="86410" y="202997"/>
                    </a:lnTo>
                    <a:cubicBezTo>
                      <a:pt x="87782" y="202997"/>
                      <a:pt x="88468" y="203683"/>
                      <a:pt x="88468" y="205055"/>
                    </a:cubicBezTo>
                    <a:lnTo>
                      <a:pt x="90525" y="204369"/>
                    </a:lnTo>
                    <a:lnTo>
                      <a:pt x="91897" y="203683"/>
                    </a:lnTo>
                    <a:lnTo>
                      <a:pt x="91897" y="202997"/>
                    </a:lnTo>
                    <a:cubicBezTo>
                      <a:pt x="90982" y="202997"/>
                      <a:pt x="89611" y="202540"/>
                      <a:pt x="87782" y="201626"/>
                    </a:cubicBezTo>
                    <a:close/>
                    <a:moveTo>
                      <a:pt x="101498" y="196825"/>
                    </a:moveTo>
                    <a:cubicBezTo>
                      <a:pt x="100126" y="196825"/>
                      <a:pt x="98526" y="198425"/>
                      <a:pt x="96697" y="201626"/>
                    </a:cubicBezTo>
                    <a:cubicBezTo>
                      <a:pt x="98526" y="201626"/>
                      <a:pt x="99441" y="202083"/>
                      <a:pt x="99441" y="202997"/>
                    </a:cubicBezTo>
                    <a:cubicBezTo>
                      <a:pt x="102184" y="201626"/>
                      <a:pt x="103555" y="200254"/>
                      <a:pt x="103555" y="198882"/>
                    </a:cubicBezTo>
                    <a:cubicBezTo>
                      <a:pt x="103555" y="197511"/>
                      <a:pt x="102870" y="196825"/>
                      <a:pt x="101498" y="196825"/>
                    </a:cubicBezTo>
                    <a:close/>
                    <a:moveTo>
                      <a:pt x="93268" y="196139"/>
                    </a:moveTo>
                    <a:lnTo>
                      <a:pt x="94640" y="198197"/>
                    </a:lnTo>
                    <a:cubicBezTo>
                      <a:pt x="93726" y="198197"/>
                      <a:pt x="93268" y="198654"/>
                      <a:pt x="93268" y="199568"/>
                    </a:cubicBezTo>
                    <a:lnTo>
                      <a:pt x="96012" y="199568"/>
                    </a:lnTo>
                    <a:cubicBezTo>
                      <a:pt x="96012" y="197739"/>
                      <a:pt x="96697" y="196825"/>
                      <a:pt x="98069" y="196825"/>
                    </a:cubicBezTo>
                    <a:lnTo>
                      <a:pt x="98069" y="196139"/>
                    </a:lnTo>
                    <a:close/>
                    <a:moveTo>
                      <a:pt x="104927" y="191339"/>
                    </a:moveTo>
                    <a:cubicBezTo>
                      <a:pt x="104927" y="191796"/>
                      <a:pt x="104698" y="192482"/>
                      <a:pt x="104241" y="193396"/>
                    </a:cubicBezTo>
                    <a:lnTo>
                      <a:pt x="102870" y="196139"/>
                    </a:lnTo>
                    <a:lnTo>
                      <a:pt x="104927" y="196139"/>
                    </a:lnTo>
                    <a:lnTo>
                      <a:pt x="106984" y="194768"/>
                    </a:lnTo>
                    <a:lnTo>
                      <a:pt x="106299" y="192710"/>
                    </a:lnTo>
                    <a:lnTo>
                      <a:pt x="106299" y="191339"/>
                    </a:lnTo>
                    <a:close/>
                    <a:moveTo>
                      <a:pt x="96697" y="189281"/>
                    </a:moveTo>
                    <a:lnTo>
                      <a:pt x="96697" y="192710"/>
                    </a:lnTo>
                    <a:lnTo>
                      <a:pt x="99441" y="191339"/>
                    </a:lnTo>
                    <a:cubicBezTo>
                      <a:pt x="101269" y="192253"/>
                      <a:pt x="102412" y="192710"/>
                      <a:pt x="102870" y="192710"/>
                    </a:cubicBezTo>
                    <a:cubicBezTo>
                      <a:pt x="102870" y="190881"/>
                      <a:pt x="100812" y="189738"/>
                      <a:pt x="96697" y="189281"/>
                    </a:cubicBezTo>
                    <a:close/>
                    <a:moveTo>
                      <a:pt x="108356" y="187910"/>
                    </a:moveTo>
                    <a:lnTo>
                      <a:pt x="106984" y="189967"/>
                    </a:lnTo>
                    <a:lnTo>
                      <a:pt x="110413" y="189967"/>
                    </a:lnTo>
                    <a:cubicBezTo>
                      <a:pt x="110413" y="188595"/>
                      <a:pt x="109728" y="187910"/>
                      <a:pt x="108356" y="187910"/>
                    </a:cubicBezTo>
                    <a:close/>
                    <a:moveTo>
                      <a:pt x="110413" y="185852"/>
                    </a:moveTo>
                    <a:lnTo>
                      <a:pt x="110413" y="186538"/>
                    </a:lnTo>
                    <a:lnTo>
                      <a:pt x="113157" y="186538"/>
                    </a:lnTo>
                    <a:lnTo>
                      <a:pt x="113157" y="185852"/>
                    </a:lnTo>
                    <a:close/>
                    <a:moveTo>
                      <a:pt x="115214" y="179680"/>
                    </a:moveTo>
                    <a:lnTo>
                      <a:pt x="115214" y="181052"/>
                    </a:lnTo>
                    <a:lnTo>
                      <a:pt x="117271" y="181052"/>
                    </a:lnTo>
                    <a:lnTo>
                      <a:pt x="117271" y="179680"/>
                    </a:lnTo>
                    <a:close/>
                    <a:moveTo>
                      <a:pt x="316839" y="177623"/>
                    </a:moveTo>
                    <a:lnTo>
                      <a:pt x="316839" y="179680"/>
                    </a:lnTo>
                    <a:cubicBezTo>
                      <a:pt x="317754" y="181052"/>
                      <a:pt x="318439" y="181737"/>
                      <a:pt x="318897" y="181737"/>
                    </a:cubicBezTo>
                    <a:cubicBezTo>
                      <a:pt x="318897" y="181280"/>
                      <a:pt x="319354" y="181052"/>
                      <a:pt x="320268" y="181052"/>
                    </a:cubicBezTo>
                    <a:lnTo>
                      <a:pt x="319582" y="178994"/>
                    </a:lnTo>
                    <a:lnTo>
                      <a:pt x="318897" y="177623"/>
                    </a:lnTo>
                    <a:close/>
                    <a:moveTo>
                      <a:pt x="123444" y="172822"/>
                    </a:moveTo>
                    <a:cubicBezTo>
                      <a:pt x="121615" y="172822"/>
                      <a:pt x="120700" y="173508"/>
                      <a:pt x="120700" y="174879"/>
                    </a:cubicBezTo>
                    <a:lnTo>
                      <a:pt x="124815" y="174879"/>
                    </a:lnTo>
                    <a:lnTo>
                      <a:pt x="124815" y="172822"/>
                    </a:lnTo>
                    <a:close/>
                    <a:moveTo>
                      <a:pt x="116586" y="163907"/>
                    </a:moveTo>
                    <a:lnTo>
                      <a:pt x="116586" y="164592"/>
                    </a:lnTo>
                    <a:lnTo>
                      <a:pt x="120015" y="169393"/>
                    </a:lnTo>
                    <a:lnTo>
                      <a:pt x="118643" y="169393"/>
                    </a:lnTo>
                    <a:lnTo>
                      <a:pt x="113157" y="168021"/>
                    </a:lnTo>
                    <a:cubicBezTo>
                      <a:pt x="114528" y="171222"/>
                      <a:pt x="116814" y="172822"/>
                      <a:pt x="120015" y="172822"/>
                    </a:cubicBezTo>
                    <a:cubicBezTo>
                      <a:pt x="120015" y="172365"/>
                      <a:pt x="121843" y="169622"/>
                      <a:pt x="125501" y="164592"/>
                    </a:cubicBezTo>
                    <a:lnTo>
                      <a:pt x="122072" y="163907"/>
                    </a:lnTo>
                    <a:lnTo>
                      <a:pt x="122072" y="164592"/>
                    </a:lnTo>
                    <a:lnTo>
                      <a:pt x="120015" y="163907"/>
                    </a:lnTo>
                    <a:close/>
                    <a:moveTo>
                      <a:pt x="322326" y="162535"/>
                    </a:moveTo>
                    <a:lnTo>
                      <a:pt x="323697" y="168021"/>
                    </a:lnTo>
                    <a:lnTo>
                      <a:pt x="320268" y="172822"/>
                    </a:lnTo>
                    <a:lnTo>
                      <a:pt x="323697" y="174879"/>
                    </a:lnTo>
                    <a:lnTo>
                      <a:pt x="324383" y="172136"/>
                    </a:lnTo>
                    <a:lnTo>
                      <a:pt x="325755" y="169393"/>
                    </a:lnTo>
                    <a:cubicBezTo>
                      <a:pt x="326669" y="167564"/>
                      <a:pt x="327126" y="166421"/>
                      <a:pt x="327126" y="165964"/>
                    </a:cubicBezTo>
                    <a:lnTo>
                      <a:pt x="327126" y="164592"/>
                    </a:lnTo>
                    <a:cubicBezTo>
                      <a:pt x="326669" y="164592"/>
                      <a:pt x="325983" y="164364"/>
                      <a:pt x="325069" y="163907"/>
                    </a:cubicBezTo>
                    <a:close/>
                    <a:moveTo>
                      <a:pt x="133731" y="161163"/>
                    </a:moveTo>
                    <a:cubicBezTo>
                      <a:pt x="133273" y="161163"/>
                      <a:pt x="132359" y="162078"/>
                      <a:pt x="130987" y="163907"/>
                    </a:cubicBezTo>
                    <a:cubicBezTo>
                      <a:pt x="129159" y="165735"/>
                      <a:pt x="127101" y="168021"/>
                      <a:pt x="124815" y="170765"/>
                    </a:cubicBezTo>
                    <a:lnTo>
                      <a:pt x="126873" y="171450"/>
                    </a:lnTo>
                    <a:cubicBezTo>
                      <a:pt x="126873" y="170079"/>
                      <a:pt x="128473" y="169393"/>
                      <a:pt x="131673" y="169393"/>
                    </a:cubicBezTo>
                    <a:lnTo>
                      <a:pt x="130302" y="167336"/>
                    </a:lnTo>
                    <a:cubicBezTo>
                      <a:pt x="130302" y="165507"/>
                      <a:pt x="130987" y="164592"/>
                      <a:pt x="132359" y="164592"/>
                    </a:cubicBezTo>
                    <a:lnTo>
                      <a:pt x="134416" y="165278"/>
                    </a:lnTo>
                    <a:lnTo>
                      <a:pt x="135788" y="165964"/>
                    </a:lnTo>
                    <a:cubicBezTo>
                      <a:pt x="134416" y="163678"/>
                      <a:pt x="133731" y="162078"/>
                      <a:pt x="133731" y="161163"/>
                    </a:cubicBezTo>
                    <a:close/>
                    <a:moveTo>
                      <a:pt x="124815" y="160478"/>
                    </a:moveTo>
                    <a:cubicBezTo>
                      <a:pt x="124815" y="161392"/>
                      <a:pt x="125958" y="162535"/>
                      <a:pt x="128244" y="163907"/>
                    </a:cubicBezTo>
                    <a:lnTo>
                      <a:pt x="128930" y="161163"/>
                    </a:lnTo>
                    <a:close/>
                    <a:moveTo>
                      <a:pt x="327126" y="155677"/>
                    </a:moveTo>
                    <a:cubicBezTo>
                      <a:pt x="325755" y="155677"/>
                      <a:pt x="325069" y="156363"/>
                      <a:pt x="325069" y="157734"/>
                    </a:cubicBezTo>
                    <a:lnTo>
                      <a:pt x="327126" y="159106"/>
                    </a:lnTo>
                    <a:cubicBezTo>
                      <a:pt x="328955" y="159106"/>
                      <a:pt x="329869" y="158420"/>
                      <a:pt x="329869" y="157049"/>
                    </a:cubicBezTo>
                    <a:lnTo>
                      <a:pt x="329869" y="155677"/>
                    </a:lnTo>
                    <a:close/>
                    <a:moveTo>
                      <a:pt x="130302" y="155677"/>
                    </a:moveTo>
                    <a:lnTo>
                      <a:pt x="130302" y="157049"/>
                    </a:lnTo>
                    <a:lnTo>
                      <a:pt x="131673" y="157049"/>
                    </a:lnTo>
                    <a:lnTo>
                      <a:pt x="133731" y="157734"/>
                    </a:lnTo>
                    <a:lnTo>
                      <a:pt x="133731" y="155677"/>
                    </a:lnTo>
                    <a:close/>
                    <a:moveTo>
                      <a:pt x="138531" y="154305"/>
                    </a:moveTo>
                    <a:lnTo>
                      <a:pt x="135788" y="157734"/>
                    </a:lnTo>
                    <a:lnTo>
                      <a:pt x="135788" y="160478"/>
                    </a:lnTo>
                    <a:lnTo>
                      <a:pt x="139217" y="160478"/>
                    </a:lnTo>
                    <a:lnTo>
                      <a:pt x="138531" y="157734"/>
                    </a:lnTo>
                    <a:lnTo>
                      <a:pt x="140589" y="157049"/>
                    </a:lnTo>
                    <a:lnTo>
                      <a:pt x="141960" y="157049"/>
                    </a:lnTo>
                    <a:lnTo>
                      <a:pt x="141960" y="155677"/>
                    </a:lnTo>
                    <a:cubicBezTo>
                      <a:pt x="141503" y="155677"/>
                      <a:pt x="140360" y="155220"/>
                      <a:pt x="138531" y="154305"/>
                    </a:cubicBezTo>
                    <a:close/>
                    <a:moveTo>
                      <a:pt x="371017" y="152248"/>
                    </a:moveTo>
                    <a:lnTo>
                      <a:pt x="373075" y="152248"/>
                    </a:lnTo>
                    <a:lnTo>
                      <a:pt x="373075" y="154305"/>
                    </a:lnTo>
                    <a:lnTo>
                      <a:pt x="371017" y="154305"/>
                    </a:lnTo>
                    <a:close/>
                    <a:moveTo>
                      <a:pt x="140589" y="152248"/>
                    </a:moveTo>
                    <a:lnTo>
                      <a:pt x="140589" y="152934"/>
                    </a:lnTo>
                    <a:lnTo>
                      <a:pt x="142646" y="152934"/>
                    </a:lnTo>
                    <a:lnTo>
                      <a:pt x="142646" y="152248"/>
                    </a:lnTo>
                    <a:close/>
                    <a:moveTo>
                      <a:pt x="132359" y="152248"/>
                    </a:moveTo>
                    <a:cubicBezTo>
                      <a:pt x="133273" y="153620"/>
                      <a:pt x="134188" y="154305"/>
                      <a:pt x="135102" y="154305"/>
                    </a:cubicBezTo>
                    <a:lnTo>
                      <a:pt x="135788" y="154305"/>
                    </a:lnTo>
                    <a:cubicBezTo>
                      <a:pt x="135788" y="152934"/>
                      <a:pt x="135102" y="152248"/>
                      <a:pt x="133731" y="152248"/>
                    </a:cubicBezTo>
                    <a:close/>
                    <a:moveTo>
                      <a:pt x="109728" y="133731"/>
                    </a:moveTo>
                    <a:lnTo>
                      <a:pt x="109728" y="135789"/>
                    </a:lnTo>
                    <a:lnTo>
                      <a:pt x="110413" y="135789"/>
                    </a:lnTo>
                    <a:lnTo>
                      <a:pt x="110413" y="133731"/>
                    </a:lnTo>
                    <a:close/>
                    <a:moveTo>
                      <a:pt x="161163" y="131674"/>
                    </a:moveTo>
                    <a:cubicBezTo>
                      <a:pt x="160248" y="131674"/>
                      <a:pt x="159105" y="132817"/>
                      <a:pt x="157734" y="135103"/>
                    </a:cubicBezTo>
                    <a:lnTo>
                      <a:pt x="159105" y="135103"/>
                    </a:lnTo>
                    <a:cubicBezTo>
                      <a:pt x="160477" y="135103"/>
                      <a:pt x="161163" y="134189"/>
                      <a:pt x="161163" y="132360"/>
                    </a:cubicBezTo>
                    <a:close/>
                    <a:moveTo>
                      <a:pt x="337413" y="118644"/>
                    </a:moveTo>
                    <a:lnTo>
                      <a:pt x="337413" y="122073"/>
                    </a:lnTo>
                    <a:lnTo>
                      <a:pt x="338785" y="124130"/>
                    </a:lnTo>
                    <a:cubicBezTo>
                      <a:pt x="337413" y="124587"/>
                      <a:pt x="336727" y="125502"/>
                      <a:pt x="336727" y="126873"/>
                    </a:cubicBezTo>
                    <a:lnTo>
                      <a:pt x="336727" y="128245"/>
                    </a:lnTo>
                    <a:cubicBezTo>
                      <a:pt x="336727" y="129617"/>
                      <a:pt x="337413" y="130302"/>
                      <a:pt x="338785" y="130302"/>
                    </a:cubicBezTo>
                    <a:cubicBezTo>
                      <a:pt x="341071" y="124359"/>
                      <a:pt x="342214" y="120473"/>
                      <a:pt x="342214" y="118644"/>
                    </a:cubicBezTo>
                    <a:close/>
                    <a:moveTo>
                      <a:pt x="353872" y="94641"/>
                    </a:moveTo>
                    <a:lnTo>
                      <a:pt x="353872" y="96698"/>
                    </a:lnTo>
                    <a:cubicBezTo>
                      <a:pt x="354330" y="96698"/>
                      <a:pt x="355473" y="97155"/>
                      <a:pt x="357301" y="98070"/>
                    </a:cubicBezTo>
                    <a:lnTo>
                      <a:pt x="358673" y="98070"/>
                    </a:lnTo>
                    <a:lnTo>
                      <a:pt x="358673" y="96698"/>
                    </a:lnTo>
                    <a:cubicBezTo>
                      <a:pt x="357759" y="96698"/>
                      <a:pt x="356158" y="96012"/>
                      <a:pt x="353872" y="94641"/>
                    </a:cubicBezTo>
                    <a:close/>
                    <a:moveTo>
                      <a:pt x="351129" y="88469"/>
                    </a:moveTo>
                    <a:lnTo>
                      <a:pt x="345643" y="91212"/>
                    </a:lnTo>
                    <a:lnTo>
                      <a:pt x="347014" y="93269"/>
                    </a:lnTo>
                    <a:lnTo>
                      <a:pt x="347014" y="94641"/>
                    </a:lnTo>
                    <a:lnTo>
                      <a:pt x="345643" y="96698"/>
                    </a:lnTo>
                    <a:cubicBezTo>
                      <a:pt x="347014" y="96698"/>
                      <a:pt x="347700" y="97841"/>
                      <a:pt x="347700" y="100127"/>
                    </a:cubicBezTo>
                    <a:cubicBezTo>
                      <a:pt x="349072" y="100127"/>
                      <a:pt x="350672" y="97384"/>
                      <a:pt x="352501" y="91898"/>
                    </a:cubicBezTo>
                    <a:cubicBezTo>
                      <a:pt x="351129" y="91898"/>
                      <a:pt x="350443" y="91212"/>
                      <a:pt x="350443" y="89840"/>
                    </a:cubicBezTo>
                    <a:lnTo>
                      <a:pt x="352501" y="89840"/>
                    </a:lnTo>
                    <a:lnTo>
                      <a:pt x="352501" y="88469"/>
                    </a:lnTo>
                    <a:close/>
                    <a:moveTo>
                      <a:pt x="351129" y="84354"/>
                    </a:moveTo>
                    <a:lnTo>
                      <a:pt x="351129" y="85040"/>
                    </a:lnTo>
                    <a:lnTo>
                      <a:pt x="355244" y="85040"/>
                    </a:lnTo>
                    <a:lnTo>
                      <a:pt x="355244" y="84354"/>
                    </a:lnTo>
                    <a:close/>
                    <a:moveTo>
                      <a:pt x="57607" y="74753"/>
                    </a:moveTo>
                    <a:cubicBezTo>
                      <a:pt x="57607" y="76124"/>
                      <a:pt x="56921" y="78182"/>
                      <a:pt x="55549" y="80925"/>
                    </a:cubicBezTo>
                    <a:cubicBezTo>
                      <a:pt x="57835" y="80925"/>
                      <a:pt x="59207" y="81153"/>
                      <a:pt x="59664" y="81611"/>
                    </a:cubicBezTo>
                    <a:lnTo>
                      <a:pt x="61036" y="79553"/>
                    </a:lnTo>
                    <a:cubicBezTo>
                      <a:pt x="60579" y="76353"/>
                      <a:pt x="59436" y="74753"/>
                      <a:pt x="57607" y="74753"/>
                    </a:cubicBezTo>
                    <a:close/>
                    <a:moveTo>
                      <a:pt x="49377" y="71324"/>
                    </a:moveTo>
                    <a:lnTo>
                      <a:pt x="49377" y="72695"/>
                    </a:lnTo>
                    <a:lnTo>
                      <a:pt x="50749" y="78182"/>
                    </a:lnTo>
                    <a:lnTo>
                      <a:pt x="52806" y="78182"/>
                    </a:lnTo>
                    <a:cubicBezTo>
                      <a:pt x="54635" y="78182"/>
                      <a:pt x="55778" y="76810"/>
                      <a:pt x="56235" y="74067"/>
                    </a:cubicBezTo>
                    <a:cubicBezTo>
                      <a:pt x="53949" y="72238"/>
                      <a:pt x="51663" y="71324"/>
                      <a:pt x="49377" y="71324"/>
                    </a:cubicBezTo>
                    <a:close/>
                    <a:moveTo>
                      <a:pt x="364159" y="70638"/>
                    </a:moveTo>
                    <a:lnTo>
                      <a:pt x="364159" y="71324"/>
                    </a:lnTo>
                    <a:lnTo>
                      <a:pt x="366217" y="71324"/>
                    </a:lnTo>
                    <a:lnTo>
                      <a:pt x="366217" y="70638"/>
                    </a:lnTo>
                    <a:close/>
                    <a:moveTo>
                      <a:pt x="358673" y="66523"/>
                    </a:moveTo>
                    <a:cubicBezTo>
                      <a:pt x="358673" y="67895"/>
                      <a:pt x="359816" y="69266"/>
                      <a:pt x="362102" y="70638"/>
                    </a:cubicBezTo>
                    <a:lnTo>
                      <a:pt x="362788" y="70638"/>
                    </a:lnTo>
                    <a:lnTo>
                      <a:pt x="362788" y="66523"/>
                    </a:lnTo>
                    <a:close/>
                    <a:moveTo>
                      <a:pt x="65836" y="65837"/>
                    </a:moveTo>
                    <a:cubicBezTo>
                      <a:pt x="65836" y="67209"/>
                      <a:pt x="66522" y="67895"/>
                      <a:pt x="67894" y="67895"/>
                    </a:cubicBezTo>
                    <a:lnTo>
                      <a:pt x="70637" y="67895"/>
                    </a:lnTo>
                    <a:cubicBezTo>
                      <a:pt x="70637" y="66523"/>
                      <a:pt x="69723" y="65837"/>
                      <a:pt x="67894" y="65837"/>
                    </a:cubicBezTo>
                    <a:close/>
                    <a:moveTo>
                      <a:pt x="360730" y="63094"/>
                    </a:moveTo>
                    <a:lnTo>
                      <a:pt x="360730" y="64466"/>
                    </a:lnTo>
                    <a:lnTo>
                      <a:pt x="362788" y="64466"/>
                    </a:lnTo>
                    <a:lnTo>
                      <a:pt x="362788" y="63094"/>
                    </a:lnTo>
                    <a:close/>
                    <a:moveTo>
                      <a:pt x="72694" y="58979"/>
                    </a:moveTo>
                    <a:lnTo>
                      <a:pt x="70637" y="62408"/>
                    </a:lnTo>
                    <a:lnTo>
                      <a:pt x="70637" y="63094"/>
                    </a:lnTo>
                    <a:cubicBezTo>
                      <a:pt x="72923" y="61722"/>
                      <a:pt x="74295" y="61037"/>
                      <a:pt x="74752" y="61037"/>
                    </a:cubicBezTo>
                    <a:cubicBezTo>
                      <a:pt x="74752" y="59665"/>
                      <a:pt x="74066" y="58979"/>
                      <a:pt x="72694" y="58979"/>
                    </a:cubicBezTo>
                    <a:close/>
                    <a:moveTo>
                      <a:pt x="78181" y="52807"/>
                    </a:moveTo>
                    <a:lnTo>
                      <a:pt x="78867" y="54864"/>
                    </a:lnTo>
                    <a:lnTo>
                      <a:pt x="79552" y="56236"/>
                    </a:lnTo>
                    <a:lnTo>
                      <a:pt x="80924" y="56236"/>
                    </a:lnTo>
                    <a:lnTo>
                      <a:pt x="80924" y="52807"/>
                    </a:lnTo>
                    <a:close/>
                    <a:moveTo>
                      <a:pt x="102870" y="35662"/>
                    </a:moveTo>
                    <a:lnTo>
                      <a:pt x="102870" y="37034"/>
                    </a:lnTo>
                    <a:lnTo>
                      <a:pt x="104927" y="37034"/>
                    </a:lnTo>
                    <a:lnTo>
                      <a:pt x="104927" y="35662"/>
                    </a:lnTo>
                    <a:close/>
                    <a:moveTo>
                      <a:pt x="96012" y="21946"/>
                    </a:moveTo>
                    <a:cubicBezTo>
                      <a:pt x="96926" y="21946"/>
                      <a:pt x="98755" y="22632"/>
                      <a:pt x="101498" y="24003"/>
                    </a:cubicBezTo>
                    <a:cubicBezTo>
                      <a:pt x="101498" y="22632"/>
                      <a:pt x="102184" y="21946"/>
                      <a:pt x="103555" y="21946"/>
                    </a:cubicBezTo>
                    <a:lnTo>
                      <a:pt x="109728" y="24003"/>
                    </a:lnTo>
                    <a:cubicBezTo>
                      <a:pt x="109728" y="22632"/>
                      <a:pt x="110413" y="21946"/>
                      <a:pt x="111785" y="21946"/>
                    </a:cubicBezTo>
                    <a:lnTo>
                      <a:pt x="111785" y="23318"/>
                    </a:lnTo>
                    <a:cubicBezTo>
                      <a:pt x="113614" y="22403"/>
                      <a:pt x="114757" y="21946"/>
                      <a:pt x="115214" y="21946"/>
                    </a:cubicBezTo>
                    <a:lnTo>
                      <a:pt x="120015" y="24003"/>
                    </a:lnTo>
                    <a:lnTo>
                      <a:pt x="125501" y="23318"/>
                    </a:lnTo>
                    <a:cubicBezTo>
                      <a:pt x="130987" y="24689"/>
                      <a:pt x="133731" y="27661"/>
                      <a:pt x="133731" y="32233"/>
                    </a:cubicBezTo>
                    <a:cubicBezTo>
                      <a:pt x="133731" y="33147"/>
                      <a:pt x="133273" y="33605"/>
                      <a:pt x="132359" y="33605"/>
                    </a:cubicBezTo>
                    <a:lnTo>
                      <a:pt x="133731" y="35662"/>
                    </a:lnTo>
                    <a:lnTo>
                      <a:pt x="133731" y="37034"/>
                    </a:lnTo>
                    <a:lnTo>
                      <a:pt x="128244" y="35662"/>
                    </a:lnTo>
                    <a:cubicBezTo>
                      <a:pt x="120015" y="39777"/>
                      <a:pt x="112928" y="45492"/>
                      <a:pt x="106984" y="52807"/>
                    </a:cubicBezTo>
                    <a:cubicBezTo>
                      <a:pt x="106984" y="53721"/>
                      <a:pt x="104470" y="56007"/>
                      <a:pt x="99441" y="59665"/>
                    </a:cubicBezTo>
                    <a:cubicBezTo>
                      <a:pt x="91211" y="68352"/>
                      <a:pt x="85039" y="79096"/>
                      <a:pt x="80924" y="91898"/>
                    </a:cubicBezTo>
                    <a:cubicBezTo>
                      <a:pt x="80924" y="93726"/>
                      <a:pt x="81610" y="94641"/>
                      <a:pt x="82981" y="94641"/>
                    </a:cubicBezTo>
                    <a:cubicBezTo>
                      <a:pt x="101269" y="88240"/>
                      <a:pt x="117729" y="81611"/>
                      <a:pt x="132359" y="74753"/>
                    </a:cubicBezTo>
                    <a:lnTo>
                      <a:pt x="133731" y="74753"/>
                    </a:lnTo>
                    <a:cubicBezTo>
                      <a:pt x="135102" y="76581"/>
                      <a:pt x="135788" y="78182"/>
                      <a:pt x="135788" y="79553"/>
                    </a:cubicBezTo>
                    <a:lnTo>
                      <a:pt x="138531" y="79553"/>
                    </a:lnTo>
                    <a:cubicBezTo>
                      <a:pt x="138531" y="78182"/>
                      <a:pt x="138760" y="77496"/>
                      <a:pt x="139217" y="77496"/>
                    </a:cubicBezTo>
                    <a:lnTo>
                      <a:pt x="142646" y="78182"/>
                    </a:lnTo>
                    <a:cubicBezTo>
                      <a:pt x="142646" y="74524"/>
                      <a:pt x="150418" y="70409"/>
                      <a:pt x="165963" y="65837"/>
                    </a:cubicBezTo>
                    <a:cubicBezTo>
                      <a:pt x="168249" y="62180"/>
                      <a:pt x="176250" y="56693"/>
                      <a:pt x="189966" y="49378"/>
                    </a:cubicBezTo>
                    <a:cubicBezTo>
                      <a:pt x="189966" y="47092"/>
                      <a:pt x="190881" y="45949"/>
                      <a:pt x="192709" y="45949"/>
                    </a:cubicBezTo>
                    <a:cubicBezTo>
                      <a:pt x="192709" y="46863"/>
                      <a:pt x="192938" y="47321"/>
                      <a:pt x="193395" y="47321"/>
                    </a:cubicBezTo>
                    <a:cubicBezTo>
                      <a:pt x="198424" y="42749"/>
                      <a:pt x="203911" y="40463"/>
                      <a:pt x="209854" y="40463"/>
                    </a:cubicBezTo>
                    <a:cubicBezTo>
                      <a:pt x="218998" y="47778"/>
                      <a:pt x="229743" y="53036"/>
                      <a:pt x="242087" y="56236"/>
                    </a:cubicBezTo>
                    <a:cubicBezTo>
                      <a:pt x="242087" y="59894"/>
                      <a:pt x="243687" y="64694"/>
                      <a:pt x="246888" y="70638"/>
                    </a:cubicBezTo>
                    <a:cubicBezTo>
                      <a:pt x="246888" y="78410"/>
                      <a:pt x="243230" y="82982"/>
                      <a:pt x="235915" y="84354"/>
                    </a:cubicBezTo>
                    <a:cubicBezTo>
                      <a:pt x="218998" y="96698"/>
                      <a:pt x="202996" y="112472"/>
                      <a:pt x="187909" y="131674"/>
                    </a:cubicBezTo>
                    <a:lnTo>
                      <a:pt x="176250" y="144018"/>
                    </a:lnTo>
                    <a:lnTo>
                      <a:pt x="174193" y="142647"/>
                    </a:lnTo>
                    <a:cubicBezTo>
                      <a:pt x="174193" y="143561"/>
                      <a:pt x="171221" y="147676"/>
                      <a:pt x="165277" y="154991"/>
                    </a:cubicBezTo>
                    <a:cubicBezTo>
                      <a:pt x="158877" y="162764"/>
                      <a:pt x="149961" y="172593"/>
                      <a:pt x="138531" y="184481"/>
                    </a:cubicBezTo>
                    <a:lnTo>
                      <a:pt x="137160" y="189967"/>
                    </a:lnTo>
                    <a:lnTo>
                      <a:pt x="137160" y="191339"/>
                    </a:lnTo>
                    <a:lnTo>
                      <a:pt x="138531" y="191339"/>
                    </a:lnTo>
                    <a:cubicBezTo>
                      <a:pt x="138531" y="190424"/>
                      <a:pt x="140360" y="188138"/>
                      <a:pt x="144018" y="184481"/>
                    </a:cubicBezTo>
                    <a:cubicBezTo>
                      <a:pt x="145846" y="185395"/>
                      <a:pt x="146989" y="185852"/>
                      <a:pt x="147447" y="185852"/>
                    </a:cubicBezTo>
                    <a:cubicBezTo>
                      <a:pt x="147447" y="184481"/>
                      <a:pt x="148590" y="183109"/>
                      <a:pt x="150876" y="181737"/>
                    </a:cubicBezTo>
                    <a:lnTo>
                      <a:pt x="153619" y="183109"/>
                    </a:lnTo>
                    <a:cubicBezTo>
                      <a:pt x="155448" y="182195"/>
                      <a:pt x="156591" y="181737"/>
                      <a:pt x="157048" y="181737"/>
                    </a:cubicBezTo>
                    <a:cubicBezTo>
                      <a:pt x="157048" y="183566"/>
                      <a:pt x="157734" y="184481"/>
                      <a:pt x="159105" y="184481"/>
                    </a:cubicBezTo>
                    <a:lnTo>
                      <a:pt x="160477" y="184481"/>
                    </a:lnTo>
                    <a:lnTo>
                      <a:pt x="157734" y="181052"/>
                    </a:lnTo>
                    <a:lnTo>
                      <a:pt x="157734" y="179680"/>
                    </a:lnTo>
                    <a:lnTo>
                      <a:pt x="161163" y="179680"/>
                    </a:lnTo>
                    <a:lnTo>
                      <a:pt x="161163" y="184481"/>
                    </a:lnTo>
                    <a:cubicBezTo>
                      <a:pt x="162991" y="184481"/>
                      <a:pt x="163906" y="183566"/>
                      <a:pt x="163906" y="181737"/>
                    </a:cubicBezTo>
                    <a:lnTo>
                      <a:pt x="162534" y="179680"/>
                    </a:lnTo>
                    <a:lnTo>
                      <a:pt x="164592" y="178308"/>
                    </a:lnTo>
                    <a:lnTo>
                      <a:pt x="164592" y="181737"/>
                    </a:lnTo>
                    <a:lnTo>
                      <a:pt x="178308" y="176251"/>
                    </a:lnTo>
                    <a:cubicBezTo>
                      <a:pt x="178308" y="177165"/>
                      <a:pt x="178765" y="177623"/>
                      <a:pt x="179679" y="177623"/>
                    </a:cubicBezTo>
                    <a:cubicBezTo>
                      <a:pt x="185166" y="173965"/>
                      <a:pt x="187909" y="171908"/>
                      <a:pt x="187909" y="171450"/>
                    </a:cubicBezTo>
                    <a:lnTo>
                      <a:pt x="183108" y="170765"/>
                    </a:lnTo>
                    <a:lnTo>
                      <a:pt x="183108" y="169393"/>
                    </a:lnTo>
                    <a:cubicBezTo>
                      <a:pt x="183108" y="167107"/>
                      <a:pt x="189738" y="164821"/>
                      <a:pt x="202996" y="162535"/>
                    </a:cubicBezTo>
                    <a:cubicBezTo>
                      <a:pt x="203454" y="165735"/>
                      <a:pt x="204597" y="167336"/>
                      <a:pt x="206425" y="167336"/>
                    </a:cubicBezTo>
                    <a:cubicBezTo>
                      <a:pt x="207797" y="165050"/>
                      <a:pt x="208940" y="163221"/>
                      <a:pt x="209854" y="161849"/>
                    </a:cubicBezTo>
                    <a:cubicBezTo>
                      <a:pt x="210769" y="160935"/>
                      <a:pt x="211455" y="160478"/>
                      <a:pt x="211912" y="160478"/>
                    </a:cubicBezTo>
                    <a:lnTo>
                      <a:pt x="213283" y="160478"/>
                    </a:lnTo>
                    <a:cubicBezTo>
                      <a:pt x="213283" y="165050"/>
                      <a:pt x="215112" y="167336"/>
                      <a:pt x="218770" y="167336"/>
                    </a:cubicBezTo>
                    <a:lnTo>
                      <a:pt x="220827" y="166650"/>
                    </a:lnTo>
                    <a:lnTo>
                      <a:pt x="222199" y="165964"/>
                    </a:lnTo>
                    <a:cubicBezTo>
                      <a:pt x="229057" y="172822"/>
                      <a:pt x="235000" y="176251"/>
                      <a:pt x="240030" y="176251"/>
                    </a:cubicBezTo>
                    <a:cubicBezTo>
                      <a:pt x="243687" y="182652"/>
                      <a:pt x="251917" y="189967"/>
                      <a:pt x="264718" y="198197"/>
                    </a:cubicBezTo>
                    <a:cubicBezTo>
                      <a:pt x="264718" y="199568"/>
                      <a:pt x="265633" y="201168"/>
                      <a:pt x="267462" y="202997"/>
                    </a:cubicBezTo>
                    <a:lnTo>
                      <a:pt x="267462" y="205055"/>
                    </a:lnTo>
                    <a:cubicBezTo>
                      <a:pt x="265633" y="210541"/>
                      <a:pt x="263575" y="213284"/>
                      <a:pt x="261289" y="213284"/>
                    </a:cubicBezTo>
                    <a:lnTo>
                      <a:pt x="261289" y="218085"/>
                    </a:lnTo>
                    <a:lnTo>
                      <a:pt x="260604" y="223571"/>
                    </a:lnTo>
                    <a:lnTo>
                      <a:pt x="261289" y="225629"/>
                    </a:lnTo>
                    <a:lnTo>
                      <a:pt x="261289" y="227000"/>
                    </a:lnTo>
                    <a:cubicBezTo>
                      <a:pt x="259918" y="231572"/>
                      <a:pt x="258546" y="233858"/>
                      <a:pt x="257175" y="233858"/>
                    </a:cubicBezTo>
                    <a:cubicBezTo>
                      <a:pt x="243916" y="222428"/>
                      <a:pt x="235000" y="216713"/>
                      <a:pt x="230428" y="216713"/>
                    </a:cubicBezTo>
                    <a:lnTo>
                      <a:pt x="228371" y="216713"/>
                    </a:lnTo>
                    <a:lnTo>
                      <a:pt x="222199" y="218085"/>
                    </a:lnTo>
                    <a:lnTo>
                      <a:pt x="222199" y="215342"/>
                    </a:lnTo>
                    <a:lnTo>
                      <a:pt x="207111" y="218771"/>
                    </a:lnTo>
                    <a:lnTo>
                      <a:pt x="201625" y="213284"/>
                    </a:lnTo>
                    <a:cubicBezTo>
                      <a:pt x="202996" y="213284"/>
                      <a:pt x="203682" y="212141"/>
                      <a:pt x="203682" y="209855"/>
                    </a:cubicBezTo>
                    <a:cubicBezTo>
                      <a:pt x="202768" y="207569"/>
                      <a:pt x="202082" y="206426"/>
                      <a:pt x="201625" y="206426"/>
                    </a:cubicBezTo>
                    <a:lnTo>
                      <a:pt x="199567" y="207112"/>
                    </a:lnTo>
                    <a:lnTo>
                      <a:pt x="198196" y="207112"/>
                    </a:lnTo>
                    <a:lnTo>
                      <a:pt x="196824" y="205055"/>
                    </a:lnTo>
                    <a:cubicBezTo>
                      <a:pt x="195910" y="205055"/>
                      <a:pt x="193852" y="206198"/>
                      <a:pt x="190652" y="208484"/>
                    </a:cubicBezTo>
                    <a:cubicBezTo>
                      <a:pt x="186994" y="210770"/>
                      <a:pt x="182651" y="213970"/>
                      <a:pt x="177622" y="218085"/>
                    </a:cubicBezTo>
                    <a:lnTo>
                      <a:pt x="176250" y="218085"/>
                    </a:lnTo>
                    <a:lnTo>
                      <a:pt x="176250" y="221514"/>
                    </a:lnTo>
                    <a:cubicBezTo>
                      <a:pt x="178536" y="221514"/>
                      <a:pt x="180594" y="224943"/>
                      <a:pt x="182422" y="231801"/>
                    </a:cubicBezTo>
                    <a:cubicBezTo>
                      <a:pt x="178765" y="231801"/>
                      <a:pt x="176022" y="234087"/>
                      <a:pt x="174193" y="238659"/>
                    </a:cubicBezTo>
                    <a:cubicBezTo>
                      <a:pt x="175564" y="238659"/>
                      <a:pt x="176250" y="239345"/>
                      <a:pt x="176250" y="240716"/>
                    </a:cubicBezTo>
                    <a:lnTo>
                      <a:pt x="176250" y="242088"/>
                    </a:lnTo>
                    <a:lnTo>
                      <a:pt x="172821" y="242088"/>
                    </a:lnTo>
                    <a:lnTo>
                      <a:pt x="172821" y="250317"/>
                    </a:lnTo>
                    <a:lnTo>
                      <a:pt x="178308" y="251003"/>
                    </a:lnTo>
                    <a:lnTo>
                      <a:pt x="178308" y="254432"/>
                    </a:lnTo>
                    <a:lnTo>
                      <a:pt x="172821" y="251003"/>
                    </a:lnTo>
                    <a:lnTo>
                      <a:pt x="172821" y="257861"/>
                    </a:lnTo>
                    <a:lnTo>
                      <a:pt x="170764" y="257861"/>
                    </a:lnTo>
                    <a:lnTo>
                      <a:pt x="170764" y="242088"/>
                    </a:lnTo>
                    <a:lnTo>
                      <a:pt x="169392" y="242088"/>
                    </a:lnTo>
                    <a:cubicBezTo>
                      <a:pt x="165735" y="244374"/>
                      <a:pt x="163906" y="247346"/>
                      <a:pt x="163906" y="251003"/>
                    </a:cubicBezTo>
                    <a:lnTo>
                      <a:pt x="164592" y="253746"/>
                    </a:lnTo>
                    <a:lnTo>
                      <a:pt x="161163" y="255804"/>
                    </a:lnTo>
                    <a:cubicBezTo>
                      <a:pt x="162991" y="257633"/>
                      <a:pt x="163906" y="259461"/>
                      <a:pt x="163906" y="261290"/>
                    </a:cubicBezTo>
                    <a:lnTo>
                      <a:pt x="162534" y="261290"/>
                    </a:lnTo>
                    <a:lnTo>
                      <a:pt x="163906" y="264033"/>
                    </a:lnTo>
                    <a:lnTo>
                      <a:pt x="163906" y="264719"/>
                    </a:lnTo>
                    <a:lnTo>
                      <a:pt x="161163" y="264033"/>
                    </a:lnTo>
                    <a:cubicBezTo>
                      <a:pt x="160248" y="271806"/>
                      <a:pt x="159562" y="276378"/>
                      <a:pt x="159105" y="277749"/>
                    </a:cubicBezTo>
                    <a:lnTo>
                      <a:pt x="164592" y="279121"/>
                    </a:lnTo>
                    <a:lnTo>
                      <a:pt x="169392" y="260604"/>
                    </a:lnTo>
                    <a:lnTo>
                      <a:pt x="171450" y="260604"/>
                    </a:lnTo>
                    <a:lnTo>
                      <a:pt x="171450" y="262662"/>
                    </a:lnTo>
                    <a:lnTo>
                      <a:pt x="170764" y="264719"/>
                    </a:lnTo>
                    <a:cubicBezTo>
                      <a:pt x="172135" y="265176"/>
                      <a:pt x="172821" y="266091"/>
                      <a:pt x="172821" y="267462"/>
                    </a:cubicBezTo>
                    <a:cubicBezTo>
                      <a:pt x="170992" y="267462"/>
                      <a:pt x="169392" y="269291"/>
                      <a:pt x="168021" y="272949"/>
                    </a:cubicBezTo>
                    <a:lnTo>
                      <a:pt x="171450" y="272949"/>
                    </a:lnTo>
                    <a:cubicBezTo>
                      <a:pt x="171450" y="270663"/>
                      <a:pt x="172364" y="269520"/>
                      <a:pt x="174193" y="269520"/>
                    </a:cubicBezTo>
                    <a:lnTo>
                      <a:pt x="172821" y="267462"/>
                    </a:lnTo>
                    <a:lnTo>
                      <a:pt x="174879" y="267462"/>
                    </a:lnTo>
                    <a:cubicBezTo>
                      <a:pt x="177622" y="268834"/>
                      <a:pt x="180136" y="269520"/>
                      <a:pt x="182422" y="269520"/>
                    </a:cubicBezTo>
                    <a:cubicBezTo>
                      <a:pt x="181508" y="265862"/>
                      <a:pt x="178993" y="264033"/>
                      <a:pt x="174879" y="264033"/>
                    </a:cubicBezTo>
                    <a:lnTo>
                      <a:pt x="174879" y="261290"/>
                    </a:lnTo>
                    <a:lnTo>
                      <a:pt x="176250" y="261290"/>
                    </a:lnTo>
                    <a:cubicBezTo>
                      <a:pt x="178536" y="263119"/>
                      <a:pt x="180594" y="264033"/>
                      <a:pt x="182422" y="264033"/>
                    </a:cubicBezTo>
                    <a:lnTo>
                      <a:pt x="182422" y="262662"/>
                    </a:lnTo>
                    <a:lnTo>
                      <a:pt x="181051" y="255804"/>
                    </a:lnTo>
                    <a:lnTo>
                      <a:pt x="181051" y="254432"/>
                    </a:lnTo>
                    <a:lnTo>
                      <a:pt x="185851" y="254432"/>
                    </a:lnTo>
                    <a:cubicBezTo>
                      <a:pt x="187680" y="254432"/>
                      <a:pt x="188823" y="256718"/>
                      <a:pt x="189280" y="261290"/>
                    </a:cubicBezTo>
                    <a:lnTo>
                      <a:pt x="187909" y="261290"/>
                    </a:lnTo>
                    <a:cubicBezTo>
                      <a:pt x="188823" y="265862"/>
                      <a:pt x="189738" y="269520"/>
                      <a:pt x="190652" y="272263"/>
                    </a:cubicBezTo>
                    <a:cubicBezTo>
                      <a:pt x="191566" y="274549"/>
                      <a:pt x="192252" y="275692"/>
                      <a:pt x="192709" y="275692"/>
                    </a:cubicBezTo>
                    <a:cubicBezTo>
                      <a:pt x="194538" y="274778"/>
                      <a:pt x="195681" y="274320"/>
                      <a:pt x="196138" y="274320"/>
                    </a:cubicBezTo>
                    <a:cubicBezTo>
                      <a:pt x="197510" y="276149"/>
                      <a:pt x="198196" y="277978"/>
                      <a:pt x="198196" y="279807"/>
                    </a:cubicBezTo>
                    <a:lnTo>
                      <a:pt x="201625" y="277749"/>
                    </a:lnTo>
                    <a:cubicBezTo>
                      <a:pt x="208026" y="285979"/>
                      <a:pt x="215798" y="290551"/>
                      <a:pt x="224942" y="291465"/>
                    </a:cubicBezTo>
                    <a:cubicBezTo>
                      <a:pt x="227685" y="292837"/>
                      <a:pt x="229057" y="293980"/>
                      <a:pt x="229057" y="294894"/>
                    </a:cubicBezTo>
                    <a:cubicBezTo>
                      <a:pt x="228600" y="294894"/>
                      <a:pt x="228371" y="295352"/>
                      <a:pt x="228371" y="296266"/>
                    </a:cubicBezTo>
                    <a:cubicBezTo>
                      <a:pt x="229743" y="296266"/>
                      <a:pt x="230428" y="296952"/>
                      <a:pt x="230428" y="298323"/>
                    </a:cubicBezTo>
                    <a:cubicBezTo>
                      <a:pt x="230428" y="300152"/>
                      <a:pt x="229743" y="301067"/>
                      <a:pt x="228371" y="301067"/>
                    </a:cubicBezTo>
                    <a:cubicBezTo>
                      <a:pt x="228371" y="301981"/>
                      <a:pt x="230200" y="304953"/>
                      <a:pt x="233857" y="309982"/>
                    </a:cubicBezTo>
                    <a:lnTo>
                      <a:pt x="233857" y="312039"/>
                    </a:lnTo>
                    <a:cubicBezTo>
                      <a:pt x="233857" y="323927"/>
                      <a:pt x="222427" y="347472"/>
                      <a:pt x="199567" y="382677"/>
                    </a:cubicBezTo>
                    <a:cubicBezTo>
                      <a:pt x="193167" y="393192"/>
                      <a:pt x="189966" y="400050"/>
                      <a:pt x="189966" y="403251"/>
                    </a:cubicBezTo>
                    <a:cubicBezTo>
                      <a:pt x="196367" y="408737"/>
                      <a:pt x="199567" y="412623"/>
                      <a:pt x="199567" y="414909"/>
                    </a:cubicBezTo>
                    <a:cubicBezTo>
                      <a:pt x="201853" y="414909"/>
                      <a:pt x="205282" y="412852"/>
                      <a:pt x="209854" y="408737"/>
                    </a:cubicBezTo>
                    <a:lnTo>
                      <a:pt x="214655" y="408737"/>
                    </a:lnTo>
                    <a:cubicBezTo>
                      <a:pt x="214655" y="411023"/>
                      <a:pt x="215798" y="412166"/>
                      <a:pt x="218084" y="412166"/>
                    </a:cubicBezTo>
                    <a:cubicBezTo>
                      <a:pt x="218084" y="410795"/>
                      <a:pt x="219227" y="410109"/>
                      <a:pt x="221513" y="410109"/>
                    </a:cubicBezTo>
                    <a:lnTo>
                      <a:pt x="223570" y="411480"/>
                    </a:lnTo>
                    <a:cubicBezTo>
                      <a:pt x="225399" y="410566"/>
                      <a:pt x="226542" y="410109"/>
                      <a:pt x="226999" y="410109"/>
                    </a:cubicBezTo>
                    <a:cubicBezTo>
                      <a:pt x="226999" y="411023"/>
                      <a:pt x="227457" y="411480"/>
                      <a:pt x="228371" y="411480"/>
                    </a:cubicBezTo>
                    <a:cubicBezTo>
                      <a:pt x="228371" y="408280"/>
                      <a:pt x="229743" y="406680"/>
                      <a:pt x="232486" y="406680"/>
                    </a:cubicBezTo>
                    <a:lnTo>
                      <a:pt x="235229" y="408051"/>
                    </a:lnTo>
                    <a:cubicBezTo>
                      <a:pt x="237515" y="408051"/>
                      <a:pt x="240258" y="406451"/>
                      <a:pt x="243459" y="403251"/>
                    </a:cubicBezTo>
                    <a:cubicBezTo>
                      <a:pt x="244830" y="403251"/>
                      <a:pt x="245516" y="403937"/>
                      <a:pt x="245516" y="405308"/>
                    </a:cubicBezTo>
                    <a:lnTo>
                      <a:pt x="245516" y="406680"/>
                    </a:lnTo>
                    <a:cubicBezTo>
                      <a:pt x="244144" y="406680"/>
                      <a:pt x="242316" y="407823"/>
                      <a:pt x="240030" y="410109"/>
                    </a:cubicBezTo>
                    <a:lnTo>
                      <a:pt x="240715" y="412166"/>
                    </a:lnTo>
                    <a:lnTo>
                      <a:pt x="233857" y="416967"/>
                    </a:lnTo>
                    <a:lnTo>
                      <a:pt x="233857" y="418338"/>
                    </a:lnTo>
                    <a:lnTo>
                      <a:pt x="240030" y="419710"/>
                    </a:lnTo>
                    <a:lnTo>
                      <a:pt x="259232" y="403251"/>
                    </a:lnTo>
                    <a:lnTo>
                      <a:pt x="260604" y="403251"/>
                    </a:lnTo>
                    <a:cubicBezTo>
                      <a:pt x="260604" y="404622"/>
                      <a:pt x="253974" y="410795"/>
                      <a:pt x="240715" y="421767"/>
                    </a:cubicBezTo>
                    <a:lnTo>
                      <a:pt x="244144" y="421767"/>
                    </a:lnTo>
                    <a:cubicBezTo>
                      <a:pt x="245973" y="419939"/>
                      <a:pt x="248031" y="418338"/>
                      <a:pt x="250317" y="416967"/>
                    </a:cubicBezTo>
                    <a:cubicBezTo>
                      <a:pt x="253060" y="415138"/>
                      <a:pt x="256032" y="413538"/>
                      <a:pt x="259232" y="412166"/>
                    </a:cubicBezTo>
                    <a:lnTo>
                      <a:pt x="264718" y="412166"/>
                    </a:lnTo>
                    <a:lnTo>
                      <a:pt x="264718" y="413538"/>
                    </a:lnTo>
                    <a:cubicBezTo>
                      <a:pt x="264718" y="418567"/>
                      <a:pt x="259918" y="425196"/>
                      <a:pt x="250317" y="433426"/>
                    </a:cubicBezTo>
                    <a:cubicBezTo>
                      <a:pt x="250317" y="434340"/>
                      <a:pt x="247116" y="438455"/>
                      <a:pt x="240715" y="445770"/>
                    </a:cubicBezTo>
                    <a:lnTo>
                      <a:pt x="252374" y="449199"/>
                    </a:lnTo>
                    <a:lnTo>
                      <a:pt x="253746" y="449199"/>
                    </a:lnTo>
                    <a:cubicBezTo>
                      <a:pt x="255117" y="447828"/>
                      <a:pt x="258089" y="447142"/>
                      <a:pt x="262661" y="447142"/>
                    </a:cubicBezTo>
                    <a:cubicBezTo>
                      <a:pt x="262661" y="448056"/>
                      <a:pt x="263118" y="448514"/>
                      <a:pt x="264033" y="448514"/>
                    </a:cubicBezTo>
                    <a:cubicBezTo>
                      <a:pt x="273177" y="443484"/>
                      <a:pt x="277749" y="440284"/>
                      <a:pt x="277749" y="438912"/>
                    </a:cubicBezTo>
                    <a:cubicBezTo>
                      <a:pt x="277749" y="438455"/>
                      <a:pt x="284378" y="431140"/>
                      <a:pt x="297637" y="416967"/>
                    </a:cubicBezTo>
                    <a:cubicBezTo>
                      <a:pt x="312724" y="398222"/>
                      <a:pt x="320268" y="387020"/>
                      <a:pt x="320268" y="383363"/>
                    </a:cubicBezTo>
                    <a:cubicBezTo>
                      <a:pt x="321183" y="383363"/>
                      <a:pt x="323240" y="381077"/>
                      <a:pt x="326440" y="376505"/>
                    </a:cubicBezTo>
                    <a:lnTo>
                      <a:pt x="326440" y="374447"/>
                    </a:lnTo>
                    <a:cubicBezTo>
                      <a:pt x="326440" y="369875"/>
                      <a:pt x="322097" y="366903"/>
                      <a:pt x="313410" y="365532"/>
                    </a:cubicBezTo>
                    <a:cubicBezTo>
                      <a:pt x="299694" y="360503"/>
                      <a:pt x="279806" y="348615"/>
                      <a:pt x="253746" y="329870"/>
                    </a:cubicBezTo>
                    <a:cubicBezTo>
                      <a:pt x="249631" y="329870"/>
                      <a:pt x="246202" y="328499"/>
                      <a:pt x="243459" y="325755"/>
                    </a:cubicBezTo>
                    <a:cubicBezTo>
                      <a:pt x="241630" y="326670"/>
                      <a:pt x="240030" y="327127"/>
                      <a:pt x="238658" y="327127"/>
                    </a:cubicBezTo>
                    <a:lnTo>
                      <a:pt x="237286" y="327127"/>
                    </a:lnTo>
                    <a:cubicBezTo>
                      <a:pt x="238658" y="323927"/>
                      <a:pt x="240715" y="321641"/>
                      <a:pt x="243459" y="320269"/>
                    </a:cubicBezTo>
                    <a:lnTo>
                      <a:pt x="246888" y="320269"/>
                    </a:lnTo>
                    <a:cubicBezTo>
                      <a:pt x="245973" y="318440"/>
                      <a:pt x="245516" y="317297"/>
                      <a:pt x="245516" y="316840"/>
                    </a:cubicBezTo>
                    <a:lnTo>
                      <a:pt x="262661" y="316840"/>
                    </a:lnTo>
                    <a:cubicBezTo>
                      <a:pt x="269976" y="316840"/>
                      <a:pt x="285292" y="323012"/>
                      <a:pt x="308610" y="335357"/>
                    </a:cubicBezTo>
                    <a:cubicBezTo>
                      <a:pt x="322326" y="339929"/>
                      <a:pt x="332841" y="342900"/>
                      <a:pt x="340156" y="344272"/>
                    </a:cubicBezTo>
                    <a:cubicBezTo>
                      <a:pt x="344271" y="342443"/>
                      <a:pt x="348843" y="334442"/>
                      <a:pt x="353872" y="320269"/>
                    </a:cubicBezTo>
                    <a:cubicBezTo>
                      <a:pt x="354787" y="316611"/>
                      <a:pt x="356387" y="313640"/>
                      <a:pt x="358673" y="311354"/>
                    </a:cubicBezTo>
                    <a:lnTo>
                      <a:pt x="357301" y="308610"/>
                    </a:lnTo>
                    <a:cubicBezTo>
                      <a:pt x="358216" y="306782"/>
                      <a:pt x="359130" y="305410"/>
                      <a:pt x="360045" y="304496"/>
                    </a:cubicBezTo>
                    <a:cubicBezTo>
                      <a:pt x="360959" y="303581"/>
                      <a:pt x="361645" y="303124"/>
                      <a:pt x="362102" y="303124"/>
                    </a:cubicBezTo>
                    <a:lnTo>
                      <a:pt x="360730" y="301067"/>
                    </a:lnTo>
                    <a:cubicBezTo>
                      <a:pt x="373532" y="275006"/>
                      <a:pt x="379933" y="260604"/>
                      <a:pt x="379933" y="257861"/>
                    </a:cubicBezTo>
                    <a:lnTo>
                      <a:pt x="388162" y="244145"/>
                    </a:lnTo>
                    <a:lnTo>
                      <a:pt x="387477" y="242088"/>
                    </a:lnTo>
                    <a:lnTo>
                      <a:pt x="387477" y="239345"/>
                    </a:lnTo>
                    <a:lnTo>
                      <a:pt x="390906" y="235230"/>
                    </a:lnTo>
                    <a:cubicBezTo>
                      <a:pt x="390906" y="233401"/>
                      <a:pt x="389991" y="232487"/>
                      <a:pt x="388162" y="232487"/>
                    </a:cubicBezTo>
                    <a:cubicBezTo>
                      <a:pt x="389077" y="227000"/>
                      <a:pt x="391134" y="222885"/>
                      <a:pt x="394335" y="220142"/>
                    </a:cubicBezTo>
                    <a:lnTo>
                      <a:pt x="391591" y="216713"/>
                    </a:lnTo>
                    <a:cubicBezTo>
                      <a:pt x="393877" y="210312"/>
                      <a:pt x="395478" y="207112"/>
                      <a:pt x="396392" y="207112"/>
                    </a:cubicBezTo>
                    <a:cubicBezTo>
                      <a:pt x="402336" y="208484"/>
                      <a:pt x="410794" y="216256"/>
                      <a:pt x="421767" y="230429"/>
                    </a:cubicBezTo>
                    <a:cubicBezTo>
                      <a:pt x="421767" y="231344"/>
                      <a:pt x="426339" y="236373"/>
                      <a:pt x="435483" y="245517"/>
                    </a:cubicBezTo>
                    <a:cubicBezTo>
                      <a:pt x="435483" y="246888"/>
                      <a:pt x="436168" y="248717"/>
                      <a:pt x="437540" y="251003"/>
                    </a:cubicBezTo>
                    <a:cubicBezTo>
                      <a:pt x="436168" y="251460"/>
                      <a:pt x="435483" y="252375"/>
                      <a:pt x="435483" y="253746"/>
                    </a:cubicBezTo>
                    <a:cubicBezTo>
                      <a:pt x="441883" y="257861"/>
                      <a:pt x="445084" y="260376"/>
                      <a:pt x="445084" y="261290"/>
                    </a:cubicBezTo>
                    <a:cubicBezTo>
                      <a:pt x="445084" y="264948"/>
                      <a:pt x="445770" y="268605"/>
                      <a:pt x="447141" y="272263"/>
                    </a:cubicBezTo>
                    <a:cubicBezTo>
                      <a:pt x="447141" y="276835"/>
                      <a:pt x="442569" y="284836"/>
                      <a:pt x="433425" y="296266"/>
                    </a:cubicBezTo>
                    <a:cubicBezTo>
                      <a:pt x="433425" y="299466"/>
                      <a:pt x="425196" y="311354"/>
                      <a:pt x="408736" y="331928"/>
                    </a:cubicBezTo>
                    <a:cubicBezTo>
                      <a:pt x="405536" y="341529"/>
                      <a:pt x="398678" y="352273"/>
                      <a:pt x="388162" y="364160"/>
                    </a:cubicBezTo>
                    <a:cubicBezTo>
                      <a:pt x="391363" y="371018"/>
                      <a:pt x="394792" y="375590"/>
                      <a:pt x="398449" y="377876"/>
                    </a:cubicBezTo>
                    <a:cubicBezTo>
                      <a:pt x="401650" y="377876"/>
                      <a:pt x="414451" y="386792"/>
                      <a:pt x="436854" y="404622"/>
                    </a:cubicBezTo>
                    <a:cubicBezTo>
                      <a:pt x="451942" y="416967"/>
                      <a:pt x="460629" y="424968"/>
                      <a:pt x="462915" y="428625"/>
                    </a:cubicBezTo>
                    <a:cubicBezTo>
                      <a:pt x="472516" y="437312"/>
                      <a:pt x="479831" y="443484"/>
                      <a:pt x="484860" y="447142"/>
                    </a:cubicBezTo>
                    <a:cubicBezTo>
                      <a:pt x="487146" y="451714"/>
                      <a:pt x="490575" y="457429"/>
                      <a:pt x="495147" y="464287"/>
                    </a:cubicBezTo>
                    <a:lnTo>
                      <a:pt x="494461" y="466344"/>
                    </a:lnTo>
                    <a:cubicBezTo>
                      <a:pt x="498576" y="466344"/>
                      <a:pt x="502005" y="470231"/>
                      <a:pt x="504748" y="478003"/>
                    </a:cubicBezTo>
                    <a:lnTo>
                      <a:pt x="502691" y="481432"/>
                    </a:lnTo>
                    <a:lnTo>
                      <a:pt x="502691" y="482804"/>
                    </a:lnTo>
                    <a:cubicBezTo>
                      <a:pt x="502691" y="483718"/>
                      <a:pt x="503834" y="484861"/>
                      <a:pt x="506120" y="486233"/>
                    </a:cubicBezTo>
                    <a:lnTo>
                      <a:pt x="504748" y="488290"/>
                    </a:lnTo>
                    <a:cubicBezTo>
                      <a:pt x="505206" y="491033"/>
                      <a:pt x="507949" y="494919"/>
                      <a:pt x="512978" y="499949"/>
                    </a:cubicBezTo>
                    <a:cubicBezTo>
                      <a:pt x="512978" y="501777"/>
                      <a:pt x="513664" y="503835"/>
                      <a:pt x="515035" y="506121"/>
                    </a:cubicBezTo>
                    <a:cubicBezTo>
                      <a:pt x="514121" y="507950"/>
                      <a:pt x="513664" y="509093"/>
                      <a:pt x="513664" y="509550"/>
                    </a:cubicBezTo>
                    <a:lnTo>
                      <a:pt x="515035" y="511607"/>
                    </a:lnTo>
                    <a:lnTo>
                      <a:pt x="513664" y="513665"/>
                    </a:lnTo>
                    <a:cubicBezTo>
                      <a:pt x="515493" y="522351"/>
                      <a:pt x="517779" y="526695"/>
                      <a:pt x="520522" y="526695"/>
                    </a:cubicBezTo>
                    <a:lnTo>
                      <a:pt x="519836" y="528752"/>
                    </a:lnTo>
                    <a:cubicBezTo>
                      <a:pt x="519836" y="530581"/>
                      <a:pt x="520065" y="531495"/>
                      <a:pt x="520522" y="531495"/>
                    </a:cubicBezTo>
                    <a:cubicBezTo>
                      <a:pt x="520522" y="544297"/>
                      <a:pt x="517550" y="550698"/>
                      <a:pt x="511606" y="550698"/>
                    </a:cubicBezTo>
                    <a:cubicBezTo>
                      <a:pt x="510235" y="547955"/>
                      <a:pt x="508863" y="545669"/>
                      <a:pt x="507492" y="543840"/>
                    </a:cubicBezTo>
                    <a:cubicBezTo>
                      <a:pt x="506120" y="542468"/>
                      <a:pt x="505206" y="541782"/>
                      <a:pt x="504748" y="541782"/>
                    </a:cubicBezTo>
                    <a:lnTo>
                      <a:pt x="504748" y="543840"/>
                    </a:lnTo>
                    <a:cubicBezTo>
                      <a:pt x="505663" y="545669"/>
                      <a:pt x="506120" y="546812"/>
                      <a:pt x="506120" y="547269"/>
                    </a:cubicBezTo>
                    <a:lnTo>
                      <a:pt x="503377" y="547269"/>
                    </a:lnTo>
                    <a:cubicBezTo>
                      <a:pt x="503377" y="544983"/>
                      <a:pt x="496062" y="534696"/>
                      <a:pt x="481431" y="516408"/>
                    </a:cubicBezTo>
                    <a:lnTo>
                      <a:pt x="481431" y="513665"/>
                    </a:lnTo>
                    <a:lnTo>
                      <a:pt x="482803" y="511607"/>
                    </a:lnTo>
                    <a:lnTo>
                      <a:pt x="475945" y="509550"/>
                    </a:lnTo>
                    <a:lnTo>
                      <a:pt x="475945" y="508178"/>
                    </a:lnTo>
                    <a:lnTo>
                      <a:pt x="477316" y="506121"/>
                    </a:lnTo>
                    <a:cubicBezTo>
                      <a:pt x="472744" y="506121"/>
                      <a:pt x="470458" y="505206"/>
                      <a:pt x="470458" y="503378"/>
                    </a:cubicBezTo>
                    <a:cubicBezTo>
                      <a:pt x="470916" y="503378"/>
                      <a:pt x="471144" y="503149"/>
                      <a:pt x="471144" y="502692"/>
                    </a:cubicBezTo>
                    <a:cubicBezTo>
                      <a:pt x="462000" y="502692"/>
                      <a:pt x="457428" y="501320"/>
                      <a:pt x="457428" y="498577"/>
                    </a:cubicBezTo>
                    <a:lnTo>
                      <a:pt x="459486" y="495148"/>
                    </a:lnTo>
                    <a:lnTo>
                      <a:pt x="455371" y="489662"/>
                    </a:lnTo>
                    <a:lnTo>
                      <a:pt x="457428" y="484861"/>
                    </a:lnTo>
                    <a:cubicBezTo>
                      <a:pt x="452856" y="484861"/>
                      <a:pt x="450570" y="483032"/>
                      <a:pt x="450570" y="479375"/>
                    </a:cubicBezTo>
                    <a:cubicBezTo>
                      <a:pt x="447827" y="479375"/>
                      <a:pt x="446227" y="477089"/>
                      <a:pt x="445770" y="472517"/>
                    </a:cubicBezTo>
                    <a:cubicBezTo>
                      <a:pt x="444398" y="472517"/>
                      <a:pt x="443712" y="471602"/>
                      <a:pt x="443712" y="469773"/>
                    </a:cubicBezTo>
                    <a:cubicBezTo>
                      <a:pt x="444627" y="468859"/>
                      <a:pt x="445084" y="467487"/>
                      <a:pt x="445084" y="465659"/>
                    </a:cubicBezTo>
                    <a:cubicBezTo>
                      <a:pt x="440969" y="465659"/>
                      <a:pt x="438912" y="464744"/>
                      <a:pt x="438912" y="462915"/>
                    </a:cubicBezTo>
                    <a:cubicBezTo>
                      <a:pt x="438912" y="462458"/>
                      <a:pt x="439369" y="462230"/>
                      <a:pt x="440283" y="462230"/>
                    </a:cubicBezTo>
                    <a:lnTo>
                      <a:pt x="427253" y="448514"/>
                    </a:lnTo>
                    <a:cubicBezTo>
                      <a:pt x="427253" y="440284"/>
                      <a:pt x="418795" y="431826"/>
                      <a:pt x="401878" y="423139"/>
                    </a:cubicBezTo>
                    <a:cubicBezTo>
                      <a:pt x="402793" y="421310"/>
                      <a:pt x="403250" y="419710"/>
                      <a:pt x="403250" y="418338"/>
                    </a:cubicBezTo>
                    <a:cubicBezTo>
                      <a:pt x="402336" y="418338"/>
                      <a:pt x="393192" y="411709"/>
                      <a:pt x="375818" y="398450"/>
                    </a:cubicBezTo>
                    <a:lnTo>
                      <a:pt x="372389" y="398450"/>
                    </a:lnTo>
                    <a:lnTo>
                      <a:pt x="368960" y="403251"/>
                    </a:lnTo>
                    <a:lnTo>
                      <a:pt x="366217" y="401879"/>
                    </a:lnTo>
                    <a:lnTo>
                      <a:pt x="365531" y="401879"/>
                    </a:lnTo>
                    <a:cubicBezTo>
                      <a:pt x="365531" y="404165"/>
                      <a:pt x="361645" y="409194"/>
                      <a:pt x="353872" y="416967"/>
                    </a:cubicBezTo>
                    <a:cubicBezTo>
                      <a:pt x="353872" y="419710"/>
                      <a:pt x="349529" y="424739"/>
                      <a:pt x="340842" y="432054"/>
                    </a:cubicBezTo>
                    <a:cubicBezTo>
                      <a:pt x="340842" y="431140"/>
                      <a:pt x="340614" y="430683"/>
                      <a:pt x="340156" y="430683"/>
                    </a:cubicBezTo>
                    <a:cubicBezTo>
                      <a:pt x="340156" y="436169"/>
                      <a:pt x="331241" y="446228"/>
                      <a:pt x="313410" y="460858"/>
                    </a:cubicBezTo>
                    <a:cubicBezTo>
                      <a:pt x="308381" y="464516"/>
                      <a:pt x="300609" y="467259"/>
                      <a:pt x="290093" y="469088"/>
                    </a:cubicBezTo>
                    <a:cubicBezTo>
                      <a:pt x="290093" y="469545"/>
                      <a:pt x="288950" y="470231"/>
                      <a:pt x="286664" y="471145"/>
                    </a:cubicBezTo>
                    <a:cubicBezTo>
                      <a:pt x="284835" y="470231"/>
                      <a:pt x="283692" y="469773"/>
                      <a:pt x="283235" y="469773"/>
                    </a:cubicBezTo>
                    <a:cubicBezTo>
                      <a:pt x="283235" y="471145"/>
                      <a:pt x="282092" y="472517"/>
                      <a:pt x="279806" y="473888"/>
                    </a:cubicBezTo>
                    <a:lnTo>
                      <a:pt x="277749" y="469773"/>
                    </a:lnTo>
                    <a:cubicBezTo>
                      <a:pt x="276834" y="469773"/>
                      <a:pt x="276377" y="470231"/>
                      <a:pt x="276377" y="471145"/>
                    </a:cubicBezTo>
                    <a:lnTo>
                      <a:pt x="269519" y="469773"/>
                    </a:lnTo>
                    <a:cubicBezTo>
                      <a:pt x="256717" y="471602"/>
                      <a:pt x="250317" y="472974"/>
                      <a:pt x="250317" y="473888"/>
                    </a:cubicBezTo>
                    <a:cubicBezTo>
                      <a:pt x="248031" y="473431"/>
                      <a:pt x="245973" y="472974"/>
                      <a:pt x="244144" y="472517"/>
                    </a:cubicBezTo>
                    <a:cubicBezTo>
                      <a:pt x="242773" y="472059"/>
                      <a:pt x="242087" y="471602"/>
                      <a:pt x="242087" y="471145"/>
                    </a:cubicBezTo>
                    <a:cubicBezTo>
                      <a:pt x="240258" y="472059"/>
                      <a:pt x="239115" y="472517"/>
                      <a:pt x="238658" y="472517"/>
                    </a:cubicBezTo>
                    <a:cubicBezTo>
                      <a:pt x="232714" y="469316"/>
                      <a:pt x="226542" y="464973"/>
                      <a:pt x="220141" y="459486"/>
                    </a:cubicBezTo>
                    <a:cubicBezTo>
                      <a:pt x="207340" y="468173"/>
                      <a:pt x="200025" y="473202"/>
                      <a:pt x="198196" y="474574"/>
                    </a:cubicBezTo>
                    <a:cubicBezTo>
                      <a:pt x="189509" y="481432"/>
                      <a:pt x="182651" y="487147"/>
                      <a:pt x="177622" y="491719"/>
                    </a:cubicBezTo>
                    <a:cubicBezTo>
                      <a:pt x="173050" y="495834"/>
                      <a:pt x="170764" y="498120"/>
                      <a:pt x="170764" y="498577"/>
                    </a:cubicBezTo>
                    <a:cubicBezTo>
                      <a:pt x="163449" y="504063"/>
                      <a:pt x="156133" y="510007"/>
                      <a:pt x="148818" y="516408"/>
                    </a:cubicBezTo>
                    <a:lnTo>
                      <a:pt x="126873" y="532181"/>
                    </a:lnTo>
                    <a:cubicBezTo>
                      <a:pt x="121843" y="532181"/>
                      <a:pt x="117500" y="534239"/>
                      <a:pt x="113842" y="538353"/>
                    </a:cubicBezTo>
                    <a:lnTo>
                      <a:pt x="111785" y="538353"/>
                    </a:lnTo>
                    <a:cubicBezTo>
                      <a:pt x="111785" y="536067"/>
                      <a:pt x="111099" y="534924"/>
                      <a:pt x="109728" y="534924"/>
                    </a:cubicBezTo>
                    <a:cubicBezTo>
                      <a:pt x="109728" y="535839"/>
                      <a:pt x="108813" y="537210"/>
                      <a:pt x="106984" y="539039"/>
                    </a:cubicBezTo>
                    <a:lnTo>
                      <a:pt x="108356" y="541782"/>
                    </a:lnTo>
                    <a:cubicBezTo>
                      <a:pt x="107442" y="541782"/>
                      <a:pt x="106984" y="542011"/>
                      <a:pt x="106984" y="542468"/>
                    </a:cubicBezTo>
                    <a:cubicBezTo>
                      <a:pt x="104241" y="542468"/>
                      <a:pt x="98983" y="537896"/>
                      <a:pt x="91211" y="528752"/>
                    </a:cubicBezTo>
                    <a:cubicBezTo>
                      <a:pt x="75209" y="527381"/>
                      <a:pt x="67208" y="525095"/>
                      <a:pt x="67208" y="521894"/>
                    </a:cubicBezTo>
                    <a:lnTo>
                      <a:pt x="61036" y="518465"/>
                    </a:lnTo>
                    <a:lnTo>
                      <a:pt x="61036" y="517094"/>
                    </a:lnTo>
                    <a:lnTo>
                      <a:pt x="65836" y="511607"/>
                    </a:lnTo>
                    <a:cubicBezTo>
                      <a:pt x="57150" y="508864"/>
                      <a:pt x="52806" y="506121"/>
                      <a:pt x="52806" y="503378"/>
                    </a:cubicBezTo>
                    <a:cubicBezTo>
                      <a:pt x="63322" y="486004"/>
                      <a:pt x="69951" y="476174"/>
                      <a:pt x="72694" y="473888"/>
                    </a:cubicBezTo>
                    <a:cubicBezTo>
                      <a:pt x="77266" y="471145"/>
                      <a:pt x="88011" y="459944"/>
                      <a:pt x="104927" y="440284"/>
                    </a:cubicBezTo>
                    <a:lnTo>
                      <a:pt x="106299" y="440284"/>
                    </a:lnTo>
                    <a:lnTo>
                      <a:pt x="105613" y="438227"/>
                    </a:lnTo>
                    <a:lnTo>
                      <a:pt x="104927" y="436855"/>
                    </a:lnTo>
                    <a:cubicBezTo>
                      <a:pt x="108127" y="432283"/>
                      <a:pt x="109728" y="427940"/>
                      <a:pt x="109728" y="423825"/>
                    </a:cubicBezTo>
                    <a:cubicBezTo>
                      <a:pt x="91897" y="411023"/>
                      <a:pt x="77724" y="403708"/>
                      <a:pt x="67208" y="401879"/>
                    </a:cubicBezTo>
                    <a:lnTo>
                      <a:pt x="65836" y="401879"/>
                    </a:lnTo>
                    <a:cubicBezTo>
                      <a:pt x="64465" y="401879"/>
                      <a:pt x="62865" y="402336"/>
                      <a:pt x="61036" y="403251"/>
                    </a:cubicBezTo>
                    <a:cubicBezTo>
                      <a:pt x="59207" y="403251"/>
                      <a:pt x="53035" y="400508"/>
                      <a:pt x="42519" y="395021"/>
                    </a:cubicBezTo>
                    <a:cubicBezTo>
                      <a:pt x="37490" y="395021"/>
                      <a:pt x="31775" y="391592"/>
                      <a:pt x="25374" y="384734"/>
                    </a:cubicBezTo>
                    <a:cubicBezTo>
                      <a:pt x="26289" y="384734"/>
                      <a:pt x="26746" y="384277"/>
                      <a:pt x="26746" y="383363"/>
                    </a:cubicBezTo>
                    <a:cubicBezTo>
                      <a:pt x="24917" y="383363"/>
                      <a:pt x="24003" y="382677"/>
                      <a:pt x="24003" y="381305"/>
                    </a:cubicBezTo>
                    <a:lnTo>
                      <a:pt x="24003" y="379934"/>
                    </a:lnTo>
                    <a:cubicBezTo>
                      <a:pt x="28575" y="371704"/>
                      <a:pt x="37490" y="363703"/>
                      <a:pt x="50749" y="355931"/>
                    </a:cubicBezTo>
                    <a:cubicBezTo>
                      <a:pt x="53035" y="351816"/>
                      <a:pt x="59664" y="347930"/>
                      <a:pt x="70637" y="344272"/>
                    </a:cubicBezTo>
                    <a:cubicBezTo>
                      <a:pt x="81153" y="336042"/>
                      <a:pt x="88011" y="331928"/>
                      <a:pt x="91211" y="331928"/>
                    </a:cubicBezTo>
                    <a:lnTo>
                      <a:pt x="91211" y="329870"/>
                    </a:lnTo>
                    <a:lnTo>
                      <a:pt x="89839" y="327127"/>
                    </a:lnTo>
                    <a:lnTo>
                      <a:pt x="91897" y="327127"/>
                    </a:lnTo>
                    <a:lnTo>
                      <a:pt x="98069" y="328499"/>
                    </a:lnTo>
                    <a:cubicBezTo>
                      <a:pt x="98069" y="326670"/>
                      <a:pt x="99669" y="325527"/>
                      <a:pt x="102870" y="325070"/>
                    </a:cubicBezTo>
                    <a:lnTo>
                      <a:pt x="102870" y="322326"/>
                    </a:lnTo>
                    <a:lnTo>
                      <a:pt x="101498" y="322326"/>
                    </a:lnTo>
                    <a:lnTo>
                      <a:pt x="98069" y="325070"/>
                    </a:lnTo>
                    <a:lnTo>
                      <a:pt x="98069" y="323698"/>
                    </a:lnTo>
                    <a:cubicBezTo>
                      <a:pt x="98069" y="323241"/>
                      <a:pt x="98526" y="322555"/>
                      <a:pt x="99441" y="321641"/>
                    </a:cubicBezTo>
                    <a:cubicBezTo>
                      <a:pt x="100812" y="320726"/>
                      <a:pt x="102641" y="319812"/>
                      <a:pt x="104927" y="318897"/>
                    </a:cubicBezTo>
                    <a:cubicBezTo>
                      <a:pt x="104927" y="320726"/>
                      <a:pt x="105613" y="321641"/>
                      <a:pt x="106984" y="321641"/>
                    </a:cubicBezTo>
                    <a:cubicBezTo>
                      <a:pt x="106984" y="320726"/>
                      <a:pt x="107442" y="320269"/>
                      <a:pt x="108356" y="320269"/>
                    </a:cubicBezTo>
                    <a:lnTo>
                      <a:pt x="108356" y="321641"/>
                    </a:lnTo>
                    <a:lnTo>
                      <a:pt x="123444" y="314783"/>
                    </a:lnTo>
                    <a:lnTo>
                      <a:pt x="122072" y="312039"/>
                    </a:lnTo>
                    <a:cubicBezTo>
                      <a:pt x="122072" y="310211"/>
                      <a:pt x="127558" y="302895"/>
                      <a:pt x="138531" y="290094"/>
                    </a:cubicBezTo>
                    <a:lnTo>
                      <a:pt x="135788" y="290094"/>
                    </a:lnTo>
                    <a:cubicBezTo>
                      <a:pt x="136245" y="288722"/>
                      <a:pt x="136702" y="287351"/>
                      <a:pt x="137160" y="285979"/>
                    </a:cubicBezTo>
                    <a:cubicBezTo>
                      <a:pt x="137617" y="285065"/>
                      <a:pt x="138074" y="284607"/>
                      <a:pt x="138531" y="284607"/>
                    </a:cubicBezTo>
                    <a:cubicBezTo>
                      <a:pt x="137617" y="282779"/>
                      <a:pt x="137160" y="281636"/>
                      <a:pt x="137160" y="281178"/>
                    </a:cubicBezTo>
                    <a:cubicBezTo>
                      <a:pt x="139903" y="272949"/>
                      <a:pt x="142189" y="266091"/>
                      <a:pt x="144018" y="260604"/>
                    </a:cubicBezTo>
                    <a:cubicBezTo>
                      <a:pt x="145389" y="256032"/>
                      <a:pt x="146075" y="253289"/>
                      <a:pt x="146075" y="252375"/>
                    </a:cubicBezTo>
                    <a:lnTo>
                      <a:pt x="145389" y="250317"/>
                    </a:lnTo>
                    <a:lnTo>
                      <a:pt x="145389" y="248946"/>
                    </a:lnTo>
                    <a:cubicBezTo>
                      <a:pt x="147218" y="248946"/>
                      <a:pt x="148361" y="246660"/>
                      <a:pt x="148818" y="242088"/>
                    </a:cubicBezTo>
                    <a:cubicBezTo>
                      <a:pt x="131902" y="253518"/>
                      <a:pt x="114528" y="266091"/>
                      <a:pt x="96697" y="279807"/>
                    </a:cubicBezTo>
                    <a:cubicBezTo>
                      <a:pt x="88925" y="284836"/>
                      <a:pt x="79781" y="289865"/>
                      <a:pt x="69265" y="294894"/>
                    </a:cubicBezTo>
                    <a:lnTo>
                      <a:pt x="67894" y="292837"/>
                    </a:lnTo>
                    <a:cubicBezTo>
                      <a:pt x="62865" y="293294"/>
                      <a:pt x="57150" y="297409"/>
                      <a:pt x="50749" y="305181"/>
                    </a:cubicBezTo>
                    <a:lnTo>
                      <a:pt x="49377" y="305181"/>
                    </a:lnTo>
                    <a:cubicBezTo>
                      <a:pt x="46634" y="305181"/>
                      <a:pt x="40462" y="301067"/>
                      <a:pt x="30861" y="292837"/>
                    </a:cubicBezTo>
                    <a:cubicBezTo>
                      <a:pt x="26746" y="291008"/>
                      <a:pt x="23088" y="290094"/>
                      <a:pt x="19888" y="290094"/>
                    </a:cubicBezTo>
                    <a:lnTo>
                      <a:pt x="10287" y="291465"/>
                    </a:lnTo>
                    <a:cubicBezTo>
                      <a:pt x="7544" y="289637"/>
                      <a:pt x="5715" y="286665"/>
                      <a:pt x="4800" y="282550"/>
                    </a:cubicBezTo>
                    <a:lnTo>
                      <a:pt x="6858" y="277749"/>
                    </a:lnTo>
                    <a:cubicBezTo>
                      <a:pt x="3657" y="277749"/>
                      <a:pt x="1371" y="276149"/>
                      <a:pt x="0" y="272949"/>
                    </a:cubicBezTo>
                    <a:lnTo>
                      <a:pt x="0" y="272263"/>
                    </a:lnTo>
                    <a:cubicBezTo>
                      <a:pt x="2286" y="269977"/>
                      <a:pt x="7315" y="261062"/>
                      <a:pt x="15087" y="245517"/>
                    </a:cubicBezTo>
                    <a:cubicBezTo>
                      <a:pt x="16459" y="245517"/>
                      <a:pt x="24231" y="237744"/>
                      <a:pt x="38405" y="222200"/>
                    </a:cubicBezTo>
                    <a:lnTo>
                      <a:pt x="43891" y="218085"/>
                    </a:lnTo>
                    <a:cubicBezTo>
                      <a:pt x="46634" y="213513"/>
                      <a:pt x="54406" y="205283"/>
                      <a:pt x="67208" y="193396"/>
                    </a:cubicBezTo>
                    <a:cubicBezTo>
                      <a:pt x="72237" y="185166"/>
                      <a:pt x="79324" y="176480"/>
                      <a:pt x="88468" y="167336"/>
                    </a:cubicBezTo>
                    <a:cubicBezTo>
                      <a:pt x="93497" y="162306"/>
                      <a:pt x="96012" y="159106"/>
                      <a:pt x="96012" y="157734"/>
                    </a:cubicBezTo>
                    <a:cubicBezTo>
                      <a:pt x="95097" y="157734"/>
                      <a:pt x="94640" y="157506"/>
                      <a:pt x="94640" y="157049"/>
                    </a:cubicBezTo>
                    <a:cubicBezTo>
                      <a:pt x="96926" y="152019"/>
                      <a:pt x="99669" y="149505"/>
                      <a:pt x="102870" y="149505"/>
                    </a:cubicBezTo>
                    <a:lnTo>
                      <a:pt x="101498" y="147447"/>
                    </a:lnTo>
                    <a:cubicBezTo>
                      <a:pt x="104698" y="144247"/>
                      <a:pt x="106299" y="141504"/>
                      <a:pt x="106299" y="139218"/>
                    </a:cubicBezTo>
                    <a:cubicBezTo>
                      <a:pt x="100812" y="138303"/>
                      <a:pt x="97383" y="137618"/>
                      <a:pt x="96012" y="137160"/>
                    </a:cubicBezTo>
                    <a:cubicBezTo>
                      <a:pt x="90525" y="141732"/>
                      <a:pt x="87782" y="144704"/>
                      <a:pt x="87782" y="146076"/>
                    </a:cubicBezTo>
                    <a:lnTo>
                      <a:pt x="84353" y="148819"/>
                    </a:lnTo>
                    <a:lnTo>
                      <a:pt x="80924" y="146076"/>
                    </a:lnTo>
                    <a:lnTo>
                      <a:pt x="78181" y="149505"/>
                    </a:lnTo>
                    <a:lnTo>
                      <a:pt x="76123" y="148819"/>
                    </a:lnTo>
                    <a:lnTo>
                      <a:pt x="71323" y="152248"/>
                    </a:lnTo>
                    <a:lnTo>
                      <a:pt x="69265" y="152248"/>
                    </a:lnTo>
                    <a:cubicBezTo>
                      <a:pt x="63322" y="149048"/>
                      <a:pt x="58293" y="144704"/>
                      <a:pt x="54178" y="139218"/>
                    </a:cubicBezTo>
                    <a:lnTo>
                      <a:pt x="43891" y="137160"/>
                    </a:lnTo>
                    <a:lnTo>
                      <a:pt x="33604" y="138532"/>
                    </a:lnTo>
                    <a:lnTo>
                      <a:pt x="32232" y="135789"/>
                    </a:lnTo>
                    <a:lnTo>
                      <a:pt x="32232" y="135103"/>
                    </a:lnTo>
                    <a:lnTo>
                      <a:pt x="33604" y="132360"/>
                    </a:lnTo>
                    <a:cubicBezTo>
                      <a:pt x="29489" y="130074"/>
                      <a:pt x="27660" y="128245"/>
                      <a:pt x="28118" y="126873"/>
                    </a:cubicBezTo>
                    <a:cubicBezTo>
                      <a:pt x="28575" y="125502"/>
                      <a:pt x="28803" y="124359"/>
                      <a:pt x="28803" y="123444"/>
                    </a:cubicBezTo>
                    <a:cubicBezTo>
                      <a:pt x="21945" y="119787"/>
                      <a:pt x="18516" y="117272"/>
                      <a:pt x="18516" y="115901"/>
                    </a:cubicBezTo>
                    <a:cubicBezTo>
                      <a:pt x="18516" y="114529"/>
                      <a:pt x="19659" y="113843"/>
                      <a:pt x="21945" y="113843"/>
                    </a:cubicBezTo>
                    <a:lnTo>
                      <a:pt x="19888" y="110414"/>
                    </a:lnTo>
                    <a:lnTo>
                      <a:pt x="19888" y="109728"/>
                    </a:lnTo>
                    <a:cubicBezTo>
                      <a:pt x="19888" y="108814"/>
                      <a:pt x="20117" y="108357"/>
                      <a:pt x="20574" y="108357"/>
                    </a:cubicBezTo>
                    <a:lnTo>
                      <a:pt x="19888" y="106299"/>
                    </a:lnTo>
                    <a:cubicBezTo>
                      <a:pt x="19888" y="105385"/>
                      <a:pt x="20117" y="104928"/>
                      <a:pt x="20574" y="104928"/>
                    </a:cubicBezTo>
                    <a:lnTo>
                      <a:pt x="19888" y="102870"/>
                    </a:lnTo>
                    <a:lnTo>
                      <a:pt x="20574" y="99441"/>
                    </a:lnTo>
                    <a:lnTo>
                      <a:pt x="17145" y="100127"/>
                    </a:lnTo>
                    <a:lnTo>
                      <a:pt x="15087" y="96698"/>
                    </a:lnTo>
                    <a:lnTo>
                      <a:pt x="15087" y="95327"/>
                    </a:lnTo>
                    <a:lnTo>
                      <a:pt x="17145" y="91898"/>
                    </a:lnTo>
                    <a:lnTo>
                      <a:pt x="16459" y="86411"/>
                    </a:lnTo>
                    <a:cubicBezTo>
                      <a:pt x="19202" y="85497"/>
                      <a:pt x="22631" y="78867"/>
                      <a:pt x="26746" y="66523"/>
                    </a:cubicBezTo>
                    <a:lnTo>
                      <a:pt x="35661" y="55550"/>
                    </a:lnTo>
                    <a:lnTo>
                      <a:pt x="38405" y="56236"/>
                    </a:lnTo>
                    <a:cubicBezTo>
                      <a:pt x="38405" y="52121"/>
                      <a:pt x="41376" y="48464"/>
                      <a:pt x="47320" y="45263"/>
                    </a:cubicBezTo>
                    <a:cubicBezTo>
                      <a:pt x="51892" y="42063"/>
                      <a:pt x="54178" y="39320"/>
                      <a:pt x="54178" y="37034"/>
                    </a:cubicBezTo>
                    <a:lnTo>
                      <a:pt x="56235" y="37034"/>
                    </a:lnTo>
                    <a:lnTo>
                      <a:pt x="58978" y="37719"/>
                    </a:lnTo>
                    <a:cubicBezTo>
                      <a:pt x="58978" y="34062"/>
                      <a:pt x="61264" y="32233"/>
                      <a:pt x="65836" y="32233"/>
                    </a:cubicBezTo>
                    <a:lnTo>
                      <a:pt x="64465" y="30176"/>
                    </a:lnTo>
                    <a:cubicBezTo>
                      <a:pt x="64465" y="28804"/>
                      <a:pt x="67208" y="27204"/>
                      <a:pt x="72694" y="25375"/>
                    </a:cubicBezTo>
                    <a:cubicBezTo>
                      <a:pt x="72694" y="26747"/>
                      <a:pt x="73380" y="27432"/>
                      <a:pt x="74752" y="27432"/>
                    </a:cubicBezTo>
                    <a:cubicBezTo>
                      <a:pt x="79324" y="25146"/>
                      <a:pt x="82524" y="24003"/>
                      <a:pt x="84353" y="24003"/>
                    </a:cubicBezTo>
                    <a:lnTo>
                      <a:pt x="84353" y="25375"/>
                    </a:lnTo>
                    <a:cubicBezTo>
                      <a:pt x="91211" y="23089"/>
                      <a:pt x="95097" y="21946"/>
                      <a:pt x="96012" y="21946"/>
                    </a:cubicBezTo>
                    <a:close/>
                    <a:moveTo>
                      <a:pt x="315468" y="0"/>
                    </a:moveTo>
                    <a:lnTo>
                      <a:pt x="318897" y="0"/>
                    </a:lnTo>
                    <a:cubicBezTo>
                      <a:pt x="322554" y="0"/>
                      <a:pt x="328726" y="686"/>
                      <a:pt x="337413" y="2058"/>
                    </a:cubicBezTo>
                    <a:lnTo>
                      <a:pt x="340842" y="1372"/>
                    </a:lnTo>
                    <a:cubicBezTo>
                      <a:pt x="347700" y="2744"/>
                      <a:pt x="354330" y="8001"/>
                      <a:pt x="360730" y="17145"/>
                    </a:cubicBezTo>
                    <a:cubicBezTo>
                      <a:pt x="360730" y="18060"/>
                      <a:pt x="360273" y="18517"/>
                      <a:pt x="359359" y="18517"/>
                    </a:cubicBezTo>
                    <a:cubicBezTo>
                      <a:pt x="368046" y="29947"/>
                      <a:pt x="373075" y="35662"/>
                      <a:pt x="374446" y="35662"/>
                    </a:cubicBezTo>
                    <a:cubicBezTo>
                      <a:pt x="379476" y="43434"/>
                      <a:pt x="383362" y="51435"/>
                      <a:pt x="386105" y="59665"/>
                    </a:cubicBezTo>
                    <a:lnTo>
                      <a:pt x="388162" y="61037"/>
                    </a:lnTo>
                    <a:lnTo>
                      <a:pt x="387477" y="63094"/>
                    </a:lnTo>
                    <a:cubicBezTo>
                      <a:pt x="387477" y="67209"/>
                      <a:pt x="388848" y="69266"/>
                      <a:pt x="391591" y="69266"/>
                    </a:cubicBezTo>
                    <a:lnTo>
                      <a:pt x="391591" y="71324"/>
                    </a:lnTo>
                    <a:cubicBezTo>
                      <a:pt x="391591" y="79096"/>
                      <a:pt x="385419" y="94412"/>
                      <a:pt x="373075" y="117272"/>
                    </a:cubicBezTo>
                    <a:lnTo>
                      <a:pt x="362788" y="150876"/>
                    </a:lnTo>
                    <a:lnTo>
                      <a:pt x="364159" y="152934"/>
                    </a:lnTo>
                    <a:lnTo>
                      <a:pt x="364159" y="155677"/>
                    </a:lnTo>
                    <a:lnTo>
                      <a:pt x="362788" y="157734"/>
                    </a:lnTo>
                    <a:lnTo>
                      <a:pt x="365531" y="157734"/>
                    </a:lnTo>
                    <a:lnTo>
                      <a:pt x="369646" y="154305"/>
                    </a:lnTo>
                    <a:lnTo>
                      <a:pt x="369646" y="157734"/>
                    </a:lnTo>
                    <a:lnTo>
                      <a:pt x="372389" y="157734"/>
                    </a:lnTo>
                    <a:cubicBezTo>
                      <a:pt x="372389" y="155906"/>
                      <a:pt x="374675" y="153620"/>
                      <a:pt x="379247" y="150876"/>
                    </a:cubicBezTo>
                    <a:lnTo>
                      <a:pt x="379247" y="149505"/>
                    </a:lnTo>
                    <a:lnTo>
                      <a:pt x="379933" y="149505"/>
                    </a:lnTo>
                    <a:lnTo>
                      <a:pt x="382676" y="150876"/>
                    </a:lnTo>
                    <a:cubicBezTo>
                      <a:pt x="383590" y="149048"/>
                      <a:pt x="384048" y="147219"/>
                      <a:pt x="384048" y="145390"/>
                    </a:cubicBezTo>
                    <a:lnTo>
                      <a:pt x="386105" y="145390"/>
                    </a:lnTo>
                    <a:lnTo>
                      <a:pt x="386105" y="148819"/>
                    </a:lnTo>
                    <a:lnTo>
                      <a:pt x="387477" y="148819"/>
                    </a:lnTo>
                    <a:lnTo>
                      <a:pt x="387477" y="147447"/>
                    </a:lnTo>
                    <a:lnTo>
                      <a:pt x="388162" y="145390"/>
                    </a:lnTo>
                    <a:lnTo>
                      <a:pt x="387477" y="141961"/>
                    </a:lnTo>
                    <a:lnTo>
                      <a:pt x="389534" y="141961"/>
                    </a:lnTo>
                    <a:lnTo>
                      <a:pt x="391591" y="142647"/>
                    </a:lnTo>
                    <a:lnTo>
                      <a:pt x="391591" y="140589"/>
                    </a:lnTo>
                    <a:lnTo>
                      <a:pt x="395020" y="140589"/>
                    </a:lnTo>
                    <a:cubicBezTo>
                      <a:pt x="401878" y="139675"/>
                      <a:pt x="405307" y="138075"/>
                      <a:pt x="405307" y="135789"/>
                    </a:cubicBezTo>
                    <a:cubicBezTo>
                      <a:pt x="406222" y="135789"/>
                      <a:pt x="406679" y="136246"/>
                      <a:pt x="406679" y="137160"/>
                    </a:cubicBezTo>
                    <a:cubicBezTo>
                      <a:pt x="415366" y="133503"/>
                      <a:pt x="420852" y="131674"/>
                      <a:pt x="423138" y="131674"/>
                    </a:cubicBezTo>
                    <a:cubicBezTo>
                      <a:pt x="423138" y="132131"/>
                      <a:pt x="423367" y="132360"/>
                      <a:pt x="423824" y="132360"/>
                    </a:cubicBezTo>
                    <a:lnTo>
                      <a:pt x="425196" y="130302"/>
                    </a:lnTo>
                    <a:cubicBezTo>
                      <a:pt x="421995" y="128931"/>
                      <a:pt x="420395" y="127559"/>
                      <a:pt x="420395" y="126188"/>
                    </a:cubicBezTo>
                    <a:cubicBezTo>
                      <a:pt x="420395" y="124816"/>
                      <a:pt x="423824" y="123902"/>
                      <a:pt x="430682" y="123444"/>
                    </a:cubicBezTo>
                    <a:cubicBezTo>
                      <a:pt x="430682" y="125730"/>
                      <a:pt x="441883" y="129617"/>
                      <a:pt x="464286" y="135103"/>
                    </a:cubicBezTo>
                    <a:cubicBezTo>
                      <a:pt x="465658" y="135560"/>
                      <a:pt x="466801" y="136246"/>
                      <a:pt x="467715" y="137160"/>
                    </a:cubicBezTo>
                    <a:cubicBezTo>
                      <a:pt x="468630" y="137618"/>
                      <a:pt x="469087" y="138075"/>
                      <a:pt x="469087" y="138532"/>
                    </a:cubicBezTo>
                    <a:lnTo>
                      <a:pt x="467715" y="140589"/>
                    </a:lnTo>
                    <a:lnTo>
                      <a:pt x="469087" y="142647"/>
                    </a:lnTo>
                    <a:cubicBezTo>
                      <a:pt x="467258" y="147219"/>
                      <a:pt x="465658" y="149505"/>
                      <a:pt x="464286" y="149505"/>
                    </a:cubicBezTo>
                    <a:lnTo>
                      <a:pt x="465658" y="152248"/>
                    </a:lnTo>
                    <a:lnTo>
                      <a:pt x="465658" y="152934"/>
                    </a:lnTo>
                    <a:lnTo>
                      <a:pt x="458800" y="152248"/>
                    </a:lnTo>
                    <a:cubicBezTo>
                      <a:pt x="458800" y="153620"/>
                      <a:pt x="457885" y="154305"/>
                      <a:pt x="456057" y="154305"/>
                    </a:cubicBezTo>
                    <a:lnTo>
                      <a:pt x="455371" y="154305"/>
                    </a:lnTo>
                    <a:lnTo>
                      <a:pt x="455371" y="150876"/>
                    </a:lnTo>
                    <a:cubicBezTo>
                      <a:pt x="443026" y="156820"/>
                      <a:pt x="428396" y="165964"/>
                      <a:pt x="411480" y="178308"/>
                    </a:cubicBezTo>
                    <a:cubicBezTo>
                      <a:pt x="405536" y="180594"/>
                      <a:pt x="392049" y="190196"/>
                      <a:pt x="371017" y="207112"/>
                    </a:cubicBezTo>
                    <a:lnTo>
                      <a:pt x="349072" y="224943"/>
                    </a:lnTo>
                    <a:cubicBezTo>
                      <a:pt x="349072" y="225400"/>
                      <a:pt x="339471" y="235001"/>
                      <a:pt x="320268" y="253746"/>
                    </a:cubicBezTo>
                    <a:cubicBezTo>
                      <a:pt x="320268" y="257404"/>
                      <a:pt x="319582" y="259233"/>
                      <a:pt x="318211" y="259233"/>
                    </a:cubicBezTo>
                    <a:cubicBezTo>
                      <a:pt x="315010" y="259233"/>
                      <a:pt x="311124" y="256261"/>
                      <a:pt x="306552" y="250317"/>
                    </a:cubicBezTo>
                    <a:cubicBezTo>
                      <a:pt x="304723" y="250317"/>
                      <a:pt x="301980" y="248717"/>
                      <a:pt x="298323" y="245517"/>
                    </a:cubicBezTo>
                    <a:cubicBezTo>
                      <a:pt x="296037" y="245517"/>
                      <a:pt x="294894" y="243917"/>
                      <a:pt x="294894" y="240716"/>
                    </a:cubicBezTo>
                    <a:lnTo>
                      <a:pt x="284607" y="240716"/>
                    </a:lnTo>
                    <a:lnTo>
                      <a:pt x="279120" y="242088"/>
                    </a:lnTo>
                    <a:cubicBezTo>
                      <a:pt x="279120" y="241173"/>
                      <a:pt x="276377" y="239116"/>
                      <a:pt x="270891" y="235916"/>
                    </a:cubicBezTo>
                    <a:lnTo>
                      <a:pt x="272262" y="229058"/>
                    </a:lnTo>
                    <a:cubicBezTo>
                      <a:pt x="269976" y="229058"/>
                      <a:pt x="268833" y="228372"/>
                      <a:pt x="268833" y="227000"/>
                    </a:cubicBezTo>
                    <a:cubicBezTo>
                      <a:pt x="270205" y="227000"/>
                      <a:pt x="272034" y="222428"/>
                      <a:pt x="274320" y="213284"/>
                    </a:cubicBezTo>
                    <a:cubicBezTo>
                      <a:pt x="274777" y="212370"/>
                      <a:pt x="280492" y="200025"/>
                      <a:pt x="291465" y="176251"/>
                    </a:cubicBezTo>
                    <a:cubicBezTo>
                      <a:pt x="292836" y="172593"/>
                      <a:pt x="294436" y="169622"/>
                      <a:pt x="296265" y="167336"/>
                    </a:cubicBezTo>
                    <a:cubicBezTo>
                      <a:pt x="297180" y="165507"/>
                      <a:pt x="297865" y="164592"/>
                      <a:pt x="298323" y="164592"/>
                    </a:cubicBezTo>
                    <a:lnTo>
                      <a:pt x="297637" y="162535"/>
                    </a:lnTo>
                    <a:lnTo>
                      <a:pt x="297637" y="161163"/>
                    </a:lnTo>
                    <a:lnTo>
                      <a:pt x="301752" y="155677"/>
                    </a:lnTo>
                    <a:lnTo>
                      <a:pt x="301066" y="152248"/>
                    </a:lnTo>
                    <a:cubicBezTo>
                      <a:pt x="313867" y="117958"/>
                      <a:pt x="320268" y="98984"/>
                      <a:pt x="320268" y="95327"/>
                    </a:cubicBezTo>
                    <a:cubicBezTo>
                      <a:pt x="322097" y="95327"/>
                      <a:pt x="323240" y="93955"/>
                      <a:pt x="323697" y="91212"/>
                    </a:cubicBezTo>
                    <a:lnTo>
                      <a:pt x="321640" y="89840"/>
                    </a:lnTo>
                    <a:cubicBezTo>
                      <a:pt x="323469" y="79782"/>
                      <a:pt x="325755" y="74753"/>
                      <a:pt x="328498" y="74753"/>
                    </a:cubicBezTo>
                    <a:lnTo>
                      <a:pt x="327126" y="72695"/>
                    </a:lnTo>
                    <a:lnTo>
                      <a:pt x="327126" y="71324"/>
                    </a:lnTo>
                    <a:cubicBezTo>
                      <a:pt x="329869" y="68123"/>
                      <a:pt x="332155" y="62865"/>
                      <a:pt x="333984" y="55550"/>
                    </a:cubicBezTo>
                    <a:lnTo>
                      <a:pt x="335356" y="55550"/>
                    </a:lnTo>
                    <a:lnTo>
                      <a:pt x="333984" y="52807"/>
                    </a:lnTo>
                    <a:cubicBezTo>
                      <a:pt x="337642" y="46863"/>
                      <a:pt x="339928" y="41834"/>
                      <a:pt x="340842" y="37719"/>
                    </a:cubicBezTo>
                    <a:lnTo>
                      <a:pt x="340156" y="35662"/>
                    </a:lnTo>
                    <a:lnTo>
                      <a:pt x="340156" y="34290"/>
                    </a:lnTo>
                    <a:cubicBezTo>
                      <a:pt x="341528" y="34290"/>
                      <a:pt x="342214" y="33605"/>
                      <a:pt x="342214" y="32233"/>
                    </a:cubicBezTo>
                    <a:cubicBezTo>
                      <a:pt x="342214" y="26289"/>
                      <a:pt x="333298" y="18517"/>
                      <a:pt x="315468" y="8916"/>
                    </a:cubicBezTo>
                    <a:cubicBezTo>
                      <a:pt x="315468" y="8459"/>
                      <a:pt x="314325" y="6630"/>
                      <a:pt x="312039" y="3429"/>
                    </a:cubicBezTo>
                    <a:lnTo>
                      <a:pt x="313410" y="3429"/>
                    </a:lnTo>
                    <a:cubicBezTo>
                      <a:pt x="315239" y="4344"/>
                      <a:pt x="316839" y="4801"/>
                      <a:pt x="318211" y="4801"/>
                    </a:cubicBezTo>
                    <a:lnTo>
                      <a:pt x="315468" y="1372"/>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16600">
                    <a:solidFill>
                      <a:schemeClr val="bg1"/>
                    </a:solidFill>
                    <a:latin typeface="字魂49号-逍遥行书" panose="00000500000000000000" pitchFamily="2" charset="-122"/>
                    <a:ea typeface="字魂49号-逍遥行书" panose="00000500000000000000" pitchFamily="2" charset="-122"/>
                  </a:defRPr>
                </a:lvl1pPr>
              </a:lstStyle>
              <a:p>
                <a:endParaRPr lang="zh-CN" altLang="en-US" sz="5400" dirty="0"/>
              </a:p>
            </p:txBody>
          </p:sp>
          <p:sp>
            <p:nvSpPr>
              <p:cNvPr id="1640" name="文本框 1639">
                <a:extLst>
                  <a:ext uri="{FF2B5EF4-FFF2-40B4-BE49-F238E27FC236}">
                    <a16:creationId xmlns:a16="http://schemas.microsoft.com/office/drawing/2014/main" id="{A3D05DBF-9E94-49BB-B72B-2ED692F31D55}"/>
                  </a:ext>
                </a:extLst>
              </p:cNvPr>
              <p:cNvSpPr txBox="1"/>
              <p:nvPr/>
            </p:nvSpPr>
            <p:spPr>
              <a:xfrm>
                <a:off x="8969198" y="4710518"/>
                <a:ext cx="749808" cy="612648"/>
              </a:xfrm>
              <a:custGeom>
                <a:avLst/>
                <a:gdLst/>
                <a:ahLst/>
                <a:cxnLst/>
                <a:rect l="l" t="t" r="r" b="b"/>
                <a:pathLst>
                  <a:path w="749808" h="612648">
                    <a:moveTo>
                      <a:pt x="427025" y="605333"/>
                    </a:moveTo>
                    <a:lnTo>
                      <a:pt x="427940" y="605333"/>
                    </a:lnTo>
                    <a:lnTo>
                      <a:pt x="427940" y="608076"/>
                    </a:lnTo>
                    <a:lnTo>
                      <a:pt x="427025" y="608076"/>
                    </a:lnTo>
                    <a:close/>
                    <a:moveTo>
                      <a:pt x="454457" y="520294"/>
                    </a:moveTo>
                    <a:lnTo>
                      <a:pt x="454457" y="522123"/>
                    </a:lnTo>
                    <a:lnTo>
                      <a:pt x="457200" y="522123"/>
                    </a:lnTo>
                    <a:lnTo>
                      <a:pt x="457200" y="520294"/>
                    </a:lnTo>
                    <a:close/>
                    <a:moveTo>
                      <a:pt x="679400" y="519380"/>
                    </a:moveTo>
                    <a:cubicBezTo>
                      <a:pt x="676961" y="519380"/>
                      <a:pt x="675742" y="520294"/>
                      <a:pt x="675742" y="522123"/>
                    </a:cubicBezTo>
                    <a:lnTo>
                      <a:pt x="682143" y="522123"/>
                    </a:lnTo>
                    <a:cubicBezTo>
                      <a:pt x="682143" y="520294"/>
                      <a:pt x="681228" y="519380"/>
                      <a:pt x="679400" y="519380"/>
                    </a:cubicBezTo>
                    <a:close/>
                    <a:moveTo>
                      <a:pt x="512979" y="472745"/>
                    </a:moveTo>
                    <a:lnTo>
                      <a:pt x="512979" y="476403"/>
                    </a:lnTo>
                    <a:lnTo>
                      <a:pt x="514808" y="476403"/>
                    </a:lnTo>
                    <a:lnTo>
                      <a:pt x="514808" y="472745"/>
                    </a:lnTo>
                    <a:close/>
                    <a:moveTo>
                      <a:pt x="93269" y="467259"/>
                    </a:moveTo>
                    <a:lnTo>
                      <a:pt x="84125" y="468173"/>
                    </a:lnTo>
                    <a:cubicBezTo>
                      <a:pt x="84735" y="471831"/>
                      <a:pt x="86259" y="475488"/>
                      <a:pt x="88697" y="479146"/>
                    </a:cubicBezTo>
                    <a:lnTo>
                      <a:pt x="92355" y="477317"/>
                    </a:lnTo>
                    <a:lnTo>
                      <a:pt x="95098" y="479146"/>
                    </a:lnTo>
                    <a:lnTo>
                      <a:pt x="96927" y="471831"/>
                    </a:lnTo>
                    <a:cubicBezTo>
                      <a:pt x="94488" y="471831"/>
                      <a:pt x="93269" y="470307"/>
                      <a:pt x="93269" y="467259"/>
                    </a:cubicBezTo>
                    <a:close/>
                    <a:moveTo>
                      <a:pt x="268834" y="459029"/>
                    </a:moveTo>
                    <a:lnTo>
                      <a:pt x="268834" y="460858"/>
                    </a:lnTo>
                    <a:lnTo>
                      <a:pt x="271577" y="460858"/>
                    </a:lnTo>
                    <a:lnTo>
                      <a:pt x="271577" y="459029"/>
                    </a:lnTo>
                    <a:close/>
                    <a:moveTo>
                      <a:pt x="260604" y="454457"/>
                    </a:moveTo>
                    <a:lnTo>
                      <a:pt x="260604" y="456286"/>
                    </a:lnTo>
                    <a:lnTo>
                      <a:pt x="265176" y="459029"/>
                    </a:lnTo>
                    <a:lnTo>
                      <a:pt x="265176" y="456286"/>
                    </a:lnTo>
                    <a:lnTo>
                      <a:pt x="263348" y="455372"/>
                    </a:lnTo>
                    <a:close/>
                    <a:moveTo>
                      <a:pt x="268834" y="449885"/>
                    </a:moveTo>
                    <a:lnTo>
                      <a:pt x="268834" y="451714"/>
                    </a:lnTo>
                    <a:lnTo>
                      <a:pt x="271577" y="451714"/>
                    </a:lnTo>
                    <a:lnTo>
                      <a:pt x="271577" y="449885"/>
                    </a:lnTo>
                    <a:close/>
                    <a:moveTo>
                      <a:pt x="278892" y="447142"/>
                    </a:moveTo>
                    <a:cubicBezTo>
                      <a:pt x="277063" y="447142"/>
                      <a:pt x="276149" y="448056"/>
                      <a:pt x="276149" y="449885"/>
                    </a:cubicBezTo>
                    <a:lnTo>
                      <a:pt x="282550" y="453543"/>
                    </a:lnTo>
                    <a:lnTo>
                      <a:pt x="282550" y="451714"/>
                    </a:lnTo>
                    <a:cubicBezTo>
                      <a:pt x="281331" y="449276"/>
                      <a:pt x="280721" y="447752"/>
                      <a:pt x="280721" y="447142"/>
                    </a:cubicBezTo>
                    <a:close/>
                    <a:moveTo>
                      <a:pt x="379476" y="440741"/>
                    </a:moveTo>
                    <a:cubicBezTo>
                      <a:pt x="377038" y="441351"/>
                      <a:pt x="375819" y="442265"/>
                      <a:pt x="375819" y="443484"/>
                    </a:cubicBezTo>
                    <a:lnTo>
                      <a:pt x="375819" y="449885"/>
                    </a:lnTo>
                    <a:lnTo>
                      <a:pt x="377648" y="449885"/>
                    </a:lnTo>
                    <a:lnTo>
                      <a:pt x="379476" y="442570"/>
                    </a:lnTo>
                    <a:close/>
                    <a:moveTo>
                      <a:pt x="269748" y="440741"/>
                    </a:moveTo>
                    <a:lnTo>
                      <a:pt x="267005" y="445313"/>
                    </a:lnTo>
                    <a:lnTo>
                      <a:pt x="271577" y="448971"/>
                    </a:lnTo>
                    <a:lnTo>
                      <a:pt x="274320" y="448971"/>
                    </a:lnTo>
                    <a:lnTo>
                      <a:pt x="274320" y="442570"/>
                    </a:lnTo>
                    <a:lnTo>
                      <a:pt x="272492" y="441656"/>
                    </a:lnTo>
                    <a:close/>
                    <a:moveTo>
                      <a:pt x="285293" y="425196"/>
                    </a:moveTo>
                    <a:lnTo>
                      <a:pt x="285293" y="428854"/>
                    </a:lnTo>
                    <a:lnTo>
                      <a:pt x="287122" y="428854"/>
                    </a:lnTo>
                    <a:lnTo>
                      <a:pt x="287122" y="425196"/>
                    </a:lnTo>
                    <a:close/>
                    <a:moveTo>
                      <a:pt x="288951" y="419710"/>
                    </a:moveTo>
                    <a:lnTo>
                      <a:pt x="288951" y="420624"/>
                    </a:lnTo>
                    <a:lnTo>
                      <a:pt x="291694" y="420624"/>
                    </a:lnTo>
                    <a:lnTo>
                      <a:pt x="291694" y="419710"/>
                    </a:lnTo>
                    <a:close/>
                    <a:moveTo>
                      <a:pt x="298095" y="415138"/>
                    </a:moveTo>
                    <a:lnTo>
                      <a:pt x="298095" y="417881"/>
                    </a:lnTo>
                    <a:lnTo>
                      <a:pt x="299009" y="417881"/>
                    </a:lnTo>
                    <a:lnTo>
                      <a:pt x="299009" y="415138"/>
                    </a:lnTo>
                    <a:close/>
                    <a:moveTo>
                      <a:pt x="289865" y="411480"/>
                    </a:moveTo>
                    <a:cubicBezTo>
                      <a:pt x="290475" y="413919"/>
                      <a:pt x="291694" y="415138"/>
                      <a:pt x="293523" y="415138"/>
                    </a:cubicBezTo>
                    <a:lnTo>
                      <a:pt x="294437" y="415138"/>
                    </a:lnTo>
                    <a:lnTo>
                      <a:pt x="294437" y="411480"/>
                    </a:lnTo>
                    <a:close/>
                    <a:moveTo>
                      <a:pt x="389535" y="408737"/>
                    </a:moveTo>
                    <a:lnTo>
                      <a:pt x="384048" y="440741"/>
                    </a:lnTo>
                    <a:lnTo>
                      <a:pt x="386792" y="442570"/>
                    </a:lnTo>
                    <a:lnTo>
                      <a:pt x="388620" y="442570"/>
                    </a:lnTo>
                    <a:lnTo>
                      <a:pt x="386792" y="438912"/>
                    </a:lnTo>
                    <a:lnTo>
                      <a:pt x="386792" y="437998"/>
                    </a:lnTo>
                    <a:cubicBezTo>
                      <a:pt x="394107" y="439827"/>
                      <a:pt x="398374" y="440741"/>
                      <a:pt x="399593" y="440741"/>
                    </a:cubicBezTo>
                    <a:lnTo>
                      <a:pt x="397764" y="437998"/>
                    </a:lnTo>
                    <a:lnTo>
                      <a:pt x="397764" y="436169"/>
                    </a:lnTo>
                    <a:lnTo>
                      <a:pt x="399593" y="433426"/>
                    </a:lnTo>
                    <a:lnTo>
                      <a:pt x="395936" y="433426"/>
                    </a:lnTo>
                    <a:lnTo>
                      <a:pt x="391363" y="436169"/>
                    </a:lnTo>
                    <a:lnTo>
                      <a:pt x="389535" y="433426"/>
                    </a:lnTo>
                    <a:lnTo>
                      <a:pt x="389535" y="431597"/>
                    </a:lnTo>
                    <a:cubicBezTo>
                      <a:pt x="390144" y="425501"/>
                      <a:pt x="391668" y="422453"/>
                      <a:pt x="394107" y="422453"/>
                    </a:cubicBezTo>
                    <a:lnTo>
                      <a:pt x="393192" y="419710"/>
                    </a:lnTo>
                    <a:lnTo>
                      <a:pt x="393192" y="417881"/>
                    </a:lnTo>
                    <a:lnTo>
                      <a:pt x="394107" y="417881"/>
                    </a:lnTo>
                    <a:cubicBezTo>
                      <a:pt x="396545" y="417881"/>
                      <a:pt x="397764" y="418491"/>
                      <a:pt x="397764" y="419710"/>
                    </a:cubicBezTo>
                    <a:cubicBezTo>
                      <a:pt x="397764" y="421539"/>
                      <a:pt x="397155" y="422453"/>
                      <a:pt x="395936" y="422453"/>
                    </a:cubicBezTo>
                    <a:lnTo>
                      <a:pt x="397764" y="425196"/>
                    </a:lnTo>
                    <a:lnTo>
                      <a:pt x="395936" y="428854"/>
                    </a:lnTo>
                    <a:lnTo>
                      <a:pt x="400508" y="429768"/>
                    </a:lnTo>
                    <a:lnTo>
                      <a:pt x="402336" y="419710"/>
                    </a:lnTo>
                    <a:lnTo>
                      <a:pt x="402336" y="417881"/>
                    </a:lnTo>
                    <a:cubicBezTo>
                      <a:pt x="396240" y="413614"/>
                      <a:pt x="393192" y="410566"/>
                      <a:pt x="393192" y="408737"/>
                    </a:cubicBezTo>
                    <a:close/>
                    <a:moveTo>
                      <a:pt x="294437" y="406908"/>
                    </a:moveTo>
                    <a:cubicBezTo>
                      <a:pt x="295047" y="409347"/>
                      <a:pt x="296266" y="410566"/>
                      <a:pt x="298095" y="410566"/>
                    </a:cubicBezTo>
                    <a:lnTo>
                      <a:pt x="298095" y="406908"/>
                    </a:lnTo>
                    <a:close/>
                    <a:moveTo>
                      <a:pt x="371247" y="400508"/>
                    </a:moveTo>
                    <a:cubicBezTo>
                      <a:pt x="369418" y="401117"/>
                      <a:pt x="368504" y="402336"/>
                      <a:pt x="368504" y="404165"/>
                    </a:cubicBezTo>
                    <a:lnTo>
                      <a:pt x="370332" y="404165"/>
                    </a:lnTo>
                    <a:cubicBezTo>
                      <a:pt x="372161" y="404165"/>
                      <a:pt x="373076" y="402946"/>
                      <a:pt x="373076" y="400508"/>
                    </a:cubicBezTo>
                    <a:close/>
                    <a:moveTo>
                      <a:pt x="298095" y="399593"/>
                    </a:moveTo>
                    <a:lnTo>
                      <a:pt x="298095" y="402336"/>
                    </a:lnTo>
                    <a:cubicBezTo>
                      <a:pt x="298095" y="404165"/>
                      <a:pt x="299009" y="405080"/>
                      <a:pt x="300838" y="405080"/>
                    </a:cubicBezTo>
                    <a:lnTo>
                      <a:pt x="302667" y="402336"/>
                    </a:lnTo>
                    <a:lnTo>
                      <a:pt x="302667" y="399593"/>
                    </a:lnTo>
                    <a:close/>
                    <a:moveTo>
                      <a:pt x="85954" y="391364"/>
                    </a:moveTo>
                    <a:lnTo>
                      <a:pt x="85954" y="395021"/>
                    </a:lnTo>
                    <a:lnTo>
                      <a:pt x="86868" y="395021"/>
                    </a:lnTo>
                    <a:lnTo>
                      <a:pt x="86868" y="391364"/>
                    </a:lnTo>
                    <a:close/>
                    <a:moveTo>
                      <a:pt x="79553" y="385877"/>
                    </a:moveTo>
                    <a:lnTo>
                      <a:pt x="79553" y="388620"/>
                    </a:lnTo>
                    <a:lnTo>
                      <a:pt x="81382" y="388620"/>
                    </a:lnTo>
                    <a:lnTo>
                      <a:pt x="81382" y="385877"/>
                    </a:lnTo>
                    <a:close/>
                    <a:moveTo>
                      <a:pt x="307239" y="384048"/>
                    </a:moveTo>
                    <a:lnTo>
                      <a:pt x="307239" y="385877"/>
                    </a:lnTo>
                    <a:lnTo>
                      <a:pt x="309982" y="385877"/>
                    </a:lnTo>
                    <a:lnTo>
                      <a:pt x="309982" y="384048"/>
                    </a:lnTo>
                    <a:close/>
                    <a:moveTo>
                      <a:pt x="374904" y="382220"/>
                    </a:moveTo>
                    <a:lnTo>
                      <a:pt x="374904" y="384048"/>
                    </a:lnTo>
                    <a:lnTo>
                      <a:pt x="377648" y="384048"/>
                    </a:lnTo>
                    <a:lnTo>
                      <a:pt x="377648" y="382220"/>
                    </a:lnTo>
                    <a:close/>
                    <a:moveTo>
                      <a:pt x="580644" y="381305"/>
                    </a:moveTo>
                    <a:lnTo>
                      <a:pt x="580644" y="384048"/>
                    </a:lnTo>
                    <a:lnTo>
                      <a:pt x="581559" y="384048"/>
                    </a:lnTo>
                    <a:lnTo>
                      <a:pt x="581559" y="381305"/>
                    </a:lnTo>
                    <a:close/>
                    <a:moveTo>
                      <a:pt x="377648" y="370332"/>
                    </a:moveTo>
                    <a:lnTo>
                      <a:pt x="377648" y="373076"/>
                    </a:lnTo>
                    <a:lnTo>
                      <a:pt x="379476" y="373076"/>
                    </a:lnTo>
                    <a:lnTo>
                      <a:pt x="379476" y="370332"/>
                    </a:lnTo>
                    <a:close/>
                    <a:moveTo>
                      <a:pt x="82296" y="370332"/>
                    </a:moveTo>
                    <a:lnTo>
                      <a:pt x="82296" y="373076"/>
                    </a:lnTo>
                    <a:lnTo>
                      <a:pt x="84125" y="373076"/>
                    </a:lnTo>
                    <a:lnTo>
                      <a:pt x="84125" y="370332"/>
                    </a:lnTo>
                    <a:close/>
                    <a:moveTo>
                      <a:pt x="314554" y="368504"/>
                    </a:moveTo>
                    <a:cubicBezTo>
                      <a:pt x="314554" y="370332"/>
                      <a:pt x="316078" y="371856"/>
                      <a:pt x="319126" y="373076"/>
                    </a:cubicBezTo>
                    <a:lnTo>
                      <a:pt x="320040" y="371247"/>
                    </a:lnTo>
                    <a:lnTo>
                      <a:pt x="320955" y="368504"/>
                    </a:lnTo>
                    <a:close/>
                    <a:moveTo>
                      <a:pt x="88697" y="368504"/>
                    </a:moveTo>
                    <a:lnTo>
                      <a:pt x="88697" y="370332"/>
                    </a:lnTo>
                    <a:lnTo>
                      <a:pt x="92355" y="372161"/>
                    </a:lnTo>
                    <a:lnTo>
                      <a:pt x="93269" y="372161"/>
                    </a:lnTo>
                    <a:lnTo>
                      <a:pt x="93269" y="370332"/>
                    </a:lnTo>
                    <a:lnTo>
                      <a:pt x="91440" y="369418"/>
                    </a:lnTo>
                    <a:close/>
                    <a:moveTo>
                      <a:pt x="580644" y="366675"/>
                    </a:moveTo>
                    <a:lnTo>
                      <a:pt x="580644" y="370332"/>
                    </a:lnTo>
                    <a:lnTo>
                      <a:pt x="581559" y="370332"/>
                    </a:lnTo>
                    <a:lnTo>
                      <a:pt x="581559" y="366675"/>
                    </a:lnTo>
                    <a:close/>
                    <a:moveTo>
                      <a:pt x="379476" y="362103"/>
                    </a:moveTo>
                    <a:cubicBezTo>
                      <a:pt x="379476" y="363322"/>
                      <a:pt x="378867" y="363932"/>
                      <a:pt x="377648" y="363932"/>
                    </a:cubicBezTo>
                    <a:cubicBezTo>
                      <a:pt x="378867" y="366370"/>
                      <a:pt x="379476" y="367894"/>
                      <a:pt x="379476" y="368504"/>
                    </a:cubicBezTo>
                    <a:cubicBezTo>
                      <a:pt x="381915" y="367284"/>
                      <a:pt x="383439" y="366675"/>
                      <a:pt x="384048" y="366675"/>
                    </a:cubicBezTo>
                    <a:cubicBezTo>
                      <a:pt x="384048" y="365456"/>
                      <a:pt x="382524" y="363932"/>
                      <a:pt x="379476" y="362103"/>
                    </a:cubicBezTo>
                    <a:close/>
                    <a:moveTo>
                      <a:pt x="81382" y="361188"/>
                    </a:moveTo>
                    <a:lnTo>
                      <a:pt x="81382" y="362103"/>
                    </a:lnTo>
                    <a:lnTo>
                      <a:pt x="82296" y="366675"/>
                    </a:lnTo>
                    <a:cubicBezTo>
                      <a:pt x="84735" y="366675"/>
                      <a:pt x="85954" y="365760"/>
                      <a:pt x="85954" y="363932"/>
                    </a:cubicBezTo>
                    <a:lnTo>
                      <a:pt x="85954" y="362103"/>
                    </a:lnTo>
                    <a:lnTo>
                      <a:pt x="84125" y="362103"/>
                    </a:lnTo>
                    <a:close/>
                    <a:moveTo>
                      <a:pt x="580644" y="359360"/>
                    </a:moveTo>
                    <a:lnTo>
                      <a:pt x="580644" y="362103"/>
                    </a:lnTo>
                    <a:lnTo>
                      <a:pt x="581559" y="362103"/>
                    </a:lnTo>
                    <a:lnTo>
                      <a:pt x="581559" y="359360"/>
                    </a:lnTo>
                    <a:close/>
                    <a:moveTo>
                      <a:pt x="322784" y="357531"/>
                    </a:moveTo>
                    <a:cubicBezTo>
                      <a:pt x="322784" y="359969"/>
                      <a:pt x="323698" y="361188"/>
                      <a:pt x="325527" y="361188"/>
                    </a:cubicBezTo>
                    <a:lnTo>
                      <a:pt x="325527" y="357531"/>
                    </a:lnTo>
                    <a:close/>
                    <a:moveTo>
                      <a:pt x="380391" y="356616"/>
                    </a:moveTo>
                    <a:lnTo>
                      <a:pt x="380391" y="359360"/>
                    </a:lnTo>
                    <a:lnTo>
                      <a:pt x="384048" y="359360"/>
                    </a:lnTo>
                    <a:cubicBezTo>
                      <a:pt x="384048" y="357531"/>
                      <a:pt x="382829" y="356616"/>
                      <a:pt x="380391" y="356616"/>
                    </a:cubicBezTo>
                    <a:close/>
                    <a:moveTo>
                      <a:pt x="384048" y="347472"/>
                    </a:moveTo>
                    <a:lnTo>
                      <a:pt x="384048" y="352044"/>
                    </a:lnTo>
                    <a:lnTo>
                      <a:pt x="386792" y="352044"/>
                    </a:lnTo>
                    <a:lnTo>
                      <a:pt x="386792" y="350216"/>
                    </a:lnTo>
                    <a:cubicBezTo>
                      <a:pt x="386792" y="348387"/>
                      <a:pt x="385877" y="347472"/>
                      <a:pt x="384048" y="347472"/>
                    </a:cubicBezTo>
                    <a:close/>
                    <a:moveTo>
                      <a:pt x="95098" y="343815"/>
                    </a:moveTo>
                    <a:cubicBezTo>
                      <a:pt x="93269" y="349911"/>
                      <a:pt x="92355" y="353568"/>
                      <a:pt x="92355" y="354788"/>
                    </a:cubicBezTo>
                    <a:lnTo>
                      <a:pt x="95098" y="356616"/>
                    </a:lnTo>
                    <a:cubicBezTo>
                      <a:pt x="95098" y="352349"/>
                      <a:pt x="96622" y="350216"/>
                      <a:pt x="99670" y="350216"/>
                    </a:cubicBezTo>
                    <a:cubicBezTo>
                      <a:pt x="99060" y="348387"/>
                      <a:pt x="98146" y="346863"/>
                      <a:pt x="96927" y="345644"/>
                    </a:cubicBezTo>
                    <a:cubicBezTo>
                      <a:pt x="96317" y="344424"/>
                      <a:pt x="95708" y="343815"/>
                      <a:pt x="95098" y="343815"/>
                    </a:cubicBezTo>
                    <a:close/>
                    <a:moveTo>
                      <a:pt x="337414" y="342900"/>
                    </a:moveTo>
                    <a:lnTo>
                      <a:pt x="337414" y="343815"/>
                    </a:lnTo>
                    <a:cubicBezTo>
                      <a:pt x="338024" y="346253"/>
                      <a:pt x="339243" y="347472"/>
                      <a:pt x="341072" y="347472"/>
                    </a:cubicBezTo>
                    <a:lnTo>
                      <a:pt x="341986" y="347472"/>
                    </a:lnTo>
                    <a:cubicBezTo>
                      <a:pt x="341986" y="345644"/>
                      <a:pt x="340462" y="344120"/>
                      <a:pt x="337414" y="342900"/>
                    </a:cubicBezTo>
                    <a:close/>
                    <a:moveTo>
                      <a:pt x="576072" y="339243"/>
                    </a:moveTo>
                    <a:lnTo>
                      <a:pt x="576072" y="342900"/>
                    </a:lnTo>
                    <a:lnTo>
                      <a:pt x="576987" y="342900"/>
                    </a:lnTo>
                    <a:lnTo>
                      <a:pt x="576987" y="339243"/>
                    </a:lnTo>
                    <a:close/>
                    <a:moveTo>
                      <a:pt x="86868" y="339243"/>
                    </a:moveTo>
                    <a:cubicBezTo>
                      <a:pt x="86259" y="344729"/>
                      <a:pt x="85344" y="347472"/>
                      <a:pt x="84125" y="347472"/>
                    </a:cubicBezTo>
                    <a:lnTo>
                      <a:pt x="85954" y="350216"/>
                    </a:lnTo>
                    <a:lnTo>
                      <a:pt x="85954" y="352044"/>
                    </a:lnTo>
                    <a:cubicBezTo>
                      <a:pt x="85954" y="352654"/>
                      <a:pt x="85344" y="352959"/>
                      <a:pt x="84125" y="352959"/>
                    </a:cubicBezTo>
                    <a:lnTo>
                      <a:pt x="85040" y="355702"/>
                    </a:lnTo>
                    <a:lnTo>
                      <a:pt x="85954" y="357531"/>
                    </a:lnTo>
                    <a:lnTo>
                      <a:pt x="86868" y="357531"/>
                    </a:lnTo>
                    <a:lnTo>
                      <a:pt x="92355" y="342900"/>
                    </a:lnTo>
                    <a:lnTo>
                      <a:pt x="92355" y="341072"/>
                    </a:lnTo>
                    <a:close/>
                    <a:moveTo>
                      <a:pt x="328270" y="338328"/>
                    </a:moveTo>
                    <a:lnTo>
                      <a:pt x="328270" y="348387"/>
                    </a:lnTo>
                    <a:lnTo>
                      <a:pt x="330099" y="348387"/>
                    </a:lnTo>
                    <a:cubicBezTo>
                      <a:pt x="331928" y="347168"/>
                      <a:pt x="334061" y="344729"/>
                      <a:pt x="336500" y="341072"/>
                    </a:cubicBezTo>
                    <a:cubicBezTo>
                      <a:pt x="334671" y="341072"/>
                      <a:pt x="331928" y="340157"/>
                      <a:pt x="328270" y="338328"/>
                    </a:cubicBezTo>
                    <a:close/>
                    <a:moveTo>
                      <a:pt x="97841" y="334671"/>
                    </a:moveTo>
                    <a:lnTo>
                      <a:pt x="97841" y="339243"/>
                    </a:lnTo>
                    <a:lnTo>
                      <a:pt x="104242" y="341072"/>
                    </a:lnTo>
                    <a:cubicBezTo>
                      <a:pt x="104242" y="339243"/>
                      <a:pt x="102108" y="337109"/>
                      <a:pt x="97841" y="334671"/>
                    </a:cubicBezTo>
                    <a:close/>
                    <a:moveTo>
                      <a:pt x="92355" y="330099"/>
                    </a:moveTo>
                    <a:lnTo>
                      <a:pt x="92355" y="334671"/>
                    </a:lnTo>
                    <a:cubicBezTo>
                      <a:pt x="92355" y="337109"/>
                      <a:pt x="93269" y="338328"/>
                      <a:pt x="95098" y="338328"/>
                    </a:cubicBezTo>
                    <a:lnTo>
                      <a:pt x="96927" y="331928"/>
                    </a:lnTo>
                    <a:lnTo>
                      <a:pt x="93269" y="330099"/>
                    </a:lnTo>
                    <a:close/>
                    <a:moveTo>
                      <a:pt x="102413" y="327356"/>
                    </a:moveTo>
                    <a:lnTo>
                      <a:pt x="101499" y="330099"/>
                    </a:lnTo>
                    <a:lnTo>
                      <a:pt x="101499" y="331928"/>
                    </a:lnTo>
                    <a:cubicBezTo>
                      <a:pt x="103937" y="330708"/>
                      <a:pt x="105461" y="330099"/>
                      <a:pt x="106071" y="330099"/>
                    </a:cubicBezTo>
                    <a:cubicBezTo>
                      <a:pt x="106071" y="328270"/>
                      <a:pt x="104852" y="327356"/>
                      <a:pt x="102413" y="327356"/>
                    </a:cubicBezTo>
                    <a:close/>
                    <a:moveTo>
                      <a:pt x="104242" y="322784"/>
                    </a:moveTo>
                    <a:cubicBezTo>
                      <a:pt x="104242" y="324612"/>
                      <a:pt x="105156" y="325527"/>
                      <a:pt x="106985" y="325527"/>
                    </a:cubicBezTo>
                    <a:lnTo>
                      <a:pt x="108814" y="325527"/>
                    </a:lnTo>
                    <a:cubicBezTo>
                      <a:pt x="108814" y="323698"/>
                      <a:pt x="107900" y="322784"/>
                      <a:pt x="106071" y="322784"/>
                    </a:cubicBezTo>
                    <a:close/>
                    <a:moveTo>
                      <a:pt x="93269" y="322784"/>
                    </a:moveTo>
                    <a:cubicBezTo>
                      <a:pt x="94488" y="325222"/>
                      <a:pt x="95098" y="326746"/>
                      <a:pt x="95098" y="327356"/>
                    </a:cubicBezTo>
                    <a:lnTo>
                      <a:pt x="99670" y="327356"/>
                    </a:lnTo>
                    <a:cubicBezTo>
                      <a:pt x="99670" y="325527"/>
                      <a:pt x="98146" y="324003"/>
                      <a:pt x="95098" y="322784"/>
                    </a:cubicBezTo>
                    <a:close/>
                    <a:moveTo>
                      <a:pt x="572415" y="319126"/>
                    </a:moveTo>
                    <a:lnTo>
                      <a:pt x="572415" y="322784"/>
                    </a:lnTo>
                    <a:cubicBezTo>
                      <a:pt x="573634" y="326441"/>
                      <a:pt x="574548" y="329489"/>
                      <a:pt x="575158" y="331928"/>
                    </a:cubicBezTo>
                    <a:cubicBezTo>
                      <a:pt x="575768" y="334366"/>
                      <a:pt x="576072" y="336500"/>
                      <a:pt x="576072" y="338328"/>
                    </a:cubicBezTo>
                    <a:lnTo>
                      <a:pt x="576987" y="338328"/>
                    </a:lnTo>
                    <a:lnTo>
                      <a:pt x="576987" y="334671"/>
                    </a:lnTo>
                    <a:cubicBezTo>
                      <a:pt x="575158" y="326136"/>
                      <a:pt x="574244" y="320955"/>
                      <a:pt x="574244" y="319126"/>
                    </a:cubicBezTo>
                    <a:close/>
                    <a:moveTo>
                      <a:pt x="404165" y="319126"/>
                    </a:moveTo>
                    <a:lnTo>
                      <a:pt x="406908" y="319126"/>
                    </a:lnTo>
                    <a:lnTo>
                      <a:pt x="406908" y="325527"/>
                    </a:lnTo>
                    <a:lnTo>
                      <a:pt x="404165" y="325527"/>
                    </a:lnTo>
                    <a:close/>
                    <a:moveTo>
                      <a:pt x="99670" y="319126"/>
                    </a:moveTo>
                    <a:lnTo>
                      <a:pt x="99670" y="322784"/>
                    </a:lnTo>
                    <a:cubicBezTo>
                      <a:pt x="101499" y="322784"/>
                      <a:pt x="102413" y="321564"/>
                      <a:pt x="102413" y="319126"/>
                    </a:cubicBezTo>
                    <a:close/>
                    <a:moveTo>
                      <a:pt x="352959" y="318212"/>
                    </a:moveTo>
                    <a:lnTo>
                      <a:pt x="341986" y="338328"/>
                    </a:lnTo>
                    <a:lnTo>
                      <a:pt x="345644" y="339243"/>
                    </a:lnTo>
                    <a:cubicBezTo>
                      <a:pt x="345644" y="337414"/>
                      <a:pt x="346558" y="336500"/>
                      <a:pt x="348387" y="336500"/>
                    </a:cubicBezTo>
                    <a:lnTo>
                      <a:pt x="350216" y="336500"/>
                    </a:lnTo>
                    <a:lnTo>
                      <a:pt x="352959" y="338328"/>
                    </a:lnTo>
                    <a:lnTo>
                      <a:pt x="352959" y="336500"/>
                    </a:lnTo>
                    <a:lnTo>
                      <a:pt x="350216" y="331928"/>
                    </a:lnTo>
                    <a:lnTo>
                      <a:pt x="350216" y="327356"/>
                    </a:lnTo>
                    <a:cubicBezTo>
                      <a:pt x="352654" y="327356"/>
                      <a:pt x="354483" y="326746"/>
                      <a:pt x="355702" y="325527"/>
                    </a:cubicBezTo>
                    <a:cubicBezTo>
                      <a:pt x="355092" y="324308"/>
                      <a:pt x="354788" y="321869"/>
                      <a:pt x="354788" y="318212"/>
                    </a:cubicBezTo>
                    <a:close/>
                    <a:moveTo>
                      <a:pt x="427025" y="316383"/>
                    </a:moveTo>
                    <a:lnTo>
                      <a:pt x="427940" y="316383"/>
                    </a:lnTo>
                    <a:cubicBezTo>
                      <a:pt x="430378" y="316383"/>
                      <a:pt x="431597" y="317297"/>
                      <a:pt x="431597" y="319126"/>
                    </a:cubicBezTo>
                    <a:cubicBezTo>
                      <a:pt x="428549" y="319126"/>
                      <a:pt x="427025" y="324003"/>
                      <a:pt x="427025" y="333756"/>
                    </a:cubicBezTo>
                    <a:lnTo>
                      <a:pt x="425196" y="333756"/>
                    </a:lnTo>
                    <a:cubicBezTo>
                      <a:pt x="423368" y="333756"/>
                      <a:pt x="422453" y="332537"/>
                      <a:pt x="422453" y="330099"/>
                    </a:cubicBezTo>
                    <a:cubicBezTo>
                      <a:pt x="422453" y="325222"/>
                      <a:pt x="423368" y="322784"/>
                      <a:pt x="425196" y="322784"/>
                    </a:cubicBezTo>
                    <a:lnTo>
                      <a:pt x="423368" y="319126"/>
                    </a:lnTo>
                    <a:cubicBezTo>
                      <a:pt x="424587" y="317297"/>
                      <a:pt x="425806" y="316383"/>
                      <a:pt x="427025" y="316383"/>
                    </a:cubicBezTo>
                    <a:close/>
                    <a:moveTo>
                      <a:pt x="106985" y="316383"/>
                    </a:moveTo>
                    <a:lnTo>
                      <a:pt x="106985" y="318212"/>
                    </a:lnTo>
                    <a:lnTo>
                      <a:pt x="106071" y="320955"/>
                    </a:lnTo>
                    <a:cubicBezTo>
                      <a:pt x="107290" y="320955"/>
                      <a:pt x="109119" y="321564"/>
                      <a:pt x="111557" y="322784"/>
                    </a:cubicBezTo>
                    <a:lnTo>
                      <a:pt x="111557" y="320955"/>
                    </a:lnTo>
                    <a:cubicBezTo>
                      <a:pt x="111557" y="319736"/>
                      <a:pt x="110033" y="318212"/>
                      <a:pt x="106985" y="316383"/>
                    </a:cubicBezTo>
                    <a:close/>
                    <a:moveTo>
                      <a:pt x="571500" y="313640"/>
                    </a:moveTo>
                    <a:lnTo>
                      <a:pt x="571500" y="316383"/>
                    </a:lnTo>
                    <a:lnTo>
                      <a:pt x="572415" y="316383"/>
                    </a:lnTo>
                    <a:lnTo>
                      <a:pt x="572415" y="313640"/>
                    </a:lnTo>
                    <a:close/>
                    <a:moveTo>
                      <a:pt x="355702" y="313640"/>
                    </a:moveTo>
                    <a:lnTo>
                      <a:pt x="355702" y="316383"/>
                    </a:lnTo>
                    <a:cubicBezTo>
                      <a:pt x="358140" y="316383"/>
                      <a:pt x="359360" y="315468"/>
                      <a:pt x="359360" y="313640"/>
                    </a:cubicBezTo>
                    <a:close/>
                    <a:moveTo>
                      <a:pt x="351130" y="313640"/>
                    </a:moveTo>
                    <a:lnTo>
                      <a:pt x="341986" y="318212"/>
                    </a:lnTo>
                    <a:lnTo>
                      <a:pt x="341986" y="319126"/>
                    </a:lnTo>
                    <a:lnTo>
                      <a:pt x="343815" y="322784"/>
                    </a:lnTo>
                    <a:cubicBezTo>
                      <a:pt x="342596" y="322784"/>
                      <a:pt x="341986" y="323088"/>
                      <a:pt x="341986" y="323698"/>
                    </a:cubicBezTo>
                    <a:lnTo>
                      <a:pt x="339243" y="322784"/>
                    </a:lnTo>
                    <a:lnTo>
                      <a:pt x="337414" y="322784"/>
                    </a:lnTo>
                    <a:cubicBezTo>
                      <a:pt x="337414" y="324612"/>
                      <a:pt x="337109" y="325527"/>
                      <a:pt x="336500" y="325527"/>
                    </a:cubicBezTo>
                    <a:lnTo>
                      <a:pt x="333756" y="324612"/>
                    </a:lnTo>
                    <a:lnTo>
                      <a:pt x="331928" y="323698"/>
                    </a:lnTo>
                    <a:lnTo>
                      <a:pt x="337414" y="331928"/>
                    </a:lnTo>
                    <a:lnTo>
                      <a:pt x="336500" y="334671"/>
                    </a:lnTo>
                    <a:lnTo>
                      <a:pt x="337414" y="334671"/>
                    </a:lnTo>
                    <a:cubicBezTo>
                      <a:pt x="339852" y="334671"/>
                      <a:pt x="344424" y="327660"/>
                      <a:pt x="351130" y="313640"/>
                    </a:cubicBezTo>
                    <a:close/>
                    <a:moveTo>
                      <a:pt x="116129" y="309982"/>
                    </a:moveTo>
                    <a:cubicBezTo>
                      <a:pt x="114300" y="310592"/>
                      <a:pt x="113386" y="311811"/>
                      <a:pt x="113386" y="313640"/>
                    </a:cubicBezTo>
                    <a:lnTo>
                      <a:pt x="117958" y="313640"/>
                    </a:lnTo>
                    <a:lnTo>
                      <a:pt x="117958" y="309982"/>
                    </a:lnTo>
                    <a:close/>
                    <a:moveTo>
                      <a:pt x="361188" y="307239"/>
                    </a:moveTo>
                    <a:lnTo>
                      <a:pt x="361188" y="309068"/>
                    </a:lnTo>
                    <a:lnTo>
                      <a:pt x="363932" y="309068"/>
                    </a:lnTo>
                    <a:lnTo>
                      <a:pt x="363932" y="307239"/>
                    </a:lnTo>
                    <a:close/>
                    <a:moveTo>
                      <a:pt x="566928" y="305410"/>
                    </a:moveTo>
                    <a:lnTo>
                      <a:pt x="567843" y="305410"/>
                    </a:lnTo>
                    <a:lnTo>
                      <a:pt x="567843" y="309068"/>
                    </a:lnTo>
                    <a:lnTo>
                      <a:pt x="566928" y="309068"/>
                    </a:lnTo>
                    <a:close/>
                    <a:moveTo>
                      <a:pt x="355702" y="304496"/>
                    </a:moveTo>
                    <a:lnTo>
                      <a:pt x="352959" y="305410"/>
                    </a:lnTo>
                    <a:lnTo>
                      <a:pt x="351130" y="305410"/>
                    </a:lnTo>
                    <a:lnTo>
                      <a:pt x="351130" y="307239"/>
                    </a:lnTo>
                    <a:cubicBezTo>
                      <a:pt x="351740" y="307239"/>
                      <a:pt x="353264" y="307848"/>
                      <a:pt x="355702" y="309068"/>
                    </a:cubicBezTo>
                    <a:lnTo>
                      <a:pt x="357531" y="305410"/>
                    </a:lnTo>
                    <a:lnTo>
                      <a:pt x="357531" y="304496"/>
                    </a:lnTo>
                    <a:close/>
                    <a:moveTo>
                      <a:pt x="116129" y="304496"/>
                    </a:moveTo>
                    <a:cubicBezTo>
                      <a:pt x="114300" y="304496"/>
                      <a:pt x="113386" y="305410"/>
                      <a:pt x="113386" y="307239"/>
                    </a:cubicBezTo>
                    <a:lnTo>
                      <a:pt x="116129" y="307239"/>
                    </a:lnTo>
                    <a:close/>
                    <a:moveTo>
                      <a:pt x="111557" y="300838"/>
                    </a:moveTo>
                    <a:cubicBezTo>
                      <a:pt x="107290" y="303886"/>
                      <a:pt x="104852" y="305410"/>
                      <a:pt x="104242" y="305410"/>
                    </a:cubicBezTo>
                    <a:lnTo>
                      <a:pt x="106071" y="309068"/>
                    </a:lnTo>
                    <a:cubicBezTo>
                      <a:pt x="104852" y="311506"/>
                      <a:pt x="104242" y="313030"/>
                      <a:pt x="104242" y="313640"/>
                    </a:cubicBezTo>
                    <a:lnTo>
                      <a:pt x="101499" y="313640"/>
                    </a:lnTo>
                    <a:lnTo>
                      <a:pt x="97841" y="311811"/>
                    </a:lnTo>
                    <a:lnTo>
                      <a:pt x="97841" y="314554"/>
                    </a:lnTo>
                    <a:cubicBezTo>
                      <a:pt x="99670" y="314554"/>
                      <a:pt x="101804" y="315773"/>
                      <a:pt x="104242" y="318212"/>
                    </a:cubicBezTo>
                    <a:cubicBezTo>
                      <a:pt x="109119" y="307239"/>
                      <a:pt x="111557" y="301448"/>
                      <a:pt x="111557" y="300838"/>
                    </a:cubicBezTo>
                    <a:close/>
                    <a:moveTo>
                      <a:pt x="368504" y="295352"/>
                    </a:moveTo>
                    <a:lnTo>
                      <a:pt x="368504" y="298095"/>
                    </a:lnTo>
                    <a:lnTo>
                      <a:pt x="370332" y="298095"/>
                    </a:lnTo>
                    <a:lnTo>
                      <a:pt x="370332" y="295352"/>
                    </a:lnTo>
                    <a:close/>
                    <a:moveTo>
                      <a:pt x="362103" y="293523"/>
                    </a:moveTo>
                    <a:lnTo>
                      <a:pt x="362103" y="295352"/>
                    </a:lnTo>
                    <a:lnTo>
                      <a:pt x="365760" y="295352"/>
                    </a:lnTo>
                    <a:lnTo>
                      <a:pt x="365760" y="293523"/>
                    </a:lnTo>
                    <a:close/>
                    <a:moveTo>
                      <a:pt x="293523" y="293523"/>
                    </a:moveTo>
                    <a:cubicBezTo>
                      <a:pt x="293523" y="294132"/>
                      <a:pt x="292913" y="295656"/>
                      <a:pt x="291694" y="298095"/>
                    </a:cubicBezTo>
                    <a:lnTo>
                      <a:pt x="291694" y="299924"/>
                    </a:lnTo>
                    <a:lnTo>
                      <a:pt x="293523" y="299924"/>
                    </a:lnTo>
                    <a:lnTo>
                      <a:pt x="293523" y="298095"/>
                    </a:lnTo>
                    <a:lnTo>
                      <a:pt x="294437" y="295352"/>
                    </a:lnTo>
                    <a:lnTo>
                      <a:pt x="294437" y="293523"/>
                    </a:lnTo>
                    <a:close/>
                    <a:moveTo>
                      <a:pt x="380391" y="277978"/>
                    </a:moveTo>
                    <a:lnTo>
                      <a:pt x="380391" y="279807"/>
                    </a:lnTo>
                    <a:lnTo>
                      <a:pt x="384048" y="279807"/>
                    </a:lnTo>
                    <a:lnTo>
                      <a:pt x="384048" y="277978"/>
                    </a:lnTo>
                    <a:close/>
                    <a:moveTo>
                      <a:pt x="380391" y="271577"/>
                    </a:moveTo>
                    <a:cubicBezTo>
                      <a:pt x="376124" y="271577"/>
                      <a:pt x="373076" y="273711"/>
                      <a:pt x="371247" y="277978"/>
                    </a:cubicBezTo>
                    <a:lnTo>
                      <a:pt x="370332" y="277978"/>
                    </a:lnTo>
                    <a:lnTo>
                      <a:pt x="370332" y="279807"/>
                    </a:lnTo>
                    <a:lnTo>
                      <a:pt x="375819" y="280721"/>
                    </a:lnTo>
                    <a:cubicBezTo>
                      <a:pt x="375819" y="279502"/>
                      <a:pt x="377952" y="276454"/>
                      <a:pt x="382220" y="271577"/>
                    </a:cubicBezTo>
                    <a:close/>
                    <a:moveTo>
                      <a:pt x="382220" y="264262"/>
                    </a:moveTo>
                    <a:lnTo>
                      <a:pt x="382220" y="266091"/>
                    </a:lnTo>
                    <a:lnTo>
                      <a:pt x="384963" y="266091"/>
                    </a:lnTo>
                    <a:lnTo>
                      <a:pt x="384963" y="264262"/>
                    </a:lnTo>
                    <a:close/>
                    <a:moveTo>
                      <a:pt x="61265" y="201168"/>
                    </a:moveTo>
                    <a:lnTo>
                      <a:pt x="64008" y="201168"/>
                    </a:lnTo>
                    <a:cubicBezTo>
                      <a:pt x="64008" y="207874"/>
                      <a:pt x="66752" y="213056"/>
                      <a:pt x="72238" y="216713"/>
                    </a:cubicBezTo>
                    <a:lnTo>
                      <a:pt x="74981" y="214884"/>
                    </a:lnTo>
                    <a:cubicBezTo>
                      <a:pt x="74981" y="217323"/>
                      <a:pt x="81077" y="220066"/>
                      <a:pt x="93269" y="223114"/>
                    </a:cubicBezTo>
                    <a:cubicBezTo>
                      <a:pt x="93879" y="231039"/>
                      <a:pt x="109424" y="243231"/>
                      <a:pt x="139904" y="259690"/>
                    </a:cubicBezTo>
                    <a:lnTo>
                      <a:pt x="144476" y="266091"/>
                    </a:lnTo>
                    <a:lnTo>
                      <a:pt x="139904" y="267005"/>
                    </a:lnTo>
                    <a:lnTo>
                      <a:pt x="142647" y="271577"/>
                    </a:lnTo>
                    <a:lnTo>
                      <a:pt x="142647" y="273406"/>
                    </a:lnTo>
                    <a:lnTo>
                      <a:pt x="140818" y="276149"/>
                    </a:lnTo>
                    <a:cubicBezTo>
                      <a:pt x="143866" y="276149"/>
                      <a:pt x="146609" y="278283"/>
                      <a:pt x="149048" y="282550"/>
                    </a:cubicBezTo>
                    <a:cubicBezTo>
                      <a:pt x="147828" y="282550"/>
                      <a:pt x="147219" y="283160"/>
                      <a:pt x="147219" y="284379"/>
                    </a:cubicBezTo>
                    <a:cubicBezTo>
                      <a:pt x="151486" y="284379"/>
                      <a:pt x="153620" y="287427"/>
                      <a:pt x="153620" y="293523"/>
                    </a:cubicBezTo>
                    <a:lnTo>
                      <a:pt x="151791" y="293523"/>
                    </a:lnTo>
                    <a:lnTo>
                      <a:pt x="153620" y="296266"/>
                    </a:lnTo>
                    <a:cubicBezTo>
                      <a:pt x="153620" y="298704"/>
                      <a:pt x="144780" y="315773"/>
                      <a:pt x="127102" y="347472"/>
                    </a:cubicBezTo>
                    <a:cubicBezTo>
                      <a:pt x="116129" y="377343"/>
                      <a:pt x="110643" y="402336"/>
                      <a:pt x="110643" y="422453"/>
                    </a:cubicBezTo>
                    <a:cubicBezTo>
                      <a:pt x="110643" y="434645"/>
                      <a:pt x="114605" y="449885"/>
                      <a:pt x="122530" y="468173"/>
                    </a:cubicBezTo>
                    <a:cubicBezTo>
                      <a:pt x="123140" y="475488"/>
                      <a:pt x="124664" y="481280"/>
                      <a:pt x="127102" y="485547"/>
                    </a:cubicBezTo>
                    <a:cubicBezTo>
                      <a:pt x="127102" y="486156"/>
                      <a:pt x="126492" y="487680"/>
                      <a:pt x="125273" y="490119"/>
                    </a:cubicBezTo>
                    <a:cubicBezTo>
                      <a:pt x="125273" y="498044"/>
                      <a:pt x="131064" y="502006"/>
                      <a:pt x="142647" y="502006"/>
                    </a:cubicBezTo>
                    <a:cubicBezTo>
                      <a:pt x="142647" y="503225"/>
                      <a:pt x="144171" y="503835"/>
                      <a:pt x="147219" y="503835"/>
                    </a:cubicBezTo>
                    <a:cubicBezTo>
                      <a:pt x="147828" y="503835"/>
                      <a:pt x="149352" y="503225"/>
                      <a:pt x="151791" y="502006"/>
                    </a:cubicBezTo>
                    <a:lnTo>
                      <a:pt x="251460" y="537668"/>
                    </a:lnTo>
                    <a:lnTo>
                      <a:pt x="268834" y="542240"/>
                    </a:lnTo>
                    <a:lnTo>
                      <a:pt x="271577" y="540411"/>
                    </a:lnTo>
                    <a:lnTo>
                      <a:pt x="275235" y="542240"/>
                    </a:lnTo>
                    <a:cubicBezTo>
                      <a:pt x="275844" y="542849"/>
                      <a:pt x="276149" y="543459"/>
                      <a:pt x="276149" y="544068"/>
                    </a:cubicBezTo>
                    <a:lnTo>
                      <a:pt x="278892" y="542240"/>
                    </a:lnTo>
                    <a:cubicBezTo>
                      <a:pt x="284988" y="545288"/>
                      <a:pt x="291389" y="546812"/>
                      <a:pt x="298095" y="546812"/>
                    </a:cubicBezTo>
                    <a:lnTo>
                      <a:pt x="299924" y="545897"/>
                    </a:lnTo>
                    <a:lnTo>
                      <a:pt x="302667" y="544983"/>
                    </a:lnTo>
                    <a:lnTo>
                      <a:pt x="311811" y="549555"/>
                    </a:lnTo>
                    <a:lnTo>
                      <a:pt x="317297" y="548640"/>
                    </a:lnTo>
                    <a:cubicBezTo>
                      <a:pt x="320955" y="549250"/>
                      <a:pt x="322784" y="550164"/>
                      <a:pt x="322784" y="551384"/>
                    </a:cubicBezTo>
                    <a:lnTo>
                      <a:pt x="330099" y="549555"/>
                    </a:lnTo>
                    <a:lnTo>
                      <a:pt x="331928" y="549555"/>
                    </a:lnTo>
                    <a:lnTo>
                      <a:pt x="334671" y="551384"/>
                    </a:lnTo>
                    <a:cubicBezTo>
                      <a:pt x="334671" y="549555"/>
                      <a:pt x="335585" y="548640"/>
                      <a:pt x="337414" y="548640"/>
                    </a:cubicBezTo>
                    <a:lnTo>
                      <a:pt x="339243" y="551384"/>
                    </a:lnTo>
                    <a:cubicBezTo>
                      <a:pt x="344120" y="549555"/>
                      <a:pt x="347777" y="548640"/>
                      <a:pt x="350216" y="548640"/>
                    </a:cubicBezTo>
                    <a:lnTo>
                      <a:pt x="351130" y="551384"/>
                    </a:lnTo>
                    <a:lnTo>
                      <a:pt x="365760" y="548640"/>
                    </a:lnTo>
                    <a:cubicBezTo>
                      <a:pt x="366980" y="549250"/>
                      <a:pt x="368808" y="549555"/>
                      <a:pt x="371247" y="549555"/>
                    </a:cubicBezTo>
                    <a:lnTo>
                      <a:pt x="373076" y="549555"/>
                    </a:lnTo>
                    <a:lnTo>
                      <a:pt x="377648" y="546812"/>
                    </a:lnTo>
                    <a:lnTo>
                      <a:pt x="379476" y="546812"/>
                    </a:lnTo>
                    <a:cubicBezTo>
                      <a:pt x="380086" y="546812"/>
                      <a:pt x="380391" y="547421"/>
                      <a:pt x="380391" y="548640"/>
                    </a:cubicBezTo>
                    <a:lnTo>
                      <a:pt x="384048" y="546812"/>
                    </a:lnTo>
                    <a:cubicBezTo>
                      <a:pt x="388316" y="549860"/>
                      <a:pt x="391363" y="551384"/>
                      <a:pt x="393192" y="551384"/>
                    </a:cubicBezTo>
                    <a:lnTo>
                      <a:pt x="400508" y="549555"/>
                    </a:lnTo>
                    <a:lnTo>
                      <a:pt x="404165" y="551384"/>
                    </a:lnTo>
                    <a:lnTo>
                      <a:pt x="411480" y="546812"/>
                    </a:lnTo>
                    <a:cubicBezTo>
                      <a:pt x="411480" y="548640"/>
                      <a:pt x="413004" y="550164"/>
                      <a:pt x="416052" y="551384"/>
                    </a:cubicBezTo>
                    <a:lnTo>
                      <a:pt x="417881" y="551384"/>
                    </a:lnTo>
                    <a:lnTo>
                      <a:pt x="422453" y="548640"/>
                    </a:lnTo>
                    <a:cubicBezTo>
                      <a:pt x="423063" y="548640"/>
                      <a:pt x="423368" y="548945"/>
                      <a:pt x="423368" y="549555"/>
                    </a:cubicBezTo>
                    <a:lnTo>
                      <a:pt x="427940" y="548640"/>
                    </a:lnTo>
                    <a:cubicBezTo>
                      <a:pt x="430378" y="548640"/>
                      <a:pt x="431597" y="550164"/>
                      <a:pt x="431597" y="553212"/>
                    </a:cubicBezTo>
                    <a:lnTo>
                      <a:pt x="434340" y="553212"/>
                    </a:lnTo>
                    <a:cubicBezTo>
                      <a:pt x="434340" y="550164"/>
                      <a:pt x="436474" y="548640"/>
                      <a:pt x="440741" y="548640"/>
                    </a:cubicBezTo>
                    <a:lnTo>
                      <a:pt x="440741" y="549555"/>
                    </a:lnTo>
                    <a:lnTo>
                      <a:pt x="443484" y="548640"/>
                    </a:lnTo>
                    <a:lnTo>
                      <a:pt x="449885" y="551384"/>
                    </a:lnTo>
                    <a:cubicBezTo>
                      <a:pt x="452324" y="550164"/>
                      <a:pt x="454152" y="549555"/>
                      <a:pt x="455372" y="549555"/>
                    </a:cubicBezTo>
                    <a:cubicBezTo>
                      <a:pt x="456591" y="550164"/>
                      <a:pt x="460248" y="552908"/>
                      <a:pt x="466344" y="557784"/>
                    </a:cubicBezTo>
                    <a:cubicBezTo>
                      <a:pt x="466344" y="556565"/>
                      <a:pt x="470612" y="554432"/>
                      <a:pt x="479146" y="551384"/>
                    </a:cubicBezTo>
                    <a:cubicBezTo>
                      <a:pt x="483413" y="551993"/>
                      <a:pt x="485547" y="552908"/>
                      <a:pt x="485547" y="554127"/>
                    </a:cubicBezTo>
                    <a:lnTo>
                      <a:pt x="488290" y="553212"/>
                    </a:lnTo>
                    <a:cubicBezTo>
                      <a:pt x="489509" y="553212"/>
                      <a:pt x="490119" y="553517"/>
                      <a:pt x="490119" y="554127"/>
                    </a:cubicBezTo>
                    <a:cubicBezTo>
                      <a:pt x="495605" y="551688"/>
                      <a:pt x="501092" y="550164"/>
                      <a:pt x="506578" y="549555"/>
                    </a:cubicBezTo>
                    <a:cubicBezTo>
                      <a:pt x="507188" y="551993"/>
                      <a:pt x="508102" y="553212"/>
                      <a:pt x="509321" y="553212"/>
                    </a:cubicBezTo>
                    <a:cubicBezTo>
                      <a:pt x="509321" y="550774"/>
                      <a:pt x="511150" y="549250"/>
                      <a:pt x="514808" y="548640"/>
                    </a:cubicBezTo>
                    <a:cubicBezTo>
                      <a:pt x="514808" y="550469"/>
                      <a:pt x="515722" y="551384"/>
                      <a:pt x="517551" y="551384"/>
                    </a:cubicBezTo>
                    <a:cubicBezTo>
                      <a:pt x="527304" y="547726"/>
                      <a:pt x="539496" y="544068"/>
                      <a:pt x="554127" y="540411"/>
                    </a:cubicBezTo>
                    <a:cubicBezTo>
                      <a:pt x="554127" y="539801"/>
                      <a:pt x="554736" y="539496"/>
                      <a:pt x="555956" y="539496"/>
                    </a:cubicBezTo>
                    <a:lnTo>
                      <a:pt x="558699" y="539496"/>
                    </a:lnTo>
                    <a:cubicBezTo>
                      <a:pt x="559918" y="539496"/>
                      <a:pt x="560528" y="539801"/>
                      <a:pt x="560528" y="540411"/>
                    </a:cubicBezTo>
                    <a:cubicBezTo>
                      <a:pt x="563576" y="538582"/>
                      <a:pt x="575463" y="535229"/>
                      <a:pt x="596189" y="530352"/>
                    </a:cubicBezTo>
                    <a:cubicBezTo>
                      <a:pt x="596189" y="529133"/>
                      <a:pt x="596494" y="528524"/>
                      <a:pt x="597103" y="528524"/>
                    </a:cubicBezTo>
                    <a:lnTo>
                      <a:pt x="599847" y="529438"/>
                    </a:lnTo>
                    <a:lnTo>
                      <a:pt x="601676" y="530352"/>
                    </a:lnTo>
                    <a:cubicBezTo>
                      <a:pt x="608381" y="525476"/>
                      <a:pt x="615696" y="522732"/>
                      <a:pt x="623621" y="522123"/>
                    </a:cubicBezTo>
                    <a:lnTo>
                      <a:pt x="623621" y="520294"/>
                    </a:lnTo>
                    <a:lnTo>
                      <a:pt x="630936" y="522123"/>
                    </a:lnTo>
                    <a:lnTo>
                      <a:pt x="662940" y="514808"/>
                    </a:lnTo>
                    <a:cubicBezTo>
                      <a:pt x="669646" y="514808"/>
                      <a:pt x="672999" y="516636"/>
                      <a:pt x="672999" y="520294"/>
                    </a:cubicBezTo>
                    <a:lnTo>
                      <a:pt x="673913" y="520294"/>
                    </a:lnTo>
                    <a:cubicBezTo>
                      <a:pt x="673913" y="516636"/>
                      <a:pt x="677571" y="514808"/>
                      <a:pt x="684886" y="514808"/>
                    </a:cubicBezTo>
                    <a:cubicBezTo>
                      <a:pt x="684886" y="517246"/>
                      <a:pt x="687934" y="518770"/>
                      <a:pt x="694030" y="519380"/>
                    </a:cubicBezTo>
                    <a:cubicBezTo>
                      <a:pt x="697078" y="516941"/>
                      <a:pt x="700126" y="515722"/>
                      <a:pt x="703174" y="515722"/>
                    </a:cubicBezTo>
                    <a:lnTo>
                      <a:pt x="715976" y="517551"/>
                    </a:lnTo>
                    <a:cubicBezTo>
                      <a:pt x="726948" y="516332"/>
                      <a:pt x="733349" y="515417"/>
                      <a:pt x="735178" y="514808"/>
                    </a:cubicBezTo>
                    <a:lnTo>
                      <a:pt x="734264" y="519380"/>
                    </a:lnTo>
                    <a:lnTo>
                      <a:pt x="737007" y="519380"/>
                    </a:lnTo>
                    <a:cubicBezTo>
                      <a:pt x="743103" y="516332"/>
                      <a:pt x="747370" y="514808"/>
                      <a:pt x="749808" y="514808"/>
                    </a:cubicBezTo>
                    <a:lnTo>
                      <a:pt x="746151" y="519380"/>
                    </a:lnTo>
                    <a:lnTo>
                      <a:pt x="749808" y="519380"/>
                    </a:lnTo>
                    <a:lnTo>
                      <a:pt x="749808" y="522123"/>
                    </a:lnTo>
                    <a:lnTo>
                      <a:pt x="747980" y="522123"/>
                    </a:lnTo>
                    <a:lnTo>
                      <a:pt x="743408" y="519380"/>
                    </a:lnTo>
                    <a:lnTo>
                      <a:pt x="741579" y="519380"/>
                    </a:lnTo>
                    <a:lnTo>
                      <a:pt x="743408" y="522123"/>
                    </a:lnTo>
                    <a:lnTo>
                      <a:pt x="743408" y="525780"/>
                    </a:lnTo>
                    <a:cubicBezTo>
                      <a:pt x="741579" y="525780"/>
                      <a:pt x="735483" y="530352"/>
                      <a:pt x="725120" y="539496"/>
                    </a:cubicBezTo>
                    <a:lnTo>
                      <a:pt x="720548" y="541325"/>
                    </a:lnTo>
                    <a:lnTo>
                      <a:pt x="717804" y="542240"/>
                    </a:lnTo>
                    <a:lnTo>
                      <a:pt x="714147" y="544068"/>
                    </a:lnTo>
                    <a:cubicBezTo>
                      <a:pt x="711708" y="544678"/>
                      <a:pt x="709270" y="545592"/>
                      <a:pt x="706832" y="546812"/>
                    </a:cubicBezTo>
                    <a:lnTo>
                      <a:pt x="706832" y="544983"/>
                    </a:lnTo>
                    <a:cubicBezTo>
                      <a:pt x="695249" y="552298"/>
                      <a:pt x="682447" y="558699"/>
                      <a:pt x="668427" y="564185"/>
                    </a:cubicBezTo>
                    <a:lnTo>
                      <a:pt x="668427" y="566928"/>
                    </a:lnTo>
                    <a:lnTo>
                      <a:pt x="664769" y="566928"/>
                    </a:lnTo>
                    <a:lnTo>
                      <a:pt x="664769" y="564185"/>
                    </a:lnTo>
                    <a:cubicBezTo>
                      <a:pt x="653187" y="573329"/>
                      <a:pt x="644957" y="577901"/>
                      <a:pt x="640080" y="577901"/>
                    </a:cubicBezTo>
                    <a:cubicBezTo>
                      <a:pt x="640080" y="576682"/>
                      <a:pt x="639776" y="576072"/>
                      <a:pt x="639166" y="576072"/>
                    </a:cubicBezTo>
                    <a:cubicBezTo>
                      <a:pt x="639166" y="577901"/>
                      <a:pt x="637947" y="578816"/>
                      <a:pt x="635508" y="578816"/>
                    </a:cubicBezTo>
                    <a:cubicBezTo>
                      <a:pt x="635508" y="576987"/>
                      <a:pt x="634899" y="576072"/>
                      <a:pt x="633680" y="576072"/>
                    </a:cubicBezTo>
                    <a:cubicBezTo>
                      <a:pt x="631241" y="576072"/>
                      <a:pt x="627888" y="579120"/>
                      <a:pt x="623621" y="585216"/>
                    </a:cubicBezTo>
                    <a:lnTo>
                      <a:pt x="621792" y="585216"/>
                    </a:lnTo>
                    <a:cubicBezTo>
                      <a:pt x="621792" y="583388"/>
                      <a:pt x="621183" y="582473"/>
                      <a:pt x="619964" y="582473"/>
                    </a:cubicBezTo>
                    <a:lnTo>
                      <a:pt x="617220" y="583388"/>
                    </a:lnTo>
                    <a:cubicBezTo>
                      <a:pt x="616001" y="582778"/>
                      <a:pt x="613868" y="582473"/>
                      <a:pt x="610820" y="582473"/>
                    </a:cubicBezTo>
                    <a:cubicBezTo>
                      <a:pt x="609600" y="585521"/>
                      <a:pt x="608686" y="587045"/>
                      <a:pt x="608076" y="587045"/>
                    </a:cubicBezTo>
                    <a:cubicBezTo>
                      <a:pt x="605638" y="585826"/>
                      <a:pt x="604114" y="585216"/>
                      <a:pt x="603504" y="585216"/>
                    </a:cubicBezTo>
                    <a:lnTo>
                      <a:pt x="605333" y="587960"/>
                    </a:lnTo>
                    <a:cubicBezTo>
                      <a:pt x="604114" y="587960"/>
                      <a:pt x="603504" y="588569"/>
                      <a:pt x="603504" y="589788"/>
                    </a:cubicBezTo>
                    <a:cubicBezTo>
                      <a:pt x="602285" y="588569"/>
                      <a:pt x="599237" y="587960"/>
                      <a:pt x="594360" y="587960"/>
                    </a:cubicBezTo>
                    <a:lnTo>
                      <a:pt x="595275" y="590703"/>
                    </a:lnTo>
                    <a:lnTo>
                      <a:pt x="596189" y="592532"/>
                    </a:lnTo>
                    <a:lnTo>
                      <a:pt x="592532" y="594360"/>
                    </a:lnTo>
                    <a:lnTo>
                      <a:pt x="591617" y="591617"/>
                    </a:lnTo>
                    <a:cubicBezTo>
                      <a:pt x="578816" y="598932"/>
                      <a:pt x="569367" y="602590"/>
                      <a:pt x="563271" y="602590"/>
                    </a:cubicBezTo>
                    <a:lnTo>
                      <a:pt x="563271" y="600761"/>
                    </a:lnTo>
                    <a:cubicBezTo>
                      <a:pt x="559613" y="601371"/>
                      <a:pt x="556260" y="602895"/>
                      <a:pt x="553212" y="605333"/>
                    </a:cubicBezTo>
                    <a:lnTo>
                      <a:pt x="549555" y="605333"/>
                    </a:lnTo>
                    <a:lnTo>
                      <a:pt x="546812" y="603504"/>
                    </a:lnTo>
                    <a:lnTo>
                      <a:pt x="543154" y="608076"/>
                    </a:lnTo>
                    <a:lnTo>
                      <a:pt x="540411" y="607162"/>
                    </a:lnTo>
                    <a:lnTo>
                      <a:pt x="526695" y="607162"/>
                    </a:lnTo>
                    <a:lnTo>
                      <a:pt x="524866" y="609905"/>
                    </a:lnTo>
                    <a:cubicBezTo>
                      <a:pt x="524256" y="609905"/>
                      <a:pt x="523952" y="609296"/>
                      <a:pt x="523952" y="608076"/>
                    </a:cubicBezTo>
                    <a:lnTo>
                      <a:pt x="511150" y="609905"/>
                    </a:lnTo>
                    <a:lnTo>
                      <a:pt x="506578" y="607162"/>
                    </a:lnTo>
                    <a:cubicBezTo>
                      <a:pt x="506578" y="610210"/>
                      <a:pt x="505664" y="611734"/>
                      <a:pt x="503835" y="611734"/>
                    </a:cubicBezTo>
                    <a:lnTo>
                      <a:pt x="502006" y="611734"/>
                    </a:lnTo>
                    <a:cubicBezTo>
                      <a:pt x="502006" y="609296"/>
                      <a:pt x="501396" y="608076"/>
                      <a:pt x="500177" y="608076"/>
                    </a:cubicBezTo>
                    <a:lnTo>
                      <a:pt x="502006" y="605333"/>
                    </a:lnTo>
                    <a:lnTo>
                      <a:pt x="502006" y="603504"/>
                    </a:lnTo>
                    <a:lnTo>
                      <a:pt x="500177" y="603504"/>
                    </a:lnTo>
                    <a:lnTo>
                      <a:pt x="500177" y="607162"/>
                    </a:lnTo>
                    <a:lnTo>
                      <a:pt x="497434" y="605333"/>
                    </a:lnTo>
                    <a:cubicBezTo>
                      <a:pt x="496215" y="610210"/>
                      <a:pt x="494691" y="612648"/>
                      <a:pt x="492862" y="612648"/>
                    </a:cubicBezTo>
                    <a:lnTo>
                      <a:pt x="488290" y="609905"/>
                    </a:lnTo>
                    <a:lnTo>
                      <a:pt x="486461" y="612648"/>
                    </a:lnTo>
                    <a:cubicBezTo>
                      <a:pt x="477927" y="611429"/>
                      <a:pt x="472745" y="610515"/>
                      <a:pt x="470916" y="609905"/>
                    </a:cubicBezTo>
                    <a:lnTo>
                      <a:pt x="465430" y="612648"/>
                    </a:lnTo>
                    <a:cubicBezTo>
                      <a:pt x="457505" y="609600"/>
                      <a:pt x="453238" y="608076"/>
                      <a:pt x="452628" y="608076"/>
                    </a:cubicBezTo>
                    <a:cubicBezTo>
                      <a:pt x="450190" y="609296"/>
                      <a:pt x="448666" y="609905"/>
                      <a:pt x="448056" y="609905"/>
                    </a:cubicBezTo>
                    <a:cubicBezTo>
                      <a:pt x="448056" y="606857"/>
                      <a:pt x="444703" y="605333"/>
                      <a:pt x="437998" y="605333"/>
                    </a:cubicBezTo>
                    <a:lnTo>
                      <a:pt x="437998" y="607162"/>
                    </a:lnTo>
                    <a:lnTo>
                      <a:pt x="434340" y="607162"/>
                    </a:lnTo>
                    <a:cubicBezTo>
                      <a:pt x="434340" y="604724"/>
                      <a:pt x="431292" y="603200"/>
                      <a:pt x="425196" y="602590"/>
                    </a:cubicBezTo>
                    <a:cubicBezTo>
                      <a:pt x="425196" y="601371"/>
                      <a:pt x="424587" y="600761"/>
                      <a:pt x="423368" y="600761"/>
                    </a:cubicBezTo>
                    <a:lnTo>
                      <a:pt x="422453" y="603504"/>
                    </a:lnTo>
                    <a:lnTo>
                      <a:pt x="423368" y="607162"/>
                    </a:lnTo>
                    <a:lnTo>
                      <a:pt x="420624" y="608076"/>
                    </a:lnTo>
                    <a:lnTo>
                      <a:pt x="414224" y="602590"/>
                    </a:lnTo>
                    <a:cubicBezTo>
                      <a:pt x="414224" y="605638"/>
                      <a:pt x="413309" y="607162"/>
                      <a:pt x="411480" y="607162"/>
                    </a:cubicBezTo>
                    <a:cubicBezTo>
                      <a:pt x="408432" y="602895"/>
                      <a:pt x="406908" y="600152"/>
                      <a:pt x="406908" y="598932"/>
                    </a:cubicBezTo>
                    <a:lnTo>
                      <a:pt x="399593" y="600761"/>
                    </a:lnTo>
                    <a:lnTo>
                      <a:pt x="399593" y="597104"/>
                    </a:lnTo>
                    <a:cubicBezTo>
                      <a:pt x="396545" y="598323"/>
                      <a:pt x="393802" y="599237"/>
                      <a:pt x="391363" y="599847"/>
                    </a:cubicBezTo>
                    <a:cubicBezTo>
                      <a:pt x="389535" y="600456"/>
                      <a:pt x="388011" y="600761"/>
                      <a:pt x="386792" y="600761"/>
                    </a:cubicBezTo>
                    <a:cubicBezTo>
                      <a:pt x="386792" y="598323"/>
                      <a:pt x="385268" y="597104"/>
                      <a:pt x="382220" y="597104"/>
                    </a:cubicBezTo>
                    <a:lnTo>
                      <a:pt x="379476" y="598932"/>
                    </a:lnTo>
                    <a:cubicBezTo>
                      <a:pt x="377038" y="597713"/>
                      <a:pt x="374904" y="597104"/>
                      <a:pt x="373076" y="597104"/>
                    </a:cubicBezTo>
                    <a:lnTo>
                      <a:pt x="371247" y="597104"/>
                    </a:lnTo>
                    <a:lnTo>
                      <a:pt x="371247" y="602590"/>
                    </a:lnTo>
                    <a:lnTo>
                      <a:pt x="370332" y="602590"/>
                    </a:lnTo>
                    <a:lnTo>
                      <a:pt x="363932" y="597104"/>
                    </a:lnTo>
                    <a:lnTo>
                      <a:pt x="361188" y="598932"/>
                    </a:lnTo>
                    <a:cubicBezTo>
                      <a:pt x="358750" y="598323"/>
                      <a:pt x="356616" y="597408"/>
                      <a:pt x="354788" y="596189"/>
                    </a:cubicBezTo>
                    <a:cubicBezTo>
                      <a:pt x="353568" y="595580"/>
                      <a:pt x="352959" y="594970"/>
                      <a:pt x="352959" y="594360"/>
                    </a:cubicBezTo>
                    <a:lnTo>
                      <a:pt x="350216" y="596189"/>
                    </a:lnTo>
                    <a:lnTo>
                      <a:pt x="348387" y="596189"/>
                    </a:lnTo>
                    <a:lnTo>
                      <a:pt x="343815" y="592532"/>
                    </a:lnTo>
                    <a:lnTo>
                      <a:pt x="339243" y="592532"/>
                    </a:lnTo>
                    <a:cubicBezTo>
                      <a:pt x="339243" y="598018"/>
                      <a:pt x="338328" y="600761"/>
                      <a:pt x="336500" y="600761"/>
                    </a:cubicBezTo>
                    <a:cubicBezTo>
                      <a:pt x="334061" y="595275"/>
                      <a:pt x="330404" y="592532"/>
                      <a:pt x="325527" y="592532"/>
                    </a:cubicBezTo>
                    <a:lnTo>
                      <a:pt x="322784" y="594360"/>
                    </a:lnTo>
                    <a:cubicBezTo>
                      <a:pt x="321564" y="594360"/>
                      <a:pt x="320955" y="593751"/>
                      <a:pt x="320955" y="592532"/>
                    </a:cubicBezTo>
                    <a:lnTo>
                      <a:pt x="311811" y="594360"/>
                    </a:lnTo>
                    <a:lnTo>
                      <a:pt x="307239" y="591617"/>
                    </a:lnTo>
                    <a:lnTo>
                      <a:pt x="302667" y="594360"/>
                    </a:lnTo>
                    <a:cubicBezTo>
                      <a:pt x="302667" y="591312"/>
                      <a:pt x="293828" y="588874"/>
                      <a:pt x="276149" y="587045"/>
                    </a:cubicBezTo>
                    <a:cubicBezTo>
                      <a:pt x="274930" y="587655"/>
                      <a:pt x="272492" y="587960"/>
                      <a:pt x="268834" y="587960"/>
                    </a:cubicBezTo>
                    <a:cubicBezTo>
                      <a:pt x="268834" y="586740"/>
                      <a:pt x="267310" y="585216"/>
                      <a:pt x="264262" y="583388"/>
                    </a:cubicBezTo>
                    <a:lnTo>
                      <a:pt x="260604" y="585216"/>
                    </a:lnTo>
                    <a:cubicBezTo>
                      <a:pt x="256337" y="585216"/>
                      <a:pt x="222200" y="571805"/>
                      <a:pt x="158192" y="544983"/>
                    </a:cubicBezTo>
                    <a:cubicBezTo>
                      <a:pt x="142342" y="541325"/>
                      <a:pt x="128016" y="536448"/>
                      <a:pt x="115215" y="530352"/>
                    </a:cubicBezTo>
                    <a:lnTo>
                      <a:pt x="110643" y="530352"/>
                    </a:lnTo>
                    <a:lnTo>
                      <a:pt x="102413" y="531267"/>
                    </a:lnTo>
                    <a:cubicBezTo>
                      <a:pt x="102413" y="530657"/>
                      <a:pt x="102108" y="530352"/>
                      <a:pt x="101499" y="530352"/>
                    </a:cubicBezTo>
                    <a:cubicBezTo>
                      <a:pt x="101499" y="532181"/>
                      <a:pt x="100280" y="533096"/>
                      <a:pt x="97841" y="533096"/>
                    </a:cubicBezTo>
                    <a:lnTo>
                      <a:pt x="95098" y="531267"/>
                    </a:lnTo>
                    <a:cubicBezTo>
                      <a:pt x="93879" y="531267"/>
                      <a:pt x="93269" y="531876"/>
                      <a:pt x="93269" y="533096"/>
                    </a:cubicBezTo>
                    <a:lnTo>
                      <a:pt x="77724" y="530352"/>
                    </a:lnTo>
                    <a:lnTo>
                      <a:pt x="68580" y="531267"/>
                    </a:lnTo>
                    <a:lnTo>
                      <a:pt x="64008" y="531267"/>
                    </a:lnTo>
                    <a:lnTo>
                      <a:pt x="54864" y="530352"/>
                    </a:lnTo>
                    <a:cubicBezTo>
                      <a:pt x="53036" y="531572"/>
                      <a:pt x="51512" y="531572"/>
                      <a:pt x="50292" y="530352"/>
                    </a:cubicBezTo>
                    <a:lnTo>
                      <a:pt x="45720" y="530352"/>
                    </a:lnTo>
                    <a:lnTo>
                      <a:pt x="42977" y="531267"/>
                    </a:lnTo>
                    <a:cubicBezTo>
                      <a:pt x="38710" y="531267"/>
                      <a:pt x="32004" y="527609"/>
                      <a:pt x="22860" y="520294"/>
                    </a:cubicBezTo>
                    <a:cubicBezTo>
                      <a:pt x="15545" y="520294"/>
                      <a:pt x="11888" y="519989"/>
                      <a:pt x="11888" y="519380"/>
                    </a:cubicBezTo>
                    <a:lnTo>
                      <a:pt x="9144" y="520294"/>
                    </a:lnTo>
                    <a:cubicBezTo>
                      <a:pt x="3048" y="519684"/>
                      <a:pt x="0" y="517246"/>
                      <a:pt x="0" y="512979"/>
                    </a:cubicBezTo>
                    <a:lnTo>
                      <a:pt x="4572" y="505664"/>
                    </a:lnTo>
                    <a:cubicBezTo>
                      <a:pt x="3353" y="505664"/>
                      <a:pt x="2744" y="505054"/>
                      <a:pt x="2744" y="503835"/>
                    </a:cubicBezTo>
                    <a:cubicBezTo>
                      <a:pt x="7011" y="496520"/>
                      <a:pt x="13716" y="492557"/>
                      <a:pt x="22860" y="491948"/>
                    </a:cubicBezTo>
                    <a:lnTo>
                      <a:pt x="25604" y="492862"/>
                    </a:lnTo>
                    <a:lnTo>
                      <a:pt x="27432" y="492862"/>
                    </a:lnTo>
                    <a:cubicBezTo>
                      <a:pt x="51816" y="479451"/>
                      <a:pt x="64008" y="466649"/>
                      <a:pt x="64008" y="454457"/>
                    </a:cubicBezTo>
                    <a:cubicBezTo>
                      <a:pt x="65837" y="454457"/>
                      <a:pt x="67361" y="452933"/>
                      <a:pt x="68580" y="449885"/>
                    </a:cubicBezTo>
                    <a:lnTo>
                      <a:pt x="65837" y="445313"/>
                    </a:lnTo>
                    <a:cubicBezTo>
                      <a:pt x="67666" y="445313"/>
                      <a:pt x="68580" y="444399"/>
                      <a:pt x="68580" y="442570"/>
                    </a:cubicBezTo>
                    <a:lnTo>
                      <a:pt x="67666" y="437998"/>
                    </a:lnTo>
                    <a:lnTo>
                      <a:pt x="70409" y="436169"/>
                    </a:lnTo>
                    <a:cubicBezTo>
                      <a:pt x="68580" y="427025"/>
                      <a:pt x="66447" y="422453"/>
                      <a:pt x="64008" y="422453"/>
                    </a:cubicBezTo>
                    <a:lnTo>
                      <a:pt x="65837" y="419710"/>
                    </a:lnTo>
                    <a:lnTo>
                      <a:pt x="65837" y="417881"/>
                    </a:lnTo>
                    <a:cubicBezTo>
                      <a:pt x="61570" y="417881"/>
                      <a:pt x="59436" y="416357"/>
                      <a:pt x="59436" y="413309"/>
                    </a:cubicBezTo>
                    <a:cubicBezTo>
                      <a:pt x="61875" y="410261"/>
                      <a:pt x="63094" y="407518"/>
                      <a:pt x="63094" y="405080"/>
                    </a:cubicBezTo>
                    <a:cubicBezTo>
                      <a:pt x="61265" y="405080"/>
                      <a:pt x="59741" y="403556"/>
                      <a:pt x="58522" y="400508"/>
                    </a:cubicBezTo>
                    <a:cubicBezTo>
                      <a:pt x="58522" y="398069"/>
                      <a:pt x="58827" y="396240"/>
                      <a:pt x="59436" y="395021"/>
                    </a:cubicBezTo>
                    <a:lnTo>
                      <a:pt x="58522" y="390449"/>
                    </a:lnTo>
                    <a:cubicBezTo>
                      <a:pt x="60351" y="390449"/>
                      <a:pt x="61265" y="388925"/>
                      <a:pt x="61265" y="385877"/>
                    </a:cubicBezTo>
                    <a:lnTo>
                      <a:pt x="59436" y="382220"/>
                    </a:lnTo>
                    <a:lnTo>
                      <a:pt x="61265" y="379476"/>
                    </a:lnTo>
                    <a:lnTo>
                      <a:pt x="61265" y="377648"/>
                    </a:lnTo>
                    <a:lnTo>
                      <a:pt x="59436" y="377648"/>
                    </a:lnTo>
                    <a:lnTo>
                      <a:pt x="59436" y="381305"/>
                    </a:lnTo>
                    <a:lnTo>
                      <a:pt x="56693" y="381305"/>
                    </a:lnTo>
                    <a:lnTo>
                      <a:pt x="56693" y="377648"/>
                    </a:lnTo>
                    <a:cubicBezTo>
                      <a:pt x="56693" y="375819"/>
                      <a:pt x="57608" y="374904"/>
                      <a:pt x="59436" y="374904"/>
                    </a:cubicBezTo>
                    <a:cubicBezTo>
                      <a:pt x="59436" y="373685"/>
                      <a:pt x="59132" y="373076"/>
                      <a:pt x="58522" y="373076"/>
                    </a:cubicBezTo>
                    <a:cubicBezTo>
                      <a:pt x="60351" y="365760"/>
                      <a:pt x="61265" y="361188"/>
                      <a:pt x="61265" y="359360"/>
                    </a:cubicBezTo>
                    <a:lnTo>
                      <a:pt x="56693" y="362103"/>
                    </a:lnTo>
                    <a:cubicBezTo>
                      <a:pt x="54864" y="362103"/>
                      <a:pt x="53950" y="361188"/>
                      <a:pt x="53950" y="359360"/>
                    </a:cubicBezTo>
                    <a:lnTo>
                      <a:pt x="54864" y="357531"/>
                    </a:lnTo>
                    <a:cubicBezTo>
                      <a:pt x="55474" y="356312"/>
                      <a:pt x="56388" y="355092"/>
                      <a:pt x="57608" y="353873"/>
                    </a:cubicBezTo>
                    <a:cubicBezTo>
                      <a:pt x="59436" y="349606"/>
                      <a:pt x="61265" y="344729"/>
                      <a:pt x="63094" y="339243"/>
                    </a:cubicBezTo>
                    <a:cubicBezTo>
                      <a:pt x="60656" y="339243"/>
                      <a:pt x="59436" y="338938"/>
                      <a:pt x="59436" y="338328"/>
                    </a:cubicBezTo>
                    <a:cubicBezTo>
                      <a:pt x="61875" y="327965"/>
                      <a:pt x="69495" y="308763"/>
                      <a:pt x="82296" y="280721"/>
                    </a:cubicBezTo>
                    <a:lnTo>
                      <a:pt x="81382" y="277978"/>
                    </a:lnTo>
                    <a:lnTo>
                      <a:pt x="82296" y="275235"/>
                    </a:lnTo>
                    <a:lnTo>
                      <a:pt x="82296" y="273406"/>
                    </a:lnTo>
                    <a:cubicBezTo>
                      <a:pt x="70714" y="268529"/>
                      <a:pt x="62789" y="263043"/>
                      <a:pt x="58522" y="256947"/>
                    </a:cubicBezTo>
                    <a:lnTo>
                      <a:pt x="54864" y="257861"/>
                    </a:lnTo>
                    <a:lnTo>
                      <a:pt x="54864" y="256947"/>
                    </a:lnTo>
                    <a:cubicBezTo>
                      <a:pt x="55474" y="255118"/>
                      <a:pt x="56084" y="253594"/>
                      <a:pt x="56693" y="252375"/>
                    </a:cubicBezTo>
                    <a:cubicBezTo>
                      <a:pt x="57303" y="251765"/>
                      <a:pt x="57912" y="251460"/>
                      <a:pt x="58522" y="251460"/>
                    </a:cubicBezTo>
                    <a:cubicBezTo>
                      <a:pt x="58522" y="248412"/>
                      <a:pt x="54255" y="245364"/>
                      <a:pt x="45720" y="242316"/>
                    </a:cubicBezTo>
                    <a:lnTo>
                      <a:pt x="45720" y="239573"/>
                    </a:lnTo>
                    <a:cubicBezTo>
                      <a:pt x="45720" y="237744"/>
                      <a:pt x="47854" y="236830"/>
                      <a:pt x="52121" y="236830"/>
                    </a:cubicBezTo>
                    <a:lnTo>
                      <a:pt x="52121" y="235001"/>
                    </a:lnTo>
                    <a:cubicBezTo>
                      <a:pt x="52121" y="233172"/>
                      <a:pt x="50597" y="231648"/>
                      <a:pt x="47549" y="230429"/>
                    </a:cubicBezTo>
                    <a:cubicBezTo>
                      <a:pt x="45111" y="231648"/>
                      <a:pt x="42977" y="232258"/>
                      <a:pt x="41148" y="232258"/>
                    </a:cubicBezTo>
                    <a:cubicBezTo>
                      <a:pt x="41148" y="229820"/>
                      <a:pt x="43282" y="228296"/>
                      <a:pt x="47549" y="227686"/>
                    </a:cubicBezTo>
                    <a:lnTo>
                      <a:pt x="46635" y="224943"/>
                    </a:lnTo>
                    <a:lnTo>
                      <a:pt x="45720" y="223114"/>
                    </a:lnTo>
                    <a:cubicBezTo>
                      <a:pt x="49378" y="211532"/>
                      <a:pt x="52426" y="205740"/>
                      <a:pt x="54864" y="205740"/>
                    </a:cubicBezTo>
                    <a:cubicBezTo>
                      <a:pt x="56084" y="205740"/>
                      <a:pt x="58217" y="204216"/>
                      <a:pt x="61265" y="201168"/>
                    </a:cubicBezTo>
                    <a:close/>
                    <a:moveTo>
                      <a:pt x="317297" y="190196"/>
                    </a:moveTo>
                    <a:cubicBezTo>
                      <a:pt x="315468" y="190805"/>
                      <a:pt x="314554" y="192024"/>
                      <a:pt x="314554" y="193853"/>
                    </a:cubicBezTo>
                    <a:lnTo>
                      <a:pt x="317297" y="193853"/>
                    </a:lnTo>
                    <a:close/>
                    <a:moveTo>
                      <a:pt x="363932" y="176480"/>
                    </a:moveTo>
                    <a:cubicBezTo>
                      <a:pt x="362103" y="177089"/>
                      <a:pt x="361188" y="178308"/>
                      <a:pt x="361188" y="180137"/>
                    </a:cubicBezTo>
                    <a:lnTo>
                      <a:pt x="363932" y="180137"/>
                    </a:lnTo>
                    <a:close/>
                    <a:moveTo>
                      <a:pt x="388620" y="144476"/>
                    </a:moveTo>
                    <a:lnTo>
                      <a:pt x="388620" y="146304"/>
                    </a:lnTo>
                    <a:cubicBezTo>
                      <a:pt x="382524" y="154229"/>
                      <a:pt x="377343" y="158192"/>
                      <a:pt x="373076" y="158192"/>
                    </a:cubicBezTo>
                    <a:lnTo>
                      <a:pt x="373076" y="155448"/>
                    </a:lnTo>
                    <a:cubicBezTo>
                      <a:pt x="378562" y="148133"/>
                      <a:pt x="383744" y="144476"/>
                      <a:pt x="388620" y="144476"/>
                    </a:cubicBezTo>
                    <a:close/>
                    <a:moveTo>
                      <a:pt x="391363" y="139904"/>
                    </a:moveTo>
                    <a:lnTo>
                      <a:pt x="394107" y="139904"/>
                    </a:lnTo>
                    <a:cubicBezTo>
                      <a:pt x="394107" y="141123"/>
                      <a:pt x="392583" y="142647"/>
                      <a:pt x="389535" y="144476"/>
                    </a:cubicBezTo>
                    <a:lnTo>
                      <a:pt x="388620" y="144476"/>
                    </a:lnTo>
                    <a:lnTo>
                      <a:pt x="388620" y="142647"/>
                    </a:lnTo>
                    <a:cubicBezTo>
                      <a:pt x="388620" y="140818"/>
                      <a:pt x="389535" y="139904"/>
                      <a:pt x="391363" y="139904"/>
                    </a:cubicBezTo>
                    <a:close/>
                    <a:moveTo>
                      <a:pt x="151791" y="106071"/>
                    </a:moveTo>
                    <a:lnTo>
                      <a:pt x="151791" y="107900"/>
                    </a:lnTo>
                    <a:cubicBezTo>
                      <a:pt x="151791" y="109119"/>
                      <a:pt x="149657" y="110948"/>
                      <a:pt x="145390" y="113386"/>
                    </a:cubicBezTo>
                    <a:lnTo>
                      <a:pt x="145390" y="112472"/>
                    </a:lnTo>
                    <a:cubicBezTo>
                      <a:pt x="145390" y="110643"/>
                      <a:pt x="147524" y="108509"/>
                      <a:pt x="151791" y="106071"/>
                    </a:cubicBezTo>
                    <a:close/>
                    <a:moveTo>
                      <a:pt x="363932" y="97841"/>
                    </a:moveTo>
                    <a:lnTo>
                      <a:pt x="363932" y="101499"/>
                    </a:lnTo>
                    <a:cubicBezTo>
                      <a:pt x="366370" y="100280"/>
                      <a:pt x="367894" y="99670"/>
                      <a:pt x="368504" y="99670"/>
                    </a:cubicBezTo>
                    <a:lnTo>
                      <a:pt x="368504" y="97841"/>
                    </a:lnTo>
                    <a:close/>
                    <a:moveTo>
                      <a:pt x="437998" y="15545"/>
                    </a:moveTo>
                    <a:cubicBezTo>
                      <a:pt x="444094" y="19203"/>
                      <a:pt x="452019" y="25908"/>
                      <a:pt x="461772" y="35662"/>
                    </a:cubicBezTo>
                    <a:cubicBezTo>
                      <a:pt x="481280" y="40539"/>
                      <a:pt x="491033" y="45111"/>
                      <a:pt x="491033" y="49378"/>
                    </a:cubicBezTo>
                    <a:cubicBezTo>
                      <a:pt x="492252" y="49378"/>
                      <a:pt x="492862" y="49683"/>
                      <a:pt x="492862" y="50292"/>
                    </a:cubicBezTo>
                    <a:cubicBezTo>
                      <a:pt x="492862" y="52731"/>
                      <a:pt x="491338" y="53950"/>
                      <a:pt x="488290" y="53950"/>
                    </a:cubicBezTo>
                    <a:lnTo>
                      <a:pt x="489204" y="55779"/>
                    </a:lnTo>
                    <a:lnTo>
                      <a:pt x="490119" y="58522"/>
                    </a:lnTo>
                    <a:cubicBezTo>
                      <a:pt x="486461" y="74981"/>
                      <a:pt x="483413" y="83211"/>
                      <a:pt x="480975" y="83211"/>
                    </a:cubicBezTo>
                    <a:cubicBezTo>
                      <a:pt x="472440" y="84430"/>
                      <a:pt x="459944" y="90526"/>
                      <a:pt x="443484" y="101499"/>
                    </a:cubicBezTo>
                    <a:cubicBezTo>
                      <a:pt x="421539" y="119787"/>
                      <a:pt x="409956" y="128931"/>
                      <a:pt x="408737" y="128931"/>
                    </a:cubicBezTo>
                    <a:cubicBezTo>
                      <a:pt x="407518" y="128931"/>
                      <a:pt x="406908" y="127712"/>
                      <a:pt x="406908" y="125273"/>
                    </a:cubicBezTo>
                    <a:cubicBezTo>
                      <a:pt x="406908" y="123444"/>
                      <a:pt x="408432" y="122530"/>
                      <a:pt x="411480" y="122530"/>
                    </a:cubicBezTo>
                    <a:lnTo>
                      <a:pt x="411480" y="119787"/>
                    </a:lnTo>
                    <a:cubicBezTo>
                      <a:pt x="411480" y="117958"/>
                      <a:pt x="409956" y="116434"/>
                      <a:pt x="406908" y="115215"/>
                    </a:cubicBezTo>
                    <a:cubicBezTo>
                      <a:pt x="402641" y="116434"/>
                      <a:pt x="395326" y="121616"/>
                      <a:pt x="384963" y="130760"/>
                    </a:cubicBezTo>
                    <a:lnTo>
                      <a:pt x="384048" y="130760"/>
                    </a:lnTo>
                    <a:lnTo>
                      <a:pt x="393192" y="119787"/>
                    </a:lnTo>
                    <a:lnTo>
                      <a:pt x="389535" y="117958"/>
                    </a:lnTo>
                    <a:cubicBezTo>
                      <a:pt x="389535" y="119787"/>
                      <a:pt x="381915" y="122835"/>
                      <a:pt x="366675" y="127102"/>
                    </a:cubicBezTo>
                    <a:cubicBezTo>
                      <a:pt x="366675" y="129540"/>
                      <a:pt x="364236" y="132284"/>
                      <a:pt x="359360" y="135332"/>
                    </a:cubicBezTo>
                    <a:cubicBezTo>
                      <a:pt x="359360" y="138380"/>
                      <a:pt x="357836" y="139904"/>
                      <a:pt x="354788" y="139904"/>
                    </a:cubicBezTo>
                    <a:lnTo>
                      <a:pt x="355702" y="142647"/>
                    </a:lnTo>
                    <a:cubicBezTo>
                      <a:pt x="349606" y="145085"/>
                      <a:pt x="342596" y="150876"/>
                      <a:pt x="334671" y="160020"/>
                    </a:cubicBezTo>
                    <a:cubicBezTo>
                      <a:pt x="328575" y="162459"/>
                      <a:pt x="318821" y="170079"/>
                      <a:pt x="305410" y="182880"/>
                    </a:cubicBezTo>
                    <a:cubicBezTo>
                      <a:pt x="304800" y="182880"/>
                      <a:pt x="303886" y="183490"/>
                      <a:pt x="302667" y="184709"/>
                    </a:cubicBezTo>
                    <a:cubicBezTo>
                      <a:pt x="301448" y="185928"/>
                      <a:pt x="300228" y="187757"/>
                      <a:pt x="299009" y="190196"/>
                    </a:cubicBezTo>
                    <a:lnTo>
                      <a:pt x="299009" y="187452"/>
                    </a:lnTo>
                    <a:cubicBezTo>
                      <a:pt x="297790" y="187452"/>
                      <a:pt x="296266" y="188976"/>
                      <a:pt x="294437" y="192024"/>
                    </a:cubicBezTo>
                    <a:lnTo>
                      <a:pt x="298095" y="193853"/>
                    </a:lnTo>
                    <a:lnTo>
                      <a:pt x="300838" y="193853"/>
                    </a:lnTo>
                    <a:lnTo>
                      <a:pt x="300838" y="190196"/>
                    </a:lnTo>
                    <a:lnTo>
                      <a:pt x="307239" y="193853"/>
                    </a:lnTo>
                    <a:cubicBezTo>
                      <a:pt x="311506" y="192024"/>
                      <a:pt x="335890" y="171298"/>
                      <a:pt x="380391" y="131674"/>
                    </a:cubicBezTo>
                    <a:lnTo>
                      <a:pt x="382220" y="131674"/>
                    </a:lnTo>
                    <a:cubicBezTo>
                      <a:pt x="381000" y="134722"/>
                      <a:pt x="362103" y="152400"/>
                      <a:pt x="325527" y="184709"/>
                    </a:cubicBezTo>
                    <a:lnTo>
                      <a:pt x="327356" y="184709"/>
                    </a:lnTo>
                    <a:cubicBezTo>
                      <a:pt x="336500" y="177394"/>
                      <a:pt x="342596" y="173736"/>
                      <a:pt x="345644" y="173736"/>
                    </a:cubicBezTo>
                    <a:cubicBezTo>
                      <a:pt x="346253" y="169469"/>
                      <a:pt x="347777" y="167336"/>
                      <a:pt x="350216" y="167336"/>
                    </a:cubicBezTo>
                    <a:lnTo>
                      <a:pt x="352959" y="169164"/>
                    </a:lnTo>
                    <a:cubicBezTo>
                      <a:pt x="352959" y="166116"/>
                      <a:pt x="353873" y="164592"/>
                      <a:pt x="355702" y="164592"/>
                    </a:cubicBezTo>
                    <a:cubicBezTo>
                      <a:pt x="356921" y="165202"/>
                      <a:pt x="359055" y="165507"/>
                      <a:pt x="362103" y="165507"/>
                    </a:cubicBezTo>
                    <a:cubicBezTo>
                      <a:pt x="362103" y="162459"/>
                      <a:pt x="364236" y="160020"/>
                      <a:pt x="368504" y="158192"/>
                    </a:cubicBezTo>
                    <a:lnTo>
                      <a:pt x="370332" y="158192"/>
                    </a:lnTo>
                    <a:lnTo>
                      <a:pt x="370332" y="162764"/>
                    </a:lnTo>
                    <a:cubicBezTo>
                      <a:pt x="369113" y="165812"/>
                      <a:pt x="367894" y="168250"/>
                      <a:pt x="366675" y="170079"/>
                    </a:cubicBezTo>
                    <a:cubicBezTo>
                      <a:pt x="365456" y="171298"/>
                      <a:pt x="364541" y="171908"/>
                      <a:pt x="363932" y="171908"/>
                    </a:cubicBezTo>
                    <a:cubicBezTo>
                      <a:pt x="365151" y="174346"/>
                      <a:pt x="365760" y="176480"/>
                      <a:pt x="365760" y="178308"/>
                    </a:cubicBezTo>
                    <a:lnTo>
                      <a:pt x="370332" y="178308"/>
                    </a:lnTo>
                    <a:cubicBezTo>
                      <a:pt x="372771" y="175870"/>
                      <a:pt x="374600" y="174651"/>
                      <a:pt x="375819" y="174651"/>
                    </a:cubicBezTo>
                    <a:lnTo>
                      <a:pt x="379476" y="176480"/>
                    </a:lnTo>
                    <a:cubicBezTo>
                      <a:pt x="411176" y="167945"/>
                      <a:pt x="434645" y="160935"/>
                      <a:pt x="449885" y="155448"/>
                    </a:cubicBezTo>
                    <a:cubicBezTo>
                      <a:pt x="454152" y="151181"/>
                      <a:pt x="457810" y="149048"/>
                      <a:pt x="460858" y="149048"/>
                    </a:cubicBezTo>
                    <a:cubicBezTo>
                      <a:pt x="463296" y="150267"/>
                      <a:pt x="464820" y="150876"/>
                      <a:pt x="465430" y="150876"/>
                    </a:cubicBezTo>
                    <a:cubicBezTo>
                      <a:pt x="465430" y="149657"/>
                      <a:pt x="465735" y="149048"/>
                      <a:pt x="466344" y="149048"/>
                    </a:cubicBezTo>
                    <a:cubicBezTo>
                      <a:pt x="476098" y="164288"/>
                      <a:pt x="487376" y="171908"/>
                      <a:pt x="500177" y="171908"/>
                    </a:cubicBezTo>
                    <a:cubicBezTo>
                      <a:pt x="506883" y="173736"/>
                      <a:pt x="512674" y="176784"/>
                      <a:pt x="517551" y="181052"/>
                    </a:cubicBezTo>
                    <a:cubicBezTo>
                      <a:pt x="515112" y="187148"/>
                      <a:pt x="512369" y="190196"/>
                      <a:pt x="509321" y="190196"/>
                    </a:cubicBezTo>
                    <a:lnTo>
                      <a:pt x="509321" y="198425"/>
                    </a:lnTo>
                    <a:cubicBezTo>
                      <a:pt x="506883" y="207569"/>
                      <a:pt x="505054" y="212141"/>
                      <a:pt x="503835" y="212141"/>
                    </a:cubicBezTo>
                    <a:lnTo>
                      <a:pt x="502006" y="212141"/>
                    </a:lnTo>
                    <a:lnTo>
                      <a:pt x="499263" y="210312"/>
                    </a:lnTo>
                    <a:cubicBezTo>
                      <a:pt x="495605" y="213360"/>
                      <a:pt x="484632" y="219152"/>
                      <a:pt x="466344" y="227686"/>
                    </a:cubicBezTo>
                    <a:cubicBezTo>
                      <a:pt x="453543" y="235611"/>
                      <a:pt x="447142" y="244755"/>
                      <a:pt x="447142" y="255118"/>
                    </a:cubicBezTo>
                    <a:cubicBezTo>
                      <a:pt x="446532" y="259995"/>
                      <a:pt x="445923" y="263957"/>
                      <a:pt x="445313" y="267005"/>
                    </a:cubicBezTo>
                    <a:cubicBezTo>
                      <a:pt x="444703" y="270053"/>
                      <a:pt x="444094" y="271577"/>
                      <a:pt x="443484" y="271577"/>
                    </a:cubicBezTo>
                    <a:lnTo>
                      <a:pt x="445313" y="275235"/>
                    </a:lnTo>
                    <a:cubicBezTo>
                      <a:pt x="445313" y="275844"/>
                      <a:pt x="444703" y="276149"/>
                      <a:pt x="443484" y="276149"/>
                    </a:cubicBezTo>
                    <a:lnTo>
                      <a:pt x="444399" y="278892"/>
                    </a:lnTo>
                    <a:lnTo>
                      <a:pt x="445313" y="280721"/>
                    </a:lnTo>
                    <a:cubicBezTo>
                      <a:pt x="444703" y="284988"/>
                      <a:pt x="442570" y="287122"/>
                      <a:pt x="438912" y="287122"/>
                    </a:cubicBezTo>
                    <a:lnTo>
                      <a:pt x="440741" y="289865"/>
                    </a:lnTo>
                    <a:lnTo>
                      <a:pt x="440741" y="295352"/>
                    </a:lnTo>
                    <a:cubicBezTo>
                      <a:pt x="440741" y="297180"/>
                      <a:pt x="439827" y="298095"/>
                      <a:pt x="437998" y="298095"/>
                    </a:cubicBezTo>
                    <a:lnTo>
                      <a:pt x="436169" y="295352"/>
                    </a:lnTo>
                    <a:lnTo>
                      <a:pt x="437998" y="291694"/>
                    </a:lnTo>
                    <a:cubicBezTo>
                      <a:pt x="435559" y="287427"/>
                      <a:pt x="434340" y="284379"/>
                      <a:pt x="434340" y="282550"/>
                    </a:cubicBezTo>
                    <a:lnTo>
                      <a:pt x="431597" y="284379"/>
                    </a:lnTo>
                    <a:lnTo>
                      <a:pt x="427025" y="284379"/>
                    </a:lnTo>
                    <a:lnTo>
                      <a:pt x="423368" y="282550"/>
                    </a:lnTo>
                    <a:cubicBezTo>
                      <a:pt x="423368" y="287427"/>
                      <a:pt x="418796" y="295047"/>
                      <a:pt x="409652" y="305410"/>
                    </a:cubicBezTo>
                    <a:cubicBezTo>
                      <a:pt x="409652" y="310287"/>
                      <a:pt x="405689" y="316992"/>
                      <a:pt x="397764" y="325527"/>
                    </a:cubicBezTo>
                    <a:cubicBezTo>
                      <a:pt x="397764" y="326136"/>
                      <a:pt x="397155" y="327660"/>
                      <a:pt x="395936" y="330099"/>
                    </a:cubicBezTo>
                    <a:cubicBezTo>
                      <a:pt x="394716" y="333756"/>
                      <a:pt x="393192" y="338024"/>
                      <a:pt x="391363" y="342900"/>
                    </a:cubicBezTo>
                    <a:cubicBezTo>
                      <a:pt x="392583" y="342900"/>
                      <a:pt x="393192" y="343205"/>
                      <a:pt x="393192" y="343815"/>
                    </a:cubicBezTo>
                    <a:lnTo>
                      <a:pt x="390449" y="344729"/>
                    </a:lnTo>
                    <a:lnTo>
                      <a:pt x="388620" y="345644"/>
                    </a:lnTo>
                    <a:lnTo>
                      <a:pt x="391363" y="352044"/>
                    </a:lnTo>
                    <a:cubicBezTo>
                      <a:pt x="388925" y="359969"/>
                      <a:pt x="386792" y="363932"/>
                      <a:pt x="384963" y="363932"/>
                    </a:cubicBezTo>
                    <a:lnTo>
                      <a:pt x="386792" y="366675"/>
                    </a:lnTo>
                    <a:lnTo>
                      <a:pt x="386792" y="368504"/>
                    </a:lnTo>
                    <a:cubicBezTo>
                      <a:pt x="386792" y="369723"/>
                      <a:pt x="386182" y="370332"/>
                      <a:pt x="384963" y="370332"/>
                    </a:cubicBezTo>
                    <a:cubicBezTo>
                      <a:pt x="386182" y="372771"/>
                      <a:pt x="386792" y="374295"/>
                      <a:pt x="386792" y="374904"/>
                    </a:cubicBezTo>
                    <a:cubicBezTo>
                      <a:pt x="386792" y="376124"/>
                      <a:pt x="385877" y="379172"/>
                      <a:pt x="384048" y="384048"/>
                    </a:cubicBezTo>
                    <a:lnTo>
                      <a:pt x="384963" y="386792"/>
                    </a:lnTo>
                    <a:lnTo>
                      <a:pt x="384963" y="388620"/>
                    </a:lnTo>
                    <a:lnTo>
                      <a:pt x="380391" y="391364"/>
                    </a:lnTo>
                    <a:lnTo>
                      <a:pt x="382220" y="395021"/>
                    </a:lnTo>
                    <a:cubicBezTo>
                      <a:pt x="379172" y="405994"/>
                      <a:pt x="377648" y="413004"/>
                      <a:pt x="377648" y="416052"/>
                    </a:cubicBezTo>
                    <a:cubicBezTo>
                      <a:pt x="378867" y="416052"/>
                      <a:pt x="379476" y="416662"/>
                      <a:pt x="379476" y="417881"/>
                    </a:cubicBezTo>
                    <a:lnTo>
                      <a:pt x="376733" y="418796"/>
                    </a:lnTo>
                    <a:lnTo>
                      <a:pt x="374904" y="419710"/>
                    </a:lnTo>
                    <a:lnTo>
                      <a:pt x="374904" y="429768"/>
                    </a:lnTo>
                    <a:cubicBezTo>
                      <a:pt x="374904" y="434645"/>
                      <a:pt x="376733" y="437693"/>
                      <a:pt x="380391" y="438912"/>
                    </a:cubicBezTo>
                    <a:cubicBezTo>
                      <a:pt x="395021" y="373685"/>
                      <a:pt x="402336" y="336804"/>
                      <a:pt x="402336" y="328270"/>
                    </a:cubicBezTo>
                    <a:lnTo>
                      <a:pt x="405080" y="328270"/>
                    </a:lnTo>
                    <a:cubicBezTo>
                      <a:pt x="405080" y="336195"/>
                      <a:pt x="400508" y="360884"/>
                      <a:pt x="391363" y="402336"/>
                    </a:cubicBezTo>
                    <a:cubicBezTo>
                      <a:pt x="391363" y="404165"/>
                      <a:pt x="391973" y="405080"/>
                      <a:pt x="393192" y="405080"/>
                    </a:cubicBezTo>
                    <a:lnTo>
                      <a:pt x="400508" y="410566"/>
                    </a:lnTo>
                    <a:lnTo>
                      <a:pt x="405080" y="410566"/>
                    </a:lnTo>
                    <a:cubicBezTo>
                      <a:pt x="405080" y="397155"/>
                      <a:pt x="407823" y="387401"/>
                      <a:pt x="413309" y="381305"/>
                    </a:cubicBezTo>
                    <a:cubicBezTo>
                      <a:pt x="410871" y="381305"/>
                      <a:pt x="409956" y="380086"/>
                      <a:pt x="410566" y="377648"/>
                    </a:cubicBezTo>
                    <a:cubicBezTo>
                      <a:pt x="410566" y="375819"/>
                      <a:pt x="411480" y="374904"/>
                      <a:pt x="413309" y="374904"/>
                    </a:cubicBezTo>
                    <a:lnTo>
                      <a:pt x="411480" y="372161"/>
                    </a:lnTo>
                    <a:cubicBezTo>
                      <a:pt x="415138" y="365456"/>
                      <a:pt x="417576" y="362103"/>
                      <a:pt x="418796" y="362103"/>
                    </a:cubicBezTo>
                    <a:lnTo>
                      <a:pt x="418796" y="359360"/>
                    </a:lnTo>
                    <a:lnTo>
                      <a:pt x="416052" y="359360"/>
                    </a:lnTo>
                    <a:lnTo>
                      <a:pt x="416052" y="350216"/>
                    </a:lnTo>
                    <a:cubicBezTo>
                      <a:pt x="417881" y="350216"/>
                      <a:pt x="419405" y="348692"/>
                      <a:pt x="420624" y="345644"/>
                    </a:cubicBezTo>
                    <a:lnTo>
                      <a:pt x="418796" y="342900"/>
                    </a:lnTo>
                    <a:lnTo>
                      <a:pt x="418796" y="336500"/>
                    </a:lnTo>
                    <a:cubicBezTo>
                      <a:pt x="420015" y="334671"/>
                      <a:pt x="421234" y="333756"/>
                      <a:pt x="422453" y="333756"/>
                    </a:cubicBezTo>
                    <a:cubicBezTo>
                      <a:pt x="423672" y="333756"/>
                      <a:pt x="425196" y="335280"/>
                      <a:pt x="427025" y="338328"/>
                    </a:cubicBezTo>
                    <a:lnTo>
                      <a:pt x="427025" y="342900"/>
                    </a:lnTo>
                    <a:cubicBezTo>
                      <a:pt x="427025" y="344729"/>
                      <a:pt x="425501" y="345644"/>
                      <a:pt x="422453" y="345644"/>
                    </a:cubicBezTo>
                    <a:lnTo>
                      <a:pt x="422453" y="347472"/>
                    </a:lnTo>
                    <a:lnTo>
                      <a:pt x="425196" y="347472"/>
                    </a:lnTo>
                    <a:cubicBezTo>
                      <a:pt x="423368" y="357226"/>
                      <a:pt x="422453" y="367284"/>
                      <a:pt x="422453" y="377648"/>
                    </a:cubicBezTo>
                    <a:cubicBezTo>
                      <a:pt x="422453" y="379476"/>
                      <a:pt x="420929" y="381000"/>
                      <a:pt x="417881" y="382220"/>
                    </a:cubicBezTo>
                    <a:cubicBezTo>
                      <a:pt x="417881" y="383439"/>
                      <a:pt x="418186" y="384048"/>
                      <a:pt x="418796" y="384048"/>
                    </a:cubicBezTo>
                    <a:cubicBezTo>
                      <a:pt x="416967" y="398069"/>
                      <a:pt x="415138" y="405080"/>
                      <a:pt x="413309" y="405080"/>
                    </a:cubicBezTo>
                    <a:cubicBezTo>
                      <a:pt x="413309" y="406299"/>
                      <a:pt x="413614" y="406908"/>
                      <a:pt x="414224" y="406908"/>
                    </a:cubicBezTo>
                    <a:cubicBezTo>
                      <a:pt x="409347" y="442875"/>
                      <a:pt x="406908" y="462992"/>
                      <a:pt x="406908" y="467259"/>
                    </a:cubicBezTo>
                    <a:cubicBezTo>
                      <a:pt x="406908" y="473964"/>
                      <a:pt x="409956" y="478536"/>
                      <a:pt x="416052" y="480975"/>
                    </a:cubicBezTo>
                    <a:cubicBezTo>
                      <a:pt x="416052" y="483413"/>
                      <a:pt x="424282" y="487071"/>
                      <a:pt x="440741" y="491948"/>
                    </a:cubicBezTo>
                    <a:lnTo>
                      <a:pt x="442570" y="491948"/>
                    </a:lnTo>
                    <a:cubicBezTo>
                      <a:pt x="455981" y="491948"/>
                      <a:pt x="465125" y="490424"/>
                      <a:pt x="470002" y="487376"/>
                    </a:cubicBezTo>
                    <a:lnTo>
                      <a:pt x="477317" y="488290"/>
                    </a:lnTo>
                    <a:cubicBezTo>
                      <a:pt x="491338" y="480975"/>
                      <a:pt x="498958" y="477317"/>
                      <a:pt x="500177" y="477317"/>
                    </a:cubicBezTo>
                    <a:cubicBezTo>
                      <a:pt x="500787" y="479756"/>
                      <a:pt x="502311" y="480975"/>
                      <a:pt x="504749" y="480975"/>
                    </a:cubicBezTo>
                    <a:cubicBezTo>
                      <a:pt x="507188" y="480975"/>
                      <a:pt x="508712" y="477927"/>
                      <a:pt x="509321" y="471831"/>
                    </a:cubicBezTo>
                    <a:lnTo>
                      <a:pt x="514808" y="468173"/>
                    </a:lnTo>
                    <a:lnTo>
                      <a:pt x="517551" y="468173"/>
                    </a:lnTo>
                    <a:lnTo>
                      <a:pt x="517551" y="471831"/>
                    </a:lnTo>
                    <a:lnTo>
                      <a:pt x="519380" y="471831"/>
                    </a:lnTo>
                    <a:cubicBezTo>
                      <a:pt x="524256" y="468173"/>
                      <a:pt x="526695" y="466040"/>
                      <a:pt x="526695" y="465430"/>
                    </a:cubicBezTo>
                    <a:cubicBezTo>
                      <a:pt x="525476" y="462992"/>
                      <a:pt x="524866" y="461468"/>
                      <a:pt x="524866" y="460858"/>
                    </a:cubicBezTo>
                    <a:cubicBezTo>
                      <a:pt x="538887" y="453543"/>
                      <a:pt x="546202" y="449885"/>
                      <a:pt x="546812" y="449885"/>
                    </a:cubicBezTo>
                    <a:cubicBezTo>
                      <a:pt x="555346" y="440741"/>
                      <a:pt x="560832" y="432207"/>
                      <a:pt x="563271" y="424282"/>
                    </a:cubicBezTo>
                    <a:cubicBezTo>
                      <a:pt x="565100" y="424282"/>
                      <a:pt x="566624" y="422758"/>
                      <a:pt x="567843" y="419710"/>
                    </a:cubicBezTo>
                    <a:lnTo>
                      <a:pt x="566928" y="410566"/>
                    </a:lnTo>
                    <a:cubicBezTo>
                      <a:pt x="567538" y="410566"/>
                      <a:pt x="568147" y="409956"/>
                      <a:pt x="568757" y="408737"/>
                    </a:cubicBezTo>
                    <a:cubicBezTo>
                      <a:pt x="569976" y="407518"/>
                      <a:pt x="570891" y="405994"/>
                      <a:pt x="571500" y="404165"/>
                    </a:cubicBezTo>
                    <a:lnTo>
                      <a:pt x="569672" y="400508"/>
                    </a:lnTo>
                    <a:cubicBezTo>
                      <a:pt x="570281" y="390754"/>
                      <a:pt x="571805" y="385877"/>
                      <a:pt x="574244" y="385877"/>
                    </a:cubicBezTo>
                    <a:lnTo>
                      <a:pt x="572415" y="377648"/>
                    </a:lnTo>
                    <a:lnTo>
                      <a:pt x="574244" y="368504"/>
                    </a:lnTo>
                    <a:cubicBezTo>
                      <a:pt x="574244" y="367284"/>
                      <a:pt x="573634" y="366675"/>
                      <a:pt x="572415" y="366675"/>
                    </a:cubicBezTo>
                    <a:lnTo>
                      <a:pt x="574244" y="359360"/>
                    </a:lnTo>
                    <a:lnTo>
                      <a:pt x="574244" y="352959"/>
                    </a:lnTo>
                    <a:cubicBezTo>
                      <a:pt x="571196" y="352959"/>
                      <a:pt x="569672" y="349606"/>
                      <a:pt x="569672" y="342900"/>
                    </a:cubicBezTo>
                    <a:lnTo>
                      <a:pt x="571500" y="342900"/>
                    </a:lnTo>
                    <a:lnTo>
                      <a:pt x="569672" y="339243"/>
                    </a:lnTo>
                    <a:lnTo>
                      <a:pt x="569672" y="336500"/>
                    </a:lnTo>
                    <a:lnTo>
                      <a:pt x="571500" y="325527"/>
                    </a:lnTo>
                    <a:cubicBezTo>
                      <a:pt x="569062" y="325527"/>
                      <a:pt x="567843" y="324612"/>
                      <a:pt x="567843" y="322784"/>
                    </a:cubicBezTo>
                    <a:lnTo>
                      <a:pt x="569672" y="319126"/>
                    </a:lnTo>
                    <a:lnTo>
                      <a:pt x="566928" y="311811"/>
                    </a:lnTo>
                    <a:cubicBezTo>
                      <a:pt x="567538" y="311811"/>
                      <a:pt x="567843" y="311201"/>
                      <a:pt x="567843" y="309982"/>
                    </a:cubicBezTo>
                    <a:lnTo>
                      <a:pt x="571500" y="311811"/>
                    </a:lnTo>
                    <a:lnTo>
                      <a:pt x="572415" y="311811"/>
                    </a:lnTo>
                    <a:lnTo>
                      <a:pt x="558699" y="257861"/>
                    </a:lnTo>
                    <a:cubicBezTo>
                      <a:pt x="560528" y="257861"/>
                      <a:pt x="566319" y="274320"/>
                      <a:pt x="576072" y="307239"/>
                    </a:cubicBezTo>
                    <a:cubicBezTo>
                      <a:pt x="579120" y="311506"/>
                      <a:pt x="582168" y="313944"/>
                      <a:pt x="585216" y="314554"/>
                    </a:cubicBezTo>
                    <a:lnTo>
                      <a:pt x="591617" y="328270"/>
                    </a:lnTo>
                    <a:cubicBezTo>
                      <a:pt x="589179" y="328880"/>
                      <a:pt x="587960" y="330099"/>
                      <a:pt x="587960" y="331928"/>
                    </a:cubicBezTo>
                    <a:cubicBezTo>
                      <a:pt x="591008" y="331928"/>
                      <a:pt x="596189" y="341681"/>
                      <a:pt x="603504" y="361188"/>
                    </a:cubicBezTo>
                    <a:cubicBezTo>
                      <a:pt x="602285" y="361188"/>
                      <a:pt x="601676" y="361493"/>
                      <a:pt x="601676" y="362103"/>
                    </a:cubicBezTo>
                    <a:cubicBezTo>
                      <a:pt x="603504" y="362712"/>
                      <a:pt x="608076" y="375514"/>
                      <a:pt x="615392" y="400508"/>
                    </a:cubicBezTo>
                    <a:lnTo>
                      <a:pt x="614477" y="400508"/>
                    </a:lnTo>
                    <a:cubicBezTo>
                      <a:pt x="618135" y="413919"/>
                      <a:pt x="619964" y="423672"/>
                      <a:pt x="619964" y="429768"/>
                    </a:cubicBezTo>
                    <a:lnTo>
                      <a:pt x="619964" y="437998"/>
                    </a:lnTo>
                    <a:cubicBezTo>
                      <a:pt x="623012" y="441046"/>
                      <a:pt x="624536" y="445618"/>
                      <a:pt x="624536" y="451714"/>
                    </a:cubicBezTo>
                    <a:cubicBezTo>
                      <a:pt x="623926" y="451714"/>
                      <a:pt x="623621" y="452324"/>
                      <a:pt x="623621" y="453543"/>
                    </a:cubicBezTo>
                    <a:cubicBezTo>
                      <a:pt x="625450" y="453543"/>
                      <a:pt x="626364" y="454457"/>
                      <a:pt x="626364" y="456286"/>
                    </a:cubicBezTo>
                    <a:lnTo>
                      <a:pt x="624536" y="459029"/>
                    </a:lnTo>
                    <a:lnTo>
                      <a:pt x="625450" y="461772"/>
                    </a:lnTo>
                    <a:lnTo>
                      <a:pt x="626364" y="463601"/>
                    </a:lnTo>
                    <a:cubicBezTo>
                      <a:pt x="623316" y="475793"/>
                      <a:pt x="618439" y="481889"/>
                      <a:pt x="611734" y="481889"/>
                    </a:cubicBezTo>
                    <a:cubicBezTo>
                      <a:pt x="604419" y="481889"/>
                      <a:pt x="598018" y="485242"/>
                      <a:pt x="592532" y="491948"/>
                    </a:cubicBezTo>
                    <a:lnTo>
                      <a:pt x="585216" y="490119"/>
                    </a:lnTo>
                    <a:cubicBezTo>
                      <a:pt x="585216" y="493167"/>
                      <a:pt x="583997" y="494691"/>
                      <a:pt x="581559" y="494691"/>
                    </a:cubicBezTo>
                    <a:lnTo>
                      <a:pt x="578816" y="492862"/>
                    </a:lnTo>
                    <a:lnTo>
                      <a:pt x="557784" y="506578"/>
                    </a:lnTo>
                    <a:cubicBezTo>
                      <a:pt x="556565" y="506578"/>
                      <a:pt x="555956" y="506273"/>
                      <a:pt x="555956" y="505664"/>
                    </a:cubicBezTo>
                    <a:cubicBezTo>
                      <a:pt x="545592" y="507492"/>
                      <a:pt x="535229" y="512064"/>
                      <a:pt x="524866" y="519380"/>
                    </a:cubicBezTo>
                    <a:cubicBezTo>
                      <a:pt x="515722" y="518160"/>
                      <a:pt x="511150" y="516941"/>
                      <a:pt x="511150" y="515722"/>
                    </a:cubicBezTo>
                    <a:lnTo>
                      <a:pt x="494691" y="522123"/>
                    </a:lnTo>
                    <a:cubicBezTo>
                      <a:pt x="493472" y="522123"/>
                      <a:pt x="492862" y="521513"/>
                      <a:pt x="492862" y="520294"/>
                    </a:cubicBezTo>
                    <a:cubicBezTo>
                      <a:pt x="488595" y="522732"/>
                      <a:pt x="485547" y="523952"/>
                      <a:pt x="483718" y="523952"/>
                    </a:cubicBezTo>
                    <a:cubicBezTo>
                      <a:pt x="482499" y="520904"/>
                      <a:pt x="478232" y="519380"/>
                      <a:pt x="470916" y="519380"/>
                    </a:cubicBezTo>
                    <a:lnTo>
                      <a:pt x="460858" y="519380"/>
                    </a:lnTo>
                    <a:cubicBezTo>
                      <a:pt x="460858" y="523647"/>
                      <a:pt x="459334" y="525780"/>
                      <a:pt x="456286" y="525780"/>
                    </a:cubicBezTo>
                    <a:lnTo>
                      <a:pt x="447142" y="520294"/>
                    </a:lnTo>
                    <a:cubicBezTo>
                      <a:pt x="447142" y="522123"/>
                      <a:pt x="445923" y="524256"/>
                      <a:pt x="443484" y="526695"/>
                    </a:cubicBezTo>
                    <a:cubicBezTo>
                      <a:pt x="438608" y="525476"/>
                      <a:pt x="436169" y="523952"/>
                      <a:pt x="436169" y="522123"/>
                    </a:cubicBezTo>
                    <a:lnTo>
                      <a:pt x="432512" y="523952"/>
                    </a:lnTo>
                    <a:lnTo>
                      <a:pt x="431597" y="523952"/>
                    </a:lnTo>
                    <a:lnTo>
                      <a:pt x="431597" y="520294"/>
                    </a:lnTo>
                    <a:lnTo>
                      <a:pt x="429768" y="520294"/>
                    </a:lnTo>
                    <a:lnTo>
                      <a:pt x="429768" y="525780"/>
                    </a:lnTo>
                    <a:lnTo>
                      <a:pt x="427940" y="525780"/>
                    </a:lnTo>
                    <a:cubicBezTo>
                      <a:pt x="413919" y="523952"/>
                      <a:pt x="395021" y="515112"/>
                      <a:pt x="371247" y="499263"/>
                    </a:cubicBezTo>
                    <a:cubicBezTo>
                      <a:pt x="369418" y="499263"/>
                      <a:pt x="368504" y="498348"/>
                      <a:pt x="368504" y="496520"/>
                    </a:cubicBezTo>
                    <a:lnTo>
                      <a:pt x="371247" y="491948"/>
                    </a:lnTo>
                    <a:cubicBezTo>
                      <a:pt x="368808" y="491948"/>
                      <a:pt x="363322" y="487680"/>
                      <a:pt x="354788" y="479146"/>
                    </a:cubicBezTo>
                    <a:lnTo>
                      <a:pt x="361188" y="474574"/>
                    </a:lnTo>
                    <a:cubicBezTo>
                      <a:pt x="361188" y="473964"/>
                      <a:pt x="360579" y="472745"/>
                      <a:pt x="359360" y="470916"/>
                    </a:cubicBezTo>
                    <a:cubicBezTo>
                      <a:pt x="358140" y="469088"/>
                      <a:pt x="356616" y="467259"/>
                      <a:pt x="354788" y="465430"/>
                    </a:cubicBezTo>
                    <a:cubicBezTo>
                      <a:pt x="354788" y="464211"/>
                      <a:pt x="355092" y="463601"/>
                      <a:pt x="355702" y="463601"/>
                    </a:cubicBezTo>
                    <a:cubicBezTo>
                      <a:pt x="355702" y="460553"/>
                      <a:pt x="354178" y="459029"/>
                      <a:pt x="351130" y="459029"/>
                    </a:cubicBezTo>
                    <a:lnTo>
                      <a:pt x="351130" y="458115"/>
                    </a:lnTo>
                    <a:cubicBezTo>
                      <a:pt x="351740" y="455676"/>
                      <a:pt x="352959" y="454457"/>
                      <a:pt x="354788" y="454457"/>
                    </a:cubicBezTo>
                    <a:lnTo>
                      <a:pt x="352959" y="451714"/>
                    </a:lnTo>
                    <a:lnTo>
                      <a:pt x="352959" y="449885"/>
                    </a:lnTo>
                    <a:lnTo>
                      <a:pt x="354788" y="447142"/>
                    </a:lnTo>
                    <a:cubicBezTo>
                      <a:pt x="350520" y="447142"/>
                      <a:pt x="348387" y="444094"/>
                      <a:pt x="348387" y="437998"/>
                    </a:cubicBezTo>
                    <a:cubicBezTo>
                      <a:pt x="358140" y="415443"/>
                      <a:pt x="363932" y="404165"/>
                      <a:pt x="365760" y="404165"/>
                    </a:cubicBezTo>
                    <a:lnTo>
                      <a:pt x="363932" y="400508"/>
                    </a:lnTo>
                    <a:lnTo>
                      <a:pt x="363932" y="399593"/>
                    </a:lnTo>
                    <a:lnTo>
                      <a:pt x="368504" y="391364"/>
                    </a:lnTo>
                    <a:cubicBezTo>
                      <a:pt x="366675" y="391364"/>
                      <a:pt x="365760" y="390449"/>
                      <a:pt x="365760" y="388620"/>
                    </a:cubicBezTo>
                    <a:lnTo>
                      <a:pt x="366675" y="388620"/>
                    </a:lnTo>
                    <a:lnTo>
                      <a:pt x="365760" y="385877"/>
                    </a:lnTo>
                    <a:cubicBezTo>
                      <a:pt x="368808" y="379172"/>
                      <a:pt x="370637" y="373990"/>
                      <a:pt x="371247" y="370332"/>
                    </a:cubicBezTo>
                    <a:cubicBezTo>
                      <a:pt x="367589" y="369113"/>
                      <a:pt x="365760" y="366980"/>
                      <a:pt x="365760" y="363932"/>
                    </a:cubicBezTo>
                    <a:cubicBezTo>
                      <a:pt x="362712" y="365151"/>
                      <a:pt x="344120" y="395936"/>
                      <a:pt x="309982" y="456286"/>
                    </a:cubicBezTo>
                    <a:cubicBezTo>
                      <a:pt x="309372" y="456286"/>
                      <a:pt x="308458" y="456896"/>
                      <a:pt x="307239" y="458115"/>
                    </a:cubicBezTo>
                    <a:cubicBezTo>
                      <a:pt x="306020" y="459944"/>
                      <a:pt x="304496" y="462382"/>
                      <a:pt x="302667" y="465430"/>
                    </a:cubicBezTo>
                    <a:cubicBezTo>
                      <a:pt x="302057" y="465430"/>
                      <a:pt x="291084" y="475184"/>
                      <a:pt x="269748" y="494691"/>
                    </a:cubicBezTo>
                    <a:lnTo>
                      <a:pt x="267005" y="494691"/>
                    </a:lnTo>
                    <a:lnTo>
                      <a:pt x="267005" y="492862"/>
                    </a:lnTo>
                    <a:cubicBezTo>
                      <a:pt x="254204" y="500177"/>
                      <a:pt x="245060" y="503835"/>
                      <a:pt x="239573" y="503835"/>
                    </a:cubicBezTo>
                    <a:cubicBezTo>
                      <a:pt x="239573" y="502616"/>
                      <a:pt x="238964" y="502006"/>
                      <a:pt x="237744" y="502006"/>
                    </a:cubicBezTo>
                    <a:cubicBezTo>
                      <a:pt x="237744" y="503225"/>
                      <a:pt x="237135" y="503835"/>
                      <a:pt x="235916" y="503835"/>
                    </a:cubicBezTo>
                    <a:cubicBezTo>
                      <a:pt x="235916" y="503225"/>
                      <a:pt x="234696" y="502311"/>
                      <a:pt x="232258" y="501092"/>
                    </a:cubicBezTo>
                    <a:cubicBezTo>
                      <a:pt x="229820" y="499872"/>
                      <a:pt x="226467" y="498653"/>
                      <a:pt x="222200" y="497434"/>
                    </a:cubicBezTo>
                    <a:cubicBezTo>
                      <a:pt x="222200" y="498653"/>
                      <a:pt x="220371" y="500787"/>
                      <a:pt x="216713" y="503835"/>
                    </a:cubicBezTo>
                    <a:cubicBezTo>
                      <a:pt x="206960" y="502006"/>
                      <a:pt x="200559" y="499872"/>
                      <a:pt x="197511" y="497434"/>
                    </a:cubicBezTo>
                    <a:lnTo>
                      <a:pt x="190196" y="499263"/>
                    </a:lnTo>
                    <a:lnTo>
                      <a:pt x="181052" y="487376"/>
                    </a:lnTo>
                    <a:cubicBezTo>
                      <a:pt x="181052" y="484937"/>
                      <a:pt x="182575" y="483718"/>
                      <a:pt x="185624" y="483718"/>
                    </a:cubicBezTo>
                    <a:lnTo>
                      <a:pt x="185624" y="481889"/>
                    </a:lnTo>
                    <a:lnTo>
                      <a:pt x="179223" y="480975"/>
                    </a:lnTo>
                    <a:lnTo>
                      <a:pt x="179223" y="477317"/>
                    </a:lnTo>
                    <a:cubicBezTo>
                      <a:pt x="182271" y="473660"/>
                      <a:pt x="185014" y="471831"/>
                      <a:pt x="187452" y="471831"/>
                    </a:cubicBezTo>
                    <a:lnTo>
                      <a:pt x="185624" y="463601"/>
                    </a:lnTo>
                    <a:cubicBezTo>
                      <a:pt x="188672" y="463601"/>
                      <a:pt x="190196" y="462687"/>
                      <a:pt x="190196" y="460858"/>
                    </a:cubicBezTo>
                    <a:lnTo>
                      <a:pt x="192024" y="460858"/>
                    </a:lnTo>
                    <a:cubicBezTo>
                      <a:pt x="192634" y="460858"/>
                      <a:pt x="192939" y="461468"/>
                      <a:pt x="192939" y="462687"/>
                    </a:cubicBezTo>
                    <a:cubicBezTo>
                      <a:pt x="197206" y="460248"/>
                      <a:pt x="200254" y="459029"/>
                      <a:pt x="202083" y="459029"/>
                    </a:cubicBezTo>
                    <a:lnTo>
                      <a:pt x="202083" y="460858"/>
                    </a:lnTo>
                    <a:cubicBezTo>
                      <a:pt x="202692" y="460858"/>
                      <a:pt x="206350" y="458420"/>
                      <a:pt x="213056" y="453543"/>
                    </a:cubicBezTo>
                    <a:lnTo>
                      <a:pt x="217628" y="456286"/>
                    </a:lnTo>
                    <a:lnTo>
                      <a:pt x="219456" y="456286"/>
                    </a:lnTo>
                    <a:cubicBezTo>
                      <a:pt x="235306" y="442265"/>
                      <a:pt x="244450" y="430988"/>
                      <a:pt x="246888" y="422453"/>
                    </a:cubicBezTo>
                    <a:cubicBezTo>
                      <a:pt x="249327" y="421844"/>
                      <a:pt x="257556" y="408432"/>
                      <a:pt x="271577" y="382220"/>
                    </a:cubicBezTo>
                    <a:lnTo>
                      <a:pt x="317297" y="298095"/>
                    </a:lnTo>
                    <a:lnTo>
                      <a:pt x="317297" y="291694"/>
                    </a:lnTo>
                    <a:cubicBezTo>
                      <a:pt x="315468" y="291694"/>
                      <a:pt x="313030" y="290780"/>
                      <a:pt x="309982" y="288951"/>
                    </a:cubicBezTo>
                    <a:lnTo>
                      <a:pt x="309982" y="291694"/>
                    </a:lnTo>
                    <a:lnTo>
                      <a:pt x="308153" y="291694"/>
                    </a:lnTo>
                    <a:lnTo>
                      <a:pt x="305410" y="289865"/>
                    </a:lnTo>
                    <a:cubicBezTo>
                      <a:pt x="305410" y="291694"/>
                      <a:pt x="297790" y="298400"/>
                      <a:pt x="282550" y="309982"/>
                    </a:cubicBezTo>
                    <a:lnTo>
                      <a:pt x="282550" y="309068"/>
                    </a:lnTo>
                    <a:lnTo>
                      <a:pt x="283464" y="306324"/>
                    </a:lnTo>
                    <a:lnTo>
                      <a:pt x="284379" y="304496"/>
                    </a:lnTo>
                    <a:lnTo>
                      <a:pt x="278892" y="304496"/>
                    </a:lnTo>
                    <a:cubicBezTo>
                      <a:pt x="278892" y="306934"/>
                      <a:pt x="275844" y="308458"/>
                      <a:pt x="269748" y="309068"/>
                    </a:cubicBezTo>
                    <a:cubicBezTo>
                      <a:pt x="269748" y="309677"/>
                      <a:pt x="266396" y="312725"/>
                      <a:pt x="259690" y="318212"/>
                    </a:cubicBezTo>
                    <a:lnTo>
                      <a:pt x="256032" y="316383"/>
                    </a:lnTo>
                    <a:cubicBezTo>
                      <a:pt x="256032" y="321260"/>
                      <a:pt x="254508" y="323698"/>
                      <a:pt x="251460" y="323698"/>
                    </a:cubicBezTo>
                    <a:cubicBezTo>
                      <a:pt x="251460" y="323088"/>
                      <a:pt x="251156" y="322784"/>
                      <a:pt x="250546" y="322784"/>
                    </a:cubicBezTo>
                    <a:cubicBezTo>
                      <a:pt x="250546" y="320345"/>
                      <a:pt x="256032" y="312725"/>
                      <a:pt x="267005" y="299924"/>
                    </a:cubicBezTo>
                    <a:lnTo>
                      <a:pt x="268834" y="293523"/>
                    </a:lnTo>
                    <a:lnTo>
                      <a:pt x="265176" y="293523"/>
                    </a:lnTo>
                    <a:cubicBezTo>
                      <a:pt x="263348" y="295352"/>
                      <a:pt x="257861" y="297790"/>
                      <a:pt x="248717" y="300838"/>
                    </a:cubicBezTo>
                    <a:cubicBezTo>
                      <a:pt x="248108" y="306324"/>
                      <a:pt x="243840" y="312420"/>
                      <a:pt x="235916" y="319126"/>
                    </a:cubicBezTo>
                    <a:cubicBezTo>
                      <a:pt x="220066" y="303276"/>
                      <a:pt x="210617" y="295352"/>
                      <a:pt x="207569" y="295352"/>
                    </a:cubicBezTo>
                    <a:cubicBezTo>
                      <a:pt x="206350" y="295352"/>
                      <a:pt x="205740" y="294132"/>
                      <a:pt x="205740" y="291694"/>
                    </a:cubicBezTo>
                    <a:lnTo>
                      <a:pt x="196596" y="291694"/>
                    </a:lnTo>
                    <a:cubicBezTo>
                      <a:pt x="195377" y="291694"/>
                      <a:pt x="194768" y="291084"/>
                      <a:pt x="194768" y="289865"/>
                    </a:cubicBezTo>
                    <a:lnTo>
                      <a:pt x="171908" y="295352"/>
                    </a:lnTo>
                    <a:lnTo>
                      <a:pt x="170079" y="291694"/>
                    </a:lnTo>
                    <a:cubicBezTo>
                      <a:pt x="170079" y="286817"/>
                      <a:pt x="173127" y="278283"/>
                      <a:pt x="179223" y="266091"/>
                    </a:cubicBezTo>
                    <a:lnTo>
                      <a:pt x="178308" y="262433"/>
                    </a:lnTo>
                    <a:cubicBezTo>
                      <a:pt x="190500" y="251460"/>
                      <a:pt x="204216" y="243231"/>
                      <a:pt x="219456" y="237744"/>
                    </a:cubicBezTo>
                    <a:cubicBezTo>
                      <a:pt x="223114" y="232258"/>
                      <a:pt x="238049" y="222200"/>
                      <a:pt x="264262" y="207569"/>
                    </a:cubicBezTo>
                    <a:cubicBezTo>
                      <a:pt x="264872" y="205740"/>
                      <a:pt x="269139" y="201473"/>
                      <a:pt x="277063" y="194768"/>
                    </a:cubicBezTo>
                    <a:cubicBezTo>
                      <a:pt x="286208" y="186843"/>
                      <a:pt x="298095" y="176784"/>
                      <a:pt x="312725" y="164592"/>
                    </a:cubicBezTo>
                    <a:cubicBezTo>
                      <a:pt x="322479" y="158496"/>
                      <a:pt x="327356" y="153924"/>
                      <a:pt x="327356" y="150876"/>
                    </a:cubicBezTo>
                    <a:cubicBezTo>
                      <a:pt x="340157" y="144171"/>
                      <a:pt x="350825" y="132284"/>
                      <a:pt x="359360" y="115215"/>
                    </a:cubicBezTo>
                    <a:cubicBezTo>
                      <a:pt x="359360" y="110338"/>
                      <a:pt x="360274" y="107900"/>
                      <a:pt x="362103" y="107900"/>
                    </a:cubicBezTo>
                    <a:lnTo>
                      <a:pt x="361188" y="104242"/>
                    </a:lnTo>
                    <a:lnTo>
                      <a:pt x="362103" y="101499"/>
                    </a:lnTo>
                    <a:lnTo>
                      <a:pt x="362103" y="99670"/>
                    </a:lnTo>
                    <a:lnTo>
                      <a:pt x="357531" y="96927"/>
                    </a:lnTo>
                    <a:lnTo>
                      <a:pt x="357531" y="103328"/>
                    </a:lnTo>
                    <a:cubicBezTo>
                      <a:pt x="356311" y="103937"/>
                      <a:pt x="354178" y="104242"/>
                      <a:pt x="351130" y="104242"/>
                    </a:cubicBezTo>
                    <a:lnTo>
                      <a:pt x="345644" y="101499"/>
                    </a:lnTo>
                    <a:cubicBezTo>
                      <a:pt x="345644" y="103328"/>
                      <a:pt x="344424" y="104242"/>
                      <a:pt x="341986" y="104242"/>
                    </a:cubicBezTo>
                    <a:lnTo>
                      <a:pt x="341072" y="104242"/>
                    </a:lnTo>
                    <a:cubicBezTo>
                      <a:pt x="331928" y="97536"/>
                      <a:pt x="320040" y="92964"/>
                      <a:pt x="305410" y="90526"/>
                    </a:cubicBezTo>
                    <a:cubicBezTo>
                      <a:pt x="299314" y="86259"/>
                      <a:pt x="296266" y="83820"/>
                      <a:pt x="296266" y="83211"/>
                    </a:cubicBezTo>
                    <a:lnTo>
                      <a:pt x="296266" y="79553"/>
                    </a:lnTo>
                    <a:lnTo>
                      <a:pt x="299009" y="74981"/>
                    </a:lnTo>
                    <a:cubicBezTo>
                      <a:pt x="288036" y="70104"/>
                      <a:pt x="282550" y="66447"/>
                      <a:pt x="282550" y="64008"/>
                    </a:cubicBezTo>
                    <a:cubicBezTo>
                      <a:pt x="282550" y="61570"/>
                      <a:pt x="284684" y="58522"/>
                      <a:pt x="288951" y="54864"/>
                    </a:cubicBezTo>
                    <a:cubicBezTo>
                      <a:pt x="287122" y="51207"/>
                      <a:pt x="285598" y="49378"/>
                      <a:pt x="284379" y="49378"/>
                    </a:cubicBezTo>
                    <a:cubicBezTo>
                      <a:pt x="287427" y="43282"/>
                      <a:pt x="288951" y="39624"/>
                      <a:pt x="288951" y="38405"/>
                    </a:cubicBezTo>
                    <a:cubicBezTo>
                      <a:pt x="286512" y="38405"/>
                      <a:pt x="285293" y="37491"/>
                      <a:pt x="285293" y="35662"/>
                    </a:cubicBezTo>
                    <a:lnTo>
                      <a:pt x="285293" y="33833"/>
                    </a:lnTo>
                    <a:lnTo>
                      <a:pt x="287122" y="31090"/>
                    </a:lnTo>
                    <a:cubicBezTo>
                      <a:pt x="287732" y="31090"/>
                      <a:pt x="290475" y="32614"/>
                      <a:pt x="295352" y="35662"/>
                    </a:cubicBezTo>
                    <a:cubicBezTo>
                      <a:pt x="300838" y="39320"/>
                      <a:pt x="307848" y="44196"/>
                      <a:pt x="316383" y="50292"/>
                    </a:cubicBezTo>
                    <a:cubicBezTo>
                      <a:pt x="320040" y="53950"/>
                      <a:pt x="325222" y="55779"/>
                      <a:pt x="331928" y="55779"/>
                    </a:cubicBezTo>
                    <a:cubicBezTo>
                      <a:pt x="337414" y="56388"/>
                      <a:pt x="352654" y="51512"/>
                      <a:pt x="377648" y="41148"/>
                    </a:cubicBezTo>
                    <a:cubicBezTo>
                      <a:pt x="381915" y="41148"/>
                      <a:pt x="392583" y="36272"/>
                      <a:pt x="409652" y="26518"/>
                    </a:cubicBezTo>
                    <a:cubicBezTo>
                      <a:pt x="420624" y="26518"/>
                      <a:pt x="430073" y="22860"/>
                      <a:pt x="437998" y="15545"/>
                    </a:cubicBezTo>
                    <a:close/>
                    <a:moveTo>
                      <a:pt x="86868" y="0"/>
                    </a:moveTo>
                    <a:cubicBezTo>
                      <a:pt x="116739" y="5487"/>
                      <a:pt x="138989" y="14631"/>
                      <a:pt x="153620" y="27432"/>
                    </a:cubicBezTo>
                    <a:cubicBezTo>
                      <a:pt x="157887" y="32309"/>
                      <a:pt x="167640" y="41148"/>
                      <a:pt x="182880" y="53950"/>
                    </a:cubicBezTo>
                    <a:lnTo>
                      <a:pt x="182880" y="63094"/>
                    </a:lnTo>
                    <a:cubicBezTo>
                      <a:pt x="187757" y="63094"/>
                      <a:pt x="190196" y="64618"/>
                      <a:pt x="190196" y="67666"/>
                    </a:cubicBezTo>
                    <a:cubicBezTo>
                      <a:pt x="188976" y="70104"/>
                      <a:pt x="188367" y="72238"/>
                      <a:pt x="188367" y="74067"/>
                    </a:cubicBezTo>
                    <a:cubicBezTo>
                      <a:pt x="193244" y="74067"/>
                      <a:pt x="195987" y="78029"/>
                      <a:pt x="196596" y="85954"/>
                    </a:cubicBezTo>
                    <a:lnTo>
                      <a:pt x="197511" y="85954"/>
                    </a:lnTo>
                    <a:cubicBezTo>
                      <a:pt x="197511" y="95098"/>
                      <a:pt x="194463" y="102718"/>
                      <a:pt x="188367" y="108814"/>
                    </a:cubicBezTo>
                    <a:lnTo>
                      <a:pt x="188367" y="106071"/>
                    </a:lnTo>
                    <a:cubicBezTo>
                      <a:pt x="184100" y="106071"/>
                      <a:pt x="178613" y="108509"/>
                      <a:pt x="171908" y="113386"/>
                    </a:cubicBezTo>
                    <a:cubicBezTo>
                      <a:pt x="167640" y="111557"/>
                      <a:pt x="165507" y="108204"/>
                      <a:pt x="165507" y="103328"/>
                    </a:cubicBezTo>
                    <a:lnTo>
                      <a:pt x="165507" y="101499"/>
                    </a:lnTo>
                    <a:lnTo>
                      <a:pt x="169164" y="96927"/>
                    </a:lnTo>
                    <a:lnTo>
                      <a:pt x="163678" y="93269"/>
                    </a:lnTo>
                    <a:cubicBezTo>
                      <a:pt x="163678" y="95098"/>
                      <a:pt x="160325" y="98756"/>
                      <a:pt x="153620" y="104242"/>
                    </a:cubicBezTo>
                    <a:lnTo>
                      <a:pt x="153620" y="103328"/>
                    </a:lnTo>
                    <a:lnTo>
                      <a:pt x="162764" y="90526"/>
                    </a:lnTo>
                    <a:lnTo>
                      <a:pt x="162764" y="88697"/>
                    </a:lnTo>
                    <a:cubicBezTo>
                      <a:pt x="162764" y="87478"/>
                      <a:pt x="161240" y="85954"/>
                      <a:pt x="158192" y="84125"/>
                    </a:cubicBezTo>
                    <a:lnTo>
                      <a:pt x="156363" y="84125"/>
                    </a:lnTo>
                    <a:cubicBezTo>
                      <a:pt x="154534" y="84125"/>
                      <a:pt x="153620" y="85649"/>
                      <a:pt x="153620" y="88697"/>
                    </a:cubicBezTo>
                    <a:lnTo>
                      <a:pt x="149962" y="87783"/>
                    </a:lnTo>
                    <a:cubicBezTo>
                      <a:pt x="145695" y="93879"/>
                      <a:pt x="139294" y="98451"/>
                      <a:pt x="130760" y="101499"/>
                    </a:cubicBezTo>
                    <a:cubicBezTo>
                      <a:pt x="130760" y="100280"/>
                      <a:pt x="130150" y="99670"/>
                      <a:pt x="128931" y="99670"/>
                    </a:cubicBezTo>
                    <a:cubicBezTo>
                      <a:pt x="128931" y="104547"/>
                      <a:pt x="126797" y="108204"/>
                      <a:pt x="122530" y="110643"/>
                    </a:cubicBezTo>
                    <a:lnTo>
                      <a:pt x="120701" y="110643"/>
                    </a:lnTo>
                    <a:cubicBezTo>
                      <a:pt x="123749" y="103328"/>
                      <a:pt x="125273" y="98756"/>
                      <a:pt x="125273" y="96927"/>
                    </a:cubicBezTo>
                    <a:lnTo>
                      <a:pt x="124359" y="93269"/>
                    </a:lnTo>
                    <a:cubicBezTo>
                      <a:pt x="126797" y="84735"/>
                      <a:pt x="129236" y="79248"/>
                      <a:pt x="131674" y="76810"/>
                    </a:cubicBezTo>
                    <a:lnTo>
                      <a:pt x="131674" y="74981"/>
                    </a:lnTo>
                    <a:lnTo>
                      <a:pt x="127102" y="74067"/>
                    </a:lnTo>
                    <a:lnTo>
                      <a:pt x="128931" y="70409"/>
                    </a:lnTo>
                    <a:lnTo>
                      <a:pt x="128931" y="65837"/>
                    </a:lnTo>
                    <a:cubicBezTo>
                      <a:pt x="124054" y="55474"/>
                      <a:pt x="113386" y="43892"/>
                      <a:pt x="96927" y="31090"/>
                    </a:cubicBezTo>
                    <a:cubicBezTo>
                      <a:pt x="94488" y="31090"/>
                      <a:pt x="88088" y="25908"/>
                      <a:pt x="77724" y="15545"/>
                    </a:cubicBezTo>
                    <a:cubicBezTo>
                      <a:pt x="78944" y="15545"/>
                      <a:pt x="79553" y="14936"/>
                      <a:pt x="79553" y="13716"/>
                    </a:cubicBezTo>
                    <a:cubicBezTo>
                      <a:pt x="78944" y="13716"/>
                      <a:pt x="78029" y="13107"/>
                      <a:pt x="76810" y="11888"/>
                    </a:cubicBezTo>
                    <a:cubicBezTo>
                      <a:pt x="75591" y="10668"/>
                      <a:pt x="74372" y="9144"/>
                      <a:pt x="73152" y="7316"/>
                    </a:cubicBezTo>
                    <a:cubicBezTo>
                      <a:pt x="82296" y="3658"/>
                      <a:pt x="86868" y="1220"/>
                      <a:pt x="8686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7200" dirty="0">
                  <a:solidFill>
                    <a:schemeClr val="bg1"/>
                  </a:solidFill>
                  <a:latin typeface="字魂49号-逍遥行书" panose="00000500000000000000" pitchFamily="2" charset="-122"/>
                  <a:ea typeface="字魂49号-逍遥行书" panose="00000500000000000000" pitchFamily="2" charset="-122"/>
                </a:endParaRPr>
              </a:p>
            </p:txBody>
          </p:sp>
        </p:grpSp>
        <p:pic>
          <p:nvPicPr>
            <p:cNvPr id="1632" name="图片 1631">
              <a:extLst>
                <a:ext uri="{FF2B5EF4-FFF2-40B4-BE49-F238E27FC236}">
                  <a16:creationId xmlns:a16="http://schemas.microsoft.com/office/drawing/2014/main" id="{014F64F7-3E29-4933-AF39-A0253AEF3AFF}"/>
                </a:ext>
              </a:extLst>
            </p:cNvPr>
            <p:cNvPicPr>
              <a:picLocks noChangeAspect="1"/>
            </p:cNvPicPr>
            <p:nvPr/>
          </p:nvPicPr>
          <p:blipFill>
            <a:blip r:embed="rId7"/>
            <a:stretch>
              <a:fillRect/>
            </a:stretch>
          </p:blipFill>
          <p:spPr>
            <a:xfrm>
              <a:off x="9643842" y="3199333"/>
              <a:ext cx="676715" cy="1170533"/>
            </a:xfrm>
            <a:prstGeom prst="rect">
              <a:avLst/>
            </a:prstGeom>
          </p:spPr>
        </p:pic>
      </p:grpSp>
      <p:sp>
        <p:nvSpPr>
          <p:cNvPr id="1641" name="文本框 1640">
            <a:extLst>
              <a:ext uri="{FF2B5EF4-FFF2-40B4-BE49-F238E27FC236}">
                <a16:creationId xmlns:a16="http://schemas.microsoft.com/office/drawing/2014/main" id="{727D987D-A611-4557-A747-42DAC7BD4426}"/>
              </a:ext>
            </a:extLst>
          </p:cNvPr>
          <p:cNvSpPr txBox="1"/>
          <p:nvPr/>
        </p:nvSpPr>
        <p:spPr>
          <a:xfrm>
            <a:off x="4388319" y="5712611"/>
            <a:ext cx="2857500" cy="307777"/>
          </a:xfrm>
          <a:prstGeom prst="rect">
            <a:avLst/>
          </a:prstGeom>
          <a:noFill/>
        </p:spPr>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矢量可编辑校训设计</a:t>
            </a:r>
          </a:p>
        </p:txBody>
      </p:sp>
      <p:grpSp>
        <p:nvGrpSpPr>
          <p:cNvPr id="1642" name="组合 1641">
            <a:extLst>
              <a:ext uri="{FF2B5EF4-FFF2-40B4-BE49-F238E27FC236}">
                <a16:creationId xmlns:a16="http://schemas.microsoft.com/office/drawing/2014/main" id="{ACEE8EC9-C1A1-42A2-82A7-3A3A51C9298E}"/>
              </a:ext>
            </a:extLst>
          </p:cNvPr>
          <p:cNvGrpSpPr/>
          <p:nvPr/>
        </p:nvGrpSpPr>
        <p:grpSpPr>
          <a:xfrm>
            <a:off x="7543800" y="3837544"/>
            <a:ext cx="2846871" cy="1752044"/>
            <a:chOff x="1563726" y="692150"/>
            <a:chExt cx="5067262" cy="3324150"/>
          </a:xfrm>
        </p:grpSpPr>
        <p:sp>
          <p:nvSpPr>
            <p:cNvPr id="1643" name="文本框 1642">
              <a:extLst>
                <a:ext uri="{FF2B5EF4-FFF2-40B4-BE49-F238E27FC236}">
                  <a16:creationId xmlns:a16="http://schemas.microsoft.com/office/drawing/2014/main" id="{E14C20EF-4C0C-4DAA-BEEB-CDFC8594664C}"/>
                </a:ext>
              </a:extLst>
            </p:cNvPr>
            <p:cNvSpPr txBox="1"/>
            <p:nvPr/>
          </p:nvSpPr>
          <p:spPr>
            <a:xfrm>
              <a:off x="1563726" y="787400"/>
              <a:ext cx="787746" cy="1426357"/>
            </a:xfrm>
            <a:custGeom>
              <a:avLst/>
              <a:gdLst/>
              <a:ahLst/>
              <a:cxnLst/>
              <a:rect l="l" t="t" r="r" b="b"/>
              <a:pathLst>
                <a:path w="867270" h="1570349">
                  <a:moveTo>
                    <a:pt x="629402" y="1473518"/>
                  </a:moveTo>
                  <a:cubicBezTo>
                    <a:pt x="629402" y="1477728"/>
                    <a:pt x="631507" y="1479833"/>
                    <a:pt x="635717" y="1479833"/>
                  </a:cubicBezTo>
                  <a:lnTo>
                    <a:pt x="637822" y="1479833"/>
                  </a:lnTo>
                  <a:lnTo>
                    <a:pt x="637822" y="1473518"/>
                  </a:lnTo>
                  <a:close/>
                  <a:moveTo>
                    <a:pt x="507311" y="1429312"/>
                  </a:moveTo>
                  <a:lnTo>
                    <a:pt x="507311" y="1439837"/>
                  </a:lnTo>
                  <a:lnTo>
                    <a:pt x="511521" y="1439837"/>
                  </a:lnTo>
                  <a:lnTo>
                    <a:pt x="511521" y="1429312"/>
                  </a:lnTo>
                  <a:close/>
                  <a:moveTo>
                    <a:pt x="675713" y="1372476"/>
                  </a:moveTo>
                  <a:lnTo>
                    <a:pt x="658873" y="1383001"/>
                  </a:lnTo>
                  <a:lnTo>
                    <a:pt x="648348" y="1376686"/>
                  </a:lnTo>
                  <a:cubicBezTo>
                    <a:pt x="616070" y="1390720"/>
                    <a:pt x="598528" y="1401947"/>
                    <a:pt x="595722" y="1410367"/>
                  </a:cubicBezTo>
                  <a:lnTo>
                    <a:pt x="591512" y="1410367"/>
                  </a:lnTo>
                  <a:cubicBezTo>
                    <a:pt x="585898" y="1407560"/>
                    <a:pt x="582390" y="1406157"/>
                    <a:pt x="580987" y="1406157"/>
                  </a:cubicBezTo>
                  <a:lnTo>
                    <a:pt x="578882" y="1412472"/>
                  </a:lnTo>
                  <a:lnTo>
                    <a:pt x="570462" y="1410367"/>
                  </a:lnTo>
                  <a:lnTo>
                    <a:pt x="564146" y="1410367"/>
                  </a:lnTo>
                  <a:cubicBezTo>
                    <a:pt x="564146" y="1415980"/>
                    <a:pt x="554323" y="1422295"/>
                    <a:pt x="534676" y="1429312"/>
                  </a:cubicBezTo>
                  <a:cubicBezTo>
                    <a:pt x="527659" y="1430716"/>
                    <a:pt x="522046" y="1432821"/>
                    <a:pt x="517836" y="1435627"/>
                  </a:cubicBezTo>
                  <a:cubicBezTo>
                    <a:pt x="515029" y="1437031"/>
                    <a:pt x="513626" y="1438434"/>
                    <a:pt x="513626" y="1439837"/>
                  </a:cubicBezTo>
                  <a:cubicBezTo>
                    <a:pt x="554323" y="1469308"/>
                    <a:pt x="591512" y="1484043"/>
                    <a:pt x="625192" y="1484043"/>
                  </a:cubicBezTo>
                  <a:lnTo>
                    <a:pt x="620982" y="1477728"/>
                  </a:lnTo>
                  <a:cubicBezTo>
                    <a:pt x="620982" y="1473518"/>
                    <a:pt x="631507" y="1465098"/>
                    <a:pt x="652557" y="1452467"/>
                  </a:cubicBezTo>
                  <a:cubicBezTo>
                    <a:pt x="675011" y="1417384"/>
                    <a:pt x="686238" y="1392123"/>
                    <a:pt x="686238" y="1376686"/>
                  </a:cubicBezTo>
                  <a:cubicBezTo>
                    <a:pt x="680625" y="1373880"/>
                    <a:pt x="677116" y="1372476"/>
                    <a:pt x="675713" y="1372476"/>
                  </a:cubicBezTo>
                  <a:close/>
                  <a:moveTo>
                    <a:pt x="269443" y="1265120"/>
                  </a:moveTo>
                  <a:cubicBezTo>
                    <a:pt x="269443" y="1273540"/>
                    <a:pt x="265935" y="1284767"/>
                    <a:pt x="258918" y="1298801"/>
                  </a:cubicBezTo>
                  <a:lnTo>
                    <a:pt x="265233" y="1366161"/>
                  </a:lnTo>
                  <a:lnTo>
                    <a:pt x="261023" y="1372476"/>
                  </a:lnTo>
                  <a:cubicBezTo>
                    <a:pt x="263830" y="1378090"/>
                    <a:pt x="265233" y="1383703"/>
                    <a:pt x="265233" y="1389316"/>
                  </a:cubicBezTo>
                  <a:lnTo>
                    <a:pt x="269443" y="1389316"/>
                  </a:lnTo>
                  <a:cubicBezTo>
                    <a:pt x="287686" y="1371073"/>
                    <a:pt x="312245" y="1359846"/>
                    <a:pt x="343119" y="1355636"/>
                  </a:cubicBezTo>
                  <a:lnTo>
                    <a:pt x="343119" y="1353531"/>
                  </a:lnTo>
                  <a:cubicBezTo>
                    <a:pt x="329085" y="1338094"/>
                    <a:pt x="307333" y="1310027"/>
                    <a:pt x="277863" y="1269330"/>
                  </a:cubicBezTo>
                  <a:close/>
                  <a:moveTo>
                    <a:pt x="669398" y="1090403"/>
                  </a:moveTo>
                  <a:lnTo>
                    <a:pt x="671503" y="1096718"/>
                  </a:lnTo>
                  <a:lnTo>
                    <a:pt x="665188" y="1100928"/>
                  </a:lnTo>
                  <a:lnTo>
                    <a:pt x="663083" y="1092508"/>
                  </a:lnTo>
                  <a:close/>
                  <a:moveTo>
                    <a:pt x="669398" y="1073563"/>
                  </a:moveTo>
                  <a:lnTo>
                    <a:pt x="675713" y="1073563"/>
                  </a:lnTo>
                  <a:lnTo>
                    <a:pt x="675713" y="1079878"/>
                  </a:lnTo>
                  <a:lnTo>
                    <a:pt x="669398" y="1079878"/>
                  </a:lnTo>
                  <a:close/>
                  <a:moveTo>
                    <a:pt x="658873" y="1046197"/>
                  </a:moveTo>
                  <a:cubicBezTo>
                    <a:pt x="658873" y="1061634"/>
                    <a:pt x="632911" y="1076369"/>
                    <a:pt x="580987" y="1090403"/>
                  </a:cubicBezTo>
                  <a:cubicBezTo>
                    <a:pt x="554323" y="1104437"/>
                    <a:pt x="540991" y="1114260"/>
                    <a:pt x="540991" y="1119873"/>
                  </a:cubicBezTo>
                  <a:lnTo>
                    <a:pt x="534676" y="1119873"/>
                  </a:lnTo>
                  <a:lnTo>
                    <a:pt x="528361" y="1117768"/>
                  </a:lnTo>
                  <a:cubicBezTo>
                    <a:pt x="528361" y="1119172"/>
                    <a:pt x="522748" y="1124083"/>
                    <a:pt x="511521" y="1132504"/>
                  </a:cubicBezTo>
                  <a:cubicBezTo>
                    <a:pt x="498891" y="1142327"/>
                    <a:pt x="482050" y="1154957"/>
                    <a:pt x="461000" y="1170394"/>
                  </a:cubicBezTo>
                  <a:cubicBezTo>
                    <a:pt x="461000" y="1176007"/>
                    <a:pt x="456089" y="1179516"/>
                    <a:pt x="446265" y="1180919"/>
                  </a:cubicBezTo>
                  <a:cubicBezTo>
                    <a:pt x="446265" y="1187936"/>
                    <a:pt x="438547" y="1195654"/>
                    <a:pt x="423110" y="1204074"/>
                  </a:cubicBezTo>
                  <a:cubicBezTo>
                    <a:pt x="402060" y="1230738"/>
                    <a:pt x="386623" y="1244070"/>
                    <a:pt x="376799" y="1244070"/>
                  </a:cubicBezTo>
                  <a:cubicBezTo>
                    <a:pt x="376799" y="1241263"/>
                    <a:pt x="366274" y="1233545"/>
                    <a:pt x="345224" y="1220915"/>
                  </a:cubicBezTo>
                  <a:cubicBezTo>
                    <a:pt x="338207" y="1209688"/>
                    <a:pt x="333997" y="1204074"/>
                    <a:pt x="332594" y="1204074"/>
                  </a:cubicBezTo>
                  <a:lnTo>
                    <a:pt x="315753" y="1208284"/>
                  </a:lnTo>
                  <a:lnTo>
                    <a:pt x="319964" y="1201969"/>
                  </a:lnTo>
                  <a:lnTo>
                    <a:pt x="303123" y="1197759"/>
                  </a:lnTo>
                  <a:cubicBezTo>
                    <a:pt x="289090" y="1197759"/>
                    <a:pt x="280670" y="1205478"/>
                    <a:pt x="277863" y="1220915"/>
                  </a:cubicBezTo>
                  <a:cubicBezTo>
                    <a:pt x="331190" y="1299502"/>
                    <a:pt x="366274" y="1338796"/>
                    <a:pt x="383114" y="1338796"/>
                  </a:cubicBezTo>
                  <a:lnTo>
                    <a:pt x="404165" y="1336691"/>
                  </a:lnTo>
                  <a:cubicBezTo>
                    <a:pt x="404165" y="1338094"/>
                    <a:pt x="404866" y="1338796"/>
                    <a:pt x="406270" y="1338796"/>
                  </a:cubicBezTo>
                  <a:cubicBezTo>
                    <a:pt x="418900" y="1323359"/>
                    <a:pt x="456790" y="1306519"/>
                    <a:pt x="519941" y="1288275"/>
                  </a:cubicBezTo>
                  <a:lnTo>
                    <a:pt x="528361" y="1292485"/>
                  </a:lnTo>
                  <a:lnTo>
                    <a:pt x="618877" y="1277750"/>
                  </a:lnTo>
                  <a:cubicBezTo>
                    <a:pt x="620280" y="1277750"/>
                    <a:pt x="620982" y="1279154"/>
                    <a:pt x="620982" y="1281960"/>
                  </a:cubicBezTo>
                  <a:lnTo>
                    <a:pt x="663083" y="1275645"/>
                  </a:lnTo>
                  <a:cubicBezTo>
                    <a:pt x="663083" y="1279855"/>
                    <a:pt x="665188" y="1281960"/>
                    <a:pt x="669398" y="1281960"/>
                  </a:cubicBezTo>
                  <a:lnTo>
                    <a:pt x="688343" y="1281960"/>
                  </a:lnTo>
                  <a:lnTo>
                    <a:pt x="671503" y="1269330"/>
                  </a:lnTo>
                  <a:cubicBezTo>
                    <a:pt x="677116" y="1267927"/>
                    <a:pt x="682729" y="1258805"/>
                    <a:pt x="688343" y="1241965"/>
                  </a:cubicBezTo>
                  <a:lnTo>
                    <a:pt x="686238" y="1241965"/>
                  </a:lnTo>
                  <a:lnTo>
                    <a:pt x="679923" y="1244070"/>
                  </a:lnTo>
                  <a:lnTo>
                    <a:pt x="675713" y="1244070"/>
                  </a:lnTo>
                  <a:lnTo>
                    <a:pt x="671503" y="1237755"/>
                  </a:lnTo>
                  <a:lnTo>
                    <a:pt x="671503" y="1231440"/>
                  </a:lnTo>
                  <a:lnTo>
                    <a:pt x="688343" y="1218810"/>
                  </a:lnTo>
                  <a:cubicBezTo>
                    <a:pt x="679923" y="1218810"/>
                    <a:pt x="675713" y="1216003"/>
                    <a:pt x="675713" y="1210389"/>
                  </a:cubicBezTo>
                  <a:lnTo>
                    <a:pt x="675713" y="1208284"/>
                  </a:lnTo>
                  <a:lnTo>
                    <a:pt x="682028" y="1197759"/>
                  </a:lnTo>
                  <a:lnTo>
                    <a:pt x="682028" y="1187234"/>
                  </a:lnTo>
                  <a:cubicBezTo>
                    <a:pt x="677818" y="1187234"/>
                    <a:pt x="675713" y="1186533"/>
                    <a:pt x="675713" y="1185129"/>
                  </a:cubicBezTo>
                  <a:cubicBezTo>
                    <a:pt x="677116" y="1175306"/>
                    <a:pt x="681326" y="1170394"/>
                    <a:pt x="688343" y="1170394"/>
                  </a:cubicBezTo>
                  <a:lnTo>
                    <a:pt x="686238" y="1164079"/>
                  </a:lnTo>
                  <a:lnTo>
                    <a:pt x="686238" y="1136714"/>
                  </a:lnTo>
                  <a:lnTo>
                    <a:pt x="696763" y="1134608"/>
                  </a:lnTo>
                  <a:lnTo>
                    <a:pt x="692553" y="1126189"/>
                  </a:lnTo>
                  <a:lnTo>
                    <a:pt x="696763" y="1119873"/>
                  </a:lnTo>
                  <a:cubicBezTo>
                    <a:pt x="686940" y="1119873"/>
                    <a:pt x="682028" y="1116365"/>
                    <a:pt x="682028" y="1109348"/>
                  </a:cubicBezTo>
                  <a:lnTo>
                    <a:pt x="692553" y="1092508"/>
                  </a:lnTo>
                  <a:cubicBezTo>
                    <a:pt x="688343" y="1092508"/>
                    <a:pt x="686238" y="1090403"/>
                    <a:pt x="686238" y="1086193"/>
                  </a:cubicBezTo>
                  <a:lnTo>
                    <a:pt x="703078" y="1056723"/>
                  </a:lnTo>
                  <a:lnTo>
                    <a:pt x="696763" y="1056723"/>
                  </a:lnTo>
                  <a:lnTo>
                    <a:pt x="682028" y="1067248"/>
                  </a:lnTo>
                  <a:lnTo>
                    <a:pt x="679923" y="1067248"/>
                  </a:lnTo>
                  <a:cubicBezTo>
                    <a:pt x="668696" y="1063038"/>
                    <a:pt x="663083" y="1056021"/>
                    <a:pt x="663083" y="1046197"/>
                  </a:cubicBezTo>
                  <a:close/>
                  <a:moveTo>
                    <a:pt x="305228" y="1046197"/>
                  </a:moveTo>
                  <a:lnTo>
                    <a:pt x="309438" y="1046197"/>
                  </a:lnTo>
                  <a:lnTo>
                    <a:pt x="309438" y="1052513"/>
                  </a:lnTo>
                  <a:lnTo>
                    <a:pt x="305228" y="1052513"/>
                  </a:lnTo>
                  <a:close/>
                  <a:moveTo>
                    <a:pt x="309438" y="1012517"/>
                  </a:moveTo>
                  <a:lnTo>
                    <a:pt x="322069" y="1012517"/>
                  </a:lnTo>
                  <a:cubicBezTo>
                    <a:pt x="326279" y="1012517"/>
                    <a:pt x="328384" y="1016025"/>
                    <a:pt x="328384" y="1023042"/>
                  </a:cubicBezTo>
                  <a:cubicBezTo>
                    <a:pt x="324174" y="1035672"/>
                    <a:pt x="319964" y="1041987"/>
                    <a:pt x="315753" y="1041987"/>
                  </a:cubicBezTo>
                  <a:cubicBezTo>
                    <a:pt x="304527" y="1039181"/>
                    <a:pt x="298913" y="1035672"/>
                    <a:pt x="298913" y="1031462"/>
                  </a:cubicBezTo>
                  <a:cubicBezTo>
                    <a:pt x="298913" y="1027252"/>
                    <a:pt x="301018" y="1025147"/>
                    <a:pt x="305228" y="1025147"/>
                  </a:cubicBezTo>
                  <a:lnTo>
                    <a:pt x="315753" y="1033567"/>
                  </a:lnTo>
                  <a:lnTo>
                    <a:pt x="319964" y="1033567"/>
                  </a:lnTo>
                  <a:lnTo>
                    <a:pt x="319964" y="1025147"/>
                  </a:lnTo>
                  <a:close/>
                  <a:moveTo>
                    <a:pt x="288388" y="983047"/>
                  </a:moveTo>
                  <a:lnTo>
                    <a:pt x="292598" y="983047"/>
                  </a:lnTo>
                  <a:lnTo>
                    <a:pt x="292598" y="989362"/>
                  </a:lnTo>
                  <a:lnTo>
                    <a:pt x="288388" y="989362"/>
                  </a:lnTo>
                  <a:close/>
                  <a:moveTo>
                    <a:pt x="303123" y="961997"/>
                  </a:moveTo>
                  <a:lnTo>
                    <a:pt x="305228" y="961997"/>
                  </a:lnTo>
                  <a:lnTo>
                    <a:pt x="305228" y="968312"/>
                  </a:lnTo>
                  <a:lnTo>
                    <a:pt x="303123" y="968312"/>
                  </a:lnTo>
                  <a:close/>
                  <a:moveTo>
                    <a:pt x="635717" y="911476"/>
                  </a:moveTo>
                  <a:cubicBezTo>
                    <a:pt x="606247" y="954980"/>
                    <a:pt x="591512" y="980942"/>
                    <a:pt x="591512" y="989362"/>
                  </a:cubicBezTo>
                  <a:cubicBezTo>
                    <a:pt x="591512" y="992169"/>
                    <a:pt x="590108" y="996379"/>
                    <a:pt x="587302" y="1001992"/>
                  </a:cubicBezTo>
                  <a:cubicBezTo>
                    <a:pt x="587302" y="1017429"/>
                    <a:pt x="602037" y="1028656"/>
                    <a:pt x="631507" y="1035672"/>
                  </a:cubicBezTo>
                  <a:cubicBezTo>
                    <a:pt x="645541" y="1035672"/>
                    <a:pt x="652557" y="1032164"/>
                    <a:pt x="652557" y="1025147"/>
                  </a:cubicBezTo>
                  <a:cubicBezTo>
                    <a:pt x="653961" y="1025147"/>
                    <a:pt x="654663" y="1026551"/>
                    <a:pt x="654663" y="1029357"/>
                  </a:cubicBezTo>
                  <a:cubicBezTo>
                    <a:pt x="661679" y="1026551"/>
                    <a:pt x="672906" y="1024446"/>
                    <a:pt x="688343" y="1023042"/>
                  </a:cubicBezTo>
                  <a:lnTo>
                    <a:pt x="686238" y="1006202"/>
                  </a:lnTo>
                  <a:cubicBezTo>
                    <a:pt x="693255" y="1006202"/>
                    <a:pt x="697465" y="997080"/>
                    <a:pt x="698868" y="978837"/>
                  </a:cubicBezTo>
                  <a:lnTo>
                    <a:pt x="671503" y="983047"/>
                  </a:lnTo>
                  <a:lnTo>
                    <a:pt x="669398" y="972522"/>
                  </a:lnTo>
                  <a:cubicBezTo>
                    <a:pt x="669398" y="968312"/>
                    <a:pt x="671503" y="966207"/>
                    <a:pt x="675713" y="966207"/>
                  </a:cubicBezTo>
                  <a:lnTo>
                    <a:pt x="671503" y="943051"/>
                  </a:lnTo>
                  <a:lnTo>
                    <a:pt x="671503" y="932526"/>
                  </a:lnTo>
                  <a:cubicBezTo>
                    <a:pt x="665889" y="932526"/>
                    <a:pt x="663083" y="930421"/>
                    <a:pt x="663083" y="926211"/>
                  </a:cubicBezTo>
                  <a:cubicBezTo>
                    <a:pt x="667293" y="926211"/>
                    <a:pt x="669398" y="923404"/>
                    <a:pt x="669398" y="917791"/>
                  </a:cubicBezTo>
                  <a:lnTo>
                    <a:pt x="669398" y="915686"/>
                  </a:lnTo>
                  <a:close/>
                  <a:moveTo>
                    <a:pt x="568356" y="898846"/>
                  </a:moveTo>
                  <a:lnTo>
                    <a:pt x="568356" y="905161"/>
                  </a:lnTo>
                  <a:cubicBezTo>
                    <a:pt x="562743" y="916388"/>
                    <a:pt x="557831" y="924808"/>
                    <a:pt x="553621" y="930421"/>
                  </a:cubicBezTo>
                  <a:cubicBezTo>
                    <a:pt x="549411" y="936035"/>
                    <a:pt x="546605" y="938841"/>
                    <a:pt x="545201" y="938841"/>
                  </a:cubicBezTo>
                  <a:lnTo>
                    <a:pt x="545201" y="932526"/>
                  </a:lnTo>
                  <a:cubicBezTo>
                    <a:pt x="555025" y="910073"/>
                    <a:pt x="562743" y="898846"/>
                    <a:pt x="568356" y="898846"/>
                  </a:cubicBezTo>
                  <a:close/>
                  <a:moveTo>
                    <a:pt x="536781" y="892531"/>
                  </a:moveTo>
                  <a:cubicBezTo>
                    <a:pt x="542395" y="892531"/>
                    <a:pt x="545201" y="894636"/>
                    <a:pt x="545201" y="898846"/>
                  </a:cubicBezTo>
                  <a:lnTo>
                    <a:pt x="536781" y="898846"/>
                  </a:lnTo>
                  <a:close/>
                  <a:moveTo>
                    <a:pt x="585197" y="871480"/>
                  </a:moveTo>
                  <a:lnTo>
                    <a:pt x="585197" y="877796"/>
                  </a:lnTo>
                  <a:cubicBezTo>
                    <a:pt x="578180" y="889022"/>
                    <a:pt x="573268" y="894636"/>
                    <a:pt x="570462" y="894636"/>
                  </a:cubicBezTo>
                  <a:lnTo>
                    <a:pt x="570462" y="888321"/>
                  </a:lnTo>
                  <a:cubicBezTo>
                    <a:pt x="576075" y="879900"/>
                    <a:pt x="580987" y="874287"/>
                    <a:pt x="585197" y="871480"/>
                  </a:cubicBezTo>
                  <a:close/>
                  <a:moveTo>
                    <a:pt x="387324" y="860955"/>
                  </a:moveTo>
                  <a:lnTo>
                    <a:pt x="378904" y="871480"/>
                  </a:lnTo>
                  <a:lnTo>
                    <a:pt x="378904" y="875690"/>
                  </a:lnTo>
                  <a:lnTo>
                    <a:pt x="389429" y="875690"/>
                  </a:lnTo>
                  <a:cubicBezTo>
                    <a:pt x="389429" y="874287"/>
                    <a:pt x="390833" y="870779"/>
                    <a:pt x="393639" y="865165"/>
                  </a:cubicBezTo>
                  <a:close/>
                  <a:moveTo>
                    <a:pt x="359959" y="858850"/>
                  </a:moveTo>
                  <a:cubicBezTo>
                    <a:pt x="359959" y="860254"/>
                    <a:pt x="361362" y="861657"/>
                    <a:pt x="364169" y="863060"/>
                  </a:cubicBezTo>
                  <a:cubicBezTo>
                    <a:pt x="365572" y="864464"/>
                    <a:pt x="368379" y="865867"/>
                    <a:pt x="372589" y="867270"/>
                  </a:cubicBezTo>
                  <a:lnTo>
                    <a:pt x="378904" y="858850"/>
                  </a:lnTo>
                  <a:close/>
                  <a:moveTo>
                    <a:pt x="602037" y="837800"/>
                  </a:moveTo>
                  <a:lnTo>
                    <a:pt x="604142" y="837800"/>
                  </a:lnTo>
                  <a:lnTo>
                    <a:pt x="604142" y="842010"/>
                  </a:lnTo>
                  <a:cubicBezTo>
                    <a:pt x="595722" y="861657"/>
                    <a:pt x="589407" y="871480"/>
                    <a:pt x="585197" y="871480"/>
                  </a:cubicBezTo>
                  <a:lnTo>
                    <a:pt x="585197" y="865165"/>
                  </a:lnTo>
                  <a:cubicBezTo>
                    <a:pt x="589407" y="856745"/>
                    <a:pt x="592915" y="849729"/>
                    <a:pt x="595722" y="844115"/>
                  </a:cubicBezTo>
                  <a:cubicBezTo>
                    <a:pt x="598528" y="839905"/>
                    <a:pt x="600634" y="837800"/>
                    <a:pt x="602037" y="837800"/>
                  </a:cubicBezTo>
                  <a:close/>
                  <a:moveTo>
                    <a:pt x="503101" y="833590"/>
                  </a:moveTo>
                  <a:cubicBezTo>
                    <a:pt x="501697" y="833590"/>
                    <a:pt x="497487" y="836397"/>
                    <a:pt x="490471" y="842010"/>
                  </a:cubicBezTo>
                  <a:cubicBezTo>
                    <a:pt x="483454" y="847623"/>
                    <a:pt x="474332" y="855342"/>
                    <a:pt x="463105" y="865165"/>
                  </a:cubicBezTo>
                  <a:cubicBezTo>
                    <a:pt x="458895" y="865165"/>
                    <a:pt x="447668" y="878497"/>
                    <a:pt x="429425" y="905161"/>
                  </a:cubicBezTo>
                  <a:cubicBezTo>
                    <a:pt x="422408" y="905161"/>
                    <a:pt x="399954" y="931123"/>
                    <a:pt x="362064" y="983047"/>
                  </a:cubicBezTo>
                  <a:lnTo>
                    <a:pt x="336804" y="1012517"/>
                  </a:lnTo>
                  <a:cubicBezTo>
                    <a:pt x="336804" y="1005500"/>
                    <a:pt x="331892" y="1001992"/>
                    <a:pt x="322069" y="1001992"/>
                  </a:cubicBezTo>
                  <a:lnTo>
                    <a:pt x="322069" y="995677"/>
                  </a:lnTo>
                  <a:lnTo>
                    <a:pt x="338909" y="999887"/>
                  </a:lnTo>
                  <a:lnTo>
                    <a:pt x="338909" y="995677"/>
                  </a:lnTo>
                  <a:lnTo>
                    <a:pt x="326279" y="991467"/>
                  </a:lnTo>
                  <a:lnTo>
                    <a:pt x="326279" y="985152"/>
                  </a:lnTo>
                  <a:lnTo>
                    <a:pt x="336804" y="985152"/>
                  </a:lnTo>
                  <a:lnTo>
                    <a:pt x="343119" y="989362"/>
                  </a:lnTo>
                  <a:lnTo>
                    <a:pt x="343119" y="983047"/>
                  </a:lnTo>
                  <a:lnTo>
                    <a:pt x="332594" y="983047"/>
                  </a:lnTo>
                  <a:cubicBezTo>
                    <a:pt x="332594" y="978837"/>
                    <a:pt x="333997" y="973925"/>
                    <a:pt x="336804" y="968312"/>
                  </a:cubicBezTo>
                  <a:lnTo>
                    <a:pt x="332594" y="961997"/>
                  </a:lnTo>
                  <a:cubicBezTo>
                    <a:pt x="335400" y="953576"/>
                    <a:pt x="337505" y="949366"/>
                    <a:pt x="338909" y="949366"/>
                  </a:cubicBezTo>
                  <a:lnTo>
                    <a:pt x="336804" y="943051"/>
                  </a:lnTo>
                  <a:lnTo>
                    <a:pt x="338909" y="934631"/>
                  </a:lnTo>
                  <a:lnTo>
                    <a:pt x="345224" y="938841"/>
                  </a:lnTo>
                  <a:lnTo>
                    <a:pt x="349434" y="938841"/>
                  </a:lnTo>
                  <a:lnTo>
                    <a:pt x="345224" y="932526"/>
                  </a:lnTo>
                  <a:cubicBezTo>
                    <a:pt x="349434" y="924106"/>
                    <a:pt x="354346" y="916388"/>
                    <a:pt x="359959" y="909371"/>
                  </a:cubicBezTo>
                  <a:cubicBezTo>
                    <a:pt x="364169" y="905161"/>
                    <a:pt x="368379" y="901653"/>
                    <a:pt x="372589" y="898846"/>
                  </a:cubicBezTo>
                  <a:lnTo>
                    <a:pt x="370484" y="892531"/>
                  </a:lnTo>
                  <a:lnTo>
                    <a:pt x="376799" y="882005"/>
                  </a:lnTo>
                  <a:lnTo>
                    <a:pt x="376799" y="877796"/>
                  </a:lnTo>
                  <a:lnTo>
                    <a:pt x="372589" y="877796"/>
                  </a:lnTo>
                  <a:cubicBezTo>
                    <a:pt x="371186" y="877796"/>
                    <a:pt x="350136" y="904459"/>
                    <a:pt x="309438" y="957786"/>
                  </a:cubicBezTo>
                  <a:lnTo>
                    <a:pt x="309438" y="951471"/>
                  </a:lnTo>
                  <a:cubicBezTo>
                    <a:pt x="326279" y="929018"/>
                    <a:pt x="339610" y="909371"/>
                    <a:pt x="349434" y="892531"/>
                  </a:cubicBezTo>
                  <a:cubicBezTo>
                    <a:pt x="357854" y="879900"/>
                    <a:pt x="362064" y="872884"/>
                    <a:pt x="362064" y="871480"/>
                  </a:cubicBezTo>
                  <a:lnTo>
                    <a:pt x="322069" y="905161"/>
                  </a:lnTo>
                  <a:lnTo>
                    <a:pt x="322069" y="915686"/>
                  </a:lnTo>
                  <a:lnTo>
                    <a:pt x="315753" y="915686"/>
                  </a:lnTo>
                  <a:lnTo>
                    <a:pt x="319964" y="922001"/>
                  </a:lnTo>
                  <a:cubicBezTo>
                    <a:pt x="297510" y="934631"/>
                    <a:pt x="286283" y="943753"/>
                    <a:pt x="286283" y="949366"/>
                  </a:cubicBezTo>
                  <a:cubicBezTo>
                    <a:pt x="283476" y="960593"/>
                    <a:pt x="281371" y="971118"/>
                    <a:pt x="279968" y="980942"/>
                  </a:cubicBezTo>
                  <a:lnTo>
                    <a:pt x="277863" y="991467"/>
                  </a:lnTo>
                  <a:lnTo>
                    <a:pt x="277863" y="995677"/>
                  </a:lnTo>
                  <a:cubicBezTo>
                    <a:pt x="283476" y="995677"/>
                    <a:pt x="286283" y="997080"/>
                    <a:pt x="286283" y="999887"/>
                  </a:cubicBezTo>
                  <a:cubicBezTo>
                    <a:pt x="283476" y="1006904"/>
                    <a:pt x="281371" y="1012517"/>
                    <a:pt x="279968" y="1016727"/>
                  </a:cubicBezTo>
                  <a:cubicBezTo>
                    <a:pt x="278565" y="1020937"/>
                    <a:pt x="277863" y="1023744"/>
                    <a:pt x="277863" y="1025147"/>
                  </a:cubicBezTo>
                  <a:lnTo>
                    <a:pt x="282073" y="1063038"/>
                  </a:lnTo>
                  <a:cubicBezTo>
                    <a:pt x="277863" y="1063038"/>
                    <a:pt x="275758" y="1065143"/>
                    <a:pt x="275758" y="1069353"/>
                  </a:cubicBezTo>
                  <a:lnTo>
                    <a:pt x="277863" y="1084088"/>
                  </a:lnTo>
                  <a:lnTo>
                    <a:pt x="275758" y="1092508"/>
                  </a:lnTo>
                  <a:cubicBezTo>
                    <a:pt x="278565" y="1092508"/>
                    <a:pt x="282073" y="1096016"/>
                    <a:pt x="286283" y="1103033"/>
                  </a:cubicBezTo>
                  <a:lnTo>
                    <a:pt x="282073" y="1119873"/>
                  </a:lnTo>
                  <a:lnTo>
                    <a:pt x="288388" y="1124083"/>
                  </a:lnTo>
                  <a:cubicBezTo>
                    <a:pt x="289791" y="1114260"/>
                    <a:pt x="297510" y="1107243"/>
                    <a:pt x="311543" y="1103033"/>
                  </a:cubicBezTo>
                  <a:cubicBezTo>
                    <a:pt x="392938" y="1034269"/>
                    <a:pt x="435740" y="987257"/>
                    <a:pt x="439950" y="961997"/>
                  </a:cubicBezTo>
                  <a:cubicBezTo>
                    <a:pt x="459597" y="938140"/>
                    <a:pt x="480647" y="898144"/>
                    <a:pt x="503101" y="842010"/>
                  </a:cubicBezTo>
                  <a:close/>
                  <a:moveTo>
                    <a:pt x="618877" y="825170"/>
                  </a:moveTo>
                  <a:cubicBezTo>
                    <a:pt x="614667" y="825170"/>
                    <a:pt x="612562" y="827977"/>
                    <a:pt x="612562" y="833590"/>
                  </a:cubicBezTo>
                  <a:lnTo>
                    <a:pt x="608352" y="833590"/>
                  </a:lnTo>
                  <a:cubicBezTo>
                    <a:pt x="605545" y="833590"/>
                    <a:pt x="604142" y="832888"/>
                    <a:pt x="604142" y="831485"/>
                  </a:cubicBezTo>
                  <a:cubicBezTo>
                    <a:pt x="578882" y="841308"/>
                    <a:pt x="563445" y="852535"/>
                    <a:pt x="557831" y="865165"/>
                  </a:cubicBezTo>
                  <a:cubicBezTo>
                    <a:pt x="548008" y="865165"/>
                    <a:pt x="538185" y="880602"/>
                    <a:pt x="528361" y="911476"/>
                  </a:cubicBezTo>
                  <a:cubicBezTo>
                    <a:pt x="518538" y="911476"/>
                    <a:pt x="511521" y="922001"/>
                    <a:pt x="507311" y="943051"/>
                  </a:cubicBezTo>
                  <a:lnTo>
                    <a:pt x="503101" y="943051"/>
                  </a:lnTo>
                  <a:lnTo>
                    <a:pt x="496786" y="938841"/>
                  </a:lnTo>
                  <a:lnTo>
                    <a:pt x="496786" y="945156"/>
                  </a:lnTo>
                  <a:cubicBezTo>
                    <a:pt x="499592" y="950770"/>
                    <a:pt x="500996" y="954278"/>
                    <a:pt x="500996" y="955681"/>
                  </a:cubicBezTo>
                  <a:cubicBezTo>
                    <a:pt x="485559" y="966908"/>
                    <a:pt x="476437" y="972522"/>
                    <a:pt x="473630" y="972522"/>
                  </a:cubicBezTo>
                  <a:lnTo>
                    <a:pt x="473630" y="978837"/>
                  </a:lnTo>
                  <a:cubicBezTo>
                    <a:pt x="473630" y="983047"/>
                    <a:pt x="475735" y="985152"/>
                    <a:pt x="479945" y="985152"/>
                  </a:cubicBezTo>
                  <a:lnTo>
                    <a:pt x="507311" y="985152"/>
                  </a:lnTo>
                  <a:cubicBezTo>
                    <a:pt x="507311" y="979538"/>
                    <a:pt x="518538" y="965505"/>
                    <a:pt x="540991" y="943051"/>
                  </a:cubicBezTo>
                  <a:lnTo>
                    <a:pt x="540991" y="945156"/>
                  </a:lnTo>
                  <a:cubicBezTo>
                    <a:pt x="529764" y="964803"/>
                    <a:pt x="524151" y="976030"/>
                    <a:pt x="524151" y="978837"/>
                  </a:cubicBezTo>
                  <a:lnTo>
                    <a:pt x="530466" y="978837"/>
                  </a:lnTo>
                  <a:cubicBezTo>
                    <a:pt x="530466" y="960593"/>
                    <a:pt x="547306" y="951471"/>
                    <a:pt x="580987" y="951471"/>
                  </a:cubicBezTo>
                  <a:lnTo>
                    <a:pt x="580987" y="949366"/>
                  </a:lnTo>
                  <a:lnTo>
                    <a:pt x="570462" y="949366"/>
                  </a:lnTo>
                  <a:lnTo>
                    <a:pt x="570462" y="934631"/>
                  </a:lnTo>
                  <a:cubicBezTo>
                    <a:pt x="578882" y="917791"/>
                    <a:pt x="589407" y="909371"/>
                    <a:pt x="602037" y="909371"/>
                  </a:cubicBezTo>
                  <a:lnTo>
                    <a:pt x="595722" y="898846"/>
                  </a:lnTo>
                  <a:cubicBezTo>
                    <a:pt x="604142" y="884812"/>
                    <a:pt x="610457" y="877796"/>
                    <a:pt x="614667" y="877796"/>
                  </a:cubicBezTo>
                  <a:lnTo>
                    <a:pt x="612562" y="871480"/>
                  </a:lnTo>
                  <a:lnTo>
                    <a:pt x="612562" y="867270"/>
                  </a:lnTo>
                  <a:cubicBezTo>
                    <a:pt x="620982" y="867270"/>
                    <a:pt x="625192" y="864464"/>
                    <a:pt x="625192" y="858850"/>
                  </a:cubicBezTo>
                  <a:lnTo>
                    <a:pt x="625192" y="844115"/>
                  </a:lnTo>
                  <a:lnTo>
                    <a:pt x="620982" y="837800"/>
                  </a:lnTo>
                  <a:lnTo>
                    <a:pt x="627297" y="835695"/>
                  </a:lnTo>
                  <a:lnTo>
                    <a:pt x="631507" y="833590"/>
                  </a:lnTo>
                  <a:cubicBezTo>
                    <a:pt x="631507" y="832187"/>
                    <a:pt x="630806" y="830783"/>
                    <a:pt x="629402" y="829380"/>
                  </a:cubicBezTo>
                  <a:lnTo>
                    <a:pt x="620982" y="825170"/>
                  </a:lnTo>
                  <a:close/>
                  <a:moveTo>
                    <a:pt x="421005" y="825170"/>
                  </a:moveTo>
                  <a:lnTo>
                    <a:pt x="421005" y="831485"/>
                  </a:lnTo>
                  <a:lnTo>
                    <a:pt x="427320" y="831485"/>
                  </a:lnTo>
                  <a:lnTo>
                    <a:pt x="427320" y="825170"/>
                  </a:lnTo>
                  <a:close/>
                  <a:moveTo>
                    <a:pt x="326279" y="793594"/>
                  </a:moveTo>
                  <a:cubicBezTo>
                    <a:pt x="322069" y="793594"/>
                    <a:pt x="318560" y="797103"/>
                    <a:pt x="315753" y="804120"/>
                  </a:cubicBezTo>
                  <a:lnTo>
                    <a:pt x="315753" y="810435"/>
                  </a:lnTo>
                  <a:cubicBezTo>
                    <a:pt x="318560" y="810435"/>
                    <a:pt x="322770" y="806225"/>
                    <a:pt x="328384" y="797804"/>
                  </a:cubicBezTo>
                  <a:lnTo>
                    <a:pt x="328384" y="793594"/>
                  </a:lnTo>
                  <a:close/>
                  <a:moveTo>
                    <a:pt x="136826" y="686238"/>
                  </a:moveTo>
                  <a:lnTo>
                    <a:pt x="136826" y="692553"/>
                  </a:lnTo>
                  <a:lnTo>
                    <a:pt x="141036" y="692553"/>
                  </a:lnTo>
                  <a:lnTo>
                    <a:pt x="141036" y="686238"/>
                  </a:lnTo>
                  <a:close/>
                  <a:moveTo>
                    <a:pt x="210502" y="675713"/>
                  </a:moveTo>
                  <a:lnTo>
                    <a:pt x="218922" y="675713"/>
                  </a:lnTo>
                  <a:lnTo>
                    <a:pt x="218922" y="682028"/>
                  </a:lnTo>
                  <a:lnTo>
                    <a:pt x="210502" y="682028"/>
                  </a:lnTo>
                  <a:close/>
                  <a:moveTo>
                    <a:pt x="147351" y="658873"/>
                  </a:moveTo>
                  <a:lnTo>
                    <a:pt x="147351" y="665188"/>
                  </a:lnTo>
                  <a:lnTo>
                    <a:pt x="151562" y="665188"/>
                  </a:lnTo>
                  <a:lnTo>
                    <a:pt x="151562" y="658873"/>
                  </a:lnTo>
                  <a:close/>
                  <a:moveTo>
                    <a:pt x="353644" y="648348"/>
                  </a:moveTo>
                  <a:lnTo>
                    <a:pt x="355749" y="648348"/>
                  </a:lnTo>
                  <a:lnTo>
                    <a:pt x="355749" y="652558"/>
                  </a:lnTo>
                  <a:cubicBezTo>
                    <a:pt x="355749" y="656768"/>
                    <a:pt x="353644" y="658873"/>
                    <a:pt x="349434" y="658873"/>
                  </a:cubicBezTo>
                  <a:lnTo>
                    <a:pt x="345224" y="652558"/>
                  </a:lnTo>
                  <a:close/>
                  <a:moveTo>
                    <a:pt x="147351" y="612562"/>
                  </a:moveTo>
                  <a:lnTo>
                    <a:pt x="153667" y="612562"/>
                  </a:lnTo>
                  <a:lnTo>
                    <a:pt x="153667" y="631508"/>
                  </a:lnTo>
                  <a:lnTo>
                    <a:pt x="147351" y="631508"/>
                  </a:lnTo>
                  <a:close/>
                  <a:moveTo>
                    <a:pt x="153667" y="578882"/>
                  </a:moveTo>
                  <a:lnTo>
                    <a:pt x="159982" y="578882"/>
                  </a:lnTo>
                  <a:cubicBezTo>
                    <a:pt x="158578" y="584495"/>
                    <a:pt x="157877" y="590109"/>
                    <a:pt x="157877" y="595722"/>
                  </a:cubicBezTo>
                  <a:lnTo>
                    <a:pt x="157877" y="606247"/>
                  </a:lnTo>
                  <a:lnTo>
                    <a:pt x="151562" y="606247"/>
                  </a:lnTo>
                  <a:close/>
                  <a:moveTo>
                    <a:pt x="595722" y="562042"/>
                  </a:moveTo>
                  <a:cubicBezTo>
                    <a:pt x="595722" y="569059"/>
                    <a:pt x="575373" y="578882"/>
                    <a:pt x="534676" y="591512"/>
                  </a:cubicBezTo>
                  <a:cubicBezTo>
                    <a:pt x="519239" y="604142"/>
                    <a:pt x="492576" y="614667"/>
                    <a:pt x="454685" y="623087"/>
                  </a:cubicBezTo>
                  <a:cubicBezTo>
                    <a:pt x="453282" y="627298"/>
                    <a:pt x="442757" y="635016"/>
                    <a:pt x="423110" y="646243"/>
                  </a:cubicBezTo>
                  <a:lnTo>
                    <a:pt x="389429" y="675713"/>
                  </a:lnTo>
                  <a:cubicBezTo>
                    <a:pt x="383816" y="678520"/>
                    <a:pt x="380308" y="679923"/>
                    <a:pt x="378904" y="679923"/>
                  </a:cubicBezTo>
                  <a:lnTo>
                    <a:pt x="378904" y="658873"/>
                  </a:lnTo>
                  <a:cubicBezTo>
                    <a:pt x="390131" y="658873"/>
                    <a:pt x="395744" y="655365"/>
                    <a:pt x="395744" y="648348"/>
                  </a:cubicBezTo>
                  <a:lnTo>
                    <a:pt x="393639" y="639928"/>
                  </a:lnTo>
                  <a:cubicBezTo>
                    <a:pt x="406270" y="637121"/>
                    <a:pt x="412585" y="630104"/>
                    <a:pt x="412585" y="618877"/>
                  </a:cubicBezTo>
                  <a:lnTo>
                    <a:pt x="410480" y="618877"/>
                  </a:lnTo>
                  <a:cubicBezTo>
                    <a:pt x="409076" y="618877"/>
                    <a:pt x="392938" y="626596"/>
                    <a:pt x="362064" y="642033"/>
                  </a:cubicBezTo>
                  <a:cubicBezTo>
                    <a:pt x="369081" y="630806"/>
                    <a:pt x="376097" y="625193"/>
                    <a:pt x="383114" y="625193"/>
                  </a:cubicBezTo>
                  <a:cubicBezTo>
                    <a:pt x="383114" y="620982"/>
                    <a:pt x="381009" y="618877"/>
                    <a:pt x="376799" y="618877"/>
                  </a:cubicBezTo>
                  <a:cubicBezTo>
                    <a:pt x="376799" y="623087"/>
                    <a:pt x="374694" y="625193"/>
                    <a:pt x="370484" y="625193"/>
                  </a:cubicBezTo>
                  <a:lnTo>
                    <a:pt x="359959" y="623087"/>
                  </a:lnTo>
                  <a:lnTo>
                    <a:pt x="311543" y="648348"/>
                  </a:lnTo>
                  <a:cubicBezTo>
                    <a:pt x="304527" y="655365"/>
                    <a:pt x="293300" y="677116"/>
                    <a:pt x="277863" y="713604"/>
                  </a:cubicBezTo>
                  <a:lnTo>
                    <a:pt x="282073" y="719919"/>
                  </a:lnTo>
                  <a:cubicBezTo>
                    <a:pt x="275056" y="745179"/>
                    <a:pt x="271548" y="758511"/>
                    <a:pt x="271548" y="759914"/>
                  </a:cubicBezTo>
                  <a:lnTo>
                    <a:pt x="282073" y="753599"/>
                  </a:lnTo>
                  <a:lnTo>
                    <a:pt x="282073" y="757809"/>
                  </a:lnTo>
                  <a:cubicBezTo>
                    <a:pt x="280670" y="777456"/>
                    <a:pt x="277161" y="791489"/>
                    <a:pt x="271548" y="799910"/>
                  </a:cubicBezTo>
                  <a:lnTo>
                    <a:pt x="275758" y="820960"/>
                  </a:lnTo>
                  <a:lnTo>
                    <a:pt x="271548" y="827275"/>
                  </a:lnTo>
                  <a:cubicBezTo>
                    <a:pt x="275758" y="827275"/>
                    <a:pt x="280670" y="828678"/>
                    <a:pt x="286283" y="831485"/>
                  </a:cubicBezTo>
                  <a:cubicBezTo>
                    <a:pt x="294703" y="823065"/>
                    <a:pt x="305930" y="804821"/>
                    <a:pt x="319964" y="776754"/>
                  </a:cubicBezTo>
                  <a:lnTo>
                    <a:pt x="322069" y="776754"/>
                  </a:lnTo>
                  <a:cubicBezTo>
                    <a:pt x="324875" y="780964"/>
                    <a:pt x="326980" y="783069"/>
                    <a:pt x="328384" y="783069"/>
                  </a:cubicBezTo>
                  <a:lnTo>
                    <a:pt x="336804" y="783069"/>
                  </a:lnTo>
                  <a:cubicBezTo>
                    <a:pt x="336804" y="771843"/>
                    <a:pt x="341014" y="766229"/>
                    <a:pt x="349434" y="766229"/>
                  </a:cubicBezTo>
                  <a:cubicBezTo>
                    <a:pt x="355047" y="769036"/>
                    <a:pt x="358556" y="770439"/>
                    <a:pt x="359959" y="770439"/>
                  </a:cubicBezTo>
                  <a:lnTo>
                    <a:pt x="370484" y="753599"/>
                  </a:lnTo>
                  <a:lnTo>
                    <a:pt x="376799" y="757809"/>
                  </a:lnTo>
                  <a:lnTo>
                    <a:pt x="378904" y="757809"/>
                  </a:lnTo>
                  <a:cubicBezTo>
                    <a:pt x="384518" y="757809"/>
                    <a:pt x="387324" y="755002"/>
                    <a:pt x="387324" y="749389"/>
                  </a:cubicBezTo>
                  <a:lnTo>
                    <a:pt x="376799" y="749389"/>
                  </a:lnTo>
                  <a:lnTo>
                    <a:pt x="376799" y="747284"/>
                  </a:lnTo>
                  <a:cubicBezTo>
                    <a:pt x="376799" y="744477"/>
                    <a:pt x="386623" y="739565"/>
                    <a:pt x="406270" y="732549"/>
                  </a:cubicBezTo>
                  <a:cubicBezTo>
                    <a:pt x="406270" y="708692"/>
                    <a:pt x="455387" y="686238"/>
                    <a:pt x="553621" y="665188"/>
                  </a:cubicBezTo>
                  <a:cubicBezTo>
                    <a:pt x="560638" y="670801"/>
                    <a:pt x="567655" y="673608"/>
                    <a:pt x="574672" y="673608"/>
                  </a:cubicBezTo>
                  <a:lnTo>
                    <a:pt x="580987" y="673608"/>
                  </a:lnTo>
                  <a:cubicBezTo>
                    <a:pt x="580987" y="666591"/>
                    <a:pt x="586600" y="659575"/>
                    <a:pt x="597827" y="652558"/>
                  </a:cubicBezTo>
                  <a:lnTo>
                    <a:pt x="604142" y="663083"/>
                  </a:lnTo>
                  <a:lnTo>
                    <a:pt x="602037" y="669398"/>
                  </a:lnTo>
                  <a:lnTo>
                    <a:pt x="608352" y="669398"/>
                  </a:lnTo>
                  <a:lnTo>
                    <a:pt x="608352" y="663083"/>
                  </a:lnTo>
                  <a:lnTo>
                    <a:pt x="614667" y="663083"/>
                  </a:lnTo>
                  <a:cubicBezTo>
                    <a:pt x="628701" y="664486"/>
                    <a:pt x="635717" y="667995"/>
                    <a:pt x="635717" y="673608"/>
                  </a:cubicBezTo>
                  <a:cubicBezTo>
                    <a:pt x="645541" y="673608"/>
                    <a:pt x="655364" y="665188"/>
                    <a:pt x="665188" y="648348"/>
                  </a:cubicBezTo>
                  <a:cubicBezTo>
                    <a:pt x="665188" y="641331"/>
                    <a:pt x="663083" y="635016"/>
                    <a:pt x="658873" y="629403"/>
                  </a:cubicBezTo>
                  <a:cubicBezTo>
                    <a:pt x="663083" y="629403"/>
                    <a:pt x="665188" y="627298"/>
                    <a:pt x="665188" y="623087"/>
                  </a:cubicBezTo>
                  <a:lnTo>
                    <a:pt x="648348" y="623087"/>
                  </a:lnTo>
                  <a:cubicBezTo>
                    <a:pt x="648348" y="617474"/>
                    <a:pt x="651856" y="614667"/>
                    <a:pt x="658873" y="614667"/>
                  </a:cubicBezTo>
                  <a:lnTo>
                    <a:pt x="658873" y="608352"/>
                  </a:lnTo>
                  <a:cubicBezTo>
                    <a:pt x="646242" y="597125"/>
                    <a:pt x="637121" y="585197"/>
                    <a:pt x="631507" y="572567"/>
                  </a:cubicBezTo>
                  <a:cubicBezTo>
                    <a:pt x="631507" y="569760"/>
                    <a:pt x="630806" y="568357"/>
                    <a:pt x="629402" y="568357"/>
                  </a:cubicBezTo>
                  <a:lnTo>
                    <a:pt x="614667" y="580987"/>
                  </a:lnTo>
                  <a:cubicBezTo>
                    <a:pt x="610457" y="576777"/>
                    <a:pt x="608352" y="570462"/>
                    <a:pt x="608352" y="562042"/>
                  </a:cubicBezTo>
                  <a:close/>
                  <a:moveTo>
                    <a:pt x="157877" y="562042"/>
                  </a:moveTo>
                  <a:lnTo>
                    <a:pt x="164192" y="562042"/>
                  </a:lnTo>
                  <a:lnTo>
                    <a:pt x="164192" y="572567"/>
                  </a:lnTo>
                  <a:lnTo>
                    <a:pt x="157877" y="572567"/>
                  </a:lnTo>
                  <a:close/>
                  <a:moveTo>
                    <a:pt x="204187" y="540992"/>
                  </a:moveTo>
                  <a:lnTo>
                    <a:pt x="210502" y="540992"/>
                  </a:lnTo>
                  <a:lnTo>
                    <a:pt x="204187" y="564147"/>
                  </a:lnTo>
                  <a:lnTo>
                    <a:pt x="197872" y="564147"/>
                  </a:lnTo>
                  <a:lnTo>
                    <a:pt x="197872" y="557832"/>
                  </a:lnTo>
                  <a:cubicBezTo>
                    <a:pt x="202082" y="550815"/>
                    <a:pt x="204187" y="545202"/>
                    <a:pt x="204187" y="540992"/>
                  </a:cubicBezTo>
                  <a:close/>
                  <a:moveTo>
                    <a:pt x="159982" y="534676"/>
                  </a:moveTo>
                  <a:lnTo>
                    <a:pt x="168402" y="534676"/>
                  </a:lnTo>
                  <a:lnTo>
                    <a:pt x="168402" y="547307"/>
                  </a:lnTo>
                  <a:lnTo>
                    <a:pt x="159982" y="547307"/>
                  </a:lnTo>
                  <a:close/>
                  <a:moveTo>
                    <a:pt x="214712" y="522046"/>
                  </a:moveTo>
                  <a:lnTo>
                    <a:pt x="221027" y="522046"/>
                  </a:lnTo>
                  <a:lnTo>
                    <a:pt x="221027" y="524151"/>
                  </a:lnTo>
                  <a:lnTo>
                    <a:pt x="214712" y="524151"/>
                  </a:lnTo>
                  <a:close/>
                  <a:moveTo>
                    <a:pt x="427320" y="517836"/>
                  </a:moveTo>
                  <a:lnTo>
                    <a:pt x="433635" y="517836"/>
                  </a:lnTo>
                  <a:lnTo>
                    <a:pt x="433635" y="522046"/>
                  </a:lnTo>
                  <a:lnTo>
                    <a:pt x="427320" y="522046"/>
                  </a:lnTo>
                  <a:close/>
                  <a:moveTo>
                    <a:pt x="496786" y="490471"/>
                  </a:moveTo>
                  <a:lnTo>
                    <a:pt x="496786" y="498891"/>
                  </a:lnTo>
                  <a:lnTo>
                    <a:pt x="500996" y="498891"/>
                  </a:lnTo>
                  <a:lnTo>
                    <a:pt x="500996" y="490471"/>
                  </a:lnTo>
                  <a:close/>
                  <a:moveTo>
                    <a:pt x="562041" y="454685"/>
                  </a:moveTo>
                  <a:lnTo>
                    <a:pt x="562041" y="461001"/>
                  </a:lnTo>
                  <a:lnTo>
                    <a:pt x="564146" y="461001"/>
                  </a:lnTo>
                  <a:lnTo>
                    <a:pt x="564146" y="454685"/>
                  </a:lnTo>
                  <a:close/>
                  <a:moveTo>
                    <a:pt x="669398" y="416795"/>
                  </a:moveTo>
                  <a:lnTo>
                    <a:pt x="671503" y="416795"/>
                  </a:lnTo>
                  <a:lnTo>
                    <a:pt x="696763" y="433635"/>
                  </a:lnTo>
                  <a:cubicBezTo>
                    <a:pt x="696763" y="429425"/>
                    <a:pt x="698868" y="427320"/>
                    <a:pt x="703078" y="427320"/>
                  </a:cubicBezTo>
                  <a:cubicBezTo>
                    <a:pt x="718515" y="446967"/>
                    <a:pt x="741670" y="465211"/>
                    <a:pt x="772544" y="482051"/>
                  </a:cubicBezTo>
                  <a:cubicBezTo>
                    <a:pt x="772544" y="490471"/>
                    <a:pt x="786578" y="506609"/>
                    <a:pt x="814645" y="530466"/>
                  </a:cubicBezTo>
                  <a:cubicBezTo>
                    <a:pt x="814645" y="558533"/>
                    <a:pt x="820258" y="572567"/>
                    <a:pt x="831485" y="572567"/>
                  </a:cubicBezTo>
                  <a:cubicBezTo>
                    <a:pt x="844115" y="578180"/>
                    <a:pt x="850430" y="583794"/>
                    <a:pt x="850430" y="589407"/>
                  </a:cubicBezTo>
                  <a:lnTo>
                    <a:pt x="839905" y="595722"/>
                  </a:lnTo>
                  <a:lnTo>
                    <a:pt x="842010" y="602037"/>
                  </a:lnTo>
                  <a:lnTo>
                    <a:pt x="844115" y="608352"/>
                  </a:lnTo>
                  <a:cubicBezTo>
                    <a:pt x="845518" y="615369"/>
                    <a:pt x="846922" y="622386"/>
                    <a:pt x="848325" y="629403"/>
                  </a:cubicBezTo>
                  <a:cubicBezTo>
                    <a:pt x="845518" y="635016"/>
                    <a:pt x="844115" y="638524"/>
                    <a:pt x="844115" y="639928"/>
                  </a:cubicBezTo>
                  <a:cubicBezTo>
                    <a:pt x="845518" y="639928"/>
                    <a:pt x="848325" y="642734"/>
                    <a:pt x="852535" y="648348"/>
                  </a:cubicBezTo>
                  <a:cubicBezTo>
                    <a:pt x="855342" y="653961"/>
                    <a:pt x="859552" y="660978"/>
                    <a:pt x="865165" y="669398"/>
                  </a:cubicBezTo>
                  <a:cubicBezTo>
                    <a:pt x="863762" y="673608"/>
                    <a:pt x="862359" y="676415"/>
                    <a:pt x="860955" y="677818"/>
                  </a:cubicBezTo>
                  <a:cubicBezTo>
                    <a:pt x="859552" y="680625"/>
                    <a:pt x="858148" y="682028"/>
                    <a:pt x="856745" y="682028"/>
                  </a:cubicBezTo>
                  <a:lnTo>
                    <a:pt x="860955" y="707289"/>
                  </a:lnTo>
                  <a:lnTo>
                    <a:pt x="860955" y="726234"/>
                  </a:lnTo>
                  <a:cubicBezTo>
                    <a:pt x="860955" y="730444"/>
                    <a:pt x="859552" y="735356"/>
                    <a:pt x="856745" y="740969"/>
                  </a:cubicBezTo>
                  <a:lnTo>
                    <a:pt x="865165" y="759914"/>
                  </a:lnTo>
                  <a:lnTo>
                    <a:pt x="860955" y="766229"/>
                  </a:lnTo>
                  <a:cubicBezTo>
                    <a:pt x="863762" y="773246"/>
                    <a:pt x="865867" y="776754"/>
                    <a:pt x="867270" y="776754"/>
                  </a:cubicBezTo>
                  <a:lnTo>
                    <a:pt x="865165" y="793594"/>
                  </a:lnTo>
                  <a:lnTo>
                    <a:pt x="867270" y="816750"/>
                  </a:lnTo>
                  <a:lnTo>
                    <a:pt x="865165" y="816750"/>
                  </a:lnTo>
                  <a:lnTo>
                    <a:pt x="867270" y="827275"/>
                  </a:lnTo>
                  <a:cubicBezTo>
                    <a:pt x="867270" y="830082"/>
                    <a:pt x="866568" y="831485"/>
                    <a:pt x="865165" y="831485"/>
                  </a:cubicBezTo>
                  <a:lnTo>
                    <a:pt x="867270" y="837800"/>
                  </a:lnTo>
                  <a:lnTo>
                    <a:pt x="867270" y="844115"/>
                  </a:lnTo>
                  <a:cubicBezTo>
                    <a:pt x="867270" y="846922"/>
                    <a:pt x="866568" y="848325"/>
                    <a:pt x="865165" y="848325"/>
                  </a:cubicBezTo>
                  <a:lnTo>
                    <a:pt x="867270" y="854640"/>
                  </a:lnTo>
                  <a:lnTo>
                    <a:pt x="860955" y="882005"/>
                  </a:lnTo>
                  <a:cubicBezTo>
                    <a:pt x="865165" y="882005"/>
                    <a:pt x="867270" y="884111"/>
                    <a:pt x="867270" y="888321"/>
                  </a:cubicBezTo>
                  <a:lnTo>
                    <a:pt x="865165" y="922001"/>
                  </a:lnTo>
                  <a:lnTo>
                    <a:pt x="867270" y="945156"/>
                  </a:lnTo>
                  <a:lnTo>
                    <a:pt x="865165" y="957786"/>
                  </a:lnTo>
                  <a:lnTo>
                    <a:pt x="865165" y="961997"/>
                  </a:lnTo>
                  <a:lnTo>
                    <a:pt x="867270" y="968312"/>
                  </a:lnTo>
                  <a:lnTo>
                    <a:pt x="860955" y="1029357"/>
                  </a:lnTo>
                  <a:cubicBezTo>
                    <a:pt x="863762" y="1034971"/>
                    <a:pt x="865165" y="1038479"/>
                    <a:pt x="865165" y="1039882"/>
                  </a:cubicBezTo>
                  <a:lnTo>
                    <a:pt x="860955" y="1073563"/>
                  </a:lnTo>
                  <a:lnTo>
                    <a:pt x="863060" y="1077773"/>
                  </a:lnTo>
                  <a:lnTo>
                    <a:pt x="865165" y="1084088"/>
                  </a:lnTo>
                  <a:lnTo>
                    <a:pt x="860955" y="1103033"/>
                  </a:lnTo>
                  <a:lnTo>
                    <a:pt x="860955" y="1107243"/>
                  </a:lnTo>
                  <a:cubicBezTo>
                    <a:pt x="860955" y="1114260"/>
                    <a:pt x="862359" y="1117768"/>
                    <a:pt x="865165" y="1117768"/>
                  </a:cubicBezTo>
                  <a:lnTo>
                    <a:pt x="860955" y="1136714"/>
                  </a:lnTo>
                  <a:cubicBezTo>
                    <a:pt x="860955" y="1140924"/>
                    <a:pt x="862359" y="1159869"/>
                    <a:pt x="865165" y="1193549"/>
                  </a:cubicBezTo>
                  <a:lnTo>
                    <a:pt x="860955" y="1201969"/>
                  </a:lnTo>
                  <a:lnTo>
                    <a:pt x="867270" y="1241965"/>
                  </a:lnTo>
                  <a:lnTo>
                    <a:pt x="865165" y="1248280"/>
                  </a:lnTo>
                  <a:lnTo>
                    <a:pt x="865165" y="1252490"/>
                  </a:lnTo>
                  <a:lnTo>
                    <a:pt x="867270" y="1260910"/>
                  </a:lnTo>
                  <a:lnTo>
                    <a:pt x="865165" y="1275645"/>
                  </a:lnTo>
                  <a:lnTo>
                    <a:pt x="867270" y="1292485"/>
                  </a:lnTo>
                  <a:cubicBezTo>
                    <a:pt x="867270" y="1293889"/>
                    <a:pt x="866568" y="1294590"/>
                    <a:pt x="865165" y="1294590"/>
                  </a:cubicBezTo>
                  <a:lnTo>
                    <a:pt x="867270" y="1311431"/>
                  </a:lnTo>
                  <a:cubicBezTo>
                    <a:pt x="867270" y="1353531"/>
                    <a:pt x="863060" y="1387212"/>
                    <a:pt x="854640" y="1412472"/>
                  </a:cubicBezTo>
                  <a:lnTo>
                    <a:pt x="856745" y="1418787"/>
                  </a:lnTo>
                  <a:cubicBezTo>
                    <a:pt x="845518" y="1480534"/>
                    <a:pt x="828678" y="1511408"/>
                    <a:pt x="806224" y="1511408"/>
                  </a:cubicBezTo>
                  <a:cubicBezTo>
                    <a:pt x="806224" y="1514215"/>
                    <a:pt x="790788" y="1520530"/>
                    <a:pt x="759914" y="1530353"/>
                  </a:cubicBezTo>
                  <a:cubicBezTo>
                    <a:pt x="757107" y="1530353"/>
                    <a:pt x="755704" y="1529652"/>
                    <a:pt x="755704" y="1528248"/>
                  </a:cubicBezTo>
                  <a:cubicBezTo>
                    <a:pt x="729040" y="1529652"/>
                    <a:pt x="713603" y="1532458"/>
                    <a:pt x="709393" y="1536668"/>
                  </a:cubicBezTo>
                  <a:cubicBezTo>
                    <a:pt x="705183" y="1536668"/>
                    <a:pt x="703078" y="1534563"/>
                    <a:pt x="703078" y="1530353"/>
                  </a:cubicBezTo>
                  <a:cubicBezTo>
                    <a:pt x="676414" y="1534563"/>
                    <a:pt x="644839" y="1536668"/>
                    <a:pt x="608352" y="1536668"/>
                  </a:cubicBezTo>
                  <a:lnTo>
                    <a:pt x="578882" y="1536668"/>
                  </a:lnTo>
                  <a:cubicBezTo>
                    <a:pt x="563445" y="1536668"/>
                    <a:pt x="524853" y="1511408"/>
                    <a:pt x="463105" y="1460888"/>
                  </a:cubicBezTo>
                  <a:cubicBezTo>
                    <a:pt x="436442" y="1469308"/>
                    <a:pt x="416795" y="1482639"/>
                    <a:pt x="404165" y="1500883"/>
                  </a:cubicBezTo>
                  <a:cubicBezTo>
                    <a:pt x="381711" y="1527547"/>
                    <a:pt x="357854" y="1544387"/>
                    <a:pt x="332594" y="1551404"/>
                  </a:cubicBezTo>
                  <a:lnTo>
                    <a:pt x="315753" y="1547194"/>
                  </a:lnTo>
                  <a:cubicBezTo>
                    <a:pt x="315753" y="1557017"/>
                    <a:pt x="313648" y="1561929"/>
                    <a:pt x="309438" y="1561929"/>
                  </a:cubicBezTo>
                  <a:lnTo>
                    <a:pt x="305228" y="1561929"/>
                  </a:lnTo>
                  <a:cubicBezTo>
                    <a:pt x="301018" y="1561929"/>
                    <a:pt x="298913" y="1559122"/>
                    <a:pt x="298913" y="1553509"/>
                  </a:cubicBezTo>
                  <a:lnTo>
                    <a:pt x="292598" y="1557719"/>
                  </a:lnTo>
                  <a:cubicBezTo>
                    <a:pt x="288388" y="1553509"/>
                    <a:pt x="281371" y="1551404"/>
                    <a:pt x="271548" y="1551404"/>
                  </a:cubicBezTo>
                  <a:lnTo>
                    <a:pt x="265233" y="1570349"/>
                  </a:lnTo>
                  <a:cubicBezTo>
                    <a:pt x="249796" y="1570349"/>
                    <a:pt x="232956" y="1559122"/>
                    <a:pt x="214712" y="1536668"/>
                  </a:cubicBezTo>
                  <a:cubicBezTo>
                    <a:pt x="207696" y="1536668"/>
                    <a:pt x="200679" y="1533862"/>
                    <a:pt x="193662" y="1528248"/>
                  </a:cubicBezTo>
                  <a:lnTo>
                    <a:pt x="181032" y="1528248"/>
                  </a:lnTo>
                  <a:lnTo>
                    <a:pt x="157877" y="1530353"/>
                  </a:lnTo>
                  <a:lnTo>
                    <a:pt x="151562" y="1519828"/>
                  </a:lnTo>
                  <a:lnTo>
                    <a:pt x="153667" y="1494568"/>
                  </a:lnTo>
                  <a:cubicBezTo>
                    <a:pt x="131213" y="1488955"/>
                    <a:pt x="110864" y="1486148"/>
                    <a:pt x="92621" y="1486148"/>
                  </a:cubicBezTo>
                  <a:lnTo>
                    <a:pt x="75781" y="1490358"/>
                  </a:lnTo>
                  <a:cubicBezTo>
                    <a:pt x="74377" y="1487551"/>
                    <a:pt x="72272" y="1470711"/>
                    <a:pt x="69466" y="1439837"/>
                  </a:cubicBezTo>
                  <a:cubicBezTo>
                    <a:pt x="69466" y="1432821"/>
                    <a:pt x="71571" y="1418085"/>
                    <a:pt x="75781" y="1395632"/>
                  </a:cubicBezTo>
                  <a:cubicBezTo>
                    <a:pt x="71571" y="1395632"/>
                    <a:pt x="69466" y="1393527"/>
                    <a:pt x="69466" y="1389316"/>
                  </a:cubicBezTo>
                  <a:lnTo>
                    <a:pt x="79991" y="1376686"/>
                  </a:lnTo>
                  <a:cubicBezTo>
                    <a:pt x="74377" y="1371073"/>
                    <a:pt x="70167" y="1368266"/>
                    <a:pt x="67360" y="1368266"/>
                  </a:cubicBezTo>
                  <a:lnTo>
                    <a:pt x="75781" y="1355636"/>
                  </a:lnTo>
                  <a:lnTo>
                    <a:pt x="67360" y="1338796"/>
                  </a:lnTo>
                  <a:cubicBezTo>
                    <a:pt x="71571" y="1338796"/>
                    <a:pt x="73676" y="1336691"/>
                    <a:pt x="73676" y="1332481"/>
                  </a:cubicBezTo>
                  <a:lnTo>
                    <a:pt x="67360" y="1332481"/>
                  </a:lnTo>
                  <a:lnTo>
                    <a:pt x="67360" y="1328271"/>
                  </a:lnTo>
                  <a:cubicBezTo>
                    <a:pt x="71571" y="1319851"/>
                    <a:pt x="77184" y="1315641"/>
                    <a:pt x="84201" y="1315641"/>
                  </a:cubicBezTo>
                  <a:lnTo>
                    <a:pt x="84201" y="1309326"/>
                  </a:lnTo>
                  <a:lnTo>
                    <a:pt x="67360" y="1311431"/>
                  </a:lnTo>
                  <a:lnTo>
                    <a:pt x="63150" y="1305116"/>
                  </a:lnTo>
                  <a:lnTo>
                    <a:pt x="63150" y="1298801"/>
                  </a:lnTo>
                  <a:lnTo>
                    <a:pt x="69466" y="1288275"/>
                  </a:lnTo>
                  <a:lnTo>
                    <a:pt x="69466" y="1271435"/>
                  </a:lnTo>
                  <a:lnTo>
                    <a:pt x="58940" y="1271435"/>
                  </a:lnTo>
                  <a:lnTo>
                    <a:pt x="58940" y="1265120"/>
                  </a:lnTo>
                  <a:cubicBezTo>
                    <a:pt x="71571" y="1265120"/>
                    <a:pt x="79991" y="1257402"/>
                    <a:pt x="84201" y="1241965"/>
                  </a:cubicBezTo>
                  <a:lnTo>
                    <a:pt x="67360" y="1241965"/>
                  </a:lnTo>
                  <a:lnTo>
                    <a:pt x="67360" y="1227230"/>
                  </a:lnTo>
                  <a:lnTo>
                    <a:pt x="73676" y="1218810"/>
                  </a:lnTo>
                  <a:lnTo>
                    <a:pt x="73676" y="1208284"/>
                  </a:lnTo>
                  <a:lnTo>
                    <a:pt x="67360" y="1208284"/>
                  </a:lnTo>
                  <a:lnTo>
                    <a:pt x="67360" y="1201969"/>
                  </a:lnTo>
                  <a:cubicBezTo>
                    <a:pt x="75781" y="1201969"/>
                    <a:pt x="79991" y="1198461"/>
                    <a:pt x="79991" y="1191444"/>
                  </a:cubicBezTo>
                  <a:lnTo>
                    <a:pt x="79991" y="1185129"/>
                  </a:lnTo>
                  <a:cubicBezTo>
                    <a:pt x="71571" y="1185129"/>
                    <a:pt x="67360" y="1182322"/>
                    <a:pt x="67360" y="1176709"/>
                  </a:cubicBezTo>
                  <a:lnTo>
                    <a:pt x="75781" y="1164079"/>
                  </a:lnTo>
                  <a:lnTo>
                    <a:pt x="73676" y="1143029"/>
                  </a:lnTo>
                  <a:cubicBezTo>
                    <a:pt x="80692" y="1131802"/>
                    <a:pt x="84201" y="1121978"/>
                    <a:pt x="84201" y="1113558"/>
                  </a:cubicBezTo>
                  <a:cubicBezTo>
                    <a:pt x="74377" y="1106542"/>
                    <a:pt x="67360" y="1103033"/>
                    <a:pt x="63150" y="1103033"/>
                  </a:cubicBezTo>
                  <a:lnTo>
                    <a:pt x="63150" y="1100928"/>
                  </a:lnTo>
                  <a:lnTo>
                    <a:pt x="69466" y="1090403"/>
                  </a:lnTo>
                  <a:lnTo>
                    <a:pt x="63150" y="1079878"/>
                  </a:lnTo>
                  <a:lnTo>
                    <a:pt x="79991" y="1063038"/>
                  </a:lnTo>
                  <a:lnTo>
                    <a:pt x="79991" y="1058828"/>
                  </a:lnTo>
                  <a:cubicBezTo>
                    <a:pt x="71571" y="1058828"/>
                    <a:pt x="67360" y="1056723"/>
                    <a:pt x="67360" y="1052513"/>
                  </a:cubicBezTo>
                  <a:cubicBezTo>
                    <a:pt x="74377" y="1045496"/>
                    <a:pt x="78587" y="1032164"/>
                    <a:pt x="79991" y="1012517"/>
                  </a:cubicBezTo>
                  <a:cubicBezTo>
                    <a:pt x="85604" y="1009710"/>
                    <a:pt x="89112" y="1008307"/>
                    <a:pt x="90516" y="1008307"/>
                  </a:cubicBezTo>
                  <a:lnTo>
                    <a:pt x="86306" y="983047"/>
                  </a:lnTo>
                  <a:lnTo>
                    <a:pt x="92621" y="978837"/>
                  </a:lnTo>
                  <a:lnTo>
                    <a:pt x="92621" y="974627"/>
                  </a:lnTo>
                  <a:lnTo>
                    <a:pt x="90516" y="968312"/>
                  </a:lnTo>
                  <a:cubicBezTo>
                    <a:pt x="94726" y="934631"/>
                    <a:pt x="96831" y="906564"/>
                    <a:pt x="96831" y="884111"/>
                  </a:cubicBezTo>
                  <a:lnTo>
                    <a:pt x="96831" y="875690"/>
                  </a:lnTo>
                  <a:cubicBezTo>
                    <a:pt x="96831" y="872884"/>
                    <a:pt x="98234" y="871480"/>
                    <a:pt x="101041" y="871480"/>
                  </a:cubicBezTo>
                  <a:cubicBezTo>
                    <a:pt x="101041" y="868674"/>
                    <a:pt x="99638" y="867270"/>
                    <a:pt x="96831" y="867270"/>
                  </a:cubicBezTo>
                  <a:lnTo>
                    <a:pt x="101041" y="850430"/>
                  </a:lnTo>
                  <a:lnTo>
                    <a:pt x="101041" y="808330"/>
                  </a:lnTo>
                  <a:cubicBezTo>
                    <a:pt x="101041" y="781666"/>
                    <a:pt x="103848" y="767632"/>
                    <a:pt x="109461" y="766229"/>
                  </a:cubicBezTo>
                  <a:lnTo>
                    <a:pt x="107356" y="759914"/>
                  </a:lnTo>
                  <a:cubicBezTo>
                    <a:pt x="107356" y="755704"/>
                    <a:pt x="109461" y="753599"/>
                    <a:pt x="113671" y="753599"/>
                  </a:cubicBezTo>
                  <a:cubicBezTo>
                    <a:pt x="113671" y="750792"/>
                    <a:pt x="112268" y="749389"/>
                    <a:pt x="109461" y="749389"/>
                  </a:cubicBezTo>
                  <a:cubicBezTo>
                    <a:pt x="120688" y="683432"/>
                    <a:pt x="129108" y="649751"/>
                    <a:pt x="134721" y="648348"/>
                  </a:cubicBezTo>
                  <a:cubicBezTo>
                    <a:pt x="136125" y="649751"/>
                    <a:pt x="136826" y="658873"/>
                    <a:pt x="136826" y="675713"/>
                  </a:cubicBezTo>
                  <a:lnTo>
                    <a:pt x="141036" y="675713"/>
                  </a:lnTo>
                  <a:lnTo>
                    <a:pt x="143141" y="639928"/>
                  </a:lnTo>
                  <a:lnTo>
                    <a:pt x="151562" y="639928"/>
                  </a:lnTo>
                  <a:lnTo>
                    <a:pt x="151562" y="656768"/>
                  </a:lnTo>
                  <a:lnTo>
                    <a:pt x="153667" y="656768"/>
                  </a:lnTo>
                  <a:cubicBezTo>
                    <a:pt x="156473" y="645541"/>
                    <a:pt x="159982" y="632209"/>
                    <a:pt x="164192" y="616772"/>
                  </a:cubicBezTo>
                  <a:lnTo>
                    <a:pt x="168402" y="599932"/>
                  </a:lnTo>
                  <a:lnTo>
                    <a:pt x="172612" y="583092"/>
                  </a:lnTo>
                  <a:cubicBezTo>
                    <a:pt x="178225" y="560638"/>
                    <a:pt x="182435" y="544500"/>
                    <a:pt x="185242" y="534676"/>
                  </a:cubicBezTo>
                  <a:lnTo>
                    <a:pt x="191557" y="534676"/>
                  </a:lnTo>
                  <a:cubicBezTo>
                    <a:pt x="191557" y="547307"/>
                    <a:pt x="185944" y="568357"/>
                    <a:pt x="174717" y="597827"/>
                  </a:cubicBezTo>
                  <a:lnTo>
                    <a:pt x="181032" y="597827"/>
                  </a:lnTo>
                  <a:cubicBezTo>
                    <a:pt x="188049" y="578180"/>
                    <a:pt x="193662" y="568357"/>
                    <a:pt x="197872" y="568357"/>
                  </a:cubicBezTo>
                  <a:lnTo>
                    <a:pt x="202082" y="574672"/>
                  </a:lnTo>
                  <a:lnTo>
                    <a:pt x="202082" y="578882"/>
                  </a:lnTo>
                  <a:lnTo>
                    <a:pt x="193662" y="589407"/>
                  </a:lnTo>
                  <a:lnTo>
                    <a:pt x="197872" y="595722"/>
                  </a:lnTo>
                  <a:lnTo>
                    <a:pt x="193662" y="608352"/>
                  </a:lnTo>
                  <a:cubicBezTo>
                    <a:pt x="196469" y="613966"/>
                    <a:pt x="197872" y="618877"/>
                    <a:pt x="197872" y="623087"/>
                  </a:cubicBezTo>
                  <a:cubicBezTo>
                    <a:pt x="195065" y="623087"/>
                    <a:pt x="193662" y="623789"/>
                    <a:pt x="193662" y="625193"/>
                  </a:cubicBezTo>
                  <a:lnTo>
                    <a:pt x="187347" y="623087"/>
                  </a:lnTo>
                  <a:lnTo>
                    <a:pt x="181032" y="623087"/>
                  </a:lnTo>
                  <a:lnTo>
                    <a:pt x="181032" y="631508"/>
                  </a:lnTo>
                  <a:cubicBezTo>
                    <a:pt x="181032" y="637121"/>
                    <a:pt x="183137" y="639928"/>
                    <a:pt x="187347" y="639928"/>
                  </a:cubicBezTo>
                  <a:lnTo>
                    <a:pt x="187347" y="629403"/>
                  </a:lnTo>
                  <a:lnTo>
                    <a:pt x="191557" y="629403"/>
                  </a:lnTo>
                  <a:cubicBezTo>
                    <a:pt x="195767" y="629403"/>
                    <a:pt x="197872" y="631508"/>
                    <a:pt x="197872" y="635718"/>
                  </a:cubicBezTo>
                  <a:cubicBezTo>
                    <a:pt x="193662" y="644138"/>
                    <a:pt x="191557" y="651155"/>
                    <a:pt x="191557" y="656768"/>
                  </a:cubicBezTo>
                  <a:cubicBezTo>
                    <a:pt x="195767" y="656768"/>
                    <a:pt x="197872" y="658873"/>
                    <a:pt x="197872" y="663083"/>
                  </a:cubicBezTo>
                  <a:lnTo>
                    <a:pt x="197872" y="665188"/>
                  </a:lnTo>
                  <a:cubicBezTo>
                    <a:pt x="197872" y="669398"/>
                    <a:pt x="196469" y="674310"/>
                    <a:pt x="193662" y="679923"/>
                  </a:cubicBezTo>
                  <a:lnTo>
                    <a:pt x="197872" y="686238"/>
                  </a:lnTo>
                  <a:cubicBezTo>
                    <a:pt x="195065" y="703078"/>
                    <a:pt x="193662" y="712902"/>
                    <a:pt x="193662" y="715708"/>
                  </a:cubicBezTo>
                  <a:cubicBezTo>
                    <a:pt x="196469" y="715708"/>
                    <a:pt x="197872" y="717112"/>
                    <a:pt x="197872" y="719919"/>
                  </a:cubicBezTo>
                  <a:cubicBezTo>
                    <a:pt x="193662" y="719919"/>
                    <a:pt x="191557" y="722024"/>
                    <a:pt x="191557" y="726234"/>
                  </a:cubicBezTo>
                  <a:lnTo>
                    <a:pt x="193662" y="747284"/>
                  </a:lnTo>
                  <a:cubicBezTo>
                    <a:pt x="192259" y="747284"/>
                    <a:pt x="190855" y="747986"/>
                    <a:pt x="189452" y="749389"/>
                  </a:cubicBezTo>
                  <a:lnTo>
                    <a:pt x="185242" y="757809"/>
                  </a:lnTo>
                  <a:lnTo>
                    <a:pt x="187347" y="766229"/>
                  </a:lnTo>
                  <a:lnTo>
                    <a:pt x="185242" y="766229"/>
                  </a:lnTo>
                  <a:lnTo>
                    <a:pt x="187347" y="776754"/>
                  </a:lnTo>
                  <a:cubicBezTo>
                    <a:pt x="194364" y="776754"/>
                    <a:pt x="201380" y="747986"/>
                    <a:pt x="208397" y="690448"/>
                  </a:cubicBezTo>
                  <a:lnTo>
                    <a:pt x="214712" y="690448"/>
                  </a:lnTo>
                  <a:lnTo>
                    <a:pt x="214712" y="692553"/>
                  </a:lnTo>
                  <a:lnTo>
                    <a:pt x="212607" y="703078"/>
                  </a:lnTo>
                  <a:lnTo>
                    <a:pt x="212607" y="711499"/>
                  </a:lnTo>
                  <a:cubicBezTo>
                    <a:pt x="211204" y="715708"/>
                    <a:pt x="210502" y="718515"/>
                    <a:pt x="210502" y="719919"/>
                  </a:cubicBezTo>
                  <a:lnTo>
                    <a:pt x="218922" y="724129"/>
                  </a:lnTo>
                  <a:lnTo>
                    <a:pt x="218922" y="719919"/>
                  </a:lnTo>
                  <a:cubicBezTo>
                    <a:pt x="216116" y="714305"/>
                    <a:pt x="214712" y="710095"/>
                    <a:pt x="214712" y="707289"/>
                  </a:cubicBezTo>
                  <a:cubicBezTo>
                    <a:pt x="231552" y="707289"/>
                    <a:pt x="248393" y="682028"/>
                    <a:pt x="265233" y="631508"/>
                  </a:cubicBezTo>
                  <a:lnTo>
                    <a:pt x="277863" y="618877"/>
                  </a:lnTo>
                  <a:cubicBezTo>
                    <a:pt x="277863" y="621684"/>
                    <a:pt x="281371" y="625193"/>
                    <a:pt x="288388" y="629403"/>
                  </a:cubicBezTo>
                  <a:lnTo>
                    <a:pt x="292598" y="629403"/>
                  </a:lnTo>
                  <a:cubicBezTo>
                    <a:pt x="330489" y="588705"/>
                    <a:pt x="370484" y="559235"/>
                    <a:pt x="412585" y="540992"/>
                  </a:cubicBezTo>
                  <a:cubicBezTo>
                    <a:pt x="415391" y="529765"/>
                    <a:pt x="418900" y="524151"/>
                    <a:pt x="423110" y="524151"/>
                  </a:cubicBezTo>
                  <a:cubicBezTo>
                    <a:pt x="423110" y="528361"/>
                    <a:pt x="426618" y="531870"/>
                    <a:pt x="433635" y="534676"/>
                  </a:cubicBezTo>
                  <a:cubicBezTo>
                    <a:pt x="443458" y="527660"/>
                    <a:pt x="451878" y="520643"/>
                    <a:pt x="458895" y="513626"/>
                  </a:cubicBezTo>
                  <a:lnTo>
                    <a:pt x="467315" y="507311"/>
                  </a:lnTo>
                  <a:lnTo>
                    <a:pt x="473630" y="500996"/>
                  </a:lnTo>
                  <a:lnTo>
                    <a:pt x="477840" y="500996"/>
                  </a:lnTo>
                  <a:cubicBezTo>
                    <a:pt x="479244" y="500996"/>
                    <a:pt x="479945" y="502399"/>
                    <a:pt x="479945" y="505206"/>
                  </a:cubicBezTo>
                  <a:cubicBezTo>
                    <a:pt x="485559" y="502399"/>
                    <a:pt x="489067" y="500996"/>
                    <a:pt x="490471" y="500996"/>
                  </a:cubicBezTo>
                  <a:lnTo>
                    <a:pt x="490471" y="494681"/>
                  </a:lnTo>
                  <a:lnTo>
                    <a:pt x="484156" y="498891"/>
                  </a:lnTo>
                  <a:lnTo>
                    <a:pt x="479945" y="490471"/>
                  </a:lnTo>
                  <a:cubicBezTo>
                    <a:pt x="505206" y="472227"/>
                    <a:pt x="529063" y="460299"/>
                    <a:pt x="551516" y="454685"/>
                  </a:cubicBezTo>
                  <a:cubicBezTo>
                    <a:pt x="561340" y="436442"/>
                    <a:pt x="583793" y="427320"/>
                    <a:pt x="618877" y="427320"/>
                  </a:cubicBezTo>
                  <a:lnTo>
                    <a:pt x="631507" y="433635"/>
                  </a:lnTo>
                  <a:cubicBezTo>
                    <a:pt x="641331" y="433635"/>
                    <a:pt x="653961" y="428022"/>
                    <a:pt x="669398" y="416795"/>
                  </a:cubicBezTo>
                  <a:close/>
                  <a:moveTo>
                    <a:pt x="136826" y="246288"/>
                  </a:moveTo>
                  <a:lnTo>
                    <a:pt x="136826" y="252603"/>
                  </a:lnTo>
                  <a:lnTo>
                    <a:pt x="143141" y="252603"/>
                  </a:lnTo>
                  <a:lnTo>
                    <a:pt x="143141" y="246288"/>
                  </a:lnTo>
                  <a:close/>
                  <a:moveTo>
                    <a:pt x="604142" y="0"/>
                  </a:moveTo>
                  <a:cubicBezTo>
                    <a:pt x="629402" y="36487"/>
                    <a:pt x="657469" y="54731"/>
                    <a:pt x="688343" y="54731"/>
                  </a:cubicBezTo>
                  <a:cubicBezTo>
                    <a:pt x="706587" y="58941"/>
                    <a:pt x="715708" y="66659"/>
                    <a:pt x="715708" y="77886"/>
                  </a:cubicBezTo>
                  <a:cubicBezTo>
                    <a:pt x="715708" y="83499"/>
                    <a:pt x="706587" y="100340"/>
                    <a:pt x="688343" y="128407"/>
                  </a:cubicBezTo>
                  <a:cubicBezTo>
                    <a:pt x="691150" y="131213"/>
                    <a:pt x="692553" y="135423"/>
                    <a:pt x="692553" y="141037"/>
                  </a:cubicBezTo>
                  <a:lnTo>
                    <a:pt x="654663" y="153667"/>
                  </a:lnTo>
                  <a:cubicBezTo>
                    <a:pt x="654663" y="156474"/>
                    <a:pt x="648348" y="159982"/>
                    <a:pt x="635717" y="164192"/>
                  </a:cubicBezTo>
                  <a:lnTo>
                    <a:pt x="625192" y="164192"/>
                  </a:lnTo>
                  <a:lnTo>
                    <a:pt x="618877" y="174717"/>
                  </a:lnTo>
                  <a:lnTo>
                    <a:pt x="602037" y="170507"/>
                  </a:lnTo>
                  <a:cubicBezTo>
                    <a:pt x="547306" y="191557"/>
                    <a:pt x="500996" y="214011"/>
                    <a:pt x="463105" y="237868"/>
                  </a:cubicBezTo>
                  <a:cubicBezTo>
                    <a:pt x="458895" y="230851"/>
                    <a:pt x="456790" y="226641"/>
                    <a:pt x="456790" y="225238"/>
                  </a:cubicBezTo>
                  <a:lnTo>
                    <a:pt x="454685" y="225238"/>
                  </a:lnTo>
                  <a:cubicBezTo>
                    <a:pt x="436442" y="242078"/>
                    <a:pt x="416795" y="262427"/>
                    <a:pt x="395744" y="286284"/>
                  </a:cubicBezTo>
                  <a:lnTo>
                    <a:pt x="393639" y="286284"/>
                  </a:lnTo>
                  <a:lnTo>
                    <a:pt x="393639" y="282074"/>
                  </a:lnTo>
                  <a:lnTo>
                    <a:pt x="412585" y="254708"/>
                  </a:lnTo>
                  <a:lnTo>
                    <a:pt x="412585" y="252603"/>
                  </a:lnTo>
                  <a:lnTo>
                    <a:pt x="410480" y="252603"/>
                  </a:lnTo>
                  <a:cubicBezTo>
                    <a:pt x="373993" y="283477"/>
                    <a:pt x="344522" y="313649"/>
                    <a:pt x="322069" y="343119"/>
                  </a:cubicBezTo>
                  <a:lnTo>
                    <a:pt x="309438" y="347329"/>
                  </a:lnTo>
                  <a:lnTo>
                    <a:pt x="309438" y="338909"/>
                  </a:lnTo>
                  <a:cubicBezTo>
                    <a:pt x="309438" y="336102"/>
                    <a:pt x="324174" y="312947"/>
                    <a:pt x="353644" y="269443"/>
                  </a:cubicBezTo>
                  <a:lnTo>
                    <a:pt x="349434" y="269443"/>
                  </a:lnTo>
                  <a:cubicBezTo>
                    <a:pt x="319964" y="284880"/>
                    <a:pt x="298913" y="298212"/>
                    <a:pt x="286283" y="309439"/>
                  </a:cubicBezTo>
                  <a:cubicBezTo>
                    <a:pt x="280670" y="313649"/>
                    <a:pt x="270145" y="317157"/>
                    <a:pt x="254708" y="319964"/>
                  </a:cubicBezTo>
                  <a:cubicBezTo>
                    <a:pt x="249094" y="317157"/>
                    <a:pt x="243481" y="315754"/>
                    <a:pt x="237868" y="315754"/>
                  </a:cubicBezTo>
                  <a:cubicBezTo>
                    <a:pt x="237868" y="319964"/>
                    <a:pt x="235762" y="322069"/>
                    <a:pt x="231552" y="322069"/>
                  </a:cubicBezTo>
                  <a:lnTo>
                    <a:pt x="210502" y="319964"/>
                  </a:lnTo>
                  <a:lnTo>
                    <a:pt x="202082" y="326279"/>
                  </a:lnTo>
                  <a:cubicBezTo>
                    <a:pt x="202082" y="323472"/>
                    <a:pt x="198574" y="319964"/>
                    <a:pt x="191557" y="315754"/>
                  </a:cubicBezTo>
                  <a:cubicBezTo>
                    <a:pt x="191557" y="319964"/>
                    <a:pt x="190154" y="322069"/>
                    <a:pt x="187347" y="322069"/>
                  </a:cubicBezTo>
                  <a:lnTo>
                    <a:pt x="176822" y="319964"/>
                  </a:lnTo>
                  <a:cubicBezTo>
                    <a:pt x="154368" y="324174"/>
                    <a:pt x="136826" y="326279"/>
                    <a:pt x="124196" y="326279"/>
                  </a:cubicBezTo>
                  <a:cubicBezTo>
                    <a:pt x="90516" y="326279"/>
                    <a:pt x="49117" y="303825"/>
                    <a:pt x="0" y="258918"/>
                  </a:cubicBezTo>
                  <a:cubicBezTo>
                    <a:pt x="4210" y="258918"/>
                    <a:pt x="6315" y="256813"/>
                    <a:pt x="6315" y="252603"/>
                  </a:cubicBezTo>
                  <a:lnTo>
                    <a:pt x="0" y="242078"/>
                  </a:lnTo>
                  <a:lnTo>
                    <a:pt x="6315" y="237868"/>
                  </a:lnTo>
                  <a:lnTo>
                    <a:pt x="58940" y="237868"/>
                  </a:lnTo>
                  <a:cubicBezTo>
                    <a:pt x="60344" y="237868"/>
                    <a:pt x="65255" y="238570"/>
                    <a:pt x="73676" y="239973"/>
                  </a:cubicBezTo>
                  <a:lnTo>
                    <a:pt x="88411" y="244183"/>
                  </a:lnTo>
                  <a:lnTo>
                    <a:pt x="107356" y="248393"/>
                  </a:lnTo>
                  <a:lnTo>
                    <a:pt x="130511" y="235763"/>
                  </a:lnTo>
                  <a:lnTo>
                    <a:pt x="136826" y="237868"/>
                  </a:lnTo>
                  <a:cubicBezTo>
                    <a:pt x="139633" y="230851"/>
                    <a:pt x="157877" y="222431"/>
                    <a:pt x="191557" y="212608"/>
                  </a:cubicBezTo>
                  <a:lnTo>
                    <a:pt x="191557" y="208398"/>
                  </a:lnTo>
                  <a:lnTo>
                    <a:pt x="187347" y="202082"/>
                  </a:lnTo>
                  <a:cubicBezTo>
                    <a:pt x="190154" y="202082"/>
                    <a:pt x="191557" y="200679"/>
                    <a:pt x="191557" y="197872"/>
                  </a:cubicBezTo>
                  <a:lnTo>
                    <a:pt x="208397" y="202082"/>
                  </a:lnTo>
                  <a:cubicBezTo>
                    <a:pt x="212607" y="202082"/>
                    <a:pt x="218221" y="194364"/>
                    <a:pt x="225237" y="178927"/>
                  </a:cubicBezTo>
                  <a:cubicBezTo>
                    <a:pt x="236464" y="173314"/>
                    <a:pt x="246288" y="170507"/>
                    <a:pt x="254708" y="170507"/>
                  </a:cubicBezTo>
                  <a:lnTo>
                    <a:pt x="252603" y="162087"/>
                  </a:lnTo>
                  <a:lnTo>
                    <a:pt x="258918" y="157877"/>
                  </a:lnTo>
                  <a:cubicBezTo>
                    <a:pt x="264531" y="160684"/>
                    <a:pt x="268040" y="162087"/>
                    <a:pt x="269443" y="162087"/>
                  </a:cubicBezTo>
                  <a:lnTo>
                    <a:pt x="265233" y="153667"/>
                  </a:lnTo>
                  <a:lnTo>
                    <a:pt x="271548" y="153667"/>
                  </a:lnTo>
                  <a:lnTo>
                    <a:pt x="271548" y="162087"/>
                  </a:lnTo>
                  <a:lnTo>
                    <a:pt x="277863" y="162087"/>
                  </a:lnTo>
                  <a:lnTo>
                    <a:pt x="277863" y="145247"/>
                  </a:lnTo>
                  <a:lnTo>
                    <a:pt x="286283" y="145247"/>
                  </a:lnTo>
                  <a:lnTo>
                    <a:pt x="286283" y="151562"/>
                  </a:lnTo>
                  <a:lnTo>
                    <a:pt x="292598" y="151562"/>
                  </a:lnTo>
                  <a:cubicBezTo>
                    <a:pt x="292598" y="134722"/>
                    <a:pt x="311543" y="119285"/>
                    <a:pt x="349434" y="105251"/>
                  </a:cubicBezTo>
                  <a:cubicBezTo>
                    <a:pt x="371888" y="82798"/>
                    <a:pt x="395744" y="70168"/>
                    <a:pt x="421005" y="67361"/>
                  </a:cubicBezTo>
                  <a:lnTo>
                    <a:pt x="416795" y="61046"/>
                  </a:lnTo>
                  <a:lnTo>
                    <a:pt x="423110" y="56836"/>
                  </a:lnTo>
                  <a:lnTo>
                    <a:pt x="427320" y="63151"/>
                  </a:lnTo>
                  <a:cubicBezTo>
                    <a:pt x="432933" y="63151"/>
                    <a:pt x="449773" y="55432"/>
                    <a:pt x="477840" y="39996"/>
                  </a:cubicBezTo>
                  <a:lnTo>
                    <a:pt x="496786" y="37890"/>
                  </a:lnTo>
                  <a:lnTo>
                    <a:pt x="496786" y="39996"/>
                  </a:lnTo>
                  <a:cubicBezTo>
                    <a:pt x="512222" y="37189"/>
                    <a:pt x="528361" y="30874"/>
                    <a:pt x="545201" y="21050"/>
                  </a:cubicBezTo>
                  <a:cubicBezTo>
                    <a:pt x="559235" y="14034"/>
                    <a:pt x="572567" y="8420"/>
                    <a:pt x="585197" y="4210"/>
                  </a:cubicBezTo>
                  <a:cubicBezTo>
                    <a:pt x="593617" y="1404"/>
                    <a:pt x="599932" y="0"/>
                    <a:pt x="60414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tLang="zh-CN" sz="16600" dirty="0">
                <a:solidFill>
                  <a:schemeClr val="tx1">
                    <a:lumMod val="85000"/>
                    <a:lumOff val="15000"/>
                  </a:schemeClr>
                </a:solidFill>
                <a:latin typeface="字魂49号-逍遥行书" panose="00000500000000000000" pitchFamily="2" charset="-122"/>
                <a:ea typeface="字魂49号-逍遥行书" panose="00000500000000000000" pitchFamily="2" charset="-122"/>
              </a:endParaRPr>
            </a:p>
          </p:txBody>
        </p:sp>
        <p:sp>
          <p:nvSpPr>
            <p:cNvPr id="1644" name="文本框 1643">
              <a:extLst>
                <a:ext uri="{FF2B5EF4-FFF2-40B4-BE49-F238E27FC236}">
                  <a16:creationId xmlns:a16="http://schemas.microsoft.com/office/drawing/2014/main" id="{5C09C475-F251-42BF-8F5C-5261CAD7733C}"/>
                </a:ext>
              </a:extLst>
            </p:cNvPr>
            <p:cNvSpPr txBox="1"/>
            <p:nvPr/>
          </p:nvSpPr>
          <p:spPr>
            <a:xfrm>
              <a:off x="2446459" y="1415772"/>
              <a:ext cx="664692" cy="630326"/>
            </a:xfrm>
            <a:custGeom>
              <a:avLst/>
              <a:gdLst/>
              <a:ahLst/>
              <a:cxnLst/>
              <a:rect l="l" t="t" r="r" b="b"/>
              <a:pathLst>
                <a:path w="664692" h="630326">
                  <a:moveTo>
                    <a:pt x="592607" y="588416"/>
                  </a:moveTo>
                  <a:lnTo>
                    <a:pt x="592607" y="590931"/>
                  </a:lnTo>
                  <a:lnTo>
                    <a:pt x="585901" y="590931"/>
                  </a:lnTo>
                  <a:lnTo>
                    <a:pt x="561594" y="604342"/>
                  </a:lnTo>
                  <a:lnTo>
                    <a:pt x="562432" y="604342"/>
                  </a:lnTo>
                  <a:cubicBezTo>
                    <a:pt x="576961" y="601548"/>
                    <a:pt x="584225" y="597636"/>
                    <a:pt x="584225" y="592607"/>
                  </a:cubicBezTo>
                  <a:lnTo>
                    <a:pt x="590931" y="593445"/>
                  </a:lnTo>
                  <a:lnTo>
                    <a:pt x="595960" y="588416"/>
                  </a:lnTo>
                  <a:close/>
                  <a:moveTo>
                    <a:pt x="597636" y="585902"/>
                  </a:moveTo>
                  <a:lnTo>
                    <a:pt x="597636" y="586740"/>
                  </a:lnTo>
                  <a:lnTo>
                    <a:pt x="600151" y="586740"/>
                  </a:lnTo>
                  <a:lnTo>
                    <a:pt x="600151" y="585902"/>
                  </a:lnTo>
                  <a:close/>
                  <a:moveTo>
                    <a:pt x="612724" y="580034"/>
                  </a:moveTo>
                  <a:lnTo>
                    <a:pt x="609371" y="584225"/>
                  </a:lnTo>
                  <a:lnTo>
                    <a:pt x="615238" y="584225"/>
                  </a:lnTo>
                  <a:lnTo>
                    <a:pt x="615238" y="583387"/>
                  </a:lnTo>
                  <a:cubicBezTo>
                    <a:pt x="615238" y="581152"/>
                    <a:pt x="614400" y="580034"/>
                    <a:pt x="612724" y="580034"/>
                  </a:cubicBezTo>
                  <a:close/>
                  <a:moveTo>
                    <a:pt x="600151" y="580034"/>
                  </a:moveTo>
                  <a:lnTo>
                    <a:pt x="602665" y="584225"/>
                  </a:lnTo>
                  <a:cubicBezTo>
                    <a:pt x="606577" y="583666"/>
                    <a:pt x="608533" y="582269"/>
                    <a:pt x="608533" y="580034"/>
                  </a:cubicBezTo>
                  <a:lnTo>
                    <a:pt x="606856" y="580034"/>
                  </a:lnTo>
                  <a:lnTo>
                    <a:pt x="604342" y="581710"/>
                  </a:lnTo>
                  <a:cubicBezTo>
                    <a:pt x="602107" y="580593"/>
                    <a:pt x="600710" y="580034"/>
                    <a:pt x="600151" y="580034"/>
                  </a:cubicBezTo>
                  <a:close/>
                  <a:moveTo>
                    <a:pt x="365455" y="580034"/>
                  </a:moveTo>
                  <a:lnTo>
                    <a:pt x="365455" y="581710"/>
                  </a:lnTo>
                  <a:lnTo>
                    <a:pt x="368808" y="581710"/>
                  </a:lnTo>
                  <a:lnTo>
                    <a:pt x="368808" y="580034"/>
                  </a:lnTo>
                  <a:close/>
                  <a:moveTo>
                    <a:pt x="617753" y="576681"/>
                  </a:moveTo>
                  <a:cubicBezTo>
                    <a:pt x="616077" y="576681"/>
                    <a:pt x="615238" y="577520"/>
                    <a:pt x="615238" y="579196"/>
                  </a:cubicBezTo>
                  <a:lnTo>
                    <a:pt x="615238" y="580034"/>
                  </a:lnTo>
                  <a:cubicBezTo>
                    <a:pt x="615797" y="580034"/>
                    <a:pt x="616356" y="579755"/>
                    <a:pt x="616915" y="579196"/>
                  </a:cubicBezTo>
                  <a:cubicBezTo>
                    <a:pt x="618032" y="578637"/>
                    <a:pt x="618871" y="577799"/>
                    <a:pt x="619429" y="576681"/>
                  </a:cubicBezTo>
                  <a:close/>
                  <a:moveTo>
                    <a:pt x="615238" y="570814"/>
                  </a:moveTo>
                  <a:lnTo>
                    <a:pt x="615238" y="572490"/>
                  </a:lnTo>
                  <a:lnTo>
                    <a:pt x="617753" y="572490"/>
                  </a:lnTo>
                  <a:lnTo>
                    <a:pt x="617753" y="570814"/>
                  </a:lnTo>
                  <a:close/>
                  <a:moveTo>
                    <a:pt x="422452" y="486994"/>
                  </a:moveTo>
                  <a:cubicBezTo>
                    <a:pt x="425246" y="491464"/>
                    <a:pt x="426923" y="493700"/>
                    <a:pt x="427482" y="493700"/>
                  </a:cubicBezTo>
                  <a:lnTo>
                    <a:pt x="429996" y="493700"/>
                  </a:lnTo>
                  <a:lnTo>
                    <a:pt x="429996" y="487832"/>
                  </a:lnTo>
                  <a:close/>
                  <a:moveTo>
                    <a:pt x="429996" y="480288"/>
                  </a:moveTo>
                  <a:cubicBezTo>
                    <a:pt x="431114" y="481965"/>
                    <a:pt x="431952" y="482803"/>
                    <a:pt x="432511" y="482803"/>
                  </a:cubicBezTo>
                  <a:lnTo>
                    <a:pt x="432511" y="480288"/>
                  </a:lnTo>
                  <a:close/>
                  <a:moveTo>
                    <a:pt x="434187" y="469392"/>
                  </a:moveTo>
                  <a:cubicBezTo>
                    <a:pt x="432511" y="469392"/>
                    <a:pt x="431673" y="470230"/>
                    <a:pt x="431673" y="471906"/>
                  </a:cubicBezTo>
                  <a:lnTo>
                    <a:pt x="434187" y="473583"/>
                  </a:lnTo>
                  <a:close/>
                  <a:moveTo>
                    <a:pt x="443407" y="372999"/>
                  </a:moveTo>
                  <a:lnTo>
                    <a:pt x="443407" y="375513"/>
                  </a:lnTo>
                  <a:lnTo>
                    <a:pt x="445922" y="375513"/>
                  </a:lnTo>
                  <a:cubicBezTo>
                    <a:pt x="445922" y="373837"/>
                    <a:pt x="445084" y="372999"/>
                    <a:pt x="443407" y="372999"/>
                  </a:cubicBezTo>
                  <a:close/>
                  <a:moveTo>
                    <a:pt x="398983" y="352882"/>
                  </a:moveTo>
                  <a:cubicBezTo>
                    <a:pt x="378307" y="364617"/>
                    <a:pt x="364058" y="378866"/>
                    <a:pt x="356235" y="395630"/>
                  </a:cubicBezTo>
                  <a:cubicBezTo>
                    <a:pt x="356235" y="400100"/>
                    <a:pt x="353999" y="405968"/>
                    <a:pt x="349529" y="413232"/>
                  </a:cubicBezTo>
                  <a:lnTo>
                    <a:pt x="349529" y="424967"/>
                  </a:lnTo>
                  <a:cubicBezTo>
                    <a:pt x="352323" y="424967"/>
                    <a:pt x="354558" y="427761"/>
                    <a:pt x="356235" y="433349"/>
                  </a:cubicBezTo>
                  <a:cubicBezTo>
                    <a:pt x="359029" y="434467"/>
                    <a:pt x="360426" y="435305"/>
                    <a:pt x="360426" y="435864"/>
                  </a:cubicBezTo>
                  <a:lnTo>
                    <a:pt x="359587" y="442569"/>
                  </a:lnTo>
                  <a:lnTo>
                    <a:pt x="360426" y="442569"/>
                  </a:lnTo>
                  <a:cubicBezTo>
                    <a:pt x="381101" y="438658"/>
                    <a:pt x="391439" y="433628"/>
                    <a:pt x="391439" y="427482"/>
                  </a:cubicBezTo>
                  <a:cubicBezTo>
                    <a:pt x="391439" y="424129"/>
                    <a:pt x="394512" y="420217"/>
                    <a:pt x="400659" y="415747"/>
                  </a:cubicBezTo>
                  <a:cubicBezTo>
                    <a:pt x="399542" y="413512"/>
                    <a:pt x="398983" y="412115"/>
                    <a:pt x="398983" y="411556"/>
                  </a:cubicBezTo>
                  <a:cubicBezTo>
                    <a:pt x="403453" y="409321"/>
                    <a:pt x="406806" y="407365"/>
                    <a:pt x="409041" y="405689"/>
                  </a:cubicBezTo>
                  <a:cubicBezTo>
                    <a:pt x="411276" y="404012"/>
                    <a:pt x="412394" y="402895"/>
                    <a:pt x="412394" y="402336"/>
                  </a:cubicBezTo>
                  <a:lnTo>
                    <a:pt x="412394" y="400659"/>
                  </a:lnTo>
                  <a:cubicBezTo>
                    <a:pt x="412394" y="398983"/>
                    <a:pt x="411556" y="398145"/>
                    <a:pt x="409879" y="398145"/>
                  </a:cubicBezTo>
                  <a:cubicBezTo>
                    <a:pt x="409879" y="399262"/>
                    <a:pt x="409600" y="399821"/>
                    <a:pt x="409041" y="399821"/>
                  </a:cubicBezTo>
                  <a:lnTo>
                    <a:pt x="407365" y="396468"/>
                  </a:lnTo>
                  <a:cubicBezTo>
                    <a:pt x="409600" y="389763"/>
                    <a:pt x="411556" y="384175"/>
                    <a:pt x="413232" y="379704"/>
                  </a:cubicBezTo>
                  <a:cubicBezTo>
                    <a:pt x="414909" y="376352"/>
                    <a:pt x="416026" y="374396"/>
                    <a:pt x="416585" y="373837"/>
                  </a:cubicBezTo>
                  <a:lnTo>
                    <a:pt x="416585" y="372999"/>
                  </a:lnTo>
                  <a:cubicBezTo>
                    <a:pt x="412115" y="372999"/>
                    <a:pt x="409879" y="372160"/>
                    <a:pt x="409879" y="370484"/>
                  </a:cubicBezTo>
                  <a:cubicBezTo>
                    <a:pt x="411556" y="370484"/>
                    <a:pt x="412394" y="369366"/>
                    <a:pt x="412394" y="367131"/>
                  </a:cubicBezTo>
                  <a:lnTo>
                    <a:pt x="412394" y="366293"/>
                  </a:lnTo>
                  <a:lnTo>
                    <a:pt x="411556" y="366293"/>
                  </a:lnTo>
                  <a:cubicBezTo>
                    <a:pt x="409879" y="366293"/>
                    <a:pt x="409041" y="367690"/>
                    <a:pt x="409041" y="370484"/>
                  </a:cubicBezTo>
                  <a:lnTo>
                    <a:pt x="405688" y="370484"/>
                  </a:lnTo>
                  <a:lnTo>
                    <a:pt x="405688" y="357911"/>
                  </a:lnTo>
                  <a:cubicBezTo>
                    <a:pt x="405688" y="357352"/>
                    <a:pt x="403453" y="355676"/>
                    <a:pt x="398983" y="352882"/>
                  </a:cubicBezTo>
                  <a:close/>
                  <a:moveTo>
                    <a:pt x="310972" y="330251"/>
                  </a:moveTo>
                  <a:lnTo>
                    <a:pt x="310972" y="332765"/>
                  </a:lnTo>
                  <a:lnTo>
                    <a:pt x="312648" y="332765"/>
                  </a:lnTo>
                  <a:lnTo>
                    <a:pt x="312648" y="330251"/>
                  </a:lnTo>
                  <a:close/>
                  <a:moveTo>
                    <a:pt x="628650" y="326898"/>
                  </a:moveTo>
                  <a:lnTo>
                    <a:pt x="628650" y="328574"/>
                  </a:lnTo>
                  <a:lnTo>
                    <a:pt x="631164" y="328574"/>
                  </a:lnTo>
                  <a:lnTo>
                    <a:pt x="631164" y="326898"/>
                  </a:lnTo>
                  <a:close/>
                  <a:moveTo>
                    <a:pt x="304266" y="326059"/>
                  </a:moveTo>
                  <a:lnTo>
                    <a:pt x="305943" y="328574"/>
                  </a:lnTo>
                  <a:lnTo>
                    <a:pt x="305943" y="330251"/>
                  </a:lnTo>
                  <a:lnTo>
                    <a:pt x="302590" y="330251"/>
                  </a:lnTo>
                  <a:cubicBezTo>
                    <a:pt x="302590" y="330809"/>
                    <a:pt x="302869" y="331368"/>
                    <a:pt x="303428" y="331927"/>
                  </a:cubicBezTo>
                  <a:lnTo>
                    <a:pt x="306781" y="333603"/>
                  </a:lnTo>
                  <a:lnTo>
                    <a:pt x="308457" y="331089"/>
                  </a:lnTo>
                  <a:lnTo>
                    <a:pt x="308457" y="326059"/>
                  </a:lnTo>
                  <a:close/>
                  <a:moveTo>
                    <a:pt x="98069" y="316839"/>
                  </a:moveTo>
                  <a:lnTo>
                    <a:pt x="98907" y="316839"/>
                  </a:lnTo>
                  <a:lnTo>
                    <a:pt x="98907" y="319354"/>
                  </a:lnTo>
                  <a:lnTo>
                    <a:pt x="98069" y="319354"/>
                  </a:lnTo>
                  <a:close/>
                  <a:moveTo>
                    <a:pt x="112318" y="308457"/>
                  </a:moveTo>
                  <a:lnTo>
                    <a:pt x="112318" y="309295"/>
                  </a:lnTo>
                  <a:lnTo>
                    <a:pt x="111480" y="310972"/>
                  </a:lnTo>
                  <a:cubicBezTo>
                    <a:pt x="110921" y="313207"/>
                    <a:pt x="110083" y="315163"/>
                    <a:pt x="108966" y="316839"/>
                  </a:cubicBezTo>
                  <a:cubicBezTo>
                    <a:pt x="111201" y="316839"/>
                    <a:pt x="112877" y="317119"/>
                    <a:pt x="113995" y="317678"/>
                  </a:cubicBezTo>
                  <a:lnTo>
                    <a:pt x="116509" y="310134"/>
                  </a:lnTo>
                  <a:lnTo>
                    <a:pt x="113995" y="308457"/>
                  </a:lnTo>
                  <a:close/>
                  <a:moveTo>
                    <a:pt x="317677" y="306781"/>
                  </a:moveTo>
                  <a:lnTo>
                    <a:pt x="317677" y="310134"/>
                  </a:lnTo>
                  <a:cubicBezTo>
                    <a:pt x="317677" y="311810"/>
                    <a:pt x="316839" y="312648"/>
                    <a:pt x="315163" y="312648"/>
                  </a:cubicBezTo>
                  <a:lnTo>
                    <a:pt x="315163" y="310134"/>
                  </a:lnTo>
                  <a:cubicBezTo>
                    <a:pt x="315163" y="307898"/>
                    <a:pt x="316001" y="306781"/>
                    <a:pt x="317677" y="306781"/>
                  </a:cubicBezTo>
                  <a:close/>
                  <a:moveTo>
                    <a:pt x="509625" y="303428"/>
                  </a:moveTo>
                  <a:cubicBezTo>
                    <a:pt x="502361" y="312369"/>
                    <a:pt x="496493" y="324383"/>
                    <a:pt x="492023" y="339471"/>
                  </a:cubicBezTo>
                  <a:lnTo>
                    <a:pt x="492861" y="346176"/>
                  </a:lnTo>
                  <a:lnTo>
                    <a:pt x="492861" y="348691"/>
                  </a:lnTo>
                  <a:cubicBezTo>
                    <a:pt x="492861" y="349809"/>
                    <a:pt x="492582" y="350367"/>
                    <a:pt x="492023" y="350367"/>
                  </a:cubicBezTo>
                  <a:lnTo>
                    <a:pt x="492861" y="352882"/>
                  </a:lnTo>
                  <a:cubicBezTo>
                    <a:pt x="491185" y="355676"/>
                    <a:pt x="488950" y="362661"/>
                    <a:pt x="486156" y="373837"/>
                  </a:cubicBezTo>
                  <a:cubicBezTo>
                    <a:pt x="492861" y="376072"/>
                    <a:pt x="496214" y="379146"/>
                    <a:pt x="496214" y="383057"/>
                  </a:cubicBezTo>
                  <a:lnTo>
                    <a:pt x="497052" y="383057"/>
                  </a:lnTo>
                  <a:cubicBezTo>
                    <a:pt x="497611" y="383057"/>
                    <a:pt x="499008" y="381939"/>
                    <a:pt x="501243" y="379704"/>
                  </a:cubicBezTo>
                  <a:lnTo>
                    <a:pt x="499567" y="377190"/>
                  </a:lnTo>
                  <a:cubicBezTo>
                    <a:pt x="502361" y="373837"/>
                    <a:pt x="507390" y="370484"/>
                    <a:pt x="514654" y="367131"/>
                  </a:cubicBezTo>
                  <a:cubicBezTo>
                    <a:pt x="514654" y="366573"/>
                    <a:pt x="515772" y="365455"/>
                    <a:pt x="518007" y="363779"/>
                  </a:cubicBezTo>
                  <a:cubicBezTo>
                    <a:pt x="520242" y="361543"/>
                    <a:pt x="523595" y="358749"/>
                    <a:pt x="528066" y="355396"/>
                  </a:cubicBezTo>
                  <a:cubicBezTo>
                    <a:pt x="528066" y="354279"/>
                    <a:pt x="532815" y="346735"/>
                    <a:pt x="542315" y="332765"/>
                  </a:cubicBezTo>
                  <a:cubicBezTo>
                    <a:pt x="542315" y="331089"/>
                    <a:pt x="542874" y="329133"/>
                    <a:pt x="543991" y="326898"/>
                  </a:cubicBezTo>
                  <a:cubicBezTo>
                    <a:pt x="542874" y="326898"/>
                    <a:pt x="542315" y="326618"/>
                    <a:pt x="542315" y="326059"/>
                  </a:cubicBezTo>
                  <a:cubicBezTo>
                    <a:pt x="544550" y="326059"/>
                    <a:pt x="546506" y="322986"/>
                    <a:pt x="548182" y="316839"/>
                  </a:cubicBezTo>
                  <a:lnTo>
                    <a:pt x="545668" y="315163"/>
                  </a:lnTo>
                  <a:lnTo>
                    <a:pt x="537286" y="315163"/>
                  </a:lnTo>
                  <a:lnTo>
                    <a:pt x="537286" y="312648"/>
                  </a:lnTo>
                  <a:lnTo>
                    <a:pt x="530580" y="313486"/>
                  </a:lnTo>
                  <a:lnTo>
                    <a:pt x="526389" y="310972"/>
                  </a:lnTo>
                  <a:lnTo>
                    <a:pt x="523036" y="312648"/>
                  </a:lnTo>
                  <a:lnTo>
                    <a:pt x="519684" y="308457"/>
                  </a:lnTo>
                  <a:cubicBezTo>
                    <a:pt x="520801" y="308457"/>
                    <a:pt x="521360" y="307898"/>
                    <a:pt x="521360" y="306781"/>
                  </a:cubicBezTo>
                  <a:lnTo>
                    <a:pt x="517169" y="304266"/>
                  </a:lnTo>
                  <a:cubicBezTo>
                    <a:pt x="517169" y="305943"/>
                    <a:pt x="516331" y="306781"/>
                    <a:pt x="514654" y="306781"/>
                  </a:cubicBezTo>
                  <a:cubicBezTo>
                    <a:pt x="512978" y="306781"/>
                    <a:pt x="512140" y="305663"/>
                    <a:pt x="512140" y="303428"/>
                  </a:cubicBezTo>
                  <a:close/>
                  <a:moveTo>
                    <a:pt x="119024" y="299237"/>
                  </a:moveTo>
                  <a:lnTo>
                    <a:pt x="115671" y="305943"/>
                  </a:lnTo>
                  <a:lnTo>
                    <a:pt x="115671" y="306781"/>
                  </a:lnTo>
                  <a:lnTo>
                    <a:pt x="119024" y="306781"/>
                  </a:lnTo>
                  <a:cubicBezTo>
                    <a:pt x="119024" y="305105"/>
                    <a:pt x="120142" y="304266"/>
                    <a:pt x="122377" y="304266"/>
                  </a:cubicBezTo>
                  <a:lnTo>
                    <a:pt x="122377" y="301752"/>
                  </a:lnTo>
                  <a:cubicBezTo>
                    <a:pt x="122377" y="300075"/>
                    <a:pt x="121259" y="299237"/>
                    <a:pt x="119024" y="299237"/>
                  </a:cubicBezTo>
                  <a:close/>
                  <a:moveTo>
                    <a:pt x="321868" y="295046"/>
                  </a:moveTo>
                  <a:lnTo>
                    <a:pt x="322707" y="295046"/>
                  </a:lnTo>
                  <a:lnTo>
                    <a:pt x="322707" y="297561"/>
                  </a:lnTo>
                  <a:lnTo>
                    <a:pt x="321868" y="297561"/>
                  </a:lnTo>
                  <a:close/>
                  <a:moveTo>
                    <a:pt x="122377" y="295046"/>
                  </a:moveTo>
                  <a:lnTo>
                    <a:pt x="122377" y="297561"/>
                  </a:lnTo>
                  <a:lnTo>
                    <a:pt x="124891" y="297561"/>
                  </a:lnTo>
                  <a:cubicBezTo>
                    <a:pt x="124891" y="295884"/>
                    <a:pt x="124053" y="295046"/>
                    <a:pt x="122377" y="295046"/>
                  </a:cubicBezTo>
                  <a:close/>
                  <a:moveTo>
                    <a:pt x="116509" y="293370"/>
                  </a:moveTo>
                  <a:cubicBezTo>
                    <a:pt x="114274" y="293370"/>
                    <a:pt x="112039" y="296164"/>
                    <a:pt x="109804" y="301752"/>
                  </a:cubicBezTo>
                  <a:lnTo>
                    <a:pt x="107289" y="301752"/>
                  </a:lnTo>
                  <a:lnTo>
                    <a:pt x="108966" y="304266"/>
                  </a:lnTo>
                  <a:lnTo>
                    <a:pt x="108966" y="305943"/>
                  </a:lnTo>
                  <a:cubicBezTo>
                    <a:pt x="107848" y="305943"/>
                    <a:pt x="105892" y="307340"/>
                    <a:pt x="103098" y="310134"/>
                  </a:cubicBezTo>
                  <a:lnTo>
                    <a:pt x="100584" y="310134"/>
                  </a:lnTo>
                  <a:lnTo>
                    <a:pt x="100584" y="306781"/>
                  </a:lnTo>
                  <a:lnTo>
                    <a:pt x="98069" y="306781"/>
                  </a:lnTo>
                  <a:lnTo>
                    <a:pt x="98069" y="308457"/>
                  </a:lnTo>
                  <a:lnTo>
                    <a:pt x="102260" y="313486"/>
                  </a:lnTo>
                  <a:lnTo>
                    <a:pt x="102260" y="315163"/>
                  </a:lnTo>
                  <a:lnTo>
                    <a:pt x="98907" y="315163"/>
                  </a:lnTo>
                  <a:lnTo>
                    <a:pt x="96393" y="313486"/>
                  </a:lnTo>
                  <a:cubicBezTo>
                    <a:pt x="96393" y="314604"/>
                    <a:pt x="93319" y="318236"/>
                    <a:pt x="87172" y="324383"/>
                  </a:cubicBezTo>
                  <a:lnTo>
                    <a:pt x="87172" y="328574"/>
                  </a:lnTo>
                  <a:lnTo>
                    <a:pt x="89687" y="328574"/>
                  </a:lnTo>
                  <a:cubicBezTo>
                    <a:pt x="89687" y="324104"/>
                    <a:pt x="91922" y="321868"/>
                    <a:pt x="96393" y="321868"/>
                  </a:cubicBezTo>
                  <a:cubicBezTo>
                    <a:pt x="96393" y="322986"/>
                    <a:pt x="96951" y="323545"/>
                    <a:pt x="98069" y="323545"/>
                  </a:cubicBezTo>
                  <a:lnTo>
                    <a:pt x="96393" y="326059"/>
                  </a:lnTo>
                  <a:lnTo>
                    <a:pt x="96393" y="328574"/>
                  </a:lnTo>
                  <a:cubicBezTo>
                    <a:pt x="105333" y="316839"/>
                    <a:pt x="112598" y="305105"/>
                    <a:pt x="118186" y="293370"/>
                  </a:cubicBezTo>
                  <a:close/>
                  <a:moveTo>
                    <a:pt x="123215" y="292531"/>
                  </a:moveTo>
                  <a:lnTo>
                    <a:pt x="123215" y="293370"/>
                  </a:lnTo>
                  <a:lnTo>
                    <a:pt x="125730" y="293370"/>
                  </a:lnTo>
                  <a:lnTo>
                    <a:pt x="125730" y="292531"/>
                  </a:lnTo>
                  <a:close/>
                  <a:moveTo>
                    <a:pt x="138303" y="272415"/>
                  </a:moveTo>
                  <a:lnTo>
                    <a:pt x="136626" y="274929"/>
                  </a:lnTo>
                  <a:cubicBezTo>
                    <a:pt x="136626" y="276606"/>
                    <a:pt x="138023" y="277444"/>
                    <a:pt x="140817" y="277444"/>
                  </a:cubicBezTo>
                  <a:lnTo>
                    <a:pt x="143332" y="276606"/>
                  </a:lnTo>
                  <a:lnTo>
                    <a:pt x="145008" y="276606"/>
                  </a:lnTo>
                  <a:lnTo>
                    <a:pt x="145008" y="273253"/>
                  </a:lnTo>
                  <a:cubicBezTo>
                    <a:pt x="141655" y="273253"/>
                    <a:pt x="139420" y="272973"/>
                    <a:pt x="138303" y="272415"/>
                  </a:cubicBezTo>
                  <a:close/>
                  <a:moveTo>
                    <a:pt x="147523" y="265709"/>
                  </a:moveTo>
                  <a:cubicBezTo>
                    <a:pt x="145288" y="267385"/>
                    <a:pt x="143611" y="268224"/>
                    <a:pt x="142494" y="268224"/>
                  </a:cubicBezTo>
                  <a:cubicBezTo>
                    <a:pt x="142494" y="269900"/>
                    <a:pt x="143332" y="270738"/>
                    <a:pt x="145008" y="270738"/>
                  </a:cubicBezTo>
                  <a:lnTo>
                    <a:pt x="149199" y="270738"/>
                  </a:lnTo>
                  <a:cubicBezTo>
                    <a:pt x="149199" y="268503"/>
                    <a:pt x="149479" y="266827"/>
                    <a:pt x="150037" y="265709"/>
                  </a:cubicBezTo>
                  <a:close/>
                  <a:moveTo>
                    <a:pt x="158419" y="254812"/>
                  </a:moveTo>
                  <a:cubicBezTo>
                    <a:pt x="154508" y="255371"/>
                    <a:pt x="151714" y="257606"/>
                    <a:pt x="150037" y="261518"/>
                  </a:cubicBezTo>
                  <a:lnTo>
                    <a:pt x="152552" y="263194"/>
                  </a:lnTo>
                  <a:lnTo>
                    <a:pt x="159258" y="263194"/>
                  </a:lnTo>
                  <a:lnTo>
                    <a:pt x="159258" y="261518"/>
                  </a:lnTo>
                  <a:lnTo>
                    <a:pt x="156743" y="261518"/>
                  </a:lnTo>
                  <a:lnTo>
                    <a:pt x="156743" y="259003"/>
                  </a:lnTo>
                  <a:cubicBezTo>
                    <a:pt x="159537" y="259003"/>
                    <a:pt x="160934" y="258165"/>
                    <a:pt x="160934" y="256489"/>
                  </a:cubicBezTo>
                  <a:close/>
                  <a:moveTo>
                    <a:pt x="387248" y="245592"/>
                  </a:moveTo>
                  <a:cubicBezTo>
                    <a:pt x="382219" y="245592"/>
                    <a:pt x="379425" y="251739"/>
                    <a:pt x="378866" y="264033"/>
                  </a:cubicBezTo>
                  <a:cubicBezTo>
                    <a:pt x="375513" y="271297"/>
                    <a:pt x="370763" y="274929"/>
                    <a:pt x="364617" y="274929"/>
                  </a:cubicBezTo>
                  <a:cubicBezTo>
                    <a:pt x="361823" y="274929"/>
                    <a:pt x="357911" y="271297"/>
                    <a:pt x="352882" y="264033"/>
                  </a:cubicBezTo>
                  <a:cubicBezTo>
                    <a:pt x="352882" y="265709"/>
                    <a:pt x="351764" y="266547"/>
                    <a:pt x="349529" y="266547"/>
                  </a:cubicBezTo>
                  <a:lnTo>
                    <a:pt x="347014" y="266547"/>
                  </a:lnTo>
                  <a:lnTo>
                    <a:pt x="349529" y="263194"/>
                  </a:lnTo>
                  <a:cubicBezTo>
                    <a:pt x="346176" y="263194"/>
                    <a:pt x="343662" y="262077"/>
                    <a:pt x="341985" y="259842"/>
                  </a:cubicBezTo>
                  <a:cubicBezTo>
                    <a:pt x="319633" y="272135"/>
                    <a:pt x="308457" y="284708"/>
                    <a:pt x="308457" y="297561"/>
                  </a:cubicBezTo>
                  <a:cubicBezTo>
                    <a:pt x="306781" y="298119"/>
                    <a:pt x="305943" y="298958"/>
                    <a:pt x="305943" y="300075"/>
                  </a:cubicBezTo>
                  <a:lnTo>
                    <a:pt x="305943" y="304266"/>
                  </a:lnTo>
                  <a:lnTo>
                    <a:pt x="306781" y="310972"/>
                  </a:lnTo>
                  <a:cubicBezTo>
                    <a:pt x="305663" y="310972"/>
                    <a:pt x="304266" y="312369"/>
                    <a:pt x="302590" y="315163"/>
                  </a:cubicBezTo>
                  <a:cubicBezTo>
                    <a:pt x="304266" y="315163"/>
                    <a:pt x="305663" y="316560"/>
                    <a:pt x="306781" y="319354"/>
                  </a:cubicBezTo>
                  <a:lnTo>
                    <a:pt x="305943" y="321868"/>
                  </a:lnTo>
                  <a:lnTo>
                    <a:pt x="309295" y="324383"/>
                  </a:lnTo>
                  <a:cubicBezTo>
                    <a:pt x="312089" y="316560"/>
                    <a:pt x="314045" y="312648"/>
                    <a:pt x="315163" y="312648"/>
                  </a:cubicBezTo>
                  <a:lnTo>
                    <a:pt x="315163" y="324383"/>
                  </a:lnTo>
                  <a:lnTo>
                    <a:pt x="322707" y="326059"/>
                  </a:lnTo>
                  <a:lnTo>
                    <a:pt x="321868" y="323545"/>
                  </a:lnTo>
                  <a:lnTo>
                    <a:pt x="321868" y="321868"/>
                  </a:lnTo>
                  <a:cubicBezTo>
                    <a:pt x="328574" y="321868"/>
                    <a:pt x="333044" y="319074"/>
                    <a:pt x="335280" y="313486"/>
                  </a:cubicBezTo>
                  <a:lnTo>
                    <a:pt x="337794" y="313486"/>
                  </a:lnTo>
                  <a:lnTo>
                    <a:pt x="336118" y="310134"/>
                  </a:lnTo>
                  <a:cubicBezTo>
                    <a:pt x="339471" y="303428"/>
                    <a:pt x="341706" y="300075"/>
                    <a:pt x="342823" y="300075"/>
                  </a:cubicBezTo>
                  <a:cubicBezTo>
                    <a:pt x="345059" y="300634"/>
                    <a:pt x="346176" y="301752"/>
                    <a:pt x="346176" y="303428"/>
                  </a:cubicBezTo>
                  <a:lnTo>
                    <a:pt x="342823" y="306781"/>
                  </a:lnTo>
                  <a:lnTo>
                    <a:pt x="346176" y="308457"/>
                  </a:lnTo>
                  <a:lnTo>
                    <a:pt x="344500" y="310972"/>
                  </a:lnTo>
                  <a:lnTo>
                    <a:pt x="344500" y="313486"/>
                  </a:lnTo>
                  <a:cubicBezTo>
                    <a:pt x="344500" y="315722"/>
                    <a:pt x="346735" y="316839"/>
                    <a:pt x="351205" y="316839"/>
                  </a:cubicBezTo>
                  <a:lnTo>
                    <a:pt x="349529" y="323545"/>
                  </a:lnTo>
                  <a:cubicBezTo>
                    <a:pt x="356793" y="320751"/>
                    <a:pt x="362800" y="317678"/>
                    <a:pt x="367550" y="314325"/>
                  </a:cubicBezTo>
                  <a:lnTo>
                    <a:pt x="369508" y="312666"/>
                  </a:lnTo>
                  <a:lnTo>
                    <a:pt x="362940" y="313486"/>
                  </a:lnTo>
                  <a:lnTo>
                    <a:pt x="362102" y="310972"/>
                  </a:lnTo>
                  <a:lnTo>
                    <a:pt x="365455" y="308457"/>
                  </a:lnTo>
                  <a:cubicBezTo>
                    <a:pt x="366293" y="308457"/>
                    <a:pt x="367061" y="308807"/>
                    <a:pt x="367760" y="309505"/>
                  </a:cubicBezTo>
                  <a:lnTo>
                    <a:pt x="369606" y="312582"/>
                  </a:lnTo>
                  <a:lnTo>
                    <a:pt x="373732" y="309086"/>
                  </a:lnTo>
                  <a:cubicBezTo>
                    <a:pt x="375478" y="307270"/>
                    <a:pt x="376910" y="305384"/>
                    <a:pt x="378028" y="303428"/>
                  </a:cubicBezTo>
                  <a:cubicBezTo>
                    <a:pt x="383057" y="296164"/>
                    <a:pt x="389204" y="292531"/>
                    <a:pt x="396468" y="292531"/>
                  </a:cubicBezTo>
                  <a:cubicBezTo>
                    <a:pt x="396468" y="291973"/>
                    <a:pt x="398703" y="290017"/>
                    <a:pt x="403174" y="286664"/>
                  </a:cubicBezTo>
                  <a:lnTo>
                    <a:pt x="403174" y="290017"/>
                  </a:lnTo>
                  <a:lnTo>
                    <a:pt x="405688" y="290017"/>
                  </a:lnTo>
                  <a:cubicBezTo>
                    <a:pt x="411276" y="281076"/>
                    <a:pt x="414070" y="273253"/>
                    <a:pt x="414070" y="266547"/>
                  </a:cubicBezTo>
                  <a:cubicBezTo>
                    <a:pt x="414629" y="266547"/>
                    <a:pt x="416306" y="264312"/>
                    <a:pt x="419100" y="259842"/>
                  </a:cubicBezTo>
                  <a:lnTo>
                    <a:pt x="416585" y="256489"/>
                  </a:lnTo>
                  <a:cubicBezTo>
                    <a:pt x="417703" y="255371"/>
                    <a:pt x="418261" y="252577"/>
                    <a:pt x="418261" y="248107"/>
                  </a:cubicBezTo>
                  <a:cubicBezTo>
                    <a:pt x="415467" y="248107"/>
                    <a:pt x="414070" y="247548"/>
                    <a:pt x="414070" y="246430"/>
                  </a:cubicBezTo>
                  <a:cubicBezTo>
                    <a:pt x="407924" y="249224"/>
                    <a:pt x="404850" y="251180"/>
                    <a:pt x="404850" y="252298"/>
                  </a:cubicBezTo>
                  <a:cubicBezTo>
                    <a:pt x="393115" y="252298"/>
                    <a:pt x="387248" y="250063"/>
                    <a:pt x="387248" y="245592"/>
                  </a:cubicBezTo>
                  <a:close/>
                  <a:moveTo>
                    <a:pt x="154228" y="163449"/>
                  </a:moveTo>
                  <a:lnTo>
                    <a:pt x="154228" y="167640"/>
                  </a:lnTo>
                  <a:lnTo>
                    <a:pt x="159258" y="169316"/>
                  </a:lnTo>
                  <a:cubicBezTo>
                    <a:pt x="158699" y="167640"/>
                    <a:pt x="158140" y="166243"/>
                    <a:pt x="157581" y="165125"/>
                  </a:cubicBezTo>
                  <a:cubicBezTo>
                    <a:pt x="157022" y="164007"/>
                    <a:pt x="156464" y="163449"/>
                    <a:pt x="155905" y="163449"/>
                  </a:cubicBezTo>
                  <a:close/>
                  <a:moveTo>
                    <a:pt x="178536" y="150037"/>
                  </a:moveTo>
                  <a:cubicBezTo>
                    <a:pt x="178536" y="151714"/>
                    <a:pt x="176301" y="155346"/>
                    <a:pt x="171831" y="160934"/>
                  </a:cubicBezTo>
                  <a:lnTo>
                    <a:pt x="171831" y="162610"/>
                  </a:lnTo>
                  <a:cubicBezTo>
                    <a:pt x="175183" y="158699"/>
                    <a:pt x="177698" y="156743"/>
                    <a:pt x="179374" y="156743"/>
                  </a:cubicBezTo>
                  <a:lnTo>
                    <a:pt x="178536" y="153390"/>
                  </a:lnTo>
                  <a:lnTo>
                    <a:pt x="182727" y="154228"/>
                  </a:lnTo>
                  <a:lnTo>
                    <a:pt x="182727" y="153390"/>
                  </a:lnTo>
                  <a:cubicBezTo>
                    <a:pt x="182727" y="151155"/>
                    <a:pt x="181610" y="150037"/>
                    <a:pt x="179374" y="150037"/>
                  </a:cubicBezTo>
                  <a:close/>
                  <a:moveTo>
                    <a:pt x="183565" y="142494"/>
                  </a:moveTo>
                  <a:cubicBezTo>
                    <a:pt x="183565" y="143053"/>
                    <a:pt x="182727" y="144729"/>
                    <a:pt x="181051" y="147523"/>
                  </a:cubicBezTo>
                  <a:lnTo>
                    <a:pt x="181051" y="149199"/>
                  </a:lnTo>
                  <a:lnTo>
                    <a:pt x="182727" y="149199"/>
                  </a:lnTo>
                  <a:cubicBezTo>
                    <a:pt x="183286" y="149199"/>
                    <a:pt x="183845" y="148920"/>
                    <a:pt x="184404" y="148361"/>
                  </a:cubicBezTo>
                  <a:lnTo>
                    <a:pt x="186080" y="145008"/>
                  </a:lnTo>
                  <a:cubicBezTo>
                    <a:pt x="186080" y="143332"/>
                    <a:pt x="185242" y="142494"/>
                    <a:pt x="183565" y="142494"/>
                  </a:cubicBezTo>
                  <a:close/>
                  <a:moveTo>
                    <a:pt x="186080" y="139979"/>
                  </a:moveTo>
                  <a:lnTo>
                    <a:pt x="186080" y="142494"/>
                  </a:lnTo>
                  <a:lnTo>
                    <a:pt x="187756" y="142494"/>
                  </a:lnTo>
                  <a:lnTo>
                    <a:pt x="187756" y="139979"/>
                  </a:lnTo>
                  <a:close/>
                  <a:moveTo>
                    <a:pt x="181051" y="136626"/>
                  </a:moveTo>
                  <a:cubicBezTo>
                    <a:pt x="178816" y="138861"/>
                    <a:pt x="175742" y="139979"/>
                    <a:pt x="171831" y="139979"/>
                  </a:cubicBezTo>
                  <a:cubicBezTo>
                    <a:pt x="173507" y="142214"/>
                    <a:pt x="174345" y="144729"/>
                    <a:pt x="174345" y="147523"/>
                  </a:cubicBezTo>
                  <a:cubicBezTo>
                    <a:pt x="173786" y="150876"/>
                    <a:pt x="170154" y="154508"/>
                    <a:pt x="163449" y="158419"/>
                  </a:cubicBezTo>
                  <a:lnTo>
                    <a:pt x="160934" y="156743"/>
                  </a:lnTo>
                  <a:lnTo>
                    <a:pt x="159258" y="156743"/>
                  </a:lnTo>
                  <a:lnTo>
                    <a:pt x="159258" y="158419"/>
                  </a:lnTo>
                  <a:cubicBezTo>
                    <a:pt x="161493" y="158419"/>
                    <a:pt x="163449" y="160096"/>
                    <a:pt x="165125" y="163449"/>
                  </a:cubicBezTo>
                  <a:cubicBezTo>
                    <a:pt x="164007" y="163449"/>
                    <a:pt x="163449" y="164007"/>
                    <a:pt x="163449" y="165125"/>
                  </a:cubicBezTo>
                  <a:lnTo>
                    <a:pt x="165125" y="165125"/>
                  </a:lnTo>
                  <a:cubicBezTo>
                    <a:pt x="165684" y="165125"/>
                    <a:pt x="171831" y="156184"/>
                    <a:pt x="183565" y="138303"/>
                  </a:cubicBezTo>
                  <a:lnTo>
                    <a:pt x="183565" y="136626"/>
                  </a:lnTo>
                  <a:close/>
                  <a:moveTo>
                    <a:pt x="191947" y="129921"/>
                  </a:moveTo>
                  <a:cubicBezTo>
                    <a:pt x="191947" y="131597"/>
                    <a:pt x="191109" y="133832"/>
                    <a:pt x="189433" y="136626"/>
                  </a:cubicBezTo>
                  <a:lnTo>
                    <a:pt x="192786" y="138303"/>
                  </a:lnTo>
                  <a:lnTo>
                    <a:pt x="194462" y="138303"/>
                  </a:lnTo>
                  <a:lnTo>
                    <a:pt x="194462" y="136626"/>
                  </a:lnTo>
                  <a:lnTo>
                    <a:pt x="191947" y="136626"/>
                  </a:lnTo>
                  <a:cubicBezTo>
                    <a:pt x="191947" y="134950"/>
                    <a:pt x="193065" y="134112"/>
                    <a:pt x="195300" y="134112"/>
                  </a:cubicBezTo>
                  <a:cubicBezTo>
                    <a:pt x="195300" y="133553"/>
                    <a:pt x="195021" y="132994"/>
                    <a:pt x="194462" y="132435"/>
                  </a:cubicBezTo>
                  <a:cubicBezTo>
                    <a:pt x="193903" y="131318"/>
                    <a:pt x="193065" y="130480"/>
                    <a:pt x="191947" y="129921"/>
                  </a:cubicBezTo>
                  <a:close/>
                  <a:moveTo>
                    <a:pt x="182727" y="127406"/>
                  </a:moveTo>
                  <a:lnTo>
                    <a:pt x="182727" y="133273"/>
                  </a:lnTo>
                  <a:lnTo>
                    <a:pt x="186080" y="134112"/>
                  </a:lnTo>
                  <a:lnTo>
                    <a:pt x="189433" y="129921"/>
                  </a:lnTo>
                  <a:lnTo>
                    <a:pt x="189433" y="129082"/>
                  </a:lnTo>
                  <a:close/>
                  <a:moveTo>
                    <a:pt x="201168" y="116509"/>
                  </a:moveTo>
                  <a:cubicBezTo>
                    <a:pt x="201168" y="118745"/>
                    <a:pt x="200329" y="119862"/>
                    <a:pt x="198653" y="119862"/>
                  </a:cubicBezTo>
                  <a:lnTo>
                    <a:pt x="198653" y="122377"/>
                  </a:lnTo>
                  <a:cubicBezTo>
                    <a:pt x="199771" y="122377"/>
                    <a:pt x="201447" y="120421"/>
                    <a:pt x="203682" y="116509"/>
                  </a:cubicBezTo>
                  <a:close/>
                  <a:moveTo>
                    <a:pt x="191947" y="116509"/>
                  </a:moveTo>
                  <a:lnTo>
                    <a:pt x="191947" y="119862"/>
                  </a:lnTo>
                  <a:lnTo>
                    <a:pt x="195300" y="120700"/>
                  </a:lnTo>
                  <a:lnTo>
                    <a:pt x="196977" y="118186"/>
                  </a:lnTo>
                  <a:lnTo>
                    <a:pt x="196977" y="116509"/>
                  </a:lnTo>
                  <a:lnTo>
                    <a:pt x="194462" y="118186"/>
                  </a:lnTo>
                  <a:close/>
                  <a:moveTo>
                    <a:pt x="376351" y="107289"/>
                  </a:moveTo>
                  <a:cubicBezTo>
                    <a:pt x="374116" y="108407"/>
                    <a:pt x="372719" y="108966"/>
                    <a:pt x="372160" y="108966"/>
                  </a:cubicBezTo>
                  <a:lnTo>
                    <a:pt x="372160" y="109804"/>
                  </a:lnTo>
                  <a:lnTo>
                    <a:pt x="373837" y="109804"/>
                  </a:lnTo>
                  <a:lnTo>
                    <a:pt x="376351" y="108966"/>
                  </a:lnTo>
                  <a:lnTo>
                    <a:pt x="378028" y="108966"/>
                  </a:lnTo>
                  <a:lnTo>
                    <a:pt x="378028" y="107289"/>
                  </a:lnTo>
                  <a:close/>
                  <a:moveTo>
                    <a:pt x="518845" y="103098"/>
                  </a:moveTo>
                  <a:lnTo>
                    <a:pt x="514654" y="106451"/>
                  </a:lnTo>
                  <a:lnTo>
                    <a:pt x="514654" y="104775"/>
                  </a:lnTo>
                  <a:lnTo>
                    <a:pt x="512140" y="106451"/>
                  </a:lnTo>
                  <a:cubicBezTo>
                    <a:pt x="509905" y="105333"/>
                    <a:pt x="508508" y="104775"/>
                    <a:pt x="507949" y="104775"/>
                  </a:cubicBezTo>
                  <a:cubicBezTo>
                    <a:pt x="507949" y="106451"/>
                    <a:pt x="504317" y="108127"/>
                    <a:pt x="497052" y="109804"/>
                  </a:cubicBezTo>
                  <a:lnTo>
                    <a:pt x="497052" y="113995"/>
                  </a:lnTo>
                  <a:lnTo>
                    <a:pt x="498729" y="116509"/>
                  </a:lnTo>
                  <a:lnTo>
                    <a:pt x="497052" y="116509"/>
                  </a:lnTo>
                  <a:lnTo>
                    <a:pt x="494538" y="115671"/>
                  </a:lnTo>
                  <a:lnTo>
                    <a:pt x="492861" y="115671"/>
                  </a:lnTo>
                  <a:lnTo>
                    <a:pt x="492861" y="116509"/>
                  </a:lnTo>
                  <a:cubicBezTo>
                    <a:pt x="495655" y="116509"/>
                    <a:pt x="497052" y="117627"/>
                    <a:pt x="497052" y="119862"/>
                  </a:cubicBezTo>
                  <a:lnTo>
                    <a:pt x="497052" y="120700"/>
                  </a:lnTo>
                  <a:lnTo>
                    <a:pt x="487832" y="119862"/>
                  </a:lnTo>
                  <a:lnTo>
                    <a:pt x="490347" y="123215"/>
                  </a:lnTo>
                  <a:lnTo>
                    <a:pt x="490347" y="124891"/>
                  </a:lnTo>
                  <a:lnTo>
                    <a:pt x="483641" y="124891"/>
                  </a:lnTo>
                  <a:cubicBezTo>
                    <a:pt x="481965" y="124891"/>
                    <a:pt x="481126" y="125730"/>
                    <a:pt x="481126" y="127406"/>
                  </a:cubicBezTo>
                  <a:cubicBezTo>
                    <a:pt x="485038" y="131318"/>
                    <a:pt x="487273" y="133273"/>
                    <a:pt x="487832" y="133273"/>
                  </a:cubicBezTo>
                  <a:cubicBezTo>
                    <a:pt x="510184" y="114274"/>
                    <a:pt x="521360" y="104216"/>
                    <a:pt x="521360" y="103098"/>
                  </a:cubicBezTo>
                  <a:close/>
                  <a:moveTo>
                    <a:pt x="378028" y="103098"/>
                  </a:moveTo>
                  <a:lnTo>
                    <a:pt x="378028" y="104775"/>
                  </a:lnTo>
                  <a:lnTo>
                    <a:pt x="380542" y="104775"/>
                  </a:lnTo>
                  <a:lnTo>
                    <a:pt x="380542" y="103098"/>
                  </a:lnTo>
                  <a:close/>
                  <a:moveTo>
                    <a:pt x="534771" y="98069"/>
                  </a:moveTo>
                  <a:cubicBezTo>
                    <a:pt x="524154" y="105333"/>
                    <a:pt x="509066" y="117906"/>
                    <a:pt x="489508" y="135788"/>
                  </a:cubicBezTo>
                  <a:lnTo>
                    <a:pt x="489508" y="136626"/>
                  </a:lnTo>
                  <a:cubicBezTo>
                    <a:pt x="489508" y="138861"/>
                    <a:pt x="490626" y="140258"/>
                    <a:pt x="492861" y="140817"/>
                  </a:cubicBezTo>
                  <a:cubicBezTo>
                    <a:pt x="492861" y="136347"/>
                    <a:pt x="496214" y="133832"/>
                    <a:pt x="502920" y="133273"/>
                  </a:cubicBezTo>
                  <a:cubicBezTo>
                    <a:pt x="504037" y="129362"/>
                    <a:pt x="505714" y="127127"/>
                    <a:pt x="507949" y="126568"/>
                  </a:cubicBezTo>
                  <a:lnTo>
                    <a:pt x="510463" y="119862"/>
                  </a:lnTo>
                  <a:lnTo>
                    <a:pt x="514654" y="119862"/>
                  </a:lnTo>
                  <a:cubicBezTo>
                    <a:pt x="525272" y="115951"/>
                    <a:pt x="530580" y="111480"/>
                    <a:pt x="530580" y="106451"/>
                  </a:cubicBezTo>
                  <a:cubicBezTo>
                    <a:pt x="530021" y="106451"/>
                    <a:pt x="529742" y="105892"/>
                    <a:pt x="529742" y="104775"/>
                  </a:cubicBezTo>
                  <a:lnTo>
                    <a:pt x="532257" y="103098"/>
                  </a:lnTo>
                  <a:cubicBezTo>
                    <a:pt x="532257" y="104216"/>
                    <a:pt x="532536" y="104775"/>
                    <a:pt x="533095" y="104775"/>
                  </a:cubicBezTo>
                  <a:cubicBezTo>
                    <a:pt x="533095" y="101981"/>
                    <a:pt x="533933" y="100584"/>
                    <a:pt x="535609" y="100584"/>
                  </a:cubicBezTo>
                  <a:lnTo>
                    <a:pt x="535609" y="98069"/>
                  </a:lnTo>
                  <a:close/>
                  <a:moveTo>
                    <a:pt x="518845" y="98069"/>
                  </a:moveTo>
                  <a:lnTo>
                    <a:pt x="518845" y="99745"/>
                  </a:lnTo>
                  <a:lnTo>
                    <a:pt x="521360" y="99745"/>
                  </a:lnTo>
                  <a:lnTo>
                    <a:pt x="521360" y="98069"/>
                  </a:lnTo>
                  <a:close/>
                  <a:moveTo>
                    <a:pt x="535609" y="95554"/>
                  </a:moveTo>
                  <a:lnTo>
                    <a:pt x="535609" y="96393"/>
                  </a:lnTo>
                  <a:lnTo>
                    <a:pt x="538962" y="96393"/>
                  </a:lnTo>
                  <a:lnTo>
                    <a:pt x="538962" y="95554"/>
                  </a:lnTo>
                  <a:close/>
                  <a:moveTo>
                    <a:pt x="387248" y="95554"/>
                  </a:moveTo>
                  <a:cubicBezTo>
                    <a:pt x="385572" y="95554"/>
                    <a:pt x="384733" y="96393"/>
                    <a:pt x="384733" y="98069"/>
                  </a:cubicBezTo>
                  <a:lnTo>
                    <a:pt x="384733" y="99745"/>
                  </a:lnTo>
                  <a:cubicBezTo>
                    <a:pt x="386969" y="98628"/>
                    <a:pt x="388366" y="98069"/>
                    <a:pt x="388924" y="98069"/>
                  </a:cubicBezTo>
                  <a:lnTo>
                    <a:pt x="388924" y="95554"/>
                  </a:lnTo>
                  <a:close/>
                  <a:moveTo>
                    <a:pt x="389763" y="93040"/>
                  </a:moveTo>
                  <a:lnTo>
                    <a:pt x="389763" y="93878"/>
                  </a:lnTo>
                  <a:lnTo>
                    <a:pt x="392277" y="93878"/>
                  </a:lnTo>
                  <a:lnTo>
                    <a:pt x="392277" y="93040"/>
                  </a:lnTo>
                  <a:close/>
                  <a:moveTo>
                    <a:pt x="398983" y="86334"/>
                  </a:moveTo>
                  <a:lnTo>
                    <a:pt x="395630" y="87172"/>
                  </a:lnTo>
                  <a:lnTo>
                    <a:pt x="395630" y="89687"/>
                  </a:lnTo>
                  <a:lnTo>
                    <a:pt x="396468" y="89687"/>
                  </a:lnTo>
                  <a:lnTo>
                    <a:pt x="398983" y="88849"/>
                  </a:lnTo>
                  <a:lnTo>
                    <a:pt x="400659" y="88849"/>
                  </a:lnTo>
                  <a:lnTo>
                    <a:pt x="400659" y="86334"/>
                  </a:lnTo>
                  <a:close/>
                  <a:moveTo>
                    <a:pt x="403174" y="80467"/>
                  </a:moveTo>
                  <a:lnTo>
                    <a:pt x="403174" y="82143"/>
                  </a:lnTo>
                  <a:lnTo>
                    <a:pt x="407365" y="82143"/>
                  </a:lnTo>
                  <a:lnTo>
                    <a:pt x="407365" y="80467"/>
                  </a:lnTo>
                  <a:close/>
                  <a:moveTo>
                    <a:pt x="302590" y="80467"/>
                  </a:moveTo>
                  <a:lnTo>
                    <a:pt x="302590" y="82981"/>
                  </a:lnTo>
                  <a:lnTo>
                    <a:pt x="304266" y="82981"/>
                  </a:lnTo>
                  <a:lnTo>
                    <a:pt x="304266" y="80467"/>
                  </a:lnTo>
                  <a:close/>
                  <a:moveTo>
                    <a:pt x="317677" y="79629"/>
                  </a:moveTo>
                  <a:lnTo>
                    <a:pt x="317677" y="80467"/>
                  </a:lnTo>
                  <a:lnTo>
                    <a:pt x="320192" y="80467"/>
                  </a:lnTo>
                  <a:lnTo>
                    <a:pt x="320192" y="79629"/>
                  </a:lnTo>
                  <a:close/>
                  <a:moveTo>
                    <a:pt x="308457" y="77952"/>
                  </a:moveTo>
                  <a:lnTo>
                    <a:pt x="308457" y="82143"/>
                  </a:lnTo>
                  <a:lnTo>
                    <a:pt x="310972" y="82981"/>
                  </a:lnTo>
                  <a:lnTo>
                    <a:pt x="316001" y="82981"/>
                  </a:lnTo>
                  <a:lnTo>
                    <a:pt x="316001" y="82143"/>
                  </a:lnTo>
                  <a:cubicBezTo>
                    <a:pt x="311531" y="82143"/>
                    <a:pt x="309295" y="80746"/>
                    <a:pt x="309295" y="77952"/>
                  </a:cubicBezTo>
                  <a:close/>
                  <a:moveTo>
                    <a:pt x="562432" y="75438"/>
                  </a:moveTo>
                  <a:lnTo>
                    <a:pt x="559079" y="76276"/>
                  </a:lnTo>
                  <a:lnTo>
                    <a:pt x="559079" y="77952"/>
                  </a:lnTo>
                  <a:lnTo>
                    <a:pt x="564108" y="77952"/>
                  </a:lnTo>
                  <a:close/>
                  <a:moveTo>
                    <a:pt x="308457" y="72923"/>
                  </a:moveTo>
                  <a:lnTo>
                    <a:pt x="308457" y="73761"/>
                  </a:lnTo>
                  <a:cubicBezTo>
                    <a:pt x="308457" y="75438"/>
                    <a:pt x="309295" y="76276"/>
                    <a:pt x="310972" y="76276"/>
                  </a:cubicBezTo>
                  <a:lnTo>
                    <a:pt x="310972" y="75438"/>
                  </a:lnTo>
                  <a:cubicBezTo>
                    <a:pt x="310972" y="73761"/>
                    <a:pt x="310134" y="72923"/>
                    <a:pt x="308457" y="72923"/>
                  </a:cubicBezTo>
                  <a:close/>
                  <a:moveTo>
                    <a:pt x="317677" y="71247"/>
                  </a:moveTo>
                  <a:lnTo>
                    <a:pt x="317677" y="73761"/>
                  </a:lnTo>
                  <a:lnTo>
                    <a:pt x="320192" y="73761"/>
                  </a:lnTo>
                  <a:cubicBezTo>
                    <a:pt x="320192" y="72085"/>
                    <a:pt x="319354" y="71247"/>
                    <a:pt x="317677" y="71247"/>
                  </a:cubicBezTo>
                  <a:close/>
                  <a:moveTo>
                    <a:pt x="308457" y="68732"/>
                  </a:moveTo>
                  <a:cubicBezTo>
                    <a:pt x="308457" y="70408"/>
                    <a:pt x="309295" y="71247"/>
                    <a:pt x="310972" y="71247"/>
                  </a:cubicBezTo>
                  <a:lnTo>
                    <a:pt x="310972" y="68732"/>
                  </a:lnTo>
                  <a:close/>
                  <a:moveTo>
                    <a:pt x="568299" y="67056"/>
                  </a:moveTo>
                  <a:cubicBezTo>
                    <a:pt x="568299" y="68173"/>
                    <a:pt x="567461" y="70129"/>
                    <a:pt x="565785" y="72923"/>
                  </a:cubicBezTo>
                  <a:lnTo>
                    <a:pt x="566623" y="72923"/>
                  </a:lnTo>
                  <a:cubicBezTo>
                    <a:pt x="566623" y="70688"/>
                    <a:pt x="568020" y="69570"/>
                    <a:pt x="570814" y="69570"/>
                  </a:cubicBezTo>
                  <a:lnTo>
                    <a:pt x="570814" y="67056"/>
                  </a:lnTo>
                  <a:close/>
                  <a:moveTo>
                    <a:pt x="293370" y="64541"/>
                  </a:moveTo>
                  <a:lnTo>
                    <a:pt x="293370" y="67056"/>
                  </a:lnTo>
                  <a:lnTo>
                    <a:pt x="295884" y="67056"/>
                  </a:lnTo>
                  <a:cubicBezTo>
                    <a:pt x="295884" y="65379"/>
                    <a:pt x="295046" y="64541"/>
                    <a:pt x="293370" y="64541"/>
                  </a:cubicBezTo>
                  <a:close/>
                  <a:moveTo>
                    <a:pt x="566623" y="62865"/>
                  </a:moveTo>
                  <a:cubicBezTo>
                    <a:pt x="565505" y="62865"/>
                    <a:pt x="564108" y="64262"/>
                    <a:pt x="562432" y="67056"/>
                  </a:cubicBezTo>
                  <a:lnTo>
                    <a:pt x="564108" y="67056"/>
                  </a:lnTo>
                  <a:cubicBezTo>
                    <a:pt x="565785" y="67056"/>
                    <a:pt x="566623" y="66217"/>
                    <a:pt x="566623" y="64541"/>
                  </a:cubicBezTo>
                  <a:close/>
                  <a:moveTo>
                    <a:pt x="308457" y="52806"/>
                  </a:moveTo>
                  <a:lnTo>
                    <a:pt x="308457" y="62865"/>
                  </a:lnTo>
                  <a:lnTo>
                    <a:pt x="309295" y="62865"/>
                  </a:lnTo>
                  <a:cubicBezTo>
                    <a:pt x="309295" y="61188"/>
                    <a:pt x="309854" y="60350"/>
                    <a:pt x="310972" y="60350"/>
                  </a:cubicBezTo>
                  <a:cubicBezTo>
                    <a:pt x="315442" y="63144"/>
                    <a:pt x="318516" y="64541"/>
                    <a:pt x="320192" y="64541"/>
                  </a:cubicBezTo>
                  <a:cubicBezTo>
                    <a:pt x="319633" y="63423"/>
                    <a:pt x="319354" y="61747"/>
                    <a:pt x="319354" y="59512"/>
                  </a:cubicBezTo>
                  <a:lnTo>
                    <a:pt x="316001" y="60350"/>
                  </a:lnTo>
                  <a:lnTo>
                    <a:pt x="313486" y="60350"/>
                  </a:lnTo>
                  <a:cubicBezTo>
                    <a:pt x="311810" y="60350"/>
                    <a:pt x="310972" y="59512"/>
                    <a:pt x="310972" y="57835"/>
                  </a:cubicBezTo>
                  <a:lnTo>
                    <a:pt x="310972" y="56159"/>
                  </a:lnTo>
                  <a:lnTo>
                    <a:pt x="312648" y="53644"/>
                  </a:lnTo>
                  <a:close/>
                  <a:moveTo>
                    <a:pt x="503758" y="51130"/>
                  </a:moveTo>
                  <a:cubicBezTo>
                    <a:pt x="503199" y="53365"/>
                    <a:pt x="499567" y="55600"/>
                    <a:pt x="492861" y="57835"/>
                  </a:cubicBezTo>
                  <a:cubicBezTo>
                    <a:pt x="492302" y="57835"/>
                    <a:pt x="492023" y="57277"/>
                    <a:pt x="492023" y="56159"/>
                  </a:cubicBezTo>
                  <a:cubicBezTo>
                    <a:pt x="481965" y="57277"/>
                    <a:pt x="467995" y="65100"/>
                    <a:pt x="450113" y="79629"/>
                  </a:cubicBezTo>
                  <a:cubicBezTo>
                    <a:pt x="448437" y="79629"/>
                    <a:pt x="443687" y="82143"/>
                    <a:pt x="435864" y="87172"/>
                  </a:cubicBezTo>
                  <a:cubicBezTo>
                    <a:pt x="430276" y="88290"/>
                    <a:pt x="417982" y="100025"/>
                    <a:pt x="398983" y="122377"/>
                  </a:cubicBezTo>
                  <a:cubicBezTo>
                    <a:pt x="392277" y="126288"/>
                    <a:pt x="386130" y="136906"/>
                    <a:pt x="380542" y="154228"/>
                  </a:cubicBezTo>
                  <a:cubicBezTo>
                    <a:pt x="375513" y="163728"/>
                    <a:pt x="371881" y="173228"/>
                    <a:pt x="369646" y="182727"/>
                  </a:cubicBezTo>
                  <a:cubicBezTo>
                    <a:pt x="369087" y="182727"/>
                    <a:pt x="368808" y="183007"/>
                    <a:pt x="368808" y="183565"/>
                  </a:cubicBezTo>
                  <a:lnTo>
                    <a:pt x="372160" y="186918"/>
                  </a:lnTo>
                  <a:cubicBezTo>
                    <a:pt x="379425" y="186918"/>
                    <a:pt x="385013" y="183286"/>
                    <a:pt x="388924" y="176022"/>
                  </a:cubicBezTo>
                  <a:cubicBezTo>
                    <a:pt x="390601" y="176022"/>
                    <a:pt x="399821" y="169316"/>
                    <a:pt x="416585" y="155905"/>
                  </a:cubicBezTo>
                  <a:cubicBezTo>
                    <a:pt x="433349" y="146964"/>
                    <a:pt x="445922" y="137464"/>
                    <a:pt x="454304" y="127406"/>
                  </a:cubicBezTo>
                  <a:cubicBezTo>
                    <a:pt x="455980" y="127406"/>
                    <a:pt x="466598" y="116789"/>
                    <a:pt x="486156" y="95554"/>
                  </a:cubicBezTo>
                  <a:cubicBezTo>
                    <a:pt x="494538" y="84937"/>
                    <a:pt x="500126" y="79629"/>
                    <a:pt x="502920" y="79629"/>
                  </a:cubicBezTo>
                  <a:lnTo>
                    <a:pt x="503758" y="79629"/>
                  </a:lnTo>
                  <a:lnTo>
                    <a:pt x="503758" y="72923"/>
                  </a:lnTo>
                  <a:cubicBezTo>
                    <a:pt x="503758" y="71806"/>
                    <a:pt x="504317" y="71247"/>
                    <a:pt x="505434" y="71247"/>
                  </a:cubicBezTo>
                  <a:lnTo>
                    <a:pt x="503758" y="68732"/>
                  </a:lnTo>
                  <a:cubicBezTo>
                    <a:pt x="503758" y="67614"/>
                    <a:pt x="506831" y="63982"/>
                    <a:pt x="512978" y="57835"/>
                  </a:cubicBezTo>
                  <a:cubicBezTo>
                    <a:pt x="512419" y="57835"/>
                    <a:pt x="509346" y="55600"/>
                    <a:pt x="503758" y="51130"/>
                  </a:cubicBezTo>
                  <a:close/>
                  <a:moveTo>
                    <a:pt x="507949" y="49453"/>
                  </a:moveTo>
                  <a:lnTo>
                    <a:pt x="507949" y="51130"/>
                  </a:lnTo>
                  <a:lnTo>
                    <a:pt x="509625" y="53644"/>
                  </a:lnTo>
                  <a:lnTo>
                    <a:pt x="512978" y="52806"/>
                  </a:lnTo>
                  <a:lnTo>
                    <a:pt x="512978" y="49453"/>
                  </a:lnTo>
                  <a:close/>
                  <a:moveTo>
                    <a:pt x="292531" y="43586"/>
                  </a:moveTo>
                  <a:lnTo>
                    <a:pt x="292531" y="46101"/>
                  </a:lnTo>
                  <a:lnTo>
                    <a:pt x="293370" y="46101"/>
                  </a:lnTo>
                  <a:lnTo>
                    <a:pt x="293370" y="43586"/>
                  </a:lnTo>
                  <a:close/>
                  <a:moveTo>
                    <a:pt x="295046" y="36880"/>
                  </a:moveTo>
                  <a:cubicBezTo>
                    <a:pt x="293370" y="36880"/>
                    <a:pt x="292531" y="37719"/>
                    <a:pt x="292531" y="39395"/>
                  </a:cubicBezTo>
                  <a:lnTo>
                    <a:pt x="292531" y="41910"/>
                  </a:lnTo>
                  <a:cubicBezTo>
                    <a:pt x="294208" y="41910"/>
                    <a:pt x="295046" y="41071"/>
                    <a:pt x="295046" y="39395"/>
                  </a:cubicBezTo>
                  <a:close/>
                  <a:moveTo>
                    <a:pt x="432511" y="30175"/>
                  </a:moveTo>
                  <a:lnTo>
                    <a:pt x="432511" y="32689"/>
                  </a:lnTo>
                  <a:lnTo>
                    <a:pt x="439216" y="31013"/>
                  </a:lnTo>
                  <a:lnTo>
                    <a:pt x="439216" y="30175"/>
                  </a:lnTo>
                  <a:close/>
                  <a:moveTo>
                    <a:pt x="308457" y="28498"/>
                  </a:moveTo>
                  <a:lnTo>
                    <a:pt x="310972" y="28498"/>
                  </a:lnTo>
                  <a:lnTo>
                    <a:pt x="310972" y="32689"/>
                  </a:lnTo>
                  <a:lnTo>
                    <a:pt x="308457" y="32689"/>
                  </a:lnTo>
                  <a:close/>
                  <a:moveTo>
                    <a:pt x="445084" y="26822"/>
                  </a:moveTo>
                  <a:lnTo>
                    <a:pt x="445084" y="30175"/>
                  </a:lnTo>
                  <a:cubicBezTo>
                    <a:pt x="446760" y="30175"/>
                    <a:pt x="447598" y="29057"/>
                    <a:pt x="447598" y="26822"/>
                  </a:cubicBezTo>
                  <a:close/>
                  <a:moveTo>
                    <a:pt x="329412" y="26822"/>
                  </a:moveTo>
                  <a:lnTo>
                    <a:pt x="331089" y="30175"/>
                  </a:lnTo>
                  <a:lnTo>
                    <a:pt x="329412" y="32689"/>
                  </a:lnTo>
                  <a:cubicBezTo>
                    <a:pt x="330530" y="34925"/>
                    <a:pt x="331089" y="36322"/>
                    <a:pt x="331089" y="36880"/>
                  </a:cubicBezTo>
                  <a:lnTo>
                    <a:pt x="329412" y="36880"/>
                  </a:lnTo>
                  <a:lnTo>
                    <a:pt x="326059" y="33528"/>
                  </a:lnTo>
                  <a:cubicBezTo>
                    <a:pt x="326618" y="31851"/>
                    <a:pt x="327177" y="30175"/>
                    <a:pt x="327736" y="28498"/>
                  </a:cubicBezTo>
                  <a:cubicBezTo>
                    <a:pt x="328295" y="27381"/>
                    <a:pt x="328853" y="26822"/>
                    <a:pt x="329412" y="26822"/>
                  </a:cubicBezTo>
                  <a:close/>
                  <a:moveTo>
                    <a:pt x="328574" y="21793"/>
                  </a:moveTo>
                  <a:lnTo>
                    <a:pt x="331089" y="21793"/>
                  </a:lnTo>
                  <a:lnTo>
                    <a:pt x="331089" y="23469"/>
                  </a:lnTo>
                  <a:lnTo>
                    <a:pt x="328574" y="23469"/>
                  </a:lnTo>
                  <a:close/>
                  <a:moveTo>
                    <a:pt x="309295" y="21793"/>
                  </a:moveTo>
                  <a:lnTo>
                    <a:pt x="312648" y="21793"/>
                  </a:lnTo>
                  <a:lnTo>
                    <a:pt x="312648" y="24307"/>
                  </a:lnTo>
                  <a:lnTo>
                    <a:pt x="309295" y="24307"/>
                  </a:lnTo>
                  <a:close/>
                  <a:moveTo>
                    <a:pt x="295046" y="1676"/>
                  </a:moveTo>
                  <a:lnTo>
                    <a:pt x="295884" y="1676"/>
                  </a:lnTo>
                  <a:lnTo>
                    <a:pt x="295046" y="10896"/>
                  </a:lnTo>
                  <a:lnTo>
                    <a:pt x="295884" y="13411"/>
                  </a:lnTo>
                  <a:lnTo>
                    <a:pt x="295884" y="15087"/>
                  </a:lnTo>
                  <a:lnTo>
                    <a:pt x="293370" y="16764"/>
                  </a:lnTo>
                  <a:cubicBezTo>
                    <a:pt x="293370" y="17322"/>
                    <a:pt x="293928" y="17602"/>
                    <a:pt x="295046" y="17602"/>
                  </a:cubicBezTo>
                  <a:lnTo>
                    <a:pt x="292531" y="33528"/>
                  </a:lnTo>
                  <a:lnTo>
                    <a:pt x="293370" y="33528"/>
                  </a:lnTo>
                  <a:cubicBezTo>
                    <a:pt x="295605" y="33528"/>
                    <a:pt x="297002" y="32410"/>
                    <a:pt x="297561" y="30175"/>
                  </a:cubicBezTo>
                  <a:lnTo>
                    <a:pt x="295046" y="25984"/>
                  </a:lnTo>
                  <a:lnTo>
                    <a:pt x="300075" y="13411"/>
                  </a:lnTo>
                  <a:lnTo>
                    <a:pt x="299237" y="10896"/>
                  </a:lnTo>
                  <a:lnTo>
                    <a:pt x="300075" y="4191"/>
                  </a:lnTo>
                  <a:lnTo>
                    <a:pt x="301752" y="4191"/>
                  </a:lnTo>
                  <a:lnTo>
                    <a:pt x="304266" y="5867"/>
                  </a:lnTo>
                  <a:lnTo>
                    <a:pt x="301752" y="30175"/>
                  </a:lnTo>
                  <a:lnTo>
                    <a:pt x="302590" y="37719"/>
                  </a:lnTo>
                  <a:lnTo>
                    <a:pt x="301752" y="37719"/>
                  </a:lnTo>
                  <a:lnTo>
                    <a:pt x="304266" y="44424"/>
                  </a:lnTo>
                  <a:cubicBezTo>
                    <a:pt x="303149" y="47218"/>
                    <a:pt x="302310" y="48615"/>
                    <a:pt x="301752" y="48615"/>
                  </a:cubicBezTo>
                  <a:lnTo>
                    <a:pt x="302590" y="56159"/>
                  </a:lnTo>
                  <a:lnTo>
                    <a:pt x="302590" y="69570"/>
                  </a:lnTo>
                  <a:cubicBezTo>
                    <a:pt x="302590" y="70688"/>
                    <a:pt x="302310" y="71247"/>
                    <a:pt x="301752" y="71247"/>
                  </a:cubicBezTo>
                  <a:cubicBezTo>
                    <a:pt x="302869" y="75717"/>
                    <a:pt x="304266" y="77952"/>
                    <a:pt x="305943" y="77952"/>
                  </a:cubicBezTo>
                  <a:lnTo>
                    <a:pt x="305943" y="67056"/>
                  </a:lnTo>
                  <a:cubicBezTo>
                    <a:pt x="305943" y="65938"/>
                    <a:pt x="305384" y="64262"/>
                    <a:pt x="304266" y="62026"/>
                  </a:cubicBezTo>
                  <a:cubicBezTo>
                    <a:pt x="304825" y="60350"/>
                    <a:pt x="305384" y="57556"/>
                    <a:pt x="305943" y="53644"/>
                  </a:cubicBezTo>
                  <a:cubicBezTo>
                    <a:pt x="307060" y="49174"/>
                    <a:pt x="307898" y="43586"/>
                    <a:pt x="308457" y="36880"/>
                  </a:cubicBezTo>
                  <a:lnTo>
                    <a:pt x="309295" y="36880"/>
                  </a:lnTo>
                  <a:lnTo>
                    <a:pt x="309295" y="51130"/>
                  </a:lnTo>
                  <a:lnTo>
                    <a:pt x="312648" y="49453"/>
                  </a:lnTo>
                  <a:cubicBezTo>
                    <a:pt x="316560" y="53365"/>
                    <a:pt x="318795" y="55321"/>
                    <a:pt x="319354" y="55321"/>
                  </a:cubicBezTo>
                  <a:cubicBezTo>
                    <a:pt x="322707" y="54203"/>
                    <a:pt x="324383" y="53086"/>
                    <a:pt x="324383" y="51968"/>
                  </a:cubicBezTo>
                  <a:cubicBezTo>
                    <a:pt x="324383" y="50850"/>
                    <a:pt x="322148" y="48056"/>
                    <a:pt x="317677" y="43586"/>
                  </a:cubicBezTo>
                  <a:lnTo>
                    <a:pt x="324383" y="43586"/>
                  </a:lnTo>
                  <a:lnTo>
                    <a:pt x="321868" y="39395"/>
                  </a:lnTo>
                  <a:lnTo>
                    <a:pt x="321868" y="37719"/>
                  </a:lnTo>
                  <a:lnTo>
                    <a:pt x="331089" y="39395"/>
                  </a:lnTo>
                  <a:lnTo>
                    <a:pt x="331089" y="41910"/>
                  </a:lnTo>
                  <a:cubicBezTo>
                    <a:pt x="331089" y="43027"/>
                    <a:pt x="330530" y="43586"/>
                    <a:pt x="329412" y="43586"/>
                  </a:cubicBezTo>
                  <a:cubicBezTo>
                    <a:pt x="331647" y="47498"/>
                    <a:pt x="332765" y="50571"/>
                    <a:pt x="332765" y="52806"/>
                  </a:cubicBezTo>
                  <a:lnTo>
                    <a:pt x="331089" y="55321"/>
                  </a:lnTo>
                  <a:cubicBezTo>
                    <a:pt x="332206" y="57556"/>
                    <a:pt x="332765" y="58953"/>
                    <a:pt x="332765" y="59512"/>
                  </a:cubicBezTo>
                  <a:lnTo>
                    <a:pt x="331089" y="62026"/>
                  </a:lnTo>
                  <a:cubicBezTo>
                    <a:pt x="332206" y="64262"/>
                    <a:pt x="332765" y="65659"/>
                    <a:pt x="332765" y="66217"/>
                  </a:cubicBezTo>
                  <a:cubicBezTo>
                    <a:pt x="332765" y="67335"/>
                    <a:pt x="332206" y="69011"/>
                    <a:pt x="331089" y="71247"/>
                  </a:cubicBezTo>
                  <a:cubicBezTo>
                    <a:pt x="332206" y="74041"/>
                    <a:pt x="333044" y="78511"/>
                    <a:pt x="333603" y="84658"/>
                  </a:cubicBezTo>
                  <a:lnTo>
                    <a:pt x="335280" y="84658"/>
                  </a:lnTo>
                  <a:lnTo>
                    <a:pt x="340309" y="80467"/>
                  </a:lnTo>
                  <a:cubicBezTo>
                    <a:pt x="341985" y="80467"/>
                    <a:pt x="342823" y="82423"/>
                    <a:pt x="342823" y="86334"/>
                  </a:cubicBezTo>
                  <a:lnTo>
                    <a:pt x="344500" y="86334"/>
                  </a:lnTo>
                  <a:cubicBezTo>
                    <a:pt x="344500" y="84658"/>
                    <a:pt x="346735" y="82423"/>
                    <a:pt x="351205" y="79629"/>
                  </a:cubicBezTo>
                  <a:cubicBezTo>
                    <a:pt x="351205" y="75158"/>
                    <a:pt x="357352" y="70129"/>
                    <a:pt x="369646" y="64541"/>
                  </a:cubicBezTo>
                  <a:cubicBezTo>
                    <a:pt x="369646" y="61188"/>
                    <a:pt x="371881" y="59512"/>
                    <a:pt x="376351" y="59512"/>
                  </a:cubicBezTo>
                  <a:cubicBezTo>
                    <a:pt x="376351" y="56718"/>
                    <a:pt x="377190" y="55321"/>
                    <a:pt x="378866" y="55321"/>
                  </a:cubicBezTo>
                  <a:cubicBezTo>
                    <a:pt x="379984" y="55321"/>
                    <a:pt x="380542" y="55600"/>
                    <a:pt x="380542" y="56159"/>
                  </a:cubicBezTo>
                  <a:lnTo>
                    <a:pt x="383057" y="55321"/>
                  </a:lnTo>
                  <a:lnTo>
                    <a:pt x="384733" y="55321"/>
                  </a:lnTo>
                  <a:lnTo>
                    <a:pt x="384733" y="52806"/>
                  </a:lnTo>
                  <a:cubicBezTo>
                    <a:pt x="381939" y="52806"/>
                    <a:pt x="380542" y="51689"/>
                    <a:pt x="380542" y="49453"/>
                  </a:cubicBezTo>
                  <a:lnTo>
                    <a:pt x="383057" y="48615"/>
                  </a:lnTo>
                  <a:lnTo>
                    <a:pt x="385572" y="48615"/>
                  </a:lnTo>
                  <a:lnTo>
                    <a:pt x="388924" y="49453"/>
                  </a:lnTo>
                  <a:cubicBezTo>
                    <a:pt x="388924" y="45542"/>
                    <a:pt x="395630" y="40792"/>
                    <a:pt x="409041" y="35204"/>
                  </a:cubicBezTo>
                  <a:cubicBezTo>
                    <a:pt x="409041" y="34645"/>
                    <a:pt x="410159" y="33528"/>
                    <a:pt x="412394" y="31851"/>
                  </a:cubicBezTo>
                  <a:cubicBezTo>
                    <a:pt x="414629" y="30734"/>
                    <a:pt x="417423" y="29057"/>
                    <a:pt x="420776" y="26822"/>
                  </a:cubicBezTo>
                  <a:cubicBezTo>
                    <a:pt x="423011" y="27940"/>
                    <a:pt x="424408" y="28498"/>
                    <a:pt x="424967" y="28498"/>
                  </a:cubicBezTo>
                  <a:cubicBezTo>
                    <a:pt x="424967" y="27381"/>
                    <a:pt x="427482" y="25705"/>
                    <a:pt x="432511" y="23469"/>
                  </a:cubicBezTo>
                  <a:lnTo>
                    <a:pt x="436702" y="25984"/>
                  </a:lnTo>
                  <a:cubicBezTo>
                    <a:pt x="437261" y="24866"/>
                    <a:pt x="450672" y="19558"/>
                    <a:pt x="476935" y="10058"/>
                  </a:cubicBezTo>
                  <a:lnTo>
                    <a:pt x="492861" y="10058"/>
                  </a:lnTo>
                  <a:lnTo>
                    <a:pt x="501243" y="10896"/>
                  </a:lnTo>
                  <a:cubicBezTo>
                    <a:pt x="506272" y="8661"/>
                    <a:pt x="516051" y="7264"/>
                    <a:pt x="530580" y="6705"/>
                  </a:cubicBezTo>
                  <a:lnTo>
                    <a:pt x="543991" y="12573"/>
                  </a:lnTo>
                  <a:lnTo>
                    <a:pt x="545668" y="12573"/>
                  </a:lnTo>
                  <a:lnTo>
                    <a:pt x="550697" y="8382"/>
                  </a:lnTo>
                  <a:lnTo>
                    <a:pt x="552373" y="8382"/>
                  </a:lnTo>
                  <a:cubicBezTo>
                    <a:pt x="554050" y="8382"/>
                    <a:pt x="555167" y="11176"/>
                    <a:pt x="555726" y="16764"/>
                  </a:cubicBezTo>
                  <a:lnTo>
                    <a:pt x="559079" y="16764"/>
                  </a:lnTo>
                  <a:cubicBezTo>
                    <a:pt x="559079" y="13970"/>
                    <a:pt x="559917" y="12573"/>
                    <a:pt x="561594" y="12573"/>
                  </a:cubicBezTo>
                  <a:cubicBezTo>
                    <a:pt x="562711" y="15367"/>
                    <a:pt x="567461" y="18999"/>
                    <a:pt x="575843" y="23469"/>
                  </a:cubicBezTo>
                  <a:cubicBezTo>
                    <a:pt x="575843" y="25146"/>
                    <a:pt x="581431" y="29895"/>
                    <a:pt x="592607" y="37719"/>
                  </a:cubicBezTo>
                  <a:lnTo>
                    <a:pt x="592607" y="39395"/>
                  </a:lnTo>
                  <a:cubicBezTo>
                    <a:pt x="591489" y="41630"/>
                    <a:pt x="590931" y="43027"/>
                    <a:pt x="590931" y="43586"/>
                  </a:cubicBezTo>
                  <a:cubicBezTo>
                    <a:pt x="592048" y="43586"/>
                    <a:pt x="597077" y="51130"/>
                    <a:pt x="606018" y="66217"/>
                  </a:cubicBezTo>
                  <a:cubicBezTo>
                    <a:pt x="602665" y="74041"/>
                    <a:pt x="599313" y="80187"/>
                    <a:pt x="595960" y="84658"/>
                  </a:cubicBezTo>
                  <a:lnTo>
                    <a:pt x="589254" y="82981"/>
                  </a:lnTo>
                  <a:cubicBezTo>
                    <a:pt x="579196" y="93040"/>
                    <a:pt x="564108" y="103936"/>
                    <a:pt x="543991" y="115671"/>
                  </a:cubicBezTo>
                  <a:cubicBezTo>
                    <a:pt x="541756" y="119024"/>
                    <a:pt x="537286" y="121539"/>
                    <a:pt x="530580" y="123215"/>
                  </a:cubicBezTo>
                  <a:cubicBezTo>
                    <a:pt x="522198" y="131597"/>
                    <a:pt x="517728" y="135788"/>
                    <a:pt x="517169" y="135788"/>
                  </a:cubicBezTo>
                  <a:cubicBezTo>
                    <a:pt x="517169" y="134670"/>
                    <a:pt x="516890" y="134112"/>
                    <a:pt x="516331" y="134112"/>
                  </a:cubicBezTo>
                  <a:cubicBezTo>
                    <a:pt x="507390" y="141376"/>
                    <a:pt x="502920" y="146685"/>
                    <a:pt x="502920" y="150037"/>
                  </a:cubicBezTo>
                  <a:cubicBezTo>
                    <a:pt x="506272" y="151155"/>
                    <a:pt x="509066" y="152273"/>
                    <a:pt x="511302" y="153390"/>
                  </a:cubicBezTo>
                  <a:cubicBezTo>
                    <a:pt x="513537" y="154508"/>
                    <a:pt x="514654" y="155346"/>
                    <a:pt x="514654" y="155905"/>
                  </a:cubicBezTo>
                  <a:cubicBezTo>
                    <a:pt x="512419" y="164287"/>
                    <a:pt x="510184" y="168757"/>
                    <a:pt x="507949" y="169316"/>
                  </a:cubicBezTo>
                  <a:lnTo>
                    <a:pt x="509625" y="171831"/>
                  </a:lnTo>
                  <a:cubicBezTo>
                    <a:pt x="504037" y="182448"/>
                    <a:pt x="497611" y="187756"/>
                    <a:pt x="490347" y="187756"/>
                  </a:cubicBezTo>
                  <a:cubicBezTo>
                    <a:pt x="490347" y="187198"/>
                    <a:pt x="490067" y="186918"/>
                    <a:pt x="489508" y="186918"/>
                  </a:cubicBezTo>
                  <a:cubicBezTo>
                    <a:pt x="489508" y="187477"/>
                    <a:pt x="486714" y="189153"/>
                    <a:pt x="481126" y="191947"/>
                  </a:cubicBezTo>
                  <a:cubicBezTo>
                    <a:pt x="474980" y="195859"/>
                    <a:pt x="466877" y="200329"/>
                    <a:pt x="456819" y="205359"/>
                  </a:cubicBezTo>
                  <a:cubicBezTo>
                    <a:pt x="444525" y="213741"/>
                    <a:pt x="438378" y="219049"/>
                    <a:pt x="438378" y="221284"/>
                  </a:cubicBezTo>
                  <a:cubicBezTo>
                    <a:pt x="440055" y="223520"/>
                    <a:pt x="440893" y="226314"/>
                    <a:pt x="440893" y="229666"/>
                  </a:cubicBezTo>
                  <a:lnTo>
                    <a:pt x="442569" y="229666"/>
                  </a:lnTo>
                  <a:cubicBezTo>
                    <a:pt x="442569" y="225755"/>
                    <a:pt x="443407" y="223799"/>
                    <a:pt x="445084" y="223799"/>
                  </a:cubicBezTo>
                  <a:lnTo>
                    <a:pt x="455142" y="236372"/>
                  </a:lnTo>
                  <a:lnTo>
                    <a:pt x="466039" y="249783"/>
                  </a:lnTo>
                  <a:lnTo>
                    <a:pt x="481126" y="256489"/>
                  </a:lnTo>
                  <a:cubicBezTo>
                    <a:pt x="481126" y="254254"/>
                    <a:pt x="481965" y="253136"/>
                    <a:pt x="483641" y="253136"/>
                  </a:cubicBezTo>
                  <a:cubicBezTo>
                    <a:pt x="485317" y="253136"/>
                    <a:pt x="486714" y="254533"/>
                    <a:pt x="487832" y="257327"/>
                  </a:cubicBezTo>
                  <a:cubicBezTo>
                    <a:pt x="502361" y="255651"/>
                    <a:pt x="510463" y="254812"/>
                    <a:pt x="512140" y="254812"/>
                  </a:cubicBezTo>
                  <a:lnTo>
                    <a:pt x="512978" y="257327"/>
                  </a:lnTo>
                  <a:lnTo>
                    <a:pt x="512978" y="259003"/>
                  </a:lnTo>
                  <a:lnTo>
                    <a:pt x="518845" y="259003"/>
                  </a:lnTo>
                  <a:lnTo>
                    <a:pt x="528066" y="257327"/>
                  </a:lnTo>
                  <a:lnTo>
                    <a:pt x="528066" y="259003"/>
                  </a:lnTo>
                  <a:cubicBezTo>
                    <a:pt x="532536" y="257886"/>
                    <a:pt x="536168" y="255930"/>
                    <a:pt x="538962" y="253136"/>
                  </a:cubicBezTo>
                  <a:cubicBezTo>
                    <a:pt x="538962" y="254812"/>
                    <a:pt x="541197" y="256209"/>
                    <a:pt x="545668" y="257327"/>
                  </a:cubicBezTo>
                  <a:lnTo>
                    <a:pt x="549021" y="256489"/>
                  </a:lnTo>
                  <a:cubicBezTo>
                    <a:pt x="569696" y="267665"/>
                    <a:pt x="586740" y="279679"/>
                    <a:pt x="600151" y="292531"/>
                  </a:cubicBezTo>
                  <a:cubicBezTo>
                    <a:pt x="604621" y="294767"/>
                    <a:pt x="612724" y="300634"/>
                    <a:pt x="624459" y="310134"/>
                  </a:cubicBezTo>
                  <a:lnTo>
                    <a:pt x="622782" y="313486"/>
                  </a:lnTo>
                  <a:cubicBezTo>
                    <a:pt x="625017" y="313486"/>
                    <a:pt x="627253" y="317678"/>
                    <a:pt x="629488" y="326059"/>
                  </a:cubicBezTo>
                  <a:lnTo>
                    <a:pt x="632841" y="324383"/>
                  </a:lnTo>
                  <a:lnTo>
                    <a:pt x="633679" y="324383"/>
                  </a:lnTo>
                  <a:cubicBezTo>
                    <a:pt x="633679" y="328295"/>
                    <a:pt x="635635" y="331368"/>
                    <a:pt x="639546" y="333603"/>
                  </a:cubicBezTo>
                  <a:cubicBezTo>
                    <a:pt x="638429" y="333603"/>
                    <a:pt x="637870" y="334162"/>
                    <a:pt x="637870" y="335280"/>
                  </a:cubicBezTo>
                  <a:cubicBezTo>
                    <a:pt x="642340" y="335280"/>
                    <a:pt x="644575" y="336118"/>
                    <a:pt x="644575" y="337794"/>
                  </a:cubicBezTo>
                  <a:lnTo>
                    <a:pt x="644575" y="339471"/>
                  </a:lnTo>
                  <a:cubicBezTo>
                    <a:pt x="637311" y="353441"/>
                    <a:pt x="633399" y="364617"/>
                    <a:pt x="632841" y="372999"/>
                  </a:cubicBezTo>
                  <a:lnTo>
                    <a:pt x="629488" y="373837"/>
                  </a:lnTo>
                  <a:lnTo>
                    <a:pt x="622782" y="368808"/>
                  </a:lnTo>
                  <a:cubicBezTo>
                    <a:pt x="599313" y="385013"/>
                    <a:pt x="576122" y="398424"/>
                    <a:pt x="553212" y="409041"/>
                  </a:cubicBezTo>
                  <a:cubicBezTo>
                    <a:pt x="551535" y="409041"/>
                    <a:pt x="550697" y="409879"/>
                    <a:pt x="550697" y="411556"/>
                  </a:cubicBezTo>
                  <a:lnTo>
                    <a:pt x="548182" y="411556"/>
                  </a:lnTo>
                  <a:lnTo>
                    <a:pt x="545668" y="409879"/>
                  </a:lnTo>
                  <a:cubicBezTo>
                    <a:pt x="540639" y="412673"/>
                    <a:pt x="524992" y="419100"/>
                    <a:pt x="498729" y="429158"/>
                  </a:cubicBezTo>
                  <a:cubicBezTo>
                    <a:pt x="485876" y="429158"/>
                    <a:pt x="478612" y="437261"/>
                    <a:pt x="476935" y="453466"/>
                  </a:cubicBezTo>
                  <a:cubicBezTo>
                    <a:pt x="475259" y="462965"/>
                    <a:pt x="473583" y="467715"/>
                    <a:pt x="471906" y="467715"/>
                  </a:cubicBezTo>
                  <a:lnTo>
                    <a:pt x="472744" y="470230"/>
                  </a:lnTo>
                  <a:lnTo>
                    <a:pt x="472744" y="476097"/>
                  </a:lnTo>
                  <a:cubicBezTo>
                    <a:pt x="472744" y="477774"/>
                    <a:pt x="471906" y="481685"/>
                    <a:pt x="470230" y="487832"/>
                  </a:cubicBezTo>
                  <a:cubicBezTo>
                    <a:pt x="470230" y="488950"/>
                    <a:pt x="470789" y="489508"/>
                    <a:pt x="471906" y="489508"/>
                  </a:cubicBezTo>
                  <a:lnTo>
                    <a:pt x="470230" y="496214"/>
                  </a:lnTo>
                  <a:lnTo>
                    <a:pt x="471906" y="505434"/>
                  </a:lnTo>
                  <a:cubicBezTo>
                    <a:pt x="478053" y="503758"/>
                    <a:pt x="481965" y="502920"/>
                    <a:pt x="483641" y="502920"/>
                  </a:cubicBezTo>
                  <a:lnTo>
                    <a:pt x="485317" y="505434"/>
                  </a:lnTo>
                  <a:cubicBezTo>
                    <a:pt x="505993" y="499287"/>
                    <a:pt x="517169" y="495376"/>
                    <a:pt x="518845" y="493700"/>
                  </a:cubicBezTo>
                  <a:cubicBezTo>
                    <a:pt x="518845" y="492582"/>
                    <a:pt x="519125" y="492023"/>
                    <a:pt x="519684" y="492023"/>
                  </a:cubicBezTo>
                  <a:cubicBezTo>
                    <a:pt x="524154" y="492023"/>
                    <a:pt x="531698" y="497052"/>
                    <a:pt x="542315" y="507111"/>
                  </a:cubicBezTo>
                  <a:cubicBezTo>
                    <a:pt x="542874" y="507111"/>
                    <a:pt x="549300" y="509346"/>
                    <a:pt x="561594" y="513816"/>
                  </a:cubicBezTo>
                  <a:lnTo>
                    <a:pt x="561594" y="510464"/>
                  </a:lnTo>
                  <a:cubicBezTo>
                    <a:pt x="560476" y="508787"/>
                    <a:pt x="559358" y="507111"/>
                    <a:pt x="558241" y="505434"/>
                  </a:cubicBezTo>
                  <a:cubicBezTo>
                    <a:pt x="557123" y="502640"/>
                    <a:pt x="556006" y="499846"/>
                    <a:pt x="554888" y="497052"/>
                  </a:cubicBezTo>
                  <a:cubicBezTo>
                    <a:pt x="554329" y="497052"/>
                    <a:pt x="553212" y="495935"/>
                    <a:pt x="551535" y="493700"/>
                  </a:cubicBezTo>
                  <a:cubicBezTo>
                    <a:pt x="549300" y="490905"/>
                    <a:pt x="546785" y="487273"/>
                    <a:pt x="543991" y="482803"/>
                  </a:cubicBezTo>
                  <a:cubicBezTo>
                    <a:pt x="542874" y="482803"/>
                    <a:pt x="542315" y="482244"/>
                    <a:pt x="542315" y="481127"/>
                  </a:cubicBezTo>
                  <a:lnTo>
                    <a:pt x="542315" y="476935"/>
                  </a:lnTo>
                  <a:lnTo>
                    <a:pt x="548182" y="470230"/>
                  </a:lnTo>
                  <a:cubicBezTo>
                    <a:pt x="545388" y="470230"/>
                    <a:pt x="543991" y="469392"/>
                    <a:pt x="543991" y="467715"/>
                  </a:cubicBezTo>
                  <a:lnTo>
                    <a:pt x="545668" y="467715"/>
                  </a:lnTo>
                  <a:lnTo>
                    <a:pt x="539800" y="458495"/>
                  </a:lnTo>
                  <a:lnTo>
                    <a:pt x="542315" y="451789"/>
                  </a:lnTo>
                  <a:lnTo>
                    <a:pt x="541477" y="449275"/>
                  </a:lnTo>
                  <a:lnTo>
                    <a:pt x="541477" y="447598"/>
                  </a:lnTo>
                  <a:lnTo>
                    <a:pt x="542315" y="447598"/>
                  </a:lnTo>
                  <a:cubicBezTo>
                    <a:pt x="543991" y="448157"/>
                    <a:pt x="545388" y="448995"/>
                    <a:pt x="546506" y="450113"/>
                  </a:cubicBezTo>
                  <a:cubicBezTo>
                    <a:pt x="547624" y="450672"/>
                    <a:pt x="548182" y="451231"/>
                    <a:pt x="548182" y="451789"/>
                  </a:cubicBezTo>
                  <a:lnTo>
                    <a:pt x="550697" y="450113"/>
                  </a:lnTo>
                  <a:lnTo>
                    <a:pt x="590931" y="482803"/>
                  </a:lnTo>
                  <a:cubicBezTo>
                    <a:pt x="597636" y="486714"/>
                    <a:pt x="607974" y="495935"/>
                    <a:pt x="621944" y="510464"/>
                  </a:cubicBezTo>
                  <a:cubicBezTo>
                    <a:pt x="639826" y="520522"/>
                    <a:pt x="649605" y="528345"/>
                    <a:pt x="651281" y="533933"/>
                  </a:cubicBezTo>
                  <a:cubicBezTo>
                    <a:pt x="652399" y="533933"/>
                    <a:pt x="652957" y="534213"/>
                    <a:pt x="652957" y="534771"/>
                  </a:cubicBezTo>
                  <a:lnTo>
                    <a:pt x="652957" y="536448"/>
                  </a:lnTo>
                  <a:lnTo>
                    <a:pt x="649605" y="540639"/>
                  </a:lnTo>
                  <a:cubicBezTo>
                    <a:pt x="654075" y="542315"/>
                    <a:pt x="656310" y="543991"/>
                    <a:pt x="656310" y="545668"/>
                  </a:cubicBezTo>
                  <a:lnTo>
                    <a:pt x="652957" y="550697"/>
                  </a:lnTo>
                  <a:cubicBezTo>
                    <a:pt x="657428" y="556844"/>
                    <a:pt x="661339" y="559917"/>
                    <a:pt x="664692" y="559917"/>
                  </a:cubicBezTo>
                  <a:lnTo>
                    <a:pt x="664692" y="564108"/>
                  </a:lnTo>
                  <a:cubicBezTo>
                    <a:pt x="661339" y="573049"/>
                    <a:pt x="658266" y="580313"/>
                    <a:pt x="655472" y="585902"/>
                  </a:cubicBezTo>
                  <a:cubicBezTo>
                    <a:pt x="653237" y="590372"/>
                    <a:pt x="651840" y="592607"/>
                    <a:pt x="651281" y="592607"/>
                  </a:cubicBezTo>
                  <a:lnTo>
                    <a:pt x="649605" y="592607"/>
                  </a:lnTo>
                  <a:lnTo>
                    <a:pt x="642899" y="586740"/>
                  </a:lnTo>
                  <a:lnTo>
                    <a:pt x="642061" y="586740"/>
                  </a:lnTo>
                  <a:cubicBezTo>
                    <a:pt x="631444" y="592328"/>
                    <a:pt x="625017" y="595122"/>
                    <a:pt x="622782" y="595122"/>
                  </a:cubicBezTo>
                  <a:cubicBezTo>
                    <a:pt x="622782" y="594004"/>
                    <a:pt x="622503" y="593445"/>
                    <a:pt x="621944" y="593445"/>
                  </a:cubicBezTo>
                  <a:cubicBezTo>
                    <a:pt x="621944" y="595680"/>
                    <a:pt x="620547" y="596798"/>
                    <a:pt x="617753" y="596798"/>
                  </a:cubicBezTo>
                  <a:lnTo>
                    <a:pt x="613562" y="596798"/>
                  </a:lnTo>
                  <a:cubicBezTo>
                    <a:pt x="613562" y="597357"/>
                    <a:pt x="613283" y="597636"/>
                    <a:pt x="612724" y="597636"/>
                  </a:cubicBezTo>
                  <a:lnTo>
                    <a:pt x="608533" y="596798"/>
                  </a:lnTo>
                  <a:cubicBezTo>
                    <a:pt x="608533" y="598475"/>
                    <a:pt x="607695" y="599313"/>
                    <a:pt x="606018" y="599313"/>
                  </a:cubicBezTo>
                  <a:lnTo>
                    <a:pt x="601827" y="596798"/>
                  </a:lnTo>
                  <a:cubicBezTo>
                    <a:pt x="601827" y="597357"/>
                    <a:pt x="601548" y="597916"/>
                    <a:pt x="600989" y="598475"/>
                  </a:cubicBezTo>
                  <a:lnTo>
                    <a:pt x="597636" y="600151"/>
                  </a:lnTo>
                  <a:lnTo>
                    <a:pt x="593445" y="600151"/>
                  </a:lnTo>
                  <a:lnTo>
                    <a:pt x="593445" y="597636"/>
                  </a:lnTo>
                  <a:cubicBezTo>
                    <a:pt x="603504" y="593725"/>
                    <a:pt x="608812" y="590093"/>
                    <a:pt x="609371" y="586740"/>
                  </a:cubicBezTo>
                  <a:cubicBezTo>
                    <a:pt x="608812" y="586740"/>
                    <a:pt x="608533" y="586460"/>
                    <a:pt x="608533" y="585902"/>
                  </a:cubicBezTo>
                  <a:cubicBezTo>
                    <a:pt x="572770" y="608812"/>
                    <a:pt x="538683" y="620268"/>
                    <a:pt x="506272" y="620268"/>
                  </a:cubicBezTo>
                  <a:lnTo>
                    <a:pt x="503758" y="620268"/>
                  </a:lnTo>
                  <a:cubicBezTo>
                    <a:pt x="493141" y="620268"/>
                    <a:pt x="480568" y="618591"/>
                    <a:pt x="466039" y="615239"/>
                  </a:cubicBezTo>
                  <a:lnTo>
                    <a:pt x="466039" y="612724"/>
                  </a:lnTo>
                  <a:lnTo>
                    <a:pt x="467715" y="612724"/>
                  </a:lnTo>
                  <a:lnTo>
                    <a:pt x="486156" y="616915"/>
                  </a:lnTo>
                  <a:cubicBezTo>
                    <a:pt x="486156" y="616356"/>
                    <a:pt x="486994" y="615518"/>
                    <a:pt x="488670" y="614400"/>
                  </a:cubicBezTo>
                  <a:cubicBezTo>
                    <a:pt x="490905" y="613283"/>
                    <a:pt x="493420" y="612165"/>
                    <a:pt x="496214" y="611047"/>
                  </a:cubicBezTo>
                  <a:lnTo>
                    <a:pt x="503758" y="611047"/>
                  </a:lnTo>
                  <a:cubicBezTo>
                    <a:pt x="509905" y="611047"/>
                    <a:pt x="516331" y="610209"/>
                    <a:pt x="523036" y="608533"/>
                  </a:cubicBezTo>
                  <a:cubicBezTo>
                    <a:pt x="523036" y="609650"/>
                    <a:pt x="523316" y="610209"/>
                    <a:pt x="523875" y="610209"/>
                  </a:cubicBezTo>
                  <a:lnTo>
                    <a:pt x="541477" y="600151"/>
                  </a:lnTo>
                  <a:cubicBezTo>
                    <a:pt x="556006" y="592328"/>
                    <a:pt x="564388" y="584504"/>
                    <a:pt x="566623" y="576681"/>
                  </a:cubicBezTo>
                  <a:cubicBezTo>
                    <a:pt x="566623" y="573887"/>
                    <a:pt x="570255" y="567182"/>
                    <a:pt x="577519" y="556564"/>
                  </a:cubicBezTo>
                  <a:lnTo>
                    <a:pt x="576681" y="554050"/>
                  </a:lnTo>
                  <a:lnTo>
                    <a:pt x="575843" y="552373"/>
                  </a:lnTo>
                  <a:cubicBezTo>
                    <a:pt x="578078" y="552373"/>
                    <a:pt x="579196" y="551535"/>
                    <a:pt x="579196" y="549859"/>
                  </a:cubicBezTo>
                  <a:lnTo>
                    <a:pt x="579196" y="543991"/>
                  </a:lnTo>
                  <a:cubicBezTo>
                    <a:pt x="579196" y="542874"/>
                    <a:pt x="575564" y="541197"/>
                    <a:pt x="568299" y="538962"/>
                  </a:cubicBezTo>
                  <a:cubicBezTo>
                    <a:pt x="568299" y="536727"/>
                    <a:pt x="569137" y="533654"/>
                    <a:pt x="570814" y="529742"/>
                  </a:cubicBezTo>
                  <a:lnTo>
                    <a:pt x="570814" y="528066"/>
                  </a:lnTo>
                  <a:lnTo>
                    <a:pt x="569137" y="528066"/>
                  </a:lnTo>
                  <a:cubicBezTo>
                    <a:pt x="569137" y="530860"/>
                    <a:pt x="567461" y="532257"/>
                    <a:pt x="564108" y="532257"/>
                  </a:cubicBezTo>
                  <a:lnTo>
                    <a:pt x="565785" y="534771"/>
                  </a:lnTo>
                  <a:lnTo>
                    <a:pt x="565785" y="536448"/>
                  </a:lnTo>
                  <a:cubicBezTo>
                    <a:pt x="562991" y="536448"/>
                    <a:pt x="561594" y="539800"/>
                    <a:pt x="561594" y="546506"/>
                  </a:cubicBezTo>
                  <a:lnTo>
                    <a:pt x="552373" y="545668"/>
                  </a:lnTo>
                  <a:cubicBezTo>
                    <a:pt x="552373" y="547344"/>
                    <a:pt x="551535" y="548183"/>
                    <a:pt x="549859" y="548183"/>
                  </a:cubicBezTo>
                  <a:cubicBezTo>
                    <a:pt x="547624" y="548183"/>
                    <a:pt x="546506" y="547344"/>
                    <a:pt x="546506" y="545668"/>
                  </a:cubicBezTo>
                  <a:lnTo>
                    <a:pt x="543991" y="546506"/>
                  </a:lnTo>
                  <a:cubicBezTo>
                    <a:pt x="541756" y="544830"/>
                    <a:pt x="539521" y="543991"/>
                    <a:pt x="537286" y="543991"/>
                  </a:cubicBezTo>
                  <a:cubicBezTo>
                    <a:pt x="537286" y="545668"/>
                    <a:pt x="536448" y="546506"/>
                    <a:pt x="534771" y="546506"/>
                  </a:cubicBezTo>
                  <a:lnTo>
                    <a:pt x="525551" y="545668"/>
                  </a:lnTo>
                  <a:lnTo>
                    <a:pt x="525551" y="548183"/>
                  </a:lnTo>
                  <a:lnTo>
                    <a:pt x="523875" y="548183"/>
                  </a:lnTo>
                  <a:lnTo>
                    <a:pt x="519684" y="545668"/>
                  </a:lnTo>
                  <a:lnTo>
                    <a:pt x="519684" y="546506"/>
                  </a:lnTo>
                  <a:lnTo>
                    <a:pt x="523036" y="550697"/>
                  </a:lnTo>
                  <a:lnTo>
                    <a:pt x="519684" y="552373"/>
                  </a:lnTo>
                  <a:cubicBezTo>
                    <a:pt x="518566" y="549021"/>
                    <a:pt x="516331" y="546786"/>
                    <a:pt x="512978" y="545668"/>
                  </a:cubicBezTo>
                  <a:cubicBezTo>
                    <a:pt x="507949" y="547344"/>
                    <a:pt x="503199" y="551256"/>
                    <a:pt x="498729" y="557403"/>
                  </a:cubicBezTo>
                  <a:lnTo>
                    <a:pt x="494538" y="557403"/>
                  </a:lnTo>
                  <a:cubicBezTo>
                    <a:pt x="492861" y="557403"/>
                    <a:pt x="491464" y="555726"/>
                    <a:pt x="490347" y="552373"/>
                  </a:cubicBezTo>
                  <a:lnTo>
                    <a:pt x="486156" y="552373"/>
                  </a:lnTo>
                  <a:lnTo>
                    <a:pt x="482803" y="554888"/>
                  </a:lnTo>
                  <a:cubicBezTo>
                    <a:pt x="482803" y="553212"/>
                    <a:pt x="481685" y="552373"/>
                    <a:pt x="479450" y="552373"/>
                  </a:cubicBezTo>
                  <a:lnTo>
                    <a:pt x="476935" y="556564"/>
                  </a:lnTo>
                  <a:lnTo>
                    <a:pt x="478612" y="559917"/>
                  </a:lnTo>
                  <a:lnTo>
                    <a:pt x="472744" y="559917"/>
                  </a:lnTo>
                  <a:cubicBezTo>
                    <a:pt x="471068" y="559917"/>
                    <a:pt x="470230" y="559079"/>
                    <a:pt x="470230" y="557403"/>
                  </a:cubicBezTo>
                  <a:lnTo>
                    <a:pt x="467715" y="559079"/>
                  </a:lnTo>
                  <a:cubicBezTo>
                    <a:pt x="465480" y="557961"/>
                    <a:pt x="464083" y="557403"/>
                    <a:pt x="463524" y="557403"/>
                  </a:cubicBezTo>
                  <a:cubicBezTo>
                    <a:pt x="463524" y="559079"/>
                    <a:pt x="462686" y="559917"/>
                    <a:pt x="461010" y="559917"/>
                  </a:cubicBezTo>
                  <a:cubicBezTo>
                    <a:pt x="461010" y="558241"/>
                    <a:pt x="460171" y="557403"/>
                    <a:pt x="458495" y="557403"/>
                  </a:cubicBezTo>
                  <a:lnTo>
                    <a:pt x="455980" y="559079"/>
                  </a:lnTo>
                  <a:lnTo>
                    <a:pt x="453466" y="558241"/>
                  </a:lnTo>
                  <a:lnTo>
                    <a:pt x="451789" y="557403"/>
                  </a:lnTo>
                  <a:lnTo>
                    <a:pt x="449275" y="561594"/>
                  </a:lnTo>
                  <a:lnTo>
                    <a:pt x="449275" y="563270"/>
                  </a:lnTo>
                  <a:lnTo>
                    <a:pt x="450113" y="565785"/>
                  </a:lnTo>
                  <a:lnTo>
                    <a:pt x="449275" y="565785"/>
                  </a:lnTo>
                  <a:cubicBezTo>
                    <a:pt x="445922" y="561873"/>
                    <a:pt x="442290" y="559917"/>
                    <a:pt x="438378" y="559917"/>
                  </a:cubicBezTo>
                  <a:cubicBezTo>
                    <a:pt x="431673" y="562153"/>
                    <a:pt x="427202" y="564388"/>
                    <a:pt x="424967" y="566623"/>
                  </a:cubicBezTo>
                  <a:cubicBezTo>
                    <a:pt x="424967" y="564946"/>
                    <a:pt x="424129" y="564108"/>
                    <a:pt x="422452" y="564108"/>
                  </a:cubicBezTo>
                  <a:lnTo>
                    <a:pt x="420776" y="564108"/>
                  </a:lnTo>
                  <a:lnTo>
                    <a:pt x="414070" y="569976"/>
                  </a:lnTo>
                  <a:cubicBezTo>
                    <a:pt x="414070" y="567740"/>
                    <a:pt x="413232" y="566623"/>
                    <a:pt x="411556" y="566623"/>
                  </a:cubicBezTo>
                  <a:cubicBezTo>
                    <a:pt x="411556" y="568858"/>
                    <a:pt x="407085" y="571093"/>
                    <a:pt x="398145" y="573329"/>
                  </a:cubicBezTo>
                  <a:lnTo>
                    <a:pt x="398145" y="575005"/>
                  </a:lnTo>
                  <a:cubicBezTo>
                    <a:pt x="399821" y="575005"/>
                    <a:pt x="400659" y="575843"/>
                    <a:pt x="400659" y="577520"/>
                  </a:cubicBezTo>
                  <a:lnTo>
                    <a:pt x="398145" y="579196"/>
                  </a:lnTo>
                  <a:cubicBezTo>
                    <a:pt x="397027" y="576961"/>
                    <a:pt x="396468" y="574726"/>
                    <a:pt x="396468" y="572490"/>
                  </a:cubicBezTo>
                  <a:cubicBezTo>
                    <a:pt x="389763" y="572490"/>
                    <a:pt x="385851" y="574167"/>
                    <a:pt x="384733" y="577520"/>
                  </a:cubicBezTo>
                  <a:cubicBezTo>
                    <a:pt x="385292" y="577520"/>
                    <a:pt x="385572" y="578078"/>
                    <a:pt x="385572" y="579196"/>
                  </a:cubicBezTo>
                  <a:cubicBezTo>
                    <a:pt x="380542" y="580872"/>
                    <a:pt x="378028" y="583107"/>
                    <a:pt x="378028" y="585902"/>
                  </a:cubicBezTo>
                  <a:lnTo>
                    <a:pt x="371322" y="585902"/>
                  </a:lnTo>
                  <a:lnTo>
                    <a:pt x="368808" y="584225"/>
                  </a:lnTo>
                  <a:cubicBezTo>
                    <a:pt x="368808" y="585902"/>
                    <a:pt x="367411" y="587299"/>
                    <a:pt x="364617" y="588416"/>
                  </a:cubicBezTo>
                  <a:cubicBezTo>
                    <a:pt x="362381" y="586740"/>
                    <a:pt x="359587" y="585902"/>
                    <a:pt x="356235" y="585902"/>
                  </a:cubicBezTo>
                  <a:lnTo>
                    <a:pt x="355396" y="585902"/>
                  </a:lnTo>
                  <a:cubicBezTo>
                    <a:pt x="353161" y="587578"/>
                    <a:pt x="351764" y="588416"/>
                    <a:pt x="351205" y="588416"/>
                  </a:cubicBezTo>
                  <a:lnTo>
                    <a:pt x="346176" y="586740"/>
                  </a:lnTo>
                  <a:lnTo>
                    <a:pt x="336118" y="590093"/>
                  </a:lnTo>
                  <a:lnTo>
                    <a:pt x="333603" y="590093"/>
                  </a:lnTo>
                  <a:lnTo>
                    <a:pt x="335280" y="586740"/>
                  </a:lnTo>
                  <a:lnTo>
                    <a:pt x="335280" y="585902"/>
                  </a:lnTo>
                  <a:lnTo>
                    <a:pt x="332765" y="585902"/>
                  </a:lnTo>
                  <a:lnTo>
                    <a:pt x="326059" y="590931"/>
                  </a:lnTo>
                  <a:lnTo>
                    <a:pt x="324383" y="590931"/>
                  </a:lnTo>
                  <a:cubicBezTo>
                    <a:pt x="316001" y="581431"/>
                    <a:pt x="307619" y="576681"/>
                    <a:pt x="299237" y="576681"/>
                  </a:cubicBezTo>
                  <a:cubicBezTo>
                    <a:pt x="283591" y="576681"/>
                    <a:pt x="275767" y="573329"/>
                    <a:pt x="275767" y="566623"/>
                  </a:cubicBezTo>
                  <a:cubicBezTo>
                    <a:pt x="269621" y="565505"/>
                    <a:pt x="266547" y="563270"/>
                    <a:pt x="266547" y="559917"/>
                  </a:cubicBezTo>
                  <a:cubicBezTo>
                    <a:pt x="268224" y="557123"/>
                    <a:pt x="269062" y="554609"/>
                    <a:pt x="269062" y="552373"/>
                  </a:cubicBezTo>
                  <a:lnTo>
                    <a:pt x="268224" y="549859"/>
                  </a:lnTo>
                  <a:lnTo>
                    <a:pt x="268224" y="548183"/>
                  </a:lnTo>
                  <a:cubicBezTo>
                    <a:pt x="274370" y="546506"/>
                    <a:pt x="278282" y="541756"/>
                    <a:pt x="279958" y="533933"/>
                  </a:cubicBezTo>
                  <a:cubicBezTo>
                    <a:pt x="279958" y="531139"/>
                    <a:pt x="287223" y="528345"/>
                    <a:pt x="301752" y="525551"/>
                  </a:cubicBezTo>
                  <a:lnTo>
                    <a:pt x="328574" y="518845"/>
                  </a:lnTo>
                  <a:lnTo>
                    <a:pt x="331089" y="520522"/>
                  </a:lnTo>
                  <a:cubicBezTo>
                    <a:pt x="347294" y="515493"/>
                    <a:pt x="364337" y="509625"/>
                    <a:pt x="382219" y="502920"/>
                  </a:cubicBezTo>
                  <a:cubicBezTo>
                    <a:pt x="390042" y="490626"/>
                    <a:pt x="393954" y="482524"/>
                    <a:pt x="393954" y="478612"/>
                  </a:cubicBezTo>
                  <a:cubicBezTo>
                    <a:pt x="392836" y="476377"/>
                    <a:pt x="392277" y="474700"/>
                    <a:pt x="392277" y="473583"/>
                  </a:cubicBezTo>
                  <a:cubicBezTo>
                    <a:pt x="393395" y="473583"/>
                    <a:pt x="393954" y="473024"/>
                    <a:pt x="393954" y="471906"/>
                  </a:cubicBezTo>
                  <a:cubicBezTo>
                    <a:pt x="392836" y="471906"/>
                    <a:pt x="391439" y="470509"/>
                    <a:pt x="389763" y="467715"/>
                  </a:cubicBezTo>
                  <a:lnTo>
                    <a:pt x="389763" y="458495"/>
                  </a:lnTo>
                  <a:cubicBezTo>
                    <a:pt x="389204" y="458495"/>
                    <a:pt x="387527" y="457657"/>
                    <a:pt x="384733" y="455981"/>
                  </a:cubicBezTo>
                  <a:cubicBezTo>
                    <a:pt x="384733" y="457657"/>
                    <a:pt x="383895" y="458495"/>
                    <a:pt x="382219" y="458495"/>
                  </a:cubicBezTo>
                  <a:lnTo>
                    <a:pt x="379704" y="457657"/>
                  </a:lnTo>
                  <a:lnTo>
                    <a:pt x="378028" y="456819"/>
                  </a:lnTo>
                  <a:cubicBezTo>
                    <a:pt x="378028" y="459613"/>
                    <a:pt x="369646" y="461568"/>
                    <a:pt x="352882" y="462686"/>
                  </a:cubicBezTo>
                  <a:lnTo>
                    <a:pt x="349529" y="462686"/>
                  </a:lnTo>
                  <a:cubicBezTo>
                    <a:pt x="347294" y="474980"/>
                    <a:pt x="344779" y="481127"/>
                    <a:pt x="341985" y="481127"/>
                  </a:cubicBezTo>
                  <a:cubicBezTo>
                    <a:pt x="335838" y="481127"/>
                    <a:pt x="328295" y="477215"/>
                    <a:pt x="319354" y="469392"/>
                  </a:cubicBezTo>
                  <a:cubicBezTo>
                    <a:pt x="317119" y="469392"/>
                    <a:pt x="309854" y="464921"/>
                    <a:pt x="297561" y="455981"/>
                  </a:cubicBezTo>
                  <a:lnTo>
                    <a:pt x="279958" y="445084"/>
                  </a:lnTo>
                  <a:lnTo>
                    <a:pt x="273253" y="443408"/>
                  </a:lnTo>
                  <a:lnTo>
                    <a:pt x="262356" y="446760"/>
                  </a:lnTo>
                  <a:cubicBezTo>
                    <a:pt x="261239" y="445084"/>
                    <a:pt x="260400" y="440613"/>
                    <a:pt x="259842" y="433349"/>
                  </a:cubicBezTo>
                  <a:lnTo>
                    <a:pt x="261518" y="429996"/>
                  </a:lnTo>
                  <a:lnTo>
                    <a:pt x="259003" y="420776"/>
                  </a:lnTo>
                  <a:lnTo>
                    <a:pt x="259842" y="418262"/>
                  </a:lnTo>
                  <a:cubicBezTo>
                    <a:pt x="259842" y="415468"/>
                    <a:pt x="257606" y="411835"/>
                    <a:pt x="253136" y="407365"/>
                  </a:cubicBezTo>
                  <a:lnTo>
                    <a:pt x="253136" y="404850"/>
                  </a:lnTo>
                  <a:cubicBezTo>
                    <a:pt x="254254" y="402056"/>
                    <a:pt x="257048" y="400659"/>
                    <a:pt x="261518" y="400659"/>
                  </a:cubicBezTo>
                  <a:lnTo>
                    <a:pt x="261518" y="398145"/>
                  </a:lnTo>
                  <a:cubicBezTo>
                    <a:pt x="258165" y="398145"/>
                    <a:pt x="255092" y="396468"/>
                    <a:pt x="252298" y="393116"/>
                  </a:cubicBezTo>
                  <a:cubicBezTo>
                    <a:pt x="256768" y="388645"/>
                    <a:pt x="259003" y="385292"/>
                    <a:pt x="259003" y="383057"/>
                  </a:cubicBezTo>
                  <a:cubicBezTo>
                    <a:pt x="256768" y="383057"/>
                    <a:pt x="255651" y="382219"/>
                    <a:pt x="255651" y="380543"/>
                  </a:cubicBezTo>
                  <a:lnTo>
                    <a:pt x="255651" y="379704"/>
                  </a:lnTo>
                  <a:cubicBezTo>
                    <a:pt x="255651" y="378028"/>
                    <a:pt x="257606" y="376072"/>
                    <a:pt x="261518" y="373837"/>
                  </a:cubicBezTo>
                  <a:lnTo>
                    <a:pt x="259842" y="367131"/>
                  </a:lnTo>
                  <a:cubicBezTo>
                    <a:pt x="259842" y="364337"/>
                    <a:pt x="262077" y="359867"/>
                    <a:pt x="266547" y="353720"/>
                  </a:cubicBezTo>
                  <a:cubicBezTo>
                    <a:pt x="265988" y="353161"/>
                    <a:pt x="265709" y="351485"/>
                    <a:pt x="265709" y="348691"/>
                  </a:cubicBezTo>
                  <a:cubicBezTo>
                    <a:pt x="268503" y="347014"/>
                    <a:pt x="271018" y="341147"/>
                    <a:pt x="273253" y="331089"/>
                  </a:cubicBezTo>
                  <a:cubicBezTo>
                    <a:pt x="274929" y="331089"/>
                    <a:pt x="278003" y="322986"/>
                    <a:pt x="282473" y="306781"/>
                  </a:cubicBezTo>
                  <a:cubicBezTo>
                    <a:pt x="284149" y="306781"/>
                    <a:pt x="287502" y="301472"/>
                    <a:pt x="292531" y="290855"/>
                  </a:cubicBezTo>
                  <a:cubicBezTo>
                    <a:pt x="295325" y="290855"/>
                    <a:pt x="298399" y="288340"/>
                    <a:pt x="301752" y="283311"/>
                  </a:cubicBezTo>
                  <a:cubicBezTo>
                    <a:pt x="312928" y="270459"/>
                    <a:pt x="322707" y="263753"/>
                    <a:pt x="331089" y="263194"/>
                  </a:cubicBezTo>
                  <a:cubicBezTo>
                    <a:pt x="332765" y="259283"/>
                    <a:pt x="335000" y="257327"/>
                    <a:pt x="337794" y="257327"/>
                  </a:cubicBezTo>
                  <a:cubicBezTo>
                    <a:pt x="335559" y="243916"/>
                    <a:pt x="329692" y="237210"/>
                    <a:pt x="320192" y="237210"/>
                  </a:cubicBezTo>
                  <a:cubicBezTo>
                    <a:pt x="315722" y="236651"/>
                    <a:pt x="308178" y="236372"/>
                    <a:pt x="297561" y="236372"/>
                  </a:cubicBezTo>
                  <a:lnTo>
                    <a:pt x="290855" y="237210"/>
                  </a:lnTo>
                  <a:cubicBezTo>
                    <a:pt x="288620" y="229946"/>
                    <a:pt x="285826" y="226314"/>
                    <a:pt x="282473" y="226314"/>
                  </a:cubicBezTo>
                  <a:cubicBezTo>
                    <a:pt x="283032" y="222961"/>
                    <a:pt x="283591" y="219887"/>
                    <a:pt x="284149" y="217093"/>
                  </a:cubicBezTo>
                  <a:cubicBezTo>
                    <a:pt x="284708" y="214858"/>
                    <a:pt x="285267" y="213182"/>
                    <a:pt x="285826" y="212064"/>
                  </a:cubicBezTo>
                  <a:cubicBezTo>
                    <a:pt x="284708" y="212064"/>
                    <a:pt x="282473" y="208991"/>
                    <a:pt x="279120" y="202844"/>
                  </a:cubicBezTo>
                  <a:lnTo>
                    <a:pt x="279958" y="200329"/>
                  </a:lnTo>
                  <a:lnTo>
                    <a:pt x="279120" y="196977"/>
                  </a:lnTo>
                  <a:lnTo>
                    <a:pt x="282473" y="190271"/>
                  </a:lnTo>
                  <a:lnTo>
                    <a:pt x="279958" y="186918"/>
                  </a:lnTo>
                  <a:cubicBezTo>
                    <a:pt x="281635" y="185242"/>
                    <a:pt x="283032" y="180213"/>
                    <a:pt x="284149" y="171831"/>
                  </a:cubicBezTo>
                  <a:cubicBezTo>
                    <a:pt x="282473" y="171831"/>
                    <a:pt x="281635" y="170992"/>
                    <a:pt x="281635" y="169316"/>
                  </a:cubicBezTo>
                  <a:cubicBezTo>
                    <a:pt x="284429" y="168198"/>
                    <a:pt x="286105" y="166243"/>
                    <a:pt x="286664" y="163449"/>
                  </a:cubicBezTo>
                  <a:cubicBezTo>
                    <a:pt x="283870" y="163449"/>
                    <a:pt x="282473" y="162610"/>
                    <a:pt x="282473" y="160934"/>
                  </a:cubicBezTo>
                  <a:cubicBezTo>
                    <a:pt x="284708" y="160934"/>
                    <a:pt x="285826" y="160096"/>
                    <a:pt x="285826" y="158419"/>
                  </a:cubicBezTo>
                  <a:lnTo>
                    <a:pt x="281635" y="158419"/>
                  </a:lnTo>
                  <a:lnTo>
                    <a:pt x="281635" y="154228"/>
                  </a:lnTo>
                  <a:cubicBezTo>
                    <a:pt x="284988" y="154228"/>
                    <a:pt x="286664" y="152831"/>
                    <a:pt x="286664" y="150037"/>
                  </a:cubicBezTo>
                  <a:lnTo>
                    <a:pt x="286664" y="146685"/>
                  </a:lnTo>
                  <a:cubicBezTo>
                    <a:pt x="283870" y="146685"/>
                    <a:pt x="282473" y="145567"/>
                    <a:pt x="282473" y="143332"/>
                  </a:cubicBezTo>
                  <a:lnTo>
                    <a:pt x="282473" y="139979"/>
                  </a:lnTo>
                  <a:lnTo>
                    <a:pt x="288340" y="129921"/>
                  </a:lnTo>
                  <a:lnTo>
                    <a:pt x="286664" y="126568"/>
                  </a:lnTo>
                  <a:lnTo>
                    <a:pt x="286664" y="122377"/>
                  </a:lnTo>
                  <a:cubicBezTo>
                    <a:pt x="284988" y="122377"/>
                    <a:pt x="284149" y="120142"/>
                    <a:pt x="284149" y="115671"/>
                  </a:cubicBezTo>
                  <a:lnTo>
                    <a:pt x="282473" y="115671"/>
                  </a:lnTo>
                  <a:lnTo>
                    <a:pt x="279958" y="116509"/>
                  </a:lnTo>
                  <a:cubicBezTo>
                    <a:pt x="279958" y="115951"/>
                    <a:pt x="279679" y="115671"/>
                    <a:pt x="279120" y="115671"/>
                  </a:cubicBezTo>
                  <a:cubicBezTo>
                    <a:pt x="279120" y="115112"/>
                    <a:pt x="279679" y="113995"/>
                    <a:pt x="280797" y="112318"/>
                  </a:cubicBezTo>
                  <a:cubicBezTo>
                    <a:pt x="281355" y="110642"/>
                    <a:pt x="282473" y="108966"/>
                    <a:pt x="284149" y="107289"/>
                  </a:cubicBezTo>
                  <a:lnTo>
                    <a:pt x="284149" y="106451"/>
                  </a:lnTo>
                  <a:lnTo>
                    <a:pt x="281635" y="102260"/>
                  </a:lnTo>
                  <a:cubicBezTo>
                    <a:pt x="283311" y="99466"/>
                    <a:pt x="284149" y="97231"/>
                    <a:pt x="284149" y="95554"/>
                  </a:cubicBezTo>
                  <a:lnTo>
                    <a:pt x="281635" y="93878"/>
                  </a:lnTo>
                  <a:cubicBezTo>
                    <a:pt x="284429" y="89966"/>
                    <a:pt x="285826" y="77114"/>
                    <a:pt x="285826" y="55321"/>
                  </a:cubicBezTo>
                  <a:lnTo>
                    <a:pt x="284149" y="52806"/>
                  </a:lnTo>
                  <a:cubicBezTo>
                    <a:pt x="288061" y="18719"/>
                    <a:pt x="291693" y="1676"/>
                    <a:pt x="295046" y="1676"/>
                  </a:cubicBezTo>
                  <a:close/>
                  <a:moveTo>
                    <a:pt x="199491" y="0"/>
                  </a:moveTo>
                  <a:cubicBezTo>
                    <a:pt x="201168" y="2235"/>
                    <a:pt x="202006" y="5588"/>
                    <a:pt x="202006" y="10058"/>
                  </a:cubicBezTo>
                  <a:lnTo>
                    <a:pt x="212064" y="10058"/>
                  </a:lnTo>
                  <a:cubicBezTo>
                    <a:pt x="217652" y="18999"/>
                    <a:pt x="230505" y="26543"/>
                    <a:pt x="250621" y="32689"/>
                  </a:cubicBezTo>
                  <a:cubicBezTo>
                    <a:pt x="254533" y="34366"/>
                    <a:pt x="256768" y="36880"/>
                    <a:pt x="257327" y="40233"/>
                  </a:cubicBezTo>
                  <a:cubicBezTo>
                    <a:pt x="257327" y="41351"/>
                    <a:pt x="256489" y="44145"/>
                    <a:pt x="254812" y="48615"/>
                  </a:cubicBezTo>
                  <a:cubicBezTo>
                    <a:pt x="258724" y="48615"/>
                    <a:pt x="262356" y="51130"/>
                    <a:pt x="265709" y="56159"/>
                  </a:cubicBezTo>
                  <a:lnTo>
                    <a:pt x="266547" y="56159"/>
                  </a:lnTo>
                  <a:cubicBezTo>
                    <a:pt x="266547" y="58953"/>
                    <a:pt x="266268" y="60909"/>
                    <a:pt x="265709" y="62026"/>
                  </a:cubicBezTo>
                  <a:lnTo>
                    <a:pt x="269062" y="68732"/>
                  </a:lnTo>
                  <a:lnTo>
                    <a:pt x="268224" y="68732"/>
                  </a:lnTo>
                  <a:cubicBezTo>
                    <a:pt x="268224" y="69291"/>
                    <a:pt x="268503" y="69570"/>
                    <a:pt x="269062" y="69570"/>
                  </a:cubicBezTo>
                  <a:lnTo>
                    <a:pt x="268224" y="76276"/>
                  </a:lnTo>
                  <a:cubicBezTo>
                    <a:pt x="268224" y="79070"/>
                    <a:pt x="268503" y="81026"/>
                    <a:pt x="269062" y="82143"/>
                  </a:cubicBezTo>
                  <a:lnTo>
                    <a:pt x="265709" y="103098"/>
                  </a:lnTo>
                  <a:lnTo>
                    <a:pt x="265709" y="107289"/>
                  </a:lnTo>
                  <a:cubicBezTo>
                    <a:pt x="261239" y="107289"/>
                    <a:pt x="257606" y="109524"/>
                    <a:pt x="254812" y="113995"/>
                  </a:cubicBezTo>
                  <a:cubicBezTo>
                    <a:pt x="253695" y="113436"/>
                    <a:pt x="251739" y="113157"/>
                    <a:pt x="248945" y="113157"/>
                  </a:cubicBezTo>
                  <a:cubicBezTo>
                    <a:pt x="226593" y="135509"/>
                    <a:pt x="215138" y="148361"/>
                    <a:pt x="214579" y="151714"/>
                  </a:cubicBezTo>
                  <a:cubicBezTo>
                    <a:pt x="206197" y="155625"/>
                    <a:pt x="198932" y="165404"/>
                    <a:pt x="192786" y="181051"/>
                  </a:cubicBezTo>
                  <a:lnTo>
                    <a:pt x="195300" y="185242"/>
                  </a:lnTo>
                  <a:lnTo>
                    <a:pt x="195300" y="191947"/>
                  </a:lnTo>
                  <a:cubicBezTo>
                    <a:pt x="210947" y="195300"/>
                    <a:pt x="218770" y="198932"/>
                    <a:pt x="218770" y="202844"/>
                  </a:cubicBezTo>
                  <a:lnTo>
                    <a:pt x="218770" y="205359"/>
                  </a:lnTo>
                  <a:cubicBezTo>
                    <a:pt x="218770" y="207035"/>
                    <a:pt x="217652" y="207873"/>
                    <a:pt x="215417" y="207873"/>
                  </a:cubicBezTo>
                  <a:lnTo>
                    <a:pt x="217093" y="212902"/>
                  </a:lnTo>
                  <a:cubicBezTo>
                    <a:pt x="217093" y="222961"/>
                    <a:pt x="214020" y="229387"/>
                    <a:pt x="207873" y="232181"/>
                  </a:cubicBezTo>
                  <a:lnTo>
                    <a:pt x="182727" y="259003"/>
                  </a:lnTo>
                  <a:lnTo>
                    <a:pt x="156743" y="293370"/>
                  </a:lnTo>
                  <a:cubicBezTo>
                    <a:pt x="152831" y="303428"/>
                    <a:pt x="150317" y="308457"/>
                    <a:pt x="149199" y="308457"/>
                  </a:cubicBezTo>
                  <a:cubicBezTo>
                    <a:pt x="151993" y="316280"/>
                    <a:pt x="153670" y="320192"/>
                    <a:pt x="154228" y="320192"/>
                  </a:cubicBezTo>
                  <a:lnTo>
                    <a:pt x="156743" y="320192"/>
                  </a:lnTo>
                  <a:lnTo>
                    <a:pt x="160934" y="317678"/>
                  </a:lnTo>
                  <a:lnTo>
                    <a:pt x="165963" y="319354"/>
                  </a:lnTo>
                  <a:cubicBezTo>
                    <a:pt x="167081" y="319354"/>
                    <a:pt x="169316" y="317119"/>
                    <a:pt x="172669" y="312648"/>
                  </a:cubicBezTo>
                  <a:cubicBezTo>
                    <a:pt x="172669" y="313766"/>
                    <a:pt x="176022" y="316839"/>
                    <a:pt x="182727" y="321868"/>
                  </a:cubicBezTo>
                  <a:lnTo>
                    <a:pt x="182727" y="319354"/>
                  </a:lnTo>
                  <a:lnTo>
                    <a:pt x="185242" y="319354"/>
                  </a:lnTo>
                  <a:cubicBezTo>
                    <a:pt x="190830" y="326059"/>
                    <a:pt x="199212" y="330809"/>
                    <a:pt x="210388" y="333603"/>
                  </a:cubicBezTo>
                  <a:cubicBezTo>
                    <a:pt x="210388" y="335280"/>
                    <a:pt x="212064" y="337515"/>
                    <a:pt x="215417" y="340309"/>
                  </a:cubicBezTo>
                  <a:lnTo>
                    <a:pt x="212902" y="344500"/>
                  </a:lnTo>
                  <a:cubicBezTo>
                    <a:pt x="221284" y="350088"/>
                    <a:pt x="227990" y="360426"/>
                    <a:pt x="233019" y="375513"/>
                  </a:cubicBezTo>
                  <a:cubicBezTo>
                    <a:pt x="238048" y="375513"/>
                    <a:pt x="241122" y="378587"/>
                    <a:pt x="242239" y="384733"/>
                  </a:cubicBezTo>
                  <a:cubicBezTo>
                    <a:pt x="243916" y="384733"/>
                    <a:pt x="245313" y="386130"/>
                    <a:pt x="246430" y="388925"/>
                  </a:cubicBezTo>
                  <a:cubicBezTo>
                    <a:pt x="244754" y="388925"/>
                    <a:pt x="243916" y="389763"/>
                    <a:pt x="243916" y="391439"/>
                  </a:cubicBezTo>
                  <a:lnTo>
                    <a:pt x="243916" y="393116"/>
                  </a:lnTo>
                  <a:cubicBezTo>
                    <a:pt x="246710" y="395909"/>
                    <a:pt x="248945" y="401218"/>
                    <a:pt x="250621" y="409041"/>
                  </a:cubicBezTo>
                  <a:cubicBezTo>
                    <a:pt x="252298" y="409041"/>
                    <a:pt x="254533" y="411276"/>
                    <a:pt x="257327" y="415747"/>
                  </a:cubicBezTo>
                  <a:lnTo>
                    <a:pt x="257327" y="420776"/>
                  </a:lnTo>
                  <a:lnTo>
                    <a:pt x="259003" y="434187"/>
                  </a:lnTo>
                  <a:lnTo>
                    <a:pt x="255651" y="435864"/>
                  </a:lnTo>
                  <a:lnTo>
                    <a:pt x="256489" y="437540"/>
                  </a:lnTo>
                  <a:lnTo>
                    <a:pt x="257327" y="440055"/>
                  </a:lnTo>
                  <a:cubicBezTo>
                    <a:pt x="257886" y="442849"/>
                    <a:pt x="258445" y="445922"/>
                    <a:pt x="259003" y="449275"/>
                  </a:cubicBezTo>
                  <a:lnTo>
                    <a:pt x="257327" y="451789"/>
                  </a:lnTo>
                  <a:lnTo>
                    <a:pt x="259003" y="458495"/>
                  </a:lnTo>
                  <a:cubicBezTo>
                    <a:pt x="259003" y="464083"/>
                    <a:pt x="257886" y="472465"/>
                    <a:pt x="255651" y="483641"/>
                  </a:cubicBezTo>
                  <a:cubicBezTo>
                    <a:pt x="256768" y="485876"/>
                    <a:pt x="257327" y="487832"/>
                    <a:pt x="257327" y="489508"/>
                  </a:cubicBezTo>
                  <a:lnTo>
                    <a:pt x="255651" y="489508"/>
                  </a:lnTo>
                  <a:lnTo>
                    <a:pt x="259003" y="494538"/>
                  </a:lnTo>
                  <a:cubicBezTo>
                    <a:pt x="256768" y="499567"/>
                    <a:pt x="255651" y="503758"/>
                    <a:pt x="255651" y="507111"/>
                  </a:cubicBezTo>
                  <a:lnTo>
                    <a:pt x="255651" y="512140"/>
                  </a:lnTo>
                  <a:lnTo>
                    <a:pt x="257327" y="518845"/>
                  </a:lnTo>
                  <a:cubicBezTo>
                    <a:pt x="256209" y="518845"/>
                    <a:pt x="254533" y="524992"/>
                    <a:pt x="252298" y="537286"/>
                  </a:cubicBezTo>
                  <a:lnTo>
                    <a:pt x="250621" y="537286"/>
                  </a:lnTo>
                  <a:cubicBezTo>
                    <a:pt x="250621" y="537845"/>
                    <a:pt x="251180" y="539242"/>
                    <a:pt x="252298" y="541477"/>
                  </a:cubicBezTo>
                  <a:cubicBezTo>
                    <a:pt x="250063" y="558800"/>
                    <a:pt x="245592" y="575005"/>
                    <a:pt x="238887" y="590093"/>
                  </a:cubicBezTo>
                  <a:cubicBezTo>
                    <a:pt x="238887" y="594004"/>
                    <a:pt x="233299" y="599313"/>
                    <a:pt x="222123" y="606018"/>
                  </a:cubicBezTo>
                  <a:lnTo>
                    <a:pt x="223799" y="608533"/>
                  </a:lnTo>
                  <a:cubicBezTo>
                    <a:pt x="214858" y="614121"/>
                    <a:pt x="207594" y="616915"/>
                    <a:pt x="202006" y="616915"/>
                  </a:cubicBezTo>
                  <a:cubicBezTo>
                    <a:pt x="200329" y="621944"/>
                    <a:pt x="199212" y="624459"/>
                    <a:pt x="198653" y="624459"/>
                  </a:cubicBezTo>
                  <a:lnTo>
                    <a:pt x="195300" y="623620"/>
                  </a:lnTo>
                  <a:cubicBezTo>
                    <a:pt x="194741" y="624179"/>
                    <a:pt x="193065" y="624459"/>
                    <a:pt x="190271" y="624459"/>
                  </a:cubicBezTo>
                  <a:lnTo>
                    <a:pt x="189433" y="621944"/>
                  </a:lnTo>
                  <a:lnTo>
                    <a:pt x="189433" y="620268"/>
                  </a:lnTo>
                  <a:cubicBezTo>
                    <a:pt x="187756" y="620826"/>
                    <a:pt x="186359" y="621665"/>
                    <a:pt x="185242" y="622782"/>
                  </a:cubicBezTo>
                  <a:cubicBezTo>
                    <a:pt x="184124" y="623341"/>
                    <a:pt x="183565" y="623900"/>
                    <a:pt x="183565" y="624459"/>
                  </a:cubicBezTo>
                  <a:cubicBezTo>
                    <a:pt x="185242" y="625018"/>
                    <a:pt x="186080" y="626135"/>
                    <a:pt x="186080" y="627812"/>
                  </a:cubicBezTo>
                  <a:cubicBezTo>
                    <a:pt x="186080" y="629488"/>
                    <a:pt x="185242" y="630326"/>
                    <a:pt x="183565" y="630326"/>
                  </a:cubicBezTo>
                  <a:cubicBezTo>
                    <a:pt x="178536" y="625856"/>
                    <a:pt x="176022" y="622503"/>
                    <a:pt x="176022" y="620268"/>
                  </a:cubicBezTo>
                  <a:lnTo>
                    <a:pt x="174345" y="620268"/>
                  </a:lnTo>
                  <a:cubicBezTo>
                    <a:pt x="174345" y="623062"/>
                    <a:pt x="173507" y="624459"/>
                    <a:pt x="171831" y="624459"/>
                  </a:cubicBezTo>
                  <a:cubicBezTo>
                    <a:pt x="171831" y="623341"/>
                    <a:pt x="170434" y="621944"/>
                    <a:pt x="167640" y="620268"/>
                  </a:cubicBezTo>
                  <a:cubicBezTo>
                    <a:pt x="165963" y="620826"/>
                    <a:pt x="165125" y="621944"/>
                    <a:pt x="165125" y="623620"/>
                  </a:cubicBezTo>
                  <a:cubicBezTo>
                    <a:pt x="164007" y="623620"/>
                    <a:pt x="163449" y="623062"/>
                    <a:pt x="163449" y="621944"/>
                  </a:cubicBezTo>
                  <a:lnTo>
                    <a:pt x="155905" y="623620"/>
                  </a:lnTo>
                  <a:cubicBezTo>
                    <a:pt x="153111" y="621385"/>
                    <a:pt x="148920" y="619988"/>
                    <a:pt x="143332" y="619429"/>
                  </a:cubicBezTo>
                  <a:lnTo>
                    <a:pt x="140817" y="620268"/>
                  </a:lnTo>
                  <a:lnTo>
                    <a:pt x="122377" y="620268"/>
                  </a:lnTo>
                  <a:lnTo>
                    <a:pt x="113995" y="619429"/>
                  </a:lnTo>
                  <a:cubicBezTo>
                    <a:pt x="112877" y="619988"/>
                    <a:pt x="111201" y="620268"/>
                    <a:pt x="108966" y="620268"/>
                  </a:cubicBezTo>
                  <a:cubicBezTo>
                    <a:pt x="89966" y="620268"/>
                    <a:pt x="68732" y="606018"/>
                    <a:pt x="45262" y="577520"/>
                  </a:cubicBezTo>
                  <a:lnTo>
                    <a:pt x="46939" y="577520"/>
                  </a:lnTo>
                  <a:cubicBezTo>
                    <a:pt x="53086" y="583666"/>
                    <a:pt x="60350" y="588975"/>
                    <a:pt x="68732" y="593445"/>
                  </a:cubicBezTo>
                  <a:lnTo>
                    <a:pt x="71247" y="592607"/>
                  </a:lnTo>
                  <a:lnTo>
                    <a:pt x="89687" y="592607"/>
                  </a:lnTo>
                  <a:cubicBezTo>
                    <a:pt x="96951" y="592607"/>
                    <a:pt x="104216" y="590372"/>
                    <a:pt x="111480" y="585902"/>
                  </a:cubicBezTo>
                  <a:cubicBezTo>
                    <a:pt x="114833" y="585902"/>
                    <a:pt x="119583" y="583666"/>
                    <a:pt x="125730" y="579196"/>
                  </a:cubicBezTo>
                  <a:lnTo>
                    <a:pt x="129921" y="580034"/>
                  </a:lnTo>
                  <a:cubicBezTo>
                    <a:pt x="140538" y="572211"/>
                    <a:pt x="150317" y="557682"/>
                    <a:pt x="159258" y="536448"/>
                  </a:cubicBezTo>
                  <a:lnTo>
                    <a:pt x="158419" y="533933"/>
                  </a:lnTo>
                  <a:lnTo>
                    <a:pt x="158419" y="532257"/>
                  </a:lnTo>
                  <a:cubicBezTo>
                    <a:pt x="159537" y="532257"/>
                    <a:pt x="162052" y="527786"/>
                    <a:pt x="165963" y="518845"/>
                  </a:cubicBezTo>
                  <a:lnTo>
                    <a:pt x="165963" y="516331"/>
                  </a:lnTo>
                  <a:lnTo>
                    <a:pt x="162610" y="516331"/>
                  </a:lnTo>
                  <a:lnTo>
                    <a:pt x="162610" y="512140"/>
                  </a:lnTo>
                  <a:cubicBezTo>
                    <a:pt x="168757" y="510464"/>
                    <a:pt x="171831" y="507390"/>
                    <a:pt x="171831" y="502920"/>
                  </a:cubicBezTo>
                  <a:cubicBezTo>
                    <a:pt x="166243" y="502361"/>
                    <a:pt x="163449" y="500964"/>
                    <a:pt x="163449" y="498729"/>
                  </a:cubicBezTo>
                  <a:cubicBezTo>
                    <a:pt x="166801" y="497611"/>
                    <a:pt x="169875" y="494817"/>
                    <a:pt x="172669" y="490347"/>
                  </a:cubicBezTo>
                  <a:lnTo>
                    <a:pt x="170154" y="486994"/>
                  </a:lnTo>
                  <a:cubicBezTo>
                    <a:pt x="170154" y="484200"/>
                    <a:pt x="170713" y="482803"/>
                    <a:pt x="171831" y="482803"/>
                  </a:cubicBezTo>
                  <a:lnTo>
                    <a:pt x="170154" y="476097"/>
                  </a:lnTo>
                  <a:lnTo>
                    <a:pt x="170154" y="470230"/>
                  </a:lnTo>
                  <a:cubicBezTo>
                    <a:pt x="170154" y="469671"/>
                    <a:pt x="170713" y="469392"/>
                    <a:pt x="171831" y="469392"/>
                  </a:cubicBezTo>
                  <a:cubicBezTo>
                    <a:pt x="170154" y="463245"/>
                    <a:pt x="169316" y="459613"/>
                    <a:pt x="169316" y="458495"/>
                  </a:cubicBezTo>
                  <a:cubicBezTo>
                    <a:pt x="170434" y="457936"/>
                    <a:pt x="171551" y="457098"/>
                    <a:pt x="172669" y="455981"/>
                  </a:cubicBezTo>
                  <a:lnTo>
                    <a:pt x="171831" y="455981"/>
                  </a:lnTo>
                  <a:lnTo>
                    <a:pt x="172669" y="450113"/>
                  </a:lnTo>
                  <a:lnTo>
                    <a:pt x="171831" y="443408"/>
                  </a:lnTo>
                  <a:cubicBezTo>
                    <a:pt x="173507" y="443408"/>
                    <a:pt x="175183" y="440334"/>
                    <a:pt x="176860" y="434187"/>
                  </a:cubicBezTo>
                  <a:cubicBezTo>
                    <a:pt x="174066" y="434187"/>
                    <a:pt x="171831" y="432511"/>
                    <a:pt x="170154" y="429158"/>
                  </a:cubicBezTo>
                  <a:cubicBezTo>
                    <a:pt x="172389" y="428040"/>
                    <a:pt x="173786" y="427482"/>
                    <a:pt x="174345" y="427482"/>
                  </a:cubicBezTo>
                  <a:lnTo>
                    <a:pt x="174345" y="423291"/>
                  </a:lnTo>
                  <a:cubicBezTo>
                    <a:pt x="168757" y="422732"/>
                    <a:pt x="165963" y="421614"/>
                    <a:pt x="165963" y="419938"/>
                  </a:cubicBezTo>
                  <a:cubicBezTo>
                    <a:pt x="167640" y="419938"/>
                    <a:pt x="170434" y="417144"/>
                    <a:pt x="174345" y="411556"/>
                  </a:cubicBezTo>
                  <a:lnTo>
                    <a:pt x="174345" y="406527"/>
                  </a:lnTo>
                  <a:lnTo>
                    <a:pt x="167640" y="406527"/>
                  </a:lnTo>
                  <a:lnTo>
                    <a:pt x="167640" y="404850"/>
                  </a:lnTo>
                  <a:cubicBezTo>
                    <a:pt x="169316" y="401497"/>
                    <a:pt x="171551" y="399821"/>
                    <a:pt x="174345" y="399821"/>
                  </a:cubicBezTo>
                  <a:lnTo>
                    <a:pt x="174345" y="393954"/>
                  </a:lnTo>
                  <a:cubicBezTo>
                    <a:pt x="168757" y="393954"/>
                    <a:pt x="165963" y="392557"/>
                    <a:pt x="165963" y="389763"/>
                  </a:cubicBezTo>
                  <a:cubicBezTo>
                    <a:pt x="168198" y="387527"/>
                    <a:pt x="169316" y="385292"/>
                    <a:pt x="169316" y="383057"/>
                  </a:cubicBezTo>
                  <a:cubicBezTo>
                    <a:pt x="160934" y="380263"/>
                    <a:pt x="156743" y="376910"/>
                    <a:pt x="156743" y="372999"/>
                  </a:cubicBezTo>
                  <a:lnTo>
                    <a:pt x="154228" y="373837"/>
                  </a:lnTo>
                  <a:cubicBezTo>
                    <a:pt x="152552" y="373837"/>
                    <a:pt x="151714" y="372999"/>
                    <a:pt x="151714" y="371322"/>
                  </a:cubicBezTo>
                  <a:cubicBezTo>
                    <a:pt x="152273" y="371322"/>
                    <a:pt x="152552" y="371043"/>
                    <a:pt x="152552" y="370484"/>
                  </a:cubicBezTo>
                  <a:cubicBezTo>
                    <a:pt x="150317" y="370484"/>
                    <a:pt x="148082" y="369366"/>
                    <a:pt x="145846" y="367131"/>
                  </a:cubicBezTo>
                  <a:cubicBezTo>
                    <a:pt x="138023" y="374954"/>
                    <a:pt x="127965" y="383895"/>
                    <a:pt x="115671" y="393954"/>
                  </a:cubicBezTo>
                  <a:cubicBezTo>
                    <a:pt x="97231" y="416865"/>
                    <a:pt x="82702" y="440055"/>
                    <a:pt x="72085" y="463524"/>
                  </a:cubicBezTo>
                  <a:lnTo>
                    <a:pt x="68732" y="466877"/>
                  </a:lnTo>
                  <a:cubicBezTo>
                    <a:pt x="62026" y="456819"/>
                    <a:pt x="56159" y="451789"/>
                    <a:pt x="51130" y="451789"/>
                  </a:cubicBezTo>
                  <a:cubicBezTo>
                    <a:pt x="51130" y="448995"/>
                    <a:pt x="48056" y="445922"/>
                    <a:pt x="41910" y="442569"/>
                  </a:cubicBezTo>
                  <a:cubicBezTo>
                    <a:pt x="41910" y="443687"/>
                    <a:pt x="40513" y="445084"/>
                    <a:pt x="37719" y="446760"/>
                  </a:cubicBezTo>
                  <a:lnTo>
                    <a:pt x="36042" y="443408"/>
                  </a:lnTo>
                  <a:cubicBezTo>
                    <a:pt x="37719" y="443408"/>
                    <a:pt x="38557" y="442569"/>
                    <a:pt x="38557" y="440893"/>
                  </a:cubicBezTo>
                  <a:lnTo>
                    <a:pt x="35204" y="438378"/>
                  </a:lnTo>
                  <a:cubicBezTo>
                    <a:pt x="33528" y="438378"/>
                    <a:pt x="31572" y="438937"/>
                    <a:pt x="29337" y="440055"/>
                  </a:cubicBezTo>
                  <a:cubicBezTo>
                    <a:pt x="26543" y="438937"/>
                    <a:pt x="24307" y="438099"/>
                    <a:pt x="22631" y="437540"/>
                  </a:cubicBezTo>
                  <a:cubicBezTo>
                    <a:pt x="20955" y="436981"/>
                    <a:pt x="19837" y="436702"/>
                    <a:pt x="19278" y="436702"/>
                  </a:cubicBezTo>
                  <a:lnTo>
                    <a:pt x="1676" y="440893"/>
                  </a:lnTo>
                  <a:lnTo>
                    <a:pt x="0" y="438378"/>
                  </a:lnTo>
                  <a:lnTo>
                    <a:pt x="0" y="436702"/>
                  </a:lnTo>
                  <a:cubicBezTo>
                    <a:pt x="1117" y="434467"/>
                    <a:pt x="2235" y="432511"/>
                    <a:pt x="3352" y="430835"/>
                  </a:cubicBezTo>
                  <a:cubicBezTo>
                    <a:pt x="4470" y="429717"/>
                    <a:pt x="5308" y="429158"/>
                    <a:pt x="5867" y="429158"/>
                  </a:cubicBezTo>
                  <a:lnTo>
                    <a:pt x="4191" y="426643"/>
                  </a:lnTo>
                  <a:cubicBezTo>
                    <a:pt x="8661" y="414350"/>
                    <a:pt x="17602" y="398145"/>
                    <a:pt x="31013" y="378028"/>
                  </a:cubicBezTo>
                  <a:cubicBezTo>
                    <a:pt x="47218" y="346176"/>
                    <a:pt x="64541" y="315442"/>
                    <a:pt x="82981" y="285826"/>
                  </a:cubicBezTo>
                  <a:lnTo>
                    <a:pt x="85496" y="270738"/>
                  </a:lnTo>
                  <a:lnTo>
                    <a:pt x="75438" y="272415"/>
                  </a:lnTo>
                  <a:cubicBezTo>
                    <a:pt x="75438" y="269621"/>
                    <a:pt x="74879" y="268224"/>
                    <a:pt x="73761" y="268224"/>
                  </a:cubicBezTo>
                  <a:cubicBezTo>
                    <a:pt x="73202" y="268224"/>
                    <a:pt x="71526" y="268503"/>
                    <a:pt x="68732" y="269062"/>
                  </a:cubicBezTo>
                  <a:cubicBezTo>
                    <a:pt x="65938" y="269621"/>
                    <a:pt x="62306" y="270179"/>
                    <a:pt x="57835" y="270738"/>
                  </a:cubicBezTo>
                  <a:lnTo>
                    <a:pt x="51130" y="264033"/>
                  </a:lnTo>
                  <a:cubicBezTo>
                    <a:pt x="52806" y="255092"/>
                    <a:pt x="58674" y="245313"/>
                    <a:pt x="68732" y="234696"/>
                  </a:cubicBezTo>
                  <a:cubicBezTo>
                    <a:pt x="70967" y="234696"/>
                    <a:pt x="76555" y="229666"/>
                    <a:pt x="85496" y="219608"/>
                  </a:cubicBezTo>
                  <a:lnTo>
                    <a:pt x="111480" y="193624"/>
                  </a:lnTo>
                  <a:cubicBezTo>
                    <a:pt x="113157" y="190271"/>
                    <a:pt x="115112" y="186918"/>
                    <a:pt x="117348" y="183565"/>
                  </a:cubicBezTo>
                  <a:cubicBezTo>
                    <a:pt x="120142" y="178536"/>
                    <a:pt x="122936" y="173507"/>
                    <a:pt x="125730" y="168478"/>
                  </a:cubicBezTo>
                  <a:cubicBezTo>
                    <a:pt x="133553" y="154508"/>
                    <a:pt x="141655" y="139420"/>
                    <a:pt x="150037" y="123215"/>
                  </a:cubicBezTo>
                  <a:cubicBezTo>
                    <a:pt x="149479" y="122656"/>
                    <a:pt x="149199" y="120980"/>
                    <a:pt x="149199" y="118186"/>
                  </a:cubicBezTo>
                  <a:cubicBezTo>
                    <a:pt x="151993" y="118186"/>
                    <a:pt x="153670" y="113157"/>
                    <a:pt x="154228" y="103098"/>
                  </a:cubicBezTo>
                  <a:lnTo>
                    <a:pt x="151714" y="103098"/>
                  </a:lnTo>
                  <a:lnTo>
                    <a:pt x="151714" y="100584"/>
                  </a:lnTo>
                  <a:cubicBezTo>
                    <a:pt x="154508" y="100584"/>
                    <a:pt x="155905" y="99745"/>
                    <a:pt x="155905" y="98069"/>
                  </a:cubicBezTo>
                  <a:lnTo>
                    <a:pt x="154228" y="95554"/>
                  </a:lnTo>
                  <a:cubicBezTo>
                    <a:pt x="152552" y="95554"/>
                    <a:pt x="148920" y="97790"/>
                    <a:pt x="143332" y="102260"/>
                  </a:cubicBezTo>
                  <a:lnTo>
                    <a:pt x="142494" y="99745"/>
                  </a:lnTo>
                  <a:lnTo>
                    <a:pt x="142494" y="98069"/>
                  </a:lnTo>
                  <a:lnTo>
                    <a:pt x="140817" y="98069"/>
                  </a:lnTo>
                  <a:cubicBezTo>
                    <a:pt x="140817" y="100304"/>
                    <a:pt x="140258" y="101981"/>
                    <a:pt x="139141" y="103098"/>
                  </a:cubicBezTo>
                  <a:cubicBezTo>
                    <a:pt x="131318" y="103098"/>
                    <a:pt x="125730" y="100863"/>
                    <a:pt x="122377" y="96393"/>
                  </a:cubicBezTo>
                  <a:cubicBezTo>
                    <a:pt x="121259" y="96393"/>
                    <a:pt x="120700" y="96951"/>
                    <a:pt x="120700" y="98069"/>
                  </a:cubicBezTo>
                  <a:cubicBezTo>
                    <a:pt x="103936" y="97510"/>
                    <a:pt x="94157" y="96113"/>
                    <a:pt x="91363" y="93878"/>
                  </a:cubicBezTo>
                  <a:lnTo>
                    <a:pt x="82981" y="95554"/>
                  </a:lnTo>
                  <a:cubicBezTo>
                    <a:pt x="74041" y="82143"/>
                    <a:pt x="64820" y="73482"/>
                    <a:pt x="55321" y="69570"/>
                  </a:cubicBezTo>
                  <a:cubicBezTo>
                    <a:pt x="48056" y="62306"/>
                    <a:pt x="44424" y="56997"/>
                    <a:pt x="44424" y="53644"/>
                  </a:cubicBezTo>
                  <a:lnTo>
                    <a:pt x="45262" y="51130"/>
                  </a:lnTo>
                  <a:lnTo>
                    <a:pt x="45262" y="49453"/>
                  </a:lnTo>
                  <a:lnTo>
                    <a:pt x="48615" y="49453"/>
                  </a:lnTo>
                  <a:lnTo>
                    <a:pt x="48615" y="52806"/>
                  </a:lnTo>
                  <a:lnTo>
                    <a:pt x="51130" y="51130"/>
                  </a:lnTo>
                  <a:lnTo>
                    <a:pt x="51968" y="51130"/>
                  </a:lnTo>
                  <a:cubicBezTo>
                    <a:pt x="67056" y="52806"/>
                    <a:pt x="79349" y="55600"/>
                    <a:pt x="88849" y="59512"/>
                  </a:cubicBezTo>
                  <a:cubicBezTo>
                    <a:pt x="99466" y="59512"/>
                    <a:pt x="110083" y="56159"/>
                    <a:pt x="120700" y="49453"/>
                  </a:cubicBezTo>
                  <a:cubicBezTo>
                    <a:pt x="129641" y="46101"/>
                    <a:pt x="135509" y="42189"/>
                    <a:pt x="138303" y="37719"/>
                  </a:cubicBezTo>
                  <a:cubicBezTo>
                    <a:pt x="151155" y="32689"/>
                    <a:pt x="158140" y="27940"/>
                    <a:pt x="159258" y="23469"/>
                  </a:cubicBezTo>
                  <a:cubicBezTo>
                    <a:pt x="163728" y="23469"/>
                    <a:pt x="171831" y="20675"/>
                    <a:pt x="183565" y="15087"/>
                  </a:cubicBezTo>
                  <a:cubicBezTo>
                    <a:pt x="188595" y="15087"/>
                    <a:pt x="193903" y="10058"/>
                    <a:pt x="199491"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6600" dirty="0">
                <a:solidFill>
                  <a:schemeClr val="tx1">
                    <a:lumMod val="85000"/>
                    <a:lumOff val="15000"/>
                  </a:schemeClr>
                </a:solidFill>
                <a:latin typeface="字魂49号-逍遥行书" panose="00000500000000000000" pitchFamily="2" charset="-122"/>
                <a:ea typeface="字魂49号-逍遥行书" panose="00000500000000000000" pitchFamily="2" charset="-122"/>
              </a:endParaRPr>
            </a:p>
          </p:txBody>
        </p:sp>
        <p:sp>
          <p:nvSpPr>
            <p:cNvPr id="1645" name="文本框 1644">
              <a:extLst>
                <a:ext uri="{FF2B5EF4-FFF2-40B4-BE49-F238E27FC236}">
                  <a16:creationId xmlns:a16="http://schemas.microsoft.com/office/drawing/2014/main" id="{58DD255B-E042-4D04-A63D-BBCB56B3D124}"/>
                </a:ext>
              </a:extLst>
            </p:cNvPr>
            <p:cNvSpPr txBox="1"/>
            <p:nvPr/>
          </p:nvSpPr>
          <p:spPr>
            <a:xfrm>
              <a:off x="3201814" y="692150"/>
              <a:ext cx="1560594" cy="1442337"/>
            </a:xfrm>
            <a:custGeom>
              <a:avLst/>
              <a:gdLst/>
              <a:ahLst/>
              <a:cxnLst/>
              <a:rect l="l" t="t" r="r" b="b"/>
              <a:pathLst>
                <a:path w="1694546" h="1566139">
                  <a:moveTo>
                    <a:pt x="745179" y="1507198"/>
                  </a:moveTo>
                  <a:lnTo>
                    <a:pt x="745179" y="1509303"/>
                  </a:lnTo>
                  <a:lnTo>
                    <a:pt x="753599" y="1509303"/>
                  </a:lnTo>
                  <a:lnTo>
                    <a:pt x="753599" y="1507198"/>
                  </a:lnTo>
                  <a:close/>
                  <a:moveTo>
                    <a:pt x="734654" y="1498778"/>
                  </a:moveTo>
                  <a:lnTo>
                    <a:pt x="734654" y="1507198"/>
                  </a:lnTo>
                  <a:cubicBezTo>
                    <a:pt x="740268" y="1507198"/>
                    <a:pt x="743074" y="1504392"/>
                    <a:pt x="743074" y="1498778"/>
                  </a:cubicBezTo>
                  <a:close/>
                  <a:moveTo>
                    <a:pt x="738864" y="1488253"/>
                  </a:moveTo>
                  <a:lnTo>
                    <a:pt x="738864" y="1492463"/>
                  </a:lnTo>
                  <a:lnTo>
                    <a:pt x="749389" y="1492463"/>
                  </a:lnTo>
                  <a:lnTo>
                    <a:pt x="749389" y="1488253"/>
                  </a:lnTo>
                  <a:close/>
                  <a:moveTo>
                    <a:pt x="764125" y="1481938"/>
                  </a:moveTo>
                  <a:lnTo>
                    <a:pt x="764125" y="1484043"/>
                  </a:lnTo>
                  <a:lnTo>
                    <a:pt x="770440" y="1484043"/>
                  </a:lnTo>
                  <a:lnTo>
                    <a:pt x="770440" y="1481938"/>
                  </a:lnTo>
                  <a:close/>
                  <a:moveTo>
                    <a:pt x="738864" y="1471413"/>
                  </a:moveTo>
                  <a:lnTo>
                    <a:pt x="738864" y="1473518"/>
                  </a:lnTo>
                  <a:cubicBezTo>
                    <a:pt x="745881" y="1473518"/>
                    <a:pt x="749389" y="1477026"/>
                    <a:pt x="749389" y="1484043"/>
                  </a:cubicBezTo>
                  <a:cubicBezTo>
                    <a:pt x="753599" y="1484043"/>
                    <a:pt x="755704" y="1481938"/>
                    <a:pt x="755704" y="1477728"/>
                  </a:cubicBezTo>
                  <a:lnTo>
                    <a:pt x="755704" y="1473518"/>
                  </a:lnTo>
                  <a:cubicBezTo>
                    <a:pt x="750091" y="1473518"/>
                    <a:pt x="745881" y="1472816"/>
                    <a:pt x="743074" y="1471413"/>
                  </a:cubicBezTo>
                  <a:close/>
                  <a:moveTo>
                    <a:pt x="755704" y="1462993"/>
                  </a:moveTo>
                  <a:lnTo>
                    <a:pt x="755704" y="1467203"/>
                  </a:lnTo>
                  <a:lnTo>
                    <a:pt x="764125" y="1467203"/>
                  </a:lnTo>
                  <a:lnTo>
                    <a:pt x="764125" y="1462993"/>
                  </a:lnTo>
                  <a:close/>
                  <a:moveTo>
                    <a:pt x="774650" y="1456678"/>
                  </a:moveTo>
                  <a:lnTo>
                    <a:pt x="774650" y="1460888"/>
                  </a:lnTo>
                  <a:lnTo>
                    <a:pt x="780965" y="1460888"/>
                  </a:lnTo>
                  <a:lnTo>
                    <a:pt x="780965" y="1456678"/>
                  </a:lnTo>
                  <a:close/>
                  <a:moveTo>
                    <a:pt x="759915" y="1435627"/>
                  </a:moveTo>
                  <a:lnTo>
                    <a:pt x="764125" y="1441942"/>
                  </a:lnTo>
                  <a:lnTo>
                    <a:pt x="762019" y="1448257"/>
                  </a:lnTo>
                  <a:lnTo>
                    <a:pt x="759915" y="1452468"/>
                  </a:lnTo>
                  <a:lnTo>
                    <a:pt x="766230" y="1452468"/>
                  </a:lnTo>
                  <a:cubicBezTo>
                    <a:pt x="766230" y="1448257"/>
                    <a:pt x="769036" y="1446152"/>
                    <a:pt x="774650" y="1446152"/>
                  </a:cubicBezTo>
                  <a:lnTo>
                    <a:pt x="774650" y="1435627"/>
                  </a:lnTo>
                  <a:close/>
                  <a:moveTo>
                    <a:pt x="774650" y="1429312"/>
                  </a:moveTo>
                  <a:lnTo>
                    <a:pt x="774650" y="1431417"/>
                  </a:lnTo>
                  <a:lnTo>
                    <a:pt x="780965" y="1431417"/>
                  </a:lnTo>
                  <a:lnTo>
                    <a:pt x="780965" y="1429312"/>
                  </a:lnTo>
                  <a:close/>
                  <a:moveTo>
                    <a:pt x="993572" y="1418787"/>
                  </a:moveTo>
                  <a:lnTo>
                    <a:pt x="993572" y="1420892"/>
                  </a:lnTo>
                  <a:lnTo>
                    <a:pt x="999887" y="1420892"/>
                  </a:lnTo>
                  <a:lnTo>
                    <a:pt x="999887" y="1418787"/>
                  </a:lnTo>
                  <a:close/>
                  <a:moveTo>
                    <a:pt x="972522" y="1404052"/>
                  </a:moveTo>
                  <a:lnTo>
                    <a:pt x="972522" y="1408262"/>
                  </a:lnTo>
                  <a:lnTo>
                    <a:pt x="993572" y="1410367"/>
                  </a:lnTo>
                  <a:cubicBezTo>
                    <a:pt x="993572" y="1406157"/>
                    <a:pt x="991467" y="1404052"/>
                    <a:pt x="987257" y="1404052"/>
                  </a:cubicBezTo>
                  <a:close/>
                  <a:moveTo>
                    <a:pt x="780965" y="1399842"/>
                  </a:moveTo>
                  <a:cubicBezTo>
                    <a:pt x="780965" y="1404052"/>
                    <a:pt x="779561" y="1408964"/>
                    <a:pt x="776755" y="1414577"/>
                  </a:cubicBezTo>
                  <a:lnTo>
                    <a:pt x="785175" y="1418787"/>
                  </a:lnTo>
                  <a:lnTo>
                    <a:pt x="789385" y="1418787"/>
                  </a:lnTo>
                  <a:lnTo>
                    <a:pt x="791490" y="1399842"/>
                  </a:lnTo>
                  <a:close/>
                  <a:moveTo>
                    <a:pt x="1031463" y="1395632"/>
                  </a:moveTo>
                  <a:cubicBezTo>
                    <a:pt x="1024446" y="1399842"/>
                    <a:pt x="1018131" y="1403350"/>
                    <a:pt x="1012517" y="1406157"/>
                  </a:cubicBezTo>
                  <a:cubicBezTo>
                    <a:pt x="1008307" y="1408964"/>
                    <a:pt x="1005501" y="1410367"/>
                    <a:pt x="1004097" y="1410367"/>
                  </a:cubicBezTo>
                  <a:lnTo>
                    <a:pt x="1004097" y="1414577"/>
                  </a:lnTo>
                  <a:lnTo>
                    <a:pt x="1014623" y="1414577"/>
                  </a:lnTo>
                  <a:cubicBezTo>
                    <a:pt x="1014623" y="1407560"/>
                    <a:pt x="1021639" y="1404052"/>
                    <a:pt x="1035673" y="1404052"/>
                  </a:cubicBezTo>
                  <a:lnTo>
                    <a:pt x="1035673" y="1395632"/>
                  </a:lnTo>
                  <a:close/>
                  <a:moveTo>
                    <a:pt x="1039883" y="1389317"/>
                  </a:moveTo>
                  <a:lnTo>
                    <a:pt x="1039883" y="1393527"/>
                  </a:lnTo>
                  <a:lnTo>
                    <a:pt x="1046198" y="1393527"/>
                  </a:lnTo>
                  <a:lnTo>
                    <a:pt x="1046198" y="1389317"/>
                  </a:lnTo>
                  <a:close/>
                  <a:moveTo>
                    <a:pt x="1020938" y="1389317"/>
                  </a:moveTo>
                  <a:lnTo>
                    <a:pt x="993572" y="1395632"/>
                  </a:lnTo>
                  <a:cubicBezTo>
                    <a:pt x="993572" y="1401245"/>
                    <a:pt x="997081" y="1404052"/>
                    <a:pt x="1004097" y="1404052"/>
                  </a:cubicBezTo>
                  <a:cubicBezTo>
                    <a:pt x="1015324" y="1397035"/>
                    <a:pt x="1020938" y="1392124"/>
                    <a:pt x="1020938" y="1389317"/>
                  </a:cubicBezTo>
                  <a:close/>
                  <a:moveTo>
                    <a:pt x="410480" y="1385107"/>
                  </a:moveTo>
                  <a:lnTo>
                    <a:pt x="410480" y="1393527"/>
                  </a:lnTo>
                  <a:lnTo>
                    <a:pt x="412585" y="1393527"/>
                  </a:lnTo>
                  <a:lnTo>
                    <a:pt x="412585" y="1385107"/>
                  </a:lnTo>
                  <a:close/>
                  <a:moveTo>
                    <a:pt x="1020938" y="1383002"/>
                  </a:moveTo>
                  <a:cubicBezTo>
                    <a:pt x="1023744" y="1387212"/>
                    <a:pt x="1026551" y="1389317"/>
                    <a:pt x="1029358" y="1389317"/>
                  </a:cubicBezTo>
                  <a:lnTo>
                    <a:pt x="1031463" y="1389317"/>
                  </a:lnTo>
                  <a:lnTo>
                    <a:pt x="1031463" y="1383002"/>
                  </a:lnTo>
                  <a:close/>
                  <a:moveTo>
                    <a:pt x="1065143" y="1374582"/>
                  </a:moveTo>
                  <a:lnTo>
                    <a:pt x="1058828" y="1376687"/>
                  </a:lnTo>
                  <a:lnTo>
                    <a:pt x="1054618" y="1378792"/>
                  </a:lnTo>
                  <a:lnTo>
                    <a:pt x="1054618" y="1383002"/>
                  </a:lnTo>
                  <a:lnTo>
                    <a:pt x="1056723" y="1383002"/>
                  </a:lnTo>
                  <a:lnTo>
                    <a:pt x="1063038" y="1380897"/>
                  </a:lnTo>
                  <a:lnTo>
                    <a:pt x="1067248" y="1378792"/>
                  </a:lnTo>
                  <a:lnTo>
                    <a:pt x="1067248" y="1374582"/>
                  </a:lnTo>
                  <a:close/>
                  <a:moveTo>
                    <a:pt x="1067248" y="1368267"/>
                  </a:moveTo>
                  <a:lnTo>
                    <a:pt x="1067248" y="1372477"/>
                  </a:lnTo>
                  <a:lnTo>
                    <a:pt x="1077773" y="1372477"/>
                  </a:lnTo>
                  <a:lnTo>
                    <a:pt x="1077773" y="1368267"/>
                  </a:lnTo>
                  <a:close/>
                  <a:moveTo>
                    <a:pt x="1031463" y="1364056"/>
                  </a:moveTo>
                  <a:lnTo>
                    <a:pt x="1031463" y="1374582"/>
                  </a:lnTo>
                  <a:lnTo>
                    <a:pt x="1035673" y="1374582"/>
                  </a:lnTo>
                  <a:lnTo>
                    <a:pt x="1035673" y="1364056"/>
                  </a:lnTo>
                  <a:close/>
                  <a:moveTo>
                    <a:pt x="1086193" y="1336691"/>
                  </a:moveTo>
                  <a:cubicBezTo>
                    <a:pt x="1081983" y="1336691"/>
                    <a:pt x="1075668" y="1341603"/>
                    <a:pt x="1067248" y="1351426"/>
                  </a:cubicBezTo>
                  <a:cubicBezTo>
                    <a:pt x="1061635" y="1348620"/>
                    <a:pt x="1058126" y="1347216"/>
                    <a:pt x="1056723" y="1347216"/>
                  </a:cubicBezTo>
                  <a:lnTo>
                    <a:pt x="1060933" y="1353531"/>
                  </a:lnTo>
                  <a:cubicBezTo>
                    <a:pt x="1060933" y="1357741"/>
                    <a:pt x="1053916" y="1362653"/>
                    <a:pt x="1039883" y="1368267"/>
                  </a:cubicBezTo>
                  <a:lnTo>
                    <a:pt x="1041988" y="1374582"/>
                  </a:lnTo>
                  <a:lnTo>
                    <a:pt x="1041988" y="1378792"/>
                  </a:lnTo>
                  <a:cubicBezTo>
                    <a:pt x="1075668" y="1354935"/>
                    <a:pt x="1092509" y="1342305"/>
                    <a:pt x="1092509" y="1340901"/>
                  </a:cubicBezTo>
                  <a:close/>
                  <a:moveTo>
                    <a:pt x="1113559" y="1332481"/>
                  </a:moveTo>
                  <a:cubicBezTo>
                    <a:pt x="1103735" y="1340901"/>
                    <a:pt x="1095315" y="1347918"/>
                    <a:pt x="1088298" y="1353531"/>
                  </a:cubicBezTo>
                  <a:cubicBezTo>
                    <a:pt x="1085492" y="1356338"/>
                    <a:pt x="1083387" y="1358443"/>
                    <a:pt x="1081983" y="1359846"/>
                  </a:cubicBezTo>
                  <a:lnTo>
                    <a:pt x="1079878" y="1361952"/>
                  </a:lnTo>
                  <a:lnTo>
                    <a:pt x="1077773" y="1364056"/>
                  </a:lnTo>
                  <a:lnTo>
                    <a:pt x="1081983" y="1364056"/>
                  </a:lnTo>
                  <a:lnTo>
                    <a:pt x="1107244" y="1353531"/>
                  </a:lnTo>
                  <a:lnTo>
                    <a:pt x="1103034" y="1347216"/>
                  </a:lnTo>
                  <a:lnTo>
                    <a:pt x="1103034" y="1343006"/>
                  </a:lnTo>
                  <a:lnTo>
                    <a:pt x="1117769" y="1343006"/>
                  </a:lnTo>
                  <a:lnTo>
                    <a:pt x="1117769" y="1332481"/>
                  </a:lnTo>
                  <a:close/>
                  <a:moveTo>
                    <a:pt x="802015" y="1330376"/>
                  </a:moveTo>
                  <a:cubicBezTo>
                    <a:pt x="807628" y="1335989"/>
                    <a:pt x="810435" y="1340200"/>
                    <a:pt x="810435" y="1343006"/>
                  </a:cubicBezTo>
                  <a:lnTo>
                    <a:pt x="812540" y="1343006"/>
                  </a:lnTo>
                  <a:lnTo>
                    <a:pt x="812540" y="1330376"/>
                  </a:lnTo>
                  <a:close/>
                  <a:moveTo>
                    <a:pt x="1096719" y="1326166"/>
                  </a:moveTo>
                  <a:cubicBezTo>
                    <a:pt x="1096719" y="1327569"/>
                    <a:pt x="1095315" y="1331078"/>
                    <a:pt x="1092509" y="1336691"/>
                  </a:cubicBezTo>
                  <a:lnTo>
                    <a:pt x="1096719" y="1336691"/>
                  </a:lnTo>
                  <a:cubicBezTo>
                    <a:pt x="1100929" y="1336691"/>
                    <a:pt x="1103034" y="1334586"/>
                    <a:pt x="1103034" y="1330376"/>
                  </a:cubicBezTo>
                  <a:lnTo>
                    <a:pt x="1103034" y="1326166"/>
                  </a:lnTo>
                  <a:close/>
                  <a:moveTo>
                    <a:pt x="1143029" y="1305116"/>
                  </a:moveTo>
                  <a:cubicBezTo>
                    <a:pt x="1137416" y="1305116"/>
                    <a:pt x="1129697" y="1312133"/>
                    <a:pt x="1119874" y="1326166"/>
                  </a:cubicBezTo>
                  <a:lnTo>
                    <a:pt x="1119874" y="1330376"/>
                  </a:lnTo>
                  <a:lnTo>
                    <a:pt x="1138819" y="1330376"/>
                  </a:lnTo>
                  <a:cubicBezTo>
                    <a:pt x="1138819" y="1324763"/>
                    <a:pt x="1140924" y="1321956"/>
                    <a:pt x="1145134" y="1321956"/>
                  </a:cubicBezTo>
                  <a:lnTo>
                    <a:pt x="1143029" y="1315641"/>
                  </a:lnTo>
                  <a:lnTo>
                    <a:pt x="1145134" y="1305116"/>
                  </a:lnTo>
                  <a:close/>
                  <a:moveTo>
                    <a:pt x="1098824" y="1305116"/>
                  </a:moveTo>
                  <a:lnTo>
                    <a:pt x="1096719" y="1311431"/>
                  </a:lnTo>
                  <a:lnTo>
                    <a:pt x="1096719" y="1315641"/>
                  </a:lnTo>
                  <a:cubicBezTo>
                    <a:pt x="1102332" y="1315641"/>
                    <a:pt x="1107945" y="1317746"/>
                    <a:pt x="1113559" y="1321956"/>
                  </a:cubicBezTo>
                  <a:lnTo>
                    <a:pt x="1128294" y="1307221"/>
                  </a:lnTo>
                  <a:cubicBezTo>
                    <a:pt x="1115664" y="1307221"/>
                    <a:pt x="1105840" y="1306519"/>
                    <a:pt x="1098824" y="1305116"/>
                  </a:cubicBezTo>
                  <a:close/>
                  <a:moveTo>
                    <a:pt x="1174604" y="1263015"/>
                  </a:moveTo>
                  <a:lnTo>
                    <a:pt x="1145134" y="1296696"/>
                  </a:lnTo>
                  <a:cubicBezTo>
                    <a:pt x="1145134" y="1300906"/>
                    <a:pt x="1148643" y="1304414"/>
                    <a:pt x="1155659" y="1307221"/>
                  </a:cubicBezTo>
                  <a:cubicBezTo>
                    <a:pt x="1165483" y="1284767"/>
                    <a:pt x="1172499" y="1273540"/>
                    <a:pt x="1176709" y="1273540"/>
                  </a:cubicBezTo>
                  <a:lnTo>
                    <a:pt x="1185130" y="1273540"/>
                  </a:lnTo>
                  <a:cubicBezTo>
                    <a:pt x="1185130" y="1269330"/>
                    <a:pt x="1181621" y="1265822"/>
                    <a:pt x="1174604" y="1263015"/>
                  </a:cubicBezTo>
                  <a:close/>
                  <a:moveTo>
                    <a:pt x="1143029" y="1263015"/>
                  </a:moveTo>
                  <a:cubicBezTo>
                    <a:pt x="1133206" y="1264419"/>
                    <a:pt x="1128294" y="1267927"/>
                    <a:pt x="1128294" y="1273540"/>
                  </a:cubicBezTo>
                  <a:lnTo>
                    <a:pt x="1128294" y="1275645"/>
                  </a:lnTo>
                  <a:lnTo>
                    <a:pt x="1134609" y="1275645"/>
                  </a:lnTo>
                  <a:cubicBezTo>
                    <a:pt x="1134609" y="1268629"/>
                    <a:pt x="1138117" y="1265120"/>
                    <a:pt x="1145134" y="1265120"/>
                  </a:cubicBezTo>
                  <a:lnTo>
                    <a:pt x="1145134" y="1263015"/>
                  </a:lnTo>
                  <a:close/>
                  <a:moveTo>
                    <a:pt x="1174604" y="1216705"/>
                  </a:moveTo>
                  <a:cubicBezTo>
                    <a:pt x="1174604" y="1220915"/>
                    <a:pt x="1169693" y="1223020"/>
                    <a:pt x="1159869" y="1223020"/>
                  </a:cubicBezTo>
                  <a:lnTo>
                    <a:pt x="1159869" y="1231440"/>
                  </a:lnTo>
                  <a:lnTo>
                    <a:pt x="1164079" y="1237755"/>
                  </a:lnTo>
                  <a:lnTo>
                    <a:pt x="1153554" y="1237755"/>
                  </a:lnTo>
                  <a:lnTo>
                    <a:pt x="1153554" y="1241965"/>
                  </a:lnTo>
                  <a:lnTo>
                    <a:pt x="1159869" y="1252490"/>
                  </a:lnTo>
                  <a:lnTo>
                    <a:pt x="1159869" y="1254595"/>
                  </a:lnTo>
                  <a:lnTo>
                    <a:pt x="1155659" y="1254595"/>
                  </a:lnTo>
                  <a:lnTo>
                    <a:pt x="1149344" y="1252490"/>
                  </a:lnTo>
                  <a:lnTo>
                    <a:pt x="1143029" y="1252490"/>
                  </a:lnTo>
                  <a:lnTo>
                    <a:pt x="1143029" y="1254595"/>
                  </a:lnTo>
                  <a:lnTo>
                    <a:pt x="1153554" y="1254595"/>
                  </a:lnTo>
                  <a:lnTo>
                    <a:pt x="1153554" y="1263015"/>
                  </a:lnTo>
                  <a:cubicBezTo>
                    <a:pt x="1153554" y="1264419"/>
                    <a:pt x="1150747" y="1267225"/>
                    <a:pt x="1145134" y="1271435"/>
                  </a:cubicBezTo>
                  <a:cubicBezTo>
                    <a:pt x="1138117" y="1277049"/>
                    <a:pt x="1129697" y="1283364"/>
                    <a:pt x="1119874" y="1290381"/>
                  </a:cubicBezTo>
                  <a:lnTo>
                    <a:pt x="1119874" y="1296696"/>
                  </a:lnTo>
                  <a:cubicBezTo>
                    <a:pt x="1125487" y="1296696"/>
                    <a:pt x="1128294" y="1299502"/>
                    <a:pt x="1128294" y="1305116"/>
                  </a:cubicBezTo>
                  <a:lnTo>
                    <a:pt x="1130399" y="1305116"/>
                  </a:lnTo>
                  <a:cubicBezTo>
                    <a:pt x="1130399" y="1299502"/>
                    <a:pt x="1138117" y="1291082"/>
                    <a:pt x="1153554" y="1279856"/>
                  </a:cubicBezTo>
                  <a:cubicBezTo>
                    <a:pt x="1183024" y="1239158"/>
                    <a:pt x="1197760" y="1218108"/>
                    <a:pt x="1197760" y="1216705"/>
                  </a:cubicBezTo>
                  <a:close/>
                  <a:moveTo>
                    <a:pt x="1208285" y="1208285"/>
                  </a:moveTo>
                  <a:cubicBezTo>
                    <a:pt x="1208285" y="1213898"/>
                    <a:pt x="1197760" y="1230738"/>
                    <a:pt x="1176709" y="1258805"/>
                  </a:cubicBezTo>
                  <a:lnTo>
                    <a:pt x="1197760" y="1263015"/>
                  </a:lnTo>
                  <a:lnTo>
                    <a:pt x="1195655" y="1252490"/>
                  </a:lnTo>
                  <a:lnTo>
                    <a:pt x="1212495" y="1252490"/>
                  </a:lnTo>
                  <a:lnTo>
                    <a:pt x="1201970" y="1237755"/>
                  </a:lnTo>
                  <a:cubicBezTo>
                    <a:pt x="1207583" y="1234948"/>
                    <a:pt x="1211091" y="1233545"/>
                    <a:pt x="1212495" y="1233545"/>
                  </a:cubicBezTo>
                  <a:lnTo>
                    <a:pt x="1208285" y="1227230"/>
                  </a:lnTo>
                  <a:lnTo>
                    <a:pt x="1208285" y="1223020"/>
                  </a:lnTo>
                  <a:lnTo>
                    <a:pt x="1227230" y="1223020"/>
                  </a:lnTo>
                  <a:lnTo>
                    <a:pt x="1227230" y="1218810"/>
                  </a:lnTo>
                  <a:cubicBezTo>
                    <a:pt x="1224423" y="1218810"/>
                    <a:pt x="1218108" y="1215301"/>
                    <a:pt x="1208285" y="1208285"/>
                  </a:cubicBezTo>
                  <a:close/>
                  <a:moveTo>
                    <a:pt x="1176709" y="1187234"/>
                  </a:moveTo>
                  <a:lnTo>
                    <a:pt x="1176709" y="1191444"/>
                  </a:lnTo>
                  <a:cubicBezTo>
                    <a:pt x="1178113" y="1198461"/>
                    <a:pt x="1185130" y="1205478"/>
                    <a:pt x="1197760" y="1212495"/>
                  </a:cubicBezTo>
                  <a:cubicBezTo>
                    <a:pt x="1201970" y="1212495"/>
                    <a:pt x="1205478" y="1206881"/>
                    <a:pt x="1208285" y="1195655"/>
                  </a:cubicBezTo>
                  <a:lnTo>
                    <a:pt x="1201970" y="1191444"/>
                  </a:lnTo>
                  <a:cubicBezTo>
                    <a:pt x="1196356" y="1194251"/>
                    <a:pt x="1192848" y="1195655"/>
                    <a:pt x="1191445" y="1195655"/>
                  </a:cubicBezTo>
                  <a:close/>
                  <a:moveTo>
                    <a:pt x="604143" y="1145134"/>
                  </a:moveTo>
                  <a:lnTo>
                    <a:pt x="589408" y="1170394"/>
                  </a:lnTo>
                  <a:lnTo>
                    <a:pt x="593617" y="1170394"/>
                  </a:lnTo>
                  <a:cubicBezTo>
                    <a:pt x="599231" y="1167588"/>
                    <a:pt x="604143" y="1166184"/>
                    <a:pt x="608353" y="1166184"/>
                  </a:cubicBezTo>
                  <a:cubicBezTo>
                    <a:pt x="608353" y="1168991"/>
                    <a:pt x="609756" y="1170394"/>
                    <a:pt x="612563" y="1170394"/>
                  </a:cubicBezTo>
                  <a:lnTo>
                    <a:pt x="618878" y="1155659"/>
                  </a:lnTo>
                  <a:close/>
                  <a:moveTo>
                    <a:pt x="618878" y="1117769"/>
                  </a:moveTo>
                  <a:lnTo>
                    <a:pt x="608353" y="1134609"/>
                  </a:lnTo>
                  <a:lnTo>
                    <a:pt x="608353" y="1143029"/>
                  </a:lnTo>
                  <a:lnTo>
                    <a:pt x="623088" y="1128294"/>
                  </a:lnTo>
                  <a:lnTo>
                    <a:pt x="629403" y="1130399"/>
                  </a:lnTo>
                  <a:lnTo>
                    <a:pt x="633613" y="1130399"/>
                  </a:lnTo>
                  <a:lnTo>
                    <a:pt x="633613" y="1128294"/>
                  </a:lnTo>
                  <a:cubicBezTo>
                    <a:pt x="633613" y="1122680"/>
                    <a:pt x="628701" y="1119172"/>
                    <a:pt x="618878" y="1117769"/>
                  </a:cubicBezTo>
                  <a:close/>
                  <a:moveTo>
                    <a:pt x="633613" y="1113559"/>
                  </a:moveTo>
                  <a:lnTo>
                    <a:pt x="633613" y="1117769"/>
                  </a:lnTo>
                  <a:lnTo>
                    <a:pt x="639928" y="1117769"/>
                  </a:lnTo>
                  <a:lnTo>
                    <a:pt x="639928" y="1113559"/>
                  </a:lnTo>
                  <a:close/>
                  <a:moveTo>
                    <a:pt x="644138" y="1071458"/>
                  </a:moveTo>
                  <a:cubicBezTo>
                    <a:pt x="634315" y="1091105"/>
                    <a:pt x="627298" y="1103735"/>
                    <a:pt x="623088" y="1109348"/>
                  </a:cubicBezTo>
                  <a:lnTo>
                    <a:pt x="623088" y="1113559"/>
                  </a:lnTo>
                  <a:lnTo>
                    <a:pt x="625193" y="1113559"/>
                  </a:lnTo>
                  <a:cubicBezTo>
                    <a:pt x="632210" y="1109348"/>
                    <a:pt x="637121" y="1107244"/>
                    <a:pt x="639928" y="1107244"/>
                  </a:cubicBezTo>
                  <a:lnTo>
                    <a:pt x="639928" y="1103033"/>
                  </a:lnTo>
                  <a:lnTo>
                    <a:pt x="635718" y="1096718"/>
                  </a:lnTo>
                  <a:cubicBezTo>
                    <a:pt x="645541" y="1096718"/>
                    <a:pt x="650453" y="1093210"/>
                    <a:pt x="650453" y="1086193"/>
                  </a:cubicBezTo>
                  <a:cubicBezTo>
                    <a:pt x="646243" y="1086193"/>
                    <a:pt x="644138" y="1083387"/>
                    <a:pt x="644138" y="1077773"/>
                  </a:cubicBezTo>
                  <a:lnTo>
                    <a:pt x="644138" y="1075668"/>
                  </a:lnTo>
                  <a:lnTo>
                    <a:pt x="650453" y="1075668"/>
                  </a:lnTo>
                  <a:lnTo>
                    <a:pt x="650453" y="1071458"/>
                  </a:lnTo>
                  <a:close/>
                  <a:moveTo>
                    <a:pt x="650453" y="1056723"/>
                  </a:moveTo>
                  <a:lnTo>
                    <a:pt x="650453" y="1065143"/>
                  </a:lnTo>
                  <a:lnTo>
                    <a:pt x="660978" y="1065143"/>
                  </a:lnTo>
                  <a:lnTo>
                    <a:pt x="660978" y="1060933"/>
                  </a:lnTo>
                  <a:cubicBezTo>
                    <a:pt x="659575" y="1060933"/>
                    <a:pt x="656067" y="1059530"/>
                    <a:pt x="650453" y="1056723"/>
                  </a:cubicBezTo>
                  <a:close/>
                  <a:moveTo>
                    <a:pt x="953577" y="1039883"/>
                  </a:moveTo>
                  <a:cubicBezTo>
                    <a:pt x="953577" y="1041286"/>
                    <a:pt x="954980" y="1041988"/>
                    <a:pt x="957787" y="1041988"/>
                  </a:cubicBezTo>
                  <a:cubicBezTo>
                    <a:pt x="954980" y="1061635"/>
                    <a:pt x="952875" y="1071458"/>
                    <a:pt x="951472" y="1071458"/>
                  </a:cubicBezTo>
                  <a:lnTo>
                    <a:pt x="953577" y="1077773"/>
                  </a:lnTo>
                  <a:cubicBezTo>
                    <a:pt x="953577" y="1080580"/>
                    <a:pt x="952875" y="1081983"/>
                    <a:pt x="951472" y="1081983"/>
                  </a:cubicBezTo>
                  <a:lnTo>
                    <a:pt x="957787" y="1113559"/>
                  </a:lnTo>
                  <a:lnTo>
                    <a:pt x="951472" y="1155659"/>
                  </a:lnTo>
                  <a:lnTo>
                    <a:pt x="953577" y="1164079"/>
                  </a:lnTo>
                  <a:cubicBezTo>
                    <a:pt x="942350" y="1217406"/>
                    <a:pt x="934632" y="1244070"/>
                    <a:pt x="930421" y="1244070"/>
                  </a:cubicBezTo>
                  <a:lnTo>
                    <a:pt x="932527" y="1252490"/>
                  </a:lnTo>
                  <a:cubicBezTo>
                    <a:pt x="924106" y="1263717"/>
                    <a:pt x="914985" y="1300906"/>
                    <a:pt x="905161" y="1364056"/>
                  </a:cubicBezTo>
                  <a:cubicBezTo>
                    <a:pt x="903758" y="1364056"/>
                    <a:pt x="901653" y="1367565"/>
                    <a:pt x="898846" y="1374582"/>
                  </a:cubicBezTo>
                  <a:cubicBezTo>
                    <a:pt x="896040" y="1381598"/>
                    <a:pt x="893233" y="1391422"/>
                    <a:pt x="890426" y="1404052"/>
                  </a:cubicBezTo>
                  <a:cubicBezTo>
                    <a:pt x="903056" y="1401245"/>
                    <a:pt x="924106" y="1389317"/>
                    <a:pt x="953577" y="1368267"/>
                  </a:cubicBezTo>
                  <a:cubicBezTo>
                    <a:pt x="981644" y="1347216"/>
                    <a:pt x="996379" y="1336691"/>
                    <a:pt x="997782" y="1336691"/>
                  </a:cubicBezTo>
                  <a:lnTo>
                    <a:pt x="999887" y="1336691"/>
                  </a:lnTo>
                  <a:lnTo>
                    <a:pt x="997782" y="1330376"/>
                  </a:lnTo>
                  <a:cubicBezTo>
                    <a:pt x="999186" y="1330376"/>
                    <a:pt x="999887" y="1328973"/>
                    <a:pt x="999887" y="1326166"/>
                  </a:cubicBezTo>
                  <a:lnTo>
                    <a:pt x="1008307" y="1330376"/>
                  </a:lnTo>
                  <a:lnTo>
                    <a:pt x="1010413" y="1330376"/>
                  </a:lnTo>
                  <a:lnTo>
                    <a:pt x="1008307" y="1321956"/>
                  </a:lnTo>
                  <a:cubicBezTo>
                    <a:pt x="1061635" y="1272839"/>
                    <a:pt x="1096719" y="1229335"/>
                    <a:pt x="1113559" y="1191444"/>
                  </a:cubicBezTo>
                  <a:cubicBezTo>
                    <a:pt x="1133206" y="1171798"/>
                    <a:pt x="1143029" y="1145835"/>
                    <a:pt x="1143029" y="1113559"/>
                  </a:cubicBezTo>
                  <a:cubicBezTo>
                    <a:pt x="1114962" y="1093912"/>
                    <a:pt x="1080580" y="1074265"/>
                    <a:pt x="1039883" y="1054618"/>
                  </a:cubicBezTo>
                  <a:lnTo>
                    <a:pt x="1039883" y="1050408"/>
                  </a:lnTo>
                  <a:lnTo>
                    <a:pt x="1031463" y="1054618"/>
                  </a:lnTo>
                  <a:cubicBezTo>
                    <a:pt x="1028656" y="1054618"/>
                    <a:pt x="1025148" y="1050408"/>
                    <a:pt x="1020938" y="1041988"/>
                  </a:cubicBezTo>
                  <a:lnTo>
                    <a:pt x="1014623" y="1046198"/>
                  </a:lnTo>
                  <a:cubicBezTo>
                    <a:pt x="1009009" y="1041988"/>
                    <a:pt x="1001992" y="1039883"/>
                    <a:pt x="993572" y="1039883"/>
                  </a:cubicBezTo>
                  <a:close/>
                  <a:moveTo>
                    <a:pt x="639928" y="1035673"/>
                  </a:moveTo>
                  <a:cubicBezTo>
                    <a:pt x="639928" y="1041286"/>
                    <a:pt x="637823" y="1046198"/>
                    <a:pt x="633613" y="1050408"/>
                  </a:cubicBezTo>
                  <a:lnTo>
                    <a:pt x="633613" y="1060933"/>
                  </a:lnTo>
                  <a:lnTo>
                    <a:pt x="623088" y="1060933"/>
                  </a:lnTo>
                  <a:lnTo>
                    <a:pt x="625193" y="1067248"/>
                  </a:lnTo>
                  <a:cubicBezTo>
                    <a:pt x="619579" y="1072861"/>
                    <a:pt x="613966" y="1075668"/>
                    <a:pt x="608353" y="1075668"/>
                  </a:cubicBezTo>
                  <a:lnTo>
                    <a:pt x="612563" y="1092508"/>
                  </a:lnTo>
                  <a:cubicBezTo>
                    <a:pt x="604143" y="1092508"/>
                    <a:pt x="596424" y="1103033"/>
                    <a:pt x="589408" y="1124084"/>
                  </a:cubicBezTo>
                  <a:lnTo>
                    <a:pt x="593617" y="1130399"/>
                  </a:lnTo>
                  <a:lnTo>
                    <a:pt x="593617" y="1134609"/>
                  </a:lnTo>
                  <a:cubicBezTo>
                    <a:pt x="579584" y="1134609"/>
                    <a:pt x="572567" y="1138117"/>
                    <a:pt x="572567" y="1145134"/>
                  </a:cubicBezTo>
                  <a:lnTo>
                    <a:pt x="566252" y="1143029"/>
                  </a:lnTo>
                  <a:lnTo>
                    <a:pt x="562042" y="1143029"/>
                  </a:lnTo>
                  <a:lnTo>
                    <a:pt x="566252" y="1149344"/>
                  </a:lnTo>
                  <a:lnTo>
                    <a:pt x="566252" y="1155659"/>
                  </a:lnTo>
                  <a:cubicBezTo>
                    <a:pt x="563445" y="1155659"/>
                    <a:pt x="555025" y="1159167"/>
                    <a:pt x="540992" y="1166184"/>
                  </a:cubicBezTo>
                  <a:lnTo>
                    <a:pt x="540992" y="1180919"/>
                  </a:lnTo>
                  <a:lnTo>
                    <a:pt x="566252" y="1176709"/>
                  </a:lnTo>
                  <a:lnTo>
                    <a:pt x="578882" y="1176709"/>
                  </a:lnTo>
                  <a:cubicBezTo>
                    <a:pt x="623790" y="1093912"/>
                    <a:pt x="646243" y="1046899"/>
                    <a:pt x="646243" y="1035673"/>
                  </a:cubicBezTo>
                  <a:close/>
                  <a:moveTo>
                    <a:pt x="1290381" y="1031463"/>
                  </a:moveTo>
                  <a:cubicBezTo>
                    <a:pt x="1286171" y="1032866"/>
                    <a:pt x="1284066" y="1035673"/>
                    <a:pt x="1284066" y="1039883"/>
                  </a:cubicBezTo>
                  <a:lnTo>
                    <a:pt x="1284066" y="1046198"/>
                  </a:lnTo>
                  <a:cubicBezTo>
                    <a:pt x="1284066" y="1051811"/>
                    <a:pt x="1286171" y="1054618"/>
                    <a:pt x="1290381" y="1054618"/>
                  </a:cubicBezTo>
                  <a:cubicBezTo>
                    <a:pt x="1294591" y="1046198"/>
                    <a:pt x="1296696" y="1038479"/>
                    <a:pt x="1296696" y="1031463"/>
                  </a:cubicBezTo>
                  <a:close/>
                  <a:moveTo>
                    <a:pt x="477841" y="1029358"/>
                  </a:moveTo>
                  <a:lnTo>
                    <a:pt x="484156" y="1029358"/>
                  </a:lnTo>
                  <a:lnTo>
                    <a:pt x="484156" y="1031463"/>
                  </a:lnTo>
                  <a:lnTo>
                    <a:pt x="477841" y="1031463"/>
                  </a:lnTo>
                  <a:close/>
                  <a:moveTo>
                    <a:pt x="500996" y="1014622"/>
                  </a:moveTo>
                  <a:lnTo>
                    <a:pt x="505207" y="1014622"/>
                  </a:lnTo>
                  <a:cubicBezTo>
                    <a:pt x="505207" y="1018832"/>
                    <a:pt x="503101" y="1020937"/>
                    <a:pt x="498891" y="1020937"/>
                  </a:cubicBezTo>
                  <a:lnTo>
                    <a:pt x="494681" y="1020937"/>
                  </a:lnTo>
                  <a:cubicBezTo>
                    <a:pt x="497488" y="1016727"/>
                    <a:pt x="499593" y="1014622"/>
                    <a:pt x="500996" y="1014622"/>
                  </a:cubicBezTo>
                  <a:close/>
                  <a:moveTo>
                    <a:pt x="1305116" y="1004097"/>
                  </a:moveTo>
                  <a:cubicBezTo>
                    <a:pt x="1305116" y="1005501"/>
                    <a:pt x="1303713" y="1009009"/>
                    <a:pt x="1300906" y="1014622"/>
                  </a:cubicBezTo>
                  <a:lnTo>
                    <a:pt x="1307221" y="1018832"/>
                  </a:lnTo>
                  <a:lnTo>
                    <a:pt x="1315641" y="1004097"/>
                  </a:lnTo>
                  <a:close/>
                  <a:moveTo>
                    <a:pt x="524152" y="993572"/>
                  </a:moveTo>
                  <a:cubicBezTo>
                    <a:pt x="465211" y="1003395"/>
                    <a:pt x="435741" y="1022341"/>
                    <a:pt x="435741" y="1050408"/>
                  </a:cubicBezTo>
                  <a:lnTo>
                    <a:pt x="427321" y="1060933"/>
                  </a:lnTo>
                  <a:cubicBezTo>
                    <a:pt x="439951" y="1066546"/>
                    <a:pt x="446266" y="1070055"/>
                    <a:pt x="446266" y="1071458"/>
                  </a:cubicBezTo>
                  <a:lnTo>
                    <a:pt x="442056" y="1079878"/>
                  </a:lnTo>
                  <a:cubicBezTo>
                    <a:pt x="440652" y="1081281"/>
                    <a:pt x="439249" y="1081983"/>
                    <a:pt x="437846" y="1081983"/>
                  </a:cubicBezTo>
                  <a:cubicBezTo>
                    <a:pt x="439249" y="1094613"/>
                    <a:pt x="442757" y="1107244"/>
                    <a:pt x="448371" y="1119874"/>
                  </a:cubicBezTo>
                  <a:cubicBezTo>
                    <a:pt x="446967" y="1122680"/>
                    <a:pt x="446266" y="1127592"/>
                    <a:pt x="446266" y="1134609"/>
                  </a:cubicBezTo>
                  <a:lnTo>
                    <a:pt x="446266" y="1143029"/>
                  </a:lnTo>
                  <a:cubicBezTo>
                    <a:pt x="456089" y="1143029"/>
                    <a:pt x="461703" y="1147239"/>
                    <a:pt x="463106" y="1155659"/>
                  </a:cubicBezTo>
                  <a:cubicBezTo>
                    <a:pt x="460299" y="1179516"/>
                    <a:pt x="458194" y="1191444"/>
                    <a:pt x="456791" y="1191444"/>
                  </a:cubicBezTo>
                  <a:lnTo>
                    <a:pt x="458896" y="1197760"/>
                  </a:lnTo>
                  <a:cubicBezTo>
                    <a:pt x="458896" y="1200566"/>
                    <a:pt x="458194" y="1201970"/>
                    <a:pt x="456791" y="1201970"/>
                  </a:cubicBezTo>
                  <a:lnTo>
                    <a:pt x="458896" y="1208285"/>
                  </a:lnTo>
                  <a:lnTo>
                    <a:pt x="456791" y="1216705"/>
                  </a:lnTo>
                  <a:lnTo>
                    <a:pt x="458896" y="1216705"/>
                  </a:lnTo>
                  <a:cubicBezTo>
                    <a:pt x="482753" y="1195655"/>
                    <a:pt x="513627" y="1141626"/>
                    <a:pt x="551517" y="1054618"/>
                  </a:cubicBezTo>
                  <a:cubicBezTo>
                    <a:pt x="554324" y="1049004"/>
                    <a:pt x="555727" y="1043391"/>
                    <a:pt x="555727" y="1037778"/>
                  </a:cubicBezTo>
                  <a:cubicBezTo>
                    <a:pt x="555727" y="1032164"/>
                    <a:pt x="552920" y="1024446"/>
                    <a:pt x="547307" y="1014622"/>
                  </a:cubicBezTo>
                  <a:cubicBezTo>
                    <a:pt x="552920" y="1014622"/>
                    <a:pt x="555727" y="1012517"/>
                    <a:pt x="555727" y="1008307"/>
                  </a:cubicBezTo>
                  <a:lnTo>
                    <a:pt x="555727" y="999887"/>
                  </a:lnTo>
                  <a:lnTo>
                    <a:pt x="551517" y="999887"/>
                  </a:lnTo>
                  <a:lnTo>
                    <a:pt x="545202" y="997782"/>
                  </a:lnTo>
                  <a:cubicBezTo>
                    <a:pt x="528362" y="1006202"/>
                    <a:pt x="516433" y="1010412"/>
                    <a:pt x="509417" y="1010412"/>
                  </a:cubicBezTo>
                  <a:cubicBezTo>
                    <a:pt x="509417" y="1006202"/>
                    <a:pt x="517837" y="1001992"/>
                    <a:pt x="534677" y="997782"/>
                  </a:cubicBezTo>
                  <a:lnTo>
                    <a:pt x="534677" y="993572"/>
                  </a:lnTo>
                  <a:close/>
                  <a:moveTo>
                    <a:pt x="229448" y="987257"/>
                  </a:moveTo>
                  <a:cubicBezTo>
                    <a:pt x="226642" y="987257"/>
                    <a:pt x="221730" y="992870"/>
                    <a:pt x="214713" y="1004097"/>
                  </a:cubicBezTo>
                  <a:lnTo>
                    <a:pt x="223133" y="1008307"/>
                  </a:lnTo>
                  <a:lnTo>
                    <a:pt x="233658" y="1008307"/>
                  </a:lnTo>
                  <a:cubicBezTo>
                    <a:pt x="230852" y="1002694"/>
                    <a:pt x="229448" y="995677"/>
                    <a:pt x="229448" y="987257"/>
                  </a:cubicBezTo>
                  <a:close/>
                  <a:moveTo>
                    <a:pt x="244183" y="932526"/>
                  </a:moveTo>
                  <a:lnTo>
                    <a:pt x="244183" y="940946"/>
                  </a:lnTo>
                  <a:lnTo>
                    <a:pt x="250498" y="940946"/>
                  </a:lnTo>
                  <a:cubicBezTo>
                    <a:pt x="250498" y="945156"/>
                    <a:pt x="245587" y="947262"/>
                    <a:pt x="235763" y="947262"/>
                  </a:cubicBezTo>
                  <a:cubicBezTo>
                    <a:pt x="238570" y="951472"/>
                    <a:pt x="241377" y="953577"/>
                    <a:pt x="244183" y="953577"/>
                  </a:cubicBezTo>
                  <a:lnTo>
                    <a:pt x="246288" y="953577"/>
                  </a:lnTo>
                  <a:cubicBezTo>
                    <a:pt x="250498" y="953577"/>
                    <a:pt x="254709" y="950068"/>
                    <a:pt x="258919" y="943052"/>
                  </a:cubicBezTo>
                  <a:close/>
                  <a:moveTo>
                    <a:pt x="124197" y="932526"/>
                  </a:moveTo>
                  <a:lnTo>
                    <a:pt x="126302" y="940946"/>
                  </a:lnTo>
                  <a:lnTo>
                    <a:pt x="124197" y="947262"/>
                  </a:lnTo>
                  <a:lnTo>
                    <a:pt x="130512" y="947262"/>
                  </a:lnTo>
                  <a:cubicBezTo>
                    <a:pt x="134722" y="947262"/>
                    <a:pt x="136827" y="944455"/>
                    <a:pt x="136827" y="938841"/>
                  </a:cubicBezTo>
                  <a:cubicBezTo>
                    <a:pt x="136827" y="934631"/>
                    <a:pt x="134722" y="932526"/>
                    <a:pt x="130512" y="932526"/>
                  </a:cubicBezTo>
                  <a:close/>
                  <a:moveTo>
                    <a:pt x="258919" y="926211"/>
                  </a:moveTo>
                  <a:lnTo>
                    <a:pt x="258919" y="932526"/>
                  </a:lnTo>
                  <a:lnTo>
                    <a:pt x="263129" y="934631"/>
                  </a:lnTo>
                  <a:lnTo>
                    <a:pt x="269444" y="936736"/>
                  </a:lnTo>
                  <a:lnTo>
                    <a:pt x="275759" y="926211"/>
                  </a:lnTo>
                  <a:close/>
                  <a:moveTo>
                    <a:pt x="286284" y="898846"/>
                  </a:moveTo>
                  <a:cubicBezTo>
                    <a:pt x="282074" y="898846"/>
                    <a:pt x="279969" y="900951"/>
                    <a:pt x="279969" y="905161"/>
                  </a:cubicBezTo>
                  <a:cubicBezTo>
                    <a:pt x="281372" y="907968"/>
                    <a:pt x="282074" y="912880"/>
                    <a:pt x="282074" y="919896"/>
                  </a:cubicBezTo>
                  <a:lnTo>
                    <a:pt x="286284" y="919896"/>
                  </a:lnTo>
                  <a:cubicBezTo>
                    <a:pt x="300317" y="910073"/>
                    <a:pt x="307334" y="903758"/>
                    <a:pt x="307334" y="900951"/>
                  </a:cubicBezTo>
                  <a:close/>
                  <a:moveTo>
                    <a:pt x="338910" y="890426"/>
                  </a:moveTo>
                  <a:cubicBezTo>
                    <a:pt x="310842" y="907266"/>
                    <a:pt x="282776" y="929720"/>
                    <a:pt x="254709" y="957787"/>
                  </a:cubicBezTo>
                  <a:lnTo>
                    <a:pt x="254709" y="961997"/>
                  </a:lnTo>
                  <a:lnTo>
                    <a:pt x="269444" y="961997"/>
                  </a:lnTo>
                  <a:cubicBezTo>
                    <a:pt x="269444" y="956383"/>
                    <a:pt x="273654" y="951472"/>
                    <a:pt x="282074" y="947262"/>
                  </a:cubicBezTo>
                  <a:cubicBezTo>
                    <a:pt x="287687" y="933228"/>
                    <a:pt x="301721" y="922703"/>
                    <a:pt x="324174" y="915686"/>
                  </a:cubicBezTo>
                  <a:cubicBezTo>
                    <a:pt x="326981" y="904459"/>
                    <a:pt x="333296" y="898846"/>
                    <a:pt x="343120" y="898846"/>
                  </a:cubicBezTo>
                  <a:close/>
                  <a:moveTo>
                    <a:pt x="307334" y="884111"/>
                  </a:moveTo>
                  <a:lnTo>
                    <a:pt x="317859" y="894636"/>
                  </a:lnTo>
                  <a:cubicBezTo>
                    <a:pt x="323473" y="891829"/>
                    <a:pt x="326981" y="890426"/>
                    <a:pt x="328384" y="890426"/>
                  </a:cubicBezTo>
                  <a:lnTo>
                    <a:pt x="328384" y="888321"/>
                  </a:lnTo>
                  <a:close/>
                  <a:moveTo>
                    <a:pt x="334699" y="873586"/>
                  </a:moveTo>
                  <a:cubicBezTo>
                    <a:pt x="337506" y="877796"/>
                    <a:pt x="340313" y="879901"/>
                    <a:pt x="343120" y="879901"/>
                  </a:cubicBezTo>
                  <a:lnTo>
                    <a:pt x="347330" y="873586"/>
                  </a:lnTo>
                  <a:close/>
                  <a:moveTo>
                    <a:pt x="389430" y="854640"/>
                  </a:moveTo>
                  <a:cubicBezTo>
                    <a:pt x="375397" y="860254"/>
                    <a:pt x="361363" y="871481"/>
                    <a:pt x="347330" y="888321"/>
                  </a:cubicBezTo>
                  <a:lnTo>
                    <a:pt x="385220" y="865166"/>
                  </a:lnTo>
                  <a:lnTo>
                    <a:pt x="391535" y="854640"/>
                  </a:lnTo>
                  <a:close/>
                  <a:moveTo>
                    <a:pt x="368380" y="854640"/>
                  </a:moveTo>
                  <a:cubicBezTo>
                    <a:pt x="354346" y="857447"/>
                    <a:pt x="345926" y="858851"/>
                    <a:pt x="343120" y="858851"/>
                  </a:cubicBezTo>
                  <a:lnTo>
                    <a:pt x="343120" y="863060"/>
                  </a:lnTo>
                  <a:lnTo>
                    <a:pt x="357855" y="865166"/>
                  </a:lnTo>
                  <a:cubicBezTo>
                    <a:pt x="366275" y="862359"/>
                    <a:pt x="370485" y="858851"/>
                    <a:pt x="370485" y="854640"/>
                  </a:cubicBezTo>
                  <a:close/>
                  <a:moveTo>
                    <a:pt x="410480" y="842010"/>
                  </a:moveTo>
                  <a:cubicBezTo>
                    <a:pt x="404867" y="846220"/>
                    <a:pt x="399955" y="848325"/>
                    <a:pt x="395745" y="848325"/>
                  </a:cubicBezTo>
                  <a:lnTo>
                    <a:pt x="395745" y="854640"/>
                  </a:lnTo>
                  <a:lnTo>
                    <a:pt x="399955" y="854640"/>
                  </a:lnTo>
                  <a:cubicBezTo>
                    <a:pt x="408375" y="850430"/>
                    <a:pt x="413989" y="846220"/>
                    <a:pt x="416795" y="842010"/>
                  </a:cubicBezTo>
                  <a:close/>
                  <a:moveTo>
                    <a:pt x="378905" y="837800"/>
                  </a:moveTo>
                  <a:cubicBezTo>
                    <a:pt x="378905" y="842010"/>
                    <a:pt x="376098" y="844115"/>
                    <a:pt x="370485" y="844115"/>
                  </a:cubicBezTo>
                  <a:lnTo>
                    <a:pt x="370485" y="848325"/>
                  </a:lnTo>
                  <a:cubicBezTo>
                    <a:pt x="371888" y="848325"/>
                    <a:pt x="375397" y="849729"/>
                    <a:pt x="381010" y="852535"/>
                  </a:cubicBezTo>
                  <a:cubicBezTo>
                    <a:pt x="381010" y="846922"/>
                    <a:pt x="384518" y="844115"/>
                    <a:pt x="391535" y="844115"/>
                  </a:cubicBezTo>
                  <a:cubicBezTo>
                    <a:pt x="391535" y="839905"/>
                    <a:pt x="389430" y="837800"/>
                    <a:pt x="385220" y="837800"/>
                  </a:cubicBezTo>
                  <a:close/>
                  <a:moveTo>
                    <a:pt x="421005" y="831485"/>
                  </a:moveTo>
                  <a:cubicBezTo>
                    <a:pt x="421005" y="835695"/>
                    <a:pt x="423110" y="837800"/>
                    <a:pt x="427321" y="837800"/>
                  </a:cubicBezTo>
                  <a:lnTo>
                    <a:pt x="435741" y="837800"/>
                  </a:lnTo>
                  <a:cubicBezTo>
                    <a:pt x="435741" y="833590"/>
                    <a:pt x="432934" y="831485"/>
                    <a:pt x="427321" y="831485"/>
                  </a:cubicBezTo>
                  <a:close/>
                  <a:moveTo>
                    <a:pt x="193663" y="831485"/>
                  </a:moveTo>
                  <a:cubicBezTo>
                    <a:pt x="193663" y="835695"/>
                    <a:pt x="191558" y="841309"/>
                    <a:pt x="187348" y="848325"/>
                  </a:cubicBezTo>
                  <a:cubicBezTo>
                    <a:pt x="190154" y="853939"/>
                    <a:pt x="191558" y="857447"/>
                    <a:pt x="191558" y="858851"/>
                  </a:cubicBezTo>
                  <a:lnTo>
                    <a:pt x="183138" y="854640"/>
                  </a:lnTo>
                  <a:lnTo>
                    <a:pt x="183138" y="869376"/>
                  </a:lnTo>
                  <a:cubicBezTo>
                    <a:pt x="180331" y="869376"/>
                    <a:pt x="176823" y="872884"/>
                    <a:pt x="172613" y="879901"/>
                  </a:cubicBezTo>
                  <a:lnTo>
                    <a:pt x="172613" y="884111"/>
                  </a:lnTo>
                  <a:lnTo>
                    <a:pt x="191558" y="884111"/>
                  </a:lnTo>
                  <a:lnTo>
                    <a:pt x="187348" y="877796"/>
                  </a:lnTo>
                  <a:lnTo>
                    <a:pt x="187348" y="869376"/>
                  </a:lnTo>
                  <a:cubicBezTo>
                    <a:pt x="194364" y="869376"/>
                    <a:pt x="197873" y="867271"/>
                    <a:pt x="197873" y="863060"/>
                  </a:cubicBezTo>
                  <a:lnTo>
                    <a:pt x="193663" y="863060"/>
                  </a:lnTo>
                  <a:lnTo>
                    <a:pt x="197873" y="854640"/>
                  </a:lnTo>
                  <a:cubicBezTo>
                    <a:pt x="195066" y="849027"/>
                    <a:pt x="193663" y="844817"/>
                    <a:pt x="193663" y="842010"/>
                  </a:cubicBezTo>
                  <a:lnTo>
                    <a:pt x="204188" y="842010"/>
                  </a:lnTo>
                  <a:lnTo>
                    <a:pt x="204188" y="837800"/>
                  </a:lnTo>
                  <a:cubicBezTo>
                    <a:pt x="204188" y="833590"/>
                    <a:pt x="202083" y="831485"/>
                    <a:pt x="197873" y="831485"/>
                  </a:cubicBezTo>
                  <a:close/>
                  <a:moveTo>
                    <a:pt x="399955" y="827275"/>
                  </a:moveTo>
                  <a:lnTo>
                    <a:pt x="399955" y="831485"/>
                  </a:lnTo>
                  <a:lnTo>
                    <a:pt x="412585" y="831485"/>
                  </a:lnTo>
                  <a:lnTo>
                    <a:pt x="412585" y="827275"/>
                  </a:lnTo>
                  <a:close/>
                  <a:moveTo>
                    <a:pt x="176823" y="816750"/>
                  </a:moveTo>
                  <a:cubicBezTo>
                    <a:pt x="172613" y="816750"/>
                    <a:pt x="170508" y="818855"/>
                    <a:pt x="170508" y="823065"/>
                  </a:cubicBezTo>
                  <a:cubicBezTo>
                    <a:pt x="174718" y="824468"/>
                    <a:pt x="176823" y="827275"/>
                    <a:pt x="176823" y="831485"/>
                  </a:cubicBezTo>
                  <a:lnTo>
                    <a:pt x="176823" y="842010"/>
                  </a:lnTo>
                  <a:lnTo>
                    <a:pt x="162087" y="842010"/>
                  </a:lnTo>
                  <a:cubicBezTo>
                    <a:pt x="162087" y="843414"/>
                    <a:pt x="163491" y="844115"/>
                    <a:pt x="166297" y="844115"/>
                  </a:cubicBezTo>
                  <a:cubicBezTo>
                    <a:pt x="164894" y="848325"/>
                    <a:pt x="162789" y="851834"/>
                    <a:pt x="159982" y="854640"/>
                  </a:cubicBezTo>
                  <a:cubicBezTo>
                    <a:pt x="158579" y="857447"/>
                    <a:pt x="157176" y="858851"/>
                    <a:pt x="155772" y="858851"/>
                  </a:cubicBezTo>
                  <a:lnTo>
                    <a:pt x="147352" y="854640"/>
                  </a:lnTo>
                  <a:lnTo>
                    <a:pt x="147352" y="858851"/>
                  </a:lnTo>
                  <a:lnTo>
                    <a:pt x="151562" y="877796"/>
                  </a:lnTo>
                  <a:lnTo>
                    <a:pt x="134722" y="873586"/>
                  </a:lnTo>
                  <a:cubicBezTo>
                    <a:pt x="141739" y="891829"/>
                    <a:pt x="145247" y="902354"/>
                    <a:pt x="145247" y="905161"/>
                  </a:cubicBezTo>
                  <a:cubicBezTo>
                    <a:pt x="134020" y="905161"/>
                    <a:pt x="127705" y="912178"/>
                    <a:pt x="126302" y="926211"/>
                  </a:cubicBezTo>
                  <a:lnTo>
                    <a:pt x="134722" y="930421"/>
                  </a:lnTo>
                  <a:cubicBezTo>
                    <a:pt x="141739" y="930421"/>
                    <a:pt x="152264" y="917090"/>
                    <a:pt x="166297" y="890426"/>
                  </a:cubicBezTo>
                  <a:lnTo>
                    <a:pt x="166297" y="909371"/>
                  </a:lnTo>
                  <a:lnTo>
                    <a:pt x="181033" y="900951"/>
                  </a:lnTo>
                  <a:cubicBezTo>
                    <a:pt x="178226" y="895338"/>
                    <a:pt x="176823" y="891128"/>
                    <a:pt x="176823" y="888321"/>
                  </a:cubicBezTo>
                  <a:lnTo>
                    <a:pt x="172613" y="888321"/>
                  </a:lnTo>
                  <a:lnTo>
                    <a:pt x="166297" y="890426"/>
                  </a:lnTo>
                  <a:lnTo>
                    <a:pt x="166297" y="888321"/>
                  </a:lnTo>
                  <a:cubicBezTo>
                    <a:pt x="174718" y="860254"/>
                    <a:pt x="183138" y="838502"/>
                    <a:pt x="191558" y="823065"/>
                  </a:cubicBezTo>
                  <a:lnTo>
                    <a:pt x="181033" y="816750"/>
                  </a:lnTo>
                  <a:close/>
                  <a:moveTo>
                    <a:pt x="239973" y="810435"/>
                  </a:moveTo>
                  <a:lnTo>
                    <a:pt x="239973" y="812540"/>
                  </a:lnTo>
                  <a:lnTo>
                    <a:pt x="246288" y="812540"/>
                  </a:lnTo>
                  <a:lnTo>
                    <a:pt x="246288" y="810435"/>
                  </a:lnTo>
                  <a:close/>
                  <a:moveTo>
                    <a:pt x="490471" y="791490"/>
                  </a:moveTo>
                  <a:lnTo>
                    <a:pt x="435741" y="823065"/>
                  </a:lnTo>
                  <a:lnTo>
                    <a:pt x="435741" y="827275"/>
                  </a:lnTo>
                  <a:lnTo>
                    <a:pt x="439951" y="829380"/>
                  </a:lnTo>
                  <a:lnTo>
                    <a:pt x="446266" y="831485"/>
                  </a:lnTo>
                  <a:cubicBezTo>
                    <a:pt x="446266" y="828678"/>
                    <a:pt x="458896" y="820258"/>
                    <a:pt x="484156" y="806225"/>
                  </a:cubicBezTo>
                  <a:cubicBezTo>
                    <a:pt x="489770" y="809032"/>
                    <a:pt x="494681" y="810435"/>
                    <a:pt x="498891" y="810435"/>
                  </a:cubicBezTo>
                  <a:cubicBezTo>
                    <a:pt x="497488" y="804822"/>
                    <a:pt x="496085" y="799910"/>
                    <a:pt x="494681" y="795700"/>
                  </a:cubicBezTo>
                  <a:cubicBezTo>
                    <a:pt x="493278" y="792893"/>
                    <a:pt x="491875" y="791490"/>
                    <a:pt x="490471" y="791490"/>
                  </a:cubicBezTo>
                  <a:close/>
                  <a:moveTo>
                    <a:pt x="442056" y="791490"/>
                  </a:moveTo>
                  <a:lnTo>
                    <a:pt x="446266" y="799910"/>
                  </a:lnTo>
                  <a:cubicBezTo>
                    <a:pt x="443459" y="801313"/>
                    <a:pt x="437144" y="802015"/>
                    <a:pt x="427321" y="802015"/>
                  </a:cubicBezTo>
                  <a:lnTo>
                    <a:pt x="427321" y="806225"/>
                  </a:lnTo>
                  <a:lnTo>
                    <a:pt x="435741" y="806225"/>
                  </a:lnTo>
                  <a:lnTo>
                    <a:pt x="435741" y="812540"/>
                  </a:lnTo>
                  <a:lnTo>
                    <a:pt x="412585" y="810435"/>
                  </a:lnTo>
                  <a:lnTo>
                    <a:pt x="412585" y="812540"/>
                  </a:lnTo>
                  <a:cubicBezTo>
                    <a:pt x="422409" y="813943"/>
                    <a:pt x="427321" y="816750"/>
                    <a:pt x="427321" y="820960"/>
                  </a:cubicBezTo>
                  <a:cubicBezTo>
                    <a:pt x="453984" y="808330"/>
                    <a:pt x="467316" y="799910"/>
                    <a:pt x="467316" y="795700"/>
                  </a:cubicBezTo>
                  <a:lnTo>
                    <a:pt x="467316" y="791490"/>
                  </a:lnTo>
                  <a:close/>
                  <a:moveTo>
                    <a:pt x="519942" y="776755"/>
                  </a:moveTo>
                  <a:cubicBezTo>
                    <a:pt x="505908" y="782368"/>
                    <a:pt x="498891" y="787280"/>
                    <a:pt x="498891" y="791490"/>
                  </a:cubicBezTo>
                  <a:lnTo>
                    <a:pt x="500996" y="791490"/>
                  </a:lnTo>
                  <a:cubicBezTo>
                    <a:pt x="509417" y="787280"/>
                    <a:pt x="515732" y="785175"/>
                    <a:pt x="519942" y="785175"/>
                  </a:cubicBezTo>
                  <a:close/>
                  <a:moveTo>
                    <a:pt x="473631" y="776755"/>
                  </a:moveTo>
                  <a:lnTo>
                    <a:pt x="473631" y="780965"/>
                  </a:lnTo>
                  <a:lnTo>
                    <a:pt x="490471" y="785175"/>
                  </a:lnTo>
                  <a:cubicBezTo>
                    <a:pt x="496085" y="785175"/>
                    <a:pt x="498891" y="782368"/>
                    <a:pt x="498891" y="776755"/>
                  </a:cubicBezTo>
                  <a:close/>
                  <a:moveTo>
                    <a:pt x="562042" y="755704"/>
                  </a:moveTo>
                  <a:cubicBezTo>
                    <a:pt x="562042" y="761318"/>
                    <a:pt x="564147" y="764124"/>
                    <a:pt x="568357" y="764124"/>
                  </a:cubicBezTo>
                  <a:lnTo>
                    <a:pt x="572567" y="764124"/>
                  </a:lnTo>
                  <a:cubicBezTo>
                    <a:pt x="572567" y="758511"/>
                    <a:pt x="570462" y="755704"/>
                    <a:pt x="566252" y="755704"/>
                  </a:cubicBezTo>
                  <a:close/>
                  <a:moveTo>
                    <a:pt x="572567" y="749389"/>
                  </a:moveTo>
                  <a:lnTo>
                    <a:pt x="572567" y="753599"/>
                  </a:lnTo>
                  <a:lnTo>
                    <a:pt x="583092" y="753599"/>
                  </a:lnTo>
                  <a:lnTo>
                    <a:pt x="583092" y="749389"/>
                  </a:lnTo>
                  <a:close/>
                  <a:moveTo>
                    <a:pt x="713604" y="722024"/>
                  </a:moveTo>
                  <a:cubicBezTo>
                    <a:pt x="640630" y="754301"/>
                    <a:pt x="602038" y="770439"/>
                    <a:pt x="597828" y="770439"/>
                  </a:cubicBezTo>
                  <a:cubicBezTo>
                    <a:pt x="597828" y="767633"/>
                    <a:pt x="596424" y="766229"/>
                    <a:pt x="593617" y="766229"/>
                  </a:cubicBezTo>
                  <a:cubicBezTo>
                    <a:pt x="593617" y="773246"/>
                    <a:pt x="591512" y="776755"/>
                    <a:pt x="587302" y="776755"/>
                  </a:cubicBezTo>
                  <a:lnTo>
                    <a:pt x="576777" y="776755"/>
                  </a:lnTo>
                  <a:cubicBezTo>
                    <a:pt x="573971" y="787981"/>
                    <a:pt x="563445" y="797805"/>
                    <a:pt x="545202" y="806225"/>
                  </a:cubicBezTo>
                  <a:lnTo>
                    <a:pt x="540992" y="806225"/>
                  </a:lnTo>
                  <a:lnTo>
                    <a:pt x="534677" y="802015"/>
                  </a:lnTo>
                  <a:cubicBezTo>
                    <a:pt x="534677" y="813242"/>
                    <a:pt x="522748" y="820258"/>
                    <a:pt x="498891" y="823065"/>
                  </a:cubicBezTo>
                  <a:cubicBezTo>
                    <a:pt x="489068" y="837099"/>
                    <a:pt x="453283" y="863060"/>
                    <a:pt x="391535" y="900951"/>
                  </a:cubicBezTo>
                  <a:cubicBezTo>
                    <a:pt x="391535" y="907968"/>
                    <a:pt x="380308" y="918493"/>
                    <a:pt x="357855" y="932526"/>
                  </a:cubicBezTo>
                  <a:lnTo>
                    <a:pt x="349435" y="930421"/>
                  </a:lnTo>
                  <a:cubicBezTo>
                    <a:pt x="345225" y="944455"/>
                    <a:pt x="343120" y="953577"/>
                    <a:pt x="343120" y="957787"/>
                  </a:cubicBezTo>
                  <a:cubicBezTo>
                    <a:pt x="347330" y="959190"/>
                    <a:pt x="349435" y="961997"/>
                    <a:pt x="349435" y="966207"/>
                  </a:cubicBezTo>
                  <a:lnTo>
                    <a:pt x="349435" y="976732"/>
                  </a:lnTo>
                  <a:cubicBezTo>
                    <a:pt x="349435" y="978135"/>
                    <a:pt x="348733" y="978837"/>
                    <a:pt x="347330" y="978837"/>
                  </a:cubicBezTo>
                  <a:cubicBezTo>
                    <a:pt x="347330" y="991467"/>
                    <a:pt x="359960" y="1008307"/>
                    <a:pt x="385220" y="1029358"/>
                  </a:cubicBezTo>
                  <a:lnTo>
                    <a:pt x="391535" y="1031463"/>
                  </a:lnTo>
                  <a:lnTo>
                    <a:pt x="395745" y="1031463"/>
                  </a:lnTo>
                  <a:cubicBezTo>
                    <a:pt x="408375" y="1014622"/>
                    <a:pt x="420304" y="1004097"/>
                    <a:pt x="431531" y="999887"/>
                  </a:cubicBezTo>
                  <a:lnTo>
                    <a:pt x="442056" y="999887"/>
                  </a:lnTo>
                  <a:lnTo>
                    <a:pt x="448371" y="1004097"/>
                  </a:lnTo>
                  <a:cubicBezTo>
                    <a:pt x="448371" y="997080"/>
                    <a:pt x="451177" y="993572"/>
                    <a:pt x="456791" y="993572"/>
                  </a:cubicBezTo>
                  <a:lnTo>
                    <a:pt x="458896" y="993572"/>
                  </a:lnTo>
                  <a:lnTo>
                    <a:pt x="467316" y="997782"/>
                  </a:lnTo>
                  <a:cubicBezTo>
                    <a:pt x="467316" y="990765"/>
                    <a:pt x="469421" y="987257"/>
                    <a:pt x="473631" y="987257"/>
                  </a:cubicBezTo>
                  <a:lnTo>
                    <a:pt x="479946" y="989362"/>
                  </a:lnTo>
                  <a:cubicBezTo>
                    <a:pt x="482753" y="980942"/>
                    <a:pt x="485560" y="976732"/>
                    <a:pt x="488366" y="976732"/>
                  </a:cubicBezTo>
                  <a:lnTo>
                    <a:pt x="498891" y="976732"/>
                  </a:lnTo>
                  <a:cubicBezTo>
                    <a:pt x="498891" y="971119"/>
                    <a:pt x="500996" y="968312"/>
                    <a:pt x="505207" y="968312"/>
                  </a:cubicBezTo>
                  <a:lnTo>
                    <a:pt x="511522" y="972522"/>
                  </a:lnTo>
                  <a:cubicBezTo>
                    <a:pt x="514328" y="965505"/>
                    <a:pt x="529765" y="959190"/>
                    <a:pt x="557832" y="953577"/>
                  </a:cubicBezTo>
                  <a:lnTo>
                    <a:pt x="557832" y="951472"/>
                  </a:lnTo>
                  <a:cubicBezTo>
                    <a:pt x="550815" y="951472"/>
                    <a:pt x="547307" y="948665"/>
                    <a:pt x="547307" y="943052"/>
                  </a:cubicBezTo>
                  <a:lnTo>
                    <a:pt x="547307" y="940946"/>
                  </a:lnTo>
                  <a:lnTo>
                    <a:pt x="551517" y="940946"/>
                  </a:lnTo>
                  <a:cubicBezTo>
                    <a:pt x="572567" y="945156"/>
                    <a:pt x="584496" y="947262"/>
                    <a:pt x="587302" y="947262"/>
                  </a:cubicBezTo>
                  <a:cubicBezTo>
                    <a:pt x="588706" y="947262"/>
                    <a:pt x="591512" y="945858"/>
                    <a:pt x="595723" y="943052"/>
                  </a:cubicBezTo>
                  <a:cubicBezTo>
                    <a:pt x="599933" y="940245"/>
                    <a:pt x="604143" y="936736"/>
                    <a:pt x="608353" y="932526"/>
                  </a:cubicBezTo>
                  <a:cubicBezTo>
                    <a:pt x="620983" y="939543"/>
                    <a:pt x="638525" y="947963"/>
                    <a:pt x="660978" y="957787"/>
                  </a:cubicBezTo>
                  <a:cubicBezTo>
                    <a:pt x="660978" y="959190"/>
                    <a:pt x="666592" y="965505"/>
                    <a:pt x="677819" y="976732"/>
                  </a:cubicBezTo>
                  <a:lnTo>
                    <a:pt x="675713" y="983047"/>
                  </a:lnTo>
                  <a:lnTo>
                    <a:pt x="675713" y="987257"/>
                  </a:lnTo>
                  <a:cubicBezTo>
                    <a:pt x="692554" y="1005501"/>
                    <a:pt x="700974" y="1018131"/>
                    <a:pt x="700974" y="1025148"/>
                  </a:cubicBezTo>
                  <a:cubicBezTo>
                    <a:pt x="703781" y="1025148"/>
                    <a:pt x="711499" y="1034971"/>
                    <a:pt x="724129" y="1054618"/>
                  </a:cubicBezTo>
                  <a:cubicBezTo>
                    <a:pt x="719919" y="1086895"/>
                    <a:pt x="704482" y="1118470"/>
                    <a:pt x="677819" y="1149344"/>
                  </a:cubicBezTo>
                  <a:cubicBezTo>
                    <a:pt x="672205" y="1167588"/>
                    <a:pt x="666592" y="1176709"/>
                    <a:pt x="660978" y="1176709"/>
                  </a:cubicBezTo>
                  <a:lnTo>
                    <a:pt x="665188" y="1185129"/>
                  </a:lnTo>
                  <a:cubicBezTo>
                    <a:pt x="662382" y="1187936"/>
                    <a:pt x="652558" y="1213898"/>
                    <a:pt x="635718" y="1263015"/>
                  </a:cubicBezTo>
                  <a:lnTo>
                    <a:pt x="566252" y="1336691"/>
                  </a:lnTo>
                  <a:cubicBezTo>
                    <a:pt x="556429" y="1353531"/>
                    <a:pt x="545904" y="1364056"/>
                    <a:pt x="534677" y="1368267"/>
                  </a:cubicBezTo>
                  <a:cubicBezTo>
                    <a:pt x="534677" y="1358443"/>
                    <a:pt x="523450" y="1351426"/>
                    <a:pt x="500996" y="1347216"/>
                  </a:cubicBezTo>
                  <a:cubicBezTo>
                    <a:pt x="500996" y="1337393"/>
                    <a:pt x="496786" y="1331780"/>
                    <a:pt x="488366" y="1330376"/>
                  </a:cubicBezTo>
                  <a:cubicBezTo>
                    <a:pt x="461703" y="1331780"/>
                    <a:pt x="448371" y="1344410"/>
                    <a:pt x="448371" y="1368267"/>
                  </a:cubicBezTo>
                  <a:cubicBezTo>
                    <a:pt x="446967" y="1368267"/>
                    <a:pt x="444862" y="1369670"/>
                    <a:pt x="442056" y="1372477"/>
                  </a:cubicBezTo>
                  <a:cubicBezTo>
                    <a:pt x="439249" y="1375283"/>
                    <a:pt x="435741" y="1378792"/>
                    <a:pt x="431531" y="1383002"/>
                  </a:cubicBezTo>
                  <a:cubicBezTo>
                    <a:pt x="431531" y="1380195"/>
                    <a:pt x="425215" y="1373880"/>
                    <a:pt x="412585" y="1364056"/>
                  </a:cubicBezTo>
                  <a:lnTo>
                    <a:pt x="412585" y="1378792"/>
                  </a:lnTo>
                  <a:cubicBezTo>
                    <a:pt x="437846" y="1416682"/>
                    <a:pt x="473631" y="1449661"/>
                    <a:pt x="519942" y="1477728"/>
                  </a:cubicBezTo>
                  <a:cubicBezTo>
                    <a:pt x="545202" y="1491761"/>
                    <a:pt x="566252" y="1500181"/>
                    <a:pt x="583092" y="1502988"/>
                  </a:cubicBezTo>
                  <a:cubicBezTo>
                    <a:pt x="628000" y="1498778"/>
                    <a:pt x="650453" y="1488955"/>
                    <a:pt x="650453" y="1473518"/>
                  </a:cubicBezTo>
                  <a:cubicBezTo>
                    <a:pt x="660277" y="1473518"/>
                    <a:pt x="681327" y="1438434"/>
                    <a:pt x="713604" y="1368267"/>
                  </a:cubicBezTo>
                  <a:cubicBezTo>
                    <a:pt x="716411" y="1368267"/>
                    <a:pt x="717814" y="1363355"/>
                    <a:pt x="717814" y="1353531"/>
                  </a:cubicBezTo>
                  <a:lnTo>
                    <a:pt x="711499" y="1353531"/>
                  </a:lnTo>
                  <a:lnTo>
                    <a:pt x="711499" y="1347216"/>
                  </a:lnTo>
                  <a:lnTo>
                    <a:pt x="732549" y="1336691"/>
                  </a:lnTo>
                  <a:lnTo>
                    <a:pt x="732549" y="1332481"/>
                  </a:lnTo>
                  <a:cubicBezTo>
                    <a:pt x="725532" y="1332481"/>
                    <a:pt x="722024" y="1330376"/>
                    <a:pt x="722024" y="1326166"/>
                  </a:cubicBezTo>
                  <a:lnTo>
                    <a:pt x="722024" y="1311431"/>
                  </a:lnTo>
                  <a:lnTo>
                    <a:pt x="732549" y="1300906"/>
                  </a:lnTo>
                  <a:cubicBezTo>
                    <a:pt x="732549" y="1298099"/>
                    <a:pt x="731146" y="1296696"/>
                    <a:pt x="728339" y="1296696"/>
                  </a:cubicBezTo>
                  <a:cubicBezTo>
                    <a:pt x="731146" y="1275645"/>
                    <a:pt x="734654" y="1265120"/>
                    <a:pt x="738864" y="1265120"/>
                  </a:cubicBezTo>
                  <a:lnTo>
                    <a:pt x="734654" y="1258805"/>
                  </a:lnTo>
                  <a:cubicBezTo>
                    <a:pt x="737461" y="1251788"/>
                    <a:pt x="740268" y="1245473"/>
                    <a:pt x="743074" y="1239860"/>
                  </a:cubicBezTo>
                  <a:cubicBezTo>
                    <a:pt x="747284" y="1232843"/>
                    <a:pt x="751494" y="1225827"/>
                    <a:pt x="755704" y="1218810"/>
                  </a:cubicBezTo>
                  <a:lnTo>
                    <a:pt x="753599" y="1212495"/>
                  </a:lnTo>
                  <a:lnTo>
                    <a:pt x="755704" y="1197760"/>
                  </a:lnTo>
                  <a:lnTo>
                    <a:pt x="755704" y="1187234"/>
                  </a:lnTo>
                  <a:cubicBezTo>
                    <a:pt x="762721" y="1187234"/>
                    <a:pt x="766230" y="1185129"/>
                    <a:pt x="766230" y="1180919"/>
                  </a:cubicBezTo>
                  <a:lnTo>
                    <a:pt x="764125" y="1159869"/>
                  </a:lnTo>
                  <a:lnTo>
                    <a:pt x="776755" y="1138819"/>
                  </a:lnTo>
                  <a:lnTo>
                    <a:pt x="776755" y="1134609"/>
                  </a:lnTo>
                  <a:lnTo>
                    <a:pt x="766230" y="1134609"/>
                  </a:lnTo>
                  <a:lnTo>
                    <a:pt x="766230" y="1130399"/>
                  </a:lnTo>
                  <a:lnTo>
                    <a:pt x="770440" y="1124084"/>
                  </a:lnTo>
                  <a:lnTo>
                    <a:pt x="759915" y="1124084"/>
                  </a:lnTo>
                  <a:cubicBezTo>
                    <a:pt x="759915" y="1118470"/>
                    <a:pt x="764826" y="1114962"/>
                    <a:pt x="774650" y="1113559"/>
                  </a:cubicBezTo>
                  <a:lnTo>
                    <a:pt x="774650" y="1109348"/>
                  </a:lnTo>
                  <a:lnTo>
                    <a:pt x="770440" y="1109348"/>
                  </a:lnTo>
                  <a:lnTo>
                    <a:pt x="764125" y="1107244"/>
                  </a:lnTo>
                  <a:cubicBezTo>
                    <a:pt x="764125" y="1105840"/>
                    <a:pt x="769738" y="1097420"/>
                    <a:pt x="780965" y="1081983"/>
                  </a:cubicBezTo>
                  <a:cubicBezTo>
                    <a:pt x="778158" y="1076370"/>
                    <a:pt x="776755" y="1071458"/>
                    <a:pt x="776755" y="1067248"/>
                  </a:cubicBezTo>
                  <a:lnTo>
                    <a:pt x="795700" y="1054618"/>
                  </a:lnTo>
                  <a:lnTo>
                    <a:pt x="791490" y="1035673"/>
                  </a:lnTo>
                  <a:cubicBezTo>
                    <a:pt x="791490" y="1028656"/>
                    <a:pt x="794998" y="1019534"/>
                    <a:pt x="802015" y="1008307"/>
                  </a:cubicBezTo>
                  <a:cubicBezTo>
                    <a:pt x="796402" y="1002694"/>
                    <a:pt x="792192" y="999887"/>
                    <a:pt x="789385" y="999887"/>
                  </a:cubicBezTo>
                  <a:cubicBezTo>
                    <a:pt x="789385" y="991467"/>
                    <a:pt x="793595" y="976030"/>
                    <a:pt x="802015" y="953577"/>
                  </a:cubicBezTo>
                  <a:lnTo>
                    <a:pt x="799910" y="953577"/>
                  </a:lnTo>
                  <a:lnTo>
                    <a:pt x="789385" y="961997"/>
                  </a:lnTo>
                  <a:lnTo>
                    <a:pt x="785175" y="961997"/>
                  </a:lnTo>
                  <a:lnTo>
                    <a:pt x="785175" y="953577"/>
                  </a:lnTo>
                  <a:cubicBezTo>
                    <a:pt x="794998" y="947963"/>
                    <a:pt x="799910" y="940946"/>
                    <a:pt x="799910" y="932526"/>
                  </a:cubicBezTo>
                  <a:lnTo>
                    <a:pt x="791490" y="936736"/>
                  </a:lnTo>
                  <a:lnTo>
                    <a:pt x="789385" y="936736"/>
                  </a:lnTo>
                  <a:cubicBezTo>
                    <a:pt x="789385" y="933930"/>
                    <a:pt x="787981" y="925510"/>
                    <a:pt x="785175" y="911476"/>
                  </a:cubicBezTo>
                  <a:cubicBezTo>
                    <a:pt x="789385" y="911476"/>
                    <a:pt x="794998" y="905863"/>
                    <a:pt x="802015" y="894636"/>
                  </a:cubicBezTo>
                  <a:lnTo>
                    <a:pt x="799910" y="894636"/>
                  </a:lnTo>
                  <a:lnTo>
                    <a:pt x="793595" y="896741"/>
                  </a:lnTo>
                  <a:lnTo>
                    <a:pt x="789385" y="898846"/>
                  </a:lnTo>
                  <a:lnTo>
                    <a:pt x="789385" y="894636"/>
                  </a:lnTo>
                  <a:lnTo>
                    <a:pt x="802015" y="873586"/>
                  </a:lnTo>
                  <a:cubicBezTo>
                    <a:pt x="797805" y="873586"/>
                    <a:pt x="794297" y="867271"/>
                    <a:pt x="791490" y="854640"/>
                  </a:cubicBezTo>
                  <a:cubicBezTo>
                    <a:pt x="792893" y="854640"/>
                    <a:pt x="794998" y="853237"/>
                    <a:pt x="797805" y="850430"/>
                  </a:cubicBezTo>
                  <a:cubicBezTo>
                    <a:pt x="800612" y="846220"/>
                    <a:pt x="803418" y="840607"/>
                    <a:pt x="806225" y="833590"/>
                  </a:cubicBezTo>
                  <a:lnTo>
                    <a:pt x="806225" y="823065"/>
                  </a:lnTo>
                  <a:lnTo>
                    <a:pt x="799910" y="827275"/>
                  </a:lnTo>
                  <a:cubicBezTo>
                    <a:pt x="794297" y="827275"/>
                    <a:pt x="791490" y="825170"/>
                    <a:pt x="791490" y="820960"/>
                  </a:cubicBezTo>
                  <a:cubicBezTo>
                    <a:pt x="795700" y="820960"/>
                    <a:pt x="799208" y="817452"/>
                    <a:pt x="802015" y="810435"/>
                  </a:cubicBezTo>
                  <a:cubicBezTo>
                    <a:pt x="794998" y="810435"/>
                    <a:pt x="791490" y="807628"/>
                    <a:pt x="791490" y="802015"/>
                  </a:cubicBezTo>
                  <a:cubicBezTo>
                    <a:pt x="794297" y="802015"/>
                    <a:pt x="795700" y="801313"/>
                    <a:pt x="795700" y="799910"/>
                  </a:cubicBezTo>
                  <a:cubicBezTo>
                    <a:pt x="790087" y="797103"/>
                    <a:pt x="786578" y="795700"/>
                    <a:pt x="785175" y="795700"/>
                  </a:cubicBezTo>
                  <a:lnTo>
                    <a:pt x="785175" y="785175"/>
                  </a:lnTo>
                  <a:lnTo>
                    <a:pt x="791490" y="785175"/>
                  </a:lnTo>
                  <a:cubicBezTo>
                    <a:pt x="774650" y="764124"/>
                    <a:pt x="765528" y="753599"/>
                    <a:pt x="764125" y="753599"/>
                  </a:cubicBezTo>
                  <a:lnTo>
                    <a:pt x="755704" y="755704"/>
                  </a:lnTo>
                  <a:lnTo>
                    <a:pt x="753599" y="749389"/>
                  </a:lnTo>
                  <a:lnTo>
                    <a:pt x="745179" y="753599"/>
                  </a:lnTo>
                  <a:lnTo>
                    <a:pt x="738864" y="753599"/>
                  </a:lnTo>
                  <a:lnTo>
                    <a:pt x="745179" y="743074"/>
                  </a:lnTo>
                  <a:cubicBezTo>
                    <a:pt x="745179" y="741671"/>
                    <a:pt x="743074" y="739566"/>
                    <a:pt x="738864" y="736759"/>
                  </a:cubicBezTo>
                  <a:cubicBezTo>
                    <a:pt x="733251" y="733952"/>
                    <a:pt x="726234" y="731146"/>
                    <a:pt x="717814" y="728339"/>
                  </a:cubicBezTo>
                  <a:close/>
                  <a:moveTo>
                    <a:pt x="328384" y="703079"/>
                  </a:moveTo>
                  <a:cubicBezTo>
                    <a:pt x="324174" y="703079"/>
                    <a:pt x="317158" y="705885"/>
                    <a:pt x="307334" y="711499"/>
                  </a:cubicBezTo>
                  <a:lnTo>
                    <a:pt x="311544" y="717814"/>
                  </a:lnTo>
                  <a:cubicBezTo>
                    <a:pt x="296107" y="748687"/>
                    <a:pt x="286284" y="764826"/>
                    <a:pt x="282074" y="766229"/>
                  </a:cubicBezTo>
                  <a:lnTo>
                    <a:pt x="286284" y="774649"/>
                  </a:lnTo>
                  <a:lnTo>
                    <a:pt x="269444" y="833590"/>
                  </a:lnTo>
                  <a:cubicBezTo>
                    <a:pt x="272250" y="833590"/>
                    <a:pt x="275759" y="837099"/>
                    <a:pt x="279969" y="844115"/>
                  </a:cubicBezTo>
                  <a:cubicBezTo>
                    <a:pt x="295406" y="837099"/>
                    <a:pt x="318561" y="822363"/>
                    <a:pt x="349435" y="799910"/>
                  </a:cubicBezTo>
                  <a:cubicBezTo>
                    <a:pt x="406972" y="774649"/>
                    <a:pt x="436442" y="759213"/>
                    <a:pt x="437846" y="753599"/>
                  </a:cubicBezTo>
                  <a:cubicBezTo>
                    <a:pt x="428022" y="753599"/>
                    <a:pt x="423110" y="750091"/>
                    <a:pt x="423110" y="743074"/>
                  </a:cubicBezTo>
                  <a:cubicBezTo>
                    <a:pt x="423110" y="737461"/>
                    <a:pt x="427321" y="734654"/>
                    <a:pt x="435741" y="734654"/>
                  </a:cubicBezTo>
                  <a:cubicBezTo>
                    <a:pt x="435741" y="730444"/>
                    <a:pt x="416795" y="726234"/>
                    <a:pt x="378905" y="722024"/>
                  </a:cubicBezTo>
                  <a:cubicBezTo>
                    <a:pt x="360661" y="709394"/>
                    <a:pt x="343821" y="703079"/>
                    <a:pt x="328384" y="703079"/>
                  </a:cubicBezTo>
                  <a:close/>
                  <a:moveTo>
                    <a:pt x="484156" y="692554"/>
                  </a:moveTo>
                  <a:cubicBezTo>
                    <a:pt x="479946" y="693957"/>
                    <a:pt x="477841" y="696763"/>
                    <a:pt x="477841" y="700974"/>
                  </a:cubicBezTo>
                  <a:lnTo>
                    <a:pt x="484156" y="700974"/>
                  </a:lnTo>
                  <a:close/>
                  <a:moveTo>
                    <a:pt x="239973" y="686238"/>
                  </a:moveTo>
                  <a:cubicBezTo>
                    <a:pt x="234360" y="686238"/>
                    <a:pt x="225940" y="689747"/>
                    <a:pt x="214713" y="696763"/>
                  </a:cubicBezTo>
                  <a:lnTo>
                    <a:pt x="214713" y="700974"/>
                  </a:lnTo>
                  <a:cubicBezTo>
                    <a:pt x="214713" y="703780"/>
                    <a:pt x="216116" y="707990"/>
                    <a:pt x="218923" y="713604"/>
                  </a:cubicBezTo>
                  <a:cubicBezTo>
                    <a:pt x="218923" y="723427"/>
                    <a:pt x="211906" y="728339"/>
                    <a:pt x="197873" y="728339"/>
                  </a:cubicBezTo>
                  <a:lnTo>
                    <a:pt x="202083" y="734654"/>
                  </a:lnTo>
                  <a:lnTo>
                    <a:pt x="183138" y="759914"/>
                  </a:lnTo>
                  <a:cubicBezTo>
                    <a:pt x="185944" y="765528"/>
                    <a:pt x="187348" y="770439"/>
                    <a:pt x="187348" y="774649"/>
                  </a:cubicBezTo>
                  <a:lnTo>
                    <a:pt x="181033" y="774649"/>
                  </a:lnTo>
                  <a:lnTo>
                    <a:pt x="181033" y="780965"/>
                  </a:lnTo>
                  <a:cubicBezTo>
                    <a:pt x="188049" y="787981"/>
                    <a:pt x="191558" y="797805"/>
                    <a:pt x="191558" y="810435"/>
                  </a:cubicBezTo>
                  <a:cubicBezTo>
                    <a:pt x="197171" y="810435"/>
                    <a:pt x="202785" y="799208"/>
                    <a:pt x="208398" y="776755"/>
                  </a:cubicBezTo>
                  <a:lnTo>
                    <a:pt x="214713" y="776755"/>
                  </a:lnTo>
                  <a:cubicBezTo>
                    <a:pt x="213310" y="782368"/>
                    <a:pt x="212608" y="792191"/>
                    <a:pt x="212608" y="806225"/>
                  </a:cubicBezTo>
                  <a:cubicBezTo>
                    <a:pt x="219625" y="806225"/>
                    <a:pt x="227343" y="808330"/>
                    <a:pt x="235763" y="812540"/>
                  </a:cubicBezTo>
                  <a:lnTo>
                    <a:pt x="235763" y="810435"/>
                  </a:lnTo>
                  <a:lnTo>
                    <a:pt x="229448" y="799910"/>
                  </a:lnTo>
                  <a:lnTo>
                    <a:pt x="258919" y="799910"/>
                  </a:lnTo>
                  <a:lnTo>
                    <a:pt x="256814" y="793595"/>
                  </a:lnTo>
                  <a:lnTo>
                    <a:pt x="254709" y="789385"/>
                  </a:lnTo>
                  <a:cubicBezTo>
                    <a:pt x="264532" y="771141"/>
                    <a:pt x="269444" y="761318"/>
                    <a:pt x="269444" y="759914"/>
                  </a:cubicBezTo>
                  <a:cubicBezTo>
                    <a:pt x="259620" y="759914"/>
                    <a:pt x="254709" y="757809"/>
                    <a:pt x="254709" y="753599"/>
                  </a:cubicBezTo>
                  <a:lnTo>
                    <a:pt x="261024" y="753599"/>
                  </a:lnTo>
                  <a:lnTo>
                    <a:pt x="261024" y="749389"/>
                  </a:lnTo>
                  <a:lnTo>
                    <a:pt x="254709" y="749389"/>
                  </a:lnTo>
                  <a:cubicBezTo>
                    <a:pt x="254709" y="752196"/>
                    <a:pt x="253305" y="753599"/>
                    <a:pt x="250498" y="753599"/>
                  </a:cubicBezTo>
                  <a:cubicBezTo>
                    <a:pt x="250498" y="752196"/>
                    <a:pt x="249095" y="748687"/>
                    <a:pt x="246288" y="743074"/>
                  </a:cubicBezTo>
                  <a:cubicBezTo>
                    <a:pt x="251902" y="737461"/>
                    <a:pt x="259620" y="734654"/>
                    <a:pt x="269444" y="734654"/>
                  </a:cubicBezTo>
                  <a:lnTo>
                    <a:pt x="269444" y="743074"/>
                  </a:lnTo>
                  <a:lnTo>
                    <a:pt x="271549" y="743074"/>
                  </a:lnTo>
                  <a:cubicBezTo>
                    <a:pt x="271549" y="736057"/>
                    <a:pt x="276460" y="729742"/>
                    <a:pt x="286284" y="724129"/>
                  </a:cubicBezTo>
                  <a:cubicBezTo>
                    <a:pt x="280670" y="719919"/>
                    <a:pt x="275759" y="717814"/>
                    <a:pt x="271549" y="717814"/>
                  </a:cubicBezTo>
                  <a:lnTo>
                    <a:pt x="271549" y="711499"/>
                  </a:lnTo>
                  <a:lnTo>
                    <a:pt x="279969" y="711499"/>
                  </a:lnTo>
                  <a:cubicBezTo>
                    <a:pt x="281372" y="711499"/>
                    <a:pt x="282074" y="712200"/>
                    <a:pt x="282074" y="713604"/>
                  </a:cubicBezTo>
                  <a:cubicBezTo>
                    <a:pt x="284881" y="712200"/>
                    <a:pt x="289792" y="711499"/>
                    <a:pt x="296809" y="711499"/>
                  </a:cubicBezTo>
                  <a:cubicBezTo>
                    <a:pt x="285582" y="696062"/>
                    <a:pt x="273654" y="688344"/>
                    <a:pt x="261024" y="688344"/>
                  </a:cubicBezTo>
                  <a:lnTo>
                    <a:pt x="214713" y="770439"/>
                  </a:lnTo>
                  <a:lnTo>
                    <a:pt x="214713" y="766229"/>
                  </a:lnTo>
                  <a:cubicBezTo>
                    <a:pt x="214713" y="755003"/>
                    <a:pt x="229448" y="728339"/>
                    <a:pt x="258919" y="686238"/>
                  </a:cubicBezTo>
                  <a:close/>
                  <a:moveTo>
                    <a:pt x="665188" y="656768"/>
                  </a:moveTo>
                  <a:cubicBezTo>
                    <a:pt x="652558" y="656768"/>
                    <a:pt x="644138" y="661680"/>
                    <a:pt x="639928" y="671503"/>
                  </a:cubicBezTo>
                  <a:lnTo>
                    <a:pt x="639928" y="675713"/>
                  </a:lnTo>
                  <a:cubicBezTo>
                    <a:pt x="665188" y="667293"/>
                    <a:pt x="677819" y="660978"/>
                    <a:pt x="677819" y="656768"/>
                  </a:cubicBezTo>
                  <a:close/>
                  <a:moveTo>
                    <a:pt x="313649" y="644138"/>
                  </a:moveTo>
                  <a:lnTo>
                    <a:pt x="313649" y="646243"/>
                  </a:lnTo>
                  <a:cubicBezTo>
                    <a:pt x="315053" y="651856"/>
                    <a:pt x="317859" y="654663"/>
                    <a:pt x="322069" y="654663"/>
                  </a:cubicBezTo>
                  <a:lnTo>
                    <a:pt x="324174" y="654663"/>
                  </a:lnTo>
                  <a:cubicBezTo>
                    <a:pt x="324174" y="650453"/>
                    <a:pt x="320666" y="646945"/>
                    <a:pt x="313649" y="644138"/>
                  </a:cubicBezTo>
                  <a:close/>
                  <a:moveTo>
                    <a:pt x="572567" y="639928"/>
                  </a:moveTo>
                  <a:lnTo>
                    <a:pt x="572567" y="644138"/>
                  </a:lnTo>
                  <a:cubicBezTo>
                    <a:pt x="572567" y="648348"/>
                    <a:pt x="570462" y="650453"/>
                    <a:pt x="566252" y="650453"/>
                  </a:cubicBezTo>
                  <a:lnTo>
                    <a:pt x="566252" y="646243"/>
                  </a:lnTo>
                  <a:cubicBezTo>
                    <a:pt x="566252" y="642033"/>
                    <a:pt x="568357" y="639928"/>
                    <a:pt x="572567" y="639928"/>
                  </a:cubicBezTo>
                  <a:close/>
                  <a:moveTo>
                    <a:pt x="1332481" y="625193"/>
                  </a:moveTo>
                  <a:lnTo>
                    <a:pt x="1332481" y="635718"/>
                  </a:lnTo>
                  <a:lnTo>
                    <a:pt x="1336691" y="635718"/>
                  </a:lnTo>
                  <a:lnTo>
                    <a:pt x="1336691" y="625193"/>
                  </a:lnTo>
                  <a:close/>
                  <a:moveTo>
                    <a:pt x="587302" y="623088"/>
                  </a:moveTo>
                  <a:lnTo>
                    <a:pt x="587302" y="625193"/>
                  </a:lnTo>
                  <a:cubicBezTo>
                    <a:pt x="587302" y="629403"/>
                    <a:pt x="583794" y="632911"/>
                    <a:pt x="576777" y="635718"/>
                  </a:cubicBezTo>
                  <a:lnTo>
                    <a:pt x="576777" y="633613"/>
                  </a:lnTo>
                  <a:cubicBezTo>
                    <a:pt x="576777" y="629403"/>
                    <a:pt x="580286" y="625894"/>
                    <a:pt x="587302" y="623088"/>
                  </a:cubicBezTo>
                  <a:close/>
                  <a:moveTo>
                    <a:pt x="650453" y="612563"/>
                  </a:moveTo>
                  <a:lnTo>
                    <a:pt x="654663" y="612563"/>
                  </a:lnTo>
                  <a:lnTo>
                    <a:pt x="654663" y="618878"/>
                  </a:lnTo>
                  <a:lnTo>
                    <a:pt x="650453" y="618878"/>
                  </a:lnTo>
                  <a:close/>
                  <a:moveTo>
                    <a:pt x="597828" y="608353"/>
                  </a:moveTo>
                  <a:lnTo>
                    <a:pt x="597828" y="612563"/>
                  </a:lnTo>
                  <a:cubicBezTo>
                    <a:pt x="597828" y="616773"/>
                    <a:pt x="595021" y="618878"/>
                    <a:pt x="589408" y="618878"/>
                  </a:cubicBezTo>
                  <a:lnTo>
                    <a:pt x="589408" y="614668"/>
                  </a:lnTo>
                  <a:cubicBezTo>
                    <a:pt x="592214" y="610458"/>
                    <a:pt x="595021" y="608353"/>
                    <a:pt x="597828" y="608353"/>
                  </a:cubicBezTo>
                  <a:close/>
                  <a:moveTo>
                    <a:pt x="1174604" y="604142"/>
                  </a:moveTo>
                  <a:cubicBezTo>
                    <a:pt x="1168991" y="605546"/>
                    <a:pt x="1166184" y="608353"/>
                    <a:pt x="1166184" y="612563"/>
                  </a:cubicBezTo>
                  <a:lnTo>
                    <a:pt x="1176709" y="612563"/>
                  </a:lnTo>
                  <a:lnTo>
                    <a:pt x="1176709" y="604142"/>
                  </a:lnTo>
                  <a:close/>
                  <a:moveTo>
                    <a:pt x="599933" y="597827"/>
                  </a:moveTo>
                  <a:lnTo>
                    <a:pt x="604143" y="597827"/>
                  </a:lnTo>
                  <a:lnTo>
                    <a:pt x="604143" y="604142"/>
                  </a:lnTo>
                  <a:lnTo>
                    <a:pt x="599933" y="604142"/>
                  </a:lnTo>
                  <a:close/>
                  <a:moveTo>
                    <a:pt x="614668" y="583092"/>
                  </a:moveTo>
                  <a:lnTo>
                    <a:pt x="614668" y="587302"/>
                  </a:lnTo>
                  <a:cubicBezTo>
                    <a:pt x="614668" y="591512"/>
                    <a:pt x="612563" y="593617"/>
                    <a:pt x="608353" y="593617"/>
                  </a:cubicBezTo>
                  <a:lnTo>
                    <a:pt x="608353" y="589407"/>
                  </a:lnTo>
                  <a:cubicBezTo>
                    <a:pt x="608353" y="585197"/>
                    <a:pt x="610458" y="583092"/>
                    <a:pt x="614668" y="583092"/>
                  </a:cubicBezTo>
                  <a:close/>
                  <a:moveTo>
                    <a:pt x="1216705" y="576777"/>
                  </a:moveTo>
                  <a:lnTo>
                    <a:pt x="1216705" y="578882"/>
                  </a:lnTo>
                  <a:lnTo>
                    <a:pt x="1223020" y="578882"/>
                  </a:lnTo>
                  <a:lnTo>
                    <a:pt x="1223020" y="576777"/>
                  </a:lnTo>
                  <a:close/>
                  <a:moveTo>
                    <a:pt x="618878" y="572567"/>
                  </a:moveTo>
                  <a:lnTo>
                    <a:pt x="623088" y="572567"/>
                  </a:lnTo>
                  <a:lnTo>
                    <a:pt x="623088" y="578882"/>
                  </a:lnTo>
                  <a:lnTo>
                    <a:pt x="618878" y="578882"/>
                  </a:lnTo>
                  <a:close/>
                  <a:moveTo>
                    <a:pt x="625193" y="562042"/>
                  </a:moveTo>
                  <a:lnTo>
                    <a:pt x="629403" y="562042"/>
                  </a:lnTo>
                  <a:lnTo>
                    <a:pt x="629403" y="568357"/>
                  </a:lnTo>
                  <a:lnTo>
                    <a:pt x="625193" y="568357"/>
                  </a:lnTo>
                  <a:close/>
                  <a:moveTo>
                    <a:pt x="1378792" y="545202"/>
                  </a:moveTo>
                  <a:cubicBezTo>
                    <a:pt x="1374582" y="545202"/>
                    <a:pt x="1372477" y="547307"/>
                    <a:pt x="1372477" y="551517"/>
                  </a:cubicBezTo>
                  <a:lnTo>
                    <a:pt x="1378792" y="551517"/>
                  </a:lnTo>
                  <a:close/>
                  <a:moveTo>
                    <a:pt x="644138" y="540992"/>
                  </a:moveTo>
                  <a:lnTo>
                    <a:pt x="644138" y="547307"/>
                  </a:lnTo>
                  <a:cubicBezTo>
                    <a:pt x="644138" y="552920"/>
                    <a:pt x="641331" y="555727"/>
                    <a:pt x="635718" y="555727"/>
                  </a:cubicBezTo>
                  <a:lnTo>
                    <a:pt x="635718" y="547307"/>
                  </a:lnTo>
                  <a:cubicBezTo>
                    <a:pt x="638525" y="543097"/>
                    <a:pt x="641331" y="540992"/>
                    <a:pt x="644138" y="540992"/>
                  </a:cubicBezTo>
                  <a:close/>
                  <a:moveTo>
                    <a:pt x="703079" y="515731"/>
                  </a:moveTo>
                  <a:cubicBezTo>
                    <a:pt x="708692" y="517135"/>
                    <a:pt x="711499" y="519942"/>
                    <a:pt x="711499" y="524152"/>
                  </a:cubicBezTo>
                  <a:cubicBezTo>
                    <a:pt x="711499" y="528362"/>
                    <a:pt x="707991" y="532572"/>
                    <a:pt x="700974" y="536782"/>
                  </a:cubicBezTo>
                  <a:lnTo>
                    <a:pt x="692554" y="536782"/>
                  </a:lnTo>
                  <a:lnTo>
                    <a:pt x="696764" y="517836"/>
                  </a:lnTo>
                  <a:close/>
                  <a:moveTo>
                    <a:pt x="660978" y="509416"/>
                  </a:moveTo>
                  <a:lnTo>
                    <a:pt x="665188" y="509416"/>
                  </a:lnTo>
                  <a:lnTo>
                    <a:pt x="665188" y="515731"/>
                  </a:lnTo>
                  <a:lnTo>
                    <a:pt x="660978" y="515731"/>
                  </a:lnTo>
                  <a:close/>
                  <a:moveTo>
                    <a:pt x="707289" y="500996"/>
                  </a:moveTo>
                  <a:lnTo>
                    <a:pt x="707289" y="507311"/>
                  </a:lnTo>
                  <a:lnTo>
                    <a:pt x="717814" y="507311"/>
                  </a:lnTo>
                  <a:cubicBezTo>
                    <a:pt x="717814" y="503101"/>
                    <a:pt x="715709" y="500996"/>
                    <a:pt x="711499" y="500996"/>
                  </a:cubicBezTo>
                  <a:close/>
                  <a:moveTo>
                    <a:pt x="1269330" y="469421"/>
                  </a:moveTo>
                  <a:lnTo>
                    <a:pt x="1269330" y="475736"/>
                  </a:lnTo>
                  <a:cubicBezTo>
                    <a:pt x="1273541" y="475736"/>
                    <a:pt x="1275646" y="473631"/>
                    <a:pt x="1275646" y="469421"/>
                  </a:cubicBezTo>
                  <a:close/>
                  <a:moveTo>
                    <a:pt x="67361" y="437845"/>
                  </a:moveTo>
                  <a:lnTo>
                    <a:pt x="67361" y="446266"/>
                  </a:lnTo>
                  <a:lnTo>
                    <a:pt x="69466" y="446266"/>
                  </a:lnTo>
                  <a:lnTo>
                    <a:pt x="69466" y="437845"/>
                  </a:lnTo>
                  <a:close/>
                  <a:moveTo>
                    <a:pt x="732549" y="402060"/>
                  </a:moveTo>
                  <a:cubicBezTo>
                    <a:pt x="728339" y="402060"/>
                    <a:pt x="724831" y="407673"/>
                    <a:pt x="722024" y="418900"/>
                  </a:cubicBezTo>
                  <a:cubicBezTo>
                    <a:pt x="734654" y="423110"/>
                    <a:pt x="741671" y="425215"/>
                    <a:pt x="743074" y="425215"/>
                  </a:cubicBezTo>
                  <a:lnTo>
                    <a:pt x="732549" y="412585"/>
                  </a:lnTo>
                  <a:lnTo>
                    <a:pt x="732549" y="408375"/>
                  </a:lnTo>
                  <a:lnTo>
                    <a:pt x="734654" y="402060"/>
                  </a:lnTo>
                  <a:close/>
                  <a:moveTo>
                    <a:pt x="717814" y="383115"/>
                  </a:moveTo>
                  <a:cubicBezTo>
                    <a:pt x="712201" y="392938"/>
                    <a:pt x="705184" y="397850"/>
                    <a:pt x="696764" y="397850"/>
                  </a:cubicBezTo>
                  <a:lnTo>
                    <a:pt x="696764" y="402060"/>
                  </a:lnTo>
                  <a:lnTo>
                    <a:pt x="703079" y="412585"/>
                  </a:lnTo>
                  <a:cubicBezTo>
                    <a:pt x="701676" y="412585"/>
                    <a:pt x="701676" y="413287"/>
                    <a:pt x="703079" y="414690"/>
                  </a:cubicBezTo>
                  <a:cubicBezTo>
                    <a:pt x="703079" y="417497"/>
                    <a:pt x="705886" y="419602"/>
                    <a:pt x="711499" y="421005"/>
                  </a:cubicBezTo>
                  <a:lnTo>
                    <a:pt x="717814" y="410480"/>
                  </a:lnTo>
                  <a:lnTo>
                    <a:pt x="717814" y="406270"/>
                  </a:lnTo>
                  <a:cubicBezTo>
                    <a:pt x="710797" y="406270"/>
                    <a:pt x="707289" y="404165"/>
                    <a:pt x="707289" y="399955"/>
                  </a:cubicBezTo>
                  <a:lnTo>
                    <a:pt x="711499" y="399955"/>
                  </a:lnTo>
                  <a:cubicBezTo>
                    <a:pt x="717112" y="402762"/>
                    <a:pt x="720621" y="404165"/>
                    <a:pt x="722024" y="404165"/>
                  </a:cubicBezTo>
                  <a:lnTo>
                    <a:pt x="728339" y="389430"/>
                  </a:lnTo>
                  <a:cubicBezTo>
                    <a:pt x="726936" y="389430"/>
                    <a:pt x="723427" y="388027"/>
                    <a:pt x="717814" y="385220"/>
                  </a:cubicBezTo>
                  <a:close/>
                  <a:moveTo>
                    <a:pt x="738864" y="378905"/>
                  </a:moveTo>
                  <a:lnTo>
                    <a:pt x="738864" y="381010"/>
                  </a:lnTo>
                  <a:lnTo>
                    <a:pt x="745179" y="381010"/>
                  </a:lnTo>
                  <a:lnTo>
                    <a:pt x="745179" y="378905"/>
                  </a:lnTo>
                  <a:close/>
                  <a:moveTo>
                    <a:pt x="745179" y="364170"/>
                  </a:moveTo>
                  <a:lnTo>
                    <a:pt x="745179" y="374695"/>
                  </a:lnTo>
                  <a:lnTo>
                    <a:pt x="755704" y="374695"/>
                  </a:lnTo>
                  <a:lnTo>
                    <a:pt x="755704" y="372590"/>
                  </a:lnTo>
                  <a:cubicBezTo>
                    <a:pt x="755704" y="366976"/>
                    <a:pt x="753599" y="364170"/>
                    <a:pt x="749389" y="364170"/>
                  </a:cubicBezTo>
                  <a:close/>
                  <a:moveTo>
                    <a:pt x="743074" y="357855"/>
                  </a:moveTo>
                  <a:cubicBezTo>
                    <a:pt x="731847" y="362065"/>
                    <a:pt x="724831" y="367678"/>
                    <a:pt x="722024" y="374695"/>
                  </a:cubicBezTo>
                  <a:lnTo>
                    <a:pt x="732549" y="383115"/>
                  </a:lnTo>
                  <a:cubicBezTo>
                    <a:pt x="739566" y="369081"/>
                    <a:pt x="743074" y="360661"/>
                    <a:pt x="743074" y="357855"/>
                  </a:cubicBezTo>
                  <a:close/>
                  <a:moveTo>
                    <a:pt x="629403" y="343119"/>
                  </a:moveTo>
                  <a:cubicBezTo>
                    <a:pt x="597126" y="355750"/>
                    <a:pt x="559235" y="373291"/>
                    <a:pt x="515732" y="395745"/>
                  </a:cubicBezTo>
                  <a:cubicBezTo>
                    <a:pt x="493278" y="416795"/>
                    <a:pt x="481349" y="427320"/>
                    <a:pt x="479946" y="427320"/>
                  </a:cubicBezTo>
                  <a:lnTo>
                    <a:pt x="479946" y="414690"/>
                  </a:lnTo>
                  <a:cubicBezTo>
                    <a:pt x="474333" y="418900"/>
                    <a:pt x="470123" y="421005"/>
                    <a:pt x="467316" y="421005"/>
                  </a:cubicBezTo>
                  <a:lnTo>
                    <a:pt x="469421" y="427320"/>
                  </a:lnTo>
                  <a:lnTo>
                    <a:pt x="463106" y="431531"/>
                  </a:lnTo>
                  <a:cubicBezTo>
                    <a:pt x="463106" y="428724"/>
                    <a:pt x="459598" y="425215"/>
                    <a:pt x="452581" y="421005"/>
                  </a:cubicBezTo>
                  <a:cubicBezTo>
                    <a:pt x="427321" y="435039"/>
                    <a:pt x="411884" y="444862"/>
                    <a:pt x="406270" y="450476"/>
                  </a:cubicBezTo>
                  <a:lnTo>
                    <a:pt x="410480" y="456791"/>
                  </a:lnTo>
                  <a:cubicBezTo>
                    <a:pt x="397850" y="477841"/>
                    <a:pt x="391535" y="498891"/>
                    <a:pt x="391535" y="519942"/>
                  </a:cubicBezTo>
                  <a:lnTo>
                    <a:pt x="391535" y="545202"/>
                  </a:lnTo>
                  <a:cubicBezTo>
                    <a:pt x="398552" y="545202"/>
                    <a:pt x="402060" y="550815"/>
                    <a:pt x="402060" y="562042"/>
                  </a:cubicBezTo>
                  <a:lnTo>
                    <a:pt x="397850" y="570462"/>
                  </a:lnTo>
                  <a:cubicBezTo>
                    <a:pt x="396447" y="573269"/>
                    <a:pt x="395745" y="575374"/>
                    <a:pt x="395745" y="576777"/>
                  </a:cubicBezTo>
                  <a:cubicBezTo>
                    <a:pt x="398552" y="582391"/>
                    <a:pt x="399955" y="585899"/>
                    <a:pt x="399955" y="587302"/>
                  </a:cubicBezTo>
                  <a:lnTo>
                    <a:pt x="406270" y="587302"/>
                  </a:lnTo>
                  <a:cubicBezTo>
                    <a:pt x="406270" y="580285"/>
                    <a:pt x="408375" y="576777"/>
                    <a:pt x="412585" y="576777"/>
                  </a:cubicBezTo>
                  <a:lnTo>
                    <a:pt x="412585" y="580987"/>
                  </a:lnTo>
                  <a:cubicBezTo>
                    <a:pt x="408375" y="597827"/>
                    <a:pt x="406270" y="608353"/>
                    <a:pt x="406270" y="612563"/>
                  </a:cubicBezTo>
                  <a:cubicBezTo>
                    <a:pt x="423110" y="618176"/>
                    <a:pt x="431531" y="623088"/>
                    <a:pt x="431531" y="627298"/>
                  </a:cubicBezTo>
                  <a:lnTo>
                    <a:pt x="431531" y="639928"/>
                  </a:lnTo>
                  <a:cubicBezTo>
                    <a:pt x="431531" y="645541"/>
                    <a:pt x="423110" y="651856"/>
                    <a:pt x="406270" y="658873"/>
                  </a:cubicBezTo>
                  <a:lnTo>
                    <a:pt x="406270" y="675713"/>
                  </a:lnTo>
                  <a:cubicBezTo>
                    <a:pt x="406270" y="681327"/>
                    <a:pt x="413287" y="686940"/>
                    <a:pt x="427321" y="692554"/>
                  </a:cubicBezTo>
                  <a:lnTo>
                    <a:pt x="448371" y="692554"/>
                  </a:lnTo>
                  <a:cubicBezTo>
                    <a:pt x="473631" y="672907"/>
                    <a:pt x="508013" y="630806"/>
                    <a:pt x="551517" y="566252"/>
                  </a:cubicBezTo>
                  <a:cubicBezTo>
                    <a:pt x="566954" y="545202"/>
                    <a:pt x="587302" y="507311"/>
                    <a:pt x="612563" y="452581"/>
                  </a:cubicBezTo>
                  <a:lnTo>
                    <a:pt x="614668" y="452581"/>
                  </a:lnTo>
                  <a:lnTo>
                    <a:pt x="612563" y="446266"/>
                  </a:lnTo>
                  <a:lnTo>
                    <a:pt x="612563" y="442056"/>
                  </a:lnTo>
                  <a:cubicBezTo>
                    <a:pt x="619579" y="421005"/>
                    <a:pt x="625193" y="410480"/>
                    <a:pt x="629403" y="410480"/>
                  </a:cubicBezTo>
                  <a:lnTo>
                    <a:pt x="625193" y="404165"/>
                  </a:lnTo>
                  <a:cubicBezTo>
                    <a:pt x="626596" y="385922"/>
                    <a:pt x="630105" y="370485"/>
                    <a:pt x="635718" y="357855"/>
                  </a:cubicBezTo>
                  <a:cubicBezTo>
                    <a:pt x="631508" y="357855"/>
                    <a:pt x="629403" y="355750"/>
                    <a:pt x="629403" y="351540"/>
                  </a:cubicBezTo>
                  <a:lnTo>
                    <a:pt x="633613" y="343119"/>
                  </a:lnTo>
                  <a:close/>
                  <a:moveTo>
                    <a:pt x="1134609" y="292599"/>
                  </a:moveTo>
                  <a:lnTo>
                    <a:pt x="1134609" y="296809"/>
                  </a:lnTo>
                  <a:lnTo>
                    <a:pt x="1143029" y="296809"/>
                  </a:lnTo>
                  <a:lnTo>
                    <a:pt x="1143029" y="292599"/>
                  </a:lnTo>
                  <a:close/>
                  <a:moveTo>
                    <a:pt x="1138819" y="269444"/>
                  </a:moveTo>
                  <a:lnTo>
                    <a:pt x="1138819" y="273654"/>
                  </a:lnTo>
                  <a:cubicBezTo>
                    <a:pt x="1138819" y="276460"/>
                    <a:pt x="1142327" y="279969"/>
                    <a:pt x="1149344" y="284179"/>
                  </a:cubicBezTo>
                  <a:lnTo>
                    <a:pt x="1153554" y="275759"/>
                  </a:lnTo>
                  <a:lnTo>
                    <a:pt x="1153554" y="273654"/>
                  </a:lnTo>
                  <a:close/>
                  <a:moveTo>
                    <a:pt x="364170" y="254708"/>
                  </a:moveTo>
                  <a:lnTo>
                    <a:pt x="364170" y="263129"/>
                  </a:lnTo>
                  <a:cubicBezTo>
                    <a:pt x="368380" y="263129"/>
                    <a:pt x="370485" y="260322"/>
                    <a:pt x="370485" y="254708"/>
                  </a:cubicBezTo>
                  <a:close/>
                  <a:moveTo>
                    <a:pt x="1149344" y="250498"/>
                  </a:moveTo>
                  <a:lnTo>
                    <a:pt x="1149344" y="254708"/>
                  </a:lnTo>
                  <a:lnTo>
                    <a:pt x="1155659" y="254708"/>
                  </a:lnTo>
                  <a:lnTo>
                    <a:pt x="1155659" y="250498"/>
                  </a:lnTo>
                  <a:close/>
                  <a:moveTo>
                    <a:pt x="368380" y="239973"/>
                  </a:moveTo>
                  <a:lnTo>
                    <a:pt x="368380" y="244183"/>
                  </a:lnTo>
                  <a:lnTo>
                    <a:pt x="372590" y="246288"/>
                  </a:lnTo>
                  <a:lnTo>
                    <a:pt x="378905" y="248393"/>
                  </a:lnTo>
                  <a:lnTo>
                    <a:pt x="381010" y="248393"/>
                  </a:lnTo>
                  <a:lnTo>
                    <a:pt x="381010" y="244183"/>
                  </a:lnTo>
                  <a:lnTo>
                    <a:pt x="376800" y="242078"/>
                  </a:lnTo>
                  <a:lnTo>
                    <a:pt x="370485" y="239973"/>
                  </a:lnTo>
                  <a:close/>
                  <a:moveTo>
                    <a:pt x="343120" y="239973"/>
                  </a:moveTo>
                  <a:lnTo>
                    <a:pt x="343120" y="248393"/>
                  </a:lnTo>
                  <a:lnTo>
                    <a:pt x="347330" y="248393"/>
                  </a:lnTo>
                  <a:lnTo>
                    <a:pt x="353645" y="250498"/>
                  </a:lnTo>
                  <a:lnTo>
                    <a:pt x="353645" y="244183"/>
                  </a:lnTo>
                  <a:cubicBezTo>
                    <a:pt x="352241" y="244183"/>
                    <a:pt x="348733" y="242780"/>
                    <a:pt x="343120" y="239973"/>
                  </a:cubicBezTo>
                  <a:close/>
                  <a:moveTo>
                    <a:pt x="317859" y="227343"/>
                  </a:moveTo>
                  <a:cubicBezTo>
                    <a:pt x="320666" y="232957"/>
                    <a:pt x="323473" y="237167"/>
                    <a:pt x="326279" y="239973"/>
                  </a:cubicBezTo>
                  <a:cubicBezTo>
                    <a:pt x="329086" y="242780"/>
                    <a:pt x="331191" y="244183"/>
                    <a:pt x="332594" y="244183"/>
                  </a:cubicBezTo>
                  <a:lnTo>
                    <a:pt x="334699" y="244183"/>
                  </a:lnTo>
                  <a:lnTo>
                    <a:pt x="334699" y="237868"/>
                  </a:lnTo>
                  <a:cubicBezTo>
                    <a:pt x="334699" y="233658"/>
                    <a:pt x="329086" y="230150"/>
                    <a:pt x="317859" y="227343"/>
                  </a:cubicBezTo>
                  <a:close/>
                  <a:moveTo>
                    <a:pt x="385220" y="216818"/>
                  </a:moveTo>
                  <a:lnTo>
                    <a:pt x="385220" y="218923"/>
                  </a:lnTo>
                  <a:cubicBezTo>
                    <a:pt x="386623" y="218923"/>
                    <a:pt x="390132" y="220326"/>
                    <a:pt x="395745" y="223133"/>
                  </a:cubicBezTo>
                  <a:lnTo>
                    <a:pt x="395745" y="216818"/>
                  </a:lnTo>
                  <a:close/>
                  <a:moveTo>
                    <a:pt x="399955" y="202083"/>
                  </a:moveTo>
                  <a:lnTo>
                    <a:pt x="399955" y="204188"/>
                  </a:lnTo>
                  <a:lnTo>
                    <a:pt x="410480" y="204188"/>
                  </a:lnTo>
                  <a:lnTo>
                    <a:pt x="410480" y="202083"/>
                  </a:lnTo>
                  <a:close/>
                  <a:moveTo>
                    <a:pt x="353645" y="170507"/>
                  </a:moveTo>
                  <a:cubicBezTo>
                    <a:pt x="338208" y="181734"/>
                    <a:pt x="328384" y="187348"/>
                    <a:pt x="324174" y="187348"/>
                  </a:cubicBezTo>
                  <a:lnTo>
                    <a:pt x="332594" y="202083"/>
                  </a:lnTo>
                  <a:cubicBezTo>
                    <a:pt x="326981" y="207696"/>
                    <a:pt x="324174" y="214713"/>
                    <a:pt x="324174" y="223133"/>
                  </a:cubicBezTo>
                  <a:cubicBezTo>
                    <a:pt x="328384" y="223133"/>
                    <a:pt x="333296" y="225238"/>
                    <a:pt x="338910" y="229448"/>
                  </a:cubicBezTo>
                  <a:cubicBezTo>
                    <a:pt x="338910" y="219625"/>
                    <a:pt x="349435" y="199978"/>
                    <a:pt x="370485" y="170507"/>
                  </a:cubicBezTo>
                  <a:close/>
                  <a:moveTo>
                    <a:pt x="399955" y="166297"/>
                  </a:moveTo>
                  <a:cubicBezTo>
                    <a:pt x="374695" y="166297"/>
                    <a:pt x="357153" y="190154"/>
                    <a:pt x="347330" y="237868"/>
                  </a:cubicBezTo>
                  <a:cubicBezTo>
                    <a:pt x="352943" y="237868"/>
                    <a:pt x="357153" y="238570"/>
                    <a:pt x="359960" y="239973"/>
                  </a:cubicBezTo>
                  <a:lnTo>
                    <a:pt x="357855" y="229448"/>
                  </a:lnTo>
                  <a:lnTo>
                    <a:pt x="395745" y="206293"/>
                  </a:lnTo>
                  <a:lnTo>
                    <a:pt x="389430" y="195768"/>
                  </a:lnTo>
                  <a:lnTo>
                    <a:pt x="389430" y="191558"/>
                  </a:lnTo>
                  <a:cubicBezTo>
                    <a:pt x="395043" y="191558"/>
                    <a:pt x="398552" y="186646"/>
                    <a:pt x="399955" y="176822"/>
                  </a:cubicBezTo>
                  <a:lnTo>
                    <a:pt x="416795" y="174717"/>
                  </a:lnTo>
                  <a:cubicBezTo>
                    <a:pt x="416795" y="169104"/>
                    <a:pt x="414690" y="166297"/>
                    <a:pt x="410480" y="166297"/>
                  </a:cubicBezTo>
                  <a:close/>
                  <a:moveTo>
                    <a:pt x="488366" y="162087"/>
                  </a:moveTo>
                  <a:cubicBezTo>
                    <a:pt x="463106" y="162087"/>
                    <a:pt x="440652" y="178927"/>
                    <a:pt x="421005" y="212608"/>
                  </a:cubicBezTo>
                  <a:lnTo>
                    <a:pt x="416795" y="212608"/>
                  </a:lnTo>
                  <a:lnTo>
                    <a:pt x="421005" y="218923"/>
                  </a:lnTo>
                  <a:lnTo>
                    <a:pt x="421005" y="223133"/>
                  </a:lnTo>
                  <a:cubicBezTo>
                    <a:pt x="411182" y="246990"/>
                    <a:pt x="406270" y="271549"/>
                    <a:pt x="406270" y="296809"/>
                  </a:cubicBezTo>
                  <a:cubicBezTo>
                    <a:pt x="410480" y="296809"/>
                    <a:pt x="413989" y="300317"/>
                    <a:pt x="416795" y="307334"/>
                  </a:cubicBezTo>
                  <a:cubicBezTo>
                    <a:pt x="432232" y="301720"/>
                    <a:pt x="453283" y="290494"/>
                    <a:pt x="479946" y="273654"/>
                  </a:cubicBezTo>
                  <a:lnTo>
                    <a:pt x="490471" y="273654"/>
                  </a:lnTo>
                  <a:lnTo>
                    <a:pt x="490471" y="279969"/>
                  </a:lnTo>
                  <a:lnTo>
                    <a:pt x="494681" y="279969"/>
                  </a:lnTo>
                  <a:lnTo>
                    <a:pt x="494681" y="273654"/>
                  </a:lnTo>
                  <a:cubicBezTo>
                    <a:pt x="491875" y="273654"/>
                    <a:pt x="490471" y="272250"/>
                    <a:pt x="490471" y="269444"/>
                  </a:cubicBezTo>
                  <a:cubicBezTo>
                    <a:pt x="515732" y="263830"/>
                    <a:pt x="546605" y="248393"/>
                    <a:pt x="583092" y="223133"/>
                  </a:cubicBezTo>
                  <a:lnTo>
                    <a:pt x="589408" y="227343"/>
                  </a:lnTo>
                  <a:cubicBezTo>
                    <a:pt x="603441" y="220326"/>
                    <a:pt x="611861" y="216818"/>
                    <a:pt x="614668" y="216818"/>
                  </a:cubicBezTo>
                  <a:cubicBezTo>
                    <a:pt x="617474" y="221028"/>
                    <a:pt x="620281" y="223133"/>
                    <a:pt x="623088" y="223133"/>
                  </a:cubicBezTo>
                  <a:lnTo>
                    <a:pt x="625193" y="223133"/>
                  </a:lnTo>
                  <a:cubicBezTo>
                    <a:pt x="625193" y="216116"/>
                    <a:pt x="633613" y="210503"/>
                    <a:pt x="650453" y="206293"/>
                  </a:cubicBezTo>
                  <a:cubicBezTo>
                    <a:pt x="653260" y="207696"/>
                    <a:pt x="658172" y="208398"/>
                    <a:pt x="665188" y="208398"/>
                  </a:cubicBezTo>
                  <a:lnTo>
                    <a:pt x="660978" y="202083"/>
                  </a:lnTo>
                  <a:cubicBezTo>
                    <a:pt x="660978" y="197873"/>
                    <a:pt x="664487" y="195768"/>
                    <a:pt x="671503" y="195768"/>
                  </a:cubicBezTo>
                  <a:lnTo>
                    <a:pt x="671503" y="174717"/>
                  </a:lnTo>
                  <a:lnTo>
                    <a:pt x="675713" y="166297"/>
                  </a:lnTo>
                  <a:lnTo>
                    <a:pt x="667293" y="166297"/>
                  </a:lnTo>
                  <a:lnTo>
                    <a:pt x="633613" y="176822"/>
                  </a:lnTo>
                  <a:lnTo>
                    <a:pt x="623088" y="174717"/>
                  </a:lnTo>
                  <a:cubicBezTo>
                    <a:pt x="623088" y="177524"/>
                    <a:pt x="618176" y="181734"/>
                    <a:pt x="608353" y="187348"/>
                  </a:cubicBezTo>
                  <a:lnTo>
                    <a:pt x="608353" y="185243"/>
                  </a:lnTo>
                  <a:lnTo>
                    <a:pt x="614668" y="170507"/>
                  </a:lnTo>
                  <a:lnTo>
                    <a:pt x="608353" y="170507"/>
                  </a:lnTo>
                  <a:lnTo>
                    <a:pt x="587302" y="185243"/>
                  </a:lnTo>
                  <a:lnTo>
                    <a:pt x="578882" y="181032"/>
                  </a:lnTo>
                  <a:cubicBezTo>
                    <a:pt x="584496" y="174016"/>
                    <a:pt x="587302" y="167701"/>
                    <a:pt x="587302" y="162087"/>
                  </a:cubicBezTo>
                  <a:lnTo>
                    <a:pt x="555727" y="162087"/>
                  </a:lnTo>
                  <a:lnTo>
                    <a:pt x="534677" y="166297"/>
                  </a:lnTo>
                  <a:cubicBezTo>
                    <a:pt x="531870" y="166297"/>
                    <a:pt x="530467" y="164894"/>
                    <a:pt x="530467" y="162087"/>
                  </a:cubicBezTo>
                  <a:cubicBezTo>
                    <a:pt x="522047" y="163491"/>
                    <a:pt x="514328" y="164894"/>
                    <a:pt x="507311" y="166297"/>
                  </a:cubicBezTo>
                  <a:lnTo>
                    <a:pt x="500996" y="168402"/>
                  </a:lnTo>
                  <a:lnTo>
                    <a:pt x="494681" y="170507"/>
                  </a:lnTo>
                  <a:cubicBezTo>
                    <a:pt x="494681" y="164894"/>
                    <a:pt x="492576" y="162087"/>
                    <a:pt x="488366" y="162087"/>
                  </a:cubicBezTo>
                  <a:close/>
                  <a:moveTo>
                    <a:pt x="849175" y="82096"/>
                  </a:moveTo>
                  <a:lnTo>
                    <a:pt x="854641" y="82096"/>
                  </a:lnTo>
                  <a:lnTo>
                    <a:pt x="854641" y="84201"/>
                  </a:lnTo>
                  <a:lnTo>
                    <a:pt x="854013" y="84201"/>
                  </a:lnTo>
                  <a:close/>
                  <a:moveTo>
                    <a:pt x="728339" y="0"/>
                  </a:moveTo>
                  <a:lnTo>
                    <a:pt x="732549" y="0"/>
                  </a:lnTo>
                  <a:lnTo>
                    <a:pt x="745179" y="10525"/>
                  </a:lnTo>
                  <a:lnTo>
                    <a:pt x="753599" y="8420"/>
                  </a:lnTo>
                  <a:cubicBezTo>
                    <a:pt x="771843" y="16840"/>
                    <a:pt x="783771" y="25962"/>
                    <a:pt x="789385" y="35786"/>
                  </a:cubicBezTo>
                  <a:lnTo>
                    <a:pt x="785175" y="42101"/>
                  </a:lnTo>
                  <a:cubicBezTo>
                    <a:pt x="805173" y="57889"/>
                    <a:pt x="823986" y="70124"/>
                    <a:pt x="841616" y="78807"/>
                  </a:cubicBezTo>
                  <a:lnTo>
                    <a:pt x="849175" y="82096"/>
                  </a:lnTo>
                  <a:lnTo>
                    <a:pt x="848326" y="82096"/>
                  </a:lnTo>
                  <a:lnTo>
                    <a:pt x="848326" y="84201"/>
                  </a:lnTo>
                  <a:lnTo>
                    <a:pt x="854013" y="84201"/>
                  </a:lnTo>
                  <a:lnTo>
                    <a:pt x="858851" y="86306"/>
                  </a:lnTo>
                  <a:cubicBezTo>
                    <a:pt x="858851" y="94726"/>
                    <a:pt x="865166" y="98936"/>
                    <a:pt x="877796" y="98936"/>
                  </a:cubicBezTo>
                  <a:cubicBezTo>
                    <a:pt x="877796" y="114373"/>
                    <a:pt x="893934" y="127705"/>
                    <a:pt x="926211" y="138932"/>
                  </a:cubicBezTo>
                  <a:cubicBezTo>
                    <a:pt x="944455" y="138932"/>
                    <a:pt x="958488" y="151562"/>
                    <a:pt x="968312" y="176822"/>
                  </a:cubicBezTo>
                  <a:cubicBezTo>
                    <a:pt x="973925" y="178226"/>
                    <a:pt x="976732" y="181032"/>
                    <a:pt x="976732" y="185243"/>
                  </a:cubicBezTo>
                  <a:lnTo>
                    <a:pt x="976732" y="187348"/>
                  </a:lnTo>
                  <a:cubicBezTo>
                    <a:pt x="976732" y="190154"/>
                    <a:pt x="975329" y="191558"/>
                    <a:pt x="972522" y="191558"/>
                  </a:cubicBezTo>
                  <a:lnTo>
                    <a:pt x="976732" y="197873"/>
                  </a:lnTo>
                  <a:lnTo>
                    <a:pt x="961997" y="223133"/>
                  </a:lnTo>
                  <a:cubicBezTo>
                    <a:pt x="964804" y="228746"/>
                    <a:pt x="966207" y="232255"/>
                    <a:pt x="966207" y="233658"/>
                  </a:cubicBezTo>
                  <a:lnTo>
                    <a:pt x="957787" y="248393"/>
                  </a:lnTo>
                  <a:cubicBezTo>
                    <a:pt x="956383" y="246990"/>
                    <a:pt x="951472" y="245587"/>
                    <a:pt x="943052" y="244183"/>
                  </a:cubicBezTo>
                  <a:cubicBezTo>
                    <a:pt x="931825" y="242780"/>
                    <a:pt x="919195" y="241377"/>
                    <a:pt x="905161" y="239973"/>
                  </a:cubicBezTo>
                  <a:cubicBezTo>
                    <a:pt x="899548" y="239973"/>
                    <a:pt x="889023" y="254708"/>
                    <a:pt x="873586" y="284179"/>
                  </a:cubicBezTo>
                  <a:lnTo>
                    <a:pt x="869376" y="284179"/>
                  </a:lnTo>
                  <a:lnTo>
                    <a:pt x="873586" y="290494"/>
                  </a:lnTo>
                  <a:cubicBezTo>
                    <a:pt x="860956" y="341014"/>
                    <a:pt x="817452" y="413989"/>
                    <a:pt x="743074" y="509416"/>
                  </a:cubicBezTo>
                  <a:cubicBezTo>
                    <a:pt x="722024" y="537483"/>
                    <a:pt x="708692" y="551517"/>
                    <a:pt x="703079" y="551517"/>
                  </a:cubicBezTo>
                  <a:lnTo>
                    <a:pt x="703079" y="549412"/>
                  </a:lnTo>
                  <a:cubicBezTo>
                    <a:pt x="707289" y="543798"/>
                    <a:pt x="712201" y="533975"/>
                    <a:pt x="717814" y="519942"/>
                  </a:cubicBezTo>
                  <a:lnTo>
                    <a:pt x="707289" y="513626"/>
                  </a:lnTo>
                  <a:cubicBezTo>
                    <a:pt x="707289" y="515030"/>
                    <a:pt x="705886" y="515731"/>
                    <a:pt x="703079" y="515731"/>
                  </a:cubicBezTo>
                  <a:cubicBezTo>
                    <a:pt x="703079" y="514328"/>
                    <a:pt x="702377" y="513626"/>
                    <a:pt x="700974" y="513626"/>
                  </a:cubicBezTo>
                  <a:cubicBezTo>
                    <a:pt x="703781" y="502400"/>
                    <a:pt x="707991" y="492576"/>
                    <a:pt x="713604" y="484156"/>
                  </a:cubicBezTo>
                  <a:lnTo>
                    <a:pt x="713604" y="473631"/>
                  </a:lnTo>
                  <a:lnTo>
                    <a:pt x="707289" y="463106"/>
                  </a:lnTo>
                  <a:cubicBezTo>
                    <a:pt x="714306" y="454686"/>
                    <a:pt x="721322" y="450476"/>
                    <a:pt x="728339" y="450476"/>
                  </a:cubicBezTo>
                  <a:lnTo>
                    <a:pt x="728339" y="446266"/>
                  </a:lnTo>
                  <a:cubicBezTo>
                    <a:pt x="721322" y="446266"/>
                    <a:pt x="717814" y="441354"/>
                    <a:pt x="717814" y="431531"/>
                  </a:cubicBezTo>
                  <a:lnTo>
                    <a:pt x="667293" y="509416"/>
                  </a:lnTo>
                  <a:lnTo>
                    <a:pt x="667293" y="503101"/>
                  </a:lnTo>
                  <a:lnTo>
                    <a:pt x="711499" y="425215"/>
                  </a:lnTo>
                  <a:lnTo>
                    <a:pt x="688344" y="427320"/>
                  </a:lnTo>
                  <a:cubicBezTo>
                    <a:pt x="688344" y="425917"/>
                    <a:pt x="687642" y="425215"/>
                    <a:pt x="686239" y="425215"/>
                  </a:cubicBezTo>
                  <a:lnTo>
                    <a:pt x="688344" y="435740"/>
                  </a:lnTo>
                  <a:cubicBezTo>
                    <a:pt x="682730" y="445564"/>
                    <a:pt x="675713" y="450476"/>
                    <a:pt x="667293" y="450476"/>
                  </a:cubicBezTo>
                  <a:lnTo>
                    <a:pt x="675713" y="461001"/>
                  </a:lnTo>
                  <a:lnTo>
                    <a:pt x="667293" y="463106"/>
                  </a:lnTo>
                  <a:cubicBezTo>
                    <a:pt x="667293" y="458896"/>
                    <a:pt x="665188" y="456791"/>
                    <a:pt x="660978" y="456791"/>
                  </a:cubicBezTo>
                  <a:cubicBezTo>
                    <a:pt x="649751" y="470824"/>
                    <a:pt x="644138" y="479244"/>
                    <a:pt x="644138" y="482051"/>
                  </a:cubicBezTo>
                  <a:cubicBezTo>
                    <a:pt x="627298" y="494681"/>
                    <a:pt x="618878" y="503803"/>
                    <a:pt x="618878" y="509416"/>
                  </a:cubicBezTo>
                  <a:lnTo>
                    <a:pt x="608353" y="509416"/>
                  </a:lnTo>
                  <a:lnTo>
                    <a:pt x="608353" y="503101"/>
                  </a:lnTo>
                  <a:lnTo>
                    <a:pt x="604143" y="503101"/>
                  </a:lnTo>
                  <a:lnTo>
                    <a:pt x="604143" y="509416"/>
                  </a:lnTo>
                  <a:cubicBezTo>
                    <a:pt x="609756" y="510820"/>
                    <a:pt x="612563" y="512925"/>
                    <a:pt x="612563" y="515731"/>
                  </a:cubicBezTo>
                  <a:lnTo>
                    <a:pt x="612563" y="519942"/>
                  </a:lnTo>
                  <a:cubicBezTo>
                    <a:pt x="602739" y="528362"/>
                    <a:pt x="597828" y="535378"/>
                    <a:pt x="597828" y="540992"/>
                  </a:cubicBezTo>
                  <a:lnTo>
                    <a:pt x="587302" y="538887"/>
                  </a:lnTo>
                  <a:lnTo>
                    <a:pt x="587302" y="540992"/>
                  </a:lnTo>
                  <a:lnTo>
                    <a:pt x="593617" y="540992"/>
                  </a:lnTo>
                  <a:lnTo>
                    <a:pt x="593617" y="549412"/>
                  </a:lnTo>
                  <a:cubicBezTo>
                    <a:pt x="576777" y="578882"/>
                    <a:pt x="552219" y="613966"/>
                    <a:pt x="519942" y="654663"/>
                  </a:cubicBezTo>
                  <a:cubicBezTo>
                    <a:pt x="518538" y="660276"/>
                    <a:pt x="508013" y="670802"/>
                    <a:pt x="488366" y="686238"/>
                  </a:cubicBezTo>
                  <a:cubicBezTo>
                    <a:pt x="492576" y="686238"/>
                    <a:pt x="494681" y="691150"/>
                    <a:pt x="494681" y="700974"/>
                  </a:cubicBezTo>
                  <a:cubicBezTo>
                    <a:pt x="498891" y="696763"/>
                    <a:pt x="503803" y="693255"/>
                    <a:pt x="509417" y="690448"/>
                  </a:cubicBezTo>
                  <a:cubicBezTo>
                    <a:pt x="512223" y="687642"/>
                    <a:pt x="514328" y="686238"/>
                    <a:pt x="515732" y="686238"/>
                  </a:cubicBezTo>
                  <a:lnTo>
                    <a:pt x="519942" y="692554"/>
                  </a:lnTo>
                  <a:cubicBezTo>
                    <a:pt x="521345" y="692554"/>
                    <a:pt x="525555" y="689747"/>
                    <a:pt x="532572" y="684133"/>
                  </a:cubicBezTo>
                  <a:cubicBezTo>
                    <a:pt x="540992" y="678520"/>
                    <a:pt x="550815" y="670100"/>
                    <a:pt x="562042" y="658873"/>
                  </a:cubicBezTo>
                  <a:lnTo>
                    <a:pt x="562042" y="660978"/>
                  </a:lnTo>
                  <a:lnTo>
                    <a:pt x="547307" y="679923"/>
                  </a:lnTo>
                  <a:lnTo>
                    <a:pt x="551517" y="679923"/>
                  </a:lnTo>
                  <a:lnTo>
                    <a:pt x="572567" y="660978"/>
                  </a:lnTo>
                  <a:cubicBezTo>
                    <a:pt x="575374" y="660978"/>
                    <a:pt x="576777" y="662381"/>
                    <a:pt x="576777" y="665188"/>
                  </a:cubicBezTo>
                  <a:cubicBezTo>
                    <a:pt x="616071" y="645541"/>
                    <a:pt x="638525" y="632911"/>
                    <a:pt x="644138" y="627298"/>
                  </a:cubicBezTo>
                  <a:lnTo>
                    <a:pt x="646243" y="627298"/>
                  </a:lnTo>
                  <a:lnTo>
                    <a:pt x="646243" y="633613"/>
                  </a:lnTo>
                  <a:cubicBezTo>
                    <a:pt x="642033" y="637823"/>
                    <a:pt x="639928" y="644840"/>
                    <a:pt x="639928" y="654663"/>
                  </a:cubicBezTo>
                  <a:cubicBezTo>
                    <a:pt x="642735" y="654663"/>
                    <a:pt x="644138" y="656066"/>
                    <a:pt x="644138" y="658873"/>
                  </a:cubicBezTo>
                  <a:cubicBezTo>
                    <a:pt x="655365" y="653260"/>
                    <a:pt x="675012" y="650453"/>
                    <a:pt x="703079" y="650453"/>
                  </a:cubicBezTo>
                  <a:lnTo>
                    <a:pt x="703079" y="654663"/>
                  </a:lnTo>
                  <a:cubicBezTo>
                    <a:pt x="705886" y="654663"/>
                    <a:pt x="707289" y="653260"/>
                    <a:pt x="707289" y="650453"/>
                  </a:cubicBezTo>
                  <a:cubicBezTo>
                    <a:pt x="712902" y="650453"/>
                    <a:pt x="721322" y="653260"/>
                    <a:pt x="732549" y="658873"/>
                  </a:cubicBezTo>
                  <a:cubicBezTo>
                    <a:pt x="738163" y="656066"/>
                    <a:pt x="742373" y="654663"/>
                    <a:pt x="745179" y="654663"/>
                  </a:cubicBezTo>
                  <a:lnTo>
                    <a:pt x="755704" y="660978"/>
                  </a:lnTo>
                  <a:cubicBezTo>
                    <a:pt x="755704" y="658171"/>
                    <a:pt x="759213" y="654663"/>
                    <a:pt x="766230" y="650453"/>
                  </a:cubicBezTo>
                  <a:lnTo>
                    <a:pt x="770440" y="650453"/>
                  </a:lnTo>
                  <a:lnTo>
                    <a:pt x="789385" y="660978"/>
                  </a:lnTo>
                  <a:lnTo>
                    <a:pt x="795700" y="658873"/>
                  </a:lnTo>
                  <a:lnTo>
                    <a:pt x="799910" y="658873"/>
                  </a:lnTo>
                  <a:cubicBezTo>
                    <a:pt x="837800" y="689747"/>
                    <a:pt x="859552" y="712200"/>
                    <a:pt x="865166" y="726234"/>
                  </a:cubicBezTo>
                  <a:cubicBezTo>
                    <a:pt x="872182" y="726234"/>
                    <a:pt x="882006" y="733952"/>
                    <a:pt x="894636" y="749389"/>
                  </a:cubicBezTo>
                  <a:cubicBezTo>
                    <a:pt x="891829" y="749389"/>
                    <a:pt x="890426" y="750792"/>
                    <a:pt x="890426" y="753599"/>
                  </a:cubicBezTo>
                  <a:cubicBezTo>
                    <a:pt x="897443" y="753599"/>
                    <a:pt x="914985" y="767633"/>
                    <a:pt x="943052" y="795700"/>
                  </a:cubicBezTo>
                  <a:lnTo>
                    <a:pt x="936737" y="814645"/>
                  </a:lnTo>
                  <a:cubicBezTo>
                    <a:pt x="940947" y="814645"/>
                    <a:pt x="947963" y="827275"/>
                    <a:pt x="957787" y="852535"/>
                  </a:cubicBezTo>
                  <a:cubicBezTo>
                    <a:pt x="964804" y="852535"/>
                    <a:pt x="971119" y="860955"/>
                    <a:pt x="976732" y="877796"/>
                  </a:cubicBezTo>
                  <a:cubicBezTo>
                    <a:pt x="973925" y="883409"/>
                    <a:pt x="972522" y="886917"/>
                    <a:pt x="972522" y="888321"/>
                  </a:cubicBezTo>
                  <a:lnTo>
                    <a:pt x="976732" y="894636"/>
                  </a:lnTo>
                  <a:cubicBezTo>
                    <a:pt x="968312" y="925510"/>
                    <a:pt x="963400" y="940946"/>
                    <a:pt x="961997" y="940946"/>
                  </a:cubicBezTo>
                  <a:lnTo>
                    <a:pt x="966207" y="947262"/>
                  </a:lnTo>
                  <a:cubicBezTo>
                    <a:pt x="964804" y="957085"/>
                    <a:pt x="963400" y="966207"/>
                    <a:pt x="961997" y="974627"/>
                  </a:cubicBezTo>
                  <a:lnTo>
                    <a:pt x="959892" y="983047"/>
                  </a:lnTo>
                  <a:lnTo>
                    <a:pt x="957787" y="987257"/>
                  </a:lnTo>
                  <a:cubicBezTo>
                    <a:pt x="960594" y="992870"/>
                    <a:pt x="961997" y="996379"/>
                    <a:pt x="961997" y="997782"/>
                  </a:cubicBezTo>
                  <a:lnTo>
                    <a:pt x="957787" y="1018832"/>
                  </a:lnTo>
                  <a:cubicBezTo>
                    <a:pt x="970417" y="1014622"/>
                    <a:pt x="978837" y="1012517"/>
                    <a:pt x="983047" y="1012517"/>
                  </a:cubicBezTo>
                  <a:cubicBezTo>
                    <a:pt x="983047" y="1013921"/>
                    <a:pt x="984451" y="1014622"/>
                    <a:pt x="987257" y="1014622"/>
                  </a:cubicBezTo>
                  <a:lnTo>
                    <a:pt x="987257" y="1008307"/>
                  </a:lnTo>
                  <a:lnTo>
                    <a:pt x="1041988" y="1008307"/>
                  </a:lnTo>
                  <a:cubicBezTo>
                    <a:pt x="1079878" y="1008307"/>
                    <a:pt x="1117067" y="1020236"/>
                    <a:pt x="1153554" y="1044093"/>
                  </a:cubicBezTo>
                  <a:cubicBezTo>
                    <a:pt x="1153554" y="1041286"/>
                    <a:pt x="1154256" y="1039883"/>
                    <a:pt x="1155659" y="1039883"/>
                  </a:cubicBezTo>
                  <a:cubicBezTo>
                    <a:pt x="1158466" y="1046899"/>
                    <a:pt x="1165483" y="1050408"/>
                    <a:pt x="1176709" y="1050408"/>
                  </a:cubicBezTo>
                  <a:cubicBezTo>
                    <a:pt x="1186533" y="1050408"/>
                    <a:pt x="1201970" y="1025849"/>
                    <a:pt x="1223020" y="976732"/>
                  </a:cubicBezTo>
                  <a:lnTo>
                    <a:pt x="1300906" y="814645"/>
                  </a:lnTo>
                  <a:lnTo>
                    <a:pt x="1290381" y="795700"/>
                  </a:lnTo>
                  <a:cubicBezTo>
                    <a:pt x="1294591" y="795700"/>
                    <a:pt x="1301607" y="788683"/>
                    <a:pt x="1311431" y="774649"/>
                  </a:cubicBezTo>
                  <a:lnTo>
                    <a:pt x="1311431" y="770439"/>
                  </a:lnTo>
                  <a:cubicBezTo>
                    <a:pt x="1307221" y="770439"/>
                    <a:pt x="1300204" y="773246"/>
                    <a:pt x="1290381" y="778859"/>
                  </a:cubicBezTo>
                  <a:lnTo>
                    <a:pt x="1290381" y="774649"/>
                  </a:lnTo>
                  <a:lnTo>
                    <a:pt x="1307221" y="757809"/>
                  </a:lnTo>
                  <a:cubicBezTo>
                    <a:pt x="1300204" y="757809"/>
                    <a:pt x="1296696" y="754301"/>
                    <a:pt x="1296696" y="747284"/>
                  </a:cubicBezTo>
                  <a:cubicBezTo>
                    <a:pt x="1296696" y="744477"/>
                    <a:pt x="1303011" y="736057"/>
                    <a:pt x="1315641" y="722024"/>
                  </a:cubicBezTo>
                  <a:cubicBezTo>
                    <a:pt x="1305818" y="722024"/>
                    <a:pt x="1300906" y="719919"/>
                    <a:pt x="1300906" y="715709"/>
                  </a:cubicBezTo>
                  <a:cubicBezTo>
                    <a:pt x="1305116" y="715709"/>
                    <a:pt x="1307221" y="712902"/>
                    <a:pt x="1307221" y="707289"/>
                  </a:cubicBezTo>
                  <a:lnTo>
                    <a:pt x="1305116" y="700974"/>
                  </a:lnTo>
                  <a:lnTo>
                    <a:pt x="1307221" y="692554"/>
                  </a:lnTo>
                  <a:lnTo>
                    <a:pt x="1305116" y="671503"/>
                  </a:lnTo>
                  <a:cubicBezTo>
                    <a:pt x="1312133" y="668697"/>
                    <a:pt x="1315641" y="661680"/>
                    <a:pt x="1315641" y="650453"/>
                  </a:cubicBezTo>
                  <a:lnTo>
                    <a:pt x="1315641" y="633613"/>
                  </a:lnTo>
                  <a:cubicBezTo>
                    <a:pt x="1303011" y="633613"/>
                    <a:pt x="1296696" y="630104"/>
                    <a:pt x="1296696" y="623088"/>
                  </a:cubicBezTo>
                  <a:cubicBezTo>
                    <a:pt x="1296696" y="620281"/>
                    <a:pt x="1298099" y="618878"/>
                    <a:pt x="1300906" y="618878"/>
                  </a:cubicBezTo>
                  <a:lnTo>
                    <a:pt x="1296696" y="612563"/>
                  </a:lnTo>
                  <a:lnTo>
                    <a:pt x="1311431" y="587302"/>
                  </a:lnTo>
                  <a:cubicBezTo>
                    <a:pt x="1307221" y="587302"/>
                    <a:pt x="1302309" y="585899"/>
                    <a:pt x="1296696" y="583092"/>
                  </a:cubicBezTo>
                  <a:cubicBezTo>
                    <a:pt x="1281259" y="599932"/>
                    <a:pt x="1261612" y="613264"/>
                    <a:pt x="1237755" y="623088"/>
                  </a:cubicBezTo>
                  <a:cubicBezTo>
                    <a:pt x="1237755" y="625894"/>
                    <a:pt x="1216705" y="645541"/>
                    <a:pt x="1174604" y="682028"/>
                  </a:cubicBezTo>
                  <a:cubicBezTo>
                    <a:pt x="1174604" y="684835"/>
                    <a:pt x="1159869" y="700272"/>
                    <a:pt x="1130399" y="728339"/>
                  </a:cubicBezTo>
                  <a:cubicBezTo>
                    <a:pt x="1120575" y="759213"/>
                    <a:pt x="1112857" y="774649"/>
                    <a:pt x="1107244" y="774649"/>
                  </a:cubicBezTo>
                  <a:lnTo>
                    <a:pt x="1096719" y="774649"/>
                  </a:lnTo>
                  <a:cubicBezTo>
                    <a:pt x="1060231" y="749389"/>
                    <a:pt x="1041988" y="733952"/>
                    <a:pt x="1041988" y="728339"/>
                  </a:cubicBezTo>
                  <a:lnTo>
                    <a:pt x="1035673" y="732549"/>
                  </a:lnTo>
                  <a:lnTo>
                    <a:pt x="1031463" y="732549"/>
                  </a:lnTo>
                  <a:cubicBezTo>
                    <a:pt x="1025849" y="724129"/>
                    <a:pt x="1016728" y="718516"/>
                    <a:pt x="1004097" y="715709"/>
                  </a:cubicBezTo>
                  <a:cubicBezTo>
                    <a:pt x="978837" y="719919"/>
                    <a:pt x="963400" y="722024"/>
                    <a:pt x="957787" y="722024"/>
                  </a:cubicBezTo>
                  <a:cubicBezTo>
                    <a:pt x="957787" y="716411"/>
                    <a:pt x="955682" y="710797"/>
                    <a:pt x="951472" y="705184"/>
                  </a:cubicBezTo>
                  <a:lnTo>
                    <a:pt x="957787" y="692554"/>
                  </a:lnTo>
                  <a:cubicBezTo>
                    <a:pt x="957787" y="688344"/>
                    <a:pt x="950770" y="686238"/>
                    <a:pt x="936737" y="686238"/>
                  </a:cubicBezTo>
                  <a:cubicBezTo>
                    <a:pt x="943753" y="655365"/>
                    <a:pt x="949367" y="636420"/>
                    <a:pt x="953577" y="629403"/>
                  </a:cubicBezTo>
                  <a:lnTo>
                    <a:pt x="951472" y="623088"/>
                  </a:lnTo>
                  <a:lnTo>
                    <a:pt x="968312" y="591512"/>
                  </a:lnTo>
                  <a:lnTo>
                    <a:pt x="972522" y="591512"/>
                  </a:lnTo>
                  <a:lnTo>
                    <a:pt x="968312" y="572567"/>
                  </a:lnTo>
                  <a:cubicBezTo>
                    <a:pt x="979539" y="544500"/>
                    <a:pt x="989362" y="526958"/>
                    <a:pt x="997782" y="519942"/>
                  </a:cubicBezTo>
                  <a:lnTo>
                    <a:pt x="993572" y="513626"/>
                  </a:lnTo>
                  <a:lnTo>
                    <a:pt x="1004097" y="498891"/>
                  </a:lnTo>
                  <a:lnTo>
                    <a:pt x="993572" y="482051"/>
                  </a:lnTo>
                  <a:lnTo>
                    <a:pt x="1004097" y="473631"/>
                  </a:lnTo>
                  <a:lnTo>
                    <a:pt x="1004097" y="482051"/>
                  </a:lnTo>
                  <a:lnTo>
                    <a:pt x="1008307" y="482051"/>
                  </a:lnTo>
                  <a:lnTo>
                    <a:pt x="1008307" y="477841"/>
                  </a:lnTo>
                  <a:cubicBezTo>
                    <a:pt x="1002694" y="468018"/>
                    <a:pt x="999887" y="459597"/>
                    <a:pt x="999887" y="452581"/>
                  </a:cubicBezTo>
                  <a:cubicBezTo>
                    <a:pt x="1004097" y="452581"/>
                    <a:pt x="1007606" y="446967"/>
                    <a:pt x="1010413" y="435740"/>
                  </a:cubicBezTo>
                  <a:lnTo>
                    <a:pt x="1008307" y="425215"/>
                  </a:lnTo>
                  <a:cubicBezTo>
                    <a:pt x="1011114" y="425215"/>
                    <a:pt x="1014623" y="421707"/>
                    <a:pt x="1018833" y="414690"/>
                  </a:cubicBezTo>
                  <a:lnTo>
                    <a:pt x="1014623" y="406270"/>
                  </a:lnTo>
                  <a:cubicBezTo>
                    <a:pt x="1034269" y="352943"/>
                    <a:pt x="1047601" y="324876"/>
                    <a:pt x="1054618" y="322069"/>
                  </a:cubicBezTo>
                  <a:lnTo>
                    <a:pt x="1050408" y="315754"/>
                  </a:lnTo>
                  <a:lnTo>
                    <a:pt x="1067248" y="284179"/>
                  </a:lnTo>
                  <a:lnTo>
                    <a:pt x="1065143" y="275759"/>
                  </a:lnTo>
                  <a:cubicBezTo>
                    <a:pt x="1065143" y="274355"/>
                    <a:pt x="1065845" y="273654"/>
                    <a:pt x="1067248" y="273654"/>
                  </a:cubicBezTo>
                  <a:lnTo>
                    <a:pt x="1065143" y="265233"/>
                  </a:lnTo>
                  <a:lnTo>
                    <a:pt x="1065143" y="250498"/>
                  </a:lnTo>
                  <a:lnTo>
                    <a:pt x="1075668" y="237868"/>
                  </a:lnTo>
                  <a:lnTo>
                    <a:pt x="1071458" y="218923"/>
                  </a:lnTo>
                  <a:cubicBezTo>
                    <a:pt x="1081282" y="217520"/>
                    <a:pt x="1088298" y="211906"/>
                    <a:pt x="1092509" y="202083"/>
                  </a:cubicBezTo>
                  <a:cubicBezTo>
                    <a:pt x="1088298" y="202083"/>
                    <a:pt x="1084790" y="198574"/>
                    <a:pt x="1081983" y="191558"/>
                  </a:cubicBezTo>
                  <a:cubicBezTo>
                    <a:pt x="1086193" y="184541"/>
                    <a:pt x="1089702" y="178927"/>
                    <a:pt x="1092509" y="174717"/>
                  </a:cubicBezTo>
                  <a:cubicBezTo>
                    <a:pt x="1095315" y="170507"/>
                    <a:pt x="1096719" y="167701"/>
                    <a:pt x="1096719" y="166297"/>
                  </a:cubicBezTo>
                  <a:cubicBezTo>
                    <a:pt x="1091105" y="166297"/>
                    <a:pt x="1088298" y="164192"/>
                    <a:pt x="1088298" y="159982"/>
                  </a:cubicBezTo>
                  <a:lnTo>
                    <a:pt x="1088298" y="155772"/>
                  </a:lnTo>
                  <a:cubicBezTo>
                    <a:pt x="1096719" y="147352"/>
                    <a:pt x="1106542" y="127705"/>
                    <a:pt x="1117769" y="96832"/>
                  </a:cubicBezTo>
                  <a:cubicBezTo>
                    <a:pt x="1096719" y="79991"/>
                    <a:pt x="1086193" y="70168"/>
                    <a:pt x="1086193" y="67361"/>
                  </a:cubicBezTo>
                  <a:cubicBezTo>
                    <a:pt x="1086193" y="64554"/>
                    <a:pt x="1089702" y="61046"/>
                    <a:pt x="1096719" y="56836"/>
                  </a:cubicBezTo>
                  <a:cubicBezTo>
                    <a:pt x="1098122" y="56836"/>
                    <a:pt x="1098824" y="58239"/>
                    <a:pt x="1098824" y="61046"/>
                  </a:cubicBezTo>
                  <a:cubicBezTo>
                    <a:pt x="1100227" y="61046"/>
                    <a:pt x="1103034" y="59643"/>
                    <a:pt x="1107244" y="56836"/>
                  </a:cubicBezTo>
                  <a:cubicBezTo>
                    <a:pt x="1111454" y="54029"/>
                    <a:pt x="1115664" y="50521"/>
                    <a:pt x="1119874" y="46311"/>
                  </a:cubicBezTo>
                  <a:lnTo>
                    <a:pt x="1124084" y="46311"/>
                  </a:lnTo>
                  <a:cubicBezTo>
                    <a:pt x="1146537" y="46311"/>
                    <a:pt x="1168991" y="63151"/>
                    <a:pt x="1191445" y="96832"/>
                  </a:cubicBezTo>
                  <a:lnTo>
                    <a:pt x="1187234" y="103147"/>
                  </a:lnTo>
                  <a:cubicBezTo>
                    <a:pt x="1195655" y="103147"/>
                    <a:pt x="1202671" y="110163"/>
                    <a:pt x="1208285" y="124197"/>
                  </a:cubicBezTo>
                  <a:cubicBezTo>
                    <a:pt x="1241965" y="159281"/>
                    <a:pt x="1258805" y="190154"/>
                    <a:pt x="1258805" y="216818"/>
                  </a:cubicBezTo>
                  <a:cubicBezTo>
                    <a:pt x="1258805" y="236465"/>
                    <a:pt x="1253192" y="259620"/>
                    <a:pt x="1241965" y="286284"/>
                  </a:cubicBezTo>
                  <a:cubicBezTo>
                    <a:pt x="1211091" y="395745"/>
                    <a:pt x="1195655" y="466614"/>
                    <a:pt x="1195655" y="498891"/>
                  </a:cubicBezTo>
                  <a:lnTo>
                    <a:pt x="1195655" y="509416"/>
                  </a:lnTo>
                  <a:lnTo>
                    <a:pt x="1197760" y="509416"/>
                  </a:lnTo>
                  <a:cubicBezTo>
                    <a:pt x="1197760" y="498190"/>
                    <a:pt x="1204075" y="492576"/>
                    <a:pt x="1216705" y="492576"/>
                  </a:cubicBezTo>
                  <a:cubicBezTo>
                    <a:pt x="1223722" y="479946"/>
                    <a:pt x="1228633" y="473631"/>
                    <a:pt x="1231440" y="473631"/>
                  </a:cubicBezTo>
                  <a:lnTo>
                    <a:pt x="1248280" y="477841"/>
                  </a:lnTo>
                  <a:lnTo>
                    <a:pt x="1241965" y="467316"/>
                  </a:lnTo>
                  <a:lnTo>
                    <a:pt x="1248280" y="463106"/>
                  </a:lnTo>
                  <a:lnTo>
                    <a:pt x="1252490" y="463106"/>
                  </a:lnTo>
                  <a:lnTo>
                    <a:pt x="1252490" y="473631"/>
                  </a:lnTo>
                  <a:lnTo>
                    <a:pt x="1254595" y="473631"/>
                  </a:lnTo>
                  <a:cubicBezTo>
                    <a:pt x="1254595" y="465211"/>
                    <a:pt x="1276347" y="453984"/>
                    <a:pt x="1319851" y="439950"/>
                  </a:cubicBezTo>
                  <a:cubicBezTo>
                    <a:pt x="1352128" y="423110"/>
                    <a:pt x="1380195" y="411884"/>
                    <a:pt x="1404052" y="406270"/>
                  </a:cubicBezTo>
                  <a:cubicBezTo>
                    <a:pt x="1404052" y="400657"/>
                    <a:pt x="1427207" y="392938"/>
                    <a:pt x="1473518" y="383115"/>
                  </a:cubicBezTo>
                  <a:cubicBezTo>
                    <a:pt x="1473518" y="378905"/>
                    <a:pt x="1478430" y="373993"/>
                    <a:pt x="1488253" y="368380"/>
                  </a:cubicBezTo>
                  <a:lnTo>
                    <a:pt x="1492463" y="368380"/>
                  </a:lnTo>
                  <a:cubicBezTo>
                    <a:pt x="1503690" y="368380"/>
                    <a:pt x="1528249" y="381010"/>
                    <a:pt x="1566139" y="406270"/>
                  </a:cubicBezTo>
                  <a:cubicBezTo>
                    <a:pt x="1598416" y="413287"/>
                    <a:pt x="1618765" y="416795"/>
                    <a:pt x="1627185" y="416795"/>
                  </a:cubicBezTo>
                  <a:lnTo>
                    <a:pt x="1627185" y="425215"/>
                  </a:lnTo>
                  <a:cubicBezTo>
                    <a:pt x="1627185" y="435039"/>
                    <a:pt x="1615256" y="456089"/>
                    <a:pt x="1591399" y="488366"/>
                  </a:cubicBezTo>
                  <a:lnTo>
                    <a:pt x="1587189" y="488366"/>
                  </a:lnTo>
                  <a:lnTo>
                    <a:pt x="1580874" y="484156"/>
                  </a:lnTo>
                  <a:cubicBezTo>
                    <a:pt x="1580874" y="489769"/>
                    <a:pt x="1578068" y="492576"/>
                    <a:pt x="1572454" y="492576"/>
                  </a:cubicBezTo>
                  <a:cubicBezTo>
                    <a:pt x="1571051" y="492576"/>
                    <a:pt x="1570349" y="491173"/>
                    <a:pt x="1570349" y="488366"/>
                  </a:cubicBezTo>
                  <a:cubicBezTo>
                    <a:pt x="1563332" y="491173"/>
                    <a:pt x="1559824" y="493278"/>
                    <a:pt x="1559824" y="494681"/>
                  </a:cubicBezTo>
                  <a:cubicBezTo>
                    <a:pt x="1540177" y="491874"/>
                    <a:pt x="1530354" y="489769"/>
                    <a:pt x="1530354" y="488366"/>
                  </a:cubicBezTo>
                  <a:cubicBezTo>
                    <a:pt x="1488253" y="498190"/>
                    <a:pt x="1461589" y="508715"/>
                    <a:pt x="1450363" y="519942"/>
                  </a:cubicBezTo>
                  <a:cubicBezTo>
                    <a:pt x="1447556" y="519942"/>
                    <a:pt x="1446153" y="518538"/>
                    <a:pt x="1446153" y="515731"/>
                  </a:cubicBezTo>
                  <a:cubicBezTo>
                    <a:pt x="1436329" y="517135"/>
                    <a:pt x="1423699" y="528362"/>
                    <a:pt x="1408262" y="549412"/>
                  </a:cubicBezTo>
                  <a:cubicBezTo>
                    <a:pt x="1391422" y="549412"/>
                    <a:pt x="1372477" y="566954"/>
                    <a:pt x="1351426" y="602037"/>
                  </a:cubicBezTo>
                  <a:lnTo>
                    <a:pt x="1347216" y="602037"/>
                  </a:lnTo>
                  <a:lnTo>
                    <a:pt x="1347216" y="597827"/>
                  </a:lnTo>
                  <a:lnTo>
                    <a:pt x="1368267" y="566252"/>
                  </a:lnTo>
                  <a:lnTo>
                    <a:pt x="1368267" y="562042"/>
                  </a:lnTo>
                  <a:cubicBezTo>
                    <a:pt x="1362653" y="562042"/>
                    <a:pt x="1354233" y="570462"/>
                    <a:pt x="1343006" y="587302"/>
                  </a:cubicBezTo>
                  <a:lnTo>
                    <a:pt x="1343006" y="608353"/>
                  </a:lnTo>
                  <a:cubicBezTo>
                    <a:pt x="1347216" y="608353"/>
                    <a:pt x="1352128" y="616773"/>
                    <a:pt x="1357742" y="633613"/>
                  </a:cubicBezTo>
                  <a:cubicBezTo>
                    <a:pt x="1383002" y="647646"/>
                    <a:pt x="1395632" y="666591"/>
                    <a:pt x="1395632" y="690448"/>
                  </a:cubicBezTo>
                  <a:cubicBezTo>
                    <a:pt x="1402649" y="690448"/>
                    <a:pt x="1411069" y="700974"/>
                    <a:pt x="1420892" y="722024"/>
                  </a:cubicBezTo>
                  <a:cubicBezTo>
                    <a:pt x="1440539" y="772544"/>
                    <a:pt x="1450363" y="799910"/>
                    <a:pt x="1450363" y="804120"/>
                  </a:cubicBezTo>
                  <a:lnTo>
                    <a:pt x="1446153" y="804120"/>
                  </a:lnTo>
                  <a:cubicBezTo>
                    <a:pt x="1453169" y="820960"/>
                    <a:pt x="1456678" y="830082"/>
                    <a:pt x="1456678" y="831485"/>
                  </a:cubicBezTo>
                  <a:cubicBezTo>
                    <a:pt x="1456678" y="834292"/>
                    <a:pt x="1455274" y="835695"/>
                    <a:pt x="1452468" y="835695"/>
                  </a:cubicBezTo>
                  <a:lnTo>
                    <a:pt x="1460888" y="888321"/>
                  </a:lnTo>
                  <a:lnTo>
                    <a:pt x="1456678" y="888321"/>
                  </a:lnTo>
                  <a:lnTo>
                    <a:pt x="1460888" y="894636"/>
                  </a:lnTo>
                  <a:lnTo>
                    <a:pt x="1460888" y="903056"/>
                  </a:lnTo>
                  <a:cubicBezTo>
                    <a:pt x="1460888" y="928316"/>
                    <a:pt x="1450363" y="957787"/>
                    <a:pt x="1429312" y="991467"/>
                  </a:cubicBezTo>
                  <a:cubicBezTo>
                    <a:pt x="1423699" y="1012517"/>
                    <a:pt x="1406859" y="1044093"/>
                    <a:pt x="1378792" y="1086193"/>
                  </a:cubicBezTo>
                  <a:lnTo>
                    <a:pt x="1353531" y="1138819"/>
                  </a:lnTo>
                  <a:cubicBezTo>
                    <a:pt x="1392825" y="1166886"/>
                    <a:pt x="1425804" y="1187234"/>
                    <a:pt x="1452468" y="1199865"/>
                  </a:cubicBezTo>
                  <a:cubicBezTo>
                    <a:pt x="1493165" y="1222318"/>
                    <a:pt x="1525442" y="1245473"/>
                    <a:pt x="1549299" y="1269330"/>
                  </a:cubicBezTo>
                  <a:cubicBezTo>
                    <a:pt x="1553509" y="1269330"/>
                    <a:pt x="1573156" y="1282662"/>
                    <a:pt x="1608239" y="1309326"/>
                  </a:cubicBezTo>
                  <a:lnTo>
                    <a:pt x="1622975" y="1311431"/>
                  </a:lnTo>
                  <a:lnTo>
                    <a:pt x="1622975" y="1319851"/>
                  </a:lnTo>
                  <a:lnTo>
                    <a:pt x="1616660" y="1319851"/>
                  </a:lnTo>
                  <a:cubicBezTo>
                    <a:pt x="1623676" y="1325464"/>
                    <a:pt x="1630693" y="1335989"/>
                    <a:pt x="1637710" y="1351426"/>
                  </a:cubicBezTo>
                  <a:lnTo>
                    <a:pt x="1644025" y="1347216"/>
                  </a:lnTo>
                  <a:lnTo>
                    <a:pt x="1650340" y="1347216"/>
                  </a:lnTo>
                  <a:cubicBezTo>
                    <a:pt x="1655953" y="1348620"/>
                    <a:pt x="1658760" y="1351426"/>
                    <a:pt x="1658760" y="1355636"/>
                  </a:cubicBezTo>
                  <a:cubicBezTo>
                    <a:pt x="1654550" y="1355636"/>
                    <a:pt x="1651042" y="1361250"/>
                    <a:pt x="1648235" y="1372477"/>
                  </a:cubicBezTo>
                  <a:cubicBezTo>
                    <a:pt x="1659462" y="1372477"/>
                    <a:pt x="1665075" y="1374582"/>
                    <a:pt x="1665075" y="1378792"/>
                  </a:cubicBezTo>
                  <a:cubicBezTo>
                    <a:pt x="1665075" y="1383002"/>
                    <a:pt x="1661567" y="1386510"/>
                    <a:pt x="1654550" y="1389317"/>
                  </a:cubicBezTo>
                  <a:cubicBezTo>
                    <a:pt x="1661567" y="1406157"/>
                    <a:pt x="1666479" y="1414577"/>
                    <a:pt x="1669285" y="1414577"/>
                  </a:cubicBezTo>
                  <a:lnTo>
                    <a:pt x="1665075" y="1422997"/>
                  </a:lnTo>
                  <a:lnTo>
                    <a:pt x="1686125" y="1481938"/>
                  </a:lnTo>
                  <a:cubicBezTo>
                    <a:pt x="1686125" y="1484745"/>
                    <a:pt x="1685424" y="1486148"/>
                    <a:pt x="1684020" y="1486148"/>
                  </a:cubicBezTo>
                  <a:cubicBezTo>
                    <a:pt x="1691037" y="1502988"/>
                    <a:pt x="1694546" y="1515618"/>
                    <a:pt x="1694546" y="1524038"/>
                  </a:cubicBezTo>
                  <a:lnTo>
                    <a:pt x="1694546" y="1545089"/>
                  </a:lnTo>
                  <a:cubicBezTo>
                    <a:pt x="1694546" y="1550702"/>
                    <a:pt x="1691739" y="1553509"/>
                    <a:pt x="1686125" y="1553509"/>
                  </a:cubicBezTo>
                  <a:lnTo>
                    <a:pt x="1684020" y="1553509"/>
                  </a:lnTo>
                  <a:lnTo>
                    <a:pt x="1669285" y="1542984"/>
                  </a:lnTo>
                  <a:cubicBezTo>
                    <a:pt x="1669285" y="1544387"/>
                    <a:pt x="1667882" y="1545089"/>
                    <a:pt x="1665075" y="1545089"/>
                  </a:cubicBezTo>
                  <a:lnTo>
                    <a:pt x="1572454" y="1444047"/>
                  </a:lnTo>
                  <a:lnTo>
                    <a:pt x="1566139" y="1446152"/>
                  </a:lnTo>
                  <a:cubicBezTo>
                    <a:pt x="1556316" y="1441942"/>
                    <a:pt x="1549299" y="1439837"/>
                    <a:pt x="1545089" y="1439837"/>
                  </a:cubicBezTo>
                  <a:lnTo>
                    <a:pt x="1545089" y="1433522"/>
                  </a:lnTo>
                  <a:lnTo>
                    <a:pt x="1559824" y="1429312"/>
                  </a:lnTo>
                  <a:lnTo>
                    <a:pt x="1559824" y="1422997"/>
                  </a:lnTo>
                  <a:lnTo>
                    <a:pt x="1534564" y="1422997"/>
                  </a:lnTo>
                  <a:cubicBezTo>
                    <a:pt x="1533160" y="1422997"/>
                    <a:pt x="1520530" y="1411069"/>
                    <a:pt x="1496673" y="1387212"/>
                  </a:cubicBezTo>
                  <a:lnTo>
                    <a:pt x="1498778" y="1378792"/>
                  </a:lnTo>
                  <a:cubicBezTo>
                    <a:pt x="1481938" y="1378792"/>
                    <a:pt x="1473518" y="1374582"/>
                    <a:pt x="1473518" y="1366162"/>
                  </a:cubicBezTo>
                  <a:cubicBezTo>
                    <a:pt x="1455274" y="1360548"/>
                    <a:pt x="1446153" y="1353531"/>
                    <a:pt x="1446153" y="1345111"/>
                  </a:cubicBezTo>
                  <a:cubicBezTo>
                    <a:pt x="1418086" y="1321254"/>
                    <a:pt x="1402649" y="1309326"/>
                    <a:pt x="1399842" y="1309326"/>
                  </a:cubicBezTo>
                  <a:cubicBezTo>
                    <a:pt x="1399842" y="1299502"/>
                    <a:pt x="1392825" y="1294591"/>
                    <a:pt x="1378792" y="1294591"/>
                  </a:cubicBezTo>
                  <a:lnTo>
                    <a:pt x="1378792" y="1290381"/>
                  </a:lnTo>
                  <a:lnTo>
                    <a:pt x="1383002" y="1284066"/>
                  </a:lnTo>
                  <a:cubicBezTo>
                    <a:pt x="1377388" y="1284066"/>
                    <a:pt x="1374582" y="1281960"/>
                    <a:pt x="1374582" y="1277750"/>
                  </a:cubicBezTo>
                  <a:cubicBezTo>
                    <a:pt x="1377388" y="1277750"/>
                    <a:pt x="1378792" y="1276347"/>
                    <a:pt x="1378792" y="1273540"/>
                  </a:cubicBezTo>
                  <a:cubicBezTo>
                    <a:pt x="1370372" y="1273540"/>
                    <a:pt x="1350725" y="1258103"/>
                    <a:pt x="1319851" y="1227230"/>
                  </a:cubicBezTo>
                  <a:cubicBezTo>
                    <a:pt x="1290381" y="1239860"/>
                    <a:pt x="1272137" y="1249684"/>
                    <a:pt x="1265120" y="1256700"/>
                  </a:cubicBezTo>
                  <a:lnTo>
                    <a:pt x="1187234" y="1340901"/>
                  </a:lnTo>
                  <a:lnTo>
                    <a:pt x="1157764" y="1364056"/>
                  </a:lnTo>
                  <a:lnTo>
                    <a:pt x="1128294" y="1387212"/>
                  </a:lnTo>
                  <a:lnTo>
                    <a:pt x="1056723" y="1425102"/>
                  </a:lnTo>
                  <a:cubicBezTo>
                    <a:pt x="1053916" y="1423699"/>
                    <a:pt x="1049005" y="1422997"/>
                    <a:pt x="1041988" y="1422997"/>
                  </a:cubicBezTo>
                  <a:cubicBezTo>
                    <a:pt x="1040584" y="1431417"/>
                    <a:pt x="1037076" y="1435627"/>
                    <a:pt x="1031463" y="1435627"/>
                  </a:cubicBezTo>
                  <a:cubicBezTo>
                    <a:pt x="1031463" y="1431417"/>
                    <a:pt x="1029358" y="1429312"/>
                    <a:pt x="1025148" y="1429312"/>
                  </a:cubicBezTo>
                  <a:lnTo>
                    <a:pt x="1014623" y="1435627"/>
                  </a:lnTo>
                  <a:lnTo>
                    <a:pt x="1008307" y="1433522"/>
                  </a:lnTo>
                  <a:lnTo>
                    <a:pt x="1004097" y="1439837"/>
                  </a:lnTo>
                  <a:lnTo>
                    <a:pt x="987257" y="1435627"/>
                  </a:lnTo>
                  <a:lnTo>
                    <a:pt x="968312" y="1450363"/>
                  </a:lnTo>
                  <a:lnTo>
                    <a:pt x="966207" y="1444047"/>
                  </a:lnTo>
                  <a:lnTo>
                    <a:pt x="966207" y="1439837"/>
                  </a:lnTo>
                  <a:cubicBezTo>
                    <a:pt x="961997" y="1445451"/>
                    <a:pt x="934632" y="1452468"/>
                    <a:pt x="884111" y="1460888"/>
                  </a:cubicBezTo>
                  <a:lnTo>
                    <a:pt x="863061" y="1456678"/>
                  </a:lnTo>
                  <a:cubicBezTo>
                    <a:pt x="834994" y="1518425"/>
                    <a:pt x="806225" y="1549299"/>
                    <a:pt x="776755" y="1549299"/>
                  </a:cubicBezTo>
                  <a:cubicBezTo>
                    <a:pt x="772545" y="1556315"/>
                    <a:pt x="764826" y="1559824"/>
                    <a:pt x="753599" y="1559824"/>
                  </a:cubicBezTo>
                  <a:cubicBezTo>
                    <a:pt x="753599" y="1557017"/>
                    <a:pt x="752196" y="1555614"/>
                    <a:pt x="749389" y="1555614"/>
                  </a:cubicBezTo>
                  <a:lnTo>
                    <a:pt x="745179" y="1564034"/>
                  </a:lnTo>
                  <a:lnTo>
                    <a:pt x="728339" y="1559824"/>
                  </a:lnTo>
                  <a:lnTo>
                    <a:pt x="724129" y="1559824"/>
                  </a:lnTo>
                  <a:cubicBezTo>
                    <a:pt x="718516" y="1564034"/>
                    <a:pt x="715007" y="1566139"/>
                    <a:pt x="713604" y="1566139"/>
                  </a:cubicBezTo>
                  <a:lnTo>
                    <a:pt x="711499" y="1566139"/>
                  </a:lnTo>
                  <a:cubicBezTo>
                    <a:pt x="705886" y="1566139"/>
                    <a:pt x="703079" y="1564034"/>
                    <a:pt x="703079" y="1559824"/>
                  </a:cubicBezTo>
                  <a:lnTo>
                    <a:pt x="660978" y="1566139"/>
                  </a:lnTo>
                  <a:lnTo>
                    <a:pt x="644138" y="1564034"/>
                  </a:lnTo>
                  <a:lnTo>
                    <a:pt x="625193" y="1566139"/>
                  </a:lnTo>
                  <a:cubicBezTo>
                    <a:pt x="623790" y="1566139"/>
                    <a:pt x="623088" y="1565437"/>
                    <a:pt x="623088" y="1564034"/>
                  </a:cubicBezTo>
                  <a:lnTo>
                    <a:pt x="604143" y="1566139"/>
                  </a:lnTo>
                  <a:lnTo>
                    <a:pt x="583092" y="1566139"/>
                  </a:lnTo>
                  <a:cubicBezTo>
                    <a:pt x="531168" y="1566139"/>
                    <a:pt x="463808" y="1499480"/>
                    <a:pt x="381010" y="1366162"/>
                  </a:cubicBezTo>
                  <a:cubicBezTo>
                    <a:pt x="362766" y="1332481"/>
                    <a:pt x="336103" y="1315641"/>
                    <a:pt x="301019" y="1315641"/>
                  </a:cubicBezTo>
                  <a:lnTo>
                    <a:pt x="301019" y="1309326"/>
                  </a:lnTo>
                  <a:lnTo>
                    <a:pt x="303124" y="1298801"/>
                  </a:lnTo>
                  <a:lnTo>
                    <a:pt x="296809" y="1294591"/>
                  </a:lnTo>
                  <a:cubicBezTo>
                    <a:pt x="296809" y="1297397"/>
                    <a:pt x="295406" y="1298801"/>
                    <a:pt x="292599" y="1298801"/>
                  </a:cubicBezTo>
                  <a:lnTo>
                    <a:pt x="290494" y="1290381"/>
                  </a:lnTo>
                  <a:cubicBezTo>
                    <a:pt x="297511" y="1287574"/>
                    <a:pt x="301019" y="1285469"/>
                    <a:pt x="301019" y="1284066"/>
                  </a:cubicBezTo>
                  <a:lnTo>
                    <a:pt x="296809" y="1277750"/>
                  </a:lnTo>
                  <a:cubicBezTo>
                    <a:pt x="302422" y="1270734"/>
                    <a:pt x="307334" y="1257402"/>
                    <a:pt x="311544" y="1237755"/>
                  </a:cubicBezTo>
                  <a:cubicBezTo>
                    <a:pt x="307334" y="1233545"/>
                    <a:pt x="303826" y="1213898"/>
                    <a:pt x="301019" y="1178814"/>
                  </a:cubicBezTo>
                  <a:lnTo>
                    <a:pt x="303124" y="1178814"/>
                  </a:lnTo>
                  <a:cubicBezTo>
                    <a:pt x="301721" y="1166184"/>
                    <a:pt x="296107" y="1159869"/>
                    <a:pt x="286284" y="1159869"/>
                  </a:cubicBezTo>
                  <a:lnTo>
                    <a:pt x="286284" y="1157764"/>
                  </a:lnTo>
                  <a:cubicBezTo>
                    <a:pt x="286284" y="1152151"/>
                    <a:pt x="289792" y="1149344"/>
                    <a:pt x="296809" y="1149344"/>
                  </a:cubicBezTo>
                  <a:cubicBezTo>
                    <a:pt x="296809" y="1147941"/>
                    <a:pt x="295406" y="1138819"/>
                    <a:pt x="292599" y="1121979"/>
                  </a:cubicBezTo>
                  <a:lnTo>
                    <a:pt x="301019" y="1086193"/>
                  </a:lnTo>
                  <a:cubicBezTo>
                    <a:pt x="299616" y="1081983"/>
                    <a:pt x="298212" y="1078475"/>
                    <a:pt x="296809" y="1075668"/>
                  </a:cubicBezTo>
                  <a:cubicBezTo>
                    <a:pt x="295406" y="1072861"/>
                    <a:pt x="294002" y="1071458"/>
                    <a:pt x="292599" y="1071458"/>
                  </a:cubicBezTo>
                  <a:cubicBezTo>
                    <a:pt x="294002" y="1061635"/>
                    <a:pt x="295406" y="1053916"/>
                    <a:pt x="296809" y="1048303"/>
                  </a:cubicBezTo>
                  <a:cubicBezTo>
                    <a:pt x="298212" y="1042689"/>
                    <a:pt x="299616" y="1039883"/>
                    <a:pt x="301019" y="1039883"/>
                  </a:cubicBezTo>
                  <a:cubicBezTo>
                    <a:pt x="298212" y="1034269"/>
                    <a:pt x="296809" y="1030761"/>
                    <a:pt x="296809" y="1029358"/>
                  </a:cubicBezTo>
                  <a:lnTo>
                    <a:pt x="292599" y="1029358"/>
                  </a:lnTo>
                  <a:cubicBezTo>
                    <a:pt x="261725" y="1056021"/>
                    <a:pt x="231553" y="1102332"/>
                    <a:pt x="202083" y="1168289"/>
                  </a:cubicBezTo>
                  <a:cubicBezTo>
                    <a:pt x="182436" y="1193549"/>
                    <a:pt x="170508" y="1216003"/>
                    <a:pt x="166297" y="1235650"/>
                  </a:cubicBezTo>
                  <a:lnTo>
                    <a:pt x="157877" y="1235650"/>
                  </a:lnTo>
                  <a:cubicBezTo>
                    <a:pt x="136827" y="1223020"/>
                    <a:pt x="126302" y="1213196"/>
                    <a:pt x="126302" y="1206180"/>
                  </a:cubicBezTo>
                  <a:lnTo>
                    <a:pt x="119987" y="1210390"/>
                  </a:lnTo>
                  <a:cubicBezTo>
                    <a:pt x="117180" y="1210390"/>
                    <a:pt x="108760" y="1203373"/>
                    <a:pt x="94727" y="1189339"/>
                  </a:cubicBezTo>
                  <a:cubicBezTo>
                    <a:pt x="94727" y="1190743"/>
                    <a:pt x="94025" y="1191444"/>
                    <a:pt x="92622" y="1191444"/>
                  </a:cubicBezTo>
                  <a:cubicBezTo>
                    <a:pt x="92622" y="1177411"/>
                    <a:pt x="77185" y="1170394"/>
                    <a:pt x="46311" y="1170394"/>
                  </a:cubicBezTo>
                  <a:lnTo>
                    <a:pt x="31576" y="1174604"/>
                  </a:lnTo>
                  <a:lnTo>
                    <a:pt x="25261" y="1170394"/>
                  </a:lnTo>
                  <a:lnTo>
                    <a:pt x="4211" y="1174604"/>
                  </a:lnTo>
                  <a:cubicBezTo>
                    <a:pt x="4211" y="1171798"/>
                    <a:pt x="2807" y="1170394"/>
                    <a:pt x="0" y="1170394"/>
                  </a:cubicBezTo>
                  <a:lnTo>
                    <a:pt x="4211" y="1153554"/>
                  </a:lnTo>
                  <a:lnTo>
                    <a:pt x="4211" y="1147239"/>
                  </a:lnTo>
                  <a:lnTo>
                    <a:pt x="0" y="1138819"/>
                  </a:lnTo>
                  <a:cubicBezTo>
                    <a:pt x="4211" y="1138819"/>
                    <a:pt x="6316" y="1136714"/>
                    <a:pt x="6316" y="1132504"/>
                  </a:cubicBezTo>
                  <a:lnTo>
                    <a:pt x="4211" y="1121979"/>
                  </a:lnTo>
                  <a:cubicBezTo>
                    <a:pt x="7017" y="1121979"/>
                    <a:pt x="10526" y="1118470"/>
                    <a:pt x="14736" y="1111453"/>
                  </a:cubicBezTo>
                  <a:lnTo>
                    <a:pt x="6316" y="1111453"/>
                  </a:lnTo>
                  <a:lnTo>
                    <a:pt x="6316" y="1107244"/>
                  </a:lnTo>
                  <a:lnTo>
                    <a:pt x="14736" y="1096718"/>
                  </a:lnTo>
                  <a:lnTo>
                    <a:pt x="14736" y="1092508"/>
                  </a:lnTo>
                  <a:lnTo>
                    <a:pt x="6316" y="1092508"/>
                  </a:lnTo>
                  <a:lnTo>
                    <a:pt x="6316" y="1090403"/>
                  </a:lnTo>
                  <a:lnTo>
                    <a:pt x="21051" y="1075668"/>
                  </a:lnTo>
                  <a:lnTo>
                    <a:pt x="21051" y="1069353"/>
                  </a:lnTo>
                  <a:lnTo>
                    <a:pt x="14736" y="1069353"/>
                  </a:lnTo>
                  <a:cubicBezTo>
                    <a:pt x="18946" y="1060933"/>
                    <a:pt x="21051" y="1053214"/>
                    <a:pt x="21051" y="1046198"/>
                  </a:cubicBezTo>
                  <a:cubicBezTo>
                    <a:pt x="16841" y="1046198"/>
                    <a:pt x="14736" y="1044093"/>
                    <a:pt x="14736" y="1039883"/>
                  </a:cubicBezTo>
                  <a:cubicBezTo>
                    <a:pt x="14736" y="1037076"/>
                    <a:pt x="15437" y="1035673"/>
                    <a:pt x="16841" y="1035673"/>
                  </a:cubicBezTo>
                  <a:lnTo>
                    <a:pt x="14736" y="1029358"/>
                  </a:lnTo>
                  <a:lnTo>
                    <a:pt x="67361" y="913581"/>
                  </a:lnTo>
                  <a:lnTo>
                    <a:pt x="63151" y="905161"/>
                  </a:lnTo>
                  <a:cubicBezTo>
                    <a:pt x="71571" y="899548"/>
                    <a:pt x="97533" y="851132"/>
                    <a:pt x="141037" y="759914"/>
                  </a:cubicBezTo>
                  <a:cubicBezTo>
                    <a:pt x="162087" y="712200"/>
                    <a:pt x="181033" y="686238"/>
                    <a:pt x="197873" y="682028"/>
                  </a:cubicBezTo>
                  <a:cubicBezTo>
                    <a:pt x="204890" y="670802"/>
                    <a:pt x="214011" y="663785"/>
                    <a:pt x="225238" y="660978"/>
                  </a:cubicBezTo>
                  <a:lnTo>
                    <a:pt x="223133" y="654663"/>
                  </a:lnTo>
                  <a:lnTo>
                    <a:pt x="223133" y="650453"/>
                  </a:lnTo>
                  <a:lnTo>
                    <a:pt x="233658" y="650453"/>
                  </a:lnTo>
                  <a:lnTo>
                    <a:pt x="233658" y="654663"/>
                  </a:lnTo>
                  <a:cubicBezTo>
                    <a:pt x="230852" y="660276"/>
                    <a:pt x="229448" y="663785"/>
                    <a:pt x="229448" y="665188"/>
                  </a:cubicBezTo>
                  <a:lnTo>
                    <a:pt x="239973" y="665188"/>
                  </a:lnTo>
                  <a:cubicBezTo>
                    <a:pt x="239973" y="658171"/>
                    <a:pt x="242078" y="654663"/>
                    <a:pt x="246288" y="654663"/>
                  </a:cubicBezTo>
                  <a:lnTo>
                    <a:pt x="250498" y="654663"/>
                  </a:lnTo>
                  <a:cubicBezTo>
                    <a:pt x="256112" y="654663"/>
                    <a:pt x="258919" y="656768"/>
                    <a:pt x="258919" y="660978"/>
                  </a:cubicBezTo>
                  <a:lnTo>
                    <a:pt x="258919" y="671503"/>
                  </a:lnTo>
                  <a:lnTo>
                    <a:pt x="265234" y="675713"/>
                  </a:lnTo>
                  <a:cubicBezTo>
                    <a:pt x="265234" y="671503"/>
                    <a:pt x="266637" y="669398"/>
                    <a:pt x="269444" y="669398"/>
                  </a:cubicBezTo>
                  <a:lnTo>
                    <a:pt x="265234" y="660978"/>
                  </a:lnTo>
                  <a:cubicBezTo>
                    <a:pt x="265234" y="656768"/>
                    <a:pt x="279267" y="651155"/>
                    <a:pt x="307334" y="644138"/>
                  </a:cubicBezTo>
                  <a:cubicBezTo>
                    <a:pt x="307334" y="641331"/>
                    <a:pt x="308737" y="639928"/>
                    <a:pt x="311544" y="639928"/>
                  </a:cubicBezTo>
                  <a:cubicBezTo>
                    <a:pt x="311544" y="625894"/>
                    <a:pt x="301721" y="618878"/>
                    <a:pt x="282074" y="618878"/>
                  </a:cubicBezTo>
                  <a:cubicBezTo>
                    <a:pt x="273654" y="602037"/>
                    <a:pt x="265935" y="593617"/>
                    <a:pt x="258919" y="593617"/>
                  </a:cubicBezTo>
                  <a:cubicBezTo>
                    <a:pt x="258919" y="599231"/>
                    <a:pt x="256112" y="602037"/>
                    <a:pt x="250498" y="602037"/>
                  </a:cubicBezTo>
                  <a:lnTo>
                    <a:pt x="246288" y="602037"/>
                  </a:lnTo>
                  <a:lnTo>
                    <a:pt x="246288" y="593617"/>
                  </a:lnTo>
                  <a:lnTo>
                    <a:pt x="261024" y="580987"/>
                  </a:lnTo>
                  <a:cubicBezTo>
                    <a:pt x="251200" y="575374"/>
                    <a:pt x="242780" y="572567"/>
                    <a:pt x="235763" y="572567"/>
                  </a:cubicBezTo>
                  <a:lnTo>
                    <a:pt x="235763" y="570462"/>
                  </a:lnTo>
                  <a:lnTo>
                    <a:pt x="239973" y="562042"/>
                  </a:lnTo>
                  <a:lnTo>
                    <a:pt x="233658" y="562042"/>
                  </a:lnTo>
                  <a:lnTo>
                    <a:pt x="233658" y="559937"/>
                  </a:lnTo>
                  <a:cubicBezTo>
                    <a:pt x="233658" y="554324"/>
                    <a:pt x="237167" y="551517"/>
                    <a:pt x="244183" y="551517"/>
                  </a:cubicBezTo>
                  <a:lnTo>
                    <a:pt x="244183" y="545202"/>
                  </a:lnTo>
                  <a:cubicBezTo>
                    <a:pt x="230150" y="545202"/>
                    <a:pt x="213310" y="528362"/>
                    <a:pt x="193663" y="494681"/>
                  </a:cubicBezTo>
                  <a:cubicBezTo>
                    <a:pt x="193663" y="490471"/>
                    <a:pt x="188049" y="488366"/>
                    <a:pt x="176823" y="488366"/>
                  </a:cubicBezTo>
                  <a:lnTo>
                    <a:pt x="134722" y="488366"/>
                  </a:lnTo>
                  <a:cubicBezTo>
                    <a:pt x="82798" y="478543"/>
                    <a:pt x="56836" y="459597"/>
                    <a:pt x="56836" y="431531"/>
                  </a:cubicBezTo>
                  <a:lnTo>
                    <a:pt x="67361" y="425215"/>
                  </a:lnTo>
                  <a:cubicBezTo>
                    <a:pt x="84201" y="426619"/>
                    <a:pt x="94727" y="428724"/>
                    <a:pt x="98937" y="431531"/>
                  </a:cubicBezTo>
                  <a:cubicBezTo>
                    <a:pt x="169104" y="428724"/>
                    <a:pt x="209100" y="416094"/>
                    <a:pt x="218923" y="393640"/>
                  </a:cubicBezTo>
                  <a:cubicBezTo>
                    <a:pt x="218923" y="385220"/>
                    <a:pt x="225940" y="378203"/>
                    <a:pt x="239973" y="372590"/>
                  </a:cubicBezTo>
                  <a:lnTo>
                    <a:pt x="239973" y="368380"/>
                  </a:lnTo>
                  <a:cubicBezTo>
                    <a:pt x="237167" y="362766"/>
                    <a:pt x="235763" y="359258"/>
                    <a:pt x="235763" y="357855"/>
                  </a:cubicBezTo>
                  <a:cubicBezTo>
                    <a:pt x="238570" y="357855"/>
                    <a:pt x="239973" y="356451"/>
                    <a:pt x="239973" y="353645"/>
                  </a:cubicBezTo>
                  <a:lnTo>
                    <a:pt x="233658" y="351540"/>
                  </a:lnTo>
                  <a:lnTo>
                    <a:pt x="235763" y="343119"/>
                  </a:lnTo>
                  <a:lnTo>
                    <a:pt x="229448" y="332594"/>
                  </a:lnTo>
                  <a:lnTo>
                    <a:pt x="239973" y="317859"/>
                  </a:lnTo>
                  <a:lnTo>
                    <a:pt x="239973" y="311544"/>
                  </a:lnTo>
                  <a:lnTo>
                    <a:pt x="235763" y="305229"/>
                  </a:lnTo>
                  <a:cubicBezTo>
                    <a:pt x="239973" y="305229"/>
                    <a:pt x="246288" y="298914"/>
                    <a:pt x="254709" y="286284"/>
                  </a:cubicBezTo>
                  <a:cubicBezTo>
                    <a:pt x="244885" y="286284"/>
                    <a:pt x="239973" y="284179"/>
                    <a:pt x="239973" y="279969"/>
                  </a:cubicBezTo>
                  <a:lnTo>
                    <a:pt x="239973" y="275759"/>
                  </a:lnTo>
                  <a:cubicBezTo>
                    <a:pt x="245587" y="270145"/>
                    <a:pt x="254007" y="254007"/>
                    <a:pt x="265234" y="227343"/>
                  </a:cubicBezTo>
                  <a:lnTo>
                    <a:pt x="263129" y="221028"/>
                  </a:lnTo>
                  <a:lnTo>
                    <a:pt x="261024" y="216818"/>
                  </a:lnTo>
                  <a:cubicBezTo>
                    <a:pt x="266637" y="215415"/>
                    <a:pt x="275057" y="201381"/>
                    <a:pt x="286284" y="174717"/>
                  </a:cubicBezTo>
                  <a:cubicBezTo>
                    <a:pt x="294704" y="160684"/>
                    <a:pt x="305229" y="152966"/>
                    <a:pt x="317859" y="151562"/>
                  </a:cubicBezTo>
                  <a:cubicBezTo>
                    <a:pt x="317859" y="141739"/>
                    <a:pt x="336804" y="136125"/>
                    <a:pt x="374695" y="134722"/>
                  </a:cubicBezTo>
                  <a:lnTo>
                    <a:pt x="374695" y="138932"/>
                  </a:lnTo>
                  <a:cubicBezTo>
                    <a:pt x="380308" y="133319"/>
                    <a:pt x="389430" y="130512"/>
                    <a:pt x="402060" y="130512"/>
                  </a:cubicBezTo>
                  <a:lnTo>
                    <a:pt x="399955" y="124197"/>
                  </a:lnTo>
                  <a:lnTo>
                    <a:pt x="402060" y="117882"/>
                  </a:lnTo>
                  <a:lnTo>
                    <a:pt x="431531" y="119987"/>
                  </a:lnTo>
                  <a:lnTo>
                    <a:pt x="446266" y="113672"/>
                  </a:lnTo>
                  <a:lnTo>
                    <a:pt x="452581" y="117882"/>
                  </a:lnTo>
                  <a:cubicBezTo>
                    <a:pt x="469421" y="115075"/>
                    <a:pt x="479946" y="113672"/>
                    <a:pt x="484156" y="113672"/>
                  </a:cubicBezTo>
                  <a:lnTo>
                    <a:pt x="490471" y="113672"/>
                  </a:lnTo>
                  <a:cubicBezTo>
                    <a:pt x="493278" y="113672"/>
                    <a:pt x="494681" y="115075"/>
                    <a:pt x="494681" y="117882"/>
                  </a:cubicBezTo>
                  <a:cubicBezTo>
                    <a:pt x="497488" y="117882"/>
                    <a:pt x="498891" y="116478"/>
                    <a:pt x="498891" y="113672"/>
                  </a:cubicBezTo>
                  <a:lnTo>
                    <a:pt x="511522" y="117882"/>
                  </a:lnTo>
                  <a:cubicBezTo>
                    <a:pt x="517135" y="117882"/>
                    <a:pt x="519942" y="116478"/>
                    <a:pt x="519942" y="113672"/>
                  </a:cubicBezTo>
                  <a:lnTo>
                    <a:pt x="557832" y="117882"/>
                  </a:lnTo>
                  <a:cubicBezTo>
                    <a:pt x="599933" y="117882"/>
                    <a:pt x="625193" y="112970"/>
                    <a:pt x="633613" y="103147"/>
                  </a:cubicBezTo>
                  <a:lnTo>
                    <a:pt x="635718" y="103147"/>
                  </a:lnTo>
                  <a:lnTo>
                    <a:pt x="646243" y="109462"/>
                  </a:lnTo>
                  <a:lnTo>
                    <a:pt x="656768" y="109462"/>
                  </a:lnTo>
                  <a:cubicBezTo>
                    <a:pt x="662382" y="109462"/>
                    <a:pt x="674310" y="96832"/>
                    <a:pt x="692554" y="71571"/>
                  </a:cubicBezTo>
                  <a:lnTo>
                    <a:pt x="692554" y="63151"/>
                  </a:lnTo>
                  <a:lnTo>
                    <a:pt x="686239" y="67361"/>
                  </a:lnTo>
                  <a:lnTo>
                    <a:pt x="677819" y="67361"/>
                  </a:lnTo>
                  <a:cubicBezTo>
                    <a:pt x="673608" y="50521"/>
                    <a:pt x="671503" y="39996"/>
                    <a:pt x="671503" y="35786"/>
                  </a:cubicBezTo>
                  <a:cubicBezTo>
                    <a:pt x="682730" y="24559"/>
                    <a:pt x="699570" y="15437"/>
                    <a:pt x="722024" y="8420"/>
                  </a:cubicBezTo>
                  <a:cubicBezTo>
                    <a:pt x="722024" y="2807"/>
                    <a:pt x="724129" y="0"/>
                    <a:pt x="7283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6600" dirty="0">
                <a:solidFill>
                  <a:schemeClr val="tx1">
                    <a:lumMod val="85000"/>
                    <a:lumOff val="15000"/>
                  </a:schemeClr>
                </a:solidFill>
                <a:latin typeface="字魂49号-逍遥行书" panose="00000500000000000000" pitchFamily="2" charset="-122"/>
                <a:ea typeface="字魂49号-逍遥行书" panose="00000500000000000000" pitchFamily="2" charset="-122"/>
              </a:endParaRPr>
            </a:p>
          </p:txBody>
        </p:sp>
        <p:sp>
          <p:nvSpPr>
            <p:cNvPr id="1646" name="文本框 1645">
              <a:extLst>
                <a:ext uri="{FF2B5EF4-FFF2-40B4-BE49-F238E27FC236}">
                  <a16:creationId xmlns:a16="http://schemas.microsoft.com/office/drawing/2014/main" id="{C975A076-7066-4D2B-ABC4-C65001AAEA59}"/>
                </a:ext>
              </a:extLst>
            </p:cNvPr>
            <p:cNvSpPr txBox="1"/>
            <p:nvPr/>
          </p:nvSpPr>
          <p:spPr>
            <a:xfrm>
              <a:off x="4691361" y="1098443"/>
              <a:ext cx="832666" cy="706288"/>
            </a:xfrm>
            <a:custGeom>
              <a:avLst/>
              <a:gdLst/>
              <a:ahLst/>
              <a:cxnLst/>
              <a:rect l="l" t="t" r="r" b="b"/>
              <a:pathLst>
                <a:path w="832666" h="706288">
                  <a:moveTo>
                    <a:pt x="420919" y="530990"/>
                  </a:moveTo>
                  <a:lnTo>
                    <a:pt x="421938" y="534047"/>
                  </a:lnTo>
                  <a:lnTo>
                    <a:pt x="421938" y="535066"/>
                  </a:lnTo>
                  <a:cubicBezTo>
                    <a:pt x="421938" y="537784"/>
                    <a:pt x="419900" y="539143"/>
                    <a:pt x="415823" y="539143"/>
                  </a:cubicBezTo>
                  <a:cubicBezTo>
                    <a:pt x="416503" y="539823"/>
                    <a:pt x="416843" y="542880"/>
                    <a:pt x="416843" y="548316"/>
                  </a:cubicBezTo>
                  <a:lnTo>
                    <a:pt x="421938" y="548316"/>
                  </a:lnTo>
                  <a:cubicBezTo>
                    <a:pt x="425336" y="548316"/>
                    <a:pt x="427034" y="542880"/>
                    <a:pt x="427034" y="532009"/>
                  </a:cubicBezTo>
                  <a:lnTo>
                    <a:pt x="423977" y="530990"/>
                  </a:lnTo>
                  <a:close/>
                  <a:moveTo>
                    <a:pt x="433149" y="526913"/>
                  </a:moveTo>
                  <a:lnTo>
                    <a:pt x="433149" y="532009"/>
                  </a:lnTo>
                  <a:cubicBezTo>
                    <a:pt x="434508" y="534047"/>
                    <a:pt x="435867" y="535066"/>
                    <a:pt x="437226" y="535066"/>
                  </a:cubicBezTo>
                  <a:lnTo>
                    <a:pt x="440284" y="535066"/>
                  </a:lnTo>
                  <a:lnTo>
                    <a:pt x="438245" y="532009"/>
                  </a:lnTo>
                  <a:lnTo>
                    <a:pt x="438245" y="530990"/>
                  </a:lnTo>
                  <a:lnTo>
                    <a:pt x="443341" y="530990"/>
                  </a:lnTo>
                  <a:cubicBezTo>
                    <a:pt x="443341" y="528272"/>
                    <a:pt x="442322" y="526913"/>
                    <a:pt x="440284" y="526913"/>
                  </a:cubicBezTo>
                  <a:close/>
                  <a:moveTo>
                    <a:pt x="440284" y="501434"/>
                  </a:moveTo>
                  <a:cubicBezTo>
                    <a:pt x="438245" y="512305"/>
                    <a:pt x="437226" y="518760"/>
                    <a:pt x="437226" y="520798"/>
                  </a:cubicBezTo>
                  <a:cubicBezTo>
                    <a:pt x="446738" y="525554"/>
                    <a:pt x="452514" y="528272"/>
                    <a:pt x="454552" y="528951"/>
                  </a:cubicBezTo>
                  <a:lnTo>
                    <a:pt x="456590" y="525894"/>
                  </a:lnTo>
                  <a:cubicBezTo>
                    <a:pt x="448437" y="524535"/>
                    <a:pt x="445040" y="522836"/>
                    <a:pt x="446399" y="520798"/>
                  </a:cubicBezTo>
                  <a:lnTo>
                    <a:pt x="446399" y="515702"/>
                  </a:lnTo>
                  <a:cubicBezTo>
                    <a:pt x="444360" y="515702"/>
                    <a:pt x="442662" y="512984"/>
                    <a:pt x="441303" y="507549"/>
                  </a:cubicBezTo>
                  <a:lnTo>
                    <a:pt x="445379" y="506529"/>
                  </a:lnTo>
                  <a:lnTo>
                    <a:pt x="444360" y="503472"/>
                  </a:lnTo>
                  <a:lnTo>
                    <a:pt x="443341" y="501434"/>
                  </a:lnTo>
                  <a:close/>
                  <a:moveTo>
                    <a:pt x="441303" y="494299"/>
                  </a:moveTo>
                  <a:cubicBezTo>
                    <a:pt x="441982" y="497017"/>
                    <a:pt x="443341" y="498376"/>
                    <a:pt x="445379" y="498376"/>
                  </a:cubicBezTo>
                  <a:lnTo>
                    <a:pt x="445379" y="494299"/>
                  </a:lnTo>
                  <a:close/>
                  <a:moveTo>
                    <a:pt x="445379" y="485127"/>
                  </a:moveTo>
                  <a:lnTo>
                    <a:pt x="445379" y="491242"/>
                  </a:lnTo>
                  <a:lnTo>
                    <a:pt x="451494" y="491242"/>
                  </a:lnTo>
                  <a:lnTo>
                    <a:pt x="452514" y="488184"/>
                  </a:lnTo>
                  <a:cubicBezTo>
                    <a:pt x="451834" y="488184"/>
                    <a:pt x="449796" y="487165"/>
                    <a:pt x="446399" y="485127"/>
                  </a:cubicBezTo>
                  <a:close/>
                  <a:moveTo>
                    <a:pt x="451494" y="483088"/>
                  </a:moveTo>
                  <a:lnTo>
                    <a:pt x="451494" y="485127"/>
                  </a:lnTo>
                  <a:lnTo>
                    <a:pt x="454552" y="485127"/>
                  </a:lnTo>
                  <a:lnTo>
                    <a:pt x="454552" y="483088"/>
                  </a:lnTo>
                  <a:close/>
                  <a:moveTo>
                    <a:pt x="448437" y="468820"/>
                  </a:moveTo>
                  <a:cubicBezTo>
                    <a:pt x="448437" y="473576"/>
                    <a:pt x="447418" y="477993"/>
                    <a:pt x="445379" y="482069"/>
                  </a:cubicBezTo>
                  <a:lnTo>
                    <a:pt x="448437" y="482069"/>
                  </a:lnTo>
                  <a:lnTo>
                    <a:pt x="448437" y="480031"/>
                  </a:lnTo>
                  <a:lnTo>
                    <a:pt x="449456" y="476973"/>
                  </a:lnTo>
                  <a:lnTo>
                    <a:pt x="452514" y="477993"/>
                  </a:lnTo>
                  <a:lnTo>
                    <a:pt x="454552" y="477993"/>
                  </a:lnTo>
                  <a:cubicBezTo>
                    <a:pt x="451155" y="474595"/>
                    <a:pt x="449456" y="471538"/>
                    <a:pt x="449456" y="468820"/>
                  </a:cubicBezTo>
                  <a:close/>
                  <a:moveTo>
                    <a:pt x="437226" y="465762"/>
                  </a:moveTo>
                  <a:lnTo>
                    <a:pt x="438245" y="468820"/>
                  </a:lnTo>
                  <a:cubicBezTo>
                    <a:pt x="438245" y="472897"/>
                    <a:pt x="436207" y="474935"/>
                    <a:pt x="432130" y="474935"/>
                  </a:cubicBezTo>
                  <a:lnTo>
                    <a:pt x="432130" y="480031"/>
                  </a:lnTo>
                  <a:cubicBezTo>
                    <a:pt x="434168" y="482749"/>
                    <a:pt x="435188" y="484787"/>
                    <a:pt x="435188" y="486146"/>
                  </a:cubicBezTo>
                  <a:cubicBezTo>
                    <a:pt x="434508" y="490902"/>
                    <a:pt x="432470" y="493280"/>
                    <a:pt x="429073" y="493280"/>
                  </a:cubicBezTo>
                  <a:lnTo>
                    <a:pt x="433149" y="499395"/>
                  </a:lnTo>
                  <a:cubicBezTo>
                    <a:pt x="430431" y="500075"/>
                    <a:pt x="427714" y="502453"/>
                    <a:pt x="424996" y="506529"/>
                  </a:cubicBezTo>
                  <a:lnTo>
                    <a:pt x="420919" y="506529"/>
                  </a:lnTo>
                  <a:lnTo>
                    <a:pt x="429073" y="515702"/>
                  </a:lnTo>
                  <a:lnTo>
                    <a:pt x="429073" y="517740"/>
                  </a:lnTo>
                  <a:cubicBezTo>
                    <a:pt x="423637" y="517740"/>
                    <a:pt x="420919" y="519439"/>
                    <a:pt x="420919" y="522836"/>
                  </a:cubicBezTo>
                  <a:cubicBezTo>
                    <a:pt x="420919" y="524195"/>
                    <a:pt x="423637" y="526913"/>
                    <a:pt x="429073" y="530990"/>
                  </a:cubicBezTo>
                  <a:cubicBezTo>
                    <a:pt x="430431" y="528272"/>
                    <a:pt x="432470" y="521477"/>
                    <a:pt x="435188" y="510606"/>
                  </a:cubicBezTo>
                  <a:cubicBezTo>
                    <a:pt x="438585" y="498376"/>
                    <a:pt x="442322" y="483428"/>
                    <a:pt x="446399" y="465762"/>
                  </a:cubicBezTo>
                  <a:lnTo>
                    <a:pt x="441303" y="466782"/>
                  </a:lnTo>
                  <a:close/>
                  <a:moveTo>
                    <a:pt x="394421" y="442321"/>
                  </a:moveTo>
                  <a:lnTo>
                    <a:pt x="386267" y="443341"/>
                  </a:lnTo>
                  <a:lnTo>
                    <a:pt x="380152" y="443341"/>
                  </a:lnTo>
                  <a:cubicBezTo>
                    <a:pt x="375396" y="444020"/>
                    <a:pt x="371999" y="444360"/>
                    <a:pt x="369960" y="444360"/>
                  </a:cubicBezTo>
                  <a:lnTo>
                    <a:pt x="366903" y="444360"/>
                  </a:lnTo>
                  <a:cubicBezTo>
                    <a:pt x="356711" y="452513"/>
                    <a:pt x="351615" y="456930"/>
                    <a:pt x="351615" y="457609"/>
                  </a:cubicBezTo>
                  <a:lnTo>
                    <a:pt x="355692" y="458628"/>
                  </a:lnTo>
                  <a:cubicBezTo>
                    <a:pt x="355013" y="461346"/>
                    <a:pt x="354333" y="464404"/>
                    <a:pt x="353654" y="467801"/>
                  </a:cubicBezTo>
                  <a:lnTo>
                    <a:pt x="352634" y="470858"/>
                  </a:lnTo>
                  <a:lnTo>
                    <a:pt x="351615" y="473916"/>
                  </a:lnTo>
                  <a:cubicBezTo>
                    <a:pt x="351615" y="474595"/>
                    <a:pt x="352295" y="474935"/>
                    <a:pt x="353654" y="474935"/>
                  </a:cubicBezTo>
                  <a:lnTo>
                    <a:pt x="350596" y="490223"/>
                  </a:lnTo>
                  <a:cubicBezTo>
                    <a:pt x="353314" y="509247"/>
                    <a:pt x="358750" y="529291"/>
                    <a:pt x="366903" y="550354"/>
                  </a:cubicBezTo>
                  <a:lnTo>
                    <a:pt x="373018" y="550354"/>
                  </a:lnTo>
                  <a:lnTo>
                    <a:pt x="376076" y="548316"/>
                  </a:lnTo>
                  <a:cubicBezTo>
                    <a:pt x="376076" y="550354"/>
                    <a:pt x="377774" y="552053"/>
                    <a:pt x="381171" y="553412"/>
                  </a:cubicBezTo>
                  <a:lnTo>
                    <a:pt x="383210" y="548316"/>
                  </a:lnTo>
                  <a:lnTo>
                    <a:pt x="385248" y="544239"/>
                  </a:lnTo>
                  <a:cubicBezTo>
                    <a:pt x="385928" y="542201"/>
                    <a:pt x="386267" y="540842"/>
                    <a:pt x="386267" y="540162"/>
                  </a:cubicBezTo>
                  <a:cubicBezTo>
                    <a:pt x="384229" y="540162"/>
                    <a:pt x="383210" y="539143"/>
                    <a:pt x="383210" y="537105"/>
                  </a:cubicBezTo>
                  <a:lnTo>
                    <a:pt x="383210" y="534047"/>
                  </a:lnTo>
                  <a:cubicBezTo>
                    <a:pt x="383210" y="532009"/>
                    <a:pt x="384908" y="530990"/>
                    <a:pt x="388306" y="530990"/>
                  </a:cubicBezTo>
                  <a:cubicBezTo>
                    <a:pt x="386947" y="528951"/>
                    <a:pt x="385928" y="527253"/>
                    <a:pt x="385248" y="525894"/>
                  </a:cubicBezTo>
                  <a:cubicBezTo>
                    <a:pt x="384569" y="524535"/>
                    <a:pt x="384229" y="523516"/>
                    <a:pt x="384229" y="522836"/>
                  </a:cubicBezTo>
                  <a:cubicBezTo>
                    <a:pt x="386947" y="522836"/>
                    <a:pt x="388645" y="520458"/>
                    <a:pt x="389325" y="515702"/>
                  </a:cubicBezTo>
                  <a:lnTo>
                    <a:pt x="388306" y="512645"/>
                  </a:lnTo>
                  <a:lnTo>
                    <a:pt x="388306" y="510606"/>
                  </a:lnTo>
                  <a:lnTo>
                    <a:pt x="396459" y="501434"/>
                  </a:lnTo>
                  <a:lnTo>
                    <a:pt x="394421" y="493280"/>
                  </a:lnTo>
                  <a:cubicBezTo>
                    <a:pt x="398497" y="483768"/>
                    <a:pt x="400536" y="475615"/>
                    <a:pt x="400536" y="468820"/>
                  </a:cubicBezTo>
                  <a:cubicBezTo>
                    <a:pt x="399856" y="468820"/>
                    <a:pt x="399177" y="468480"/>
                    <a:pt x="398497" y="467801"/>
                  </a:cubicBezTo>
                  <a:lnTo>
                    <a:pt x="396459" y="463724"/>
                  </a:lnTo>
                  <a:lnTo>
                    <a:pt x="396459" y="460667"/>
                  </a:lnTo>
                  <a:lnTo>
                    <a:pt x="397478" y="457609"/>
                  </a:lnTo>
                  <a:cubicBezTo>
                    <a:pt x="395440" y="457609"/>
                    <a:pt x="394421" y="456250"/>
                    <a:pt x="394421" y="453532"/>
                  </a:cubicBezTo>
                  <a:close/>
                  <a:moveTo>
                    <a:pt x="130454" y="349577"/>
                  </a:moveTo>
                  <a:lnTo>
                    <a:pt x="130454" y="352634"/>
                  </a:lnTo>
                  <a:cubicBezTo>
                    <a:pt x="132493" y="352634"/>
                    <a:pt x="133512" y="351615"/>
                    <a:pt x="133512" y="349577"/>
                  </a:cubicBezTo>
                  <a:close/>
                  <a:moveTo>
                    <a:pt x="541182" y="348557"/>
                  </a:moveTo>
                  <a:cubicBezTo>
                    <a:pt x="541182" y="350596"/>
                    <a:pt x="540163" y="351615"/>
                    <a:pt x="538124" y="351615"/>
                  </a:cubicBezTo>
                  <a:lnTo>
                    <a:pt x="538124" y="349577"/>
                  </a:lnTo>
                  <a:cubicBezTo>
                    <a:pt x="535406" y="349577"/>
                    <a:pt x="533028" y="353314"/>
                    <a:pt x="530990" y="360788"/>
                  </a:cubicBezTo>
                  <a:lnTo>
                    <a:pt x="525894" y="360788"/>
                  </a:lnTo>
                  <a:lnTo>
                    <a:pt x="525894" y="362826"/>
                  </a:lnTo>
                  <a:lnTo>
                    <a:pt x="529971" y="367922"/>
                  </a:lnTo>
                  <a:cubicBezTo>
                    <a:pt x="528612" y="370640"/>
                    <a:pt x="527933" y="372338"/>
                    <a:pt x="527933" y="373018"/>
                  </a:cubicBezTo>
                  <a:lnTo>
                    <a:pt x="529971" y="373018"/>
                  </a:lnTo>
                  <a:cubicBezTo>
                    <a:pt x="535406" y="369620"/>
                    <a:pt x="542881" y="362486"/>
                    <a:pt x="552393" y="351615"/>
                  </a:cubicBezTo>
                  <a:lnTo>
                    <a:pt x="552393" y="349577"/>
                  </a:lnTo>
                  <a:close/>
                  <a:moveTo>
                    <a:pt x="557489" y="327155"/>
                  </a:moveTo>
                  <a:lnTo>
                    <a:pt x="563604" y="333270"/>
                  </a:lnTo>
                  <a:lnTo>
                    <a:pt x="560546" y="335308"/>
                  </a:lnTo>
                  <a:cubicBezTo>
                    <a:pt x="557828" y="333949"/>
                    <a:pt x="555790" y="333270"/>
                    <a:pt x="554431" y="333270"/>
                  </a:cubicBezTo>
                  <a:cubicBezTo>
                    <a:pt x="554431" y="333949"/>
                    <a:pt x="553752" y="335648"/>
                    <a:pt x="552393" y="338366"/>
                  </a:cubicBezTo>
                  <a:lnTo>
                    <a:pt x="555450" y="340404"/>
                  </a:lnTo>
                  <a:lnTo>
                    <a:pt x="554431" y="343462"/>
                  </a:lnTo>
                  <a:lnTo>
                    <a:pt x="554431" y="349577"/>
                  </a:lnTo>
                  <a:cubicBezTo>
                    <a:pt x="565302" y="338705"/>
                    <a:pt x="571757" y="333270"/>
                    <a:pt x="573795" y="333270"/>
                  </a:cubicBezTo>
                  <a:lnTo>
                    <a:pt x="573795" y="330212"/>
                  </a:lnTo>
                  <a:cubicBezTo>
                    <a:pt x="572437" y="330212"/>
                    <a:pt x="567001" y="329193"/>
                    <a:pt x="557489" y="327155"/>
                  </a:cubicBezTo>
                  <a:close/>
                  <a:moveTo>
                    <a:pt x="348558" y="325116"/>
                  </a:moveTo>
                  <a:lnTo>
                    <a:pt x="348558" y="330212"/>
                  </a:lnTo>
                  <a:cubicBezTo>
                    <a:pt x="346519" y="330212"/>
                    <a:pt x="345500" y="329193"/>
                    <a:pt x="345500" y="327155"/>
                  </a:cubicBezTo>
                  <a:close/>
                  <a:moveTo>
                    <a:pt x="570738" y="324097"/>
                  </a:moveTo>
                  <a:lnTo>
                    <a:pt x="570738" y="325116"/>
                  </a:lnTo>
                  <a:lnTo>
                    <a:pt x="574815" y="327155"/>
                  </a:lnTo>
                  <a:lnTo>
                    <a:pt x="578891" y="327155"/>
                  </a:lnTo>
                  <a:lnTo>
                    <a:pt x="578891" y="325116"/>
                  </a:lnTo>
                  <a:cubicBezTo>
                    <a:pt x="575494" y="325116"/>
                    <a:pt x="573116" y="324777"/>
                    <a:pt x="571757" y="324097"/>
                  </a:cubicBezTo>
                  <a:close/>
                  <a:moveTo>
                    <a:pt x="595198" y="313905"/>
                  </a:moveTo>
                  <a:cubicBezTo>
                    <a:pt x="593160" y="313905"/>
                    <a:pt x="591461" y="315944"/>
                    <a:pt x="590102" y="320021"/>
                  </a:cubicBezTo>
                  <a:lnTo>
                    <a:pt x="591121" y="320021"/>
                  </a:lnTo>
                  <a:cubicBezTo>
                    <a:pt x="593839" y="320021"/>
                    <a:pt x="595538" y="317982"/>
                    <a:pt x="596217" y="313905"/>
                  </a:cubicBezTo>
                  <a:close/>
                  <a:moveTo>
                    <a:pt x="582968" y="313905"/>
                  </a:moveTo>
                  <a:lnTo>
                    <a:pt x="582968" y="315944"/>
                  </a:lnTo>
                  <a:lnTo>
                    <a:pt x="588064" y="315944"/>
                  </a:lnTo>
                  <a:lnTo>
                    <a:pt x="588064" y="313905"/>
                  </a:lnTo>
                  <a:close/>
                  <a:moveTo>
                    <a:pt x="599275" y="305752"/>
                  </a:moveTo>
                  <a:lnTo>
                    <a:pt x="599275" y="308810"/>
                  </a:lnTo>
                  <a:lnTo>
                    <a:pt x="603352" y="308810"/>
                  </a:lnTo>
                  <a:cubicBezTo>
                    <a:pt x="603352" y="306771"/>
                    <a:pt x="601993" y="305752"/>
                    <a:pt x="599275" y="305752"/>
                  </a:cubicBezTo>
                  <a:close/>
                  <a:moveTo>
                    <a:pt x="593160" y="302695"/>
                  </a:moveTo>
                  <a:lnTo>
                    <a:pt x="593160" y="305752"/>
                  </a:lnTo>
                  <a:lnTo>
                    <a:pt x="596217" y="305752"/>
                  </a:lnTo>
                  <a:cubicBezTo>
                    <a:pt x="596217" y="303714"/>
                    <a:pt x="595198" y="302695"/>
                    <a:pt x="593160" y="302695"/>
                  </a:cubicBezTo>
                  <a:close/>
                  <a:moveTo>
                    <a:pt x="601313" y="297599"/>
                  </a:moveTo>
                  <a:cubicBezTo>
                    <a:pt x="599275" y="297599"/>
                    <a:pt x="598256" y="298618"/>
                    <a:pt x="598256" y="300656"/>
                  </a:cubicBezTo>
                  <a:lnTo>
                    <a:pt x="599275" y="300656"/>
                  </a:lnTo>
                  <a:cubicBezTo>
                    <a:pt x="601993" y="300656"/>
                    <a:pt x="603352" y="299637"/>
                    <a:pt x="603352" y="297599"/>
                  </a:cubicBezTo>
                  <a:close/>
                  <a:moveTo>
                    <a:pt x="607428" y="295560"/>
                  </a:moveTo>
                  <a:cubicBezTo>
                    <a:pt x="607428" y="296240"/>
                    <a:pt x="607089" y="297259"/>
                    <a:pt x="606409" y="298618"/>
                  </a:cubicBezTo>
                  <a:cubicBezTo>
                    <a:pt x="605730" y="299977"/>
                    <a:pt x="604710" y="301675"/>
                    <a:pt x="603352" y="303714"/>
                  </a:cubicBezTo>
                  <a:lnTo>
                    <a:pt x="607428" y="303714"/>
                  </a:lnTo>
                  <a:cubicBezTo>
                    <a:pt x="607428" y="300996"/>
                    <a:pt x="608787" y="299637"/>
                    <a:pt x="611505" y="299637"/>
                  </a:cubicBezTo>
                  <a:lnTo>
                    <a:pt x="611505" y="295560"/>
                  </a:lnTo>
                  <a:close/>
                  <a:moveTo>
                    <a:pt x="601313" y="292503"/>
                  </a:moveTo>
                  <a:lnTo>
                    <a:pt x="601313" y="295560"/>
                  </a:lnTo>
                  <a:lnTo>
                    <a:pt x="604371" y="295560"/>
                  </a:lnTo>
                  <a:lnTo>
                    <a:pt x="604371" y="292503"/>
                  </a:lnTo>
                  <a:close/>
                  <a:moveTo>
                    <a:pt x="418881" y="261928"/>
                  </a:moveTo>
                  <a:lnTo>
                    <a:pt x="420919" y="264985"/>
                  </a:lnTo>
                  <a:cubicBezTo>
                    <a:pt x="420919" y="267023"/>
                    <a:pt x="419900" y="268043"/>
                    <a:pt x="417862" y="268043"/>
                  </a:cubicBezTo>
                  <a:cubicBezTo>
                    <a:pt x="415144" y="268043"/>
                    <a:pt x="413785" y="267023"/>
                    <a:pt x="413785" y="264985"/>
                  </a:cubicBezTo>
                  <a:close/>
                  <a:moveTo>
                    <a:pt x="392382" y="253774"/>
                  </a:moveTo>
                  <a:lnTo>
                    <a:pt x="392382" y="254793"/>
                  </a:lnTo>
                  <a:lnTo>
                    <a:pt x="396459" y="254793"/>
                  </a:lnTo>
                  <a:lnTo>
                    <a:pt x="396459" y="253774"/>
                  </a:lnTo>
                  <a:close/>
                  <a:moveTo>
                    <a:pt x="319002" y="240525"/>
                  </a:moveTo>
                  <a:cubicBezTo>
                    <a:pt x="320361" y="242563"/>
                    <a:pt x="321719" y="243582"/>
                    <a:pt x="323078" y="243582"/>
                  </a:cubicBezTo>
                  <a:lnTo>
                    <a:pt x="323078" y="240525"/>
                  </a:lnTo>
                  <a:close/>
                  <a:moveTo>
                    <a:pt x="324098" y="235429"/>
                  </a:moveTo>
                  <a:lnTo>
                    <a:pt x="324098" y="239506"/>
                  </a:lnTo>
                  <a:lnTo>
                    <a:pt x="327155" y="239506"/>
                  </a:lnTo>
                  <a:cubicBezTo>
                    <a:pt x="327155" y="236788"/>
                    <a:pt x="326136" y="235429"/>
                    <a:pt x="324098" y="235429"/>
                  </a:cubicBezTo>
                  <a:close/>
                  <a:moveTo>
                    <a:pt x="315944" y="213007"/>
                  </a:moveTo>
                  <a:lnTo>
                    <a:pt x="315944" y="215045"/>
                  </a:lnTo>
                  <a:lnTo>
                    <a:pt x="319002" y="215045"/>
                  </a:lnTo>
                  <a:lnTo>
                    <a:pt x="319002" y="213007"/>
                  </a:lnTo>
                  <a:close/>
                  <a:moveTo>
                    <a:pt x="598256" y="153895"/>
                  </a:moveTo>
                  <a:cubicBezTo>
                    <a:pt x="576513" y="153895"/>
                    <a:pt x="563943" y="161029"/>
                    <a:pt x="560546" y="175298"/>
                  </a:cubicBezTo>
                  <a:cubicBezTo>
                    <a:pt x="551713" y="195681"/>
                    <a:pt x="545259" y="222180"/>
                    <a:pt x="541182" y="254793"/>
                  </a:cubicBezTo>
                  <a:lnTo>
                    <a:pt x="542201" y="258870"/>
                  </a:lnTo>
                  <a:cubicBezTo>
                    <a:pt x="542201" y="261588"/>
                    <a:pt x="539144" y="273818"/>
                    <a:pt x="533028" y="295560"/>
                  </a:cubicBezTo>
                  <a:lnTo>
                    <a:pt x="534048" y="300656"/>
                  </a:lnTo>
                  <a:lnTo>
                    <a:pt x="533028" y="308810"/>
                  </a:lnTo>
                  <a:cubicBezTo>
                    <a:pt x="539823" y="306771"/>
                    <a:pt x="545598" y="299637"/>
                    <a:pt x="550354" y="287407"/>
                  </a:cubicBezTo>
                  <a:cubicBezTo>
                    <a:pt x="580250" y="238486"/>
                    <a:pt x="599275" y="202136"/>
                    <a:pt x="607428" y="178355"/>
                  </a:cubicBezTo>
                  <a:lnTo>
                    <a:pt x="606409" y="174278"/>
                  </a:lnTo>
                  <a:cubicBezTo>
                    <a:pt x="607768" y="174278"/>
                    <a:pt x="609806" y="171900"/>
                    <a:pt x="612524" y="167144"/>
                  </a:cubicBezTo>
                  <a:lnTo>
                    <a:pt x="612524" y="166125"/>
                  </a:lnTo>
                  <a:cubicBezTo>
                    <a:pt x="610486" y="166125"/>
                    <a:pt x="605730" y="162048"/>
                    <a:pt x="598256" y="153895"/>
                  </a:cubicBezTo>
                  <a:close/>
                  <a:moveTo>
                    <a:pt x="312887" y="152876"/>
                  </a:moveTo>
                  <a:lnTo>
                    <a:pt x="312887" y="164087"/>
                  </a:lnTo>
                  <a:cubicBezTo>
                    <a:pt x="315604" y="164087"/>
                    <a:pt x="317303" y="160689"/>
                    <a:pt x="317983" y="153895"/>
                  </a:cubicBezTo>
                  <a:lnTo>
                    <a:pt x="321040" y="155933"/>
                  </a:lnTo>
                  <a:lnTo>
                    <a:pt x="323078" y="155933"/>
                  </a:lnTo>
                  <a:lnTo>
                    <a:pt x="323078" y="152876"/>
                  </a:lnTo>
                  <a:close/>
                  <a:moveTo>
                    <a:pt x="309829" y="145742"/>
                  </a:moveTo>
                  <a:lnTo>
                    <a:pt x="309829" y="149818"/>
                  </a:lnTo>
                  <a:lnTo>
                    <a:pt x="312887" y="149818"/>
                  </a:lnTo>
                  <a:lnTo>
                    <a:pt x="312887" y="145742"/>
                  </a:lnTo>
                  <a:close/>
                  <a:moveTo>
                    <a:pt x="312887" y="134531"/>
                  </a:moveTo>
                  <a:cubicBezTo>
                    <a:pt x="312887" y="136569"/>
                    <a:pt x="314585" y="138268"/>
                    <a:pt x="317983" y="139627"/>
                  </a:cubicBezTo>
                  <a:lnTo>
                    <a:pt x="317983" y="137588"/>
                  </a:lnTo>
                  <a:cubicBezTo>
                    <a:pt x="317983" y="135550"/>
                    <a:pt x="316963" y="134531"/>
                    <a:pt x="314925" y="134531"/>
                  </a:cubicBezTo>
                  <a:close/>
                  <a:moveTo>
                    <a:pt x="476974" y="0"/>
                  </a:moveTo>
                  <a:lnTo>
                    <a:pt x="484108" y="9172"/>
                  </a:lnTo>
                  <a:lnTo>
                    <a:pt x="487166" y="9172"/>
                  </a:lnTo>
                  <a:lnTo>
                    <a:pt x="487166" y="6115"/>
                  </a:lnTo>
                  <a:lnTo>
                    <a:pt x="485127" y="3057"/>
                  </a:lnTo>
                  <a:lnTo>
                    <a:pt x="489204" y="1019"/>
                  </a:lnTo>
                  <a:cubicBezTo>
                    <a:pt x="489883" y="1019"/>
                    <a:pt x="491242" y="2717"/>
                    <a:pt x="493281" y="6115"/>
                  </a:cubicBezTo>
                  <a:cubicBezTo>
                    <a:pt x="495998" y="9512"/>
                    <a:pt x="499396" y="14268"/>
                    <a:pt x="503472" y="20383"/>
                  </a:cubicBezTo>
                  <a:cubicBezTo>
                    <a:pt x="514344" y="25819"/>
                    <a:pt x="524535" y="35671"/>
                    <a:pt x="534048" y="49939"/>
                  </a:cubicBezTo>
                  <a:cubicBezTo>
                    <a:pt x="533368" y="49939"/>
                    <a:pt x="533028" y="50619"/>
                    <a:pt x="533028" y="51977"/>
                  </a:cubicBezTo>
                  <a:cubicBezTo>
                    <a:pt x="537785" y="51977"/>
                    <a:pt x="542201" y="61150"/>
                    <a:pt x="546278" y="79495"/>
                  </a:cubicBezTo>
                  <a:cubicBezTo>
                    <a:pt x="546957" y="79495"/>
                    <a:pt x="547637" y="79835"/>
                    <a:pt x="548316" y="80514"/>
                  </a:cubicBezTo>
                  <a:lnTo>
                    <a:pt x="550354" y="84591"/>
                  </a:lnTo>
                  <a:lnTo>
                    <a:pt x="550354" y="87649"/>
                  </a:lnTo>
                  <a:cubicBezTo>
                    <a:pt x="550354" y="88328"/>
                    <a:pt x="550015" y="88668"/>
                    <a:pt x="549335" y="88668"/>
                  </a:cubicBezTo>
                  <a:lnTo>
                    <a:pt x="550354" y="92744"/>
                  </a:lnTo>
                  <a:lnTo>
                    <a:pt x="550354" y="101917"/>
                  </a:lnTo>
                  <a:lnTo>
                    <a:pt x="554431" y="101917"/>
                  </a:lnTo>
                  <a:lnTo>
                    <a:pt x="554431" y="112109"/>
                  </a:lnTo>
                  <a:cubicBezTo>
                    <a:pt x="557828" y="123659"/>
                    <a:pt x="560546" y="129435"/>
                    <a:pt x="562585" y="129435"/>
                  </a:cubicBezTo>
                  <a:lnTo>
                    <a:pt x="560546" y="133511"/>
                  </a:lnTo>
                  <a:lnTo>
                    <a:pt x="560546" y="134531"/>
                  </a:lnTo>
                  <a:lnTo>
                    <a:pt x="565642" y="131473"/>
                  </a:lnTo>
                  <a:cubicBezTo>
                    <a:pt x="571757" y="138268"/>
                    <a:pt x="574815" y="142684"/>
                    <a:pt x="574815" y="144722"/>
                  </a:cubicBezTo>
                  <a:lnTo>
                    <a:pt x="576853" y="144722"/>
                  </a:lnTo>
                  <a:cubicBezTo>
                    <a:pt x="580930" y="144722"/>
                    <a:pt x="584667" y="142005"/>
                    <a:pt x="588064" y="136569"/>
                  </a:cubicBezTo>
                  <a:cubicBezTo>
                    <a:pt x="592820" y="136569"/>
                    <a:pt x="597916" y="132832"/>
                    <a:pt x="603352" y="125358"/>
                  </a:cubicBezTo>
                  <a:cubicBezTo>
                    <a:pt x="601313" y="125358"/>
                    <a:pt x="599615" y="123659"/>
                    <a:pt x="598256" y="120262"/>
                  </a:cubicBezTo>
                  <a:cubicBezTo>
                    <a:pt x="610486" y="116865"/>
                    <a:pt x="617620" y="114487"/>
                    <a:pt x="619658" y="113128"/>
                  </a:cubicBezTo>
                  <a:lnTo>
                    <a:pt x="620678" y="113128"/>
                  </a:lnTo>
                  <a:lnTo>
                    <a:pt x="625773" y="117205"/>
                  </a:lnTo>
                  <a:cubicBezTo>
                    <a:pt x="627812" y="117205"/>
                    <a:pt x="628831" y="115846"/>
                    <a:pt x="628831" y="113128"/>
                  </a:cubicBezTo>
                  <a:lnTo>
                    <a:pt x="631888" y="115166"/>
                  </a:lnTo>
                  <a:cubicBezTo>
                    <a:pt x="633247" y="115166"/>
                    <a:pt x="637324" y="112448"/>
                    <a:pt x="644119" y="107013"/>
                  </a:cubicBezTo>
                  <a:cubicBezTo>
                    <a:pt x="644119" y="111090"/>
                    <a:pt x="649894" y="114827"/>
                    <a:pt x="661445" y="118224"/>
                  </a:cubicBezTo>
                  <a:cubicBezTo>
                    <a:pt x="662124" y="122301"/>
                    <a:pt x="668239" y="126038"/>
                    <a:pt x="679790" y="129435"/>
                  </a:cubicBezTo>
                  <a:lnTo>
                    <a:pt x="683866" y="136569"/>
                  </a:lnTo>
                  <a:lnTo>
                    <a:pt x="683866" y="145742"/>
                  </a:lnTo>
                  <a:cubicBezTo>
                    <a:pt x="687264" y="145742"/>
                    <a:pt x="692359" y="150158"/>
                    <a:pt x="699154" y="158991"/>
                  </a:cubicBezTo>
                  <a:cubicBezTo>
                    <a:pt x="701872" y="158991"/>
                    <a:pt x="704590" y="160010"/>
                    <a:pt x="707307" y="162048"/>
                  </a:cubicBezTo>
                  <a:lnTo>
                    <a:pt x="705269" y="166125"/>
                  </a:lnTo>
                  <a:cubicBezTo>
                    <a:pt x="714102" y="174958"/>
                    <a:pt x="718518" y="181413"/>
                    <a:pt x="718518" y="185489"/>
                  </a:cubicBezTo>
                  <a:lnTo>
                    <a:pt x="717499" y="187528"/>
                  </a:lnTo>
                  <a:lnTo>
                    <a:pt x="716480" y="190585"/>
                  </a:lnTo>
                  <a:lnTo>
                    <a:pt x="718518" y="199758"/>
                  </a:lnTo>
                  <a:cubicBezTo>
                    <a:pt x="714442" y="216065"/>
                    <a:pt x="704250" y="235769"/>
                    <a:pt x="687943" y="258870"/>
                  </a:cubicBezTo>
                  <a:cubicBezTo>
                    <a:pt x="677072" y="271100"/>
                    <a:pt x="666201" y="285708"/>
                    <a:pt x="655329" y="302695"/>
                  </a:cubicBezTo>
                  <a:cubicBezTo>
                    <a:pt x="647176" y="310848"/>
                    <a:pt x="641061" y="315604"/>
                    <a:pt x="636984" y="316963"/>
                  </a:cubicBezTo>
                  <a:cubicBezTo>
                    <a:pt x="636984" y="316284"/>
                    <a:pt x="636645" y="315944"/>
                    <a:pt x="635965" y="315944"/>
                  </a:cubicBezTo>
                  <a:lnTo>
                    <a:pt x="606409" y="346519"/>
                  </a:lnTo>
                  <a:cubicBezTo>
                    <a:pt x="600294" y="346519"/>
                    <a:pt x="588404" y="355352"/>
                    <a:pt x="570738" y="373018"/>
                  </a:cubicBezTo>
                  <a:cubicBezTo>
                    <a:pt x="570738" y="370300"/>
                    <a:pt x="569379" y="368941"/>
                    <a:pt x="566661" y="368941"/>
                  </a:cubicBezTo>
                  <a:cubicBezTo>
                    <a:pt x="566661" y="373018"/>
                    <a:pt x="562585" y="375735"/>
                    <a:pt x="554431" y="377094"/>
                  </a:cubicBezTo>
                  <a:cubicBezTo>
                    <a:pt x="550354" y="380492"/>
                    <a:pt x="546957" y="383549"/>
                    <a:pt x="544239" y="386267"/>
                  </a:cubicBezTo>
                  <a:cubicBezTo>
                    <a:pt x="542201" y="388305"/>
                    <a:pt x="541182" y="389664"/>
                    <a:pt x="541182" y="390344"/>
                  </a:cubicBezTo>
                  <a:lnTo>
                    <a:pt x="538124" y="390344"/>
                  </a:lnTo>
                  <a:lnTo>
                    <a:pt x="539144" y="387286"/>
                  </a:lnTo>
                  <a:cubicBezTo>
                    <a:pt x="537105" y="387286"/>
                    <a:pt x="536086" y="386267"/>
                    <a:pt x="536086" y="384229"/>
                  </a:cubicBezTo>
                  <a:cubicBezTo>
                    <a:pt x="542881" y="381511"/>
                    <a:pt x="547297" y="376415"/>
                    <a:pt x="549335" y="368941"/>
                  </a:cubicBezTo>
                  <a:lnTo>
                    <a:pt x="555450" y="373018"/>
                  </a:lnTo>
                  <a:lnTo>
                    <a:pt x="555450" y="370979"/>
                  </a:lnTo>
                  <a:lnTo>
                    <a:pt x="552393" y="365883"/>
                  </a:lnTo>
                  <a:lnTo>
                    <a:pt x="555450" y="364864"/>
                  </a:lnTo>
                  <a:lnTo>
                    <a:pt x="555450" y="365883"/>
                  </a:lnTo>
                  <a:cubicBezTo>
                    <a:pt x="556809" y="365204"/>
                    <a:pt x="559187" y="364864"/>
                    <a:pt x="562585" y="364864"/>
                  </a:cubicBezTo>
                  <a:lnTo>
                    <a:pt x="562585" y="362826"/>
                  </a:lnTo>
                  <a:lnTo>
                    <a:pt x="558508" y="357730"/>
                  </a:lnTo>
                  <a:lnTo>
                    <a:pt x="563604" y="356711"/>
                  </a:lnTo>
                  <a:lnTo>
                    <a:pt x="562585" y="352634"/>
                  </a:lnTo>
                  <a:lnTo>
                    <a:pt x="571757" y="344481"/>
                  </a:lnTo>
                  <a:cubicBezTo>
                    <a:pt x="573116" y="344481"/>
                    <a:pt x="573795" y="345160"/>
                    <a:pt x="573795" y="346519"/>
                  </a:cubicBezTo>
                  <a:cubicBezTo>
                    <a:pt x="576513" y="345160"/>
                    <a:pt x="578552" y="344481"/>
                    <a:pt x="579911" y="344481"/>
                  </a:cubicBezTo>
                  <a:lnTo>
                    <a:pt x="578891" y="341423"/>
                  </a:lnTo>
                  <a:lnTo>
                    <a:pt x="587045" y="330212"/>
                  </a:lnTo>
                  <a:cubicBezTo>
                    <a:pt x="585686" y="327494"/>
                    <a:pt x="585006" y="325796"/>
                    <a:pt x="585006" y="325116"/>
                  </a:cubicBezTo>
                  <a:cubicBezTo>
                    <a:pt x="565982" y="342782"/>
                    <a:pt x="551034" y="357051"/>
                    <a:pt x="540163" y="367922"/>
                  </a:cubicBezTo>
                  <a:cubicBezTo>
                    <a:pt x="529971" y="378113"/>
                    <a:pt x="524875" y="383549"/>
                    <a:pt x="524875" y="384229"/>
                  </a:cubicBezTo>
                  <a:cubicBezTo>
                    <a:pt x="523516" y="386946"/>
                    <a:pt x="522837" y="388985"/>
                    <a:pt x="522837" y="390344"/>
                  </a:cubicBezTo>
                  <a:lnTo>
                    <a:pt x="525894" y="390344"/>
                  </a:lnTo>
                  <a:lnTo>
                    <a:pt x="530990" y="387286"/>
                  </a:lnTo>
                  <a:lnTo>
                    <a:pt x="536086" y="387286"/>
                  </a:lnTo>
                  <a:lnTo>
                    <a:pt x="536086" y="389324"/>
                  </a:lnTo>
                  <a:cubicBezTo>
                    <a:pt x="518420" y="402913"/>
                    <a:pt x="509587" y="416502"/>
                    <a:pt x="509587" y="430091"/>
                  </a:cubicBezTo>
                  <a:cubicBezTo>
                    <a:pt x="501434" y="443001"/>
                    <a:pt x="492941" y="467121"/>
                    <a:pt x="484108" y="502453"/>
                  </a:cubicBezTo>
                  <a:cubicBezTo>
                    <a:pt x="478672" y="516042"/>
                    <a:pt x="474935" y="531329"/>
                    <a:pt x="472897" y="548316"/>
                  </a:cubicBezTo>
                  <a:cubicBezTo>
                    <a:pt x="490563" y="546277"/>
                    <a:pt x="500755" y="544239"/>
                    <a:pt x="503472" y="542201"/>
                  </a:cubicBezTo>
                  <a:cubicBezTo>
                    <a:pt x="504831" y="542201"/>
                    <a:pt x="505511" y="542540"/>
                    <a:pt x="505511" y="543220"/>
                  </a:cubicBezTo>
                  <a:lnTo>
                    <a:pt x="525894" y="540162"/>
                  </a:lnTo>
                  <a:lnTo>
                    <a:pt x="527933" y="543220"/>
                  </a:lnTo>
                  <a:lnTo>
                    <a:pt x="530990" y="542201"/>
                  </a:lnTo>
                  <a:lnTo>
                    <a:pt x="533028" y="542201"/>
                  </a:lnTo>
                  <a:lnTo>
                    <a:pt x="530990" y="539143"/>
                  </a:lnTo>
                  <a:cubicBezTo>
                    <a:pt x="533028" y="538464"/>
                    <a:pt x="534727" y="537784"/>
                    <a:pt x="536086" y="537105"/>
                  </a:cubicBezTo>
                  <a:cubicBezTo>
                    <a:pt x="537445" y="536425"/>
                    <a:pt x="538124" y="535746"/>
                    <a:pt x="538124" y="535066"/>
                  </a:cubicBezTo>
                  <a:lnTo>
                    <a:pt x="546278" y="537105"/>
                  </a:lnTo>
                  <a:cubicBezTo>
                    <a:pt x="547637" y="537105"/>
                    <a:pt x="552393" y="536425"/>
                    <a:pt x="560546" y="535066"/>
                  </a:cubicBezTo>
                  <a:cubicBezTo>
                    <a:pt x="563264" y="536425"/>
                    <a:pt x="565982" y="537105"/>
                    <a:pt x="568700" y="537105"/>
                  </a:cubicBezTo>
                  <a:lnTo>
                    <a:pt x="571757" y="535066"/>
                  </a:lnTo>
                  <a:cubicBezTo>
                    <a:pt x="574475" y="536425"/>
                    <a:pt x="576174" y="537105"/>
                    <a:pt x="576853" y="537105"/>
                  </a:cubicBezTo>
                  <a:lnTo>
                    <a:pt x="579911" y="535066"/>
                  </a:lnTo>
                  <a:cubicBezTo>
                    <a:pt x="581949" y="536425"/>
                    <a:pt x="584327" y="537444"/>
                    <a:pt x="587045" y="538124"/>
                  </a:cubicBezTo>
                  <a:cubicBezTo>
                    <a:pt x="588404" y="538803"/>
                    <a:pt x="589763" y="539143"/>
                    <a:pt x="591121" y="539143"/>
                  </a:cubicBezTo>
                  <a:lnTo>
                    <a:pt x="599275" y="537105"/>
                  </a:lnTo>
                  <a:cubicBezTo>
                    <a:pt x="612864" y="540502"/>
                    <a:pt x="627812" y="543220"/>
                    <a:pt x="644119" y="545258"/>
                  </a:cubicBezTo>
                  <a:lnTo>
                    <a:pt x="644119" y="548316"/>
                  </a:lnTo>
                  <a:lnTo>
                    <a:pt x="647176" y="547297"/>
                  </a:lnTo>
                  <a:cubicBezTo>
                    <a:pt x="649214" y="551373"/>
                    <a:pt x="650234" y="555110"/>
                    <a:pt x="650234" y="558507"/>
                  </a:cubicBezTo>
                  <a:cubicBezTo>
                    <a:pt x="658387" y="555110"/>
                    <a:pt x="664162" y="553412"/>
                    <a:pt x="667560" y="553412"/>
                  </a:cubicBezTo>
                  <a:cubicBezTo>
                    <a:pt x="667560" y="556129"/>
                    <a:pt x="671636" y="558168"/>
                    <a:pt x="679790" y="559527"/>
                  </a:cubicBezTo>
                  <a:cubicBezTo>
                    <a:pt x="679790" y="557488"/>
                    <a:pt x="680809" y="556469"/>
                    <a:pt x="682847" y="556469"/>
                  </a:cubicBezTo>
                  <a:cubicBezTo>
                    <a:pt x="689642" y="563264"/>
                    <a:pt x="695077" y="566661"/>
                    <a:pt x="699154" y="566661"/>
                  </a:cubicBezTo>
                  <a:cubicBezTo>
                    <a:pt x="699154" y="564623"/>
                    <a:pt x="701192" y="562244"/>
                    <a:pt x="705269" y="559527"/>
                  </a:cubicBezTo>
                  <a:cubicBezTo>
                    <a:pt x="710025" y="562244"/>
                    <a:pt x="712403" y="564962"/>
                    <a:pt x="712403" y="567680"/>
                  </a:cubicBezTo>
                  <a:cubicBezTo>
                    <a:pt x="713083" y="567680"/>
                    <a:pt x="714781" y="567001"/>
                    <a:pt x="717499" y="565642"/>
                  </a:cubicBezTo>
                  <a:cubicBezTo>
                    <a:pt x="720896" y="564962"/>
                    <a:pt x="724633" y="563603"/>
                    <a:pt x="728710" y="561565"/>
                  </a:cubicBezTo>
                  <a:lnTo>
                    <a:pt x="737883" y="564623"/>
                  </a:lnTo>
                  <a:cubicBezTo>
                    <a:pt x="737883" y="562584"/>
                    <a:pt x="739921" y="561565"/>
                    <a:pt x="743998" y="561565"/>
                  </a:cubicBezTo>
                  <a:cubicBezTo>
                    <a:pt x="748074" y="562924"/>
                    <a:pt x="753170" y="567680"/>
                    <a:pt x="759285" y="575833"/>
                  </a:cubicBezTo>
                  <a:cubicBezTo>
                    <a:pt x="768798" y="582628"/>
                    <a:pt x="783066" y="588743"/>
                    <a:pt x="802091" y="594179"/>
                  </a:cubicBezTo>
                  <a:cubicBezTo>
                    <a:pt x="812962" y="600973"/>
                    <a:pt x="818397" y="604710"/>
                    <a:pt x="818397" y="605390"/>
                  </a:cubicBezTo>
                  <a:lnTo>
                    <a:pt x="816359" y="608447"/>
                  </a:lnTo>
                  <a:lnTo>
                    <a:pt x="832666" y="618639"/>
                  </a:lnTo>
                  <a:lnTo>
                    <a:pt x="816359" y="649214"/>
                  </a:lnTo>
                  <a:lnTo>
                    <a:pt x="818397" y="657367"/>
                  </a:lnTo>
                  <a:cubicBezTo>
                    <a:pt x="815680" y="660085"/>
                    <a:pt x="814321" y="662803"/>
                    <a:pt x="814321" y="665521"/>
                  </a:cubicBezTo>
                  <a:cubicBezTo>
                    <a:pt x="817718" y="666880"/>
                    <a:pt x="819417" y="670277"/>
                    <a:pt x="819417" y="675713"/>
                  </a:cubicBezTo>
                  <a:cubicBezTo>
                    <a:pt x="819417" y="677071"/>
                    <a:pt x="816699" y="679789"/>
                    <a:pt x="811263" y="683866"/>
                  </a:cubicBezTo>
                  <a:cubicBezTo>
                    <a:pt x="808545" y="680469"/>
                    <a:pt x="797674" y="676052"/>
                    <a:pt x="778650" y="670617"/>
                  </a:cubicBezTo>
                  <a:cubicBezTo>
                    <a:pt x="765740" y="664502"/>
                    <a:pt x="752831" y="661104"/>
                    <a:pt x="739921" y="660425"/>
                  </a:cubicBezTo>
                  <a:lnTo>
                    <a:pt x="736863" y="662463"/>
                  </a:lnTo>
                  <a:lnTo>
                    <a:pt x="726672" y="659406"/>
                  </a:lnTo>
                  <a:cubicBezTo>
                    <a:pt x="725313" y="660085"/>
                    <a:pt x="723274" y="660425"/>
                    <a:pt x="720557" y="660425"/>
                  </a:cubicBezTo>
                  <a:lnTo>
                    <a:pt x="716480" y="660425"/>
                  </a:lnTo>
                  <a:cubicBezTo>
                    <a:pt x="715800" y="660425"/>
                    <a:pt x="715461" y="660085"/>
                    <a:pt x="715461" y="659406"/>
                  </a:cubicBezTo>
                  <a:lnTo>
                    <a:pt x="708326" y="662463"/>
                  </a:lnTo>
                  <a:lnTo>
                    <a:pt x="707307" y="659406"/>
                  </a:lnTo>
                  <a:lnTo>
                    <a:pt x="696096" y="660425"/>
                  </a:lnTo>
                  <a:lnTo>
                    <a:pt x="688962" y="659406"/>
                  </a:lnTo>
                  <a:cubicBezTo>
                    <a:pt x="687603" y="660085"/>
                    <a:pt x="685565" y="660425"/>
                    <a:pt x="682847" y="660425"/>
                  </a:cubicBezTo>
                  <a:lnTo>
                    <a:pt x="679790" y="659406"/>
                  </a:lnTo>
                  <a:lnTo>
                    <a:pt x="675713" y="660425"/>
                  </a:lnTo>
                  <a:lnTo>
                    <a:pt x="669598" y="659406"/>
                  </a:lnTo>
                  <a:lnTo>
                    <a:pt x="666540" y="660425"/>
                  </a:lnTo>
                  <a:lnTo>
                    <a:pt x="664502" y="660425"/>
                  </a:lnTo>
                  <a:cubicBezTo>
                    <a:pt x="663143" y="660425"/>
                    <a:pt x="660425" y="658387"/>
                    <a:pt x="656349" y="654310"/>
                  </a:cubicBezTo>
                  <a:lnTo>
                    <a:pt x="652272" y="656348"/>
                  </a:lnTo>
                  <a:lnTo>
                    <a:pt x="650234" y="652272"/>
                  </a:lnTo>
                  <a:lnTo>
                    <a:pt x="636984" y="656348"/>
                  </a:lnTo>
                  <a:lnTo>
                    <a:pt x="625773" y="654310"/>
                  </a:lnTo>
                  <a:cubicBezTo>
                    <a:pt x="623056" y="655669"/>
                    <a:pt x="621357" y="656348"/>
                    <a:pt x="620678" y="656348"/>
                  </a:cubicBezTo>
                  <a:cubicBezTo>
                    <a:pt x="617960" y="654989"/>
                    <a:pt x="616261" y="654310"/>
                    <a:pt x="615582" y="654310"/>
                  </a:cubicBezTo>
                  <a:lnTo>
                    <a:pt x="612524" y="656348"/>
                  </a:lnTo>
                  <a:cubicBezTo>
                    <a:pt x="609806" y="654989"/>
                    <a:pt x="607768" y="654310"/>
                    <a:pt x="606409" y="654310"/>
                  </a:cubicBezTo>
                  <a:cubicBezTo>
                    <a:pt x="603012" y="655669"/>
                    <a:pt x="599615" y="657028"/>
                    <a:pt x="596217" y="658387"/>
                  </a:cubicBezTo>
                  <a:cubicBezTo>
                    <a:pt x="594179" y="659745"/>
                    <a:pt x="592141" y="661104"/>
                    <a:pt x="590102" y="662463"/>
                  </a:cubicBezTo>
                  <a:lnTo>
                    <a:pt x="581949" y="660425"/>
                  </a:lnTo>
                  <a:cubicBezTo>
                    <a:pt x="581949" y="663143"/>
                    <a:pt x="579571" y="664841"/>
                    <a:pt x="574815" y="665521"/>
                  </a:cubicBezTo>
                  <a:lnTo>
                    <a:pt x="570738" y="664502"/>
                  </a:lnTo>
                  <a:cubicBezTo>
                    <a:pt x="570738" y="665861"/>
                    <a:pt x="566661" y="667219"/>
                    <a:pt x="558508" y="668578"/>
                  </a:cubicBezTo>
                  <a:lnTo>
                    <a:pt x="558508" y="667559"/>
                  </a:lnTo>
                  <a:cubicBezTo>
                    <a:pt x="553752" y="668239"/>
                    <a:pt x="525215" y="679450"/>
                    <a:pt x="472897" y="701192"/>
                  </a:cubicBezTo>
                  <a:cubicBezTo>
                    <a:pt x="483089" y="695077"/>
                    <a:pt x="505171" y="684206"/>
                    <a:pt x="539144" y="668578"/>
                  </a:cubicBezTo>
                  <a:lnTo>
                    <a:pt x="539144" y="667559"/>
                  </a:lnTo>
                  <a:lnTo>
                    <a:pt x="538124" y="667559"/>
                  </a:lnTo>
                  <a:cubicBezTo>
                    <a:pt x="485127" y="689302"/>
                    <a:pt x="457949" y="700173"/>
                    <a:pt x="456590" y="700173"/>
                  </a:cubicBezTo>
                  <a:cubicBezTo>
                    <a:pt x="471538" y="687263"/>
                    <a:pt x="484448" y="678430"/>
                    <a:pt x="495319" y="673674"/>
                  </a:cubicBezTo>
                  <a:lnTo>
                    <a:pt x="498376" y="675713"/>
                  </a:lnTo>
                  <a:cubicBezTo>
                    <a:pt x="503133" y="668918"/>
                    <a:pt x="508229" y="665521"/>
                    <a:pt x="513664" y="665521"/>
                  </a:cubicBezTo>
                  <a:cubicBezTo>
                    <a:pt x="513664" y="663482"/>
                    <a:pt x="517741" y="661444"/>
                    <a:pt x="525894" y="659406"/>
                  </a:cubicBezTo>
                  <a:cubicBezTo>
                    <a:pt x="525894" y="658047"/>
                    <a:pt x="529971" y="654310"/>
                    <a:pt x="538124" y="648195"/>
                  </a:cubicBezTo>
                  <a:lnTo>
                    <a:pt x="538124" y="646157"/>
                  </a:lnTo>
                  <a:cubicBezTo>
                    <a:pt x="534727" y="646157"/>
                    <a:pt x="533028" y="645137"/>
                    <a:pt x="533028" y="643099"/>
                  </a:cubicBezTo>
                  <a:lnTo>
                    <a:pt x="533028" y="641061"/>
                  </a:lnTo>
                  <a:lnTo>
                    <a:pt x="541182" y="632907"/>
                  </a:lnTo>
                  <a:lnTo>
                    <a:pt x="539144" y="628831"/>
                  </a:lnTo>
                  <a:cubicBezTo>
                    <a:pt x="541861" y="628831"/>
                    <a:pt x="543560" y="626452"/>
                    <a:pt x="544239" y="621696"/>
                  </a:cubicBezTo>
                  <a:cubicBezTo>
                    <a:pt x="542201" y="621696"/>
                    <a:pt x="537785" y="618979"/>
                    <a:pt x="530990" y="613543"/>
                  </a:cubicBezTo>
                  <a:cubicBezTo>
                    <a:pt x="530990" y="618299"/>
                    <a:pt x="528272" y="620677"/>
                    <a:pt x="522837" y="620677"/>
                  </a:cubicBezTo>
                  <a:lnTo>
                    <a:pt x="522837" y="618639"/>
                  </a:lnTo>
                  <a:lnTo>
                    <a:pt x="519779" y="620677"/>
                  </a:lnTo>
                  <a:cubicBezTo>
                    <a:pt x="519100" y="620677"/>
                    <a:pt x="516382" y="618299"/>
                    <a:pt x="511626" y="613543"/>
                  </a:cubicBezTo>
                  <a:cubicBezTo>
                    <a:pt x="508908" y="614902"/>
                    <a:pt x="506870" y="615581"/>
                    <a:pt x="505511" y="615581"/>
                  </a:cubicBezTo>
                  <a:lnTo>
                    <a:pt x="505511" y="613543"/>
                  </a:lnTo>
                  <a:lnTo>
                    <a:pt x="501434" y="615581"/>
                  </a:lnTo>
                  <a:lnTo>
                    <a:pt x="500415" y="615581"/>
                  </a:lnTo>
                  <a:cubicBezTo>
                    <a:pt x="495659" y="615581"/>
                    <a:pt x="491242" y="614562"/>
                    <a:pt x="487166" y="612524"/>
                  </a:cubicBezTo>
                  <a:cubicBezTo>
                    <a:pt x="487166" y="614562"/>
                    <a:pt x="486146" y="615581"/>
                    <a:pt x="484108" y="615581"/>
                  </a:cubicBezTo>
                  <a:lnTo>
                    <a:pt x="479012" y="615581"/>
                  </a:lnTo>
                  <a:lnTo>
                    <a:pt x="475955" y="613543"/>
                  </a:lnTo>
                  <a:cubicBezTo>
                    <a:pt x="475955" y="614222"/>
                    <a:pt x="475275" y="615242"/>
                    <a:pt x="473916" y="616600"/>
                  </a:cubicBezTo>
                  <a:cubicBezTo>
                    <a:pt x="472557" y="617959"/>
                    <a:pt x="470519" y="619318"/>
                    <a:pt x="467801" y="620677"/>
                  </a:cubicBezTo>
                  <a:cubicBezTo>
                    <a:pt x="467801" y="617959"/>
                    <a:pt x="466782" y="616600"/>
                    <a:pt x="464744" y="616600"/>
                  </a:cubicBezTo>
                  <a:lnTo>
                    <a:pt x="462705" y="616600"/>
                  </a:lnTo>
                  <a:cubicBezTo>
                    <a:pt x="460667" y="617280"/>
                    <a:pt x="454892" y="622376"/>
                    <a:pt x="445379" y="631888"/>
                  </a:cubicBezTo>
                  <a:cubicBezTo>
                    <a:pt x="440623" y="635285"/>
                    <a:pt x="436547" y="636984"/>
                    <a:pt x="433149" y="636984"/>
                  </a:cubicBezTo>
                  <a:cubicBezTo>
                    <a:pt x="431790" y="636984"/>
                    <a:pt x="429752" y="636304"/>
                    <a:pt x="427034" y="634946"/>
                  </a:cubicBezTo>
                  <a:cubicBezTo>
                    <a:pt x="424316" y="636304"/>
                    <a:pt x="422278" y="636984"/>
                    <a:pt x="420919" y="636984"/>
                  </a:cubicBezTo>
                  <a:lnTo>
                    <a:pt x="415823" y="636984"/>
                  </a:lnTo>
                  <a:cubicBezTo>
                    <a:pt x="415823" y="638343"/>
                    <a:pt x="414804" y="641061"/>
                    <a:pt x="412766" y="645137"/>
                  </a:cubicBezTo>
                  <a:cubicBezTo>
                    <a:pt x="411407" y="645137"/>
                    <a:pt x="410727" y="644458"/>
                    <a:pt x="410727" y="643099"/>
                  </a:cubicBezTo>
                  <a:lnTo>
                    <a:pt x="402574" y="645137"/>
                  </a:lnTo>
                  <a:lnTo>
                    <a:pt x="396459" y="643099"/>
                  </a:lnTo>
                  <a:cubicBezTo>
                    <a:pt x="396459" y="645137"/>
                    <a:pt x="395100" y="646157"/>
                    <a:pt x="392382" y="646157"/>
                  </a:cubicBezTo>
                  <a:lnTo>
                    <a:pt x="392382" y="645137"/>
                  </a:lnTo>
                  <a:cubicBezTo>
                    <a:pt x="388306" y="647176"/>
                    <a:pt x="382530" y="648195"/>
                    <a:pt x="375056" y="648195"/>
                  </a:cubicBezTo>
                  <a:lnTo>
                    <a:pt x="375056" y="646157"/>
                  </a:lnTo>
                  <a:cubicBezTo>
                    <a:pt x="374377" y="646836"/>
                    <a:pt x="366563" y="647855"/>
                    <a:pt x="351615" y="649214"/>
                  </a:cubicBezTo>
                  <a:lnTo>
                    <a:pt x="348558" y="648195"/>
                  </a:lnTo>
                  <a:cubicBezTo>
                    <a:pt x="345840" y="650233"/>
                    <a:pt x="343122" y="651252"/>
                    <a:pt x="340404" y="651252"/>
                  </a:cubicBezTo>
                  <a:lnTo>
                    <a:pt x="337347" y="649214"/>
                  </a:lnTo>
                  <a:lnTo>
                    <a:pt x="333270" y="651252"/>
                  </a:lnTo>
                  <a:cubicBezTo>
                    <a:pt x="331911" y="651252"/>
                    <a:pt x="331232" y="650573"/>
                    <a:pt x="331232" y="649214"/>
                  </a:cubicBezTo>
                  <a:cubicBezTo>
                    <a:pt x="323078" y="649214"/>
                    <a:pt x="309489" y="652951"/>
                    <a:pt x="290465" y="660425"/>
                  </a:cubicBezTo>
                  <a:cubicBezTo>
                    <a:pt x="276876" y="660425"/>
                    <a:pt x="263287" y="664841"/>
                    <a:pt x="249698" y="673674"/>
                  </a:cubicBezTo>
                  <a:lnTo>
                    <a:pt x="245621" y="672655"/>
                  </a:lnTo>
                  <a:lnTo>
                    <a:pt x="244602" y="675713"/>
                  </a:lnTo>
                  <a:lnTo>
                    <a:pt x="236448" y="673674"/>
                  </a:lnTo>
                  <a:lnTo>
                    <a:pt x="215046" y="684885"/>
                  </a:lnTo>
                  <a:lnTo>
                    <a:pt x="211988" y="683866"/>
                  </a:lnTo>
                  <a:cubicBezTo>
                    <a:pt x="211988" y="684545"/>
                    <a:pt x="207232" y="687603"/>
                    <a:pt x="197720" y="693039"/>
                  </a:cubicBezTo>
                  <a:lnTo>
                    <a:pt x="190586" y="692019"/>
                  </a:lnTo>
                  <a:lnTo>
                    <a:pt x="181413" y="697115"/>
                  </a:lnTo>
                  <a:lnTo>
                    <a:pt x="177336" y="697115"/>
                  </a:lnTo>
                  <a:lnTo>
                    <a:pt x="173260" y="693039"/>
                  </a:lnTo>
                  <a:cubicBezTo>
                    <a:pt x="167824" y="699154"/>
                    <a:pt x="162388" y="703230"/>
                    <a:pt x="156953" y="705269"/>
                  </a:cubicBezTo>
                  <a:cubicBezTo>
                    <a:pt x="154235" y="703910"/>
                    <a:pt x="151857" y="703230"/>
                    <a:pt x="149819" y="703230"/>
                  </a:cubicBezTo>
                  <a:cubicBezTo>
                    <a:pt x="149819" y="705269"/>
                    <a:pt x="148799" y="706288"/>
                    <a:pt x="146761" y="706288"/>
                  </a:cubicBezTo>
                  <a:cubicBezTo>
                    <a:pt x="146761" y="704249"/>
                    <a:pt x="145742" y="703230"/>
                    <a:pt x="143704" y="703230"/>
                  </a:cubicBezTo>
                  <a:cubicBezTo>
                    <a:pt x="140986" y="705269"/>
                    <a:pt x="137589" y="706288"/>
                    <a:pt x="133512" y="706288"/>
                  </a:cubicBezTo>
                  <a:lnTo>
                    <a:pt x="132493" y="706288"/>
                  </a:lnTo>
                  <a:cubicBezTo>
                    <a:pt x="127737" y="702891"/>
                    <a:pt x="116865" y="699154"/>
                    <a:pt x="99879" y="695077"/>
                  </a:cubicBezTo>
                  <a:cubicBezTo>
                    <a:pt x="88328" y="689641"/>
                    <a:pt x="81534" y="683526"/>
                    <a:pt x="79496" y="676732"/>
                  </a:cubicBezTo>
                  <a:cubicBezTo>
                    <a:pt x="76778" y="671976"/>
                    <a:pt x="65567" y="664502"/>
                    <a:pt x="45863" y="654310"/>
                  </a:cubicBezTo>
                  <a:cubicBezTo>
                    <a:pt x="27518" y="631888"/>
                    <a:pt x="12230" y="618979"/>
                    <a:pt x="0" y="615581"/>
                  </a:cubicBezTo>
                  <a:lnTo>
                    <a:pt x="0" y="610485"/>
                  </a:lnTo>
                  <a:cubicBezTo>
                    <a:pt x="5436" y="603011"/>
                    <a:pt x="11551" y="599274"/>
                    <a:pt x="18345" y="599274"/>
                  </a:cubicBezTo>
                  <a:cubicBezTo>
                    <a:pt x="29896" y="601313"/>
                    <a:pt x="38389" y="602332"/>
                    <a:pt x="43824" y="602332"/>
                  </a:cubicBezTo>
                  <a:cubicBezTo>
                    <a:pt x="60131" y="602332"/>
                    <a:pt x="75419" y="601313"/>
                    <a:pt x="89687" y="599274"/>
                  </a:cubicBezTo>
                  <a:lnTo>
                    <a:pt x="92745" y="600294"/>
                  </a:lnTo>
                  <a:cubicBezTo>
                    <a:pt x="110411" y="594858"/>
                    <a:pt x="137589" y="590781"/>
                    <a:pt x="174279" y="588064"/>
                  </a:cubicBezTo>
                  <a:cubicBezTo>
                    <a:pt x="174279" y="588743"/>
                    <a:pt x="174958" y="589083"/>
                    <a:pt x="176317" y="589083"/>
                  </a:cubicBezTo>
                  <a:cubicBezTo>
                    <a:pt x="176317" y="587044"/>
                    <a:pt x="181073" y="585346"/>
                    <a:pt x="190586" y="583987"/>
                  </a:cubicBezTo>
                  <a:cubicBezTo>
                    <a:pt x="190586" y="585346"/>
                    <a:pt x="191265" y="586025"/>
                    <a:pt x="192624" y="586025"/>
                  </a:cubicBezTo>
                  <a:cubicBezTo>
                    <a:pt x="192624" y="583987"/>
                    <a:pt x="193643" y="582968"/>
                    <a:pt x="195682" y="582968"/>
                  </a:cubicBezTo>
                  <a:lnTo>
                    <a:pt x="197720" y="582968"/>
                  </a:lnTo>
                  <a:cubicBezTo>
                    <a:pt x="198399" y="582968"/>
                    <a:pt x="198739" y="583307"/>
                    <a:pt x="198739" y="583987"/>
                  </a:cubicBezTo>
                  <a:cubicBezTo>
                    <a:pt x="204175" y="579910"/>
                    <a:pt x="215725" y="577872"/>
                    <a:pt x="233391" y="577872"/>
                  </a:cubicBezTo>
                  <a:lnTo>
                    <a:pt x="236448" y="577872"/>
                  </a:lnTo>
                  <a:lnTo>
                    <a:pt x="241544" y="574814"/>
                  </a:lnTo>
                  <a:cubicBezTo>
                    <a:pt x="241544" y="577532"/>
                    <a:pt x="245621" y="579570"/>
                    <a:pt x="253774" y="580929"/>
                  </a:cubicBezTo>
                  <a:lnTo>
                    <a:pt x="274158" y="575833"/>
                  </a:lnTo>
                  <a:lnTo>
                    <a:pt x="274158" y="572776"/>
                  </a:lnTo>
                  <a:cubicBezTo>
                    <a:pt x="270761" y="565302"/>
                    <a:pt x="258191" y="561565"/>
                    <a:pt x="236448" y="561565"/>
                  </a:cubicBezTo>
                  <a:lnTo>
                    <a:pt x="236448" y="558507"/>
                  </a:lnTo>
                  <a:lnTo>
                    <a:pt x="238487" y="558507"/>
                  </a:lnTo>
                  <a:cubicBezTo>
                    <a:pt x="244602" y="558507"/>
                    <a:pt x="254794" y="559527"/>
                    <a:pt x="269062" y="561565"/>
                  </a:cubicBezTo>
                  <a:cubicBezTo>
                    <a:pt x="269062" y="556129"/>
                    <a:pt x="271100" y="551373"/>
                    <a:pt x="275177" y="547297"/>
                  </a:cubicBezTo>
                  <a:lnTo>
                    <a:pt x="274158" y="542201"/>
                  </a:lnTo>
                  <a:lnTo>
                    <a:pt x="277215" y="537105"/>
                  </a:lnTo>
                  <a:lnTo>
                    <a:pt x="275177" y="526913"/>
                  </a:lnTo>
                  <a:lnTo>
                    <a:pt x="278235" y="520798"/>
                  </a:lnTo>
                  <a:lnTo>
                    <a:pt x="277215" y="514683"/>
                  </a:lnTo>
                  <a:cubicBezTo>
                    <a:pt x="277215" y="504491"/>
                    <a:pt x="279254" y="492261"/>
                    <a:pt x="283331" y="477993"/>
                  </a:cubicBezTo>
                  <a:cubicBezTo>
                    <a:pt x="281292" y="477993"/>
                    <a:pt x="280273" y="476973"/>
                    <a:pt x="280273" y="474935"/>
                  </a:cubicBezTo>
                  <a:lnTo>
                    <a:pt x="280273" y="473916"/>
                  </a:lnTo>
                  <a:lnTo>
                    <a:pt x="283331" y="468820"/>
                  </a:lnTo>
                  <a:lnTo>
                    <a:pt x="283331" y="465762"/>
                  </a:lnTo>
                  <a:lnTo>
                    <a:pt x="277215" y="465762"/>
                  </a:lnTo>
                  <a:cubicBezTo>
                    <a:pt x="269742" y="469160"/>
                    <a:pt x="266005" y="471878"/>
                    <a:pt x="266005" y="473916"/>
                  </a:cubicBezTo>
                  <a:lnTo>
                    <a:pt x="260909" y="473916"/>
                  </a:lnTo>
                  <a:lnTo>
                    <a:pt x="263966" y="460667"/>
                  </a:lnTo>
                  <a:lnTo>
                    <a:pt x="260909" y="461686"/>
                  </a:lnTo>
                  <a:lnTo>
                    <a:pt x="257851" y="461686"/>
                  </a:lnTo>
                  <a:lnTo>
                    <a:pt x="255813" y="444360"/>
                  </a:lnTo>
                  <a:lnTo>
                    <a:pt x="250717" y="444360"/>
                  </a:lnTo>
                  <a:cubicBezTo>
                    <a:pt x="247320" y="447757"/>
                    <a:pt x="244602" y="449456"/>
                    <a:pt x="242564" y="449456"/>
                  </a:cubicBezTo>
                  <a:lnTo>
                    <a:pt x="242564" y="458628"/>
                  </a:lnTo>
                  <a:cubicBezTo>
                    <a:pt x="242564" y="460667"/>
                    <a:pt x="241544" y="461686"/>
                    <a:pt x="239506" y="461686"/>
                  </a:cubicBezTo>
                  <a:cubicBezTo>
                    <a:pt x="239506" y="459647"/>
                    <a:pt x="238487" y="458628"/>
                    <a:pt x="236448" y="458628"/>
                  </a:cubicBezTo>
                  <a:lnTo>
                    <a:pt x="231353" y="458628"/>
                  </a:lnTo>
                  <a:cubicBezTo>
                    <a:pt x="231353" y="463384"/>
                    <a:pt x="230333" y="465762"/>
                    <a:pt x="228295" y="465762"/>
                  </a:cubicBezTo>
                  <a:lnTo>
                    <a:pt x="226257" y="465762"/>
                  </a:lnTo>
                  <a:cubicBezTo>
                    <a:pt x="217424" y="462365"/>
                    <a:pt x="209950" y="455571"/>
                    <a:pt x="203835" y="445379"/>
                  </a:cubicBezTo>
                  <a:cubicBezTo>
                    <a:pt x="197720" y="443341"/>
                    <a:pt x="189566" y="438245"/>
                    <a:pt x="179375" y="430091"/>
                  </a:cubicBezTo>
                  <a:cubicBezTo>
                    <a:pt x="175977" y="430091"/>
                    <a:pt x="174279" y="429412"/>
                    <a:pt x="174279" y="428053"/>
                  </a:cubicBezTo>
                  <a:lnTo>
                    <a:pt x="171221" y="430091"/>
                  </a:lnTo>
                  <a:lnTo>
                    <a:pt x="154915" y="430091"/>
                  </a:lnTo>
                  <a:lnTo>
                    <a:pt x="151857" y="428053"/>
                  </a:lnTo>
                  <a:lnTo>
                    <a:pt x="152876" y="417861"/>
                  </a:lnTo>
                  <a:cubicBezTo>
                    <a:pt x="146761" y="417861"/>
                    <a:pt x="143704" y="416842"/>
                    <a:pt x="143704" y="414804"/>
                  </a:cubicBezTo>
                  <a:lnTo>
                    <a:pt x="143704" y="413785"/>
                  </a:lnTo>
                  <a:cubicBezTo>
                    <a:pt x="143704" y="411067"/>
                    <a:pt x="145402" y="409708"/>
                    <a:pt x="148799" y="409708"/>
                  </a:cubicBezTo>
                  <a:lnTo>
                    <a:pt x="148799" y="406650"/>
                  </a:lnTo>
                  <a:cubicBezTo>
                    <a:pt x="137928" y="398497"/>
                    <a:pt x="132493" y="393401"/>
                    <a:pt x="132493" y="391363"/>
                  </a:cubicBezTo>
                  <a:cubicBezTo>
                    <a:pt x="132493" y="389324"/>
                    <a:pt x="130115" y="386267"/>
                    <a:pt x="125358" y="382190"/>
                  </a:cubicBezTo>
                  <a:cubicBezTo>
                    <a:pt x="125358" y="376755"/>
                    <a:pt x="126378" y="374037"/>
                    <a:pt x="128416" y="374037"/>
                  </a:cubicBezTo>
                  <a:cubicBezTo>
                    <a:pt x="128416" y="372678"/>
                    <a:pt x="126378" y="369620"/>
                    <a:pt x="122301" y="364864"/>
                  </a:cubicBezTo>
                  <a:cubicBezTo>
                    <a:pt x="129095" y="362146"/>
                    <a:pt x="132832" y="359429"/>
                    <a:pt x="133512" y="356711"/>
                  </a:cubicBezTo>
                  <a:cubicBezTo>
                    <a:pt x="128076" y="355352"/>
                    <a:pt x="125358" y="353653"/>
                    <a:pt x="125358" y="351615"/>
                  </a:cubicBezTo>
                  <a:lnTo>
                    <a:pt x="125358" y="349577"/>
                  </a:lnTo>
                  <a:lnTo>
                    <a:pt x="128416" y="344481"/>
                  </a:lnTo>
                  <a:lnTo>
                    <a:pt x="128416" y="343462"/>
                  </a:lnTo>
                  <a:lnTo>
                    <a:pt x="124339" y="344481"/>
                  </a:lnTo>
                  <a:lnTo>
                    <a:pt x="124339" y="343462"/>
                  </a:lnTo>
                  <a:lnTo>
                    <a:pt x="133512" y="330212"/>
                  </a:lnTo>
                  <a:cubicBezTo>
                    <a:pt x="127397" y="328853"/>
                    <a:pt x="124339" y="327155"/>
                    <a:pt x="124339" y="325116"/>
                  </a:cubicBezTo>
                  <a:cubicBezTo>
                    <a:pt x="131813" y="315604"/>
                    <a:pt x="135550" y="304733"/>
                    <a:pt x="135550" y="292503"/>
                  </a:cubicBezTo>
                  <a:lnTo>
                    <a:pt x="132493" y="287407"/>
                  </a:lnTo>
                  <a:cubicBezTo>
                    <a:pt x="133172" y="287407"/>
                    <a:pt x="133512" y="287067"/>
                    <a:pt x="133512" y="286388"/>
                  </a:cubicBezTo>
                  <a:lnTo>
                    <a:pt x="132493" y="286388"/>
                  </a:lnTo>
                  <a:lnTo>
                    <a:pt x="127397" y="289445"/>
                  </a:lnTo>
                  <a:lnTo>
                    <a:pt x="127397" y="287407"/>
                  </a:lnTo>
                  <a:cubicBezTo>
                    <a:pt x="131474" y="279933"/>
                    <a:pt x="133512" y="275177"/>
                    <a:pt x="133512" y="273138"/>
                  </a:cubicBezTo>
                  <a:cubicBezTo>
                    <a:pt x="133512" y="271780"/>
                    <a:pt x="133172" y="271100"/>
                    <a:pt x="132493" y="271100"/>
                  </a:cubicBezTo>
                  <a:lnTo>
                    <a:pt x="136569" y="248678"/>
                  </a:lnTo>
                  <a:lnTo>
                    <a:pt x="141665" y="248678"/>
                  </a:lnTo>
                  <a:lnTo>
                    <a:pt x="143704" y="254793"/>
                  </a:lnTo>
                  <a:lnTo>
                    <a:pt x="142684" y="257851"/>
                  </a:lnTo>
                  <a:lnTo>
                    <a:pt x="141665" y="259889"/>
                  </a:lnTo>
                  <a:lnTo>
                    <a:pt x="143704" y="259889"/>
                  </a:lnTo>
                  <a:cubicBezTo>
                    <a:pt x="145742" y="259889"/>
                    <a:pt x="146761" y="256832"/>
                    <a:pt x="146761" y="250717"/>
                  </a:cubicBezTo>
                  <a:lnTo>
                    <a:pt x="149819" y="250717"/>
                  </a:lnTo>
                  <a:cubicBezTo>
                    <a:pt x="151857" y="250717"/>
                    <a:pt x="155594" y="256492"/>
                    <a:pt x="161030" y="268043"/>
                  </a:cubicBezTo>
                  <a:cubicBezTo>
                    <a:pt x="164427" y="271440"/>
                    <a:pt x="169523" y="274158"/>
                    <a:pt x="176317" y="276196"/>
                  </a:cubicBezTo>
                  <a:cubicBezTo>
                    <a:pt x="185830" y="296579"/>
                    <a:pt x="190586" y="308130"/>
                    <a:pt x="190586" y="310848"/>
                  </a:cubicBezTo>
                  <a:cubicBezTo>
                    <a:pt x="190586" y="319681"/>
                    <a:pt x="196021" y="330552"/>
                    <a:pt x="206892" y="343462"/>
                  </a:cubicBezTo>
                  <a:cubicBezTo>
                    <a:pt x="206892" y="346859"/>
                    <a:pt x="207572" y="348557"/>
                    <a:pt x="208931" y="348557"/>
                  </a:cubicBezTo>
                  <a:lnTo>
                    <a:pt x="211988" y="346519"/>
                  </a:lnTo>
                  <a:cubicBezTo>
                    <a:pt x="214706" y="347878"/>
                    <a:pt x="216744" y="348557"/>
                    <a:pt x="218103" y="348557"/>
                  </a:cubicBezTo>
                  <a:cubicBezTo>
                    <a:pt x="218103" y="345840"/>
                    <a:pt x="220481" y="344141"/>
                    <a:pt x="225238" y="343462"/>
                  </a:cubicBezTo>
                  <a:cubicBezTo>
                    <a:pt x="229314" y="344141"/>
                    <a:pt x="231353" y="345160"/>
                    <a:pt x="231353" y="346519"/>
                  </a:cubicBezTo>
                  <a:cubicBezTo>
                    <a:pt x="249698" y="338366"/>
                    <a:pt x="258870" y="328514"/>
                    <a:pt x="258870" y="316963"/>
                  </a:cubicBezTo>
                  <a:lnTo>
                    <a:pt x="266005" y="305752"/>
                  </a:lnTo>
                  <a:lnTo>
                    <a:pt x="266005" y="303714"/>
                  </a:lnTo>
                  <a:lnTo>
                    <a:pt x="261928" y="299637"/>
                  </a:lnTo>
                  <a:cubicBezTo>
                    <a:pt x="261928" y="298278"/>
                    <a:pt x="262607" y="297599"/>
                    <a:pt x="263966" y="297599"/>
                  </a:cubicBezTo>
                  <a:lnTo>
                    <a:pt x="260909" y="283330"/>
                  </a:lnTo>
                  <a:cubicBezTo>
                    <a:pt x="264306" y="274497"/>
                    <a:pt x="266005" y="269401"/>
                    <a:pt x="266005" y="268043"/>
                  </a:cubicBezTo>
                  <a:cubicBezTo>
                    <a:pt x="263287" y="268043"/>
                    <a:pt x="261928" y="267023"/>
                    <a:pt x="261928" y="264985"/>
                  </a:cubicBezTo>
                  <a:lnTo>
                    <a:pt x="263966" y="261928"/>
                  </a:lnTo>
                  <a:cubicBezTo>
                    <a:pt x="261928" y="261928"/>
                    <a:pt x="260909" y="260908"/>
                    <a:pt x="260909" y="258870"/>
                  </a:cubicBezTo>
                  <a:cubicBezTo>
                    <a:pt x="262947" y="258870"/>
                    <a:pt x="263966" y="257511"/>
                    <a:pt x="263966" y="254793"/>
                  </a:cubicBezTo>
                  <a:cubicBezTo>
                    <a:pt x="263966" y="252755"/>
                    <a:pt x="262947" y="251736"/>
                    <a:pt x="260909" y="251736"/>
                  </a:cubicBezTo>
                  <a:cubicBezTo>
                    <a:pt x="262947" y="247659"/>
                    <a:pt x="263966" y="243582"/>
                    <a:pt x="263966" y="239506"/>
                  </a:cubicBezTo>
                  <a:lnTo>
                    <a:pt x="263966" y="237467"/>
                  </a:lnTo>
                  <a:lnTo>
                    <a:pt x="260909" y="226256"/>
                  </a:lnTo>
                  <a:lnTo>
                    <a:pt x="260909" y="224218"/>
                  </a:lnTo>
                  <a:lnTo>
                    <a:pt x="261928" y="221160"/>
                  </a:lnTo>
                  <a:lnTo>
                    <a:pt x="260909" y="210969"/>
                  </a:lnTo>
                  <a:cubicBezTo>
                    <a:pt x="260909" y="210289"/>
                    <a:pt x="261248" y="209950"/>
                    <a:pt x="261928" y="209950"/>
                  </a:cubicBezTo>
                  <a:cubicBezTo>
                    <a:pt x="261928" y="208591"/>
                    <a:pt x="261588" y="207911"/>
                    <a:pt x="260909" y="207911"/>
                  </a:cubicBezTo>
                  <a:lnTo>
                    <a:pt x="261928" y="194662"/>
                  </a:lnTo>
                  <a:lnTo>
                    <a:pt x="258870" y="190585"/>
                  </a:lnTo>
                  <a:lnTo>
                    <a:pt x="258870" y="188547"/>
                  </a:lnTo>
                  <a:lnTo>
                    <a:pt x="260909" y="177336"/>
                  </a:lnTo>
                  <a:cubicBezTo>
                    <a:pt x="258870" y="177336"/>
                    <a:pt x="257851" y="176317"/>
                    <a:pt x="257851" y="174278"/>
                  </a:cubicBezTo>
                  <a:lnTo>
                    <a:pt x="261928" y="167144"/>
                  </a:lnTo>
                  <a:cubicBezTo>
                    <a:pt x="259210" y="162388"/>
                    <a:pt x="257851" y="156952"/>
                    <a:pt x="257851" y="150837"/>
                  </a:cubicBezTo>
                  <a:cubicBezTo>
                    <a:pt x="258531" y="150158"/>
                    <a:pt x="258870" y="147440"/>
                    <a:pt x="258870" y="142684"/>
                  </a:cubicBezTo>
                  <a:cubicBezTo>
                    <a:pt x="256832" y="142684"/>
                    <a:pt x="255813" y="141665"/>
                    <a:pt x="255813" y="139627"/>
                  </a:cubicBezTo>
                  <a:cubicBezTo>
                    <a:pt x="257851" y="135550"/>
                    <a:pt x="258870" y="131813"/>
                    <a:pt x="258870" y="128416"/>
                  </a:cubicBezTo>
                  <a:cubicBezTo>
                    <a:pt x="257511" y="122980"/>
                    <a:pt x="255813" y="120262"/>
                    <a:pt x="253774" y="120262"/>
                  </a:cubicBezTo>
                  <a:lnTo>
                    <a:pt x="255813" y="112109"/>
                  </a:lnTo>
                  <a:lnTo>
                    <a:pt x="255813" y="109051"/>
                  </a:lnTo>
                  <a:cubicBezTo>
                    <a:pt x="255813" y="107013"/>
                    <a:pt x="255133" y="104635"/>
                    <a:pt x="253774" y="101917"/>
                  </a:cubicBezTo>
                  <a:cubicBezTo>
                    <a:pt x="255133" y="99199"/>
                    <a:pt x="255813" y="97161"/>
                    <a:pt x="255813" y="95802"/>
                  </a:cubicBezTo>
                  <a:lnTo>
                    <a:pt x="253774" y="92744"/>
                  </a:lnTo>
                  <a:cubicBezTo>
                    <a:pt x="255133" y="90027"/>
                    <a:pt x="255813" y="87649"/>
                    <a:pt x="255813" y="85610"/>
                  </a:cubicBezTo>
                  <a:lnTo>
                    <a:pt x="252755" y="80514"/>
                  </a:lnTo>
                  <a:cubicBezTo>
                    <a:pt x="252755" y="77797"/>
                    <a:pt x="253774" y="74060"/>
                    <a:pt x="255813" y="69303"/>
                  </a:cubicBezTo>
                  <a:lnTo>
                    <a:pt x="250717" y="66246"/>
                  </a:lnTo>
                  <a:lnTo>
                    <a:pt x="252755" y="63188"/>
                  </a:lnTo>
                  <a:cubicBezTo>
                    <a:pt x="252755" y="61829"/>
                    <a:pt x="252076" y="61150"/>
                    <a:pt x="250717" y="61150"/>
                  </a:cubicBezTo>
                  <a:lnTo>
                    <a:pt x="252755" y="51977"/>
                  </a:lnTo>
                  <a:lnTo>
                    <a:pt x="249698" y="46882"/>
                  </a:lnTo>
                  <a:cubicBezTo>
                    <a:pt x="253095" y="42125"/>
                    <a:pt x="256153" y="37369"/>
                    <a:pt x="258870" y="32613"/>
                  </a:cubicBezTo>
                  <a:lnTo>
                    <a:pt x="261928" y="33632"/>
                  </a:lnTo>
                  <a:lnTo>
                    <a:pt x="270081" y="25479"/>
                  </a:lnTo>
                  <a:lnTo>
                    <a:pt x="277215" y="35671"/>
                  </a:lnTo>
                  <a:lnTo>
                    <a:pt x="280273" y="33632"/>
                  </a:lnTo>
                  <a:cubicBezTo>
                    <a:pt x="285029" y="39747"/>
                    <a:pt x="293183" y="44503"/>
                    <a:pt x="304733" y="47901"/>
                  </a:cubicBezTo>
                  <a:lnTo>
                    <a:pt x="308810" y="59112"/>
                  </a:lnTo>
                  <a:lnTo>
                    <a:pt x="311868" y="69303"/>
                  </a:lnTo>
                  <a:cubicBezTo>
                    <a:pt x="314585" y="77457"/>
                    <a:pt x="316624" y="83912"/>
                    <a:pt x="317983" y="88668"/>
                  </a:cubicBezTo>
                  <a:lnTo>
                    <a:pt x="315944" y="92744"/>
                  </a:lnTo>
                  <a:cubicBezTo>
                    <a:pt x="317983" y="95462"/>
                    <a:pt x="319002" y="98520"/>
                    <a:pt x="319002" y="101917"/>
                  </a:cubicBezTo>
                  <a:cubicBezTo>
                    <a:pt x="318322" y="101917"/>
                    <a:pt x="317983" y="102596"/>
                    <a:pt x="317983" y="103955"/>
                  </a:cubicBezTo>
                  <a:cubicBezTo>
                    <a:pt x="320021" y="103955"/>
                    <a:pt x="321719" y="108712"/>
                    <a:pt x="323078" y="118224"/>
                  </a:cubicBezTo>
                  <a:cubicBezTo>
                    <a:pt x="321719" y="118224"/>
                    <a:pt x="321040" y="118903"/>
                    <a:pt x="321040" y="120262"/>
                  </a:cubicBezTo>
                  <a:cubicBezTo>
                    <a:pt x="323078" y="120262"/>
                    <a:pt x="324777" y="125018"/>
                    <a:pt x="326136" y="134531"/>
                  </a:cubicBezTo>
                  <a:lnTo>
                    <a:pt x="324098" y="137588"/>
                  </a:lnTo>
                  <a:lnTo>
                    <a:pt x="326136" y="147780"/>
                  </a:lnTo>
                  <a:cubicBezTo>
                    <a:pt x="326136" y="150498"/>
                    <a:pt x="325457" y="152536"/>
                    <a:pt x="324098" y="153895"/>
                  </a:cubicBezTo>
                  <a:cubicBezTo>
                    <a:pt x="325457" y="156613"/>
                    <a:pt x="326136" y="158991"/>
                    <a:pt x="326136" y="161029"/>
                  </a:cubicBezTo>
                  <a:cubicBezTo>
                    <a:pt x="324777" y="161029"/>
                    <a:pt x="324098" y="161369"/>
                    <a:pt x="324098" y="162048"/>
                  </a:cubicBezTo>
                  <a:cubicBezTo>
                    <a:pt x="324777" y="162048"/>
                    <a:pt x="326476" y="162728"/>
                    <a:pt x="329193" y="164087"/>
                  </a:cubicBezTo>
                  <a:cubicBezTo>
                    <a:pt x="329193" y="164766"/>
                    <a:pt x="328514" y="166465"/>
                    <a:pt x="327155" y="169183"/>
                  </a:cubicBezTo>
                  <a:cubicBezTo>
                    <a:pt x="328514" y="177336"/>
                    <a:pt x="329193" y="181752"/>
                    <a:pt x="329193" y="182432"/>
                  </a:cubicBezTo>
                  <a:lnTo>
                    <a:pt x="327155" y="186509"/>
                  </a:lnTo>
                  <a:cubicBezTo>
                    <a:pt x="327835" y="189906"/>
                    <a:pt x="328514" y="192624"/>
                    <a:pt x="329193" y="194662"/>
                  </a:cubicBezTo>
                  <a:cubicBezTo>
                    <a:pt x="329873" y="196021"/>
                    <a:pt x="330552" y="196700"/>
                    <a:pt x="331232" y="196700"/>
                  </a:cubicBezTo>
                  <a:lnTo>
                    <a:pt x="329193" y="204854"/>
                  </a:lnTo>
                  <a:lnTo>
                    <a:pt x="329193" y="213007"/>
                  </a:lnTo>
                  <a:lnTo>
                    <a:pt x="331232" y="229314"/>
                  </a:lnTo>
                  <a:lnTo>
                    <a:pt x="329193" y="229314"/>
                  </a:lnTo>
                  <a:cubicBezTo>
                    <a:pt x="329193" y="230673"/>
                    <a:pt x="329873" y="231352"/>
                    <a:pt x="331232" y="231352"/>
                  </a:cubicBezTo>
                  <a:lnTo>
                    <a:pt x="329193" y="235429"/>
                  </a:lnTo>
                  <a:cubicBezTo>
                    <a:pt x="330552" y="250377"/>
                    <a:pt x="331232" y="259210"/>
                    <a:pt x="331232" y="261928"/>
                  </a:cubicBezTo>
                  <a:lnTo>
                    <a:pt x="331232" y="262947"/>
                  </a:lnTo>
                  <a:cubicBezTo>
                    <a:pt x="340744" y="266344"/>
                    <a:pt x="345500" y="268722"/>
                    <a:pt x="345500" y="270081"/>
                  </a:cubicBezTo>
                  <a:lnTo>
                    <a:pt x="345500" y="271100"/>
                  </a:lnTo>
                  <a:cubicBezTo>
                    <a:pt x="340065" y="276536"/>
                    <a:pt x="337347" y="283670"/>
                    <a:pt x="337347" y="292503"/>
                  </a:cubicBezTo>
                  <a:lnTo>
                    <a:pt x="342443" y="289445"/>
                  </a:lnTo>
                  <a:lnTo>
                    <a:pt x="343462" y="292503"/>
                  </a:lnTo>
                  <a:cubicBezTo>
                    <a:pt x="342103" y="292503"/>
                    <a:pt x="340065" y="294881"/>
                    <a:pt x="337347" y="299637"/>
                  </a:cubicBezTo>
                  <a:lnTo>
                    <a:pt x="337347" y="300656"/>
                  </a:lnTo>
                  <a:lnTo>
                    <a:pt x="342443" y="307790"/>
                  </a:lnTo>
                  <a:lnTo>
                    <a:pt x="342443" y="311867"/>
                  </a:lnTo>
                  <a:cubicBezTo>
                    <a:pt x="340404" y="321379"/>
                    <a:pt x="338026" y="327494"/>
                    <a:pt x="335309" y="330212"/>
                  </a:cubicBezTo>
                  <a:lnTo>
                    <a:pt x="335309" y="344481"/>
                  </a:lnTo>
                  <a:cubicBezTo>
                    <a:pt x="338026" y="344481"/>
                    <a:pt x="339385" y="343122"/>
                    <a:pt x="339385" y="340404"/>
                  </a:cubicBezTo>
                  <a:lnTo>
                    <a:pt x="342443" y="340404"/>
                  </a:lnTo>
                  <a:lnTo>
                    <a:pt x="340404" y="351615"/>
                  </a:lnTo>
                  <a:cubicBezTo>
                    <a:pt x="342443" y="355692"/>
                    <a:pt x="343462" y="359429"/>
                    <a:pt x="343462" y="362826"/>
                  </a:cubicBezTo>
                  <a:lnTo>
                    <a:pt x="342443" y="362826"/>
                  </a:lnTo>
                  <a:lnTo>
                    <a:pt x="343462" y="365883"/>
                  </a:lnTo>
                  <a:cubicBezTo>
                    <a:pt x="343462" y="367922"/>
                    <a:pt x="344141" y="377094"/>
                    <a:pt x="345500" y="393401"/>
                  </a:cubicBezTo>
                  <a:lnTo>
                    <a:pt x="348558" y="392382"/>
                  </a:lnTo>
                  <a:lnTo>
                    <a:pt x="350596" y="392382"/>
                  </a:lnTo>
                  <a:lnTo>
                    <a:pt x="348558" y="395439"/>
                  </a:lnTo>
                  <a:lnTo>
                    <a:pt x="348558" y="400535"/>
                  </a:lnTo>
                  <a:cubicBezTo>
                    <a:pt x="360108" y="403933"/>
                    <a:pt x="368262" y="409708"/>
                    <a:pt x="373018" y="417861"/>
                  </a:cubicBezTo>
                  <a:cubicBezTo>
                    <a:pt x="375736" y="417861"/>
                    <a:pt x="378454" y="419220"/>
                    <a:pt x="381171" y="421938"/>
                  </a:cubicBezTo>
                  <a:lnTo>
                    <a:pt x="384229" y="421938"/>
                  </a:lnTo>
                  <a:cubicBezTo>
                    <a:pt x="397818" y="421938"/>
                    <a:pt x="405971" y="412426"/>
                    <a:pt x="408689" y="393401"/>
                  </a:cubicBezTo>
                  <a:cubicBezTo>
                    <a:pt x="414125" y="393401"/>
                    <a:pt x="416843" y="388645"/>
                    <a:pt x="416843" y="379133"/>
                  </a:cubicBezTo>
                  <a:lnTo>
                    <a:pt x="410727" y="379133"/>
                  </a:lnTo>
                  <a:cubicBezTo>
                    <a:pt x="412086" y="375056"/>
                    <a:pt x="414125" y="373018"/>
                    <a:pt x="416843" y="373018"/>
                  </a:cubicBezTo>
                  <a:lnTo>
                    <a:pt x="415823" y="368941"/>
                  </a:lnTo>
                  <a:cubicBezTo>
                    <a:pt x="417862" y="368261"/>
                    <a:pt x="419560" y="367582"/>
                    <a:pt x="420919" y="366903"/>
                  </a:cubicBezTo>
                  <a:cubicBezTo>
                    <a:pt x="421599" y="366223"/>
                    <a:pt x="421938" y="365544"/>
                    <a:pt x="421938" y="364864"/>
                  </a:cubicBezTo>
                  <a:cubicBezTo>
                    <a:pt x="420579" y="364864"/>
                    <a:pt x="418541" y="362486"/>
                    <a:pt x="415823" y="357730"/>
                  </a:cubicBezTo>
                  <a:lnTo>
                    <a:pt x="423977" y="343462"/>
                  </a:lnTo>
                  <a:lnTo>
                    <a:pt x="420919" y="338366"/>
                  </a:lnTo>
                  <a:lnTo>
                    <a:pt x="420919" y="335308"/>
                  </a:lnTo>
                  <a:lnTo>
                    <a:pt x="427034" y="328174"/>
                  </a:lnTo>
                  <a:lnTo>
                    <a:pt x="423977" y="327155"/>
                  </a:lnTo>
                  <a:cubicBezTo>
                    <a:pt x="423977" y="327834"/>
                    <a:pt x="423297" y="328174"/>
                    <a:pt x="421938" y="328174"/>
                  </a:cubicBezTo>
                  <a:lnTo>
                    <a:pt x="420919" y="324097"/>
                  </a:lnTo>
                  <a:lnTo>
                    <a:pt x="423977" y="319001"/>
                  </a:lnTo>
                  <a:lnTo>
                    <a:pt x="420919" y="316963"/>
                  </a:lnTo>
                  <a:cubicBezTo>
                    <a:pt x="422278" y="313566"/>
                    <a:pt x="423297" y="311867"/>
                    <a:pt x="423977" y="311867"/>
                  </a:cubicBezTo>
                  <a:lnTo>
                    <a:pt x="421938" y="308810"/>
                  </a:lnTo>
                  <a:lnTo>
                    <a:pt x="421938" y="307790"/>
                  </a:lnTo>
                  <a:lnTo>
                    <a:pt x="429073" y="289445"/>
                  </a:lnTo>
                  <a:cubicBezTo>
                    <a:pt x="423637" y="288086"/>
                    <a:pt x="420919" y="286388"/>
                    <a:pt x="420919" y="284349"/>
                  </a:cubicBezTo>
                  <a:cubicBezTo>
                    <a:pt x="420919" y="282311"/>
                    <a:pt x="422958" y="281292"/>
                    <a:pt x="427034" y="281292"/>
                  </a:cubicBezTo>
                  <a:lnTo>
                    <a:pt x="427034" y="279253"/>
                  </a:lnTo>
                  <a:cubicBezTo>
                    <a:pt x="423637" y="279253"/>
                    <a:pt x="421938" y="277895"/>
                    <a:pt x="421938" y="275177"/>
                  </a:cubicBezTo>
                  <a:lnTo>
                    <a:pt x="427034" y="267023"/>
                  </a:lnTo>
                  <a:cubicBezTo>
                    <a:pt x="422958" y="261588"/>
                    <a:pt x="419560" y="258870"/>
                    <a:pt x="416843" y="258870"/>
                  </a:cubicBezTo>
                  <a:lnTo>
                    <a:pt x="412766" y="254793"/>
                  </a:lnTo>
                  <a:cubicBezTo>
                    <a:pt x="396459" y="265664"/>
                    <a:pt x="388306" y="276196"/>
                    <a:pt x="388306" y="286388"/>
                  </a:cubicBezTo>
                  <a:lnTo>
                    <a:pt x="384229" y="286388"/>
                  </a:lnTo>
                  <a:lnTo>
                    <a:pt x="384229" y="284349"/>
                  </a:lnTo>
                  <a:cubicBezTo>
                    <a:pt x="386947" y="281632"/>
                    <a:pt x="388306" y="278574"/>
                    <a:pt x="388306" y="275177"/>
                  </a:cubicBezTo>
                  <a:cubicBezTo>
                    <a:pt x="386267" y="275177"/>
                    <a:pt x="378454" y="283330"/>
                    <a:pt x="364865" y="299637"/>
                  </a:cubicBezTo>
                  <a:cubicBezTo>
                    <a:pt x="364865" y="298278"/>
                    <a:pt x="364525" y="297599"/>
                    <a:pt x="363845" y="297599"/>
                  </a:cubicBezTo>
                  <a:cubicBezTo>
                    <a:pt x="363845" y="300996"/>
                    <a:pt x="360448" y="307111"/>
                    <a:pt x="353654" y="315944"/>
                  </a:cubicBezTo>
                  <a:cubicBezTo>
                    <a:pt x="353654" y="320021"/>
                    <a:pt x="352634" y="322059"/>
                    <a:pt x="350596" y="322059"/>
                  </a:cubicBezTo>
                  <a:cubicBezTo>
                    <a:pt x="349237" y="319341"/>
                    <a:pt x="348558" y="317642"/>
                    <a:pt x="348558" y="316963"/>
                  </a:cubicBezTo>
                  <a:cubicBezTo>
                    <a:pt x="349917" y="313566"/>
                    <a:pt x="350936" y="311867"/>
                    <a:pt x="351615" y="311867"/>
                  </a:cubicBezTo>
                  <a:lnTo>
                    <a:pt x="350596" y="303714"/>
                  </a:lnTo>
                  <a:cubicBezTo>
                    <a:pt x="350596" y="299637"/>
                    <a:pt x="353654" y="291484"/>
                    <a:pt x="359769" y="279253"/>
                  </a:cubicBezTo>
                  <a:cubicBezTo>
                    <a:pt x="357730" y="279253"/>
                    <a:pt x="356711" y="278234"/>
                    <a:pt x="356711" y="276196"/>
                  </a:cubicBezTo>
                  <a:cubicBezTo>
                    <a:pt x="361467" y="276196"/>
                    <a:pt x="364865" y="267703"/>
                    <a:pt x="366903" y="250717"/>
                  </a:cubicBezTo>
                  <a:cubicBezTo>
                    <a:pt x="376415" y="230333"/>
                    <a:pt x="390344" y="216744"/>
                    <a:pt x="408689" y="209950"/>
                  </a:cubicBezTo>
                  <a:cubicBezTo>
                    <a:pt x="413445" y="209950"/>
                    <a:pt x="420240" y="204854"/>
                    <a:pt x="429073" y="194662"/>
                  </a:cubicBezTo>
                  <a:lnTo>
                    <a:pt x="429073" y="178355"/>
                  </a:lnTo>
                  <a:lnTo>
                    <a:pt x="427034" y="175298"/>
                  </a:lnTo>
                  <a:cubicBezTo>
                    <a:pt x="430431" y="173259"/>
                    <a:pt x="432470" y="172240"/>
                    <a:pt x="433149" y="172240"/>
                  </a:cubicBezTo>
                  <a:lnTo>
                    <a:pt x="433149" y="170202"/>
                  </a:lnTo>
                  <a:lnTo>
                    <a:pt x="430092" y="166125"/>
                  </a:lnTo>
                  <a:lnTo>
                    <a:pt x="430092" y="162048"/>
                  </a:lnTo>
                  <a:cubicBezTo>
                    <a:pt x="437566" y="139627"/>
                    <a:pt x="441303" y="127736"/>
                    <a:pt x="441303" y="126377"/>
                  </a:cubicBezTo>
                  <a:lnTo>
                    <a:pt x="440284" y="123320"/>
                  </a:lnTo>
                  <a:lnTo>
                    <a:pt x="440284" y="121281"/>
                  </a:lnTo>
                  <a:cubicBezTo>
                    <a:pt x="443681" y="119243"/>
                    <a:pt x="445719" y="118224"/>
                    <a:pt x="446399" y="118224"/>
                  </a:cubicBezTo>
                  <a:lnTo>
                    <a:pt x="440284" y="112109"/>
                  </a:lnTo>
                  <a:lnTo>
                    <a:pt x="440284" y="110070"/>
                  </a:lnTo>
                  <a:cubicBezTo>
                    <a:pt x="440284" y="108032"/>
                    <a:pt x="441982" y="107013"/>
                    <a:pt x="445379" y="107013"/>
                  </a:cubicBezTo>
                  <a:lnTo>
                    <a:pt x="445379" y="104975"/>
                  </a:lnTo>
                  <a:lnTo>
                    <a:pt x="443341" y="104975"/>
                  </a:lnTo>
                  <a:lnTo>
                    <a:pt x="440284" y="103955"/>
                  </a:lnTo>
                  <a:lnTo>
                    <a:pt x="441303" y="100898"/>
                  </a:lnTo>
                  <a:lnTo>
                    <a:pt x="441303" y="98859"/>
                  </a:lnTo>
                  <a:lnTo>
                    <a:pt x="438245" y="93764"/>
                  </a:lnTo>
                  <a:lnTo>
                    <a:pt x="438245" y="92744"/>
                  </a:lnTo>
                  <a:lnTo>
                    <a:pt x="441303" y="87649"/>
                  </a:lnTo>
                  <a:lnTo>
                    <a:pt x="441303" y="85610"/>
                  </a:lnTo>
                  <a:lnTo>
                    <a:pt x="440284" y="82553"/>
                  </a:lnTo>
                  <a:cubicBezTo>
                    <a:pt x="440963" y="73040"/>
                    <a:pt x="444020" y="59451"/>
                    <a:pt x="449456" y="41786"/>
                  </a:cubicBezTo>
                  <a:lnTo>
                    <a:pt x="448437" y="38728"/>
                  </a:lnTo>
                  <a:lnTo>
                    <a:pt x="448437" y="36690"/>
                  </a:lnTo>
                  <a:cubicBezTo>
                    <a:pt x="457270" y="21742"/>
                    <a:pt x="464744" y="12569"/>
                    <a:pt x="470859" y="9172"/>
                  </a:cubicBezTo>
                  <a:cubicBezTo>
                    <a:pt x="470859" y="5095"/>
                    <a:pt x="472897" y="2038"/>
                    <a:pt x="47697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16600">
                  <a:solidFill>
                    <a:schemeClr val="bg1"/>
                  </a:solidFill>
                  <a:latin typeface="字魂49号-逍遥行书" panose="00000500000000000000" pitchFamily="2" charset="-122"/>
                  <a:ea typeface="字魂49号-逍遥行书" panose="00000500000000000000" pitchFamily="2" charset="-122"/>
                </a:defRPr>
              </a:lvl1pPr>
            </a:lstStyle>
            <a:p>
              <a:endParaRPr lang="zh-CN" altLang="en-US" sz="8000" dirty="0">
                <a:solidFill>
                  <a:schemeClr val="tx1">
                    <a:lumMod val="85000"/>
                    <a:lumOff val="15000"/>
                  </a:schemeClr>
                </a:solidFill>
              </a:endParaRPr>
            </a:p>
          </p:txBody>
        </p:sp>
        <p:sp>
          <p:nvSpPr>
            <p:cNvPr id="1647" name="文本框 1646">
              <a:extLst>
                <a:ext uri="{FF2B5EF4-FFF2-40B4-BE49-F238E27FC236}">
                  <a16:creationId xmlns:a16="http://schemas.microsoft.com/office/drawing/2014/main" id="{CDAFB535-BAA2-4287-A465-EAE327CBAE52}"/>
                </a:ext>
              </a:extLst>
            </p:cNvPr>
            <p:cNvSpPr txBox="1"/>
            <p:nvPr/>
          </p:nvSpPr>
          <p:spPr>
            <a:xfrm>
              <a:off x="2430600" y="2353330"/>
              <a:ext cx="1521933" cy="1662970"/>
            </a:xfrm>
            <a:custGeom>
              <a:avLst/>
              <a:gdLst/>
              <a:ahLst/>
              <a:cxnLst/>
              <a:rect l="l" t="t" r="r" b="b"/>
              <a:pathLst>
                <a:path w="1521933" h="1662970">
                  <a:moveTo>
                    <a:pt x="1039882" y="1585084"/>
                  </a:moveTo>
                  <a:lnTo>
                    <a:pt x="1039882" y="1591399"/>
                  </a:lnTo>
                  <a:lnTo>
                    <a:pt x="1044092" y="1591399"/>
                  </a:lnTo>
                  <a:lnTo>
                    <a:pt x="1044092" y="1585084"/>
                  </a:lnTo>
                  <a:close/>
                  <a:moveTo>
                    <a:pt x="319964" y="1479833"/>
                  </a:moveTo>
                  <a:lnTo>
                    <a:pt x="319964" y="1490358"/>
                  </a:lnTo>
                  <a:lnTo>
                    <a:pt x="326279" y="1490358"/>
                  </a:lnTo>
                  <a:lnTo>
                    <a:pt x="326279" y="1479833"/>
                  </a:lnTo>
                  <a:close/>
                  <a:moveTo>
                    <a:pt x="326279" y="1456678"/>
                  </a:moveTo>
                  <a:cubicBezTo>
                    <a:pt x="329085" y="1460888"/>
                    <a:pt x="331892" y="1462993"/>
                    <a:pt x="334699" y="1462993"/>
                  </a:cubicBezTo>
                  <a:lnTo>
                    <a:pt x="334699" y="1456678"/>
                  </a:lnTo>
                  <a:close/>
                  <a:moveTo>
                    <a:pt x="886215" y="1446153"/>
                  </a:moveTo>
                  <a:cubicBezTo>
                    <a:pt x="855342" y="1462993"/>
                    <a:pt x="832888" y="1471413"/>
                    <a:pt x="818854" y="1471413"/>
                  </a:cubicBezTo>
                  <a:cubicBezTo>
                    <a:pt x="811838" y="1477026"/>
                    <a:pt x="804119" y="1479833"/>
                    <a:pt x="795699" y="1479833"/>
                  </a:cubicBezTo>
                  <a:cubicBezTo>
                    <a:pt x="795699" y="1478430"/>
                    <a:pt x="794296" y="1477728"/>
                    <a:pt x="791489" y="1477728"/>
                  </a:cubicBezTo>
                  <a:cubicBezTo>
                    <a:pt x="791489" y="1483341"/>
                    <a:pt x="776052" y="1488955"/>
                    <a:pt x="745179" y="1494568"/>
                  </a:cubicBezTo>
                  <a:cubicBezTo>
                    <a:pt x="739565" y="1501585"/>
                    <a:pt x="736759" y="1509303"/>
                    <a:pt x="736759" y="1517723"/>
                  </a:cubicBezTo>
                  <a:cubicBezTo>
                    <a:pt x="747985" y="1523337"/>
                    <a:pt x="758510" y="1538072"/>
                    <a:pt x="768334" y="1561929"/>
                  </a:cubicBezTo>
                  <a:cubicBezTo>
                    <a:pt x="807628" y="1585786"/>
                    <a:pt x="828678" y="1597714"/>
                    <a:pt x="831485" y="1597714"/>
                  </a:cubicBezTo>
                  <a:cubicBezTo>
                    <a:pt x="863762" y="1597714"/>
                    <a:pt x="891829" y="1589996"/>
                    <a:pt x="915686" y="1574559"/>
                  </a:cubicBezTo>
                  <a:cubicBezTo>
                    <a:pt x="946559" y="1574559"/>
                    <a:pt x="970416" y="1550001"/>
                    <a:pt x="987256" y="1500883"/>
                  </a:cubicBezTo>
                  <a:cubicBezTo>
                    <a:pt x="988660" y="1500883"/>
                    <a:pt x="989362" y="1499480"/>
                    <a:pt x="989362" y="1496673"/>
                  </a:cubicBezTo>
                  <a:lnTo>
                    <a:pt x="989362" y="1494568"/>
                  </a:lnTo>
                  <a:cubicBezTo>
                    <a:pt x="983748" y="1479131"/>
                    <a:pt x="966908" y="1468606"/>
                    <a:pt x="938841" y="1462993"/>
                  </a:cubicBezTo>
                  <a:lnTo>
                    <a:pt x="938841" y="1456678"/>
                  </a:lnTo>
                  <a:lnTo>
                    <a:pt x="932526" y="1460888"/>
                  </a:lnTo>
                  <a:lnTo>
                    <a:pt x="911476" y="1460888"/>
                  </a:lnTo>
                  <a:cubicBezTo>
                    <a:pt x="903056" y="1452468"/>
                    <a:pt x="894635" y="1447556"/>
                    <a:pt x="886215" y="1446153"/>
                  </a:cubicBezTo>
                  <a:close/>
                  <a:moveTo>
                    <a:pt x="1269330" y="1414577"/>
                  </a:moveTo>
                  <a:lnTo>
                    <a:pt x="1275645" y="1414577"/>
                  </a:lnTo>
                  <a:lnTo>
                    <a:pt x="1275645" y="1420892"/>
                  </a:lnTo>
                  <a:lnTo>
                    <a:pt x="1269330" y="1420892"/>
                  </a:lnTo>
                  <a:close/>
                  <a:moveTo>
                    <a:pt x="1292485" y="1410367"/>
                  </a:moveTo>
                  <a:lnTo>
                    <a:pt x="1292485" y="1414577"/>
                  </a:lnTo>
                  <a:lnTo>
                    <a:pt x="1298800" y="1414577"/>
                  </a:lnTo>
                  <a:lnTo>
                    <a:pt x="1298800" y="1410367"/>
                  </a:lnTo>
                  <a:close/>
                  <a:moveTo>
                    <a:pt x="814644" y="1355637"/>
                  </a:moveTo>
                  <a:cubicBezTo>
                    <a:pt x="814644" y="1361250"/>
                    <a:pt x="811136" y="1364057"/>
                    <a:pt x="804119" y="1364057"/>
                  </a:cubicBezTo>
                  <a:lnTo>
                    <a:pt x="804119" y="1370372"/>
                  </a:lnTo>
                  <a:lnTo>
                    <a:pt x="820960" y="1366162"/>
                  </a:lnTo>
                  <a:lnTo>
                    <a:pt x="820960" y="1364057"/>
                  </a:lnTo>
                  <a:cubicBezTo>
                    <a:pt x="820960" y="1358443"/>
                    <a:pt x="818854" y="1355637"/>
                    <a:pt x="814644" y="1355637"/>
                  </a:cubicBezTo>
                  <a:close/>
                  <a:moveTo>
                    <a:pt x="797804" y="1355637"/>
                  </a:moveTo>
                  <a:cubicBezTo>
                    <a:pt x="796401" y="1355637"/>
                    <a:pt x="792893" y="1357040"/>
                    <a:pt x="787279" y="1359847"/>
                  </a:cubicBezTo>
                  <a:cubicBezTo>
                    <a:pt x="780262" y="1362653"/>
                    <a:pt x="771842" y="1366162"/>
                    <a:pt x="762019" y="1370372"/>
                  </a:cubicBezTo>
                  <a:lnTo>
                    <a:pt x="762019" y="1372477"/>
                  </a:lnTo>
                  <a:lnTo>
                    <a:pt x="780964" y="1372477"/>
                  </a:lnTo>
                  <a:cubicBezTo>
                    <a:pt x="796401" y="1365460"/>
                    <a:pt x="804119" y="1359847"/>
                    <a:pt x="804119" y="1355637"/>
                  </a:cubicBezTo>
                  <a:close/>
                  <a:moveTo>
                    <a:pt x="391534" y="1343006"/>
                  </a:moveTo>
                  <a:lnTo>
                    <a:pt x="391534" y="1347216"/>
                  </a:lnTo>
                  <a:lnTo>
                    <a:pt x="397849" y="1347216"/>
                  </a:lnTo>
                  <a:lnTo>
                    <a:pt x="397849" y="1343006"/>
                  </a:lnTo>
                  <a:close/>
                  <a:moveTo>
                    <a:pt x="376799" y="1336691"/>
                  </a:moveTo>
                  <a:lnTo>
                    <a:pt x="376799" y="1338796"/>
                  </a:lnTo>
                  <a:lnTo>
                    <a:pt x="383114" y="1338796"/>
                  </a:lnTo>
                  <a:lnTo>
                    <a:pt x="383114" y="1336691"/>
                  </a:lnTo>
                  <a:close/>
                  <a:moveTo>
                    <a:pt x="357854" y="1336691"/>
                  </a:moveTo>
                  <a:lnTo>
                    <a:pt x="353644" y="1349322"/>
                  </a:lnTo>
                  <a:lnTo>
                    <a:pt x="364169" y="1349322"/>
                  </a:lnTo>
                  <a:lnTo>
                    <a:pt x="364169" y="1336691"/>
                  </a:lnTo>
                  <a:close/>
                  <a:moveTo>
                    <a:pt x="376799" y="1313536"/>
                  </a:moveTo>
                  <a:cubicBezTo>
                    <a:pt x="376799" y="1316343"/>
                    <a:pt x="376098" y="1319149"/>
                    <a:pt x="374694" y="1321956"/>
                  </a:cubicBezTo>
                  <a:lnTo>
                    <a:pt x="381009" y="1326166"/>
                  </a:lnTo>
                  <a:cubicBezTo>
                    <a:pt x="381009" y="1321956"/>
                    <a:pt x="383114" y="1319851"/>
                    <a:pt x="387324" y="1319851"/>
                  </a:cubicBezTo>
                  <a:cubicBezTo>
                    <a:pt x="387324" y="1321255"/>
                    <a:pt x="388728" y="1321956"/>
                    <a:pt x="391534" y="1321956"/>
                  </a:cubicBezTo>
                  <a:lnTo>
                    <a:pt x="391534" y="1319851"/>
                  </a:lnTo>
                  <a:cubicBezTo>
                    <a:pt x="391534" y="1315641"/>
                    <a:pt x="388728" y="1313536"/>
                    <a:pt x="383114" y="1313536"/>
                  </a:cubicBezTo>
                  <a:close/>
                  <a:moveTo>
                    <a:pt x="381009" y="1298801"/>
                  </a:moveTo>
                  <a:lnTo>
                    <a:pt x="381009" y="1303011"/>
                  </a:lnTo>
                  <a:cubicBezTo>
                    <a:pt x="381009" y="1307221"/>
                    <a:pt x="384518" y="1309326"/>
                    <a:pt x="391534" y="1309326"/>
                  </a:cubicBezTo>
                  <a:lnTo>
                    <a:pt x="393639" y="1309326"/>
                  </a:lnTo>
                  <a:lnTo>
                    <a:pt x="393639" y="1305116"/>
                  </a:lnTo>
                  <a:cubicBezTo>
                    <a:pt x="392236" y="1305116"/>
                    <a:pt x="388026" y="1303011"/>
                    <a:pt x="381009" y="1298801"/>
                  </a:cubicBezTo>
                  <a:close/>
                  <a:moveTo>
                    <a:pt x="404165" y="1296696"/>
                  </a:moveTo>
                  <a:lnTo>
                    <a:pt x="404165" y="1298801"/>
                  </a:lnTo>
                  <a:cubicBezTo>
                    <a:pt x="405568" y="1298801"/>
                    <a:pt x="409076" y="1300204"/>
                    <a:pt x="414690" y="1303011"/>
                  </a:cubicBezTo>
                  <a:lnTo>
                    <a:pt x="416795" y="1303011"/>
                  </a:lnTo>
                  <a:lnTo>
                    <a:pt x="416795" y="1298801"/>
                  </a:lnTo>
                  <a:lnTo>
                    <a:pt x="408375" y="1296696"/>
                  </a:lnTo>
                  <a:close/>
                  <a:moveTo>
                    <a:pt x="23155" y="1269331"/>
                  </a:moveTo>
                  <a:lnTo>
                    <a:pt x="23155" y="1271436"/>
                  </a:lnTo>
                  <a:lnTo>
                    <a:pt x="25260" y="1277751"/>
                  </a:lnTo>
                  <a:lnTo>
                    <a:pt x="27365" y="1281961"/>
                  </a:lnTo>
                  <a:lnTo>
                    <a:pt x="33680" y="1281961"/>
                  </a:lnTo>
                  <a:cubicBezTo>
                    <a:pt x="32277" y="1273541"/>
                    <a:pt x="28768" y="1269331"/>
                    <a:pt x="23155" y="1269331"/>
                  </a:cubicBezTo>
                  <a:close/>
                  <a:moveTo>
                    <a:pt x="976731" y="1258805"/>
                  </a:moveTo>
                  <a:cubicBezTo>
                    <a:pt x="978135" y="1261612"/>
                    <a:pt x="978836" y="1267226"/>
                    <a:pt x="978836" y="1275646"/>
                  </a:cubicBezTo>
                  <a:lnTo>
                    <a:pt x="987256" y="1275646"/>
                  </a:lnTo>
                  <a:lnTo>
                    <a:pt x="989362" y="1258805"/>
                  </a:lnTo>
                  <a:close/>
                  <a:moveTo>
                    <a:pt x="1006202" y="1235650"/>
                  </a:moveTo>
                  <a:cubicBezTo>
                    <a:pt x="1006202" y="1238457"/>
                    <a:pt x="1005500" y="1241965"/>
                    <a:pt x="1004097" y="1246175"/>
                  </a:cubicBezTo>
                  <a:lnTo>
                    <a:pt x="1010412" y="1248280"/>
                  </a:lnTo>
                  <a:lnTo>
                    <a:pt x="1012517" y="1241965"/>
                  </a:lnTo>
                  <a:lnTo>
                    <a:pt x="1012517" y="1235650"/>
                  </a:lnTo>
                  <a:close/>
                  <a:moveTo>
                    <a:pt x="404165" y="1231440"/>
                  </a:moveTo>
                  <a:lnTo>
                    <a:pt x="399955" y="1237755"/>
                  </a:lnTo>
                  <a:lnTo>
                    <a:pt x="399955" y="1246175"/>
                  </a:lnTo>
                  <a:lnTo>
                    <a:pt x="416795" y="1246175"/>
                  </a:lnTo>
                  <a:cubicBezTo>
                    <a:pt x="416795" y="1241965"/>
                    <a:pt x="412585" y="1237054"/>
                    <a:pt x="404165" y="1231440"/>
                  </a:cubicBezTo>
                  <a:close/>
                  <a:moveTo>
                    <a:pt x="999887" y="1212495"/>
                  </a:moveTo>
                  <a:cubicBezTo>
                    <a:pt x="999887" y="1223722"/>
                    <a:pt x="994273" y="1229335"/>
                    <a:pt x="983046" y="1229335"/>
                  </a:cubicBezTo>
                  <a:lnTo>
                    <a:pt x="983046" y="1235650"/>
                  </a:lnTo>
                  <a:cubicBezTo>
                    <a:pt x="990063" y="1235650"/>
                    <a:pt x="993572" y="1237755"/>
                    <a:pt x="993572" y="1241965"/>
                  </a:cubicBezTo>
                  <a:lnTo>
                    <a:pt x="989362" y="1248280"/>
                  </a:lnTo>
                  <a:lnTo>
                    <a:pt x="989362" y="1252490"/>
                  </a:lnTo>
                  <a:lnTo>
                    <a:pt x="993572" y="1252490"/>
                  </a:lnTo>
                  <a:cubicBezTo>
                    <a:pt x="993572" y="1248280"/>
                    <a:pt x="999887" y="1234948"/>
                    <a:pt x="1012517" y="1212495"/>
                  </a:cubicBezTo>
                  <a:close/>
                  <a:moveTo>
                    <a:pt x="397849" y="1201970"/>
                  </a:moveTo>
                  <a:cubicBezTo>
                    <a:pt x="388026" y="1211793"/>
                    <a:pt x="383114" y="1220915"/>
                    <a:pt x="383114" y="1229335"/>
                  </a:cubicBezTo>
                  <a:lnTo>
                    <a:pt x="383114" y="1237755"/>
                  </a:lnTo>
                  <a:lnTo>
                    <a:pt x="374694" y="1237755"/>
                  </a:lnTo>
                  <a:lnTo>
                    <a:pt x="374694" y="1252490"/>
                  </a:lnTo>
                  <a:lnTo>
                    <a:pt x="376799" y="1258805"/>
                  </a:lnTo>
                  <a:cubicBezTo>
                    <a:pt x="371186" y="1263015"/>
                    <a:pt x="366976" y="1265120"/>
                    <a:pt x="364169" y="1265120"/>
                  </a:cubicBezTo>
                  <a:lnTo>
                    <a:pt x="374694" y="1281961"/>
                  </a:lnTo>
                  <a:lnTo>
                    <a:pt x="374694" y="1286171"/>
                  </a:lnTo>
                  <a:lnTo>
                    <a:pt x="359959" y="1286171"/>
                  </a:lnTo>
                  <a:lnTo>
                    <a:pt x="364169" y="1292486"/>
                  </a:lnTo>
                  <a:lnTo>
                    <a:pt x="364169" y="1296696"/>
                  </a:lnTo>
                  <a:lnTo>
                    <a:pt x="357854" y="1305116"/>
                  </a:lnTo>
                  <a:lnTo>
                    <a:pt x="364169" y="1315641"/>
                  </a:lnTo>
                  <a:lnTo>
                    <a:pt x="357854" y="1319851"/>
                  </a:lnTo>
                  <a:cubicBezTo>
                    <a:pt x="357854" y="1317044"/>
                    <a:pt x="356451" y="1315641"/>
                    <a:pt x="353644" y="1315641"/>
                  </a:cubicBezTo>
                  <a:lnTo>
                    <a:pt x="353644" y="1319851"/>
                  </a:lnTo>
                  <a:cubicBezTo>
                    <a:pt x="353644" y="1322658"/>
                    <a:pt x="358556" y="1326868"/>
                    <a:pt x="368379" y="1332481"/>
                  </a:cubicBezTo>
                  <a:cubicBezTo>
                    <a:pt x="378203" y="1280557"/>
                    <a:pt x="385921" y="1254595"/>
                    <a:pt x="391534" y="1254595"/>
                  </a:cubicBezTo>
                  <a:lnTo>
                    <a:pt x="391534" y="1269331"/>
                  </a:lnTo>
                  <a:cubicBezTo>
                    <a:pt x="385921" y="1269331"/>
                    <a:pt x="383114" y="1277049"/>
                    <a:pt x="383114" y="1292486"/>
                  </a:cubicBezTo>
                  <a:lnTo>
                    <a:pt x="387324" y="1292486"/>
                  </a:lnTo>
                  <a:cubicBezTo>
                    <a:pt x="397148" y="1274242"/>
                    <a:pt x="404165" y="1265120"/>
                    <a:pt x="408375" y="1265120"/>
                  </a:cubicBezTo>
                  <a:lnTo>
                    <a:pt x="410480" y="1265120"/>
                  </a:lnTo>
                  <a:lnTo>
                    <a:pt x="410480" y="1258805"/>
                  </a:lnTo>
                  <a:cubicBezTo>
                    <a:pt x="410480" y="1255999"/>
                    <a:pt x="406971" y="1252490"/>
                    <a:pt x="399955" y="1248280"/>
                  </a:cubicBezTo>
                  <a:lnTo>
                    <a:pt x="391534" y="1254595"/>
                  </a:lnTo>
                  <a:lnTo>
                    <a:pt x="391534" y="1241965"/>
                  </a:lnTo>
                  <a:cubicBezTo>
                    <a:pt x="402761" y="1226528"/>
                    <a:pt x="408375" y="1213898"/>
                    <a:pt x="408375" y="1204075"/>
                  </a:cubicBezTo>
                  <a:lnTo>
                    <a:pt x="408375" y="1201970"/>
                  </a:lnTo>
                  <a:close/>
                  <a:moveTo>
                    <a:pt x="1010412" y="1197760"/>
                  </a:moveTo>
                  <a:cubicBezTo>
                    <a:pt x="1010412" y="1201970"/>
                    <a:pt x="1012517" y="1204075"/>
                    <a:pt x="1016727" y="1204075"/>
                  </a:cubicBezTo>
                  <a:lnTo>
                    <a:pt x="1016727" y="1197760"/>
                  </a:lnTo>
                  <a:close/>
                  <a:moveTo>
                    <a:pt x="1029357" y="1187235"/>
                  </a:moveTo>
                  <a:lnTo>
                    <a:pt x="1029357" y="1191445"/>
                  </a:lnTo>
                  <a:lnTo>
                    <a:pt x="1027252" y="1197760"/>
                  </a:lnTo>
                  <a:lnTo>
                    <a:pt x="1044092" y="1197760"/>
                  </a:lnTo>
                  <a:lnTo>
                    <a:pt x="1044092" y="1195655"/>
                  </a:lnTo>
                  <a:cubicBezTo>
                    <a:pt x="1039882" y="1195655"/>
                    <a:pt x="1034970" y="1192848"/>
                    <a:pt x="1029357" y="1187235"/>
                  </a:cubicBezTo>
                  <a:close/>
                  <a:moveTo>
                    <a:pt x="1012517" y="1185130"/>
                  </a:moveTo>
                  <a:lnTo>
                    <a:pt x="1012517" y="1187235"/>
                  </a:lnTo>
                  <a:cubicBezTo>
                    <a:pt x="1013920" y="1192848"/>
                    <a:pt x="1016727" y="1195655"/>
                    <a:pt x="1020937" y="1195655"/>
                  </a:cubicBezTo>
                  <a:lnTo>
                    <a:pt x="1023042" y="1195655"/>
                  </a:lnTo>
                  <a:lnTo>
                    <a:pt x="1023042" y="1185130"/>
                  </a:lnTo>
                  <a:close/>
                  <a:moveTo>
                    <a:pt x="1039882" y="1178815"/>
                  </a:moveTo>
                  <a:cubicBezTo>
                    <a:pt x="1035672" y="1178815"/>
                    <a:pt x="1033567" y="1180919"/>
                    <a:pt x="1033567" y="1185130"/>
                  </a:cubicBezTo>
                  <a:lnTo>
                    <a:pt x="1044092" y="1185130"/>
                  </a:lnTo>
                  <a:lnTo>
                    <a:pt x="1044092" y="1178815"/>
                  </a:lnTo>
                  <a:close/>
                  <a:moveTo>
                    <a:pt x="425215" y="1178815"/>
                  </a:moveTo>
                  <a:lnTo>
                    <a:pt x="425215" y="1185130"/>
                  </a:lnTo>
                  <a:lnTo>
                    <a:pt x="427320" y="1185130"/>
                  </a:lnTo>
                  <a:lnTo>
                    <a:pt x="427320" y="1178815"/>
                  </a:lnTo>
                  <a:close/>
                  <a:moveTo>
                    <a:pt x="433635" y="1153554"/>
                  </a:moveTo>
                  <a:lnTo>
                    <a:pt x="433635" y="1161974"/>
                  </a:lnTo>
                  <a:lnTo>
                    <a:pt x="442055" y="1161974"/>
                  </a:lnTo>
                  <a:cubicBezTo>
                    <a:pt x="442055" y="1156361"/>
                    <a:pt x="439248" y="1153554"/>
                    <a:pt x="433635" y="1153554"/>
                  </a:cubicBezTo>
                  <a:close/>
                  <a:moveTo>
                    <a:pt x="414690" y="1145134"/>
                  </a:moveTo>
                  <a:lnTo>
                    <a:pt x="421005" y="1153554"/>
                  </a:lnTo>
                  <a:cubicBezTo>
                    <a:pt x="418198" y="1153554"/>
                    <a:pt x="414690" y="1157063"/>
                    <a:pt x="410480" y="1164079"/>
                  </a:cubicBezTo>
                  <a:lnTo>
                    <a:pt x="414690" y="1170394"/>
                  </a:lnTo>
                  <a:cubicBezTo>
                    <a:pt x="410480" y="1170394"/>
                    <a:pt x="408375" y="1171798"/>
                    <a:pt x="408375" y="1174604"/>
                  </a:cubicBezTo>
                  <a:lnTo>
                    <a:pt x="408375" y="1185130"/>
                  </a:lnTo>
                  <a:lnTo>
                    <a:pt x="404165" y="1185130"/>
                  </a:lnTo>
                  <a:cubicBezTo>
                    <a:pt x="404165" y="1189340"/>
                    <a:pt x="406270" y="1191445"/>
                    <a:pt x="410480" y="1191445"/>
                  </a:cubicBezTo>
                  <a:lnTo>
                    <a:pt x="414690" y="1191445"/>
                  </a:lnTo>
                  <a:lnTo>
                    <a:pt x="421005" y="1170394"/>
                  </a:lnTo>
                  <a:cubicBezTo>
                    <a:pt x="418198" y="1170394"/>
                    <a:pt x="416795" y="1169693"/>
                    <a:pt x="416795" y="1168289"/>
                  </a:cubicBezTo>
                  <a:cubicBezTo>
                    <a:pt x="421005" y="1168289"/>
                    <a:pt x="424513" y="1164781"/>
                    <a:pt x="427320" y="1157764"/>
                  </a:cubicBezTo>
                  <a:lnTo>
                    <a:pt x="427320" y="1151449"/>
                  </a:lnTo>
                  <a:cubicBezTo>
                    <a:pt x="427320" y="1147239"/>
                    <a:pt x="425215" y="1145134"/>
                    <a:pt x="421005" y="1145134"/>
                  </a:cubicBezTo>
                  <a:close/>
                  <a:moveTo>
                    <a:pt x="1063037" y="1136714"/>
                  </a:moveTo>
                  <a:cubicBezTo>
                    <a:pt x="1051811" y="1147941"/>
                    <a:pt x="1046197" y="1159168"/>
                    <a:pt x="1046197" y="1170394"/>
                  </a:cubicBezTo>
                  <a:cubicBezTo>
                    <a:pt x="1051811" y="1173201"/>
                    <a:pt x="1056722" y="1174604"/>
                    <a:pt x="1060932" y="1174604"/>
                  </a:cubicBezTo>
                  <a:lnTo>
                    <a:pt x="1060932" y="1170394"/>
                  </a:lnTo>
                  <a:lnTo>
                    <a:pt x="1054617" y="1161974"/>
                  </a:lnTo>
                  <a:cubicBezTo>
                    <a:pt x="1056021" y="1161974"/>
                    <a:pt x="1060231" y="1156361"/>
                    <a:pt x="1067247" y="1145134"/>
                  </a:cubicBezTo>
                  <a:lnTo>
                    <a:pt x="1067247" y="1136714"/>
                  </a:lnTo>
                  <a:close/>
                  <a:moveTo>
                    <a:pt x="442055" y="1136714"/>
                  </a:moveTo>
                  <a:lnTo>
                    <a:pt x="442055" y="1140924"/>
                  </a:lnTo>
                  <a:lnTo>
                    <a:pt x="448370" y="1140924"/>
                  </a:lnTo>
                  <a:lnTo>
                    <a:pt x="448370" y="1136714"/>
                  </a:lnTo>
                  <a:close/>
                  <a:moveTo>
                    <a:pt x="1039882" y="1130399"/>
                  </a:moveTo>
                  <a:cubicBezTo>
                    <a:pt x="1039882" y="1136012"/>
                    <a:pt x="1035672" y="1140924"/>
                    <a:pt x="1027252" y="1145134"/>
                  </a:cubicBezTo>
                  <a:cubicBezTo>
                    <a:pt x="1027252" y="1149344"/>
                    <a:pt x="1025849" y="1151449"/>
                    <a:pt x="1023042" y="1151449"/>
                  </a:cubicBezTo>
                  <a:cubicBezTo>
                    <a:pt x="1025849" y="1154256"/>
                    <a:pt x="1027252" y="1159869"/>
                    <a:pt x="1027252" y="1168289"/>
                  </a:cubicBezTo>
                  <a:cubicBezTo>
                    <a:pt x="1023042" y="1168289"/>
                    <a:pt x="1020937" y="1170394"/>
                    <a:pt x="1020937" y="1174604"/>
                  </a:cubicBezTo>
                  <a:lnTo>
                    <a:pt x="1027252" y="1178815"/>
                  </a:lnTo>
                  <a:cubicBezTo>
                    <a:pt x="1045496" y="1156361"/>
                    <a:pt x="1054617" y="1140222"/>
                    <a:pt x="1054617" y="1130399"/>
                  </a:cubicBezTo>
                  <a:close/>
                  <a:moveTo>
                    <a:pt x="450475" y="1111454"/>
                  </a:moveTo>
                  <a:lnTo>
                    <a:pt x="448370" y="1128294"/>
                  </a:lnTo>
                  <a:lnTo>
                    <a:pt x="461000" y="1128294"/>
                  </a:lnTo>
                  <a:lnTo>
                    <a:pt x="461000" y="1119874"/>
                  </a:lnTo>
                  <a:cubicBezTo>
                    <a:pt x="456790" y="1119874"/>
                    <a:pt x="454685" y="1117067"/>
                    <a:pt x="454685" y="1111454"/>
                  </a:cubicBezTo>
                  <a:close/>
                  <a:moveTo>
                    <a:pt x="431530" y="1100929"/>
                  </a:moveTo>
                  <a:lnTo>
                    <a:pt x="427320" y="1107244"/>
                  </a:lnTo>
                  <a:lnTo>
                    <a:pt x="427320" y="1111454"/>
                  </a:lnTo>
                  <a:lnTo>
                    <a:pt x="433635" y="1119874"/>
                  </a:lnTo>
                  <a:lnTo>
                    <a:pt x="433635" y="1124084"/>
                  </a:lnTo>
                  <a:lnTo>
                    <a:pt x="431530" y="1124084"/>
                  </a:lnTo>
                  <a:lnTo>
                    <a:pt x="425215" y="1119874"/>
                  </a:lnTo>
                  <a:lnTo>
                    <a:pt x="425215" y="1128294"/>
                  </a:lnTo>
                  <a:lnTo>
                    <a:pt x="431530" y="1136714"/>
                  </a:lnTo>
                  <a:lnTo>
                    <a:pt x="427320" y="1145134"/>
                  </a:lnTo>
                  <a:lnTo>
                    <a:pt x="433635" y="1145134"/>
                  </a:lnTo>
                  <a:cubicBezTo>
                    <a:pt x="433635" y="1139521"/>
                    <a:pt x="438547" y="1126891"/>
                    <a:pt x="448370" y="1107244"/>
                  </a:cubicBezTo>
                  <a:cubicBezTo>
                    <a:pt x="442757" y="1103034"/>
                    <a:pt x="437143" y="1100929"/>
                    <a:pt x="431530" y="1100929"/>
                  </a:cubicBezTo>
                  <a:close/>
                  <a:moveTo>
                    <a:pt x="448370" y="1073563"/>
                  </a:moveTo>
                  <a:lnTo>
                    <a:pt x="450475" y="1079878"/>
                  </a:lnTo>
                  <a:cubicBezTo>
                    <a:pt x="442055" y="1084088"/>
                    <a:pt x="437845" y="1087597"/>
                    <a:pt x="437845" y="1090403"/>
                  </a:cubicBezTo>
                  <a:cubicBezTo>
                    <a:pt x="437845" y="1093210"/>
                    <a:pt x="441353" y="1096719"/>
                    <a:pt x="448370" y="1100929"/>
                  </a:cubicBezTo>
                  <a:lnTo>
                    <a:pt x="450475" y="1100929"/>
                  </a:lnTo>
                  <a:lnTo>
                    <a:pt x="448370" y="1094613"/>
                  </a:lnTo>
                  <a:cubicBezTo>
                    <a:pt x="452580" y="1094613"/>
                    <a:pt x="454685" y="1091807"/>
                    <a:pt x="454685" y="1086193"/>
                  </a:cubicBezTo>
                  <a:lnTo>
                    <a:pt x="454685" y="1073563"/>
                  </a:lnTo>
                  <a:close/>
                  <a:moveTo>
                    <a:pt x="471525" y="1052513"/>
                  </a:moveTo>
                  <a:lnTo>
                    <a:pt x="471525" y="1060933"/>
                  </a:lnTo>
                  <a:lnTo>
                    <a:pt x="477840" y="1060933"/>
                  </a:lnTo>
                  <a:cubicBezTo>
                    <a:pt x="477840" y="1055320"/>
                    <a:pt x="475735" y="1052513"/>
                    <a:pt x="471525" y="1052513"/>
                  </a:cubicBezTo>
                  <a:close/>
                  <a:moveTo>
                    <a:pt x="482050" y="1023043"/>
                  </a:moveTo>
                  <a:lnTo>
                    <a:pt x="482050" y="1033568"/>
                  </a:lnTo>
                  <a:lnTo>
                    <a:pt x="494681" y="1035673"/>
                  </a:lnTo>
                  <a:lnTo>
                    <a:pt x="494681" y="1033568"/>
                  </a:lnTo>
                  <a:cubicBezTo>
                    <a:pt x="494681" y="1029358"/>
                    <a:pt x="491172" y="1025849"/>
                    <a:pt x="484155" y="1023043"/>
                  </a:cubicBezTo>
                  <a:close/>
                  <a:moveTo>
                    <a:pt x="458895" y="1010412"/>
                  </a:moveTo>
                  <a:cubicBezTo>
                    <a:pt x="464509" y="1017429"/>
                    <a:pt x="467315" y="1023744"/>
                    <a:pt x="467315" y="1029358"/>
                  </a:cubicBezTo>
                  <a:lnTo>
                    <a:pt x="454685" y="1039883"/>
                  </a:lnTo>
                  <a:cubicBezTo>
                    <a:pt x="457492" y="1048303"/>
                    <a:pt x="461000" y="1052513"/>
                    <a:pt x="465210" y="1052513"/>
                  </a:cubicBezTo>
                  <a:lnTo>
                    <a:pt x="477840" y="1010412"/>
                  </a:lnTo>
                  <a:close/>
                  <a:moveTo>
                    <a:pt x="488366" y="1004097"/>
                  </a:moveTo>
                  <a:lnTo>
                    <a:pt x="488366" y="1012518"/>
                  </a:lnTo>
                  <a:lnTo>
                    <a:pt x="500996" y="1016728"/>
                  </a:lnTo>
                  <a:lnTo>
                    <a:pt x="500996" y="1010412"/>
                  </a:lnTo>
                  <a:cubicBezTo>
                    <a:pt x="499592" y="1010412"/>
                    <a:pt x="495382" y="1008307"/>
                    <a:pt x="488366" y="1004097"/>
                  </a:cubicBezTo>
                  <a:close/>
                  <a:moveTo>
                    <a:pt x="467315" y="989362"/>
                  </a:moveTo>
                  <a:lnTo>
                    <a:pt x="467315" y="993572"/>
                  </a:lnTo>
                  <a:cubicBezTo>
                    <a:pt x="470122" y="1001992"/>
                    <a:pt x="475735" y="1006202"/>
                    <a:pt x="484155" y="1006202"/>
                  </a:cubicBezTo>
                  <a:lnTo>
                    <a:pt x="484155" y="995677"/>
                  </a:lnTo>
                  <a:cubicBezTo>
                    <a:pt x="484155" y="991467"/>
                    <a:pt x="482050" y="989362"/>
                    <a:pt x="477840" y="989362"/>
                  </a:cubicBezTo>
                  <a:close/>
                  <a:moveTo>
                    <a:pt x="498891" y="983047"/>
                  </a:moveTo>
                  <a:lnTo>
                    <a:pt x="498891" y="989362"/>
                  </a:lnTo>
                  <a:lnTo>
                    <a:pt x="505206" y="989362"/>
                  </a:lnTo>
                  <a:lnTo>
                    <a:pt x="505206" y="983047"/>
                  </a:lnTo>
                  <a:close/>
                  <a:moveTo>
                    <a:pt x="509416" y="961997"/>
                  </a:moveTo>
                  <a:lnTo>
                    <a:pt x="509416" y="966207"/>
                  </a:lnTo>
                  <a:cubicBezTo>
                    <a:pt x="513626" y="966207"/>
                    <a:pt x="515731" y="968312"/>
                    <a:pt x="515731" y="972522"/>
                  </a:cubicBezTo>
                  <a:lnTo>
                    <a:pt x="522046" y="972522"/>
                  </a:lnTo>
                  <a:lnTo>
                    <a:pt x="522046" y="966207"/>
                  </a:lnTo>
                  <a:cubicBezTo>
                    <a:pt x="520643" y="966207"/>
                    <a:pt x="517134" y="964804"/>
                    <a:pt x="511521" y="961997"/>
                  </a:cubicBezTo>
                  <a:close/>
                  <a:moveTo>
                    <a:pt x="494681" y="953577"/>
                  </a:moveTo>
                  <a:cubicBezTo>
                    <a:pt x="494681" y="966207"/>
                    <a:pt x="489067" y="974627"/>
                    <a:pt x="477840" y="978837"/>
                  </a:cubicBezTo>
                  <a:lnTo>
                    <a:pt x="477840" y="983047"/>
                  </a:lnTo>
                  <a:lnTo>
                    <a:pt x="492576" y="989362"/>
                  </a:lnTo>
                  <a:cubicBezTo>
                    <a:pt x="492576" y="976732"/>
                    <a:pt x="496786" y="965505"/>
                    <a:pt x="505206" y="955682"/>
                  </a:cubicBezTo>
                  <a:lnTo>
                    <a:pt x="498891" y="953577"/>
                  </a:lnTo>
                  <a:close/>
                  <a:moveTo>
                    <a:pt x="559936" y="869376"/>
                  </a:moveTo>
                  <a:lnTo>
                    <a:pt x="559936" y="875691"/>
                  </a:lnTo>
                  <a:lnTo>
                    <a:pt x="566251" y="875691"/>
                  </a:lnTo>
                  <a:cubicBezTo>
                    <a:pt x="566251" y="871481"/>
                    <a:pt x="564146" y="869376"/>
                    <a:pt x="559936" y="869376"/>
                  </a:cubicBezTo>
                  <a:close/>
                  <a:moveTo>
                    <a:pt x="549411" y="869376"/>
                  </a:moveTo>
                  <a:lnTo>
                    <a:pt x="528361" y="919896"/>
                  </a:lnTo>
                  <a:lnTo>
                    <a:pt x="532571" y="919896"/>
                  </a:lnTo>
                  <a:lnTo>
                    <a:pt x="538886" y="915686"/>
                  </a:lnTo>
                  <a:cubicBezTo>
                    <a:pt x="544500" y="918493"/>
                    <a:pt x="548008" y="919896"/>
                    <a:pt x="549411" y="919896"/>
                  </a:cubicBezTo>
                  <a:cubicBezTo>
                    <a:pt x="549411" y="917090"/>
                    <a:pt x="545903" y="913581"/>
                    <a:pt x="538886" y="909371"/>
                  </a:cubicBezTo>
                  <a:lnTo>
                    <a:pt x="545201" y="894636"/>
                  </a:lnTo>
                  <a:lnTo>
                    <a:pt x="551516" y="898846"/>
                  </a:lnTo>
                  <a:lnTo>
                    <a:pt x="555726" y="898846"/>
                  </a:lnTo>
                  <a:lnTo>
                    <a:pt x="555726" y="894636"/>
                  </a:lnTo>
                  <a:cubicBezTo>
                    <a:pt x="548710" y="894636"/>
                    <a:pt x="545201" y="892531"/>
                    <a:pt x="545201" y="888321"/>
                  </a:cubicBezTo>
                  <a:lnTo>
                    <a:pt x="551516" y="886216"/>
                  </a:lnTo>
                  <a:lnTo>
                    <a:pt x="562041" y="888321"/>
                  </a:lnTo>
                  <a:lnTo>
                    <a:pt x="551516" y="875691"/>
                  </a:lnTo>
                  <a:lnTo>
                    <a:pt x="555726" y="869376"/>
                  </a:lnTo>
                  <a:close/>
                  <a:moveTo>
                    <a:pt x="566251" y="837800"/>
                  </a:moveTo>
                  <a:cubicBezTo>
                    <a:pt x="559235" y="847624"/>
                    <a:pt x="555726" y="854641"/>
                    <a:pt x="555726" y="858851"/>
                  </a:cubicBezTo>
                  <a:cubicBezTo>
                    <a:pt x="562743" y="863061"/>
                    <a:pt x="568357" y="865166"/>
                    <a:pt x="572567" y="865166"/>
                  </a:cubicBezTo>
                  <a:lnTo>
                    <a:pt x="566251" y="854641"/>
                  </a:lnTo>
                  <a:cubicBezTo>
                    <a:pt x="566251" y="850430"/>
                    <a:pt x="570462" y="848326"/>
                    <a:pt x="578882" y="848326"/>
                  </a:cubicBezTo>
                  <a:lnTo>
                    <a:pt x="578882" y="842011"/>
                  </a:lnTo>
                  <a:close/>
                  <a:moveTo>
                    <a:pt x="953576" y="820960"/>
                  </a:moveTo>
                  <a:lnTo>
                    <a:pt x="953576" y="827275"/>
                  </a:lnTo>
                  <a:lnTo>
                    <a:pt x="959891" y="827275"/>
                  </a:lnTo>
                  <a:cubicBezTo>
                    <a:pt x="959891" y="823065"/>
                    <a:pt x="957786" y="820960"/>
                    <a:pt x="953576" y="820960"/>
                  </a:cubicBezTo>
                  <a:close/>
                  <a:moveTo>
                    <a:pt x="543096" y="820960"/>
                  </a:moveTo>
                  <a:cubicBezTo>
                    <a:pt x="543096" y="832187"/>
                    <a:pt x="540289" y="837800"/>
                    <a:pt x="534676" y="837800"/>
                  </a:cubicBezTo>
                  <a:lnTo>
                    <a:pt x="532571" y="837800"/>
                  </a:lnTo>
                  <a:lnTo>
                    <a:pt x="538886" y="848326"/>
                  </a:lnTo>
                  <a:cubicBezTo>
                    <a:pt x="538886" y="852536"/>
                    <a:pt x="536781" y="854641"/>
                    <a:pt x="532571" y="854641"/>
                  </a:cubicBezTo>
                  <a:cubicBezTo>
                    <a:pt x="532571" y="853237"/>
                    <a:pt x="531168" y="852536"/>
                    <a:pt x="528361" y="852536"/>
                  </a:cubicBezTo>
                  <a:cubicBezTo>
                    <a:pt x="528361" y="856746"/>
                    <a:pt x="526256" y="860956"/>
                    <a:pt x="522046" y="865166"/>
                  </a:cubicBezTo>
                  <a:lnTo>
                    <a:pt x="526256" y="871481"/>
                  </a:lnTo>
                  <a:lnTo>
                    <a:pt x="515731" y="886216"/>
                  </a:lnTo>
                  <a:lnTo>
                    <a:pt x="515731" y="894636"/>
                  </a:lnTo>
                  <a:lnTo>
                    <a:pt x="511521" y="894636"/>
                  </a:lnTo>
                  <a:lnTo>
                    <a:pt x="511521" y="905161"/>
                  </a:lnTo>
                  <a:lnTo>
                    <a:pt x="515731" y="911476"/>
                  </a:lnTo>
                  <a:cubicBezTo>
                    <a:pt x="504504" y="914283"/>
                    <a:pt x="498891" y="919195"/>
                    <a:pt x="498891" y="926211"/>
                  </a:cubicBezTo>
                  <a:lnTo>
                    <a:pt x="500996" y="949367"/>
                  </a:lnTo>
                  <a:cubicBezTo>
                    <a:pt x="502399" y="949367"/>
                    <a:pt x="505206" y="947963"/>
                    <a:pt x="509416" y="945157"/>
                  </a:cubicBezTo>
                  <a:cubicBezTo>
                    <a:pt x="513626" y="940947"/>
                    <a:pt x="517836" y="935333"/>
                    <a:pt x="522046" y="928316"/>
                  </a:cubicBezTo>
                  <a:lnTo>
                    <a:pt x="522046" y="932526"/>
                  </a:lnTo>
                  <a:lnTo>
                    <a:pt x="517836" y="949367"/>
                  </a:lnTo>
                  <a:lnTo>
                    <a:pt x="526256" y="949367"/>
                  </a:lnTo>
                  <a:cubicBezTo>
                    <a:pt x="527659" y="949367"/>
                    <a:pt x="529063" y="948665"/>
                    <a:pt x="530466" y="947262"/>
                  </a:cubicBezTo>
                  <a:lnTo>
                    <a:pt x="534676" y="938842"/>
                  </a:lnTo>
                  <a:lnTo>
                    <a:pt x="534676" y="936737"/>
                  </a:lnTo>
                  <a:cubicBezTo>
                    <a:pt x="534676" y="931123"/>
                    <a:pt x="530466" y="928316"/>
                    <a:pt x="522046" y="928316"/>
                  </a:cubicBezTo>
                  <a:lnTo>
                    <a:pt x="522046" y="915686"/>
                  </a:lnTo>
                  <a:cubicBezTo>
                    <a:pt x="531869" y="891829"/>
                    <a:pt x="543096" y="867972"/>
                    <a:pt x="555726" y="844115"/>
                  </a:cubicBezTo>
                  <a:lnTo>
                    <a:pt x="551516" y="837800"/>
                  </a:lnTo>
                  <a:lnTo>
                    <a:pt x="551516" y="820960"/>
                  </a:lnTo>
                  <a:close/>
                  <a:moveTo>
                    <a:pt x="549411" y="808330"/>
                  </a:moveTo>
                  <a:lnTo>
                    <a:pt x="549411" y="810435"/>
                  </a:lnTo>
                  <a:lnTo>
                    <a:pt x="555726" y="810435"/>
                  </a:lnTo>
                  <a:lnTo>
                    <a:pt x="555726" y="808330"/>
                  </a:lnTo>
                  <a:close/>
                  <a:moveTo>
                    <a:pt x="1185129" y="759915"/>
                  </a:moveTo>
                  <a:cubicBezTo>
                    <a:pt x="1185129" y="761318"/>
                    <a:pt x="1183725" y="764826"/>
                    <a:pt x="1180919" y="770440"/>
                  </a:cubicBezTo>
                  <a:lnTo>
                    <a:pt x="1180919" y="774650"/>
                  </a:lnTo>
                  <a:lnTo>
                    <a:pt x="1185129" y="774650"/>
                  </a:lnTo>
                  <a:cubicBezTo>
                    <a:pt x="1185129" y="773246"/>
                    <a:pt x="1186532" y="769738"/>
                    <a:pt x="1189339" y="764125"/>
                  </a:cubicBezTo>
                  <a:lnTo>
                    <a:pt x="1189339" y="759915"/>
                  </a:lnTo>
                  <a:close/>
                  <a:moveTo>
                    <a:pt x="882005" y="747284"/>
                  </a:moveTo>
                  <a:cubicBezTo>
                    <a:pt x="879199" y="747284"/>
                    <a:pt x="875690" y="750793"/>
                    <a:pt x="871480" y="757809"/>
                  </a:cubicBezTo>
                  <a:lnTo>
                    <a:pt x="871480" y="759915"/>
                  </a:lnTo>
                  <a:lnTo>
                    <a:pt x="875690" y="759915"/>
                  </a:lnTo>
                  <a:cubicBezTo>
                    <a:pt x="877094" y="759915"/>
                    <a:pt x="878497" y="759213"/>
                    <a:pt x="879900" y="757809"/>
                  </a:cubicBezTo>
                  <a:cubicBezTo>
                    <a:pt x="882707" y="756406"/>
                    <a:pt x="884812" y="754301"/>
                    <a:pt x="886215" y="751494"/>
                  </a:cubicBezTo>
                  <a:lnTo>
                    <a:pt x="886215" y="747284"/>
                  </a:lnTo>
                  <a:close/>
                  <a:moveTo>
                    <a:pt x="860955" y="743074"/>
                  </a:moveTo>
                  <a:cubicBezTo>
                    <a:pt x="856745" y="744478"/>
                    <a:pt x="854640" y="747284"/>
                    <a:pt x="854640" y="751494"/>
                  </a:cubicBezTo>
                  <a:cubicBezTo>
                    <a:pt x="857447" y="751494"/>
                    <a:pt x="858850" y="752196"/>
                    <a:pt x="858850" y="753599"/>
                  </a:cubicBezTo>
                  <a:lnTo>
                    <a:pt x="865165" y="751494"/>
                  </a:lnTo>
                  <a:lnTo>
                    <a:pt x="869375" y="751494"/>
                  </a:lnTo>
                  <a:lnTo>
                    <a:pt x="869375" y="743074"/>
                  </a:lnTo>
                  <a:close/>
                  <a:moveTo>
                    <a:pt x="869375" y="736759"/>
                  </a:moveTo>
                  <a:lnTo>
                    <a:pt x="869375" y="740969"/>
                  </a:lnTo>
                  <a:lnTo>
                    <a:pt x="877795" y="740969"/>
                  </a:lnTo>
                  <a:lnTo>
                    <a:pt x="877795" y="736759"/>
                  </a:lnTo>
                  <a:close/>
                  <a:moveTo>
                    <a:pt x="915686" y="726234"/>
                  </a:moveTo>
                  <a:cubicBezTo>
                    <a:pt x="901652" y="736058"/>
                    <a:pt x="892530" y="740969"/>
                    <a:pt x="888320" y="740969"/>
                  </a:cubicBezTo>
                  <a:lnTo>
                    <a:pt x="888320" y="743074"/>
                  </a:lnTo>
                  <a:lnTo>
                    <a:pt x="892530" y="743074"/>
                  </a:lnTo>
                  <a:lnTo>
                    <a:pt x="915686" y="736759"/>
                  </a:lnTo>
                  <a:close/>
                  <a:moveTo>
                    <a:pt x="1016727" y="717814"/>
                  </a:moveTo>
                  <a:cubicBezTo>
                    <a:pt x="994273" y="719217"/>
                    <a:pt x="964101" y="736058"/>
                    <a:pt x="926211" y="768335"/>
                  </a:cubicBezTo>
                  <a:cubicBezTo>
                    <a:pt x="907967" y="773948"/>
                    <a:pt x="898845" y="783771"/>
                    <a:pt x="898845" y="797805"/>
                  </a:cubicBezTo>
                  <a:cubicBezTo>
                    <a:pt x="904459" y="811838"/>
                    <a:pt x="911476" y="818855"/>
                    <a:pt x="919896" y="818855"/>
                  </a:cubicBezTo>
                  <a:cubicBezTo>
                    <a:pt x="925509" y="818855"/>
                    <a:pt x="928316" y="820960"/>
                    <a:pt x="928316" y="825170"/>
                  </a:cubicBezTo>
                  <a:cubicBezTo>
                    <a:pt x="939543" y="818154"/>
                    <a:pt x="957786" y="810435"/>
                    <a:pt x="983046" y="802015"/>
                  </a:cubicBezTo>
                  <a:cubicBezTo>
                    <a:pt x="1006903" y="776755"/>
                    <a:pt x="1021639" y="751494"/>
                    <a:pt x="1027252" y="726234"/>
                  </a:cubicBezTo>
                  <a:lnTo>
                    <a:pt x="1027252" y="724129"/>
                  </a:lnTo>
                  <a:cubicBezTo>
                    <a:pt x="1020235" y="724129"/>
                    <a:pt x="1016727" y="722024"/>
                    <a:pt x="1016727" y="717814"/>
                  </a:cubicBezTo>
                  <a:close/>
                  <a:moveTo>
                    <a:pt x="827275" y="675714"/>
                  </a:moveTo>
                  <a:cubicBezTo>
                    <a:pt x="823065" y="677117"/>
                    <a:pt x="820960" y="679924"/>
                    <a:pt x="820960" y="684134"/>
                  </a:cubicBezTo>
                  <a:lnTo>
                    <a:pt x="820960" y="686239"/>
                  </a:lnTo>
                  <a:lnTo>
                    <a:pt x="825170" y="686239"/>
                  </a:lnTo>
                  <a:cubicBezTo>
                    <a:pt x="827976" y="686239"/>
                    <a:pt x="831485" y="682730"/>
                    <a:pt x="835695" y="675714"/>
                  </a:cubicBezTo>
                  <a:close/>
                  <a:moveTo>
                    <a:pt x="865165" y="669398"/>
                  </a:moveTo>
                  <a:lnTo>
                    <a:pt x="865165" y="675714"/>
                  </a:lnTo>
                  <a:cubicBezTo>
                    <a:pt x="867972" y="675714"/>
                    <a:pt x="869375" y="677117"/>
                    <a:pt x="869375" y="679924"/>
                  </a:cubicBezTo>
                  <a:cubicBezTo>
                    <a:pt x="865165" y="679924"/>
                    <a:pt x="861657" y="683432"/>
                    <a:pt x="858850" y="690449"/>
                  </a:cubicBezTo>
                  <a:lnTo>
                    <a:pt x="858850" y="692554"/>
                  </a:lnTo>
                  <a:cubicBezTo>
                    <a:pt x="871480" y="685537"/>
                    <a:pt x="877795" y="679924"/>
                    <a:pt x="877795" y="675714"/>
                  </a:cubicBezTo>
                  <a:cubicBezTo>
                    <a:pt x="872182" y="675714"/>
                    <a:pt x="869375" y="673609"/>
                    <a:pt x="869375" y="669398"/>
                  </a:cubicBezTo>
                  <a:close/>
                  <a:moveTo>
                    <a:pt x="1246175" y="650453"/>
                  </a:moveTo>
                  <a:lnTo>
                    <a:pt x="1246175" y="656768"/>
                  </a:lnTo>
                  <a:lnTo>
                    <a:pt x="1252490" y="656768"/>
                  </a:lnTo>
                  <a:cubicBezTo>
                    <a:pt x="1252490" y="652558"/>
                    <a:pt x="1250385" y="650453"/>
                    <a:pt x="1246175" y="650453"/>
                  </a:cubicBezTo>
                  <a:close/>
                  <a:moveTo>
                    <a:pt x="1252490" y="639928"/>
                  </a:moveTo>
                  <a:lnTo>
                    <a:pt x="1252490" y="646243"/>
                  </a:lnTo>
                  <a:lnTo>
                    <a:pt x="1254595" y="646243"/>
                  </a:lnTo>
                  <a:lnTo>
                    <a:pt x="1254595" y="639928"/>
                  </a:lnTo>
                  <a:close/>
                  <a:moveTo>
                    <a:pt x="995677" y="639928"/>
                  </a:moveTo>
                  <a:lnTo>
                    <a:pt x="995677" y="642033"/>
                  </a:lnTo>
                  <a:lnTo>
                    <a:pt x="1010412" y="646243"/>
                  </a:lnTo>
                  <a:lnTo>
                    <a:pt x="1012517" y="639928"/>
                  </a:lnTo>
                  <a:close/>
                  <a:moveTo>
                    <a:pt x="1258805" y="612563"/>
                  </a:moveTo>
                  <a:cubicBezTo>
                    <a:pt x="1258805" y="616773"/>
                    <a:pt x="1260910" y="618878"/>
                    <a:pt x="1265120" y="618878"/>
                  </a:cubicBezTo>
                  <a:lnTo>
                    <a:pt x="1269330" y="618878"/>
                  </a:lnTo>
                  <a:cubicBezTo>
                    <a:pt x="1269330" y="614668"/>
                    <a:pt x="1267225" y="612563"/>
                    <a:pt x="1263015" y="612563"/>
                  </a:cubicBezTo>
                  <a:close/>
                  <a:moveTo>
                    <a:pt x="711498" y="500996"/>
                  </a:moveTo>
                  <a:lnTo>
                    <a:pt x="711498" y="509417"/>
                  </a:lnTo>
                  <a:lnTo>
                    <a:pt x="713603" y="509417"/>
                  </a:lnTo>
                  <a:lnTo>
                    <a:pt x="713603" y="500996"/>
                  </a:lnTo>
                  <a:close/>
                  <a:moveTo>
                    <a:pt x="696763" y="500996"/>
                  </a:moveTo>
                  <a:cubicBezTo>
                    <a:pt x="691150" y="500996"/>
                    <a:pt x="684835" y="506610"/>
                    <a:pt x="677818" y="517837"/>
                  </a:cubicBezTo>
                  <a:cubicBezTo>
                    <a:pt x="673608" y="516433"/>
                    <a:pt x="670099" y="515732"/>
                    <a:pt x="667293" y="515732"/>
                  </a:cubicBezTo>
                  <a:lnTo>
                    <a:pt x="667293" y="517837"/>
                  </a:lnTo>
                  <a:lnTo>
                    <a:pt x="673608" y="528362"/>
                  </a:lnTo>
                  <a:lnTo>
                    <a:pt x="673608" y="532572"/>
                  </a:lnTo>
                  <a:cubicBezTo>
                    <a:pt x="673608" y="536782"/>
                    <a:pt x="670099" y="538887"/>
                    <a:pt x="663083" y="538887"/>
                  </a:cubicBezTo>
                  <a:lnTo>
                    <a:pt x="667293" y="545202"/>
                  </a:lnTo>
                  <a:lnTo>
                    <a:pt x="652557" y="568357"/>
                  </a:lnTo>
                  <a:lnTo>
                    <a:pt x="652557" y="583092"/>
                  </a:lnTo>
                  <a:cubicBezTo>
                    <a:pt x="659574" y="583092"/>
                    <a:pt x="664486" y="583794"/>
                    <a:pt x="667293" y="585197"/>
                  </a:cubicBezTo>
                  <a:cubicBezTo>
                    <a:pt x="679923" y="543097"/>
                    <a:pt x="689746" y="522047"/>
                    <a:pt x="696763" y="522047"/>
                  </a:cubicBezTo>
                  <a:lnTo>
                    <a:pt x="696763" y="532572"/>
                  </a:lnTo>
                  <a:cubicBezTo>
                    <a:pt x="685536" y="552219"/>
                    <a:pt x="679923" y="564147"/>
                    <a:pt x="679923" y="568357"/>
                  </a:cubicBezTo>
                  <a:lnTo>
                    <a:pt x="684133" y="568357"/>
                  </a:lnTo>
                  <a:cubicBezTo>
                    <a:pt x="686940" y="568357"/>
                    <a:pt x="691150" y="559937"/>
                    <a:pt x="696763" y="543097"/>
                  </a:cubicBezTo>
                  <a:cubicBezTo>
                    <a:pt x="698166" y="543097"/>
                    <a:pt x="701675" y="541694"/>
                    <a:pt x="707288" y="538887"/>
                  </a:cubicBezTo>
                  <a:lnTo>
                    <a:pt x="703078" y="532572"/>
                  </a:lnTo>
                  <a:lnTo>
                    <a:pt x="703078" y="528362"/>
                  </a:lnTo>
                  <a:lnTo>
                    <a:pt x="713603" y="528362"/>
                  </a:lnTo>
                  <a:lnTo>
                    <a:pt x="713603" y="515732"/>
                  </a:lnTo>
                  <a:lnTo>
                    <a:pt x="703078" y="515732"/>
                  </a:lnTo>
                  <a:lnTo>
                    <a:pt x="696763" y="517837"/>
                  </a:lnTo>
                  <a:lnTo>
                    <a:pt x="696763" y="511522"/>
                  </a:lnTo>
                  <a:cubicBezTo>
                    <a:pt x="699570" y="505908"/>
                    <a:pt x="700973" y="502400"/>
                    <a:pt x="700973" y="500996"/>
                  </a:cubicBezTo>
                  <a:close/>
                  <a:moveTo>
                    <a:pt x="730443" y="477841"/>
                  </a:moveTo>
                  <a:cubicBezTo>
                    <a:pt x="727637" y="477841"/>
                    <a:pt x="724128" y="481350"/>
                    <a:pt x="719918" y="488366"/>
                  </a:cubicBezTo>
                  <a:lnTo>
                    <a:pt x="730443" y="488366"/>
                  </a:lnTo>
                  <a:close/>
                  <a:moveTo>
                    <a:pt x="1134608" y="471526"/>
                  </a:moveTo>
                  <a:cubicBezTo>
                    <a:pt x="1134608" y="474333"/>
                    <a:pt x="1121277" y="478543"/>
                    <a:pt x="1094613" y="484156"/>
                  </a:cubicBezTo>
                  <a:cubicBezTo>
                    <a:pt x="1094613" y="489770"/>
                    <a:pt x="1089701" y="492576"/>
                    <a:pt x="1079878" y="492576"/>
                  </a:cubicBezTo>
                  <a:lnTo>
                    <a:pt x="1079878" y="488366"/>
                  </a:lnTo>
                  <a:cubicBezTo>
                    <a:pt x="1077071" y="491173"/>
                    <a:pt x="1072861" y="492576"/>
                    <a:pt x="1067247" y="492576"/>
                  </a:cubicBezTo>
                  <a:lnTo>
                    <a:pt x="1071457" y="498891"/>
                  </a:lnTo>
                  <a:lnTo>
                    <a:pt x="1071457" y="500996"/>
                  </a:lnTo>
                  <a:lnTo>
                    <a:pt x="1054617" y="498891"/>
                  </a:lnTo>
                  <a:lnTo>
                    <a:pt x="1044092" y="500996"/>
                  </a:lnTo>
                  <a:cubicBezTo>
                    <a:pt x="1044092" y="499593"/>
                    <a:pt x="1042689" y="498891"/>
                    <a:pt x="1039882" y="498891"/>
                  </a:cubicBezTo>
                  <a:lnTo>
                    <a:pt x="1039882" y="511522"/>
                  </a:lnTo>
                  <a:lnTo>
                    <a:pt x="1029357" y="511522"/>
                  </a:lnTo>
                  <a:lnTo>
                    <a:pt x="1023042" y="509417"/>
                  </a:lnTo>
                  <a:cubicBezTo>
                    <a:pt x="1023042" y="510820"/>
                    <a:pt x="994975" y="524853"/>
                    <a:pt x="938841" y="551517"/>
                  </a:cubicBezTo>
                  <a:cubicBezTo>
                    <a:pt x="899547" y="595021"/>
                    <a:pt x="877094" y="616773"/>
                    <a:pt x="871480" y="616773"/>
                  </a:cubicBezTo>
                  <a:cubicBezTo>
                    <a:pt x="871480" y="622386"/>
                    <a:pt x="858148" y="639226"/>
                    <a:pt x="831485" y="667293"/>
                  </a:cubicBezTo>
                  <a:lnTo>
                    <a:pt x="831485" y="673609"/>
                  </a:lnTo>
                  <a:lnTo>
                    <a:pt x="837800" y="673609"/>
                  </a:lnTo>
                  <a:cubicBezTo>
                    <a:pt x="843413" y="673609"/>
                    <a:pt x="851132" y="670100"/>
                    <a:pt x="860955" y="663083"/>
                  </a:cubicBezTo>
                  <a:cubicBezTo>
                    <a:pt x="865165" y="663083"/>
                    <a:pt x="870077" y="664487"/>
                    <a:pt x="875690" y="667293"/>
                  </a:cubicBezTo>
                  <a:cubicBezTo>
                    <a:pt x="881304" y="664487"/>
                    <a:pt x="885514" y="663083"/>
                    <a:pt x="888320" y="663083"/>
                  </a:cubicBezTo>
                  <a:lnTo>
                    <a:pt x="888320" y="667293"/>
                  </a:lnTo>
                  <a:lnTo>
                    <a:pt x="886215" y="675714"/>
                  </a:lnTo>
                  <a:lnTo>
                    <a:pt x="888320" y="675714"/>
                  </a:lnTo>
                  <a:cubicBezTo>
                    <a:pt x="903757" y="671503"/>
                    <a:pt x="911476" y="667293"/>
                    <a:pt x="911476" y="663083"/>
                  </a:cubicBezTo>
                  <a:lnTo>
                    <a:pt x="928316" y="667293"/>
                  </a:lnTo>
                  <a:lnTo>
                    <a:pt x="932526" y="667293"/>
                  </a:lnTo>
                  <a:cubicBezTo>
                    <a:pt x="954980" y="657470"/>
                    <a:pt x="966206" y="650453"/>
                    <a:pt x="966206" y="646243"/>
                  </a:cubicBezTo>
                  <a:lnTo>
                    <a:pt x="953576" y="646243"/>
                  </a:lnTo>
                  <a:lnTo>
                    <a:pt x="953576" y="639928"/>
                  </a:lnTo>
                  <a:lnTo>
                    <a:pt x="989362" y="629403"/>
                  </a:lnTo>
                  <a:cubicBezTo>
                    <a:pt x="992168" y="629403"/>
                    <a:pt x="993572" y="630806"/>
                    <a:pt x="993572" y="633613"/>
                  </a:cubicBezTo>
                  <a:cubicBezTo>
                    <a:pt x="999185" y="628000"/>
                    <a:pt x="1005500" y="625193"/>
                    <a:pt x="1012517" y="625193"/>
                  </a:cubicBezTo>
                  <a:lnTo>
                    <a:pt x="1037777" y="629403"/>
                  </a:lnTo>
                  <a:lnTo>
                    <a:pt x="1054617" y="625193"/>
                  </a:lnTo>
                  <a:lnTo>
                    <a:pt x="1063037" y="629403"/>
                  </a:lnTo>
                  <a:cubicBezTo>
                    <a:pt x="1065844" y="625193"/>
                    <a:pt x="1068651" y="623088"/>
                    <a:pt x="1071457" y="623088"/>
                  </a:cubicBezTo>
                  <a:cubicBezTo>
                    <a:pt x="1102331" y="641331"/>
                    <a:pt x="1123381" y="650453"/>
                    <a:pt x="1134608" y="650453"/>
                  </a:cubicBezTo>
                  <a:lnTo>
                    <a:pt x="1138818" y="650453"/>
                  </a:lnTo>
                  <a:cubicBezTo>
                    <a:pt x="1154255" y="640630"/>
                    <a:pt x="1169692" y="612563"/>
                    <a:pt x="1185129" y="566252"/>
                  </a:cubicBezTo>
                  <a:cubicBezTo>
                    <a:pt x="1186532" y="566252"/>
                    <a:pt x="1189339" y="562744"/>
                    <a:pt x="1193549" y="555727"/>
                  </a:cubicBezTo>
                  <a:cubicBezTo>
                    <a:pt x="1197759" y="548710"/>
                    <a:pt x="1201969" y="539589"/>
                    <a:pt x="1206179" y="528362"/>
                  </a:cubicBezTo>
                  <a:cubicBezTo>
                    <a:pt x="1203373" y="522748"/>
                    <a:pt x="1201969" y="518538"/>
                    <a:pt x="1201969" y="515732"/>
                  </a:cubicBezTo>
                  <a:cubicBezTo>
                    <a:pt x="1211792" y="511522"/>
                    <a:pt x="1217406" y="506610"/>
                    <a:pt x="1218809" y="500996"/>
                  </a:cubicBezTo>
                  <a:cubicBezTo>
                    <a:pt x="1200566" y="489770"/>
                    <a:pt x="1190040" y="484156"/>
                    <a:pt x="1187234" y="484156"/>
                  </a:cubicBezTo>
                  <a:cubicBezTo>
                    <a:pt x="1181620" y="484156"/>
                    <a:pt x="1178814" y="481350"/>
                    <a:pt x="1178814" y="475736"/>
                  </a:cubicBezTo>
                  <a:lnTo>
                    <a:pt x="1168289" y="482051"/>
                  </a:lnTo>
                  <a:cubicBezTo>
                    <a:pt x="1168289" y="479245"/>
                    <a:pt x="1164079" y="475736"/>
                    <a:pt x="1155659" y="471526"/>
                  </a:cubicBezTo>
                  <a:lnTo>
                    <a:pt x="1147238" y="475736"/>
                  </a:lnTo>
                  <a:cubicBezTo>
                    <a:pt x="1144432" y="472929"/>
                    <a:pt x="1140222" y="471526"/>
                    <a:pt x="1134608" y="471526"/>
                  </a:cubicBezTo>
                  <a:close/>
                  <a:moveTo>
                    <a:pt x="713603" y="471526"/>
                  </a:moveTo>
                  <a:cubicBezTo>
                    <a:pt x="707990" y="475736"/>
                    <a:pt x="703780" y="477841"/>
                    <a:pt x="700973" y="477841"/>
                  </a:cubicBezTo>
                  <a:lnTo>
                    <a:pt x="703078" y="484156"/>
                  </a:lnTo>
                  <a:lnTo>
                    <a:pt x="703078" y="488366"/>
                  </a:lnTo>
                  <a:lnTo>
                    <a:pt x="700973" y="494681"/>
                  </a:lnTo>
                  <a:lnTo>
                    <a:pt x="703078" y="494681"/>
                  </a:lnTo>
                  <a:cubicBezTo>
                    <a:pt x="705885" y="494681"/>
                    <a:pt x="710797" y="489068"/>
                    <a:pt x="717813" y="477841"/>
                  </a:cubicBezTo>
                  <a:lnTo>
                    <a:pt x="717813" y="471526"/>
                  </a:lnTo>
                  <a:close/>
                  <a:moveTo>
                    <a:pt x="730443" y="465211"/>
                  </a:moveTo>
                  <a:lnTo>
                    <a:pt x="730443" y="467316"/>
                  </a:lnTo>
                  <a:cubicBezTo>
                    <a:pt x="730443" y="471526"/>
                    <a:pt x="736057" y="475034"/>
                    <a:pt x="747284" y="477841"/>
                  </a:cubicBezTo>
                  <a:cubicBezTo>
                    <a:pt x="747284" y="475034"/>
                    <a:pt x="743074" y="470824"/>
                    <a:pt x="734653" y="465211"/>
                  </a:cubicBezTo>
                  <a:close/>
                  <a:moveTo>
                    <a:pt x="877795" y="263129"/>
                  </a:moveTo>
                  <a:cubicBezTo>
                    <a:pt x="877795" y="267339"/>
                    <a:pt x="864463" y="273654"/>
                    <a:pt x="837800" y="282074"/>
                  </a:cubicBezTo>
                  <a:lnTo>
                    <a:pt x="827275" y="307334"/>
                  </a:lnTo>
                  <a:cubicBezTo>
                    <a:pt x="821661" y="307334"/>
                    <a:pt x="818854" y="309439"/>
                    <a:pt x="818854" y="313649"/>
                  </a:cubicBezTo>
                  <a:lnTo>
                    <a:pt x="818854" y="315754"/>
                  </a:lnTo>
                  <a:cubicBezTo>
                    <a:pt x="824468" y="315754"/>
                    <a:pt x="827275" y="318561"/>
                    <a:pt x="827275" y="324174"/>
                  </a:cubicBezTo>
                  <a:lnTo>
                    <a:pt x="820960" y="326279"/>
                  </a:lnTo>
                  <a:cubicBezTo>
                    <a:pt x="815346" y="322069"/>
                    <a:pt x="809733" y="319964"/>
                    <a:pt x="804119" y="319964"/>
                  </a:cubicBezTo>
                  <a:cubicBezTo>
                    <a:pt x="811136" y="331191"/>
                    <a:pt x="818854" y="336804"/>
                    <a:pt x="827275" y="336804"/>
                  </a:cubicBezTo>
                  <a:cubicBezTo>
                    <a:pt x="859552" y="304527"/>
                    <a:pt x="879900" y="279969"/>
                    <a:pt x="888320" y="263129"/>
                  </a:cubicBezTo>
                  <a:close/>
                  <a:moveTo>
                    <a:pt x="922001" y="246288"/>
                  </a:moveTo>
                  <a:cubicBezTo>
                    <a:pt x="917791" y="246288"/>
                    <a:pt x="884110" y="282074"/>
                    <a:pt x="820960" y="353645"/>
                  </a:cubicBezTo>
                  <a:cubicBezTo>
                    <a:pt x="819556" y="353645"/>
                    <a:pt x="815346" y="357153"/>
                    <a:pt x="808329" y="364170"/>
                  </a:cubicBezTo>
                  <a:cubicBezTo>
                    <a:pt x="798506" y="373993"/>
                    <a:pt x="787279" y="385922"/>
                    <a:pt x="774649" y="399955"/>
                  </a:cubicBezTo>
                  <a:lnTo>
                    <a:pt x="774649" y="397850"/>
                  </a:lnTo>
                  <a:cubicBezTo>
                    <a:pt x="784472" y="381010"/>
                    <a:pt x="799909" y="362065"/>
                    <a:pt x="820960" y="341014"/>
                  </a:cubicBezTo>
                  <a:cubicBezTo>
                    <a:pt x="819556" y="341014"/>
                    <a:pt x="817451" y="340313"/>
                    <a:pt x="814644" y="338910"/>
                  </a:cubicBezTo>
                  <a:cubicBezTo>
                    <a:pt x="810434" y="337506"/>
                    <a:pt x="806224" y="335401"/>
                    <a:pt x="802014" y="332594"/>
                  </a:cubicBezTo>
                  <a:lnTo>
                    <a:pt x="808329" y="343120"/>
                  </a:lnTo>
                  <a:cubicBezTo>
                    <a:pt x="805523" y="343120"/>
                    <a:pt x="804119" y="344523"/>
                    <a:pt x="804119" y="347330"/>
                  </a:cubicBezTo>
                  <a:lnTo>
                    <a:pt x="797804" y="343120"/>
                  </a:lnTo>
                  <a:cubicBezTo>
                    <a:pt x="792191" y="345926"/>
                    <a:pt x="787981" y="347330"/>
                    <a:pt x="785174" y="347330"/>
                  </a:cubicBezTo>
                  <a:lnTo>
                    <a:pt x="795699" y="359960"/>
                  </a:lnTo>
                  <a:lnTo>
                    <a:pt x="787279" y="359960"/>
                  </a:lnTo>
                  <a:cubicBezTo>
                    <a:pt x="785876" y="359960"/>
                    <a:pt x="785174" y="359258"/>
                    <a:pt x="785174" y="357855"/>
                  </a:cubicBezTo>
                  <a:cubicBezTo>
                    <a:pt x="778157" y="359258"/>
                    <a:pt x="772544" y="360661"/>
                    <a:pt x="768334" y="362065"/>
                  </a:cubicBezTo>
                  <a:cubicBezTo>
                    <a:pt x="765527" y="363468"/>
                    <a:pt x="764124" y="364871"/>
                    <a:pt x="764124" y="366275"/>
                  </a:cubicBezTo>
                  <a:lnTo>
                    <a:pt x="766229" y="372590"/>
                  </a:lnTo>
                  <a:lnTo>
                    <a:pt x="768334" y="376800"/>
                  </a:lnTo>
                  <a:lnTo>
                    <a:pt x="764124" y="376800"/>
                  </a:lnTo>
                  <a:lnTo>
                    <a:pt x="757809" y="374695"/>
                  </a:lnTo>
                  <a:cubicBezTo>
                    <a:pt x="750792" y="381712"/>
                    <a:pt x="745179" y="392938"/>
                    <a:pt x="740969" y="408375"/>
                  </a:cubicBezTo>
                  <a:lnTo>
                    <a:pt x="734653" y="404165"/>
                  </a:lnTo>
                  <a:lnTo>
                    <a:pt x="730443" y="404165"/>
                  </a:lnTo>
                  <a:lnTo>
                    <a:pt x="730443" y="408375"/>
                  </a:lnTo>
                  <a:lnTo>
                    <a:pt x="736759" y="416795"/>
                  </a:lnTo>
                  <a:lnTo>
                    <a:pt x="736759" y="421005"/>
                  </a:lnTo>
                  <a:cubicBezTo>
                    <a:pt x="725532" y="429426"/>
                    <a:pt x="719918" y="435039"/>
                    <a:pt x="719918" y="437846"/>
                  </a:cubicBezTo>
                  <a:lnTo>
                    <a:pt x="728338" y="448371"/>
                  </a:lnTo>
                  <a:lnTo>
                    <a:pt x="728338" y="458896"/>
                  </a:lnTo>
                  <a:lnTo>
                    <a:pt x="724128" y="458896"/>
                  </a:lnTo>
                  <a:lnTo>
                    <a:pt x="707288" y="454686"/>
                  </a:lnTo>
                  <a:cubicBezTo>
                    <a:pt x="707288" y="456089"/>
                    <a:pt x="712902" y="460299"/>
                    <a:pt x="724128" y="467316"/>
                  </a:cubicBezTo>
                  <a:lnTo>
                    <a:pt x="728338" y="467316"/>
                  </a:lnTo>
                  <a:cubicBezTo>
                    <a:pt x="735355" y="446266"/>
                    <a:pt x="749389" y="425216"/>
                    <a:pt x="770439" y="404165"/>
                  </a:cubicBezTo>
                  <a:lnTo>
                    <a:pt x="770439" y="408375"/>
                  </a:lnTo>
                  <a:lnTo>
                    <a:pt x="740969" y="454686"/>
                  </a:lnTo>
                  <a:lnTo>
                    <a:pt x="740969" y="458896"/>
                  </a:lnTo>
                  <a:lnTo>
                    <a:pt x="751494" y="458896"/>
                  </a:lnTo>
                  <a:lnTo>
                    <a:pt x="762019" y="450476"/>
                  </a:lnTo>
                  <a:lnTo>
                    <a:pt x="762019" y="458896"/>
                  </a:lnTo>
                  <a:lnTo>
                    <a:pt x="764124" y="458896"/>
                  </a:lnTo>
                  <a:lnTo>
                    <a:pt x="764124" y="454686"/>
                  </a:lnTo>
                  <a:lnTo>
                    <a:pt x="757809" y="437846"/>
                  </a:lnTo>
                  <a:lnTo>
                    <a:pt x="764124" y="433636"/>
                  </a:lnTo>
                  <a:lnTo>
                    <a:pt x="785174" y="433636"/>
                  </a:lnTo>
                  <a:lnTo>
                    <a:pt x="785174" y="427321"/>
                  </a:lnTo>
                  <a:lnTo>
                    <a:pt x="778859" y="427321"/>
                  </a:lnTo>
                  <a:lnTo>
                    <a:pt x="778859" y="421005"/>
                  </a:lnTo>
                  <a:cubicBezTo>
                    <a:pt x="784472" y="421005"/>
                    <a:pt x="794296" y="415392"/>
                    <a:pt x="808329" y="404165"/>
                  </a:cubicBezTo>
                  <a:lnTo>
                    <a:pt x="804119" y="397850"/>
                  </a:lnTo>
                  <a:cubicBezTo>
                    <a:pt x="804119" y="393640"/>
                    <a:pt x="811136" y="391535"/>
                    <a:pt x="825170" y="391535"/>
                  </a:cubicBezTo>
                  <a:lnTo>
                    <a:pt x="825170" y="387325"/>
                  </a:lnTo>
                  <a:cubicBezTo>
                    <a:pt x="818153" y="387325"/>
                    <a:pt x="814644" y="385220"/>
                    <a:pt x="814644" y="381010"/>
                  </a:cubicBezTo>
                  <a:lnTo>
                    <a:pt x="814644" y="376800"/>
                  </a:lnTo>
                  <a:cubicBezTo>
                    <a:pt x="821661" y="365573"/>
                    <a:pt x="828678" y="359960"/>
                    <a:pt x="835695" y="359960"/>
                  </a:cubicBezTo>
                  <a:lnTo>
                    <a:pt x="831485" y="353645"/>
                  </a:lnTo>
                  <a:cubicBezTo>
                    <a:pt x="851132" y="346628"/>
                    <a:pt x="863762" y="333998"/>
                    <a:pt x="869375" y="315754"/>
                  </a:cubicBezTo>
                  <a:cubicBezTo>
                    <a:pt x="879199" y="315754"/>
                    <a:pt x="887619" y="301721"/>
                    <a:pt x="894635" y="273654"/>
                  </a:cubicBezTo>
                  <a:lnTo>
                    <a:pt x="898845" y="273654"/>
                  </a:lnTo>
                  <a:cubicBezTo>
                    <a:pt x="901652" y="273654"/>
                    <a:pt x="903056" y="274355"/>
                    <a:pt x="903056" y="275759"/>
                  </a:cubicBezTo>
                  <a:cubicBezTo>
                    <a:pt x="918492" y="272952"/>
                    <a:pt x="926211" y="267339"/>
                    <a:pt x="926211" y="258919"/>
                  </a:cubicBezTo>
                  <a:lnTo>
                    <a:pt x="932526" y="258919"/>
                  </a:lnTo>
                  <a:lnTo>
                    <a:pt x="938841" y="263129"/>
                  </a:lnTo>
                  <a:lnTo>
                    <a:pt x="938841" y="258919"/>
                  </a:lnTo>
                  <a:cubicBezTo>
                    <a:pt x="938841" y="257515"/>
                    <a:pt x="933228" y="253305"/>
                    <a:pt x="922001" y="246288"/>
                  </a:cubicBezTo>
                  <a:close/>
                  <a:moveTo>
                    <a:pt x="791489" y="242078"/>
                  </a:moveTo>
                  <a:lnTo>
                    <a:pt x="791489" y="246288"/>
                  </a:lnTo>
                  <a:lnTo>
                    <a:pt x="797804" y="246288"/>
                  </a:lnTo>
                  <a:lnTo>
                    <a:pt x="797804" y="242078"/>
                  </a:lnTo>
                  <a:close/>
                  <a:moveTo>
                    <a:pt x="1130398" y="0"/>
                  </a:moveTo>
                  <a:cubicBezTo>
                    <a:pt x="1171095" y="36488"/>
                    <a:pt x="1209688" y="55433"/>
                    <a:pt x="1246175" y="56836"/>
                  </a:cubicBezTo>
                  <a:cubicBezTo>
                    <a:pt x="1250385" y="65256"/>
                    <a:pt x="1252490" y="72273"/>
                    <a:pt x="1252490" y="77886"/>
                  </a:cubicBezTo>
                  <a:cubicBezTo>
                    <a:pt x="1237053" y="104550"/>
                    <a:pt x="1229334" y="118584"/>
                    <a:pt x="1229334" y="119987"/>
                  </a:cubicBezTo>
                  <a:cubicBezTo>
                    <a:pt x="1229334" y="122793"/>
                    <a:pt x="1230036" y="124197"/>
                    <a:pt x="1231439" y="124197"/>
                  </a:cubicBezTo>
                  <a:cubicBezTo>
                    <a:pt x="1230036" y="145247"/>
                    <a:pt x="1227229" y="155772"/>
                    <a:pt x="1223019" y="155772"/>
                  </a:cubicBezTo>
                  <a:lnTo>
                    <a:pt x="1214599" y="151562"/>
                  </a:lnTo>
                  <a:cubicBezTo>
                    <a:pt x="1214599" y="155772"/>
                    <a:pt x="1212494" y="157877"/>
                    <a:pt x="1208284" y="157877"/>
                  </a:cubicBezTo>
                  <a:lnTo>
                    <a:pt x="1197759" y="151562"/>
                  </a:lnTo>
                  <a:lnTo>
                    <a:pt x="1178814" y="155772"/>
                  </a:lnTo>
                  <a:cubicBezTo>
                    <a:pt x="1173200" y="152966"/>
                    <a:pt x="1169692" y="151562"/>
                    <a:pt x="1168289" y="151562"/>
                  </a:cubicBezTo>
                  <a:cubicBezTo>
                    <a:pt x="1168289" y="158579"/>
                    <a:pt x="1141625" y="166297"/>
                    <a:pt x="1088298" y="174717"/>
                  </a:cubicBezTo>
                  <a:cubicBezTo>
                    <a:pt x="1037777" y="202785"/>
                    <a:pt x="1006202" y="223133"/>
                    <a:pt x="993572" y="235763"/>
                  </a:cubicBezTo>
                  <a:lnTo>
                    <a:pt x="837800" y="414690"/>
                  </a:lnTo>
                  <a:lnTo>
                    <a:pt x="818854" y="442056"/>
                  </a:lnTo>
                  <a:lnTo>
                    <a:pt x="818854" y="444161"/>
                  </a:lnTo>
                  <a:lnTo>
                    <a:pt x="820960" y="444161"/>
                  </a:lnTo>
                  <a:cubicBezTo>
                    <a:pt x="879900" y="413287"/>
                    <a:pt x="949366" y="385220"/>
                    <a:pt x="1029357" y="359960"/>
                  </a:cubicBezTo>
                  <a:cubicBezTo>
                    <a:pt x="1029357" y="352943"/>
                    <a:pt x="1046197" y="346628"/>
                    <a:pt x="1079878" y="341014"/>
                  </a:cubicBezTo>
                  <a:cubicBezTo>
                    <a:pt x="1079878" y="345225"/>
                    <a:pt x="1083386" y="347330"/>
                    <a:pt x="1090403" y="347330"/>
                  </a:cubicBezTo>
                  <a:cubicBezTo>
                    <a:pt x="1104436" y="347330"/>
                    <a:pt x="1120575" y="345225"/>
                    <a:pt x="1138818" y="341014"/>
                  </a:cubicBezTo>
                  <a:lnTo>
                    <a:pt x="1138818" y="343120"/>
                  </a:lnTo>
                  <a:cubicBezTo>
                    <a:pt x="1154255" y="338910"/>
                    <a:pt x="1162675" y="336804"/>
                    <a:pt x="1164079" y="336804"/>
                  </a:cubicBezTo>
                  <a:cubicBezTo>
                    <a:pt x="1164079" y="338208"/>
                    <a:pt x="1169692" y="342418"/>
                    <a:pt x="1180919" y="349435"/>
                  </a:cubicBezTo>
                  <a:lnTo>
                    <a:pt x="1195654" y="349435"/>
                  </a:lnTo>
                  <a:cubicBezTo>
                    <a:pt x="1201267" y="349435"/>
                    <a:pt x="1205477" y="348733"/>
                    <a:pt x="1208284" y="347330"/>
                  </a:cubicBezTo>
                  <a:cubicBezTo>
                    <a:pt x="1209688" y="347330"/>
                    <a:pt x="1217406" y="352943"/>
                    <a:pt x="1231439" y="364170"/>
                  </a:cubicBezTo>
                  <a:cubicBezTo>
                    <a:pt x="1237053" y="361363"/>
                    <a:pt x="1240561" y="359960"/>
                    <a:pt x="1241964" y="359960"/>
                  </a:cubicBezTo>
                  <a:cubicBezTo>
                    <a:pt x="1291082" y="396447"/>
                    <a:pt x="1317745" y="422409"/>
                    <a:pt x="1321956" y="437846"/>
                  </a:cubicBezTo>
                  <a:cubicBezTo>
                    <a:pt x="1317745" y="437846"/>
                    <a:pt x="1315640" y="439951"/>
                    <a:pt x="1315640" y="444161"/>
                  </a:cubicBezTo>
                  <a:cubicBezTo>
                    <a:pt x="1321254" y="444161"/>
                    <a:pt x="1326867" y="453282"/>
                    <a:pt x="1332481" y="471526"/>
                  </a:cubicBezTo>
                  <a:cubicBezTo>
                    <a:pt x="1345111" y="471526"/>
                    <a:pt x="1356337" y="503803"/>
                    <a:pt x="1366161" y="568357"/>
                  </a:cubicBezTo>
                  <a:cubicBezTo>
                    <a:pt x="1366161" y="637121"/>
                    <a:pt x="1347216" y="687642"/>
                    <a:pt x="1309325" y="719919"/>
                  </a:cubicBezTo>
                  <a:cubicBezTo>
                    <a:pt x="1302309" y="740969"/>
                    <a:pt x="1258805" y="781666"/>
                    <a:pt x="1178814" y="842011"/>
                  </a:cubicBezTo>
                  <a:cubicBezTo>
                    <a:pt x="1143730" y="858851"/>
                    <a:pt x="1123381" y="873586"/>
                    <a:pt x="1117768" y="886216"/>
                  </a:cubicBezTo>
                  <a:cubicBezTo>
                    <a:pt x="1110751" y="886216"/>
                    <a:pt x="1096016" y="897443"/>
                    <a:pt x="1073563" y="919896"/>
                  </a:cubicBezTo>
                  <a:cubicBezTo>
                    <a:pt x="1073563" y="942350"/>
                    <a:pt x="1091806" y="959892"/>
                    <a:pt x="1128293" y="972522"/>
                  </a:cubicBezTo>
                  <a:cubicBezTo>
                    <a:pt x="1128293" y="979539"/>
                    <a:pt x="1132503" y="986555"/>
                    <a:pt x="1140923" y="993572"/>
                  </a:cubicBezTo>
                  <a:lnTo>
                    <a:pt x="1134608" y="995677"/>
                  </a:lnTo>
                  <a:lnTo>
                    <a:pt x="1130398" y="995677"/>
                  </a:lnTo>
                  <a:lnTo>
                    <a:pt x="1130398" y="1004097"/>
                  </a:lnTo>
                  <a:cubicBezTo>
                    <a:pt x="1151448" y="1025148"/>
                    <a:pt x="1161974" y="1038479"/>
                    <a:pt x="1161974" y="1044093"/>
                  </a:cubicBezTo>
                  <a:cubicBezTo>
                    <a:pt x="1163377" y="1045496"/>
                    <a:pt x="1165482" y="1060933"/>
                    <a:pt x="1168289" y="1090403"/>
                  </a:cubicBezTo>
                  <a:cubicBezTo>
                    <a:pt x="1165482" y="1110050"/>
                    <a:pt x="1141625" y="1147941"/>
                    <a:pt x="1096718" y="1204075"/>
                  </a:cubicBezTo>
                  <a:lnTo>
                    <a:pt x="1056722" y="1305116"/>
                  </a:lnTo>
                  <a:lnTo>
                    <a:pt x="1060932" y="1326166"/>
                  </a:lnTo>
                  <a:lnTo>
                    <a:pt x="1056722" y="1332481"/>
                  </a:lnTo>
                  <a:cubicBezTo>
                    <a:pt x="1062336" y="1332481"/>
                    <a:pt x="1070054" y="1334586"/>
                    <a:pt x="1079878" y="1338796"/>
                  </a:cubicBezTo>
                  <a:cubicBezTo>
                    <a:pt x="1116365" y="1330376"/>
                    <a:pt x="1136713" y="1326166"/>
                    <a:pt x="1140923" y="1326166"/>
                  </a:cubicBezTo>
                  <a:cubicBezTo>
                    <a:pt x="1157764" y="1328973"/>
                    <a:pt x="1166885" y="1330376"/>
                    <a:pt x="1168289" y="1330376"/>
                  </a:cubicBezTo>
                  <a:cubicBezTo>
                    <a:pt x="1193549" y="1326166"/>
                    <a:pt x="1206179" y="1322658"/>
                    <a:pt x="1206179" y="1319851"/>
                  </a:cubicBezTo>
                  <a:lnTo>
                    <a:pt x="1237754" y="1321956"/>
                  </a:lnTo>
                  <a:cubicBezTo>
                    <a:pt x="1247578" y="1321956"/>
                    <a:pt x="1256700" y="1319851"/>
                    <a:pt x="1265120" y="1315641"/>
                  </a:cubicBezTo>
                  <a:lnTo>
                    <a:pt x="1271435" y="1319851"/>
                  </a:lnTo>
                  <a:cubicBezTo>
                    <a:pt x="1307922" y="1319851"/>
                    <a:pt x="1326165" y="1307221"/>
                    <a:pt x="1326165" y="1281961"/>
                  </a:cubicBezTo>
                  <a:cubicBezTo>
                    <a:pt x="1326165" y="1274944"/>
                    <a:pt x="1330376" y="1270734"/>
                    <a:pt x="1338796" y="1269331"/>
                  </a:cubicBezTo>
                  <a:cubicBezTo>
                    <a:pt x="1338796" y="1265120"/>
                    <a:pt x="1317745" y="1234948"/>
                    <a:pt x="1275645" y="1178815"/>
                  </a:cubicBezTo>
                  <a:lnTo>
                    <a:pt x="1279855" y="1178815"/>
                  </a:lnTo>
                  <a:lnTo>
                    <a:pt x="1315640" y="1214600"/>
                  </a:lnTo>
                  <a:cubicBezTo>
                    <a:pt x="1318447" y="1213197"/>
                    <a:pt x="1323359" y="1212495"/>
                    <a:pt x="1330376" y="1212495"/>
                  </a:cubicBezTo>
                  <a:cubicBezTo>
                    <a:pt x="1330376" y="1213898"/>
                    <a:pt x="1337392" y="1219512"/>
                    <a:pt x="1351426" y="1229335"/>
                  </a:cubicBezTo>
                  <a:cubicBezTo>
                    <a:pt x="1368266" y="1240562"/>
                    <a:pt x="1389316" y="1254595"/>
                    <a:pt x="1414577" y="1271436"/>
                  </a:cubicBezTo>
                  <a:lnTo>
                    <a:pt x="1494568" y="1338796"/>
                  </a:lnTo>
                  <a:cubicBezTo>
                    <a:pt x="1512811" y="1340200"/>
                    <a:pt x="1521933" y="1345111"/>
                    <a:pt x="1521933" y="1353531"/>
                  </a:cubicBezTo>
                  <a:cubicBezTo>
                    <a:pt x="1513513" y="1353531"/>
                    <a:pt x="1505794" y="1378090"/>
                    <a:pt x="1498778" y="1427207"/>
                  </a:cubicBezTo>
                  <a:lnTo>
                    <a:pt x="1490357" y="1429312"/>
                  </a:lnTo>
                  <a:lnTo>
                    <a:pt x="1471412" y="1420892"/>
                  </a:lnTo>
                  <a:cubicBezTo>
                    <a:pt x="1468606" y="1422296"/>
                    <a:pt x="1463694" y="1422997"/>
                    <a:pt x="1456677" y="1422997"/>
                  </a:cubicBezTo>
                  <a:cubicBezTo>
                    <a:pt x="1456677" y="1418787"/>
                    <a:pt x="1451064" y="1416682"/>
                    <a:pt x="1439837" y="1416682"/>
                  </a:cubicBezTo>
                  <a:cubicBezTo>
                    <a:pt x="1439837" y="1419489"/>
                    <a:pt x="1439135" y="1420892"/>
                    <a:pt x="1437732" y="1420892"/>
                  </a:cubicBezTo>
                  <a:lnTo>
                    <a:pt x="1420892" y="1410367"/>
                  </a:lnTo>
                  <a:cubicBezTo>
                    <a:pt x="1420892" y="1413174"/>
                    <a:pt x="1417383" y="1416682"/>
                    <a:pt x="1410367" y="1420892"/>
                  </a:cubicBezTo>
                  <a:cubicBezTo>
                    <a:pt x="1407560" y="1420892"/>
                    <a:pt x="1406156" y="1419489"/>
                    <a:pt x="1406156" y="1416682"/>
                  </a:cubicBezTo>
                  <a:lnTo>
                    <a:pt x="1399841" y="1420892"/>
                  </a:lnTo>
                  <a:cubicBezTo>
                    <a:pt x="1398438" y="1420892"/>
                    <a:pt x="1397736" y="1419489"/>
                    <a:pt x="1397736" y="1416682"/>
                  </a:cubicBezTo>
                  <a:lnTo>
                    <a:pt x="1389316" y="1420892"/>
                  </a:lnTo>
                  <a:lnTo>
                    <a:pt x="1372476" y="1410367"/>
                  </a:lnTo>
                  <a:lnTo>
                    <a:pt x="1370371" y="1410367"/>
                  </a:lnTo>
                  <a:lnTo>
                    <a:pt x="1370371" y="1414577"/>
                  </a:lnTo>
                  <a:lnTo>
                    <a:pt x="1376686" y="1414577"/>
                  </a:lnTo>
                  <a:lnTo>
                    <a:pt x="1376686" y="1416682"/>
                  </a:lnTo>
                  <a:cubicBezTo>
                    <a:pt x="1376686" y="1420892"/>
                    <a:pt x="1374581" y="1422997"/>
                    <a:pt x="1370371" y="1422997"/>
                  </a:cubicBezTo>
                  <a:lnTo>
                    <a:pt x="1366161" y="1422997"/>
                  </a:lnTo>
                  <a:lnTo>
                    <a:pt x="1347216" y="1406157"/>
                  </a:lnTo>
                  <a:lnTo>
                    <a:pt x="1343006" y="1406157"/>
                  </a:lnTo>
                  <a:lnTo>
                    <a:pt x="1343006" y="1410367"/>
                  </a:lnTo>
                  <a:lnTo>
                    <a:pt x="1347216" y="1416682"/>
                  </a:lnTo>
                  <a:lnTo>
                    <a:pt x="1338796" y="1420892"/>
                  </a:lnTo>
                  <a:lnTo>
                    <a:pt x="1336691" y="1414577"/>
                  </a:lnTo>
                  <a:lnTo>
                    <a:pt x="1336691" y="1410367"/>
                  </a:lnTo>
                  <a:lnTo>
                    <a:pt x="1330376" y="1414577"/>
                  </a:lnTo>
                  <a:lnTo>
                    <a:pt x="1326165" y="1414577"/>
                  </a:lnTo>
                  <a:lnTo>
                    <a:pt x="1326165" y="1406157"/>
                  </a:lnTo>
                  <a:lnTo>
                    <a:pt x="1321956" y="1406157"/>
                  </a:lnTo>
                  <a:cubicBezTo>
                    <a:pt x="1321956" y="1415981"/>
                    <a:pt x="1319850" y="1420892"/>
                    <a:pt x="1315640" y="1420892"/>
                  </a:cubicBezTo>
                  <a:cubicBezTo>
                    <a:pt x="1314237" y="1418086"/>
                    <a:pt x="1313535" y="1413174"/>
                    <a:pt x="1313535" y="1406157"/>
                  </a:cubicBezTo>
                  <a:lnTo>
                    <a:pt x="1309325" y="1406157"/>
                  </a:lnTo>
                  <a:cubicBezTo>
                    <a:pt x="1309325" y="1415981"/>
                    <a:pt x="1307220" y="1420892"/>
                    <a:pt x="1303010" y="1420892"/>
                  </a:cubicBezTo>
                  <a:cubicBezTo>
                    <a:pt x="1303010" y="1418086"/>
                    <a:pt x="1301607" y="1416682"/>
                    <a:pt x="1298800" y="1416682"/>
                  </a:cubicBezTo>
                  <a:cubicBezTo>
                    <a:pt x="1298800" y="1420892"/>
                    <a:pt x="1296695" y="1422997"/>
                    <a:pt x="1292485" y="1422997"/>
                  </a:cubicBezTo>
                  <a:cubicBezTo>
                    <a:pt x="1292485" y="1418787"/>
                    <a:pt x="1290380" y="1416682"/>
                    <a:pt x="1286170" y="1416682"/>
                  </a:cubicBezTo>
                  <a:cubicBezTo>
                    <a:pt x="1286170" y="1419489"/>
                    <a:pt x="1284767" y="1420892"/>
                    <a:pt x="1281960" y="1420892"/>
                  </a:cubicBezTo>
                  <a:cubicBezTo>
                    <a:pt x="1281960" y="1413876"/>
                    <a:pt x="1270032" y="1408964"/>
                    <a:pt x="1246175" y="1406157"/>
                  </a:cubicBezTo>
                  <a:lnTo>
                    <a:pt x="1246175" y="1404052"/>
                  </a:lnTo>
                  <a:lnTo>
                    <a:pt x="1231439" y="1410367"/>
                  </a:lnTo>
                  <a:lnTo>
                    <a:pt x="1223019" y="1406157"/>
                  </a:lnTo>
                  <a:lnTo>
                    <a:pt x="1208284" y="1414577"/>
                  </a:lnTo>
                  <a:cubicBezTo>
                    <a:pt x="1194251" y="1407561"/>
                    <a:pt x="1171095" y="1404052"/>
                    <a:pt x="1138818" y="1404052"/>
                  </a:cubicBezTo>
                  <a:lnTo>
                    <a:pt x="1128293" y="1406157"/>
                  </a:lnTo>
                  <a:lnTo>
                    <a:pt x="1128293" y="1404052"/>
                  </a:lnTo>
                  <a:lnTo>
                    <a:pt x="1121978" y="1406157"/>
                  </a:lnTo>
                  <a:lnTo>
                    <a:pt x="1105138" y="1406157"/>
                  </a:lnTo>
                  <a:lnTo>
                    <a:pt x="1096718" y="1404052"/>
                  </a:lnTo>
                  <a:cubicBezTo>
                    <a:pt x="1085491" y="1412472"/>
                    <a:pt x="1079878" y="1418086"/>
                    <a:pt x="1079878" y="1420892"/>
                  </a:cubicBezTo>
                  <a:lnTo>
                    <a:pt x="1088298" y="1429312"/>
                  </a:lnTo>
                  <a:cubicBezTo>
                    <a:pt x="1088298" y="1434926"/>
                    <a:pt x="1084789" y="1437733"/>
                    <a:pt x="1077773" y="1437733"/>
                  </a:cubicBezTo>
                  <a:cubicBezTo>
                    <a:pt x="1097419" y="1478430"/>
                    <a:pt x="1108646" y="1505093"/>
                    <a:pt x="1111453" y="1517723"/>
                  </a:cubicBezTo>
                  <a:cubicBezTo>
                    <a:pt x="1122680" y="1517723"/>
                    <a:pt x="1131802" y="1540177"/>
                    <a:pt x="1138818" y="1585084"/>
                  </a:cubicBezTo>
                  <a:lnTo>
                    <a:pt x="1138818" y="1591399"/>
                  </a:lnTo>
                  <a:cubicBezTo>
                    <a:pt x="1126188" y="1612450"/>
                    <a:pt x="1111453" y="1622975"/>
                    <a:pt x="1094613" y="1622975"/>
                  </a:cubicBezTo>
                  <a:cubicBezTo>
                    <a:pt x="1094613" y="1624378"/>
                    <a:pt x="1084088" y="1630693"/>
                    <a:pt x="1063037" y="1641920"/>
                  </a:cubicBezTo>
                  <a:cubicBezTo>
                    <a:pt x="1061634" y="1641920"/>
                    <a:pt x="1060932" y="1641218"/>
                    <a:pt x="1060932" y="1639815"/>
                  </a:cubicBezTo>
                  <a:cubicBezTo>
                    <a:pt x="1053916" y="1639815"/>
                    <a:pt x="1031462" y="1647533"/>
                    <a:pt x="993572" y="1662970"/>
                  </a:cubicBezTo>
                  <a:lnTo>
                    <a:pt x="972521" y="1662970"/>
                  </a:lnTo>
                  <a:cubicBezTo>
                    <a:pt x="957084" y="1662970"/>
                    <a:pt x="949366" y="1660865"/>
                    <a:pt x="949366" y="1656655"/>
                  </a:cubicBezTo>
                  <a:cubicBezTo>
                    <a:pt x="939543" y="1658058"/>
                    <a:pt x="929719" y="1658760"/>
                    <a:pt x="919896" y="1658760"/>
                  </a:cubicBezTo>
                  <a:lnTo>
                    <a:pt x="837800" y="1658760"/>
                  </a:lnTo>
                  <a:cubicBezTo>
                    <a:pt x="813943" y="1658760"/>
                    <a:pt x="781666" y="1625080"/>
                    <a:pt x="740969" y="1557719"/>
                  </a:cubicBezTo>
                  <a:lnTo>
                    <a:pt x="679923" y="1524039"/>
                  </a:lnTo>
                  <a:cubicBezTo>
                    <a:pt x="677116" y="1524039"/>
                    <a:pt x="661679" y="1536669"/>
                    <a:pt x="633612" y="1561929"/>
                  </a:cubicBezTo>
                  <a:cubicBezTo>
                    <a:pt x="629402" y="1561929"/>
                    <a:pt x="613264" y="1549299"/>
                    <a:pt x="585197" y="1524039"/>
                  </a:cubicBezTo>
                  <a:lnTo>
                    <a:pt x="555726" y="1513513"/>
                  </a:lnTo>
                  <a:lnTo>
                    <a:pt x="526256" y="1521934"/>
                  </a:lnTo>
                  <a:cubicBezTo>
                    <a:pt x="522046" y="1505093"/>
                    <a:pt x="511521" y="1496673"/>
                    <a:pt x="494681" y="1496673"/>
                  </a:cubicBezTo>
                  <a:lnTo>
                    <a:pt x="494681" y="1494568"/>
                  </a:lnTo>
                  <a:lnTo>
                    <a:pt x="509416" y="1477728"/>
                  </a:lnTo>
                  <a:lnTo>
                    <a:pt x="505206" y="1460888"/>
                  </a:lnTo>
                  <a:cubicBezTo>
                    <a:pt x="515029" y="1460888"/>
                    <a:pt x="524853" y="1450363"/>
                    <a:pt x="534676" y="1429312"/>
                  </a:cubicBezTo>
                  <a:lnTo>
                    <a:pt x="532571" y="1422997"/>
                  </a:lnTo>
                  <a:cubicBezTo>
                    <a:pt x="532571" y="1417384"/>
                    <a:pt x="542395" y="1414577"/>
                    <a:pt x="562041" y="1414577"/>
                  </a:cubicBezTo>
                  <a:cubicBezTo>
                    <a:pt x="562041" y="1415981"/>
                    <a:pt x="563445" y="1416682"/>
                    <a:pt x="566251" y="1416682"/>
                  </a:cubicBezTo>
                  <a:lnTo>
                    <a:pt x="566251" y="1404052"/>
                  </a:lnTo>
                  <a:cubicBezTo>
                    <a:pt x="571865" y="1404052"/>
                    <a:pt x="577478" y="1401947"/>
                    <a:pt x="583092" y="1397737"/>
                  </a:cubicBezTo>
                  <a:lnTo>
                    <a:pt x="589407" y="1399842"/>
                  </a:lnTo>
                  <a:cubicBezTo>
                    <a:pt x="589407" y="1395632"/>
                    <a:pt x="592915" y="1393527"/>
                    <a:pt x="599932" y="1393527"/>
                  </a:cubicBezTo>
                  <a:lnTo>
                    <a:pt x="606247" y="1397737"/>
                  </a:lnTo>
                  <a:cubicBezTo>
                    <a:pt x="611860" y="1394930"/>
                    <a:pt x="616070" y="1393527"/>
                    <a:pt x="618877" y="1393527"/>
                  </a:cubicBezTo>
                  <a:lnTo>
                    <a:pt x="625192" y="1395632"/>
                  </a:lnTo>
                  <a:lnTo>
                    <a:pt x="629402" y="1397737"/>
                  </a:lnTo>
                  <a:cubicBezTo>
                    <a:pt x="649049" y="1369670"/>
                    <a:pt x="671503" y="1355637"/>
                    <a:pt x="696763" y="1355637"/>
                  </a:cubicBezTo>
                  <a:cubicBezTo>
                    <a:pt x="729040" y="1338796"/>
                    <a:pt x="758510" y="1324763"/>
                    <a:pt x="785174" y="1313536"/>
                  </a:cubicBezTo>
                  <a:cubicBezTo>
                    <a:pt x="816048" y="1314939"/>
                    <a:pt x="831485" y="1326868"/>
                    <a:pt x="831485" y="1349322"/>
                  </a:cubicBezTo>
                  <a:cubicBezTo>
                    <a:pt x="839905" y="1350725"/>
                    <a:pt x="846921" y="1355637"/>
                    <a:pt x="852535" y="1364057"/>
                  </a:cubicBezTo>
                  <a:cubicBezTo>
                    <a:pt x="845518" y="1371073"/>
                    <a:pt x="842010" y="1376687"/>
                    <a:pt x="842010" y="1380897"/>
                  </a:cubicBezTo>
                  <a:lnTo>
                    <a:pt x="831485" y="1372477"/>
                  </a:lnTo>
                  <a:cubicBezTo>
                    <a:pt x="831485" y="1373880"/>
                    <a:pt x="830081" y="1377388"/>
                    <a:pt x="827275" y="1383002"/>
                  </a:cubicBezTo>
                  <a:lnTo>
                    <a:pt x="835695" y="1387212"/>
                  </a:lnTo>
                  <a:lnTo>
                    <a:pt x="844115" y="1380897"/>
                  </a:lnTo>
                  <a:lnTo>
                    <a:pt x="852535" y="1380897"/>
                  </a:lnTo>
                  <a:lnTo>
                    <a:pt x="856745" y="1383002"/>
                  </a:lnTo>
                  <a:cubicBezTo>
                    <a:pt x="858148" y="1384405"/>
                    <a:pt x="859552" y="1386510"/>
                    <a:pt x="860955" y="1389317"/>
                  </a:cubicBezTo>
                  <a:cubicBezTo>
                    <a:pt x="855342" y="1394930"/>
                    <a:pt x="849728" y="1397737"/>
                    <a:pt x="844115" y="1397737"/>
                  </a:cubicBezTo>
                  <a:lnTo>
                    <a:pt x="844115" y="1404052"/>
                  </a:lnTo>
                  <a:lnTo>
                    <a:pt x="848325" y="1404052"/>
                  </a:lnTo>
                  <a:lnTo>
                    <a:pt x="871480" y="1389317"/>
                  </a:lnTo>
                  <a:cubicBezTo>
                    <a:pt x="877094" y="1392124"/>
                    <a:pt x="882005" y="1393527"/>
                    <a:pt x="886215" y="1393527"/>
                  </a:cubicBezTo>
                  <a:lnTo>
                    <a:pt x="888320" y="1393527"/>
                  </a:lnTo>
                  <a:cubicBezTo>
                    <a:pt x="888320" y="1378090"/>
                    <a:pt x="895337" y="1365460"/>
                    <a:pt x="909371" y="1355637"/>
                  </a:cubicBezTo>
                  <a:lnTo>
                    <a:pt x="905161" y="1347216"/>
                  </a:lnTo>
                  <a:cubicBezTo>
                    <a:pt x="920597" y="1334586"/>
                    <a:pt x="928316" y="1321956"/>
                    <a:pt x="928316" y="1309326"/>
                  </a:cubicBezTo>
                  <a:lnTo>
                    <a:pt x="926211" y="1292486"/>
                  </a:lnTo>
                  <a:cubicBezTo>
                    <a:pt x="927614" y="1292486"/>
                    <a:pt x="928316" y="1291083"/>
                    <a:pt x="928316" y="1288276"/>
                  </a:cubicBezTo>
                  <a:cubicBezTo>
                    <a:pt x="922702" y="1288276"/>
                    <a:pt x="919896" y="1285469"/>
                    <a:pt x="919896" y="1279856"/>
                  </a:cubicBezTo>
                  <a:cubicBezTo>
                    <a:pt x="921299" y="1278452"/>
                    <a:pt x="922001" y="1272839"/>
                    <a:pt x="922001" y="1263015"/>
                  </a:cubicBezTo>
                  <a:cubicBezTo>
                    <a:pt x="914984" y="1263015"/>
                    <a:pt x="911476" y="1261612"/>
                    <a:pt x="911476" y="1258805"/>
                  </a:cubicBezTo>
                  <a:cubicBezTo>
                    <a:pt x="961996" y="1133907"/>
                    <a:pt x="987256" y="1070757"/>
                    <a:pt x="987256" y="1069353"/>
                  </a:cubicBezTo>
                  <a:lnTo>
                    <a:pt x="987256" y="1067248"/>
                  </a:lnTo>
                  <a:lnTo>
                    <a:pt x="983046" y="1067248"/>
                  </a:lnTo>
                  <a:cubicBezTo>
                    <a:pt x="931122" y="1106542"/>
                    <a:pt x="895337" y="1145836"/>
                    <a:pt x="875690" y="1185130"/>
                  </a:cubicBezTo>
                  <a:cubicBezTo>
                    <a:pt x="871480" y="1193550"/>
                    <a:pt x="867972" y="1200566"/>
                    <a:pt x="865165" y="1206180"/>
                  </a:cubicBezTo>
                  <a:cubicBezTo>
                    <a:pt x="862358" y="1210390"/>
                    <a:pt x="860253" y="1212495"/>
                    <a:pt x="858850" y="1212495"/>
                  </a:cubicBezTo>
                  <a:lnTo>
                    <a:pt x="852535" y="1208285"/>
                  </a:lnTo>
                  <a:cubicBezTo>
                    <a:pt x="852535" y="1211091"/>
                    <a:pt x="851132" y="1212495"/>
                    <a:pt x="848325" y="1212495"/>
                  </a:cubicBezTo>
                  <a:cubicBezTo>
                    <a:pt x="848325" y="1205478"/>
                    <a:pt x="838501" y="1196356"/>
                    <a:pt x="818854" y="1185130"/>
                  </a:cubicBezTo>
                  <a:cubicBezTo>
                    <a:pt x="818854" y="1178113"/>
                    <a:pt x="813943" y="1172499"/>
                    <a:pt x="804119" y="1168289"/>
                  </a:cubicBezTo>
                  <a:lnTo>
                    <a:pt x="802014" y="1168289"/>
                  </a:lnTo>
                  <a:lnTo>
                    <a:pt x="791489" y="1174604"/>
                  </a:lnTo>
                  <a:lnTo>
                    <a:pt x="791489" y="1168289"/>
                  </a:lnTo>
                  <a:lnTo>
                    <a:pt x="795699" y="1161974"/>
                  </a:lnTo>
                  <a:cubicBezTo>
                    <a:pt x="770439" y="1159168"/>
                    <a:pt x="755704" y="1157764"/>
                    <a:pt x="751494" y="1157764"/>
                  </a:cubicBezTo>
                  <a:cubicBezTo>
                    <a:pt x="737460" y="1161974"/>
                    <a:pt x="728338" y="1164079"/>
                    <a:pt x="724128" y="1164079"/>
                  </a:cubicBezTo>
                  <a:lnTo>
                    <a:pt x="719918" y="1157764"/>
                  </a:lnTo>
                  <a:cubicBezTo>
                    <a:pt x="726935" y="1117067"/>
                    <a:pt x="760615" y="1064441"/>
                    <a:pt x="820960" y="999887"/>
                  </a:cubicBezTo>
                  <a:cubicBezTo>
                    <a:pt x="844816" y="980240"/>
                    <a:pt x="868673" y="955682"/>
                    <a:pt x="892530" y="926211"/>
                  </a:cubicBezTo>
                  <a:lnTo>
                    <a:pt x="898845" y="922001"/>
                  </a:lnTo>
                  <a:cubicBezTo>
                    <a:pt x="898845" y="906565"/>
                    <a:pt x="887619" y="896741"/>
                    <a:pt x="865165" y="892531"/>
                  </a:cubicBezTo>
                  <a:cubicBezTo>
                    <a:pt x="848325" y="868674"/>
                    <a:pt x="835695" y="853939"/>
                    <a:pt x="827275" y="848326"/>
                  </a:cubicBezTo>
                  <a:cubicBezTo>
                    <a:pt x="827275" y="844115"/>
                    <a:pt x="830783" y="842011"/>
                    <a:pt x="837800" y="842011"/>
                  </a:cubicBezTo>
                  <a:cubicBezTo>
                    <a:pt x="827976" y="825170"/>
                    <a:pt x="818854" y="816048"/>
                    <a:pt x="810434" y="814645"/>
                  </a:cubicBezTo>
                  <a:lnTo>
                    <a:pt x="814644" y="808330"/>
                  </a:lnTo>
                  <a:lnTo>
                    <a:pt x="814644" y="804120"/>
                  </a:lnTo>
                  <a:cubicBezTo>
                    <a:pt x="810434" y="804120"/>
                    <a:pt x="804821" y="799910"/>
                    <a:pt x="797804" y="791490"/>
                  </a:cubicBezTo>
                  <a:lnTo>
                    <a:pt x="785174" y="787280"/>
                  </a:lnTo>
                  <a:lnTo>
                    <a:pt x="770439" y="793595"/>
                  </a:lnTo>
                  <a:lnTo>
                    <a:pt x="772544" y="799910"/>
                  </a:lnTo>
                  <a:lnTo>
                    <a:pt x="774649" y="804120"/>
                  </a:lnTo>
                  <a:cubicBezTo>
                    <a:pt x="771842" y="809733"/>
                    <a:pt x="770439" y="813242"/>
                    <a:pt x="770439" y="814645"/>
                  </a:cubicBezTo>
                  <a:cubicBezTo>
                    <a:pt x="776052" y="814645"/>
                    <a:pt x="778859" y="816750"/>
                    <a:pt x="778859" y="820960"/>
                  </a:cubicBezTo>
                  <a:lnTo>
                    <a:pt x="778859" y="825170"/>
                  </a:lnTo>
                  <a:cubicBezTo>
                    <a:pt x="760615" y="830784"/>
                    <a:pt x="751494" y="855342"/>
                    <a:pt x="751494" y="898846"/>
                  </a:cubicBezTo>
                  <a:cubicBezTo>
                    <a:pt x="745880" y="912880"/>
                    <a:pt x="740969" y="919896"/>
                    <a:pt x="736759" y="919896"/>
                  </a:cubicBezTo>
                  <a:cubicBezTo>
                    <a:pt x="725532" y="919896"/>
                    <a:pt x="705885" y="905863"/>
                    <a:pt x="677818" y="877796"/>
                  </a:cubicBezTo>
                  <a:cubicBezTo>
                    <a:pt x="670801" y="874989"/>
                    <a:pt x="658171" y="863762"/>
                    <a:pt x="639927" y="844115"/>
                  </a:cubicBezTo>
                  <a:lnTo>
                    <a:pt x="635717" y="844115"/>
                  </a:lnTo>
                  <a:cubicBezTo>
                    <a:pt x="582390" y="961997"/>
                    <a:pt x="548008" y="1041988"/>
                    <a:pt x="532571" y="1084088"/>
                  </a:cubicBezTo>
                  <a:cubicBezTo>
                    <a:pt x="526958" y="1113559"/>
                    <a:pt x="499592" y="1187235"/>
                    <a:pt x="450475" y="1305116"/>
                  </a:cubicBezTo>
                  <a:lnTo>
                    <a:pt x="433635" y="1376687"/>
                  </a:lnTo>
                  <a:cubicBezTo>
                    <a:pt x="436442" y="1382300"/>
                    <a:pt x="437845" y="1386510"/>
                    <a:pt x="437845" y="1389317"/>
                  </a:cubicBezTo>
                  <a:cubicBezTo>
                    <a:pt x="430828" y="1392124"/>
                    <a:pt x="421005" y="1431417"/>
                    <a:pt x="408375" y="1507198"/>
                  </a:cubicBezTo>
                  <a:lnTo>
                    <a:pt x="370484" y="1595609"/>
                  </a:lnTo>
                  <a:cubicBezTo>
                    <a:pt x="363467" y="1606836"/>
                    <a:pt x="351539" y="1612450"/>
                    <a:pt x="334699" y="1612450"/>
                  </a:cubicBezTo>
                  <a:cubicBezTo>
                    <a:pt x="334699" y="1609643"/>
                    <a:pt x="333295" y="1608240"/>
                    <a:pt x="330489" y="1608240"/>
                  </a:cubicBezTo>
                  <a:cubicBezTo>
                    <a:pt x="330489" y="1613853"/>
                    <a:pt x="319262" y="1617361"/>
                    <a:pt x="296808" y="1618765"/>
                  </a:cubicBezTo>
                  <a:cubicBezTo>
                    <a:pt x="296808" y="1615958"/>
                    <a:pt x="295405" y="1614555"/>
                    <a:pt x="292598" y="1614555"/>
                  </a:cubicBezTo>
                  <a:lnTo>
                    <a:pt x="290493" y="1622975"/>
                  </a:lnTo>
                  <a:lnTo>
                    <a:pt x="284178" y="1618765"/>
                  </a:lnTo>
                  <a:lnTo>
                    <a:pt x="279968" y="1618765"/>
                  </a:lnTo>
                  <a:cubicBezTo>
                    <a:pt x="279968" y="1625781"/>
                    <a:pt x="278565" y="1629290"/>
                    <a:pt x="275758" y="1629290"/>
                  </a:cubicBezTo>
                  <a:lnTo>
                    <a:pt x="252603" y="1622975"/>
                  </a:lnTo>
                  <a:cubicBezTo>
                    <a:pt x="252603" y="1627185"/>
                    <a:pt x="250498" y="1629290"/>
                    <a:pt x="246288" y="1629290"/>
                  </a:cubicBezTo>
                  <a:lnTo>
                    <a:pt x="242078" y="1629290"/>
                  </a:lnTo>
                  <a:cubicBezTo>
                    <a:pt x="233658" y="1622273"/>
                    <a:pt x="212607" y="1609643"/>
                    <a:pt x="178927" y="1591399"/>
                  </a:cubicBezTo>
                  <a:cubicBezTo>
                    <a:pt x="163490" y="1580173"/>
                    <a:pt x="155772" y="1570349"/>
                    <a:pt x="155772" y="1561929"/>
                  </a:cubicBezTo>
                  <a:cubicBezTo>
                    <a:pt x="129108" y="1543685"/>
                    <a:pt x="110864" y="1526845"/>
                    <a:pt x="101041" y="1511408"/>
                  </a:cubicBezTo>
                  <a:cubicBezTo>
                    <a:pt x="106654" y="1508602"/>
                    <a:pt x="110163" y="1507198"/>
                    <a:pt x="111566" y="1507198"/>
                  </a:cubicBezTo>
                  <a:lnTo>
                    <a:pt x="111566" y="1505093"/>
                  </a:lnTo>
                  <a:lnTo>
                    <a:pt x="107356" y="1496673"/>
                  </a:lnTo>
                  <a:lnTo>
                    <a:pt x="101041" y="1500883"/>
                  </a:lnTo>
                  <a:lnTo>
                    <a:pt x="98936" y="1500883"/>
                  </a:lnTo>
                  <a:cubicBezTo>
                    <a:pt x="93322" y="1500883"/>
                    <a:pt x="90516" y="1498778"/>
                    <a:pt x="90516" y="1494568"/>
                  </a:cubicBezTo>
                  <a:cubicBezTo>
                    <a:pt x="96129" y="1494568"/>
                    <a:pt x="98936" y="1492463"/>
                    <a:pt x="98936" y="1488253"/>
                  </a:cubicBezTo>
                  <a:lnTo>
                    <a:pt x="98936" y="1484043"/>
                  </a:lnTo>
                  <a:cubicBezTo>
                    <a:pt x="98936" y="1479833"/>
                    <a:pt x="93322" y="1477728"/>
                    <a:pt x="82096" y="1477728"/>
                  </a:cubicBezTo>
                  <a:lnTo>
                    <a:pt x="84201" y="1462993"/>
                  </a:lnTo>
                  <a:cubicBezTo>
                    <a:pt x="49117" y="1412472"/>
                    <a:pt x="24558" y="1353531"/>
                    <a:pt x="10525" y="1286171"/>
                  </a:cubicBezTo>
                  <a:lnTo>
                    <a:pt x="14735" y="1279856"/>
                  </a:lnTo>
                  <a:cubicBezTo>
                    <a:pt x="6315" y="1258805"/>
                    <a:pt x="1403" y="1238457"/>
                    <a:pt x="0" y="1218810"/>
                  </a:cubicBezTo>
                  <a:lnTo>
                    <a:pt x="4210" y="1212495"/>
                  </a:lnTo>
                  <a:cubicBezTo>
                    <a:pt x="1403" y="1206881"/>
                    <a:pt x="0" y="1201970"/>
                    <a:pt x="0" y="1197760"/>
                  </a:cubicBezTo>
                  <a:lnTo>
                    <a:pt x="0" y="1195655"/>
                  </a:lnTo>
                  <a:lnTo>
                    <a:pt x="6315" y="1195655"/>
                  </a:lnTo>
                  <a:cubicBezTo>
                    <a:pt x="9121" y="1218108"/>
                    <a:pt x="12630" y="1232142"/>
                    <a:pt x="16840" y="1237755"/>
                  </a:cubicBezTo>
                  <a:lnTo>
                    <a:pt x="14735" y="1246175"/>
                  </a:lnTo>
                  <a:cubicBezTo>
                    <a:pt x="14735" y="1250385"/>
                    <a:pt x="25962" y="1261612"/>
                    <a:pt x="48415" y="1279856"/>
                  </a:cubicBezTo>
                  <a:cubicBezTo>
                    <a:pt x="48415" y="1330376"/>
                    <a:pt x="84902" y="1394229"/>
                    <a:pt x="157877" y="1471413"/>
                  </a:cubicBezTo>
                  <a:cubicBezTo>
                    <a:pt x="185944" y="1498077"/>
                    <a:pt x="206292" y="1511408"/>
                    <a:pt x="218922" y="1511408"/>
                  </a:cubicBezTo>
                  <a:cubicBezTo>
                    <a:pt x="225939" y="1507198"/>
                    <a:pt x="230851" y="1505093"/>
                    <a:pt x="233658" y="1505093"/>
                  </a:cubicBezTo>
                  <a:lnTo>
                    <a:pt x="229447" y="1496673"/>
                  </a:lnTo>
                  <a:cubicBezTo>
                    <a:pt x="232254" y="1493867"/>
                    <a:pt x="241376" y="1474921"/>
                    <a:pt x="256813" y="1439838"/>
                  </a:cubicBezTo>
                  <a:lnTo>
                    <a:pt x="258918" y="1439838"/>
                  </a:lnTo>
                  <a:lnTo>
                    <a:pt x="256813" y="1422997"/>
                  </a:lnTo>
                  <a:lnTo>
                    <a:pt x="269443" y="1406157"/>
                  </a:lnTo>
                  <a:lnTo>
                    <a:pt x="263128" y="1397737"/>
                  </a:lnTo>
                  <a:cubicBezTo>
                    <a:pt x="268741" y="1397737"/>
                    <a:pt x="275758" y="1380897"/>
                    <a:pt x="284178" y="1347216"/>
                  </a:cubicBezTo>
                  <a:cubicBezTo>
                    <a:pt x="291195" y="1347216"/>
                    <a:pt x="298913" y="1323359"/>
                    <a:pt x="307333" y="1275646"/>
                  </a:cubicBezTo>
                  <a:cubicBezTo>
                    <a:pt x="308737" y="1275646"/>
                    <a:pt x="309438" y="1274242"/>
                    <a:pt x="309438" y="1271436"/>
                  </a:cubicBezTo>
                  <a:lnTo>
                    <a:pt x="307333" y="1254595"/>
                  </a:lnTo>
                  <a:cubicBezTo>
                    <a:pt x="312947" y="1254595"/>
                    <a:pt x="320665" y="1233545"/>
                    <a:pt x="330489" y="1191445"/>
                  </a:cubicBezTo>
                  <a:cubicBezTo>
                    <a:pt x="354346" y="1145134"/>
                    <a:pt x="369782" y="1107244"/>
                    <a:pt x="376799" y="1077773"/>
                  </a:cubicBezTo>
                  <a:cubicBezTo>
                    <a:pt x="390833" y="1035673"/>
                    <a:pt x="425917" y="947963"/>
                    <a:pt x="482050" y="814645"/>
                  </a:cubicBezTo>
                  <a:cubicBezTo>
                    <a:pt x="508714" y="765528"/>
                    <a:pt x="522046" y="735356"/>
                    <a:pt x="522046" y="724129"/>
                  </a:cubicBezTo>
                  <a:cubicBezTo>
                    <a:pt x="513626" y="724129"/>
                    <a:pt x="509416" y="722024"/>
                    <a:pt x="509416" y="717814"/>
                  </a:cubicBezTo>
                  <a:cubicBezTo>
                    <a:pt x="510819" y="717814"/>
                    <a:pt x="513626" y="714306"/>
                    <a:pt x="517836" y="707289"/>
                  </a:cubicBezTo>
                  <a:lnTo>
                    <a:pt x="515731" y="690449"/>
                  </a:lnTo>
                  <a:lnTo>
                    <a:pt x="515731" y="675714"/>
                  </a:lnTo>
                  <a:cubicBezTo>
                    <a:pt x="508714" y="675714"/>
                    <a:pt x="505206" y="673609"/>
                    <a:pt x="505206" y="669398"/>
                  </a:cubicBezTo>
                  <a:cubicBezTo>
                    <a:pt x="513626" y="665188"/>
                    <a:pt x="520643" y="663083"/>
                    <a:pt x="526256" y="663083"/>
                  </a:cubicBezTo>
                  <a:lnTo>
                    <a:pt x="526256" y="656768"/>
                  </a:lnTo>
                  <a:cubicBezTo>
                    <a:pt x="512223" y="656768"/>
                    <a:pt x="505206" y="651155"/>
                    <a:pt x="505206" y="639928"/>
                  </a:cubicBezTo>
                  <a:cubicBezTo>
                    <a:pt x="508012" y="639928"/>
                    <a:pt x="511521" y="636420"/>
                    <a:pt x="515731" y="629403"/>
                  </a:cubicBezTo>
                  <a:lnTo>
                    <a:pt x="515731" y="625193"/>
                  </a:lnTo>
                  <a:lnTo>
                    <a:pt x="509416" y="625193"/>
                  </a:lnTo>
                  <a:cubicBezTo>
                    <a:pt x="517836" y="587302"/>
                    <a:pt x="522046" y="566252"/>
                    <a:pt x="522046" y="562042"/>
                  </a:cubicBezTo>
                  <a:cubicBezTo>
                    <a:pt x="517836" y="562042"/>
                    <a:pt x="515731" y="561341"/>
                    <a:pt x="515731" y="559937"/>
                  </a:cubicBezTo>
                  <a:lnTo>
                    <a:pt x="509416" y="562042"/>
                  </a:lnTo>
                  <a:cubicBezTo>
                    <a:pt x="503802" y="562042"/>
                    <a:pt x="500996" y="559937"/>
                    <a:pt x="500996" y="555727"/>
                  </a:cubicBezTo>
                  <a:cubicBezTo>
                    <a:pt x="510819" y="555727"/>
                    <a:pt x="519239" y="535378"/>
                    <a:pt x="526256" y="494681"/>
                  </a:cubicBezTo>
                  <a:cubicBezTo>
                    <a:pt x="534676" y="476438"/>
                    <a:pt x="540991" y="467316"/>
                    <a:pt x="545201" y="467316"/>
                  </a:cubicBezTo>
                  <a:cubicBezTo>
                    <a:pt x="548008" y="470123"/>
                    <a:pt x="549411" y="472929"/>
                    <a:pt x="549411" y="475736"/>
                  </a:cubicBezTo>
                  <a:cubicBezTo>
                    <a:pt x="546605" y="478543"/>
                    <a:pt x="545201" y="482753"/>
                    <a:pt x="545201" y="488366"/>
                  </a:cubicBezTo>
                  <a:lnTo>
                    <a:pt x="559936" y="471526"/>
                  </a:lnTo>
                  <a:cubicBezTo>
                    <a:pt x="562743" y="471526"/>
                    <a:pt x="565550" y="479245"/>
                    <a:pt x="568357" y="494681"/>
                  </a:cubicBezTo>
                  <a:lnTo>
                    <a:pt x="572567" y="494681"/>
                  </a:lnTo>
                  <a:lnTo>
                    <a:pt x="572567" y="482051"/>
                  </a:lnTo>
                  <a:lnTo>
                    <a:pt x="578882" y="482051"/>
                  </a:lnTo>
                  <a:lnTo>
                    <a:pt x="578882" y="500996"/>
                  </a:lnTo>
                  <a:cubicBezTo>
                    <a:pt x="578882" y="502400"/>
                    <a:pt x="581688" y="504505"/>
                    <a:pt x="587302" y="507312"/>
                  </a:cubicBezTo>
                  <a:cubicBezTo>
                    <a:pt x="594319" y="512925"/>
                    <a:pt x="602739" y="517837"/>
                    <a:pt x="612562" y="522047"/>
                  </a:cubicBezTo>
                  <a:cubicBezTo>
                    <a:pt x="623789" y="484156"/>
                    <a:pt x="656768" y="431531"/>
                    <a:pt x="711498" y="364170"/>
                  </a:cubicBezTo>
                  <a:cubicBezTo>
                    <a:pt x="711498" y="352943"/>
                    <a:pt x="728338" y="336103"/>
                    <a:pt x="762019" y="313649"/>
                  </a:cubicBezTo>
                  <a:lnTo>
                    <a:pt x="762019" y="309439"/>
                  </a:lnTo>
                  <a:lnTo>
                    <a:pt x="757809" y="292599"/>
                  </a:lnTo>
                  <a:cubicBezTo>
                    <a:pt x="767632" y="292599"/>
                    <a:pt x="774649" y="289090"/>
                    <a:pt x="778859" y="282074"/>
                  </a:cubicBezTo>
                  <a:lnTo>
                    <a:pt x="778859" y="273654"/>
                  </a:lnTo>
                  <a:lnTo>
                    <a:pt x="785174" y="273654"/>
                  </a:lnTo>
                  <a:lnTo>
                    <a:pt x="785174" y="269444"/>
                  </a:lnTo>
                  <a:lnTo>
                    <a:pt x="780964" y="252603"/>
                  </a:lnTo>
                  <a:lnTo>
                    <a:pt x="751494" y="252603"/>
                  </a:lnTo>
                  <a:cubicBezTo>
                    <a:pt x="751494" y="262427"/>
                    <a:pt x="750090" y="265935"/>
                    <a:pt x="747284" y="263129"/>
                  </a:cubicBezTo>
                  <a:lnTo>
                    <a:pt x="736759" y="263129"/>
                  </a:lnTo>
                  <a:cubicBezTo>
                    <a:pt x="736759" y="265935"/>
                    <a:pt x="730443" y="269444"/>
                    <a:pt x="717813" y="273654"/>
                  </a:cubicBezTo>
                  <a:lnTo>
                    <a:pt x="717813" y="275759"/>
                  </a:lnTo>
                  <a:lnTo>
                    <a:pt x="713603" y="275759"/>
                  </a:lnTo>
                  <a:lnTo>
                    <a:pt x="707288" y="273654"/>
                  </a:lnTo>
                  <a:cubicBezTo>
                    <a:pt x="689045" y="273654"/>
                    <a:pt x="679923" y="281372"/>
                    <a:pt x="679923" y="296809"/>
                  </a:cubicBezTo>
                  <a:lnTo>
                    <a:pt x="673608" y="296809"/>
                  </a:lnTo>
                  <a:lnTo>
                    <a:pt x="656768" y="292599"/>
                  </a:lnTo>
                  <a:cubicBezTo>
                    <a:pt x="656768" y="296809"/>
                    <a:pt x="654663" y="298914"/>
                    <a:pt x="650452" y="298914"/>
                  </a:cubicBezTo>
                  <a:lnTo>
                    <a:pt x="633612" y="286284"/>
                  </a:lnTo>
                  <a:lnTo>
                    <a:pt x="633612" y="290494"/>
                  </a:lnTo>
                  <a:lnTo>
                    <a:pt x="635717" y="298914"/>
                  </a:lnTo>
                  <a:lnTo>
                    <a:pt x="629402" y="303124"/>
                  </a:lnTo>
                  <a:cubicBezTo>
                    <a:pt x="627999" y="300317"/>
                    <a:pt x="627297" y="296107"/>
                    <a:pt x="627297" y="290494"/>
                  </a:cubicBezTo>
                  <a:lnTo>
                    <a:pt x="618877" y="290494"/>
                  </a:lnTo>
                  <a:cubicBezTo>
                    <a:pt x="618877" y="301721"/>
                    <a:pt x="612562" y="307334"/>
                    <a:pt x="599932" y="307334"/>
                  </a:cubicBezTo>
                  <a:cubicBezTo>
                    <a:pt x="599932" y="301721"/>
                    <a:pt x="596423" y="298914"/>
                    <a:pt x="589407" y="298914"/>
                  </a:cubicBezTo>
                  <a:lnTo>
                    <a:pt x="578882" y="298914"/>
                  </a:lnTo>
                  <a:lnTo>
                    <a:pt x="576777" y="290494"/>
                  </a:lnTo>
                  <a:lnTo>
                    <a:pt x="568357" y="292599"/>
                  </a:lnTo>
                  <a:lnTo>
                    <a:pt x="551516" y="290494"/>
                  </a:lnTo>
                  <a:lnTo>
                    <a:pt x="543096" y="292599"/>
                  </a:lnTo>
                  <a:cubicBezTo>
                    <a:pt x="543096" y="285582"/>
                    <a:pt x="540289" y="282074"/>
                    <a:pt x="534676" y="282074"/>
                  </a:cubicBezTo>
                  <a:cubicBezTo>
                    <a:pt x="534676" y="289090"/>
                    <a:pt x="533974" y="294002"/>
                    <a:pt x="532571" y="296809"/>
                  </a:cubicBezTo>
                  <a:cubicBezTo>
                    <a:pt x="518538" y="296809"/>
                    <a:pt x="486962" y="280670"/>
                    <a:pt x="437845" y="248393"/>
                  </a:cubicBezTo>
                  <a:cubicBezTo>
                    <a:pt x="374694" y="209100"/>
                    <a:pt x="333295" y="176823"/>
                    <a:pt x="313648" y="151562"/>
                  </a:cubicBezTo>
                  <a:lnTo>
                    <a:pt x="317859" y="128407"/>
                  </a:lnTo>
                  <a:lnTo>
                    <a:pt x="317859" y="115777"/>
                  </a:lnTo>
                  <a:lnTo>
                    <a:pt x="324174" y="115777"/>
                  </a:lnTo>
                  <a:cubicBezTo>
                    <a:pt x="324174" y="119987"/>
                    <a:pt x="341715" y="131214"/>
                    <a:pt x="376799" y="149457"/>
                  </a:cubicBezTo>
                  <a:cubicBezTo>
                    <a:pt x="413286" y="149457"/>
                    <a:pt x="451878" y="163491"/>
                    <a:pt x="492576" y="191558"/>
                  </a:cubicBezTo>
                  <a:lnTo>
                    <a:pt x="585197" y="162087"/>
                  </a:lnTo>
                  <a:cubicBezTo>
                    <a:pt x="590810" y="164894"/>
                    <a:pt x="595722" y="166297"/>
                    <a:pt x="599932" y="166297"/>
                  </a:cubicBezTo>
                  <a:cubicBezTo>
                    <a:pt x="611159" y="155071"/>
                    <a:pt x="650452" y="138932"/>
                    <a:pt x="717813" y="117882"/>
                  </a:cubicBezTo>
                  <a:cubicBezTo>
                    <a:pt x="717813" y="112268"/>
                    <a:pt x="740267" y="105953"/>
                    <a:pt x="785174" y="98937"/>
                  </a:cubicBezTo>
                  <a:cubicBezTo>
                    <a:pt x="785174" y="91920"/>
                    <a:pt x="799208" y="86306"/>
                    <a:pt x="827275" y="82096"/>
                  </a:cubicBezTo>
                  <a:cubicBezTo>
                    <a:pt x="827275" y="76483"/>
                    <a:pt x="837800" y="72975"/>
                    <a:pt x="858850" y="71571"/>
                  </a:cubicBezTo>
                  <a:cubicBezTo>
                    <a:pt x="882707" y="58941"/>
                    <a:pt x="905862" y="51924"/>
                    <a:pt x="928316" y="50521"/>
                  </a:cubicBezTo>
                  <a:lnTo>
                    <a:pt x="928316" y="54731"/>
                  </a:lnTo>
                  <a:cubicBezTo>
                    <a:pt x="1029357" y="36488"/>
                    <a:pt x="1083386" y="21752"/>
                    <a:pt x="1090403" y="10526"/>
                  </a:cubicBezTo>
                  <a:cubicBezTo>
                    <a:pt x="1096016" y="13332"/>
                    <a:pt x="1099524" y="14736"/>
                    <a:pt x="1100928" y="14736"/>
                  </a:cubicBezTo>
                  <a:cubicBezTo>
                    <a:pt x="1102331" y="4912"/>
                    <a:pt x="1112155" y="0"/>
                    <a:pt x="113039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16600">
                  <a:solidFill>
                    <a:schemeClr val="bg1"/>
                  </a:solidFill>
                  <a:latin typeface="字魂49号-逍遥行书" panose="00000500000000000000" pitchFamily="2" charset="-122"/>
                  <a:ea typeface="字魂49号-逍遥行书" panose="00000500000000000000" pitchFamily="2" charset="-122"/>
                </a:defRPr>
              </a:lvl1pPr>
            </a:lstStyle>
            <a:p>
              <a:endParaRPr lang="en-US" altLang="zh-CN" dirty="0">
                <a:solidFill>
                  <a:schemeClr val="tx1">
                    <a:lumMod val="85000"/>
                    <a:lumOff val="15000"/>
                  </a:schemeClr>
                </a:solidFill>
              </a:endParaRPr>
            </a:p>
          </p:txBody>
        </p:sp>
        <p:sp>
          <p:nvSpPr>
            <p:cNvPr id="1648" name="文本框 1647">
              <a:extLst>
                <a:ext uri="{FF2B5EF4-FFF2-40B4-BE49-F238E27FC236}">
                  <a16:creationId xmlns:a16="http://schemas.microsoft.com/office/drawing/2014/main" id="{F956E420-6F43-4A85-A464-4CAFFAE06B43}"/>
                </a:ext>
              </a:extLst>
            </p:cNvPr>
            <p:cNvSpPr txBox="1"/>
            <p:nvPr/>
          </p:nvSpPr>
          <p:spPr>
            <a:xfrm>
              <a:off x="3797953" y="2787547"/>
              <a:ext cx="806167" cy="745017"/>
            </a:xfrm>
            <a:custGeom>
              <a:avLst/>
              <a:gdLst/>
              <a:ahLst/>
              <a:cxnLst/>
              <a:rect l="l" t="t" r="r" b="b"/>
              <a:pathLst>
                <a:path w="806167" h="745017">
                  <a:moveTo>
                    <a:pt x="204854" y="601313"/>
                  </a:moveTo>
                  <a:cubicBezTo>
                    <a:pt x="206213" y="603351"/>
                    <a:pt x="207571" y="604370"/>
                    <a:pt x="208930" y="604370"/>
                  </a:cubicBezTo>
                  <a:lnTo>
                    <a:pt x="208930" y="601313"/>
                  </a:lnTo>
                  <a:close/>
                  <a:moveTo>
                    <a:pt x="84591" y="593160"/>
                  </a:moveTo>
                  <a:lnTo>
                    <a:pt x="84591" y="595198"/>
                  </a:lnTo>
                  <a:lnTo>
                    <a:pt x="87649" y="595198"/>
                  </a:lnTo>
                  <a:lnTo>
                    <a:pt x="87649" y="593160"/>
                  </a:lnTo>
                  <a:close/>
                  <a:moveTo>
                    <a:pt x="206892" y="582968"/>
                  </a:moveTo>
                  <a:lnTo>
                    <a:pt x="206892" y="585006"/>
                  </a:lnTo>
                  <a:cubicBezTo>
                    <a:pt x="206892" y="587044"/>
                    <a:pt x="207911" y="588064"/>
                    <a:pt x="209950" y="588064"/>
                  </a:cubicBezTo>
                  <a:lnTo>
                    <a:pt x="209950" y="582968"/>
                  </a:lnTo>
                  <a:close/>
                  <a:moveTo>
                    <a:pt x="359768" y="574814"/>
                  </a:moveTo>
                  <a:lnTo>
                    <a:pt x="359768" y="578891"/>
                  </a:lnTo>
                  <a:lnTo>
                    <a:pt x="361807" y="578891"/>
                  </a:lnTo>
                  <a:lnTo>
                    <a:pt x="361807" y="574814"/>
                  </a:lnTo>
                  <a:close/>
                  <a:moveTo>
                    <a:pt x="109051" y="571757"/>
                  </a:moveTo>
                  <a:lnTo>
                    <a:pt x="109051" y="573795"/>
                  </a:lnTo>
                  <a:lnTo>
                    <a:pt x="112109" y="573795"/>
                  </a:lnTo>
                  <a:lnTo>
                    <a:pt x="112109" y="571757"/>
                  </a:lnTo>
                  <a:close/>
                  <a:moveTo>
                    <a:pt x="127396" y="555450"/>
                  </a:moveTo>
                  <a:cubicBezTo>
                    <a:pt x="125358" y="555450"/>
                    <a:pt x="123659" y="557149"/>
                    <a:pt x="122301" y="560546"/>
                  </a:cubicBezTo>
                  <a:lnTo>
                    <a:pt x="125358" y="560546"/>
                  </a:lnTo>
                  <a:cubicBezTo>
                    <a:pt x="127396" y="560546"/>
                    <a:pt x="128416" y="559527"/>
                    <a:pt x="128416" y="557488"/>
                  </a:cubicBezTo>
                  <a:lnTo>
                    <a:pt x="128416" y="555450"/>
                  </a:lnTo>
                  <a:close/>
                  <a:moveTo>
                    <a:pt x="127396" y="546277"/>
                  </a:moveTo>
                  <a:cubicBezTo>
                    <a:pt x="127396" y="548316"/>
                    <a:pt x="126038" y="549335"/>
                    <a:pt x="123320" y="549335"/>
                  </a:cubicBezTo>
                  <a:lnTo>
                    <a:pt x="123320" y="550354"/>
                  </a:lnTo>
                  <a:lnTo>
                    <a:pt x="127396" y="550354"/>
                  </a:lnTo>
                  <a:lnTo>
                    <a:pt x="128416" y="546277"/>
                  </a:lnTo>
                  <a:close/>
                  <a:moveTo>
                    <a:pt x="138607" y="533028"/>
                  </a:moveTo>
                  <a:lnTo>
                    <a:pt x="138607" y="536086"/>
                  </a:lnTo>
                  <a:lnTo>
                    <a:pt x="139627" y="536086"/>
                  </a:lnTo>
                  <a:lnTo>
                    <a:pt x="139627" y="533028"/>
                  </a:lnTo>
                  <a:close/>
                  <a:moveTo>
                    <a:pt x="133511" y="529971"/>
                  </a:moveTo>
                  <a:lnTo>
                    <a:pt x="133511" y="533028"/>
                  </a:lnTo>
                  <a:lnTo>
                    <a:pt x="136569" y="533028"/>
                  </a:lnTo>
                  <a:lnTo>
                    <a:pt x="136569" y="529971"/>
                  </a:lnTo>
                  <a:close/>
                  <a:moveTo>
                    <a:pt x="149818" y="525894"/>
                  </a:moveTo>
                  <a:cubicBezTo>
                    <a:pt x="149818" y="529291"/>
                    <a:pt x="145062" y="534727"/>
                    <a:pt x="135550" y="542201"/>
                  </a:cubicBezTo>
                  <a:lnTo>
                    <a:pt x="136569" y="538124"/>
                  </a:lnTo>
                  <a:lnTo>
                    <a:pt x="128416" y="536086"/>
                  </a:lnTo>
                  <a:cubicBezTo>
                    <a:pt x="128416" y="537445"/>
                    <a:pt x="128076" y="538124"/>
                    <a:pt x="127396" y="538124"/>
                  </a:cubicBezTo>
                  <a:cubicBezTo>
                    <a:pt x="128755" y="542201"/>
                    <a:pt x="130794" y="544239"/>
                    <a:pt x="133511" y="544239"/>
                  </a:cubicBezTo>
                  <a:lnTo>
                    <a:pt x="133511" y="546277"/>
                  </a:lnTo>
                  <a:lnTo>
                    <a:pt x="128416" y="554431"/>
                  </a:lnTo>
                  <a:lnTo>
                    <a:pt x="133511" y="554431"/>
                  </a:lnTo>
                  <a:cubicBezTo>
                    <a:pt x="133511" y="552393"/>
                    <a:pt x="136909" y="547976"/>
                    <a:pt x="143703" y="541182"/>
                  </a:cubicBezTo>
                  <a:cubicBezTo>
                    <a:pt x="143703" y="538464"/>
                    <a:pt x="145742" y="536765"/>
                    <a:pt x="149818" y="536086"/>
                  </a:cubicBezTo>
                  <a:cubicBezTo>
                    <a:pt x="148459" y="533368"/>
                    <a:pt x="147780" y="531669"/>
                    <a:pt x="147780" y="530990"/>
                  </a:cubicBezTo>
                  <a:lnTo>
                    <a:pt x="152876" y="529971"/>
                  </a:lnTo>
                  <a:lnTo>
                    <a:pt x="152876" y="525894"/>
                  </a:lnTo>
                  <a:close/>
                  <a:moveTo>
                    <a:pt x="147780" y="522836"/>
                  </a:moveTo>
                  <a:lnTo>
                    <a:pt x="139627" y="524875"/>
                  </a:lnTo>
                  <a:lnTo>
                    <a:pt x="139627" y="527932"/>
                  </a:lnTo>
                  <a:cubicBezTo>
                    <a:pt x="140306" y="527932"/>
                    <a:pt x="142005" y="528612"/>
                    <a:pt x="144722" y="529971"/>
                  </a:cubicBezTo>
                  <a:lnTo>
                    <a:pt x="147780" y="524875"/>
                  </a:lnTo>
                  <a:close/>
                  <a:moveTo>
                    <a:pt x="154914" y="521817"/>
                  </a:moveTo>
                  <a:lnTo>
                    <a:pt x="152876" y="524875"/>
                  </a:lnTo>
                  <a:lnTo>
                    <a:pt x="157972" y="524875"/>
                  </a:lnTo>
                  <a:cubicBezTo>
                    <a:pt x="157972" y="522836"/>
                    <a:pt x="156952" y="521817"/>
                    <a:pt x="154914" y="521817"/>
                  </a:cubicBezTo>
                  <a:close/>
                  <a:moveTo>
                    <a:pt x="211988" y="516721"/>
                  </a:moveTo>
                  <a:lnTo>
                    <a:pt x="211988" y="519779"/>
                  </a:lnTo>
                  <a:lnTo>
                    <a:pt x="213007" y="519779"/>
                  </a:lnTo>
                  <a:lnTo>
                    <a:pt x="213007" y="516721"/>
                  </a:lnTo>
                  <a:close/>
                  <a:moveTo>
                    <a:pt x="151857" y="514683"/>
                  </a:moveTo>
                  <a:lnTo>
                    <a:pt x="151857" y="516721"/>
                  </a:lnTo>
                  <a:lnTo>
                    <a:pt x="154914" y="516721"/>
                  </a:lnTo>
                  <a:lnTo>
                    <a:pt x="154914" y="514683"/>
                  </a:lnTo>
                  <a:close/>
                  <a:moveTo>
                    <a:pt x="658387" y="508568"/>
                  </a:moveTo>
                  <a:lnTo>
                    <a:pt x="665521" y="509587"/>
                  </a:lnTo>
                  <a:cubicBezTo>
                    <a:pt x="668239" y="510267"/>
                    <a:pt x="670617" y="510946"/>
                    <a:pt x="672655" y="511626"/>
                  </a:cubicBezTo>
                  <a:cubicBezTo>
                    <a:pt x="676732" y="512305"/>
                    <a:pt x="680469" y="512984"/>
                    <a:pt x="683866" y="513664"/>
                  </a:cubicBezTo>
                  <a:lnTo>
                    <a:pt x="686923" y="511626"/>
                  </a:lnTo>
                  <a:cubicBezTo>
                    <a:pt x="701192" y="516382"/>
                    <a:pt x="717499" y="523856"/>
                    <a:pt x="735844" y="534047"/>
                  </a:cubicBezTo>
                  <a:cubicBezTo>
                    <a:pt x="737882" y="534047"/>
                    <a:pt x="742299" y="536765"/>
                    <a:pt x="749093" y="542201"/>
                  </a:cubicBezTo>
                  <a:cubicBezTo>
                    <a:pt x="772874" y="557149"/>
                    <a:pt x="786463" y="569379"/>
                    <a:pt x="789860" y="578891"/>
                  </a:cubicBezTo>
                  <a:cubicBezTo>
                    <a:pt x="793257" y="586365"/>
                    <a:pt x="796655" y="590102"/>
                    <a:pt x="800052" y="590102"/>
                  </a:cubicBezTo>
                  <a:lnTo>
                    <a:pt x="806167" y="598255"/>
                  </a:lnTo>
                  <a:lnTo>
                    <a:pt x="796994" y="620677"/>
                  </a:lnTo>
                  <a:cubicBezTo>
                    <a:pt x="797674" y="622036"/>
                    <a:pt x="798014" y="624414"/>
                    <a:pt x="798014" y="627811"/>
                  </a:cubicBezTo>
                  <a:lnTo>
                    <a:pt x="788841" y="635965"/>
                  </a:lnTo>
                  <a:cubicBezTo>
                    <a:pt x="788841" y="633247"/>
                    <a:pt x="782726" y="630869"/>
                    <a:pt x="770496" y="628831"/>
                  </a:cubicBezTo>
                  <a:lnTo>
                    <a:pt x="770496" y="625773"/>
                  </a:lnTo>
                  <a:lnTo>
                    <a:pt x="762343" y="627811"/>
                  </a:lnTo>
                  <a:lnTo>
                    <a:pt x="760304" y="623735"/>
                  </a:lnTo>
                  <a:lnTo>
                    <a:pt x="757247" y="625773"/>
                  </a:lnTo>
                  <a:cubicBezTo>
                    <a:pt x="755208" y="625773"/>
                    <a:pt x="754189" y="624754"/>
                    <a:pt x="754189" y="622716"/>
                  </a:cubicBezTo>
                  <a:lnTo>
                    <a:pt x="748074" y="625773"/>
                  </a:lnTo>
                  <a:cubicBezTo>
                    <a:pt x="748074" y="625094"/>
                    <a:pt x="741959" y="621357"/>
                    <a:pt x="729729" y="614562"/>
                  </a:cubicBezTo>
                  <a:lnTo>
                    <a:pt x="719537" y="614562"/>
                  </a:lnTo>
                  <a:lnTo>
                    <a:pt x="716480" y="615581"/>
                  </a:lnTo>
                  <a:lnTo>
                    <a:pt x="702211" y="601313"/>
                  </a:lnTo>
                  <a:cubicBezTo>
                    <a:pt x="702211" y="599275"/>
                    <a:pt x="703230" y="598255"/>
                    <a:pt x="705269" y="598255"/>
                  </a:cubicBezTo>
                  <a:cubicBezTo>
                    <a:pt x="694397" y="585346"/>
                    <a:pt x="685565" y="578891"/>
                    <a:pt x="678770" y="578891"/>
                  </a:cubicBezTo>
                  <a:lnTo>
                    <a:pt x="678770" y="574814"/>
                  </a:lnTo>
                  <a:lnTo>
                    <a:pt x="686923" y="576853"/>
                  </a:lnTo>
                  <a:lnTo>
                    <a:pt x="685904" y="573795"/>
                  </a:lnTo>
                  <a:lnTo>
                    <a:pt x="685904" y="571757"/>
                  </a:lnTo>
                  <a:lnTo>
                    <a:pt x="697115" y="573795"/>
                  </a:lnTo>
                  <a:cubicBezTo>
                    <a:pt x="705948" y="573795"/>
                    <a:pt x="710365" y="571077"/>
                    <a:pt x="710365" y="565642"/>
                  </a:cubicBezTo>
                  <a:lnTo>
                    <a:pt x="707307" y="565642"/>
                  </a:lnTo>
                  <a:lnTo>
                    <a:pt x="707307" y="563603"/>
                  </a:lnTo>
                  <a:cubicBezTo>
                    <a:pt x="707307" y="561565"/>
                    <a:pt x="708666" y="560546"/>
                    <a:pt x="711384" y="560546"/>
                  </a:cubicBezTo>
                  <a:cubicBezTo>
                    <a:pt x="698474" y="545598"/>
                    <a:pt x="673674" y="532009"/>
                    <a:pt x="636984" y="519779"/>
                  </a:cubicBezTo>
                  <a:lnTo>
                    <a:pt x="634946" y="516721"/>
                  </a:lnTo>
                  <a:cubicBezTo>
                    <a:pt x="646496" y="515362"/>
                    <a:pt x="654310" y="512645"/>
                    <a:pt x="658387" y="508568"/>
                  </a:cubicBezTo>
                  <a:close/>
                  <a:moveTo>
                    <a:pt x="503472" y="493280"/>
                  </a:moveTo>
                  <a:lnTo>
                    <a:pt x="508568" y="501434"/>
                  </a:lnTo>
                  <a:lnTo>
                    <a:pt x="511625" y="500415"/>
                  </a:lnTo>
                  <a:cubicBezTo>
                    <a:pt x="517061" y="508568"/>
                    <a:pt x="524535" y="513324"/>
                    <a:pt x="534047" y="514683"/>
                  </a:cubicBezTo>
                  <a:cubicBezTo>
                    <a:pt x="534047" y="515362"/>
                    <a:pt x="534387" y="516382"/>
                    <a:pt x="535066" y="517741"/>
                  </a:cubicBezTo>
                  <a:cubicBezTo>
                    <a:pt x="535746" y="519099"/>
                    <a:pt x="536425" y="520798"/>
                    <a:pt x="537105" y="522836"/>
                  </a:cubicBezTo>
                  <a:cubicBezTo>
                    <a:pt x="538464" y="528272"/>
                    <a:pt x="539823" y="534727"/>
                    <a:pt x="541182" y="542201"/>
                  </a:cubicBezTo>
                  <a:cubicBezTo>
                    <a:pt x="545938" y="542880"/>
                    <a:pt x="550014" y="549675"/>
                    <a:pt x="553412" y="562584"/>
                  </a:cubicBezTo>
                  <a:cubicBezTo>
                    <a:pt x="556129" y="562584"/>
                    <a:pt x="557828" y="565642"/>
                    <a:pt x="558507" y="571757"/>
                  </a:cubicBezTo>
                  <a:cubicBezTo>
                    <a:pt x="567340" y="579910"/>
                    <a:pt x="571757" y="584327"/>
                    <a:pt x="571757" y="585006"/>
                  </a:cubicBezTo>
                  <a:cubicBezTo>
                    <a:pt x="567680" y="593839"/>
                    <a:pt x="565642" y="599954"/>
                    <a:pt x="565642" y="603351"/>
                  </a:cubicBezTo>
                  <a:lnTo>
                    <a:pt x="565642" y="609466"/>
                  </a:lnTo>
                  <a:cubicBezTo>
                    <a:pt x="565642" y="618299"/>
                    <a:pt x="579570" y="632568"/>
                    <a:pt x="607428" y="652272"/>
                  </a:cubicBezTo>
                  <a:cubicBezTo>
                    <a:pt x="619658" y="657028"/>
                    <a:pt x="629850" y="659406"/>
                    <a:pt x="638003" y="659406"/>
                  </a:cubicBezTo>
                  <a:lnTo>
                    <a:pt x="643099" y="656348"/>
                  </a:lnTo>
                  <a:cubicBezTo>
                    <a:pt x="646496" y="656348"/>
                    <a:pt x="654650" y="661444"/>
                    <a:pt x="667559" y="671636"/>
                  </a:cubicBezTo>
                  <a:cubicBezTo>
                    <a:pt x="670956" y="671636"/>
                    <a:pt x="679110" y="675373"/>
                    <a:pt x="692019" y="682847"/>
                  </a:cubicBezTo>
                  <a:lnTo>
                    <a:pt x="692019" y="685904"/>
                  </a:lnTo>
                  <a:lnTo>
                    <a:pt x="683866" y="699154"/>
                  </a:lnTo>
                  <a:lnTo>
                    <a:pt x="683866" y="715461"/>
                  </a:lnTo>
                  <a:lnTo>
                    <a:pt x="669598" y="713422"/>
                  </a:lnTo>
                  <a:lnTo>
                    <a:pt x="658387" y="715461"/>
                  </a:lnTo>
                  <a:cubicBezTo>
                    <a:pt x="653630" y="714781"/>
                    <a:pt x="651252" y="713762"/>
                    <a:pt x="651252" y="712403"/>
                  </a:cubicBezTo>
                  <a:cubicBezTo>
                    <a:pt x="627472" y="719877"/>
                    <a:pt x="615581" y="724633"/>
                    <a:pt x="615581" y="726671"/>
                  </a:cubicBezTo>
                  <a:lnTo>
                    <a:pt x="610485" y="726671"/>
                  </a:lnTo>
                  <a:lnTo>
                    <a:pt x="602332" y="720556"/>
                  </a:lnTo>
                  <a:lnTo>
                    <a:pt x="601313" y="723614"/>
                  </a:lnTo>
                  <a:cubicBezTo>
                    <a:pt x="598595" y="722255"/>
                    <a:pt x="596896" y="721576"/>
                    <a:pt x="596217" y="721576"/>
                  </a:cubicBezTo>
                  <a:lnTo>
                    <a:pt x="593159" y="723614"/>
                  </a:lnTo>
                  <a:cubicBezTo>
                    <a:pt x="590442" y="722255"/>
                    <a:pt x="588743" y="721576"/>
                    <a:pt x="588064" y="721576"/>
                  </a:cubicBezTo>
                  <a:cubicBezTo>
                    <a:pt x="588064" y="722934"/>
                    <a:pt x="587384" y="723614"/>
                    <a:pt x="586025" y="723614"/>
                  </a:cubicBezTo>
                  <a:cubicBezTo>
                    <a:pt x="586025" y="721576"/>
                    <a:pt x="585006" y="720556"/>
                    <a:pt x="582968" y="720556"/>
                  </a:cubicBezTo>
                  <a:lnTo>
                    <a:pt x="579910" y="720556"/>
                  </a:lnTo>
                  <a:lnTo>
                    <a:pt x="577872" y="724633"/>
                  </a:lnTo>
                  <a:cubicBezTo>
                    <a:pt x="575154" y="722595"/>
                    <a:pt x="572436" y="721576"/>
                    <a:pt x="569718" y="721576"/>
                  </a:cubicBezTo>
                  <a:cubicBezTo>
                    <a:pt x="567001" y="721576"/>
                    <a:pt x="565642" y="722255"/>
                    <a:pt x="565642" y="723614"/>
                  </a:cubicBezTo>
                  <a:cubicBezTo>
                    <a:pt x="555450" y="722255"/>
                    <a:pt x="549335" y="721236"/>
                    <a:pt x="547297" y="720556"/>
                  </a:cubicBezTo>
                  <a:lnTo>
                    <a:pt x="544239" y="721576"/>
                  </a:lnTo>
                  <a:lnTo>
                    <a:pt x="541182" y="720556"/>
                  </a:lnTo>
                  <a:cubicBezTo>
                    <a:pt x="539823" y="720556"/>
                    <a:pt x="539143" y="720896"/>
                    <a:pt x="539143" y="721576"/>
                  </a:cubicBezTo>
                  <a:lnTo>
                    <a:pt x="520798" y="718518"/>
                  </a:lnTo>
                  <a:lnTo>
                    <a:pt x="516721" y="720556"/>
                  </a:lnTo>
                  <a:lnTo>
                    <a:pt x="516721" y="718518"/>
                  </a:lnTo>
                  <a:lnTo>
                    <a:pt x="512645" y="720556"/>
                  </a:lnTo>
                  <a:cubicBezTo>
                    <a:pt x="507209" y="717159"/>
                    <a:pt x="503132" y="715461"/>
                    <a:pt x="500415" y="715461"/>
                  </a:cubicBezTo>
                  <a:lnTo>
                    <a:pt x="496338" y="716480"/>
                  </a:lnTo>
                  <a:cubicBezTo>
                    <a:pt x="473916" y="712403"/>
                    <a:pt x="461686" y="708666"/>
                    <a:pt x="459648" y="705269"/>
                  </a:cubicBezTo>
                  <a:lnTo>
                    <a:pt x="455571" y="705269"/>
                  </a:lnTo>
                  <a:lnTo>
                    <a:pt x="447417" y="707307"/>
                  </a:lnTo>
                  <a:cubicBezTo>
                    <a:pt x="447417" y="704589"/>
                    <a:pt x="440963" y="701872"/>
                    <a:pt x="428053" y="699154"/>
                  </a:cubicBezTo>
                  <a:cubicBezTo>
                    <a:pt x="415823" y="693039"/>
                    <a:pt x="398157" y="677411"/>
                    <a:pt x="375056" y="652272"/>
                  </a:cubicBezTo>
                  <a:cubicBezTo>
                    <a:pt x="375056" y="651592"/>
                    <a:pt x="374037" y="650573"/>
                    <a:pt x="371998" y="649214"/>
                  </a:cubicBezTo>
                  <a:cubicBezTo>
                    <a:pt x="369281" y="647855"/>
                    <a:pt x="365883" y="646496"/>
                    <a:pt x="361807" y="645137"/>
                  </a:cubicBezTo>
                  <a:lnTo>
                    <a:pt x="358749" y="647176"/>
                  </a:lnTo>
                  <a:lnTo>
                    <a:pt x="353653" y="647176"/>
                  </a:lnTo>
                  <a:cubicBezTo>
                    <a:pt x="346859" y="653291"/>
                    <a:pt x="338026" y="663483"/>
                    <a:pt x="327155" y="677751"/>
                  </a:cubicBezTo>
                  <a:lnTo>
                    <a:pt x="326136" y="677751"/>
                  </a:lnTo>
                  <a:cubicBezTo>
                    <a:pt x="311867" y="667559"/>
                    <a:pt x="304733" y="660425"/>
                    <a:pt x="304733" y="656348"/>
                  </a:cubicBezTo>
                  <a:lnTo>
                    <a:pt x="302695" y="656348"/>
                  </a:lnTo>
                  <a:lnTo>
                    <a:pt x="299637" y="658387"/>
                  </a:lnTo>
                  <a:lnTo>
                    <a:pt x="299637" y="653291"/>
                  </a:lnTo>
                  <a:lnTo>
                    <a:pt x="286388" y="652272"/>
                  </a:lnTo>
                  <a:cubicBezTo>
                    <a:pt x="281632" y="654310"/>
                    <a:pt x="277895" y="655329"/>
                    <a:pt x="275177" y="655329"/>
                  </a:cubicBezTo>
                  <a:cubicBezTo>
                    <a:pt x="273818" y="652611"/>
                    <a:pt x="273138" y="650913"/>
                    <a:pt x="273138" y="650233"/>
                  </a:cubicBezTo>
                  <a:lnTo>
                    <a:pt x="270081" y="652272"/>
                  </a:lnTo>
                  <a:lnTo>
                    <a:pt x="261928" y="650233"/>
                  </a:lnTo>
                  <a:lnTo>
                    <a:pt x="261928" y="648195"/>
                  </a:lnTo>
                  <a:lnTo>
                    <a:pt x="264985" y="648195"/>
                  </a:lnTo>
                  <a:lnTo>
                    <a:pt x="263966" y="644118"/>
                  </a:lnTo>
                  <a:cubicBezTo>
                    <a:pt x="266004" y="633247"/>
                    <a:pt x="275856" y="615581"/>
                    <a:pt x="293522" y="591121"/>
                  </a:cubicBezTo>
                  <a:cubicBezTo>
                    <a:pt x="294201" y="591121"/>
                    <a:pt x="298278" y="586365"/>
                    <a:pt x="305752" y="576853"/>
                  </a:cubicBezTo>
                  <a:cubicBezTo>
                    <a:pt x="313226" y="574135"/>
                    <a:pt x="318662" y="567680"/>
                    <a:pt x="322059" y="557488"/>
                  </a:cubicBezTo>
                  <a:cubicBezTo>
                    <a:pt x="325456" y="557488"/>
                    <a:pt x="330892" y="554771"/>
                    <a:pt x="338366" y="549335"/>
                  </a:cubicBezTo>
                  <a:cubicBezTo>
                    <a:pt x="342442" y="549335"/>
                    <a:pt x="351275" y="545938"/>
                    <a:pt x="364864" y="539143"/>
                  </a:cubicBezTo>
                  <a:lnTo>
                    <a:pt x="367922" y="538124"/>
                  </a:lnTo>
                  <a:lnTo>
                    <a:pt x="369960" y="538124"/>
                  </a:lnTo>
                  <a:cubicBezTo>
                    <a:pt x="369960" y="538804"/>
                    <a:pt x="370300" y="539143"/>
                    <a:pt x="370979" y="539143"/>
                  </a:cubicBezTo>
                  <a:cubicBezTo>
                    <a:pt x="368941" y="541861"/>
                    <a:pt x="367922" y="544579"/>
                    <a:pt x="367922" y="547297"/>
                  </a:cubicBezTo>
                  <a:cubicBezTo>
                    <a:pt x="369960" y="547976"/>
                    <a:pt x="370979" y="548995"/>
                    <a:pt x="370979" y="550354"/>
                  </a:cubicBezTo>
                  <a:lnTo>
                    <a:pt x="367922" y="552393"/>
                  </a:lnTo>
                  <a:cubicBezTo>
                    <a:pt x="367922" y="551034"/>
                    <a:pt x="367582" y="550354"/>
                    <a:pt x="366903" y="550354"/>
                  </a:cubicBezTo>
                  <a:lnTo>
                    <a:pt x="356711" y="562584"/>
                  </a:lnTo>
                  <a:lnTo>
                    <a:pt x="354673" y="565642"/>
                  </a:lnTo>
                  <a:lnTo>
                    <a:pt x="361807" y="568699"/>
                  </a:lnTo>
                  <a:cubicBezTo>
                    <a:pt x="365204" y="560546"/>
                    <a:pt x="370979" y="553412"/>
                    <a:pt x="379133" y="547297"/>
                  </a:cubicBezTo>
                  <a:lnTo>
                    <a:pt x="381171" y="547297"/>
                  </a:lnTo>
                  <a:cubicBezTo>
                    <a:pt x="376415" y="552732"/>
                    <a:pt x="372338" y="557828"/>
                    <a:pt x="368941" y="562584"/>
                  </a:cubicBezTo>
                  <a:cubicBezTo>
                    <a:pt x="366223" y="565981"/>
                    <a:pt x="364185" y="568699"/>
                    <a:pt x="362826" y="570738"/>
                  </a:cubicBezTo>
                  <a:lnTo>
                    <a:pt x="364864" y="570738"/>
                  </a:lnTo>
                  <a:lnTo>
                    <a:pt x="367922" y="571757"/>
                  </a:lnTo>
                  <a:cubicBezTo>
                    <a:pt x="369281" y="569718"/>
                    <a:pt x="370300" y="568699"/>
                    <a:pt x="370979" y="568699"/>
                  </a:cubicBezTo>
                  <a:cubicBezTo>
                    <a:pt x="370979" y="570058"/>
                    <a:pt x="371659" y="570738"/>
                    <a:pt x="373018" y="570738"/>
                  </a:cubicBezTo>
                  <a:cubicBezTo>
                    <a:pt x="373018" y="563264"/>
                    <a:pt x="378453" y="557149"/>
                    <a:pt x="389324" y="552393"/>
                  </a:cubicBezTo>
                  <a:cubicBezTo>
                    <a:pt x="389324" y="553751"/>
                    <a:pt x="391023" y="555450"/>
                    <a:pt x="394420" y="557488"/>
                  </a:cubicBezTo>
                  <a:cubicBezTo>
                    <a:pt x="394420" y="564283"/>
                    <a:pt x="388305" y="582628"/>
                    <a:pt x="376075" y="612524"/>
                  </a:cubicBezTo>
                  <a:cubicBezTo>
                    <a:pt x="380831" y="622716"/>
                    <a:pt x="398157" y="638343"/>
                    <a:pt x="428053" y="659406"/>
                  </a:cubicBezTo>
                  <a:cubicBezTo>
                    <a:pt x="450475" y="670277"/>
                    <a:pt x="476634" y="678431"/>
                    <a:pt x="506530" y="683866"/>
                  </a:cubicBezTo>
                  <a:cubicBezTo>
                    <a:pt x="514683" y="685225"/>
                    <a:pt x="519099" y="686924"/>
                    <a:pt x="519779" y="688962"/>
                  </a:cubicBezTo>
                  <a:lnTo>
                    <a:pt x="522836" y="687943"/>
                  </a:lnTo>
                  <a:cubicBezTo>
                    <a:pt x="529631" y="688622"/>
                    <a:pt x="533028" y="689641"/>
                    <a:pt x="533028" y="691000"/>
                  </a:cubicBezTo>
                  <a:lnTo>
                    <a:pt x="536086" y="688962"/>
                  </a:lnTo>
                  <a:lnTo>
                    <a:pt x="539143" y="688962"/>
                  </a:lnTo>
                  <a:lnTo>
                    <a:pt x="549335" y="691000"/>
                  </a:lnTo>
                  <a:lnTo>
                    <a:pt x="553412" y="688962"/>
                  </a:lnTo>
                  <a:lnTo>
                    <a:pt x="560546" y="691000"/>
                  </a:lnTo>
                  <a:lnTo>
                    <a:pt x="566661" y="688962"/>
                  </a:lnTo>
                  <a:lnTo>
                    <a:pt x="577872" y="691000"/>
                  </a:lnTo>
                  <a:cubicBezTo>
                    <a:pt x="578551" y="691000"/>
                    <a:pt x="580250" y="690321"/>
                    <a:pt x="582968" y="688962"/>
                  </a:cubicBezTo>
                  <a:cubicBezTo>
                    <a:pt x="587044" y="687603"/>
                    <a:pt x="591461" y="685904"/>
                    <a:pt x="596217" y="683866"/>
                  </a:cubicBezTo>
                  <a:lnTo>
                    <a:pt x="596217" y="677751"/>
                  </a:lnTo>
                  <a:cubicBezTo>
                    <a:pt x="570398" y="656009"/>
                    <a:pt x="555790" y="639702"/>
                    <a:pt x="552392" y="628831"/>
                  </a:cubicBezTo>
                  <a:cubicBezTo>
                    <a:pt x="544239" y="628831"/>
                    <a:pt x="533708" y="620338"/>
                    <a:pt x="520798" y="603351"/>
                  </a:cubicBezTo>
                  <a:cubicBezTo>
                    <a:pt x="508568" y="596557"/>
                    <a:pt x="502113" y="592140"/>
                    <a:pt x="501434" y="590102"/>
                  </a:cubicBezTo>
                  <a:lnTo>
                    <a:pt x="501434" y="582968"/>
                  </a:lnTo>
                  <a:cubicBezTo>
                    <a:pt x="499395" y="582968"/>
                    <a:pt x="498716" y="581609"/>
                    <a:pt x="499395" y="578891"/>
                  </a:cubicBezTo>
                  <a:cubicBezTo>
                    <a:pt x="500075" y="576853"/>
                    <a:pt x="500415" y="575154"/>
                    <a:pt x="500415" y="573795"/>
                  </a:cubicBezTo>
                  <a:cubicBezTo>
                    <a:pt x="496338" y="568360"/>
                    <a:pt x="493620" y="565642"/>
                    <a:pt x="492261" y="565642"/>
                  </a:cubicBezTo>
                  <a:lnTo>
                    <a:pt x="492261" y="562584"/>
                  </a:lnTo>
                  <a:lnTo>
                    <a:pt x="495319" y="557488"/>
                  </a:lnTo>
                  <a:lnTo>
                    <a:pt x="492261" y="557488"/>
                  </a:lnTo>
                  <a:lnTo>
                    <a:pt x="492261" y="555450"/>
                  </a:lnTo>
                  <a:cubicBezTo>
                    <a:pt x="492261" y="542540"/>
                    <a:pt x="490562" y="536086"/>
                    <a:pt x="487165" y="536086"/>
                  </a:cubicBezTo>
                  <a:lnTo>
                    <a:pt x="487165" y="530990"/>
                  </a:lnTo>
                  <a:cubicBezTo>
                    <a:pt x="487165" y="528951"/>
                    <a:pt x="486486" y="523176"/>
                    <a:pt x="485127" y="513664"/>
                  </a:cubicBezTo>
                  <a:lnTo>
                    <a:pt x="493280" y="498376"/>
                  </a:lnTo>
                  <a:lnTo>
                    <a:pt x="498376" y="501434"/>
                  </a:lnTo>
                  <a:cubicBezTo>
                    <a:pt x="499735" y="495998"/>
                    <a:pt x="501434" y="493280"/>
                    <a:pt x="503472" y="493280"/>
                  </a:cubicBezTo>
                  <a:close/>
                  <a:moveTo>
                    <a:pt x="177336" y="489204"/>
                  </a:moveTo>
                  <a:cubicBezTo>
                    <a:pt x="175298" y="489204"/>
                    <a:pt x="168843" y="498716"/>
                    <a:pt x="157972" y="517741"/>
                  </a:cubicBezTo>
                  <a:lnTo>
                    <a:pt x="157972" y="519779"/>
                  </a:lnTo>
                  <a:lnTo>
                    <a:pt x="160010" y="519779"/>
                  </a:lnTo>
                  <a:lnTo>
                    <a:pt x="166125" y="511626"/>
                  </a:lnTo>
                  <a:cubicBezTo>
                    <a:pt x="166125" y="509587"/>
                    <a:pt x="168843" y="507889"/>
                    <a:pt x="174278" y="506530"/>
                  </a:cubicBezTo>
                  <a:lnTo>
                    <a:pt x="172240" y="503472"/>
                  </a:lnTo>
                  <a:lnTo>
                    <a:pt x="172240" y="501434"/>
                  </a:lnTo>
                  <a:cubicBezTo>
                    <a:pt x="173599" y="501434"/>
                    <a:pt x="175977" y="498716"/>
                    <a:pt x="179374" y="493280"/>
                  </a:cubicBezTo>
                  <a:close/>
                  <a:moveTo>
                    <a:pt x="439264" y="485127"/>
                  </a:moveTo>
                  <a:lnTo>
                    <a:pt x="439264" y="489204"/>
                  </a:lnTo>
                  <a:cubicBezTo>
                    <a:pt x="441982" y="489204"/>
                    <a:pt x="443341" y="487845"/>
                    <a:pt x="443341" y="485127"/>
                  </a:cubicBezTo>
                  <a:close/>
                  <a:moveTo>
                    <a:pt x="172240" y="485127"/>
                  </a:moveTo>
                  <a:lnTo>
                    <a:pt x="161029" y="493280"/>
                  </a:lnTo>
                  <a:lnTo>
                    <a:pt x="161029" y="497357"/>
                  </a:lnTo>
                  <a:lnTo>
                    <a:pt x="160010" y="497357"/>
                  </a:lnTo>
                  <a:lnTo>
                    <a:pt x="155933" y="495319"/>
                  </a:lnTo>
                  <a:lnTo>
                    <a:pt x="155933" y="497357"/>
                  </a:lnTo>
                  <a:cubicBezTo>
                    <a:pt x="157292" y="499395"/>
                    <a:pt x="158651" y="500415"/>
                    <a:pt x="160010" y="500415"/>
                  </a:cubicBezTo>
                  <a:cubicBezTo>
                    <a:pt x="158651" y="505850"/>
                    <a:pt x="156273" y="508568"/>
                    <a:pt x="152876" y="508568"/>
                  </a:cubicBezTo>
                  <a:cubicBezTo>
                    <a:pt x="154235" y="511286"/>
                    <a:pt x="154914" y="512984"/>
                    <a:pt x="154914" y="513664"/>
                  </a:cubicBezTo>
                  <a:cubicBezTo>
                    <a:pt x="155594" y="512984"/>
                    <a:pt x="156613" y="511965"/>
                    <a:pt x="157972" y="510606"/>
                  </a:cubicBezTo>
                  <a:cubicBezTo>
                    <a:pt x="159331" y="508568"/>
                    <a:pt x="160689" y="506530"/>
                    <a:pt x="162048" y="504491"/>
                  </a:cubicBezTo>
                  <a:cubicBezTo>
                    <a:pt x="166125" y="499735"/>
                    <a:pt x="170202" y="493960"/>
                    <a:pt x="174278" y="487165"/>
                  </a:cubicBezTo>
                  <a:lnTo>
                    <a:pt x="174278" y="485127"/>
                  </a:lnTo>
                  <a:close/>
                  <a:moveTo>
                    <a:pt x="446398" y="482069"/>
                  </a:moveTo>
                  <a:lnTo>
                    <a:pt x="446398" y="484108"/>
                  </a:lnTo>
                  <a:lnTo>
                    <a:pt x="449456" y="484108"/>
                  </a:lnTo>
                  <a:lnTo>
                    <a:pt x="449456" y="482069"/>
                  </a:lnTo>
                  <a:close/>
                  <a:moveTo>
                    <a:pt x="171221" y="468820"/>
                  </a:moveTo>
                  <a:lnTo>
                    <a:pt x="171221" y="470859"/>
                  </a:lnTo>
                  <a:cubicBezTo>
                    <a:pt x="173259" y="474256"/>
                    <a:pt x="174958" y="476974"/>
                    <a:pt x="176317" y="479012"/>
                  </a:cubicBezTo>
                  <a:cubicBezTo>
                    <a:pt x="177676" y="480371"/>
                    <a:pt x="178695" y="481050"/>
                    <a:pt x="179374" y="481050"/>
                  </a:cubicBezTo>
                  <a:lnTo>
                    <a:pt x="180394" y="472897"/>
                  </a:lnTo>
                  <a:lnTo>
                    <a:pt x="176317" y="468820"/>
                  </a:lnTo>
                  <a:close/>
                  <a:moveTo>
                    <a:pt x="176317" y="459648"/>
                  </a:moveTo>
                  <a:lnTo>
                    <a:pt x="176317" y="464743"/>
                  </a:lnTo>
                  <a:lnTo>
                    <a:pt x="179374" y="464743"/>
                  </a:lnTo>
                  <a:lnTo>
                    <a:pt x="179374" y="462705"/>
                  </a:lnTo>
                  <a:cubicBezTo>
                    <a:pt x="179374" y="460667"/>
                    <a:pt x="178355" y="459648"/>
                    <a:pt x="176317" y="459648"/>
                  </a:cubicBezTo>
                  <a:close/>
                  <a:moveTo>
                    <a:pt x="519779" y="386267"/>
                  </a:moveTo>
                  <a:cubicBezTo>
                    <a:pt x="517741" y="386267"/>
                    <a:pt x="516721" y="387286"/>
                    <a:pt x="516721" y="389325"/>
                  </a:cubicBezTo>
                  <a:lnTo>
                    <a:pt x="519779" y="389325"/>
                  </a:lnTo>
                  <a:close/>
                  <a:moveTo>
                    <a:pt x="525894" y="384229"/>
                  </a:moveTo>
                  <a:lnTo>
                    <a:pt x="522836" y="389325"/>
                  </a:lnTo>
                  <a:lnTo>
                    <a:pt x="525894" y="389325"/>
                  </a:lnTo>
                  <a:cubicBezTo>
                    <a:pt x="527932" y="389325"/>
                    <a:pt x="528951" y="388305"/>
                    <a:pt x="528951" y="386267"/>
                  </a:cubicBezTo>
                  <a:close/>
                  <a:moveTo>
                    <a:pt x="242563" y="378114"/>
                  </a:moveTo>
                  <a:cubicBezTo>
                    <a:pt x="240525" y="378114"/>
                    <a:pt x="239506" y="379133"/>
                    <a:pt x="239506" y="381171"/>
                  </a:cubicBezTo>
                  <a:cubicBezTo>
                    <a:pt x="240865" y="381171"/>
                    <a:pt x="242903" y="382190"/>
                    <a:pt x="245621" y="384229"/>
                  </a:cubicBezTo>
                  <a:lnTo>
                    <a:pt x="247659" y="384229"/>
                  </a:lnTo>
                  <a:lnTo>
                    <a:pt x="247659" y="383210"/>
                  </a:lnTo>
                  <a:cubicBezTo>
                    <a:pt x="247659" y="381171"/>
                    <a:pt x="245960" y="379473"/>
                    <a:pt x="242563" y="378114"/>
                  </a:cubicBezTo>
                  <a:close/>
                  <a:moveTo>
                    <a:pt x="242563" y="373018"/>
                  </a:moveTo>
                  <a:cubicBezTo>
                    <a:pt x="242563" y="375056"/>
                    <a:pt x="243582" y="376075"/>
                    <a:pt x="245621" y="376075"/>
                  </a:cubicBezTo>
                  <a:lnTo>
                    <a:pt x="247659" y="376075"/>
                  </a:lnTo>
                  <a:cubicBezTo>
                    <a:pt x="247659" y="374037"/>
                    <a:pt x="246640" y="373018"/>
                    <a:pt x="244602" y="373018"/>
                  </a:cubicBezTo>
                  <a:close/>
                  <a:moveTo>
                    <a:pt x="234410" y="366903"/>
                  </a:moveTo>
                  <a:cubicBezTo>
                    <a:pt x="234410" y="368941"/>
                    <a:pt x="232711" y="371659"/>
                    <a:pt x="229314" y="375056"/>
                  </a:cubicBezTo>
                  <a:cubicBezTo>
                    <a:pt x="231352" y="375056"/>
                    <a:pt x="232371" y="376755"/>
                    <a:pt x="232371" y="380152"/>
                  </a:cubicBezTo>
                  <a:lnTo>
                    <a:pt x="237467" y="380152"/>
                  </a:lnTo>
                  <a:cubicBezTo>
                    <a:pt x="237467" y="377434"/>
                    <a:pt x="238486" y="374716"/>
                    <a:pt x="240525" y="371999"/>
                  </a:cubicBezTo>
                  <a:lnTo>
                    <a:pt x="239506" y="366903"/>
                  </a:lnTo>
                  <a:close/>
                  <a:moveTo>
                    <a:pt x="245621" y="355692"/>
                  </a:moveTo>
                  <a:cubicBezTo>
                    <a:pt x="244941" y="356371"/>
                    <a:pt x="241884" y="356711"/>
                    <a:pt x="236448" y="356711"/>
                  </a:cubicBezTo>
                  <a:cubicBezTo>
                    <a:pt x="237128" y="363505"/>
                    <a:pt x="241884" y="366903"/>
                    <a:pt x="250717" y="366903"/>
                  </a:cubicBezTo>
                  <a:lnTo>
                    <a:pt x="252755" y="363845"/>
                  </a:lnTo>
                  <a:cubicBezTo>
                    <a:pt x="250037" y="363845"/>
                    <a:pt x="248678" y="362147"/>
                    <a:pt x="248678" y="358749"/>
                  </a:cubicBezTo>
                  <a:lnTo>
                    <a:pt x="247659" y="358749"/>
                  </a:lnTo>
                  <a:lnTo>
                    <a:pt x="247659" y="361807"/>
                  </a:lnTo>
                  <a:lnTo>
                    <a:pt x="244602" y="361807"/>
                  </a:lnTo>
                  <a:lnTo>
                    <a:pt x="244602" y="359768"/>
                  </a:lnTo>
                  <a:close/>
                  <a:moveTo>
                    <a:pt x="253774" y="342443"/>
                  </a:moveTo>
                  <a:lnTo>
                    <a:pt x="252755" y="348558"/>
                  </a:lnTo>
                  <a:lnTo>
                    <a:pt x="255812" y="350596"/>
                  </a:lnTo>
                  <a:cubicBezTo>
                    <a:pt x="255812" y="347199"/>
                    <a:pt x="256152" y="344821"/>
                    <a:pt x="256832" y="343462"/>
                  </a:cubicBezTo>
                  <a:close/>
                  <a:moveTo>
                    <a:pt x="122301" y="340404"/>
                  </a:moveTo>
                  <a:lnTo>
                    <a:pt x="123320" y="340404"/>
                  </a:lnTo>
                  <a:lnTo>
                    <a:pt x="123320" y="343462"/>
                  </a:lnTo>
                  <a:lnTo>
                    <a:pt x="122301" y="343462"/>
                  </a:lnTo>
                  <a:close/>
                  <a:moveTo>
                    <a:pt x="255812" y="337347"/>
                  </a:moveTo>
                  <a:lnTo>
                    <a:pt x="255812" y="340404"/>
                  </a:lnTo>
                  <a:lnTo>
                    <a:pt x="258870" y="340404"/>
                  </a:lnTo>
                  <a:cubicBezTo>
                    <a:pt x="258870" y="338366"/>
                    <a:pt x="257851" y="337347"/>
                    <a:pt x="255812" y="337347"/>
                  </a:cubicBezTo>
                  <a:close/>
                  <a:moveTo>
                    <a:pt x="127396" y="331232"/>
                  </a:moveTo>
                  <a:lnTo>
                    <a:pt x="130454" y="331232"/>
                  </a:lnTo>
                  <a:lnTo>
                    <a:pt x="130454" y="334289"/>
                  </a:lnTo>
                  <a:lnTo>
                    <a:pt x="127396" y="334289"/>
                  </a:lnTo>
                  <a:close/>
                  <a:moveTo>
                    <a:pt x="260908" y="324097"/>
                  </a:moveTo>
                  <a:lnTo>
                    <a:pt x="258870" y="334289"/>
                  </a:lnTo>
                  <a:lnTo>
                    <a:pt x="263966" y="334289"/>
                  </a:lnTo>
                  <a:cubicBezTo>
                    <a:pt x="263966" y="332251"/>
                    <a:pt x="264985" y="331232"/>
                    <a:pt x="267023" y="331232"/>
                  </a:cubicBezTo>
                  <a:cubicBezTo>
                    <a:pt x="267023" y="329193"/>
                    <a:pt x="264985" y="326815"/>
                    <a:pt x="260908" y="324097"/>
                  </a:cubicBezTo>
                  <a:close/>
                  <a:moveTo>
                    <a:pt x="131473" y="323078"/>
                  </a:moveTo>
                  <a:lnTo>
                    <a:pt x="133511" y="323078"/>
                  </a:lnTo>
                  <a:lnTo>
                    <a:pt x="133511" y="326136"/>
                  </a:lnTo>
                  <a:lnTo>
                    <a:pt x="131473" y="326136"/>
                  </a:lnTo>
                  <a:close/>
                  <a:moveTo>
                    <a:pt x="576853" y="317982"/>
                  </a:moveTo>
                  <a:lnTo>
                    <a:pt x="576853" y="319001"/>
                  </a:lnTo>
                  <a:lnTo>
                    <a:pt x="579910" y="319001"/>
                  </a:lnTo>
                  <a:lnTo>
                    <a:pt x="579910" y="317982"/>
                  </a:lnTo>
                  <a:close/>
                  <a:moveTo>
                    <a:pt x="263966" y="317982"/>
                  </a:moveTo>
                  <a:lnTo>
                    <a:pt x="261928" y="321040"/>
                  </a:lnTo>
                  <a:lnTo>
                    <a:pt x="261928" y="323078"/>
                  </a:lnTo>
                  <a:lnTo>
                    <a:pt x="269062" y="323078"/>
                  </a:lnTo>
                  <a:lnTo>
                    <a:pt x="269062" y="319001"/>
                  </a:lnTo>
                  <a:lnTo>
                    <a:pt x="267023" y="319001"/>
                  </a:lnTo>
                  <a:close/>
                  <a:moveTo>
                    <a:pt x="264985" y="310848"/>
                  </a:moveTo>
                  <a:lnTo>
                    <a:pt x="264985" y="312886"/>
                  </a:lnTo>
                  <a:cubicBezTo>
                    <a:pt x="264985" y="313566"/>
                    <a:pt x="265664" y="314245"/>
                    <a:pt x="267023" y="314925"/>
                  </a:cubicBezTo>
                  <a:cubicBezTo>
                    <a:pt x="268382" y="316284"/>
                    <a:pt x="270081" y="317303"/>
                    <a:pt x="272119" y="317982"/>
                  </a:cubicBezTo>
                  <a:lnTo>
                    <a:pt x="272119" y="315944"/>
                  </a:lnTo>
                  <a:cubicBezTo>
                    <a:pt x="272119" y="314585"/>
                    <a:pt x="270421" y="312886"/>
                    <a:pt x="267023" y="310848"/>
                  </a:cubicBezTo>
                  <a:close/>
                  <a:moveTo>
                    <a:pt x="612524" y="309829"/>
                  </a:moveTo>
                  <a:lnTo>
                    <a:pt x="614562" y="309829"/>
                  </a:lnTo>
                  <a:lnTo>
                    <a:pt x="614562" y="312886"/>
                  </a:lnTo>
                  <a:lnTo>
                    <a:pt x="609466" y="312886"/>
                  </a:lnTo>
                  <a:cubicBezTo>
                    <a:pt x="609466" y="310848"/>
                    <a:pt x="610485" y="309829"/>
                    <a:pt x="612524" y="309829"/>
                  </a:cubicBezTo>
                  <a:close/>
                  <a:moveTo>
                    <a:pt x="617620" y="307791"/>
                  </a:moveTo>
                  <a:lnTo>
                    <a:pt x="620677" y="307791"/>
                  </a:lnTo>
                  <a:lnTo>
                    <a:pt x="620677" y="310848"/>
                  </a:lnTo>
                  <a:cubicBezTo>
                    <a:pt x="618639" y="310848"/>
                    <a:pt x="617620" y="309829"/>
                    <a:pt x="617620" y="307791"/>
                  </a:cubicBezTo>
                  <a:close/>
                  <a:moveTo>
                    <a:pt x="598255" y="307791"/>
                  </a:moveTo>
                  <a:lnTo>
                    <a:pt x="595198" y="308810"/>
                  </a:lnTo>
                  <a:lnTo>
                    <a:pt x="593159" y="309829"/>
                  </a:lnTo>
                  <a:lnTo>
                    <a:pt x="593159" y="310848"/>
                  </a:lnTo>
                  <a:lnTo>
                    <a:pt x="599274" y="310848"/>
                  </a:lnTo>
                  <a:lnTo>
                    <a:pt x="599274" y="307791"/>
                  </a:lnTo>
                  <a:close/>
                  <a:moveTo>
                    <a:pt x="610485" y="302695"/>
                  </a:moveTo>
                  <a:lnTo>
                    <a:pt x="601313" y="304733"/>
                  </a:lnTo>
                  <a:lnTo>
                    <a:pt x="601313" y="307791"/>
                  </a:lnTo>
                  <a:lnTo>
                    <a:pt x="612524" y="304733"/>
                  </a:lnTo>
                  <a:lnTo>
                    <a:pt x="612524" y="302695"/>
                  </a:lnTo>
                  <a:close/>
                  <a:moveTo>
                    <a:pt x="272119" y="293522"/>
                  </a:moveTo>
                  <a:cubicBezTo>
                    <a:pt x="271440" y="296919"/>
                    <a:pt x="270760" y="299977"/>
                    <a:pt x="270081" y="302695"/>
                  </a:cubicBezTo>
                  <a:cubicBezTo>
                    <a:pt x="269401" y="304733"/>
                    <a:pt x="269062" y="306092"/>
                    <a:pt x="269062" y="306771"/>
                  </a:cubicBezTo>
                  <a:lnTo>
                    <a:pt x="269062" y="307791"/>
                  </a:lnTo>
                  <a:lnTo>
                    <a:pt x="272119" y="307791"/>
                  </a:lnTo>
                  <a:cubicBezTo>
                    <a:pt x="273478" y="307791"/>
                    <a:pt x="275177" y="306092"/>
                    <a:pt x="277215" y="302695"/>
                  </a:cubicBezTo>
                  <a:cubicBezTo>
                    <a:pt x="274497" y="302695"/>
                    <a:pt x="273138" y="301675"/>
                    <a:pt x="273138" y="299637"/>
                  </a:cubicBezTo>
                  <a:cubicBezTo>
                    <a:pt x="275856" y="299637"/>
                    <a:pt x="277215" y="298618"/>
                    <a:pt x="277215" y="296580"/>
                  </a:cubicBezTo>
                  <a:close/>
                  <a:moveTo>
                    <a:pt x="263966" y="288426"/>
                  </a:moveTo>
                  <a:lnTo>
                    <a:pt x="264985" y="291484"/>
                  </a:lnTo>
                  <a:lnTo>
                    <a:pt x="264985" y="293522"/>
                  </a:lnTo>
                  <a:cubicBezTo>
                    <a:pt x="262267" y="293522"/>
                    <a:pt x="260229" y="295221"/>
                    <a:pt x="258870" y="298618"/>
                  </a:cubicBezTo>
                  <a:lnTo>
                    <a:pt x="260908" y="301675"/>
                  </a:lnTo>
                  <a:cubicBezTo>
                    <a:pt x="260908" y="303714"/>
                    <a:pt x="259210" y="304733"/>
                    <a:pt x="255812" y="304733"/>
                  </a:cubicBezTo>
                  <a:lnTo>
                    <a:pt x="255812" y="306771"/>
                  </a:lnTo>
                  <a:lnTo>
                    <a:pt x="256832" y="309829"/>
                  </a:lnTo>
                  <a:cubicBezTo>
                    <a:pt x="254793" y="309829"/>
                    <a:pt x="253774" y="310848"/>
                    <a:pt x="253774" y="312886"/>
                  </a:cubicBezTo>
                  <a:lnTo>
                    <a:pt x="253774" y="314925"/>
                  </a:lnTo>
                  <a:lnTo>
                    <a:pt x="256832" y="319001"/>
                  </a:lnTo>
                  <a:cubicBezTo>
                    <a:pt x="256152" y="319001"/>
                    <a:pt x="255812" y="319681"/>
                    <a:pt x="255812" y="321040"/>
                  </a:cubicBezTo>
                  <a:lnTo>
                    <a:pt x="252755" y="319001"/>
                  </a:lnTo>
                  <a:lnTo>
                    <a:pt x="250717" y="319001"/>
                  </a:lnTo>
                  <a:lnTo>
                    <a:pt x="252755" y="323078"/>
                  </a:lnTo>
                  <a:lnTo>
                    <a:pt x="250717" y="327155"/>
                  </a:lnTo>
                  <a:lnTo>
                    <a:pt x="250717" y="332251"/>
                  </a:lnTo>
                  <a:lnTo>
                    <a:pt x="247659" y="332251"/>
                  </a:lnTo>
                  <a:lnTo>
                    <a:pt x="248678" y="335308"/>
                  </a:lnTo>
                  <a:lnTo>
                    <a:pt x="244602" y="342443"/>
                  </a:lnTo>
                  <a:lnTo>
                    <a:pt x="245621" y="350596"/>
                  </a:lnTo>
                  <a:cubicBezTo>
                    <a:pt x="244941" y="350596"/>
                    <a:pt x="244602" y="350936"/>
                    <a:pt x="244602" y="351615"/>
                  </a:cubicBezTo>
                  <a:lnTo>
                    <a:pt x="247659" y="353653"/>
                  </a:lnTo>
                  <a:lnTo>
                    <a:pt x="272119" y="288426"/>
                  </a:lnTo>
                  <a:close/>
                  <a:moveTo>
                    <a:pt x="277215" y="282311"/>
                  </a:moveTo>
                  <a:lnTo>
                    <a:pt x="275177" y="290465"/>
                  </a:lnTo>
                  <a:cubicBezTo>
                    <a:pt x="275856" y="290465"/>
                    <a:pt x="276536" y="289785"/>
                    <a:pt x="277215" y="288426"/>
                  </a:cubicBezTo>
                  <a:cubicBezTo>
                    <a:pt x="278574" y="287067"/>
                    <a:pt x="279593" y="285369"/>
                    <a:pt x="280273" y="283330"/>
                  </a:cubicBezTo>
                  <a:close/>
                  <a:moveTo>
                    <a:pt x="157972" y="278234"/>
                  </a:moveTo>
                  <a:cubicBezTo>
                    <a:pt x="155933" y="278234"/>
                    <a:pt x="154235" y="282311"/>
                    <a:pt x="152876" y="290465"/>
                  </a:cubicBezTo>
                  <a:lnTo>
                    <a:pt x="157972" y="290465"/>
                  </a:lnTo>
                  <a:lnTo>
                    <a:pt x="156952" y="287407"/>
                  </a:lnTo>
                  <a:lnTo>
                    <a:pt x="155933" y="285369"/>
                  </a:lnTo>
                  <a:lnTo>
                    <a:pt x="160010" y="278234"/>
                  </a:lnTo>
                  <a:close/>
                  <a:moveTo>
                    <a:pt x="280273" y="275177"/>
                  </a:moveTo>
                  <a:lnTo>
                    <a:pt x="278234" y="278234"/>
                  </a:lnTo>
                  <a:lnTo>
                    <a:pt x="278234" y="280273"/>
                  </a:lnTo>
                  <a:lnTo>
                    <a:pt x="283330" y="280273"/>
                  </a:lnTo>
                  <a:lnTo>
                    <a:pt x="283330" y="278234"/>
                  </a:lnTo>
                  <a:cubicBezTo>
                    <a:pt x="283330" y="276196"/>
                    <a:pt x="282311" y="275177"/>
                    <a:pt x="280273" y="275177"/>
                  </a:cubicBezTo>
                  <a:close/>
                  <a:moveTo>
                    <a:pt x="154914" y="274158"/>
                  </a:moveTo>
                  <a:cubicBezTo>
                    <a:pt x="153555" y="274837"/>
                    <a:pt x="150837" y="275177"/>
                    <a:pt x="146761" y="275177"/>
                  </a:cubicBezTo>
                  <a:lnTo>
                    <a:pt x="146761" y="286388"/>
                  </a:lnTo>
                  <a:lnTo>
                    <a:pt x="144722" y="286388"/>
                  </a:lnTo>
                  <a:lnTo>
                    <a:pt x="141665" y="285369"/>
                  </a:lnTo>
                  <a:lnTo>
                    <a:pt x="139627" y="285369"/>
                  </a:lnTo>
                  <a:lnTo>
                    <a:pt x="139627" y="286388"/>
                  </a:lnTo>
                  <a:lnTo>
                    <a:pt x="143703" y="286388"/>
                  </a:lnTo>
                  <a:lnTo>
                    <a:pt x="136569" y="293522"/>
                  </a:lnTo>
                  <a:lnTo>
                    <a:pt x="136569" y="298618"/>
                  </a:lnTo>
                  <a:cubicBezTo>
                    <a:pt x="133172" y="298618"/>
                    <a:pt x="131473" y="298958"/>
                    <a:pt x="131473" y="299637"/>
                  </a:cubicBezTo>
                  <a:cubicBezTo>
                    <a:pt x="132832" y="302355"/>
                    <a:pt x="133511" y="304054"/>
                    <a:pt x="133511" y="304733"/>
                  </a:cubicBezTo>
                  <a:cubicBezTo>
                    <a:pt x="128076" y="314245"/>
                    <a:pt x="123659" y="319001"/>
                    <a:pt x="120262" y="319001"/>
                  </a:cubicBezTo>
                  <a:lnTo>
                    <a:pt x="119243" y="319001"/>
                  </a:lnTo>
                  <a:lnTo>
                    <a:pt x="119243" y="321040"/>
                  </a:lnTo>
                  <a:lnTo>
                    <a:pt x="125358" y="327155"/>
                  </a:lnTo>
                  <a:lnTo>
                    <a:pt x="125358" y="329193"/>
                  </a:lnTo>
                  <a:lnTo>
                    <a:pt x="117205" y="327155"/>
                  </a:lnTo>
                  <a:lnTo>
                    <a:pt x="115166" y="327155"/>
                  </a:lnTo>
                  <a:lnTo>
                    <a:pt x="115166" y="332251"/>
                  </a:lnTo>
                  <a:lnTo>
                    <a:pt x="114147" y="339385"/>
                  </a:lnTo>
                  <a:lnTo>
                    <a:pt x="115166" y="342443"/>
                  </a:lnTo>
                  <a:cubicBezTo>
                    <a:pt x="114487" y="343801"/>
                    <a:pt x="114147" y="345840"/>
                    <a:pt x="114147" y="348558"/>
                  </a:cubicBezTo>
                  <a:lnTo>
                    <a:pt x="119243" y="348558"/>
                  </a:lnTo>
                  <a:lnTo>
                    <a:pt x="117205" y="356711"/>
                  </a:lnTo>
                  <a:cubicBezTo>
                    <a:pt x="120602" y="354673"/>
                    <a:pt x="124339" y="353653"/>
                    <a:pt x="128416" y="353653"/>
                  </a:cubicBezTo>
                  <a:lnTo>
                    <a:pt x="128416" y="351615"/>
                  </a:lnTo>
                  <a:lnTo>
                    <a:pt x="127396" y="348558"/>
                  </a:lnTo>
                  <a:cubicBezTo>
                    <a:pt x="133511" y="348558"/>
                    <a:pt x="136569" y="344821"/>
                    <a:pt x="136569" y="337347"/>
                  </a:cubicBezTo>
                  <a:cubicBezTo>
                    <a:pt x="134531" y="337347"/>
                    <a:pt x="133511" y="336327"/>
                    <a:pt x="133511" y="334289"/>
                  </a:cubicBezTo>
                  <a:cubicBezTo>
                    <a:pt x="134870" y="334289"/>
                    <a:pt x="135550" y="333610"/>
                    <a:pt x="135550" y="332251"/>
                  </a:cubicBezTo>
                  <a:lnTo>
                    <a:pt x="138607" y="334289"/>
                  </a:lnTo>
                  <a:lnTo>
                    <a:pt x="139627" y="334289"/>
                  </a:lnTo>
                  <a:lnTo>
                    <a:pt x="139627" y="332251"/>
                  </a:lnTo>
                  <a:lnTo>
                    <a:pt x="138607" y="329193"/>
                  </a:lnTo>
                  <a:lnTo>
                    <a:pt x="138607" y="327155"/>
                  </a:lnTo>
                  <a:lnTo>
                    <a:pt x="141665" y="326136"/>
                  </a:lnTo>
                  <a:lnTo>
                    <a:pt x="143703" y="326136"/>
                  </a:lnTo>
                  <a:lnTo>
                    <a:pt x="143703" y="324097"/>
                  </a:lnTo>
                  <a:cubicBezTo>
                    <a:pt x="142344" y="324097"/>
                    <a:pt x="139966" y="323078"/>
                    <a:pt x="136569" y="321040"/>
                  </a:cubicBezTo>
                  <a:lnTo>
                    <a:pt x="133511" y="323078"/>
                  </a:lnTo>
                  <a:lnTo>
                    <a:pt x="133511" y="319001"/>
                  </a:lnTo>
                  <a:cubicBezTo>
                    <a:pt x="137588" y="310848"/>
                    <a:pt x="140306" y="306771"/>
                    <a:pt x="141665" y="306771"/>
                  </a:cubicBezTo>
                  <a:lnTo>
                    <a:pt x="141665" y="309829"/>
                  </a:lnTo>
                  <a:cubicBezTo>
                    <a:pt x="140306" y="311188"/>
                    <a:pt x="139627" y="313906"/>
                    <a:pt x="139627" y="317982"/>
                  </a:cubicBezTo>
                  <a:lnTo>
                    <a:pt x="147780" y="319001"/>
                  </a:lnTo>
                  <a:lnTo>
                    <a:pt x="146761" y="315944"/>
                  </a:lnTo>
                  <a:lnTo>
                    <a:pt x="146761" y="310848"/>
                  </a:lnTo>
                  <a:lnTo>
                    <a:pt x="149818" y="312886"/>
                  </a:lnTo>
                  <a:lnTo>
                    <a:pt x="149818" y="310848"/>
                  </a:lnTo>
                  <a:cubicBezTo>
                    <a:pt x="149139" y="306771"/>
                    <a:pt x="147440" y="304733"/>
                    <a:pt x="144722" y="304733"/>
                  </a:cubicBezTo>
                  <a:lnTo>
                    <a:pt x="141665" y="306771"/>
                  </a:lnTo>
                  <a:lnTo>
                    <a:pt x="141665" y="302695"/>
                  </a:lnTo>
                  <a:cubicBezTo>
                    <a:pt x="145062" y="296580"/>
                    <a:pt x="147100" y="293522"/>
                    <a:pt x="147780" y="293522"/>
                  </a:cubicBezTo>
                  <a:lnTo>
                    <a:pt x="147780" y="301675"/>
                  </a:lnTo>
                  <a:cubicBezTo>
                    <a:pt x="149139" y="301675"/>
                    <a:pt x="149818" y="302015"/>
                    <a:pt x="149818" y="302695"/>
                  </a:cubicBezTo>
                  <a:lnTo>
                    <a:pt x="152876" y="301675"/>
                  </a:lnTo>
                  <a:lnTo>
                    <a:pt x="154914" y="301675"/>
                  </a:lnTo>
                  <a:lnTo>
                    <a:pt x="154914" y="299637"/>
                  </a:lnTo>
                  <a:cubicBezTo>
                    <a:pt x="152876" y="295560"/>
                    <a:pt x="150498" y="293522"/>
                    <a:pt x="147780" y="293522"/>
                  </a:cubicBezTo>
                  <a:cubicBezTo>
                    <a:pt x="147780" y="289445"/>
                    <a:pt x="150158" y="284010"/>
                    <a:pt x="154914" y="277215"/>
                  </a:cubicBezTo>
                  <a:close/>
                  <a:moveTo>
                    <a:pt x="272119" y="272119"/>
                  </a:moveTo>
                  <a:cubicBezTo>
                    <a:pt x="271440" y="276196"/>
                    <a:pt x="269741" y="279933"/>
                    <a:pt x="267023" y="283330"/>
                  </a:cubicBezTo>
                  <a:lnTo>
                    <a:pt x="267023" y="285369"/>
                  </a:lnTo>
                  <a:lnTo>
                    <a:pt x="273138" y="285369"/>
                  </a:lnTo>
                  <a:cubicBezTo>
                    <a:pt x="273138" y="283330"/>
                    <a:pt x="274837" y="278914"/>
                    <a:pt x="278234" y="272119"/>
                  </a:cubicBezTo>
                  <a:close/>
                  <a:moveTo>
                    <a:pt x="277215" y="266004"/>
                  </a:moveTo>
                  <a:lnTo>
                    <a:pt x="277215" y="267024"/>
                  </a:lnTo>
                  <a:lnTo>
                    <a:pt x="280273" y="267024"/>
                  </a:lnTo>
                  <a:lnTo>
                    <a:pt x="280273" y="266004"/>
                  </a:lnTo>
                  <a:close/>
                  <a:moveTo>
                    <a:pt x="166125" y="253774"/>
                  </a:moveTo>
                  <a:cubicBezTo>
                    <a:pt x="166125" y="255813"/>
                    <a:pt x="165446" y="258191"/>
                    <a:pt x="164087" y="260908"/>
                  </a:cubicBezTo>
                  <a:lnTo>
                    <a:pt x="168163" y="260908"/>
                  </a:lnTo>
                  <a:lnTo>
                    <a:pt x="168163" y="253774"/>
                  </a:lnTo>
                  <a:close/>
                  <a:moveTo>
                    <a:pt x="517741" y="246640"/>
                  </a:moveTo>
                  <a:lnTo>
                    <a:pt x="520798" y="246640"/>
                  </a:lnTo>
                  <a:lnTo>
                    <a:pt x="520798" y="249698"/>
                  </a:lnTo>
                  <a:lnTo>
                    <a:pt x="517741" y="249698"/>
                  </a:lnTo>
                  <a:close/>
                  <a:moveTo>
                    <a:pt x="172240" y="239506"/>
                  </a:moveTo>
                  <a:lnTo>
                    <a:pt x="169183" y="250717"/>
                  </a:lnTo>
                  <a:lnTo>
                    <a:pt x="172240" y="250717"/>
                  </a:lnTo>
                  <a:cubicBezTo>
                    <a:pt x="172240" y="250037"/>
                    <a:pt x="172580" y="249018"/>
                    <a:pt x="173259" y="247659"/>
                  </a:cubicBezTo>
                  <a:cubicBezTo>
                    <a:pt x="173939" y="245621"/>
                    <a:pt x="174958" y="243582"/>
                    <a:pt x="176317" y="241544"/>
                  </a:cubicBezTo>
                  <a:close/>
                  <a:moveTo>
                    <a:pt x="166125" y="234410"/>
                  </a:moveTo>
                  <a:cubicBezTo>
                    <a:pt x="166125" y="241204"/>
                    <a:pt x="162728" y="249018"/>
                    <a:pt x="155933" y="257851"/>
                  </a:cubicBezTo>
                  <a:lnTo>
                    <a:pt x="155933" y="261928"/>
                  </a:lnTo>
                  <a:lnTo>
                    <a:pt x="152876" y="261928"/>
                  </a:lnTo>
                  <a:lnTo>
                    <a:pt x="154914" y="266004"/>
                  </a:lnTo>
                  <a:cubicBezTo>
                    <a:pt x="152876" y="266004"/>
                    <a:pt x="151857" y="267024"/>
                    <a:pt x="151857" y="269062"/>
                  </a:cubicBezTo>
                  <a:lnTo>
                    <a:pt x="157972" y="269062"/>
                  </a:lnTo>
                  <a:cubicBezTo>
                    <a:pt x="157972" y="267024"/>
                    <a:pt x="158991" y="266004"/>
                    <a:pt x="161029" y="266004"/>
                  </a:cubicBezTo>
                  <a:lnTo>
                    <a:pt x="161029" y="269062"/>
                  </a:lnTo>
                  <a:lnTo>
                    <a:pt x="160010" y="272119"/>
                  </a:lnTo>
                  <a:lnTo>
                    <a:pt x="160010" y="274158"/>
                  </a:lnTo>
                  <a:lnTo>
                    <a:pt x="163068" y="274158"/>
                  </a:lnTo>
                  <a:cubicBezTo>
                    <a:pt x="163068" y="271440"/>
                    <a:pt x="163407" y="270081"/>
                    <a:pt x="164087" y="270081"/>
                  </a:cubicBezTo>
                  <a:cubicBezTo>
                    <a:pt x="162048" y="266684"/>
                    <a:pt x="161029" y="263626"/>
                    <a:pt x="161029" y="260908"/>
                  </a:cubicBezTo>
                  <a:lnTo>
                    <a:pt x="161029" y="258870"/>
                  </a:lnTo>
                  <a:cubicBezTo>
                    <a:pt x="167824" y="247319"/>
                    <a:pt x="171221" y="239846"/>
                    <a:pt x="171221" y="236448"/>
                  </a:cubicBezTo>
                  <a:lnTo>
                    <a:pt x="171221" y="234410"/>
                  </a:lnTo>
                  <a:close/>
                  <a:moveTo>
                    <a:pt x="176317" y="233391"/>
                  </a:moveTo>
                  <a:lnTo>
                    <a:pt x="176317" y="234410"/>
                  </a:lnTo>
                  <a:lnTo>
                    <a:pt x="179374" y="234410"/>
                  </a:lnTo>
                  <a:lnTo>
                    <a:pt x="179374" y="233391"/>
                  </a:lnTo>
                  <a:close/>
                  <a:moveTo>
                    <a:pt x="527932" y="226257"/>
                  </a:moveTo>
                  <a:cubicBezTo>
                    <a:pt x="521138" y="231013"/>
                    <a:pt x="515023" y="233391"/>
                    <a:pt x="509587" y="233391"/>
                  </a:cubicBezTo>
                  <a:cubicBezTo>
                    <a:pt x="509587" y="232032"/>
                    <a:pt x="509247" y="231352"/>
                    <a:pt x="508568" y="231352"/>
                  </a:cubicBezTo>
                  <a:cubicBezTo>
                    <a:pt x="489543" y="241544"/>
                    <a:pt x="480031" y="247659"/>
                    <a:pt x="480031" y="249698"/>
                  </a:cubicBezTo>
                  <a:cubicBezTo>
                    <a:pt x="477313" y="253095"/>
                    <a:pt x="475954" y="257171"/>
                    <a:pt x="475954" y="261928"/>
                  </a:cubicBezTo>
                  <a:lnTo>
                    <a:pt x="476974" y="286388"/>
                  </a:lnTo>
                  <a:cubicBezTo>
                    <a:pt x="477653" y="286388"/>
                    <a:pt x="479352" y="287067"/>
                    <a:pt x="482069" y="288426"/>
                  </a:cubicBezTo>
                  <a:lnTo>
                    <a:pt x="480031" y="296580"/>
                  </a:lnTo>
                  <a:cubicBezTo>
                    <a:pt x="480031" y="299297"/>
                    <a:pt x="480710" y="301336"/>
                    <a:pt x="482069" y="302695"/>
                  </a:cubicBezTo>
                  <a:cubicBezTo>
                    <a:pt x="480031" y="306771"/>
                    <a:pt x="479012" y="311188"/>
                    <a:pt x="479012" y="315944"/>
                  </a:cubicBezTo>
                  <a:cubicBezTo>
                    <a:pt x="480371" y="315944"/>
                    <a:pt x="482409" y="318322"/>
                    <a:pt x="485127" y="323078"/>
                  </a:cubicBezTo>
                  <a:cubicBezTo>
                    <a:pt x="505510" y="312207"/>
                    <a:pt x="521477" y="291484"/>
                    <a:pt x="533028" y="260908"/>
                  </a:cubicBezTo>
                  <a:cubicBezTo>
                    <a:pt x="533708" y="259550"/>
                    <a:pt x="534047" y="257171"/>
                    <a:pt x="534047" y="253774"/>
                  </a:cubicBezTo>
                  <a:lnTo>
                    <a:pt x="534047" y="242563"/>
                  </a:lnTo>
                  <a:lnTo>
                    <a:pt x="525894" y="244602"/>
                  </a:lnTo>
                  <a:lnTo>
                    <a:pt x="524875" y="241544"/>
                  </a:lnTo>
                  <a:cubicBezTo>
                    <a:pt x="526913" y="241544"/>
                    <a:pt x="527932" y="240525"/>
                    <a:pt x="527932" y="238487"/>
                  </a:cubicBezTo>
                  <a:lnTo>
                    <a:pt x="526913" y="235429"/>
                  </a:lnTo>
                  <a:lnTo>
                    <a:pt x="525894" y="233391"/>
                  </a:lnTo>
                  <a:lnTo>
                    <a:pt x="528951" y="231352"/>
                  </a:lnTo>
                  <a:lnTo>
                    <a:pt x="527932" y="228295"/>
                  </a:lnTo>
                  <a:close/>
                  <a:moveTo>
                    <a:pt x="421938" y="223199"/>
                  </a:moveTo>
                  <a:lnTo>
                    <a:pt x="421938" y="225237"/>
                  </a:lnTo>
                  <a:lnTo>
                    <a:pt x="424996" y="225237"/>
                  </a:lnTo>
                  <a:lnTo>
                    <a:pt x="424996" y="223199"/>
                  </a:lnTo>
                  <a:close/>
                  <a:moveTo>
                    <a:pt x="433149" y="218103"/>
                  </a:moveTo>
                  <a:lnTo>
                    <a:pt x="433149" y="220141"/>
                  </a:lnTo>
                  <a:lnTo>
                    <a:pt x="436206" y="220141"/>
                  </a:lnTo>
                  <a:lnTo>
                    <a:pt x="436206" y="218103"/>
                  </a:lnTo>
                  <a:close/>
                  <a:moveTo>
                    <a:pt x="588064" y="217084"/>
                  </a:moveTo>
                  <a:cubicBezTo>
                    <a:pt x="586705" y="217084"/>
                    <a:pt x="582288" y="218103"/>
                    <a:pt x="574814" y="220141"/>
                  </a:cubicBezTo>
                  <a:cubicBezTo>
                    <a:pt x="572096" y="218783"/>
                    <a:pt x="570398" y="218103"/>
                    <a:pt x="569718" y="218103"/>
                  </a:cubicBezTo>
                  <a:lnTo>
                    <a:pt x="568699" y="223199"/>
                  </a:lnTo>
                  <a:cubicBezTo>
                    <a:pt x="574814" y="223878"/>
                    <a:pt x="577872" y="227276"/>
                    <a:pt x="577872" y="233391"/>
                  </a:cubicBezTo>
                  <a:cubicBezTo>
                    <a:pt x="576513" y="235429"/>
                    <a:pt x="575494" y="237807"/>
                    <a:pt x="574814" y="240525"/>
                  </a:cubicBezTo>
                  <a:cubicBezTo>
                    <a:pt x="574135" y="242563"/>
                    <a:pt x="573795" y="244602"/>
                    <a:pt x="573795" y="246640"/>
                  </a:cubicBezTo>
                  <a:lnTo>
                    <a:pt x="574814" y="250717"/>
                  </a:lnTo>
                  <a:lnTo>
                    <a:pt x="566661" y="250717"/>
                  </a:lnTo>
                  <a:lnTo>
                    <a:pt x="563603" y="252755"/>
                  </a:lnTo>
                  <a:lnTo>
                    <a:pt x="561565" y="249698"/>
                  </a:lnTo>
                  <a:cubicBezTo>
                    <a:pt x="548655" y="256492"/>
                    <a:pt x="542201" y="264985"/>
                    <a:pt x="542201" y="275177"/>
                  </a:cubicBezTo>
                  <a:cubicBezTo>
                    <a:pt x="543560" y="275177"/>
                    <a:pt x="544239" y="275856"/>
                    <a:pt x="544239" y="277215"/>
                  </a:cubicBezTo>
                  <a:lnTo>
                    <a:pt x="541182" y="278234"/>
                  </a:lnTo>
                  <a:cubicBezTo>
                    <a:pt x="541182" y="277555"/>
                    <a:pt x="540502" y="277215"/>
                    <a:pt x="539143" y="277215"/>
                  </a:cubicBezTo>
                  <a:cubicBezTo>
                    <a:pt x="525554" y="298958"/>
                    <a:pt x="518080" y="309829"/>
                    <a:pt x="516721" y="309829"/>
                  </a:cubicBezTo>
                  <a:lnTo>
                    <a:pt x="516721" y="310848"/>
                  </a:lnTo>
                  <a:lnTo>
                    <a:pt x="533028" y="309829"/>
                  </a:lnTo>
                  <a:cubicBezTo>
                    <a:pt x="533028" y="310508"/>
                    <a:pt x="533368" y="310848"/>
                    <a:pt x="534047" y="310848"/>
                  </a:cubicBezTo>
                  <a:cubicBezTo>
                    <a:pt x="534047" y="306771"/>
                    <a:pt x="539483" y="302695"/>
                    <a:pt x="550354" y="298618"/>
                  </a:cubicBezTo>
                  <a:lnTo>
                    <a:pt x="553412" y="299637"/>
                  </a:lnTo>
                  <a:lnTo>
                    <a:pt x="555450" y="299637"/>
                  </a:lnTo>
                  <a:cubicBezTo>
                    <a:pt x="560886" y="294202"/>
                    <a:pt x="564623" y="291484"/>
                    <a:pt x="566661" y="291484"/>
                  </a:cubicBezTo>
                  <a:lnTo>
                    <a:pt x="566661" y="290465"/>
                  </a:lnTo>
                  <a:lnTo>
                    <a:pt x="561565" y="290465"/>
                  </a:lnTo>
                  <a:lnTo>
                    <a:pt x="561565" y="286388"/>
                  </a:lnTo>
                  <a:lnTo>
                    <a:pt x="568699" y="288426"/>
                  </a:lnTo>
                  <a:cubicBezTo>
                    <a:pt x="572096" y="287067"/>
                    <a:pt x="574135" y="285029"/>
                    <a:pt x="574814" y="282311"/>
                  </a:cubicBezTo>
                  <a:lnTo>
                    <a:pt x="573795" y="278234"/>
                  </a:lnTo>
                  <a:lnTo>
                    <a:pt x="576853" y="261928"/>
                  </a:lnTo>
                  <a:cubicBezTo>
                    <a:pt x="575494" y="260569"/>
                    <a:pt x="574814" y="257851"/>
                    <a:pt x="574814" y="253774"/>
                  </a:cubicBezTo>
                  <a:lnTo>
                    <a:pt x="579910" y="253774"/>
                  </a:lnTo>
                  <a:cubicBezTo>
                    <a:pt x="581949" y="254454"/>
                    <a:pt x="582968" y="255813"/>
                    <a:pt x="582968" y="257851"/>
                  </a:cubicBezTo>
                  <a:lnTo>
                    <a:pt x="582968" y="260908"/>
                  </a:lnTo>
                  <a:cubicBezTo>
                    <a:pt x="582968" y="261588"/>
                    <a:pt x="582628" y="261928"/>
                    <a:pt x="581949" y="261928"/>
                  </a:cubicBezTo>
                  <a:lnTo>
                    <a:pt x="585006" y="270081"/>
                  </a:lnTo>
                  <a:lnTo>
                    <a:pt x="574814" y="293522"/>
                  </a:lnTo>
                  <a:cubicBezTo>
                    <a:pt x="576853" y="293522"/>
                    <a:pt x="577872" y="294541"/>
                    <a:pt x="577872" y="296580"/>
                  </a:cubicBezTo>
                  <a:lnTo>
                    <a:pt x="576853" y="299637"/>
                  </a:lnTo>
                  <a:lnTo>
                    <a:pt x="576853" y="301675"/>
                  </a:lnTo>
                  <a:lnTo>
                    <a:pt x="579910" y="301675"/>
                  </a:lnTo>
                  <a:cubicBezTo>
                    <a:pt x="582628" y="301675"/>
                    <a:pt x="591461" y="295560"/>
                    <a:pt x="606409" y="283330"/>
                  </a:cubicBezTo>
                  <a:cubicBezTo>
                    <a:pt x="609806" y="283330"/>
                    <a:pt x="614562" y="278574"/>
                    <a:pt x="620677" y="269062"/>
                  </a:cubicBezTo>
                  <a:cubicBezTo>
                    <a:pt x="628151" y="263626"/>
                    <a:pt x="631888" y="259889"/>
                    <a:pt x="631888" y="257851"/>
                  </a:cubicBezTo>
                  <a:cubicBezTo>
                    <a:pt x="635285" y="257851"/>
                    <a:pt x="638003" y="252755"/>
                    <a:pt x="640041" y="242563"/>
                  </a:cubicBezTo>
                  <a:cubicBezTo>
                    <a:pt x="636644" y="237128"/>
                    <a:pt x="626792" y="231692"/>
                    <a:pt x="610485" y="226257"/>
                  </a:cubicBezTo>
                  <a:lnTo>
                    <a:pt x="610485" y="225237"/>
                  </a:lnTo>
                  <a:lnTo>
                    <a:pt x="607428" y="226257"/>
                  </a:lnTo>
                  <a:cubicBezTo>
                    <a:pt x="602672" y="222180"/>
                    <a:pt x="597916" y="220141"/>
                    <a:pt x="593159" y="220141"/>
                  </a:cubicBezTo>
                  <a:cubicBezTo>
                    <a:pt x="593159" y="221500"/>
                    <a:pt x="592480" y="222180"/>
                    <a:pt x="591121" y="222180"/>
                  </a:cubicBezTo>
                  <a:close/>
                  <a:moveTo>
                    <a:pt x="471878" y="201796"/>
                  </a:moveTo>
                  <a:cubicBezTo>
                    <a:pt x="471878" y="205194"/>
                    <a:pt x="470519" y="206892"/>
                    <a:pt x="467801" y="206892"/>
                  </a:cubicBezTo>
                  <a:lnTo>
                    <a:pt x="467801" y="209950"/>
                  </a:lnTo>
                  <a:lnTo>
                    <a:pt x="468820" y="209950"/>
                  </a:lnTo>
                  <a:cubicBezTo>
                    <a:pt x="472217" y="209950"/>
                    <a:pt x="473916" y="207911"/>
                    <a:pt x="473916" y="203835"/>
                  </a:cubicBezTo>
                  <a:lnTo>
                    <a:pt x="473916" y="201796"/>
                  </a:lnTo>
                  <a:close/>
                  <a:moveTo>
                    <a:pt x="217084" y="154914"/>
                  </a:moveTo>
                  <a:lnTo>
                    <a:pt x="208930" y="165106"/>
                  </a:lnTo>
                  <a:cubicBezTo>
                    <a:pt x="208930" y="159670"/>
                    <a:pt x="207232" y="156953"/>
                    <a:pt x="203835" y="156953"/>
                  </a:cubicBezTo>
                  <a:lnTo>
                    <a:pt x="203835" y="160010"/>
                  </a:lnTo>
                  <a:lnTo>
                    <a:pt x="204854" y="163068"/>
                  </a:lnTo>
                  <a:cubicBezTo>
                    <a:pt x="197380" y="166465"/>
                    <a:pt x="193643" y="169862"/>
                    <a:pt x="193643" y="173259"/>
                  </a:cubicBezTo>
                  <a:lnTo>
                    <a:pt x="190585" y="171221"/>
                  </a:lnTo>
                  <a:lnTo>
                    <a:pt x="188547" y="171221"/>
                  </a:lnTo>
                  <a:lnTo>
                    <a:pt x="188547" y="173259"/>
                  </a:lnTo>
                  <a:cubicBezTo>
                    <a:pt x="189906" y="175298"/>
                    <a:pt x="191265" y="176317"/>
                    <a:pt x="192624" y="176317"/>
                  </a:cubicBezTo>
                  <a:lnTo>
                    <a:pt x="198739" y="176317"/>
                  </a:lnTo>
                  <a:lnTo>
                    <a:pt x="204854" y="169183"/>
                  </a:lnTo>
                  <a:lnTo>
                    <a:pt x="204854" y="174279"/>
                  </a:lnTo>
                  <a:cubicBezTo>
                    <a:pt x="211648" y="174279"/>
                    <a:pt x="215045" y="168843"/>
                    <a:pt x="215045" y="157972"/>
                  </a:cubicBezTo>
                  <a:cubicBezTo>
                    <a:pt x="216404" y="157972"/>
                    <a:pt x="217084" y="156953"/>
                    <a:pt x="217084" y="154914"/>
                  </a:cubicBezTo>
                  <a:close/>
                  <a:moveTo>
                    <a:pt x="462705" y="149818"/>
                  </a:moveTo>
                  <a:lnTo>
                    <a:pt x="463724" y="152876"/>
                  </a:lnTo>
                  <a:lnTo>
                    <a:pt x="457609" y="156953"/>
                  </a:lnTo>
                  <a:lnTo>
                    <a:pt x="457609" y="154914"/>
                  </a:lnTo>
                  <a:cubicBezTo>
                    <a:pt x="457609" y="153555"/>
                    <a:pt x="459308" y="151857"/>
                    <a:pt x="462705" y="149818"/>
                  </a:cubicBezTo>
                  <a:close/>
                  <a:moveTo>
                    <a:pt x="211988" y="141665"/>
                  </a:moveTo>
                  <a:cubicBezTo>
                    <a:pt x="209270" y="143024"/>
                    <a:pt x="207571" y="143703"/>
                    <a:pt x="206892" y="143703"/>
                  </a:cubicBezTo>
                  <a:lnTo>
                    <a:pt x="206892" y="144722"/>
                  </a:lnTo>
                  <a:cubicBezTo>
                    <a:pt x="210289" y="144722"/>
                    <a:pt x="211988" y="146081"/>
                    <a:pt x="211988" y="148799"/>
                  </a:cubicBezTo>
                  <a:lnTo>
                    <a:pt x="211988" y="151857"/>
                  </a:lnTo>
                  <a:cubicBezTo>
                    <a:pt x="208591" y="151857"/>
                    <a:pt x="206892" y="152876"/>
                    <a:pt x="206892" y="154914"/>
                  </a:cubicBezTo>
                  <a:lnTo>
                    <a:pt x="206892" y="156953"/>
                  </a:lnTo>
                  <a:lnTo>
                    <a:pt x="211988" y="156953"/>
                  </a:lnTo>
                  <a:cubicBezTo>
                    <a:pt x="211988" y="156273"/>
                    <a:pt x="212667" y="154914"/>
                    <a:pt x="214026" y="152876"/>
                  </a:cubicBezTo>
                  <a:cubicBezTo>
                    <a:pt x="214706" y="150158"/>
                    <a:pt x="216065" y="147101"/>
                    <a:pt x="218103" y="143703"/>
                  </a:cubicBezTo>
                  <a:cubicBezTo>
                    <a:pt x="216744" y="143703"/>
                    <a:pt x="214706" y="143024"/>
                    <a:pt x="211988" y="141665"/>
                  </a:cubicBezTo>
                  <a:close/>
                  <a:moveTo>
                    <a:pt x="226256" y="135550"/>
                  </a:moveTo>
                  <a:lnTo>
                    <a:pt x="217084" y="152876"/>
                  </a:lnTo>
                  <a:cubicBezTo>
                    <a:pt x="220481" y="152876"/>
                    <a:pt x="222859" y="153555"/>
                    <a:pt x="224218" y="154914"/>
                  </a:cubicBezTo>
                  <a:cubicBezTo>
                    <a:pt x="224218" y="153555"/>
                    <a:pt x="224897" y="152876"/>
                    <a:pt x="226256" y="152876"/>
                  </a:cubicBezTo>
                  <a:cubicBezTo>
                    <a:pt x="224218" y="149479"/>
                    <a:pt x="223199" y="146421"/>
                    <a:pt x="223199" y="143703"/>
                  </a:cubicBezTo>
                  <a:lnTo>
                    <a:pt x="231352" y="143703"/>
                  </a:lnTo>
                  <a:lnTo>
                    <a:pt x="231352" y="140646"/>
                  </a:lnTo>
                  <a:cubicBezTo>
                    <a:pt x="231352" y="138607"/>
                    <a:pt x="229654" y="136909"/>
                    <a:pt x="226256" y="135550"/>
                  </a:cubicBezTo>
                  <a:close/>
                  <a:moveTo>
                    <a:pt x="240525" y="114147"/>
                  </a:moveTo>
                  <a:lnTo>
                    <a:pt x="228295" y="133512"/>
                  </a:lnTo>
                  <a:lnTo>
                    <a:pt x="236448" y="135550"/>
                  </a:lnTo>
                  <a:lnTo>
                    <a:pt x="234410" y="132492"/>
                  </a:lnTo>
                  <a:cubicBezTo>
                    <a:pt x="234410" y="131134"/>
                    <a:pt x="235089" y="130454"/>
                    <a:pt x="236448" y="130454"/>
                  </a:cubicBezTo>
                  <a:lnTo>
                    <a:pt x="234410" y="127397"/>
                  </a:lnTo>
                  <a:lnTo>
                    <a:pt x="234410" y="125358"/>
                  </a:lnTo>
                  <a:cubicBezTo>
                    <a:pt x="235769" y="125358"/>
                    <a:pt x="239506" y="123320"/>
                    <a:pt x="245621" y="119243"/>
                  </a:cubicBezTo>
                  <a:cubicBezTo>
                    <a:pt x="245621" y="117205"/>
                    <a:pt x="243922" y="115506"/>
                    <a:pt x="240525" y="114147"/>
                  </a:cubicBezTo>
                  <a:close/>
                  <a:moveTo>
                    <a:pt x="236448" y="105994"/>
                  </a:moveTo>
                  <a:cubicBezTo>
                    <a:pt x="233730" y="107353"/>
                    <a:pt x="231352" y="108032"/>
                    <a:pt x="229314" y="108032"/>
                  </a:cubicBezTo>
                  <a:lnTo>
                    <a:pt x="229314" y="114147"/>
                  </a:lnTo>
                  <a:lnTo>
                    <a:pt x="232371" y="114147"/>
                  </a:lnTo>
                  <a:cubicBezTo>
                    <a:pt x="230333" y="120942"/>
                    <a:pt x="226256" y="124339"/>
                    <a:pt x="220141" y="124339"/>
                  </a:cubicBezTo>
                  <a:lnTo>
                    <a:pt x="217084" y="124339"/>
                  </a:lnTo>
                  <a:cubicBezTo>
                    <a:pt x="221160" y="129095"/>
                    <a:pt x="223199" y="131813"/>
                    <a:pt x="223199" y="132492"/>
                  </a:cubicBezTo>
                  <a:lnTo>
                    <a:pt x="221160" y="132492"/>
                  </a:lnTo>
                  <a:lnTo>
                    <a:pt x="213007" y="130454"/>
                  </a:lnTo>
                  <a:lnTo>
                    <a:pt x="213007" y="133512"/>
                  </a:lnTo>
                  <a:cubicBezTo>
                    <a:pt x="216404" y="133512"/>
                    <a:pt x="218103" y="136229"/>
                    <a:pt x="218103" y="141665"/>
                  </a:cubicBezTo>
                  <a:lnTo>
                    <a:pt x="239506" y="112109"/>
                  </a:lnTo>
                  <a:close/>
                  <a:moveTo>
                    <a:pt x="218103" y="76438"/>
                  </a:moveTo>
                  <a:cubicBezTo>
                    <a:pt x="228974" y="76438"/>
                    <a:pt x="239845" y="83572"/>
                    <a:pt x="250717" y="97840"/>
                  </a:cubicBezTo>
                  <a:cubicBezTo>
                    <a:pt x="251396" y="106673"/>
                    <a:pt x="256832" y="114827"/>
                    <a:pt x="267023" y="122301"/>
                  </a:cubicBezTo>
                  <a:lnTo>
                    <a:pt x="267023" y="125358"/>
                  </a:lnTo>
                  <a:cubicBezTo>
                    <a:pt x="250037" y="151177"/>
                    <a:pt x="238486" y="171221"/>
                    <a:pt x="232371" y="185490"/>
                  </a:cubicBezTo>
                  <a:lnTo>
                    <a:pt x="232371" y="190585"/>
                  </a:lnTo>
                  <a:cubicBezTo>
                    <a:pt x="273818" y="206892"/>
                    <a:pt x="294541" y="219462"/>
                    <a:pt x="294541" y="228295"/>
                  </a:cubicBezTo>
                  <a:cubicBezTo>
                    <a:pt x="304733" y="243243"/>
                    <a:pt x="311867" y="252415"/>
                    <a:pt x="315944" y="255813"/>
                  </a:cubicBezTo>
                  <a:lnTo>
                    <a:pt x="317982" y="263966"/>
                  </a:lnTo>
                  <a:cubicBezTo>
                    <a:pt x="317982" y="266684"/>
                    <a:pt x="306431" y="294541"/>
                    <a:pt x="283330" y="347538"/>
                  </a:cubicBezTo>
                  <a:cubicBezTo>
                    <a:pt x="275856" y="371999"/>
                    <a:pt x="266684" y="394081"/>
                    <a:pt x="255812" y="413785"/>
                  </a:cubicBezTo>
                  <a:cubicBezTo>
                    <a:pt x="249018" y="427374"/>
                    <a:pt x="245621" y="442661"/>
                    <a:pt x="245621" y="459648"/>
                  </a:cubicBezTo>
                  <a:lnTo>
                    <a:pt x="245621" y="467801"/>
                  </a:lnTo>
                  <a:cubicBezTo>
                    <a:pt x="244941" y="468480"/>
                    <a:pt x="244941" y="468820"/>
                    <a:pt x="245621" y="468820"/>
                  </a:cubicBezTo>
                  <a:lnTo>
                    <a:pt x="239506" y="560546"/>
                  </a:lnTo>
                  <a:cubicBezTo>
                    <a:pt x="239506" y="561905"/>
                    <a:pt x="239845" y="562584"/>
                    <a:pt x="240525" y="562584"/>
                  </a:cubicBezTo>
                  <a:lnTo>
                    <a:pt x="239506" y="570738"/>
                  </a:lnTo>
                  <a:lnTo>
                    <a:pt x="239506" y="603351"/>
                  </a:lnTo>
                  <a:cubicBezTo>
                    <a:pt x="239506" y="611505"/>
                    <a:pt x="238486" y="618299"/>
                    <a:pt x="236448" y="623735"/>
                  </a:cubicBezTo>
                  <a:cubicBezTo>
                    <a:pt x="236448" y="625094"/>
                    <a:pt x="236788" y="625773"/>
                    <a:pt x="237467" y="625773"/>
                  </a:cubicBezTo>
                  <a:lnTo>
                    <a:pt x="236448" y="636984"/>
                  </a:lnTo>
                  <a:lnTo>
                    <a:pt x="236448" y="647176"/>
                  </a:lnTo>
                  <a:cubicBezTo>
                    <a:pt x="238486" y="647176"/>
                    <a:pt x="239506" y="645477"/>
                    <a:pt x="239506" y="642080"/>
                  </a:cubicBezTo>
                  <a:lnTo>
                    <a:pt x="240525" y="642080"/>
                  </a:lnTo>
                  <a:cubicBezTo>
                    <a:pt x="243243" y="642080"/>
                    <a:pt x="244602" y="643099"/>
                    <a:pt x="244602" y="645137"/>
                  </a:cubicBezTo>
                  <a:lnTo>
                    <a:pt x="244602" y="647176"/>
                  </a:lnTo>
                  <a:lnTo>
                    <a:pt x="242563" y="650233"/>
                  </a:lnTo>
                  <a:lnTo>
                    <a:pt x="245621" y="652272"/>
                  </a:lnTo>
                  <a:lnTo>
                    <a:pt x="242563" y="677751"/>
                  </a:lnTo>
                  <a:cubicBezTo>
                    <a:pt x="245281" y="678431"/>
                    <a:pt x="247999" y="682168"/>
                    <a:pt x="250717" y="688962"/>
                  </a:cubicBezTo>
                  <a:cubicBezTo>
                    <a:pt x="249358" y="691680"/>
                    <a:pt x="248678" y="693378"/>
                    <a:pt x="248678" y="694058"/>
                  </a:cubicBezTo>
                  <a:cubicBezTo>
                    <a:pt x="252075" y="694058"/>
                    <a:pt x="253774" y="696776"/>
                    <a:pt x="253774" y="702211"/>
                  </a:cubicBezTo>
                  <a:lnTo>
                    <a:pt x="255812" y="702211"/>
                  </a:lnTo>
                  <a:cubicBezTo>
                    <a:pt x="259210" y="700173"/>
                    <a:pt x="261248" y="699154"/>
                    <a:pt x="261928" y="699154"/>
                  </a:cubicBezTo>
                  <a:lnTo>
                    <a:pt x="260908" y="696096"/>
                  </a:lnTo>
                  <a:lnTo>
                    <a:pt x="260908" y="692020"/>
                  </a:lnTo>
                  <a:cubicBezTo>
                    <a:pt x="260908" y="689981"/>
                    <a:pt x="261928" y="688962"/>
                    <a:pt x="263966" y="688962"/>
                  </a:cubicBezTo>
                  <a:lnTo>
                    <a:pt x="267023" y="691000"/>
                  </a:lnTo>
                  <a:cubicBezTo>
                    <a:pt x="267023" y="718858"/>
                    <a:pt x="260908" y="734485"/>
                    <a:pt x="248678" y="737882"/>
                  </a:cubicBezTo>
                  <a:cubicBezTo>
                    <a:pt x="248678" y="742639"/>
                    <a:pt x="247319" y="745017"/>
                    <a:pt x="244602" y="745017"/>
                  </a:cubicBezTo>
                  <a:cubicBezTo>
                    <a:pt x="239166" y="745017"/>
                    <a:pt x="233051" y="740600"/>
                    <a:pt x="226256" y="731767"/>
                  </a:cubicBezTo>
                  <a:lnTo>
                    <a:pt x="223199" y="730748"/>
                  </a:lnTo>
                  <a:lnTo>
                    <a:pt x="220141" y="728710"/>
                  </a:lnTo>
                  <a:cubicBezTo>
                    <a:pt x="217424" y="727351"/>
                    <a:pt x="215045" y="725652"/>
                    <a:pt x="213007" y="723614"/>
                  </a:cubicBezTo>
                  <a:lnTo>
                    <a:pt x="198739" y="723614"/>
                  </a:lnTo>
                  <a:cubicBezTo>
                    <a:pt x="196700" y="723614"/>
                    <a:pt x="195681" y="722595"/>
                    <a:pt x="195681" y="720556"/>
                  </a:cubicBezTo>
                  <a:lnTo>
                    <a:pt x="196700" y="710365"/>
                  </a:lnTo>
                  <a:lnTo>
                    <a:pt x="192624" y="708326"/>
                  </a:lnTo>
                  <a:lnTo>
                    <a:pt x="193643" y="705269"/>
                  </a:lnTo>
                  <a:lnTo>
                    <a:pt x="192624" y="702211"/>
                  </a:lnTo>
                  <a:cubicBezTo>
                    <a:pt x="194662" y="702211"/>
                    <a:pt x="195681" y="701192"/>
                    <a:pt x="195681" y="699154"/>
                  </a:cubicBezTo>
                  <a:lnTo>
                    <a:pt x="195681" y="696096"/>
                  </a:lnTo>
                  <a:lnTo>
                    <a:pt x="192624" y="697115"/>
                  </a:lnTo>
                  <a:cubicBezTo>
                    <a:pt x="192624" y="696436"/>
                    <a:pt x="191944" y="696096"/>
                    <a:pt x="190585" y="696096"/>
                  </a:cubicBezTo>
                  <a:lnTo>
                    <a:pt x="192624" y="692020"/>
                  </a:lnTo>
                  <a:lnTo>
                    <a:pt x="190585" y="683866"/>
                  </a:lnTo>
                  <a:cubicBezTo>
                    <a:pt x="191944" y="683866"/>
                    <a:pt x="192624" y="683526"/>
                    <a:pt x="192624" y="682847"/>
                  </a:cubicBezTo>
                  <a:lnTo>
                    <a:pt x="184470" y="667559"/>
                  </a:lnTo>
                  <a:cubicBezTo>
                    <a:pt x="183111" y="667559"/>
                    <a:pt x="182432" y="667220"/>
                    <a:pt x="182432" y="666540"/>
                  </a:cubicBezTo>
                  <a:cubicBezTo>
                    <a:pt x="184470" y="663143"/>
                    <a:pt x="185489" y="659746"/>
                    <a:pt x="185489" y="656348"/>
                  </a:cubicBezTo>
                  <a:lnTo>
                    <a:pt x="184470" y="653291"/>
                  </a:lnTo>
                  <a:lnTo>
                    <a:pt x="185489" y="650233"/>
                  </a:lnTo>
                  <a:lnTo>
                    <a:pt x="185489" y="648195"/>
                  </a:lnTo>
                  <a:lnTo>
                    <a:pt x="184470" y="633927"/>
                  </a:lnTo>
                  <a:cubicBezTo>
                    <a:pt x="186509" y="630529"/>
                    <a:pt x="187528" y="627132"/>
                    <a:pt x="187528" y="623735"/>
                  </a:cubicBezTo>
                  <a:cubicBezTo>
                    <a:pt x="185489" y="623735"/>
                    <a:pt x="184470" y="623395"/>
                    <a:pt x="184470" y="622716"/>
                  </a:cubicBezTo>
                  <a:lnTo>
                    <a:pt x="188547" y="587044"/>
                  </a:lnTo>
                  <a:lnTo>
                    <a:pt x="187528" y="573795"/>
                  </a:lnTo>
                  <a:cubicBezTo>
                    <a:pt x="188207" y="573795"/>
                    <a:pt x="188547" y="573116"/>
                    <a:pt x="188547" y="571757"/>
                  </a:cubicBezTo>
                  <a:cubicBezTo>
                    <a:pt x="185829" y="571757"/>
                    <a:pt x="184470" y="570738"/>
                    <a:pt x="184470" y="568699"/>
                  </a:cubicBezTo>
                  <a:lnTo>
                    <a:pt x="184470" y="565642"/>
                  </a:lnTo>
                  <a:cubicBezTo>
                    <a:pt x="184470" y="562924"/>
                    <a:pt x="185829" y="558508"/>
                    <a:pt x="188547" y="552393"/>
                  </a:cubicBezTo>
                  <a:cubicBezTo>
                    <a:pt x="188547" y="551713"/>
                    <a:pt x="188207" y="550354"/>
                    <a:pt x="187528" y="548316"/>
                  </a:cubicBezTo>
                  <a:cubicBezTo>
                    <a:pt x="186169" y="546277"/>
                    <a:pt x="184470" y="544239"/>
                    <a:pt x="182432" y="542201"/>
                  </a:cubicBezTo>
                  <a:lnTo>
                    <a:pt x="184470" y="539143"/>
                  </a:lnTo>
                  <a:lnTo>
                    <a:pt x="182432" y="539143"/>
                  </a:lnTo>
                  <a:lnTo>
                    <a:pt x="179374" y="541182"/>
                  </a:lnTo>
                  <a:cubicBezTo>
                    <a:pt x="179374" y="539143"/>
                    <a:pt x="178355" y="538124"/>
                    <a:pt x="176317" y="538124"/>
                  </a:cubicBezTo>
                  <a:cubicBezTo>
                    <a:pt x="143024" y="572776"/>
                    <a:pt x="125018" y="590102"/>
                    <a:pt x="122301" y="590102"/>
                  </a:cubicBezTo>
                  <a:cubicBezTo>
                    <a:pt x="122301" y="593499"/>
                    <a:pt x="113128" y="597916"/>
                    <a:pt x="94783" y="603351"/>
                  </a:cubicBezTo>
                  <a:cubicBezTo>
                    <a:pt x="94783" y="601313"/>
                    <a:pt x="93084" y="599614"/>
                    <a:pt x="89687" y="598255"/>
                  </a:cubicBezTo>
                  <a:cubicBezTo>
                    <a:pt x="83572" y="602332"/>
                    <a:pt x="78476" y="604370"/>
                    <a:pt x="74399" y="604370"/>
                  </a:cubicBezTo>
                  <a:lnTo>
                    <a:pt x="71342" y="603351"/>
                  </a:lnTo>
                  <a:cubicBezTo>
                    <a:pt x="66586" y="604710"/>
                    <a:pt x="51298" y="606069"/>
                    <a:pt x="25479" y="607428"/>
                  </a:cubicBezTo>
                  <a:cubicBezTo>
                    <a:pt x="22082" y="607428"/>
                    <a:pt x="13589" y="601992"/>
                    <a:pt x="0" y="591121"/>
                  </a:cubicBezTo>
                  <a:lnTo>
                    <a:pt x="0" y="588064"/>
                  </a:lnTo>
                  <a:lnTo>
                    <a:pt x="2038" y="588064"/>
                  </a:lnTo>
                  <a:lnTo>
                    <a:pt x="13249" y="596217"/>
                  </a:lnTo>
                  <a:lnTo>
                    <a:pt x="16306" y="596217"/>
                  </a:lnTo>
                  <a:lnTo>
                    <a:pt x="14268" y="593160"/>
                  </a:lnTo>
                  <a:lnTo>
                    <a:pt x="14268" y="591121"/>
                  </a:lnTo>
                  <a:lnTo>
                    <a:pt x="19364" y="591121"/>
                  </a:lnTo>
                  <a:cubicBezTo>
                    <a:pt x="22761" y="591121"/>
                    <a:pt x="27517" y="592480"/>
                    <a:pt x="33632" y="595198"/>
                  </a:cubicBezTo>
                  <a:cubicBezTo>
                    <a:pt x="53336" y="579571"/>
                    <a:pt x="68624" y="565302"/>
                    <a:pt x="79495" y="552393"/>
                  </a:cubicBezTo>
                  <a:cubicBezTo>
                    <a:pt x="103955" y="527932"/>
                    <a:pt x="118564" y="510606"/>
                    <a:pt x="123320" y="500415"/>
                  </a:cubicBezTo>
                  <a:cubicBezTo>
                    <a:pt x="169522" y="435867"/>
                    <a:pt x="192624" y="399516"/>
                    <a:pt x="192624" y="391363"/>
                  </a:cubicBezTo>
                  <a:lnTo>
                    <a:pt x="187528" y="388305"/>
                  </a:lnTo>
                  <a:lnTo>
                    <a:pt x="180394" y="388305"/>
                  </a:lnTo>
                  <a:lnTo>
                    <a:pt x="172240" y="389325"/>
                  </a:lnTo>
                  <a:lnTo>
                    <a:pt x="172240" y="386267"/>
                  </a:lnTo>
                  <a:cubicBezTo>
                    <a:pt x="191265" y="386267"/>
                    <a:pt x="206213" y="371659"/>
                    <a:pt x="217084" y="342443"/>
                  </a:cubicBezTo>
                  <a:cubicBezTo>
                    <a:pt x="228634" y="314585"/>
                    <a:pt x="236448" y="292163"/>
                    <a:pt x="240525" y="275177"/>
                  </a:cubicBezTo>
                  <a:lnTo>
                    <a:pt x="242563" y="275177"/>
                  </a:lnTo>
                  <a:lnTo>
                    <a:pt x="240525" y="272119"/>
                  </a:lnTo>
                  <a:cubicBezTo>
                    <a:pt x="243922" y="268722"/>
                    <a:pt x="250717" y="254793"/>
                    <a:pt x="260908" y="230333"/>
                  </a:cubicBezTo>
                  <a:cubicBezTo>
                    <a:pt x="248678" y="220821"/>
                    <a:pt x="237128" y="213687"/>
                    <a:pt x="226256" y="208931"/>
                  </a:cubicBezTo>
                  <a:cubicBezTo>
                    <a:pt x="218103" y="208931"/>
                    <a:pt x="205193" y="233391"/>
                    <a:pt x="187528" y="282311"/>
                  </a:cubicBezTo>
                  <a:cubicBezTo>
                    <a:pt x="156952" y="343462"/>
                    <a:pt x="135550" y="377094"/>
                    <a:pt x="123320" y="383210"/>
                  </a:cubicBezTo>
                  <a:lnTo>
                    <a:pt x="117205" y="381171"/>
                  </a:lnTo>
                  <a:lnTo>
                    <a:pt x="109051" y="386267"/>
                  </a:lnTo>
                  <a:lnTo>
                    <a:pt x="107013" y="386267"/>
                  </a:lnTo>
                  <a:lnTo>
                    <a:pt x="92744" y="376075"/>
                  </a:lnTo>
                  <a:cubicBezTo>
                    <a:pt x="92744" y="373358"/>
                    <a:pt x="90027" y="371999"/>
                    <a:pt x="84591" y="371999"/>
                  </a:cubicBezTo>
                  <a:lnTo>
                    <a:pt x="70323" y="373018"/>
                  </a:lnTo>
                  <a:lnTo>
                    <a:pt x="70323" y="366903"/>
                  </a:lnTo>
                  <a:cubicBezTo>
                    <a:pt x="72361" y="356032"/>
                    <a:pt x="77797" y="343462"/>
                    <a:pt x="86629" y="329193"/>
                  </a:cubicBezTo>
                  <a:cubicBezTo>
                    <a:pt x="92065" y="325117"/>
                    <a:pt x="111090" y="288086"/>
                    <a:pt x="143703" y="218103"/>
                  </a:cubicBezTo>
                  <a:lnTo>
                    <a:pt x="143703" y="217084"/>
                  </a:lnTo>
                  <a:lnTo>
                    <a:pt x="139627" y="211988"/>
                  </a:lnTo>
                  <a:cubicBezTo>
                    <a:pt x="151857" y="199758"/>
                    <a:pt x="168843" y="168843"/>
                    <a:pt x="190585" y="119243"/>
                  </a:cubicBezTo>
                  <a:cubicBezTo>
                    <a:pt x="195341" y="112449"/>
                    <a:pt x="199418" y="107013"/>
                    <a:pt x="202815" y="102936"/>
                  </a:cubicBezTo>
                  <a:cubicBezTo>
                    <a:pt x="205533" y="98860"/>
                    <a:pt x="206892" y="96482"/>
                    <a:pt x="206892" y="95802"/>
                  </a:cubicBezTo>
                  <a:cubicBezTo>
                    <a:pt x="210289" y="95802"/>
                    <a:pt x="211988" y="94783"/>
                    <a:pt x="211988" y="92745"/>
                  </a:cubicBezTo>
                  <a:cubicBezTo>
                    <a:pt x="209950" y="92745"/>
                    <a:pt x="208930" y="91725"/>
                    <a:pt x="208930" y="89687"/>
                  </a:cubicBezTo>
                  <a:lnTo>
                    <a:pt x="213007" y="81534"/>
                  </a:lnTo>
                  <a:cubicBezTo>
                    <a:pt x="212328" y="81534"/>
                    <a:pt x="211988" y="80854"/>
                    <a:pt x="211988" y="79495"/>
                  </a:cubicBezTo>
                  <a:cubicBezTo>
                    <a:pt x="213347" y="79495"/>
                    <a:pt x="215385" y="78476"/>
                    <a:pt x="218103" y="76438"/>
                  </a:cubicBezTo>
                  <a:close/>
                  <a:moveTo>
                    <a:pt x="524875" y="43824"/>
                  </a:moveTo>
                  <a:cubicBezTo>
                    <a:pt x="524875" y="46542"/>
                    <a:pt x="524195" y="47901"/>
                    <a:pt x="522836" y="47901"/>
                  </a:cubicBezTo>
                  <a:lnTo>
                    <a:pt x="524875" y="50958"/>
                  </a:lnTo>
                  <a:lnTo>
                    <a:pt x="522836" y="54016"/>
                  </a:lnTo>
                  <a:lnTo>
                    <a:pt x="525894" y="54016"/>
                  </a:lnTo>
                  <a:lnTo>
                    <a:pt x="525894" y="43824"/>
                  </a:lnTo>
                  <a:close/>
                  <a:moveTo>
                    <a:pt x="498376" y="0"/>
                  </a:moveTo>
                  <a:lnTo>
                    <a:pt x="500415" y="0"/>
                  </a:lnTo>
                  <a:cubicBezTo>
                    <a:pt x="517401" y="6115"/>
                    <a:pt x="533028" y="23441"/>
                    <a:pt x="547297" y="51978"/>
                  </a:cubicBezTo>
                  <a:lnTo>
                    <a:pt x="552392" y="55035"/>
                  </a:lnTo>
                  <a:lnTo>
                    <a:pt x="555450" y="54016"/>
                  </a:lnTo>
                  <a:lnTo>
                    <a:pt x="557488" y="54016"/>
                  </a:lnTo>
                  <a:cubicBezTo>
                    <a:pt x="558168" y="56054"/>
                    <a:pt x="558847" y="57413"/>
                    <a:pt x="559527" y="58093"/>
                  </a:cubicBezTo>
                  <a:cubicBezTo>
                    <a:pt x="560206" y="59452"/>
                    <a:pt x="560886" y="60131"/>
                    <a:pt x="561565" y="60131"/>
                  </a:cubicBezTo>
                  <a:lnTo>
                    <a:pt x="582968" y="54016"/>
                  </a:lnTo>
                  <a:cubicBezTo>
                    <a:pt x="593159" y="62849"/>
                    <a:pt x="605050" y="69983"/>
                    <a:pt x="618639" y="75419"/>
                  </a:cubicBezTo>
                  <a:lnTo>
                    <a:pt x="620677" y="78476"/>
                  </a:lnTo>
                  <a:cubicBezTo>
                    <a:pt x="618639" y="93424"/>
                    <a:pt x="615921" y="100898"/>
                    <a:pt x="612524" y="100898"/>
                  </a:cubicBezTo>
                  <a:cubicBezTo>
                    <a:pt x="598255" y="106334"/>
                    <a:pt x="589083" y="109051"/>
                    <a:pt x="585006" y="109051"/>
                  </a:cubicBezTo>
                  <a:lnTo>
                    <a:pt x="585006" y="108032"/>
                  </a:lnTo>
                  <a:cubicBezTo>
                    <a:pt x="563264" y="115506"/>
                    <a:pt x="552392" y="121961"/>
                    <a:pt x="552392" y="127397"/>
                  </a:cubicBezTo>
                  <a:lnTo>
                    <a:pt x="552392" y="135550"/>
                  </a:lnTo>
                  <a:cubicBezTo>
                    <a:pt x="552392" y="140306"/>
                    <a:pt x="551713" y="151517"/>
                    <a:pt x="550354" y="169183"/>
                  </a:cubicBezTo>
                  <a:lnTo>
                    <a:pt x="552392" y="173259"/>
                  </a:lnTo>
                  <a:lnTo>
                    <a:pt x="552392" y="177336"/>
                  </a:lnTo>
                  <a:cubicBezTo>
                    <a:pt x="555110" y="178016"/>
                    <a:pt x="557488" y="178695"/>
                    <a:pt x="559527" y="179374"/>
                  </a:cubicBezTo>
                  <a:cubicBezTo>
                    <a:pt x="560886" y="180054"/>
                    <a:pt x="561565" y="180733"/>
                    <a:pt x="561565" y="181413"/>
                  </a:cubicBezTo>
                  <a:cubicBezTo>
                    <a:pt x="564962" y="178695"/>
                    <a:pt x="569379" y="177336"/>
                    <a:pt x="574814" y="177336"/>
                  </a:cubicBezTo>
                  <a:lnTo>
                    <a:pt x="579910" y="177336"/>
                  </a:lnTo>
                  <a:cubicBezTo>
                    <a:pt x="582628" y="180054"/>
                    <a:pt x="584666" y="181413"/>
                    <a:pt x="586025" y="181413"/>
                  </a:cubicBezTo>
                  <a:lnTo>
                    <a:pt x="594179" y="176317"/>
                  </a:lnTo>
                  <a:cubicBezTo>
                    <a:pt x="596896" y="176317"/>
                    <a:pt x="600973" y="178016"/>
                    <a:pt x="606409" y="181413"/>
                  </a:cubicBezTo>
                  <a:cubicBezTo>
                    <a:pt x="606409" y="178016"/>
                    <a:pt x="607428" y="176317"/>
                    <a:pt x="609466" y="176317"/>
                  </a:cubicBezTo>
                  <a:cubicBezTo>
                    <a:pt x="626452" y="181073"/>
                    <a:pt x="654989" y="201117"/>
                    <a:pt x="695077" y="236448"/>
                  </a:cubicBezTo>
                  <a:cubicBezTo>
                    <a:pt x="697115" y="236448"/>
                    <a:pt x="698814" y="238147"/>
                    <a:pt x="700173" y="241544"/>
                  </a:cubicBezTo>
                  <a:cubicBezTo>
                    <a:pt x="698134" y="241544"/>
                    <a:pt x="697115" y="242563"/>
                    <a:pt x="697115" y="244602"/>
                  </a:cubicBezTo>
                  <a:cubicBezTo>
                    <a:pt x="703230" y="258870"/>
                    <a:pt x="709685" y="266004"/>
                    <a:pt x="716480" y="266004"/>
                  </a:cubicBezTo>
                  <a:cubicBezTo>
                    <a:pt x="716480" y="266684"/>
                    <a:pt x="713762" y="275856"/>
                    <a:pt x="708326" y="293522"/>
                  </a:cubicBezTo>
                  <a:lnTo>
                    <a:pt x="708326" y="294541"/>
                  </a:lnTo>
                  <a:lnTo>
                    <a:pt x="703230" y="294541"/>
                  </a:lnTo>
                  <a:cubicBezTo>
                    <a:pt x="703230" y="290465"/>
                    <a:pt x="701192" y="288426"/>
                    <a:pt x="697115" y="288426"/>
                  </a:cubicBezTo>
                  <a:cubicBezTo>
                    <a:pt x="697115" y="289785"/>
                    <a:pt x="695417" y="291484"/>
                    <a:pt x="692019" y="293522"/>
                  </a:cubicBezTo>
                  <a:lnTo>
                    <a:pt x="688962" y="293522"/>
                  </a:lnTo>
                  <a:cubicBezTo>
                    <a:pt x="687603" y="293522"/>
                    <a:pt x="686923" y="292843"/>
                    <a:pt x="686923" y="291484"/>
                  </a:cubicBezTo>
                  <a:cubicBezTo>
                    <a:pt x="679450" y="291484"/>
                    <a:pt x="669937" y="295900"/>
                    <a:pt x="658387" y="304733"/>
                  </a:cubicBezTo>
                  <a:lnTo>
                    <a:pt x="656348" y="304733"/>
                  </a:lnTo>
                  <a:cubicBezTo>
                    <a:pt x="653630" y="304733"/>
                    <a:pt x="651592" y="304054"/>
                    <a:pt x="650233" y="302695"/>
                  </a:cubicBezTo>
                  <a:cubicBezTo>
                    <a:pt x="648195" y="304054"/>
                    <a:pt x="646496" y="305073"/>
                    <a:pt x="645137" y="305752"/>
                  </a:cubicBezTo>
                  <a:cubicBezTo>
                    <a:pt x="643778" y="306432"/>
                    <a:pt x="642759" y="306771"/>
                    <a:pt x="642080" y="306771"/>
                  </a:cubicBezTo>
                  <a:lnTo>
                    <a:pt x="638003" y="304733"/>
                  </a:lnTo>
                  <a:lnTo>
                    <a:pt x="633926" y="306771"/>
                  </a:lnTo>
                  <a:cubicBezTo>
                    <a:pt x="633926" y="305412"/>
                    <a:pt x="633247" y="304733"/>
                    <a:pt x="631888" y="304733"/>
                  </a:cubicBezTo>
                  <a:cubicBezTo>
                    <a:pt x="631888" y="306771"/>
                    <a:pt x="629170" y="308470"/>
                    <a:pt x="623735" y="309829"/>
                  </a:cubicBezTo>
                  <a:cubicBezTo>
                    <a:pt x="623735" y="307791"/>
                    <a:pt x="622036" y="306092"/>
                    <a:pt x="618639" y="304733"/>
                  </a:cubicBezTo>
                  <a:lnTo>
                    <a:pt x="596217" y="314925"/>
                  </a:lnTo>
                  <a:lnTo>
                    <a:pt x="596217" y="317982"/>
                  </a:lnTo>
                  <a:cubicBezTo>
                    <a:pt x="599614" y="315944"/>
                    <a:pt x="603011" y="314925"/>
                    <a:pt x="606409" y="314925"/>
                  </a:cubicBezTo>
                  <a:lnTo>
                    <a:pt x="606409" y="315944"/>
                  </a:lnTo>
                  <a:cubicBezTo>
                    <a:pt x="600973" y="319341"/>
                    <a:pt x="598255" y="321719"/>
                    <a:pt x="598255" y="323078"/>
                  </a:cubicBezTo>
                  <a:lnTo>
                    <a:pt x="590102" y="323078"/>
                  </a:lnTo>
                  <a:cubicBezTo>
                    <a:pt x="587384" y="323078"/>
                    <a:pt x="585685" y="324437"/>
                    <a:pt x="585006" y="327155"/>
                  </a:cubicBezTo>
                  <a:cubicBezTo>
                    <a:pt x="589083" y="327155"/>
                    <a:pt x="593499" y="329533"/>
                    <a:pt x="598255" y="334289"/>
                  </a:cubicBezTo>
                  <a:cubicBezTo>
                    <a:pt x="598255" y="335648"/>
                    <a:pt x="593159" y="344141"/>
                    <a:pt x="582968" y="359768"/>
                  </a:cubicBezTo>
                  <a:lnTo>
                    <a:pt x="585006" y="363845"/>
                  </a:lnTo>
                  <a:cubicBezTo>
                    <a:pt x="585006" y="365884"/>
                    <a:pt x="576853" y="368601"/>
                    <a:pt x="560546" y="371999"/>
                  </a:cubicBezTo>
                  <a:cubicBezTo>
                    <a:pt x="560546" y="374716"/>
                    <a:pt x="558168" y="376075"/>
                    <a:pt x="553412" y="376075"/>
                  </a:cubicBezTo>
                  <a:lnTo>
                    <a:pt x="557488" y="384229"/>
                  </a:lnTo>
                  <a:lnTo>
                    <a:pt x="556469" y="387286"/>
                  </a:lnTo>
                  <a:lnTo>
                    <a:pt x="555450" y="389325"/>
                  </a:lnTo>
                  <a:cubicBezTo>
                    <a:pt x="561565" y="396119"/>
                    <a:pt x="573455" y="402234"/>
                    <a:pt x="591121" y="407670"/>
                  </a:cubicBezTo>
                  <a:lnTo>
                    <a:pt x="593159" y="410727"/>
                  </a:lnTo>
                  <a:lnTo>
                    <a:pt x="593159" y="413785"/>
                  </a:lnTo>
                  <a:cubicBezTo>
                    <a:pt x="591801" y="415823"/>
                    <a:pt x="588064" y="424656"/>
                    <a:pt x="581949" y="440283"/>
                  </a:cubicBezTo>
                  <a:lnTo>
                    <a:pt x="576853" y="441302"/>
                  </a:lnTo>
                  <a:cubicBezTo>
                    <a:pt x="573455" y="441302"/>
                    <a:pt x="571077" y="440963"/>
                    <a:pt x="569718" y="440283"/>
                  </a:cubicBezTo>
                  <a:cubicBezTo>
                    <a:pt x="540502" y="446398"/>
                    <a:pt x="515023" y="455571"/>
                    <a:pt x="493280" y="467801"/>
                  </a:cubicBezTo>
                  <a:lnTo>
                    <a:pt x="485127" y="467801"/>
                  </a:lnTo>
                  <a:cubicBezTo>
                    <a:pt x="485127" y="471198"/>
                    <a:pt x="480710" y="474935"/>
                    <a:pt x="471878" y="479012"/>
                  </a:cubicBezTo>
                  <a:lnTo>
                    <a:pt x="470858" y="475954"/>
                  </a:lnTo>
                  <a:lnTo>
                    <a:pt x="470858" y="473916"/>
                  </a:lnTo>
                  <a:cubicBezTo>
                    <a:pt x="469500" y="473916"/>
                    <a:pt x="466102" y="477653"/>
                    <a:pt x="460667" y="485127"/>
                  </a:cubicBezTo>
                  <a:lnTo>
                    <a:pt x="459648" y="485127"/>
                  </a:lnTo>
                  <a:cubicBezTo>
                    <a:pt x="459648" y="483089"/>
                    <a:pt x="458289" y="482069"/>
                    <a:pt x="455571" y="482069"/>
                  </a:cubicBezTo>
                  <a:lnTo>
                    <a:pt x="448437" y="487165"/>
                  </a:lnTo>
                  <a:cubicBezTo>
                    <a:pt x="445719" y="489204"/>
                    <a:pt x="442661" y="490902"/>
                    <a:pt x="439264" y="492261"/>
                  </a:cubicBezTo>
                  <a:lnTo>
                    <a:pt x="436206" y="490223"/>
                  </a:lnTo>
                  <a:lnTo>
                    <a:pt x="427034" y="492261"/>
                  </a:lnTo>
                  <a:lnTo>
                    <a:pt x="424996" y="492261"/>
                  </a:lnTo>
                  <a:cubicBezTo>
                    <a:pt x="425675" y="490223"/>
                    <a:pt x="426694" y="488524"/>
                    <a:pt x="428053" y="487165"/>
                  </a:cubicBezTo>
                  <a:cubicBezTo>
                    <a:pt x="428733" y="485806"/>
                    <a:pt x="429412" y="485127"/>
                    <a:pt x="430091" y="485127"/>
                  </a:cubicBezTo>
                  <a:lnTo>
                    <a:pt x="428053" y="482069"/>
                  </a:lnTo>
                  <a:cubicBezTo>
                    <a:pt x="430091" y="477993"/>
                    <a:pt x="432469" y="475954"/>
                    <a:pt x="435187" y="475954"/>
                  </a:cubicBezTo>
                  <a:lnTo>
                    <a:pt x="435187" y="472897"/>
                  </a:lnTo>
                  <a:lnTo>
                    <a:pt x="431111" y="473916"/>
                  </a:lnTo>
                  <a:cubicBezTo>
                    <a:pt x="431111" y="471878"/>
                    <a:pt x="430091" y="470859"/>
                    <a:pt x="428053" y="470859"/>
                  </a:cubicBezTo>
                  <a:lnTo>
                    <a:pt x="427034" y="473916"/>
                  </a:lnTo>
                  <a:lnTo>
                    <a:pt x="394420" y="465763"/>
                  </a:lnTo>
                  <a:lnTo>
                    <a:pt x="383209" y="467801"/>
                  </a:lnTo>
                  <a:cubicBezTo>
                    <a:pt x="381851" y="460327"/>
                    <a:pt x="380152" y="456590"/>
                    <a:pt x="378114" y="456590"/>
                  </a:cubicBezTo>
                  <a:lnTo>
                    <a:pt x="375056" y="457609"/>
                  </a:lnTo>
                  <a:lnTo>
                    <a:pt x="373018" y="457609"/>
                  </a:lnTo>
                  <a:lnTo>
                    <a:pt x="373018" y="454552"/>
                  </a:lnTo>
                  <a:cubicBezTo>
                    <a:pt x="376415" y="451154"/>
                    <a:pt x="378114" y="448437"/>
                    <a:pt x="378114" y="446398"/>
                  </a:cubicBezTo>
                  <a:lnTo>
                    <a:pt x="376075" y="438245"/>
                  </a:lnTo>
                  <a:lnTo>
                    <a:pt x="391363" y="432130"/>
                  </a:lnTo>
                  <a:cubicBezTo>
                    <a:pt x="399516" y="432130"/>
                    <a:pt x="417182" y="424996"/>
                    <a:pt x="444360" y="410727"/>
                  </a:cubicBezTo>
                  <a:cubicBezTo>
                    <a:pt x="444360" y="408009"/>
                    <a:pt x="446059" y="404272"/>
                    <a:pt x="449456" y="399516"/>
                  </a:cubicBezTo>
                  <a:cubicBezTo>
                    <a:pt x="440623" y="388645"/>
                    <a:pt x="427034" y="383210"/>
                    <a:pt x="408689" y="383210"/>
                  </a:cubicBezTo>
                  <a:lnTo>
                    <a:pt x="407670" y="380152"/>
                  </a:lnTo>
                  <a:cubicBezTo>
                    <a:pt x="409708" y="375396"/>
                    <a:pt x="411067" y="373018"/>
                    <a:pt x="411746" y="373018"/>
                  </a:cubicBezTo>
                  <a:lnTo>
                    <a:pt x="410727" y="369960"/>
                  </a:lnTo>
                  <a:cubicBezTo>
                    <a:pt x="413445" y="361807"/>
                    <a:pt x="422957" y="354333"/>
                    <a:pt x="439264" y="347538"/>
                  </a:cubicBezTo>
                  <a:lnTo>
                    <a:pt x="441302" y="339385"/>
                  </a:lnTo>
                  <a:lnTo>
                    <a:pt x="431111" y="326136"/>
                  </a:lnTo>
                  <a:cubicBezTo>
                    <a:pt x="432469" y="326136"/>
                    <a:pt x="433149" y="325456"/>
                    <a:pt x="433149" y="324097"/>
                  </a:cubicBezTo>
                  <a:lnTo>
                    <a:pt x="421938" y="315944"/>
                  </a:lnTo>
                  <a:lnTo>
                    <a:pt x="416842" y="319001"/>
                  </a:lnTo>
                  <a:lnTo>
                    <a:pt x="415823" y="319001"/>
                  </a:lnTo>
                  <a:lnTo>
                    <a:pt x="415823" y="315944"/>
                  </a:lnTo>
                  <a:cubicBezTo>
                    <a:pt x="415823" y="313906"/>
                    <a:pt x="416842" y="312886"/>
                    <a:pt x="418881" y="312886"/>
                  </a:cubicBezTo>
                  <a:lnTo>
                    <a:pt x="416842" y="306771"/>
                  </a:lnTo>
                  <a:lnTo>
                    <a:pt x="418881" y="298618"/>
                  </a:lnTo>
                  <a:lnTo>
                    <a:pt x="415823" y="296580"/>
                  </a:lnTo>
                  <a:lnTo>
                    <a:pt x="416842" y="293522"/>
                  </a:lnTo>
                  <a:lnTo>
                    <a:pt x="416842" y="286388"/>
                  </a:lnTo>
                  <a:lnTo>
                    <a:pt x="415823" y="278234"/>
                  </a:lnTo>
                  <a:cubicBezTo>
                    <a:pt x="396798" y="291144"/>
                    <a:pt x="387286" y="306432"/>
                    <a:pt x="387286" y="324097"/>
                  </a:cubicBezTo>
                  <a:lnTo>
                    <a:pt x="389324" y="327155"/>
                  </a:lnTo>
                  <a:cubicBezTo>
                    <a:pt x="384568" y="355692"/>
                    <a:pt x="379812" y="369960"/>
                    <a:pt x="375056" y="369960"/>
                  </a:cubicBezTo>
                  <a:lnTo>
                    <a:pt x="338366" y="340404"/>
                  </a:lnTo>
                  <a:lnTo>
                    <a:pt x="329193" y="340404"/>
                  </a:lnTo>
                  <a:lnTo>
                    <a:pt x="317982" y="342443"/>
                  </a:lnTo>
                  <a:lnTo>
                    <a:pt x="315944" y="339385"/>
                  </a:lnTo>
                  <a:lnTo>
                    <a:pt x="317982" y="327155"/>
                  </a:lnTo>
                  <a:cubicBezTo>
                    <a:pt x="314585" y="327155"/>
                    <a:pt x="313226" y="326136"/>
                    <a:pt x="313905" y="324097"/>
                  </a:cubicBezTo>
                  <a:lnTo>
                    <a:pt x="313905" y="319001"/>
                  </a:lnTo>
                  <a:lnTo>
                    <a:pt x="312886" y="314925"/>
                  </a:lnTo>
                  <a:cubicBezTo>
                    <a:pt x="314925" y="314925"/>
                    <a:pt x="316623" y="308130"/>
                    <a:pt x="317982" y="294541"/>
                  </a:cubicBezTo>
                  <a:cubicBezTo>
                    <a:pt x="323418" y="272799"/>
                    <a:pt x="336327" y="249698"/>
                    <a:pt x="356711" y="225237"/>
                  </a:cubicBezTo>
                  <a:cubicBezTo>
                    <a:pt x="358070" y="225237"/>
                    <a:pt x="366223" y="217084"/>
                    <a:pt x="381171" y="200777"/>
                  </a:cubicBezTo>
                  <a:cubicBezTo>
                    <a:pt x="385927" y="197380"/>
                    <a:pt x="389324" y="195681"/>
                    <a:pt x="391363" y="195681"/>
                  </a:cubicBezTo>
                  <a:lnTo>
                    <a:pt x="391363" y="197720"/>
                  </a:lnTo>
                  <a:cubicBezTo>
                    <a:pt x="381171" y="216744"/>
                    <a:pt x="373357" y="226257"/>
                    <a:pt x="367922" y="226257"/>
                  </a:cubicBezTo>
                  <a:lnTo>
                    <a:pt x="367922" y="228295"/>
                  </a:lnTo>
                  <a:cubicBezTo>
                    <a:pt x="367922" y="229654"/>
                    <a:pt x="370300" y="231692"/>
                    <a:pt x="375056" y="234410"/>
                  </a:cubicBezTo>
                  <a:cubicBezTo>
                    <a:pt x="375056" y="232372"/>
                    <a:pt x="376075" y="231352"/>
                    <a:pt x="378114" y="231352"/>
                  </a:cubicBezTo>
                  <a:lnTo>
                    <a:pt x="381171" y="233391"/>
                  </a:lnTo>
                  <a:cubicBezTo>
                    <a:pt x="383209" y="229993"/>
                    <a:pt x="384908" y="227276"/>
                    <a:pt x="386267" y="225237"/>
                  </a:cubicBezTo>
                  <a:cubicBezTo>
                    <a:pt x="387626" y="223878"/>
                    <a:pt x="388645" y="223199"/>
                    <a:pt x="389324" y="223199"/>
                  </a:cubicBezTo>
                  <a:lnTo>
                    <a:pt x="394420" y="223199"/>
                  </a:lnTo>
                  <a:cubicBezTo>
                    <a:pt x="395779" y="219122"/>
                    <a:pt x="403253" y="214706"/>
                    <a:pt x="416842" y="209950"/>
                  </a:cubicBezTo>
                  <a:lnTo>
                    <a:pt x="416842" y="218103"/>
                  </a:lnTo>
                  <a:cubicBezTo>
                    <a:pt x="438585" y="211988"/>
                    <a:pt x="452853" y="207232"/>
                    <a:pt x="459648" y="203835"/>
                  </a:cubicBezTo>
                  <a:lnTo>
                    <a:pt x="462705" y="203835"/>
                  </a:lnTo>
                  <a:lnTo>
                    <a:pt x="462705" y="208931"/>
                  </a:lnTo>
                  <a:lnTo>
                    <a:pt x="463724" y="208931"/>
                  </a:lnTo>
                  <a:cubicBezTo>
                    <a:pt x="469160" y="199418"/>
                    <a:pt x="471878" y="193303"/>
                    <a:pt x="471878" y="190585"/>
                  </a:cubicBezTo>
                  <a:cubicBezTo>
                    <a:pt x="461686" y="183111"/>
                    <a:pt x="453193" y="177336"/>
                    <a:pt x="446398" y="173259"/>
                  </a:cubicBezTo>
                  <a:cubicBezTo>
                    <a:pt x="440963" y="169862"/>
                    <a:pt x="437565" y="168164"/>
                    <a:pt x="436206" y="168164"/>
                  </a:cubicBezTo>
                  <a:cubicBezTo>
                    <a:pt x="436206" y="168843"/>
                    <a:pt x="435867" y="169183"/>
                    <a:pt x="435187" y="169183"/>
                  </a:cubicBezTo>
                  <a:cubicBezTo>
                    <a:pt x="433149" y="163747"/>
                    <a:pt x="430431" y="161029"/>
                    <a:pt x="427034" y="161029"/>
                  </a:cubicBezTo>
                  <a:lnTo>
                    <a:pt x="427034" y="157972"/>
                  </a:lnTo>
                  <a:lnTo>
                    <a:pt x="431111" y="157972"/>
                  </a:lnTo>
                  <a:cubicBezTo>
                    <a:pt x="432469" y="157972"/>
                    <a:pt x="433149" y="158651"/>
                    <a:pt x="433149" y="160010"/>
                  </a:cubicBezTo>
                  <a:cubicBezTo>
                    <a:pt x="433828" y="159331"/>
                    <a:pt x="440283" y="158311"/>
                    <a:pt x="452513" y="156953"/>
                  </a:cubicBezTo>
                  <a:lnTo>
                    <a:pt x="454552" y="161029"/>
                  </a:lnTo>
                  <a:lnTo>
                    <a:pt x="465763" y="160010"/>
                  </a:lnTo>
                  <a:lnTo>
                    <a:pt x="465763" y="163068"/>
                  </a:lnTo>
                  <a:lnTo>
                    <a:pt x="467801" y="163068"/>
                  </a:lnTo>
                  <a:lnTo>
                    <a:pt x="467801" y="160010"/>
                  </a:lnTo>
                  <a:cubicBezTo>
                    <a:pt x="466442" y="160010"/>
                    <a:pt x="465763" y="159331"/>
                    <a:pt x="465763" y="157972"/>
                  </a:cubicBezTo>
                  <a:lnTo>
                    <a:pt x="467801" y="157972"/>
                  </a:lnTo>
                  <a:cubicBezTo>
                    <a:pt x="469160" y="159331"/>
                    <a:pt x="471198" y="160010"/>
                    <a:pt x="473916" y="160010"/>
                  </a:cubicBezTo>
                  <a:lnTo>
                    <a:pt x="475954" y="156953"/>
                  </a:lnTo>
                  <a:lnTo>
                    <a:pt x="473916" y="152876"/>
                  </a:lnTo>
                  <a:cubicBezTo>
                    <a:pt x="474595" y="152876"/>
                    <a:pt x="475275" y="152536"/>
                    <a:pt x="475954" y="151857"/>
                  </a:cubicBezTo>
                  <a:cubicBezTo>
                    <a:pt x="477313" y="151177"/>
                    <a:pt x="478332" y="150158"/>
                    <a:pt x="479012" y="148799"/>
                  </a:cubicBezTo>
                  <a:lnTo>
                    <a:pt x="479012" y="144722"/>
                  </a:lnTo>
                  <a:lnTo>
                    <a:pt x="476974" y="144722"/>
                  </a:lnTo>
                  <a:lnTo>
                    <a:pt x="471878" y="148799"/>
                  </a:lnTo>
                  <a:lnTo>
                    <a:pt x="470858" y="144722"/>
                  </a:lnTo>
                  <a:cubicBezTo>
                    <a:pt x="473576" y="144722"/>
                    <a:pt x="476294" y="137249"/>
                    <a:pt x="479012" y="122301"/>
                  </a:cubicBezTo>
                  <a:cubicBezTo>
                    <a:pt x="479012" y="116865"/>
                    <a:pt x="476294" y="113128"/>
                    <a:pt x="470858" y="111090"/>
                  </a:cubicBezTo>
                  <a:cubicBezTo>
                    <a:pt x="457949" y="121961"/>
                    <a:pt x="443680" y="127397"/>
                    <a:pt x="428053" y="127397"/>
                  </a:cubicBezTo>
                  <a:cubicBezTo>
                    <a:pt x="428053" y="128076"/>
                    <a:pt x="427713" y="128416"/>
                    <a:pt x="427034" y="128416"/>
                  </a:cubicBezTo>
                  <a:cubicBezTo>
                    <a:pt x="425675" y="128416"/>
                    <a:pt x="424996" y="128076"/>
                    <a:pt x="424996" y="127397"/>
                  </a:cubicBezTo>
                  <a:cubicBezTo>
                    <a:pt x="424316" y="127397"/>
                    <a:pt x="423976" y="127736"/>
                    <a:pt x="423976" y="128416"/>
                  </a:cubicBezTo>
                  <a:lnTo>
                    <a:pt x="415823" y="127397"/>
                  </a:lnTo>
                  <a:lnTo>
                    <a:pt x="386267" y="136569"/>
                  </a:lnTo>
                  <a:lnTo>
                    <a:pt x="383209" y="135550"/>
                  </a:lnTo>
                  <a:lnTo>
                    <a:pt x="381171" y="135550"/>
                  </a:lnTo>
                  <a:cubicBezTo>
                    <a:pt x="381171" y="138268"/>
                    <a:pt x="377774" y="139966"/>
                    <a:pt x="370979" y="140646"/>
                  </a:cubicBezTo>
                  <a:lnTo>
                    <a:pt x="370979" y="143703"/>
                  </a:lnTo>
                  <a:lnTo>
                    <a:pt x="379133" y="143703"/>
                  </a:lnTo>
                  <a:cubicBezTo>
                    <a:pt x="383889" y="147101"/>
                    <a:pt x="387286" y="148799"/>
                    <a:pt x="389324" y="148799"/>
                  </a:cubicBezTo>
                  <a:lnTo>
                    <a:pt x="389324" y="151857"/>
                  </a:lnTo>
                  <a:lnTo>
                    <a:pt x="378114" y="149818"/>
                  </a:lnTo>
                  <a:lnTo>
                    <a:pt x="346519" y="149818"/>
                  </a:lnTo>
                  <a:cubicBezTo>
                    <a:pt x="345160" y="149818"/>
                    <a:pt x="340404" y="150498"/>
                    <a:pt x="332251" y="151857"/>
                  </a:cubicBezTo>
                  <a:cubicBezTo>
                    <a:pt x="328853" y="149818"/>
                    <a:pt x="322399" y="148120"/>
                    <a:pt x="312886" y="146761"/>
                  </a:cubicBezTo>
                  <a:lnTo>
                    <a:pt x="312886" y="138607"/>
                  </a:lnTo>
                  <a:cubicBezTo>
                    <a:pt x="312886" y="135210"/>
                    <a:pt x="325796" y="131473"/>
                    <a:pt x="351615" y="127397"/>
                  </a:cubicBezTo>
                  <a:cubicBezTo>
                    <a:pt x="351615" y="126038"/>
                    <a:pt x="353993" y="125018"/>
                    <a:pt x="358749" y="124339"/>
                  </a:cubicBezTo>
                  <a:lnTo>
                    <a:pt x="362826" y="125358"/>
                  </a:lnTo>
                  <a:cubicBezTo>
                    <a:pt x="364864" y="123320"/>
                    <a:pt x="384568" y="115846"/>
                    <a:pt x="421938" y="102936"/>
                  </a:cubicBezTo>
                  <a:cubicBezTo>
                    <a:pt x="424656" y="100219"/>
                    <a:pt x="429412" y="97840"/>
                    <a:pt x="436206" y="95802"/>
                  </a:cubicBezTo>
                  <a:cubicBezTo>
                    <a:pt x="438924" y="97161"/>
                    <a:pt x="441302" y="97840"/>
                    <a:pt x="443341" y="97840"/>
                  </a:cubicBezTo>
                  <a:cubicBezTo>
                    <a:pt x="447417" y="95123"/>
                    <a:pt x="458628" y="91386"/>
                    <a:pt x="476974" y="86630"/>
                  </a:cubicBezTo>
                  <a:lnTo>
                    <a:pt x="475954" y="83572"/>
                  </a:lnTo>
                  <a:cubicBezTo>
                    <a:pt x="481390" y="71342"/>
                    <a:pt x="486146" y="65227"/>
                    <a:pt x="490223" y="65227"/>
                  </a:cubicBezTo>
                  <a:lnTo>
                    <a:pt x="488184" y="62169"/>
                  </a:lnTo>
                  <a:lnTo>
                    <a:pt x="488184" y="57073"/>
                  </a:lnTo>
                  <a:lnTo>
                    <a:pt x="504491" y="23441"/>
                  </a:lnTo>
                  <a:cubicBezTo>
                    <a:pt x="504491" y="20723"/>
                    <a:pt x="502453" y="12909"/>
                    <a:pt x="49837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8000" dirty="0">
                <a:solidFill>
                  <a:schemeClr val="tx1">
                    <a:lumMod val="85000"/>
                    <a:lumOff val="15000"/>
                  </a:schemeClr>
                </a:solidFill>
                <a:latin typeface="字魂49号-逍遥行书" panose="00000500000000000000" pitchFamily="2" charset="-122"/>
                <a:ea typeface="字魂49号-逍遥行书" panose="00000500000000000000" pitchFamily="2" charset="-122"/>
              </a:endParaRPr>
            </a:p>
          </p:txBody>
        </p:sp>
        <p:sp>
          <p:nvSpPr>
            <p:cNvPr id="1649" name="文本框 1648">
              <a:extLst>
                <a:ext uri="{FF2B5EF4-FFF2-40B4-BE49-F238E27FC236}">
                  <a16:creationId xmlns:a16="http://schemas.microsoft.com/office/drawing/2014/main" id="{B70A8F53-89B7-4C33-B5A7-C49696741937}"/>
                </a:ext>
              </a:extLst>
            </p:cNvPr>
            <p:cNvSpPr txBox="1"/>
            <p:nvPr/>
          </p:nvSpPr>
          <p:spPr>
            <a:xfrm>
              <a:off x="4466899" y="2083753"/>
              <a:ext cx="1427207" cy="1622975"/>
            </a:xfrm>
            <a:custGeom>
              <a:avLst/>
              <a:gdLst/>
              <a:ahLst/>
              <a:cxnLst/>
              <a:rect l="l" t="t" r="r" b="b"/>
              <a:pathLst>
                <a:path w="1427207" h="1622975">
                  <a:moveTo>
                    <a:pt x="1050408" y="1587189"/>
                  </a:moveTo>
                  <a:lnTo>
                    <a:pt x="1056723" y="1587189"/>
                  </a:lnTo>
                  <a:lnTo>
                    <a:pt x="1056723" y="1595609"/>
                  </a:lnTo>
                  <a:lnTo>
                    <a:pt x="1050408" y="1595609"/>
                  </a:lnTo>
                  <a:close/>
                  <a:moveTo>
                    <a:pt x="1016727" y="1585084"/>
                  </a:moveTo>
                  <a:lnTo>
                    <a:pt x="1016727" y="1591399"/>
                  </a:lnTo>
                  <a:lnTo>
                    <a:pt x="1020937" y="1591399"/>
                  </a:lnTo>
                  <a:lnTo>
                    <a:pt x="1020937" y="1585084"/>
                  </a:lnTo>
                  <a:close/>
                  <a:moveTo>
                    <a:pt x="1098823" y="1580874"/>
                  </a:moveTo>
                  <a:lnTo>
                    <a:pt x="1105138" y="1580874"/>
                  </a:lnTo>
                  <a:lnTo>
                    <a:pt x="1105138" y="1587189"/>
                  </a:lnTo>
                  <a:lnTo>
                    <a:pt x="1098823" y="1587189"/>
                  </a:lnTo>
                  <a:close/>
                  <a:moveTo>
                    <a:pt x="1105138" y="1524038"/>
                  </a:moveTo>
                  <a:cubicBezTo>
                    <a:pt x="1099525" y="1526845"/>
                    <a:pt x="1096017" y="1528248"/>
                    <a:pt x="1094613" y="1528248"/>
                  </a:cubicBezTo>
                  <a:lnTo>
                    <a:pt x="1094613" y="1532458"/>
                  </a:lnTo>
                  <a:cubicBezTo>
                    <a:pt x="1098823" y="1532458"/>
                    <a:pt x="1108647" y="1538072"/>
                    <a:pt x="1124084" y="1549299"/>
                  </a:cubicBezTo>
                  <a:lnTo>
                    <a:pt x="1124084" y="1542984"/>
                  </a:lnTo>
                  <a:lnTo>
                    <a:pt x="1134609" y="1542984"/>
                  </a:lnTo>
                  <a:lnTo>
                    <a:pt x="1134609" y="1549299"/>
                  </a:lnTo>
                  <a:cubicBezTo>
                    <a:pt x="1141625" y="1545089"/>
                    <a:pt x="1147239" y="1542984"/>
                    <a:pt x="1151449" y="1542984"/>
                  </a:cubicBezTo>
                  <a:lnTo>
                    <a:pt x="1151449" y="1534564"/>
                  </a:lnTo>
                  <a:cubicBezTo>
                    <a:pt x="1148642" y="1534564"/>
                    <a:pt x="1141625" y="1531055"/>
                    <a:pt x="1130399" y="1524038"/>
                  </a:cubicBezTo>
                  <a:lnTo>
                    <a:pt x="1128294" y="1524038"/>
                  </a:lnTo>
                  <a:cubicBezTo>
                    <a:pt x="1122680" y="1529652"/>
                    <a:pt x="1118470" y="1532458"/>
                    <a:pt x="1115663" y="1532458"/>
                  </a:cubicBezTo>
                  <a:lnTo>
                    <a:pt x="1107243" y="1528248"/>
                  </a:lnTo>
                  <a:cubicBezTo>
                    <a:pt x="1105840" y="1526845"/>
                    <a:pt x="1105138" y="1525442"/>
                    <a:pt x="1105138" y="1524038"/>
                  </a:cubicBezTo>
                  <a:close/>
                  <a:moveTo>
                    <a:pt x="1151449" y="1521933"/>
                  </a:moveTo>
                  <a:cubicBezTo>
                    <a:pt x="1154255" y="1526143"/>
                    <a:pt x="1157062" y="1528248"/>
                    <a:pt x="1159869" y="1528248"/>
                  </a:cubicBezTo>
                  <a:lnTo>
                    <a:pt x="1161974" y="1528248"/>
                  </a:lnTo>
                  <a:cubicBezTo>
                    <a:pt x="1161974" y="1524038"/>
                    <a:pt x="1159869" y="1521933"/>
                    <a:pt x="1155659" y="1521933"/>
                  </a:cubicBezTo>
                  <a:close/>
                  <a:moveTo>
                    <a:pt x="421005" y="1439837"/>
                  </a:moveTo>
                  <a:lnTo>
                    <a:pt x="427320" y="1439837"/>
                  </a:lnTo>
                  <a:lnTo>
                    <a:pt x="427320" y="1444047"/>
                  </a:lnTo>
                  <a:lnTo>
                    <a:pt x="421005" y="1444047"/>
                  </a:lnTo>
                  <a:close/>
                  <a:moveTo>
                    <a:pt x="423110" y="1429312"/>
                  </a:moveTo>
                  <a:lnTo>
                    <a:pt x="431530" y="1429312"/>
                  </a:lnTo>
                  <a:lnTo>
                    <a:pt x="431530" y="1439837"/>
                  </a:lnTo>
                  <a:cubicBezTo>
                    <a:pt x="425917" y="1439837"/>
                    <a:pt x="423110" y="1437732"/>
                    <a:pt x="423110" y="1433522"/>
                  </a:cubicBezTo>
                  <a:close/>
                  <a:moveTo>
                    <a:pt x="427320" y="1418787"/>
                  </a:moveTo>
                  <a:lnTo>
                    <a:pt x="431530" y="1418787"/>
                  </a:lnTo>
                  <a:lnTo>
                    <a:pt x="431530" y="1425102"/>
                  </a:lnTo>
                  <a:lnTo>
                    <a:pt x="427320" y="1425102"/>
                  </a:lnTo>
                  <a:close/>
                  <a:moveTo>
                    <a:pt x="433635" y="1387212"/>
                  </a:moveTo>
                  <a:lnTo>
                    <a:pt x="437845" y="1387212"/>
                  </a:lnTo>
                  <a:lnTo>
                    <a:pt x="437845" y="1393527"/>
                  </a:lnTo>
                  <a:lnTo>
                    <a:pt x="433635" y="1393527"/>
                  </a:lnTo>
                  <a:close/>
                  <a:moveTo>
                    <a:pt x="465211" y="1330376"/>
                  </a:moveTo>
                  <a:cubicBezTo>
                    <a:pt x="456791" y="1341603"/>
                    <a:pt x="451177" y="1347216"/>
                    <a:pt x="448371" y="1347216"/>
                  </a:cubicBezTo>
                  <a:lnTo>
                    <a:pt x="454686" y="1357741"/>
                  </a:lnTo>
                  <a:lnTo>
                    <a:pt x="452581" y="1357741"/>
                  </a:lnTo>
                  <a:lnTo>
                    <a:pt x="442055" y="1351426"/>
                  </a:lnTo>
                  <a:lnTo>
                    <a:pt x="437845" y="1351426"/>
                  </a:lnTo>
                  <a:cubicBezTo>
                    <a:pt x="437845" y="1361250"/>
                    <a:pt x="432232" y="1366161"/>
                    <a:pt x="421005" y="1366161"/>
                  </a:cubicBezTo>
                  <a:lnTo>
                    <a:pt x="423110" y="1372477"/>
                  </a:lnTo>
                  <a:lnTo>
                    <a:pt x="423110" y="1378792"/>
                  </a:lnTo>
                  <a:cubicBezTo>
                    <a:pt x="410480" y="1388615"/>
                    <a:pt x="403463" y="1398439"/>
                    <a:pt x="402060" y="1408262"/>
                  </a:cubicBezTo>
                  <a:lnTo>
                    <a:pt x="395745" y="1408262"/>
                  </a:lnTo>
                  <a:lnTo>
                    <a:pt x="402060" y="1418787"/>
                  </a:lnTo>
                  <a:lnTo>
                    <a:pt x="402060" y="1422997"/>
                  </a:lnTo>
                  <a:cubicBezTo>
                    <a:pt x="402060" y="1424401"/>
                    <a:pt x="395043" y="1430014"/>
                    <a:pt x="381010" y="1439837"/>
                  </a:cubicBezTo>
                  <a:lnTo>
                    <a:pt x="385220" y="1446153"/>
                  </a:lnTo>
                  <a:lnTo>
                    <a:pt x="383115" y="1452468"/>
                  </a:lnTo>
                  <a:lnTo>
                    <a:pt x="381010" y="1456678"/>
                  </a:lnTo>
                  <a:cubicBezTo>
                    <a:pt x="386623" y="1456678"/>
                    <a:pt x="390132" y="1463694"/>
                    <a:pt x="391535" y="1477728"/>
                  </a:cubicBezTo>
                  <a:cubicBezTo>
                    <a:pt x="385921" y="1480535"/>
                    <a:pt x="380308" y="1481938"/>
                    <a:pt x="374695" y="1481938"/>
                  </a:cubicBezTo>
                  <a:cubicBezTo>
                    <a:pt x="374695" y="1483341"/>
                    <a:pt x="376098" y="1485446"/>
                    <a:pt x="378905" y="1488253"/>
                  </a:cubicBezTo>
                  <a:cubicBezTo>
                    <a:pt x="381711" y="1491060"/>
                    <a:pt x="385921" y="1493866"/>
                    <a:pt x="391535" y="1496673"/>
                  </a:cubicBezTo>
                  <a:cubicBezTo>
                    <a:pt x="395745" y="1484043"/>
                    <a:pt x="400657" y="1477728"/>
                    <a:pt x="406270" y="1477728"/>
                  </a:cubicBezTo>
                  <a:lnTo>
                    <a:pt x="402060" y="1471413"/>
                  </a:lnTo>
                  <a:cubicBezTo>
                    <a:pt x="407673" y="1468606"/>
                    <a:pt x="412585" y="1467203"/>
                    <a:pt x="416795" y="1467203"/>
                  </a:cubicBezTo>
                  <a:lnTo>
                    <a:pt x="416795" y="1465098"/>
                  </a:lnTo>
                  <a:lnTo>
                    <a:pt x="408375" y="1465098"/>
                  </a:lnTo>
                  <a:lnTo>
                    <a:pt x="408375" y="1456678"/>
                  </a:lnTo>
                  <a:lnTo>
                    <a:pt x="412585" y="1456678"/>
                  </a:lnTo>
                  <a:cubicBezTo>
                    <a:pt x="422409" y="1462291"/>
                    <a:pt x="427320" y="1465799"/>
                    <a:pt x="427320" y="1467203"/>
                  </a:cubicBezTo>
                  <a:lnTo>
                    <a:pt x="433635" y="1465098"/>
                  </a:lnTo>
                  <a:lnTo>
                    <a:pt x="442055" y="1467203"/>
                  </a:lnTo>
                  <a:lnTo>
                    <a:pt x="442055" y="1465098"/>
                  </a:lnTo>
                  <a:lnTo>
                    <a:pt x="433635" y="1454573"/>
                  </a:lnTo>
                  <a:lnTo>
                    <a:pt x="433635" y="1439837"/>
                  </a:lnTo>
                  <a:cubicBezTo>
                    <a:pt x="437845" y="1439837"/>
                    <a:pt x="444862" y="1436329"/>
                    <a:pt x="454686" y="1429312"/>
                  </a:cubicBezTo>
                  <a:cubicBezTo>
                    <a:pt x="454686" y="1419489"/>
                    <a:pt x="446967" y="1408964"/>
                    <a:pt x="431530" y="1397737"/>
                  </a:cubicBezTo>
                  <a:lnTo>
                    <a:pt x="452581" y="1399842"/>
                  </a:lnTo>
                  <a:lnTo>
                    <a:pt x="448371" y="1393527"/>
                  </a:lnTo>
                  <a:lnTo>
                    <a:pt x="452581" y="1393527"/>
                  </a:lnTo>
                  <a:lnTo>
                    <a:pt x="442055" y="1376687"/>
                  </a:lnTo>
                  <a:lnTo>
                    <a:pt x="442055" y="1372477"/>
                  </a:lnTo>
                  <a:lnTo>
                    <a:pt x="452581" y="1378792"/>
                  </a:lnTo>
                  <a:cubicBezTo>
                    <a:pt x="459597" y="1374582"/>
                    <a:pt x="463807" y="1372477"/>
                    <a:pt x="465211" y="1372477"/>
                  </a:cubicBezTo>
                  <a:lnTo>
                    <a:pt x="465211" y="1366161"/>
                  </a:lnTo>
                  <a:lnTo>
                    <a:pt x="454686" y="1366161"/>
                  </a:lnTo>
                  <a:lnTo>
                    <a:pt x="454686" y="1357741"/>
                  </a:lnTo>
                  <a:lnTo>
                    <a:pt x="458896" y="1357741"/>
                  </a:lnTo>
                  <a:lnTo>
                    <a:pt x="465211" y="1361951"/>
                  </a:lnTo>
                  <a:cubicBezTo>
                    <a:pt x="470824" y="1352128"/>
                    <a:pt x="473631" y="1345111"/>
                    <a:pt x="473631" y="1340901"/>
                  </a:cubicBezTo>
                  <a:cubicBezTo>
                    <a:pt x="468017" y="1340901"/>
                    <a:pt x="465211" y="1337393"/>
                    <a:pt x="465211" y="1330376"/>
                  </a:cubicBezTo>
                  <a:close/>
                  <a:moveTo>
                    <a:pt x="475736" y="1326166"/>
                  </a:moveTo>
                  <a:lnTo>
                    <a:pt x="475736" y="1334586"/>
                  </a:lnTo>
                  <a:lnTo>
                    <a:pt x="479946" y="1334586"/>
                  </a:lnTo>
                  <a:cubicBezTo>
                    <a:pt x="484156" y="1334586"/>
                    <a:pt x="486261" y="1331779"/>
                    <a:pt x="486261" y="1326166"/>
                  </a:cubicBezTo>
                  <a:close/>
                  <a:moveTo>
                    <a:pt x="465211" y="1319851"/>
                  </a:moveTo>
                  <a:lnTo>
                    <a:pt x="465211" y="1326166"/>
                  </a:lnTo>
                  <a:lnTo>
                    <a:pt x="473631" y="1326166"/>
                  </a:lnTo>
                  <a:cubicBezTo>
                    <a:pt x="473631" y="1321956"/>
                    <a:pt x="470824" y="1319851"/>
                    <a:pt x="465211" y="1319851"/>
                  </a:cubicBezTo>
                  <a:close/>
                  <a:moveTo>
                    <a:pt x="473631" y="1298801"/>
                  </a:moveTo>
                  <a:cubicBezTo>
                    <a:pt x="473631" y="1303011"/>
                    <a:pt x="470122" y="1305116"/>
                    <a:pt x="463106" y="1305116"/>
                  </a:cubicBezTo>
                  <a:lnTo>
                    <a:pt x="463106" y="1309326"/>
                  </a:lnTo>
                  <a:lnTo>
                    <a:pt x="484156" y="1311431"/>
                  </a:lnTo>
                  <a:lnTo>
                    <a:pt x="484156" y="1309326"/>
                  </a:lnTo>
                  <a:cubicBezTo>
                    <a:pt x="484156" y="1305116"/>
                    <a:pt x="480648" y="1301607"/>
                    <a:pt x="473631" y="1298801"/>
                  </a:cubicBezTo>
                  <a:close/>
                  <a:moveTo>
                    <a:pt x="759914" y="1284066"/>
                  </a:moveTo>
                  <a:lnTo>
                    <a:pt x="759914" y="1290381"/>
                  </a:lnTo>
                  <a:lnTo>
                    <a:pt x="766229" y="1290381"/>
                  </a:lnTo>
                  <a:cubicBezTo>
                    <a:pt x="766229" y="1286171"/>
                    <a:pt x="764124" y="1284066"/>
                    <a:pt x="759914" y="1284066"/>
                  </a:cubicBezTo>
                  <a:close/>
                  <a:moveTo>
                    <a:pt x="780965" y="1273540"/>
                  </a:moveTo>
                  <a:lnTo>
                    <a:pt x="780965" y="1277750"/>
                  </a:lnTo>
                  <a:lnTo>
                    <a:pt x="787280" y="1277750"/>
                  </a:lnTo>
                  <a:lnTo>
                    <a:pt x="787280" y="1273540"/>
                  </a:lnTo>
                  <a:close/>
                  <a:moveTo>
                    <a:pt x="484156" y="1273540"/>
                  </a:moveTo>
                  <a:lnTo>
                    <a:pt x="475736" y="1294591"/>
                  </a:lnTo>
                  <a:lnTo>
                    <a:pt x="484156" y="1298801"/>
                  </a:lnTo>
                  <a:lnTo>
                    <a:pt x="490471" y="1298801"/>
                  </a:lnTo>
                  <a:lnTo>
                    <a:pt x="490471" y="1294591"/>
                  </a:lnTo>
                  <a:lnTo>
                    <a:pt x="486261" y="1288276"/>
                  </a:lnTo>
                  <a:lnTo>
                    <a:pt x="488366" y="1281961"/>
                  </a:lnTo>
                  <a:lnTo>
                    <a:pt x="490471" y="1277750"/>
                  </a:lnTo>
                  <a:close/>
                  <a:moveTo>
                    <a:pt x="802015" y="1241965"/>
                  </a:moveTo>
                  <a:cubicBezTo>
                    <a:pt x="796401" y="1244772"/>
                    <a:pt x="792893" y="1246175"/>
                    <a:pt x="791490" y="1246175"/>
                  </a:cubicBezTo>
                  <a:lnTo>
                    <a:pt x="795700" y="1252490"/>
                  </a:lnTo>
                  <a:lnTo>
                    <a:pt x="816750" y="1248280"/>
                  </a:lnTo>
                  <a:lnTo>
                    <a:pt x="816750" y="1246175"/>
                  </a:lnTo>
                  <a:close/>
                  <a:moveTo>
                    <a:pt x="490471" y="1241965"/>
                  </a:moveTo>
                  <a:cubicBezTo>
                    <a:pt x="493278" y="1253192"/>
                    <a:pt x="495383" y="1258805"/>
                    <a:pt x="496786" y="1258805"/>
                  </a:cubicBezTo>
                  <a:lnTo>
                    <a:pt x="490471" y="1273540"/>
                  </a:lnTo>
                  <a:lnTo>
                    <a:pt x="505206" y="1273540"/>
                  </a:lnTo>
                  <a:cubicBezTo>
                    <a:pt x="505206" y="1269330"/>
                    <a:pt x="508715" y="1267225"/>
                    <a:pt x="515731" y="1267225"/>
                  </a:cubicBezTo>
                  <a:cubicBezTo>
                    <a:pt x="511521" y="1258805"/>
                    <a:pt x="507311" y="1252490"/>
                    <a:pt x="503101" y="1248280"/>
                  </a:cubicBezTo>
                  <a:cubicBezTo>
                    <a:pt x="498891" y="1244070"/>
                    <a:pt x="496084" y="1241965"/>
                    <a:pt x="494681" y="1241965"/>
                  </a:cubicBezTo>
                  <a:close/>
                  <a:moveTo>
                    <a:pt x="551517" y="1206180"/>
                  </a:moveTo>
                  <a:lnTo>
                    <a:pt x="532572" y="1210390"/>
                  </a:lnTo>
                  <a:lnTo>
                    <a:pt x="532572" y="1212495"/>
                  </a:lnTo>
                  <a:cubicBezTo>
                    <a:pt x="538185" y="1212495"/>
                    <a:pt x="540992" y="1213898"/>
                    <a:pt x="540992" y="1216705"/>
                  </a:cubicBezTo>
                  <a:cubicBezTo>
                    <a:pt x="546605" y="1213898"/>
                    <a:pt x="550815" y="1212495"/>
                    <a:pt x="553622" y="1212495"/>
                  </a:cubicBezTo>
                  <a:lnTo>
                    <a:pt x="553622" y="1206180"/>
                  </a:lnTo>
                  <a:close/>
                  <a:moveTo>
                    <a:pt x="490471" y="1206180"/>
                  </a:moveTo>
                  <a:lnTo>
                    <a:pt x="490471" y="1216705"/>
                  </a:lnTo>
                  <a:cubicBezTo>
                    <a:pt x="494681" y="1220915"/>
                    <a:pt x="498189" y="1225125"/>
                    <a:pt x="500996" y="1229335"/>
                  </a:cubicBezTo>
                  <a:cubicBezTo>
                    <a:pt x="503803" y="1233545"/>
                    <a:pt x="505206" y="1236352"/>
                    <a:pt x="505206" y="1237755"/>
                  </a:cubicBezTo>
                  <a:cubicBezTo>
                    <a:pt x="512223" y="1234948"/>
                    <a:pt x="515731" y="1232843"/>
                    <a:pt x="515731" y="1231440"/>
                  </a:cubicBezTo>
                  <a:cubicBezTo>
                    <a:pt x="515731" y="1223020"/>
                    <a:pt x="507311" y="1214600"/>
                    <a:pt x="490471" y="1206180"/>
                  </a:cubicBezTo>
                  <a:close/>
                  <a:moveTo>
                    <a:pt x="829380" y="1191444"/>
                  </a:moveTo>
                  <a:cubicBezTo>
                    <a:pt x="825170" y="1192848"/>
                    <a:pt x="822363" y="1194251"/>
                    <a:pt x="820960" y="1195654"/>
                  </a:cubicBezTo>
                  <a:cubicBezTo>
                    <a:pt x="818153" y="1197058"/>
                    <a:pt x="816750" y="1198461"/>
                    <a:pt x="816750" y="1199865"/>
                  </a:cubicBezTo>
                  <a:lnTo>
                    <a:pt x="818855" y="1206180"/>
                  </a:lnTo>
                  <a:lnTo>
                    <a:pt x="818855" y="1210390"/>
                  </a:lnTo>
                  <a:cubicBezTo>
                    <a:pt x="817452" y="1210390"/>
                    <a:pt x="816750" y="1211091"/>
                    <a:pt x="816750" y="1212495"/>
                  </a:cubicBezTo>
                  <a:lnTo>
                    <a:pt x="823065" y="1216705"/>
                  </a:lnTo>
                  <a:lnTo>
                    <a:pt x="827275" y="1216705"/>
                  </a:lnTo>
                  <a:cubicBezTo>
                    <a:pt x="827275" y="1212495"/>
                    <a:pt x="827977" y="1210390"/>
                    <a:pt x="829380" y="1210390"/>
                  </a:cubicBezTo>
                  <a:lnTo>
                    <a:pt x="839905" y="1212495"/>
                  </a:lnTo>
                  <a:lnTo>
                    <a:pt x="839905" y="1206180"/>
                  </a:lnTo>
                  <a:cubicBezTo>
                    <a:pt x="832889" y="1206180"/>
                    <a:pt x="829380" y="1201268"/>
                    <a:pt x="829380" y="1191444"/>
                  </a:cubicBezTo>
                  <a:close/>
                  <a:moveTo>
                    <a:pt x="500996" y="1189339"/>
                  </a:moveTo>
                  <a:cubicBezTo>
                    <a:pt x="500996" y="1197760"/>
                    <a:pt x="508013" y="1204776"/>
                    <a:pt x="522046" y="1210390"/>
                  </a:cubicBezTo>
                  <a:cubicBezTo>
                    <a:pt x="522046" y="1208986"/>
                    <a:pt x="523450" y="1205478"/>
                    <a:pt x="526257" y="1199865"/>
                  </a:cubicBezTo>
                  <a:cubicBezTo>
                    <a:pt x="522046" y="1199865"/>
                    <a:pt x="519941" y="1196356"/>
                    <a:pt x="519941" y="1189339"/>
                  </a:cubicBezTo>
                  <a:close/>
                  <a:moveTo>
                    <a:pt x="833590" y="1180919"/>
                  </a:moveTo>
                  <a:cubicBezTo>
                    <a:pt x="833590" y="1186533"/>
                    <a:pt x="837099" y="1189339"/>
                    <a:pt x="844115" y="1189339"/>
                  </a:cubicBezTo>
                  <a:lnTo>
                    <a:pt x="848325" y="1189339"/>
                  </a:lnTo>
                  <a:lnTo>
                    <a:pt x="848325" y="1185129"/>
                  </a:lnTo>
                  <a:close/>
                  <a:moveTo>
                    <a:pt x="854640" y="1174604"/>
                  </a:moveTo>
                  <a:lnTo>
                    <a:pt x="854640" y="1178814"/>
                  </a:lnTo>
                  <a:lnTo>
                    <a:pt x="869376" y="1180919"/>
                  </a:lnTo>
                  <a:lnTo>
                    <a:pt x="869376" y="1174604"/>
                  </a:lnTo>
                  <a:close/>
                  <a:moveTo>
                    <a:pt x="509416" y="1168289"/>
                  </a:moveTo>
                  <a:lnTo>
                    <a:pt x="509416" y="1170394"/>
                  </a:lnTo>
                  <a:lnTo>
                    <a:pt x="515731" y="1170394"/>
                  </a:lnTo>
                  <a:lnTo>
                    <a:pt x="515731" y="1168289"/>
                  </a:lnTo>
                  <a:close/>
                  <a:moveTo>
                    <a:pt x="553622" y="1157764"/>
                  </a:moveTo>
                  <a:lnTo>
                    <a:pt x="553622" y="1164079"/>
                  </a:lnTo>
                  <a:lnTo>
                    <a:pt x="557832" y="1164079"/>
                  </a:lnTo>
                  <a:lnTo>
                    <a:pt x="557832" y="1157764"/>
                  </a:lnTo>
                  <a:close/>
                  <a:moveTo>
                    <a:pt x="844115" y="1149344"/>
                  </a:moveTo>
                  <a:cubicBezTo>
                    <a:pt x="844115" y="1154957"/>
                    <a:pt x="838502" y="1157764"/>
                    <a:pt x="827275" y="1157764"/>
                  </a:cubicBezTo>
                  <a:cubicBezTo>
                    <a:pt x="827275" y="1159167"/>
                    <a:pt x="832889" y="1163377"/>
                    <a:pt x="844115" y="1170394"/>
                  </a:cubicBezTo>
                  <a:lnTo>
                    <a:pt x="858850" y="1170394"/>
                  </a:lnTo>
                  <a:lnTo>
                    <a:pt x="854640" y="1164079"/>
                  </a:lnTo>
                  <a:lnTo>
                    <a:pt x="854640" y="1159869"/>
                  </a:lnTo>
                  <a:lnTo>
                    <a:pt x="858850" y="1159869"/>
                  </a:lnTo>
                  <a:cubicBezTo>
                    <a:pt x="864464" y="1162676"/>
                    <a:pt x="867972" y="1164079"/>
                    <a:pt x="869376" y="1164079"/>
                  </a:cubicBezTo>
                  <a:cubicBezTo>
                    <a:pt x="869376" y="1159869"/>
                    <a:pt x="860955" y="1154957"/>
                    <a:pt x="844115" y="1149344"/>
                  </a:cubicBezTo>
                  <a:close/>
                  <a:moveTo>
                    <a:pt x="530466" y="1149344"/>
                  </a:moveTo>
                  <a:cubicBezTo>
                    <a:pt x="524853" y="1154957"/>
                    <a:pt x="518538" y="1157764"/>
                    <a:pt x="511521" y="1157764"/>
                  </a:cubicBezTo>
                  <a:lnTo>
                    <a:pt x="511521" y="1159869"/>
                  </a:lnTo>
                  <a:cubicBezTo>
                    <a:pt x="522748" y="1165482"/>
                    <a:pt x="529765" y="1168289"/>
                    <a:pt x="532572" y="1168289"/>
                  </a:cubicBezTo>
                  <a:close/>
                  <a:moveTo>
                    <a:pt x="522046" y="1124084"/>
                  </a:moveTo>
                  <a:lnTo>
                    <a:pt x="526257" y="1132504"/>
                  </a:lnTo>
                  <a:lnTo>
                    <a:pt x="522046" y="1138819"/>
                  </a:lnTo>
                  <a:lnTo>
                    <a:pt x="536782" y="1138819"/>
                  </a:lnTo>
                  <a:lnTo>
                    <a:pt x="536782" y="1128294"/>
                  </a:lnTo>
                  <a:close/>
                  <a:moveTo>
                    <a:pt x="884111" y="1121979"/>
                  </a:moveTo>
                  <a:lnTo>
                    <a:pt x="884111" y="1128294"/>
                  </a:lnTo>
                  <a:lnTo>
                    <a:pt x="875691" y="1128294"/>
                  </a:lnTo>
                  <a:cubicBezTo>
                    <a:pt x="878497" y="1124084"/>
                    <a:pt x="881304" y="1121979"/>
                    <a:pt x="884111" y="1121979"/>
                  </a:cubicBezTo>
                  <a:close/>
                  <a:moveTo>
                    <a:pt x="496786" y="1117769"/>
                  </a:moveTo>
                  <a:lnTo>
                    <a:pt x="496786" y="1121979"/>
                  </a:lnTo>
                  <a:lnTo>
                    <a:pt x="505206" y="1121979"/>
                  </a:lnTo>
                  <a:lnTo>
                    <a:pt x="505206" y="1117769"/>
                  </a:lnTo>
                  <a:close/>
                  <a:moveTo>
                    <a:pt x="890426" y="1100928"/>
                  </a:moveTo>
                  <a:lnTo>
                    <a:pt x="894636" y="1100928"/>
                  </a:lnTo>
                  <a:lnTo>
                    <a:pt x="894636" y="1107243"/>
                  </a:lnTo>
                  <a:lnTo>
                    <a:pt x="890426" y="1107243"/>
                  </a:lnTo>
                  <a:close/>
                  <a:moveTo>
                    <a:pt x="509416" y="1096718"/>
                  </a:moveTo>
                  <a:lnTo>
                    <a:pt x="509416" y="1103033"/>
                  </a:lnTo>
                  <a:lnTo>
                    <a:pt x="511521" y="1103033"/>
                  </a:lnTo>
                  <a:lnTo>
                    <a:pt x="511521" y="1096718"/>
                  </a:lnTo>
                  <a:close/>
                  <a:moveTo>
                    <a:pt x="614668" y="1092508"/>
                  </a:moveTo>
                  <a:lnTo>
                    <a:pt x="604142" y="1138819"/>
                  </a:lnTo>
                  <a:lnTo>
                    <a:pt x="614668" y="1138819"/>
                  </a:lnTo>
                  <a:cubicBezTo>
                    <a:pt x="614668" y="1131802"/>
                    <a:pt x="616773" y="1128294"/>
                    <a:pt x="620983" y="1128294"/>
                  </a:cubicBezTo>
                  <a:lnTo>
                    <a:pt x="620983" y="1124084"/>
                  </a:lnTo>
                  <a:lnTo>
                    <a:pt x="614668" y="1113559"/>
                  </a:lnTo>
                  <a:lnTo>
                    <a:pt x="620983" y="1103033"/>
                  </a:lnTo>
                  <a:lnTo>
                    <a:pt x="620983" y="1092508"/>
                  </a:lnTo>
                  <a:close/>
                  <a:moveTo>
                    <a:pt x="519941" y="1054618"/>
                  </a:moveTo>
                  <a:lnTo>
                    <a:pt x="519941" y="1056723"/>
                  </a:lnTo>
                  <a:lnTo>
                    <a:pt x="526257" y="1056723"/>
                  </a:lnTo>
                  <a:lnTo>
                    <a:pt x="526257" y="1054618"/>
                  </a:lnTo>
                  <a:close/>
                  <a:moveTo>
                    <a:pt x="629403" y="1039883"/>
                  </a:moveTo>
                  <a:lnTo>
                    <a:pt x="629403" y="1046198"/>
                  </a:lnTo>
                  <a:lnTo>
                    <a:pt x="631508" y="1046198"/>
                  </a:lnTo>
                  <a:lnTo>
                    <a:pt x="631508" y="1039883"/>
                  </a:lnTo>
                  <a:close/>
                  <a:moveTo>
                    <a:pt x="848325" y="1023042"/>
                  </a:moveTo>
                  <a:cubicBezTo>
                    <a:pt x="867972" y="1023042"/>
                    <a:pt x="883409" y="1030761"/>
                    <a:pt x="894636" y="1046198"/>
                  </a:cubicBezTo>
                  <a:lnTo>
                    <a:pt x="896741" y="1046198"/>
                  </a:lnTo>
                  <a:lnTo>
                    <a:pt x="896741" y="1054618"/>
                  </a:lnTo>
                  <a:lnTo>
                    <a:pt x="865165" y="1060933"/>
                  </a:lnTo>
                  <a:cubicBezTo>
                    <a:pt x="865165" y="1067950"/>
                    <a:pt x="870077" y="1078475"/>
                    <a:pt x="879901" y="1092508"/>
                  </a:cubicBezTo>
                  <a:cubicBezTo>
                    <a:pt x="878497" y="1102332"/>
                    <a:pt x="873586" y="1109349"/>
                    <a:pt x="865165" y="1113559"/>
                  </a:cubicBezTo>
                  <a:lnTo>
                    <a:pt x="865165" y="1117769"/>
                  </a:lnTo>
                  <a:lnTo>
                    <a:pt x="854640" y="1117769"/>
                  </a:lnTo>
                  <a:lnTo>
                    <a:pt x="848325" y="1113559"/>
                  </a:lnTo>
                  <a:lnTo>
                    <a:pt x="848325" y="1117769"/>
                  </a:lnTo>
                  <a:cubicBezTo>
                    <a:pt x="848325" y="1121979"/>
                    <a:pt x="858850" y="1127592"/>
                    <a:pt x="879901" y="1134609"/>
                  </a:cubicBezTo>
                  <a:cubicBezTo>
                    <a:pt x="882707" y="1141625"/>
                    <a:pt x="889724" y="1145134"/>
                    <a:pt x="900951" y="1145134"/>
                  </a:cubicBezTo>
                  <a:lnTo>
                    <a:pt x="905161" y="1145134"/>
                  </a:lnTo>
                  <a:lnTo>
                    <a:pt x="890426" y="1132504"/>
                  </a:lnTo>
                  <a:lnTo>
                    <a:pt x="892531" y="1126189"/>
                  </a:lnTo>
                  <a:lnTo>
                    <a:pt x="894636" y="1121979"/>
                  </a:lnTo>
                  <a:cubicBezTo>
                    <a:pt x="890426" y="1120575"/>
                    <a:pt x="886917" y="1118470"/>
                    <a:pt x="884111" y="1115664"/>
                  </a:cubicBezTo>
                  <a:cubicBezTo>
                    <a:pt x="881304" y="1114260"/>
                    <a:pt x="879901" y="1112857"/>
                    <a:pt x="879901" y="1111453"/>
                  </a:cubicBezTo>
                  <a:lnTo>
                    <a:pt x="886216" y="1111453"/>
                  </a:lnTo>
                  <a:lnTo>
                    <a:pt x="896741" y="1117769"/>
                  </a:lnTo>
                  <a:cubicBezTo>
                    <a:pt x="900951" y="1106542"/>
                    <a:pt x="911476" y="1100928"/>
                    <a:pt x="928316" y="1100928"/>
                  </a:cubicBezTo>
                  <a:lnTo>
                    <a:pt x="938841" y="1100928"/>
                  </a:lnTo>
                  <a:cubicBezTo>
                    <a:pt x="938841" y="1095315"/>
                    <a:pt x="940245" y="1092508"/>
                    <a:pt x="943051" y="1092508"/>
                  </a:cubicBezTo>
                  <a:lnTo>
                    <a:pt x="938841" y="1086193"/>
                  </a:lnTo>
                  <a:cubicBezTo>
                    <a:pt x="943051" y="1076370"/>
                    <a:pt x="947261" y="1071458"/>
                    <a:pt x="951472" y="1071458"/>
                  </a:cubicBezTo>
                  <a:cubicBezTo>
                    <a:pt x="951472" y="1074265"/>
                    <a:pt x="966207" y="1079177"/>
                    <a:pt x="995677" y="1086193"/>
                  </a:cubicBezTo>
                  <a:lnTo>
                    <a:pt x="968312" y="1157764"/>
                  </a:lnTo>
                  <a:cubicBezTo>
                    <a:pt x="941648" y="1222318"/>
                    <a:pt x="920598" y="1264419"/>
                    <a:pt x="905161" y="1284066"/>
                  </a:cubicBezTo>
                  <a:lnTo>
                    <a:pt x="879901" y="1340901"/>
                  </a:lnTo>
                  <a:cubicBezTo>
                    <a:pt x="879901" y="1345111"/>
                    <a:pt x="876392" y="1352128"/>
                    <a:pt x="869376" y="1361951"/>
                  </a:cubicBezTo>
                  <a:lnTo>
                    <a:pt x="869376" y="1366161"/>
                  </a:lnTo>
                  <a:cubicBezTo>
                    <a:pt x="887619" y="1366161"/>
                    <a:pt x="907266" y="1363355"/>
                    <a:pt x="928316" y="1357741"/>
                  </a:cubicBezTo>
                  <a:lnTo>
                    <a:pt x="936736" y="1361951"/>
                  </a:lnTo>
                  <a:cubicBezTo>
                    <a:pt x="942350" y="1359145"/>
                    <a:pt x="945858" y="1357741"/>
                    <a:pt x="947261" y="1357741"/>
                  </a:cubicBezTo>
                  <a:lnTo>
                    <a:pt x="947261" y="1351426"/>
                  </a:lnTo>
                  <a:lnTo>
                    <a:pt x="938841" y="1351426"/>
                  </a:lnTo>
                  <a:lnTo>
                    <a:pt x="932526" y="1355636"/>
                  </a:lnTo>
                  <a:lnTo>
                    <a:pt x="928316" y="1347216"/>
                  </a:lnTo>
                  <a:lnTo>
                    <a:pt x="943051" y="1340901"/>
                  </a:lnTo>
                  <a:cubicBezTo>
                    <a:pt x="959892" y="1343708"/>
                    <a:pt x="970417" y="1345111"/>
                    <a:pt x="974627" y="1345111"/>
                  </a:cubicBezTo>
                  <a:cubicBezTo>
                    <a:pt x="994274" y="1329674"/>
                    <a:pt x="1019534" y="1291784"/>
                    <a:pt x="1050408" y="1231440"/>
                  </a:cubicBezTo>
                  <a:cubicBezTo>
                    <a:pt x="1044794" y="1231440"/>
                    <a:pt x="1041988" y="1228633"/>
                    <a:pt x="1041988" y="1223020"/>
                  </a:cubicBezTo>
                  <a:lnTo>
                    <a:pt x="1041988" y="1210390"/>
                  </a:lnTo>
                  <a:cubicBezTo>
                    <a:pt x="1043391" y="1196356"/>
                    <a:pt x="1046899" y="1189339"/>
                    <a:pt x="1052513" y="1189339"/>
                  </a:cubicBezTo>
                  <a:cubicBezTo>
                    <a:pt x="1055319" y="1194953"/>
                    <a:pt x="1056723" y="1198461"/>
                    <a:pt x="1056723" y="1199865"/>
                  </a:cubicBezTo>
                  <a:lnTo>
                    <a:pt x="1063038" y="1199865"/>
                  </a:lnTo>
                  <a:lnTo>
                    <a:pt x="1071458" y="1195654"/>
                  </a:lnTo>
                  <a:cubicBezTo>
                    <a:pt x="1109348" y="1237755"/>
                    <a:pt x="1135310" y="1276347"/>
                    <a:pt x="1149344" y="1311431"/>
                  </a:cubicBezTo>
                  <a:cubicBezTo>
                    <a:pt x="1156360" y="1311431"/>
                    <a:pt x="1164079" y="1323359"/>
                    <a:pt x="1172499" y="1347216"/>
                  </a:cubicBezTo>
                  <a:cubicBezTo>
                    <a:pt x="1197759" y="1387913"/>
                    <a:pt x="1218108" y="1427207"/>
                    <a:pt x="1233545" y="1465098"/>
                  </a:cubicBezTo>
                  <a:cubicBezTo>
                    <a:pt x="1239158" y="1465098"/>
                    <a:pt x="1244070" y="1472816"/>
                    <a:pt x="1248280" y="1488253"/>
                  </a:cubicBezTo>
                  <a:cubicBezTo>
                    <a:pt x="1252490" y="1489656"/>
                    <a:pt x="1254595" y="1492463"/>
                    <a:pt x="1254595" y="1496673"/>
                  </a:cubicBezTo>
                  <a:lnTo>
                    <a:pt x="1254595" y="1507198"/>
                  </a:lnTo>
                  <a:cubicBezTo>
                    <a:pt x="1254595" y="1535265"/>
                    <a:pt x="1245473" y="1556315"/>
                    <a:pt x="1227230" y="1570349"/>
                  </a:cubicBezTo>
                  <a:cubicBezTo>
                    <a:pt x="1218810" y="1566139"/>
                    <a:pt x="1212495" y="1564034"/>
                    <a:pt x="1208284" y="1564034"/>
                  </a:cubicBezTo>
                  <a:cubicBezTo>
                    <a:pt x="1170394" y="1579471"/>
                    <a:pt x="1149344" y="1587189"/>
                    <a:pt x="1145134" y="1587189"/>
                  </a:cubicBezTo>
                  <a:cubicBezTo>
                    <a:pt x="1142327" y="1587189"/>
                    <a:pt x="1140924" y="1586487"/>
                    <a:pt x="1140924" y="1585084"/>
                  </a:cubicBezTo>
                  <a:lnTo>
                    <a:pt x="1134609" y="1587189"/>
                  </a:lnTo>
                  <a:cubicBezTo>
                    <a:pt x="1131802" y="1587189"/>
                    <a:pt x="1130399" y="1586487"/>
                    <a:pt x="1130399" y="1585084"/>
                  </a:cubicBezTo>
                  <a:lnTo>
                    <a:pt x="1124084" y="1587189"/>
                  </a:lnTo>
                  <a:lnTo>
                    <a:pt x="1115663" y="1587189"/>
                  </a:lnTo>
                  <a:cubicBezTo>
                    <a:pt x="1112857" y="1587189"/>
                    <a:pt x="1109348" y="1583681"/>
                    <a:pt x="1105138" y="1576664"/>
                  </a:cubicBezTo>
                  <a:lnTo>
                    <a:pt x="1109348" y="1570349"/>
                  </a:lnTo>
                  <a:lnTo>
                    <a:pt x="1098823" y="1570349"/>
                  </a:lnTo>
                  <a:lnTo>
                    <a:pt x="1098823" y="1564034"/>
                  </a:lnTo>
                  <a:lnTo>
                    <a:pt x="1103033" y="1564034"/>
                  </a:lnTo>
                  <a:lnTo>
                    <a:pt x="1109348" y="1566139"/>
                  </a:lnTo>
                  <a:lnTo>
                    <a:pt x="1113558" y="1566139"/>
                  </a:lnTo>
                  <a:cubicBezTo>
                    <a:pt x="1106542" y="1559122"/>
                    <a:pt x="1103033" y="1553509"/>
                    <a:pt x="1103033" y="1549299"/>
                  </a:cubicBezTo>
                  <a:lnTo>
                    <a:pt x="1094613" y="1549299"/>
                  </a:lnTo>
                  <a:cubicBezTo>
                    <a:pt x="1094613" y="1553509"/>
                    <a:pt x="1092508" y="1555614"/>
                    <a:pt x="1088298" y="1555614"/>
                  </a:cubicBezTo>
                  <a:lnTo>
                    <a:pt x="1088298" y="1559824"/>
                  </a:lnTo>
                  <a:lnTo>
                    <a:pt x="1094613" y="1570349"/>
                  </a:lnTo>
                  <a:lnTo>
                    <a:pt x="1094613" y="1574559"/>
                  </a:lnTo>
                  <a:cubicBezTo>
                    <a:pt x="1093210" y="1574559"/>
                    <a:pt x="1089000" y="1576664"/>
                    <a:pt x="1081983" y="1580874"/>
                  </a:cubicBezTo>
                  <a:lnTo>
                    <a:pt x="1077773" y="1580874"/>
                  </a:lnTo>
                  <a:lnTo>
                    <a:pt x="1077773" y="1576664"/>
                  </a:lnTo>
                  <a:lnTo>
                    <a:pt x="1081983" y="1570349"/>
                  </a:lnTo>
                  <a:lnTo>
                    <a:pt x="1077773" y="1570349"/>
                  </a:lnTo>
                  <a:cubicBezTo>
                    <a:pt x="1072160" y="1573156"/>
                    <a:pt x="1067248" y="1574559"/>
                    <a:pt x="1063038" y="1574559"/>
                  </a:cubicBezTo>
                  <a:cubicBezTo>
                    <a:pt x="1063038" y="1568946"/>
                    <a:pt x="1059529" y="1566139"/>
                    <a:pt x="1052513" y="1566139"/>
                  </a:cubicBezTo>
                  <a:lnTo>
                    <a:pt x="1031462" y="1580874"/>
                  </a:lnTo>
                  <a:cubicBezTo>
                    <a:pt x="1031462" y="1587891"/>
                    <a:pt x="1036374" y="1591399"/>
                    <a:pt x="1046198" y="1591399"/>
                  </a:cubicBezTo>
                  <a:lnTo>
                    <a:pt x="1046198" y="1595609"/>
                  </a:lnTo>
                  <a:cubicBezTo>
                    <a:pt x="1046198" y="1599819"/>
                    <a:pt x="1044093" y="1601924"/>
                    <a:pt x="1039883" y="1601924"/>
                  </a:cubicBezTo>
                  <a:lnTo>
                    <a:pt x="1039883" y="1599819"/>
                  </a:lnTo>
                  <a:cubicBezTo>
                    <a:pt x="1028656" y="1604029"/>
                    <a:pt x="1016727" y="1607538"/>
                    <a:pt x="1004097" y="1610344"/>
                  </a:cubicBezTo>
                  <a:cubicBezTo>
                    <a:pt x="987257" y="1614554"/>
                    <a:pt x="969715" y="1618063"/>
                    <a:pt x="951472" y="1620869"/>
                  </a:cubicBezTo>
                  <a:lnTo>
                    <a:pt x="951472" y="1616659"/>
                  </a:lnTo>
                  <a:cubicBezTo>
                    <a:pt x="938841" y="1620869"/>
                    <a:pt x="917089" y="1622975"/>
                    <a:pt x="886216" y="1622975"/>
                  </a:cubicBezTo>
                  <a:cubicBezTo>
                    <a:pt x="884812" y="1622975"/>
                    <a:pt x="884111" y="1622273"/>
                    <a:pt x="884111" y="1620869"/>
                  </a:cubicBezTo>
                  <a:cubicBezTo>
                    <a:pt x="881304" y="1620869"/>
                    <a:pt x="879901" y="1621571"/>
                    <a:pt x="879901" y="1622975"/>
                  </a:cubicBezTo>
                  <a:cubicBezTo>
                    <a:pt x="865867" y="1622975"/>
                    <a:pt x="858850" y="1619466"/>
                    <a:pt x="858850" y="1612449"/>
                  </a:cubicBezTo>
                  <a:lnTo>
                    <a:pt x="850430" y="1616659"/>
                  </a:lnTo>
                  <a:lnTo>
                    <a:pt x="848325" y="1616659"/>
                  </a:lnTo>
                  <a:lnTo>
                    <a:pt x="848325" y="1610344"/>
                  </a:lnTo>
                  <a:cubicBezTo>
                    <a:pt x="915686" y="1599118"/>
                    <a:pt x="953577" y="1589294"/>
                    <a:pt x="961997" y="1580874"/>
                  </a:cubicBezTo>
                  <a:lnTo>
                    <a:pt x="964102" y="1580874"/>
                  </a:lnTo>
                  <a:lnTo>
                    <a:pt x="972522" y="1585084"/>
                  </a:lnTo>
                  <a:cubicBezTo>
                    <a:pt x="992169" y="1562630"/>
                    <a:pt x="1010412" y="1533862"/>
                    <a:pt x="1027252" y="1498778"/>
                  </a:cubicBezTo>
                  <a:cubicBezTo>
                    <a:pt x="1030059" y="1498778"/>
                    <a:pt x="1034269" y="1491761"/>
                    <a:pt x="1039883" y="1477728"/>
                  </a:cubicBezTo>
                  <a:lnTo>
                    <a:pt x="1020937" y="1465098"/>
                  </a:lnTo>
                  <a:lnTo>
                    <a:pt x="1016727" y="1465098"/>
                  </a:lnTo>
                  <a:lnTo>
                    <a:pt x="1006202" y="1471413"/>
                  </a:lnTo>
                  <a:lnTo>
                    <a:pt x="1004097" y="1471413"/>
                  </a:lnTo>
                  <a:cubicBezTo>
                    <a:pt x="1001290" y="1471413"/>
                    <a:pt x="999887" y="1470009"/>
                    <a:pt x="999887" y="1467203"/>
                  </a:cubicBezTo>
                  <a:cubicBezTo>
                    <a:pt x="991467" y="1470009"/>
                    <a:pt x="982345" y="1476325"/>
                    <a:pt x="972522" y="1486148"/>
                  </a:cubicBezTo>
                  <a:cubicBezTo>
                    <a:pt x="969715" y="1486148"/>
                    <a:pt x="968312" y="1484745"/>
                    <a:pt x="968312" y="1481938"/>
                  </a:cubicBezTo>
                  <a:cubicBezTo>
                    <a:pt x="924808" y="1491761"/>
                    <a:pt x="878497" y="1509303"/>
                    <a:pt x="829380" y="1534564"/>
                  </a:cubicBezTo>
                  <a:lnTo>
                    <a:pt x="806225" y="1532458"/>
                  </a:lnTo>
                  <a:cubicBezTo>
                    <a:pt x="793595" y="1532458"/>
                    <a:pt x="773246" y="1548597"/>
                    <a:pt x="745179" y="1580874"/>
                  </a:cubicBezTo>
                  <a:cubicBezTo>
                    <a:pt x="739566" y="1585084"/>
                    <a:pt x="733952" y="1587189"/>
                    <a:pt x="728339" y="1587189"/>
                  </a:cubicBezTo>
                  <a:cubicBezTo>
                    <a:pt x="704482" y="1556315"/>
                    <a:pt x="677117" y="1538072"/>
                    <a:pt x="646243" y="1532458"/>
                  </a:cubicBezTo>
                  <a:lnTo>
                    <a:pt x="625193" y="1534564"/>
                  </a:lnTo>
                  <a:lnTo>
                    <a:pt x="608352" y="1534564"/>
                  </a:lnTo>
                  <a:cubicBezTo>
                    <a:pt x="602739" y="1534564"/>
                    <a:pt x="599932" y="1532458"/>
                    <a:pt x="599932" y="1528248"/>
                  </a:cubicBezTo>
                  <a:lnTo>
                    <a:pt x="604142" y="1521933"/>
                  </a:lnTo>
                  <a:cubicBezTo>
                    <a:pt x="598529" y="1521933"/>
                    <a:pt x="593617" y="1512110"/>
                    <a:pt x="589407" y="1492463"/>
                  </a:cubicBezTo>
                  <a:cubicBezTo>
                    <a:pt x="582390" y="1486850"/>
                    <a:pt x="571865" y="1483341"/>
                    <a:pt x="557832" y="1481938"/>
                  </a:cubicBezTo>
                  <a:cubicBezTo>
                    <a:pt x="571865" y="1435627"/>
                    <a:pt x="609756" y="1362653"/>
                    <a:pt x="671503" y="1263015"/>
                  </a:cubicBezTo>
                  <a:cubicBezTo>
                    <a:pt x="705184" y="1197058"/>
                    <a:pt x="743074" y="1136012"/>
                    <a:pt x="785175" y="1079878"/>
                  </a:cubicBezTo>
                  <a:cubicBezTo>
                    <a:pt x="792191" y="1072861"/>
                    <a:pt x="806225" y="1054618"/>
                    <a:pt x="827275" y="1025147"/>
                  </a:cubicBezTo>
                  <a:close/>
                  <a:moveTo>
                    <a:pt x="635718" y="1014622"/>
                  </a:moveTo>
                  <a:lnTo>
                    <a:pt x="629403" y="1035673"/>
                  </a:lnTo>
                  <a:lnTo>
                    <a:pt x="642033" y="1035673"/>
                  </a:lnTo>
                  <a:cubicBezTo>
                    <a:pt x="642033" y="1027253"/>
                    <a:pt x="645541" y="1023042"/>
                    <a:pt x="652558" y="1023042"/>
                  </a:cubicBezTo>
                  <a:lnTo>
                    <a:pt x="652558" y="1018832"/>
                  </a:lnTo>
                  <a:close/>
                  <a:moveTo>
                    <a:pt x="604142" y="1014622"/>
                  </a:moveTo>
                  <a:lnTo>
                    <a:pt x="562042" y="1023042"/>
                  </a:lnTo>
                  <a:cubicBezTo>
                    <a:pt x="562042" y="1020236"/>
                    <a:pt x="560639" y="1018832"/>
                    <a:pt x="557832" y="1018832"/>
                  </a:cubicBezTo>
                  <a:cubicBezTo>
                    <a:pt x="557832" y="1030059"/>
                    <a:pt x="554323" y="1035673"/>
                    <a:pt x="547307" y="1035673"/>
                  </a:cubicBezTo>
                  <a:lnTo>
                    <a:pt x="551517" y="1044093"/>
                  </a:lnTo>
                  <a:lnTo>
                    <a:pt x="551517" y="1046198"/>
                  </a:lnTo>
                  <a:lnTo>
                    <a:pt x="540992" y="1046198"/>
                  </a:lnTo>
                  <a:lnTo>
                    <a:pt x="540992" y="1050408"/>
                  </a:lnTo>
                  <a:cubicBezTo>
                    <a:pt x="540992" y="1053214"/>
                    <a:pt x="541693" y="1054618"/>
                    <a:pt x="543097" y="1054618"/>
                  </a:cubicBezTo>
                  <a:lnTo>
                    <a:pt x="540992" y="1060933"/>
                  </a:lnTo>
                  <a:lnTo>
                    <a:pt x="547307" y="1071458"/>
                  </a:lnTo>
                  <a:cubicBezTo>
                    <a:pt x="554323" y="1071458"/>
                    <a:pt x="562744" y="1064441"/>
                    <a:pt x="572567" y="1050408"/>
                  </a:cubicBezTo>
                  <a:lnTo>
                    <a:pt x="593617" y="1050408"/>
                  </a:lnTo>
                  <a:lnTo>
                    <a:pt x="589407" y="1044093"/>
                  </a:lnTo>
                  <a:cubicBezTo>
                    <a:pt x="599231" y="1038479"/>
                    <a:pt x="606247" y="1030059"/>
                    <a:pt x="610457" y="1018832"/>
                  </a:cubicBezTo>
                  <a:close/>
                  <a:moveTo>
                    <a:pt x="646243" y="1001992"/>
                  </a:moveTo>
                  <a:lnTo>
                    <a:pt x="646243" y="1008307"/>
                  </a:lnTo>
                  <a:lnTo>
                    <a:pt x="656768" y="1008307"/>
                  </a:lnTo>
                  <a:cubicBezTo>
                    <a:pt x="656768" y="1004097"/>
                    <a:pt x="654663" y="1001992"/>
                    <a:pt x="650453" y="1001992"/>
                  </a:cubicBezTo>
                  <a:close/>
                  <a:moveTo>
                    <a:pt x="610457" y="711499"/>
                  </a:moveTo>
                  <a:lnTo>
                    <a:pt x="620983" y="711499"/>
                  </a:lnTo>
                  <a:cubicBezTo>
                    <a:pt x="620983" y="715709"/>
                    <a:pt x="618878" y="717814"/>
                    <a:pt x="614668" y="717814"/>
                  </a:cubicBezTo>
                  <a:lnTo>
                    <a:pt x="610457" y="717814"/>
                  </a:lnTo>
                  <a:close/>
                  <a:moveTo>
                    <a:pt x="656768" y="690449"/>
                  </a:moveTo>
                  <a:cubicBezTo>
                    <a:pt x="652558" y="690449"/>
                    <a:pt x="650453" y="692553"/>
                    <a:pt x="650453" y="696764"/>
                  </a:cubicBezTo>
                  <a:lnTo>
                    <a:pt x="650453" y="700974"/>
                  </a:lnTo>
                  <a:cubicBezTo>
                    <a:pt x="654663" y="700974"/>
                    <a:pt x="656768" y="698167"/>
                    <a:pt x="656768" y="692553"/>
                  </a:cubicBezTo>
                  <a:close/>
                  <a:moveTo>
                    <a:pt x="1010412" y="654663"/>
                  </a:moveTo>
                  <a:lnTo>
                    <a:pt x="1016727" y="654663"/>
                  </a:lnTo>
                  <a:lnTo>
                    <a:pt x="1016727" y="660978"/>
                  </a:lnTo>
                  <a:lnTo>
                    <a:pt x="1010412" y="660978"/>
                  </a:lnTo>
                  <a:close/>
                  <a:moveTo>
                    <a:pt x="1020937" y="648348"/>
                  </a:moveTo>
                  <a:lnTo>
                    <a:pt x="1027252" y="648348"/>
                  </a:lnTo>
                  <a:cubicBezTo>
                    <a:pt x="1027252" y="652558"/>
                    <a:pt x="1025147" y="654663"/>
                    <a:pt x="1020937" y="654663"/>
                  </a:cubicBezTo>
                  <a:close/>
                  <a:moveTo>
                    <a:pt x="1039883" y="633613"/>
                  </a:moveTo>
                  <a:lnTo>
                    <a:pt x="1046198" y="633613"/>
                  </a:lnTo>
                  <a:cubicBezTo>
                    <a:pt x="1046198" y="637823"/>
                    <a:pt x="1044093" y="639928"/>
                    <a:pt x="1039883" y="639928"/>
                  </a:cubicBezTo>
                  <a:close/>
                  <a:moveTo>
                    <a:pt x="1052513" y="627298"/>
                  </a:moveTo>
                  <a:lnTo>
                    <a:pt x="1056723" y="633613"/>
                  </a:lnTo>
                  <a:lnTo>
                    <a:pt x="1056723" y="637823"/>
                  </a:lnTo>
                  <a:lnTo>
                    <a:pt x="1052513" y="637823"/>
                  </a:lnTo>
                  <a:cubicBezTo>
                    <a:pt x="1048303" y="637823"/>
                    <a:pt x="1046198" y="635016"/>
                    <a:pt x="1046198" y="629403"/>
                  </a:cubicBezTo>
                  <a:close/>
                  <a:moveTo>
                    <a:pt x="1067248" y="614668"/>
                  </a:moveTo>
                  <a:lnTo>
                    <a:pt x="1073563" y="614668"/>
                  </a:lnTo>
                  <a:cubicBezTo>
                    <a:pt x="1073563" y="620281"/>
                    <a:pt x="1071458" y="623088"/>
                    <a:pt x="1067248" y="623088"/>
                  </a:cubicBezTo>
                  <a:close/>
                  <a:moveTo>
                    <a:pt x="673608" y="614668"/>
                  </a:moveTo>
                  <a:lnTo>
                    <a:pt x="673608" y="623088"/>
                  </a:lnTo>
                  <a:lnTo>
                    <a:pt x="682028" y="623088"/>
                  </a:lnTo>
                  <a:lnTo>
                    <a:pt x="682028" y="614668"/>
                  </a:lnTo>
                  <a:close/>
                  <a:moveTo>
                    <a:pt x="696763" y="612563"/>
                  </a:moveTo>
                  <a:lnTo>
                    <a:pt x="698868" y="629403"/>
                  </a:lnTo>
                  <a:cubicBezTo>
                    <a:pt x="694658" y="630806"/>
                    <a:pt x="692553" y="633613"/>
                    <a:pt x="692553" y="637823"/>
                  </a:cubicBezTo>
                  <a:lnTo>
                    <a:pt x="698868" y="648348"/>
                  </a:lnTo>
                  <a:cubicBezTo>
                    <a:pt x="698868" y="651155"/>
                    <a:pt x="695360" y="654663"/>
                    <a:pt x="688343" y="658873"/>
                  </a:cubicBezTo>
                  <a:cubicBezTo>
                    <a:pt x="688343" y="660276"/>
                    <a:pt x="689747" y="660978"/>
                    <a:pt x="692553" y="660978"/>
                  </a:cubicBezTo>
                  <a:lnTo>
                    <a:pt x="673608" y="707289"/>
                  </a:lnTo>
                  <a:cubicBezTo>
                    <a:pt x="673608" y="714305"/>
                    <a:pt x="669398" y="724129"/>
                    <a:pt x="660978" y="736759"/>
                  </a:cubicBezTo>
                  <a:cubicBezTo>
                    <a:pt x="667995" y="736759"/>
                    <a:pt x="671503" y="738864"/>
                    <a:pt x="671503" y="743074"/>
                  </a:cubicBezTo>
                  <a:lnTo>
                    <a:pt x="673608" y="743074"/>
                  </a:lnTo>
                  <a:cubicBezTo>
                    <a:pt x="679222" y="743074"/>
                    <a:pt x="682028" y="739566"/>
                    <a:pt x="682028" y="732549"/>
                  </a:cubicBezTo>
                  <a:lnTo>
                    <a:pt x="707289" y="736759"/>
                  </a:lnTo>
                  <a:lnTo>
                    <a:pt x="703079" y="728339"/>
                  </a:lnTo>
                  <a:lnTo>
                    <a:pt x="703079" y="726234"/>
                  </a:lnTo>
                  <a:lnTo>
                    <a:pt x="709394" y="726234"/>
                  </a:lnTo>
                  <a:lnTo>
                    <a:pt x="707289" y="717814"/>
                  </a:lnTo>
                  <a:cubicBezTo>
                    <a:pt x="719919" y="713604"/>
                    <a:pt x="730444" y="710095"/>
                    <a:pt x="738864" y="707289"/>
                  </a:cubicBezTo>
                  <a:cubicBezTo>
                    <a:pt x="745881" y="704482"/>
                    <a:pt x="750091" y="703079"/>
                    <a:pt x="751494" y="703079"/>
                  </a:cubicBezTo>
                  <a:lnTo>
                    <a:pt x="751494" y="696764"/>
                  </a:lnTo>
                  <a:lnTo>
                    <a:pt x="738864" y="679923"/>
                  </a:lnTo>
                  <a:lnTo>
                    <a:pt x="740969" y="671503"/>
                  </a:lnTo>
                  <a:cubicBezTo>
                    <a:pt x="736759" y="671503"/>
                    <a:pt x="734654" y="669398"/>
                    <a:pt x="734654" y="665188"/>
                  </a:cubicBezTo>
                  <a:lnTo>
                    <a:pt x="734654" y="658873"/>
                  </a:lnTo>
                  <a:lnTo>
                    <a:pt x="745179" y="658873"/>
                  </a:lnTo>
                  <a:cubicBezTo>
                    <a:pt x="733952" y="651856"/>
                    <a:pt x="728339" y="643436"/>
                    <a:pt x="728339" y="633613"/>
                  </a:cubicBezTo>
                  <a:lnTo>
                    <a:pt x="728339" y="629403"/>
                  </a:lnTo>
                  <a:lnTo>
                    <a:pt x="730444" y="623088"/>
                  </a:lnTo>
                  <a:cubicBezTo>
                    <a:pt x="729041" y="623088"/>
                    <a:pt x="717814" y="619579"/>
                    <a:pt x="696763" y="612563"/>
                  </a:cubicBezTo>
                  <a:close/>
                  <a:moveTo>
                    <a:pt x="1081983" y="608353"/>
                  </a:moveTo>
                  <a:lnTo>
                    <a:pt x="1081983" y="614668"/>
                  </a:lnTo>
                  <a:lnTo>
                    <a:pt x="1073563" y="614668"/>
                  </a:lnTo>
                  <a:cubicBezTo>
                    <a:pt x="1076370" y="610458"/>
                    <a:pt x="1079176" y="608353"/>
                    <a:pt x="1081983" y="608353"/>
                  </a:cubicBezTo>
                  <a:close/>
                  <a:moveTo>
                    <a:pt x="686238" y="593617"/>
                  </a:moveTo>
                  <a:lnTo>
                    <a:pt x="682028" y="602037"/>
                  </a:lnTo>
                  <a:lnTo>
                    <a:pt x="682028" y="604143"/>
                  </a:lnTo>
                  <a:lnTo>
                    <a:pt x="686238" y="604143"/>
                  </a:lnTo>
                  <a:cubicBezTo>
                    <a:pt x="690448" y="604143"/>
                    <a:pt x="692553" y="602037"/>
                    <a:pt x="692553" y="597827"/>
                  </a:cubicBezTo>
                  <a:close/>
                  <a:moveTo>
                    <a:pt x="1063038" y="591512"/>
                  </a:moveTo>
                  <a:lnTo>
                    <a:pt x="1067248" y="597827"/>
                  </a:lnTo>
                  <a:lnTo>
                    <a:pt x="1067248" y="604143"/>
                  </a:lnTo>
                  <a:cubicBezTo>
                    <a:pt x="1067248" y="609756"/>
                    <a:pt x="1063739" y="612563"/>
                    <a:pt x="1056723" y="612563"/>
                  </a:cubicBezTo>
                  <a:lnTo>
                    <a:pt x="1063038" y="623088"/>
                  </a:lnTo>
                  <a:cubicBezTo>
                    <a:pt x="1063038" y="627298"/>
                    <a:pt x="1060933" y="629403"/>
                    <a:pt x="1056723" y="629403"/>
                  </a:cubicBezTo>
                  <a:cubicBezTo>
                    <a:pt x="1056723" y="619579"/>
                    <a:pt x="1051109" y="614668"/>
                    <a:pt x="1039883" y="614668"/>
                  </a:cubicBezTo>
                  <a:cubicBezTo>
                    <a:pt x="1039883" y="624491"/>
                    <a:pt x="1034971" y="632210"/>
                    <a:pt x="1025147" y="637823"/>
                  </a:cubicBezTo>
                  <a:lnTo>
                    <a:pt x="999887" y="637823"/>
                  </a:lnTo>
                  <a:cubicBezTo>
                    <a:pt x="999887" y="640630"/>
                    <a:pt x="998484" y="644840"/>
                    <a:pt x="995677" y="650453"/>
                  </a:cubicBezTo>
                  <a:cubicBezTo>
                    <a:pt x="999887" y="650453"/>
                    <a:pt x="1003395" y="653961"/>
                    <a:pt x="1006202" y="660978"/>
                  </a:cubicBezTo>
                  <a:lnTo>
                    <a:pt x="1006202" y="665188"/>
                  </a:lnTo>
                  <a:lnTo>
                    <a:pt x="995677" y="658873"/>
                  </a:lnTo>
                  <a:lnTo>
                    <a:pt x="989362" y="658873"/>
                  </a:lnTo>
                  <a:lnTo>
                    <a:pt x="989362" y="665188"/>
                  </a:lnTo>
                  <a:lnTo>
                    <a:pt x="995677" y="665188"/>
                  </a:lnTo>
                  <a:lnTo>
                    <a:pt x="995677" y="671503"/>
                  </a:lnTo>
                  <a:lnTo>
                    <a:pt x="983047" y="675713"/>
                  </a:lnTo>
                  <a:cubicBezTo>
                    <a:pt x="983047" y="671503"/>
                    <a:pt x="980240" y="669398"/>
                    <a:pt x="974627" y="669398"/>
                  </a:cubicBezTo>
                  <a:lnTo>
                    <a:pt x="964102" y="669398"/>
                  </a:lnTo>
                  <a:lnTo>
                    <a:pt x="961997" y="679923"/>
                  </a:lnTo>
                  <a:lnTo>
                    <a:pt x="983047" y="692553"/>
                  </a:lnTo>
                  <a:cubicBezTo>
                    <a:pt x="984450" y="692553"/>
                    <a:pt x="989362" y="689045"/>
                    <a:pt x="997782" y="682028"/>
                  </a:cubicBezTo>
                  <a:cubicBezTo>
                    <a:pt x="1009009" y="675012"/>
                    <a:pt x="1021639" y="665890"/>
                    <a:pt x="1035673" y="654663"/>
                  </a:cubicBezTo>
                  <a:lnTo>
                    <a:pt x="1041988" y="654663"/>
                  </a:lnTo>
                  <a:lnTo>
                    <a:pt x="1050408" y="658873"/>
                  </a:lnTo>
                  <a:cubicBezTo>
                    <a:pt x="1053214" y="642033"/>
                    <a:pt x="1065845" y="633613"/>
                    <a:pt x="1088298" y="633613"/>
                  </a:cubicBezTo>
                  <a:cubicBezTo>
                    <a:pt x="1088298" y="623789"/>
                    <a:pt x="1097420" y="611861"/>
                    <a:pt x="1115663" y="597827"/>
                  </a:cubicBezTo>
                  <a:lnTo>
                    <a:pt x="1115663" y="593617"/>
                  </a:lnTo>
                  <a:lnTo>
                    <a:pt x="1113558" y="593617"/>
                  </a:lnTo>
                  <a:lnTo>
                    <a:pt x="1088298" y="604143"/>
                  </a:lnTo>
                  <a:cubicBezTo>
                    <a:pt x="1075668" y="595722"/>
                    <a:pt x="1067248" y="591512"/>
                    <a:pt x="1063038" y="591512"/>
                  </a:cubicBezTo>
                  <a:close/>
                  <a:moveTo>
                    <a:pt x="33681" y="551517"/>
                  </a:moveTo>
                  <a:lnTo>
                    <a:pt x="33681" y="555727"/>
                  </a:lnTo>
                  <a:lnTo>
                    <a:pt x="42101" y="555727"/>
                  </a:lnTo>
                  <a:lnTo>
                    <a:pt x="42101" y="551517"/>
                  </a:lnTo>
                  <a:close/>
                  <a:moveTo>
                    <a:pt x="261023" y="538887"/>
                  </a:moveTo>
                  <a:cubicBezTo>
                    <a:pt x="261023" y="543097"/>
                    <a:pt x="263128" y="545202"/>
                    <a:pt x="267338" y="545202"/>
                  </a:cubicBezTo>
                  <a:lnTo>
                    <a:pt x="271548" y="538887"/>
                  </a:lnTo>
                  <a:close/>
                  <a:moveTo>
                    <a:pt x="307334" y="519941"/>
                  </a:moveTo>
                  <a:lnTo>
                    <a:pt x="303124" y="526257"/>
                  </a:lnTo>
                  <a:lnTo>
                    <a:pt x="313649" y="526257"/>
                  </a:lnTo>
                  <a:cubicBezTo>
                    <a:pt x="313649" y="522047"/>
                    <a:pt x="311544" y="519941"/>
                    <a:pt x="307334" y="519941"/>
                  </a:cubicBezTo>
                  <a:close/>
                  <a:moveTo>
                    <a:pt x="286284" y="519941"/>
                  </a:moveTo>
                  <a:lnTo>
                    <a:pt x="282074" y="526257"/>
                  </a:lnTo>
                  <a:lnTo>
                    <a:pt x="288389" y="530467"/>
                  </a:lnTo>
                  <a:lnTo>
                    <a:pt x="292599" y="524152"/>
                  </a:lnTo>
                  <a:close/>
                  <a:moveTo>
                    <a:pt x="119987" y="513626"/>
                  </a:moveTo>
                  <a:lnTo>
                    <a:pt x="119987" y="519941"/>
                  </a:lnTo>
                  <a:lnTo>
                    <a:pt x="126302" y="519941"/>
                  </a:lnTo>
                  <a:cubicBezTo>
                    <a:pt x="126302" y="515731"/>
                    <a:pt x="124197" y="513626"/>
                    <a:pt x="119987" y="513626"/>
                  </a:cubicBezTo>
                  <a:close/>
                  <a:moveTo>
                    <a:pt x="126302" y="505206"/>
                  </a:moveTo>
                  <a:lnTo>
                    <a:pt x="126302" y="513626"/>
                  </a:lnTo>
                  <a:lnTo>
                    <a:pt x="132617" y="513626"/>
                  </a:lnTo>
                  <a:cubicBezTo>
                    <a:pt x="132617" y="508013"/>
                    <a:pt x="130512" y="505206"/>
                    <a:pt x="126302" y="505206"/>
                  </a:cubicBezTo>
                  <a:close/>
                  <a:moveTo>
                    <a:pt x="349434" y="503101"/>
                  </a:moveTo>
                  <a:lnTo>
                    <a:pt x="349434" y="509416"/>
                  </a:lnTo>
                  <a:lnTo>
                    <a:pt x="355749" y="509416"/>
                  </a:lnTo>
                  <a:cubicBezTo>
                    <a:pt x="355749" y="505206"/>
                    <a:pt x="353644" y="503101"/>
                    <a:pt x="349434" y="503101"/>
                  </a:cubicBezTo>
                  <a:close/>
                  <a:moveTo>
                    <a:pt x="132617" y="484156"/>
                  </a:moveTo>
                  <a:cubicBezTo>
                    <a:pt x="127003" y="486963"/>
                    <a:pt x="123495" y="488366"/>
                    <a:pt x="122092" y="488366"/>
                  </a:cubicBezTo>
                  <a:cubicBezTo>
                    <a:pt x="124898" y="495383"/>
                    <a:pt x="131213" y="500996"/>
                    <a:pt x="141037" y="505206"/>
                  </a:cubicBezTo>
                  <a:lnTo>
                    <a:pt x="141037" y="509416"/>
                  </a:lnTo>
                  <a:lnTo>
                    <a:pt x="147352" y="509416"/>
                  </a:lnTo>
                  <a:lnTo>
                    <a:pt x="136827" y="494681"/>
                  </a:lnTo>
                  <a:lnTo>
                    <a:pt x="141037" y="488366"/>
                  </a:lnTo>
                  <a:close/>
                  <a:moveTo>
                    <a:pt x="431530" y="477841"/>
                  </a:moveTo>
                  <a:lnTo>
                    <a:pt x="431530" y="482051"/>
                  </a:lnTo>
                  <a:cubicBezTo>
                    <a:pt x="431530" y="486261"/>
                    <a:pt x="433635" y="488366"/>
                    <a:pt x="437845" y="488366"/>
                  </a:cubicBezTo>
                  <a:lnTo>
                    <a:pt x="442055" y="488366"/>
                  </a:lnTo>
                  <a:lnTo>
                    <a:pt x="442055" y="484156"/>
                  </a:lnTo>
                  <a:cubicBezTo>
                    <a:pt x="442055" y="479946"/>
                    <a:pt x="439249" y="477841"/>
                    <a:pt x="433635" y="477841"/>
                  </a:cubicBezTo>
                  <a:close/>
                  <a:moveTo>
                    <a:pt x="463106" y="471526"/>
                  </a:moveTo>
                  <a:lnTo>
                    <a:pt x="463106" y="477841"/>
                  </a:lnTo>
                  <a:lnTo>
                    <a:pt x="473631" y="477841"/>
                  </a:lnTo>
                  <a:lnTo>
                    <a:pt x="473631" y="471526"/>
                  </a:lnTo>
                  <a:close/>
                  <a:moveTo>
                    <a:pt x="130512" y="461001"/>
                  </a:moveTo>
                  <a:lnTo>
                    <a:pt x="130512" y="463106"/>
                  </a:lnTo>
                  <a:lnTo>
                    <a:pt x="132617" y="473631"/>
                  </a:lnTo>
                  <a:cubicBezTo>
                    <a:pt x="131213" y="473631"/>
                    <a:pt x="130512" y="475034"/>
                    <a:pt x="130512" y="477841"/>
                  </a:cubicBezTo>
                  <a:lnTo>
                    <a:pt x="132617" y="477841"/>
                  </a:lnTo>
                  <a:lnTo>
                    <a:pt x="143142" y="471526"/>
                  </a:lnTo>
                  <a:cubicBezTo>
                    <a:pt x="145949" y="477139"/>
                    <a:pt x="147352" y="480648"/>
                    <a:pt x="147352" y="482051"/>
                  </a:cubicBezTo>
                  <a:lnTo>
                    <a:pt x="155772" y="482051"/>
                  </a:lnTo>
                  <a:lnTo>
                    <a:pt x="155772" y="477841"/>
                  </a:lnTo>
                  <a:cubicBezTo>
                    <a:pt x="155772" y="470824"/>
                    <a:pt x="147352" y="465211"/>
                    <a:pt x="130512" y="461001"/>
                  </a:cubicBezTo>
                  <a:close/>
                  <a:moveTo>
                    <a:pt x="536782" y="452581"/>
                  </a:moveTo>
                  <a:cubicBezTo>
                    <a:pt x="531168" y="455387"/>
                    <a:pt x="527660" y="456791"/>
                    <a:pt x="526257" y="456791"/>
                  </a:cubicBezTo>
                  <a:lnTo>
                    <a:pt x="526257" y="461001"/>
                  </a:lnTo>
                  <a:lnTo>
                    <a:pt x="536782" y="461001"/>
                  </a:lnTo>
                  <a:close/>
                  <a:moveTo>
                    <a:pt x="625193" y="427320"/>
                  </a:moveTo>
                  <a:lnTo>
                    <a:pt x="608352" y="431530"/>
                  </a:lnTo>
                  <a:lnTo>
                    <a:pt x="608352" y="437846"/>
                  </a:lnTo>
                  <a:lnTo>
                    <a:pt x="618878" y="437846"/>
                  </a:lnTo>
                  <a:cubicBezTo>
                    <a:pt x="623088" y="437846"/>
                    <a:pt x="625193" y="435740"/>
                    <a:pt x="625193" y="431530"/>
                  </a:cubicBezTo>
                  <a:close/>
                  <a:moveTo>
                    <a:pt x="639928" y="425215"/>
                  </a:moveTo>
                  <a:lnTo>
                    <a:pt x="639928" y="431530"/>
                  </a:lnTo>
                  <a:lnTo>
                    <a:pt x="650453" y="431530"/>
                  </a:lnTo>
                  <a:cubicBezTo>
                    <a:pt x="654663" y="431530"/>
                    <a:pt x="656768" y="429425"/>
                    <a:pt x="656768" y="425215"/>
                  </a:cubicBezTo>
                  <a:close/>
                  <a:moveTo>
                    <a:pt x="663083" y="414690"/>
                  </a:moveTo>
                  <a:lnTo>
                    <a:pt x="663083" y="416795"/>
                  </a:lnTo>
                  <a:cubicBezTo>
                    <a:pt x="664486" y="422409"/>
                    <a:pt x="667293" y="425215"/>
                    <a:pt x="671503" y="425215"/>
                  </a:cubicBezTo>
                  <a:lnTo>
                    <a:pt x="677818" y="425215"/>
                  </a:lnTo>
                  <a:lnTo>
                    <a:pt x="677818" y="414690"/>
                  </a:lnTo>
                  <a:close/>
                  <a:moveTo>
                    <a:pt x="734654" y="395745"/>
                  </a:moveTo>
                  <a:cubicBezTo>
                    <a:pt x="734654" y="401358"/>
                    <a:pt x="736759" y="404165"/>
                    <a:pt x="740969" y="404165"/>
                  </a:cubicBezTo>
                  <a:lnTo>
                    <a:pt x="740969" y="395745"/>
                  </a:lnTo>
                  <a:close/>
                  <a:moveTo>
                    <a:pt x="1124084" y="389430"/>
                  </a:moveTo>
                  <a:cubicBezTo>
                    <a:pt x="1124084" y="392237"/>
                    <a:pt x="1120575" y="395745"/>
                    <a:pt x="1113558" y="399955"/>
                  </a:cubicBezTo>
                  <a:cubicBezTo>
                    <a:pt x="1110752" y="399955"/>
                    <a:pt x="1109348" y="398552"/>
                    <a:pt x="1109348" y="395745"/>
                  </a:cubicBezTo>
                  <a:lnTo>
                    <a:pt x="1103033" y="399955"/>
                  </a:lnTo>
                  <a:cubicBezTo>
                    <a:pt x="1100227" y="399955"/>
                    <a:pt x="1098823" y="398552"/>
                    <a:pt x="1098823" y="395745"/>
                  </a:cubicBezTo>
                  <a:cubicBezTo>
                    <a:pt x="1072160" y="412585"/>
                    <a:pt x="1018131" y="428022"/>
                    <a:pt x="936736" y="442056"/>
                  </a:cubicBezTo>
                  <a:cubicBezTo>
                    <a:pt x="935333" y="443459"/>
                    <a:pt x="924808" y="449774"/>
                    <a:pt x="905161" y="461001"/>
                  </a:cubicBezTo>
                  <a:cubicBezTo>
                    <a:pt x="905161" y="468018"/>
                    <a:pt x="902354" y="471526"/>
                    <a:pt x="896741" y="471526"/>
                  </a:cubicBezTo>
                  <a:lnTo>
                    <a:pt x="875691" y="467316"/>
                  </a:lnTo>
                  <a:cubicBezTo>
                    <a:pt x="875691" y="470123"/>
                    <a:pt x="871481" y="473631"/>
                    <a:pt x="863060" y="477841"/>
                  </a:cubicBezTo>
                  <a:cubicBezTo>
                    <a:pt x="860254" y="477841"/>
                    <a:pt x="858850" y="476438"/>
                    <a:pt x="858850" y="473631"/>
                  </a:cubicBezTo>
                  <a:cubicBezTo>
                    <a:pt x="851834" y="473631"/>
                    <a:pt x="834292" y="479946"/>
                    <a:pt x="806225" y="492576"/>
                  </a:cubicBezTo>
                  <a:lnTo>
                    <a:pt x="806225" y="488366"/>
                  </a:lnTo>
                  <a:cubicBezTo>
                    <a:pt x="804821" y="488366"/>
                    <a:pt x="802716" y="489769"/>
                    <a:pt x="799910" y="492576"/>
                  </a:cubicBezTo>
                  <a:cubicBezTo>
                    <a:pt x="794296" y="495383"/>
                    <a:pt x="789385" y="498891"/>
                    <a:pt x="785175" y="503101"/>
                  </a:cubicBezTo>
                  <a:lnTo>
                    <a:pt x="774649" y="494681"/>
                  </a:lnTo>
                  <a:lnTo>
                    <a:pt x="766229" y="494681"/>
                  </a:lnTo>
                  <a:cubicBezTo>
                    <a:pt x="762019" y="496084"/>
                    <a:pt x="759914" y="498891"/>
                    <a:pt x="759914" y="503101"/>
                  </a:cubicBezTo>
                  <a:lnTo>
                    <a:pt x="759914" y="505206"/>
                  </a:lnTo>
                  <a:lnTo>
                    <a:pt x="770439" y="519941"/>
                  </a:lnTo>
                  <a:cubicBezTo>
                    <a:pt x="767633" y="525555"/>
                    <a:pt x="766229" y="529063"/>
                    <a:pt x="766229" y="530467"/>
                  </a:cubicBezTo>
                  <a:cubicBezTo>
                    <a:pt x="778859" y="530467"/>
                    <a:pt x="789385" y="538887"/>
                    <a:pt x="797805" y="555727"/>
                  </a:cubicBezTo>
                  <a:lnTo>
                    <a:pt x="797805" y="566252"/>
                  </a:lnTo>
                  <a:cubicBezTo>
                    <a:pt x="797805" y="569059"/>
                    <a:pt x="797103" y="570462"/>
                    <a:pt x="795700" y="570462"/>
                  </a:cubicBezTo>
                  <a:lnTo>
                    <a:pt x="818855" y="612563"/>
                  </a:lnTo>
                  <a:lnTo>
                    <a:pt x="816750" y="618878"/>
                  </a:lnTo>
                  <a:cubicBezTo>
                    <a:pt x="819557" y="642735"/>
                    <a:pt x="835695" y="654663"/>
                    <a:pt x="865165" y="654663"/>
                  </a:cubicBezTo>
                  <a:cubicBezTo>
                    <a:pt x="908669" y="643436"/>
                    <a:pt x="950068" y="617474"/>
                    <a:pt x="989362" y="576777"/>
                  </a:cubicBezTo>
                  <a:cubicBezTo>
                    <a:pt x="1018832" y="558534"/>
                    <a:pt x="1044794" y="536080"/>
                    <a:pt x="1067248" y="509416"/>
                  </a:cubicBezTo>
                  <a:cubicBezTo>
                    <a:pt x="1084088" y="496786"/>
                    <a:pt x="1092508" y="489769"/>
                    <a:pt x="1092508" y="488366"/>
                  </a:cubicBezTo>
                  <a:cubicBezTo>
                    <a:pt x="1109348" y="477139"/>
                    <a:pt x="1123382" y="452581"/>
                    <a:pt x="1134609" y="414690"/>
                  </a:cubicBezTo>
                  <a:cubicBezTo>
                    <a:pt x="1145835" y="414690"/>
                    <a:pt x="1151449" y="408375"/>
                    <a:pt x="1151449" y="395745"/>
                  </a:cubicBezTo>
                  <a:close/>
                  <a:moveTo>
                    <a:pt x="176822" y="385220"/>
                  </a:moveTo>
                  <a:lnTo>
                    <a:pt x="178927" y="385220"/>
                  </a:lnTo>
                  <a:lnTo>
                    <a:pt x="178927" y="393640"/>
                  </a:lnTo>
                  <a:lnTo>
                    <a:pt x="176822" y="393640"/>
                  </a:lnTo>
                  <a:close/>
                  <a:moveTo>
                    <a:pt x="829380" y="368380"/>
                  </a:moveTo>
                  <a:cubicBezTo>
                    <a:pt x="825170" y="368380"/>
                    <a:pt x="823065" y="370485"/>
                    <a:pt x="823065" y="374695"/>
                  </a:cubicBezTo>
                  <a:lnTo>
                    <a:pt x="829380" y="374695"/>
                  </a:lnTo>
                  <a:close/>
                  <a:moveTo>
                    <a:pt x="844115" y="357855"/>
                  </a:moveTo>
                  <a:lnTo>
                    <a:pt x="844115" y="368380"/>
                  </a:lnTo>
                  <a:lnTo>
                    <a:pt x="854640" y="368380"/>
                  </a:lnTo>
                  <a:lnTo>
                    <a:pt x="854640" y="357855"/>
                  </a:lnTo>
                  <a:close/>
                  <a:moveTo>
                    <a:pt x="917791" y="336804"/>
                  </a:moveTo>
                  <a:cubicBezTo>
                    <a:pt x="913581" y="336804"/>
                    <a:pt x="911476" y="338909"/>
                    <a:pt x="911476" y="343119"/>
                  </a:cubicBezTo>
                  <a:cubicBezTo>
                    <a:pt x="911476" y="347329"/>
                    <a:pt x="913581" y="349434"/>
                    <a:pt x="917791" y="349434"/>
                  </a:cubicBezTo>
                  <a:lnTo>
                    <a:pt x="926211" y="338909"/>
                  </a:lnTo>
                  <a:lnTo>
                    <a:pt x="926211" y="336804"/>
                  </a:lnTo>
                  <a:close/>
                  <a:moveTo>
                    <a:pt x="282074" y="328384"/>
                  </a:moveTo>
                  <a:lnTo>
                    <a:pt x="286284" y="336804"/>
                  </a:lnTo>
                  <a:cubicBezTo>
                    <a:pt x="286284" y="341014"/>
                    <a:pt x="283477" y="343119"/>
                    <a:pt x="277864" y="343119"/>
                  </a:cubicBezTo>
                  <a:cubicBezTo>
                    <a:pt x="272250" y="340313"/>
                    <a:pt x="268742" y="338909"/>
                    <a:pt x="267338" y="338909"/>
                  </a:cubicBezTo>
                  <a:lnTo>
                    <a:pt x="267338" y="332594"/>
                  </a:lnTo>
                  <a:close/>
                  <a:moveTo>
                    <a:pt x="1004097" y="326279"/>
                  </a:moveTo>
                  <a:lnTo>
                    <a:pt x="1004097" y="332594"/>
                  </a:lnTo>
                  <a:lnTo>
                    <a:pt x="1006202" y="332594"/>
                  </a:lnTo>
                  <a:lnTo>
                    <a:pt x="1006202" y="326279"/>
                  </a:lnTo>
                  <a:close/>
                  <a:moveTo>
                    <a:pt x="989362" y="326279"/>
                  </a:moveTo>
                  <a:lnTo>
                    <a:pt x="983047" y="328384"/>
                  </a:lnTo>
                  <a:lnTo>
                    <a:pt x="978837" y="328384"/>
                  </a:lnTo>
                  <a:lnTo>
                    <a:pt x="978837" y="332594"/>
                  </a:lnTo>
                  <a:cubicBezTo>
                    <a:pt x="983047" y="332594"/>
                    <a:pt x="987959" y="333998"/>
                    <a:pt x="993572" y="336804"/>
                  </a:cubicBezTo>
                  <a:lnTo>
                    <a:pt x="995677" y="328384"/>
                  </a:lnTo>
                  <a:close/>
                  <a:moveTo>
                    <a:pt x="345224" y="248393"/>
                  </a:moveTo>
                  <a:lnTo>
                    <a:pt x="368380" y="248393"/>
                  </a:lnTo>
                  <a:cubicBezTo>
                    <a:pt x="381010" y="248393"/>
                    <a:pt x="394342" y="249095"/>
                    <a:pt x="408375" y="250498"/>
                  </a:cubicBezTo>
                  <a:lnTo>
                    <a:pt x="416795" y="248393"/>
                  </a:lnTo>
                  <a:cubicBezTo>
                    <a:pt x="419602" y="249797"/>
                    <a:pt x="425215" y="250498"/>
                    <a:pt x="433635" y="250498"/>
                  </a:cubicBezTo>
                  <a:lnTo>
                    <a:pt x="433635" y="258918"/>
                  </a:lnTo>
                  <a:cubicBezTo>
                    <a:pt x="432232" y="258918"/>
                    <a:pt x="431530" y="257515"/>
                    <a:pt x="431530" y="254708"/>
                  </a:cubicBezTo>
                  <a:cubicBezTo>
                    <a:pt x="421707" y="258918"/>
                    <a:pt x="413988" y="261023"/>
                    <a:pt x="408375" y="261023"/>
                  </a:cubicBezTo>
                  <a:lnTo>
                    <a:pt x="408375" y="258918"/>
                  </a:lnTo>
                  <a:cubicBezTo>
                    <a:pt x="345224" y="267338"/>
                    <a:pt x="313649" y="279267"/>
                    <a:pt x="313649" y="294704"/>
                  </a:cubicBezTo>
                  <a:cubicBezTo>
                    <a:pt x="299615" y="315754"/>
                    <a:pt x="290494" y="326279"/>
                    <a:pt x="286284" y="326279"/>
                  </a:cubicBezTo>
                  <a:lnTo>
                    <a:pt x="265233" y="322069"/>
                  </a:lnTo>
                  <a:lnTo>
                    <a:pt x="265233" y="317859"/>
                  </a:lnTo>
                  <a:cubicBezTo>
                    <a:pt x="276460" y="306632"/>
                    <a:pt x="282074" y="299615"/>
                    <a:pt x="282074" y="296809"/>
                  </a:cubicBezTo>
                  <a:cubicBezTo>
                    <a:pt x="286284" y="288389"/>
                    <a:pt x="290494" y="284179"/>
                    <a:pt x="294704" y="284179"/>
                  </a:cubicBezTo>
                  <a:cubicBezTo>
                    <a:pt x="296107" y="285582"/>
                    <a:pt x="300317" y="286284"/>
                    <a:pt x="307334" y="286284"/>
                  </a:cubicBezTo>
                  <a:cubicBezTo>
                    <a:pt x="307334" y="283477"/>
                    <a:pt x="309439" y="279267"/>
                    <a:pt x="313649" y="273654"/>
                  </a:cubicBezTo>
                  <a:lnTo>
                    <a:pt x="292599" y="273654"/>
                  </a:lnTo>
                  <a:lnTo>
                    <a:pt x="275758" y="275759"/>
                  </a:lnTo>
                  <a:lnTo>
                    <a:pt x="275758" y="273654"/>
                  </a:lnTo>
                  <a:lnTo>
                    <a:pt x="267338" y="275759"/>
                  </a:lnTo>
                  <a:cubicBezTo>
                    <a:pt x="265935" y="275759"/>
                    <a:pt x="265233" y="275057"/>
                    <a:pt x="265233" y="273654"/>
                  </a:cubicBezTo>
                  <a:cubicBezTo>
                    <a:pt x="241376" y="273654"/>
                    <a:pt x="209099" y="287687"/>
                    <a:pt x="168402" y="315754"/>
                  </a:cubicBezTo>
                  <a:cubicBezTo>
                    <a:pt x="168402" y="317157"/>
                    <a:pt x="166999" y="319262"/>
                    <a:pt x="164192" y="322069"/>
                  </a:cubicBezTo>
                  <a:lnTo>
                    <a:pt x="157877" y="328384"/>
                  </a:lnTo>
                  <a:lnTo>
                    <a:pt x="151562" y="338909"/>
                  </a:lnTo>
                  <a:lnTo>
                    <a:pt x="151562" y="343119"/>
                  </a:lnTo>
                  <a:lnTo>
                    <a:pt x="157877" y="353644"/>
                  </a:lnTo>
                  <a:lnTo>
                    <a:pt x="155772" y="372590"/>
                  </a:lnTo>
                  <a:lnTo>
                    <a:pt x="157877" y="372590"/>
                  </a:lnTo>
                  <a:cubicBezTo>
                    <a:pt x="157877" y="379606"/>
                    <a:pt x="154369" y="383115"/>
                    <a:pt x="147352" y="383115"/>
                  </a:cubicBezTo>
                  <a:lnTo>
                    <a:pt x="151562" y="399955"/>
                  </a:lnTo>
                  <a:lnTo>
                    <a:pt x="143142" y="404165"/>
                  </a:lnTo>
                  <a:lnTo>
                    <a:pt x="147352" y="410480"/>
                  </a:lnTo>
                  <a:lnTo>
                    <a:pt x="147352" y="416795"/>
                  </a:lnTo>
                  <a:cubicBezTo>
                    <a:pt x="137529" y="416795"/>
                    <a:pt x="132617" y="419602"/>
                    <a:pt x="132617" y="425215"/>
                  </a:cubicBezTo>
                  <a:cubicBezTo>
                    <a:pt x="134020" y="443459"/>
                    <a:pt x="137529" y="452581"/>
                    <a:pt x="143142" y="452581"/>
                  </a:cubicBezTo>
                  <a:cubicBezTo>
                    <a:pt x="148755" y="446967"/>
                    <a:pt x="151562" y="442056"/>
                    <a:pt x="151562" y="437846"/>
                  </a:cubicBezTo>
                  <a:cubicBezTo>
                    <a:pt x="154369" y="437846"/>
                    <a:pt x="157877" y="442056"/>
                    <a:pt x="162087" y="450476"/>
                  </a:cubicBezTo>
                  <a:cubicBezTo>
                    <a:pt x="167701" y="447669"/>
                    <a:pt x="171209" y="446266"/>
                    <a:pt x="172612" y="446266"/>
                  </a:cubicBezTo>
                  <a:lnTo>
                    <a:pt x="172612" y="437846"/>
                  </a:lnTo>
                  <a:lnTo>
                    <a:pt x="157877" y="421005"/>
                  </a:lnTo>
                  <a:lnTo>
                    <a:pt x="157877" y="416795"/>
                  </a:lnTo>
                  <a:lnTo>
                    <a:pt x="162087" y="416795"/>
                  </a:lnTo>
                  <a:lnTo>
                    <a:pt x="172612" y="425215"/>
                  </a:lnTo>
                  <a:lnTo>
                    <a:pt x="176822" y="425215"/>
                  </a:lnTo>
                  <a:cubicBezTo>
                    <a:pt x="176822" y="418199"/>
                    <a:pt x="177524" y="413287"/>
                    <a:pt x="178927" y="410480"/>
                  </a:cubicBezTo>
                  <a:lnTo>
                    <a:pt x="187347" y="414690"/>
                  </a:lnTo>
                  <a:cubicBezTo>
                    <a:pt x="191558" y="414690"/>
                    <a:pt x="193663" y="411884"/>
                    <a:pt x="193663" y="406270"/>
                  </a:cubicBezTo>
                  <a:cubicBezTo>
                    <a:pt x="190856" y="400657"/>
                    <a:pt x="189452" y="397148"/>
                    <a:pt x="189452" y="395745"/>
                  </a:cubicBezTo>
                  <a:cubicBezTo>
                    <a:pt x="216116" y="387325"/>
                    <a:pt x="229448" y="378203"/>
                    <a:pt x="229448" y="368380"/>
                  </a:cubicBezTo>
                  <a:lnTo>
                    <a:pt x="239973" y="368380"/>
                  </a:lnTo>
                  <a:cubicBezTo>
                    <a:pt x="242780" y="368380"/>
                    <a:pt x="244183" y="369783"/>
                    <a:pt x="244183" y="372590"/>
                  </a:cubicBezTo>
                  <a:cubicBezTo>
                    <a:pt x="245586" y="372590"/>
                    <a:pt x="254708" y="366275"/>
                    <a:pt x="271548" y="353644"/>
                  </a:cubicBezTo>
                  <a:lnTo>
                    <a:pt x="273653" y="359960"/>
                  </a:lnTo>
                  <a:lnTo>
                    <a:pt x="275758" y="364170"/>
                  </a:lnTo>
                  <a:cubicBezTo>
                    <a:pt x="258918" y="379606"/>
                    <a:pt x="246990" y="412585"/>
                    <a:pt x="239973" y="463106"/>
                  </a:cubicBezTo>
                  <a:cubicBezTo>
                    <a:pt x="237166" y="463106"/>
                    <a:pt x="233658" y="475034"/>
                    <a:pt x="229448" y="498891"/>
                  </a:cubicBezTo>
                  <a:lnTo>
                    <a:pt x="246288" y="530467"/>
                  </a:lnTo>
                  <a:lnTo>
                    <a:pt x="416795" y="467316"/>
                  </a:lnTo>
                  <a:lnTo>
                    <a:pt x="423110" y="471526"/>
                  </a:lnTo>
                  <a:cubicBezTo>
                    <a:pt x="439950" y="468719"/>
                    <a:pt x="455387" y="462404"/>
                    <a:pt x="469421" y="452581"/>
                  </a:cubicBezTo>
                  <a:cubicBezTo>
                    <a:pt x="475034" y="458194"/>
                    <a:pt x="479946" y="461001"/>
                    <a:pt x="484156" y="461001"/>
                  </a:cubicBezTo>
                  <a:lnTo>
                    <a:pt x="479946" y="467316"/>
                  </a:lnTo>
                  <a:lnTo>
                    <a:pt x="496786" y="473631"/>
                  </a:lnTo>
                  <a:lnTo>
                    <a:pt x="505206" y="471526"/>
                  </a:lnTo>
                  <a:lnTo>
                    <a:pt x="509416" y="471526"/>
                  </a:lnTo>
                  <a:lnTo>
                    <a:pt x="509416" y="463106"/>
                  </a:lnTo>
                  <a:lnTo>
                    <a:pt x="494681" y="463106"/>
                  </a:lnTo>
                  <a:lnTo>
                    <a:pt x="494681" y="452581"/>
                  </a:lnTo>
                  <a:lnTo>
                    <a:pt x="505206" y="452581"/>
                  </a:lnTo>
                  <a:cubicBezTo>
                    <a:pt x="537483" y="444161"/>
                    <a:pt x="556428" y="437144"/>
                    <a:pt x="562042" y="431530"/>
                  </a:cubicBezTo>
                  <a:cubicBezTo>
                    <a:pt x="563445" y="431530"/>
                    <a:pt x="564147" y="432934"/>
                    <a:pt x="564147" y="435740"/>
                  </a:cubicBezTo>
                  <a:lnTo>
                    <a:pt x="589407" y="431530"/>
                  </a:lnTo>
                  <a:lnTo>
                    <a:pt x="604142" y="431530"/>
                  </a:lnTo>
                  <a:cubicBezTo>
                    <a:pt x="604142" y="418900"/>
                    <a:pt x="625193" y="410480"/>
                    <a:pt x="667293" y="406270"/>
                  </a:cubicBezTo>
                  <a:cubicBezTo>
                    <a:pt x="685537" y="400657"/>
                    <a:pt x="700974" y="392938"/>
                    <a:pt x="713604" y="383115"/>
                  </a:cubicBezTo>
                  <a:lnTo>
                    <a:pt x="717814" y="383115"/>
                  </a:lnTo>
                  <a:cubicBezTo>
                    <a:pt x="719217" y="383115"/>
                    <a:pt x="719919" y="383816"/>
                    <a:pt x="719919" y="385220"/>
                  </a:cubicBezTo>
                  <a:cubicBezTo>
                    <a:pt x="750792" y="376800"/>
                    <a:pt x="777456" y="369783"/>
                    <a:pt x="799910" y="364170"/>
                  </a:cubicBezTo>
                  <a:cubicBezTo>
                    <a:pt x="816750" y="359960"/>
                    <a:pt x="825872" y="357855"/>
                    <a:pt x="827275" y="357855"/>
                  </a:cubicBezTo>
                  <a:cubicBezTo>
                    <a:pt x="827275" y="360661"/>
                    <a:pt x="827977" y="362065"/>
                    <a:pt x="829380" y="362065"/>
                  </a:cubicBezTo>
                  <a:cubicBezTo>
                    <a:pt x="832187" y="353644"/>
                    <a:pt x="839204" y="349434"/>
                    <a:pt x="850430" y="349434"/>
                  </a:cubicBezTo>
                  <a:cubicBezTo>
                    <a:pt x="856044" y="353644"/>
                    <a:pt x="865867" y="357855"/>
                    <a:pt x="879901" y="362065"/>
                  </a:cubicBezTo>
                  <a:cubicBezTo>
                    <a:pt x="885514" y="359258"/>
                    <a:pt x="891127" y="357855"/>
                    <a:pt x="896741" y="357855"/>
                  </a:cubicBezTo>
                  <a:lnTo>
                    <a:pt x="896741" y="347329"/>
                  </a:lnTo>
                  <a:lnTo>
                    <a:pt x="875691" y="349434"/>
                  </a:lnTo>
                  <a:lnTo>
                    <a:pt x="875691" y="347329"/>
                  </a:lnTo>
                  <a:cubicBezTo>
                    <a:pt x="875691" y="341716"/>
                    <a:pt x="900951" y="331893"/>
                    <a:pt x="951472" y="317859"/>
                  </a:cubicBezTo>
                  <a:lnTo>
                    <a:pt x="989362" y="317859"/>
                  </a:lnTo>
                  <a:cubicBezTo>
                    <a:pt x="1013219" y="305229"/>
                    <a:pt x="1074265" y="292599"/>
                    <a:pt x="1172499" y="279969"/>
                  </a:cubicBezTo>
                  <a:lnTo>
                    <a:pt x="1216705" y="286284"/>
                  </a:lnTo>
                  <a:lnTo>
                    <a:pt x="1218810" y="279969"/>
                  </a:lnTo>
                  <a:lnTo>
                    <a:pt x="1237755" y="284179"/>
                  </a:lnTo>
                  <a:cubicBezTo>
                    <a:pt x="1241965" y="284179"/>
                    <a:pt x="1252490" y="277864"/>
                    <a:pt x="1269330" y="265233"/>
                  </a:cubicBezTo>
                  <a:lnTo>
                    <a:pt x="1271435" y="265233"/>
                  </a:lnTo>
                  <a:cubicBezTo>
                    <a:pt x="1284065" y="279267"/>
                    <a:pt x="1291082" y="286284"/>
                    <a:pt x="1292485" y="286284"/>
                  </a:cubicBezTo>
                  <a:lnTo>
                    <a:pt x="1296695" y="286284"/>
                  </a:lnTo>
                  <a:lnTo>
                    <a:pt x="1292485" y="279969"/>
                  </a:lnTo>
                  <a:lnTo>
                    <a:pt x="1292485" y="273654"/>
                  </a:lnTo>
                  <a:lnTo>
                    <a:pt x="1296695" y="273654"/>
                  </a:lnTo>
                  <a:cubicBezTo>
                    <a:pt x="1316342" y="297510"/>
                    <a:pt x="1337393" y="311544"/>
                    <a:pt x="1359846" y="315754"/>
                  </a:cubicBezTo>
                  <a:cubicBezTo>
                    <a:pt x="1368266" y="315754"/>
                    <a:pt x="1378090" y="319262"/>
                    <a:pt x="1389317" y="326279"/>
                  </a:cubicBezTo>
                  <a:lnTo>
                    <a:pt x="1385107" y="332594"/>
                  </a:lnTo>
                  <a:lnTo>
                    <a:pt x="1385107" y="338909"/>
                  </a:lnTo>
                  <a:cubicBezTo>
                    <a:pt x="1401947" y="348733"/>
                    <a:pt x="1410367" y="362065"/>
                    <a:pt x="1410367" y="378905"/>
                  </a:cubicBezTo>
                  <a:cubicBezTo>
                    <a:pt x="1420190" y="378905"/>
                    <a:pt x="1425804" y="385921"/>
                    <a:pt x="1427207" y="399955"/>
                  </a:cubicBezTo>
                  <a:cubicBezTo>
                    <a:pt x="1417384" y="433635"/>
                    <a:pt x="1403350" y="453984"/>
                    <a:pt x="1385107" y="461001"/>
                  </a:cubicBezTo>
                  <a:cubicBezTo>
                    <a:pt x="1385107" y="463808"/>
                    <a:pt x="1366161" y="482051"/>
                    <a:pt x="1328271" y="515731"/>
                  </a:cubicBezTo>
                  <a:lnTo>
                    <a:pt x="1321956" y="513626"/>
                  </a:lnTo>
                  <a:cubicBezTo>
                    <a:pt x="1321956" y="519240"/>
                    <a:pt x="1312132" y="527660"/>
                    <a:pt x="1292485" y="538887"/>
                  </a:cubicBezTo>
                  <a:cubicBezTo>
                    <a:pt x="1292485" y="536080"/>
                    <a:pt x="1291784" y="534677"/>
                    <a:pt x="1290380" y="534677"/>
                  </a:cubicBezTo>
                  <a:cubicBezTo>
                    <a:pt x="1269330" y="555727"/>
                    <a:pt x="1248982" y="569760"/>
                    <a:pt x="1229335" y="576777"/>
                  </a:cubicBezTo>
                  <a:cubicBezTo>
                    <a:pt x="1187234" y="613264"/>
                    <a:pt x="1148642" y="634315"/>
                    <a:pt x="1113558" y="639928"/>
                  </a:cubicBezTo>
                  <a:cubicBezTo>
                    <a:pt x="1113558" y="652558"/>
                    <a:pt x="1106542" y="658873"/>
                    <a:pt x="1092508" y="658873"/>
                  </a:cubicBezTo>
                  <a:cubicBezTo>
                    <a:pt x="1078475" y="660276"/>
                    <a:pt x="1063038" y="669398"/>
                    <a:pt x="1046198" y="686238"/>
                  </a:cubicBezTo>
                  <a:cubicBezTo>
                    <a:pt x="1040584" y="683432"/>
                    <a:pt x="1037076" y="682028"/>
                    <a:pt x="1035673" y="682028"/>
                  </a:cubicBezTo>
                  <a:cubicBezTo>
                    <a:pt x="1018832" y="696062"/>
                    <a:pt x="1010412" y="704482"/>
                    <a:pt x="1010412" y="707289"/>
                  </a:cubicBezTo>
                  <a:cubicBezTo>
                    <a:pt x="1031462" y="717112"/>
                    <a:pt x="1041988" y="725532"/>
                    <a:pt x="1041988" y="732549"/>
                  </a:cubicBezTo>
                  <a:cubicBezTo>
                    <a:pt x="1013921" y="764826"/>
                    <a:pt x="999887" y="784473"/>
                    <a:pt x="999887" y="791490"/>
                  </a:cubicBezTo>
                  <a:lnTo>
                    <a:pt x="999887" y="806225"/>
                  </a:lnTo>
                  <a:lnTo>
                    <a:pt x="983047" y="810435"/>
                  </a:lnTo>
                  <a:lnTo>
                    <a:pt x="953577" y="810435"/>
                  </a:lnTo>
                  <a:cubicBezTo>
                    <a:pt x="952173" y="810435"/>
                    <a:pt x="951472" y="809032"/>
                    <a:pt x="951472" y="806225"/>
                  </a:cubicBezTo>
                  <a:lnTo>
                    <a:pt x="833590" y="852535"/>
                  </a:lnTo>
                  <a:cubicBezTo>
                    <a:pt x="827977" y="852535"/>
                    <a:pt x="803418" y="865867"/>
                    <a:pt x="759914" y="892531"/>
                  </a:cubicBezTo>
                  <a:cubicBezTo>
                    <a:pt x="741671" y="892531"/>
                    <a:pt x="726234" y="914283"/>
                    <a:pt x="713604" y="957787"/>
                  </a:cubicBezTo>
                  <a:cubicBezTo>
                    <a:pt x="696763" y="974627"/>
                    <a:pt x="668696" y="1036374"/>
                    <a:pt x="629403" y="1143029"/>
                  </a:cubicBezTo>
                  <a:cubicBezTo>
                    <a:pt x="633613" y="1143029"/>
                    <a:pt x="635718" y="1145134"/>
                    <a:pt x="635718" y="1149344"/>
                  </a:cubicBezTo>
                  <a:cubicBezTo>
                    <a:pt x="635718" y="1154957"/>
                    <a:pt x="633613" y="1157764"/>
                    <a:pt x="629403" y="1157764"/>
                  </a:cubicBezTo>
                  <a:lnTo>
                    <a:pt x="631508" y="1164079"/>
                  </a:lnTo>
                  <a:cubicBezTo>
                    <a:pt x="603441" y="1232843"/>
                    <a:pt x="580987" y="1298801"/>
                    <a:pt x="564147" y="1361951"/>
                  </a:cubicBezTo>
                  <a:cubicBezTo>
                    <a:pt x="523450" y="1436329"/>
                    <a:pt x="500996" y="1481236"/>
                    <a:pt x="496786" y="1496673"/>
                  </a:cubicBezTo>
                  <a:cubicBezTo>
                    <a:pt x="472929" y="1541580"/>
                    <a:pt x="449774" y="1564034"/>
                    <a:pt x="427320" y="1564034"/>
                  </a:cubicBezTo>
                  <a:cubicBezTo>
                    <a:pt x="427320" y="1565437"/>
                    <a:pt x="425215" y="1566139"/>
                    <a:pt x="421005" y="1566139"/>
                  </a:cubicBezTo>
                  <a:lnTo>
                    <a:pt x="412585" y="1564034"/>
                  </a:lnTo>
                  <a:lnTo>
                    <a:pt x="406270" y="1566139"/>
                  </a:lnTo>
                  <a:lnTo>
                    <a:pt x="391535" y="1566139"/>
                  </a:lnTo>
                  <a:lnTo>
                    <a:pt x="366275" y="1591399"/>
                  </a:lnTo>
                  <a:cubicBezTo>
                    <a:pt x="366275" y="1587189"/>
                    <a:pt x="358556" y="1581576"/>
                    <a:pt x="343119" y="1574559"/>
                  </a:cubicBezTo>
                  <a:lnTo>
                    <a:pt x="332594" y="1576664"/>
                  </a:lnTo>
                  <a:lnTo>
                    <a:pt x="324174" y="1574559"/>
                  </a:lnTo>
                  <a:lnTo>
                    <a:pt x="319964" y="1574559"/>
                  </a:lnTo>
                  <a:lnTo>
                    <a:pt x="317859" y="1580874"/>
                  </a:lnTo>
                  <a:lnTo>
                    <a:pt x="319964" y="1587189"/>
                  </a:lnTo>
                  <a:lnTo>
                    <a:pt x="319964" y="1591399"/>
                  </a:lnTo>
                  <a:lnTo>
                    <a:pt x="313649" y="1595609"/>
                  </a:lnTo>
                  <a:lnTo>
                    <a:pt x="303124" y="1587189"/>
                  </a:lnTo>
                  <a:cubicBezTo>
                    <a:pt x="293300" y="1595609"/>
                    <a:pt x="284179" y="1599819"/>
                    <a:pt x="275758" y="1599819"/>
                  </a:cubicBezTo>
                  <a:cubicBezTo>
                    <a:pt x="272952" y="1598416"/>
                    <a:pt x="269443" y="1596311"/>
                    <a:pt x="265233" y="1593504"/>
                  </a:cubicBezTo>
                  <a:cubicBezTo>
                    <a:pt x="259620" y="1589294"/>
                    <a:pt x="253305" y="1585084"/>
                    <a:pt x="246288" y="1580874"/>
                  </a:cubicBezTo>
                  <a:cubicBezTo>
                    <a:pt x="246288" y="1585084"/>
                    <a:pt x="244183" y="1587189"/>
                    <a:pt x="239973" y="1587189"/>
                  </a:cubicBezTo>
                  <a:cubicBezTo>
                    <a:pt x="228746" y="1578769"/>
                    <a:pt x="202784" y="1571051"/>
                    <a:pt x="162087" y="1564034"/>
                  </a:cubicBezTo>
                  <a:cubicBezTo>
                    <a:pt x="117180" y="1544387"/>
                    <a:pt x="63853" y="1500883"/>
                    <a:pt x="2105" y="1433522"/>
                  </a:cubicBezTo>
                  <a:lnTo>
                    <a:pt x="2105" y="1429312"/>
                  </a:lnTo>
                  <a:lnTo>
                    <a:pt x="0" y="1422997"/>
                  </a:lnTo>
                  <a:cubicBezTo>
                    <a:pt x="1404" y="1422997"/>
                    <a:pt x="2105" y="1421594"/>
                    <a:pt x="2105" y="1418787"/>
                  </a:cubicBezTo>
                  <a:lnTo>
                    <a:pt x="10525" y="1422997"/>
                  </a:lnTo>
                  <a:lnTo>
                    <a:pt x="23156" y="1422997"/>
                  </a:lnTo>
                  <a:cubicBezTo>
                    <a:pt x="23156" y="1414577"/>
                    <a:pt x="25962" y="1410367"/>
                    <a:pt x="31576" y="1410367"/>
                  </a:cubicBezTo>
                  <a:cubicBezTo>
                    <a:pt x="45609" y="1420190"/>
                    <a:pt x="57538" y="1425102"/>
                    <a:pt x="67361" y="1425102"/>
                  </a:cubicBezTo>
                  <a:cubicBezTo>
                    <a:pt x="67361" y="1423699"/>
                    <a:pt x="68063" y="1422997"/>
                    <a:pt x="69466" y="1422997"/>
                  </a:cubicBezTo>
                  <a:cubicBezTo>
                    <a:pt x="72273" y="1430014"/>
                    <a:pt x="82096" y="1433522"/>
                    <a:pt x="98936" y="1433522"/>
                  </a:cubicBezTo>
                  <a:lnTo>
                    <a:pt x="94726" y="1425102"/>
                  </a:lnTo>
                  <a:cubicBezTo>
                    <a:pt x="97533" y="1425102"/>
                    <a:pt x="98936" y="1424401"/>
                    <a:pt x="98936" y="1422997"/>
                  </a:cubicBezTo>
                  <a:cubicBezTo>
                    <a:pt x="152264" y="1452468"/>
                    <a:pt x="188751" y="1467203"/>
                    <a:pt x="208398" y="1467203"/>
                  </a:cubicBezTo>
                  <a:cubicBezTo>
                    <a:pt x="208398" y="1472816"/>
                    <a:pt x="210503" y="1475623"/>
                    <a:pt x="214713" y="1475623"/>
                  </a:cubicBezTo>
                  <a:lnTo>
                    <a:pt x="229448" y="1475623"/>
                  </a:lnTo>
                  <a:cubicBezTo>
                    <a:pt x="271548" y="1462993"/>
                    <a:pt x="301019" y="1444047"/>
                    <a:pt x="317859" y="1418787"/>
                  </a:cubicBezTo>
                  <a:cubicBezTo>
                    <a:pt x="343119" y="1352830"/>
                    <a:pt x="355749" y="1319149"/>
                    <a:pt x="355749" y="1317746"/>
                  </a:cubicBezTo>
                  <a:cubicBezTo>
                    <a:pt x="355749" y="1316343"/>
                    <a:pt x="356451" y="1314939"/>
                    <a:pt x="357854" y="1313536"/>
                  </a:cubicBezTo>
                  <a:lnTo>
                    <a:pt x="366275" y="1309326"/>
                  </a:lnTo>
                  <a:lnTo>
                    <a:pt x="364170" y="1290381"/>
                  </a:lnTo>
                  <a:cubicBezTo>
                    <a:pt x="364170" y="1286171"/>
                    <a:pt x="367678" y="1284066"/>
                    <a:pt x="374695" y="1284066"/>
                  </a:cubicBezTo>
                  <a:lnTo>
                    <a:pt x="374695" y="1277750"/>
                  </a:lnTo>
                  <a:cubicBezTo>
                    <a:pt x="374695" y="1273540"/>
                    <a:pt x="388728" y="1233545"/>
                    <a:pt x="416795" y="1157764"/>
                  </a:cubicBezTo>
                  <a:lnTo>
                    <a:pt x="425215" y="1132504"/>
                  </a:lnTo>
                  <a:lnTo>
                    <a:pt x="431530" y="1107243"/>
                  </a:lnTo>
                  <a:cubicBezTo>
                    <a:pt x="437144" y="1089000"/>
                    <a:pt x="441354" y="1073563"/>
                    <a:pt x="444160" y="1060933"/>
                  </a:cubicBezTo>
                  <a:cubicBezTo>
                    <a:pt x="449774" y="1060933"/>
                    <a:pt x="454686" y="1048303"/>
                    <a:pt x="458896" y="1023042"/>
                  </a:cubicBezTo>
                  <a:cubicBezTo>
                    <a:pt x="461702" y="1023042"/>
                    <a:pt x="468719" y="1009009"/>
                    <a:pt x="479946" y="980942"/>
                  </a:cubicBezTo>
                  <a:cubicBezTo>
                    <a:pt x="477139" y="980942"/>
                    <a:pt x="475736" y="979539"/>
                    <a:pt x="475736" y="976732"/>
                  </a:cubicBezTo>
                  <a:lnTo>
                    <a:pt x="469421" y="980942"/>
                  </a:lnTo>
                  <a:cubicBezTo>
                    <a:pt x="449774" y="961295"/>
                    <a:pt x="425917" y="951472"/>
                    <a:pt x="397850" y="951472"/>
                  </a:cubicBezTo>
                  <a:cubicBezTo>
                    <a:pt x="382413" y="948665"/>
                    <a:pt x="374695" y="945157"/>
                    <a:pt x="374695" y="940946"/>
                  </a:cubicBezTo>
                  <a:lnTo>
                    <a:pt x="366275" y="945157"/>
                  </a:lnTo>
                  <a:lnTo>
                    <a:pt x="359959" y="945157"/>
                  </a:lnTo>
                  <a:lnTo>
                    <a:pt x="353644" y="940946"/>
                  </a:lnTo>
                  <a:cubicBezTo>
                    <a:pt x="353644" y="931123"/>
                    <a:pt x="357854" y="919195"/>
                    <a:pt x="366275" y="905161"/>
                  </a:cubicBezTo>
                  <a:lnTo>
                    <a:pt x="366275" y="888321"/>
                  </a:lnTo>
                  <a:cubicBezTo>
                    <a:pt x="384518" y="874287"/>
                    <a:pt x="408375" y="865867"/>
                    <a:pt x="437845" y="863060"/>
                  </a:cubicBezTo>
                  <a:cubicBezTo>
                    <a:pt x="437845" y="860254"/>
                    <a:pt x="449774" y="855342"/>
                    <a:pt x="473631" y="848325"/>
                  </a:cubicBezTo>
                  <a:cubicBezTo>
                    <a:pt x="473631" y="851132"/>
                    <a:pt x="474333" y="852535"/>
                    <a:pt x="475736" y="852535"/>
                  </a:cubicBezTo>
                  <a:cubicBezTo>
                    <a:pt x="478543" y="845519"/>
                    <a:pt x="485559" y="842010"/>
                    <a:pt x="496786" y="842010"/>
                  </a:cubicBezTo>
                  <a:lnTo>
                    <a:pt x="500996" y="842010"/>
                  </a:lnTo>
                  <a:lnTo>
                    <a:pt x="500996" y="848325"/>
                  </a:lnTo>
                  <a:lnTo>
                    <a:pt x="505206" y="848325"/>
                  </a:lnTo>
                  <a:cubicBezTo>
                    <a:pt x="517836" y="846922"/>
                    <a:pt x="533975" y="827275"/>
                    <a:pt x="553622" y="789385"/>
                  </a:cubicBezTo>
                  <a:cubicBezTo>
                    <a:pt x="563445" y="776755"/>
                    <a:pt x="573970" y="754301"/>
                    <a:pt x="585197" y="722024"/>
                  </a:cubicBezTo>
                  <a:lnTo>
                    <a:pt x="597827" y="715709"/>
                  </a:lnTo>
                  <a:lnTo>
                    <a:pt x="597827" y="722024"/>
                  </a:lnTo>
                  <a:cubicBezTo>
                    <a:pt x="588004" y="738864"/>
                    <a:pt x="581689" y="755003"/>
                    <a:pt x="578882" y="770439"/>
                  </a:cubicBezTo>
                  <a:lnTo>
                    <a:pt x="599932" y="770439"/>
                  </a:lnTo>
                  <a:cubicBezTo>
                    <a:pt x="609756" y="756406"/>
                    <a:pt x="614668" y="745881"/>
                    <a:pt x="614668" y="738864"/>
                  </a:cubicBezTo>
                  <a:lnTo>
                    <a:pt x="608352" y="743074"/>
                  </a:lnTo>
                  <a:lnTo>
                    <a:pt x="604142" y="743074"/>
                  </a:lnTo>
                  <a:lnTo>
                    <a:pt x="604142" y="728339"/>
                  </a:lnTo>
                  <a:lnTo>
                    <a:pt x="610457" y="728339"/>
                  </a:lnTo>
                  <a:lnTo>
                    <a:pt x="618878" y="732549"/>
                  </a:lnTo>
                  <a:cubicBezTo>
                    <a:pt x="630104" y="705885"/>
                    <a:pt x="635718" y="691852"/>
                    <a:pt x="635718" y="690449"/>
                  </a:cubicBezTo>
                  <a:lnTo>
                    <a:pt x="631508" y="690449"/>
                  </a:lnTo>
                  <a:lnTo>
                    <a:pt x="625193" y="692553"/>
                  </a:lnTo>
                  <a:lnTo>
                    <a:pt x="620983" y="675713"/>
                  </a:lnTo>
                  <a:lnTo>
                    <a:pt x="629403" y="671503"/>
                  </a:lnTo>
                  <a:lnTo>
                    <a:pt x="631508" y="682028"/>
                  </a:lnTo>
                  <a:cubicBezTo>
                    <a:pt x="638525" y="679222"/>
                    <a:pt x="648348" y="652558"/>
                    <a:pt x="660978" y="602037"/>
                  </a:cubicBezTo>
                  <a:lnTo>
                    <a:pt x="663083" y="602037"/>
                  </a:lnTo>
                  <a:lnTo>
                    <a:pt x="660978" y="583092"/>
                  </a:lnTo>
                  <a:lnTo>
                    <a:pt x="660978" y="534677"/>
                  </a:lnTo>
                  <a:lnTo>
                    <a:pt x="656768" y="534677"/>
                  </a:lnTo>
                  <a:lnTo>
                    <a:pt x="642033" y="538887"/>
                  </a:lnTo>
                  <a:lnTo>
                    <a:pt x="633613" y="534677"/>
                  </a:lnTo>
                  <a:cubicBezTo>
                    <a:pt x="632209" y="533273"/>
                    <a:pt x="631508" y="531870"/>
                    <a:pt x="631508" y="530467"/>
                  </a:cubicBezTo>
                  <a:cubicBezTo>
                    <a:pt x="621684" y="540290"/>
                    <a:pt x="586600" y="550815"/>
                    <a:pt x="526257" y="562042"/>
                  </a:cubicBezTo>
                  <a:cubicBezTo>
                    <a:pt x="526257" y="571865"/>
                    <a:pt x="500294" y="583794"/>
                    <a:pt x="448371" y="597827"/>
                  </a:cubicBezTo>
                  <a:cubicBezTo>
                    <a:pt x="417497" y="603441"/>
                    <a:pt x="402060" y="609054"/>
                    <a:pt x="402060" y="614668"/>
                  </a:cubicBezTo>
                  <a:lnTo>
                    <a:pt x="402060" y="618878"/>
                  </a:lnTo>
                  <a:lnTo>
                    <a:pt x="395745" y="618878"/>
                  </a:lnTo>
                  <a:cubicBezTo>
                    <a:pt x="388728" y="618878"/>
                    <a:pt x="381711" y="616773"/>
                    <a:pt x="374695" y="612563"/>
                  </a:cubicBezTo>
                  <a:cubicBezTo>
                    <a:pt x="339611" y="630806"/>
                    <a:pt x="308737" y="650453"/>
                    <a:pt x="282074" y="671503"/>
                  </a:cubicBezTo>
                  <a:cubicBezTo>
                    <a:pt x="282074" y="674310"/>
                    <a:pt x="280670" y="678520"/>
                    <a:pt x="277864" y="684133"/>
                  </a:cubicBezTo>
                  <a:cubicBezTo>
                    <a:pt x="275057" y="691150"/>
                    <a:pt x="271548" y="698869"/>
                    <a:pt x="267338" y="707289"/>
                  </a:cubicBezTo>
                  <a:lnTo>
                    <a:pt x="271548" y="715709"/>
                  </a:lnTo>
                  <a:cubicBezTo>
                    <a:pt x="270145" y="729742"/>
                    <a:pt x="268040" y="736759"/>
                    <a:pt x="265233" y="736759"/>
                  </a:cubicBezTo>
                  <a:cubicBezTo>
                    <a:pt x="269443" y="742372"/>
                    <a:pt x="271548" y="749389"/>
                    <a:pt x="271548" y="757809"/>
                  </a:cubicBezTo>
                  <a:lnTo>
                    <a:pt x="254708" y="816750"/>
                  </a:lnTo>
                  <a:cubicBezTo>
                    <a:pt x="254708" y="819557"/>
                    <a:pt x="255410" y="820960"/>
                    <a:pt x="256813" y="820960"/>
                  </a:cubicBezTo>
                  <a:cubicBezTo>
                    <a:pt x="255410" y="846220"/>
                    <a:pt x="250498" y="858850"/>
                    <a:pt x="242078" y="858850"/>
                  </a:cubicBezTo>
                  <a:cubicBezTo>
                    <a:pt x="235061" y="858850"/>
                    <a:pt x="195066" y="830783"/>
                    <a:pt x="122092" y="774649"/>
                  </a:cubicBezTo>
                  <a:cubicBezTo>
                    <a:pt x="105252" y="770439"/>
                    <a:pt x="94726" y="768334"/>
                    <a:pt x="90516" y="768334"/>
                  </a:cubicBezTo>
                  <a:cubicBezTo>
                    <a:pt x="86306" y="768334"/>
                    <a:pt x="84201" y="769036"/>
                    <a:pt x="84201" y="770439"/>
                  </a:cubicBezTo>
                  <a:cubicBezTo>
                    <a:pt x="56134" y="767633"/>
                    <a:pt x="42101" y="762019"/>
                    <a:pt x="42101" y="753599"/>
                  </a:cubicBezTo>
                  <a:cubicBezTo>
                    <a:pt x="43504" y="750792"/>
                    <a:pt x="44206" y="745881"/>
                    <a:pt x="44206" y="738864"/>
                  </a:cubicBezTo>
                  <a:cubicBezTo>
                    <a:pt x="41399" y="738864"/>
                    <a:pt x="37891" y="734654"/>
                    <a:pt x="33681" y="726234"/>
                  </a:cubicBezTo>
                  <a:lnTo>
                    <a:pt x="44206" y="703079"/>
                  </a:lnTo>
                  <a:cubicBezTo>
                    <a:pt x="35786" y="700272"/>
                    <a:pt x="31576" y="696764"/>
                    <a:pt x="31576" y="692553"/>
                  </a:cubicBezTo>
                  <a:lnTo>
                    <a:pt x="31576" y="686238"/>
                  </a:lnTo>
                  <a:lnTo>
                    <a:pt x="33681" y="679923"/>
                  </a:lnTo>
                  <a:cubicBezTo>
                    <a:pt x="28067" y="679923"/>
                    <a:pt x="23857" y="669398"/>
                    <a:pt x="21051" y="648348"/>
                  </a:cubicBezTo>
                  <a:cubicBezTo>
                    <a:pt x="25261" y="639928"/>
                    <a:pt x="27366" y="632911"/>
                    <a:pt x="27366" y="627298"/>
                  </a:cubicBezTo>
                  <a:lnTo>
                    <a:pt x="21051" y="627298"/>
                  </a:lnTo>
                  <a:lnTo>
                    <a:pt x="31576" y="604143"/>
                  </a:lnTo>
                  <a:cubicBezTo>
                    <a:pt x="25962" y="604143"/>
                    <a:pt x="23156" y="602037"/>
                    <a:pt x="23156" y="597827"/>
                  </a:cubicBezTo>
                  <a:cubicBezTo>
                    <a:pt x="28769" y="597827"/>
                    <a:pt x="31576" y="595722"/>
                    <a:pt x="31576" y="591512"/>
                  </a:cubicBezTo>
                  <a:lnTo>
                    <a:pt x="31576" y="551517"/>
                  </a:lnTo>
                  <a:lnTo>
                    <a:pt x="42101" y="538887"/>
                  </a:lnTo>
                  <a:lnTo>
                    <a:pt x="33681" y="538887"/>
                  </a:lnTo>
                  <a:lnTo>
                    <a:pt x="33681" y="530467"/>
                  </a:lnTo>
                  <a:lnTo>
                    <a:pt x="48416" y="513626"/>
                  </a:lnTo>
                  <a:lnTo>
                    <a:pt x="48416" y="509416"/>
                  </a:lnTo>
                  <a:lnTo>
                    <a:pt x="42101" y="509416"/>
                  </a:lnTo>
                  <a:lnTo>
                    <a:pt x="42101" y="505206"/>
                  </a:lnTo>
                  <a:cubicBezTo>
                    <a:pt x="49117" y="500996"/>
                    <a:pt x="53328" y="483454"/>
                    <a:pt x="54731" y="452581"/>
                  </a:cubicBezTo>
                  <a:cubicBezTo>
                    <a:pt x="50521" y="452581"/>
                    <a:pt x="48416" y="450476"/>
                    <a:pt x="48416" y="446266"/>
                  </a:cubicBezTo>
                  <a:cubicBezTo>
                    <a:pt x="66659" y="392938"/>
                    <a:pt x="101041" y="339611"/>
                    <a:pt x="151562" y="286284"/>
                  </a:cubicBezTo>
                  <a:cubicBezTo>
                    <a:pt x="165596" y="283477"/>
                    <a:pt x="176822" y="277864"/>
                    <a:pt x="185242" y="269444"/>
                  </a:cubicBezTo>
                  <a:cubicBezTo>
                    <a:pt x="193663" y="259620"/>
                    <a:pt x="211906" y="254708"/>
                    <a:pt x="239973" y="254708"/>
                  </a:cubicBezTo>
                  <a:lnTo>
                    <a:pt x="261023" y="254708"/>
                  </a:lnTo>
                  <a:cubicBezTo>
                    <a:pt x="263830" y="254708"/>
                    <a:pt x="265233" y="256112"/>
                    <a:pt x="265233" y="258918"/>
                  </a:cubicBezTo>
                  <a:lnTo>
                    <a:pt x="271548" y="254708"/>
                  </a:lnTo>
                  <a:lnTo>
                    <a:pt x="292599" y="258918"/>
                  </a:lnTo>
                  <a:cubicBezTo>
                    <a:pt x="302422" y="251902"/>
                    <a:pt x="319964" y="248393"/>
                    <a:pt x="345224" y="248393"/>
                  </a:cubicBezTo>
                  <a:close/>
                  <a:moveTo>
                    <a:pt x="608352" y="0"/>
                  </a:moveTo>
                  <a:cubicBezTo>
                    <a:pt x="613966" y="2807"/>
                    <a:pt x="617474" y="4210"/>
                    <a:pt x="618878" y="4210"/>
                  </a:cubicBezTo>
                  <a:cubicBezTo>
                    <a:pt x="620281" y="4210"/>
                    <a:pt x="620983" y="2807"/>
                    <a:pt x="620983" y="0"/>
                  </a:cubicBezTo>
                  <a:lnTo>
                    <a:pt x="635718" y="4210"/>
                  </a:lnTo>
                  <a:cubicBezTo>
                    <a:pt x="655365" y="1404"/>
                    <a:pt x="667995" y="0"/>
                    <a:pt x="673608" y="0"/>
                  </a:cubicBezTo>
                  <a:lnTo>
                    <a:pt x="673608" y="4210"/>
                  </a:lnTo>
                  <a:lnTo>
                    <a:pt x="682028" y="0"/>
                  </a:lnTo>
                  <a:cubicBezTo>
                    <a:pt x="698868" y="1404"/>
                    <a:pt x="707289" y="4210"/>
                    <a:pt x="707289" y="8420"/>
                  </a:cubicBezTo>
                  <a:lnTo>
                    <a:pt x="713604" y="4210"/>
                  </a:lnTo>
                  <a:lnTo>
                    <a:pt x="717814" y="4210"/>
                  </a:lnTo>
                  <a:cubicBezTo>
                    <a:pt x="769738" y="14034"/>
                    <a:pt x="815347" y="29471"/>
                    <a:pt x="854640" y="50521"/>
                  </a:cubicBezTo>
                  <a:lnTo>
                    <a:pt x="961997" y="149457"/>
                  </a:lnTo>
                  <a:lnTo>
                    <a:pt x="961997" y="162087"/>
                  </a:lnTo>
                  <a:lnTo>
                    <a:pt x="951472" y="176822"/>
                  </a:lnTo>
                  <a:lnTo>
                    <a:pt x="953577" y="185243"/>
                  </a:lnTo>
                  <a:lnTo>
                    <a:pt x="947261" y="197873"/>
                  </a:lnTo>
                  <a:cubicBezTo>
                    <a:pt x="950068" y="203486"/>
                    <a:pt x="951472" y="208398"/>
                    <a:pt x="951472" y="212608"/>
                  </a:cubicBezTo>
                  <a:cubicBezTo>
                    <a:pt x="945858" y="218221"/>
                    <a:pt x="943051" y="227343"/>
                    <a:pt x="943051" y="239973"/>
                  </a:cubicBezTo>
                  <a:lnTo>
                    <a:pt x="936736" y="239973"/>
                  </a:lnTo>
                  <a:cubicBezTo>
                    <a:pt x="901653" y="210503"/>
                    <a:pt x="870779" y="195768"/>
                    <a:pt x="844115" y="195768"/>
                  </a:cubicBezTo>
                  <a:lnTo>
                    <a:pt x="783070" y="195768"/>
                  </a:lnTo>
                  <a:lnTo>
                    <a:pt x="766229" y="197873"/>
                  </a:lnTo>
                  <a:cubicBezTo>
                    <a:pt x="762019" y="196469"/>
                    <a:pt x="756406" y="195066"/>
                    <a:pt x="749389" y="193663"/>
                  </a:cubicBezTo>
                  <a:cubicBezTo>
                    <a:pt x="739566" y="190856"/>
                    <a:pt x="729041" y="188751"/>
                    <a:pt x="717814" y="187347"/>
                  </a:cubicBezTo>
                  <a:lnTo>
                    <a:pt x="696763" y="191558"/>
                  </a:lnTo>
                  <a:lnTo>
                    <a:pt x="686238" y="191558"/>
                  </a:lnTo>
                  <a:cubicBezTo>
                    <a:pt x="683432" y="191558"/>
                    <a:pt x="682028" y="190154"/>
                    <a:pt x="682028" y="187347"/>
                  </a:cubicBezTo>
                  <a:cubicBezTo>
                    <a:pt x="679222" y="188751"/>
                    <a:pt x="675012" y="190154"/>
                    <a:pt x="669398" y="191558"/>
                  </a:cubicBezTo>
                  <a:cubicBezTo>
                    <a:pt x="662381" y="192961"/>
                    <a:pt x="654663" y="194364"/>
                    <a:pt x="646243" y="195768"/>
                  </a:cubicBezTo>
                  <a:cubicBezTo>
                    <a:pt x="646243" y="192961"/>
                    <a:pt x="644840" y="191558"/>
                    <a:pt x="642033" y="191558"/>
                  </a:cubicBezTo>
                  <a:cubicBezTo>
                    <a:pt x="642033" y="194364"/>
                    <a:pt x="641331" y="195768"/>
                    <a:pt x="639928" y="195768"/>
                  </a:cubicBezTo>
                  <a:lnTo>
                    <a:pt x="639928" y="187347"/>
                  </a:lnTo>
                  <a:cubicBezTo>
                    <a:pt x="684835" y="180331"/>
                    <a:pt x="721322" y="168402"/>
                    <a:pt x="749389" y="151562"/>
                  </a:cubicBezTo>
                  <a:lnTo>
                    <a:pt x="749389" y="149457"/>
                  </a:lnTo>
                  <a:lnTo>
                    <a:pt x="740969" y="149457"/>
                  </a:lnTo>
                  <a:lnTo>
                    <a:pt x="740969" y="141037"/>
                  </a:lnTo>
                  <a:cubicBezTo>
                    <a:pt x="746582" y="141037"/>
                    <a:pt x="752897" y="137529"/>
                    <a:pt x="759914" y="130512"/>
                  </a:cubicBezTo>
                  <a:cubicBezTo>
                    <a:pt x="765528" y="133319"/>
                    <a:pt x="769036" y="134722"/>
                    <a:pt x="770439" y="134722"/>
                  </a:cubicBezTo>
                  <a:lnTo>
                    <a:pt x="770439" y="130512"/>
                  </a:lnTo>
                  <a:cubicBezTo>
                    <a:pt x="770439" y="115075"/>
                    <a:pt x="750091" y="101041"/>
                    <a:pt x="709394" y="88411"/>
                  </a:cubicBezTo>
                  <a:lnTo>
                    <a:pt x="656768" y="61046"/>
                  </a:lnTo>
                  <a:cubicBezTo>
                    <a:pt x="634314" y="51222"/>
                    <a:pt x="608352" y="44206"/>
                    <a:pt x="578882" y="39996"/>
                  </a:cubicBezTo>
                  <a:lnTo>
                    <a:pt x="578882" y="31576"/>
                  </a:lnTo>
                  <a:lnTo>
                    <a:pt x="583092" y="31576"/>
                  </a:lnTo>
                  <a:lnTo>
                    <a:pt x="589407" y="35786"/>
                  </a:lnTo>
                  <a:cubicBezTo>
                    <a:pt x="589407" y="31576"/>
                    <a:pt x="596424" y="23156"/>
                    <a:pt x="610457" y="10525"/>
                  </a:cubicBezTo>
                  <a:cubicBezTo>
                    <a:pt x="606247" y="10525"/>
                    <a:pt x="604142" y="8420"/>
                    <a:pt x="604142" y="4210"/>
                  </a:cubicBezTo>
                  <a:cubicBezTo>
                    <a:pt x="606949" y="4210"/>
                    <a:pt x="608352" y="2807"/>
                    <a:pt x="60835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16600">
                  <a:solidFill>
                    <a:schemeClr val="bg1"/>
                  </a:solidFill>
                  <a:latin typeface="字魂49号-逍遥行书" panose="00000500000000000000" pitchFamily="2" charset="-122"/>
                  <a:ea typeface="字魂49号-逍遥行书" panose="00000500000000000000" pitchFamily="2" charset="-122"/>
                </a:defRPr>
              </a:lvl1pPr>
            </a:lstStyle>
            <a:p>
              <a:endParaRPr lang="zh-CN" altLang="en-US" dirty="0">
                <a:solidFill>
                  <a:schemeClr val="tx1">
                    <a:lumMod val="85000"/>
                    <a:lumOff val="15000"/>
                  </a:schemeClr>
                </a:solidFill>
              </a:endParaRPr>
            </a:p>
          </p:txBody>
        </p:sp>
        <p:sp>
          <p:nvSpPr>
            <p:cNvPr id="1650" name="文本框 1649">
              <a:extLst>
                <a:ext uri="{FF2B5EF4-FFF2-40B4-BE49-F238E27FC236}">
                  <a16:creationId xmlns:a16="http://schemas.microsoft.com/office/drawing/2014/main" id="{4A17DBEB-1348-49FA-A406-24FCB1A5149F}"/>
                </a:ext>
              </a:extLst>
            </p:cNvPr>
            <p:cNvSpPr txBox="1"/>
            <p:nvPr/>
          </p:nvSpPr>
          <p:spPr>
            <a:xfrm>
              <a:off x="5779759" y="2586967"/>
              <a:ext cx="851229" cy="921629"/>
            </a:xfrm>
            <a:custGeom>
              <a:avLst/>
              <a:gdLst/>
              <a:ahLst/>
              <a:cxnLst/>
              <a:rect l="l" t="t" r="r" b="b"/>
              <a:pathLst>
                <a:path w="851229" h="921629">
                  <a:moveTo>
                    <a:pt x="354933" y="872595"/>
                  </a:moveTo>
                  <a:lnTo>
                    <a:pt x="354933" y="874823"/>
                  </a:lnTo>
                  <a:lnTo>
                    <a:pt x="362734" y="874823"/>
                  </a:lnTo>
                  <a:lnTo>
                    <a:pt x="362734" y="872595"/>
                  </a:lnTo>
                  <a:close/>
                  <a:moveTo>
                    <a:pt x="137620" y="824674"/>
                  </a:moveTo>
                  <a:lnTo>
                    <a:pt x="140963" y="824674"/>
                  </a:lnTo>
                  <a:lnTo>
                    <a:pt x="140963" y="825789"/>
                  </a:lnTo>
                  <a:lnTo>
                    <a:pt x="137620" y="825789"/>
                  </a:lnTo>
                  <a:close/>
                  <a:moveTo>
                    <a:pt x="229003" y="822445"/>
                  </a:moveTo>
                  <a:cubicBezTo>
                    <a:pt x="221573" y="824674"/>
                    <a:pt x="217859" y="827275"/>
                    <a:pt x="217859" y="830246"/>
                  </a:cubicBezTo>
                  <a:lnTo>
                    <a:pt x="220088" y="830246"/>
                  </a:lnTo>
                  <a:cubicBezTo>
                    <a:pt x="226031" y="830246"/>
                    <a:pt x="229746" y="828389"/>
                    <a:pt x="231232" y="824674"/>
                  </a:cubicBezTo>
                  <a:cubicBezTo>
                    <a:pt x="229746" y="824674"/>
                    <a:pt x="229003" y="823931"/>
                    <a:pt x="229003" y="822445"/>
                  </a:cubicBezTo>
                  <a:close/>
                  <a:moveTo>
                    <a:pt x="229003" y="812416"/>
                  </a:moveTo>
                  <a:lnTo>
                    <a:pt x="233461" y="812416"/>
                  </a:lnTo>
                  <a:cubicBezTo>
                    <a:pt x="233461" y="815387"/>
                    <a:pt x="231975" y="816873"/>
                    <a:pt x="229003" y="816873"/>
                  </a:cubicBezTo>
                  <a:close/>
                  <a:moveTo>
                    <a:pt x="240147" y="805729"/>
                  </a:moveTo>
                  <a:lnTo>
                    <a:pt x="240147" y="809072"/>
                  </a:lnTo>
                  <a:lnTo>
                    <a:pt x="236804" y="809072"/>
                  </a:lnTo>
                  <a:cubicBezTo>
                    <a:pt x="236804" y="806844"/>
                    <a:pt x="237918" y="805729"/>
                    <a:pt x="240147" y="805729"/>
                  </a:cubicBezTo>
                  <a:close/>
                  <a:moveTo>
                    <a:pt x="223431" y="801271"/>
                  </a:moveTo>
                  <a:lnTo>
                    <a:pt x="225660" y="805729"/>
                  </a:lnTo>
                  <a:lnTo>
                    <a:pt x="225660" y="806844"/>
                  </a:lnTo>
                  <a:lnTo>
                    <a:pt x="214515" y="806844"/>
                  </a:lnTo>
                  <a:cubicBezTo>
                    <a:pt x="214515" y="809815"/>
                    <a:pt x="219345" y="813902"/>
                    <a:pt x="229003" y="819102"/>
                  </a:cubicBezTo>
                  <a:lnTo>
                    <a:pt x="229003" y="820217"/>
                  </a:lnTo>
                  <a:lnTo>
                    <a:pt x="233461" y="820217"/>
                  </a:lnTo>
                  <a:cubicBezTo>
                    <a:pt x="239404" y="820217"/>
                    <a:pt x="243490" y="817245"/>
                    <a:pt x="245719" y="811301"/>
                  </a:cubicBezTo>
                  <a:cubicBezTo>
                    <a:pt x="245719" y="809072"/>
                    <a:pt x="243490" y="805729"/>
                    <a:pt x="239033" y="801271"/>
                  </a:cubicBezTo>
                  <a:lnTo>
                    <a:pt x="235689" y="802386"/>
                  </a:lnTo>
                  <a:lnTo>
                    <a:pt x="233461" y="803500"/>
                  </a:lnTo>
                  <a:close/>
                  <a:moveTo>
                    <a:pt x="272465" y="767839"/>
                  </a:moveTo>
                  <a:lnTo>
                    <a:pt x="274694" y="767839"/>
                  </a:lnTo>
                  <a:lnTo>
                    <a:pt x="274694" y="772296"/>
                  </a:lnTo>
                  <a:lnTo>
                    <a:pt x="269122" y="772296"/>
                  </a:lnTo>
                  <a:cubicBezTo>
                    <a:pt x="269122" y="769324"/>
                    <a:pt x="270237" y="767839"/>
                    <a:pt x="272465" y="767839"/>
                  </a:cubicBezTo>
                  <a:close/>
                  <a:moveTo>
                    <a:pt x="270237" y="760038"/>
                  </a:moveTo>
                  <a:cubicBezTo>
                    <a:pt x="265779" y="763009"/>
                    <a:pt x="262807" y="765610"/>
                    <a:pt x="261321" y="767839"/>
                  </a:cubicBezTo>
                  <a:cubicBezTo>
                    <a:pt x="261321" y="768582"/>
                    <a:pt x="262064" y="769696"/>
                    <a:pt x="263550" y="771182"/>
                  </a:cubicBezTo>
                  <a:cubicBezTo>
                    <a:pt x="265779" y="772668"/>
                    <a:pt x="268751" y="774154"/>
                    <a:pt x="272465" y="775640"/>
                  </a:cubicBezTo>
                  <a:lnTo>
                    <a:pt x="275809" y="775640"/>
                  </a:lnTo>
                  <a:cubicBezTo>
                    <a:pt x="275809" y="771925"/>
                    <a:pt x="277666" y="767467"/>
                    <a:pt x="281381" y="762266"/>
                  </a:cubicBezTo>
                  <a:lnTo>
                    <a:pt x="278038" y="762266"/>
                  </a:lnTo>
                  <a:lnTo>
                    <a:pt x="272465" y="765610"/>
                  </a:lnTo>
                  <a:lnTo>
                    <a:pt x="272465" y="764495"/>
                  </a:lnTo>
                  <a:lnTo>
                    <a:pt x="274694" y="760038"/>
                  </a:lnTo>
                  <a:close/>
                  <a:moveTo>
                    <a:pt x="222316" y="747779"/>
                  </a:moveTo>
                  <a:cubicBezTo>
                    <a:pt x="218602" y="747779"/>
                    <a:pt x="210801" y="750751"/>
                    <a:pt x="198913" y="756694"/>
                  </a:cubicBezTo>
                  <a:lnTo>
                    <a:pt x="187769" y="748893"/>
                  </a:lnTo>
                  <a:cubicBezTo>
                    <a:pt x="187769" y="752608"/>
                    <a:pt x="184054" y="754466"/>
                    <a:pt x="176625" y="754466"/>
                  </a:cubicBezTo>
                  <a:lnTo>
                    <a:pt x="176625" y="758923"/>
                  </a:lnTo>
                  <a:cubicBezTo>
                    <a:pt x="176625" y="773782"/>
                    <a:pt x="173653" y="781212"/>
                    <a:pt x="167710" y="781212"/>
                  </a:cubicBezTo>
                  <a:cubicBezTo>
                    <a:pt x="167710" y="791613"/>
                    <a:pt x="170310" y="797185"/>
                    <a:pt x="175510" y="797928"/>
                  </a:cubicBezTo>
                  <a:lnTo>
                    <a:pt x="176625" y="797928"/>
                  </a:lnTo>
                  <a:cubicBezTo>
                    <a:pt x="181083" y="793470"/>
                    <a:pt x="188141" y="788641"/>
                    <a:pt x="197799" y="783441"/>
                  </a:cubicBezTo>
                  <a:close/>
                  <a:moveTo>
                    <a:pt x="339331" y="745550"/>
                  </a:moveTo>
                  <a:cubicBezTo>
                    <a:pt x="327444" y="765610"/>
                    <a:pt x="308127" y="790127"/>
                    <a:pt x="281381" y="819102"/>
                  </a:cubicBezTo>
                  <a:cubicBezTo>
                    <a:pt x="279895" y="822817"/>
                    <a:pt x="270608" y="828761"/>
                    <a:pt x="253520" y="836933"/>
                  </a:cubicBezTo>
                  <a:cubicBezTo>
                    <a:pt x="253520" y="842877"/>
                    <a:pt x="247205" y="848077"/>
                    <a:pt x="234575" y="852535"/>
                  </a:cubicBezTo>
                  <a:lnTo>
                    <a:pt x="234575" y="853649"/>
                  </a:lnTo>
                  <a:cubicBezTo>
                    <a:pt x="234575" y="857364"/>
                    <a:pt x="247205" y="863679"/>
                    <a:pt x="272465" y="872595"/>
                  </a:cubicBezTo>
                  <a:lnTo>
                    <a:pt x="274694" y="872595"/>
                  </a:lnTo>
                  <a:cubicBezTo>
                    <a:pt x="291782" y="872595"/>
                    <a:pt x="303298" y="864051"/>
                    <a:pt x="309241" y="846963"/>
                  </a:cubicBezTo>
                  <a:cubicBezTo>
                    <a:pt x="315928" y="838047"/>
                    <a:pt x="321129" y="826532"/>
                    <a:pt x="324843" y="812416"/>
                  </a:cubicBezTo>
                  <a:cubicBezTo>
                    <a:pt x="328558" y="812416"/>
                    <a:pt x="330416" y="810187"/>
                    <a:pt x="330416" y="805729"/>
                  </a:cubicBezTo>
                  <a:cubicBezTo>
                    <a:pt x="326701" y="798300"/>
                    <a:pt x="324843" y="793842"/>
                    <a:pt x="324843" y="792356"/>
                  </a:cubicBezTo>
                  <a:lnTo>
                    <a:pt x="330416" y="789013"/>
                  </a:lnTo>
                  <a:lnTo>
                    <a:pt x="328187" y="784555"/>
                  </a:lnTo>
                  <a:lnTo>
                    <a:pt x="341560" y="745550"/>
                  </a:lnTo>
                  <a:close/>
                  <a:moveTo>
                    <a:pt x="285839" y="737749"/>
                  </a:moveTo>
                  <a:lnTo>
                    <a:pt x="275809" y="739978"/>
                  </a:lnTo>
                  <a:lnTo>
                    <a:pt x="280266" y="745550"/>
                  </a:lnTo>
                  <a:cubicBezTo>
                    <a:pt x="278038" y="745550"/>
                    <a:pt x="275437" y="748150"/>
                    <a:pt x="272465" y="753351"/>
                  </a:cubicBezTo>
                  <a:cubicBezTo>
                    <a:pt x="272465" y="754094"/>
                    <a:pt x="275437" y="756323"/>
                    <a:pt x="281381" y="760038"/>
                  </a:cubicBezTo>
                  <a:lnTo>
                    <a:pt x="282867" y="758923"/>
                  </a:lnTo>
                  <a:lnTo>
                    <a:pt x="283610" y="758923"/>
                  </a:lnTo>
                  <a:lnTo>
                    <a:pt x="283610" y="758366"/>
                  </a:lnTo>
                  <a:lnTo>
                    <a:pt x="285839" y="756694"/>
                  </a:lnTo>
                  <a:lnTo>
                    <a:pt x="285839" y="753351"/>
                  </a:lnTo>
                  <a:lnTo>
                    <a:pt x="283610" y="753351"/>
                  </a:lnTo>
                  <a:lnTo>
                    <a:pt x="283610" y="758366"/>
                  </a:lnTo>
                  <a:lnTo>
                    <a:pt x="282867" y="758923"/>
                  </a:lnTo>
                  <a:lnTo>
                    <a:pt x="281381" y="758923"/>
                  </a:lnTo>
                  <a:cubicBezTo>
                    <a:pt x="279152" y="758923"/>
                    <a:pt x="278038" y="757437"/>
                    <a:pt x="278038" y="754466"/>
                  </a:cubicBezTo>
                  <a:lnTo>
                    <a:pt x="278038" y="753351"/>
                  </a:lnTo>
                  <a:cubicBezTo>
                    <a:pt x="278038" y="751865"/>
                    <a:pt x="281009" y="749265"/>
                    <a:pt x="286953" y="745550"/>
                  </a:cubicBezTo>
                  <a:cubicBezTo>
                    <a:pt x="288439" y="747779"/>
                    <a:pt x="289925" y="748893"/>
                    <a:pt x="291411" y="748893"/>
                  </a:cubicBezTo>
                  <a:lnTo>
                    <a:pt x="294754" y="748893"/>
                  </a:lnTo>
                  <a:lnTo>
                    <a:pt x="285839" y="739978"/>
                  </a:lnTo>
                  <a:lnTo>
                    <a:pt x="291411" y="739978"/>
                  </a:lnTo>
                  <a:lnTo>
                    <a:pt x="291411" y="737749"/>
                  </a:lnTo>
                  <a:close/>
                  <a:moveTo>
                    <a:pt x="192227" y="737749"/>
                  </a:moveTo>
                  <a:cubicBezTo>
                    <a:pt x="189998" y="738492"/>
                    <a:pt x="188141" y="739607"/>
                    <a:pt x="186655" y="741092"/>
                  </a:cubicBezTo>
                  <a:cubicBezTo>
                    <a:pt x="185169" y="741835"/>
                    <a:pt x="184426" y="742578"/>
                    <a:pt x="184426" y="743321"/>
                  </a:cubicBezTo>
                  <a:lnTo>
                    <a:pt x="187769" y="743321"/>
                  </a:lnTo>
                  <a:cubicBezTo>
                    <a:pt x="189998" y="743321"/>
                    <a:pt x="191855" y="741464"/>
                    <a:pt x="193341" y="737749"/>
                  </a:cubicBezTo>
                  <a:close/>
                  <a:moveTo>
                    <a:pt x="197799" y="725490"/>
                  </a:moveTo>
                  <a:cubicBezTo>
                    <a:pt x="196313" y="728462"/>
                    <a:pt x="195570" y="730320"/>
                    <a:pt x="195570" y="731063"/>
                  </a:cubicBezTo>
                  <a:lnTo>
                    <a:pt x="195570" y="732177"/>
                  </a:lnTo>
                  <a:lnTo>
                    <a:pt x="197799" y="732177"/>
                  </a:lnTo>
                  <a:cubicBezTo>
                    <a:pt x="197799" y="728462"/>
                    <a:pt x="199656" y="726605"/>
                    <a:pt x="203371" y="726605"/>
                  </a:cubicBezTo>
                  <a:lnTo>
                    <a:pt x="203371" y="725490"/>
                  </a:lnTo>
                  <a:close/>
                  <a:moveTo>
                    <a:pt x="302555" y="723262"/>
                  </a:moveTo>
                  <a:lnTo>
                    <a:pt x="302555" y="726605"/>
                  </a:lnTo>
                  <a:lnTo>
                    <a:pt x="305898" y="726605"/>
                  </a:lnTo>
                  <a:cubicBezTo>
                    <a:pt x="305898" y="724376"/>
                    <a:pt x="304784" y="723262"/>
                    <a:pt x="302555" y="723262"/>
                  </a:cubicBezTo>
                  <a:close/>
                  <a:moveTo>
                    <a:pt x="298097" y="712117"/>
                  </a:moveTo>
                  <a:cubicBezTo>
                    <a:pt x="289925" y="713603"/>
                    <a:pt x="285839" y="714718"/>
                    <a:pt x="285839" y="715461"/>
                  </a:cubicBezTo>
                  <a:lnTo>
                    <a:pt x="286953" y="718804"/>
                  </a:lnTo>
                  <a:lnTo>
                    <a:pt x="286953" y="721033"/>
                  </a:lnTo>
                  <a:cubicBezTo>
                    <a:pt x="286210" y="721033"/>
                    <a:pt x="285839" y="721776"/>
                    <a:pt x="285839" y="723262"/>
                  </a:cubicBezTo>
                  <a:lnTo>
                    <a:pt x="294754" y="728834"/>
                  </a:lnTo>
                  <a:lnTo>
                    <a:pt x="300326" y="718804"/>
                  </a:lnTo>
                  <a:cubicBezTo>
                    <a:pt x="298840" y="718804"/>
                    <a:pt x="298097" y="718432"/>
                    <a:pt x="298097" y="717689"/>
                  </a:cubicBezTo>
                  <a:cubicBezTo>
                    <a:pt x="301069" y="717689"/>
                    <a:pt x="302555" y="716204"/>
                    <a:pt x="302555" y="713232"/>
                  </a:cubicBezTo>
                  <a:close/>
                  <a:moveTo>
                    <a:pt x="311470" y="695401"/>
                  </a:moveTo>
                  <a:lnTo>
                    <a:pt x="311470" y="696515"/>
                  </a:lnTo>
                  <a:lnTo>
                    <a:pt x="315928" y="696515"/>
                  </a:lnTo>
                  <a:lnTo>
                    <a:pt x="315928" y="695401"/>
                  </a:lnTo>
                  <a:close/>
                  <a:moveTo>
                    <a:pt x="198913" y="695401"/>
                  </a:moveTo>
                  <a:cubicBezTo>
                    <a:pt x="198913" y="702831"/>
                    <a:pt x="195199" y="706545"/>
                    <a:pt x="187769" y="706545"/>
                  </a:cubicBezTo>
                  <a:lnTo>
                    <a:pt x="189998" y="715461"/>
                  </a:lnTo>
                  <a:lnTo>
                    <a:pt x="189998" y="717689"/>
                  </a:lnTo>
                  <a:lnTo>
                    <a:pt x="184426" y="717689"/>
                  </a:lnTo>
                  <a:lnTo>
                    <a:pt x="184426" y="721033"/>
                  </a:lnTo>
                  <a:lnTo>
                    <a:pt x="186655" y="721033"/>
                  </a:lnTo>
                  <a:lnTo>
                    <a:pt x="198913" y="713232"/>
                  </a:lnTo>
                  <a:cubicBezTo>
                    <a:pt x="199656" y="716204"/>
                    <a:pt x="201142" y="717689"/>
                    <a:pt x="203371" y="717689"/>
                  </a:cubicBezTo>
                  <a:lnTo>
                    <a:pt x="204486" y="717689"/>
                  </a:lnTo>
                  <a:lnTo>
                    <a:pt x="204486" y="713232"/>
                  </a:lnTo>
                  <a:lnTo>
                    <a:pt x="198913" y="713232"/>
                  </a:lnTo>
                  <a:lnTo>
                    <a:pt x="198913" y="709888"/>
                  </a:lnTo>
                  <a:lnTo>
                    <a:pt x="208943" y="709888"/>
                  </a:lnTo>
                  <a:lnTo>
                    <a:pt x="208943" y="706545"/>
                  </a:lnTo>
                  <a:lnTo>
                    <a:pt x="203371" y="707660"/>
                  </a:lnTo>
                  <a:cubicBezTo>
                    <a:pt x="203371" y="705431"/>
                    <a:pt x="204486" y="701716"/>
                    <a:pt x="206714" y="696515"/>
                  </a:cubicBezTo>
                  <a:lnTo>
                    <a:pt x="203371" y="695401"/>
                  </a:lnTo>
                  <a:close/>
                  <a:moveTo>
                    <a:pt x="300326" y="689829"/>
                  </a:moveTo>
                  <a:lnTo>
                    <a:pt x="300326" y="690943"/>
                  </a:lnTo>
                  <a:lnTo>
                    <a:pt x="298097" y="709888"/>
                  </a:lnTo>
                  <a:cubicBezTo>
                    <a:pt x="301069" y="709888"/>
                    <a:pt x="302555" y="708031"/>
                    <a:pt x="302555" y="704316"/>
                  </a:cubicBezTo>
                  <a:lnTo>
                    <a:pt x="305898" y="706545"/>
                  </a:lnTo>
                  <a:lnTo>
                    <a:pt x="308127" y="706545"/>
                  </a:lnTo>
                  <a:lnTo>
                    <a:pt x="305898" y="702088"/>
                  </a:lnTo>
                  <a:lnTo>
                    <a:pt x="305898" y="700973"/>
                  </a:lnTo>
                  <a:lnTo>
                    <a:pt x="309241" y="700973"/>
                  </a:lnTo>
                  <a:lnTo>
                    <a:pt x="309241" y="693172"/>
                  </a:lnTo>
                  <a:cubicBezTo>
                    <a:pt x="309241" y="690943"/>
                    <a:pt x="308127" y="689829"/>
                    <a:pt x="305898" y="689829"/>
                  </a:cubicBezTo>
                  <a:close/>
                  <a:moveTo>
                    <a:pt x="203371" y="685371"/>
                  </a:moveTo>
                  <a:lnTo>
                    <a:pt x="203371" y="687600"/>
                  </a:lnTo>
                  <a:cubicBezTo>
                    <a:pt x="203371" y="688343"/>
                    <a:pt x="204114" y="689457"/>
                    <a:pt x="205600" y="690943"/>
                  </a:cubicBezTo>
                  <a:cubicBezTo>
                    <a:pt x="206343" y="692429"/>
                    <a:pt x="207829" y="693915"/>
                    <a:pt x="210058" y="695401"/>
                  </a:cubicBezTo>
                  <a:cubicBezTo>
                    <a:pt x="210801" y="692429"/>
                    <a:pt x="212287" y="690943"/>
                    <a:pt x="214515" y="690943"/>
                  </a:cubicBezTo>
                  <a:lnTo>
                    <a:pt x="214515" y="695401"/>
                  </a:lnTo>
                  <a:lnTo>
                    <a:pt x="217859" y="695401"/>
                  </a:lnTo>
                  <a:lnTo>
                    <a:pt x="217859" y="690943"/>
                  </a:lnTo>
                  <a:cubicBezTo>
                    <a:pt x="208943" y="687229"/>
                    <a:pt x="204114" y="685371"/>
                    <a:pt x="203371" y="685371"/>
                  </a:cubicBezTo>
                  <a:close/>
                  <a:moveTo>
                    <a:pt x="225660" y="663083"/>
                  </a:moveTo>
                  <a:cubicBezTo>
                    <a:pt x="225660" y="665311"/>
                    <a:pt x="222316" y="666426"/>
                    <a:pt x="215630" y="666426"/>
                  </a:cubicBezTo>
                  <a:cubicBezTo>
                    <a:pt x="215630" y="668655"/>
                    <a:pt x="220088" y="671998"/>
                    <a:pt x="229003" y="676456"/>
                  </a:cubicBezTo>
                  <a:cubicBezTo>
                    <a:pt x="231975" y="676456"/>
                    <a:pt x="233461" y="674970"/>
                    <a:pt x="233461" y="671998"/>
                  </a:cubicBezTo>
                  <a:lnTo>
                    <a:pt x="233461" y="666426"/>
                  </a:lnTo>
                  <a:cubicBezTo>
                    <a:pt x="231975" y="666426"/>
                    <a:pt x="229374" y="665311"/>
                    <a:pt x="225660" y="663083"/>
                  </a:cubicBezTo>
                  <a:close/>
                  <a:moveTo>
                    <a:pt x="233461" y="648595"/>
                  </a:moveTo>
                  <a:lnTo>
                    <a:pt x="233461" y="651938"/>
                  </a:lnTo>
                  <a:lnTo>
                    <a:pt x="234575" y="651938"/>
                  </a:lnTo>
                  <a:lnTo>
                    <a:pt x="234575" y="648595"/>
                  </a:lnTo>
                  <a:close/>
                  <a:moveTo>
                    <a:pt x="62954" y="648595"/>
                  </a:moveTo>
                  <a:cubicBezTo>
                    <a:pt x="62954" y="649338"/>
                    <a:pt x="65182" y="651567"/>
                    <a:pt x="69640" y="655282"/>
                  </a:cubicBezTo>
                  <a:lnTo>
                    <a:pt x="75212" y="654167"/>
                  </a:lnTo>
                  <a:lnTo>
                    <a:pt x="71869" y="659739"/>
                  </a:lnTo>
                  <a:cubicBezTo>
                    <a:pt x="74098" y="659739"/>
                    <a:pt x="75212" y="660111"/>
                    <a:pt x="75212" y="660854"/>
                  </a:cubicBezTo>
                  <a:cubicBezTo>
                    <a:pt x="79670" y="658625"/>
                    <a:pt x="83013" y="657511"/>
                    <a:pt x="85242" y="657511"/>
                  </a:cubicBezTo>
                  <a:lnTo>
                    <a:pt x="83013" y="654167"/>
                  </a:lnTo>
                  <a:lnTo>
                    <a:pt x="85242" y="649710"/>
                  </a:lnTo>
                  <a:lnTo>
                    <a:pt x="83013" y="649710"/>
                  </a:lnTo>
                  <a:lnTo>
                    <a:pt x="77441" y="654167"/>
                  </a:lnTo>
                  <a:lnTo>
                    <a:pt x="75212" y="654167"/>
                  </a:lnTo>
                  <a:cubicBezTo>
                    <a:pt x="75212" y="650453"/>
                    <a:pt x="71126" y="648595"/>
                    <a:pt x="62954" y="648595"/>
                  </a:cubicBezTo>
                  <a:close/>
                  <a:moveTo>
                    <a:pt x="85242" y="646366"/>
                  </a:moveTo>
                  <a:lnTo>
                    <a:pt x="85242" y="648595"/>
                  </a:lnTo>
                  <a:lnTo>
                    <a:pt x="88585" y="648595"/>
                  </a:lnTo>
                  <a:lnTo>
                    <a:pt x="88585" y="646366"/>
                  </a:lnTo>
                  <a:close/>
                  <a:moveTo>
                    <a:pt x="454117" y="644137"/>
                  </a:moveTo>
                  <a:cubicBezTo>
                    <a:pt x="454117" y="644880"/>
                    <a:pt x="453374" y="646738"/>
                    <a:pt x="451888" y="649710"/>
                  </a:cubicBezTo>
                  <a:cubicBezTo>
                    <a:pt x="460803" y="655653"/>
                    <a:pt x="467861" y="663083"/>
                    <a:pt x="473062" y="671998"/>
                  </a:cubicBezTo>
                  <a:cubicBezTo>
                    <a:pt x="478263" y="671998"/>
                    <a:pt x="481234" y="676456"/>
                    <a:pt x="481977" y="685371"/>
                  </a:cubicBezTo>
                  <a:lnTo>
                    <a:pt x="504266" y="709888"/>
                  </a:lnTo>
                  <a:lnTo>
                    <a:pt x="503151" y="718804"/>
                  </a:lnTo>
                  <a:lnTo>
                    <a:pt x="506495" y="721033"/>
                  </a:lnTo>
                  <a:lnTo>
                    <a:pt x="504266" y="725490"/>
                  </a:lnTo>
                  <a:cubicBezTo>
                    <a:pt x="507981" y="731434"/>
                    <a:pt x="509838" y="735520"/>
                    <a:pt x="509838" y="737749"/>
                  </a:cubicBezTo>
                  <a:cubicBezTo>
                    <a:pt x="507609" y="738492"/>
                    <a:pt x="506495" y="739978"/>
                    <a:pt x="506495" y="742207"/>
                  </a:cubicBezTo>
                  <a:lnTo>
                    <a:pt x="508724" y="753351"/>
                  </a:lnTo>
                  <a:cubicBezTo>
                    <a:pt x="507981" y="763009"/>
                    <a:pt x="506123" y="767839"/>
                    <a:pt x="503151" y="767839"/>
                  </a:cubicBezTo>
                  <a:lnTo>
                    <a:pt x="500923" y="767839"/>
                  </a:lnTo>
                  <a:cubicBezTo>
                    <a:pt x="499437" y="767839"/>
                    <a:pt x="498694" y="767096"/>
                    <a:pt x="498694" y="765610"/>
                  </a:cubicBezTo>
                  <a:lnTo>
                    <a:pt x="495350" y="767839"/>
                  </a:lnTo>
                  <a:cubicBezTo>
                    <a:pt x="467861" y="745550"/>
                    <a:pt x="452631" y="734406"/>
                    <a:pt x="449659" y="734406"/>
                  </a:cubicBezTo>
                  <a:cubicBezTo>
                    <a:pt x="446687" y="734406"/>
                    <a:pt x="442601" y="730691"/>
                    <a:pt x="437400" y="723262"/>
                  </a:cubicBezTo>
                  <a:lnTo>
                    <a:pt x="431828" y="723262"/>
                  </a:lnTo>
                  <a:lnTo>
                    <a:pt x="427371" y="725490"/>
                  </a:lnTo>
                  <a:cubicBezTo>
                    <a:pt x="428856" y="730691"/>
                    <a:pt x="429971" y="735520"/>
                    <a:pt x="430714" y="739978"/>
                  </a:cubicBezTo>
                  <a:lnTo>
                    <a:pt x="431828" y="743321"/>
                  </a:lnTo>
                  <a:lnTo>
                    <a:pt x="431828" y="745550"/>
                  </a:lnTo>
                  <a:lnTo>
                    <a:pt x="429599" y="756694"/>
                  </a:lnTo>
                  <a:cubicBezTo>
                    <a:pt x="431085" y="759666"/>
                    <a:pt x="431828" y="761524"/>
                    <a:pt x="431828" y="762266"/>
                  </a:cubicBezTo>
                  <a:cubicBezTo>
                    <a:pt x="430342" y="762266"/>
                    <a:pt x="429599" y="763009"/>
                    <a:pt x="429599" y="764495"/>
                  </a:cubicBezTo>
                  <a:cubicBezTo>
                    <a:pt x="448916" y="779354"/>
                    <a:pt x="461546" y="786784"/>
                    <a:pt x="467490" y="786784"/>
                  </a:cubicBezTo>
                  <a:cubicBezTo>
                    <a:pt x="486806" y="786784"/>
                    <a:pt x="509095" y="781212"/>
                    <a:pt x="534355" y="770067"/>
                  </a:cubicBezTo>
                  <a:cubicBezTo>
                    <a:pt x="547728" y="761152"/>
                    <a:pt x="556644" y="756694"/>
                    <a:pt x="561101" y="756694"/>
                  </a:cubicBezTo>
                  <a:cubicBezTo>
                    <a:pt x="572246" y="746293"/>
                    <a:pt x="584133" y="736263"/>
                    <a:pt x="596763" y="726605"/>
                  </a:cubicBezTo>
                  <a:cubicBezTo>
                    <a:pt x="601221" y="713975"/>
                    <a:pt x="603450" y="706545"/>
                    <a:pt x="603450" y="704316"/>
                  </a:cubicBezTo>
                  <a:lnTo>
                    <a:pt x="603450" y="702088"/>
                  </a:lnTo>
                  <a:cubicBezTo>
                    <a:pt x="598249" y="694658"/>
                    <a:pt x="584133" y="686114"/>
                    <a:pt x="561101" y="676456"/>
                  </a:cubicBezTo>
                  <a:lnTo>
                    <a:pt x="509838" y="648595"/>
                  </a:lnTo>
                  <a:lnTo>
                    <a:pt x="506495" y="649710"/>
                  </a:lnTo>
                  <a:cubicBezTo>
                    <a:pt x="497579" y="645995"/>
                    <a:pt x="490521" y="644137"/>
                    <a:pt x="485321" y="644137"/>
                  </a:cubicBezTo>
                  <a:close/>
                  <a:moveTo>
                    <a:pt x="321500" y="644137"/>
                  </a:moveTo>
                  <a:lnTo>
                    <a:pt x="321500" y="648595"/>
                  </a:lnTo>
                  <a:lnTo>
                    <a:pt x="327072" y="648595"/>
                  </a:lnTo>
                  <a:lnTo>
                    <a:pt x="327072" y="646366"/>
                  </a:lnTo>
                  <a:cubicBezTo>
                    <a:pt x="326329" y="646366"/>
                    <a:pt x="324472" y="645623"/>
                    <a:pt x="321500" y="644137"/>
                  </a:cubicBezTo>
                  <a:close/>
                  <a:moveTo>
                    <a:pt x="88585" y="638565"/>
                  </a:moveTo>
                  <a:lnTo>
                    <a:pt x="93043" y="638565"/>
                  </a:lnTo>
                  <a:lnTo>
                    <a:pt x="93043" y="643023"/>
                  </a:lnTo>
                  <a:lnTo>
                    <a:pt x="88585" y="643023"/>
                  </a:lnTo>
                  <a:close/>
                  <a:moveTo>
                    <a:pt x="105302" y="627421"/>
                  </a:moveTo>
                  <a:cubicBezTo>
                    <a:pt x="105302" y="628907"/>
                    <a:pt x="101587" y="632250"/>
                    <a:pt x="94157" y="637451"/>
                  </a:cubicBezTo>
                  <a:lnTo>
                    <a:pt x="93043" y="637451"/>
                  </a:lnTo>
                  <a:cubicBezTo>
                    <a:pt x="93043" y="633736"/>
                    <a:pt x="91557" y="631879"/>
                    <a:pt x="88585" y="631879"/>
                  </a:cubicBezTo>
                  <a:cubicBezTo>
                    <a:pt x="88585" y="634851"/>
                    <a:pt x="84871" y="636708"/>
                    <a:pt x="77441" y="637451"/>
                  </a:cubicBezTo>
                  <a:lnTo>
                    <a:pt x="81899" y="643023"/>
                  </a:lnTo>
                  <a:lnTo>
                    <a:pt x="81899" y="644137"/>
                  </a:lnTo>
                  <a:lnTo>
                    <a:pt x="75212" y="644137"/>
                  </a:lnTo>
                  <a:lnTo>
                    <a:pt x="75212" y="646366"/>
                  </a:lnTo>
                  <a:cubicBezTo>
                    <a:pt x="76698" y="648595"/>
                    <a:pt x="78184" y="649710"/>
                    <a:pt x="79670" y="649710"/>
                  </a:cubicBezTo>
                  <a:cubicBezTo>
                    <a:pt x="81899" y="645995"/>
                    <a:pt x="83013" y="643766"/>
                    <a:pt x="83013" y="643023"/>
                  </a:cubicBezTo>
                  <a:lnTo>
                    <a:pt x="96386" y="644137"/>
                  </a:lnTo>
                  <a:cubicBezTo>
                    <a:pt x="103816" y="636708"/>
                    <a:pt x="107531" y="631136"/>
                    <a:pt x="107531" y="627421"/>
                  </a:cubicBezTo>
                  <a:close/>
                  <a:moveTo>
                    <a:pt x="240147" y="621849"/>
                  </a:moveTo>
                  <a:lnTo>
                    <a:pt x="240147" y="625192"/>
                  </a:lnTo>
                  <a:cubicBezTo>
                    <a:pt x="240890" y="628164"/>
                    <a:pt x="242376" y="629650"/>
                    <a:pt x="244605" y="629650"/>
                  </a:cubicBezTo>
                  <a:lnTo>
                    <a:pt x="245719" y="629650"/>
                  </a:lnTo>
                  <a:lnTo>
                    <a:pt x="244605" y="625192"/>
                  </a:lnTo>
                  <a:cubicBezTo>
                    <a:pt x="245348" y="625192"/>
                    <a:pt x="245719" y="624821"/>
                    <a:pt x="245719" y="624078"/>
                  </a:cubicBezTo>
                  <a:lnTo>
                    <a:pt x="242376" y="621849"/>
                  </a:lnTo>
                  <a:close/>
                  <a:moveTo>
                    <a:pt x="328187" y="608476"/>
                  </a:moveTo>
                  <a:lnTo>
                    <a:pt x="327072" y="618506"/>
                  </a:lnTo>
                  <a:cubicBezTo>
                    <a:pt x="331530" y="617020"/>
                    <a:pt x="333759" y="613676"/>
                    <a:pt x="333759" y="608476"/>
                  </a:cubicBezTo>
                  <a:close/>
                  <a:moveTo>
                    <a:pt x="259092" y="608476"/>
                  </a:moveTo>
                  <a:lnTo>
                    <a:pt x="259092" y="612934"/>
                  </a:lnTo>
                  <a:lnTo>
                    <a:pt x="262436" y="612934"/>
                  </a:lnTo>
                  <a:cubicBezTo>
                    <a:pt x="262436" y="609962"/>
                    <a:pt x="261321" y="608476"/>
                    <a:pt x="259092" y="608476"/>
                  </a:cubicBezTo>
                  <a:close/>
                  <a:moveTo>
                    <a:pt x="186655" y="605133"/>
                  </a:moveTo>
                  <a:cubicBezTo>
                    <a:pt x="186655" y="605876"/>
                    <a:pt x="185912" y="607733"/>
                    <a:pt x="184426" y="610705"/>
                  </a:cubicBezTo>
                  <a:lnTo>
                    <a:pt x="186655" y="610705"/>
                  </a:lnTo>
                  <a:lnTo>
                    <a:pt x="187769" y="607361"/>
                  </a:lnTo>
                  <a:lnTo>
                    <a:pt x="187769" y="605133"/>
                  </a:lnTo>
                  <a:close/>
                  <a:moveTo>
                    <a:pt x="251291" y="591759"/>
                  </a:moveTo>
                  <a:lnTo>
                    <a:pt x="247948" y="593988"/>
                  </a:lnTo>
                  <a:lnTo>
                    <a:pt x="250177" y="597332"/>
                  </a:lnTo>
                  <a:lnTo>
                    <a:pt x="250177" y="599560"/>
                  </a:lnTo>
                  <a:cubicBezTo>
                    <a:pt x="249434" y="599560"/>
                    <a:pt x="247577" y="600303"/>
                    <a:pt x="244605" y="601789"/>
                  </a:cubicBezTo>
                  <a:cubicBezTo>
                    <a:pt x="245348" y="604761"/>
                    <a:pt x="248320" y="607733"/>
                    <a:pt x="253520" y="610705"/>
                  </a:cubicBezTo>
                  <a:lnTo>
                    <a:pt x="259092" y="599560"/>
                  </a:lnTo>
                  <a:lnTo>
                    <a:pt x="262436" y="599560"/>
                  </a:lnTo>
                  <a:lnTo>
                    <a:pt x="262436" y="602904"/>
                  </a:lnTo>
                  <a:lnTo>
                    <a:pt x="266893" y="602904"/>
                  </a:lnTo>
                  <a:cubicBezTo>
                    <a:pt x="261693" y="598446"/>
                    <a:pt x="259092" y="594731"/>
                    <a:pt x="259092" y="591759"/>
                  </a:cubicBezTo>
                  <a:close/>
                  <a:moveTo>
                    <a:pt x="256864" y="586187"/>
                  </a:moveTo>
                  <a:cubicBezTo>
                    <a:pt x="257606" y="589159"/>
                    <a:pt x="259092" y="590645"/>
                    <a:pt x="261321" y="590645"/>
                  </a:cubicBezTo>
                  <a:lnTo>
                    <a:pt x="262436" y="590645"/>
                  </a:lnTo>
                  <a:lnTo>
                    <a:pt x="262436" y="586187"/>
                  </a:lnTo>
                  <a:close/>
                  <a:moveTo>
                    <a:pt x="139849" y="585073"/>
                  </a:moveTo>
                  <a:lnTo>
                    <a:pt x="139849" y="586187"/>
                  </a:lnTo>
                  <a:lnTo>
                    <a:pt x="143192" y="586187"/>
                  </a:lnTo>
                  <a:lnTo>
                    <a:pt x="143192" y="585073"/>
                  </a:lnTo>
                  <a:close/>
                  <a:moveTo>
                    <a:pt x="262436" y="578386"/>
                  </a:moveTo>
                  <a:lnTo>
                    <a:pt x="262436" y="580615"/>
                  </a:lnTo>
                  <a:lnTo>
                    <a:pt x="266893" y="580615"/>
                  </a:lnTo>
                  <a:lnTo>
                    <a:pt x="266893" y="578386"/>
                  </a:lnTo>
                  <a:close/>
                  <a:moveTo>
                    <a:pt x="396167" y="571700"/>
                  </a:moveTo>
                  <a:lnTo>
                    <a:pt x="396167" y="577272"/>
                  </a:lnTo>
                  <a:lnTo>
                    <a:pt x="401739" y="572814"/>
                  </a:lnTo>
                  <a:lnTo>
                    <a:pt x="401739" y="575043"/>
                  </a:lnTo>
                  <a:lnTo>
                    <a:pt x="399510" y="578386"/>
                  </a:lnTo>
                  <a:lnTo>
                    <a:pt x="401739" y="578386"/>
                  </a:lnTo>
                  <a:cubicBezTo>
                    <a:pt x="403968" y="578386"/>
                    <a:pt x="405082" y="577272"/>
                    <a:pt x="405082" y="575043"/>
                  </a:cubicBezTo>
                  <a:lnTo>
                    <a:pt x="405082" y="572814"/>
                  </a:lnTo>
                  <a:close/>
                  <a:moveTo>
                    <a:pt x="405082" y="552755"/>
                  </a:moveTo>
                  <a:lnTo>
                    <a:pt x="405082" y="554983"/>
                  </a:lnTo>
                  <a:lnTo>
                    <a:pt x="409540" y="554983"/>
                  </a:lnTo>
                  <a:lnTo>
                    <a:pt x="409540" y="552755"/>
                  </a:lnTo>
                  <a:close/>
                  <a:moveTo>
                    <a:pt x="269122" y="552755"/>
                  </a:moveTo>
                  <a:cubicBezTo>
                    <a:pt x="269122" y="556469"/>
                    <a:pt x="267636" y="558327"/>
                    <a:pt x="264664" y="558327"/>
                  </a:cubicBezTo>
                  <a:cubicBezTo>
                    <a:pt x="266150" y="561299"/>
                    <a:pt x="266893" y="563156"/>
                    <a:pt x="266893" y="563899"/>
                  </a:cubicBezTo>
                  <a:lnTo>
                    <a:pt x="264664" y="567242"/>
                  </a:lnTo>
                  <a:lnTo>
                    <a:pt x="270416" y="571269"/>
                  </a:lnTo>
                  <a:lnTo>
                    <a:pt x="270237" y="571700"/>
                  </a:lnTo>
                  <a:lnTo>
                    <a:pt x="271033" y="571700"/>
                  </a:lnTo>
                  <a:lnTo>
                    <a:pt x="275809" y="575043"/>
                  </a:lnTo>
                  <a:lnTo>
                    <a:pt x="278038" y="571700"/>
                  </a:lnTo>
                  <a:lnTo>
                    <a:pt x="271033" y="571700"/>
                  </a:lnTo>
                  <a:lnTo>
                    <a:pt x="270416" y="571269"/>
                  </a:lnTo>
                  <a:lnTo>
                    <a:pt x="275809" y="558327"/>
                  </a:lnTo>
                  <a:lnTo>
                    <a:pt x="274694" y="554983"/>
                  </a:lnTo>
                  <a:lnTo>
                    <a:pt x="274694" y="552755"/>
                  </a:lnTo>
                  <a:close/>
                  <a:moveTo>
                    <a:pt x="412883" y="544954"/>
                  </a:moveTo>
                  <a:lnTo>
                    <a:pt x="412883" y="547182"/>
                  </a:lnTo>
                  <a:cubicBezTo>
                    <a:pt x="412883" y="547925"/>
                    <a:pt x="413626" y="548668"/>
                    <a:pt x="415112" y="549411"/>
                  </a:cubicBezTo>
                  <a:cubicBezTo>
                    <a:pt x="416598" y="550897"/>
                    <a:pt x="418455" y="552012"/>
                    <a:pt x="420684" y="552755"/>
                  </a:cubicBezTo>
                  <a:lnTo>
                    <a:pt x="424027" y="552755"/>
                  </a:lnTo>
                  <a:lnTo>
                    <a:pt x="424027" y="550526"/>
                  </a:lnTo>
                  <a:lnTo>
                    <a:pt x="418455" y="550526"/>
                  </a:lnTo>
                  <a:lnTo>
                    <a:pt x="421798" y="544954"/>
                  </a:lnTo>
                  <a:close/>
                  <a:moveTo>
                    <a:pt x="168824" y="544954"/>
                  </a:moveTo>
                  <a:lnTo>
                    <a:pt x="168824" y="549411"/>
                  </a:lnTo>
                  <a:lnTo>
                    <a:pt x="171053" y="549411"/>
                  </a:lnTo>
                  <a:lnTo>
                    <a:pt x="171053" y="544954"/>
                  </a:lnTo>
                  <a:close/>
                  <a:moveTo>
                    <a:pt x="270237" y="543839"/>
                  </a:moveTo>
                  <a:cubicBezTo>
                    <a:pt x="273208" y="546811"/>
                    <a:pt x="274694" y="549040"/>
                    <a:pt x="274694" y="550526"/>
                  </a:cubicBezTo>
                  <a:cubicBezTo>
                    <a:pt x="276923" y="550526"/>
                    <a:pt x="278038" y="549411"/>
                    <a:pt x="278038" y="547182"/>
                  </a:cubicBezTo>
                  <a:cubicBezTo>
                    <a:pt x="278038" y="544954"/>
                    <a:pt x="276923" y="543839"/>
                    <a:pt x="274694" y="543839"/>
                  </a:cubicBezTo>
                  <a:close/>
                  <a:moveTo>
                    <a:pt x="182197" y="541610"/>
                  </a:moveTo>
                  <a:cubicBezTo>
                    <a:pt x="179968" y="541610"/>
                    <a:pt x="178854" y="542725"/>
                    <a:pt x="178854" y="544954"/>
                  </a:cubicBezTo>
                  <a:lnTo>
                    <a:pt x="182197" y="544954"/>
                  </a:lnTo>
                  <a:close/>
                  <a:moveTo>
                    <a:pt x="163252" y="536038"/>
                  </a:moveTo>
                  <a:cubicBezTo>
                    <a:pt x="163252" y="537524"/>
                    <a:pt x="167338" y="540124"/>
                    <a:pt x="175510" y="543839"/>
                  </a:cubicBezTo>
                  <a:lnTo>
                    <a:pt x="178854" y="538267"/>
                  </a:lnTo>
                  <a:close/>
                  <a:moveTo>
                    <a:pt x="272465" y="526008"/>
                  </a:moveTo>
                  <a:cubicBezTo>
                    <a:pt x="270237" y="526751"/>
                    <a:pt x="269122" y="528237"/>
                    <a:pt x="269122" y="530466"/>
                  </a:cubicBezTo>
                  <a:lnTo>
                    <a:pt x="274694" y="533809"/>
                  </a:lnTo>
                  <a:lnTo>
                    <a:pt x="275809" y="526008"/>
                  </a:lnTo>
                  <a:close/>
                  <a:moveTo>
                    <a:pt x="189998" y="524894"/>
                  </a:moveTo>
                  <a:cubicBezTo>
                    <a:pt x="185540" y="526380"/>
                    <a:pt x="182940" y="528609"/>
                    <a:pt x="182197" y="531580"/>
                  </a:cubicBezTo>
                  <a:cubicBezTo>
                    <a:pt x="182940" y="531580"/>
                    <a:pt x="184797" y="532323"/>
                    <a:pt x="187769" y="533809"/>
                  </a:cubicBezTo>
                  <a:lnTo>
                    <a:pt x="189998" y="533809"/>
                  </a:lnTo>
                  <a:lnTo>
                    <a:pt x="189998" y="531580"/>
                  </a:lnTo>
                  <a:lnTo>
                    <a:pt x="186655" y="531580"/>
                  </a:lnTo>
                  <a:lnTo>
                    <a:pt x="189998" y="526008"/>
                  </a:lnTo>
                  <a:close/>
                  <a:moveTo>
                    <a:pt x="448545" y="511521"/>
                  </a:moveTo>
                  <a:lnTo>
                    <a:pt x="448545" y="517093"/>
                  </a:lnTo>
                  <a:lnTo>
                    <a:pt x="451888" y="517093"/>
                  </a:lnTo>
                  <a:lnTo>
                    <a:pt x="451888" y="511521"/>
                  </a:lnTo>
                  <a:close/>
                  <a:moveTo>
                    <a:pt x="220088" y="489232"/>
                  </a:moveTo>
                  <a:lnTo>
                    <a:pt x="216744" y="490347"/>
                  </a:lnTo>
                  <a:lnTo>
                    <a:pt x="214515" y="491461"/>
                  </a:lnTo>
                  <a:lnTo>
                    <a:pt x="214515" y="494804"/>
                  </a:lnTo>
                  <a:cubicBezTo>
                    <a:pt x="218230" y="494804"/>
                    <a:pt x="220088" y="495919"/>
                    <a:pt x="220088" y="498148"/>
                  </a:cubicBezTo>
                  <a:lnTo>
                    <a:pt x="220088" y="500377"/>
                  </a:lnTo>
                  <a:lnTo>
                    <a:pt x="215630" y="500377"/>
                  </a:lnTo>
                  <a:lnTo>
                    <a:pt x="215630" y="502605"/>
                  </a:lnTo>
                  <a:lnTo>
                    <a:pt x="220088" y="502605"/>
                  </a:lnTo>
                  <a:lnTo>
                    <a:pt x="227888" y="492576"/>
                  </a:lnTo>
                  <a:lnTo>
                    <a:pt x="225660" y="492576"/>
                  </a:lnTo>
                  <a:lnTo>
                    <a:pt x="222316" y="494804"/>
                  </a:lnTo>
                  <a:lnTo>
                    <a:pt x="220088" y="491461"/>
                  </a:lnTo>
                  <a:cubicBezTo>
                    <a:pt x="221573" y="491461"/>
                    <a:pt x="222316" y="490718"/>
                    <a:pt x="222316" y="489232"/>
                  </a:cubicBezTo>
                  <a:close/>
                  <a:moveTo>
                    <a:pt x="233461" y="483660"/>
                  </a:moveTo>
                  <a:cubicBezTo>
                    <a:pt x="231232" y="483660"/>
                    <a:pt x="229374" y="485518"/>
                    <a:pt x="227888" y="489232"/>
                  </a:cubicBezTo>
                  <a:lnTo>
                    <a:pt x="234575" y="489232"/>
                  </a:lnTo>
                  <a:cubicBezTo>
                    <a:pt x="234575" y="488489"/>
                    <a:pt x="235318" y="486632"/>
                    <a:pt x="236804" y="483660"/>
                  </a:cubicBezTo>
                  <a:close/>
                  <a:moveTo>
                    <a:pt x="223431" y="481431"/>
                  </a:moveTo>
                  <a:lnTo>
                    <a:pt x="223431" y="483660"/>
                  </a:lnTo>
                  <a:lnTo>
                    <a:pt x="229003" y="483660"/>
                  </a:lnTo>
                  <a:lnTo>
                    <a:pt x="229003" y="481431"/>
                  </a:lnTo>
                  <a:close/>
                  <a:moveTo>
                    <a:pt x="234575" y="461372"/>
                  </a:moveTo>
                  <a:lnTo>
                    <a:pt x="236804" y="464715"/>
                  </a:lnTo>
                  <a:lnTo>
                    <a:pt x="236804" y="472516"/>
                  </a:lnTo>
                  <a:lnTo>
                    <a:pt x="231232" y="472516"/>
                  </a:lnTo>
                  <a:lnTo>
                    <a:pt x="231232" y="478088"/>
                  </a:lnTo>
                  <a:lnTo>
                    <a:pt x="239033" y="478088"/>
                  </a:lnTo>
                  <a:lnTo>
                    <a:pt x="239033" y="481431"/>
                  </a:lnTo>
                  <a:lnTo>
                    <a:pt x="242376" y="481431"/>
                  </a:lnTo>
                  <a:lnTo>
                    <a:pt x="247948" y="478088"/>
                  </a:lnTo>
                  <a:lnTo>
                    <a:pt x="240147" y="468058"/>
                  </a:lnTo>
                  <a:lnTo>
                    <a:pt x="240147" y="466944"/>
                  </a:lnTo>
                  <a:lnTo>
                    <a:pt x="242376" y="462486"/>
                  </a:lnTo>
                  <a:lnTo>
                    <a:pt x="239033" y="461372"/>
                  </a:lnTo>
                  <a:close/>
                  <a:moveTo>
                    <a:pt x="734952" y="408994"/>
                  </a:moveTo>
                  <a:lnTo>
                    <a:pt x="734952" y="410108"/>
                  </a:lnTo>
                  <a:lnTo>
                    <a:pt x="738295" y="410108"/>
                  </a:lnTo>
                  <a:lnTo>
                    <a:pt x="738295" y="408994"/>
                  </a:lnTo>
                  <a:close/>
                  <a:moveTo>
                    <a:pt x="743867" y="403422"/>
                  </a:moveTo>
                  <a:lnTo>
                    <a:pt x="743867" y="404536"/>
                  </a:lnTo>
                  <a:lnTo>
                    <a:pt x="748325" y="404536"/>
                  </a:lnTo>
                  <a:lnTo>
                    <a:pt x="748325" y="403422"/>
                  </a:lnTo>
                  <a:close/>
                  <a:moveTo>
                    <a:pt x="751668" y="395621"/>
                  </a:moveTo>
                  <a:lnTo>
                    <a:pt x="751668" y="397850"/>
                  </a:lnTo>
                  <a:lnTo>
                    <a:pt x="755011" y="397850"/>
                  </a:lnTo>
                  <a:lnTo>
                    <a:pt x="755011" y="395621"/>
                  </a:lnTo>
                  <a:close/>
                  <a:moveTo>
                    <a:pt x="760584" y="390049"/>
                  </a:moveTo>
                  <a:lnTo>
                    <a:pt x="760584" y="391163"/>
                  </a:lnTo>
                  <a:lnTo>
                    <a:pt x="765041" y="391163"/>
                  </a:lnTo>
                  <a:lnTo>
                    <a:pt x="765041" y="390049"/>
                  </a:lnTo>
                  <a:close/>
                  <a:moveTo>
                    <a:pt x="743867" y="390049"/>
                  </a:moveTo>
                  <a:lnTo>
                    <a:pt x="743867" y="393392"/>
                  </a:lnTo>
                  <a:lnTo>
                    <a:pt x="748325" y="393392"/>
                  </a:lnTo>
                  <a:cubicBezTo>
                    <a:pt x="748325" y="391163"/>
                    <a:pt x="746839" y="390049"/>
                    <a:pt x="743867" y="390049"/>
                  </a:cubicBezTo>
                  <a:close/>
                  <a:moveTo>
                    <a:pt x="782872" y="376675"/>
                  </a:moveTo>
                  <a:lnTo>
                    <a:pt x="783987" y="376675"/>
                  </a:lnTo>
                  <a:lnTo>
                    <a:pt x="783987" y="377790"/>
                  </a:lnTo>
                  <a:close/>
                  <a:moveTo>
                    <a:pt x="776186" y="368875"/>
                  </a:moveTo>
                  <a:cubicBezTo>
                    <a:pt x="776186" y="371846"/>
                    <a:pt x="774700" y="373332"/>
                    <a:pt x="771728" y="373332"/>
                  </a:cubicBezTo>
                  <a:lnTo>
                    <a:pt x="771728" y="374447"/>
                  </a:lnTo>
                  <a:lnTo>
                    <a:pt x="773957" y="374447"/>
                  </a:lnTo>
                  <a:lnTo>
                    <a:pt x="777300" y="373332"/>
                  </a:lnTo>
                  <a:lnTo>
                    <a:pt x="779529" y="373332"/>
                  </a:lnTo>
                  <a:lnTo>
                    <a:pt x="782872" y="376675"/>
                  </a:lnTo>
                  <a:lnTo>
                    <a:pt x="776186" y="376675"/>
                  </a:lnTo>
                  <a:lnTo>
                    <a:pt x="776186" y="378904"/>
                  </a:lnTo>
                  <a:lnTo>
                    <a:pt x="783987" y="378904"/>
                  </a:lnTo>
                  <a:lnTo>
                    <a:pt x="783987" y="377790"/>
                  </a:lnTo>
                  <a:lnTo>
                    <a:pt x="785101" y="378904"/>
                  </a:lnTo>
                  <a:lnTo>
                    <a:pt x="787330" y="378904"/>
                  </a:lnTo>
                  <a:lnTo>
                    <a:pt x="787330" y="374447"/>
                  </a:lnTo>
                  <a:cubicBezTo>
                    <a:pt x="785844" y="374447"/>
                    <a:pt x="785101" y="374075"/>
                    <a:pt x="785101" y="373332"/>
                  </a:cubicBezTo>
                  <a:lnTo>
                    <a:pt x="789559" y="373332"/>
                  </a:lnTo>
                  <a:lnTo>
                    <a:pt x="789559" y="371103"/>
                  </a:lnTo>
                  <a:lnTo>
                    <a:pt x="783987" y="369989"/>
                  </a:lnTo>
                  <a:close/>
                  <a:moveTo>
                    <a:pt x="210058" y="297551"/>
                  </a:moveTo>
                  <a:lnTo>
                    <a:pt x="210058" y="299780"/>
                  </a:lnTo>
                  <a:lnTo>
                    <a:pt x="214515" y="299780"/>
                  </a:lnTo>
                  <a:lnTo>
                    <a:pt x="214515" y="297551"/>
                  </a:lnTo>
                  <a:close/>
                  <a:moveTo>
                    <a:pt x="319271" y="285293"/>
                  </a:moveTo>
                  <a:lnTo>
                    <a:pt x="319271" y="286407"/>
                  </a:lnTo>
                  <a:lnTo>
                    <a:pt x="324843" y="286407"/>
                  </a:lnTo>
                  <a:lnTo>
                    <a:pt x="324843" y="285293"/>
                  </a:lnTo>
                  <a:close/>
                  <a:moveTo>
                    <a:pt x="333759" y="271919"/>
                  </a:moveTo>
                  <a:lnTo>
                    <a:pt x="328187" y="283064"/>
                  </a:lnTo>
                  <a:lnTo>
                    <a:pt x="333759" y="283064"/>
                  </a:lnTo>
                  <a:cubicBezTo>
                    <a:pt x="333759" y="280092"/>
                    <a:pt x="335245" y="277120"/>
                    <a:pt x="338217" y="274148"/>
                  </a:cubicBezTo>
                  <a:close/>
                  <a:moveTo>
                    <a:pt x="222316" y="263004"/>
                  </a:moveTo>
                  <a:cubicBezTo>
                    <a:pt x="222316" y="264490"/>
                    <a:pt x="220830" y="266719"/>
                    <a:pt x="217859" y="269691"/>
                  </a:cubicBezTo>
                  <a:lnTo>
                    <a:pt x="222316" y="271919"/>
                  </a:lnTo>
                  <a:lnTo>
                    <a:pt x="229003" y="271919"/>
                  </a:lnTo>
                  <a:lnTo>
                    <a:pt x="229003" y="269691"/>
                  </a:lnTo>
                  <a:cubicBezTo>
                    <a:pt x="225288" y="269691"/>
                    <a:pt x="223431" y="268576"/>
                    <a:pt x="223431" y="266347"/>
                  </a:cubicBezTo>
                  <a:cubicBezTo>
                    <a:pt x="224917" y="266347"/>
                    <a:pt x="225660" y="265604"/>
                    <a:pt x="225660" y="264118"/>
                  </a:cubicBezTo>
                  <a:close/>
                  <a:moveTo>
                    <a:pt x="379450" y="255203"/>
                  </a:moveTo>
                  <a:lnTo>
                    <a:pt x="379450" y="258546"/>
                  </a:lnTo>
                  <a:lnTo>
                    <a:pt x="374993" y="258546"/>
                  </a:lnTo>
                  <a:cubicBezTo>
                    <a:pt x="376478" y="256318"/>
                    <a:pt x="377964" y="255203"/>
                    <a:pt x="379450" y="255203"/>
                  </a:cubicBezTo>
                  <a:close/>
                  <a:moveTo>
                    <a:pt x="719350" y="244059"/>
                  </a:moveTo>
                  <a:lnTo>
                    <a:pt x="719350" y="245173"/>
                  </a:lnTo>
                  <a:lnTo>
                    <a:pt x="723808" y="245173"/>
                  </a:lnTo>
                  <a:lnTo>
                    <a:pt x="723808" y="244059"/>
                  </a:lnTo>
                  <a:close/>
                  <a:moveTo>
                    <a:pt x="729380" y="230686"/>
                  </a:moveTo>
                  <a:lnTo>
                    <a:pt x="730494" y="230686"/>
                  </a:lnTo>
                  <a:lnTo>
                    <a:pt x="730494" y="234029"/>
                  </a:lnTo>
                  <a:lnTo>
                    <a:pt x="729380" y="234029"/>
                  </a:lnTo>
                  <a:close/>
                  <a:moveTo>
                    <a:pt x="388366" y="227342"/>
                  </a:moveTo>
                  <a:lnTo>
                    <a:pt x="388366" y="228457"/>
                  </a:lnTo>
                  <a:cubicBezTo>
                    <a:pt x="388366" y="235886"/>
                    <a:pt x="383536" y="241087"/>
                    <a:pt x="373878" y="244059"/>
                  </a:cubicBezTo>
                  <a:cubicBezTo>
                    <a:pt x="360505" y="250745"/>
                    <a:pt x="348989" y="258918"/>
                    <a:pt x="339331" y="268576"/>
                  </a:cubicBezTo>
                  <a:cubicBezTo>
                    <a:pt x="342303" y="271548"/>
                    <a:pt x="343789" y="274520"/>
                    <a:pt x="343789" y="277492"/>
                  </a:cubicBezTo>
                  <a:lnTo>
                    <a:pt x="344903" y="277492"/>
                  </a:lnTo>
                  <a:cubicBezTo>
                    <a:pt x="347875" y="271548"/>
                    <a:pt x="349361" y="267833"/>
                    <a:pt x="349361" y="266347"/>
                  </a:cubicBezTo>
                  <a:lnTo>
                    <a:pt x="350475" y="266347"/>
                  </a:lnTo>
                  <a:lnTo>
                    <a:pt x="356047" y="269691"/>
                  </a:lnTo>
                  <a:cubicBezTo>
                    <a:pt x="356790" y="266719"/>
                    <a:pt x="362734" y="263747"/>
                    <a:pt x="373878" y="260775"/>
                  </a:cubicBezTo>
                  <a:lnTo>
                    <a:pt x="373878" y="258546"/>
                  </a:lnTo>
                  <a:lnTo>
                    <a:pt x="377221" y="260775"/>
                  </a:lnTo>
                  <a:cubicBezTo>
                    <a:pt x="380193" y="260775"/>
                    <a:pt x="384651" y="258918"/>
                    <a:pt x="390595" y="255203"/>
                  </a:cubicBezTo>
                  <a:lnTo>
                    <a:pt x="397281" y="258546"/>
                  </a:lnTo>
                  <a:cubicBezTo>
                    <a:pt x="397281" y="254832"/>
                    <a:pt x="399138" y="251860"/>
                    <a:pt x="402853" y="249631"/>
                  </a:cubicBezTo>
                  <a:lnTo>
                    <a:pt x="401739" y="245173"/>
                  </a:lnTo>
                  <a:cubicBezTo>
                    <a:pt x="401739" y="240716"/>
                    <a:pt x="406196" y="238487"/>
                    <a:pt x="415112" y="238487"/>
                  </a:cubicBezTo>
                  <a:lnTo>
                    <a:pt x="415112" y="234029"/>
                  </a:lnTo>
                  <a:cubicBezTo>
                    <a:pt x="407682" y="234029"/>
                    <a:pt x="398767" y="231800"/>
                    <a:pt x="388366" y="227342"/>
                  </a:cubicBezTo>
                  <a:close/>
                  <a:moveTo>
                    <a:pt x="748325" y="221770"/>
                  </a:moveTo>
                  <a:lnTo>
                    <a:pt x="748325" y="225114"/>
                  </a:lnTo>
                  <a:lnTo>
                    <a:pt x="751668" y="225114"/>
                  </a:lnTo>
                  <a:cubicBezTo>
                    <a:pt x="751668" y="222885"/>
                    <a:pt x="750554" y="221770"/>
                    <a:pt x="748325" y="221770"/>
                  </a:cubicBezTo>
                  <a:close/>
                  <a:moveTo>
                    <a:pt x="624624" y="217313"/>
                  </a:moveTo>
                  <a:cubicBezTo>
                    <a:pt x="621652" y="218056"/>
                    <a:pt x="620166" y="219541"/>
                    <a:pt x="620166" y="221770"/>
                  </a:cubicBezTo>
                  <a:lnTo>
                    <a:pt x="625738" y="221770"/>
                  </a:lnTo>
                  <a:lnTo>
                    <a:pt x="625738" y="217313"/>
                  </a:lnTo>
                  <a:close/>
                  <a:moveTo>
                    <a:pt x="748325" y="202825"/>
                  </a:moveTo>
                  <a:lnTo>
                    <a:pt x="748325" y="206168"/>
                  </a:lnTo>
                  <a:lnTo>
                    <a:pt x="753897" y="206168"/>
                  </a:lnTo>
                  <a:cubicBezTo>
                    <a:pt x="753897" y="203940"/>
                    <a:pt x="752411" y="202825"/>
                    <a:pt x="749439" y="202825"/>
                  </a:cubicBezTo>
                  <a:close/>
                  <a:moveTo>
                    <a:pt x="349361" y="191681"/>
                  </a:moveTo>
                  <a:cubicBezTo>
                    <a:pt x="341931" y="193910"/>
                    <a:pt x="336359" y="195024"/>
                    <a:pt x="332644" y="195024"/>
                  </a:cubicBezTo>
                  <a:lnTo>
                    <a:pt x="332644" y="192795"/>
                  </a:lnTo>
                  <a:cubicBezTo>
                    <a:pt x="316299" y="203197"/>
                    <a:pt x="306641" y="208397"/>
                    <a:pt x="303669" y="208397"/>
                  </a:cubicBezTo>
                  <a:cubicBezTo>
                    <a:pt x="297726" y="208397"/>
                    <a:pt x="288067" y="223999"/>
                    <a:pt x="274694" y="255203"/>
                  </a:cubicBezTo>
                  <a:lnTo>
                    <a:pt x="275809" y="258546"/>
                  </a:lnTo>
                  <a:cubicBezTo>
                    <a:pt x="275066" y="260032"/>
                    <a:pt x="274694" y="262633"/>
                    <a:pt x="274694" y="266347"/>
                  </a:cubicBezTo>
                  <a:cubicBezTo>
                    <a:pt x="276923" y="266347"/>
                    <a:pt x="278038" y="271177"/>
                    <a:pt x="278038" y="280835"/>
                  </a:cubicBezTo>
                  <a:cubicBezTo>
                    <a:pt x="279523" y="280835"/>
                    <a:pt x="282124" y="279720"/>
                    <a:pt x="285839" y="277492"/>
                  </a:cubicBezTo>
                  <a:cubicBezTo>
                    <a:pt x="289553" y="274520"/>
                    <a:pt x="294382" y="270805"/>
                    <a:pt x="300326" y="266347"/>
                  </a:cubicBezTo>
                  <a:cubicBezTo>
                    <a:pt x="303298" y="266347"/>
                    <a:pt x="320014" y="250002"/>
                    <a:pt x="350475" y="217313"/>
                  </a:cubicBezTo>
                  <a:cubicBezTo>
                    <a:pt x="350475" y="216570"/>
                    <a:pt x="349732" y="215455"/>
                    <a:pt x="348246" y="213969"/>
                  </a:cubicBezTo>
                  <a:cubicBezTo>
                    <a:pt x="346017" y="212483"/>
                    <a:pt x="343046" y="210626"/>
                    <a:pt x="339331" y="208397"/>
                  </a:cubicBezTo>
                  <a:cubicBezTo>
                    <a:pt x="341560" y="208397"/>
                    <a:pt x="345275" y="202825"/>
                    <a:pt x="350475" y="191681"/>
                  </a:cubicBezTo>
                  <a:close/>
                  <a:moveTo>
                    <a:pt x="635768" y="181651"/>
                  </a:moveTo>
                  <a:lnTo>
                    <a:pt x="636882" y="181651"/>
                  </a:lnTo>
                  <a:lnTo>
                    <a:pt x="636882" y="186109"/>
                  </a:lnTo>
                  <a:lnTo>
                    <a:pt x="635768" y="186109"/>
                  </a:lnTo>
                  <a:close/>
                  <a:moveTo>
                    <a:pt x="751668" y="180537"/>
                  </a:moveTo>
                  <a:cubicBezTo>
                    <a:pt x="751668" y="184251"/>
                    <a:pt x="749068" y="186109"/>
                    <a:pt x="743867" y="186109"/>
                  </a:cubicBezTo>
                  <a:lnTo>
                    <a:pt x="746096" y="189452"/>
                  </a:lnTo>
                  <a:cubicBezTo>
                    <a:pt x="746096" y="191681"/>
                    <a:pt x="742381" y="194281"/>
                    <a:pt x="734952" y="197253"/>
                  </a:cubicBezTo>
                  <a:lnTo>
                    <a:pt x="737181" y="200596"/>
                  </a:lnTo>
                  <a:lnTo>
                    <a:pt x="737181" y="202825"/>
                  </a:lnTo>
                  <a:lnTo>
                    <a:pt x="732723" y="202825"/>
                  </a:lnTo>
                  <a:lnTo>
                    <a:pt x="734952" y="206168"/>
                  </a:lnTo>
                  <a:cubicBezTo>
                    <a:pt x="728265" y="212855"/>
                    <a:pt x="722693" y="216198"/>
                    <a:pt x="718235" y="216198"/>
                  </a:cubicBezTo>
                  <a:lnTo>
                    <a:pt x="723808" y="222885"/>
                  </a:lnTo>
                  <a:cubicBezTo>
                    <a:pt x="720836" y="228085"/>
                    <a:pt x="719350" y="233286"/>
                    <a:pt x="719350" y="238487"/>
                  </a:cubicBezTo>
                  <a:cubicBezTo>
                    <a:pt x="726036" y="239230"/>
                    <a:pt x="729380" y="241087"/>
                    <a:pt x="729380" y="244059"/>
                  </a:cubicBezTo>
                  <a:lnTo>
                    <a:pt x="732723" y="241830"/>
                  </a:lnTo>
                  <a:lnTo>
                    <a:pt x="740524" y="245173"/>
                  </a:lnTo>
                  <a:lnTo>
                    <a:pt x="742753" y="245173"/>
                  </a:lnTo>
                  <a:lnTo>
                    <a:pt x="742753" y="244059"/>
                  </a:lnTo>
                  <a:cubicBezTo>
                    <a:pt x="736809" y="241087"/>
                    <a:pt x="731609" y="239601"/>
                    <a:pt x="727151" y="239601"/>
                  </a:cubicBezTo>
                  <a:lnTo>
                    <a:pt x="727151" y="236258"/>
                  </a:lnTo>
                  <a:lnTo>
                    <a:pt x="729380" y="236258"/>
                  </a:lnTo>
                  <a:lnTo>
                    <a:pt x="732723" y="238487"/>
                  </a:lnTo>
                  <a:cubicBezTo>
                    <a:pt x="732723" y="234772"/>
                    <a:pt x="736438" y="232915"/>
                    <a:pt x="743867" y="232915"/>
                  </a:cubicBezTo>
                  <a:lnTo>
                    <a:pt x="740524" y="227342"/>
                  </a:lnTo>
                  <a:lnTo>
                    <a:pt x="743867" y="221770"/>
                  </a:lnTo>
                  <a:lnTo>
                    <a:pt x="743867" y="217313"/>
                  </a:lnTo>
                  <a:lnTo>
                    <a:pt x="740524" y="217313"/>
                  </a:lnTo>
                  <a:lnTo>
                    <a:pt x="740524" y="211741"/>
                  </a:lnTo>
                  <a:lnTo>
                    <a:pt x="743867" y="211741"/>
                  </a:lnTo>
                  <a:cubicBezTo>
                    <a:pt x="743867" y="210998"/>
                    <a:pt x="743496" y="210626"/>
                    <a:pt x="742753" y="210626"/>
                  </a:cubicBezTo>
                  <a:cubicBezTo>
                    <a:pt x="742753" y="201711"/>
                    <a:pt x="744982" y="197253"/>
                    <a:pt x="749439" y="197253"/>
                  </a:cubicBezTo>
                  <a:lnTo>
                    <a:pt x="746096" y="191681"/>
                  </a:lnTo>
                  <a:cubicBezTo>
                    <a:pt x="749811" y="191681"/>
                    <a:pt x="752783" y="187966"/>
                    <a:pt x="755011" y="180537"/>
                  </a:cubicBezTo>
                  <a:close/>
                  <a:moveTo>
                    <a:pt x="759469" y="178308"/>
                  </a:moveTo>
                  <a:cubicBezTo>
                    <a:pt x="759469" y="179051"/>
                    <a:pt x="758726" y="180908"/>
                    <a:pt x="757240" y="183880"/>
                  </a:cubicBezTo>
                  <a:lnTo>
                    <a:pt x="766156" y="183880"/>
                  </a:lnTo>
                  <a:cubicBezTo>
                    <a:pt x="766156" y="180908"/>
                    <a:pt x="763927" y="179051"/>
                    <a:pt x="759469" y="178308"/>
                  </a:cubicBezTo>
                  <a:close/>
                  <a:moveTo>
                    <a:pt x="643569" y="172736"/>
                  </a:moveTo>
                  <a:lnTo>
                    <a:pt x="646912" y="172736"/>
                  </a:lnTo>
                  <a:cubicBezTo>
                    <a:pt x="646912" y="174964"/>
                    <a:pt x="645798" y="176079"/>
                    <a:pt x="643569" y="176079"/>
                  </a:cubicBezTo>
                  <a:close/>
                  <a:moveTo>
                    <a:pt x="661400" y="163820"/>
                  </a:moveTo>
                  <a:lnTo>
                    <a:pt x="649141" y="172736"/>
                  </a:lnTo>
                  <a:lnTo>
                    <a:pt x="644683" y="170507"/>
                  </a:lnTo>
                  <a:lnTo>
                    <a:pt x="636882" y="172736"/>
                  </a:lnTo>
                  <a:cubicBezTo>
                    <a:pt x="633911" y="171250"/>
                    <a:pt x="632053" y="170507"/>
                    <a:pt x="631310" y="170507"/>
                  </a:cubicBezTo>
                  <a:cubicBezTo>
                    <a:pt x="630567" y="177936"/>
                    <a:pt x="628338" y="184994"/>
                    <a:pt x="624624" y="191681"/>
                  </a:cubicBezTo>
                  <a:lnTo>
                    <a:pt x="625738" y="195024"/>
                  </a:lnTo>
                  <a:cubicBezTo>
                    <a:pt x="624252" y="198739"/>
                    <a:pt x="623138" y="200596"/>
                    <a:pt x="622395" y="200596"/>
                  </a:cubicBezTo>
                  <a:lnTo>
                    <a:pt x="624624" y="203940"/>
                  </a:lnTo>
                  <a:cubicBezTo>
                    <a:pt x="624624" y="205425"/>
                    <a:pt x="623881" y="206168"/>
                    <a:pt x="622395" y="206168"/>
                  </a:cubicBezTo>
                  <a:cubicBezTo>
                    <a:pt x="623881" y="212855"/>
                    <a:pt x="625738" y="216198"/>
                    <a:pt x="627967" y="216198"/>
                  </a:cubicBezTo>
                  <a:cubicBezTo>
                    <a:pt x="633911" y="212483"/>
                    <a:pt x="637625" y="210626"/>
                    <a:pt x="639111" y="210626"/>
                  </a:cubicBezTo>
                  <a:lnTo>
                    <a:pt x="636882" y="206168"/>
                  </a:lnTo>
                  <a:lnTo>
                    <a:pt x="636882" y="203940"/>
                  </a:lnTo>
                  <a:cubicBezTo>
                    <a:pt x="639854" y="203940"/>
                    <a:pt x="643198" y="200968"/>
                    <a:pt x="646912" y="195024"/>
                  </a:cubicBezTo>
                  <a:cubicBezTo>
                    <a:pt x="645426" y="195024"/>
                    <a:pt x="644683" y="194281"/>
                    <a:pt x="644683" y="192795"/>
                  </a:cubicBezTo>
                  <a:cubicBezTo>
                    <a:pt x="646169" y="192795"/>
                    <a:pt x="648770" y="190938"/>
                    <a:pt x="652484" y="187223"/>
                  </a:cubicBezTo>
                  <a:lnTo>
                    <a:pt x="650256" y="183880"/>
                  </a:lnTo>
                  <a:lnTo>
                    <a:pt x="654713" y="178308"/>
                  </a:lnTo>
                  <a:cubicBezTo>
                    <a:pt x="653227" y="175336"/>
                    <a:pt x="652484" y="173479"/>
                    <a:pt x="652484" y="172736"/>
                  </a:cubicBezTo>
                  <a:cubicBezTo>
                    <a:pt x="658428" y="169021"/>
                    <a:pt x="662886" y="167164"/>
                    <a:pt x="665857" y="167164"/>
                  </a:cubicBezTo>
                  <a:lnTo>
                    <a:pt x="665857" y="163820"/>
                  </a:lnTo>
                  <a:close/>
                  <a:moveTo>
                    <a:pt x="575589" y="133731"/>
                  </a:moveTo>
                  <a:lnTo>
                    <a:pt x="575589" y="134845"/>
                  </a:lnTo>
                  <a:lnTo>
                    <a:pt x="578932" y="134845"/>
                  </a:lnTo>
                  <a:lnTo>
                    <a:pt x="578932" y="133731"/>
                  </a:lnTo>
                  <a:close/>
                  <a:moveTo>
                    <a:pt x="573360" y="128159"/>
                  </a:moveTo>
                  <a:cubicBezTo>
                    <a:pt x="574846" y="130387"/>
                    <a:pt x="576332" y="131502"/>
                    <a:pt x="577818" y="131502"/>
                  </a:cubicBezTo>
                  <a:lnTo>
                    <a:pt x="577818" y="128159"/>
                  </a:lnTo>
                  <a:close/>
                  <a:moveTo>
                    <a:pt x="663629" y="118129"/>
                  </a:moveTo>
                  <a:lnTo>
                    <a:pt x="665857" y="118129"/>
                  </a:lnTo>
                  <a:lnTo>
                    <a:pt x="665857" y="122587"/>
                  </a:lnTo>
                  <a:lnTo>
                    <a:pt x="663629" y="122587"/>
                  </a:lnTo>
                  <a:close/>
                  <a:moveTo>
                    <a:pt x="688146" y="114786"/>
                  </a:moveTo>
                  <a:lnTo>
                    <a:pt x="695947" y="114786"/>
                  </a:lnTo>
                  <a:lnTo>
                    <a:pt x="695947" y="117906"/>
                  </a:lnTo>
                  <a:lnTo>
                    <a:pt x="695513" y="118253"/>
                  </a:lnTo>
                  <a:lnTo>
                    <a:pt x="688146" y="120358"/>
                  </a:lnTo>
                  <a:close/>
                  <a:moveTo>
                    <a:pt x="303669" y="57950"/>
                  </a:moveTo>
                  <a:cubicBezTo>
                    <a:pt x="299955" y="63893"/>
                    <a:pt x="296983" y="70952"/>
                    <a:pt x="294754" y="79124"/>
                  </a:cubicBezTo>
                  <a:lnTo>
                    <a:pt x="296983" y="82467"/>
                  </a:lnTo>
                  <a:lnTo>
                    <a:pt x="296983" y="86925"/>
                  </a:lnTo>
                  <a:cubicBezTo>
                    <a:pt x="296983" y="89154"/>
                    <a:pt x="295125" y="90268"/>
                    <a:pt x="291411" y="90268"/>
                  </a:cubicBezTo>
                  <a:lnTo>
                    <a:pt x="291411" y="92497"/>
                  </a:lnTo>
                  <a:lnTo>
                    <a:pt x="296983" y="93611"/>
                  </a:lnTo>
                  <a:lnTo>
                    <a:pt x="296983" y="88039"/>
                  </a:lnTo>
                  <a:lnTo>
                    <a:pt x="305898" y="90268"/>
                  </a:lnTo>
                  <a:cubicBezTo>
                    <a:pt x="307384" y="88039"/>
                    <a:pt x="308499" y="86925"/>
                    <a:pt x="309241" y="86925"/>
                  </a:cubicBezTo>
                  <a:lnTo>
                    <a:pt x="309241" y="90268"/>
                  </a:lnTo>
                  <a:lnTo>
                    <a:pt x="313699" y="90268"/>
                  </a:lnTo>
                  <a:cubicBezTo>
                    <a:pt x="319643" y="86553"/>
                    <a:pt x="322615" y="81724"/>
                    <a:pt x="322615" y="75781"/>
                  </a:cubicBezTo>
                  <a:cubicBezTo>
                    <a:pt x="314442" y="66865"/>
                    <a:pt x="308127" y="60922"/>
                    <a:pt x="303669" y="57950"/>
                  </a:cubicBezTo>
                  <a:close/>
                  <a:moveTo>
                    <a:pt x="283610" y="0"/>
                  </a:moveTo>
                  <a:cubicBezTo>
                    <a:pt x="299955" y="0"/>
                    <a:pt x="315557" y="11887"/>
                    <a:pt x="330416" y="35661"/>
                  </a:cubicBezTo>
                  <a:cubicBezTo>
                    <a:pt x="330416" y="43091"/>
                    <a:pt x="336731" y="51263"/>
                    <a:pt x="349361" y="60179"/>
                  </a:cubicBezTo>
                  <a:cubicBezTo>
                    <a:pt x="349361" y="65379"/>
                    <a:pt x="352333" y="69837"/>
                    <a:pt x="358276" y="73552"/>
                  </a:cubicBezTo>
                  <a:cubicBezTo>
                    <a:pt x="359762" y="84696"/>
                    <a:pt x="361619" y="90268"/>
                    <a:pt x="363848" y="90268"/>
                  </a:cubicBezTo>
                  <a:cubicBezTo>
                    <a:pt x="372764" y="88039"/>
                    <a:pt x="380936" y="85439"/>
                    <a:pt x="388366" y="82467"/>
                  </a:cubicBezTo>
                  <a:cubicBezTo>
                    <a:pt x="394309" y="80238"/>
                    <a:pt x="398767" y="78010"/>
                    <a:pt x="401739" y="75781"/>
                  </a:cubicBezTo>
                  <a:lnTo>
                    <a:pt x="405082" y="75781"/>
                  </a:lnTo>
                  <a:cubicBezTo>
                    <a:pt x="407311" y="75781"/>
                    <a:pt x="409168" y="77638"/>
                    <a:pt x="410654" y="81353"/>
                  </a:cubicBezTo>
                  <a:lnTo>
                    <a:pt x="415112" y="79124"/>
                  </a:lnTo>
                  <a:cubicBezTo>
                    <a:pt x="430714" y="94726"/>
                    <a:pt x="453002" y="105127"/>
                    <a:pt x="481977" y="110328"/>
                  </a:cubicBezTo>
                  <a:lnTo>
                    <a:pt x="481977" y="114786"/>
                  </a:lnTo>
                  <a:cubicBezTo>
                    <a:pt x="481977" y="115529"/>
                    <a:pt x="477148" y="124072"/>
                    <a:pt x="467490" y="140417"/>
                  </a:cubicBezTo>
                  <a:cubicBezTo>
                    <a:pt x="467490" y="141903"/>
                    <a:pt x="467861" y="142646"/>
                    <a:pt x="468604" y="142646"/>
                  </a:cubicBezTo>
                  <a:lnTo>
                    <a:pt x="467490" y="151562"/>
                  </a:lnTo>
                  <a:lnTo>
                    <a:pt x="467490" y="159363"/>
                  </a:lnTo>
                  <a:lnTo>
                    <a:pt x="463032" y="159363"/>
                  </a:lnTo>
                  <a:lnTo>
                    <a:pt x="456346" y="153790"/>
                  </a:lnTo>
                  <a:cubicBezTo>
                    <a:pt x="456346" y="156019"/>
                    <a:pt x="454860" y="157134"/>
                    <a:pt x="451888" y="157134"/>
                  </a:cubicBezTo>
                  <a:cubicBezTo>
                    <a:pt x="451888" y="154905"/>
                    <a:pt x="450773" y="153790"/>
                    <a:pt x="448545" y="153790"/>
                  </a:cubicBezTo>
                  <a:cubicBezTo>
                    <a:pt x="445573" y="153790"/>
                    <a:pt x="444087" y="156391"/>
                    <a:pt x="444087" y="161591"/>
                  </a:cubicBezTo>
                  <a:lnTo>
                    <a:pt x="438515" y="157134"/>
                  </a:lnTo>
                  <a:cubicBezTo>
                    <a:pt x="438515" y="161591"/>
                    <a:pt x="437400" y="163820"/>
                    <a:pt x="435171" y="163820"/>
                  </a:cubicBezTo>
                  <a:lnTo>
                    <a:pt x="426256" y="161591"/>
                  </a:lnTo>
                  <a:lnTo>
                    <a:pt x="421798" y="163820"/>
                  </a:lnTo>
                  <a:cubicBezTo>
                    <a:pt x="418827" y="162334"/>
                    <a:pt x="416969" y="161591"/>
                    <a:pt x="416226" y="161591"/>
                  </a:cubicBezTo>
                  <a:cubicBezTo>
                    <a:pt x="400624" y="169021"/>
                    <a:pt x="392080" y="175707"/>
                    <a:pt x="390595" y="181651"/>
                  </a:cubicBezTo>
                  <a:cubicBezTo>
                    <a:pt x="392823" y="186109"/>
                    <a:pt x="393566" y="189452"/>
                    <a:pt x="392823" y="191681"/>
                  </a:cubicBezTo>
                  <a:lnTo>
                    <a:pt x="391709" y="195024"/>
                  </a:lnTo>
                  <a:lnTo>
                    <a:pt x="391709" y="197253"/>
                  </a:lnTo>
                  <a:cubicBezTo>
                    <a:pt x="403596" y="200225"/>
                    <a:pt x="409540" y="206911"/>
                    <a:pt x="409540" y="217313"/>
                  </a:cubicBezTo>
                  <a:cubicBezTo>
                    <a:pt x="411026" y="217313"/>
                    <a:pt x="412883" y="219170"/>
                    <a:pt x="415112" y="222885"/>
                  </a:cubicBezTo>
                  <a:lnTo>
                    <a:pt x="415112" y="232915"/>
                  </a:lnTo>
                  <a:cubicBezTo>
                    <a:pt x="423284" y="232915"/>
                    <a:pt x="428113" y="234772"/>
                    <a:pt x="429599" y="238487"/>
                  </a:cubicBezTo>
                  <a:lnTo>
                    <a:pt x="429599" y="241830"/>
                  </a:lnTo>
                  <a:cubicBezTo>
                    <a:pt x="416226" y="257432"/>
                    <a:pt x="406196" y="266719"/>
                    <a:pt x="399510" y="269691"/>
                  </a:cubicBezTo>
                  <a:lnTo>
                    <a:pt x="401739" y="274148"/>
                  </a:lnTo>
                  <a:lnTo>
                    <a:pt x="397281" y="283064"/>
                  </a:lnTo>
                  <a:cubicBezTo>
                    <a:pt x="404711" y="294208"/>
                    <a:pt x="416226" y="301637"/>
                    <a:pt x="431828" y="305352"/>
                  </a:cubicBezTo>
                  <a:lnTo>
                    <a:pt x="440744" y="305352"/>
                  </a:lnTo>
                  <a:lnTo>
                    <a:pt x="440744" y="307581"/>
                  </a:lnTo>
                  <a:cubicBezTo>
                    <a:pt x="430342" y="334327"/>
                    <a:pt x="424770" y="348072"/>
                    <a:pt x="424027" y="348815"/>
                  </a:cubicBezTo>
                  <a:lnTo>
                    <a:pt x="418455" y="344357"/>
                  </a:lnTo>
                  <a:cubicBezTo>
                    <a:pt x="418455" y="347329"/>
                    <a:pt x="414740" y="351415"/>
                    <a:pt x="407311" y="356616"/>
                  </a:cubicBezTo>
                  <a:lnTo>
                    <a:pt x="405082" y="356616"/>
                  </a:lnTo>
                  <a:lnTo>
                    <a:pt x="401739" y="354387"/>
                  </a:lnTo>
                  <a:cubicBezTo>
                    <a:pt x="399510" y="363302"/>
                    <a:pt x="395052" y="367760"/>
                    <a:pt x="388366" y="367760"/>
                  </a:cubicBezTo>
                  <a:cubicBezTo>
                    <a:pt x="366077" y="388563"/>
                    <a:pt x="354933" y="400450"/>
                    <a:pt x="354933" y="403422"/>
                  </a:cubicBezTo>
                  <a:cubicBezTo>
                    <a:pt x="343789" y="409365"/>
                    <a:pt x="335616" y="421624"/>
                    <a:pt x="330416" y="440198"/>
                  </a:cubicBezTo>
                  <a:lnTo>
                    <a:pt x="333759" y="442426"/>
                  </a:lnTo>
                  <a:lnTo>
                    <a:pt x="332644" y="453571"/>
                  </a:lnTo>
                  <a:cubicBezTo>
                    <a:pt x="332644" y="460257"/>
                    <a:pt x="339331" y="472145"/>
                    <a:pt x="352704" y="489232"/>
                  </a:cubicBezTo>
                  <a:cubicBezTo>
                    <a:pt x="352704" y="492204"/>
                    <a:pt x="359019" y="504463"/>
                    <a:pt x="371649" y="526008"/>
                  </a:cubicBezTo>
                  <a:lnTo>
                    <a:pt x="373878" y="526008"/>
                  </a:lnTo>
                  <a:cubicBezTo>
                    <a:pt x="375364" y="520065"/>
                    <a:pt x="380936" y="512635"/>
                    <a:pt x="390595" y="503720"/>
                  </a:cubicBezTo>
                  <a:cubicBezTo>
                    <a:pt x="390595" y="501491"/>
                    <a:pt x="399138" y="489604"/>
                    <a:pt x="416226" y="468058"/>
                  </a:cubicBezTo>
                  <a:lnTo>
                    <a:pt x="421798" y="468058"/>
                  </a:lnTo>
                  <a:lnTo>
                    <a:pt x="421798" y="470287"/>
                  </a:lnTo>
                  <a:lnTo>
                    <a:pt x="426256" y="470287"/>
                  </a:lnTo>
                  <a:cubicBezTo>
                    <a:pt x="426256" y="466572"/>
                    <a:pt x="427371" y="464715"/>
                    <a:pt x="429599" y="464715"/>
                  </a:cubicBezTo>
                  <a:lnTo>
                    <a:pt x="440744" y="466944"/>
                  </a:lnTo>
                  <a:lnTo>
                    <a:pt x="440744" y="472516"/>
                  </a:lnTo>
                  <a:lnTo>
                    <a:pt x="437400" y="472516"/>
                  </a:lnTo>
                  <a:cubicBezTo>
                    <a:pt x="441858" y="477717"/>
                    <a:pt x="444087" y="480688"/>
                    <a:pt x="444087" y="481431"/>
                  </a:cubicBezTo>
                  <a:lnTo>
                    <a:pt x="442972" y="491461"/>
                  </a:lnTo>
                  <a:cubicBezTo>
                    <a:pt x="447430" y="492204"/>
                    <a:pt x="449659" y="494062"/>
                    <a:pt x="449659" y="497033"/>
                  </a:cubicBezTo>
                  <a:lnTo>
                    <a:pt x="448545" y="500377"/>
                  </a:lnTo>
                  <a:lnTo>
                    <a:pt x="449659" y="500377"/>
                  </a:lnTo>
                  <a:lnTo>
                    <a:pt x="456346" y="497033"/>
                  </a:lnTo>
                  <a:lnTo>
                    <a:pt x="454117" y="492576"/>
                  </a:lnTo>
                  <a:lnTo>
                    <a:pt x="454117" y="491461"/>
                  </a:lnTo>
                  <a:lnTo>
                    <a:pt x="456346" y="487003"/>
                  </a:lnTo>
                  <a:cubicBezTo>
                    <a:pt x="448173" y="483289"/>
                    <a:pt x="444087" y="480317"/>
                    <a:pt x="444087" y="478088"/>
                  </a:cubicBezTo>
                  <a:cubicBezTo>
                    <a:pt x="453745" y="478088"/>
                    <a:pt x="465261" y="484775"/>
                    <a:pt x="478634" y="498148"/>
                  </a:cubicBezTo>
                  <a:cubicBezTo>
                    <a:pt x="482349" y="498148"/>
                    <a:pt x="487921" y="501863"/>
                    <a:pt x="495350" y="509292"/>
                  </a:cubicBezTo>
                  <a:cubicBezTo>
                    <a:pt x="495350" y="519693"/>
                    <a:pt x="478263" y="545325"/>
                    <a:pt x="444087" y="586187"/>
                  </a:cubicBezTo>
                  <a:cubicBezTo>
                    <a:pt x="436657" y="600303"/>
                    <a:pt x="432571" y="607361"/>
                    <a:pt x="431828" y="607361"/>
                  </a:cubicBezTo>
                  <a:lnTo>
                    <a:pt x="432943" y="610705"/>
                  </a:lnTo>
                  <a:lnTo>
                    <a:pt x="432943" y="616277"/>
                  </a:lnTo>
                  <a:cubicBezTo>
                    <a:pt x="432943" y="617763"/>
                    <a:pt x="432571" y="618506"/>
                    <a:pt x="431828" y="618506"/>
                  </a:cubicBezTo>
                  <a:cubicBezTo>
                    <a:pt x="436286" y="628164"/>
                    <a:pt x="439629" y="632993"/>
                    <a:pt x="441858" y="632993"/>
                  </a:cubicBezTo>
                  <a:cubicBezTo>
                    <a:pt x="442601" y="632993"/>
                    <a:pt x="444830" y="632250"/>
                    <a:pt x="448545" y="630764"/>
                  </a:cubicBezTo>
                  <a:cubicBezTo>
                    <a:pt x="453002" y="629278"/>
                    <a:pt x="458574" y="627421"/>
                    <a:pt x="465261" y="625192"/>
                  </a:cubicBezTo>
                  <a:cubicBezTo>
                    <a:pt x="466747" y="625192"/>
                    <a:pt x="467490" y="625935"/>
                    <a:pt x="467490" y="627421"/>
                  </a:cubicBezTo>
                  <a:cubicBezTo>
                    <a:pt x="468976" y="625935"/>
                    <a:pt x="472690" y="625192"/>
                    <a:pt x="478634" y="625192"/>
                  </a:cubicBezTo>
                  <a:lnTo>
                    <a:pt x="476405" y="621849"/>
                  </a:lnTo>
                  <a:cubicBezTo>
                    <a:pt x="476405" y="619620"/>
                    <a:pt x="477520" y="618506"/>
                    <a:pt x="479748" y="618506"/>
                  </a:cubicBezTo>
                  <a:lnTo>
                    <a:pt x="503151" y="618506"/>
                  </a:lnTo>
                  <a:cubicBezTo>
                    <a:pt x="511324" y="618506"/>
                    <a:pt x="518010" y="619620"/>
                    <a:pt x="523211" y="621849"/>
                  </a:cubicBezTo>
                  <a:lnTo>
                    <a:pt x="532126" y="618506"/>
                  </a:lnTo>
                  <a:lnTo>
                    <a:pt x="543271" y="619620"/>
                  </a:lnTo>
                  <a:cubicBezTo>
                    <a:pt x="543271" y="618877"/>
                    <a:pt x="544014" y="618506"/>
                    <a:pt x="545500" y="618506"/>
                  </a:cubicBezTo>
                  <a:cubicBezTo>
                    <a:pt x="545500" y="620734"/>
                    <a:pt x="554415" y="622963"/>
                    <a:pt x="572246" y="625192"/>
                  </a:cubicBezTo>
                  <a:cubicBezTo>
                    <a:pt x="592305" y="633365"/>
                    <a:pt x="609765" y="641537"/>
                    <a:pt x="624624" y="649710"/>
                  </a:cubicBezTo>
                  <a:cubicBezTo>
                    <a:pt x="627596" y="649710"/>
                    <a:pt x="630567" y="651195"/>
                    <a:pt x="633539" y="654167"/>
                  </a:cubicBezTo>
                  <a:lnTo>
                    <a:pt x="636882" y="654167"/>
                  </a:lnTo>
                  <a:cubicBezTo>
                    <a:pt x="642083" y="654167"/>
                    <a:pt x="649141" y="642280"/>
                    <a:pt x="658056" y="618506"/>
                  </a:cubicBezTo>
                  <a:lnTo>
                    <a:pt x="660285" y="618506"/>
                  </a:lnTo>
                  <a:lnTo>
                    <a:pt x="659171" y="615162"/>
                  </a:lnTo>
                  <a:lnTo>
                    <a:pt x="658056" y="612934"/>
                  </a:lnTo>
                  <a:cubicBezTo>
                    <a:pt x="664000" y="606247"/>
                    <a:pt x="668458" y="596960"/>
                    <a:pt x="671430" y="585073"/>
                  </a:cubicBezTo>
                  <a:cubicBezTo>
                    <a:pt x="674401" y="570957"/>
                    <a:pt x="677373" y="563899"/>
                    <a:pt x="680345" y="563899"/>
                  </a:cubicBezTo>
                  <a:lnTo>
                    <a:pt x="678116" y="560556"/>
                  </a:lnTo>
                  <a:lnTo>
                    <a:pt x="678116" y="549411"/>
                  </a:lnTo>
                  <a:lnTo>
                    <a:pt x="682574" y="543839"/>
                  </a:lnTo>
                  <a:lnTo>
                    <a:pt x="682574" y="536038"/>
                  </a:lnTo>
                  <a:lnTo>
                    <a:pt x="672544" y="536038"/>
                  </a:lnTo>
                  <a:cubicBezTo>
                    <a:pt x="661400" y="544954"/>
                    <a:pt x="655828" y="551269"/>
                    <a:pt x="655828" y="554983"/>
                  </a:cubicBezTo>
                  <a:lnTo>
                    <a:pt x="643569" y="566128"/>
                  </a:lnTo>
                  <a:lnTo>
                    <a:pt x="636882" y="566128"/>
                  </a:lnTo>
                  <a:cubicBezTo>
                    <a:pt x="636882" y="569099"/>
                    <a:pt x="630939" y="576529"/>
                    <a:pt x="619052" y="588416"/>
                  </a:cubicBezTo>
                  <a:lnTo>
                    <a:pt x="616823" y="588416"/>
                  </a:lnTo>
                  <a:cubicBezTo>
                    <a:pt x="616823" y="586930"/>
                    <a:pt x="616080" y="586187"/>
                    <a:pt x="614594" y="586187"/>
                  </a:cubicBezTo>
                  <a:cubicBezTo>
                    <a:pt x="611622" y="595103"/>
                    <a:pt x="607536" y="600675"/>
                    <a:pt x="602335" y="602904"/>
                  </a:cubicBezTo>
                  <a:cubicBezTo>
                    <a:pt x="595649" y="594731"/>
                    <a:pt x="588591" y="590645"/>
                    <a:pt x="581161" y="590645"/>
                  </a:cubicBezTo>
                  <a:cubicBezTo>
                    <a:pt x="574475" y="575043"/>
                    <a:pt x="559616" y="567242"/>
                    <a:pt x="536584" y="567242"/>
                  </a:cubicBezTo>
                  <a:cubicBezTo>
                    <a:pt x="526926" y="570957"/>
                    <a:pt x="519868" y="572814"/>
                    <a:pt x="515410" y="572814"/>
                  </a:cubicBezTo>
                  <a:lnTo>
                    <a:pt x="515410" y="571700"/>
                  </a:lnTo>
                  <a:cubicBezTo>
                    <a:pt x="515410" y="550897"/>
                    <a:pt x="534355" y="524522"/>
                    <a:pt x="572246" y="492576"/>
                  </a:cubicBezTo>
                  <a:cubicBezTo>
                    <a:pt x="589334" y="477717"/>
                    <a:pt x="604564" y="463972"/>
                    <a:pt x="617937" y="451342"/>
                  </a:cubicBezTo>
                  <a:cubicBezTo>
                    <a:pt x="622395" y="447627"/>
                    <a:pt x="626110" y="444284"/>
                    <a:pt x="629081" y="441312"/>
                  </a:cubicBezTo>
                  <a:cubicBezTo>
                    <a:pt x="630567" y="439826"/>
                    <a:pt x="631682" y="438712"/>
                    <a:pt x="632425" y="437969"/>
                  </a:cubicBezTo>
                  <a:lnTo>
                    <a:pt x="633539" y="436854"/>
                  </a:lnTo>
                  <a:cubicBezTo>
                    <a:pt x="635768" y="436854"/>
                    <a:pt x="643940" y="428682"/>
                    <a:pt x="658056" y="412337"/>
                  </a:cubicBezTo>
                  <a:cubicBezTo>
                    <a:pt x="691489" y="386334"/>
                    <a:pt x="711920" y="369617"/>
                    <a:pt x="719350" y="362188"/>
                  </a:cubicBezTo>
                  <a:cubicBezTo>
                    <a:pt x="734952" y="351044"/>
                    <a:pt x="742753" y="343243"/>
                    <a:pt x="742753" y="338785"/>
                  </a:cubicBezTo>
                  <a:cubicBezTo>
                    <a:pt x="737552" y="332098"/>
                    <a:pt x="727894" y="327269"/>
                    <a:pt x="713778" y="324297"/>
                  </a:cubicBezTo>
                  <a:cubicBezTo>
                    <a:pt x="713778" y="318354"/>
                    <a:pt x="708949" y="313896"/>
                    <a:pt x="699290" y="310924"/>
                  </a:cubicBezTo>
                  <a:cubicBezTo>
                    <a:pt x="697061" y="302009"/>
                    <a:pt x="688889" y="291979"/>
                    <a:pt x="674773" y="280835"/>
                  </a:cubicBezTo>
                  <a:lnTo>
                    <a:pt x="674773" y="279720"/>
                  </a:lnTo>
                  <a:lnTo>
                    <a:pt x="675887" y="276377"/>
                  </a:lnTo>
                  <a:lnTo>
                    <a:pt x="677002" y="274148"/>
                  </a:lnTo>
                  <a:lnTo>
                    <a:pt x="672544" y="275263"/>
                  </a:lnTo>
                  <a:cubicBezTo>
                    <a:pt x="670315" y="275263"/>
                    <a:pt x="669201" y="274148"/>
                    <a:pt x="669201" y="271919"/>
                  </a:cubicBezTo>
                  <a:cubicBezTo>
                    <a:pt x="669201" y="270434"/>
                    <a:pt x="669944" y="269691"/>
                    <a:pt x="671430" y="269691"/>
                  </a:cubicBezTo>
                  <a:lnTo>
                    <a:pt x="669201" y="266347"/>
                  </a:lnTo>
                  <a:cubicBezTo>
                    <a:pt x="671430" y="261890"/>
                    <a:pt x="672544" y="258918"/>
                    <a:pt x="672544" y="257432"/>
                  </a:cubicBezTo>
                  <a:cubicBezTo>
                    <a:pt x="670315" y="257432"/>
                    <a:pt x="669201" y="255946"/>
                    <a:pt x="669201" y="252974"/>
                  </a:cubicBezTo>
                  <a:lnTo>
                    <a:pt x="677002" y="245173"/>
                  </a:lnTo>
                  <a:cubicBezTo>
                    <a:pt x="675516" y="244430"/>
                    <a:pt x="672915" y="244059"/>
                    <a:pt x="669201" y="244059"/>
                  </a:cubicBezTo>
                  <a:cubicBezTo>
                    <a:pt x="669201" y="243316"/>
                    <a:pt x="672173" y="239973"/>
                    <a:pt x="678116" y="234029"/>
                  </a:cubicBezTo>
                  <a:lnTo>
                    <a:pt x="677002" y="230686"/>
                  </a:lnTo>
                  <a:cubicBezTo>
                    <a:pt x="685917" y="202454"/>
                    <a:pt x="694090" y="182022"/>
                    <a:pt x="701519" y="169392"/>
                  </a:cubicBezTo>
                  <a:lnTo>
                    <a:pt x="699290" y="169392"/>
                  </a:lnTo>
                  <a:cubicBezTo>
                    <a:pt x="685917" y="175336"/>
                    <a:pt x="669201" y="192795"/>
                    <a:pt x="649141" y="221770"/>
                  </a:cubicBezTo>
                  <a:cubicBezTo>
                    <a:pt x="624624" y="264861"/>
                    <a:pt x="611994" y="290865"/>
                    <a:pt x="611251" y="299780"/>
                  </a:cubicBezTo>
                  <a:cubicBezTo>
                    <a:pt x="606050" y="304981"/>
                    <a:pt x="596763" y="326155"/>
                    <a:pt x="583390" y="363302"/>
                  </a:cubicBezTo>
                  <a:cubicBezTo>
                    <a:pt x="564073" y="403422"/>
                    <a:pt x="553300" y="424224"/>
                    <a:pt x="551072" y="425710"/>
                  </a:cubicBezTo>
                  <a:lnTo>
                    <a:pt x="549957" y="425710"/>
                  </a:lnTo>
                  <a:cubicBezTo>
                    <a:pt x="546242" y="425710"/>
                    <a:pt x="541042" y="420510"/>
                    <a:pt x="534355" y="410108"/>
                  </a:cubicBezTo>
                  <a:cubicBezTo>
                    <a:pt x="529155" y="410108"/>
                    <a:pt x="522468" y="406022"/>
                    <a:pt x="514296" y="397850"/>
                  </a:cubicBezTo>
                  <a:lnTo>
                    <a:pt x="509838" y="398964"/>
                  </a:lnTo>
                  <a:cubicBezTo>
                    <a:pt x="509838" y="391534"/>
                    <a:pt x="508724" y="387820"/>
                    <a:pt x="506495" y="387820"/>
                  </a:cubicBezTo>
                  <a:cubicBezTo>
                    <a:pt x="499065" y="387820"/>
                    <a:pt x="492007" y="386705"/>
                    <a:pt x="485321" y="384476"/>
                  </a:cubicBezTo>
                  <a:lnTo>
                    <a:pt x="481977" y="385591"/>
                  </a:lnTo>
                  <a:lnTo>
                    <a:pt x="474176" y="384476"/>
                  </a:lnTo>
                  <a:lnTo>
                    <a:pt x="463032" y="390049"/>
                  </a:lnTo>
                  <a:cubicBezTo>
                    <a:pt x="458574" y="387820"/>
                    <a:pt x="456346" y="385962"/>
                    <a:pt x="456346" y="384476"/>
                  </a:cubicBezTo>
                  <a:cubicBezTo>
                    <a:pt x="456346" y="375561"/>
                    <a:pt x="457460" y="371103"/>
                    <a:pt x="459689" y="371103"/>
                  </a:cubicBezTo>
                  <a:cubicBezTo>
                    <a:pt x="458203" y="368132"/>
                    <a:pt x="457460" y="366274"/>
                    <a:pt x="457460" y="365531"/>
                  </a:cubicBezTo>
                  <a:lnTo>
                    <a:pt x="461918" y="357730"/>
                  </a:lnTo>
                  <a:cubicBezTo>
                    <a:pt x="458946" y="357730"/>
                    <a:pt x="457460" y="356987"/>
                    <a:pt x="457460" y="355501"/>
                  </a:cubicBezTo>
                  <a:cubicBezTo>
                    <a:pt x="457460" y="354758"/>
                    <a:pt x="458203" y="353273"/>
                    <a:pt x="459689" y="351044"/>
                  </a:cubicBezTo>
                  <a:cubicBezTo>
                    <a:pt x="461918" y="348815"/>
                    <a:pt x="464518" y="346586"/>
                    <a:pt x="467490" y="344357"/>
                  </a:cubicBezTo>
                  <a:lnTo>
                    <a:pt x="461918" y="344357"/>
                  </a:lnTo>
                  <a:lnTo>
                    <a:pt x="461918" y="343243"/>
                  </a:lnTo>
                  <a:cubicBezTo>
                    <a:pt x="461918" y="336556"/>
                    <a:pt x="464147" y="332098"/>
                    <a:pt x="468604" y="329870"/>
                  </a:cubicBezTo>
                  <a:lnTo>
                    <a:pt x="467490" y="326526"/>
                  </a:lnTo>
                  <a:lnTo>
                    <a:pt x="467490" y="324297"/>
                  </a:lnTo>
                  <a:cubicBezTo>
                    <a:pt x="471947" y="307953"/>
                    <a:pt x="480491" y="287521"/>
                    <a:pt x="493122" y="263004"/>
                  </a:cubicBezTo>
                  <a:cubicBezTo>
                    <a:pt x="495350" y="258546"/>
                    <a:pt x="496465" y="254460"/>
                    <a:pt x="496465" y="250745"/>
                  </a:cubicBezTo>
                  <a:lnTo>
                    <a:pt x="495350" y="244059"/>
                  </a:lnTo>
                  <a:lnTo>
                    <a:pt x="498694" y="241830"/>
                  </a:lnTo>
                  <a:cubicBezTo>
                    <a:pt x="498694" y="243316"/>
                    <a:pt x="499437" y="244059"/>
                    <a:pt x="500923" y="244059"/>
                  </a:cubicBezTo>
                  <a:cubicBezTo>
                    <a:pt x="502408" y="240344"/>
                    <a:pt x="503523" y="238487"/>
                    <a:pt x="504266" y="238487"/>
                  </a:cubicBezTo>
                  <a:lnTo>
                    <a:pt x="500923" y="227342"/>
                  </a:lnTo>
                  <a:cubicBezTo>
                    <a:pt x="506123" y="219913"/>
                    <a:pt x="508724" y="214712"/>
                    <a:pt x="508724" y="211741"/>
                  </a:cubicBezTo>
                  <a:cubicBezTo>
                    <a:pt x="505752" y="211741"/>
                    <a:pt x="504266" y="210626"/>
                    <a:pt x="504266" y="208397"/>
                  </a:cubicBezTo>
                  <a:lnTo>
                    <a:pt x="508724" y="206168"/>
                  </a:lnTo>
                  <a:lnTo>
                    <a:pt x="506495" y="202825"/>
                  </a:lnTo>
                  <a:cubicBezTo>
                    <a:pt x="510952" y="182765"/>
                    <a:pt x="515782" y="169764"/>
                    <a:pt x="520982" y="163820"/>
                  </a:cubicBezTo>
                  <a:cubicBezTo>
                    <a:pt x="517267" y="163820"/>
                    <a:pt x="515410" y="162334"/>
                    <a:pt x="515410" y="159363"/>
                  </a:cubicBezTo>
                  <a:cubicBezTo>
                    <a:pt x="517639" y="159363"/>
                    <a:pt x="522097" y="154533"/>
                    <a:pt x="528783" y="144875"/>
                  </a:cubicBezTo>
                  <a:cubicBezTo>
                    <a:pt x="526554" y="144875"/>
                    <a:pt x="525440" y="143389"/>
                    <a:pt x="525440" y="140417"/>
                  </a:cubicBezTo>
                  <a:lnTo>
                    <a:pt x="525440" y="139303"/>
                  </a:lnTo>
                  <a:lnTo>
                    <a:pt x="528783" y="133731"/>
                  </a:lnTo>
                  <a:lnTo>
                    <a:pt x="528783" y="129273"/>
                  </a:lnTo>
                  <a:cubicBezTo>
                    <a:pt x="523582" y="129273"/>
                    <a:pt x="520982" y="128159"/>
                    <a:pt x="520982" y="125930"/>
                  </a:cubicBezTo>
                  <a:lnTo>
                    <a:pt x="520982" y="123701"/>
                  </a:lnTo>
                  <a:lnTo>
                    <a:pt x="528783" y="117014"/>
                  </a:lnTo>
                  <a:lnTo>
                    <a:pt x="526554" y="106985"/>
                  </a:lnTo>
                  <a:cubicBezTo>
                    <a:pt x="531755" y="105499"/>
                    <a:pt x="538070" y="94354"/>
                    <a:pt x="545500" y="73552"/>
                  </a:cubicBezTo>
                  <a:cubicBezTo>
                    <a:pt x="545500" y="65379"/>
                    <a:pt x="531755" y="49777"/>
                    <a:pt x="504266" y="26746"/>
                  </a:cubicBezTo>
                  <a:cubicBezTo>
                    <a:pt x="510209" y="25260"/>
                    <a:pt x="517639" y="20059"/>
                    <a:pt x="526554" y="11144"/>
                  </a:cubicBezTo>
                  <a:cubicBezTo>
                    <a:pt x="568902" y="27489"/>
                    <a:pt x="595277" y="46434"/>
                    <a:pt x="605678" y="67980"/>
                  </a:cubicBezTo>
                  <a:cubicBezTo>
                    <a:pt x="610136" y="82839"/>
                    <a:pt x="613851" y="90268"/>
                    <a:pt x="616823" y="90268"/>
                  </a:cubicBezTo>
                  <a:cubicBezTo>
                    <a:pt x="622023" y="90268"/>
                    <a:pt x="628710" y="101041"/>
                    <a:pt x="636882" y="122587"/>
                  </a:cubicBezTo>
                  <a:cubicBezTo>
                    <a:pt x="640597" y="122587"/>
                    <a:pt x="643940" y="123701"/>
                    <a:pt x="646912" y="125930"/>
                  </a:cubicBezTo>
                  <a:lnTo>
                    <a:pt x="644683" y="129273"/>
                  </a:lnTo>
                  <a:lnTo>
                    <a:pt x="644683" y="133731"/>
                  </a:lnTo>
                  <a:cubicBezTo>
                    <a:pt x="646912" y="132245"/>
                    <a:pt x="659542" y="128902"/>
                    <a:pt x="682574" y="123701"/>
                  </a:cubicBezTo>
                  <a:lnTo>
                    <a:pt x="685917" y="125930"/>
                  </a:lnTo>
                  <a:lnTo>
                    <a:pt x="695513" y="118253"/>
                  </a:lnTo>
                  <a:lnTo>
                    <a:pt x="695947" y="118129"/>
                  </a:lnTo>
                  <a:lnTo>
                    <a:pt x="695947" y="117906"/>
                  </a:lnTo>
                  <a:lnTo>
                    <a:pt x="702633" y="112557"/>
                  </a:lnTo>
                  <a:cubicBezTo>
                    <a:pt x="704119" y="112557"/>
                    <a:pt x="704862" y="113300"/>
                    <a:pt x="704862" y="114786"/>
                  </a:cubicBezTo>
                  <a:lnTo>
                    <a:pt x="708206" y="112557"/>
                  </a:lnTo>
                  <a:lnTo>
                    <a:pt x="727151" y="112557"/>
                  </a:lnTo>
                  <a:cubicBezTo>
                    <a:pt x="728637" y="112557"/>
                    <a:pt x="729380" y="113300"/>
                    <a:pt x="729380" y="114786"/>
                  </a:cubicBezTo>
                  <a:lnTo>
                    <a:pt x="740524" y="109213"/>
                  </a:lnTo>
                  <a:cubicBezTo>
                    <a:pt x="768756" y="123329"/>
                    <a:pt x="784358" y="133359"/>
                    <a:pt x="787330" y="139303"/>
                  </a:cubicBezTo>
                  <a:lnTo>
                    <a:pt x="785101" y="142646"/>
                  </a:lnTo>
                  <a:cubicBezTo>
                    <a:pt x="785101" y="150819"/>
                    <a:pt x="790673" y="158991"/>
                    <a:pt x="801817" y="167164"/>
                  </a:cubicBezTo>
                  <a:lnTo>
                    <a:pt x="804046" y="178308"/>
                  </a:lnTo>
                  <a:lnTo>
                    <a:pt x="804046" y="186109"/>
                  </a:lnTo>
                  <a:lnTo>
                    <a:pt x="770613" y="260775"/>
                  </a:lnTo>
                  <a:lnTo>
                    <a:pt x="771728" y="271919"/>
                  </a:lnTo>
                  <a:lnTo>
                    <a:pt x="771728" y="277492"/>
                  </a:lnTo>
                  <a:cubicBezTo>
                    <a:pt x="772471" y="277492"/>
                    <a:pt x="779529" y="280463"/>
                    <a:pt x="792902" y="286407"/>
                  </a:cubicBezTo>
                  <a:cubicBezTo>
                    <a:pt x="792902" y="284178"/>
                    <a:pt x="795874" y="282321"/>
                    <a:pt x="801817" y="280835"/>
                  </a:cubicBezTo>
                  <a:cubicBezTo>
                    <a:pt x="807018" y="287150"/>
                    <a:pt x="814912" y="293001"/>
                    <a:pt x="825499" y="298387"/>
                  </a:cubicBezTo>
                  <a:lnTo>
                    <a:pt x="851229" y="307923"/>
                  </a:lnTo>
                  <a:lnTo>
                    <a:pt x="851229" y="369835"/>
                  </a:lnTo>
                  <a:lnTo>
                    <a:pt x="845559" y="372775"/>
                  </a:lnTo>
                  <a:cubicBezTo>
                    <a:pt x="840544" y="374632"/>
                    <a:pt x="833021" y="377047"/>
                    <a:pt x="822991" y="380019"/>
                  </a:cubicBezTo>
                  <a:cubicBezTo>
                    <a:pt x="822248" y="382248"/>
                    <a:pt x="814819" y="387448"/>
                    <a:pt x="800703" y="395621"/>
                  </a:cubicBezTo>
                  <a:cubicBezTo>
                    <a:pt x="773957" y="417909"/>
                    <a:pt x="760584" y="430168"/>
                    <a:pt x="760584" y="432397"/>
                  </a:cubicBezTo>
                  <a:cubicBezTo>
                    <a:pt x="765784" y="446513"/>
                    <a:pt x="777671" y="456543"/>
                    <a:pt x="796245" y="462486"/>
                  </a:cubicBezTo>
                  <a:cubicBezTo>
                    <a:pt x="799217" y="469916"/>
                    <a:pt x="804789" y="476974"/>
                    <a:pt x="812962" y="483660"/>
                  </a:cubicBezTo>
                  <a:lnTo>
                    <a:pt x="811847" y="487003"/>
                  </a:lnTo>
                  <a:cubicBezTo>
                    <a:pt x="813333" y="487003"/>
                    <a:pt x="816305" y="490347"/>
                    <a:pt x="820763" y="497033"/>
                  </a:cubicBezTo>
                  <a:cubicBezTo>
                    <a:pt x="818534" y="497033"/>
                    <a:pt x="817419" y="498148"/>
                    <a:pt x="817419" y="500377"/>
                  </a:cubicBezTo>
                  <a:lnTo>
                    <a:pt x="828564" y="519322"/>
                  </a:lnTo>
                  <a:lnTo>
                    <a:pt x="811847" y="571700"/>
                  </a:lnTo>
                  <a:cubicBezTo>
                    <a:pt x="807389" y="572443"/>
                    <a:pt x="798103" y="589902"/>
                    <a:pt x="783987" y="624078"/>
                  </a:cubicBezTo>
                  <a:cubicBezTo>
                    <a:pt x="781758" y="624078"/>
                    <a:pt x="777300" y="634108"/>
                    <a:pt x="770613" y="654167"/>
                  </a:cubicBezTo>
                  <a:cubicBezTo>
                    <a:pt x="760955" y="663826"/>
                    <a:pt x="752040" y="680542"/>
                    <a:pt x="743867" y="704316"/>
                  </a:cubicBezTo>
                  <a:cubicBezTo>
                    <a:pt x="743867" y="712489"/>
                    <a:pt x="758355" y="721776"/>
                    <a:pt x="787330" y="732177"/>
                  </a:cubicBezTo>
                  <a:cubicBezTo>
                    <a:pt x="798474" y="741835"/>
                    <a:pt x="814076" y="752608"/>
                    <a:pt x="834136" y="764495"/>
                  </a:cubicBezTo>
                  <a:cubicBezTo>
                    <a:pt x="834879" y="766353"/>
                    <a:pt x="838501" y="769882"/>
                    <a:pt x="845001" y="775082"/>
                  </a:cubicBezTo>
                  <a:lnTo>
                    <a:pt x="851229" y="779645"/>
                  </a:lnTo>
                  <a:lnTo>
                    <a:pt x="851229" y="862233"/>
                  </a:lnTo>
                  <a:lnTo>
                    <a:pt x="842772" y="851699"/>
                  </a:lnTo>
                  <a:cubicBezTo>
                    <a:pt x="835157" y="844827"/>
                    <a:pt x="825220" y="837676"/>
                    <a:pt x="812962" y="830246"/>
                  </a:cubicBezTo>
                  <a:cubicBezTo>
                    <a:pt x="806275" y="830246"/>
                    <a:pt x="798845" y="826532"/>
                    <a:pt x="790673" y="819102"/>
                  </a:cubicBezTo>
                  <a:cubicBezTo>
                    <a:pt x="787701" y="819102"/>
                    <a:pt x="783244" y="815016"/>
                    <a:pt x="777300" y="806844"/>
                  </a:cubicBezTo>
                  <a:cubicBezTo>
                    <a:pt x="770613" y="806844"/>
                    <a:pt x="747582" y="793099"/>
                    <a:pt x="708206" y="765610"/>
                  </a:cubicBezTo>
                  <a:lnTo>
                    <a:pt x="702633" y="765610"/>
                  </a:lnTo>
                  <a:cubicBezTo>
                    <a:pt x="702633" y="767839"/>
                    <a:pt x="694090" y="771925"/>
                    <a:pt x="677002" y="777868"/>
                  </a:cubicBezTo>
                  <a:cubicBezTo>
                    <a:pt x="672544" y="783069"/>
                    <a:pt x="661400" y="792727"/>
                    <a:pt x="643569" y="806844"/>
                  </a:cubicBezTo>
                  <a:lnTo>
                    <a:pt x="639111" y="805729"/>
                  </a:lnTo>
                  <a:cubicBezTo>
                    <a:pt x="639111" y="808701"/>
                    <a:pt x="632425" y="813530"/>
                    <a:pt x="619052" y="820217"/>
                  </a:cubicBezTo>
                  <a:lnTo>
                    <a:pt x="613479" y="819102"/>
                  </a:lnTo>
                  <a:cubicBezTo>
                    <a:pt x="613479" y="822817"/>
                    <a:pt x="605307" y="826903"/>
                    <a:pt x="588962" y="831361"/>
                  </a:cubicBezTo>
                  <a:lnTo>
                    <a:pt x="588962" y="830246"/>
                  </a:lnTo>
                  <a:cubicBezTo>
                    <a:pt x="583761" y="832475"/>
                    <a:pt x="580047" y="833590"/>
                    <a:pt x="577818" y="833590"/>
                  </a:cubicBezTo>
                  <a:cubicBezTo>
                    <a:pt x="577818" y="832104"/>
                    <a:pt x="577075" y="831361"/>
                    <a:pt x="575589" y="831361"/>
                  </a:cubicBezTo>
                  <a:cubicBezTo>
                    <a:pt x="575589" y="834333"/>
                    <a:pt x="574475" y="835819"/>
                    <a:pt x="572246" y="835819"/>
                  </a:cubicBezTo>
                  <a:lnTo>
                    <a:pt x="570017" y="835819"/>
                  </a:lnTo>
                  <a:cubicBezTo>
                    <a:pt x="568531" y="835819"/>
                    <a:pt x="567788" y="835076"/>
                    <a:pt x="567788" y="833590"/>
                  </a:cubicBezTo>
                  <a:lnTo>
                    <a:pt x="564445" y="835819"/>
                  </a:lnTo>
                  <a:cubicBezTo>
                    <a:pt x="560730" y="835819"/>
                    <a:pt x="555901" y="833961"/>
                    <a:pt x="549957" y="830246"/>
                  </a:cubicBezTo>
                  <a:lnTo>
                    <a:pt x="542156" y="830246"/>
                  </a:lnTo>
                  <a:lnTo>
                    <a:pt x="531012" y="831361"/>
                  </a:lnTo>
                  <a:cubicBezTo>
                    <a:pt x="529526" y="830618"/>
                    <a:pt x="526926" y="830246"/>
                    <a:pt x="523211" y="830246"/>
                  </a:cubicBezTo>
                  <a:cubicBezTo>
                    <a:pt x="521725" y="833218"/>
                    <a:pt x="520982" y="835447"/>
                    <a:pt x="520982" y="836933"/>
                  </a:cubicBezTo>
                  <a:lnTo>
                    <a:pt x="517639" y="836933"/>
                  </a:lnTo>
                  <a:cubicBezTo>
                    <a:pt x="510952" y="832475"/>
                    <a:pt x="505380" y="830246"/>
                    <a:pt x="500923" y="830246"/>
                  </a:cubicBezTo>
                  <a:lnTo>
                    <a:pt x="487549" y="830246"/>
                  </a:lnTo>
                  <a:cubicBezTo>
                    <a:pt x="462289" y="830246"/>
                    <a:pt x="444830" y="822074"/>
                    <a:pt x="435171" y="805729"/>
                  </a:cubicBezTo>
                  <a:lnTo>
                    <a:pt x="427371" y="800157"/>
                  </a:lnTo>
                  <a:cubicBezTo>
                    <a:pt x="427371" y="812044"/>
                    <a:pt x="426256" y="823188"/>
                    <a:pt x="424027" y="833590"/>
                  </a:cubicBezTo>
                  <a:cubicBezTo>
                    <a:pt x="426256" y="833590"/>
                    <a:pt x="427371" y="834704"/>
                    <a:pt x="427371" y="836933"/>
                  </a:cubicBezTo>
                  <a:lnTo>
                    <a:pt x="426256" y="841391"/>
                  </a:lnTo>
                  <a:lnTo>
                    <a:pt x="427371" y="844734"/>
                  </a:lnTo>
                  <a:cubicBezTo>
                    <a:pt x="422913" y="871480"/>
                    <a:pt x="416226" y="889682"/>
                    <a:pt x="407311" y="899341"/>
                  </a:cubicBezTo>
                  <a:cubicBezTo>
                    <a:pt x="407311" y="901570"/>
                    <a:pt x="400996" y="903798"/>
                    <a:pt x="388366" y="906027"/>
                  </a:cubicBezTo>
                  <a:lnTo>
                    <a:pt x="369420" y="919400"/>
                  </a:lnTo>
                  <a:lnTo>
                    <a:pt x="360505" y="918286"/>
                  </a:lnTo>
                  <a:cubicBezTo>
                    <a:pt x="360505" y="920515"/>
                    <a:pt x="359019" y="921629"/>
                    <a:pt x="356047" y="921629"/>
                  </a:cubicBezTo>
                  <a:cubicBezTo>
                    <a:pt x="347132" y="917915"/>
                    <a:pt x="342303" y="916057"/>
                    <a:pt x="341560" y="916057"/>
                  </a:cubicBezTo>
                  <a:lnTo>
                    <a:pt x="332644" y="918286"/>
                  </a:lnTo>
                  <a:cubicBezTo>
                    <a:pt x="317785" y="916800"/>
                    <a:pt x="308127" y="916057"/>
                    <a:pt x="303669" y="916057"/>
                  </a:cubicBezTo>
                  <a:lnTo>
                    <a:pt x="296983" y="918286"/>
                  </a:lnTo>
                  <a:lnTo>
                    <a:pt x="293640" y="917172"/>
                  </a:lnTo>
                  <a:lnTo>
                    <a:pt x="291411" y="916057"/>
                  </a:lnTo>
                  <a:lnTo>
                    <a:pt x="272465" y="918286"/>
                  </a:lnTo>
                  <a:cubicBezTo>
                    <a:pt x="259092" y="918286"/>
                    <a:pt x="236061" y="903056"/>
                    <a:pt x="203371" y="872595"/>
                  </a:cubicBezTo>
                  <a:lnTo>
                    <a:pt x="189998" y="872595"/>
                  </a:lnTo>
                  <a:cubicBezTo>
                    <a:pt x="188512" y="871109"/>
                    <a:pt x="184797" y="872966"/>
                    <a:pt x="178854" y="878167"/>
                  </a:cubicBezTo>
                  <a:lnTo>
                    <a:pt x="173282" y="878167"/>
                  </a:lnTo>
                  <a:lnTo>
                    <a:pt x="157680" y="871480"/>
                  </a:lnTo>
                  <a:cubicBezTo>
                    <a:pt x="145050" y="874452"/>
                    <a:pt x="132048" y="876309"/>
                    <a:pt x="118675" y="877052"/>
                  </a:cubicBezTo>
                  <a:cubicBezTo>
                    <a:pt x="101587" y="877052"/>
                    <a:pt x="93043" y="873338"/>
                    <a:pt x="93043" y="865908"/>
                  </a:cubicBezTo>
                  <a:lnTo>
                    <a:pt x="87471" y="859221"/>
                  </a:lnTo>
                  <a:lnTo>
                    <a:pt x="90814" y="853649"/>
                  </a:lnTo>
                  <a:lnTo>
                    <a:pt x="90814" y="852535"/>
                  </a:lnTo>
                  <a:cubicBezTo>
                    <a:pt x="85614" y="852535"/>
                    <a:pt x="83013" y="850678"/>
                    <a:pt x="83013" y="846963"/>
                  </a:cubicBezTo>
                  <a:cubicBezTo>
                    <a:pt x="91186" y="839533"/>
                    <a:pt x="102330" y="835819"/>
                    <a:pt x="116446" y="835819"/>
                  </a:cubicBezTo>
                  <a:cubicBezTo>
                    <a:pt x="116446" y="834333"/>
                    <a:pt x="117189" y="833590"/>
                    <a:pt x="118675" y="833590"/>
                  </a:cubicBezTo>
                  <a:lnTo>
                    <a:pt x="122018" y="835819"/>
                  </a:lnTo>
                  <a:cubicBezTo>
                    <a:pt x="125733" y="835076"/>
                    <a:pt x="128333" y="832475"/>
                    <a:pt x="129819" y="828018"/>
                  </a:cubicBezTo>
                  <a:cubicBezTo>
                    <a:pt x="134277" y="830246"/>
                    <a:pt x="137620" y="831361"/>
                    <a:pt x="139849" y="831361"/>
                  </a:cubicBezTo>
                  <a:lnTo>
                    <a:pt x="143192" y="825789"/>
                  </a:lnTo>
                  <a:lnTo>
                    <a:pt x="140963" y="822445"/>
                  </a:lnTo>
                  <a:cubicBezTo>
                    <a:pt x="148393" y="822445"/>
                    <a:pt x="152108" y="819845"/>
                    <a:pt x="152108" y="814644"/>
                  </a:cubicBezTo>
                  <a:lnTo>
                    <a:pt x="157680" y="811301"/>
                  </a:lnTo>
                  <a:lnTo>
                    <a:pt x="162137" y="812416"/>
                  </a:lnTo>
                  <a:lnTo>
                    <a:pt x="163252" y="806844"/>
                  </a:lnTo>
                  <a:cubicBezTo>
                    <a:pt x="161023" y="802386"/>
                    <a:pt x="159909" y="798671"/>
                    <a:pt x="159909" y="795699"/>
                  </a:cubicBezTo>
                  <a:lnTo>
                    <a:pt x="162137" y="792356"/>
                  </a:lnTo>
                  <a:cubicBezTo>
                    <a:pt x="142821" y="766353"/>
                    <a:pt x="132048" y="753351"/>
                    <a:pt x="129819" y="753351"/>
                  </a:cubicBezTo>
                  <a:cubicBezTo>
                    <a:pt x="129819" y="750379"/>
                    <a:pt x="127219" y="748522"/>
                    <a:pt x="122018" y="747779"/>
                  </a:cubicBezTo>
                  <a:cubicBezTo>
                    <a:pt x="122018" y="744064"/>
                    <a:pt x="120904" y="742207"/>
                    <a:pt x="118675" y="742207"/>
                  </a:cubicBezTo>
                  <a:lnTo>
                    <a:pt x="105302" y="745550"/>
                  </a:lnTo>
                  <a:lnTo>
                    <a:pt x="104187" y="742207"/>
                  </a:lnTo>
                  <a:lnTo>
                    <a:pt x="104187" y="739978"/>
                  </a:lnTo>
                  <a:cubicBezTo>
                    <a:pt x="104187" y="733291"/>
                    <a:pt x="114217" y="720661"/>
                    <a:pt x="134277" y="702088"/>
                  </a:cubicBezTo>
                  <a:cubicBezTo>
                    <a:pt x="134277" y="700602"/>
                    <a:pt x="143935" y="684628"/>
                    <a:pt x="163252" y="654167"/>
                  </a:cubicBezTo>
                  <a:cubicBezTo>
                    <a:pt x="172167" y="643766"/>
                    <a:pt x="178482" y="631136"/>
                    <a:pt x="182197" y="616277"/>
                  </a:cubicBezTo>
                  <a:cubicBezTo>
                    <a:pt x="181454" y="608847"/>
                    <a:pt x="179597" y="605133"/>
                    <a:pt x="176625" y="605133"/>
                  </a:cubicBezTo>
                  <a:cubicBezTo>
                    <a:pt x="163995" y="623706"/>
                    <a:pt x="157680" y="634851"/>
                    <a:pt x="157680" y="638565"/>
                  </a:cubicBezTo>
                  <a:lnTo>
                    <a:pt x="154336" y="638565"/>
                  </a:lnTo>
                  <a:lnTo>
                    <a:pt x="156565" y="635222"/>
                  </a:lnTo>
                  <a:lnTo>
                    <a:pt x="156565" y="631879"/>
                  </a:lnTo>
                  <a:lnTo>
                    <a:pt x="154336" y="631879"/>
                  </a:lnTo>
                  <a:lnTo>
                    <a:pt x="115332" y="665311"/>
                  </a:lnTo>
                  <a:cubicBezTo>
                    <a:pt x="108645" y="672741"/>
                    <a:pt x="95272" y="684628"/>
                    <a:pt x="75212" y="700973"/>
                  </a:cubicBezTo>
                  <a:lnTo>
                    <a:pt x="74098" y="704316"/>
                  </a:lnTo>
                  <a:lnTo>
                    <a:pt x="64068" y="702088"/>
                  </a:lnTo>
                  <a:cubicBezTo>
                    <a:pt x="59610" y="704316"/>
                    <a:pt x="57381" y="706174"/>
                    <a:pt x="57381" y="707660"/>
                  </a:cubicBezTo>
                  <a:cubicBezTo>
                    <a:pt x="51438" y="707660"/>
                    <a:pt x="43265" y="703945"/>
                    <a:pt x="32864" y="696515"/>
                  </a:cubicBezTo>
                  <a:cubicBezTo>
                    <a:pt x="32864" y="698001"/>
                    <a:pt x="32121" y="698744"/>
                    <a:pt x="30635" y="698744"/>
                  </a:cubicBezTo>
                  <a:lnTo>
                    <a:pt x="32864" y="702088"/>
                  </a:lnTo>
                  <a:cubicBezTo>
                    <a:pt x="32864" y="704316"/>
                    <a:pt x="31007" y="706174"/>
                    <a:pt x="27292" y="707660"/>
                  </a:cubicBezTo>
                  <a:cubicBezTo>
                    <a:pt x="20605" y="704688"/>
                    <a:pt x="14662" y="702088"/>
                    <a:pt x="9461" y="699859"/>
                  </a:cubicBezTo>
                  <a:cubicBezTo>
                    <a:pt x="7232" y="698373"/>
                    <a:pt x="5375" y="697258"/>
                    <a:pt x="3889" y="696515"/>
                  </a:cubicBezTo>
                  <a:lnTo>
                    <a:pt x="1660" y="696515"/>
                  </a:lnTo>
                  <a:lnTo>
                    <a:pt x="546" y="695401"/>
                  </a:lnTo>
                  <a:lnTo>
                    <a:pt x="0" y="695497"/>
                  </a:lnTo>
                  <a:lnTo>
                    <a:pt x="0" y="642940"/>
                  </a:lnTo>
                  <a:lnTo>
                    <a:pt x="1660" y="641073"/>
                  </a:lnTo>
                  <a:cubicBezTo>
                    <a:pt x="6118" y="637544"/>
                    <a:pt x="12805" y="632993"/>
                    <a:pt x="21720" y="627421"/>
                  </a:cubicBezTo>
                  <a:cubicBezTo>
                    <a:pt x="26178" y="623706"/>
                    <a:pt x="28406" y="619992"/>
                    <a:pt x="28406" y="616277"/>
                  </a:cubicBezTo>
                  <a:lnTo>
                    <a:pt x="32864" y="616277"/>
                  </a:lnTo>
                  <a:lnTo>
                    <a:pt x="32864" y="625192"/>
                  </a:lnTo>
                  <a:lnTo>
                    <a:pt x="35093" y="625192"/>
                  </a:lnTo>
                  <a:cubicBezTo>
                    <a:pt x="38808" y="622963"/>
                    <a:pt x="49209" y="611448"/>
                    <a:pt x="66297" y="590645"/>
                  </a:cubicBezTo>
                  <a:cubicBezTo>
                    <a:pt x="68526" y="590645"/>
                    <a:pt x="87842" y="569099"/>
                    <a:pt x="124247" y="526008"/>
                  </a:cubicBezTo>
                  <a:cubicBezTo>
                    <a:pt x="148764" y="497776"/>
                    <a:pt x="165852" y="480317"/>
                    <a:pt x="175510" y="473630"/>
                  </a:cubicBezTo>
                  <a:cubicBezTo>
                    <a:pt x="177739" y="465458"/>
                    <a:pt x="178854" y="459886"/>
                    <a:pt x="178854" y="456914"/>
                  </a:cubicBezTo>
                  <a:lnTo>
                    <a:pt x="175510" y="455800"/>
                  </a:lnTo>
                  <a:lnTo>
                    <a:pt x="171053" y="455800"/>
                  </a:lnTo>
                  <a:cubicBezTo>
                    <a:pt x="162880" y="458771"/>
                    <a:pt x="149879" y="465458"/>
                    <a:pt x="132048" y="475859"/>
                  </a:cubicBezTo>
                  <a:cubicBezTo>
                    <a:pt x="123133" y="479574"/>
                    <a:pt x="117560" y="481431"/>
                    <a:pt x="115332" y="481431"/>
                  </a:cubicBezTo>
                  <a:cubicBezTo>
                    <a:pt x="112360" y="476231"/>
                    <a:pt x="110502" y="473630"/>
                    <a:pt x="109759" y="473630"/>
                  </a:cubicBezTo>
                  <a:lnTo>
                    <a:pt x="104187" y="473630"/>
                  </a:lnTo>
                  <a:lnTo>
                    <a:pt x="90814" y="464715"/>
                  </a:lnTo>
                  <a:lnTo>
                    <a:pt x="90814" y="456914"/>
                  </a:lnTo>
                  <a:lnTo>
                    <a:pt x="93043" y="447999"/>
                  </a:lnTo>
                  <a:lnTo>
                    <a:pt x="79670" y="447999"/>
                  </a:lnTo>
                  <a:cubicBezTo>
                    <a:pt x="78184" y="447999"/>
                    <a:pt x="77441" y="447256"/>
                    <a:pt x="77441" y="445770"/>
                  </a:cubicBezTo>
                  <a:lnTo>
                    <a:pt x="74098" y="447999"/>
                  </a:lnTo>
                  <a:lnTo>
                    <a:pt x="47352" y="447999"/>
                  </a:lnTo>
                  <a:lnTo>
                    <a:pt x="47352" y="445770"/>
                  </a:lnTo>
                  <a:cubicBezTo>
                    <a:pt x="47352" y="437597"/>
                    <a:pt x="51066" y="430168"/>
                    <a:pt x="58496" y="423481"/>
                  </a:cubicBezTo>
                  <a:lnTo>
                    <a:pt x="58496" y="420138"/>
                  </a:lnTo>
                  <a:lnTo>
                    <a:pt x="55153" y="420138"/>
                  </a:lnTo>
                  <a:lnTo>
                    <a:pt x="55153" y="417909"/>
                  </a:lnTo>
                  <a:cubicBezTo>
                    <a:pt x="64811" y="408251"/>
                    <a:pt x="71497" y="403422"/>
                    <a:pt x="75212" y="403422"/>
                  </a:cubicBezTo>
                  <a:lnTo>
                    <a:pt x="79670" y="404536"/>
                  </a:lnTo>
                  <a:lnTo>
                    <a:pt x="81899" y="404536"/>
                  </a:lnTo>
                  <a:cubicBezTo>
                    <a:pt x="89328" y="398592"/>
                    <a:pt x="102330" y="392277"/>
                    <a:pt x="120904" y="385591"/>
                  </a:cubicBezTo>
                  <a:cubicBezTo>
                    <a:pt x="125361" y="381133"/>
                    <a:pt x="135763" y="375190"/>
                    <a:pt x="152108" y="367760"/>
                  </a:cubicBezTo>
                  <a:cubicBezTo>
                    <a:pt x="154336" y="364045"/>
                    <a:pt x="156565" y="360702"/>
                    <a:pt x="158794" y="357730"/>
                  </a:cubicBezTo>
                  <a:cubicBezTo>
                    <a:pt x="162509" y="354015"/>
                    <a:pt x="166595" y="350301"/>
                    <a:pt x="171053" y="346586"/>
                  </a:cubicBezTo>
                  <a:lnTo>
                    <a:pt x="171053" y="344357"/>
                  </a:lnTo>
                  <a:cubicBezTo>
                    <a:pt x="165852" y="344357"/>
                    <a:pt x="160280" y="342128"/>
                    <a:pt x="154336" y="337671"/>
                  </a:cubicBezTo>
                  <a:cubicBezTo>
                    <a:pt x="155079" y="323555"/>
                    <a:pt x="157680" y="316496"/>
                    <a:pt x="162137" y="316496"/>
                  </a:cubicBezTo>
                  <a:lnTo>
                    <a:pt x="154336" y="307581"/>
                  </a:lnTo>
                  <a:cubicBezTo>
                    <a:pt x="154336" y="306838"/>
                    <a:pt x="157308" y="303495"/>
                    <a:pt x="163252" y="297551"/>
                  </a:cubicBezTo>
                  <a:lnTo>
                    <a:pt x="162137" y="290865"/>
                  </a:lnTo>
                  <a:cubicBezTo>
                    <a:pt x="169567" y="267833"/>
                    <a:pt x="173282" y="253346"/>
                    <a:pt x="173282" y="247402"/>
                  </a:cubicBezTo>
                  <a:lnTo>
                    <a:pt x="168824" y="238487"/>
                  </a:lnTo>
                  <a:lnTo>
                    <a:pt x="166595" y="239601"/>
                  </a:lnTo>
                  <a:cubicBezTo>
                    <a:pt x="165109" y="239601"/>
                    <a:pt x="163252" y="239973"/>
                    <a:pt x="161023" y="240716"/>
                  </a:cubicBezTo>
                  <a:cubicBezTo>
                    <a:pt x="155079" y="242944"/>
                    <a:pt x="148393" y="245916"/>
                    <a:pt x="140963" y="249631"/>
                  </a:cubicBezTo>
                  <a:lnTo>
                    <a:pt x="139849" y="249631"/>
                  </a:lnTo>
                  <a:lnTo>
                    <a:pt x="135391" y="247402"/>
                  </a:lnTo>
                  <a:cubicBezTo>
                    <a:pt x="135391" y="249631"/>
                    <a:pt x="134277" y="250745"/>
                    <a:pt x="132048" y="250745"/>
                  </a:cubicBezTo>
                  <a:lnTo>
                    <a:pt x="122018" y="250745"/>
                  </a:lnTo>
                  <a:cubicBezTo>
                    <a:pt x="115332" y="238858"/>
                    <a:pt x="98615" y="232915"/>
                    <a:pt x="71869" y="232915"/>
                  </a:cubicBezTo>
                  <a:cubicBezTo>
                    <a:pt x="62954" y="231429"/>
                    <a:pt x="58496" y="229571"/>
                    <a:pt x="58496" y="227342"/>
                  </a:cubicBezTo>
                  <a:cubicBezTo>
                    <a:pt x="58496" y="219913"/>
                    <a:pt x="62211" y="213598"/>
                    <a:pt x="69640" y="208397"/>
                  </a:cubicBezTo>
                  <a:lnTo>
                    <a:pt x="66297" y="202825"/>
                  </a:lnTo>
                  <a:cubicBezTo>
                    <a:pt x="81899" y="189452"/>
                    <a:pt x="95643" y="181280"/>
                    <a:pt x="107531" y="178308"/>
                  </a:cubicBezTo>
                  <a:lnTo>
                    <a:pt x="109759" y="174964"/>
                  </a:lnTo>
                  <a:lnTo>
                    <a:pt x="113103" y="176079"/>
                  </a:lnTo>
                  <a:cubicBezTo>
                    <a:pt x="114589" y="176079"/>
                    <a:pt x="123875" y="169764"/>
                    <a:pt x="140963" y="157134"/>
                  </a:cubicBezTo>
                  <a:lnTo>
                    <a:pt x="143192" y="157134"/>
                  </a:lnTo>
                  <a:cubicBezTo>
                    <a:pt x="144678" y="157134"/>
                    <a:pt x="145421" y="157877"/>
                    <a:pt x="145421" y="159363"/>
                  </a:cubicBezTo>
                  <a:cubicBezTo>
                    <a:pt x="167710" y="148218"/>
                    <a:pt x="188884" y="135960"/>
                    <a:pt x="208943" y="122587"/>
                  </a:cubicBezTo>
                  <a:cubicBezTo>
                    <a:pt x="231232" y="100298"/>
                    <a:pt x="244233" y="88782"/>
                    <a:pt x="247948" y="88039"/>
                  </a:cubicBezTo>
                  <a:cubicBezTo>
                    <a:pt x="262807" y="70209"/>
                    <a:pt x="273580" y="55350"/>
                    <a:pt x="280266" y="43462"/>
                  </a:cubicBezTo>
                  <a:lnTo>
                    <a:pt x="280266" y="41233"/>
                  </a:lnTo>
                  <a:cubicBezTo>
                    <a:pt x="266893" y="27117"/>
                    <a:pt x="259464" y="18574"/>
                    <a:pt x="257978" y="15602"/>
                  </a:cubicBezTo>
                  <a:cubicBezTo>
                    <a:pt x="257235" y="13373"/>
                    <a:pt x="256864" y="11515"/>
                    <a:pt x="256864" y="10030"/>
                  </a:cubicBezTo>
                  <a:cubicBezTo>
                    <a:pt x="271723" y="3343"/>
                    <a:pt x="280638" y="0"/>
                    <a:pt x="2836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8800" dirty="0">
                <a:solidFill>
                  <a:schemeClr val="tx1">
                    <a:lumMod val="85000"/>
                    <a:lumOff val="15000"/>
                  </a:schemeClr>
                </a:solidFill>
                <a:latin typeface="字魂49号-逍遥行书" panose="00000500000000000000" pitchFamily="2" charset="-122"/>
                <a:ea typeface="字魂49号-逍遥行书" panose="00000500000000000000" pitchFamily="2" charset="-122"/>
              </a:endParaRPr>
            </a:p>
          </p:txBody>
        </p:sp>
        <p:pic>
          <p:nvPicPr>
            <p:cNvPr id="1651" name="图片 1650">
              <a:extLst>
                <a:ext uri="{FF2B5EF4-FFF2-40B4-BE49-F238E27FC236}">
                  <a16:creationId xmlns:a16="http://schemas.microsoft.com/office/drawing/2014/main" id="{BE0B40FD-E9B5-4190-9F25-C89088512748}"/>
                </a:ext>
              </a:extLst>
            </p:cNvPr>
            <p:cNvPicPr>
              <a:picLocks noChangeAspect="1"/>
            </p:cNvPicPr>
            <p:nvPr/>
          </p:nvPicPr>
          <p:blipFill>
            <a:blip r:embed="rId8"/>
            <a:stretch>
              <a:fillRect/>
            </a:stretch>
          </p:blipFill>
          <p:spPr>
            <a:xfrm>
              <a:off x="1719042" y="2468316"/>
              <a:ext cx="676715" cy="1286367"/>
            </a:xfrm>
            <a:prstGeom prst="rect">
              <a:avLst/>
            </a:prstGeom>
          </p:spPr>
        </p:pic>
      </p:grpSp>
      <p:sp>
        <p:nvSpPr>
          <p:cNvPr id="1652" name="文本框 1651">
            <a:extLst>
              <a:ext uri="{FF2B5EF4-FFF2-40B4-BE49-F238E27FC236}">
                <a16:creationId xmlns:a16="http://schemas.microsoft.com/office/drawing/2014/main" id="{65DB3F7F-85F7-49BE-AA6C-8BEB4DCADDC6}"/>
              </a:ext>
            </a:extLst>
          </p:cNvPr>
          <p:cNvSpPr txBox="1"/>
          <p:nvPr/>
        </p:nvSpPr>
        <p:spPr>
          <a:xfrm>
            <a:off x="7495540" y="5712611"/>
            <a:ext cx="2857500" cy="307777"/>
          </a:xfrm>
          <a:prstGeom prst="rect">
            <a:avLst/>
          </a:prstGeom>
          <a:noFill/>
        </p:spPr>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矢量可编辑校风设计</a:t>
            </a:r>
          </a:p>
        </p:txBody>
      </p:sp>
    </p:spTree>
    <p:extLst>
      <p:ext uri="{BB962C8B-B14F-4D97-AF65-F5344CB8AC3E}">
        <p14:creationId xmlns:p14="http://schemas.microsoft.com/office/powerpoint/2010/main" val="124456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 name="文本框 843">
            <a:extLst>
              <a:ext uri="{FF2B5EF4-FFF2-40B4-BE49-F238E27FC236}">
                <a16:creationId xmlns:a16="http://schemas.microsoft.com/office/drawing/2014/main" id="{A482844E-5F04-49C7-8CAA-CAF917130A22}"/>
              </a:ext>
            </a:extLst>
          </p:cNvPr>
          <p:cNvSpPr txBox="1"/>
          <p:nvPr/>
        </p:nvSpPr>
        <p:spPr>
          <a:xfrm>
            <a:off x="873127" y="1512847"/>
            <a:ext cx="5852173"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主题色彩 </a:t>
            </a:r>
            <a:r>
              <a:rPr lang="en-US" altLang="zh-CN" sz="1600" dirty="0">
                <a:latin typeface="微软雅黑" panose="020B0503020204020204" pitchFamily="34" charset="-122"/>
                <a:ea typeface="微软雅黑" panose="020B0503020204020204" pitchFamily="34" charset="-122"/>
              </a:rPr>
              <a:t>THEME COLORS</a:t>
            </a:r>
            <a:endParaRPr lang="zh-CN" altLang="en-US" sz="1600" dirty="0">
              <a:latin typeface="微软雅黑" panose="020B0503020204020204" pitchFamily="34" charset="-122"/>
              <a:ea typeface="微软雅黑" panose="020B0503020204020204" pitchFamily="34" charset="-122"/>
            </a:endParaRPr>
          </a:p>
        </p:txBody>
      </p:sp>
      <p:cxnSp>
        <p:nvCxnSpPr>
          <p:cNvPr id="845" name="直接连接符 844">
            <a:extLst>
              <a:ext uri="{FF2B5EF4-FFF2-40B4-BE49-F238E27FC236}">
                <a16:creationId xmlns:a16="http://schemas.microsoft.com/office/drawing/2014/main" id="{9FA81315-E6D3-43CC-A49A-C1EA97E59C35}"/>
              </a:ext>
            </a:extLst>
          </p:cNvPr>
          <p:cNvCxnSpPr>
            <a:cxnSpLocks/>
          </p:cNvCxnSpPr>
          <p:nvPr/>
        </p:nvCxnSpPr>
        <p:spPr>
          <a:xfrm>
            <a:off x="873126" y="1843079"/>
            <a:ext cx="543083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46" name="文本框 845">
            <a:extLst>
              <a:ext uri="{FF2B5EF4-FFF2-40B4-BE49-F238E27FC236}">
                <a16:creationId xmlns:a16="http://schemas.microsoft.com/office/drawing/2014/main" id="{6CF878A4-FEE8-4191-8BBF-6C927052B5BE}"/>
              </a:ext>
            </a:extLst>
          </p:cNvPr>
          <p:cNvSpPr txBox="1"/>
          <p:nvPr/>
        </p:nvSpPr>
        <p:spPr>
          <a:xfrm>
            <a:off x="873127" y="3943131"/>
            <a:ext cx="5852173" cy="338554"/>
          </a:xfrm>
          <a:prstGeom prst="rect">
            <a:avLst/>
          </a:prstGeom>
          <a:noFill/>
        </p:spPr>
        <p:txBody>
          <a:bodyPr wrap="square" rtlCol="0">
            <a:spAutoFit/>
          </a:bodyPr>
          <a:lstStyle>
            <a:defPPr>
              <a:defRPr lang="zh-CN"/>
            </a:defPPr>
            <a:lvl1pPr>
              <a:defRPr sz="1600">
                <a:latin typeface="微软雅黑" panose="020B0503020204020204" pitchFamily="34" charset="-122"/>
                <a:ea typeface="微软雅黑" panose="020B0503020204020204" pitchFamily="34" charset="-122"/>
              </a:defRPr>
            </a:lvl1pPr>
          </a:lstStyle>
          <a:p>
            <a:r>
              <a:rPr lang="zh-CN" altLang="en-US" dirty="0"/>
              <a:t>主题字体 </a:t>
            </a:r>
            <a:r>
              <a:rPr lang="en-US" altLang="zh-CN" dirty="0"/>
              <a:t>THEME FONTS</a:t>
            </a:r>
            <a:endParaRPr lang="zh-CN" altLang="en-US" dirty="0"/>
          </a:p>
        </p:txBody>
      </p:sp>
      <p:cxnSp>
        <p:nvCxnSpPr>
          <p:cNvPr id="847" name="直接连接符 846">
            <a:extLst>
              <a:ext uri="{FF2B5EF4-FFF2-40B4-BE49-F238E27FC236}">
                <a16:creationId xmlns:a16="http://schemas.microsoft.com/office/drawing/2014/main" id="{756022B8-8D2E-4C5E-A5E4-8C989EC0CFF3}"/>
              </a:ext>
            </a:extLst>
          </p:cNvPr>
          <p:cNvCxnSpPr>
            <a:cxnSpLocks/>
          </p:cNvCxnSpPr>
          <p:nvPr/>
        </p:nvCxnSpPr>
        <p:spPr>
          <a:xfrm>
            <a:off x="873126" y="4273363"/>
            <a:ext cx="542607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48" name="矩形 847">
            <a:extLst>
              <a:ext uri="{FF2B5EF4-FFF2-40B4-BE49-F238E27FC236}">
                <a16:creationId xmlns:a16="http://schemas.microsoft.com/office/drawing/2014/main" id="{517664CC-9BE0-43E3-9443-975670359E96}"/>
              </a:ext>
            </a:extLst>
          </p:cNvPr>
          <p:cNvSpPr/>
          <p:nvPr/>
        </p:nvSpPr>
        <p:spPr>
          <a:xfrm>
            <a:off x="873129" y="4407101"/>
            <a:ext cx="1082671" cy="431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20000"/>
              </a:lnSpc>
            </a:pPr>
            <a:r>
              <a:rPr lang="zh-CN" altLang="en-US" sz="1400" b="1" dirty="0">
                <a:solidFill>
                  <a:schemeClr val="tx1">
                    <a:lumMod val="50000"/>
                    <a:lumOff val="50000"/>
                  </a:schemeClr>
                </a:solidFill>
                <a:latin typeface="微软雅黑 Light" panose="020B0502040204020203" pitchFamily="34" charset="-122"/>
                <a:ea typeface="微软雅黑 Light" panose="020B0502040204020203" pitchFamily="34" charset="-122"/>
              </a:rPr>
              <a:t>中文字体：</a:t>
            </a:r>
            <a:endParaRPr lang="en-US" altLang="zh-CN" sz="1400" b="1"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851" name="标题 1">
            <a:extLst>
              <a:ext uri="{FF2B5EF4-FFF2-40B4-BE49-F238E27FC236}">
                <a16:creationId xmlns:a16="http://schemas.microsoft.com/office/drawing/2014/main" id="{3309FE01-3C58-446C-AD9E-D993635772EB}"/>
              </a:ext>
            </a:extLst>
          </p:cNvPr>
          <p:cNvSpPr txBox="1">
            <a:spLocks/>
          </p:cNvSpPr>
          <p:nvPr/>
        </p:nvSpPr>
        <p:spPr>
          <a:xfrm>
            <a:off x="683418" y="469900"/>
            <a:ext cx="10825164" cy="547499"/>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32"/>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、页面设计标准 </a:t>
            </a:r>
            <a:r>
              <a:rPr lang="en-US" altLang="zh-CN" sz="2800" b="1" dirty="0">
                <a:latin typeface="微软雅黑" panose="020B0503020204020204" pitchFamily="34" charset="-122"/>
                <a:ea typeface="微软雅黑" panose="020B0503020204020204" pitchFamily="34" charset="-122"/>
              </a:rPr>
              <a:t> PAGE DESIGN STANDARDS</a:t>
            </a:r>
            <a:endParaRPr lang="zh-CN" altLang="en-US" sz="2800" b="1" dirty="0">
              <a:solidFill>
                <a:srgbClr val="16B2EE"/>
              </a:solidFill>
              <a:latin typeface="微软雅黑" panose="020B0503020204020204" pitchFamily="34" charset="-122"/>
              <a:ea typeface="微软雅黑" panose="020B0503020204020204" pitchFamily="34" charset="-122"/>
            </a:endParaRPr>
          </a:p>
        </p:txBody>
      </p:sp>
      <p:sp>
        <p:nvSpPr>
          <p:cNvPr id="852" name="직사각형 45">
            <a:extLst>
              <a:ext uri="{FF2B5EF4-FFF2-40B4-BE49-F238E27FC236}">
                <a16:creationId xmlns:a16="http://schemas.microsoft.com/office/drawing/2014/main" id="{8608DAB0-6E2B-435A-9BE3-291CEE256895}"/>
              </a:ext>
            </a:extLst>
          </p:cNvPr>
          <p:cNvSpPr/>
          <p:nvPr/>
        </p:nvSpPr>
        <p:spPr>
          <a:xfrm>
            <a:off x="898525" y="1003300"/>
            <a:ext cx="10418763" cy="635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853" name="组合 852">
            <a:extLst>
              <a:ext uri="{FF2B5EF4-FFF2-40B4-BE49-F238E27FC236}">
                <a16:creationId xmlns:a16="http://schemas.microsoft.com/office/drawing/2014/main" id="{560E5EE3-D953-46E2-B6BD-D28C94571E8A}"/>
              </a:ext>
            </a:extLst>
          </p:cNvPr>
          <p:cNvGrpSpPr/>
          <p:nvPr/>
        </p:nvGrpSpPr>
        <p:grpSpPr>
          <a:xfrm>
            <a:off x="874713" y="2029103"/>
            <a:ext cx="4916487" cy="1449495"/>
            <a:chOff x="671513" y="2029103"/>
            <a:chExt cx="4916487" cy="1449495"/>
          </a:xfrm>
        </p:grpSpPr>
        <p:sp>
          <p:nvSpPr>
            <p:cNvPr id="854" name="矩形 853">
              <a:extLst>
                <a:ext uri="{FF2B5EF4-FFF2-40B4-BE49-F238E27FC236}">
                  <a16:creationId xmlns:a16="http://schemas.microsoft.com/office/drawing/2014/main" id="{3071FFF5-C172-4022-AA88-026FD66337E9}"/>
                </a:ext>
              </a:extLst>
            </p:cNvPr>
            <p:cNvSpPr/>
            <p:nvPr/>
          </p:nvSpPr>
          <p:spPr>
            <a:xfrm>
              <a:off x="745173" y="2428608"/>
              <a:ext cx="430923" cy="189186"/>
            </a:xfrm>
            <a:prstGeom prst="rect">
              <a:avLst/>
            </a:prstGeom>
            <a:solidFill>
              <a:srgbClr val="4C5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5" name="矩形 854">
              <a:extLst>
                <a:ext uri="{FF2B5EF4-FFF2-40B4-BE49-F238E27FC236}">
                  <a16:creationId xmlns:a16="http://schemas.microsoft.com/office/drawing/2014/main" id="{B4EFB7D5-749E-4E4C-A937-BEFE97AFE692}"/>
                </a:ext>
              </a:extLst>
            </p:cNvPr>
            <p:cNvSpPr/>
            <p:nvPr/>
          </p:nvSpPr>
          <p:spPr>
            <a:xfrm>
              <a:off x="745173" y="2700283"/>
              <a:ext cx="430923" cy="189186"/>
            </a:xfrm>
            <a:prstGeom prst="rect">
              <a:avLst/>
            </a:prstGeom>
            <a:solidFill>
              <a:srgbClr val="949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6" name="矩形 855">
              <a:extLst>
                <a:ext uri="{FF2B5EF4-FFF2-40B4-BE49-F238E27FC236}">
                  <a16:creationId xmlns:a16="http://schemas.microsoft.com/office/drawing/2014/main" id="{F32422BE-34C5-450E-8615-F179CCD77C14}"/>
                </a:ext>
              </a:extLst>
            </p:cNvPr>
            <p:cNvSpPr/>
            <p:nvPr/>
          </p:nvSpPr>
          <p:spPr>
            <a:xfrm>
              <a:off x="745173" y="2970048"/>
              <a:ext cx="430923" cy="189186"/>
            </a:xfrm>
            <a:prstGeom prst="rect">
              <a:avLst/>
            </a:prstGeom>
            <a:solidFill>
              <a:srgbClr val="B7B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7" name="矩形 856">
              <a:extLst>
                <a:ext uri="{FF2B5EF4-FFF2-40B4-BE49-F238E27FC236}">
                  <a16:creationId xmlns:a16="http://schemas.microsoft.com/office/drawing/2014/main" id="{40C400BE-3804-411B-9A1A-B8BB6A52D50C}"/>
                </a:ext>
              </a:extLst>
            </p:cNvPr>
            <p:cNvSpPr/>
            <p:nvPr/>
          </p:nvSpPr>
          <p:spPr>
            <a:xfrm>
              <a:off x="745173" y="3239814"/>
              <a:ext cx="430923" cy="189186"/>
            </a:xfrm>
            <a:prstGeom prst="rect">
              <a:avLst/>
            </a:prstGeom>
            <a:solidFill>
              <a:srgbClr val="5EF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8" name="文本框 857">
              <a:extLst>
                <a:ext uri="{FF2B5EF4-FFF2-40B4-BE49-F238E27FC236}">
                  <a16:creationId xmlns:a16="http://schemas.microsoft.com/office/drawing/2014/main" id="{D6796DEF-59B9-4A7A-864D-06CA057FCF5D}"/>
                </a:ext>
              </a:extLst>
            </p:cNvPr>
            <p:cNvSpPr txBox="1"/>
            <p:nvPr/>
          </p:nvSpPr>
          <p:spPr>
            <a:xfrm>
              <a:off x="671513" y="2029103"/>
              <a:ext cx="1766887" cy="276999"/>
            </a:xfrm>
            <a:prstGeom prst="rect">
              <a:avLst/>
            </a:prstGeom>
            <a:noFill/>
          </p:spPr>
          <p:txBody>
            <a:bodyPr wrap="square" rtlCol="0">
              <a:spAutoFit/>
            </a:bodyPr>
            <a:lstStyle/>
            <a:p>
              <a:r>
                <a:rPr lang="zh-CN" altLang="en-US" sz="1200" b="1" dirty="0">
                  <a:latin typeface="微软雅黑 Light" panose="020B0502040204020203" pitchFamily="34" charset="-122"/>
                  <a:ea typeface="微软雅黑 Light" panose="020B0502040204020203" pitchFamily="34" charset="-122"/>
                </a:rPr>
                <a:t>填充色 </a:t>
              </a:r>
              <a:r>
                <a:rPr lang="en-US" altLang="zh-CN" sz="1200" b="1" dirty="0">
                  <a:latin typeface="微软雅黑 Light" panose="020B0502040204020203" pitchFamily="34" charset="-122"/>
                  <a:ea typeface="微软雅黑 Light" panose="020B0502040204020203" pitchFamily="34" charset="-122"/>
                </a:rPr>
                <a:t>Accents</a:t>
              </a:r>
              <a:endParaRPr lang="zh-CN" altLang="en-US" sz="1200" b="1" dirty="0">
                <a:latin typeface="微软雅黑 Light" panose="020B0502040204020203" pitchFamily="34" charset="-122"/>
                <a:ea typeface="微软雅黑 Light" panose="020B0502040204020203" pitchFamily="34" charset="-122"/>
              </a:endParaRPr>
            </a:p>
          </p:txBody>
        </p:sp>
        <p:sp>
          <p:nvSpPr>
            <p:cNvPr id="859" name="文本框 858">
              <a:extLst>
                <a:ext uri="{FF2B5EF4-FFF2-40B4-BE49-F238E27FC236}">
                  <a16:creationId xmlns:a16="http://schemas.microsoft.com/office/drawing/2014/main" id="{93635BAD-2149-4C7D-A09B-101071D9D2A6}"/>
                </a:ext>
              </a:extLst>
            </p:cNvPr>
            <p:cNvSpPr txBox="1"/>
            <p:nvPr/>
          </p:nvSpPr>
          <p:spPr>
            <a:xfrm>
              <a:off x="1230630" y="2384702"/>
              <a:ext cx="2876627" cy="276999"/>
            </a:xfrm>
            <a:prstGeom prst="rect">
              <a:avLst/>
            </a:prstGeom>
            <a:noFill/>
          </p:spPr>
          <p:txBody>
            <a:bodyPr wrap="square" rtlCol="0">
              <a:spAutoFit/>
            </a:bodyPr>
            <a:lstStyle/>
            <a:p>
              <a:r>
                <a:rPr lang="zh-CN" altLang="en-US" sz="1200" dirty="0">
                  <a:solidFill>
                    <a:schemeClr val="tx1">
                      <a:lumMod val="50000"/>
                      <a:lumOff val="50000"/>
                    </a:schemeClr>
                  </a:solidFill>
                  <a:latin typeface="微软雅黑 Light" panose="020B0502040204020203" pitchFamily="34" charset="-122"/>
                  <a:ea typeface="微软雅黑 Light" panose="020B0502040204020203" pitchFamily="34" charset="-122"/>
                </a:rPr>
                <a:t>主色 </a:t>
              </a:r>
              <a:r>
                <a:rPr lang="en-US" altLang="zh-CN" sz="1200" dirty="0">
                  <a:solidFill>
                    <a:schemeClr val="tx1">
                      <a:lumMod val="50000"/>
                      <a:lumOff val="50000"/>
                    </a:schemeClr>
                  </a:solidFill>
                  <a:latin typeface="微软雅黑 Light" panose="020B0502040204020203" pitchFamily="34" charset="-122"/>
                  <a:ea typeface="微软雅黑 Light" panose="020B0502040204020203" pitchFamily="34" charset="-122"/>
                </a:rPr>
                <a:t>The main color</a:t>
              </a:r>
              <a:endParaRPr lang="zh-CN" altLang="en-US" sz="12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860" name="文本框 859">
              <a:extLst>
                <a:ext uri="{FF2B5EF4-FFF2-40B4-BE49-F238E27FC236}">
                  <a16:creationId xmlns:a16="http://schemas.microsoft.com/office/drawing/2014/main" id="{78994FB1-72EF-4AFE-BC79-FBE44001637B}"/>
                </a:ext>
              </a:extLst>
            </p:cNvPr>
            <p:cNvSpPr txBox="1"/>
            <p:nvPr/>
          </p:nvSpPr>
          <p:spPr>
            <a:xfrm>
              <a:off x="1230630" y="2651402"/>
              <a:ext cx="2876627" cy="276999"/>
            </a:xfrm>
            <a:prstGeom prst="rect">
              <a:avLst/>
            </a:prstGeom>
            <a:noFill/>
          </p:spPr>
          <p:txBody>
            <a:bodyPr wrap="square" rtlCol="0">
              <a:spAutoFit/>
            </a:bodyPr>
            <a:lstStyle/>
            <a:p>
              <a:r>
                <a:rPr lang="zh-CN" altLang="en-US" sz="1200" dirty="0">
                  <a:solidFill>
                    <a:schemeClr val="tx1">
                      <a:lumMod val="50000"/>
                      <a:lumOff val="50000"/>
                    </a:schemeClr>
                  </a:solidFill>
                  <a:latin typeface="微软雅黑 Light" panose="020B0502040204020203" pitchFamily="34" charset="-122"/>
                  <a:ea typeface="微软雅黑 Light" panose="020B0502040204020203" pitchFamily="34" charset="-122"/>
                </a:rPr>
                <a:t>辅助色一 </a:t>
              </a:r>
              <a:r>
                <a:rPr lang="en-US" altLang="zh-CN" sz="1200" dirty="0">
                  <a:solidFill>
                    <a:schemeClr val="tx1">
                      <a:lumMod val="50000"/>
                      <a:lumOff val="50000"/>
                    </a:schemeClr>
                  </a:solidFill>
                  <a:latin typeface="微软雅黑 Light" panose="020B0502040204020203" pitchFamily="34" charset="-122"/>
                  <a:ea typeface="微软雅黑 Light" panose="020B0502040204020203" pitchFamily="34" charset="-122"/>
                </a:rPr>
                <a:t>Auxiliary color A</a:t>
              </a:r>
              <a:endParaRPr lang="zh-CN" altLang="en-US" sz="12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861" name="文本框 860">
              <a:extLst>
                <a:ext uri="{FF2B5EF4-FFF2-40B4-BE49-F238E27FC236}">
                  <a16:creationId xmlns:a16="http://schemas.microsoft.com/office/drawing/2014/main" id="{F2F1E4A5-8B76-4D70-9491-7A969C945F18}"/>
                </a:ext>
              </a:extLst>
            </p:cNvPr>
            <p:cNvSpPr txBox="1"/>
            <p:nvPr/>
          </p:nvSpPr>
          <p:spPr>
            <a:xfrm>
              <a:off x="1230630" y="2927416"/>
              <a:ext cx="2876627" cy="276999"/>
            </a:xfrm>
            <a:prstGeom prst="rect">
              <a:avLst/>
            </a:prstGeom>
            <a:noFill/>
          </p:spPr>
          <p:txBody>
            <a:bodyPr wrap="square" rtlCol="0">
              <a:spAutoFit/>
            </a:bodyPr>
            <a:lstStyle/>
            <a:p>
              <a:r>
                <a:rPr lang="zh-CN" altLang="en-US" sz="1200" dirty="0">
                  <a:solidFill>
                    <a:schemeClr val="tx1">
                      <a:lumMod val="50000"/>
                      <a:lumOff val="50000"/>
                    </a:schemeClr>
                  </a:solidFill>
                  <a:latin typeface="微软雅黑 Light" panose="020B0502040204020203" pitchFamily="34" charset="-122"/>
                  <a:ea typeface="微软雅黑 Light" panose="020B0502040204020203" pitchFamily="34" charset="-122"/>
                </a:rPr>
                <a:t>辅助色二 </a:t>
              </a:r>
              <a:r>
                <a:rPr lang="en-US" altLang="zh-CN" sz="1200" dirty="0">
                  <a:solidFill>
                    <a:schemeClr val="tx1">
                      <a:lumMod val="50000"/>
                      <a:lumOff val="50000"/>
                    </a:schemeClr>
                  </a:solidFill>
                  <a:latin typeface="微软雅黑 Light" panose="020B0502040204020203" pitchFamily="34" charset="-122"/>
                  <a:ea typeface="微软雅黑 Light" panose="020B0502040204020203" pitchFamily="34" charset="-122"/>
                </a:rPr>
                <a:t>Auxiliary color B</a:t>
              </a:r>
              <a:endParaRPr lang="zh-CN" altLang="en-US" sz="12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862" name="文本框 861">
              <a:extLst>
                <a:ext uri="{FF2B5EF4-FFF2-40B4-BE49-F238E27FC236}">
                  <a16:creationId xmlns:a16="http://schemas.microsoft.com/office/drawing/2014/main" id="{A654EAE9-3228-4833-8E4B-D1E5EA847456}"/>
                </a:ext>
              </a:extLst>
            </p:cNvPr>
            <p:cNvSpPr txBox="1"/>
            <p:nvPr/>
          </p:nvSpPr>
          <p:spPr>
            <a:xfrm>
              <a:off x="1230630" y="3201599"/>
              <a:ext cx="2876627" cy="276999"/>
            </a:xfrm>
            <a:prstGeom prst="rect">
              <a:avLst/>
            </a:prstGeom>
            <a:noFill/>
          </p:spPr>
          <p:txBody>
            <a:bodyPr wrap="square" rtlCol="0">
              <a:spAutoFit/>
            </a:bodyPr>
            <a:lstStyle/>
            <a:p>
              <a:r>
                <a:rPr lang="zh-CN" altLang="en-US" sz="1200" dirty="0">
                  <a:solidFill>
                    <a:schemeClr val="tx1">
                      <a:lumMod val="50000"/>
                      <a:lumOff val="50000"/>
                    </a:schemeClr>
                  </a:solidFill>
                  <a:latin typeface="微软雅黑 Light" panose="020B0502040204020203" pitchFamily="34" charset="-122"/>
                  <a:ea typeface="微软雅黑 Light" panose="020B0502040204020203" pitchFamily="34" charset="-122"/>
                </a:rPr>
                <a:t>强调色 </a:t>
              </a:r>
              <a:r>
                <a:rPr lang="en-US" altLang="zh-CN" sz="1200" dirty="0">
                  <a:solidFill>
                    <a:schemeClr val="tx1">
                      <a:lumMod val="50000"/>
                      <a:lumOff val="50000"/>
                    </a:schemeClr>
                  </a:solidFill>
                  <a:latin typeface="微软雅黑 Light" panose="020B0502040204020203" pitchFamily="34" charset="-122"/>
                  <a:ea typeface="微软雅黑 Light" panose="020B0502040204020203" pitchFamily="34" charset="-122"/>
                </a:rPr>
                <a:t>Accent color</a:t>
              </a:r>
              <a:endParaRPr lang="zh-CN" altLang="en-US" sz="12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1104" name="文本框 1103">
              <a:extLst>
                <a:ext uri="{FF2B5EF4-FFF2-40B4-BE49-F238E27FC236}">
                  <a16:creationId xmlns:a16="http://schemas.microsoft.com/office/drawing/2014/main" id="{22A4F363-18BC-4718-B3D1-3A613EC0E1CA}"/>
                </a:ext>
              </a:extLst>
            </p:cNvPr>
            <p:cNvSpPr txBox="1"/>
            <p:nvPr/>
          </p:nvSpPr>
          <p:spPr>
            <a:xfrm>
              <a:off x="3821113" y="2029103"/>
              <a:ext cx="1766887" cy="276999"/>
            </a:xfrm>
            <a:prstGeom prst="rect">
              <a:avLst/>
            </a:prstGeom>
            <a:noFill/>
          </p:spPr>
          <p:txBody>
            <a:bodyPr wrap="square" rtlCol="0">
              <a:spAutoFit/>
            </a:bodyPr>
            <a:lstStyle/>
            <a:p>
              <a:r>
                <a:rPr lang="zh-CN" altLang="en-US" sz="1200" b="1" dirty="0">
                  <a:latin typeface="微软雅黑 Light" panose="020B0502040204020203" pitchFamily="34" charset="-122"/>
                  <a:ea typeface="微软雅黑 Light" panose="020B0502040204020203" pitchFamily="34" charset="-122"/>
                </a:rPr>
                <a:t>字体色 </a:t>
              </a:r>
              <a:r>
                <a:rPr lang="en-US" altLang="zh-CN" sz="1200" b="1" dirty="0">
                  <a:latin typeface="微软雅黑 Light" panose="020B0502040204020203" pitchFamily="34" charset="-122"/>
                  <a:ea typeface="微软雅黑 Light" panose="020B0502040204020203" pitchFamily="34" charset="-122"/>
                </a:rPr>
                <a:t>Fonts</a:t>
              </a:r>
              <a:endParaRPr lang="zh-CN" altLang="en-US" sz="1200" b="1" dirty="0">
                <a:latin typeface="微软雅黑 Light" panose="020B0502040204020203" pitchFamily="34" charset="-122"/>
                <a:ea typeface="微软雅黑 Light" panose="020B0502040204020203" pitchFamily="34" charset="-122"/>
              </a:endParaRPr>
            </a:p>
          </p:txBody>
        </p:sp>
        <p:sp>
          <p:nvSpPr>
            <p:cNvPr id="1105" name="矩形 1104">
              <a:extLst>
                <a:ext uri="{FF2B5EF4-FFF2-40B4-BE49-F238E27FC236}">
                  <a16:creationId xmlns:a16="http://schemas.microsoft.com/office/drawing/2014/main" id="{7B482A8E-EC79-42CC-9322-9076137C1963}"/>
                </a:ext>
              </a:extLst>
            </p:cNvPr>
            <p:cNvSpPr/>
            <p:nvPr/>
          </p:nvSpPr>
          <p:spPr>
            <a:xfrm>
              <a:off x="3948113" y="2428608"/>
              <a:ext cx="430923" cy="189186"/>
            </a:xfrm>
            <a:prstGeom prst="rect">
              <a:avLst/>
            </a:prstGeom>
            <a:solidFill>
              <a:srgbClr val="4C5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6" name="矩形 1105">
              <a:extLst>
                <a:ext uri="{FF2B5EF4-FFF2-40B4-BE49-F238E27FC236}">
                  <a16:creationId xmlns:a16="http://schemas.microsoft.com/office/drawing/2014/main" id="{BE90C794-BEC7-4837-834B-E682A541EAA3}"/>
                </a:ext>
              </a:extLst>
            </p:cNvPr>
            <p:cNvSpPr/>
            <p:nvPr/>
          </p:nvSpPr>
          <p:spPr>
            <a:xfrm>
              <a:off x="3948113" y="2700283"/>
              <a:ext cx="430923" cy="1891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7" name="矩形 1106">
              <a:extLst>
                <a:ext uri="{FF2B5EF4-FFF2-40B4-BE49-F238E27FC236}">
                  <a16:creationId xmlns:a16="http://schemas.microsoft.com/office/drawing/2014/main" id="{AA4076F6-DDFC-4D5C-A7AC-1511AF4E3FB8}"/>
                </a:ext>
              </a:extLst>
            </p:cNvPr>
            <p:cNvSpPr/>
            <p:nvPr/>
          </p:nvSpPr>
          <p:spPr>
            <a:xfrm>
              <a:off x="3948113" y="2970048"/>
              <a:ext cx="430923" cy="18918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8" name="矩形 1107">
              <a:extLst>
                <a:ext uri="{FF2B5EF4-FFF2-40B4-BE49-F238E27FC236}">
                  <a16:creationId xmlns:a16="http://schemas.microsoft.com/office/drawing/2014/main" id="{2CCB365F-6ACF-438F-8E0D-E48D87315038}"/>
                </a:ext>
              </a:extLst>
            </p:cNvPr>
            <p:cNvSpPr/>
            <p:nvPr/>
          </p:nvSpPr>
          <p:spPr>
            <a:xfrm>
              <a:off x="3948113" y="3239814"/>
              <a:ext cx="430923" cy="18918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93" name="矩形 1092">
            <a:extLst>
              <a:ext uri="{FF2B5EF4-FFF2-40B4-BE49-F238E27FC236}">
                <a16:creationId xmlns:a16="http://schemas.microsoft.com/office/drawing/2014/main" id="{AB9671C8-B549-44C4-B8D2-260B8411420F}"/>
              </a:ext>
            </a:extLst>
          </p:cNvPr>
          <p:cNvSpPr/>
          <p:nvPr/>
        </p:nvSpPr>
        <p:spPr>
          <a:xfrm>
            <a:off x="873129" y="5210377"/>
            <a:ext cx="1082671" cy="431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20000"/>
              </a:lnSpc>
            </a:pPr>
            <a:r>
              <a:rPr lang="zh-CN" altLang="en-US" sz="1400" b="1" dirty="0">
                <a:solidFill>
                  <a:schemeClr val="tx1">
                    <a:lumMod val="50000"/>
                    <a:lumOff val="50000"/>
                  </a:schemeClr>
                </a:solidFill>
                <a:latin typeface="微软雅黑 Light" panose="020B0502040204020203" pitchFamily="34" charset="-122"/>
                <a:ea typeface="微软雅黑 Light" panose="020B0502040204020203" pitchFamily="34" charset="-122"/>
              </a:rPr>
              <a:t>西文字体：</a:t>
            </a:r>
            <a:endParaRPr lang="en-US" altLang="zh-CN" sz="1400" b="1"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1094" name="矩形 1093">
            <a:extLst>
              <a:ext uri="{FF2B5EF4-FFF2-40B4-BE49-F238E27FC236}">
                <a16:creationId xmlns:a16="http://schemas.microsoft.com/office/drawing/2014/main" id="{1A860E5D-D818-4FB6-A2BE-75582FAAC805}"/>
              </a:ext>
            </a:extLst>
          </p:cNvPr>
          <p:cNvSpPr/>
          <p:nvPr/>
        </p:nvSpPr>
        <p:spPr>
          <a:xfrm>
            <a:off x="1838329" y="4407101"/>
            <a:ext cx="1082671" cy="431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20000"/>
              </a:lnSpc>
            </a:pP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rPr>
              <a:t>微软雅黑</a:t>
            </a:r>
            <a:endPar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1095" name="矩形 1094">
            <a:extLst>
              <a:ext uri="{FF2B5EF4-FFF2-40B4-BE49-F238E27FC236}">
                <a16:creationId xmlns:a16="http://schemas.microsoft.com/office/drawing/2014/main" id="{EC050DD6-E63C-4985-BF86-EE60A462C8E4}"/>
              </a:ext>
            </a:extLst>
          </p:cNvPr>
          <p:cNvSpPr/>
          <p:nvPr/>
        </p:nvSpPr>
        <p:spPr>
          <a:xfrm>
            <a:off x="1838329" y="4737301"/>
            <a:ext cx="1590671" cy="431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20000"/>
              </a:lnSpc>
            </a:pP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rPr>
              <a:t>微软雅黑</a:t>
            </a:r>
            <a:r>
              <a:rPr lang="en-US" altLang="zh-CN" sz="1400" dirty="0" err="1">
                <a:solidFill>
                  <a:schemeClr val="tx1">
                    <a:lumMod val="50000"/>
                    <a:lumOff val="50000"/>
                  </a:schemeClr>
                </a:solidFill>
                <a:latin typeface="微软雅黑 Light" panose="020B0502040204020203" pitchFamily="34" charset="-122"/>
                <a:ea typeface="微软雅黑 Light" panose="020B0502040204020203" pitchFamily="34" charset="-122"/>
              </a:rPr>
              <a:t>Llight</a:t>
            </a:r>
            <a:endPar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1096" name="矩形 1095">
            <a:extLst>
              <a:ext uri="{FF2B5EF4-FFF2-40B4-BE49-F238E27FC236}">
                <a16:creationId xmlns:a16="http://schemas.microsoft.com/office/drawing/2014/main" id="{50DCE870-76AA-4F84-B2A4-8694FC077957}"/>
              </a:ext>
            </a:extLst>
          </p:cNvPr>
          <p:cNvSpPr/>
          <p:nvPr/>
        </p:nvSpPr>
        <p:spPr>
          <a:xfrm>
            <a:off x="1838329" y="5221489"/>
            <a:ext cx="1590671" cy="431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20000"/>
              </a:lnSpc>
            </a:pP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rPr>
              <a:t>Segoe UI</a:t>
            </a:r>
          </a:p>
        </p:txBody>
      </p:sp>
      <p:sp>
        <p:nvSpPr>
          <p:cNvPr id="1097" name="矩形 1096">
            <a:extLst>
              <a:ext uri="{FF2B5EF4-FFF2-40B4-BE49-F238E27FC236}">
                <a16:creationId xmlns:a16="http://schemas.microsoft.com/office/drawing/2014/main" id="{0C57D086-A558-478B-98D4-6C3F0E6C5AFC}"/>
              </a:ext>
            </a:extLst>
          </p:cNvPr>
          <p:cNvSpPr/>
          <p:nvPr/>
        </p:nvSpPr>
        <p:spPr>
          <a:xfrm>
            <a:off x="1838329" y="5522056"/>
            <a:ext cx="1590671" cy="431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20000"/>
              </a:lnSpc>
            </a:pP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rPr>
              <a:t>Segoe UI Light</a:t>
            </a:r>
          </a:p>
        </p:txBody>
      </p:sp>
      <p:sp>
        <p:nvSpPr>
          <p:cNvPr id="1098" name="矩形 1097">
            <a:extLst>
              <a:ext uri="{FF2B5EF4-FFF2-40B4-BE49-F238E27FC236}">
                <a16:creationId xmlns:a16="http://schemas.microsoft.com/office/drawing/2014/main" id="{EA9F8D9E-A979-4985-8270-B170C8947743}"/>
              </a:ext>
            </a:extLst>
          </p:cNvPr>
          <p:cNvSpPr/>
          <p:nvPr/>
        </p:nvSpPr>
        <p:spPr>
          <a:xfrm>
            <a:off x="1838329" y="5822623"/>
            <a:ext cx="2136771" cy="431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20000"/>
              </a:lnSpc>
            </a:pP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rPr>
              <a:t>Segoe UI </a:t>
            </a:r>
            <a:r>
              <a:rPr lang="en-US" altLang="zh-CN" sz="1400" dirty="0" err="1">
                <a:solidFill>
                  <a:schemeClr val="tx1">
                    <a:lumMod val="50000"/>
                    <a:lumOff val="50000"/>
                  </a:schemeClr>
                </a:solidFill>
                <a:latin typeface="微软雅黑 Light" panose="020B0502040204020203" pitchFamily="34" charset="-122"/>
                <a:ea typeface="微软雅黑 Light" panose="020B0502040204020203" pitchFamily="34" charset="-122"/>
              </a:rPr>
              <a:t>Semibold</a:t>
            </a:r>
            <a:endPar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1099" name="矩形 1098">
            <a:extLst>
              <a:ext uri="{FF2B5EF4-FFF2-40B4-BE49-F238E27FC236}">
                <a16:creationId xmlns:a16="http://schemas.microsoft.com/office/drawing/2014/main" id="{5340A116-8CFE-4C0F-AAE6-6A3D300A7A28}"/>
              </a:ext>
            </a:extLst>
          </p:cNvPr>
          <p:cNvSpPr/>
          <p:nvPr/>
        </p:nvSpPr>
        <p:spPr>
          <a:xfrm>
            <a:off x="1838329" y="6123189"/>
            <a:ext cx="2136771" cy="431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20000"/>
              </a:lnSpc>
            </a:pP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rPr>
              <a:t>Impact</a:t>
            </a:r>
          </a:p>
        </p:txBody>
      </p:sp>
    </p:spTree>
    <p:extLst>
      <p:ext uri="{BB962C8B-B14F-4D97-AF65-F5344CB8AC3E}">
        <p14:creationId xmlns:p14="http://schemas.microsoft.com/office/powerpoint/2010/main" val="170199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6A4B73D-5313-44A0-8268-D3731193EACE}"/>
              </a:ext>
            </a:extLst>
          </p:cNvPr>
          <p:cNvSpPr txBox="1">
            <a:spLocks/>
          </p:cNvSpPr>
          <p:nvPr/>
        </p:nvSpPr>
        <p:spPr>
          <a:xfrm>
            <a:off x="683418" y="469900"/>
            <a:ext cx="10825164" cy="547499"/>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32"/>
            <a:r>
              <a:rPr lang="en-US" altLang="zh-CN" sz="2800" b="1" dirty="0">
                <a:latin typeface="微软雅黑" panose="020B0503020204020204" pitchFamily="34" charset="-122"/>
                <a:ea typeface="微软雅黑" panose="020B0503020204020204" pitchFamily="34" charset="-122"/>
              </a:rPr>
              <a:t>2</a:t>
            </a:r>
            <a:r>
              <a:rPr lang="zh-CN" altLang="en-US" sz="2800" b="1" dirty="0">
                <a:latin typeface="微软雅黑" panose="020B0503020204020204" pitchFamily="34" charset="-122"/>
                <a:ea typeface="微软雅黑" panose="020B0503020204020204" pitchFamily="34" charset="-122"/>
              </a:rPr>
              <a:t>、如何更改页面中的图片？</a:t>
            </a:r>
          </a:p>
        </p:txBody>
      </p:sp>
      <p:sp>
        <p:nvSpPr>
          <p:cNvPr id="6" name="직사각형 45">
            <a:extLst>
              <a:ext uri="{FF2B5EF4-FFF2-40B4-BE49-F238E27FC236}">
                <a16:creationId xmlns:a16="http://schemas.microsoft.com/office/drawing/2014/main" id="{06C8C5B9-7C71-4659-9B47-51D32BA80297}"/>
              </a:ext>
            </a:extLst>
          </p:cNvPr>
          <p:cNvSpPr/>
          <p:nvPr/>
        </p:nvSpPr>
        <p:spPr>
          <a:xfrm>
            <a:off x="898525" y="1028700"/>
            <a:ext cx="10418763" cy="635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8" name="图片 7">
            <a:extLst>
              <a:ext uri="{FF2B5EF4-FFF2-40B4-BE49-F238E27FC236}">
                <a16:creationId xmlns:a16="http://schemas.microsoft.com/office/drawing/2014/main" id="{2A810D55-A37A-4EAA-845C-B603F53E553D}"/>
              </a:ext>
            </a:extLst>
          </p:cNvPr>
          <p:cNvPicPr>
            <a:picLocks noChangeAspect="1"/>
          </p:cNvPicPr>
          <p:nvPr/>
        </p:nvPicPr>
        <p:blipFill>
          <a:blip r:embed="rId2"/>
          <a:stretch>
            <a:fillRect/>
          </a:stretch>
        </p:blipFill>
        <p:spPr>
          <a:xfrm>
            <a:off x="874713" y="2035103"/>
            <a:ext cx="4178515" cy="2787793"/>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AA2D5F9C-FB29-4A2D-86F2-8A460F530BE1}"/>
              </a:ext>
            </a:extLst>
          </p:cNvPr>
          <p:cNvPicPr>
            <a:picLocks noChangeAspect="1"/>
          </p:cNvPicPr>
          <p:nvPr/>
        </p:nvPicPr>
        <p:blipFill>
          <a:blip r:embed="rId3"/>
          <a:stretch>
            <a:fillRect/>
          </a:stretch>
        </p:blipFill>
        <p:spPr>
          <a:xfrm>
            <a:off x="8467648" y="2073205"/>
            <a:ext cx="2978303" cy="2711589"/>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6020596D-AF61-4BE5-8277-1EA5C96B398A}"/>
              </a:ext>
            </a:extLst>
          </p:cNvPr>
          <p:cNvPicPr>
            <a:picLocks noChangeAspect="1"/>
          </p:cNvPicPr>
          <p:nvPr/>
        </p:nvPicPr>
        <p:blipFill rotWithShape="1">
          <a:blip r:embed="rId4"/>
          <a:srcRect r="26114" b="11280"/>
          <a:stretch/>
        </p:blipFill>
        <p:spPr>
          <a:xfrm>
            <a:off x="4406899" y="1533361"/>
            <a:ext cx="4254501" cy="3508539"/>
          </a:xfrm>
          <a:prstGeom prst="rect">
            <a:avLst/>
          </a:prstGeom>
          <a:ln>
            <a:noFill/>
          </a:ln>
          <a:effectLst>
            <a:outerShdw blurRad="292100" dist="139700" dir="2700000" algn="tl" rotWithShape="0">
              <a:srgbClr val="333333">
                <a:alpha val="65000"/>
              </a:srgbClr>
            </a:outerShdw>
          </a:effectLst>
        </p:spPr>
      </p:pic>
      <p:cxnSp>
        <p:nvCxnSpPr>
          <p:cNvPr id="11" name="直接箭头连接符 10">
            <a:extLst>
              <a:ext uri="{FF2B5EF4-FFF2-40B4-BE49-F238E27FC236}">
                <a16:creationId xmlns:a16="http://schemas.microsoft.com/office/drawing/2014/main" id="{6D6AA812-62E3-4D27-91C4-D23B52863866}"/>
              </a:ext>
            </a:extLst>
          </p:cNvPr>
          <p:cNvCxnSpPr/>
          <p:nvPr/>
        </p:nvCxnSpPr>
        <p:spPr>
          <a:xfrm>
            <a:off x="4222750" y="5487988"/>
            <a:ext cx="37465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F5807E8-FE21-4176-897C-8B2469EC31C5}"/>
              </a:ext>
            </a:extLst>
          </p:cNvPr>
          <p:cNvSpPr txBox="1"/>
          <p:nvPr/>
        </p:nvSpPr>
        <p:spPr>
          <a:xfrm>
            <a:off x="874713" y="5746531"/>
            <a:ext cx="8956673" cy="338554"/>
          </a:xfrm>
          <a:prstGeom prst="rect">
            <a:avLst/>
          </a:prstGeom>
          <a:noFill/>
        </p:spPr>
        <p:txBody>
          <a:bodyPr wrap="square" rtlCol="0">
            <a:spAutoFit/>
          </a:bodyPr>
          <a:lstStyle>
            <a:defPPr>
              <a:defRPr lang="zh-CN"/>
            </a:defPPr>
            <a:lvl1pPr>
              <a:defRPr sz="1600">
                <a:latin typeface="微软雅黑" panose="020B0503020204020204" pitchFamily="34" charset="-122"/>
                <a:ea typeface="微软雅黑" panose="020B0503020204020204" pitchFamily="34" charset="-122"/>
              </a:defRPr>
            </a:lvl1pPr>
          </a:lstStyle>
          <a:p>
            <a:r>
              <a:rPr lang="zh-CN" altLang="en-US" dirty="0"/>
              <a:t>首先，将需要替换的图片插入</a:t>
            </a:r>
            <a:r>
              <a:rPr lang="en-US" altLang="zh-CN" dirty="0"/>
              <a:t>PPT</a:t>
            </a:r>
            <a:r>
              <a:rPr lang="zh-CN" altLang="en-US" dirty="0"/>
              <a:t>中进行裁剪，单击右键裁剪至与原页面图片差不多大小</a:t>
            </a:r>
          </a:p>
        </p:txBody>
      </p:sp>
      <p:sp>
        <p:nvSpPr>
          <p:cNvPr id="13" name="文本框 12">
            <a:extLst>
              <a:ext uri="{FF2B5EF4-FFF2-40B4-BE49-F238E27FC236}">
                <a16:creationId xmlns:a16="http://schemas.microsoft.com/office/drawing/2014/main" id="{BEC2468A-2562-41E0-B4E8-0C352126F1D6}"/>
              </a:ext>
            </a:extLst>
          </p:cNvPr>
          <p:cNvSpPr txBox="1"/>
          <p:nvPr/>
        </p:nvSpPr>
        <p:spPr>
          <a:xfrm>
            <a:off x="874713" y="6211888"/>
            <a:ext cx="8956673" cy="338554"/>
          </a:xfrm>
          <a:prstGeom prst="rect">
            <a:avLst/>
          </a:prstGeom>
          <a:noFill/>
        </p:spPr>
        <p:txBody>
          <a:bodyPr wrap="square" rtlCol="0">
            <a:spAutoFit/>
          </a:bodyPr>
          <a:lstStyle>
            <a:defPPr>
              <a:defRPr lang="zh-CN"/>
            </a:defPPr>
            <a:lvl1pPr>
              <a:defRPr sz="1600">
                <a:latin typeface="微软雅黑" panose="020B0503020204020204" pitchFamily="34" charset="-122"/>
                <a:ea typeface="微软雅黑" panose="020B0503020204020204" pitchFamily="34" charset="-122"/>
              </a:defRPr>
            </a:lvl1pPr>
          </a:lstStyle>
          <a:p>
            <a:r>
              <a:rPr lang="zh-CN" altLang="en-US" dirty="0"/>
              <a:t>然后，将裁剪好的图片复制或者剪切，右键单击原图选择更改图片</a:t>
            </a:r>
            <a:r>
              <a:rPr lang="en-US" altLang="zh-CN" dirty="0"/>
              <a:t>——</a:t>
            </a:r>
            <a:r>
              <a:rPr lang="zh-CN" altLang="en-US" dirty="0"/>
              <a:t>来自剪切板</a:t>
            </a:r>
            <a:r>
              <a:rPr lang="en-US" altLang="zh-CN" dirty="0"/>
              <a:t>——</a:t>
            </a:r>
            <a:r>
              <a:rPr lang="zh-CN" altLang="en-US" dirty="0"/>
              <a:t>更改完成</a:t>
            </a:r>
          </a:p>
        </p:txBody>
      </p:sp>
    </p:spTree>
    <p:extLst>
      <p:ext uri="{BB962C8B-B14F-4D97-AF65-F5344CB8AC3E}">
        <p14:creationId xmlns:p14="http://schemas.microsoft.com/office/powerpoint/2010/main" val="369772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95E110E-0171-4CCE-A21C-660F10BFACC0}"/>
              </a:ext>
            </a:extLst>
          </p:cNvPr>
          <p:cNvPicPr>
            <a:picLocks noChangeAspect="1"/>
          </p:cNvPicPr>
          <p:nvPr/>
        </p:nvPicPr>
        <p:blipFill>
          <a:blip r:embed="rId2"/>
          <a:stretch>
            <a:fillRect/>
          </a:stretch>
        </p:blipFill>
        <p:spPr>
          <a:xfrm>
            <a:off x="6780213" y="1673225"/>
            <a:ext cx="4197566" cy="3448227"/>
          </a:xfrm>
          <a:prstGeom prst="rect">
            <a:avLst/>
          </a:prstGeom>
          <a:ln>
            <a:noFill/>
          </a:ln>
          <a:effectLst>
            <a:outerShdw blurRad="292100" dist="139700" dir="2700000" algn="tl" rotWithShape="0">
              <a:srgbClr val="333333">
                <a:alpha val="65000"/>
              </a:srgbClr>
            </a:outerShdw>
          </a:effectLst>
        </p:spPr>
      </p:pic>
      <p:sp>
        <p:nvSpPr>
          <p:cNvPr id="5" name="标题 1">
            <a:extLst>
              <a:ext uri="{FF2B5EF4-FFF2-40B4-BE49-F238E27FC236}">
                <a16:creationId xmlns:a16="http://schemas.microsoft.com/office/drawing/2014/main" id="{EF9A2BA0-5DEF-4DDC-8DF5-29FD834E9606}"/>
              </a:ext>
            </a:extLst>
          </p:cNvPr>
          <p:cNvSpPr txBox="1">
            <a:spLocks/>
          </p:cNvSpPr>
          <p:nvPr/>
        </p:nvSpPr>
        <p:spPr>
          <a:xfrm>
            <a:off x="683418" y="469900"/>
            <a:ext cx="10825164" cy="547499"/>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32"/>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、如何更改图表数据？</a:t>
            </a:r>
          </a:p>
        </p:txBody>
      </p:sp>
      <p:sp>
        <p:nvSpPr>
          <p:cNvPr id="6" name="직사각형 45">
            <a:extLst>
              <a:ext uri="{FF2B5EF4-FFF2-40B4-BE49-F238E27FC236}">
                <a16:creationId xmlns:a16="http://schemas.microsoft.com/office/drawing/2014/main" id="{B6194C55-3A7B-4FB9-969C-672D8EBD35C5}"/>
              </a:ext>
            </a:extLst>
          </p:cNvPr>
          <p:cNvSpPr/>
          <p:nvPr/>
        </p:nvSpPr>
        <p:spPr>
          <a:xfrm>
            <a:off x="898525" y="1028700"/>
            <a:ext cx="10418763" cy="635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7" name="图片 6">
            <a:extLst>
              <a:ext uri="{FF2B5EF4-FFF2-40B4-BE49-F238E27FC236}">
                <a16:creationId xmlns:a16="http://schemas.microsoft.com/office/drawing/2014/main" id="{E37EA598-C100-478E-B02E-5B64B2853E40}"/>
              </a:ext>
            </a:extLst>
          </p:cNvPr>
          <p:cNvPicPr>
            <a:picLocks noChangeAspect="1"/>
          </p:cNvPicPr>
          <p:nvPr/>
        </p:nvPicPr>
        <p:blipFill>
          <a:blip r:embed="rId3"/>
          <a:stretch>
            <a:fillRect/>
          </a:stretch>
        </p:blipFill>
        <p:spPr>
          <a:xfrm>
            <a:off x="723743" y="1415962"/>
            <a:ext cx="6096313" cy="3416476"/>
          </a:xfrm>
          <a:prstGeom prst="rect">
            <a:avLst/>
          </a:prstGeom>
          <a:ln>
            <a:noFill/>
          </a:ln>
          <a:effectLst>
            <a:outerShdw blurRad="292100" dist="139700" dir="2700000" algn="tl" rotWithShape="0">
              <a:srgbClr val="333333">
                <a:alpha val="65000"/>
              </a:srgbClr>
            </a:outerShdw>
          </a:effectLst>
        </p:spPr>
      </p:pic>
      <p:cxnSp>
        <p:nvCxnSpPr>
          <p:cNvPr id="9" name="直接箭头连接符 8">
            <a:extLst>
              <a:ext uri="{FF2B5EF4-FFF2-40B4-BE49-F238E27FC236}">
                <a16:creationId xmlns:a16="http://schemas.microsoft.com/office/drawing/2014/main" id="{A1B1F5B1-585D-46EB-962C-347D3B216731}"/>
              </a:ext>
            </a:extLst>
          </p:cNvPr>
          <p:cNvCxnSpPr/>
          <p:nvPr/>
        </p:nvCxnSpPr>
        <p:spPr>
          <a:xfrm>
            <a:off x="4259263" y="5489576"/>
            <a:ext cx="37465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846ED7E-1577-4F75-95DA-55762B8F81AE}"/>
              </a:ext>
            </a:extLst>
          </p:cNvPr>
          <p:cNvSpPr txBox="1"/>
          <p:nvPr/>
        </p:nvSpPr>
        <p:spPr>
          <a:xfrm>
            <a:off x="874713" y="5746531"/>
            <a:ext cx="8956673" cy="338554"/>
          </a:xfrm>
          <a:prstGeom prst="rect">
            <a:avLst/>
          </a:prstGeom>
          <a:noFill/>
        </p:spPr>
        <p:txBody>
          <a:bodyPr wrap="square" rtlCol="0">
            <a:spAutoFit/>
          </a:bodyPr>
          <a:lstStyle>
            <a:defPPr>
              <a:defRPr lang="zh-CN"/>
            </a:defPPr>
            <a:lvl1pPr>
              <a:defRPr sz="1600">
                <a:latin typeface="微软雅黑" panose="020B0503020204020204" pitchFamily="34" charset="-122"/>
                <a:ea typeface="微软雅黑" panose="020B0503020204020204" pitchFamily="34" charset="-122"/>
              </a:defRPr>
            </a:lvl1pPr>
          </a:lstStyle>
          <a:p>
            <a:r>
              <a:rPr lang="zh-CN" altLang="en-US" dirty="0"/>
              <a:t>首先，鼠标选中图表，单击右键选中编辑数据功能，调出</a:t>
            </a:r>
            <a:r>
              <a:rPr lang="en-US" altLang="zh-CN" dirty="0"/>
              <a:t>EXCEL</a:t>
            </a:r>
            <a:r>
              <a:rPr lang="zh-CN" altLang="en-US" dirty="0"/>
              <a:t>表格</a:t>
            </a:r>
          </a:p>
        </p:txBody>
      </p:sp>
      <p:sp>
        <p:nvSpPr>
          <p:cNvPr id="11" name="文本框 10">
            <a:extLst>
              <a:ext uri="{FF2B5EF4-FFF2-40B4-BE49-F238E27FC236}">
                <a16:creationId xmlns:a16="http://schemas.microsoft.com/office/drawing/2014/main" id="{F715C415-F6E3-402F-BCD2-6C0D74805CCB}"/>
              </a:ext>
            </a:extLst>
          </p:cNvPr>
          <p:cNvSpPr txBox="1"/>
          <p:nvPr/>
        </p:nvSpPr>
        <p:spPr>
          <a:xfrm>
            <a:off x="874713" y="6211888"/>
            <a:ext cx="10542587" cy="338554"/>
          </a:xfrm>
          <a:prstGeom prst="rect">
            <a:avLst/>
          </a:prstGeom>
          <a:noFill/>
        </p:spPr>
        <p:txBody>
          <a:bodyPr wrap="square" rtlCol="0">
            <a:spAutoFit/>
          </a:bodyPr>
          <a:lstStyle>
            <a:defPPr>
              <a:defRPr lang="zh-CN"/>
            </a:defPPr>
            <a:lvl1pPr>
              <a:defRPr sz="1600">
                <a:latin typeface="微软雅黑" panose="020B0503020204020204" pitchFamily="34" charset="-122"/>
                <a:ea typeface="微软雅黑" panose="020B0503020204020204" pitchFamily="34" charset="-122"/>
              </a:defRPr>
            </a:lvl1pPr>
          </a:lstStyle>
          <a:p>
            <a:r>
              <a:rPr lang="zh-CN" altLang="en-US" dirty="0"/>
              <a:t>然后，根据需要更改数据，可在图标调用的单元格区域增加或删除行列。右键调出功能同样可对图标修改颜色</a:t>
            </a:r>
          </a:p>
        </p:txBody>
      </p:sp>
    </p:spTree>
    <p:extLst>
      <p:ext uri="{BB962C8B-B14F-4D97-AF65-F5344CB8AC3E}">
        <p14:creationId xmlns:p14="http://schemas.microsoft.com/office/powerpoint/2010/main" val="25763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7AF6916B-5EF9-47B4-9F58-FB76B9130FB1}"/>
              </a:ext>
            </a:extLst>
          </p:cNvPr>
          <p:cNvPicPr>
            <a:picLocks noChangeAspect="1"/>
          </p:cNvPicPr>
          <p:nvPr/>
        </p:nvPicPr>
        <p:blipFill rotWithShape="1">
          <a:blip r:embed="rId2"/>
          <a:srcRect r="21262"/>
          <a:stretch/>
        </p:blipFill>
        <p:spPr>
          <a:xfrm>
            <a:off x="5463969" y="1304925"/>
            <a:ext cx="6034611" cy="3993165"/>
          </a:xfrm>
          <a:prstGeom prst="rect">
            <a:avLst/>
          </a:prstGeom>
          <a:ln>
            <a:noFill/>
          </a:ln>
          <a:effectLst>
            <a:outerShdw blurRad="292100" dist="139700" dir="2700000" algn="tl" rotWithShape="0">
              <a:srgbClr val="333333">
                <a:alpha val="65000"/>
              </a:srgbClr>
            </a:outerShdw>
          </a:effectLst>
        </p:spPr>
      </p:pic>
      <p:sp>
        <p:nvSpPr>
          <p:cNvPr id="6" name="标题 1">
            <a:extLst>
              <a:ext uri="{FF2B5EF4-FFF2-40B4-BE49-F238E27FC236}">
                <a16:creationId xmlns:a16="http://schemas.microsoft.com/office/drawing/2014/main" id="{BE03485E-E6DF-4B1D-814A-18D4CD452704}"/>
              </a:ext>
            </a:extLst>
          </p:cNvPr>
          <p:cNvSpPr txBox="1">
            <a:spLocks/>
          </p:cNvSpPr>
          <p:nvPr/>
        </p:nvSpPr>
        <p:spPr>
          <a:xfrm>
            <a:off x="683418" y="469900"/>
            <a:ext cx="10825164" cy="547499"/>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32"/>
            <a:r>
              <a:rPr lang="en-US" altLang="zh-CN" sz="2800" b="1" dirty="0">
                <a:latin typeface="微软雅黑" panose="020B0503020204020204" pitchFamily="34" charset="-122"/>
                <a:ea typeface="微软雅黑" panose="020B0503020204020204" pitchFamily="34" charset="-122"/>
              </a:rPr>
              <a:t>4</a:t>
            </a:r>
            <a:r>
              <a:rPr lang="zh-CN" altLang="en-US" sz="2800" b="1" dirty="0">
                <a:latin typeface="微软雅黑" panose="020B0503020204020204" pitchFamily="34" charset="-122"/>
                <a:ea typeface="微软雅黑" panose="020B0503020204020204" pitchFamily="34" charset="-122"/>
              </a:rPr>
              <a:t>、如何一键更改模板主题颜色？</a:t>
            </a:r>
          </a:p>
        </p:txBody>
      </p:sp>
      <p:sp>
        <p:nvSpPr>
          <p:cNvPr id="7" name="직사각형 45">
            <a:extLst>
              <a:ext uri="{FF2B5EF4-FFF2-40B4-BE49-F238E27FC236}">
                <a16:creationId xmlns:a16="http://schemas.microsoft.com/office/drawing/2014/main" id="{3D03CD12-B822-49D9-ABA0-01FBDAA46CFE}"/>
              </a:ext>
            </a:extLst>
          </p:cNvPr>
          <p:cNvSpPr/>
          <p:nvPr/>
        </p:nvSpPr>
        <p:spPr>
          <a:xfrm>
            <a:off x="898525" y="1028700"/>
            <a:ext cx="10418763" cy="635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cxnSp>
        <p:nvCxnSpPr>
          <p:cNvPr id="9" name="直接箭头连接符 8">
            <a:extLst>
              <a:ext uri="{FF2B5EF4-FFF2-40B4-BE49-F238E27FC236}">
                <a16:creationId xmlns:a16="http://schemas.microsoft.com/office/drawing/2014/main" id="{66D6DBD9-5AFF-4F9E-BCFF-0D966B074E15}"/>
              </a:ext>
            </a:extLst>
          </p:cNvPr>
          <p:cNvCxnSpPr/>
          <p:nvPr/>
        </p:nvCxnSpPr>
        <p:spPr>
          <a:xfrm>
            <a:off x="4259263" y="5489576"/>
            <a:ext cx="37465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908AF85-3240-4408-B6A8-0CC8FD3D8579}"/>
              </a:ext>
            </a:extLst>
          </p:cNvPr>
          <p:cNvSpPr txBox="1"/>
          <p:nvPr/>
        </p:nvSpPr>
        <p:spPr>
          <a:xfrm>
            <a:off x="874713" y="5746531"/>
            <a:ext cx="11081067" cy="338554"/>
          </a:xfrm>
          <a:prstGeom prst="rect">
            <a:avLst/>
          </a:prstGeom>
          <a:noFill/>
        </p:spPr>
        <p:txBody>
          <a:bodyPr wrap="square" rtlCol="0">
            <a:spAutoFit/>
          </a:bodyPr>
          <a:lstStyle>
            <a:defPPr>
              <a:defRPr lang="zh-CN"/>
            </a:defPPr>
            <a:lvl1pPr>
              <a:defRPr sz="1600">
                <a:latin typeface="微软雅黑" panose="020B0503020204020204" pitchFamily="34" charset="-122"/>
                <a:ea typeface="微软雅黑" panose="020B0503020204020204" pitchFamily="34" charset="-122"/>
              </a:defRPr>
            </a:lvl1pPr>
          </a:lstStyle>
          <a:p>
            <a:r>
              <a:rPr lang="zh-CN" altLang="en-US" dirty="0"/>
              <a:t>首先，在菜单栏中点击“设计”选项卡，在变体区域点击倒三角调出主体颜色区域，按需要选择一组主题色点击应用即可。</a:t>
            </a:r>
          </a:p>
        </p:txBody>
      </p:sp>
      <p:sp>
        <p:nvSpPr>
          <p:cNvPr id="11" name="文本框 10">
            <a:extLst>
              <a:ext uri="{FF2B5EF4-FFF2-40B4-BE49-F238E27FC236}">
                <a16:creationId xmlns:a16="http://schemas.microsoft.com/office/drawing/2014/main" id="{9FF4ABBB-1251-4A3D-B768-AC4ACF49B23B}"/>
              </a:ext>
            </a:extLst>
          </p:cNvPr>
          <p:cNvSpPr txBox="1"/>
          <p:nvPr/>
        </p:nvSpPr>
        <p:spPr>
          <a:xfrm>
            <a:off x="874713" y="6199506"/>
            <a:ext cx="10898187" cy="584775"/>
          </a:xfrm>
          <a:prstGeom prst="rect">
            <a:avLst/>
          </a:prstGeom>
          <a:noFill/>
        </p:spPr>
        <p:txBody>
          <a:bodyPr wrap="square" rtlCol="0">
            <a:spAutoFit/>
          </a:bodyPr>
          <a:lstStyle>
            <a:defPPr>
              <a:defRPr lang="zh-CN"/>
            </a:defPPr>
            <a:lvl1pPr>
              <a:defRPr sz="1600">
                <a:latin typeface="微软雅黑" panose="020B0503020204020204" pitchFamily="34" charset="-122"/>
                <a:ea typeface="微软雅黑" panose="020B0503020204020204" pitchFamily="34" charset="-122"/>
              </a:defRPr>
            </a:lvl1pPr>
          </a:lstStyle>
          <a:p>
            <a:r>
              <a:rPr lang="zh-CN" altLang="en-US" dirty="0"/>
              <a:t>注意，一般来说已有的主题色并不满足实际使用，可以按需自定义一组主题色，然后选择应用。当然</a:t>
            </a:r>
            <a:r>
              <a:rPr lang="en-US" altLang="zh-CN" dirty="0"/>
              <a:t>LOGO</a:t>
            </a:r>
            <a:r>
              <a:rPr lang="zh-CN" altLang="en-US" dirty="0"/>
              <a:t>等个别地方需要手动再次修改。</a:t>
            </a:r>
          </a:p>
        </p:txBody>
      </p:sp>
      <p:pic>
        <p:nvPicPr>
          <p:cNvPr id="12" name="图片 11">
            <a:extLst>
              <a:ext uri="{FF2B5EF4-FFF2-40B4-BE49-F238E27FC236}">
                <a16:creationId xmlns:a16="http://schemas.microsoft.com/office/drawing/2014/main" id="{52C6465E-437A-4822-A033-767C1E134F0A}"/>
              </a:ext>
            </a:extLst>
          </p:cNvPr>
          <p:cNvPicPr>
            <a:picLocks noChangeAspect="1"/>
          </p:cNvPicPr>
          <p:nvPr/>
        </p:nvPicPr>
        <p:blipFill rotWithShape="1">
          <a:blip r:embed="rId3"/>
          <a:srcRect l="19676"/>
          <a:stretch/>
        </p:blipFill>
        <p:spPr>
          <a:xfrm>
            <a:off x="434340" y="1304925"/>
            <a:ext cx="5186680" cy="3886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446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01D9C5C0-61DA-4229-9BCB-D4734EE7176C}"/>
              </a:ext>
            </a:extLst>
          </p:cNvPr>
          <p:cNvSpPr txBox="1">
            <a:spLocks/>
          </p:cNvSpPr>
          <p:nvPr/>
        </p:nvSpPr>
        <p:spPr>
          <a:xfrm>
            <a:off x="683418" y="469900"/>
            <a:ext cx="10825164" cy="547499"/>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32"/>
            <a:r>
              <a:rPr lang="en-US" altLang="zh-CN" sz="2800" b="1" dirty="0">
                <a:latin typeface="微软雅黑" panose="020B0503020204020204" pitchFamily="34" charset="-122"/>
                <a:ea typeface="微软雅黑" panose="020B0503020204020204" pitchFamily="34" charset="-122"/>
              </a:rPr>
              <a:t>5</a:t>
            </a:r>
            <a:r>
              <a:rPr lang="zh-CN" altLang="en-US" sz="2800" b="1" dirty="0">
                <a:latin typeface="微软雅黑" panose="020B0503020204020204" pitchFamily="34" charset="-122"/>
                <a:ea typeface="微软雅黑" panose="020B0503020204020204" pitchFamily="34" charset="-122"/>
              </a:rPr>
              <a:t>、如何复制页面版式？</a:t>
            </a:r>
          </a:p>
        </p:txBody>
      </p:sp>
      <p:sp>
        <p:nvSpPr>
          <p:cNvPr id="6" name="직사각형 45">
            <a:extLst>
              <a:ext uri="{FF2B5EF4-FFF2-40B4-BE49-F238E27FC236}">
                <a16:creationId xmlns:a16="http://schemas.microsoft.com/office/drawing/2014/main" id="{13CACE7B-0267-4B55-8468-C6D8BA9FE395}"/>
              </a:ext>
            </a:extLst>
          </p:cNvPr>
          <p:cNvSpPr/>
          <p:nvPr/>
        </p:nvSpPr>
        <p:spPr>
          <a:xfrm>
            <a:off x="898525" y="1028700"/>
            <a:ext cx="10418763" cy="635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7" name="图片 6">
            <a:extLst>
              <a:ext uri="{FF2B5EF4-FFF2-40B4-BE49-F238E27FC236}">
                <a16:creationId xmlns:a16="http://schemas.microsoft.com/office/drawing/2014/main" id="{30271CA7-DB46-4B25-8939-615172EBC5A1}"/>
              </a:ext>
            </a:extLst>
          </p:cNvPr>
          <p:cNvPicPr>
            <a:picLocks noChangeAspect="1"/>
          </p:cNvPicPr>
          <p:nvPr/>
        </p:nvPicPr>
        <p:blipFill>
          <a:blip r:embed="rId2"/>
          <a:stretch>
            <a:fillRect/>
          </a:stretch>
        </p:blipFill>
        <p:spPr>
          <a:xfrm>
            <a:off x="5101957" y="1813417"/>
            <a:ext cx="7090043" cy="3776171"/>
          </a:xfrm>
          <a:prstGeom prst="rect">
            <a:avLst/>
          </a:prstGeom>
        </p:spPr>
      </p:pic>
      <p:sp>
        <p:nvSpPr>
          <p:cNvPr id="8" name="文本框 7">
            <a:extLst>
              <a:ext uri="{FF2B5EF4-FFF2-40B4-BE49-F238E27FC236}">
                <a16:creationId xmlns:a16="http://schemas.microsoft.com/office/drawing/2014/main" id="{7D941354-B773-431C-8258-F19EC787D75A}"/>
              </a:ext>
            </a:extLst>
          </p:cNvPr>
          <p:cNvSpPr txBox="1"/>
          <p:nvPr/>
        </p:nvSpPr>
        <p:spPr>
          <a:xfrm>
            <a:off x="645160" y="2941623"/>
            <a:ext cx="4142739" cy="828625"/>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000" b="0" i="0" u="none" strike="noStrike" kern="1200" cap="none" spc="0" normalizeH="0" baseline="0" noProof="0" dirty="0">
                <a:ln>
                  <a:noFill/>
                </a:ln>
                <a:effectLst/>
                <a:uLnTx/>
                <a:uFillTx/>
                <a:latin typeface="微软雅黑 Light" panose="020B0502040204020203" pitchFamily="34" charset="-122"/>
                <a:ea typeface="微软雅黑 Light" panose="020B0502040204020203" pitchFamily="34" charset="-122"/>
              </a:rPr>
              <a:t>选中需要复制的页面用快捷</a:t>
            </a:r>
            <a:r>
              <a:rPr kumimoji="0" lang="en-US" altLang="zh-CN" sz="2000" b="0" i="0" u="none" strike="noStrike" kern="1200" cap="none" spc="0" normalizeH="0" baseline="0" noProof="0" dirty="0" err="1">
                <a:ln>
                  <a:noFill/>
                </a:ln>
                <a:effectLst/>
                <a:uLnTx/>
                <a:uFillTx/>
                <a:latin typeface="微软雅黑 Light" panose="020B0502040204020203" pitchFamily="34" charset="-122"/>
                <a:ea typeface="微软雅黑 Light" panose="020B0502040204020203" pitchFamily="34" charset="-122"/>
              </a:rPr>
              <a:t>Ctrl+C</a:t>
            </a:r>
            <a:r>
              <a:rPr kumimoji="0" lang="zh-CN" altLang="en-US" sz="2000" b="0" i="0" u="none" strike="noStrike" kern="1200" cap="none" spc="0" normalizeH="0" baseline="0" noProof="0" dirty="0">
                <a:ln>
                  <a:noFill/>
                </a:ln>
                <a:effectLst/>
                <a:uLnTx/>
                <a:uFillTx/>
                <a:latin typeface="微软雅黑 Light" panose="020B0502040204020203" pitchFamily="34" charset="-122"/>
                <a:ea typeface="微软雅黑 Light" panose="020B0502040204020203" pitchFamily="34" charset="-122"/>
              </a:rPr>
              <a:t>复制</a:t>
            </a:r>
            <a:r>
              <a:rPr lang="zh-CN" altLang="en-US" sz="2000" dirty="0">
                <a:latin typeface="微软雅黑 Light" panose="020B0502040204020203" pitchFamily="34" charset="-122"/>
                <a:ea typeface="微软雅黑 Light" panose="020B0502040204020203" pitchFamily="34" charset="-122"/>
              </a:rPr>
              <a:t>或单击右键复制</a:t>
            </a:r>
            <a:endParaRPr kumimoji="0" lang="zh-CN" altLang="en-US" sz="2000" b="0" i="0" u="none" strike="noStrike" kern="1200" cap="none" spc="0" normalizeH="0" baseline="0" noProof="0" dirty="0">
              <a:ln>
                <a:noFill/>
              </a:ln>
              <a:effectLst/>
              <a:uLnTx/>
              <a:uFillTx/>
              <a:latin typeface="微软雅黑 Light" panose="020B0502040204020203" pitchFamily="34" charset="-122"/>
              <a:ea typeface="微软雅黑 Light" panose="020B0502040204020203" pitchFamily="34" charset="-122"/>
            </a:endParaRPr>
          </a:p>
        </p:txBody>
      </p:sp>
      <p:sp>
        <p:nvSpPr>
          <p:cNvPr id="9" name="文本框 8">
            <a:extLst>
              <a:ext uri="{FF2B5EF4-FFF2-40B4-BE49-F238E27FC236}">
                <a16:creationId xmlns:a16="http://schemas.microsoft.com/office/drawing/2014/main" id="{6FB8279F-DC64-44BD-B8CD-1A646030B064}"/>
              </a:ext>
            </a:extLst>
          </p:cNvPr>
          <p:cNvSpPr txBox="1"/>
          <p:nvPr/>
        </p:nvSpPr>
        <p:spPr>
          <a:xfrm>
            <a:off x="645160" y="2541513"/>
            <a:ext cx="470000" cy="400110"/>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20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r>
              <a:rPr lang="en-US" altLang="zh-CN" dirty="0"/>
              <a:t>01</a:t>
            </a:r>
            <a:endParaRPr lang="zh-CN" altLang="en-US" dirty="0"/>
          </a:p>
        </p:txBody>
      </p:sp>
      <p:cxnSp>
        <p:nvCxnSpPr>
          <p:cNvPr id="10" name="直接箭头连接符 9">
            <a:extLst>
              <a:ext uri="{FF2B5EF4-FFF2-40B4-BE49-F238E27FC236}">
                <a16:creationId xmlns:a16="http://schemas.microsoft.com/office/drawing/2014/main" id="{6A487831-AC12-4BBA-A4A9-691941A2DA83}"/>
              </a:ext>
            </a:extLst>
          </p:cNvPr>
          <p:cNvCxnSpPr/>
          <p:nvPr/>
        </p:nvCxnSpPr>
        <p:spPr bwMode="auto">
          <a:xfrm flipH="1">
            <a:off x="1336040" y="2744713"/>
            <a:ext cx="3464560" cy="0"/>
          </a:xfrm>
          <a:prstGeom prst="straightConnector1">
            <a:avLst/>
          </a:prstGeom>
          <a:solidFill>
            <a:schemeClr val="accent1"/>
          </a:solidFill>
          <a:ln w="6350" cap="flat" cmpd="sng" algn="ctr">
            <a:solidFill>
              <a:schemeClr val="bg1">
                <a:lumMod val="65000"/>
              </a:schemeClr>
            </a:solidFill>
            <a:prstDash val="solid"/>
            <a:round/>
            <a:headEnd type="none" w="med" len="med"/>
            <a:tailEnd type="oval" w="sm" len="sm"/>
          </a:ln>
          <a:effectLst/>
        </p:spPr>
      </p:cxnSp>
    </p:spTree>
    <p:extLst>
      <p:ext uri="{BB962C8B-B14F-4D97-AF65-F5344CB8AC3E}">
        <p14:creationId xmlns:p14="http://schemas.microsoft.com/office/powerpoint/2010/main" val="134876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60F237E6-0E36-4714-96E7-C1C34B61CB85}"/>
              </a:ext>
            </a:extLst>
          </p:cNvPr>
          <p:cNvPicPr>
            <a:picLocks noChangeAspect="1"/>
          </p:cNvPicPr>
          <p:nvPr/>
        </p:nvPicPr>
        <p:blipFill>
          <a:blip r:embed="rId2"/>
          <a:stretch>
            <a:fillRect/>
          </a:stretch>
        </p:blipFill>
        <p:spPr>
          <a:xfrm>
            <a:off x="4585033" y="1711324"/>
            <a:ext cx="7492667" cy="4284663"/>
          </a:xfrm>
          <a:prstGeom prst="rect">
            <a:avLst/>
          </a:prstGeom>
        </p:spPr>
      </p:pic>
      <p:sp>
        <p:nvSpPr>
          <p:cNvPr id="5" name="标题 1">
            <a:extLst>
              <a:ext uri="{FF2B5EF4-FFF2-40B4-BE49-F238E27FC236}">
                <a16:creationId xmlns:a16="http://schemas.microsoft.com/office/drawing/2014/main" id="{D9CD3C91-E56F-4256-BA43-55C341C62AB0}"/>
              </a:ext>
            </a:extLst>
          </p:cNvPr>
          <p:cNvSpPr txBox="1">
            <a:spLocks/>
          </p:cNvSpPr>
          <p:nvPr/>
        </p:nvSpPr>
        <p:spPr>
          <a:xfrm>
            <a:off x="683418" y="469900"/>
            <a:ext cx="10825164" cy="547499"/>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32"/>
            <a:r>
              <a:rPr lang="en-US" altLang="zh-CN" sz="2800" b="1" dirty="0">
                <a:latin typeface="微软雅黑" panose="020B0503020204020204" pitchFamily="34" charset="-122"/>
                <a:ea typeface="微软雅黑" panose="020B0503020204020204" pitchFamily="34" charset="-122"/>
              </a:rPr>
              <a:t>5</a:t>
            </a:r>
            <a:r>
              <a:rPr lang="zh-CN" altLang="en-US" sz="2800" b="1" dirty="0">
                <a:latin typeface="微软雅黑" panose="020B0503020204020204" pitchFamily="34" charset="-122"/>
                <a:ea typeface="微软雅黑" panose="020B0503020204020204" pitchFamily="34" charset="-122"/>
              </a:rPr>
              <a:t>、如何复制页面版式？</a:t>
            </a:r>
          </a:p>
        </p:txBody>
      </p:sp>
      <p:sp>
        <p:nvSpPr>
          <p:cNvPr id="6" name="직사각형 45">
            <a:extLst>
              <a:ext uri="{FF2B5EF4-FFF2-40B4-BE49-F238E27FC236}">
                <a16:creationId xmlns:a16="http://schemas.microsoft.com/office/drawing/2014/main" id="{8DE059C3-1F09-4A20-8E86-9B310843B583}"/>
              </a:ext>
            </a:extLst>
          </p:cNvPr>
          <p:cNvSpPr/>
          <p:nvPr/>
        </p:nvSpPr>
        <p:spPr>
          <a:xfrm>
            <a:off x="898525" y="1028700"/>
            <a:ext cx="10418763" cy="635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 name="文本框 7">
            <a:extLst>
              <a:ext uri="{FF2B5EF4-FFF2-40B4-BE49-F238E27FC236}">
                <a16:creationId xmlns:a16="http://schemas.microsoft.com/office/drawing/2014/main" id="{B7F30006-9DB5-4512-8988-B61AD5043261}"/>
              </a:ext>
            </a:extLst>
          </p:cNvPr>
          <p:cNvSpPr txBox="1"/>
          <p:nvPr/>
        </p:nvSpPr>
        <p:spPr>
          <a:xfrm>
            <a:off x="645160" y="2941623"/>
            <a:ext cx="4142739" cy="1213345"/>
          </a:xfrm>
          <a:prstGeom prst="rect">
            <a:avLst/>
          </a:prstGeom>
          <a:noFill/>
        </p:spPr>
        <p:txBody>
          <a:bodyPr wrap="square" rtlCol="0">
            <a:spAutoFit/>
          </a:bodyPr>
          <a:lstStyle/>
          <a:p>
            <a:pPr lvl="0">
              <a:lnSpc>
                <a:spcPct val="125000"/>
              </a:lnSpc>
              <a:defRPr/>
            </a:pPr>
            <a:r>
              <a:rPr lang="zh-CN" altLang="en-US" sz="2000" dirty="0">
                <a:latin typeface="微软雅黑 Light" panose="020B0502040204020203" pitchFamily="34" charset="-122"/>
                <a:ea typeface="微软雅黑 Light" panose="020B0502040204020203" pitchFamily="34" charset="-122"/>
              </a:rPr>
              <a:t>在新</a:t>
            </a:r>
            <a:r>
              <a:rPr lang="en-US" altLang="zh-CN" sz="2000" dirty="0">
                <a:latin typeface="微软雅黑 Light" panose="020B0502040204020203" pitchFamily="34" charset="-122"/>
                <a:ea typeface="微软雅黑 Light" panose="020B0502040204020203" pitchFamily="34" charset="-122"/>
              </a:rPr>
              <a:t>PPT</a:t>
            </a:r>
            <a:r>
              <a:rPr lang="zh-CN" altLang="en-US" sz="2000" dirty="0">
                <a:latin typeface="微软雅黑 Light" panose="020B0502040204020203" pitchFamily="34" charset="-122"/>
                <a:ea typeface="微软雅黑 Light" panose="020B0502040204020203" pitchFamily="34" charset="-122"/>
              </a:rPr>
              <a:t>中点击“开始</a:t>
            </a:r>
            <a:r>
              <a:rPr lang="en-US" altLang="zh-CN" sz="2000" dirty="0">
                <a:latin typeface="微软雅黑 Light" panose="020B0502040204020203" pitchFamily="34" charset="-122"/>
                <a:ea typeface="微软雅黑 Light" panose="020B0502040204020203" pitchFamily="34" charset="-122"/>
              </a:rPr>
              <a:t>—</a:t>
            </a:r>
            <a:r>
              <a:rPr lang="zh-CN" altLang="en-US" sz="2000" dirty="0">
                <a:latin typeface="微软雅黑 Light" panose="020B0502040204020203" pitchFamily="34" charset="-122"/>
                <a:ea typeface="微软雅黑 Light" panose="020B0502040204020203" pitchFamily="34" charset="-122"/>
              </a:rPr>
              <a:t>粘贴</a:t>
            </a:r>
            <a:r>
              <a:rPr lang="en-US" altLang="zh-CN" sz="2000" dirty="0">
                <a:latin typeface="微软雅黑 Light" panose="020B0502040204020203" pitchFamily="34" charset="-122"/>
                <a:ea typeface="微软雅黑 Light" panose="020B0502040204020203" pitchFamily="34" charset="-122"/>
              </a:rPr>
              <a:t>—</a:t>
            </a:r>
            <a:r>
              <a:rPr lang="zh-CN" altLang="en-US" sz="2000" dirty="0">
                <a:latin typeface="微软雅黑 Light" panose="020B0502040204020203" pitchFamily="34" charset="-122"/>
                <a:ea typeface="微软雅黑 Light" panose="020B0502040204020203" pitchFamily="34" charset="-122"/>
              </a:rPr>
              <a:t>保留源格式“，或右键粘贴时选择保留源格式。</a:t>
            </a:r>
          </a:p>
        </p:txBody>
      </p:sp>
      <p:sp>
        <p:nvSpPr>
          <p:cNvPr id="9" name="文本框 8">
            <a:extLst>
              <a:ext uri="{FF2B5EF4-FFF2-40B4-BE49-F238E27FC236}">
                <a16:creationId xmlns:a16="http://schemas.microsoft.com/office/drawing/2014/main" id="{29A91D77-ACCC-4AD2-BFB1-A8E8514E2D04}"/>
              </a:ext>
            </a:extLst>
          </p:cNvPr>
          <p:cNvSpPr txBox="1"/>
          <p:nvPr/>
        </p:nvSpPr>
        <p:spPr>
          <a:xfrm>
            <a:off x="645160" y="2541513"/>
            <a:ext cx="50206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02</a:t>
            </a:r>
            <a:endParaRPr kumimoji="0" lang="zh-CN" altLang="en-US"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cxnSp>
        <p:nvCxnSpPr>
          <p:cNvPr id="10" name="直接箭头连接符 9">
            <a:extLst>
              <a:ext uri="{FF2B5EF4-FFF2-40B4-BE49-F238E27FC236}">
                <a16:creationId xmlns:a16="http://schemas.microsoft.com/office/drawing/2014/main" id="{59779043-DE8C-414A-9960-C29A0906F51C}"/>
              </a:ext>
            </a:extLst>
          </p:cNvPr>
          <p:cNvCxnSpPr/>
          <p:nvPr/>
        </p:nvCxnSpPr>
        <p:spPr bwMode="auto">
          <a:xfrm flipH="1">
            <a:off x="1336040" y="2744713"/>
            <a:ext cx="3464560" cy="0"/>
          </a:xfrm>
          <a:prstGeom prst="straightConnector1">
            <a:avLst/>
          </a:prstGeom>
          <a:solidFill>
            <a:schemeClr val="accent1"/>
          </a:solidFill>
          <a:ln w="6350" cap="flat" cmpd="sng" algn="ctr">
            <a:solidFill>
              <a:schemeClr val="bg1">
                <a:lumMod val="65000"/>
              </a:schemeClr>
            </a:solidFill>
            <a:prstDash val="solid"/>
            <a:round/>
            <a:headEnd type="none" w="med" len="med"/>
            <a:tailEnd type="oval" w="sm" len="sm"/>
          </a:ln>
          <a:effectLst/>
        </p:spPr>
      </p:cxnSp>
    </p:spTree>
    <p:extLst>
      <p:ext uri="{BB962C8B-B14F-4D97-AF65-F5344CB8AC3E}">
        <p14:creationId xmlns:p14="http://schemas.microsoft.com/office/powerpoint/2010/main" val="113061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E48E2F8-2C95-4783-B3F1-9342AE853AE7}"/>
              </a:ext>
            </a:extLst>
          </p:cNvPr>
          <p:cNvSpPr txBox="1">
            <a:spLocks/>
          </p:cNvSpPr>
          <p:nvPr/>
        </p:nvSpPr>
        <p:spPr>
          <a:xfrm>
            <a:off x="683418" y="469900"/>
            <a:ext cx="10825164" cy="547499"/>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32"/>
            <a:r>
              <a:rPr lang="en-US" altLang="zh-CN" sz="2800" b="1" dirty="0">
                <a:latin typeface="微软雅黑" panose="020B0503020204020204" pitchFamily="34" charset="-122"/>
                <a:ea typeface="微软雅黑" panose="020B0503020204020204" pitchFamily="34" charset="-122"/>
              </a:rPr>
              <a:t>6</a:t>
            </a:r>
            <a:r>
              <a:rPr lang="zh-CN" altLang="en-US" sz="2800" b="1" dirty="0">
                <a:latin typeface="微软雅黑" panose="020B0503020204020204" pitchFamily="34" charset="-122"/>
                <a:ea typeface="微软雅黑" panose="020B0503020204020204" pitchFamily="34" charset="-122"/>
              </a:rPr>
              <a:t>、如何复制图表动画应用到自己的图表？</a:t>
            </a:r>
          </a:p>
        </p:txBody>
      </p:sp>
      <p:sp>
        <p:nvSpPr>
          <p:cNvPr id="6" name="직사각형 45">
            <a:extLst>
              <a:ext uri="{FF2B5EF4-FFF2-40B4-BE49-F238E27FC236}">
                <a16:creationId xmlns:a16="http://schemas.microsoft.com/office/drawing/2014/main" id="{DDCC03E8-E547-4BB8-B89D-9EDB2A6CDB93}"/>
              </a:ext>
            </a:extLst>
          </p:cNvPr>
          <p:cNvSpPr/>
          <p:nvPr/>
        </p:nvSpPr>
        <p:spPr>
          <a:xfrm>
            <a:off x="898525" y="1028700"/>
            <a:ext cx="10418763" cy="635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7" name="图片 6">
            <a:extLst>
              <a:ext uri="{FF2B5EF4-FFF2-40B4-BE49-F238E27FC236}">
                <a16:creationId xmlns:a16="http://schemas.microsoft.com/office/drawing/2014/main" id="{2A0F2C50-BC64-4C3E-8373-2295AF8DD492}"/>
              </a:ext>
            </a:extLst>
          </p:cNvPr>
          <p:cNvPicPr>
            <a:picLocks noChangeAspect="1"/>
          </p:cNvPicPr>
          <p:nvPr/>
        </p:nvPicPr>
        <p:blipFill>
          <a:blip r:embed="rId2"/>
          <a:stretch>
            <a:fillRect/>
          </a:stretch>
        </p:blipFill>
        <p:spPr>
          <a:xfrm>
            <a:off x="4978400" y="1304925"/>
            <a:ext cx="7058290" cy="3800952"/>
          </a:xfrm>
          <a:prstGeom prst="rect">
            <a:avLst/>
          </a:prstGeom>
        </p:spPr>
      </p:pic>
      <p:sp>
        <p:nvSpPr>
          <p:cNvPr id="8" name="文本框 7">
            <a:extLst>
              <a:ext uri="{FF2B5EF4-FFF2-40B4-BE49-F238E27FC236}">
                <a16:creationId xmlns:a16="http://schemas.microsoft.com/office/drawing/2014/main" id="{AB09D8E5-A0CB-44E9-8F3C-2B7BE9F008E7}"/>
              </a:ext>
            </a:extLst>
          </p:cNvPr>
          <p:cNvSpPr txBox="1"/>
          <p:nvPr/>
        </p:nvSpPr>
        <p:spPr>
          <a:xfrm>
            <a:off x="759460" y="2522523"/>
            <a:ext cx="4142739" cy="1598066"/>
          </a:xfrm>
          <a:prstGeom prst="rect">
            <a:avLst/>
          </a:prstGeom>
          <a:noFill/>
        </p:spPr>
        <p:txBody>
          <a:bodyPr wrap="square" rtlCol="0">
            <a:spAutoFit/>
          </a:bodyPr>
          <a:lstStyle/>
          <a:p>
            <a:pPr lvl="0">
              <a:lnSpc>
                <a:spcPct val="125000"/>
              </a:lnSpc>
              <a:defRPr/>
            </a:pPr>
            <a:r>
              <a:rPr lang="zh-CN" altLang="en-US" sz="2000" dirty="0">
                <a:latin typeface="微软雅黑 Light" panose="020B0502040204020203" pitchFamily="34" charset="-122"/>
                <a:ea typeface="微软雅黑 Light" panose="020B0502040204020203" pitchFamily="34" charset="-122"/>
              </a:rPr>
              <a:t>本模板部分图表含有精美动画，选中图表，点击动画窗格，点击动画刷功能，然后再次点击个人所做的图表，动画复制成功。</a:t>
            </a:r>
          </a:p>
        </p:txBody>
      </p:sp>
      <p:cxnSp>
        <p:nvCxnSpPr>
          <p:cNvPr id="9" name="直接箭头连接符 8">
            <a:extLst>
              <a:ext uri="{FF2B5EF4-FFF2-40B4-BE49-F238E27FC236}">
                <a16:creationId xmlns:a16="http://schemas.microsoft.com/office/drawing/2014/main" id="{F383DE06-2DDB-40F7-B0A0-6DF40F51476D}"/>
              </a:ext>
            </a:extLst>
          </p:cNvPr>
          <p:cNvCxnSpPr/>
          <p:nvPr/>
        </p:nvCxnSpPr>
        <p:spPr bwMode="auto">
          <a:xfrm flipH="1">
            <a:off x="1450340" y="2325613"/>
            <a:ext cx="3464560" cy="0"/>
          </a:xfrm>
          <a:prstGeom prst="straightConnector1">
            <a:avLst/>
          </a:prstGeom>
          <a:solidFill>
            <a:schemeClr val="accent1"/>
          </a:solidFill>
          <a:ln w="6350" cap="flat" cmpd="sng" algn="ctr">
            <a:solidFill>
              <a:schemeClr val="bg1">
                <a:lumMod val="65000"/>
              </a:schemeClr>
            </a:solidFill>
            <a:prstDash val="solid"/>
            <a:round/>
            <a:headEnd type="none" w="med" len="med"/>
            <a:tailEnd type="oval" w="sm" len="sm"/>
          </a:ln>
          <a:effectLst/>
        </p:spPr>
      </p:cxnSp>
    </p:spTree>
    <p:extLst>
      <p:ext uri="{BB962C8B-B14F-4D97-AF65-F5344CB8AC3E}">
        <p14:creationId xmlns:p14="http://schemas.microsoft.com/office/powerpoint/2010/main" val="210299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6062076-BF2F-4EEA-B612-139F4A2AC557}"/>
              </a:ext>
            </a:extLst>
          </p:cNvPr>
          <p:cNvSpPr txBox="1">
            <a:spLocks/>
          </p:cNvSpPr>
          <p:nvPr/>
        </p:nvSpPr>
        <p:spPr>
          <a:xfrm>
            <a:off x="683418" y="469900"/>
            <a:ext cx="10825164" cy="547499"/>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32"/>
            <a:r>
              <a:rPr lang="en-US" altLang="zh-CN" sz="2800" b="1" dirty="0">
                <a:latin typeface="微软雅黑" panose="020B0503020204020204" pitchFamily="34" charset="-122"/>
                <a:ea typeface="微软雅黑" panose="020B0503020204020204" pitchFamily="34" charset="-122"/>
              </a:rPr>
              <a:t>7</a:t>
            </a:r>
            <a:r>
              <a:rPr lang="zh-CN" altLang="en-US" sz="2800" b="1" dirty="0">
                <a:latin typeface="微软雅黑" panose="020B0503020204020204" pitchFamily="34" charset="-122"/>
                <a:ea typeface="微软雅黑" panose="020B0503020204020204" pitchFamily="34" charset="-122"/>
              </a:rPr>
              <a:t>、如何删除图表动画？</a:t>
            </a:r>
          </a:p>
        </p:txBody>
      </p:sp>
      <p:sp>
        <p:nvSpPr>
          <p:cNvPr id="6" name="직사각형 45">
            <a:extLst>
              <a:ext uri="{FF2B5EF4-FFF2-40B4-BE49-F238E27FC236}">
                <a16:creationId xmlns:a16="http://schemas.microsoft.com/office/drawing/2014/main" id="{59AD55E7-2038-465C-9F16-26355E3BB7EA}"/>
              </a:ext>
            </a:extLst>
          </p:cNvPr>
          <p:cNvSpPr/>
          <p:nvPr/>
        </p:nvSpPr>
        <p:spPr>
          <a:xfrm>
            <a:off x="898525" y="1028700"/>
            <a:ext cx="10418763" cy="635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 name="文本框 7">
            <a:extLst>
              <a:ext uri="{FF2B5EF4-FFF2-40B4-BE49-F238E27FC236}">
                <a16:creationId xmlns:a16="http://schemas.microsoft.com/office/drawing/2014/main" id="{943D00DA-292D-438F-A394-77304356CFAD}"/>
              </a:ext>
            </a:extLst>
          </p:cNvPr>
          <p:cNvSpPr txBox="1"/>
          <p:nvPr/>
        </p:nvSpPr>
        <p:spPr>
          <a:xfrm>
            <a:off x="759460" y="2522523"/>
            <a:ext cx="4142739" cy="1213345"/>
          </a:xfrm>
          <a:prstGeom prst="rect">
            <a:avLst/>
          </a:prstGeom>
          <a:noFill/>
        </p:spPr>
        <p:txBody>
          <a:bodyPr wrap="square" rtlCol="0">
            <a:spAutoFit/>
          </a:bodyPr>
          <a:lstStyle/>
          <a:p>
            <a:pPr lvl="0">
              <a:lnSpc>
                <a:spcPct val="125000"/>
              </a:lnSpc>
              <a:defRPr/>
            </a:pPr>
            <a:r>
              <a:rPr lang="zh-CN" altLang="en-US" sz="2000" dirty="0">
                <a:latin typeface="微软雅黑 Light" panose="020B0502040204020203" pitchFamily="34" charset="-122"/>
                <a:ea typeface="微软雅黑 Light" panose="020B0502040204020203" pitchFamily="34" charset="-122"/>
              </a:rPr>
              <a:t>同样在动画窗格下选中图表后，点击动画窗格，调出右边的区域，选中全部动画右键选择删除即可。</a:t>
            </a:r>
          </a:p>
        </p:txBody>
      </p:sp>
      <p:cxnSp>
        <p:nvCxnSpPr>
          <p:cNvPr id="9" name="直接箭头连接符 8">
            <a:extLst>
              <a:ext uri="{FF2B5EF4-FFF2-40B4-BE49-F238E27FC236}">
                <a16:creationId xmlns:a16="http://schemas.microsoft.com/office/drawing/2014/main" id="{FB1B0BC2-9E16-4D05-8FB6-E579F4AE6726}"/>
              </a:ext>
            </a:extLst>
          </p:cNvPr>
          <p:cNvCxnSpPr/>
          <p:nvPr/>
        </p:nvCxnSpPr>
        <p:spPr bwMode="auto">
          <a:xfrm flipH="1">
            <a:off x="1450340" y="2325613"/>
            <a:ext cx="3464560" cy="0"/>
          </a:xfrm>
          <a:prstGeom prst="straightConnector1">
            <a:avLst/>
          </a:prstGeom>
          <a:solidFill>
            <a:schemeClr val="accent1"/>
          </a:solidFill>
          <a:ln w="6350" cap="flat" cmpd="sng" algn="ctr">
            <a:solidFill>
              <a:schemeClr val="bg1">
                <a:lumMod val="65000"/>
              </a:schemeClr>
            </a:solidFill>
            <a:prstDash val="solid"/>
            <a:round/>
            <a:headEnd type="none" w="med" len="med"/>
            <a:tailEnd type="oval" w="sm" len="sm"/>
          </a:ln>
          <a:effectLst/>
        </p:spPr>
      </p:cxnSp>
      <p:pic>
        <p:nvPicPr>
          <p:cNvPr id="10" name="图片 9">
            <a:extLst>
              <a:ext uri="{FF2B5EF4-FFF2-40B4-BE49-F238E27FC236}">
                <a16:creationId xmlns:a16="http://schemas.microsoft.com/office/drawing/2014/main" id="{4024E4A9-A9C3-49E9-8EAB-860AE5F8D5ED}"/>
              </a:ext>
            </a:extLst>
          </p:cNvPr>
          <p:cNvPicPr>
            <a:picLocks noChangeAspect="1"/>
          </p:cNvPicPr>
          <p:nvPr/>
        </p:nvPicPr>
        <p:blipFill>
          <a:blip r:embed="rId2"/>
          <a:stretch>
            <a:fillRect/>
          </a:stretch>
        </p:blipFill>
        <p:spPr>
          <a:xfrm>
            <a:off x="5108709" y="1554162"/>
            <a:ext cx="7083291" cy="3919538"/>
          </a:xfrm>
          <a:prstGeom prst="rect">
            <a:avLst/>
          </a:prstGeom>
        </p:spPr>
      </p:pic>
    </p:spTree>
    <p:extLst>
      <p:ext uri="{BB962C8B-B14F-4D97-AF65-F5344CB8AC3E}">
        <p14:creationId xmlns:p14="http://schemas.microsoft.com/office/powerpoint/2010/main" val="242113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412948A2-4D8F-4EF4-94E0-77E6BB512055}"/>
              </a:ext>
            </a:extLst>
          </p:cNvPr>
          <p:cNvPicPr>
            <a:picLocks noChangeAspect="1"/>
          </p:cNvPicPr>
          <p:nvPr/>
        </p:nvPicPr>
        <p:blipFill rotWithShape="1">
          <a:blip r:embed="rId3">
            <a:extLst>
              <a:ext uri="{28A0092B-C50C-407E-A947-70E740481C1C}">
                <a14:useLocalDpi xmlns:a14="http://schemas.microsoft.com/office/drawing/2010/main" val="0"/>
              </a:ext>
            </a:extLst>
          </a:blip>
          <a:srcRect l="9630" r="16296"/>
          <a:stretch/>
        </p:blipFill>
        <p:spPr>
          <a:xfrm>
            <a:off x="0" y="0"/>
            <a:ext cx="12306300" cy="6922294"/>
          </a:xfrm>
          <a:prstGeom prst="rect">
            <a:avLst/>
          </a:prstGeom>
        </p:spPr>
      </p:pic>
      <p:grpSp>
        <p:nvGrpSpPr>
          <p:cNvPr id="35" name="组合 34">
            <a:extLst>
              <a:ext uri="{FF2B5EF4-FFF2-40B4-BE49-F238E27FC236}">
                <a16:creationId xmlns:a16="http://schemas.microsoft.com/office/drawing/2014/main" id="{B02A4EAC-C667-4AB3-A667-36B60F7683B0}"/>
              </a:ext>
            </a:extLst>
          </p:cNvPr>
          <p:cNvGrpSpPr/>
          <p:nvPr/>
        </p:nvGrpSpPr>
        <p:grpSpPr>
          <a:xfrm>
            <a:off x="1668378" y="692150"/>
            <a:ext cx="5053264" cy="3109919"/>
            <a:chOff x="1563726" y="692150"/>
            <a:chExt cx="5067262" cy="3324150"/>
          </a:xfrm>
        </p:grpSpPr>
        <p:sp>
          <p:nvSpPr>
            <p:cNvPr id="34" name="文本框 33">
              <a:extLst>
                <a:ext uri="{FF2B5EF4-FFF2-40B4-BE49-F238E27FC236}">
                  <a16:creationId xmlns:a16="http://schemas.microsoft.com/office/drawing/2014/main" id="{D34F1331-4E66-4A9D-AC5E-2F32CFA845E8}"/>
                </a:ext>
              </a:extLst>
            </p:cNvPr>
            <p:cNvSpPr txBox="1"/>
            <p:nvPr/>
          </p:nvSpPr>
          <p:spPr>
            <a:xfrm>
              <a:off x="1563726" y="787400"/>
              <a:ext cx="787746" cy="1426357"/>
            </a:xfrm>
            <a:custGeom>
              <a:avLst/>
              <a:gdLst/>
              <a:ahLst/>
              <a:cxnLst/>
              <a:rect l="l" t="t" r="r" b="b"/>
              <a:pathLst>
                <a:path w="867270" h="1570349">
                  <a:moveTo>
                    <a:pt x="629402" y="1473518"/>
                  </a:moveTo>
                  <a:cubicBezTo>
                    <a:pt x="629402" y="1477728"/>
                    <a:pt x="631507" y="1479833"/>
                    <a:pt x="635717" y="1479833"/>
                  </a:cubicBezTo>
                  <a:lnTo>
                    <a:pt x="637822" y="1479833"/>
                  </a:lnTo>
                  <a:lnTo>
                    <a:pt x="637822" y="1473518"/>
                  </a:lnTo>
                  <a:close/>
                  <a:moveTo>
                    <a:pt x="507311" y="1429312"/>
                  </a:moveTo>
                  <a:lnTo>
                    <a:pt x="507311" y="1439837"/>
                  </a:lnTo>
                  <a:lnTo>
                    <a:pt x="511521" y="1439837"/>
                  </a:lnTo>
                  <a:lnTo>
                    <a:pt x="511521" y="1429312"/>
                  </a:lnTo>
                  <a:close/>
                  <a:moveTo>
                    <a:pt x="675713" y="1372476"/>
                  </a:moveTo>
                  <a:lnTo>
                    <a:pt x="658873" y="1383001"/>
                  </a:lnTo>
                  <a:lnTo>
                    <a:pt x="648348" y="1376686"/>
                  </a:lnTo>
                  <a:cubicBezTo>
                    <a:pt x="616070" y="1390720"/>
                    <a:pt x="598528" y="1401947"/>
                    <a:pt x="595722" y="1410367"/>
                  </a:cubicBezTo>
                  <a:lnTo>
                    <a:pt x="591512" y="1410367"/>
                  </a:lnTo>
                  <a:cubicBezTo>
                    <a:pt x="585898" y="1407560"/>
                    <a:pt x="582390" y="1406157"/>
                    <a:pt x="580987" y="1406157"/>
                  </a:cubicBezTo>
                  <a:lnTo>
                    <a:pt x="578882" y="1412472"/>
                  </a:lnTo>
                  <a:lnTo>
                    <a:pt x="570462" y="1410367"/>
                  </a:lnTo>
                  <a:lnTo>
                    <a:pt x="564146" y="1410367"/>
                  </a:lnTo>
                  <a:cubicBezTo>
                    <a:pt x="564146" y="1415980"/>
                    <a:pt x="554323" y="1422295"/>
                    <a:pt x="534676" y="1429312"/>
                  </a:cubicBezTo>
                  <a:cubicBezTo>
                    <a:pt x="527659" y="1430716"/>
                    <a:pt x="522046" y="1432821"/>
                    <a:pt x="517836" y="1435627"/>
                  </a:cubicBezTo>
                  <a:cubicBezTo>
                    <a:pt x="515029" y="1437031"/>
                    <a:pt x="513626" y="1438434"/>
                    <a:pt x="513626" y="1439837"/>
                  </a:cubicBezTo>
                  <a:cubicBezTo>
                    <a:pt x="554323" y="1469308"/>
                    <a:pt x="591512" y="1484043"/>
                    <a:pt x="625192" y="1484043"/>
                  </a:cubicBezTo>
                  <a:lnTo>
                    <a:pt x="620982" y="1477728"/>
                  </a:lnTo>
                  <a:cubicBezTo>
                    <a:pt x="620982" y="1473518"/>
                    <a:pt x="631507" y="1465098"/>
                    <a:pt x="652557" y="1452467"/>
                  </a:cubicBezTo>
                  <a:cubicBezTo>
                    <a:pt x="675011" y="1417384"/>
                    <a:pt x="686238" y="1392123"/>
                    <a:pt x="686238" y="1376686"/>
                  </a:cubicBezTo>
                  <a:cubicBezTo>
                    <a:pt x="680625" y="1373880"/>
                    <a:pt x="677116" y="1372476"/>
                    <a:pt x="675713" y="1372476"/>
                  </a:cubicBezTo>
                  <a:close/>
                  <a:moveTo>
                    <a:pt x="269443" y="1265120"/>
                  </a:moveTo>
                  <a:cubicBezTo>
                    <a:pt x="269443" y="1273540"/>
                    <a:pt x="265935" y="1284767"/>
                    <a:pt x="258918" y="1298801"/>
                  </a:cubicBezTo>
                  <a:lnTo>
                    <a:pt x="265233" y="1366161"/>
                  </a:lnTo>
                  <a:lnTo>
                    <a:pt x="261023" y="1372476"/>
                  </a:lnTo>
                  <a:cubicBezTo>
                    <a:pt x="263830" y="1378090"/>
                    <a:pt x="265233" y="1383703"/>
                    <a:pt x="265233" y="1389316"/>
                  </a:cubicBezTo>
                  <a:lnTo>
                    <a:pt x="269443" y="1389316"/>
                  </a:lnTo>
                  <a:cubicBezTo>
                    <a:pt x="287686" y="1371073"/>
                    <a:pt x="312245" y="1359846"/>
                    <a:pt x="343119" y="1355636"/>
                  </a:cubicBezTo>
                  <a:lnTo>
                    <a:pt x="343119" y="1353531"/>
                  </a:lnTo>
                  <a:cubicBezTo>
                    <a:pt x="329085" y="1338094"/>
                    <a:pt x="307333" y="1310027"/>
                    <a:pt x="277863" y="1269330"/>
                  </a:cubicBezTo>
                  <a:close/>
                  <a:moveTo>
                    <a:pt x="669398" y="1090403"/>
                  </a:moveTo>
                  <a:lnTo>
                    <a:pt x="671503" y="1096718"/>
                  </a:lnTo>
                  <a:lnTo>
                    <a:pt x="665188" y="1100928"/>
                  </a:lnTo>
                  <a:lnTo>
                    <a:pt x="663083" y="1092508"/>
                  </a:lnTo>
                  <a:close/>
                  <a:moveTo>
                    <a:pt x="669398" y="1073563"/>
                  </a:moveTo>
                  <a:lnTo>
                    <a:pt x="675713" y="1073563"/>
                  </a:lnTo>
                  <a:lnTo>
                    <a:pt x="675713" y="1079878"/>
                  </a:lnTo>
                  <a:lnTo>
                    <a:pt x="669398" y="1079878"/>
                  </a:lnTo>
                  <a:close/>
                  <a:moveTo>
                    <a:pt x="658873" y="1046197"/>
                  </a:moveTo>
                  <a:cubicBezTo>
                    <a:pt x="658873" y="1061634"/>
                    <a:pt x="632911" y="1076369"/>
                    <a:pt x="580987" y="1090403"/>
                  </a:cubicBezTo>
                  <a:cubicBezTo>
                    <a:pt x="554323" y="1104437"/>
                    <a:pt x="540991" y="1114260"/>
                    <a:pt x="540991" y="1119873"/>
                  </a:cubicBezTo>
                  <a:lnTo>
                    <a:pt x="534676" y="1119873"/>
                  </a:lnTo>
                  <a:lnTo>
                    <a:pt x="528361" y="1117768"/>
                  </a:lnTo>
                  <a:cubicBezTo>
                    <a:pt x="528361" y="1119172"/>
                    <a:pt x="522748" y="1124083"/>
                    <a:pt x="511521" y="1132504"/>
                  </a:cubicBezTo>
                  <a:cubicBezTo>
                    <a:pt x="498891" y="1142327"/>
                    <a:pt x="482050" y="1154957"/>
                    <a:pt x="461000" y="1170394"/>
                  </a:cubicBezTo>
                  <a:cubicBezTo>
                    <a:pt x="461000" y="1176007"/>
                    <a:pt x="456089" y="1179516"/>
                    <a:pt x="446265" y="1180919"/>
                  </a:cubicBezTo>
                  <a:cubicBezTo>
                    <a:pt x="446265" y="1187936"/>
                    <a:pt x="438547" y="1195654"/>
                    <a:pt x="423110" y="1204074"/>
                  </a:cubicBezTo>
                  <a:cubicBezTo>
                    <a:pt x="402060" y="1230738"/>
                    <a:pt x="386623" y="1244070"/>
                    <a:pt x="376799" y="1244070"/>
                  </a:cubicBezTo>
                  <a:cubicBezTo>
                    <a:pt x="376799" y="1241263"/>
                    <a:pt x="366274" y="1233545"/>
                    <a:pt x="345224" y="1220915"/>
                  </a:cubicBezTo>
                  <a:cubicBezTo>
                    <a:pt x="338207" y="1209688"/>
                    <a:pt x="333997" y="1204074"/>
                    <a:pt x="332594" y="1204074"/>
                  </a:cubicBezTo>
                  <a:lnTo>
                    <a:pt x="315753" y="1208284"/>
                  </a:lnTo>
                  <a:lnTo>
                    <a:pt x="319964" y="1201969"/>
                  </a:lnTo>
                  <a:lnTo>
                    <a:pt x="303123" y="1197759"/>
                  </a:lnTo>
                  <a:cubicBezTo>
                    <a:pt x="289090" y="1197759"/>
                    <a:pt x="280670" y="1205478"/>
                    <a:pt x="277863" y="1220915"/>
                  </a:cubicBezTo>
                  <a:cubicBezTo>
                    <a:pt x="331190" y="1299502"/>
                    <a:pt x="366274" y="1338796"/>
                    <a:pt x="383114" y="1338796"/>
                  </a:cubicBezTo>
                  <a:lnTo>
                    <a:pt x="404165" y="1336691"/>
                  </a:lnTo>
                  <a:cubicBezTo>
                    <a:pt x="404165" y="1338094"/>
                    <a:pt x="404866" y="1338796"/>
                    <a:pt x="406270" y="1338796"/>
                  </a:cubicBezTo>
                  <a:cubicBezTo>
                    <a:pt x="418900" y="1323359"/>
                    <a:pt x="456790" y="1306519"/>
                    <a:pt x="519941" y="1288275"/>
                  </a:cubicBezTo>
                  <a:lnTo>
                    <a:pt x="528361" y="1292485"/>
                  </a:lnTo>
                  <a:lnTo>
                    <a:pt x="618877" y="1277750"/>
                  </a:lnTo>
                  <a:cubicBezTo>
                    <a:pt x="620280" y="1277750"/>
                    <a:pt x="620982" y="1279154"/>
                    <a:pt x="620982" y="1281960"/>
                  </a:cubicBezTo>
                  <a:lnTo>
                    <a:pt x="663083" y="1275645"/>
                  </a:lnTo>
                  <a:cubicBezTo>
                    <a:pt x="663083" y="1279855"/>
                    <a:pt x="665188" y="1281960"/>
                    <a:pt x="669398" y="1281960"/>
                  </a:cubicBezTo>
                  <a:lnTo>
                    <a:pt x="688343" y="1281960"/>
                  </a:lnTo>
                  <a:lnTo>
                    <a:pt x="671503" y="1269330"/>
                  </a:lnTo>
                  <a:cubicBezTo>
                    <a:pt x="677116" y="1267927"/>
                    <a:pt x="682729" y="1258805"/>
                    <a:pt x="688343" y="1241965"/>
                  </a:cubicBezTo>
                  <a:lnTo>
                    <a:pt x="686238" y="1241965"/>
                  </a:lnTo>
                  <a:lnTo>
                    <a:pt x="679923" y="1244070"/>
                  </a:lnTo>
                  <a:lnTo>
                    <a:pt x="675713" y="1244070"/>
                  </a:lnTo>
                  <a:lnTo>
                    <a:pt x="671503" y="1237755"/>
                  </a:lnTo>
                  <a:lnTo>
                    <a:pt x="671503" y="1231440"/>
                  </a:lnTo>
                  <a:lnTo>
                    <a:pt x="688343" y="1218810"/>
                  </a:lnTo>
                  <a:cubicBezTo>
                    <a:pt x="679923" y="1218810"/>
                    <a:pt x="675713" y="1216003"/>
                    <a:pt x="675713" y="1210389"/>
                  </a:cubicBezTo>
                  <a:lnTo>
                    <a:pt x="675713" y="1208284"/>
                  </a:lnTo>
                  <a:lnTo>
                    <a:pt x="682028" y="1197759"/>
                  </a:lnTo>
                  <a:lnTo>
                    <a:pt x="682028" y="1187234"/>
                  </a:lnTo>
                  <a:cubicBezTo>
                    <a:pt x="677818" y="1187234"/>
                    <a:pt x="675713" y="1186533"/>
                    <a:pt x="675713" y="1185129"/>
                  </a:cubicBezTo>
                  <a:cubicBezTo>
                    <a:pt x="677116" y="1175306"/>
                    <a:pt x="681326" y="1170394"/>
                    <a:pt x="688343" y="1170394"/>
                  </a:cubicBezTo>
                  <a:lnTo>
                    <a:pt x="686238" y="1164079"/>
                  </a:lnTo>
                  <a:lnTo>
                    <a:pt x="686238" y="1136714"/>
                  </a:lnTo>
                  <a:lnTo>
                    <a:pt x="696763" y="1134608"/>
                  </a:lnTo>
                  <a:lnTo>
                    <a:pt x="692553" y="1126189"/>
                  </a:lnTo>
                  <a:lnTo>
                    <a:pt x="696763" y="1119873"/>
                  </a:lnTo>
                  <a:cubicBezTo>
                    <a:pt x="686940" y="1119873"/>
                    <a:pt x="682028" y="1116365"/>
                    <a:pt x="682028" y="1109348"/>
                  </a:cubicBezTo>
                  <a:lnTo>
                    <a:pt x="692553" y="1092508"/>
                  </a:lnTo>
                  <a:cubicBezTo>
                    <a:pt x="688343" y="1092508"/>
                    <a:pt x="686238" y="1090403"/>
                    <a:pt x="686238" y="1086193"/>
                  </a:cubicBezTo>
                  <a:lnTo>
                    <a:pt x="703078" y="1056723"/>
                  </a:lnTo>
                  <a:lnTo>
                    <a:pt x="696763" y="1056723"/>
                  </a:lnTo>
                  <a:lnTo>
                    <a:pt x="682028" y="1067248"/>
                  </a:lnTo>
                  <a:lnTo>
                    <a:pt x="679923" y="1067248"/>
                  </a:lnTo>
                  <a:cubicBezTo>
                    <a:pt x="668696" y="1063038"/>
                    <a:pt x="663083" y="1056021"/>
                    <a:pt x="663083" y="1046197"/>
                  </a:cubicBezTo>
                  <a:close/>
                  <a:moveTo>
                    <a:pt x="305228" y="1046197"/>
                  </a:moveTo>
                  <a:lnTo>
                    <a:pt x="309438" y="1046197"/>
                  </a:lnTo>
                  <a:lnTo>
                    <a:pt x="309438" y="1052513"/>
                  </a:lnTo>
                  <a:lnTo>
                    <a:pt x="305228" y="1052513"/>
                  </a:lnTo>
                  <a:close/>
                  <a:moveTo>
                    <a:pt x="309438" y="1012517"/>
                  </a:moveTo>
                  <a:lnTo>
                    <a:pt x="322069" y="1012517"/>
                  </a:lnTo>
                  <a:cubicBezTo>
                    <a:pt x="326279" y="1012517"/>
                    <a:pt x="328384" y="1016025"/>
                    <a:pt x="328384" y="1023042"/>
                  </a:cubicBezTo>
                  <a:cubicBezTo>
                    <a:pt x="324174" y="1035672"/>
                    <a:pt x="319964" y="1041987"/>
                    <a:pt x="315753" y="1041987"/>
                  </a:cubicBezTo>
                  <a:cubicBezTo>
                    <a:pt x="304527" y="1039181"/>
                    <a:pt x="298913" y="1035672"/>
                    <a:pt x="298913" y="1031462"/>
                  </a:cubicBezTo>
                  <a:cubicBezTo>
                    <a:pt x="298913" y="1027252"/>
                    <a:pt x="301018" y="1025147"/>
                    <a:pt x="305228" y="1025147"/>
                  </a:cubicBezTo>
                  <a:lnTo>
                    <a:pt x="315753" y="1033567"/>
                  </a:lnTo>
                  <a:lnTo>
                    <a:pt x="319964" y="1033567"/>
                  </a:lnTo>
                  <a:lnTo>
                    <a:pt x="319964" y="1025147"/>
                  </a:lnTo>
                  <a:close/>
                  <a:moveTo>
                    <a:pt x="288388" y="983047"/>
                  </a:moveTo>
                  <a:lnTo>
                    <a:pt x="292598" y="983047"/>
                  </a:lnTo>
                  <a:lnTo>
                    <a:pt x="292598" y="989362"/>
                  </a:lnTo>
                  <a:lnTo>
                    <a:pt x="288388" y="989362"/>
                  </a:lnTo>
                  <a:close/>
                  <a:moveTo>
                    <a:pt x="303123" y="961997"/>
                  </a:moveTo>
                  <a:lnTo>
                    <a:pt x="305228" y="961997"/>
                  </a:lnTo>
                  <a:lnTo>
                    <a:pt x="305228" y="968312"/>
                  </a:lnTo>
                  <a:lnTo>
                    <a:pt x="303123" y="968312"/>
                  </a:lnTo>
                  <a:close/>
                  <a:moveTo>
                    <a:pt x="635717" y="911476"/>
                  </a:moveTo>
                  <a:cubicBezTo>
                    <a:pt x="606247" y="954980"/>
                    <a:pt x="591512" y="980942"/>
                    <a:pt x="591512" y="989362"/>
                  </a:cubicBezTo>
                  <a:cubicBezTo>
                    <a:pt x="591512" y="992169"/>
                    <a:pt x="590108" y="996379"/>
                    <a:pt x="587302" y="1001992"/>
                  </a:cubicBezTo>
                  <a:cubicBezTo>
                    <a:pt x="587302" y="1017429"/>
                    <a:pt x="602037" y="1028656"/>
                    <a:pt x="631507" y="1035672"/>
                  </a:cubicBezTo>
                  <a:cubicBezTo>
                    <a:pt x="645541" y="1035672"/>
                    <a:pt x="652557" y="1032164"/>
                    <a:pt x="652557" y="1025147"/>
                  </a:cubicBezTo>
                  <a:cubicBezTo>
                    <a:pt x="653961" y="1025147"/>
                    <a:pt x="654663" y="1026551"/>
                    <a:pt x="654663" y="1029357"/>
                  </a:cubicBezTo>
                  <a:cubicBezTo>
                    <a:pt x="661679" y="1026551"/>
                    <a:pt x="672906" y="1024446"/>
                    <a:pt x="688343" y="1023042"/>
                  </a:cubicBezTo>
                  <a:lnTo>
                    <a:pt x="686238" y="1006202"/>
                  </a:lnTo>
                  <a:cubicBezTo>
                    <a:pt x="693255" y="1006202"/>
                    <a:pt x="697465" y="997080"/>
                    <a:pt x="698868" y="978837"/>
                  </a:cubicBezTo>
                  <a:lnTo>
                    <a:pt x="671503" y="983047"/>
                  </a:lnTo>
                  <a:lnTo>
                    <a:pt x="669398" y="972522"/>
                  </a:lnTo>
                  <a:cubicBezTo>
                    <a:pt x="669398" y="968312"/>
                    <a:pt x="671503" y="966207"/>
                    <a:pt x="675713" y="966207"/>
                  </a:cubicBezTo>
                  <a:lnTo>
                    <a:pt x="671503" y="943051"/>
                  </a:lnTo>
                  <a:lnTo>
                    <a:pt x="671503" y="932526"/>
                  </a:lnTo>
                  <a:cubicBezTo>
                    <a:pt x="665889" y="932526"/>
                    <a:pt x="663083" y="930421"/>
                    <a:pt x="663083" y="926211"/>
                  </a:cubicBezTo>
                  <a:cubicBezTo>
                    <a:pt x="667293" y="926211"/>
                    <a:pt x="669398" y="923404"/>
                    <a:pt x="669398" y="917791"/>
                  </a:cubicBezTo>
                  <a:lnTo>
                    <a:pt x="669398" y="915686"/>
                  </a:lnTo>
                  <a:close/>
                  <a:moveTo>
                    <a:pt x="568356" y="898846"/>
                  </a:moveTo>
                  <a:lnTo>
                    <a:pt x="568356" y="905161"/>
                  </a:lnTo>
                  <a:cubicBezTo>
                    <a:pt x="562743" y="916388"/>
                    <a:pt x="557831" y="924808"/>
                    <a:pt x="553621" y="930421"/>
                  </a:cubicBezTo>
                  <a:cubicBezTo>
                    <a:pt x="549411" y="936035"/>
                    <a:pt x="546605" y="938841"/>
                    <a:pt x="545201" y="938841"/>
                  </a:cubicBezTo>
                  <a:lnTo>
                    <a:pt x="545201" y="932526"/>
                  </a:lnTo>
                  <a:cubicBezTo>
                    <a:pt x="555025" y="910073"/>
                    <a:pt x="562743" y="898846"/>
                    <a:pt x="568356" y="898846"/>
                  </a:cubicBezTo>
                  <a:close/>
                  <a:moveTo>
                    <a:pt x="536781" y="892531"/>
                  </a:moveTo>
                  <a:cubicBezTo>
                    <a:pt x="542395" y="892531"/>
                    <a:pt x="545201" y="894636"/>
                    <a:pt x="545201" y="898846"/>
                  </a:cubicBezTo>
                  <a:lnTo>
                    <a:pt x="536781" y="898846"/>
                  </a:lnTo>
                  <a:close/>
                  <a:moveTo>
                    <a:pt x="585197" y="871480"/>
                  </a:moveTo>
                  <a:lnTo>
                    <a:pt x="585197" y="877796"/>
                  </a:lnTo>
                  <a:cubicBezTo>
                    <a:pt x="578180" y="889022"/>
                    <a:pt x="573268" y="894636"/>
                    <a:pt x="570462" y="894636"/>
                  </a:cubicBezTo>
                  <a:lnTo>
                    <a:pt x="570462" y="888321"/>
                  </a:lnTo>
                  <a:cubicBezTo>
                    <a:pt x="576075" y="879900"/>
                    <a:pt x="580987" y="874287"/>
                    <a:pt x="585197" y="871480"/>
                  </a:cubicBezTo>
                  <a:close/>
                  <a:moveTo>
                    <a:pt x="387324" y="860955"/>
                  </a:moveTo>
                  <a:lnTo>
                    <a:pt x="378904" y="871480"/>
                  </a:lnTo>
                  <a:lnTo>
                    <a:pt x="378904" y="875690"/>
                  </a:lnTo>
                  <a:lnTo>
                    <a:pt x="389429" y="875690"/>
                  </a:lnTo>
                  <a:cubicBezTo>
                    <a:pt x="389429" y="874287"/>
                    <a:pt x="390833" y="870779"/>
                    <a:pt x="393639" y="865165"/>
                  </a:cubicBezTo>
                  <a:close/>
                  <a:moveTo>
                    <a:pt x="359959" y="858850"/>
                  </a:moveTo>
                  <a:cubicBezTo>
                    <a:pt x="359959" y="860254"/>
                    <a:pt x="361362" y="861657"/>
                    <a:pt x="364169" y="863060"/>
                  </a:cubicBezTo>
                  <a:cubicBezTo>
                    <a:pt x="365572" y="864464"/>
                    <a:pt x="368379" y="865867"/>
                    <a:pt x="372589" y="867270"/>
                  </a:cubicBezTo>
                  <a:lnTo>
                    <a:pt x="378904" y="858850"/>
                  </a:lnTo>
                  <a:close/>
                  <a:moveTo>
                    <a:pt x="602037" y="837800"/>
                  </a:moveTo>
                  <a:lnTo>
                    <a:pt x="604142" y="837800"/>
                  </a:lnTo>
                  <a:lnTo>
                    <a:pt x="604142" y="842010"/>
                  </a:lnTo>
                  <a:cubicBezTo>
                    <a:pt x="595722" y="861657"/>
                    <a:pt x="589407" y="871480"/>
                    <a:pt x="585197" y="871480"/>
                  </a:cubicBezTo>
                  <a:lnTo>
                    <a:pt x="585197" y="865165"/>
                  </a:lnTo>
                  <a:cubicBezTo>
                    <a:pt x="589407" y="856745"/>
                    <a:pt x="592915" y="849729"/>
                    <a:pt x="595722" y="844115"/>
                  </a:cubicBezTo>
                  <a:cubicBezTo>
                    <a:pt x="598528" y="839905"/>
                    <a:pt x="600634" y="837800"/>
                    <a:pt x="602037" y="837800"/>
                  </a:cubicBezTo>
                  <a:close/>
                  <a:moveTo>
                    <a:pt x="503101" y="833590"/>
                  </a:moveTo>
                  <a:cubicBezTo>
                    <a:pt x="501697" y="833590"/>
                    <a:pt x="497487" y="836397"/>
                    <a:pt x="490471" y="842010"/>
                  </a:cubicBezTo>
                  <a:cubicBezTo>
                    <a:pt x="483454" y="847623"/>
                    <a:pt x="474332" y="855342"/>
                    <a:pt x="463105" y="865165"/>
                  </a:cubicBezTo>
                  <a:cubicBezTo>
                    <a:pt x="458895" y="865165"/>
                    <a:pt x="447668" y="878497"/>
                    <a:pt x="429425" y="905161"/>
                  </a:cubicBezTo>
                  <a:cubicBezTo>
                    <a:pt x="422408" y="905161"/>
                    <a:pt x="399954" y="931123"/>
                    <a:pt x="362064" y="983047"/>
                  </a:cubicBezTo>
                  <a:lnTo>
                    <a:pt x="336804" y="1012517"/>
                  </a:lnTo>
                  <a:cubicBezTo>
                    <a:pt x="336804" y="1005500"/>
                    <a:pt x="331892" y="1001992"/>
                    <a:pt x="322069" y="1001992"/>
                  </a:cubicBezTo>
                  <a:lnTo>
                    <a:pt x="322069" y="995677"/>
                  </a:lnTo>
                  <a:lnTo>
                    <a:pt x="338909" y="999887"/>
                  </a:lnTo>
                  <a:lnTo>
                    <a:pt x="338909" y="995677"/>
                  </a:lnTo>
                  <a:lnTo>
                    <a:pt x="326279" y="991467"/>
                  </a:lnTo>
                  <a:lnTo>
                    <a:pt x="326279" y="985152"/>
                  </a:lnTo>
                  <a:lnTo>
                    <a:pt x="336804" y="985152"/>
                  </a:lnTo>
                  <a:lnTo>
                    <a:pt x="343119" y="989362"/>
                  </a:lnTo>
                  <a:lnTo>
                    <a:pt x="343119" y="983047"/>
                  </a:lnTo>
                  <a:lnTo>
                    <a:pt x="332594" y="983047"/>
                  </a:lnTo>
                  <a:cubicBezTo>
                    <a:pt x="332594" y="978837"/>
                    <a:pt x="333997" y="973925"/>
                    <a:pt x="336804" y="968312"/>
                  </a:cubicBezTo>
                  <a:lnTo>
                    <a:pt x="332594" y="961997"/>
                  </a:lnTo>
                  <a:cubicBezTo>
                    <a:pt x="335400" y="953576"/>
                    <a:pt x="337505" y="949366"/>
                    <a:pt x="338909" y="949366"/>
                  </a:cubicBezTo>
                  <a:lnTo>
                    <a:pt x="336804" y="943051"/>
                  </a:lnTo>
                  <a:lnTo>
                    <a:pt x="338909" y="934631"/>
                  </a:lnTo>
                  <a:lnTo>
                    <a:pt x="345224" y="938841"/>
                  </a:lnTo>
                  <a:lnTo>
                    <a:pt x="349434" y="938841"/>
                  </a:lnTo>
                  <a:lnTo>
                    <a:pt x="345224" y="932526"/>
                  </a:lnTo>
                  <a:cubicBezTo>
                    <a:pt x="349434" y="924106"/>
                    <a:pt x="354346" y="916388"/>
                    <a:pt x="359959" y="909371"/>
                  </a:cubicBezTo>
                  <a:cubicBezTo>
                    <a:pt x="364169" y="905161"/>
                    <a:pt x="368379" y="901653"/>
                    <a:pt x="372589" y="898846"/>
                  </a:cubicBezTo>
                  <a:lnTo>
                    <a:pt x="370484" y="892531"/>
                  </a:lnTo>
                  <a:lnTo>
                    <a:pt x="376799" y="882005"/>
                  </a:lnTo>
                  <a:lnTo>
                    <a:pt x="376799" y="877796"/>
                  </a:lnTo>
                  <a:lnTo>
                    <a:pt x="372589" y="877796"/>
                  </a:lnTo>
                  <a:cubicBezTo>
                    <a:pt x="371186" y="877796"/>
                    <a:pt x="350136" y="904459"/>
                    <a:pt x="309438" y="957786"/>
                  </a:cubicBezTo>
                  <a:lnTo>
                    <a:pt x="309438" y="951471"/>
                  </a:lnTo>
                  <a:cubicBezTo>
                    <a:pt x="326279" y="929018"/>
                    <a:pt x="339610" y="909371"/>
                    <a:pt x="349434" y="892531"/>
                  </a:cubicBezTo>
                  <a:cubicBezTo>
                    <a:pt x="357854" y="879900"/>
                    <a:pt x="362064" y="872884"/>
                    <a:pt x="362064" y="871480"/>
                  </a:cubicBezTo>
                  <a:lnTo>
                    <a:pt x="322069" y="905161"/>
                  </a:lnTo>
                  <a:lnTo>
                    <a:pt x="322069" y="915686"/>
                  </a:lnTo>
                  <a:lnTo>
                    <a:pt x="315753" y="915686"/>
                  </a:lnTo>
                  <a:lnTo>
                    <a:pt x="319964" y="922001"/>
                  </a:lnTo>
                  <a:cubicBezTo>
                    <a:pt x="297510" y="934631"/>
                    <a:pt x="286283" y="943753"/>
                    <a:pt x="286283" y="949366"/>
                  </a:cubicBezTo>
                  <a:cubicBezTo>
                    <a:pt x="283476" y="960593"/>
                    <a:pt x="281371" y="971118"/>
                    <a:pt x="279968" y="980942"/>
                  </a:cubicBezTo>
                  <a:lnTo>
                    <a:pt x="277863" y="991467"/>
                  </a:lnTo>
                  <a:lnTo>
                    <a:pt x="277863" y="995677"/>
                  </a:lnTo>
                  <a:cubicBezTo>
                    <a:pt x="283476" y="995677"/>
                    <a:pt x="286283" y="997080"/>
                    <a:pt x="286283" y="999887"/>
                  </a:cubicBezTo>
                  <a:cubicBezTo>
                    <a:pt x="283476" y="1006904"/>
                    <a:pt x="281371" y="1012517"/>
                    <a:pt x="279968" y="1016727"/>
                  </a:cubicBezTo>
                  <a:cubicBezTo>
                    <a:pt x="278565" y="1020937"/>
                    <a:pt x="277863" y="1023744"/>
                    <a:pt x="277863" y="1025147"/>
                  </a:cubicBezTo>
                  <a:lnTo>
                    <a:pt x="282073" y="1063038"/>
                  </a:lnTo>
                  <a:cubicBezTo>
                    <a:pt x="277863" y="1063038"/>
                    <a:pt x="275758" y="1065143"/>
                    <a:pt x="275758" y="1069353"/>
                  </a:cubicBezTo>
                  <a:lnTo>
                    <a:pt x="277863" y="1084088"/>
                  </a:lnTo>
                  <a:lnTo>
                    <a:pt x="275758" y="1092508"/>
                  </a:lnTo>
                  <a:cubicBezTo>
                    <a:pt x="278565" y="1092508"/>
                    <a:pt x="282073" y="1096016"/>
                    <a:pt x="286283" y="1103033"/>
                  </a:cubicBezTo>
                  <a:lnTo>
                    <a:pt x="282073" y="1119873"/>
                  </a:lnTo>
                  <a:lnTo>
                    <a:pt x="288388" y="1124083"/>
                  </a:lnTo>
                  <a:cubicBezTo>
                    <a:pt x="289791" y="1114260"/>
                    <a:pt x="297510" y="1107243"/>
                    <a:pt x="311543" y="1103033"/>
                  </a:cubicBezTo>
                  <a:cubicBezTo>
                    <a:pt x="392938" y="1034269"/>
                    <a:pt x="435740" y="987257"/>
                    <a:pt x="439950" y="961997"/>
                  </a:cubicBezTo>
                  <a:cubicBezTo>
                    <a:pt x="459597" y="938140"/>
                    <a:pt x="480647" y="898144"/>
                    <a:pt x="503101" y="842010"/>
                  </a:cubicBezTo>
                  <a:close/>
                  <a:moveTo>
                    <a:pt x="618877" y="825170"/>
                  </a:moveTo>
                  <a:cubicBezTo>
                    <a:pt x="614667" y="825170"/>
                    <a:pt x="612562" y="827977"/>
                    <a:pt x="612562" y="833590"/>
                  </a:cubicBezTo>
                  <a:lnTo>
                    <a:pt x="608352" y="833590"/>
                  </a:lnTo>
                  <a:cubicBezTo>
                    <a:pt x="605545" y="833590"/>
                    <a:pt x="604142" y="832888"/>
                    <a:pt x="604142" y="831485"/>
                  </a:cubicBezTo>
                  <a:cubicBezTo>
                    <a:pt x="578882" y="841308"/>
                    <a:pt x="563445" y="852535"/>
                    <a:pt x="557831" y="865165"/>
                  </a:cubicBezTo>
                  <a:cubicBezTo>
                    <a:pt x="548008" y="865165"/>
                    <a:pt x="538185" y="880602"/>
                    <a:pt x="528361" y="911476"/>
                  </a:cubicBezTo>
                  <a:cubicBezTo>
                    <a:pt x="518538" y="911476"/>
                    <a:pt x="511521" y="922001"/>
                    <a:pt x="507311" y="943051"/>
                  </a:cubicBezTo>
                  <a:lnTo>
                    <a:pt x="503101" y="943051"/>
                  </a:lnTo>
                  <a:lnTo>
                    <a:pt x="496786" y="938841"/>
                  </a:lnTo>
                  <a:lnTo>
                    <a:pt x="496786" y="945156"/>
                  </a:lnTo>
                  <a:cubicBezTo>
                    <a:pt x="499592" y="950770"/>
                    <a:pt x="500996" y="954278"/>
                    <a:pt x="500996" y="955681"/>
                  </a:cubicBezTo>
                  <a:cubicBezTo>
                    <a:pt x="485559" y="966908"/>
                    <a:pt x="476437" y="972522"/>
                    <a:pt x="473630" y="972522"/>
                  </a:cubicBezTo>
                  <a:lnTo>
                    <a:pt x="473630" y="978837"/>
                  </a:lnTo>
                  <a:cubicBezTo>
                    <a:pt x="473630" y="983047"/>
                    <a:pt x="475735" y="985152"/>
                    <a:pt x="479945" y="985152"/>
                  </a:cubicBezTo>
                  <a:lnTo>
                    <a:pt x="507311" y="985152"/>
                  </a:lnTo>
                  <a:cubicBezTo>
                    <a:pt x="507311" y="979538"/>
                    <a:pt x="518538" y="965505"/>
                    <a:pt x="540991" y="943051"/>
                  </a:cubicBezTo>
                  <a:lnTo>
                    <a:pt x="540991" y="945156"/>
                  </a:lnTo>
                  <a:cubicBezTo>
                    <a:pt x="529764" y="964803"/>
                    <a:pt x="524151" y="976030"/>
                    <a:pt x="524151" y="978837"/>
                  </a:cubicBezTo>
                  <a:lnTo>
                    <a:pt x="530466" y="978837"/>
                  </a:lnTo>
                  <a:cubicBezTo>
                    <a:pt x="530466" y="960593"/>
                    <a:pt x="547306" y="951471"/>
                    <a:pt x="580987" y="951471"/>
                  </a:cubicBezTo>
                  <a:lnTo>
                    <a:pt x="580987" y="949366"/>
                  </a:lnTo>
                  <a:lnTo>
                    <a:pt x="570462" y="949366"/>
                  </a:lnTo>
                  <a:lnTo>
                    <a:pt x="570462" y="934631"/>
                  </a:lnTo>
                  <a:cubicBezTo>
                    <a:pt x="578882" y="917791"/>
                    <a:pt x="589407" y="909371"/>
                    <a:pt x="602037" y="909371"/>
                  </a:cubicBezTo>
                  <a:lnTo>
                    <a:pt x="595722" y="898846"/>
                  </a:lnTo>
                  <a:cubicBezTo>
                    <a:pt x="604142" y="884812"/>
                    <a:pt x="610457" y="877796"/>
                    <a:pt x="614667" y="877796"/>
                  </a:cubicBezTo>
                  <a:lnTo>
                    <a:pt x="612562" y="871480"/>
                  </a:lnTo>
                  <a:lnTo>
                    <a:pt x="612562" y="867270"/>
                  </a:lnTo>
                  <a:cubicBezTo>
                    <a:pt x="620982" y="867270"/>
                    <a:pt x="625192" y="864464"/>
                    <a:pt x="625192" y="858850"/>
                  </a:cubicBezTo>
                  <a:lnTo>
                    <a:pt x="625192" y="844115"/>
                  </a:lnTo>
                  <a:lnTo>
                    <a:pt x="620982" y="837800"/>
                  </a:lnTo>
                  <a:lnTo>
                    <a:pt x="627297" y="835695"/>
                  </a:lnTo>
                  <a:lnTo>
                    <a:pt x="631507" y="833590"/>
                  </a:lnTo>
                  <a:cubicBezTo>
                    <a:pt x="631507" y="832187"/>
                    <a:pt x="630806" y="830783"/>
                    <a:pt x="629402" y="829380"/>
                  </a:cubicBezTo>
                  <a:lnTo>
                    <a:pt x="620982" y="825170"/>
                  </a:lnTo>
                  <a:close/>
                  <a:moveTo>
                    <a:pt x="421005" y="825170"/>
                  </a:moveTo>
                  <a:lnTo>
                    <a:pt x="421005" y="831485"/>
                  </a:lnTo>
                  <a:lnTo>
                    <a:pt x="427320" y="831485"/>
                  </a:lnTo>
                  <a:lnTo>
                    <a:pt x="427320" y="825170"/>
                  </a:lnTo>
                  <a:close/>
                  <a:moveTo>
                    <a:pt x="326279" y="793594"/>
                  </a:moveTo>
                  <a:cubicBezTo>
                    <a:pt x="322069" y="793594"/>
                    <a:pt x="318560" y="797103"/>
                    <a:pt x="315753" y="804120"/>
                  </a:cubicBezTo>
                  <a:lnTo>
                    <a:pt x="315753" y="810435"/>
                  </a:lnTo>
                  <a:cubicBezTo>
                    <a:pt x="318560" y="810435"/>
                    <a:pt x="322770" y="806225"/>
                    <a:pt x="328384" y="797804"/>
                  </a:cubicBezTo>
                  <a:lnTo>
                    <a:pt x="328384" y="793594"/>
                  </a:lnTo>
                  <a:close/>
                  <a:moveTo>
                    <a:pt x="136826" y="686238"/>
                  </a:moveTo>
                  <a:lnTo>
                    <a:pt x="136826" y="692553"/>
                  </a:lnTo>
                  <a:lnTo>
                    <a:pt x="141036" y="692553"/>
                  </a:lnTo>
                  <a:lnTo>
                    <a:pt x="141036" y="686238"/>
                  </a:lnTo>
                  <a:close/>
                  <a:moveTo>
                    <a:pt x="210502" y="675713"/>
                  </a:moveTo>
                  <a:lnTo>
                    <a:pt x="218922" y="675713"/>
                  </a:lnTo>
                  <a:lnTo>
                    <a:pt x="218922" y="682028"/>
                  </a:lnTo>
                  <a:lnTo>
                    <a:pt x="210502" y="682028"/>
                  </a:lnTo>
                  <a:close/>
                  <a:moveTo>
                    <a:pt x="147351" y="658873"/>
                  </a:moveTo>
                  <a:lnTo>
                    <a:pt x="147351" y="665188"/>
                  </a:lnTo>
                  <a:lnTo>
                    <a:pt x="151562" y="665188"/>
                  </a:lnTo>
                  <a:lnTo>
                    <a:pt x="151562" y="658873"/>
                  </a:lnTo>
                  <a:close/>
                  <a:moveTo>
                    <a:pt x="353644" y="648348"/>
                  </a:moveTo>
                  <a:lnTo>
                    <a:pt x="355749" y="648348"/>
                  </a:lnTo>
                  <a:lnTo>
                    <a:pt x="355749" y="652558"/>
                  </a:lnTo>
                  <a:cubicBezTo>
                    <a:pt x="355749" y="656768"/>
                    <a:pt x="353644" y="658873"/>
                    <a:pt x="349434" y="658873"/>
                  </a:cubicBezTo>
                  <a:lnTo>
                    <a:pt x="345224" y="652558"/>
                  </a:lnTo>
                  <a:close/>
                  <a:moveTo>
                    <a:pt x="147351" y="612562"/>
                  </a:moveTo>
                  <a:lnTo>
                    <a:pt x="153667" y="612562"/>
                  </a:lnTo>
                  <a:lnTo>
                    <a:pt x="153667" y="631508"/>
                  </a:lnTo>
                  <a:lnTo>
                    <a:pt x="147351" y="631508"/>
                  </a:lnTo>
                  <a:close/>
                  <a:moveTo>
                    <a:pt x="153667" y="578882"/>
                  </a:moveTo>
                  <a:lnTo>
                    <a:pt x="159982" y="578882"/>
                  </a:lnTo>
                  <a:cubicBezTo>
                    <a:pt x="158578" y="584495"/>
                    <a:pt x="157877" y="590109"/>
                    <a:pt x="157877" y="595722"/>
                  </a:cubicBezTo>
                  <a:lnTo>
                    <a:pt x="157877" y="606247"/>
                  </a:lnTo>
                  <a:lnTo>
                    <a:pt x="151562" y="606247"/>
                  </a:lnTo>
                  <a:close/>
                  <a:moveTo>
                    <a:pt x="595722" y="562042"/>
                  </a:moveTo>
                  <a:cubicBezTo>
                    <a:pt x="595722" y="569059"/>
                    <a:pt x="575373" y="578882"/>
                    <a:pt x="534676" y="591512"/>
                  </a:cubicBezTo>
                  <a:cubicBezTo>
                    <a:pt x="519239" y="604142"/>
                    <a:pt x="492576" y="614667"/>
                    <a:pt x="454685" y="623087"/>
                  </a:cubicBezTo>
                  <a:cubicBezTo>
                    <a:pt x="453282" y="627298"/>
                    <a:pt x="442757" y="635016"/>
                    <a:pt x="423110" y="646243"/>
                  </a:cubicBezTo>
                  <a:lnTo>
                    <a:pt x="389429" y="675713"/>
                  </a:lnTo>
                  <a:cubicBezTo>
                    <a:pt x="383816" y="678520"/>
                    <a:pt x="380308" y="679923"/>
                    <a:pt x="378904" y="679923"/>
                  </a:cubicBezTo>
                  <a:lnTo>
                    <a:pt x="378904" y="658873"/>
                  </a:lnTo>
                  <a:cubicBezTo>
                    <a:pt x="390131" y="658873"/>
                    <a:pt x="395744" y="655365"/>
                    <a:pt x="395744" y="648348"/>
                  </a:cubicBezTo>
                  <a:lnTo>
                    <a:pt x="393639" y="639928"/>
                  </a:lnTo>
                  <a:cubicBezTo>
                    <a:pt x="406270" y="637121"/>
                    <a:pt x="412585" y="630104"/>
                    <a:pt x="412585" y="618877"/>
                  </a:cubicBezTo>
                  <a:lnTo>
                    <a:pt x="410480" y="618877"/>
                  </a:lnTo>
                  <a:cubicBezTo>
                    <a:pt x="409076" y="618877"/>
                    <a:pt x="392938" y="626596"/>
                    <a:pt x="362064" y="642033"/>
                  </a:cubicBezTo>
                  <a:cubicBezTo>
                    <a:pt x="369081" y="630806"/>
                    <a:pt x="376097" y="625193"/>
                    <a:pt x="383114" y="625193"/>
                  </a:cubicBezTo>
                  <a:cubicBezTo>
                    <a:pt x="383114" y="620982"/>
                    <a:pt x="381009" y="618877"/>
                    <a:pt x="376799" y="618877"/>
                  </a:cubicBezTo>
                  <a:cubicBezTo>
                    <a:pt x="376799" y="623087"/>
                    <a:pt x="374694" y="625193"/>
                    <a:pt x="370484" y="625193"/>
                  </a:cubicBezTo>
                  <a:lnTo>
                    <a:pt x="359959" y="623087"/>
                  </a:lnTo>
                  <a:lnTo>
                    <a:pt x="311543" y="648348"/>
                  </a:lnTo>
                  <a:cubicBezTo>
                    <a:pt x="304527" y="655365"/>
                    <a:pt x="293300" y="677116"/>
                    <a:pt x="277863" y="713604"/>
                  </a:cubicBezTo>
                  <a:lnTo>
                    <a:pt x="282073" y="719919"/>
                  </a:lnTo>
                  <a:cubicBezTo>
                    <a:pt x="275056" y="745179"/>
                    <a:pt x="271548" y="758511"/>
                    <a:pt x="271548" y="759914"/>
                  </a:cubicBezTo>
                  <a:lnTo>
                    <a:pt x="282073" y="753599"/>
                  </a:lnTo>
                  <a:lnTo>
                    <a:pt x="282073" y="757809"/>
                  </a:lnTo>
                  <a:cubicBezTo>
                    <a:pt x="280670" y="777456"/>
                    <a:pt x="277161" y="791489"/>
                    <a:pt x="271548" y="799910"/>
                  </a:cubicBezTo>
                  <a:lnTo>
                    <a:pt x="275758" y="820960"/>
                  </a:lnTo>
                  <a:lnTo>
                    <a:pt x="271548" y="827275"/>
                  </a:lnTo>
                  <a:cubicBezTo>
                    <a:pt x="275758" y="827275"/>
                    <a:pt x="280670" y="828678"/>
                    <a:pt x="286283" y="831485"/>
                  </a:cubicBezTo>
                  <a:cubicBezTo>
                    <a:pt x="294703" y="823065"/>
                    <a:pt x="305930" y="804821"/>
                    <a:pt x="319964" y="776754"/>
                  </a:cubicBezTo>
                  <a:lnTo>
                    <a:pt x="322069" y="776754"/>
                  </a:lnTo>
                  <a:cubicBezTo>
                    <a:pt x="324875" y="780964"/>
                    <a:pt x="326980" y="783069"/>
                    <a:pt x="328384" y="783069"/>
                  </a:cubicBezTo>
                  <a:lnTo>
                    <a:pt x="336804" y="783069"/>
                  </a:lnTo>
                  <a:cubicBezTo>
                    <a:pt x="336804" y="771843"/>
                    <a:pt x="341014" y="766229"/>
                    <a:pt x="349434" y="766229"/>
                  </a:cubicBezTo>
                  <a:cubicBezTo>
                    <a:pt x="355047" y="769036"/>
                    <a:pt x="358556" y="770439"/>
                    <a:pt x="359959" y="770439"/>
                  </a:cubicBezTo>
                  <a:lnTo>
                    <a:pt x="370484" y="753599"/>
                  </a:lnTo>
                  <a:lnTo>
                    <a:pt x="376799" y="757809"/>
                  </a:lnTo>
                  <a:lnTo>
                    <a:pt x="378904" y="757809"/>
                  </a:lnTo>
                  <a:cubicBezTo>
                    <a:pt x="384518" y="757809"/>
                    <a:pt x="387324" y="755002"/>
                    <a:pt x="387324" y="749389"/>
                  </a:cubicBezTo>
                  <a:lnTo>
                    <a:pt x="376799" y="749389"/>
                  </a:lnTo>
                  <a:lnTo>
                    <a:pt x="376799" y="747284"/>
                  </a:lnTo>
                  <a:cubicBezTo>
                    <a:pt x="376799" y="744477"/>
                    <a:pt x="386623" y="739565"/>
                    <a:pt x="406270" y="732549"/>
                  </a:cubicBezTo>
                  <a:cubicBezTo>
                    <a:pt x="406270" y="708692"/>
                    <a:pt x="455387" y="686238"/>
                    <a:pt x="553621" y="665188"/>
                  </a:cubicBezTo>
                  <a:cubicBezTo>
                    <a:pt x="560638" y="670801"/>
                    <a:pt x="567655" y="673608"/>
                    <a:pt x="574672" y="673608"/>
                  </a:cubicBezTo>
                  <a:lnTo>
                    <a:pt x="580987" y="673608"/>
                  </a:lnTo>
                  <a:cubicBezTo>
                    <a:pt x="580987" y="666591"/>
                    <a:pt x="586600" y="659575"/>
                    <a:pt x="597827" y="652558"/>
                  </a:cubicBezTo>
                  <a:lnTo>
                    <a:pt x="604142" y="663083"/>
                  </a:lnTo>
                  <a:lnTo>
                    <a:pt x="602037" y="669398"/>
                  </a:lnTo>
                  <a:lnTo>
                    <a:pt x="608352" y="669398"/>
                  </a:lnTo>
                  <a:lnTo>
                    <a:pt x="608352" y="663083"/>
                  </a:lnTo>
                  <a:lnTo>
                    <a:pt x="614667" y="663083"/>
                  </a:lnTo>
                  <a:cubicBezTo>
                    <a:pt x="628701" y="664486"/>
                    <a:pt x="635717" y="667995"/>
                    <a:pt x="635717" y="673608"/>
                  </a:cubicBezTo>
                  <a:cubicBezTo>
                    <a:pt x="645541" y="673608"/>
                    <a:pt x="655364" y="665188"/>
                    <a:pt x="665188" y="648348"/>
                  </a:cubicBezTo>
                  <a:cubicBezTo>
                    <a:pt x="665188" y="641331"/>
                    <a:pt x="663083" y="635016"/>
                    <a:pt x="658873" y="629403"/>
                  </a:cubicBezTo>
                  <a:cubicBezTo>
                    <a:pt x="663083" y="629403"/>
                    <a:pt x="665188" y="627298"/>
                    <a:pt x="665188" y="623087"/>
                  </a:cubicBezTo>
                  <a:lnTo>
                    <a:pt x="648348" y="623087"/>
                  </a:lnTo>
                  <a:cubicBezTo>
                    <a:pt x="648348" y="617474"/>
                    <a:pt x="651856" y="614667"/>
                    <a:pt x="658873" y="614667"/>
                  </a:cubicBezTo>
                  <a:lnTo>
                    <a:pt x="658873" y="608352"/>
                  </a:lnTo>
                  <a:cubicBezTo>
                    <a:pt x="646242" y="597125"/>
                    <a:pt x="637121" y="585197"/>
                    <a:pt x="631507" y="572567"/>
                  </a:cubicBezTo>
                  <a:cubicBezTo>
                    <a:pt x="631507" y="569760"/>
                    <a:pt x="630806" y="568357"/>
                    <a:pt x="629402" y="568357"/>
                  </a:cubicBezTo>
                  <a:lnTo>
                    <a:pt x="614667" y="580987"/>
                  </a:lnTo>
                  <a:cubicBezTo>
                    <a:pt x="610457" y="576777"/>
                    <a:pt x="608352" y="570462"/>
                    <a:pt x="608352" y="562042"/>
                  </a:cubicBezTo>
                  <a:close/>
                  <a:moveTo>
                    <a:pt x="157877" y="562042"/>
                  </a:moveTo>
                  <a:lnTo>
                    <a:pt x="164192" y="562042"/>
                  </a:lnTo>
                  <a:lnTo>
                    <a:pt x="164192" y="572567"/>
                  </a:lnTo>
                  <a:lnTo>
                    <a:pt x="157877" y="572567"/>
                  </a:lnTo>
                  <a:close/>
                  <a:moveTo>
                    <a:pt x="204187" y="540992"/>
                  </a:moveTo>
                  <a:lnTo>
                    <a:pt x="210502" y="540992"/>
                  </a:lnTo>
                  <a:lnTo>
                    <a:pt x="204187" y="564147"/>
                  </a:lnTo>
                  <a:lnTo>
                    <a:pt x="197872" y="564147"/>
                  </a:lnTo>
                  <a:lnTo>
                    <a:pt x="197872" y="557832"/>
                  </a:lnTo>
                  <a:cubicBezTo>
                    <a:pt x="202082" y="550815"/>
                    <a:pt x="204187" y="545202"/>
                    <a:pt x="204187" y="540992"/>
                  </a:cubicBezTo>
                  <a:close/>
                  <a:moveTo>
                    <a:pt x="159982" y="534676"/>
                  </a:moveTo>
                  <a:lnTo>
                    <a:pt x="168402" y="534676"/>
                  </a:lnTo>
                  <a:lnTo>
                    <a:pt x="168402" y="547307"/>
                  </a:lnTo>
                  <a:lnTo>
                    <a:pt x="159982" y="547307"/>
                  </a:lnTo>
                  <a:close/>
                  <a:moveTo>
                    <a:pt x="214712" y="522046"/>
                  </a:moveTo>
                  <a:lnTo>
                    <a:pt x="221027" y="522046"/>
                  </a:lnTo>
                  <a:lnTo>
                    <a:pt x="221027" y="524151"/>
                  </a:lnTo>
                  <a:lnTo>
                    <a:pt x="214712" y="524151"/>
                  </a:lnTo>
                  <a:close/>
                  <a:moveTo>
                    <a:pt x="427320" y="517836"/>
                  </a:moveTo>
                  <a:lnTo>
                    <a:pt x="433635" y="517836"/>
                  </a:lnTo>
                  <a:lnTo>
                    <a:pt x="433635" y="522046"/>
                  </a:lnTo>
                  <a:lnTo>
                    <a:pt x="427320" y="522046"/>
                  </a:lnTo>
                  <a:close/>
                  <a:moveTo>
                    <a:pt x="496786" y="490471"/>
                  </a:moveTo>
                  <a:lnTo>
                    <a:pt x="496786" y="498891"/>
                  </a:lnTo>
                  <a:lnTo>
                    <a:pt x="500996" y="498891"/>
                  </a:lnTo>
                  <a:lnTo>
                    <a:pt x="500996" y="490471"/>
                  </a:lnTo>
                  <a:close/>
                  <a:moveTo>
                    <a:pt x="562041" y="454685"/>
                  </a:moveTo>
                  <a:lnTo>
                    <a:pt x="562041" y="461001"/>
                  </a:lnTo>
                  <a:lnTo>
                    <a:pt x="564146" y="461001"/>
                  </a:lnTo>
                  <a:lnTo>
                    <a:pt x="564146" y="454685"/>
                  </a:lnTo>
                  <a:close/>
                  <a:moveTo>
                    <a:pt x="669398" y="416795"/>
                  </a:moveTo>
                  <a:lnTo>
                    <a:pt x="671503" y="416795"/>
                  </a:lnTo>
                  <a:lnTo>
                    <a:pt x="696763" y="433635"/>
                  </a:lnTo>
                  <a:cubicBezTo>
                    <a:pt x="696763" y="429425"/>
                    <a:pt x="698868" y="427320"/>
                    <a:pt x="703078" y="427320"/>
                  </a:cubicBezTo>
                  <a:cubicBezTo>
                    <a:pt x="718515" y="446967"/>
                    <a:pt x="741670" y="465211"/>
                    <a:pt x="772544" y="482051"/>
                  </a:cubicBezTo>
                  <a:cubicBezTo>
                    <a:pt x="772544" y="490471"/>
                    <a:pt x="786578" y="506609"/>
                    <a:pt x="814645" y="530466"/>
                  </a:cubicBezTo>
                  <a:cubicBezTo>
                    <a:pt x="814645" y="558533"/>
                    <a:pt x="820258" y="572567"/>
                    <a:pt x="831485" y="572567"/>
                  </a:cubicBezTo>
                  <a:cubicBezTo>
                    <a:pt x="844115" y="578180"/>
                    <a:pt x="850430" y="583794"/>
                    <a:pt x="850430" y="589407"/>
                  </a:cubicBezTo>
                  <a:lnTo>
                    <a:pt x="839905" y="595722"/>
                  </a:lnTo>
                  <a:lnTo>
                    <a:pt x="842010" y="602037"/>
                  </a:lnTo>
                  <a:lnTo>
                    <a:pt x="844115" y="608352"/>
                  </a:lnTo>
                  <a:cubicBezTo>
                    <a:pt x="845518" y="615369"/>
                    <a:pt x="846922" y="622386"/>
                    <a:pt x="848325" y="629403"/>
                  </a:cubicBezTo>
                  <a:cubicBezTo>
                    <a:pt x="845518" y="635016"/>
                    <a:pt x="844115" y="638524"/>
                    <a:pt x="844115" y="639928"/>
                  </a:cubicBezTo>
                  <a:cubicBezTo>
                    <a:pt x="845518" y="639928"/>
                    <a:pt x="848325" y="642734"/>
                    <a:pt x="852535" y="648348"/>
                  </a:cubicBezTo>
                  <a:cubicBezTo>
                    <a:pt x="855342" y="653961"/>
                    <a:pt x="859552" y="660978"/>
                    <a:pt x="865165" y="669398"/>
                  </a:cubicBezTo>
                  <a:cubicBezTo>
                    <a:pt x="863762" y="673608"/>
                    <a:pt x="862359" y="676415"/>
                    <a:pt x="860955" y="677818"/>
                  </a:cubicBezTo>
                  <a:cubicBezTo>
                    <a:pt x="859552" y="680625"/>
                    <a:pt x="858148" y="682028"/>
                    <a:pt x="856745" y="682028"/>
                  </a:cubicBezTo>
                  <a:lnTo>
                    <a:pt x="860955" y="707289"/>
                  </a:lnTo>
                  <a:lnTo>
                    <a:pt x="860955" y="726234"/>
                  </a:lnTo>
                  <a:cubicBezTo>
                    <a:pt x="860955" y="730444"/>
                    <a:pt x="859552" y="735356"/>
                    <a:pt x="856745" y="740969"/>
                  </a:cubicBezTo>
                  <a:lnTo>
                    <a:pt x="865165" y="759914"/>
                  </a:lnTo>
                  <a:lnTo>
                    <a:pt x="860955" y="766229"/>
                  </a:lnTo>
                  <a:cubicBezTo>
                    <a:pt x="863762" y="773246"/>
                    <a:pt x="865867" y="776754"/>
                    <a:pt x="867270" y="776754"/>
                  </a:cubicBezTo>
                  <a:lnTo>
                    <a:pt x="865165" y="793594"/>
                  </a:lnTo>
                  <a:lnTo>
                    <a:pt x="867270" y="816750"/>
                  </a:lnTo>
                  <a:lnTo>
                    <a:pt x="865165" y="816750"/>
                  </a:lnTo>
                  <a:lnTo>
                    <a:pt x="867270" y="827275"/>
                  </a:lnTo>
                  <a:cubicBezTo>
                    <a:pt x="867270" y="830082"/>
                    <a:pt x="866568" y="831485"/>
                    <a:pt x="865165" y="831485"/>
                  </a:cubicBezTo>
                  <a:lnTo>
                    <a:pt x="867270" y="837800"/>
                  </a:lnTo>
                  <a:lnTo>
                    <a:pt x="867270" y="844115"/>
                  </a:lnTo>
                  <a:cubicBezTo>
                    <a:pt x="867270" y="846922"/>
                    <a:pt x="866568" y="848325"/>
                    <a:pt x="865165" y="848325"/>
                  </a:cubicBezTo>
                  <a:lnTo>
                    <a:pt x="867270" y="854640"/>
                  </a:lnTo>
                  <a:lnTo>
                    <a:pt x="860955" y="882005"/>
                  </a:lnTo>
                  <a:cubicBezTo>
                    <a:pt x="865165" y="882005"/>
                    <a:pt x="867270" y="884111"/>
                    <a:pt x="867270" y="888321"/>
                  </a:cubicBezTo>
                  <a:lnTo>
                    <a:pt x="865165" y="922001"/>
                  </a:lnTo>
                  <a:lnTo>
                    <a:pt x="867270" y="945156"/>
                  </a:lnTo>
                  <a:lnTo>
                    <a:pt x="865165" y="957786"/>
                  </a:lnTo>
                  <a:lnTo>
                    <a:pt x="865165" y="961997"/>
                  </a:lnTo>
                  <a:lnTo>
                    <a:pt x="867270" y="968312"/>
                  </a:lnTo>
                  <a:lnTo>
                    <a:pt x="860955" y="1029357"/>
                  </a:lnTo>
                  <a:cubicBezTo>
                    <a:pt x="863762" y="1034971"/>
                    <a:pt x="865165" y="1038479"/>
                    <a:pt x="865165" y="1039882"/>
                  </a:cubicBezTo>
                  <a:lnTo>
                    <a:pt x="860955" y="1073563"/>
                  </a:lnTo>
                  <a:lnTo>
                    <a:pt x="863060" y="1077773"/>
                  </a:lnTo>
                  <a:lnTo>
                    <a:pt x="865165" y="1084088"/>
                  </a:lnTo>
                  <a:lnTo>
                    <a:pt x="860955" y="1103033"/>
                  </a:lnTo>
                  <a:lnTo>
                    <a:pt x="860955" y="1107243"/>
                  </a:lnTo>
                  <a:cubicBezTo>
                    <a:pt x="860955" y="1114260"/>
                    <a:pt x="862359" y="1117768"/>
                    <a:pt x="865165" y="1117768"/>
                  </a:cubicBezTo>
                  <a:lnTo>
                    <a:pt x="860955" y="1136714"/>
                  </a:lnTo>
                  <a:cubicBezTo>
                    <a:pt x="860955" y="1140924"/>
                    <a:pt x="862359" y="1159869"/>
                    <a:pt x="865165" y="1193549"/>
                  </a:cubicBezTo>
                  <a:lnTo>
                    <a:pt x="860955" y="1201969"/>
                  </a:lnTo>
                  <a:lnTo>
                    <a:pt x="867270" y="1241965"/>
                  </a:lnTo>
                  <a:lnTo>
                    <a:pt x="865165" y="1248280"/>
                  </a:lnTo>
                  <a:lnTo>
                    <a:pt x="865165" y="1252490"/>
                  </a:lnTo>
                  <a:lnTo>
                    <a:pt x="867270" y="1260910"/>
                  </a:lnTo>
                  <a:lnTo>
                    <a:pt x="865165" y="1275645"/>
                  </a:lnTo>
                  <a:lnTo>
                    <a:pt x="867270" y="1292485"/>
                  </a:lnTo>
                  <a:cubicBezTo>
                    <a:pt x="867270" y="1293889"/>
                    <a:pt x="866568" y="1294590"/>
                    <a:pt x="865165" y="1294590"/>
                  </a:cubicBezTo>
                  <a:lnTo>
                    <a:pt x="867270" y="1311431"/>
                  </a:lnTo>
                  <a:cubicBezTo>
                    <a:pt x="867270" y="1353531"/>
                    <a:pt x="863060" y="1387212"/>
                    <a:pt x="854640" y="1412472"/>
                  </a:cubicBezTo>
                  <a:lnTo>
                    <a:pt x="856745" y="1418787"/>
                  </a:lnTo>
                  <a:cubicBezTo>
                    <a:pt x="845518" y="1480534"/>
                    <a:pt x="828678" y="1511408"/>
                    <a:pt x="806224" y="1511408"/>
                  </a:cubicBezTo>
                  <a:cubicBezTo>
                    <a:pt x="806224" y="1514215"/>
                    <a:pt x="790788" y="1520530"/>
                    <a:pt x="759914" y="1530353"/>
                  </a:cubicBezTo>
                  <a:cubicBezTo>
                    <a:pt x="757107" y="1530353"/>
                    <a:pt x="755704" y="1529652"/>
                    <a:pt x="755704" y="1528248"/>
                  </a:cubicBezTo>
                  <a:cubicBezTo>
                    <a:pt x="729040" y="1529652"/>
                    <a:pt x="713603" y="1532458"/>
                    <a:pt x="709393" y="1536668"/>
                  </a:cubicBezTo>
                  <a:cubicBezTo>
                    <a:pt x="705183" y="1536668"/>
                    <a:pt x="703078" y="1534563"/>
                    <a:pt x="703078" y="1530353"/>
                  </a:cubicBezTo>
                  <a:cubicBezTo>
                    <a:pt x="676414" y="1534563"/>
                    <a:pt x="644839" y="1536668"/>
                    <a:pt x="608352" y="1536668"/>
                  </a:cubicBezTo>
                  <a:lnTo>
                    <a:pt x="578882" y="1536668"/>
                  </a:lnTo>
                  <a:cubicBezTo>
                    <a:pt x="563445" y="1536668"/>
                    <a:pt x="524853" y="1511408"/>
                    <a:pt x="463105" y="1460888"/>
                  </a:cubicBezTo>
                  <a:cubicBezTo>
                    <a:pt x="436442" y="1469308"/>
                    <a:pt x="416795" y="1482639"/>
                    <a:pt x="404165" y="1500883"/>
                  </a:cubicBezTo>
                  <a:cubicBezTo>
                    <a:pt x="381711" y="1527547"/>
                    <a:pt x="357854" y="1544387"/>
                    <a:pt x="332594" y="1551404"/>
                  </a:cubicBezTo>
                  <a:lnTo>
                    <a:pt x="315753" y="1547194"/>
                  </a:lnTo>
                  <a:cubicBezTo>
                    <a:pt x="315753" y="1557017"/>
                    <a:pt x="313648" y="1561929"/>
                    <a:pt x="309438" y="1561929"/>
                  </a:cubicBezTo>
                  <a:lnTo>
                    <a:pt x="305228" y="1561929"/>
                  </a:lnTo>
                  <a:cubicBezTo>
                    <a:pt x="301018" y="1561929"/>
                    <a:pt x="298913" y="1559122"/>
                    <a:pt x="298913" y="1553509"/>
                  </a:cubicBezTo>
                  <a:lnTo>
                    <a:pt x="292598" y="1557719"/>
                  </a:lnTo>
                  <a:cubicBezTo>
                    <a:pt x="288388" y="1553509"/>
                    <a:pt x="281371" y="1551404"/>
                    <a:pt x="271548" y="1551404"/>
                  </a:cubicBezTo>
                  <a:lnTo>
                    <a:pt x="265233" y="1570349"/>
                  </a:lnTo>
                  <a:cubicBezTo>
                    <a:pt x="249796" y="1570349"/>
                    <a:pt x="232956" y="1559122"/>
                    <a:pt x="214712" y="1536668"/>
                  </a:cubicBezTo>
                  <a:cubicBezTo>
                    <a:pt x="207696" y="1536668"/>
                    <a:pt x="200679" y="1533862"/>
                    <a:pt x="193662" y="1528248"/>
                  </a:cubicBezTo>
                  <a:lnTo>
                    <a:pt x="181032" y="1528248"/>
                  </a:lnTo>
                  <a:lnTo>
                    <a:pt x="157877" y="1530353"/>
                  </a:lnTo>
                  <a:lnTo>
                    <a:pt x="151562" y="1519828"/>
                  </a:lnTo>
                  <a:lnTo>
                    <a:pt x="153667" y="1494568"/>
                  </a:lnTo>
                  <a:cubicBezTo>
                    <a:pt x="131213" y="1488955"/>
                    <a:pt x="110864" y="1486148"/>
                    <a:pt x="92621" y="1486148"/>
                  </a:cubicBezTo>
                  <a:lnTo>
                    <a:pt x="75781" y="1490358"/>
                  </a:lnTo>
                  <a:cubicBezTo>
                    <a:pt x="74377" y="1487551"/>
                    <a:pt x="72272" y="1470711"/>
                    <a:pt x="69466" y="1439837"/>
                  </a:cubicBezTo>
                  <a:cubicBezTo>
                    <a:pt x="69466" y="1432821"/>
                    <a:pt x="71571" y="1418085"/>
                    <a:pt x="75781" y="1395632"/>
                  </a:cubicBezTo>
                  <a:cubicBezTo>
                    <a:pt x="71571" y="1395632"/>
                    <a:pt x="69466" y="1393527"/>
                    <a:pt x="69466" y="1389316"/>
                  </a:cubicBezTo>
                  <a:lnTo>
                    <a:pt x="79991" y="1376686"/>
                  </a:lnTo>
                  <a:cubicBezTo>
                    <a:pt x="74377" y="1371073"/>
                    <a:pt x="70167" y="1368266"/>
                    <a:pt x="67360" y="1368266"/>
                  </a:cubicBezTo>
                  <a:lnTo>
                    <a:pt x="75781" y="1355636"/>
                  </a:lnTo>
                  <a:lnTo>
                    <a:pt x="67360" y="1338796"/>
                  </a:lnTo>
                  <a:cubicBezTo>
                    <a:pt x="71571" y="1338796"/>
                    <a:pt x="73676" y="1336691"/>
                    <a:pt x="73676" y="1332481"/>
                  </a:cubicBezTo>
                  <a:lnTo>
                    <a:pt x="67360" y="1332481"/>
                  </a:lnTo>
                  <a:lnTo>
                    <a:pt x="67360" y="1328271"/>
                  </a:lnTo>
                  <a:cubicBezTo>
                    <a:pt x="71571" y="1319851"/>
                    <a:pt x="77184" y="1315641"/>
                    <a:pt x="84201" y="1315641"/>
                  </a:cubicBezTo>
                  <a:lnTo>
                    <a:pt x="84201" y="1309326"/>
                  </a:lnTo>
                  <a:lnTo>
                    <a:pt x="67360" y="1311431"/>
                  </a:lnTo>
                  <a:lnTo>
                    <a:pt x="63150" y="1305116"/>
                  </a:lnTo>
                  <a:lnTo>
                    <a:pt x="63150" y="1298801"/>
                  </a:lnTo>
                  <a:lnTo>
                    <a:pt x="69466" y="1288275"/>
                  </a:lnTo>
                  <a:lnTo>
                    <a:pt x="69466" y="1271435"/>
                  </a:lnTo>
                  <a:lnTo>
                    <a:pt x="58940" y="1271435"/>
                  </a:lnTo>
                  <a:lnTo>
                    <a:pt x="58940" y="1265120"/>
                  </a:lnTo>
                  <a:cubicBezTo>
                    <a:pt x="71571" y="1265120"/>
                    <a:pt x="79991" y="1257402"/>
                    <a:pt x="84201" y="1241965"/>
                  </a:cubicBezTo>
                  <a:lnTo>
                    <a:pt x="67360" y="1241965"/>
                  </a:lnTo>
                  <a:lnTo>
                    <a:pt x="67360" y="1227230"/>
                  </a:lnTo>
                  <a:lnTo>
                    <a:pt x="73676" y="1218810"/>
                  </a:lnTo>
                  <a:lnTo>
                    <a:pt x="73676" y="1208284"/>
                  </a:lnTo>
                  <a:lnTo>
                    <a:pt x="67360" y="1208284"/>
                  </a:lnTo>
                  <a:lnTo>
                    <a:pt x="67360" y="1201969"/>
                  </a:lnTo>
                  <a:cubicBezTo>
                    <a:pt x="75781" y="1201969"/>
                    <a:pt x="79991" y="1198461"/>
                    <a:pt x="79991" y="1191444"/>
                  </a:cubicBezTo>
                  <a:lnTo>
                    <a:pt x="79991" y="1185129"/>
                  </a:lnTo>
                  <a:cubicBezTo>
                    <a:pt x="71571" y="1185129"/>
                    <a:pt x="67360" y="1182322"/>
                    <a:pt x="67360" y="1176709"/>
                  </a:cubicBezTo>
                  <a:lnTo>
                    <a:pt x="75781" y="1164079"/>
                  </a:lnTo>
                  <a:lnTo>
                    <a:pt x="73676" y="1143029"/>
                  </a:lnTo>
                  <a:cubicBezTo>
                    <a:pt x="80692" y="1131802"/>
                    <a:pt x="84201" y="1121978"/>
                    <a:pt x="84201" y="1113558"/>
                  </a:cubicBezTo>
                  <a:cubicBezTo>
                    <a:pt x="74377" y="1106542"/>
                    <a:pt x="67360" y="1103033"/>
                    <a:pt x="63150" y="1103033"/>
                  </a:cubicBezTo>
                  <a:lnTo>
                    <a:pt x="63150" y="1100928"/>
                  </a:lnTo>
                  <a:lnTo>
                    <a:pt x="69466" y="1090403"/>
                  </a:lnTo>
                  <a:lnTo>
                    <a:pt x="63150" y="1079878"/>
                  </a:lnTo>
                  <a:lnTo>
                    <a:pt x="79991" y="1063038"/>
                  </a:lnTo>
                  <a:lnTo>
                    <a:pt x="79991" y="1058828"/>
                  </a:lnTo>
                  <a:cubicBezTo>
                    <a:pt x="71571" y="1058828"/>
                    <a:pt x="67360" y="1056723"/>
                    <a:pt x="67360" y="1052513"/>
                  </a:cubicBezTo>
                  <a:cubicBezTo>
                    <a:pt x="74377" y="1045496"/>
                    <a:pt x="78587" y="1032164"/>
                    <a:pt x="79991" y="1012517"/>
                  </a:cubicBezTo>
                  <a:cubicBezTo>
                    <a:pt x="85604" y="1009710"/>
                    <a:pt x="89112" y="1008307"/>
                    <a:pt x="90516" y="1008307"/>
                  </a:cubicBezTo>
                  <a:lnTo>
                    <a:pt x="86306" y="983047"/>
                  </a:lnTo>
                  <a:lnTo>
                    <a:pt x="92621" y="978837"/>
                  </a:lnTo>
                  <a:lnTo>
                    <a:pt x="92621" y="974627"/>
                  </a:lnTo>
                  <a:lnTo>
                    <a:pt x="90516" y="968312"/>
                  </a:lnTo>
                  <a:cubicBezTo>
                    <a:pt x="94726" y="934631"/>
                    <a:pt x="96831" y="906564"/>
                    <a:pt x="96831" y="884111"/>
                  </a:cubicBezTo>
                  <a:lnTo>
                    <a:pt x="96831" y="875690"/>
                  </a:lnTo>
                  <a:cubicBezTo>
                    <a:pt x="96831" y="872884"/>
                    <a:pt x="98234" y="871480"/>
                    <a:pt x="101041" y="871480"/>
                  </a:cubicBezTo>
                  <a:cubicBezTo>
                    <a:pt x="101041" y="868674"/>
                    <a:pt x="99638" y="867270"/>
                    <a:pt x="96831" y="867270"/>
                  </a:cubicBezTo>
                  <a:lnTo>
                    <a:pt x="101041" y="850430"/>
                  </a:lnTo>
                  <a:lnTo>
                    <a:pt x="101041" y="808330"/>
                  </a:lnTo>
                  <a:cubicBezTo>
                    <a:pt x="101041" y="781666"/>
                    <a:pt x="103848" y="767632"/>
                    <a:pt x="109461" y="766229"/>
                  </a:cubicBezTo>
                  <a:lnTo>
                    <a:pt x="107356" y="759914"/>
                  </a:lnTo>
                  <a:cubicBezTo>
                    <a:pt x="107356" y="755704"/>
                    <a:pt x="109461" y="753599"/>
                    <a:pt x="113671" y="753599"/>
                  </a:cubicBezTo>
                  <a:cubicBezTo>
                    <a:pt x="113671" y="750792"/>
                    <a:pt x="112268" y="749389"/>
                    <a:pt x="109461" y="749389"/>
                  </a:cubicBezTo>
                  <a:cubicBezTo>
                    <a:pt x="120688" y="683432"/>
                    <a:pt x="129108" y="649751"/>
                    <a:pt x="134721" y="648348"/>
                  </a:cubicBezTo>
                  <a:cubicBezTo>
                    <a:pt x="136125" y="649751"/>
                    <a:pt x="136826" y="658873"/>
                    <a:pt x="136826" y="675713"/>
                  </a:cubicBezTo>
                  <a:lnTo>
                    <a:pt x="141036" y="675713"/>
                  </a:lnTo>
                  <a:lnTo>
                    <a:pt x="143141" y="639928"/>
                  </a:lnTo>
                  <a:lnTo>
                    <a:pt x="151562" y="639928"/>
                  </a:lnTo>
                  <a:lnTo>
                    <a:pt x="151562" y="656768"/>
                  </a:lnTo>
                  <a:lnTo>
                    <a:pt x="153667" y="656768"/>
                  </a:lnTo>
                  <a:cubicBezTo>
                    <a:pt x="156473" y="645541"/>
                    <a:pt x="159982" y="632209"/>
                    <a:pt x="164192" y="616772"/>
                  </a:cubicBezTo>
                  <a:lnTo>
                    <a:pt x="168402" y="599932"/>
                  </a:lnTo>
                  <a:lnTo>
                    <a:pt x="172612" y="583092"/>
                  </a:lnTo>
                  <a:cubicBezTo>
                    <a:pt x="178225" y="560638"/>
                    <a:pt x="182435" y="544500"/>
                    <a:pt x="185242" y="534676"/>
                  </a:cubicBezTo>
                  <a:lnTo>
                    <a:pt x="191557" y="534676"/>
                  </a:lnTo>
                  <a:cubicBezTo>
                    <a:pt x="191557" y="547307"/>
                    <a:pt x="185944" y="568357"/>
                    <a:pt x="174717" y="597827"/>
                  </a:cubicBezTo>
                  <a:lnTo>
                    <a:pt x="181032" y="597827"/>
                  </a:lnTo>
                  <a:cubicBezTo>
                    <a:pt x="188049" y="578180"/>
                    <a:pt x="193662" y="568357"/>
                    <a:pt x="197872" y="568357"/>
                  </a:cubicBezTo>
                  <a:lnTo>
                    <a:pt x="202082" y="574672"/>
                  </a:lnTo>
                  <a:lnTo>
                    <a:pt x="202082" y="578882"/>
                  </a:lnTo>
                  <a:lnTo>
                    <a:pt x="193662" y="589407"/>
                  </a:lnTo>
                  <a:lnTo>
                    <a:pt x="197872" y="595722"/>
                  </a:lnTo>
                  <a:lnTo>
                    <a:pt x="193662" y="608352"/>
                  </a:lnTo>
                  <a:cubicBezTo>
                    <a:pt x="196469" y="613966"/>
                    <a:pt x="197872" y="618877"/>
                    <a:pt x="197872" y="623087"/>
                  </a:cubicBezTo>
                  <a:cubicBezTo>
                    <a:pt x="195065" y="623087"/>
                    <a:pt x="193662" y="623789"/>
                    <a:pt x="193662" y="625193"/>
                  </a:cubicBezTo>
                  <a:lnTo>
                    <a:pt x="187347" y="623087"/>
                  </a:lnTo>
                  <a:lnTo>
                    <a:pt x="181032" y="623087"/>
                  </a:lnTo>
                  <a:lnTo>
                    <a:pt x="181032" y="631508"/>
                  </a:lnTo>
                  <a:cubicBezTo>
                    <a:pt x="181032" y="637121"/>
                    <a:pt x="183137" y="639928"/>
                    <a:pt x="187347" y="639928"/>
                  </a:cubicBezTo>
                  <a:lnTo>
                    <a:pt x="187347" y="629403"/>
                  </a:lnTo>
                  <a:lnTo>
                    <a:pt x="191557" y="629403"/>
                  </a:lnTo>
                  <a:cubicBezTo>
                    <a:pt x="195767" y="629403"/>
                    <a:pt x="197872" y="631508"/>
                    <a:pt x="197872" y="635718"/>
                  </a:cubicBezTo>
                  <a:cubicBezTo>
                    <a:pt x="193662" y="644138"/>
                    <a:pt x="191557" y="651155"/>
                    <a:pt x="191557" y="656768"/>
                  </a:cubicBezTo>
                  <a:cubicBezTo>
                    <a:pt x="195767" y="656768"/>
                    <a:pt x="197872" y="658873"/>
                    <a:pt x="197872" y="663083"/>
                  </a:cubicBezTo>
                  <a:lnTo>
                    <a:pt x="197872" y="665188"/>
                  </a:lnTo>
                  <a:cubicBezTo>
                    <a:pt x="197872" y="669398"/>
                    <a:pt x="196469" y="674310"/>
                    <a:pt x="193662" y="679923"/>
                  </a:cubicBezTo>
                  <a:lnTo>
                    <a:pt x="197872" y="686238"/>
                  </a:lnTo>
                  <a:cubicBezTo>
                    <a:pt x="195065" y="703078"/>
                    <a:pt x="193662" y="712902"/>
                    <a:pt x="193662" y="715708"/>
                  </a:cubicBezTo>
                  <a:cubicBezTo>
                    <a:pt x="196469" y="715708"/>
                    <a:pt x="197872" y="717112"/>
                    <a:pt x="197872" y="719919"/>
                  </a:cubicBezTo>
                  <a:cubicBezTo>
                    <a:pt x="193662" y="719919"/>
                    <a:pt x="191557" y="722024"/>
                    <a:pt x="191557" y="726234"/>
                  </a:cubicBezTo>
                  <a:lnTo>
                    <a:pt x="193662" y="747284"/>
                  </a:lnTo>
                  <a:cubicBezTo>
                    <a:pt x="192259" y="747284"/>
                    <a:pt x="190855" y="747986"/>
                    <a:pt x="189452" y="749389"/>
                  </a:cubicBezTo>
                  <a:lnTo>
                    <a:pt x="185242" y="757809"/>
                  </a:lnTo>
                  <a:lnTo>
                    <a:pt x="187347" y="766229"/>
                  </a:lnTo>
                  <a:lnTo>
                    <a:pt x="185242" y="766229"/>
                  </a:lnTo>
                  <a:lnTo>
                    <a:pt x="187347" y="776754"/>
                  </a:lnTo>
                  <a:cubicBezTo>
                    <a:pt x="194364" y="776754"/>
                    <a:pt x="201380" y="747986"/>
                    <a:pt x="208397" y="690448"/>
                  </a:cubicBezTo>
                  <a:lnTo>
                    <a:pt x="214712" y="690448"/>
                  </a:lnTo>
                  <a:lnTo>
                    <a:pt x="214712" y="692553"/>
                  </a:lnTo>
                  <a:lnTo>
                    <a:pt x="212607" y="703078"/>
                  </a:lnTo>
                  <a:lnTo>
                    <a:pt x="212607" y="711499"/>
                  </a:lnTo>
                  <a:cubicBezTo>
                    <a:pt x="211204" y="715708"/>
                    <a:pt x="210502" y="718515"/>
                    <a:pt x="210502" y="719919"/>
                  </a:cubicBezTo>
                  <a:lnTo>
                    <a:pt x="218922" y="724129"/>
                  </a:lnTo>
                  <a:lnTo>
                    <a:pt x="218922" y="719919"/>
                  </a:lnTo>
                  <a:cubicBezTo>
                    <a:pt x="216116" y="714305"/>
                    <a:pt x="214712" y="710095"/>
                    <a:pt x="214712" y="707289"/>
                  </a:cubicBezTo>
                  <a:cubicBezTo>
                    <a:pt x="231552" y="707289"/>
                    <a:pt x="248393" y="682028"/>
                    <a:pt x="265233" y="631508"/>
                  </a:cubicBezTo>
                  <a:lnTo>
                    <a:pt x="277863" y="618877"/>
                  </a:lnTo>
                  <a:cubicBezTo>
                    <a:pt x="277863" y="621684"/>
                    <a:pt x="281371" y="625193"/>
                    <a:pt x="288388" y="629403"/>
                  </a:cubicBezTo>
                  <a:lnTo>
                    <a:pt x="292598" y="629403"/>
                  </a:lnTo>
                  <a:cubicBezTo>
                    <a:pt x="330489" y="588705"/>
                    <a:pt x="370484" y="559235"/>
                    <a:pt x="412585" y="540992"/>
                  </a:cubicBezTo>
                  <a:cubicBezTo>
                    <a:pt x="415391" y="529765"/>
                    <a:pt x="418900" y="524151"/>
                    <a:pt x="423110" y="524151"/>
                  </a:cubicBezTo>
                  <a:cubicBezTo>
                    <a:pt x="423110" y="528361"/>
                    <a:pt x="426618" y="531870"/>
                    <a:pt x="433635" y="534676"/>
                  </a:cubicBezTo>
                  <a:cubicBezTo>
                    <a:pt x="443458" y="527660"/>
                    <a:pt x="451878" y="520643"/>
                    <a:pt x="458895" y="513626"/>
                  </a:cubicBezTo>
                  <a:lnTo>
                    <a:pt x="467315" y="507311"/>
                  </a:lnTo>
                  <a:lnTo>
                    <a:pt x="473630" y="500996"/>
                  </a:lnTo>
                  <a:lnTo>
                    <a:pt x="477840" y="500996"/>
                  </a:lnTo>
                  <a:cubicBezTo>
                    <a:pt x="479244" y="500996"/>
                    <a:pt x="479945" y="502399"/>
                    <a:pt x="479945" y="505206"/>
                  </a:cubicBezTo>
                  <a:cubicBezTo>
                    <a:pt x="485559" y="502399"/>
                    <a:pt x="489067" y="500996"/>
                    <a:pt x="490471" y="500996"/>
                  </a:cubicBezTo>
                  <a:lnTo>
                    <a:pt x="490471" y="494681"/>
                  </a:lnTo>
                  <a:lnTo>
                    <a:pt x="484156" y="498891"/>
                  </a:lnTo>
                  <a:lnTo>
                    <a:pt x="479945" y="490471"/>
                  </a:lnTo>
                  <a:cubicBezTo>
                    <a:pt x="505206" y="472227"/>
                    <a:pt x="529063" y="460299"/>
                    <a:pt x="551516" y="454685"/>
                  </a:cubicBezTo>
                  <a:cubicBezTo>
                    <a:pt x="561340" y="436442"/>
                    <a:pt x="583793" y="427320"/>
                    <a:pt x="618877" y="427320"/>
                  </a:cubicBezTo>
                  <a:lnTo>
                    <a:pt x="631507" y="433635"/>
                  </a:lnTo>
                  <a:cubicBezTo>
                    <a:pt x="641331" y="433635"/>
                    <a:pt x="653961" y="428022"/>
                    <a:pt x="669398" y="416795"/>
                  </a:cubicBezTo>
                  <a:close/>
                  <a:moveTo>
                    <a:pt x="136826" y="246288"/>
                  </a:moveTo>
                  <a:lnTo>
                    <a:pt x="136826" y="252603"/>
                  </a:lnTo>
                  <a:lnTo>
                    <a:pt x="143141" y="252603"/>
                  </a:lnTo>
                  <a:lnTo>
                    <a:pt x="143141" y="246288"/>
                  </a:lnTo>
                  <a:close/>
                  <a:moveTo>
                    <a:pt x="604142" y="0"/>
                  </a:moveTo>
                  <a:cubicBezTo>
                    <a:pt x="629402" y="36487"/>
                    <a:pt x="657469" y="54731"/>
                    <a:pt x="688343" y="54731"/>
                  </a:cubicBezTo>
                  <a:cubicBezTo>
                    <a:pt x="706587" y="58941"/>
                    <a:pt x="715708" y="66659"/>
                    <a:pt x="715708" y="77886"/>
                  </a:cubicBezTo>
                  <a:cubicBezTo>
                    <a:pt x="715708" y="83499"/>
                    <a:pt x="706587" y="100340"/>
                    <a:pt x="688343" y="128407"/>
                  </a:cubicBezTo>
                  <a:cubicBezTo>
                    <a:pt x="691150" y="131213"/>
                    <a:pt x="692553" y="135423"/>
                    <a:pt x="692553" y="141037"/>
                  </a:cubicBezTo>
                  <a:lnTo>
                    <a:pt x="654663" y="153667"/>
                  </a:lnTo>
                  <a:cubicBezTo>
                    <a:pt x="654663" y="156474"/>
                    <a:pt x="648348" y="159982"/>
                    <a:pt x="635717" y="164192"/>
                  </a:cubicBezTo>
                  <a:lnTo>
                    <a:pt x="625192" y="164192"/>
                  </a:lnTo>
                  <a:lnTo>
                    <a:pt x="618877" y="174717"/>
                  </a:lnTo>
                  <a:lnTo>
                    <a:pt x="602037" y="170507"/>
                  </a:lnTo>
                  <a:cubicBezTo>
                    <a:pt x="547306" y="191557"/>
                    <a:pt x="500996" y="214011"/>
                    <a:pt x="463105" y="237868"/>
                  </a:cubicBezTo>
                  <a:cubicBezTo>
                    <a:pt x="458895" y="230851"/>
                    <a:pt x="456790" y="226641"/>
                    <a:pt x="456790" y="225238"/>
                  </a:cubicBezTo>
                  <a:lnTo>
                    <a:pt x="454685" y="225238"/>
                  </a:lnTo>
                  <a:cubicBezTo>
                    <a:pt x="436442" y="242078"/>
                    <a:pt x="416795" y="262427"/>
                    <a:pt x="395744" y="286284"/>
                  </a:cubicBezTo>
                  <a:lnTo>
                    <a:pt x="393639" y="286284"/>
                  </a:lnTo>
                  <a:lnTo>
                    <a:pt x="393639" y="282074"/>
                  </a:lnTo>
                  <a:lnTo>
                    <a:pt x="412585" y="254708"/>
                  </a:lnTo>
                  <a:lnTo>
                    <a:pt x="412585" y="252603"/>
                  </a:lnTo>
                  <a:lnTo>
                    <a:pt x="410480" y="252603"/>
                  </a:lnTo>
                  <a:cubicBezTo>
                    <a:pt x="373993" y="283477"/>
                    <a:pt x="344522" y="313649"/>
                    <a:pt x="322069" y="343119"/>
                  </a:cubicBezTo>
                  <a:lnTo>
                    <a:pt x="309438" y="347329"/>
                  </a:lnTo>
                  <a:lnTo>
                    <a:pt x="309438" y="338909"/>
                  </a:lnTo>
                  <a:cubicBezTo>
                    <a:pt x="309438" y="336102"/>
                    <a:pt x="324174" y="312947"/>
                    <a:pt x="353644" y="269443"/>
                  </a:cubicBezTo>
                  <a:lnTo>
                    <a:pt x="349434" y="269443"/>
                  </a:lnTo>
                  <a:cubicBezTo>
                    <a:pt x="319964" y="284880"/>
                    <a:pt x="298913" y="298212"/>
                    <a:pt x="286283" y="309439"/>
                  </a:cubicBezTo>
                  <a:cubicBezTo>
                    <a:pt x="280670" y="313649"/>
                    <a:pt x="270145" y="317157"/>
                    <a:pt x="254708" y="319964"/>
                  </a:cubicBezTo>
                  <a:cubicBezTo>
                    <a:pt x="249094" y="317157"/>
                    <a:pt x="243481" y="315754"/>
                    <a:pt x="237868" y="315754"/>
                  </a:cubicBezTo>
                  <a:cubicBezTo>
                    <a:pt x="237868" y="319964"/>
                    <a:pt x="235762" y="322069"/>
                    <a:pt x="231552" y="322069"/>
                  </a:cubicBezTo>
                  <a:lnTo>
                    <a:pt x="210502" y="319964"/>
                  </a:lnTo>
                  <a:lnTo>
                    <a:pt x="202082" y="326279"/>
                  </a:lnTo>
                  <a:cubicBezTo>
                    <a:pt x="202082" y="323472"/>
                    <a:pt x="198574" y="319964"/>
                    <a:pt x="191557" y="315754"/>
                  </a:cubicBezTo>
                  <a:cubicBezTo>
                    <a:pt x="191557" y="319964"/>
                    <a:pt x="190154" y="322069"/>
                    <a:pt x="187347" y="322069"/>
                  </a:cubicBezTo>
                  <a:lnTo>
                    <a:pt x="176822" y="319964"/>
                  </a:lnTo>
                  <a:cubicBezTo>
                    <a:pt x="154368" y="324174"/>
                    <a:pt x="136826" y="326279"/>
                    <a:pt x="124196" y="326279"/>
                  </a:cubicBezTo>
                  <a:cubicBezTo>
                    <a:pt x="90516" y="326279"/>
                    <a:pt x="49117" y="303825"/>
                    <a:pt x="0" y="258918"/>
                  </a:cubicBezTo>
                  <a:cubicBezTo>
                    <a:pt x="4210" y="258918"/>
                    <a:pt x="6315" y="256813"/>
                    <a:pt x="6315" y="252603"/>
                  </a:cubicBezTo>
                  <a:lnTo>
                    <a:pt x="0" y="242078"/>
                  </a:lnTo>
                  <a:lnTo>
                    <a:pt x="6315" y="237868"/>
                  </a:lnTo>
                  <a:lnTo>
                    <a:pt x="58940" y="237868"/>
                  </a:lnTo>
                  <a:cubicBezTo>
                    <a:pt x="60344" y="237868"/>
                    <a:pt x="65255" y="238570"/>
                    <a:pt x="73676" y="239973"/>
                  </a:cubicBezTo>
                  <a:lnTo>
                    <a:pt x="88411" y="244183"/>
                  </a:lnTo>
                  <a:lnTo>
                    <a:pt x="107356" y="248393"/>
                  </a:lnTo>
                  <a:lnTo>
                    <a:pt x="130511" y="235763"/>
                  </a:lnTo>
                  <a:lnTo>
                    <a:pt x="136826" y="237868"/>
                  </a:lnTo>
                  <a:cubicBezTo>
                    <a:pt x="139633" y="230851"/>
                    <a:pt x="157877" y="222431"/>
                    <a:pt x="191557" y="212608"/>
                  </a:cubicBezTo>
                  <a:lnTo>
                    <a:pt x="191557" y="208398"/>
                  </a:lnTo>
                  <a:lnTo>
                    <a:pt x="187347" y="202082"/>
                  </a:lnTo>
                  <a:cubicBezTo>
                    <a:pt x="190154" y="202082"/>
                    <a:pt x="191557" y="200679"/>
                    <a:pt x="191557" y="197872"/>
                  </a:cubicBezTo>
                  <a:lnTo>
                    <a:pt x="208397" y="202082"/>
                  </a:lnTo>
                  <a:cubicBezTo>
                    <a:pt x="212607" y="202082"/>
                    <a:pt x="218221" y="194364"/>
                    <a:pt x="225237" y="178927"/>
                  </a:cubicBezTo>
                  <a:cubicBezTo>
                    <a:pt x="236464" y="173314"/>
                    <a:pt x="246288" y="170507"/>
                    <a:pt x="254708" y="170507"/>
                  </a:cubicBezTo>
                  <a:lnTo>
                    <a:pt x="252603" y="162087"/>
                  </a:lnTo>
                  <a:lnTo>
                    <a:pt x="258918" y="157877"/>
                  </a:lnTo>
                  <a:cubicBezTo>
                    <a:pt x="264531" y="160684"/>
                    <a:pt x="268040" y="162087"/>
                    <a:pt x="269443" y="162087"/>
                  </a:cubicBezTo>
                  <a:lnTo>
                    <a:pt x="265233" y="153667"/>
                  </a:lnTo>
                  <a:lnTo>
                    <a:pt x="271548" y="153667"/>
                  </a:lnTo>
                  <a:lnTo>
                    <a:pt x="271548" y="162087"/>
                  </a:lnTo>
                  <a:lnTo>
                    <a:pt x="277863" y="162087"/>
                  </a:lnTo>
                  <a:lnTo>
                    <a:pt x="277863" y="145247"/>
                  </a:lnTo>
                  <a:lnTo>
                    <a:pt x="286283" y="145247"/>
                  </a:lnTo>
                  <a:lnTo>
                    <a:pt x="286283" y="151562"/>
                  </a:lnTo>
                  <a:lnTo>
                    <a:pt x="292598" y="151562"/>
                  </a:lnTo>
                  <a:cubicBezTo>
                    <a:pt x="292598" y="134722"/>
                    <a:pt x="311543" y="119285"/>
                    <a:pt x="349434" y="105251"/>
                  </a:cubicBezTo>
                  <a:cubicBezTo>
                    <a:pt x="371888" y="82798"/>
                    <a:pt x="395744" y="70168"/>
                    <a:pt x="421005" y="67361"/>
                  </a:cubicBezTo>
                  <a:lnTo>
                    <a:pt x="416795" y="61046"/>
                  </a:lnTo>
                  <a:lnTo>
                    <a:pt x="423110" y="56836"/>
                  </a:lnTo>
                  <a:lnTo>
                    <a:pt x="427320" y="63151"/>
                  </a:lnTo>
                  <a:cubicBezTo>
                    <a:pt x="432933" y="63151"/>
                    <a:pt x="449773" y="55432"/>
                    <a:pt x="477840" y="39996"/>
                  </a:cubicBezTo>
                  <a:lnTo>
                    <a:pt x="496786" y="37890"/>
                  </a:lnTo>
                  <a:lnTo>
                    <a:pt x="496786" y="39996"/>
                  </a:lnTo>
                  <a:cubicBezTo>
                    <a:pt x="512222" y="37189"/>
                    <a:pt x="528361" y="30874"/>
                    <a:pt x="545201" y="21050"/>
                  </a:cubicBezTo>
                  <a:cubicBezTo>
                    <a:pt x="559235" y="14034"/>
                    <a:pt x="572567" y="8420"/>
                    <a:pt x="585197" y="4210"/>
                  </a:cubicBezTo>
                  <a:cubicBezTo>
                    <a:pt x="593617" y="1404"/>
                    <a:pt x="599932" y="0"/>
                    <a:pt x="604142" y="0"/>
                  </a:cubicBezTo>
                  <a:close/>
                </a:path>
              </a:pathLst>
            </a:custGeom>
            <a:solidFill>
              <a:schemeClr val="tx1">
                <a:lumMod val="85000"/>
                <a:lumOff val="1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tLang="zh-CN" sz="16600" dirty="0">
                <a:solidFill>
                  <a:schemeClr val="tx1">
                    <a:lumMod val="85000"/>
                    <a:lumOff val="15000"/>
                  </a:schemeClr>
                </a:solidFill>
                <a:latin typeface="字魂49号-逍遥行书" panose="00000500000000000000" pitchFamily="2" charset="-122"/>
                <a:ea typeface="字魂49号-逍遥行书" panose="00000500000000000000" pitchFamily="2" charset="-122"/>
              </a:endParaRPr>
            </a:p>
          </p:txBody>
        </p:sp>
        <p:sp>
          <p:nvSpPr>
            <p:cNvPr id="32" name="文本框 31">
              <a:extLst>
                <a:ext uri="{FF2B5EF4-FFF2-40B4-BE49-F238E27FC236}">
                  <a16:creationId xmlns:a16="http://schemas.microsoft.com/office/drawing/2014/main" id="{DFAA1A1A-F25B-42C8-A3BD-2BB345D0672D}"/>
                </a:ext>
              </a:extLst>
            </p:cNvPr>
            <p:cNvSpPr txBox="1"/>
            <p:nvPr/>
          </p:nvSpPr>
          <p:spPr>
            <a:xfrm>
              <a:off x="2446459" y="1415772"/>
              <a:ext cx="664692" cy="630326"/>
            </a:xfrm>
            <a:custGeom>
              <a:avLst/>
              <a:gdLst/>
              <a:ahLst/>
              <a:cxnLst/>
              <a:rect l="l" t="t" r="r" b="b"/>
              <a:pathLst>
                <a:path w="664692" h="630326">
                  <a:moveTo>
                    <a:pt x="592607" y="588416"/>
                  </a:moveTo>
                  <a:lnTo>
                    <a:pt x="592607" y="590931"/>
                  </a:lnTo>
                  <a:lnTo>
                    <a:pt x="585901" y="590931"/>
                  </a:lnTo>
                  <a:lnTo>
                    <a:pt x="561594" y="604342"/>
                  </a:lnTo>
                  <a:lnTo>
                    <a:pt x="562432" y="604342"/>
                  </a:lnTo>
                  <a:cubicBezTo>
                    <a:pt x="576961" y="601548"/>
                    <a:pt x="584225" y="597636"/>
                    <a:pt x="584225" y="592607"/>
                  </a:cubicBezTo>
                  <a:lnTo>
                    <a:pt x="590931" y="593445"/>
                  </a:lnTo>
                  <a:lnTo>
                    <a:pt x="595960" y="588416"/>
                  </a:lnTo>
                  <a:close/>
                  <a:moveTo>
                    <a:pt x="597636" y="585902"/>
                  </a:moveTo>
                  <a:lnTo>
                    <a:pt x="597636" y="586740"/>
                  </a:lnTo>
                  <a:lnTo>
                    <a:pt x="600151" y="586740"/>
                  </a:lnTo>
                  <a:lnTo>
                    <a:pt x="600151" y="585902"/>
                  </a:lnTo>
                  <a:close/>
                  <a:moveTo>
                    <a:pt x="612724" y="580034"/>
                  </a:moveTo>
                  <a:lnTo>
                    <a:pt x="609371" y="584225"/>
                  </a:lnTo>
                  <a:lnTo>
                    <a:pt x="615238" y="584225"/>
                  </a:lnTo>
                  <a:lnTo>
                    <a:pt x="615238" y="583387"/>
                  </a:lnTo>
                  <a:cubicBezTo>
                    <a:pt x="615238" y="581152"/>
                    <a:pt x="614400" y="580034"/>
                    <a:pt x="612724" y="580034"/>
                  </a:cubicBezTo>
                  <a:close/>
                  <a:moveTo>
                    <a:pt x="600151" y="580034"/>
                  </a:moveTo>
                  <a:lnTo>
                    <a:pt x="602665" y="584225"/>
                  </a:lnTo>
                  <a:cubicBezTo>
                    <a:pt x="606577" y="583666"/>
                    <a:pt x="608533" y="582269"/>
                    <a:pt x="608533" y="580034"/>
                  </a:cubicBezTo>
                  <a:lnTo>
                    <a:pt x="606856" y="580034"/>
                  </a:lnTo>
                  <a:lnTo>
                    <a:pt x="604342" y="581710"/>
                  </a:lnTo>
                  <a:cubicBezTo>
                    <a:pt x="602107" y="580593"/>
                    <a:pt x="600710" y="580034"/>
                    <a:pt x="600151" y="580034"/>
                  </a:cubicBezTo>
                  <a:close/>
                  <a:moveTo>
                    <a:pt x="365455" y="580034"/>
                  </a:moveTo>
                  <a:lnTo>
                    <a:pt x="365455" y="581710"/>
                  </a:lnTo>
                  <a:lnTo>
                    <a:pt x="368808" y="581710"/>
                  </a:lnTo>
                  <a:lnTo>
                    <a:pt x="368808" y="580034"/>
                  </a:lnTo>
                  <a:close/>
                  <a:moveTo>
                    <a:pt x="617753" y="576681"/>
                  </a:moveTo>
                  <a:cubicBezTo>
                    <a:pt x="616077" y="576681"/>
                    <a:pt x="615238" y="577520"/>
                    <a:pt x="615238" y="579196"/>
                  </a:cubicBezTo>
                  <a:lnTo>
                    <a:pt x="615238" y="580034"/>
                  </a:lnTo>
                  <a:cubicBezTo>
                    <a:pt x="615797" y="580034"/>
                    <a:pt x="616356" y="579755"/>
                    <a:pt x="616915" y="579196"/>
                  </a:cubicBezTo>
                  <a:cubicBezTo>
                    <a:pt x="618032" y="578637"/>
                    <a:pt x="618871" y="577799"/>
                    <a:pt x="619429" y="576681"/>
                  </a:cubicBezTo>
                  <a:close/>
                  <a:moveTo>
                    <a:pt x="615238" y="570814"/>
                  </a:moveTo>
                  <a:lnTo>
                    <a:pt x="615238" y="572490"/>
                  </a:lnTo>
                  <a:lnTo>
                    <a:pt x="617753" y="572490"/>
                  </a:lnTo>
                  <a:lnTo>
                    <a:pt x="617753" y="570814"/>
                  </a:lnTo>
                  <a:close/>
                  <a:moveTo>
                    <a:pt x="422452" y="486994"/>
                  </a:moveTo>
                  <a:cubicBezTo>
                    <a:pt x="425246" y="491464"/>
                    <a:pt x="426923" y="493700"/>
                    <a:pt x="427482" y="493700"/>
                  </a:cubicBezTo>
                  <a:lnTo>
                    <a:pt x="429996" y="493700"/>
                  </a:lnTo>
                  <a:lnTo>
                    <a:pt x="429996" y="487832"/>
                  </a:lnTo>
                  <a:close/>
                  <a:moveTo>
                    <a:pt x="429996" y="480288"/>
                  </a:moveTo>
                  <a:cubicBezTo>
                    <a:pt x="431114" y="481965"/>
                    <a:pt x="431952" y="482803"/>
                    <a:pt x="432511" y="482803"/>
                  </a:cubicBezTo>
                  <a:lnTo>
                    <a:pt x="432511" y="480288"/>
                  </a:lnTo>
                  <a:close/>
                  <a:moveTo>
                    <a:pt x="434187" y="469392"/>
                  </a:moveTo>
                  <a:cubicBezTo>
                    <a:pt x="432511" y="469392"/>
                    <a:pt x="431673" y="470230"/>
                    <a:pt x="431673" y="471906"/>
                  </a:cubicBezTo>
                  <a:lnTo>
                    <a:pt x="434187" y="473583"/>
                  </a:lnTo>
                  <a:close/>
                  <a:moveTo>
                    <a:pt x="443407" y="372999"/>
                  </a:moveTo>
                  <a:lnTo>
                    <a:pt x="443407" y="375513"/>
                  </a:lnTo>
                  <a:lnTo>
                    <a:pt x="445922" y="375513"/>
                  </a:lnTo>
                  <a:cubicBezTo>
                    <a:pt x="445922" y="373837"/>
                    <a:pt x="445084" y="372999"/>
                    <a:pt x="443407" y="372999"/>
                  </a:cubicBezTo>
                  <a:close/>
                  <a:moveTo>
                    <a:pt x="398983" y="352882"/>
                  </a:moveTo>
                  <a:cubicBezTo>
                    <a:pt x="378307" y="364617"/>
                    <a:pt x="364058" y="378866"/>
                    <a:pt x="356235" y="395630"/>
                  </a:cubicBezTo>
                  <a:cubicBezTo>
                    <a:pt x="356235" y="400100"/>
                    <a:pt x="353999" y="405968"/>
                    <a:pt x="349529" y="413232"/>
                  </a:cubicBezTo>
                  <a:lnTo>
                    <a:pt x="349529" y="424967"/>
                  </a:lnTo>
                  <a:cubicBezTo>
                    <a:pt x="352323" y="424967"/>
                    <a:pt x="354558" y="427761"/>
                    <a:pt x="356235" y="433349"/>
                  </a:cubicBezTo>
                  <a:cubicBezTo>
                    <a:pt x="359029" y="434467"/>
                    <a:pt x="360426" y="435305"/>
                    <a:pt x="360426" y="435864"/>
                  </a:cubicBezTo>
                  <a:lnTo>
                    <a:pt x="359587" y="442569"/>
                  </a:lnTo>
                  <a:lnTo>
                    <a:pt x="360426" y="442569"/>
                  </a:lnTo>
                  <a:cubicBezTo>
                    <a:pt x="381101" y="438658"/>
                    <a:pt x="391439" y="433628"/>
                    <a:pt x="391439" y="427482"/>
                  </a:cubicBezTo>
                  <a:cubicBezTo>
                    <a:pt x="391439" y="424129"/>
                    <a:pt x="394512" y="420217"/>
                    <a:pt x="400659" y="415747"/>
                  </a:cubicBezTo>
                  <a:cubicBezTo>
                    <a:pt x="399542" y="413512"/>
                    <a:pt x="398983" y="412115"/>
                    <a:pt x="398983" y="411556"/>
                  </a:cubicBezTo>
                  <a:cubicBezTo>
                    <a:pt x="403453" y="409321"/>
                    <a:pt x="406806" y="407365"/>
                    <a:pt x="409041" y="405689"/>
                  </a:cubicBezTo>
                  <a:cubicBezTo>
                    <a:pt x="411276" y="404012"/>
                    <a:pt x="412394" y="402895"/>
                    <a:pt x="412394" y="402336"/>
                  </a:cubicBezTo>
                  <a:lnTo>
                    <a:pt x="412394" y="400659"/>
                  </a:lnTo>
                  <a:cubicBezTo>
                    <a:pt x="412394" y="398983"/>
                    <a:pt x="411556" y="398145"/>
                    <a:pt x="409879" y="398145"/>
                  </a:cubicBezTo>
                  <a:cubicBezTo>
                    <a:pt x="409879" y="399262"/>
                    <a:pt x="409600" y="399821"/>
                    <a:pt x="409041" y="399821"/>
                  </a:cubicBezTo>
                  <a:lnTo>
                    <a:pt x="407365" y="396468"/>
                  </a:lnTo>
                  <a:cubicBezTo>
                    <a:pt x="409600" y="389763"/>
                    <a:pt x="411556" y="384175"/>
                    <a:pt x="413232" y="379704"/>
                  </a:cubicBezTo>
                  <a:cubicBezTo>
                    <a:pt x="414909" y="376352"/>
                    <a:pt x="416026" y="374396"/>
                    <a:pt x="416585" y="373837"/>
                  </a:cubicBezTo>
                  <a:lnTo>
                    <a:pt x="416585" y="372999"/>
                  </a:lnTo>
                  <a:cubicBezTo>
                    <a:pt x="412115" y="372999"/>
                    <a:pt x="409879" y="372160"/>
                    <a:pt x="409879" y="370484"/>
                  </a:cubicBezTo>
                  <a:cubicBezTo>
                    <a:pt x="411556" y="370484"/>
                    <a:pt x="412394" y="369366"/>
                    <a:pt x="412394" y="367131"/>
                  </a:cubicBezTo>
                  <a:lnTo>
                    <a:pt x="412394" y="366293"/>
                  </a:lnTo>
                  <a:lnTo>
                    <a:pt x="411556" y="366293"/>
                  </a:lnTo>
                  <a:cubicBezTo>
                    <a:pt x="409879" y="366293"/>
                    <a:pt x="409041" y="367690"/>
                    <a:pt x="409041" y="370484"/>
                  </a:cubicBezTo>
                  <a:lnTo>
                    <a:pt x="405688" y="370484"/>
                  </a:lnTo>
                  <a:lnTo>
                    <a:pt x="405688" y="357911"/>
                  </a:lnTo>
                  <a:cubicBezTo>
                    <a:pt x="405688" y="357352"/>
                    <a:pt x="403453" y="355676"/>
                    <a:pt x="398983" y="352882"/>
                  </a:cubicBezTo>
                  <a:close/>
                  <a:moveTo>
                    <a:pt x="310972" y="330251"/>
                  </a:moveTo>
                  <a:lnTo>
                    <a:pt x="310972" y="332765"/>
                  </a:lnTo>
                  <a:lnTo>
                    <a:pt x="312648" y="332765"/>
                  </a:lnTo>
                  <a:lnTo>
                    <a:pt x="312648" y="330251"/>
                  </a:lnTo>
                  <a:close/>
                  <a:moveTo>
                    <a:pt x="628650" y="326898"/>
                  </a:moveTo>
                  <a:lnTo>
                    <a:pt x="628650" y="328574"/>
                  </a:lnTo>
                  <a:lnTo>
                    <a:pt x="631164" y="328574"/>
                  </a:lnTo>
                  <a:lnTo>
                    <a:pt x="631164" y="326898"/>
                  </a:lnTo>
                  <a:close/>
                  <a:moveTo>
                    <a:pt x="304266" y="326059"/>
                  </a:moveTo>
                  <a:lnTo>
                    <a:pt x="305943" y="328574"/>
                  </a:lnTo>
                  <a:lnTo>
                    <a:pt x="305943" y="330251"/>
                  </a:lnTo>
                  <a:lnTo>
                    <a:pt x="302590" y="330251"/>
                  </a:lnTo>
                  <a:cubicBezTo>
                    <a:pt x="302590" y="330809"/>
                    <a:pt x="302869" y="331368"/>
                    <a:pt x="303428" y="331927"/>
                  </a:cubicBezTo>
                  <a:lnTo>
                    <a:pt x="306781" y="333603"/>
                  </a:lnTo>
                  <a:lnTo>
                    <a:pt x="308457" y="331089"/>
                  </a:lnTo>
                  <a:lnTo>
                    <a:pt x="308457" y="326059"/>
                  </a:lnTo>
                  <a:close/>
                  <a:moveTo>
                    <a:pt x="98069" y="316839"/>
                  </a:moveTo>
                  <a:lnTo>
                    <a:pt x="98907" y="316839"/>
                  </a:lnTo>
                  <a:lnTo>
                    <a:pt x="98907" y="319354"/>
                  </a:lnTo>
                  <a:lnTo>
                    <a:pt x="98069" y="319354"/>
                  </a:lnTo>
                  <a:close/>
                  <a:moveTo>
                    <a:pt x="112318" y="308457"/>
                  </a:moveTo>
                  <a:lnTo>
                    <a:pt x="112318" y="309295"/>
                  </a:lnTo>
                  <a:lnTo>
                    <a:pt x="111480" y="310972"/>
                  </a:lnTo>
                  <a:cubicBezTo>
                    <a:pt x="110921" y="313207"/>
                    <a:pt x="110083" y="315163"/>
                    <a:pt x="108966" y="316839"/>
                  </a:cubicBezTo>
                  <a:cubicBezTo>
                    <a:pt x="111201" y="316839"/>
                    <a:pt x="112877" y="317119"/>
                    <a:pt x="113995" y="317678"/>
                  </a:cubicBezTo>
                  <a:lnTo>
                    <a:pt x="116509" y="310134"/>
                  </a:lnTo>
                  <a:lnTo>
                    <a:pt x="113995" y="308457"/>
                  </a:lnTo>
                  <a:close/>
                  <a:moveTo>
                    <a:pt x="317677" y="306781"/>
                  </a:moveTo>
                  <a:lnTo>
                    <a:pt x="317677" y="310134"/>
                  </a:lnTo>
                  <a:cubicBezTo>
                    <a:pt x="317677" y="311810"/>
                    <a:pt x="316839" y="312648"/>
                    <a:pt x="315163" y="312648"/>
                  </a:cubicBezTo>
                  <a:lnTo>
                    <a:pt x="315163" y="310134"/>
                  </a:lnTo>
                  <a:cubicBezTo>
                    <a:pt x="315163" y="307898"/>
                    <a:pt x="316001" y="306781"/>
                    <a:pt x="317677" y="306781"/>
                  </a:cubicBezTo>
                  <a:close/>
                  <a:moveTo>
                    <a:pt x="509625" y="303428"/>
                  </a:moveTo>
                  <a:cubicBezTo>
                    <a:pt x="502361" y="312369"/>
                    <a:pt x="496493" y="324383"/>
                    <a:pt x="492023" y="339471"/>
                  </a:cubicBezTo>
                  <a:lnTo>
                    <a:pt x="492861" y="346176"/>
                  </a:lnTo>
                  <a:lnTo>
                    <a:pt x="492861" y="348691"/>
                  </a:lnTo>
                  <a:cubicBezTo>
                    <a:pt x="492861" y="349809"/>
                    <a:pt x="492582" y="350367"/>
                    <a:pt x="492023" y="350367"/>
                  </a:cubicBezTo>
                  <a:lnTo>
                    <a:pt x="492861" y="352882"/>
                  </a:lnTo>
                  <a:cubicBezTo>
                    <a:pt x="491185" y="355676"/>
                    <a:pt x="488950" y="362661"/>
                    <a:pt x="486156" y="373837"/>
                  </a:cubicBezTo>
                  <a:cubicBezTo>
                    <a:pt x="492861" y="376072"/>
                    <a:pt x="496214" y="379146"/>
                    <a:pt x="496214" y="383057"/>
                  </a:cubicBezTo>
                  <a:lnTo>
                    <a:pt x="497052" y="383057"/>
                  </a:lnTo>
                  <a:cubicBezTo>
                    <a:pt x="497611" y="383057"/>
                    <a:pt x="499008" y="381939"/>
                    <a:pt x="501243" y="379704"/>
                  </a:cubicBezTo>
                  <a:lnTo>
                    <a:pt x="499567" y="377190"/>
                  </a:lnTo>
                  <a:cubicBezTo>
                    <a:pt x="502361" y="373837"/>
                    <a:pt x="507390" y="370484"/>
                    <a:pt x="514654" y="367131"/>
                  </a:cubicBezTo>
                  <a:cubicBezTo>
                    <a:pt x="514654" y="366573"/>
                    <a:pt x="515772" y="365455"/>
                    <a:pt x="518007" y="363779"/>
                  </a:cubicBezTo>
                  <a:cubicBezTo>
                    <a:pt x="520242" y="361543"/>
                    <a:pt x="523595" y="358749"/>
                    <a:pt x="528066" y="355396"/>
                  </a:cubicBezTo>
                  <a:cubicBezTo>
                    <a:pt x="528066" y="354279"/>
                    <a:pt x="532815" y="346735"/>
                    <a:pt x="542315" y="332765"/>
                  </a:cubicBezTo>
                  <a:cubicBezTo>
                    <a:pt x="542315" y="331089"/>
                    <a:pt x="542874" y="329133"/>
                    <a:pt x="543991" y="326898"/>
                  </a:cubicBezTo>
                  <a:cubicBezTo>
                    <a:pt x="542874" y="326898"/>
                    <a:pt x="542315" y="326618"/>
                    <a:pt x="542315" y="326059"/>
                  </a:cubicBezTo>
                  <a:cubicBezTo>
                    <a:pt x="544550" y="326059"/>
                    <a:pt x="546506" y="322986"/>
                    <a:pt x="548182" y="316839"/>
                  </a:cubicBezTo>
                  <a:lnTo>
                    <a:pt x="545668" y="315163"/>
                  </a:lnTo>
                  <a:lnTo>
                    <a:pt x="537286" y="315163"/>
                  </a:lnTo>
                  <a:lnTo>
                    <a:pt x="537286" y="312648"/>
                  </a:lnTo>
                  <a:lnTo>
                    <a:pt x="530580" y="313486"/>
                  </a:lnTo>
                  <a:lnTo>
                    <a:pt x="526389" y="310972"/>
                  </a:lnTo>
                  <a:lnTo>
                    <a:pt x="523036" y="312648"/>
                  </a:lnTo>
                  <a:lnTo>
                    <a:pt x="519684" y="308457"/>
                  </a:lnTo>
                  <a:cubicBezTo>
                    <a:pt x="520801" y="308457"/>
                    <a:pt x="521360" y="307898"/>
                    <a:pt x="521360" y="306781"/>
                  </a:cubicBezTo>
                  <a:lnTo>
                    <a:pt x="517169" y="304266"/>
                  </a:lnTo>
                  <a:cubicBezTo>
                    <a:pt x="517169" y="305943"/>
                    <a:pt x="516331" y="306781"/>
                    <a:pt x="514654" y="306781"/>
                  </a:cubicBezTo>
                  <a:cubicBezTo>
                    <a:pt x="512978" y="306781"/>
                    <a:pt x="512140" y="305663"/>
                    <a:pt x="512140" y="303428"/>
                  </a:cubicBezTo>
                  <a:close/>
                  <a:moveTo>
                    <a:pt x="119024" y="299237"/>
                  </a:moveTo>
                  <a:lnTo>
                    <a:pt x="115671" y="305943"/>
                  </a:lnTo>
                  <a:lnTo>
                    <a:pt x="115671" y="306781"/>
                  </a:lnTo>
                  <a:lnTo>
                    <a:pt x="119024" y="306781"/>
                  </a:lnTo>
                  <a:cubicBezTo>
                    <a:pt x="119024" y="305105"/>
                    <a:pt x="120142" y="304266"/>
                    <a:pt x="122377" y="304266"/>
                  </a:cubicBezTo>
                  <a:lnTo>
                    <a:pt x="122377" y="301752"/>
                  </a:lnTo>
                  <a:cubicBezTo>
                    <a:pt x="122377" y="300075"/>
                    <a:pt x="121259" y="299237"/>
                    <a:pt x="119024" y="299237"/>
                  </a:cubicBezTo>
                  <a:close/>
                  <a:moveTo>
                    <a:pt x="321868" y="295046"/>
                  </a:moveTo>
                  <a:lnTo>
                    <a:pt x="322707" y="295046"/>
                  </a:lnTo>
                  <a:lnTo>
                    <a:pt x="322707" y="297561"/>
                  </a:lnTo>
                  <a:lnTo>
                    <a:pt x="321868" y="297561"/>
                  </a:lnTo>
                  <a:close/>
                  <a:moveTo>
                    <a:pt x="122377" y="295046"/>
                  </a:moveTo>
                  <a:lnTo>
                    <a:pt x="122377" y="297561"/>
                  </a:lnTo>
                  <a:lnTo>
                    <a:pt x="124891" y="297561"/>
                  </a:lnTo>
                  <a:cubicBezTo>
                    <a:pt x="124891" y="295884"/>
                    <a:pt x="124053" y="295046"/>
                    <a:pt x="122377" y="295046"/>
                  </a:cubicBezTo>
                  <a:close/>
                  <a:moveTo>
                    <a:pt x="116509" y="293370"/>
                  </a:moveTo>
                  <a:cubicBezTo>
                    <a:pt x="114274" y="293370"/>
                    <a:pt x="112039" y="296164"/>
                    <a:pt x="109804" y="301752"/>
                  </a:cubicBezTo>
                  <a:lnTo>
                    <a:pt x="107289" y="301752"/>
                  </a:lnTo>
                  <a:lnTo>
                    <a:pt x="108966" y="304266"/>
                  </a:lnTo>
                  <a:lnTo>
                    <a:pt x="108966" y="305943"/>
                  </a:lnTo>
                  <a:cubicBezTo>
                    <a:pt x="107848" y="305943"/>
                    <a:pt x="105892" y="307340"/>
                    <a:pt x="103098" y="310134"/>
                  </a:cubicBezTo>
                  <a:lnTo>
                    <a:pt x="100584" y="310134"/>
                  </a:lnTo>
                  <a:lnTo>
                    <a:pt x="100584" y="306781"/>
                  </a:lnTo>
                  <a:lnTo>
                    <a:pt x="98069" y="306781"/>
                  </a:lnTo>
                  <a:lnTo>
                    <a:pt x="98069" y="308457"/>
                  </a:lnTo>
                  <a:lnTo>
                    <a:pt x="102260" y="313486"/>
                  </a:lnTo>
                  <a:lnTo>
                    <a:pt x="102260" y="315163"/>
                  </a:lnTo>
                  <a:lnTo>
                    <a:pt x="98907" y="315163"/>
                  </a:lnTo>
                  <a:lnTo>
                    <a:pt x="96393" y="313486"/>
                  </a:lnTo>
                  <a:cubicBezTo>
                    <a:pt x="96393" y="314604"/>
                    <a:pt x="93319" y="318236"/>
                    <a:pt x="87172" y="324383"/>
                  </a:cubicBezTo>
                  <a:lnTo>
                    <a:pt x="87172" y="328574"/>
                  </a:lnTo>
                  <a:lnTo>
                    <a:pt x="89687" y="328574"/>
                  </a:lnTo>
                  <a:cubicBezTo>
                    <a:pt x="89687" y="324104"/>
                    <a:pt x="91922" y="321868"/>
                    <a:pt x="96393" y="321868"/>
                  </a:cubicBezTo>
                  <a:cubicBezTo>
                    <a:pt x="96393" y="322986"/>
                    <a:pt x="96951" y="323545"/>
                    <a:pt x="98069" y="323545"/>
                  </a:cubicBezTo>
                  <a:lnTo>
                    <a:pt x="96393" y="326059"/>
                  </a:lnTo>
                  <a:lnTo>
                    <a:pt x="96393" y="328574"/>
                  </a:lnTo>
                  <a:cubicBezTo>
                    <a:pt x="105333" y="316839"/>
                    <a:pt x="112598" y="305105"/>
                    <a:pt x="118186" y="293370"/>
                  </a:cubicBezTo>
                  <a:close/>
                  <a:moveTo>
                    <a:pt x="123215" y="292531"/>
                  </a:moveTo>
                  <a:lnTo>
                    <a:pt x="123215" y="293370"/>
                  </a:lnTo>
                  <a:lnTo>
                    <a:pt x="125730" y="293370"/>
                  </a:lnTo>
                  <a:lnTo>
                    <a:pt x="125730" y="292531"/>
                  </a:lnTo>
                  <a:close/>
                  <a:moveTo>
                    <a:pt x="138303" y="272415"/>
                  </a:moveTo>
                  <a:lnTo>
                    <a:pt x="136626" y="274929"/>
                  </a:lnTo>
                  <a:cubicBezTo>
                    <a:pt x="136626" y="276606"/>
                    <a:pt x="138023" y="277444"/>
                    <a:pt x="140817" y="277444"/>
                  </a:cubicBezTo>
                  <a:lnTo>
                    <a:pt x="143332" y="276606"/>
                  </a:lnTo>
                  <a:lnTo>
                    <a:pt x="145008" y="276606"/>
                  </a:lnTo>
                  <a:lnTo>
                    <a:pt x="145008" y="273253"/>
                  </a:lnTo>
                  <a:cubicBezTo>
                    <a:pt x="141655" y="273253"/>
                    <a:pt x="139420" y="272973"/>
                    <a:pt x="138303" y="272415"/>
                  </a:cubicBezTo>
                  <a:close/>
                  <a:moveTo>
                    <a:pt x="147523" y="265709"/>
                  </a:moveTo>
                  <a:cubicBezTo>
                    <a:pt x="145288" y="267385"/>
                    <a:pt x="143611" y="268224"/>
                    <a:pt x="142494" y="268224"/>
                  </a:cubicBezTo>
                  <a:cubicBezTo>
                    <a:pt x="142494" y="269900"/>
                    <a:pt x="143332" y="270738"/>
                    <a:pt x="145008" y="270738"/>
                  </a:cubicBezTo>
                  <a:lnTo>
                    <a:pt x="149199" y="270738"/>
                  </a:lnTo>
                  <a:cubicBezTo>
                    <a:pt x="149199" y="268503"/>
                    <a:pt x="149479" y="266827"/>
                    <a:pt x="150037" y="265709"/>
                  </a:cubicBezTo>
                  <a:close/>
                  <a:moveTo>
                    <a:pt x="158419" y="254812"/>
                  </a:moveTo>
                  <a:cubicBezTo>
                    <a:pt x="154508" y="255371"/>
                    <a:pt x="151714" y="257606"/>
                    <a:pt x="150037" y="261518"/>
                  </a:cubicBezTo>
                  <a:lnTo>
                    <a:pt x="152552" y="263194"/>
                  </a:lnTo>
                  <a:lnTo>
                    <a:pt x="159258" y="263194"/>
                  </a:lnTo>
                  <a:lnTo>
                    <a:pt x="159258" y="261518"/>
                  </a:lnTo>
                  <a:lnTo>
                    <a:pt x="156743" y="261518"/>
                  </a:lnTo>
                  <a:lnTo>
                    <a:pt x="156743" y="259003"/>
                  </a:lnTo>
                  <a:cubicBezTo>
                    <a:pt x="159537" y="259003"/>
                    <a:pt x="160934" y="258165"/>
                    <a:pt x="160934" y="256489"/>
                  </a:cubicBezTo>
                  <a:close/>
                  <a:moveTo>
                    <a:pt x="387248" y="245592"/>
                  </a:moveTo>
                  <a:cubicBezTo>
                    <a:pt x="382219" y="245592"/>
                    <a:pt x="379425" y="251739"/>
                    <a:pt x="378866" y="264033"/>
                  </a:cubicBezTo>
                  <a:cubicBezTo>
                    <a:pt x="375513" y="271297"/>
                    <a:pt x="370763" y="274929"/>
                    <a:pt x="364617" y="274929"/>
                  </a:cubicBezTo>
                  <a:cubicBezTo>
                    <a:pt x="361823" y="274929"/>
                    <a:pt x="357911" y="271297"/>
                    <a:pt x="352882" y="264033"/>
                  </a:cubicBezTo>
                  <a:cubicBezTo>
                    <a:pt x="352882" y="265709"/>
                    <a:pt x="351764" y="266547"/>
                    <a:pt x="349529" y="266547"/>
                  </a:cubicBezTo>
                  <a:lnTo>
                    <a:pt x="347014" y="266547"/>
                  </a:lnTo>
                  <a:lnTo>
                    <a:pt x="349529" y="263194"/>
                  </a:lnTo>
                  <a:cubicBezTo>
                    <a:pt x="346176" y="263194"/>
                    <a:pt x="343662" y="262077"/>
                    <a:pt x="341985" y="259842"/>
                  </a:cubicBezTo>
                  <a:cubicBezTo>
                    <a:pt x="319633" y="272135"/>
                    <a:pt x="308457" y="284708"/>
                    <a:pt x="308457" y="297561"/>
                  </a:cubicBezTo>
                  <a:cubicBezTo>
                    <a:pt x="306781" y="298119"/>
                    <a:pt x="305943" y="298958"/>
                    <a:pt x="305943" y="300075"/>
                  </a:cubicBezTo>
                  <a:lnTo>
                    <a:pt x="305943" y="304266"/>
                  </a:lnTo>
                  <a:lnTo>
                    <a:pt x="306781" y="310972"/>
                  </a:lnTo>
                  <a:cubicBezTo>
                    <a:pt x="305663" y="310972"/>
                    <a:pt x="304266" y="312369"/>
                    <a:pt x="302590" y="315163"/>
                  </a:cubicBezTo>
                  <a:cubicBezTo>
                    <a:pt x="304266" y="315163"/>
                    <a:pt x="305663" y="316560"/>
                    <a:pt x="306781" y="319354"/>
                  </a:cubicBezTo>
                  <a:lnTo>
                    <a:pt x="305943" y="321868"/>
                  </a:lnTo>
                  <a:lnTo>
                    <a:pt x="309295" y="324383"/>
                  </a:lnTo>
                  <a:cubicBezTo>
                    <a:pt x="312089" y="316560"/>
                    <a:pt x="314045" y="312648"/>
                    <a:pt x="315163" y="312648"/>
                  </a:cubicBezTo>
                  <a:lnTo>
                    <a:pt x="315163" y="324383"/>
                  </a:lnTo>
                  <a:lnTo>
                    <a:pt x="322707" y="326059"/>
                  </a:lnTo>
                  <a:lnTo>
                    <a:pt x="321868" y="323545"/>
                  </a:lnTo>
                  <a:lnTo>
                    <a:pt x="321868" y="321868"/>
                  </a:lnTo>
                  <a:cubicBezTo>
                    <a:pt x="328574" y="321868"/>
                    <a:pt x="333044" y="319074"/>
                    <a:pt x="335280" y="313486"/>
                  </a:cubicBezTo>
                  <a:lnTo>
                    <a:pt x="337794" y="313486"/>
                  </a:lnTo>
                  <a:lnTo>
                    <a:pt x="336118" y="310134"/>
                  </a:lnTo>
                  <a:cubicBezTo>
                    <a:pt x="339471" y="303428"/>
                    <a:pt x="341706" y="300075"/>
                    <a:pt x="342823" y="300075"/>
                  </a:cubicBezTo>
                  <a:cubicBezTo>
                    <a:pt x="345059" y="300634"/>
                    <a:pt x="346176" y="301752"/>
                    <a:pt x="346176" y="303428"/>
                  </a:cubicBezTo>
                  <a:lnTo>
                    <a:pt x="342823" y="306781"/>
                  </a:lnTo>
                  <a:lnTo>
                    <a:pt x="346176" y="308457"/>
                  </a:lnTo>
                  <a:lnTo>
                    <a:pt x="344500" y="310972"/>
                  </a:lnTo>
                  <a:lnTo>
                    <a:pt x="344500" y="313486"/>
                  </a:lnTo>
                  <a:cubicBezTo>
                    <a:pt x="344500" y="315722"/>
                    <a:pt x="346735" y="316839"/>
                    <a:pt x="351205" y="316839"/>
                  </a:cubicBezTo>
                  <a:lnTo>
                    <a:pt x="349529" y="323545"/>
                  </a:lnTo>
                  <a:cubicBezTo>
                    <a:pt x="356793" y="320751"/>
                    <a:pt x="362800" y="317678"/>
                    <a:pt x="367550" y="314325"/>
                  </a:cubicBezTo>
                  <a:lnTo>
                    <a:pt x="369508" y="312666"/>
                  </a:lnTo>
                  <a:lnTo>
                    <a:pt x="362940" y="313486"/>
                  </a:lnTo>
                  <a:lnTo>
                    <a:pt x="362102" y="310972"/>
                  </a:lnTo>
                  <a:lnTo>
                    <a:pt x="365455" y="308457"/>
                  </a:lnTo>
                  <a:cubicBezTo>
                    <a:pt x="366293" y="308457"/>
                    <a:pt x="367061" y="308807"/>
                    <a:pt x="367760" y="309505"/>
                  </a:cubicBezTo>
                  <a:lnTo>
                    <a:pt x="369606" y="312582"/>
                  </a:lnTo>
                  <a:lnTo>
                    <a:pt x="373732" y="309086"/>
                  </a:lnTo>
                  <a:cubicBezTo>
                    <a:pt x="375478" y="307270"/>
                    <a:pt x="376910" y="305384"/>
                    <a:pt x="378028" y="303428"/>
                  </a:cubicBezTo>
                  <a:cubicBezTo>
                    <a:pt x="383057" y="296164"/>
                    <a:pt x="389204" y="292531"/>
                    <a:pt x="396468" y="292531"/>
                  </a:cubicBezTo>
                  <a:cubicBezTo>
                    <a:pt x="396468" y="291973"/>
                    <a:pt x="398703" y="290017"/>
                    <a:pt x="403174" y="286664"/>
                  </a:cubicBezTo>
                  <a:lnTo>
                    <a:pt x="403174" y="290017"/>
                  </a:lnTo>
                  <a:lnTo>
                    <a:pt x="405688" y="290017"/>
                  </a:lnTo>
                  <a:cubicBezTo>
                    <a:pt x="411276" y="281076"/>
                    <a:pt x="414070" y="273253"/>
                    <a:pt x="414070" y="266547"/>
                  </a:cubicBezTo>
                  <a:cubicBezTo>
                    <a:pt x="414629" y="266547"/>
                    <a:pt x="416306" y="264312"/>
                    <a:pt x="419100" y="259842"/>
                  </a:cubicBezTo>
                  <a:lnTo>
                    <a:pt x="416585" y="256489"/>
                  </a:lnTo>
                  <a:cubicBezTo>
                    <a:pt x="417703" y="255371"/>
                    <a:pt x="418261" y="252577"/>
                    <a:pt x="418261" y="248107"/>
                  </a:cubicBezTo>
                  <a:cubicBezTo>
                    <a:pt x="415467" y="248107"/>
                    <a:pt x="414070" y="247548"/>
                    <a:pt x="414070" y="246430"/>
                  </a:cubicBezTo>
                  <a:cubicBezTo>
                    <a:pt x="407924" y="249224"/>
                    <a:pt x="404850" y="251180"/>
                    <a:pt x="404850" y="252298"/>
                  </a:cubicBezTo>
                  <a:cubicBezTo>
                    <a:pt x="393115" y="252298"/>
                    <a:pt x="387248" y="250063"/>
                    <a:pt x="387248" y="245592"/>
                  </a:cubicBezTo>
                  <a:close/>
                  <a:moveTo>
                    <a:pt x="154228" y="163449"/>
                  </a:moveTo>
                  <a:lnTo>
                    <a:pt x="154228" y="167640"/>
                  </a:lnTo>
                  <a:lnTo>
                    <a:pt x="159258" y="169316"/>
                  </a:lnTo>
                  <a:cubicBezTo>
                    <a:pt x="158699" y="167640"/>
                    <a:pt x="158140" y="166243"/>
                    <a:pt x="157581" y="165125"/>
                  </a:cubicBezTo>
                  <a:cubicBezTo>
                    <a:pt x="157022" y="164007"/>
                    <a:pt x="156464" y="163449"/>
                    <a:pt x="155905" y="163449"/>
                  </a:cubicBezTo>
                  <a:close/>
                  <a:moveTo>
                    <a:pt x="178536" y="150037"/>
                  </a:moveTo>
                  <a:cubicBezTo>
                    <a:pt x="178536" y="151714"/>
                    <a:pt x="176301" y="155346"/>
                    <a:pt x="171831" y="160934"/>
                  </a:cubicBezTo>
                  <a:lnTo>
                    <a:pt x="171831" y="162610"/>
                  </a:lnTo>
                  <a:cubicBezTo>
                    <a:pt x="175183" y="158699"/>
                    <a:pt x="177698" y="156743"/>
                    <a:pt x="179374" y="156743"/>
                  </a:cubicBezTo>
                  <a:lnTo>
                    <a:pt x="178536" y="153390"/>
                  </a:lnTo>
                  <a:lnTo>
                    <a:pt x="182727" y="154228"/>
                  </a:lnTo>
                  <a:lnTo>
                    <a:pt x="182727" y="153390"/>
                  </a:lnTo>
                  <a:cubicBezTo>
                    <a:pt x="182727" y="151155"/>
                    <a:pt x="181610" y="150037"/>
                    <a:pt x="179374" y="150037"/>
                  </a:cubicBezTo>
                  <a:close/>
                  <a:moveTo>
                    <a:pt x="183565" y="142494"/>
                  </a:moveTo>
                  <a:cubicBezTo>
                    <a:pt x="183565" y="143053"/>
                    <a:pt x="182727" y="144729"/>
                    <a:pt x="181051" y="147523"/>
                  </a:cubicBezTo>
                  <a:lnTo>
                    <a:pt x="181051" y="149199"/>
                  </a:lnTo>
                  <a:lnTo>
                    <a:pt x="182727" y="149199"/>
                  </a:lnTo>
                  <a:cubicBezTo>
                    <a:pt x="183286" y="149199"/>
                    <a:pt x="183845" y="148920"/>
                    <a:pt x="184404" y="148361"/>
                  </a:cubicBezTo>
                  <a:lnTo>
                    <a:pt x="186080" y="145008"/>
                  </a:lnTo>
                  <a:cubicBezTo>
                    <a:pt x="186080" y="143332"/>
                    <a:pt x="185242" y="142494"/>
                    <a:pt x="183565" y="142494"/>
                  </a:cubicBezTo>
                  <a:close/>
                  <a:moveTo>
                    <a:pt x="186080" y="139979"/>
                  </a:moveTo>
                  <a:lnTo>
                    <a:pt x="186080" y="142494"/>
                  </a:lnTo>
                  <a:lnTo>
                    <a:pt x="187756" y="142494"/>
                  </a:lnTo>
                  <a:lnTo>
                    <a:pt x="187756" y="139979"/>
                  </a:lnTo>
                  <a:close/>
                  <a:moveTo>
                    <a:pt x="181051" y="136626"/>
                  </a:moveTo>
                  <a:cubicBezTo>
                    <a:pt x="178816" y="138861"/>
                    <a:pt x="175742" y="139979"/>
                    <a:pt x="171831" y="139979"/>
                  </a:cubicBezTo>
                  <a:cubicBezTo>
                    <a:pt x="173507" y="142214"/>
                    <a:pt x="174345" y="144729"/>
                    <a:pt x="174345" y="147523"/>
                  </a:cubicBezTo>
                  <a:cubicBezTo>
                    <a:pt x="173786" y="150876"/>
                    <a:pt x="170154" y="154508"/>
                    <a:pt x="163449" y="158419"/>
                  </a:cubicBezTo>
                  <a:lnTo>
                    <a:pt x="160934" y="156743"/>
                  </a:lnTo>
                  <a:lnTo>
                    <a:pt x="159258" y="156743"/>
                  </a:lnTo>
                  <a:lnTo>
                    <a:pt x="159258" y="158419"/>
                  </a:lnTo>
                  <a:cubicBezTo>
                    <a:pt x="161493" y="158419"/>
                    <a:pt x="163449" y="160096"/>
                    <a:pt x="165125" y="163449"/>
                  </a:cubicBezTo>
                  <a:cubicBezTo>
                    <a:pt x="164007" y="163449"/>
                    <a:pt x="163449" y="164007"/>
                    <a:pt x="163449" y="165125"/>
                  </a:cubicBezTo>
                  <a:lnTo>
                    <a:pt x="165125" y="165125"/>
                  </a:lnTo>
                  <a:cubicBezTo>
                    <a:pt x="165684" y="165125"/>
                    <a:pt x="171831" y="156184"/>
                    <a:pt x="183565" y="138303"/>
                  </a:cubicBezTo>
                  <a:lnTo>
                    <a:pt x="183565" y="136626"/>
                  </a:lnTo>
                  <a:close/>
                  <a:moveTo>
                    <a:pt x="191947" y="129921"/>
                  </a:moveTo>
                  <a:cubicBezTo>
                    <a:pt x="191947" y="131597"/>
                    <a:pt x="191109" y="133832"/>
                    <a:pt x="189433" y="136626"/>
                  </a:cubicBezTo>
                  <a:lnTo>
                    <a:pt x="192786" y="138303"/>
                  </a:lnTo>
                  <a:lnTo>
                    <a:pt x="194462" y="138303"/>
                  </a:lnTo>
                  <a:lnTo>
                    <a:pt x="194462" y="136626"/>
                  </a:lnTo>
                  <a:lnTo>
                    <a:pt x="191947" y="136626"/>
                  </a:lnTo>
                  <a:cubicBezTo>
                    <a:pt x="191947" y="134950"/>
                    <a:pt x="193065" y="134112"/>
                    <a:pt x="195300" y="134112"/>
                  </a:cubicBezTo>
                  <a:cubicBezTo>
                    <a:pt x="195300" y="133553"/>
                    <a:pt x="195021" y="132994"/>
                    <a:pt x="194462" y="132435"/>
                  </a:cubicBezTo>
                  <a:cubicBezTo>
                    <a:pt x="193903" y="131318"/>
                    <a:pt x="193065" y="130480"/>
                    <a:pt x="191947" y="129921"/>
                  </a:cubicBezTo>
                  <a:close/>
                  <a:moveTo>
                    <a:pt x="182727" y="127406"/>
                  </a:moveTo>
                  <a:lnTo>
                    <a:pt x="182727" y="133273"/>
                  </a:lnTo>
                  <a:lnTo>
                    <a:pt x="186080" y="134112"/>
                  </a:lnTo>
                  <a:lnTo>
                    <a:pt x="189433" y="129921"/>
                  </a:lnTo>
                  <a:lnTo>
                    <a:pt x="189433" y="129082"/>
                  </a:lnTo>
                  <a:close/>
                  <a:moveTo>
                    <a:pt x="201168" y="116509"/>
                  </a:moveTo>
                  <a:cubicBezTo>
                    <a:pt x="201168" y="118745"/>
                    <a:pt x="200329" y="119862"/>
                    <a:pt x="198653" y="119862"/>
                  </a:cubicBezTo>
                  <a:lnTo>
                    <a:pt x="198653" y="122377"/>
                  </a:lnTo>
                  <a:cubicBezTo>
                    <a:pt x="199771" y="122377"/>
                    <a:pt x="201447" y="120421"/>
                    <a:pt x="203682" y="116509"/>
                  </a:cubicBezTo>
                  <a:close/>
                  <a:moveTo>
                    <a:pt x="191947" y="116509"/>
                  </a:moveTo>
                  <a:lnTo>
                    <a:pt x="191947" y="119862"/>
                  </a:lnTo>
                  <a:lnTo>
                    <a:pt x="195300" y="120700"/>
                  </a:lnTo>
                  <a:lnTo>
                    <a:pt x="196977" y="118186"/>
                  </a:lnTo>
                  <a:lnTo>
                    <a:pt x="196977" y="116509"/>
                  </a:lnTo>
                  <a:lnTo>
                    <a:pt x="194462" y="118186"/>
                  </a:lnTo>
                  <a:close/>
                  <a:moveTo>
                    <a:pt x="376351" y="107289"/>
                  </a:moveTo>
                  <a:cubicBezTo>
                    <a:pt x="374116" y="108407"/>
                    <a:pt x="372719" y="108966"/>
                    <a:pt x="372160" y="108966"/>
                  </a:cubicBezTo>
                  <a:lnTo>
                    <a:pt x="372160" y="109804"/>
                  </a:lnTo>
                  <a:lnTo>
                    <a:pt x="373837" y="109804"/>
                  </a:lnTo>
                  <a:lnTo>
                    <a:pt x="376351" y="108966"/>
                  </a:lnTo>
                  <a:lnTo>
                    <a:pt x="378028" y="108966"/>
                  </a:lnTo>
                  <a:lnTo>
                    <a:pt x="378028" y="107289"/>
                  </a:lnTo>
                  <a:close/>
                  <a:moveTo>
                    <a:pt x="518845" y="103098"/>
                  </a:moveTo>
                  <a:lnTo>
                    <a:pt x="514654" y="106451"/>
                  </a:lnTo>
                  <a:lnTo>
                    <a:pt x="514654" y="104775"/>
                  </a:lnTo>
                  <a:lnTo>
                    <a:pt x="512140" y="106451"/>
                  </a:lnTo>
                  <a:cubicBezTo>
                    <a:pt x="509905" y="105333"/>
                    <a:pt x="508508" y="104775"/>
                    <a:pt x="507949" y="104775"/>
                  </a:cubicBezTo>
                  <a:cubicBezTo>
                    <a:pt x="507949" y="106451"/>
                    <a:pt x="504317" y="108127"/>
                    <a:pt x="497052" y="109804"/>
                  </a:cubicBezTo>
                  <a:lnTo>
                    <a:pt x="497052" y="113995"/>
                  </a:lnTo>
                  <a:lnTo>
                    <a:pt x="498729" y="116509"/>
                  </a:lnTo>
                  <a:lnTo>
                    <a:pt x="497052" y="116509"/>
                  </a:lnTo>
                  <a:lnTo>
                    <a:pt x="494538" y="115671"/>
                  </a:lnTo>
                  <a:lnTo>
                    <a:pt x="492861" y="115671"/>
                  </a:lnTo>
                  <a:lnTo>
                    <a:pt x="492861" y="116509"/>
                  </a:lnTo>
                  <a:cubicBezTo>
                    <a:pt x="495655" y="116509"/>
                    <a:pt x="497052" y="117627"/>
                    <a:pt x="497052" y="119862"/>
                  </a:cubicBezTo>
                  <a:lnTo>
                    <a:pt x="497052" y="120700"/>
                  </a:lnTo>
                  <a:lnTo>
                    <a:pt x="487832" y="119862"/>
                  </a:lnTo>
                  <a:lnTo>
                    <a:pt x="490347" y="123215"/>
                  </a:lnTo>
                  <a:lnTo>
                    <a:pt x="490347" y="124891"/>
                  </a:lnTo>
                  <a:lnTo>
                    <a:pt x="483641" y="124891"/>
                  </a:lnTo>
                  <a:cubicBezTo>
                    <a:pt x="481965" y="124891"/>
                    <a:pt x="481126" y="125730"/>
                    <a:pt x="481126" y="127406"/>
                  </a:cubicBezTo>
                  <a:cubicBezTo>
                    <a:pt x="485038" y="131318"/>
                    <a:pt x="487273" y="133273"/>
                    <a:pt x="487832" y="133273"/>
                  </a:cubicBezTo>
                  <a:cubicBezTo>
                    <a:pt x="510184" y="114274"/>
                    <a:pt x="521360" y="104216"/>
                    <a:pt x="521360" y="103098"/>
                  </a:cubicBezTo>
                  <a:close/>
                  <a:moveTo>
                    <a:pt x="378028" y="103098"/>
                  </a:moveTo>
                  <a:lnTo>
                    <a:pt x="378028" y="104775"/>
                  </a:lnTo>
                  <a:lnTo>
                    <a:pt x="380542" y="104775"/>
                  </a:lnTo>
                  <a:lnTo>
                    <a:pt x="380542" y="103098"/>
                  </a:lnTo>
                  <a:close/>
                  <a:moveTo>
                    <a:pt x="534771" y="98069"/>
                  </a:moveTo>
                  <a:cubicBezTo>
                    <a:pt x="524154" y="105333"/>
                    <a:pt x="509066" y="117906"/>
                    <a:pt x="489508" y="135788"/>
                  </a:cubicBezTo>
                  <a:lnTo>
                    <a:pt x="489508" y="136626"/>
                  </a:lnTo>
                  <a:cubicBezTo>
                    <a:pt x="489508" y="138861"/>
                    <a:pt x="490626" y="140258"/>
                    <a:pt x="492861" y="140817"/>
                  </a:cubicBezTo>
                  <a:cubicBezTo>
                    <a:pt x="492861" y="136347"/>
                    <a:pt x="496214" y="133832"/>
                    <a:pt x="502920" y="133273"/>
                  </a:cubicBezTo>
                  <a:cubicBezTo>
                    <a:pt x="504037" y="129362"/>
                    <a:pt x="505714" y="127127"/>
                    <a:pt x="507949" y="126568"/>
                  </a:cubicBezTo>
                  <a:lnTo>
                    <a:pt x="510463" y="119862"/>
                  </a:lnTo>
                  <a:lnTo>
                    <a:pt x="514654" y="119862"/>
                  </a:lnTo>
                  <a:cubicBezTo>
                    <a:pt x="525272" y="115951"/>
                    <a:pt x="530580" y="111480"/>
                    <a:pt x="530580" y="106451"/>
                  </a:cubicBezTo>
                  <a:cubicBezTo>
                    <a:pt x="530021" y="106451"/>
                    <a:pt x="529742" y="105892"/>
                    <a:pt x="529742" y="104775"/>
                  </a:cubicBezTo>
                  <a:lnTo>
                    <a:pt x="532257" y="103098"/>
                  </a:lnTo>
                  <a:cubicBezTo>
                    <a:pt x="532257" y="104216"/>
                    <a:pt x="532536" y="104775"/>
                    <a:pt x="533095" y="104775"/>
                  </a:cubicBezTo>
                  <a:cubicBezTo>
                    <a:pt x="533095" y="101981"/>
                    <a:pt x="533933" y="100584"/>
                    <a:pt x="535609" y="100584"/>
                  </a:cubicBezTo>
                  <a:lnTo>
                    <a:pt x="535609" y="98069"/>
                  </a:lnTo>
                  <a:close/>
                  <a:moveTo>
                    <a:pt x="518845" y="98069"/>
                  </a:moveTo>
                  <a:lnTo>
                    <a:pt x="518845" y="99745"/>
                  </a:lnTo>
                  <a:lnTo>
                    <a:pt x="521360" y="99745"/>
                  </a:lnTo>
                  <a:lnTo>
                    <a:pt x="521360" y="98069"/>
                  </a:lnTo>
                  <a:close/>
                  <a:moveTo>
                    <a:pt x="535609" y="95554"/>
                  </a:moveTo>
                  <a:lnTo>
                    <a:pt x="535609" y="96393"/>
                  </a:lnTo>
                  <a:lnTo>
                    <a:pt x="538962" y="96393"/>
                  </a:lnTo>
                  <a:lnTo>
                    <a:pt x="538962" y="95554"/>
                  </a:lnTo>
                  <a:close/>
                  <a:moveTo>
                    <a:pt x="387248" y="95554"/>
                  </a:moveTo>
                  <a:cubicBezTo>
                    <a:pt x="385572" y="95554"/>
                    <a:pt x="384733" y="96393"/>
                    <a:pt x="384733" y="98069"/>
                  </a:cubicBezTo>
                  <a:lnTo>
                    <a:pt x="384733" y="99745"/>
                  </a:lnTo>
                  <a:cubicBezTo>
                    <a:pt x="386969" y="98628"/>
                    <a:pt x="388366" y="98069"/>
                    <a:pt x="388924" y="98069"/>
                  </a:cubicBezTo>
                  <a:lnTo>
                    <a:pt x="388924" y="95554"/>
                  </a:lnTo>
                  <a:close/>
                  <a:moveTo>
                    <a:pt x="389763" y="93040"/>
                  </a:moveTo>
                  <a:lnTo>
                    <a:pt x="389763" y="93878"/>
                  </a:lnTo>
                  <a:lnTo>
                    <a:pt x="392277" y="93878"/>
                  </a:lnTo>
                  <a:lnTo>
                    <a:pt x="392277" y="93040"/>
                  </a:lnTo>
                  <a:close/>
                  <a:moveTo>
                    <a:pt x="398983" y="86334"/>
                  </a:moveTo>
                  <a:lnTo>
                    <a:pt x="395630" y="87172"/>
                  </a:lnTo>
                  <a:lnTo>
                    <a:pt x="395630" y="89687"/>
                  </a:lnTo>
                  <a:lnTo>
                    <a:pt x="396468" y="89687"/>
                  </a:lnTo>
                  <a:lnTo>
                    <a:pt x="398983" y="88849"/>
                  </a:lnTo>
                  <a:lnTo>
                    <a:pt x="400659" y="88849"/>
                  </a:lnTo>
                  <a:lnTo>
                    <a:pt x="400659" y="86334"/>
                  </a:lnTo>
                  <a:close/>
                  <a:moveTo>
                    <a:pt x="403174" y="80467"/>
                  </a:moveTo>
                  <a:lnTo>
                    <a:pt x="403174" y="82143"/>
                  </a:lnTo>
                  <a:lnTo>
                    <a:pt x="407365" y="82143"/>
                  </a:lnTo>
                  <a:lnTo>
                    <a:pt x="407365" y="80467"/>
                  </a:lnTo>
                  <a:close/>
                  <a:moveTo>
                    <a:pt x="302590" y="80467"/>
                  </a:moveTo>
                  <a:lnTo>
                    <a:pt x="302590" y="82981"/>
                  </a:lnTo>
                  <a:lnTo>
                    <a:pt x="304266" y="82981"/>
                  </a:lnTo>
                  <a:lnTo>
                    <a:pt x="304266" y="80467"/>
                  </a:lnTo>
                  <a:close/>
                  <a:moveTo>
                    <a:pt x="317677" y="79629"/>
                  </a:moveTo>
                  <a:lnTo>
                    <a:pt x="317677" y="80467"/>
                  </a:lnTo>
                  <a:lnTo>
                    <a:pt x="320192" y="80467"/>
                  </a:lnTo>
                  <a:lnTo>
                    <a:pt x="320192" y="79629"/>
                  </a:lnTo>
                  <a:close/>
                  <a:moveTo>
                    <a:pt x="308457" y="77952"/>
                  </a:moveTo>
                  <a:lnTo>
                    <a:pt x="308457" y="82143"/>
                  </a:lnTo>
                  <a:lnTo>
                    <a:pt x="310972" y="82981"/>
                  </a:lnTo>
                  <a:lnTo>
                    <a:pt x="316001" y="82981"/>
                  </a:lnTo>
                  <a:lnTo>
                    <a:pt x="316001" y="82143"/>
                  </a:lnTo>
                  <a:cubicBezTo>
                    <a:pt x="311531" y="82143"/>
                    <a:pt x="309295" y="80746"/>
                    <a:pt x="309295" y="77952"/>
                  </a:cubicBezTo>
                  <a:close/>
                  <a:moveTo>
                    <a:pt x="562432" y="75438"/>
                  </a:moveTo>
                  <a:lnTo>
                    <a:pt x="559079" y="76276"/>
                  </a:lnTo>
                  <a:lnTo>
                    <a:pt x="559079" y="77952"/>
                  </a:lnTo>
                  <a:lnTo>
                    <a:pt x="564108" y="77952"/>
                  </a:lnTo>
                  <a:close/>
                  <a:moveTo>
                    <a:pt x="308457" y="72923"/>
                  </a:moveTo>
                  <a:lnTo>
                    <a:pt x="308457" y="73761"/>
                  </a:lnTo>
                  <a:cubicBezTo>
                    <a:pt x="308457" y="75438"/>
                    <a:pt x="309295" y="76276"/>
                    <a:pt x="310972" y="76276"/>
                  </a:cubicBezTo>
                  <a:lnTo>
                    <a:pt x="310972" y="75438"/>
                  </a:lnTo>
                  <a:cubicBezTo>
                    <a:pt x="310972" y="73761"/>
                    <a:pt x="310134" y="72923"/>
                    <a:pt x="308457" y="72923"/>
                  </a:cubicBezTo>
                  <a:close/>
                  <a:moveTo>
                    <a:pt x="317677" y="71247"/>
                  </a:moveTo>
                  <a:lnTo>
                    <a:pt x="317677" y="73761"/>
                  </a:lnTo>
                  <a:lnTo>
                    <a:pt x="320192" y="73761"/>
                  </a:lnTo>
                  <a:cubicBezTo>
                    <a:pt x="320192" y="72085"/>
                    <a:pt x="319354" y="71247"/>
                    <a:pt x="317677" y="71247"/>
                  </a:cubicBezTo>
                  <a:close/>
                  <a:moveTo>
                    <a:pt x="308457" y="68732"/>
                  </a:moveTo>
                  <a:cubicBezTo>
                    <a:pt x="308457" y="70408"/>
                    <a:pt x="309295" y="71247"/>
                    <a:pt x="310972" y="71247"/>
                  </a:cubicBezTo>
                  <a:lnTo>
                    <a:pt x="310972" y="68732"/>
                  </a:lnTo>
                  <a:close/>
                  <a:moveTo>
                    <a:pt x="568299" y="67056"/>
                  </a:moveTo>
                  <a:cubicBezTo>
                    <a:pt x="568299" y="68173"/>
                    <a:pt x="567461" y="70129"/>
                    <a:pt x="565785" y="72923"/>
                  </a:cubicBezTo>
                  <a:lnTo>
                    <a:pt x="566623" y="72923"/>
                  </a:lnTo>
                  <a:cubicBezTo>
                    <a:pt x="566623" y="70688"/>
                    <a:pt x="568020" y="69570"/>
                    <a:pt x="570814" y="69570"/>
                  </a:cubicBezTo>
                  <a:lnTo>
                    <a:pt x="570814" y="67056"/>
                  </a:lnTo>
                  <a:close/>
                  <a:moveTo>
                    <a:pt x="293370" y="64541"/>
                  </a:moveTo>
                  <a:lnTo>
                    <a:pt x="293370" y="67056"/>
                  </a:lnTo>
                  <a:lnTo>
                    <a:pt x="295884" y="67056"/>
                  </a:lnTo>
                  <a:cubicBezTo>
                    <a:pt x="295884" y="65379"/>
                    <a:pt x="295046" y="64541"/>
                    <a:pt x="293370" y="64541"/>
                  </a:cubicBezTo>
                  <a:close/>
                  <a:moveTo>
                    <a:pt x="566623" y="62865"/>
                  </a:moveTo>
                  <a:cubicBezTo>
                    <a:pt x="565505" y="62865"/>
                    <a:pt x="564108" y="64262"/>
                    <a:pt x="562432" y="67056"/>
                  </a:cubicBezTo>
                  <a:lnTo>
                    <a:pt x="564108" y="67056"/>
                  </a:lnTo>
                  <a:cubicBezTo>
                    <a:pt x="565785" y="67056"/>
                    <a:pt x="566623" y="66217"/>
                    <a:pt x="566623" y="64541"/>
                  </a:cubicBezTo>
                  <a:close/>
                  <a:moveTo>
                    <a:pt x="308457" y="52806"/>
                  </a:moveTo>
                  <a:lnTo>
                    <a:pt x="308457" y="62865"/>
                  </a:lnTo>
                  <a:lnTo>
                    <a:pt x="309295" y="62865"/>
                  </a:lnTo>
                  <a:cubicBezTo>
                    <a:pt x="309295" y="61188"/>
                    <a:pt x="309854" y="60350"/>
                    <a:pt x="310972" y="60350"/>
                  </a:cubicBezTo>
                  <a:cubicBezTo>
                    <a:pt x="315442" y="63144"/>
                    <a:pt x="318516" y="64541"/>
                    <a:pt x="320192" y="64541"/>
                  </a:cubicBezTo>
                  <a:cubicBezTo>
                    <a:pt x="319633" y="63423"/>
                    <a:pt x="319354" y="61747"/>
                    <a:pt x="319354" y="59512"/>
                  </a:cubicBezTo>
                  <a:lnTo>
                    <a:pt x="316001" y="60350"/>
                  </a:lnTo>
                  <a:lnTo>
                    <a:pt x="313486" y="60350"/>
                  </a:lnTo>
                  <a:cubicBezTo>
                    <a:pt x="311810" y="60350"/>
                    <a:pt x="310972" y="59512"/>
                    <a:pt x="310972" y="57835"/>
                  </a:cubicBezTo>
                  <a:lnTo>
                    <a:pt x="310972" y="56159"/>
                  </a:lnTo>
                  <a:lnTo>
                    <a:pt x="312648" y="53644"/>
                  </a:lnTo>
                  <a:close/>
                  <a:moveTo>
                    <a:pt x="503758" y="51130"/>
                  </a:moveTo>
                  <a:cubicBezTo>
                    <a:pt x="503199" y="53365"/>
                    <a:pt x="499567" y="55600"/>
                    <a:pt x="492861" y="57835"/>
                  </a:cubicBezTo>
                  <a:cubicBezTo>
                    <a:pt x="492302" y="57835"/>
                    <a:pt x="492023" y="57277"/>
                    <a:pt x="492023" y="56159"/>
                  </a:cubicBezTo>
                  <a:cubicBezTo>
                    <a:pt x="481965" y="57277"/>
                    <a:pt x="467995" y="65100"/>
                    <a:pt x="450113" y="79629"/>
                  </a:cubicBezTo>
                  <a:cubicBezTo>
                    <a:pt x="448437" y="79629"/>
                    <a:pt x="443687" y="82143"/>
                    <a:pt x="435864" y="87172"/>
                  </a:cubicBezTo>
                  <a:cubicBezTo>
                    <a:pt x="430276" y="88290"/>
                    <a:pt x="417982" y="100025"/>
                    <a:pt x="398983" y="122377"/>
                  </a:cubicBezTo>
                  <a:cubicBezTo>
                    <a:pt x="392277" y="126288"/>
                    <a:pt x="386130" y="136906"/>
                    <a:pt x="380542" y="154228"/>
                  </a:cubicBezTo>
                  <a:cubicBezTo>
                    <a:pt x="375513" y="163728"/>
                    <a:pt x="371881" y="173228"/>
                    <a:pt x="369646" y="182727"/>
                  </a:cubicBezTo>
                  <a:cubicBezTo>
                    <a:pt x="369087" y="182727"/>
                    <a:pt x="368808" y="183007"/>
                    <a:pt x="368808" y="183565"/>
                  </a:cubicBezTo>
                  <a:lnTo>
                    <a:pt x="372160" y="186918"/>
                  </a:lnTo>
                  <a:cubicBezTo>
                    <a:pt x="379425" y="186918"/>
                    <a:pt x="385013" y="183286"/>
                    <a:pt x="388924" y="176022"/>
                  </a:cubicBezTo>
                  <a:cubicBezTo>
                    <a:pt x="390601" y="176022"/>
                    <a:pt x="399821" y="169316"/>
                    <a:pt x="416585" y="155905"/>
                  </a:cubicBezTo>
                  <a:cubicBezTo>
                    <a:pt x="433349" y="146964"/>
                    <a:pt x="445922" y="137464"/>
                    <a:pt x="454304" y="127406"/>
                  </a:cubicBezTo>
                  <a:cubicBezTo>
                    <a:pt x="455980" y="127406"/>
                    <a:pt x="466598" y="116789"/>
                    <a:pt x="486156" y="95554"/>
                  </a:cubicBezTo>
                  <a:cubicBezTo>
                    <a:pt x="494538" y="84937"/>
                    <a:pt x="500126" y="79629"/>
                    <a:pt x="502920" y="79629"/>
                  </a:cubicBezTo>
                  <a:lnTo>
                    <a:pt x="503758" y="79629"/>
                  </a:lnTo>
                  <a:lnTo>
                    <a:pt x="503758" y="72923"/>
                  </a:lnTo>
                  <a:cubicBezTo>
                    <a:pt x="503758" y="71806"/>
                    <a:pt x="504317" y="71247"/>
                    <a:pt x="505434" y="71247"/>
                  </a:cubicBezTo>
                  <a:lnTo>
                    <a:pt x="503758" y="68732"/>
                  </a:lnTo>
                  <a:cubicBezTo>
                    <a:pt x="503758" y="67614"/>
                    <a:pt x="506831" y="63982"/>
                    <a:pt x="512978" y="57835"/>
                  </a:cubicBezTo>
                  <a:cubicBezTo>
                    <a:pt x="512419" y="57835"/>
                    <a:pt x="509346" y="55600"/>
                    <a:pt x="503758" y="51130"/>
                  </a:cubicBezTo>
                  <a:close/>
                  <a:moveTo>
                    <a:pt x="507949" y="49453"/>
                  </a:moveTo>
                  <a:lnTo>
                    <a:pt x="507949" y="51130"/>
                  </a:lnTo>
                  <a:lnTo>
                    <a:pt x="509625" y="53644"/>
                  </a:lnTo>
                  <a:lnTo>
                    <a:pt x="512978" y="52806"/>
                  </a:lnTo>
                  <a:lnTo>
                    <a:pt x="512978" y="49453"/>
                  </a:lnTo>
                  <a:close/>
                  <a:moveTo>
                    <a:pt x="292531" y="43586"/>
                  </a:moveTo>
                  <a:lnTo>
                    <a:pt x="292531" y="46101"/>
                  </a:lnTo>
                  <a:lnTo>
                    <a:pt x="293370" y="46101"/>
                  </a:lnTo>
                  <a:lnTo>
                    <a:pt x="293370" y="43586"/>
                  </a:lnTo>
                  <a:close/>
                  <a:moveTo>
                    <a:pt x="295046" y="36880"/>
                  </a:moveTo>
                  <a:cubicBezTo>
                    <a:pt x="293370" y="36880"/>
                    <a:pt x="292531" y="37719"/>
                    <a:pt x="292531" y="39395"/>
                  </a:cubicBezTo>
                  <a:lnTo>
                    <a:pt x="292531" y="41910"/>
                  </a:lnTo>
                  <a:cubicBezTo>
                    <a:pt x="294208" y="41910"/>
                    <a:pt x="295046" y="41071"/>
                    <a:pt x="295046" y="39395"/>
                  </a:cubicBezTo>
                  <a:close/>
                  <a:moveTo>
                    <a:pt x="432511" y="30175"/>
                  </a:moveTo>
                  <a:lnTo>
                    <a:pt x="432511" y="32689"/>
                  </a:lnTo>
                  <a:lnTo>
                    <a:pt x="439216" y="31013"/>
                  </a:lnTo>
                  <a:lnTo>
                    <a:pt x="439216" y="30175"/>
                  </a:lnTo>
                  <a:close/>
                  <a:moveTo>
                    <a:pt x="308457" y="28498"/>
                  </a:moveTo>
                  <a:lnTo>
                    <a:pt x="310972" y="28498"/>
                  </a:lnTo>
                  <a:lnTo>
                    <a:pt x="310972" y="32689"/>
                  </a:lnTo>
                  <a:lnTo>
                    <a:pt x="308457" y="32689"/>
                  </a:lnTo>
                  <a:close/>
                  <a:moveTo>
                    <a:pt x="445084" y="26822"/>
                  </a:moveTo>
                  <a:lnTo>
                    <a:pt x="445084" y="30175"/>
                  </a:lnTo>
                  <a:cubicBezTo>
                    <a:pt x="446760" y="30175"/>
                    <a:pt x="447598" y="29057"/>
                    <a:pt x="447598" y="26822"/>
                  </a:cubicBezTo>
                  <a:close/>
                  <a:moveTo>
                    <a:pt x="329412" y="26822"/>
                  </a:moveTo>
                  <a:lnTo>
                    <a:pt x="331089" y="30175"/>
                  </a:lnTo>
                  <a:lnTo>
                    <a:pt x="329412" y="32689"/>
                  </a:lnTo>
                  <a:cubicBezTo>
                    <a:pt x="330530" y="34925"/>
                    <a:pt x="331089" y="36322"/>
                    <a:pt x="331089" y="36880"/>
                  </a:cubicBezTo>
                  <a:lnTo>
                    <a:pt x="329412" y="36880"/>
                  </a:lnTo>
                  <a:lnTo>
                    <a:pt x="326059" y="33528"/>
                  </a:lnTo>
                  <a:cubicBezTo>
                    <a:pt x="326618" y="31851"/>
                    <a:pt x="327177" y="30175"/>
                    <a:pt x="327736" y="28498"/>
                  </a:cubicBezTo>
                  <a:cubicBezTo>
                    <a:pt x="328295" y="27381"/>
                    <a:pt x="328853" y="26822"/>
                    <a:pt x="329412" y="26822"/>
                  </a:cubicBezTo>
                  <a:close/>
                  <a:moveTo>
                    <a:pt x="328574" y="21793"/>
                  </a:moveTo>
                  <a:lnTo>
                    <a:pt x="331089" y="21793"/>
                  </a:lnTo>
                  <a:lnTo>
                    <a:pt x="331089" y="23469"/>
                  </a:lnTo>
                  <a:lnTo>
                    <a:pt x="328574" y="23469"/>
                  </a:lnTo>
                  <a:close/>
                  <a:moveTo>
                    <a:pt x="309295" y="21793"/>
                  </a:moveTo>
                  <a:lnTo>
                    <a:pt x="312648" y="21793"/>
                  </a:lnTo>
                  <a:lnTo>
                    <a:pt x="312648" y="24307"/>
                  </a:lnTo>
                  <a:lnTo>
                    <a:pt x="309295" y="24307"/>
                  </a:lnTo>
                  <a:close/>
                  <a:moveTo>
                    <a:pt x="295046" y="1676"/>
                  </a:moveTo>
                  <a:lnTo>
                    <a:pt x="295884" y="1676"/>
                  </a:lnTo>
                  <a:lnTo>
                    <a:pt x="295046" y="10896"/>
                  </a:lnTo>
                  <a:lnTo>
                    <a:pt x="295884" y="13411"/>
                  </a:lnTo>
                  <a:lnTo>
                    <a:pt x="295884" y="15087"/>
                  </a:lnTo>
                  <a:lnTo>
                    <a:pt x="293370" y="16764"/>
                  </a:lnTo>
                  <a:cubicBezTo>
                    <a:pt x="293370" y="17322"/>
                    <a:pt x="293928" y="17602"/>
                    <a:pt x="295046" y="17602"/>
                  </a:cubicBezTo>
                  <a:lnTo>
                    <a:pt x="292531" y="33528"/>
                  </a:lnTo>
                  <a:lnTo>
                    <a:pt x="293370" y="33528"/>
                  </a:lnTo>
                  <a:cubicBezTo>
                    <a:pt x="295605" y="33528"/>
                    <a:pt x="297002" y="32410"/>
                    <a:pt x="297561" y="30175"/>
                  </a:cubicBezTo>
                  <a:lnTo>
                    <a:pt x="295046" y="25984"/>
                  </a:lnTo>
                  <a:lnTo>
                    <a:pt x="300075" y="13411"/>
                  </a:lnTo>
                  <a:lnTo>
                    <a:pt x="299237" y="10896"/>
                  </a:lnTo>
                  <a:lnTo>
                    <a:pt x="300075" y="4191"/>
                  </a:lnTo>
                  <a:lnTo>
                    <a:pt x="301752" y="4191"/>
                  </a:lnTo>
                  <a:lnTo>
                    <a:pt x="304266" y="5867"/>
                  </a:lnTo>
                  <a:lnTo>
                    <a:pt x="301752" y="30175"/>
                  </a:lnTo>
                  <a:lnTo>
                    <a:pt x="302590" y="37719"/>
                  </a:lnTo>
                  <a:lnTo>
                    <a:pt x="301752" y="37719"/>
                  </a:lnTo>
                  <a:lnTo>
                    <a:pt x="304266" y="44424"/>
                  </a:lnTo>
                  <a:cubicBezTo>
                    <a:pt x="303149" y="47218"/>
                    <a:pt x="302310" y="48615"/>
                    <a:pt x="301752" y="48615"/>
                  </a:cubicBezTo>
                  <a:lnTo>
                    <a:pt x="302590" y="56159"/>
                  </a:lnTo>
                  <a:lnTo>
                    <a:pt x="302590" y="69570"/>
                  </a:lnTo>
                  <a:cubicBezTo>
                    <a:pt x="302590" y="70688"/>
                    <a:pt x="302310" y="71247"/>
                    <a:pt x="301752" y="71247"/>
                  </a:cubicBezTo>
                  <a:cubicBezTo>
                    <a:pt x="302869" y="75717"/>
                    <a:pt x="304266" y="77952"/>
                    <a:pt x="305943" y="77952"/>
                  </a:cubicBezTo>
                  <a:lnTo>
                    <a:pt x="305943" y="67056"/>
                  </a:lnTo>
                  <a:cubicBezTo>
                    <a:pt x="305943" y="65938"/>
                    <a:pt x="305384" y="64262"/>
                    <a:pt x="304266" y="62026"/>
                  </a:cubicBezTo>
                  <a:cubicBezTo>
                    <a:pt x="304825" y="60350"/>
                    <a:pt x="305384" y="57556"/>
                    <a:pt x="305943" y="53644"/>
                  </a:cubicBezTo>
                  <a:cubicBezTo>
                    <a:pt x="307060" y="49174"/>
                    <a:pt x="307898" y="43586"/>
                    <a:pt x="308457" y="36880"/>
                  </a:cubicBezTo>
                  <a:lnTo>
                    <a:pt x="309295" y="36880"/>
                  </a:lnTo>
                  <a:lnTo>
                    <a:pt x="309295" y="51130"/>
                  </a:lnTo>
                  <a:lnTo>
                    <a:pt x="312648" y="49453"/>
                  </a:lnTo>
                  <a:cubicBezTo>
                    <a:pt x="316560" y="53365"/>
                    <a:pt x="318795" y="55321"/>
                    <a:pt x="319354" y="55321"/>
                  </a:cubicBezTo>
                  <a:cubicBezTo>
                    <a:pt x="322707" y="54203"/>
                    <a:pt x="324383" y="53086"/>
                    <a:pt x="324383" y="51968"/>
                  </a:cubicBezTo>
                  <a:cubicBezTo>
                    <a:pt x="324383" y="50850"/>
                    <a:pt x="322148" y="48056"/>
                    <a:pt x="317677" y="43586"/>
                  </a:cubicBezTo>
                  <a:lnTo>
                    <a:pt x="324383" y="43586"/>
                  </a:lnTo>
                  <a:lnTo>
                    <a:pt x="321868" y="39395"/>
                  </a:lnTo>
                  <a:lnTo>
                    <a:pt x="321868" y="37719"/>
                  </a:lnTo>
                  <a:lnTo>
                    <a:pt x="331089" y="39395"/>
                  </a:lnTo>
                  <a:lnTo>
                    <a:pt x="331089" y="41910"/>
                  </a:lnTo>
                  <a:cubicBezTo>
                    <a:pt x="331089" y="43027"/>
                    <a:pt x="330530" y="43586"/>
                    <a:pt x="329412" y="43586"/>
                  </a:cubicBezTo>
                  <a:cubicBezTo>
                    <a:pt x="331647" y="47498"/>
                    <a:pt x="332765" y="50571"/>
                    <a:pt x="332765" y="52806"/>
                  </a:cubicBezTo>
                  <a:lnTo>
                    <a:pt x="331089" y="55321"/>
                  </a:lnTo>
                  <a:cubicBezTo>
                    <a:pt x="332206" y="57556"/>
                    <a:pt x="332765" y="58953"/>
                    <a:pt x="332765" y="59512"/>
                  </a:cubicBezTo>
                  <a:lnTo>
                    <a:pt x="331089" y="62026"/>
                  </a:lnTo>
                  <a:cubicBezTo>
                    <a:pt x="332206" y="64262"/>
                    <a:pt x="332765" y="65659"/>
                    <a:pt x="332765" y="66217"/>
                  </a:cubicBezTo>
                  <a:cubicBezTo>
                    <a:pt x="332765" y="67335"/>
                    <a:pt x="332206" y="69011"/>
                    <a:pt x="331089" y="71247"/>
                  </a:cubicBezTo>
                  <a:cubicBezTo>
                    <a:pt x="332206" y="74041"/>
                    <a:pt x="333044" y="78511"/>
                    <a:pt x="333603" y="84658"/>
                  </a:cubicBezTo>
                  <a:lnTo>
                    <a:pt x="335280" y="84658"/>
                  </a:lnTo>
                  <a:lnTo>
                    <a:pt x="340309" y="80467"/>
                  </a:lnTo>
                  <a:cubicBezTo>
                    <a:pt x="341985" y="80467"/>
                    <a:pt x="342823" y="82423"/>
                    <a:pt x="342823" y="86334"/>
                  </a:cubicBezTo>
                  <a:lnTo>
                    <a:pt x="344500" y="86334"/>
                  </a:lnTo>
                  <a:cubicBezTo>
                    <a:pt x="344500" y="84658"/>
                    <a:pt x="346735" y="82423"/>
                    <a:pt x="351205" y="79629"/>
                  </a:cubicBezTo>
                  <a:cubicBezTo>
                    <a:pt x="351205" y="75158"/>
                    <a:pt x="357352" y="70129"/>
                    <a:pt x="369646" y="64541"/>
                  </a:cubicBezTo>
                  <a:cubicBezTo>
                    <a:pt x="369646" y="61188"/>
                    <a:pt x="371881" y="59512"/>
                    <a:pt x="376351" y="59512"/>
                  </a:cubicBezTo>
                  <a:cubicBezTo>
                    <a:pt x="376351" y="56718"/>
                    <a:pt x="377190" y="55321"/>
                    <a:pt x="378866" y="55321"/>
                  </a:cubicBezTo>
                  <a:cubicBezTo>
                    <a:pt x="379984" y="55321"/>
                    <a:pt x="380542" y="55600"/>
                    <a:pt x="380542" y="56159"/>
                  </a:cubicBezTo>
                  <a:lnTo>
                    <a:pt x="383057" y="55321"/>
                  </a:lnTo>
                  <a:lnTo>
                    <a:pt x="384733" y="55321"/>
                  </a:lnTo>
                  <a:lnTo>
                    <a:pt x="384733" y="52806"/>
                  </a:lnTo>
                  <a:cubicBezTo>
                    <a:pt x="381939" y="52806"/>
                    <a:pt x="380542" y="51689"/>
                    <a:pt x="380542" y="49453"/>
                  </a:cubicBezTo>
                  <a:lnTo>
                    <a:pt x="383057" y="48615"/>
                  </a:lnTo>
                  <a:lnTo>
                    <a:pt x="385572" y="48615"/>
                  </a:lnTo>
                  <a:lnTo>
                    <a:pt x="388924" y="49453"/>
                  </a:lnTo>
                  <a:cubicBezTo>
                    <a:pt x="388924" y="45542"/>
                    <a:pt x="395630" y="40792"/>
                    <a:pt x="409041" y="35204"/>
                  </a:cubicBezTo>
                  <a:cubicBezTo>
                    <a:pt x="409041" y="34645"/>
                    <a:pt x="410159" y="33528"/>
                    <a:pt x="412394" y="31851"/>
                  </a:cubicBezTo>
                  <a:cubicBezTo>
                    <a:pt x="414629" y="30734"/>
                    <a:pt x="417423" y="29057"/>
                    <a:pt x="420776" y="26822"/>
                  </a:cubicBezTo>
                  <a:cubicBezTo>
                    <a:pt x="423011" y="27940"/>
                    <a:pt x="424408" y="28498"/>
                    <a:pt x="424967" y="28498"/>
                  </a:cubicBezTo>
                  <a:cubicBezTo>
                    <a:pt x="424967" y="27381"/>
                    <a:pt x="427482" y="25705"/>
                    <a:pt x="432511" y="23469"/>
                  </a:cubicBezTo>
                  <a:lnTo>
                    <a:pt x="436702" y="25984"/>
                  </a:lnTo>
                  <a:cubicBezTo>
                    <a:pt x="437261" y="24866"/>
                    <a:pt x="450672" y="19558"/>
                    <a:pt x="476935" y="10058"/>
                  </a:cubicBezTo>
                  <a:lnTo>
                    <a:pt x="492861" y="10058"/>
                  </a:lnTo>
                  <a:lnTo>
                    <a:pt x="501243" y="10896"/>
                  </a:lnTo>
                  <a:cubicBezTo>
                    <a:pt x="506272" y="8661"/>
                    <a:pt x="516051" y="7264"/>
                    <a:pt x="530580" y="6705"/>
                  </a:cubicBezTo>
                  <a:lnTo>
                    <a:pt x="543991" y="12573"/>
                  </a:lnTo>
                  <a:lnTo>
                    <a:pt x="545668" y="12573"/>
                  </a:lnTo>
                  <a:lnTo>
                    <a:pt x="550697" y="8382"/>
                  </a:lnTo>
                  <a:lnTo>
                    <a:pt x="552373" y="8382"/>
                  </a:lnTo>
                  <a:cubicBezTo>
                    <a:pt x="554050" y="8382"/>
                    <a:pt x="555167" y="11176"/>
                    <a:pt x="555726" y="16764"/>
                  </a:cubicBezTo>
                  <a:lnTo>
                    <a:pt x="559079" y="16764"/>
                  </a:lnTo>
                  <a:cubicBezTo>
                    <a:pt x="559079" y="13970"/>
                    <a:pt x="559917" y="12573"/>
                    <a:pt x="561594" y="12573"/>
                  </a:cubicBezTo>
                  <a:cubicBezTo>
                    <a:pt x="562711" y="15367"/>
                    <a:pt x="567461" y="18999"/>
                    <a:pt x="575843" y="23469"/>
                  </a:cubicBezTo>
                  <a:cubicBezTo>
                    <a:pt x="575843" y="25146"/>
                    <a:pt x="581431" y="29895"/>
                    <a:pt x="592607" y="37719"/>
                  </a:cubicBezTo>
                  <a:lnTo>
                    <a:pt x="592607" y="39395"/>
                  </a:lnTo>
                  <a:cubicBezTo>
                    <a:pt x="591489" y="41630"/>
                    <a:pt x="590931" y="43027"/>
                    <a:pt x="590931" y="43586"/>
                  </a:cubicBezTo>
                  <a:cubicBezTo>
                    <a:pt x="592048" y="43586"/>
                    <a:pt x="597077" y="51130"/>
                    <a:pt x="606018" y="66217"/>
                  </a:cubicBezTo>
                  <a:cubicBezTo>
                    <a:pt x="602665" y="74041"/>
                    <a:pt x="599313" y="80187"/>
                    <a:pt x="595960" y="84658"/>
                  </a:cubicBezTo>
                  <a:lnTo>
                    <a:pt x="589254" y="82981"/>
                  </a:lnTo>
                  <a:cubicBezTo>
                    <a:pt x="579196" y="93040"/>
                    <a:pt x="564108" y="103936"/>
                    <a:pt x="543991" y="115671"/>
                  </a:cubicBezTo>
                  <a:cubicBezTo>
                    <a:pt x="541756" y="119024"/>
                    <a:pt x="537286" y="121539"/>
                    <a:pt x="530580" y="123215"/>
                  </a:cubicBezTo>
                  <a:cubicBezTo>
                    <a:pt x="522198" y="131597"/>
                    <a:pt x="517728" y="135788"/>
                    <a:pt x="517169" y="135788"/>
                  </a:cubicBezTo>
                  <a:cubicBezTo>
                    <a:pt x="517169" y="134670"/>
                    <a:pt x="516890" y="134112"/>
                    <a:pt x="516331" y="134112"/>
                  </a:cubicBezTo>
                  <a:cubicBezTo>
                    <a:pt x="507390" y="141376"/>
                    <a:pt x="502920" y="146685"/>
                    <a:pt x="502920" y="150037"/>
                  </a:cubicBezTo>
                  <a:cubicBezTo>
                    <a:pt x="506272" y="151155"/>
                    <a:pt x="509066" y="152273"/>
                    <a:pt x="511302" y="153390"/>
                  </a:cubicBezTo>
                  <a:cubicBezTo>
                    <a:pt x="513537" y="154508"/>
                    <a:pt x="514654" y="155346"/>
                    <a:pt x="514654" y="155905"/>
                  </a:cubicBezTo>
                  <a:cubicBezTo>
                    <a:pt x="512419" y="164287"/>
                    <a:pt x="510184" y="168757"/>
                    <a:pt x="507949" y="169316"/>
                  </a:cubicBezTo>
                  <a:lnTo>
                    <a:pt x="509625" y="171831"/>
                  </a:lnTo>
                  <a:cubicBezTo>
                    <a:pt x="504037" y="182448"/>
                    <a:pt x="497611" y="187756"/>
                    <a:pt x="490347" y="187756"/>
                  </a:cubicBezTo>
                  <a:cubicBezTo>
                    <a:pt x="490347" y="187198"/>
                    <a:pt x="490067" y="186918"/>
                    <a:pt x="489508" y="186918"/>
                  </a:cubicBezTo>
                  <a:cubicBezTo>
                    <a:pt x="489508" y="187477"/>
                    <a:pt x="486714" y="189153"/>
                    <a:pt x="481126" y="191947"/>
                  </a:cubicBezTo>
                  <a:cubicBezTo>
                    <a:pt x="474980" y="195859"/>
                    <a:pt x="466877" y="200329"/>
                    <a:pt x="456819" y="205359"/>
                  </a:cubicBezTo>
                  <a:cubicBezTo>
                    <a:pt x="444525" y="213741"/>
                    <a:pt x="438378" y="219049"/>
                    <a:pt x="438378" y="221284"/>
                  </a:cubicBezTo>
                  <a:cubicBezTo>
                    <a:pt x="440055" y="223520"/>
                    <a:pt x="440893" y="226314"/>
                    <a:pt x="440893" y="229666"/>
                  </a:cubicBezTo>
                  <a:lnTo>
                    <a:pt x="442569" y="229666"/>
                  </a:lnTo>
                  <a:cubicBezTo>
                    <a:pt x="442569" y="225755"/>
                    <a:pt x="443407" y="223799"/>
                    <a:pt x="445084" y="223799"/>
                  </a:cubicBezTo>
                  <a:lnTo>
                    <a:pt x="455142" y="236372"/>
                  </a:lnTo>
                  <a:lnTo>
                    <a:pt x="466039" y="249783"/>
                  </a:lnTo>
                  <a:lnTo>
                    <a:pt x="481126" y="256489"/>
                  </a:lnTo>
                  <a:cubicBezTo>
                    <a:pt x="481126" y="254254"/>
                    <a:pt x="481965" y="253136"/>
                    <a:pt x="483641" y="253136"/>
                  </a:cubicBezTo>
                  <a:cubicBezTo>
                    <a:pt x="485317" y="253136"/>
                    <a:pt x="486714" y="254533"/>
                    <a:pt x="487832" y="257327"/>
                  </a:cubicBezTo>
                  <a:cubicBezTo>
                    <a:pt x="502361" y="255651"/>
                    <a:pt x="510463" y="254812"/>
                    <a:pt x="512140" y="254812"/>
                  </a:cubicBezTo>
                  <a:lnTo>
                    <a:pt x="512978" y="257327"/>
                  </a:lnTo>
                  <a:lnTo>
                    <a:pt x="512978" y="259003"/>
                  </a:lnTo>
                  <a:lnTo>
                    <a:pt x="518845" y="259003"/>
                  </a:lnTo>
                  <a:lnTo>
                    <a:pt x="528066" y="257327"/>
                  </a:lnTo>
                  <a:lnTo>
                    <a:pt x="528066" y="259003"/>
                  </a:lnTo>
                  <a:cubicBezTo>
                    <a:pt x="532536" y="257886"/>
                    <a:pt x="536168" y="255930"/>
                    <a:pt x="538962" y="253136"/>
                  </a:cubicBezTo>
                  <a:cubicBezTo>
                    <a:pt x="538962" y="254812"/>
                    <a:pt x="541197" y="256209"/>
                    <a:pt x="545668" y="257327"/>
                  </a:cubicBezTo>
                  <a:lnTo>
                    <a:pt x="549021" y="256489"/>
                  </a:lnTo>
                  <a:cubicBezTo>
                    <a:pt x="569696" y="267665"/>
                    <a:pt x="586740" y="279679"/>
                    <a:pt x="600151" y="292531"/>
                  </a:cubicBezTo>
                  <a:cubicBezTo>
                    <a:pt x="604621" y="294767"/>
                    <a:pt x="612724" y="300634"/>
                    <a:pt x="624459" y="310134"/>
                  </a:cubicBezTo>
                  <a:lnTo>
                    <a:pt x="622782" y="313486"/>
                  </a:lnTo>
                  <a:cubicBezTo>
                    <a:pt x="625017" y="313486"/>
                    <a:pt x="627253" y="317678"/>
                    <a:pt x="629488" y="326059"/>
                  </a:cubicBezTo>
                  <a:lnTo>
                    <a:pt x="632841" y="324383"/>
                  </a:lnTo>
                  <a:lnTo>
                    <a:pt x="633679" y="324383"/>
                  </a:lnTo>
                  <a:cubicBezTo>
                    <a:pt x="633679" y="328295"/>
                    <a:pt x="635635" y="331368"/>
                    <a:pt x="639546" y="333603"/>
                  </a:cubicBezTo>
                  <a:cubicBezTo>
                    <a:pt x="638429" y="333603"/>
                    <a:pt x="637870" y="334162"/>
                    <a:pt x="637870" y="335280"/>
                  </a:cubicBezTo>
                  <a:cubicBezTo>
                    <a:pt x="642340" y="335280"/>
                    <a:pt x="644575" y="336118"/>
                    <a:pt x="644575" y="337794"/>
                  </a:cubicBezTo>
                  <a:lnTo>
                    <a:pt x="644575" y="339471"/>
                  </a:lnTo>
                  <a:cubicBezTo>
                    <a:pt x="637311" y="353441"/>
                    <a:pt x="633399" y="364617"/>
                    <a:pt x="632841" y="372999"/>
                  </a:cubicBezTo>
                  <a:lnTo>
                    <a:pt x="629488" y="373837"/>
                  </a:lnTo>
                  <a:lnTo>
                    <a:pt x="622782" y="368808"/>
                  </a:lnTo>
                  <a:cubicBezTo>
                    <a:pt x="599313" y="385013"/>
                    <a:pt x="576122" y="398424"/>
                    <a:pt x="553212" y="409041"/>
                  </a:cubicBezTo>
                  <a:cubicBezTo>
                    <a:pt x="551535" y="409041"/>
                    <a:pt x="550697" y="409879"/>
                    <a:pt x="550697" y="411556"/>
                  </a:cubicBezTo>
                  <a:lnTo>
                    <a:pt x="548182" y="411556"/>
                  </a:lnTo>
                  <a:lnTo>
                    <a:pt x="545668" y="409879"/>
                  </a:lnTo>
                  <a:cubicBezTo>
                    <a:pt x="540639" y="412673"/>
                    <a:pt x="524992" y="419100"/>
                    <a:pt x="498729" y="429158"/>
                  </a:cubicBezTo>
                  <a:cubicBezTo>
                    <a:pt x="485876" y="429158"/>
                    <a:pt x="478612" y="437261"/>
                    <a:pt x="476935" y="453466"/>
                  </a:cubicBezTo>
                  <a:cubicBezTo>
                    <a:pt x="475259" y="462965"/>
                    <a:pt x="473583" y="467715"/>
                    <a:pt x="471906" y="467715"/>
                  </a:cubicBezTo>
                  <a:lnTo>
                    <a:pt x="472744" y="470230"/>
                  </a:lnTo>
                  <a:lnTo>
                    <a:pt x="472744" y="476097"/>
                  </a:lnTo>
                  <a:cubicBezTo>
                    <a:pt x="472744" y="477774"/>
                    <a:pt x="471906" y="481685"/>
                    <a:pt x="470230" y="487832"/>
                  </a:cubicBezTo>
                  <a:cubicBezTo>
                    <a:pt x="470230" y="488950"/>
                    <a:pt x="470789" y="489508"/>
                    <a:pt x="471906" y="489508"/>
                  </a:cubicBezTo>
                  <a:lnTo>
                    <a:pt x="470230" y="496214"/>
                  </a:lnTo>
                  <a:lnTo>
                    <a:pt x="471906" y="505434"/>
                  </a:lnTo>
                  <a:cubicBezTo>
                    <a:pt x="478053" y="503758"/>
                    <a:pt x="481965" y="502920"/>
                    <a:pt x="483641" y="502920"/>
                  </a:cubicBezTo>
                  <a:lnTo>
                    <a:pt x="485317" y="505434"/>
                  </a:lnTo>
                  <a:cubicBezTo>
                    <a:pt x="505993" y="499287"/>
                    <a:pt x="517169" y="495376"/>
                    <a:pt x="518845" y="493700"/>
                  </a:cubicBezTo>
                  <a:cubicBezTo>
                    <a:pt x="518845" y="492582"/>
                    <a:pt x="519125" y="492023"/>
                    <a:pt x="519684" y="492023"/>
                  </a:cubicBezTo>
                  <a:cubicBezTo>
                    <a:pt x="524154" y="492023"/>
                    <a:pt x="531698" y="497052"/>
                    <a:pt x="542315" y="507111"/>
                  </a:cubicBezTo>
                  <a:cubicBezTo>
                    <a:pt x="542874" y="507111"/>
                    <a:pt x="549300" y="509346"/>
                    <a:pt x="561594" y="513816"/>
                  </a:cubicBezTo>
                  <a:lnTo>
                    <a:pt x="561594" y="510464"/>
                  </a:lnTo>
                  <a:cubicBezTo>
                    <a:pt x="560476" y="508787"/>
                    <a:pt x="559358" y="507111"/>
                    <a:pt x="558241" y="505434"/>
                  </a:cubicBezTo>
                  <a:cubicBezTo>
                    <a:pt x="557123" y="502640"/>
                    <a:pt x="556006" y="499846"/>
                    <a:pt x="554888" y="497052"/>
                  </a:cubicBezTo>
                  <a:cubicBezTo>
                    <a:pt x="554329" y="497052"/>
                    <a:pt x="553212" y="495935"/>
                    <a:pt x="551535" y="493700"/>
                  </a:cubicBezTo>
                  <a:cubicBezTo>
                    <a:pt x="549300" y="490905"/>
                    <a:pt x="546785" y="487273"/>
                    <a:pt x="543991" y="482803"/>
                  </a:cubicBezTo>
                  <a:cubicBezTo>
                    <a:pt x="542874" y="482803"/>
                    <a:pt x="542315" y="482244"/>
                    <a:pt x="542315" y="481127"/>
                  </a:cubicBezTo>
                  <a:lnTo>
                    <a:pt x="542315" y="476935"/>
                  </a:lnTo>
                  <a:lnTo>
                    <a:pt x="548182" y="470230"/>
                  </a:lnTo>
                  <a:cubicBezTo>
                    <a:pt x="545388" y="470230"/>
                    <a:pt x="543991" y="469392"/>
                    <a:pt x="543991" y="467715"/>
                  </a:cubicBezTo>
                  <a:lnTo>
                    <a:pt x="545668" y="467715"/>
                  </a:lnTo>
                  <a:lnTo>
                    <a:pt x="539800" y="458495"/>
                  </a:lnTo>
                  <a:lnTo>
                    <a:pt x="542315" y="451789"/>
                  </a:lnTo>
                  <a:lnTo>
                    <a:pt x="541477" y="449275"/>
                  </a:lnTo>
                  <a:lnTo>
                    <a:pt x="541477" y="447598"/>
                  </a:lnTo>
                  <a:lnTo>
                    <a:pt x="542315" y="447598"/>
                  </a:lnTo>
                  <a:cubicBezTo>
                    <a:pt x="543991" y="448157"/>
                    <a:pt x="545388" y="448995"/>
                    <a:pt x="546506" y="450113"/>
                  </a:cubicBezTo>
                  <a:cubicBezTo>
                    <a:pt x="547624" y="450672"/>
                    <a:pt x="548182" y="451231"/>
                    <a:pt x="548182" y="451789"/>
                  </a:cubicBezTo>
                  <a:lnTo>
                    <a:pt x="550697" y="450113"/>
                  </a:lnTo>
                  <a:lnTo>
                    <a:pt x="590931" y="482803"/>
                  </a:lnTo>
                  <a:cubicBezTo>
                    <a:pt x="597636" y="486714"/>
                    <a:pt x="607974" y="495935"/>
                    <a:pt x="621944" y="510464"/>
                  </a:cubicBezTo>
                  <a:cubicBezTo>
                    <a:pt x="639826" y="520522"/>
                    <a:pt x="649605" y="528345"/>
                    <a:pt x="651281" y="533933"/>
                  </a:cubicBezTo>
                  <a:cubicBezTo>
                    <a:pt x="652399" y="533933"/>
                    <a:pt x="652957" y="534213"/>
                    <a:pt x="652957" y="534771"/>
                  </a:cubicBezTo>
                  <a:lnTo>
                    <a:pt x="652957" y="536448"/>
                  </a:lnTo>
                  <a:lnTo>
                    <a:pt x="649605" y="540639"/>
                  </a:lnTo>
                  <a:cubicBezTo>
                    <a:pt x="654075" y="542315"/>
                    <a:pt x="656310" y="543991"/>
                    <a:pt x="656310" y="545668"/>
                  </a:cubicBezTo>
                  <a:lnTo>
                    <a:pt x="652957" y="550697"/>
                  </a:lnTo>
                  <a:cubicBezTo>
                    <a:pt x="657428" y="556844"/>
                    <a:pt x="661339" y="559917"/>
                    <a:pt x="664692" y="559917"/>
                  </a:cubicBezTo>
                  <a:lnTo>
                    <a:pt x="664692" y="564108"/>
                  </a:lnTo>
                  <a:cubicBezTo>
                    <a:pt x="661339" y="573049"/>
                    <a:pt x="658266" y="580313"/>
                    <a:pt x="655472" y="585902"/>
                  </a:cubicBezTo>
                  <a:cubicBezTo>
                    <a:pt x="653237" y="590372"/>
                    <a:pt x="651840" y="592607"/>
                    <a:pt x="651281" y="592607"/>
                  </a:cubicBezTo>
                  <a:lnTo>
                    <a:pt x="649605" y="592607"/>
                  </a:lnTo>
                  <a:lnTo>
                    <a:pt x="642899" y="586740"/>
                  </a:lnTo>
                  <a:lnTo>
                    <a:pt x="642061" y="586740"/>
                  </a:lnTo>
                  <a:cubicBezTo>
                    <a:pt x="631444" y="592328"/>
                    <a:pt x="625017" y="595122"/>
                    <a:pt x="622782" y="595122"/>
                  </a:cubicBezTo>
                  <a:cubicBezTo>
                    <a:pt x="622782" y="594004"/>
                    <a:pt x="622503" y="593445"/>
                    <a:pt x="621944" y="593445"/>
                  </a:cubicBezTo>
                  <a:cubicBezTo>
                    <a:pt x="621944" y="595680"/>
                    <a:pt x="620547" y="596798"/>
                    <a:pt x="617753" y="596798"/>
                  </a:cubicBezTo>
                  <a:lnTo>
                    <a:pt x="613562" y="596798"/>
                  </a:lnTo>
                  <a:cubicBezTo>
                    <a:pt x="613562" y="597357"/>
                    <a:pt x="613283" y="597636"/>
                    <a:pt x="612724" y="597636"/>
                  </a:cubicBezTo>
                  <a:lnTo>
                    <a:pt x="608533" y="596798"/>
                  </a:lnTo>
                  <a:cubicBezTo>
                    <a:pt x="608533" y="598475"/>
                    <a:pt x="607695" y="599313"/>
                    <a:pt x="606018" y="599313"/>
                  </a:cubicBezTo>
                  <a:lnTo>
                    <a:pt x="601827" y="596798"/>
                  </a:lnTo>
                  <a:cubicBezTo>
                    <a:pt x="601827" y="597357"/>
                    <a:pt x="601548" y="597916"/>
                    <a:pt x="600989" y="598475"/>
                  </a:cubicBezTo>
                  <a:lnTo>
                    <a:pt x="597636" y="600151"/>
                  </a:lnTo>
                  <a:lnTo>
                    <a:pt x="593445" y="600151"/>
                  </a:lnTo>
                  <a:lnTo>
                    <a:pt x="593445" y="597636"/>
                  </a:lnTo>
                  <a:cubicBezTo>
                    <a:pt x="603504" y="593725"/>
                    <a:pt x="608812" y="590093"/>
                    <a:pt x="609371" y="586740"/>
                  </a:cubicBezTo>
                  <a:cubicBezTo>
                    <a:pt x="608812" y="586740"/>
                    <a:pt x="608533" y="586460"/>
                    <a:pt x="608533" y="585902"/>
                  </a:cubicBezTo>
                  <a:cubicBezTo>
                    <a:pt x="572770" y="608812"/>
                    <a:pt x="538683" y="620268"/>
                    <a:pt x="506272" y="620268"/>
                  </a:cubicBezTo>
                  <a:lnTo>
                    <a:pt x="503758" y="620268"/>
                  </a:lnTo>
                  <a:cubicBezTo>
                    <a:pt x="493141" y="620268"/>
                    <a:pt x="480568" y="618591"/>
                    <a:pt x="466039" y="615239"/>
                  </a:cubicBezTo>
                  <a:lnTo>
                    <a:pt x="466039" y="612724"/>
                  </a:lnTo>
                  <a:lnTo>
                    <a:pt x="467715" y="612724"/>
                  </a:lnTo>
                  <a:lnTo>
                    <a:pt x="486156" y="616915"/>
                  </a:lnTo>
                  <a:cubicBezTo>
                    <a:pt x="486156" y="616356"/>
                    <a:pt x="486994" y="615518"/>
                    <a:pt x="488670" y="614400"/>
                  </a:cubicBezTo>
                  <a:cubicBezTo>
                    <a:pt x="490905" y="613283"/>
                    <a:pt x="493420" y="612165"/>
                    <a:pt x="496214" y="611047"/>
                  </a:cubicBezTo>
                  <a:lnTo>
                    <a:pt x="503758" y="611047"/>
                  </a:lnTo>
                  <a:cubicBezTo>
                    <a:pt x="509905" y="611047"/>
                    <a:pt x="516331" y="610209"/>
                    <a:pt x="523036" y="608533"/>
                  </a:cubicBezTo>
                  <a:cubicBezTo>
                    <a:pt x="523036" y="609650"/>
                    <a:pt x="523316" y="610209"/>
                    <a:pt x="523875" y="610209"/>
                  </a:cubicBezTo>
                  <a:lnTo>
                    <a:pt x="541477" y="600151"/>
                  </a:lnTo>
                  <a:cubicBezTo>
                    <a:pt x="556006" y="592328"/>
                    <a:pt x="564388" y="584504"/>
                    <a:pt x="566623" y="576681"/>
                  </a:cubicBezTo>
                  <a:cubicBezTo>
                    <a:pt x="566623" y="573887"/>
                    <a:pt x="570255" y="567182"/>
                    <a:pt x="577519" y="556564"/>
                  </a:cubicBezTo>
                  <a:lnTo>
                    <a:pt x="576681" y="554050"/>
                  </a:lnTo>
                  <a:lnTo>
                    <a:pt x="575843" y="552373"/>
                  </a:lnTo>
                  <a:cubicBezTo>
                    <a:pt x="578078" y="552373"/>
                    <a:pt x="579196" y="551535"/>
                    <a:pt x="579196" y="549859"/>
                  </a:cubicBezTo>
                  <a:lnTo>
                    <a:pt x="579196" y="543991"/>
                  </a:lnTo>
                  <a:cubicBezTo>
                    <a:pt x="579196" y="542874"/>
                    <a:pt x="575564" y="541197"/>
                    <a:pt x="568299" y="538962"/>
                  </a:cubicBezTo>
                  <a:cubicBezTo>
                    <a:pt x="568299" y="536727"/>
                    <a:pt x="569137" y="533654"/>
                    <a:pt x="570814" y="529742"/>
                  </a:cubicBezTo>
                  <a:lnTo>
                    <a:pt x="570814" y="528066"/>
                  </a:lnTo>
                  <a:lnTo>
                    <a:pt x="569137" y="528066"/>
                  </a:lnTo>
                  <a:cubicBezTo>
                    <a:pt x="569137" y="530860"/>
                    <a:pt x="567461" y="532257"/>
                    <a:pt x="564108" y="532257"/>
                  </a:cubicBezTo>
                  <a:lnTo>
                    <a:pt x="565785" y="534771"/>
                  </a:lnTo>
                  <a:lnTo>
                    <a:pt x="565785" y="536448"/>
                  </a:lnTo>
                  <a:cubicBezTo>
                    <a:pt x="562991" y="536448"/>
                    <a:pt x="561594" y="539800"/>
                    <a:pt x="561594" y="546506"/>
                  </a:cubicBezTo>
                  <a:lnTo>
                    <a:pt x="552373" y="545668"/>
                  </a:lnTo>
                  <a:cubicBezTo>
                    <a:pt x="552373" y="547344"/>
                    <a:pt x="551535" y="548183"/>
                    <a:pt x="549859" y="548183"/>
                  </a:cubicBezTo>
                  <a:cubicBezTo>
                    <a:pt x="547624" y="548183"/>
                    <a:pt x="546506" y="547344"/>
                    <a:pt x="546506" y="545668"/>
                  </a:cubicBezTo>
                  <a:lnTo>
                    <a:pt x="543991" y="546506"/>
                  </a:lnTo>
                  <a:cubicBezTo>
                    <a:pt x="541756" y="544830"/>
                    <a:pt x="539521" y="543991"/>
                    <a:pt x="537286" y="543991"/>
                  </a:cubicBezTo>
                  <a:cubicBezTo>
                    <a:pt x="537286" y="545668"/>
                    <a:pt x="536448" y="546506"/>
                    <a:pt x="534771" y="546506"/>
                  </a:cubicBezTo>
                  <a:lnTo>
                    <a:pt x="525551" y="545668"/>
                  </a:lnTo>
                  <a:lnTo>
                    <a:pt x="525551" y="548183"/>
                  </a:lnTo>
                  <a:lnTo>
                    <a:pt x="523875" y="548183"/>
                  </a:lnTo>
                  <a:lnTo>
                    <a:pt x="519684" y="545668"/>
                  </a:lnTo>
                  <a:lnTo>
                    <a:pt x="519684" y="546506"/>
                  </a:lnTo>
                  <a:lnTo>
                    <a:pt x="523036" y="550697"/>
                  </a:lnTo>
                  <a:lnTo>
                    <a:pt x="519684" y="552373"/>
                  </a:lnTo>
                  <a:cubicBezTo>
                    <a:pt x="518566" y="549021"/>
                    <a:pt x="516331" y="546786"/>
                    <a:pt x="512978" y="545668"/>
                  </a:cubicBezTo>
                  <a:cubicBezTo>
                    <a:pt x="507949" y="547344"/>
                    <a:pt x="503199" y="551256"/>
                    <a:pt x="498729" y="557403"/>
                  </a:cubicBezTo>
                  <a:lnTo>
                    <a:pt x="494538" y="557403"/>
                  </a:lnTo>
                  <a:cubicBezTo>
                    <a:pt x="492861" y="557403"/>
                    <a:pt x="491464" y="555726"/>
                    <a:pt x="490347" y="552373"/>
                  </a:cubicBezTo>
                  <a:lnTo>
                    <a:pt x="486156" y="552373"/>
                  </a:lnTo>
                  <a:lnTo>
                    <a:pt x="482803" y="554888"/>
                  </a:lnTo>
                  <a:cubicBezTo>
                    <a:pt x="482803" y="553212"/>
                    <a:pt x="481685" y="552373"/>
                    <a:pt x="479450" y="552373"/>
                  </a:cubicBezTo>
                  <a:lnTo>
                    <a:pt x="476935" y="556564"/>
                  </a:lnTo>
                  <a:lnTo>
                    <a:pt x="478612" y="559917"/>
                  </a:lnTo>
                  <a:lnTo>
                    <a:pt x="472744" y="559917"/>
                  </a:lnTo>
                  <a:cubicBezTo>
                    <a:pt x="471068" y="559917"/>
                    <a:pt x="470230" y="559079"/>
                    <a:pt x="470230" y="557403"/>
                  </a:cubicBezTo>
                  <a:lnTo>
                    <a:pt x="467715" y="559079"/>
                  </a:lnTo>
                  <a:cubicBezTo>
                    <a:pt x="465480" y="557961"/>
                    <a:pt x="464083" y="557403"/>
                    <a:pt x="463524" y="557403"/>
                  </a:cubicBezTo>
                  <a:cubicBezTo>
                    <a:pt x="463524" y="559079"/>
                    <a:pt x="462686" y="559917"/>
                    <a:pt x="461010" y="559917"/>
                  </a:cubicBezTo>
                  <a:cubicBezTo>
                    <a:pt x="461010" y="558241"/>
                    <a:pt x="460171" y="557403"/>
                    <a:pt x="458495" y="557403"/>
                  </a:cubicBezTo>
                  <a:lnTo>
                    <a:pt x="455980" y="559079"/>
                  </a:lnTo>
                  <a:lnTo>
                    <a:pt x="453466" y="558241"/>
                  </a:lnTo>
                  <a:lnTo>
                    <a:pt x="451789" y="557403"/>
                  </a:lnTo>
                  <a:lnTo>
                    <a:pt x="449275" y="561594"/>
                  </a:lnTo>
                  <a:lnTo>
                    <a:pt x="449275" y="563270"/>
                  </a:lnTo>
                  <a:lnTo>
                    <a:pt x="450113" y="565785"/>
                  </a:lnTo>
                  <a:lnTo>
                    <a:pt x="449275" y="565785"/>
                  </a:lnTo>
                  <a:cubicBezTo>
                    <a:pt x="445922" y="561873"/>
                    <a:pt x="442290" y="559917"/>
                    <a:pt x="438378" y="559917"/>
                  </a:cubicBezTo>
                  <a:cubicBezTo>
                    <a:pt x="431673" y="562153"/>
                    <a:pt x="427202" y="564388"/>
                    <a:pt x="424967" y="566623"/>
                  </a:cubicBezTo>
                  <a:cubicBezTo>
                    <a:pt x="424967" y="564946"/>
                    <a:pt x="424129" y="564108"/>
                    <a:pt x="422452" y="564108"/>
                  </a:cubicBezTo>
                  <a:lnTo>
                    <a:pt x="420776" y="564108"/>
                  </a:lnTo>
                  <a:lnTo>
                    <a:pt x="414070" y="569976"/>
                  </a:lnTo>
                  <a:cubicBezTo>
                    <a:pt x="414070" y="567740"/>
                    <a:pt x="413232" y="566623"/>
                    <a:pt x="411556" y="566623"/>
                  </a:cubicBezTo>
                  <a:cubicBezTo>
                    <a:pt x="411556" y="568858"/>
                    <a:pt x="407085" y="571093"/>
                    <a:pt x="398145" y="573329"/>
                  </a:cubicBezTo>
                  <a:lnTo>
                    <a:pt x="398145" y="575005"/>
                  </a:lnTo>
                  <a:cubicBezTo>
                    <a:pt x="399821" y="575005"/>
                    <a:pt x="400659" y="575843"/>
                    <a:pt x="400659" y="577520"/>
                  </a:cubicBezTo>
                  <a:lnTo>
                    <a:pt x="398145" y="579196"/>
                  </a:lnTo>
                  <a:cubicBezTo>
                    <a:pt x="397027" y="576961"/>
                    <a:pt x="396468" y="574726"/>
                    <a:pt x="396468" y="572490"/>
                  </a:cubicBezTo>
                  <a:cubicBezTo>
                    <a:pt x="389763" y="572490"/>
                    <a:pt x="385851" y="574167"/>
                    <a:pt x="384733" y="577520"/>
                  </a:cubicBezTo>
                  <a:cubicBezTo>
                    <a:pt x="385292" y="577520"/>
                    <a:pt x="385572" y="578078"/>
                    <a:pt x="385572" y="579196"/>
                  </a:cubicBezTo>
                  <a:cubicBezTo>
                    <a:pt x="380542" y="580872"/>
                    <a:pt x="378028" y="583107"/>
                    <a:pt x="378028" y="585902"/>
                  </a:cubicBezTo>
                  <a:lnTo>
                    <a:pt x="371322" y="585902"/>
                  </a:lnTo>
                  <a:lnTo>
                    <a:pt x="368808" y="584225"/>
                  </a:lnTo>
                  <a:cubicBezTo>
                    <a:pt x="368808" y="585902"/>
                    <a:pt x="367411" y="587299"/>
                    <a:pt x="364617" y="588416"/>
                  </a:cubicBezTo>
                  <a:cubicBezTo>
                    <a:pt x="362381" y="586740"/>
                    <a:pt x="359587" y="585902"/>
                    <a:pt x="356235" y="585902"/>
                  </a:cubicBezTo>
                  <a:lnTo>
                    <a:pt x="355396" y="585902"/>
                  </a:lnTo>
                  <a:cubicBezTo>
                    <a:pt x="353161" y="587578"/>
                    <a:pt x="351764" y="588416"/>
                    <a:pt x="351205" y="588416"/>
                  </a:cubicBezTo>
                  <a:lnTo>
                    <a:pt x="346176" y="586740"/>
                  </a:lnTo>
                  <a:lnTo>
                    <a:pt x="336118" y="590093"/>
                  </a:lnTo>
                  <a:lnTo>
                    <a:pt x="333603" y="590093"/>
                  </a:lnTo>
                  <a:lnTo>
                    <a:pt x="335280" y="586740"/>
                  </a:lnTo>
                  <a:lnTo>
                    <a:pt x="335280" y="585902"/>
                  </a:lnTo>
                  <a:lnTo>
                    <a:pt x="332765" y="585902"/>
                  </a:lnTo>
                  <a:lnTo>
                    <a:pt x="326059" y="590931"/>
                  </a:lnTo>
                  <a:lnTo>
                    <a:pt x="324383" y="590931"/>
                  </a:lnTo>
                  <a:cubicBezTo>
                    <a:pt x="316001" y="581431"/>
                    <a:pt x="307619" y="576681"/>
                    <a:pt x="299237" y="576681"/>
                  </a:cubicBezTo>
                  <a:cubicBezTo>
                    <a:pt x="283591" y="576681"/>
                    <a:pt x="275767" y="573329"/>
                    <a:pt x="275767" y="566623"/>
                  </a:cubicBezTo>
                  <a:cubicBezTo>
                    <a:pt x="269621" y="565505"/>
                    <a:pt x="266547" y="563270"/>
                    <a:pt x="266547" y="559917"/>
                  </a:cubicBezTo>
                  <a:cubicBezTo>
                    <a:pt x="268224" y="557123"/>
                    <a:pt x="269062" y="554609"/>
                    <a:pt x="269062" y="552373"/>
                  </a:cubicBezTo>
                  <a:lnTo>
                    <a:pt x="268224" y="549859"/>
                  </a:lnTo>
                  <a:lnTo>
                    <a:pt x="268224" y="548183"/>
                  </a:lnTo>
                  <a:cubicBezTo>
                    <a:pt x="274370" y="546506"/>
                    <a:pt x="278282" y="541756"/>
                    <a:pt x="279958" y="533933"/>
                  </a:cubicBezTo>
                  <a:cubicBezTo>
                    <a:pt x="279958" y="531139"/>
                    <a:pt x="287223" y="528345"/>
                    <a:pt x="301752" y="525551"/>
                  </a:cubicBezTo>
                  <a:lnTo>
                    <a:pt x="328574" y="518845"/>
                  </a:lnTo>
                  <a:lnTo>
                    <a:pt x="331089" y="520522"/>
                  </a:lnTo>
                  <a:cubicBezTo>
                    <a:pt x="347294" y="515493"/>
                    <a:pt x="364337" y="509625"/>
                    <a:pt x="382219" y="502920"/>
                  </a:cubicBezTo>
                  <a:cubicBezTo>
                    <a:pt x="390042" y="490626"/>
                    <a:pt x="393954" y="482524"/>
                    <a:pt x="393954" y="478612"/>
                  </a:cubicBezTo>
                  <a:cubicBezTo>
                    <a:pt x="392836" y="476377"/>
                    <a:pt x="392277" y="474700"/>
                    <a:pt x="392277" y="473583"/>
                  </a:cubicBezTo>
                  <a:cubicBezTo>
                    <a:pt x="393395" y="473583"/>
                    <a:pt x="393954" y="473024"/>
                    <a:pt x="393954" y="471906"/>
                  </a:cubicBezTo>
                  <a:cubicBezTo>
                    <a:pt x="392836" y="471906"/>
                    <a:pt x="391439" y="470509"/>
                    <a:pt x="389763" y="467715"/>
                  </a:cubicBezTo>
                  <a:lnTo>
                    <a:pt x="389763" y="458495"/>
                  </a:lnTo>
                  <a:cubicBezTo>
                    <a:pt x="389204" y="458495"/>
                    <a:pt x="387527" y="457657"/>
                    <a:pt x="384733" y="455981"/>
                  </a:cubicBezTo>
                  <a:cubicBezTo>
                    <a:pt x="384733" y="457657"/>
                    <a:pt x="383895" y="458495"/>
                    <a:pt x="382219" y="458495"/>
                  </a:cubicBezTo>
                  <a:lnTo>
                    <a:pt x="379704" y="457657"/>
                  </a:lnTo>
                  <a:lnTo>
                    <a:pt x="378028" y="456819"/>
                  </a:lnTo>
                  <a:cubicBezTo>
                    <a:pt x="378028" y="459613"/>
                    <a:pt x="369646" y="461568"/>
                    <a:pt x="352882" y="462686"/>
                  </a:cubicBezTo>
                  <a:lnTo>
                    <a:pt x="349529" y="462686"/>
                  </a:lnTo>
                  <a:cubicBezTo>
                    <a:pt x="347294" y="474980"/>
                    <a:pt x="344779" y="481127"/>
                    <a:pt x="341985" y="481127"/>
                  </a:cubicBezTo>
                  <a:cubicBezTo>
                    <a:pt x="335838" y="481127"/>
                    <a:pt x="328295" y="477215"/>
                    <a:pt x="319354" y="469392"/>
                  </a:cubicBezTo>
                  <a:cubicBezTo>
                    <a:pt x="317119" y="469392"/>
                    <a:pt x="309854" y="464921"/>
                    <a:pt x="297561" y="455981"/>
                  </a:cubicBezTo>
                  <a:lnTo>
                    <a:pt x="279958" y="445084"/>
                  </a:lnTo>
                  <a:lnTo>
                    <a:pt x="273253" y="443408"/>
                  </a:lnTo>
                  <a:lnTo>
                    <a:pt x="262356" y="446760"/>
                  </a:lnTo>
                  <a:cubicBezTo>
                    <a:pt x="261239" y="445084"/>
                    <a:pt x="260400" y="440613"/>
                    <a:pt x="259842" y="433349"/>
                  </a:cubicBezTo>
                  <a:lnTo>
                    <a:pt x="261518" y="429996"/>
                  </a:lnTo>
                  <a:lnTo>
                    <a:pt x="259003" y="420776"/>
                  </a:lnTo>
                  <a:lnTo>
                    <a:pt x="259842" y="418262"/>
                  </a:lnTo>
                  <a:cubicBezTo>
                    <a:pt x="259842" y="415468"/>
                    <a:pt x="257606" y="411835"/>
                    <a:pt x="253136" y="407365"/>
                  </a:cubicBezTo>
                  <a:lnTo>
                    <a:pt x="253136" y="404850"/>
                  </a:lnTo>
                  <a:cubicBezTo>
                    <a:pt x="254254" y="402056"/>
                    <a:pt x="257048" y="400659"/>
                    <a:pt x="261518" y="400659"/>
                  </a:cubicBezTo>
                  <a:lnTo>
                    <a:pt x="261518" y="398145"/>
                  </a:lnTo>
                  <a:cubicBezTo>
                    <a:pt x="258165" y="398145"/>
                    <a:pt x="255092" y="396468"/>
                    <a:pt x="252298" y="393116"/>
                  </a:cubicBezTo>
                  <a:cubicBezTo>
                    <a:pt x="256768" y="388645"/>
                    <a:pt x="259003" y="385292"/>
                    <a:pt x="259003" y="383057"/>
                  </a:cubicBezTo>
                  <a:cubicBezTo>
                    <a:pt x="256768" y="383057"/>
                    <a:pt x="255651" y="382219"/>
                    <a:pt x="255651" y="380543"/>
                  </a:cubicBezTo>
                  <a:lnTo>
                    <a:pt x="255651" y="379704"/>
                  </a:lnTo>
                  <a:cubicBezTo>
                    <a:pt x="255651" y="378028"/>
                    <a:pt x="257606" y="376072"/>
                    <a:pt x="261518" y="373837"/>
                  </a:cubicBezTo>
                  <a:lnTo>
                    <a:pt x="259842" y="367131"/>
                  </a:lnTo>
                  <a:cubicBezTo>
                    <a:pt x="259842" y="364337"/>
                    <a:pt x="262077" y="359867"/>
                    <a:pt x="266547" y="353720"/>
                  </a:cubicBezTo>
                  <a:cubicBezTo>
                    <a:pt x="265988" y="353161"/>
                    <a:pt x="265709" y="351485"/>
                    <a:pt x="265709" y="348691"/>
                  </a:cubicBezTo>
                  <a:cubicBezTo>
                    <a:pt x="268503" y="347014"/>
                    <a:pt x="271018" y="341147"/>
                    <a:pt x="273253" y="331089"/>
                  </a:cubicBezTo>
                  <a:cubicBezTo>
                    <a:pt x="274929" y="331089"/>
                    <a:pt x="278003" y="322986"/>
                    <a:pt x="282473" y="306781"/>
                  </a:cubicBezTo>
                  <a:cubicBezTo>
                    <a:pt x="284149" y="306781"/>
                    <a:pt x="287502" y="301472"/>
                    <a:pt x="292531" y="290855"/>
                  </a:cubicBezTo>
                  <a:cubicBezTo>
                    <a:pt x="295325" y="290855"/>
                    <a:pt x="298399" y="288340"/>
                    <a:pt x="301752" y="283311"/>
                  </a:cubicBezTo>
                  <a:cubicBezTo>
                    <a:pt x="312928" y="270459"/>
                    <a:pt x="322707" y="263753"/>
                    <a:pt x="331089" y="263194"/>
                  </a:cubicBezTo>
                  <a:cubicBezTo>
                    <a:pt x="332765" y="259283"/>
                    <a:pt x="335000" y="257327"/>
                    <a:pt x="337794" y="257327"/>
                  </a:cubicBezTo>
                  <a:cubicBezTo>
                    <a:pt x="335559" y="243916"/>
                    <a:pt x="329692" y="237210"/>
                    <a:pt x="320192" y="237210"/>
                  </a:cubicBezTo>
                  <a:cubicBezTo>
                    <a:pt x="315722" y="236651"/>
                    <a:pt x="308178" y="236372"/>
                    <a:pt x="297561" y="236372"/>
                  </a:cubicBezTo>
                  <a:lnTo>
                    <a:pt x="290855" y="237210"/>
                  </a:lnTo>
                  <a:cubicBezTo>
                    <a:pt x="288620" y="229946"/>
                    <a:pt x="285826" y="226314"/>
                    <a:pt x="282473" y="226314"/>
                  </a:cubicBezTo>
                  <a:cubicBezTo>
                    <a:pt x="283032" y="222961"/>
                    <a:pt x="283591" y="219887"/>
                    <a:pt x="284149" y="217093"/>
                  </a:cubicBezTo>
                  <a:cubicBezTo>
                    <a:pt x="284708" y="214858"/>
                    <a:pt x="285267" y="213182"/>
                    <a:pt x="285826" y="212064"/>
                  </a:cubicBezTo>
                  <a:cubicBezTo>
                    <a:pt x="284708" y="212064"/>
                    <a:pt x="282473" y="208991"/>
                    <a:pt x="279120" y="202844"/>
                  </a:cubicBezTo>
                  <a:lnTo>
                    <a:pt x="279958" y="200329"/>
                  </a:lnTo>
                  <a:lnTo>
                    <a:pt x="279120" y="196977"/>
                  </a:lnTo>
                  <a:lnTo>
                    <a:pt x="282473" y="190271"/>
                  </a:lnTo>
                  <a:lnTo>
                    <a:pt x="279958" y="186918"/>
                  </a:lnTo>
                  <a:cubicBezTo>
                    <a:pt x="281635" y="185242"/>
                    <a:pt x="283032" y="180213"/>
                    <a:pt x="284149" y="171831"/>
                  </a:cubicBezTo>
                  <a:cubicBezTo>
                    <a:pt x="282473" y="171831"/>
                    <a:pt x="281635" y="170992"/>
                    <a:pt x="281635" y="169316"/>
                  </a:cubicBezTo>
                  <a:cubicBezTo>
                    <a:pt x="284429" y="168198"/>
                    <a:pt x="286105" y="166243"/>
                    <a:pt x="286664" y="163449"/>
                  </a:cubicBezTo>
                  <a:cubicBezTo>
                    <a:pt x="283870" y="163449"/>
                    <a:pt x="282473" y="162610"/>
                    <a:pt x="282473" y="160934"/>
                  </a:cubicBezTo>
                  <a:cubicBezTo>
                    <a:pt x="284708" y="160934"/>
                    <a:pt x="285826" y="160096"/>
                    <a:pt x="285826" y="158419"/>
                  </a:cubicBezTo>
                  <a:lnTo>
                    <a:pt x="281635" y="158419"/>
                  </a:lnTo>
                  <a:lnTo>
                    <a:pt x="281635" y="154228"/>
                  </a:lnTo>
                  <a:cubicBezTo>
                    <a:pt x="284988" y="154228"/>
                    <a:pt x="286664" y="152831"/>
                    <a:pt x="286664" y="150037"/>
                  </a:cubicBezTo>
                  <a:lnTo>
                    <a:pt x="286664" y="146685"/>
                  </a:lnTo>
                  <a:cubicBezTo>
                    <a:pt x="283870" y="146685"/>
                    <a:pt x="282473" y="145567"/>
                    <a:pt x="282473" y="143332"/>
                  </a:cubicBezTo>
                  <a:lnTo>
                    <a:pt x="282473" y="139979"/>
                  </a:lnTo>
                  <a:lnTo>
                    <a:pt x="288340" y="129921"/>
                  </a:lnTo>
                  <a:lnTo>
                    <a:pt x="286664" y="126568"/>
                  </a:lnTo>
                  <a:lnTo>
                    <a:pt x="286664" y="122377"/>
                  </a:lnTo>
                  <a:cubicBezTo>
                    <a:pt x="284988" y="122377"/>
                    <a:pt x="284149" y="120142"/>
                    <a:pt x="284149" y="115671"/>
                  </a:cubicBezTo>
                  <a:lnTo>
                    <a:pt x="282473" y="115671"/>
                  </a:lnTo>
                  <a:lnTo>
                    <a:pt x="279958" y="116509"/>
                  </a:lnTo>
                  <a:cubicBezTo>
                    <a:pt x="279958" y="115951"/>
                    <a:pt x="279679" y="115671"/>
                    <a:pt x="279120" y="115671"/>
                  </a:cubicBezTo>
                  <a:cubicBezTo>
                    <a:pt x="279120" y="115112"/>
                    <a:pt x="279679" y="113995"/>
                    <a:pt x="280797" y="112318"/>
                  </a:cubicBezTo>
                  <a:cubicBezTo>
                    <a:pt x="281355" y="110642"/>
                    <a:pt x="282473" y="108966"/>
                    <a:pt x="284149" y="107289"/>
                  </a:cubicBezTo>
                  <a:lnTo>
                    <a:pt x="284149" y="106451"/>
                  </a:lnTo>
                  <a:lnTo>
                    <a:pt x="281635" y="102260"/>
                  </a:lnTo>
                  <a:cubicBezTo>
                    <a:pt x="283311" y="99466"/>
                    <a:pt x="284149" y="97231"/>
                    <a:pt x="284149" y="95554"/>
                  </a:cubicBezTo>
                  <a:lnTo>
                    <a:pt x="281635" y="93878"/>
                  </a:lnTo>
                  <a:cubicBezTo>
                    <a:pt x="284429" y="89966"/>
                    <a:pt x="285826" y="77114"/>
                    <a:pt x="285826" y="55321"/>
                  </a:cubicBezTo>
                  <a:lnTo>
                    <a:pt x="284149" y="52806"/>
                  </a:lnTo>
                  <a:cubicBezTo>
                    <a:pt x="288061" y="18719"/>
                    <a:pt x="291693" y="1676"/>
                    <a:pt x="295046" y="1676"/>
                  </a:cubicBezTo>
                  <a:close/>
                  <a:moveTo>
                    <a:pt x="199491" y="0"/>
                  </a:moveTo>
                  <a:cubicBezTo>
                    <a:pt x="201168" y="2235"/>
                    <a:pt x="202006" y="5588"/>
                    <a:pt x="202006" y="10058"/>
                  </a:cubicBezTo>
                  <a:lnTo>
                    <a:pt x="212064" y="10058"/>
                  </a:lnTo>
                  <a:cubicBezTo>
                    <a:pt x="217652" y="18999"/>
                    <a:pt x="230505" y="26543"/>
                    <a:pt x="250621" y="32689"/>
                  </a:cubicBezTo>
                  <a:cubicBezTo>
                    <a:pt x="254533" y="34366"/>
                    <a:pt x="256768" y="36880"/>
                    <a:pt x="257327" y="40233"/>
                  </a:cubicBezTo>
                  <a:cubicBezTo>
                    <a:pt x="257327" y="41351"/>
                    <a:pt x="256489" y="44145"/>
                    <a:pt x="254812" y="48615"/>
                  </a:cubicBezTo>
                  <a:cubicBezTo>
                    <a:pt x="258724" y="48615"/>
                    <a:pt x="262356" y="51130"/>
                    <a:pt x="265709" y="56159"/>
                  </a:cubicBezTo>
                  <a:lnTo>
                    <a:pt x="266547" y="56159"/>
                  </a:lnTo>
                  <a:cubicBezTo>
                    <a:pt x="266547" y="58953"/>
                    <a:pt x="266268" y="60909"/>
                    <a:pt x="265709" y="62026"/>
                  </a:cubicBezTo>
                  <a:lnTo>
                    <a:pt x="269062" y="68732"/>
                  </a:lnTo>
                  <a:lnTo>
                    <a:pt x="268224" y="68732"/>
                  </a:lnTo>
                  <a:cubicBezTo>
                    <a:pt x="268224" y="69291"/>
                    <a:pt x="268503" y="69570"/>
                    <a:pt x="269062" y="69570"/>
                  </a:cubicBezTo>
                  <a:lnTo>
                    <a:pt x="268224" y="76276"/>
                  </a:lnTo>
                  <a:cubicBezTo>
                    <a:pt x="268224" y="79070"/>
                    <a:pt x="268503" y="81026"/>
                    <a:pt x="269062" y="82143"/>
                  </a:cubicBezTo>
                  <a:lnTo>
                    <a:pt x="265709" y="103098"/>
                  </a:lnTo>
                  <a:lnTo>
                    <a:pt x="265709" y="107289"/>
                  </a:lnTo>
                  <a:cubicBezTo>
                    <a:pt x="261239" y="107289"/>
                    <a:pt x="257606" y="109524"/>
                    <a:pt x="254812" y="113995"/>
                  </a:cubicBezTo>
                  <a:cubicBezTo>
                    <a:pt x="253695" y="113436"/>
                    <a:pt x="251739" y="113157"/>
                    <a:pt x="248945" y="113157"/>
                  </a:cubicBezTo>
                  <a:cubicBezTo>
                    <a:pt x="226593" y="135509"/>
                    <a:pt x="215138" y="148361"/>
                    <a:pt x="214579" y="151714"/>
                  </a:cubicBezTo>
                  <a:cubicBezTo>
                    <a:pt x="206197" y="155625"/>
                    <a:pt x="198932" y="165404"/>
                    <a:pt x="192786" y="181051"/>
                  </a:cubicBezTo>
                  <a:lnTo>
                    <a:pt x="195300" y="185242"/>
                  </a:lnTo>
                  <a:lnTo>
                    <a:pt x="195300" y="191947"/>
                  </a:lnTo>
                  <a:cubicBezTo>
                    <a:pt x="210947" y="195300"/>
                    <a:pt x="218770" y="198932"/>
                    <a:pt x="218770" y="202844"/>
                  </a:cubicBezTo>
                  <a:lnTo>
                    <a:pt x="218770" y="205359"/>
                  </a:lnTo>
                  <a:cubicBezTo>
                    <a:pt x="218770" y="207035"/>
                    <a:pt x="217652" y="207873"/>
                    <a:pt x="215417" y="207873"/>
                  </a:cubicBezTo>
                  <a:lnTo>
                    <a:pt x="217093" y="212902"/>
                  </a:lnTo>
                  <a:cubicBezTo>
                    <a:pt x="217093" y="222961"/>
                    <a:pt x="214020" y="229387"/>
                    <a:pt x="207873" y="232181"/>
                  </a:cubicBezTo>
                  <a:lnTo>
                    <a:pt x="182727" y="259003"/>
                  </a:lnTo>
                  <a:lnTo>
                    <a:pt x="156743" y="293370"/>
                  </a:lnTo>
                  <a:cubicBezTo>
                    <a:pt x="152831" y="303428"/>
                    <a:pt x="150317" y="308457"/>
                    <a:pt x="149199" y="308457"/>
                  </a:cubicBezTo>
                  <a:cubicBezTo>
                    <a:pt x="151993" y="316280"/>
                    <a:pt x="153670" y="320192"/>
                    <a:pt x="154228" y="320192"/>
                  </a:cubicBezTo>
                  <a:lnTo>
                    <a:pt x="156743" y="320192"/>
                  </a:lnTo>
                  <a:lnTo>
                    <a:pt x="160934" y="317678"/>
                  </a:lnTo>
                  <a:lnTo>
                    <a:pt x="165963" y="319354"/>
                  </a:lnTo>
                  <a:cubicBezTo>
                    <a:pt x="167081" y="319354"/>
                    <a:pt x="169316" y="317119"/>
                    <a:pt x="172669" y="312648"/>
                  </a:cubicBezTo>
                  <a:cubicBezTo>
                    <a:pt x="172669" y="313766"/>
                    <a:pt x="176022" y="316839"/>
                    <a:pt x="182727" y="321868"/>
                  </a:cubicBezTo>
                  <a:lnTo>
                    <a:pt x="182727" y="319354"/>
                  </a:lnTo>
                  <a:lnTo>
                    <a:pt x="185242" y="319354"/>
                  </a:lnTo>
                  <a:cubicBezTo>
                    <a:pt x="190830" y="326059"/>
                    <a:pt x="199212" y="330809"/>
                    <a:pt x="210388" y="333603"/>
                  </a:cubicBezTo>
                  <a:cubicBezTo>
                    <a:pt x="210388" y="335280"/>
                    <a:pt x="212064" y="337515"/>
                    <a:pt x="215417" y="340309"/>
                  </a:cubicBezTo>
                  <a:lnTo>
                    <a:pt x="212902" y="344500"/>
                  </a:lnTo>
                  <a:cubicBezTo>
                    <a:pt x="221284" y="350088"/>
                    <a:pt x="227990" y="360426"/>
                    <a:pt x="233019" y="375513"/>
                  </a:cubicBezTo>
                  <a:cubicBezTo>
                    <a:pt x="238048" y="375513"/>
                    <a:pt x="241122" y="378587"/>
                    <a:pt x="242239" y="384733"/>
                  </a:cubicBezTo>
                  <a:cubicBezTo>
                    <a:pt x="243916" y="384733"/>
                    <a:pt x="245313" y="386130"/>
                    <a:pt x="246430" y="388925"/>
                  </a:cubicBezTo>
                  <a:cubicBezTo>
                    <a:pt x="244754" y="388925"/>
                    <a:pt x="243916" y="389763"/>
                    <a:pt x="243916" y="391439"/>
                  </a:cubicBezTo>
                  <a:lnTo>
                    <a:pt x="243916" y="393116"/>
                  </a:lnTo>
                  <a:cubicBezTo>
                    <a:pt x="246710" y="395909"/>
                    <a:pt x="248945" y="401218"/>
                    <a:pt x="250621" y="409041"/>
                  </a:cubicBezTo>
                  <a:cubicBezTo>
                    <a:pt x="252298" y="409041"/>
                    <a:pt x="254533" y="411276"/>
                    <a:pt x="257327" y="415747"/>
                  </a:cubicBezTo>
                  <a:lnTo>
                    <a:pt x="257327" y="420776"/>
                  </a:lnTo>
                  <a:lnTo>
                    <a:pt x="259003" y="434187"/>
                  </a:lnTo>
                  <a:lnTo>
                    <a:pt x="255651" y="435864"/>
                  </a:lnTo>
                  <a:lnTo>
                    <a:pt x="256489" y="437540"/>
                  </a:lnTo>
                  <a:lnTo>
                    <a:pt x="257327" y="440055"/>
                  </a:lnTo>
                  <a:cubicBezTo>
                    <a:pt x="257886" y="442849"/>
                    <a:pt x="258445" y="445922"/>
                    <a:pt x="259003" y="449275"/>
                  </a:cubicBezTo>
                  <a:lnTo>
                    <a:pt x="257327" y="451789"/>
                  </a:lnTo>
                  <a:lnTo>
                    <a:pt x="259003" y="458495"/>
                  </a:lnTo>
                  <a:cubicBezTo>
                    <a:pt x="259003" y="464083"/>
                    <a:pt x="257886" y="472465"/>
                    <a:pt x="255651" y="483641"/>
                  </a:cubicBezTo>
                  <a:cubicBezTo>
                    <a:pt x="256768" y="485876"/>
                    <a:pt x="257327" y="487832"/>
                    <a:pt x="257327" y="489508"/>
                  </a:cubicBezTo>
                  <a:lnTo>
                    <a:pt x="255651" y="489508"/>
                  </a:lnTo>
                  <a:lnTo>
                    <a:pt x="259003" y="494538"/>
                  </a:lnTo>
                  <a:cubicBezTo>
                    <a:pt x="256768" y="499567"/>
                    <a:pt x="255651" y="503758"/>
                    <a:pt x="255651" y="507111"/>
                  </a:cubicBezTo>
                  <a:lnTo>
                    <a:pt x="255651" y="512140"/>
                  </a:lnTo>
                  <a:lnTo>
                    <a:pt x="257327" y="518845"/>
                  </a:lnTo>
                  <a:cubicBezTo>
                    <a:pt x="256209" y="518845"/>
                    <a:pt x="254533" y="524992"/>
                    <a:pt x="252298" y="537286"/>
                  </a:cubicBezTo>
                  <a:lnTo>
                    <a:pt x="250621" y="537286"/>
                  </a:lnTo>
                  <a:cubicBezTo>
                    <a:pt x="250621" y="537845"/>
                    <a:pt x="251180" y="539242"/>
                    <a:pt x="252298" y="541477"/>
                  </a:cubicBezTo>
                  <a:cubicBezTo>
                    <a:pt x="250063" y="558800"/>
                    <a:pt x="245592" y="575005"/>
                    <a:pt x="238887" y="590093"/>
                  </a:cubicBezTo>
                  <a:cubicBezTo>
                    <a:pt x="238887" y="594004"/>
                    <a:pt x="233299" y="599313"/>
                    <a:pt x="222123" y="606018"/>
                  </a:cubicBezTo>
                  <a:lnTo>
                    <a:pt x="223799" y="608533"/>
                  </a:lnTo>
                  <a:cubicBezTo>
                    <a:pt x="214858" y="614121"/>
                    <a:pt x="207594" y="616915"/>
                    <a:pt x="202006" y="616915"/>
                  </a:cubicBezTo>
                  <a:cubicBezTo>
                    <a:pt x="200329" y="621944"/>
                    <a:pt x="199212" y="624459"/>
                    <a:pt x="198653" y="624459"/>
                  </a:cubicBezTo>
                  <a:lnTo>
                    <a:pt x="195300" y="623620"/>
                  </a:lnTo>
                  <a:cubicBezTo>
                    <a:pt x="194741" y="624179"/>
                    <a:pt x="193065" y="624459"/>
                    <a:pt x="190271" y="624459"/>
                  </a:cubicBezTo>
                  <a:lnTo>
                    <a:pt x="189433" y="621944"/>
                  </a:lnTo>
                  <a:lnTo>
                    <a:pt x="189433" y="620268"/>
                  </a:lnTo>
                  <a:cubicBezTo>
                    <a:pt x="187756" y="620826"/>
                    <a:pt x="186359" y="621665"/>
                    <a:pt x="185242" y="622782"/>
                  </a:cubicBezTo>
                  <a:cubicBezTo>
                    <a:pt x="184124" y="623341"/>
                    <a:pt x="183565" y="623900"/>
                    <a:pt x="183565" y="624459"/>
                  </a:cubicBezTo>
                  <a:cubicBezTo>
                    <a:pt x="185242" y="625018"/>
                    <a:pt x="186080" y="626135"/>
                    <a:pt x="186080" y="627812"/>
                  </a:cubicBezTo>
                  <a:cubicBezTo>
                    <a:pt x="186080" y="629488"/>
                    <a:pt x="185242" y="630326"/>
                    <a:pt x="183565" y="630326"/>
                  </a:cubicBezTo>
                  <a:cubicBezTo>
                    <a:pt x="178536" y="625856"/>
                    <a:pt x="176022" y="622503"/>
                    <a:pt x="176022" y="620268"/>
                  </a:cubicBezTo>
                  <a:lnTo>
                    <a:pt x="174345" y="620268"/>
                  </a:lnTo>
                  <a:cubicBezTo>
                    <a:pt x="174345" y="623062"/>
                    <a:pt x="173507" y="624459"/>
                    <a:pt x="171831" y="624459"/>
                  </a:cubicBezTo>
                  <a:cubicBezTo>
                    <a:pt x="171831" y="623341"/>
                    <a:pt x="170434" y="621944"/>
                    <a:pt x="167640" y="620268"/>
                  </a:cubicBezTo>
                  <a:cubicBezTo>
                    <a:pt x="165963" y="620826"/>
                    <a:pt x="165125" y="621944"/>
                    <a:pt x="165125" y="623620"/>
                  </a:cubicBezTo>
                  <a:cubicBezTo>
                    <a:pt x="164007" y="623620"/>
                    <a:pt x="163449" y="623062"/>
                    <a:pt x="163449" y="621944"/>
                  </a:cubicBezTo>
                  <a:lnTo>
                    <a:pt x="155905" y="623620"/>
                  </a:lnTo>
                  <a:cubicBezTo>
                    <a:pt x="153111" y="621385"/>
                    <a:pt x="148920" y="619988"/>
                    <a:pt x="143332" y="619429"/>
                  </a:cubicBezTo>
                  <a:lnTo>
                    <a:pt x="140817" y="620268"/>
                  </a:lnTo>
                  <a:lnTo>
                    <a:pt x="122377" y="620268"/>
                  </a:lnTo>
                  <a:lnTo>
                    <a:pt x="113995" y="619429"/>
                  </a:lnTo>
                  <a:cubicBezTo>
                    <a:pt x="112877" y="619988"/>
                    <a:pt x="111201" y="620268"/>
                    <a:pt x="108966" y="620268"/>
                  </a:cubicBezTo>
                  <a:cubicBezTo>
                    <a:pt x="89966" y="620268"/>
                    <a:pt x="68732" y="606018"/>
                    <a:pt x="45262" y="577520"/>
                  </a:cubicBezTo>
                  <a:lnTo>
                    <a:pt x="46939" y="577520"/>
                  </a:lnTo>
                  <a:cubicBezTo>
                    <a:pt x="53086" y="583666"/>
                    <a:pt x="60350" y="588975"/>
                    <a:pt x="68732" y="593445"/>
                  </a:cubicBezTo>
                  <a:lnTo>
                    <a:pt x="71247" y="592607"/>
                  </a:lnTo>
                  <a:lnTo>
                    <a:pt x="89687" y="592607"/>
                  </a:lnTo>
                  <a:cubicBezTo>
                    <a:pt x="96951" y="592607"/>
                    <a:pt x="104216" y="590372"/>
                    <a:pt x="111480" y="585902"/>
                  </a:cubicBezTo>
                  <a:cubicBezTo>
                    <a:pt x="114833" y="585902"/>
                    <a:pt x="119583" y="583666"/>
                    <a:pt x="125730" y="579196"/>
                  </a:cubicBezTo>
                  <a:lnTo>
                    <a:pt x="129921" y="580034"/>
                  </a:lnTo>
                  <a:cubicBezTo>
                    <a:pt x="140538" y="572211"/>
                    <a:pt x="150317" y="557682"/>
                    <a:pt x="159258" y="536448"/>
                  </a:cubicBezTo>
                  <a:lnTo>
                    <a:pt x="158419" y="533933"/>
                  </a:lnTo>
                  <a:lnTo>
                    <a:pt x="158419" y="532257"/>
                  </a:lnTo>
                  <a:cubicBezTo>
                    <a:pt x="159537" y="532257"/>
                    <a:pt x="162052" y="527786"/>
                    <a:pt x="165963" y="518845"/>
                  </a:cubicBezTo>
                  <a:lnTo>
                    <a:pt x="165963" y="516331"/>
                  </a:lnTo>
                  <a:lnTo>
                    <a:pt x="162610" y="516331"/>
                  </a:lnTo>
                  <a:lnTo>
                    <a:pt x="162610" y="512140"/>
                  </a:lnTo>
                  <a:cubicBezTo>
                    <a:pt x="168757" y="510464"/>
                    <a:pt x="171831" y="507390"/>
                    <a:pt x="171831" y="502920"/>
                  </a:cubicBezTo>
                  <a:cubicBezTo>
                    <a:pt x="166243" y="502361"/>
                    <a:pt x="163449" y="500964"/>
                    <a:pt x="163449" y="498729"/>
                  </a:cubicBezTo>
                  <a:cubicBezTo>
                    <a:pt x="166801" y="497611"/>
                    <a:pt x="169875" y="494817"/>
                    <a:pt x="172669" y="490347"/>
                  </a:cubicBezTo>
                  <a:lnTo>
                    <a:pt x="170154" y="486994"/>
                  </a:lnTo>
                  <a:cubicBezTo>
                    <a:pt x="170154" y="484200"/>
                    <a:pt x="170713" y="482803"/>
                    <a:pt x="171831" y="482803"/>
                  </a:cubicBezTo>
                  <a:lnTo>
                    <a:pt x="170154" y="476097"/>
                  </a:lnTo>
                  <a:lnTo>
                    <a:pt x="170154" y="470230"/>
                  </a:lnTo>
                  <a:cubicBezTo>
                    <a:pt x="170154" y="469671"/>
                    <a:pt x="170713" y="469392"/>
                    <a:pt x="171831" y="469392"/>
                  </a:cubicBezTo>
                  <a:cubicBezTo>
                    <a:pt x="170154" y="463245"/>
                    <a:pt x="169316" y="459613"/>
                    <a:pt x="169316" y="458495"/>
                  </a:cubicBezTo>
                  <a:cubicBezTo>
                    <a:pt x="170434" y="457936"/>
                    <a:pt x="171551" y="457098"/>
                    <a:pt x="172669" y="455981"/>
                  </a:cubicBezTo>
                  <a:lnTo>
                    <a:pt x="171831" y="455981"/>
                  </a:lnTo>
                  <a:lnTo>
                    <a:pt x="172669" y="450113"/>
                  </a:lnTo>
                  <a:lnTo>
                    <a:pt x="171831" y="443408"/>
                  </a:lnTo>
                  <a:cubicBezTo>
                    <a:pt x="173507" y="443408"/>
                    <a:pt x="175183" y="440334"/>
                    <a:pt x="176860" y="434187"/>
                  </a:cubicBezTo>
                  <a:cubicBezTo>
                    <a:pt x="174066" y="434187"/>
                    <a:pt x="171831" y="432511"/>
                    <a:pt x="170154" y="429158"/>
                  </a:cubicBezTo>
                  <a:cubicBezTo>
                    <a:pt x="172389" y="428040"/>
                    <a:pt x="173786" y="427482"/>
                    <a:pt x="174345" y="427482"/>
                  </a:cubicBezTo>
                  <a:lnTo>
                    <a:pt x="174345" y="423291"/>
                  </a:lnTo>
                  <a:cubicBezTo>
                    <a:pt x="168757" y="422732"/>
                    <a:pt x="165963" y="421614"/>
                    <a:pt x="165963" y="419938"/>
                  </a:cubicBezTo>
                  <a:cubicBezTo>
                    <a:pt x="167640" y="419938"/>
                    <a:pt x="170434" y="417144"/>
                    <a:pt x="174345" y="411556"/>
                  </a:cubicBezTo>
                  <a:lnTo>
                    <a:pt x="174345" y="406527"/>
                  </a:lnTo>
                  <a:lnTo>
                    <a:pt x="167640" y="406527"/>
                  </a:lnTo>
                  <a:lnTo>
                    <a:pt x="167640" y="404850"/>
                  </a:lnTo>
                  <a:cubicBezTo>
                    <a:pt x="169316" y="401497"/>
                    <a:pt x="171551" y="399821"/>
                    <a:pt x="174345" y="399821"/>
                  </a:cubicBezTo>
                  <a:lnTo>
                    <a:pt x="174345" y="393954"/>
                  </a:lnTo>
                  <a:cubicBezTo>
                    <a:pt x="168757" y="393954"/>
                    <a:pt x="165963" y="392557"/>
                    <a:pt x="165963" y="389763"/>
                  </a:cubicBezTo>
                  <a:cubicBezTo>
                    <a:pt x="168198" y="387527"/>
                    <a:pt x="169316" y="385292"/>
                    <a:pt x="169316" y="383057"/>
                  </a:cubicBezTo>
                  <a:cubicBezTo>
                    <a:pt x="160934" y="380263"/>
                    <a:pt x="156743" y="376910"/>
                    <a:pt x="156743" y="372999"/>
                  </a:cubicBezTo>
                  <a:lnTo>
                    <a:pt x="154228" y="373837"/>
                  </a:lnTo>
                  <a:cubicBezTo>
                    <a:pt x="152552" y="373837"/>
                    <a:pt x="151714" y="372999"/>
                    <a:pt x="151714" y="371322"/>
                  </a:cubicBezTo>
                  <a:cubicBezTo>
                    <a:pt x="152273" y="371322"/>
                    <a:pt x="152552" y="371043"/>
                    <a:pt x="152552" y="370484"/>
                  </a:cubicBezTo>
                  <a:cubicBezTo>
                    <a:pt x="150317" y="370484"/>
                    <a:pt x="148082" y="369366"/>
                    <a:pt x="145846" y="367131"/>
                  </a:cubicBezTo>
                  <a:cubicBezTo>
                    <a:pt x="138023" y="374954"/>
                    <a:pt x="127965" y="383895"/>
                    <a:pt x="115671" y="393954"/>
                  </a:cubicBezTo>
                  <a:cubicBezTo>
                    <a:pt x="97231" y="416865"/>
                    <a:pt x="82702" y="440055"/>
                    <a:pt x="72085" y="463524"/>
                  </a:cubicBezTo>
                  <a:lnTo>
                    <a:pt x="68732" y="466877"/>
                  </a:lnTo>
                  <a:cubicBezTo>
                    <a:pt x="62026" y="456819"/>
                    <a:pt x="56159" y="451789"/>
                    <a:pt x="51130" y="451789"/>
                  </a:cubicBezTo>
                  <a:cubicBezTo>
                    <a:pt x="51130" y="448995"/>
                    <a:pt x="48056" y="445922"/>
                    <a:pt x="41910" y="442569"/>
                  </a:cubicBezTo>
                  <a:cubicBezTo>
                    <a:pt x="41910" y="443687"/>
                    <a:pt x="40513" y="445084"/>
                    <a:pt x="37719" y="446760"/>
                  </a:cubicBezTo>
                  <a:lnTo>
                    <a:pt x="36042" y="443408"/>
                  </a:lnTo>
                  <a:cubicBezTo>
                    <a:pt x="37719" y="443408"/>
                    <a:pt x="38557" y="442569"/>
                    <a:pt x="38557" y="440893"/>
                  </a:cubicBezTo>
                  <a:lnTo>
                    <a:pt x="35204" y="438378"/>
                  </a:lnTo>
                  <a:cubicBezTo>
                    <a:pt x="33528" y="438378"/>
                    <a:pt x="31572" y="438937"/>
                    <a:pt x="29337" y="440055"/>
                  </a:cubicBezTo>
                  <a:cubicBezTo>
                    <a:pt x="26543" y="438937"/>
                    <a:pt x="24307" y="438099"/>
                    <a:pt x="22631" y="437540"/>
                  </a:cubicBezTo>
                  <a:cubicBezTo>
                    <a:pt x="20955" y="436981"/>
                    <a:pt x="19837" y="436702"/>
                    <a:pt x="19278" y="436702"/>
                  </a:cubicBezTo>
                  <a:lnTo>
                    <a:pt x="1676" y="440893"/>
                  </a:lnTo>
                  <a:lnTo>
                    <a:pt x="0" y="438378"/>
                  </a:lnTo>
                  <a:lnTo>
                    <a:pt x="0" y="436702"/>
                  </a:lnTo>
                  <a:cubicBezTo>
                    <a:pt x="1117" y="434467"/>
                    <a:pt x="2235" y="432511"/>
                    <a:pt x="3352" y="430835"/>
                  </a:cubicBezTo>
                  <a:cubicBezTo>
                    <a:pt x="4470" y="429717"/>
                    <a:pt x="5308" y="429158"/>
                    <a:pt x="5867" y="429158"/>
                  </a:cubicBezTo>
                  <a:lnTo>
                    <a:pt x="4191" y="426643"/>
                  </a:lnTo>
                  <a:cubicBezTo>
                    <a:pt x="8661" y="414350"/>
                    <a:pt x="17602" y="398145"/>
                    <a:pt x="31013" y="378028"/>
                  </a:cubicBezTo>
                  <a:cubicBezTo>
                    <a:pt x="47218" y="346176"/>
                    <a:pt x="64541" y="315442"/>
                    <a:pt x="82981" y="285826"/>
                  </a:cubicBezTo>
                  <a:lnTo>
                    <a:pt x="85496" y="270738"/>
                  </a:lnTo>
                  <a:lnTo>
                    <a:pt x="75438" y="272415"/>
                  </a:lnTo>
                  <a:cubicBezTo>
                    <a:pt x="75438" y="269621"/>
                    <a:pt x="74879" y="268224"/>
                    <a:pt x="73761" y="268224"/>
                  </a:cubicBezTo>
                  <a:cubicBezTo>
                    <a:pt x="73202" y="268224"/>
                    <a:pt x="71526" y="268503"/>
                    <a:pt x="68732" y="269062"/>
                  </a:cubicBezTo>
                  <a:cubicBezTo>
                    <a:pt x="65938" y="269621"/>
                    <a:pt x="62306" y="270179"/>
                    <a:pt x="57835" y="270738"/>
                  </a:cubicBezTo>
                  <a:lnTo>
                    <a:pt x="51130" y="264033"/>
                  </a:lnTo>
                  <a:cubicBezTo>
                    <a:pt x="52806" y="255092"/>
                    <a:pt x="58674" y="245313"/>
                    <a:pt x="68732" y="234696"/>
                  </a:cubicBezTo>
                  <a:cubicBezTo>
                    <a:pt x="70967" y="234696"/>
                    <a:pt x="76555" y="229666"/>
                    <a:pt x="85496" y="219608"/>
                  </a:cubicBezTo>
                  <a:lnTo>
                    <a:pt x="111480" y="193624"/>
                  </a:lnTo>
                  <a:cubicBezTo>
                    <a:pt x="113157" y="190271"/>
                    <a:pt x="115112" y="186918"/>
                    <a:pt x="117348" y="183565"/>
                  </a:cubicBezTo>
                  <a:cubicBezTo>
                    <a:pt x="120142" y="178536"/>
                    <a:pt x="122936" y="173507"/>
                    <a:pt x="125730" y="168478"/>
                  </a:cubicBezTo>
                  <a:cubicBezTo>
                    <a:pt x="133553" y="154508"/>
                    <a:pt x="141655" y="139420"/>
                    <a:pt x="150037" y="123215"/>
                  </a:cubicBezTo>
                  <a:cubicBezTo>
                    <a:pt x="149479" y="122656"/>
                    <a:pt x="149199" y="120980"/>
                    <a:pt x="149199" y="118186"/>
                  </a:cubicBezTo>
                  <a:cubicBezTo>
                    <a:pt x="151993" y="118186"/>
                    <a:pt x="153670" y="113157"/>
                    <a:pt x="154228" y="103098"/>
                  </a:cubicBezTo>
                  <a:lnTo>
                    <a:pt x="151714" y="103098"/>
                  </a:lnTo>
                  <a:lnTo>
                    <a:pt x="151714" y="100584"/>
                  </a:lnTo>
                  <a:cubicBezTo>
                    <a:pt x="154508" y="100584"/>
                    <a:pt x="155905" y="99745"/>
                    <a:pt x="155905" y="98069"/>
                  </a:cubicBezTo>
                  <a:lnTo>
                    <a:pt x="154228" y="95554"/>
                  </a:lnTo>
                  <a:cubicBezTo>
                    <a:pt x="152552" y="95554"/>
                    <a:pt x="148920" y="97790"/>
                    <a:pt x="143332" y="102260"/>
                  </a:cubicBezTo>
                  <a:lnTo>
                    <a:pt x="142494" y="99745"/>
                  </a:lnTo>
                  <a:lnTo>
                    <a:pt x="142494" y="98069"/>
                  </a:lnTo>
                  <a:lnTo>
                    <a:pt x="140817" y="98069"/>
                  </a:lnTo>
                  <a:cubicBezTo>
                    <a:pt x="140817" y="100304"/>
                    <a:pt x="140258" y="101981"/>
                    <a:pt x="139141" y="103098"/>
                  </a:cubicBezTo>
                  <a:cubicBezTo>
                    <a:pt x="131318" y="103098"/>
                    <a:pt x="125730" y="100863"/>
                    <a:pt x="122377" y="96393"/>
                  </a:cubicBezTo>
                  <a:cubicBezTo>
                    <a:pt x="121259" y="96393"/>
                    <a:pt x="120700" y="96951"/>
                    <a:pt x="120700" y="98069"/>
                  </a:cubicBezTo>
                  <a:cubicBezTo>
                    <a:pt x="103936" y="97510"/>
                    <a:pt x="94157" y="96113"/>
                    <a:pt x="91363" y="93878"/>
                  </a:cubicBezTo>
                  <a:lnTo>
                    <a:pt x="82981" y="95554"/>
                  </a:lnTo>
                  <a:cubicBezTo>
                    <a:pt x="74041" y="82143"/>
                    <a:pt x="64820" y="73482"/>
                    <a:pt x="55321" y="69570"/>
                  </a:cubicBezTo>
                  <a:cubicBezTo>
                    <a:pt x="48056" y="62306"/>
                    <a:pt x="44424" y="56997"/>
                    <a:pt x="44424" y="53644"/>
                  </a:cubicBezTo>
                  <a:lnTo>
                    <a:pt x="45262" y="51130"/>
                  </a:lnTo>
                  <a:lnTo>
                    <a:pt x="45262" y="49453"/>
                  </a:lnTo>
                  <a:lnTo>
                    <a:pt x="48615" y="49453"/>
                  </a:lnTo>
                  <a:lnTo>
                    <a:pt x="48615" y="52806"/>
                  </a:lnTo>
                  <a:lnTo>
                    <a:pt x="51130" y="51130"/>
                  </a:lnTo>
                  <a:lnTo>
                    <a:pt x="51968" y="51130"/>
                  </a:lnTo>
                  <a:cubicBezTo>
                    <a:pt x="67056" y="52806"/>
                    <a:pt x="79349" y="55600"/>
                    <a:pt x="88849" y="59512"/>
                  </a:cubicBezTo>
                  <a:cubicBezTo>
                    <a:pt x="99466" y="59512"/>
                    <a:pt x="110083" y="56159"/>
                    <a:pt x="120700" y="49453"/>
                  </a:cubicBezTo>
                  <a:cubicBezTo>
                    <a:pt x="129641" y="46101"/>
                    <a:pt x="135509" y="42189"/>
                    <a:pt x="138303" y="37719"/>
                  </a:cubicBezTo>
                  <a:cubicBezTo>
                    <a:pt x="151155" y="32689"/>
                    <a:pt x="158140" y="27940"/>
                    <a:pt x="159258" y="23469"/>
                  </a:cubicBezTo>
                  <a:cubicBezTo>
                    <a:pt x="163728" y="23469"/>
                    <a:pt x="171831" y="20675"/>
                    <a:pt x="183565" y="15087"/>
                  </a:cubicBezTo>
                  <a:cubicBezTo>
                    <a:pt x="188595" y="15087"/>
                    <a:pt x="193903" y="10058"/>
                    <a:pt x="199491" y="0"/>
                  </a:cubicBezTo>
                  <a:close/>
                </a:path>
              </a:pathLst>
            </a:custGeom>
            <a:solidFill>
              <a:schemeClr val="tx1">
                <a:lumMod val="85000"/>
                <a:lumOff val="1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6600" dirty="0">
                <a:solidFill>
                  <a:schemeClr val="tx1">
                    <a:lumMod val="85000"/>
                    <a:lumOff val="15000"/>
                  </a:schemeClr>
                </a:solidFill>
                <a:latin typeface="字魂49号-逍遥行书" panose="00000500000000000000" pitchFamily="2" charset="-122"/>
                <a:ea typeface="字魂49号-逍遥行书" panose="00000500000000000000" pitchFamily="2" charset="-122"/>
              </a:endParaRPr>
            </a:p>
          </p:txBody>
        </p:sp>
        <p:sp>
          <p:nvSpPr>
            <p:cNvPr id="30" name="文本框 29">
              <a:extLst>
                <a:ext uri="{FF2B5EF4-FFF2-40B4-BE49-F238E27FC236}">
                  <a16:creationId xmlns:a16="http://schemas.microsoft.com/office/drawing/2014/main" id="{680C7A15-13E0-488F-86ED-B6E11B4B64CC}"/>
                </a:ext>
              </a:extLst>
            </p:cNvPr>
            <p:cNvSpPr txBox="1"/>
            <p:nvPr/>
          </p:nvSpPr>
          <p:spPr>
            <a:xfrm>
              <a:off x="3201814" y="692150"/>
              <a:ext cx="1560594" cy="1442337"/>
            </a:xfrm>
            <a:custGeom>
              <a:avLst/>
              <a:gdLst/>
              <a:ahLst/>
              <a:cxnLst/>
              <a:rect l="l" t="t" r="r" b="b"/>
              <a:pathLst>
                <a:path w="1694546" h="1566139">
                  <a:moveTo>
                    <a:pt x="745179" y="1507198"/>
                  </a:moveTo>
                  <a:lnTo>
                    <a:pt x="745179" y="1509303"/>
                  </a:lnTo>
                  <a:lnTo>
                    <a:pt x="753599" y="1509303"/>
                  </a:lnTo>
                  <a:lnTo>
                    <a:pt x="753599" y="1507198"/>
                  </a:lnTo>
                  <a:close/>
                  <a:moveTo>
                    <a:pt x="734654" y="1498778"/>
                  </a:moveTo>
                  <a:lnTo>
                    <a:pt x="734654" y="1507198"/>
                  </a:lnTo>
                  <a:cubicBezTo>
                    <a:pt x="740268" y="1507198"/>
                    <a:pt x="743074" y="1504392"/>
                    <a:pt x="743074" y="1498778"/>
                  </a:cubicBezTo>
                  <a:close/>
                  <a:moveTo>
                    <a:pt x="738864" y="1488253"/>
                  </a:moveTo>
                  <a:lnTo>
                    <a:pt x="738864" y="1492463"/>
                  </a:lnTo>
                  <a:lnTo>
                    <a:pt x="749389" y="1492463"/>
                  </a:lnTo>
                  <a:lnTo>
                    <a:pt x="749389" y="1488253"/>
                  </a:lnTo>
                  <a:close/>
                  <a:moveTo>
                    <a:pt x="764125" y="1481938"/>
                  </a:moveTo>
                  <a:lnTo>
                    <a:pt x="764125" y="1484043"/>
                  </a:lnTo>
                  <a:lnTo>
                    <a:pt x="770440" y="1484043"/>
                  </a:lnTo>
                  <a:lnTo>
                    <a:pt x="770440" y="1481938"/>
                  </a:lnTo>
                  <a:close/>
                  <a:moveTo>
                    <a:pt x="738864" y="1471413"/>
                  </a:moveTo>
                  <a:lnTo>
                    <a:pt x="738864" y="1473518"/>
                  </a:lnTo>
                  <a:cubicBezTo>
                    <a:pt x="745881" y="1473518"/>
                    <a:pt x="749389" y="1477026"/>
                    <a:pt x="749389" y="1484043"/>
                  </a:cubicBezTo>
                  <a:cubicBezTo>
                    <a:pt x="753599" y="1484043"/>
                    <a:pt x="755704" y="1481938"/>
                    <a:pt x="755704" y="1477728"/>
                  </a:cubicBezTo>
                  <a:lnTo>
                    <a:pt x="755704" y="1473518"/>
                  </a:lnTo>
                  <a:cubicBezTo>
                    <a:pt x="750091" y="1473518"/>
                    <a:pt x="745881" y="1472816"/>
                    <a:pt x="743074" y="1471413"/>
                  </a:cubicBezTo>
                  <a:close/>
                  <a:moveTo>
                    <a:pt x="755704" y="1462993"/>
                  </a:moveTo>
                  <a:lnTo>
                    <a:pt x="755704" y="1467203"/>
                  </a:lnTo>
                  <a:lnTo>
                    <a:pt x="764125" y="1467203"/>
                  </a:lnTo>
                  <a:lnTo>
                    <a:pt x="764125" y="1462993"/>
                  </a:lnTo>
                  <a:close/>
                  <a:moveTo>
                    <a:pt x="774650" y="1456678"/>
                  </a:moveTo>
                  <a:lnTo>
                    <a:pt x="774650" y="1460888"/>
                  </a:lnTo>
                  <a:lnTo>
                    <a:pt x="780965" y="1460888"/>
                  </a:lnTo>
                  <a:lnTo>
                    <a:pt x="780965" y="1456678"/>
                  </a:lnTo>
                  <a:close/>
                  <a:moveTo>
                    <a:pt x="759915" y="1435627"/>
                  </a:moveTo>
                  <a:lnTo>
                    <a:pt x="764125" y="1441942"/>
                  </a:lnTo>
                  <a:lnTo>
                    <a:pt x="762019" y="1448257"/>
                  </a:lnTo>
                  <a:lnTo>
                    <a:pt x="759915" y="1452468"/>
                  </a:lnTo>
                  <a:lnTo>
                    <a:pt x="766230" y="1452468"/>
                  </a:lnTo>
                  <a:cubicBezTo>
                    <a:pt x="766230" y="1448257"/>
                    <a:pt x="769036" y="1446152"/>
                    <a:pt x="774650" y="1446152"/>
                  </a:cubicBezTo>
                  <a:lnTo>
                    <a:pt x="774650" y="1435627"/>
                  </a:lnTo>
                  <a:close/>
                  <a:moveTo>
                    <a:pt x="774650" y="1429312"/>
                  </a:moveTo>
                  <a:lnTo>
                    <a:pt x="774650" y="1431417"/>
                  </a:lnTo>
                  <a:lnTo>
                    <a:pt x="780965" y="1431417"/>
                  </a:lnTo>
                  <a:lnTo>
                    <a:pt x="780965" y="1429312"/>
                  </a:lnTo>
                  <a:close/>
                  <a:moveTo>
                    <a:pt x="993572" y="1418787"/>
                  </a:moveTo>
                  <a:lnTo>
                    <a:pt x="993572" y="1420892"/>
                  </a:lnTo>
                  <a:lnTo>
                    <a:pt x="999887" y="1420892"/>
                  </a:lnTo>
                  <a:lnTo>
                    <a:pt x="999887" y="1418787"/>
                  </a:lnTo>
                  <a:close/>
                  <a:moveTo>
                    <a:pt x="972522" y="1404052"/>
                  </a:moveTo>
                  <a:lnTo>
                    <a:pt x="972522" y="1408262"/>
                  </a:lnTo>
                  <a:lnTo>
                    <a:pt x="993572" y="1410367"/>
                  </a:lnTo>
                  <a:cubicBezTo>
                    <a:pt x="993572" y="1406157"/>
                    <a:pt x="991467" y="1404052"/>
                    <a:pt x="987257" y="1404052"/>
                  </a:cubicBezTo>
                  <a:close/>
                  <a:moveTo>
                    <a:pt x="780965" y="1399842"/>
                  </a:moveTo>
                  <a:cubicBezTo>
                    <a:pt x="780965" y="1404052"/>
                    <a:pt x="779561" y="1408964"/>
                    <a:pt x="776755" y="1414577"/>
                  </a:cubicBezTo>
                  <a:lnTo>
                    <a:pt x="785175" y="1418787"/>
                  </a:lnTo>
                  <a:lnTo>
                    <a:pt x="789385" y="1418787"/>
                  </a:lnTo>
                  <a:lnTo>
                    <a:pt x="791490" y="1399842"/>
                  </a:lnTo>
                  <a:close/>
                  <a:moveTo>
                    <a:pt x="1031463" y="1395632"/>
                  </a:moveTo>
                  <a:cubicBezTo>
                    <a:pt x="1024446" y="1399842"/>
                    <a:pt x="1018131" y="1403350"/>
                    <a:pt x="1012517" y="1406157"/>
                  </a:cubicBezTo>
                  <a:cubicBezTo>
                    <a:pt x="1008307" y="1408964"/>
                    <a:pt x="1005501" y="1410367"/>
                    <a:pt x="1004097" y="1410367"/>
                  </a:cubicBezTo>
                  <a:lnTo>
                    <a:pt x="1004097" y="1414577"/>
                  </a:lnTo>
                  <a:lnTo>
                    <a:pt x="1014623" y="1414577"/>
                  </a:lnTo>
                  <a:cubicBezTo>
                    <a:pt x="1014623" y="1407560"/>
                    <a:pt x="1021639" y="1404052"/>
                    <a:pt x="1035673" y="1404052"/>
                  </a:cubicBezTo>
                  <a:lnTo>
                    <a:pt x="1035673" y="1395632"/>
                  </a:lnTo>
                  <a:close/>
                  <a:moveTo>
                    <a:pt x="1039883" y="1389317"/>
                  </a:moveTo>
                  <a:lnTo>
                    <a:pt x="1039883" y="1393527"/>
                  </a:lnTo>
                  <a:lnTo>
                    <a:pt x="1046198" y="1393527"/>
                  </a:lnTo>
                  <a:lnTo>
                    <a:pt x="1046198" y="1389317"/>
                  </a:lnTo>
                  <a:close/>
                  <a:moveTo>
                    <a:pt x="1020938" y="1389317"/>
                  </a:moveTo>
                  <a:lnTo>
                    <a:pt x="993572" y="1395632"/>
                  </a:lnTo>
                  <a:cubicBezTo>
                    <a:pt x="993572" y="1401245"/>
                    <a:pt x="997081" y="1404052"/>
                    <a:pt x="1004097" y="1404052"/>
                  </a:cubicBezTo>
                  <a:cubicBezTo>
                    <a:pt x="1015324" y="1397035"/>
                    <a:pt x="1020938" y="1392124"/>
                    <a:pt x="1020938" y="1389317"/>
                  </a:cubicBezTo>
                  <a:close/>
                  <a:moveTo>
                    <a:pt x="410480" y="1385107"/>
                  </a:moveTo>
                  <a:lnTo>
                    <a:pt x="410480" y="1393527"/>
                  </a:lnTo>
                  <a:lnTo>
                    <a:pt x="412585" y="1393527"/>
                  </a:lnTo>
                  <a:lnTo>
                    <a:pt x="412585" y="1385107"/>
                  </a:lnTo>
                  <a:close/>
                  <a:moveTo>
                    <a:pt x="1020938" y="1383002"/>
                  </a:moveTo>
                  <a:cubicBezTo>
                    <a:pt x="1023744" y="1387212"/>
                    <a:pt x="1026551" y="1389317"/>
                    <a:pt x="1029358" y="1389317"/>
                  </a:cubicBezTo>
                  <a:lnTo>
                    <a:pt x="1031463" y="1389317"/>
                  </a:lnTo>
                  <a:lnTo>
                    <a:pt x="1031463" y="1383002"/>
                  </a:lnTo>
                  <a:close/>
                  <a:moveTo>
                    <a:pt x="1065143" y="1374582"/>
                  </a:moveTo>
                  <a:lnTo>
                    <a:pt x="1058828" y="1376687"/>
                  </a:lnTo>
                  <a:lnTo>
                    <a:pt x="1054618" y="1378792"/>
                  </a:lnTo>
                  <a:lnTo>
                    <a:pt x="1054618" y="1383002"/>
                  </a:lnTo>
                  <a:lnTo>
                    <a:pt x="1056723" y="1383002"/>
                  </a:lnTo>
                  <a:lnTo>
                    <a:pt x="1063038" y="1380897"/>
                  </a:lnTo>
                  <a:lnTo>
                    <a:pt x="1067248" y="1378792"/>
                  </a:lnTo>
                  <a:lnTo>
                    <a:pt x="1067248" y="1374582"/>
                  </a:lnTo>
                  <a:close/>
                  <a:moveTo>
                    <a:pt x="1067248" y="1368267"/>
                  </a:moveTo>
                  <a:lnTo>
                    <a:pt x="1067248" y="1372477"/>
                  </a:lnTo>
                  <a:lnTo>
                    <a:pt x="1077773" y="1372477"/>
                  </a:lnTo>
                  <a:lnTo>
                    <a:pt x="1077773" y="1368267"/>
                  </a:lnTo>
                  <a:close/>
                  <a:moveTo>
                    <a:pt x="1031463" y="1364056"/>
                  </a:moveTo>
                  <a:lnTo>
                    <a:pt x="1031463" y="1374582"/>
                  </a:lnTo>
                  <a:lnTo>
                    <a:pt x="1035673" y="1374582"/>
                  </a:lnTo>
                  <a:lnTo>
                    <a:pt x="1035673" y="1364056"/>
                  </a:lnTo>
                  <a:close/>
                  <a:moveTo>
                    <a:pt x="1086193" y="1336691"/>
                  </a:moveTo>
                  <a:cubicBezTo>
                    <a:pt x="1081983" y="1336691"/>
                    <a:pt x="1075668" y="1341603"/>
                    <a:pt x="1067248" y="1351426"/>
                  </a:cubicBezTo>
                  <a:cubicBezTo>
                    <a:pt x="1061635" y="1348620"/>
                    <a:pt x="1058126" y="1347216"/>
                    <a:pt x="1056723" y="1347216"/>
                  </a:cubicBezTo>
                  <a:lnTo>
                    <a:pt x="1060933" y="1353531"/>
                  </a:lnTo>
                  <a:cubicBezTo>
                    <a:pt x="1060933" y="1357741"/>
                    <a:pt x="1053916" y="1362653"/>
                    <a:pt x="1039883" y="1368267"/>
                  </a:cubicBezTo>
                  <a:lnTo>
                    <a:pt x="1041988" y="1374582"/>
                  </a:lnTo>
                  <a:lnTo>
                    <a:pt x="1041988" y="1378792"/>
                  </a:lnTo>
                  <a:cubicBezTo>
                    <a:pt x="1075668" y="1354935"/>
                    <a:pt x="1092509" y="1342305"/>
                    <a:pt x="1092509" y="1340901"/>
                  </a:cubicBezTo>
                  <a:close/>
                  <a:moveTo>
                    <a:pt x="1113559" y="1332481"/>
                  </a:moveTo>
                  <a:cubicBezTo>
                    <a:pt x="1103735" y="1340901"/>
                    <a:pt x="1095315" y="1347918"/>
                    <a:pt x="1088298" y="1353531"/>
                  </a:cubicBezTo>
                  <a:cubicBezTo>
                    <a:pt x="1085492" y="1356338"/>
                    <a:pt x="1083387" y="1358443"/>
                    <a:pt x="1081983" y="1359846"/>
                  </a:cubicBezTo>
                  <a:lnTo>
                    <a:pt x="1079878" y="1361952"/>
                  </a:lnTo>
                  <a:lnTo>
                    <a:pt x="1077773" y="1364056"/>
                  </a:lnTo>
                  <a:lnTo>
                    <a:pt x="1081983" y="1364056"/>
                  </a:lnTo>
                  <a:lnTo>
                    <a:pt x="1107244" y="1353531"/>
                  </a:lnTo>
                  <a:lnTo>
                    <a:pt x="1103034" y="1347216"/>
                  </a:lnTo>
                  <a:lnTo>
                    <a:pt x="1103034" y="1343006"/>
                  </a:lnTo>
                  <a:lnTo>
                    <a:pt x="1117769" y="1343006"/>
                  </a:lnTo>
                  <a:lnTo>
                    <a:pt x="1117769" y="1332481"/>
                  </a:lnTo>
                  <a:close/>
                  <a:moveTo>
                    <a:pt x="802015" y="1330376"/>
                  </a:moveTo>
                  <a:cubicBezTo>
                    <a:pt x="807628" y="1335989"/>
                    <a:pt x="810435" y="1340200"/>
                    <a:pt x="810435" y="1343006"/>
                  </a:cubicBezTo>
                  <a:lnTo>
                    <a:pt x="812540" y="1343006"/>
                  </a:lnTo>
                  <a:lnTo>
                    <a:pt x="812540" y="1330376"/>
                  </a:lnTo>
                  <a:close/>
                  <a:moveTo>
                    <a:pt x="1096719" y="1326166"/>
                  </a:moveTo>
                  <a:cubicBezTo>
                    <a:pt x="1096719" y="1327569"/>
                    <a:pt x="1095315" y="1331078"/>
                    <a:pt x="1092509" y="1336691"/>
                  </a:cubicBezTo>
                  <a:lnTo>
                    <a:pt x="1096719" y="1336691"/>
                  </a:lnTo>
                  <a:cubicBezTo>
                    <a:pt x="1100929" y="1336691"/>
                    <a:pt x="1103034" y="1334586"/>
                    <a:pt x="1103034" y="1330376"/>
                  </a:cubicBezTo>
                  <a:lnTo>
                    <a:pt x="1103034" y="1326166"/>
                  </a:lnTo>
                  <a:close/>
                  <a:moveTo>
                    <a:pt x="1143029" y="1305116"/>
                  </a:moveTo>
                  <a:cubicBezTo>
                    <a:pt x="1137416" y="1305116"/>
                    <a:pt x="1129697" y="1312133"/>
                    <a:pt x="1119874" y="1326166"/>
                  </a:cubicBezTo>
                  <a:lnTo>
                    <a:pt x="1119874" y="1330376"/>
                  </a:lnTo>
                  <a:lnTo>
                    <a:pt x="1138819" y="1330376"/>
                  </a:lnTo>
                  <a:cubicBezTo>
                    <a:pt x="1138819" y="1324763"/>
                    <a:pt x="1140924" y="1321956"/>
                    <a:pt x="1145134" y="1321956"/>
                  </a:cubicBezTo>
                  <a:lnTo>
                    <a:pt x="1143029" y="1315641"/>
                  </a:lnTo>
                  <a:lnTo>
                    <a:pt x="1145134" y="1305116"/>
                  </a:lnTo>
                  <a:close/>
                  <a:moveTo>
                    <a:pt x="1098824" y="1305116"/>
                  </a:moveTo>
                  <a:lnTo>
                    <a:pt x="1096719" y="1311431"/>
                  </a:lnTo>
                  <a:lnTo>
                    <a:pt x="1096719" y="1315641"/>
                  </a:lnTo>
                  <a:cubicBezTo>
                    <a:pt x="1102332" y="1315641"/>
                    <a:pt x="1107945" y="1317746"/>
                    <a:pt x="1113559" y="1321956"/>
                  </a:cubicBezTo>
                  <a:lnTo>
                    <a:pt x="1128294" y="1307221"/>
                  </a:lnTo>
                  <a:cubicBezTo>
                    <a:pt x="1115664" y="1307221"/>
                    <a:pt x="1105840" y="1306519"/>
                    <a:pt x="1098824" y="1305116"/>
                  </a:cubicBezTo>
                  <a:close/>
                  <a:moveTo>
                    <a:pt x="1174604" y="1263015"/>
                  </a:moveTo>
                  <a:lnTo>
                    <a:pt x="1145134" y="1296696"/>
                  </a:lnTo>
                  <a:cubicBezTo>
                    <a:pt x="1145134" y="1300906"/>
                    <a:pt x="1148643" y="1304414"/>
                    <a:pt x="1155659" y="1307221"/>
                  </a:cubicBezTo>
                  <a:cubicBezTo>
                    <a:pt x="1165483" y="1284767"/>
                    <a:pt x="1172499" y="1273540"/>
                    <a:pt x="1176709" y="1273540"/>
                  </a:cubicBezTo>
                  <a:lnTo>
                    <a:pt x="1185130" y="1273540"/>
                  </a:lnTo>
                  <a:cubicBezTo>
                    <a:pt x="1185130" y="1269330"/>
                    <a:pt x="1181621" y="1265822"/>
                    <a:pt x="1174604" y="1263015"/>
                  </a:cubicBezTo>
                  <a:close/>
                  <a:moveTo>
                    <a:pt x="1143029" y="1263015"/>
                  </a:moveTo>
                  <a:cubicBezTo>
                    <a:pt x="1133206" y="1264419"/>
                    <a:pt x="1128294" y="1267927"/>
                    <a:pt x="1128294" y="1273540"/>
                  </a:cubicBezTo>
                  <a:lnTo>
                    <a:pt x="1128294" y="1275645"/>
                  </a:lnTo>
                  <a:lnTo>
                    <a:pt x="1134609" y="1275645"/>
                  </a:lnTo>
                  <a:cubicBezTo>
                    <a:pt x="1134609" y="1268629"/>
                    <a:pt x="1138117" y="1265120"/>
                    <a:pt x="1145134" y="1265120"/>
                  </a:cubicBezTo>
                  <a:lnTo>
                    <a:pt x="1145134" y="1263015"/>
                  </a:lnTo>
                  <a:close/>
                  <a:moveTo>
                    <a:pt x="1174604" y="1216705"/>
                  </a:moveTo>
                  <a:cubicBezTo>
                    <a:pt x="1174604" y="1220915"/>
                    <a:pt x="1169693" y="1223020"/>
                    <a:pt x="1159869" y="1223020"/>
                  </a:cubicBezTo>
                  <a:lnTo>
                    <a:pt x="1159869" y="1231440"/>
                  </a:lnTo>
                  <a:lnTo>
                    <a:pt x="1164079" y="1237755"/>
                  </a:lnTo>
                  <a:lnTo>
                    <a:pt x="1153554" y="1237755"/>
                  </a:lnTo>
                  <a:lnTo>
                    <a:pt x="1153554" y="1241965"/>
                  </a:lnTo>
                  <a:lnTo>
                    <a:pt x="1159869" y="1252490"/>
                  </a:lnTo>
                  <a:lnTo>
                    <a:pt x="1159869" y="1254595"/>
                  </a:lnTo>
                  <a:lnTo>
                    <a:pt x="1155659" y="1254595"/>
                  </a:lnTo>
                  <a:lnTo>
                    <a:pt x="1149344" y="1252490"/>
                  </a:lnTo>
                  <a:lnTo>
                    <a:pt x="1143029" y="1252490"/>
                  </a:lnTo>
                  <a:lnTo>
                    <a:pt x="1143029" y="1254595"/>
                  </a:lnTo>
                  <a:lnTo>
                    <a:pt x="1153554" y="1254595"/>
                  </a:lnTo>
                  <a:lnTo>
                    <a:pt x="1153554" y="1263015"/>
                  </a:lnTo>
                  <a:cubicBezTo>
                    <a:pt x="1153554" y="1264419"/>
                    <a:pt x="1150747" y="1267225"/>
                    <a:pt x="1145134" y="1271435"/>
                  </a:cubicBezTo>
                  <a:cubicBezTo>
                    <a:pt x="1138117" y="1277049"/>
                    <a:pt x="1129697" y="1283364"/>
                    <a:pt x="1119874" y="1290381"/>
                  </a:cubicBezTo>
                  <a:lnTo>
                    <a:pt x="1119874" y="1296696"/>
                  </a:lnTo>
                  <a:cubicBezTo>
                    <a:pt x="1125487" y="1296696"/>
                    <a:pt x="1128294" y="1299502"/>
                    <a:pt x="1128294" y="1305116"/>
                  </a:cubicBezTo>
                  <a:lnTo>
                    <a:pt x="1130399" y="1305116"/>
                  </a:lnTo>
                  <a:cubicBezTo>
                    <a:pt x="1130399" y="1299502"/>
                    <a:pt x="1138117" y="1291082"/>
                    <a:pt x="1153554" y="1279856"/>
                  </a:cubicBezTo>
                  <a:cubicBezTo>
                    <a:pt x="1183024" y="1239158"/>
                    <a:pt x="1197760" y="1218108"/>
                    <a:pt x="1197760" y="1216705"/>
                  </a:cubicBezTo>
                  <a:close/>
                  <a:moveTo>
                    <a:pt x="1208285" y="1208285"/>
                  </a:moveTo>
                  <a:cubicBezTo>
                    <a:pt x="1208285" y="1213898"/>
                    <a:pt x="1197760" y="1230738"/>
                    <a:pt x="1176709" y="1258805"/>
                  </a:cubicBezTo>
                  <a:lnTo>
                    <a:pt x="1197760" y="1263015"/>
                  </a:lnTo>
                  <a:lnTo>
                    <a:pt x="1195655" y="1252490"/>
                  </a:lnTo>
                  <a:lnTo>
                    <a:pt x="1212495" y="1252490"/>
                  </a:lnTo>
                  <a:lnTo>
                    <a:pt x="1201970" y="1237755"/>
                  </a:lnTo>
                  <a:cubicBezTo>
                    <a:pt x="1207583" y="1234948"/>
                    <a:pt x="1211091" y="1233545"/>
                    <a:pt x="1212495" y="1233545"/>
                  </a:cubicBezTo>
                  <a:lnTo>
                    <a:pt x="1208285" y="1227230"/>
                  </a:lnTo>
                  <a:lnTo>
                    <a:pt x="1208285" y="1223020"/>
                  </a:lnTo>
                  <a:lnTo>
                    <a:pt x="1227230" y="1223020"/>
                  </a:lnTo>
                  <a:lnTo>
                    <a:pt x="1227230" y="1218810"/>
                  </a:lnTo>
                  <a:cubicBezTo>
                    <a:pt x="1224423" y="1218810"/>
                    <a:pt x="1218108" y="1215301"/>
                    <a:pt x="1208285" y="1208285"/>
                  </a:cubicBezTo>
                  <a:close/>
                  <a:moveTo>
                    <a:pt x="1176709" y="1187234"/>
                  </a:moveTo>
                  <a:lnTo>
                    <a:pt x="1176709" y="1191444"/>
                  </a:lnTo>
                  <a:cubicBezTo>
                    <a:pt x="1178113" y="1198461"/>
                    <a:pt x="1185130" y="1205478"/>
                    <a:pt x="1197760" y="1212495"/>
                  </a:cubicBezTo>
                  <a:cubicBezTo>
                    <a:pt x="1201970" y="1212495"/>
                    <a:pt x="1205478" y="1206881"/>
                    <a:pt x="1208285" y="1195655"/>
                  </a:cubicBezTo>
                  <a:lnTo>
                    <a:pt x="1201970" y="1191444"/>
                  </a:lnTo>
                  <a:cubicBezTo>
                    <a:pt x="1196356" y="1194251"/>
                    <a:pt x="1192848" y="1195655"/>
                    <a:pt x="1191445" y="1195655"/>
                  </a:cubicBezTo>
                  <a:close/>
                  <a:moveTo>
                    <a:pt x="604143" y="1145134"/>
                  </a:moveTo>
                  <a:lnTo>
                    <a:pt x="589408" y="1170394"/>
                  </a:lnTo>
                  <a:lnTo>
                    <a:pt x="593617" y="1170394"/>
                  </a:lnTo>
                  <a:cubicBezTo>
                    <a:pt x="599231" y="1167588"/>
                    <a:pt x="604143" y="1166184"/>
                    <a:pt x="608353" y="1166184"/>
                  </a:cubicBezTo>
                  <a:cubicBezTo>
                    <a:pt x="608353" y="1168991"/>
                    <a:pt x="609756" y="1170394"/>
                    <a:pt x="612563" y="1170394"/>
                  </a:cubicBezTo>
                  <a:lnTo>
                    <a:pt x="618878" y="1155659"/>
                  </a:lnTo>
                  <a:close/>
                  <a:moveTo>
                    <a:pt x="618878" y="1117769"/>
                  </a:moveTo>
                  <a:lnTo>
                    <a:pt x="608353" y="1134609"/>
                  </a:lnTo>
                  <a:lnTo>
                    <a:pt x="608353" y="1143029"/>
                  </a:lnTo>
                  <a:lnTo>
                    <a:pt x="623088" y="1128294"/>
                  </a:lnTo>
                  <a:lnTo>
                    <a:pt x="629403" y="1130399"/>
                  </a:lnTo>
                  <a:lnTo>
                    <a:pt x="633613" y="1130399"/>
                  </a:lnTo>
                  <a:lnTo>
                    <a:pt x="633613" y="1128294"/>
                  </a:lnTo>
                  <a:cubicBezTo>
                    <a:pt x="633613" y="1122680"/>
                    <a:pt x="628701" y="1119172"/>
                    <a:pt x="618878" y="1117769"/>
                  </a:cubicBezTo>
                  <a:close/>
                  <a:moveTo>
                    <a:pt x="633613" y="1113559"/>
                  </a:moveTo>
                  <a:lnTo>
                    <a:pt x="633613" y="1117769"/>
                  </a:lnTo>
                  <a:lnTo>
                    <a:pt x="639928" y="1117769"/>
                  </a:lnTo>
                  <a:lnTo>
                    <a:pt x="639928" y="1113559"/>
                  </a:lnTo>
                  <a:close/>
                  <a:moveTo>
                    <a:pt x="644138" y="1071458"/>
                  </a:moveTo>
                  <a:cubicBezTo>
                    <a:pt x="634315" y="1091105"/>
                    <a:pt x="627298" y="1103735"/>
                    <a:pt x="623088" y="1109348"/>
                  </a:cubicBezTo>
                  <a:lnTo>
                    <a:pt x="623088" y="1113559"/>
                  </a:lnTo>
                  <a:lnTo>
                    <a:pt x="625193" y="1113559"/>
                  </a:lnTo>
                  <a:cubicBezTo>
                    <a:pt x="632210" y="1109348"/>
                    <a:pt x="637121" y="1107244"/>
                    <a:pt x="639928" y="1107244"/>
                  </a:cubicBezTo>
                  <a:lnTo>
                    <a:pt x="639928" y="1103033"/>
                  </a:lnTo>
                  <a:lnTo>
                    <a:pt x="635718" y="1096718"/>
                  </a:lnTo>
                  <a:cubicBezTo>
                    <a:pt x="645541" y="1096718"/>
                    <a:pt x="650453" y="1093210"/>
                    <a:pt x="650453" y="1086193"/>
                  </a:cubicBezTo>
                  <a:cubicBezTo>
                    <a:pt x="646243" y="1086193"/>
                    <a:pt x="644138" y="1083387"/>
                    <a:pt x="644138" y="1077773"/>
                  </a:cubicBezTo>
                  <a:lnTo>
                    <a:pt x="644138" y="1075668"/>
                  </a:lnTo>
                  <a:lnTo>
                    <a:pt x="650453" y="1075668"/>
                  </a:lnTo>
                  <a:lnTo>
                    <a:pt x="650453" y="1071458"/>
                  </a:lnTo>
                  <a:close/>
                  <a:moveTo>
                    <a:pt x="650453" y="1056723"/>
                  </a:moveTo>
                  <a:lnTo>
                    <a:pt x="650453" y="1065143"/>
                  </a:lnTo>
                  <a:lnTo>
                    <a:pt x="660978" y="1065143"/>
                  </a:lnTo>
                  <a:lnTo>
                    <a:pt x="660978" y="1060933"/>
                  </a:lnTo>
                  <a:cubicBezTo>
                    <a:pt x="659575" y="1060933"/>
                    <a:pt x="656067" y="1059530"/>
                    <a:pt x="650453" y="1056723"/>
                  </a:cubicBezTo>
                  <a:close/>
                  <a:moveTo>
                    <a:pt x="953577" y="1039883"/>
                  </a:moveTo>
                  <a:cubicBezTo>
                    <a:pt x="953577" y="1041286"/>
                    <a:pt x="954980" y="1041988"/>
                    <a:pt x="957787" y="1041988"/>
                  </a:cubicBezTo>
                  <a:cubicBezTo>
                    <a:pt x="954980" y="1061635"/>
                    <a:pt x="952875" y="1071458"/>
                    <a:pt x="951472" y="1071458"/>
                  </a:cubicBezTo>
                  <a:lnTo>
                    <a:pt x="953577" y="1077773"/>
                  </a:lnTo>
                  <a:cubicBezTo>
                    <a:pt x="953577" y="1080580"/>
                    <a:pt x="952875" y="1081983"/>
                    <a:pt x="951472" y="1081983"/>
                  </a:cubicBezTo>
                  <a:lnTo>
                    <a:pt x="957787" y="1113559"/>
                  </a:lnTo>
                  <a:lnTo>
                    <a:pt x="951472" y="1155659"/>
                  </a:lnTo>
                  <a:lnTo>
                    <a:pt x="953577" y="1164079"/>
                  </a:lnTo>
                  <a:cubicBezTo>
                    <a:pt x="942350" y="1217406"/>
                    <a:pt x="934632" y="1244070"/>
                    <a:pt x="930421" y="1244070"/>
                  </a:cubicBezTo>
                  <a:lnTo>
                    <a:pt x="932527" y="1252490"/>
                  </a:lnTo>
                  <a:cubicBezTo>
                    <a:pt x="924106" y="1263717"/>
                    <a:pt x="914985" y="1300906"/>
                    <a:pt x="905161" y="1364056"/>
                  </a:cubicBezTo>
                  <a:cubicBezTo>
                    <a:pt x="903758" y="1364056"/>
                    <a:pt x="901653" y="1367565"/>
                    <a:pt x="898846" y="1374582"/>
                  </a:cubicBezTo>
                  <a:cubicBezTo>
                    <a:pt x="896040" y="1381598"/>
                    <a:pt x="893233" y="1391422"/>
                    <a:pt x="890426" y="1404052"/>
                  </a:cubicBezTo>
                  <a:cubicBezTo>
                    <a:pt x="903056" y="1401245"/>
                    <a:pt x="924106" y="1389317"/>
                    <a:pt x="953577" y="1368267"/>
                  </a:cubicBezTo>
                  <a:cubicBezTo>
                    <a:pt x="981644" y="1347216"/>
                    <a:pt x="996379" y="1336691"/>
                    <a:pt x="997782" y="1336691"/>
                  </a:cubicBezTo>
                  <a:lnTo>
                    <a:pt x="999887" y="1336691"/>
                  </a:lnTo>
                  <a:lnTo>
                    <a:pt x="997782" y="1330376"/>
                  </a:lnTo>
                  <a:cubicBezTo>
                    <a:pt x="999186" y="1330376"/>
                    <a:pt x="999887" y="1328973"/>
                    <a:pt x="999887" y="1326166"/>
                  </a:cubicBezTo>
                  <a:lnTo>
                    <a:pt x="1008307" y="1330376"/>
                  </a:lnTo>
                  <a:lnTo>
                    <a:pt x="1010413" y="1330376"/>
                  </a:lnTo>
                  <a:lnTo>
                    <a:pt x="1008307" y="1321956"/>
                  </a:lnTo>
                  <a:cubicBezTo>
                    <a:pt x="1061635" y="1272839"/>
                    <a:pt x="1096719" y="1229335"/>
                    <a:pt x="1113559" y="1191444"/>
                  </a:cubicBezTo>
                  <a:cubicBezTo>
                    <a:pt x="1133206" y="1171798"/>
                    <a:pt x="1143029" y="1145835"/>
                    <a:pt x="1143029" y="1113559"/>
                  </a:cubicBezTo>
                  <a:cubicBezTo>
                    <a:pt x="1114962" y="1093912"/>
                    <a:pt x="1080580" y="1074265"/>
                    <a:pt x="1039883" y="1054618"/>
                  </a:cubicBezTo>
                  <a:lnTo>
                    <a:pt x="1039883" y="1050408"/>
                  </a:lnTo>
                  <a:lnTo>
                    <a:pt x="1031463" y="1054618"/>
                  </a:lnTo>
                  <a:cubicBezTo>
                    <a:pt x="1028656" y="1054618"/>
                    <a:pt x="1025148" y="1050408"/>
                    <a:pt x="1020938" y="1041988"/>
                  </a:cubicBezTo>
                  <a:lnTo>
                    <a:pt x="1014623" y="1046198"/>
                  </a:lnTo>
                  <a:cubicBezTo>
                    <a:pt x="1009009" y="1041988"/>
                    <a:pt x="1001992" y="1039883"/>
                    <a:pt x="993572" y="1039883"/>
                  </a:cubicBezTo>
                  <a:close/>
                  <a:moveTo>
                    <a:pt x="639928" y="1035673"/>
                  </a:moveTo>
                  <a:cubicBezTo>
                    <a:pt x="639928" y="1041286"/>
                    <a:pt x="637823" y="1046198"/>
                    <a:pt x="633613" y="1050408"/>
                  </a:cubicBezTo>
                  <a:lnTo>
                    <a:pt x="633613" y="1060933"/>
                  </a:lnTo>
                  <a:lnTo>
                    <a:pt x="623088" y="1060933"/>
                  </a:lnTo>
                  <a:lnTo>
                    <a:pt x="625193" y="1067248"/>
                  </a:lnTo>
                  <a:cubicBezTo>
                    <a:pt x="619579" y="1072861"/>
                    <a:pt x="613966" y="1075668"/>
                    <a:pt x="608353" y="1075668"/>
                  </a:cubicBezTo>
                  <a:lnTo>
                    <a:pt x="612563" y="1092508"/>
                  </a:lnTo>
                  <a:cubicBezTo>
                    <a:pt x="604143" y="1092508"/>
                    <a:pt x="596424" y="1103033"/>
                    <a:pt x="589408" y="1124084"/>
                  </a:cubicBezTo>
                  <a:lnTo>
                    <a:pt x="593617" y="1130399"/>
                  </a:lnTo>
                  <a:lnTo>
                    <a:pt x="593617" y="1134609"/>
                  </a:lnTo>
                  <a:cubicBezTo>
                    <a:pt x="579584" y="1134609"/>
                    <a:pt x="572567" y="1138117"/>
                    <a:pt x="572567" y="1145134"/>
                  </a:cubicBezTo>
                  <a:lnTo>
                    <a:pt x="566252" y="1143029"/>
                  </a:lnTo>
                  <a:lnTo>
                    <a:pt x="562042" y="1143029"/>
                  </a:lnTo>
                  <a:lnTo>
                    <a:pt x="566252" y="1149344"/>
                  </a:lnTo>
                  <a:lnTo>
                    <a:pt x="566252" y="1155659"/>
                  </a:lnTo>
                  <a:cubicBezTo>
                    <a:pt x="563445" y="1155659"/>
                    <a:pt x="555025" y="1159167"/>
                    <a:pt x="540992" y="1166184"/>
                  </a:cubicBezTo>
                  <a:lnTo>
                    <a:pt x="540992" y="1180919"/>
                  </a:lnTo>
                  <a:lnTo>
                    <a:pt x="566252" y="1176709"/>
                  </a:lnTo>
                  <a:lnTo>
                    <a:pt x="578882" y="1176709"/>
                  </a:lnTo>
                  <a:cubicBezTo>
                    <a:pt x="623790" y="1093912"/>
                    <a:pt x="646243" y="1046899"/>
                    <a:pt x="646243" y="1035673"/>
                  </a:cubicBezTo>
                  <a:close/>
                  <a:moveTo>
                    <a:pt x="1290381" y="1031463"/>
                  </a:moveTo>
                  <a:cubicBezTo>
                    <a:pt x="1286171" y="1032866"/>
                    <a:pt x="1284066" y="1035673"/>
                    <a:pt x="1284066" y="1039883"/>
                  </a:cubicBezTo>
                  <a:lnTo>
                    <a:pt x="1284066" y="1046198"/>
                  </a:lnTo>
                  <a:cubicBezTo>
                    <a:pt x="1284066" y="1051811"/>
                    <a:pt x="1286171" y="1054618"/>
                    <a:pt x="1290381" y="1054618"/>
                  </a:cubicBezTo>
                  <a:cubicBezTo>
                    <a:pt x="1294591" y="1046198"/>
                    <a:pt x="1296696" y="1038479"/>
                    <a:pt x="1296696" y="1031463"/>
                  </a:cubicBezTo>
                  <a:close/>
                  <a:moveTo>
                    <a:pt x="477841" y="1029358"/>
                  </a:moveTo>
                  <a:lnTo>
                    <a:pt x="484156" y="1029358"/>
                  </a:lnTo>
                  <a:lnTo>
                    <a:pt x="484156" y="1031463"/>
                  </a:lnTo>
                  <a:lnTo>
                    <a:pt x="477841" y="1031463"/>
                  </a:lnTo>
                  <a:close/>
                  <a:moveTo>
                    <a:pt x="500996" y="1014622"/>
                  </a:moveTo>
                  <a:lnTo>
                    <a:pt x="505207" y="1014622"/>
                  </a:lnTo>
                  <a:cubicBezTo>
                    <a:pt x="505207" y="1018832"/>
                    <a:pt x="503101" y="1020937"/>
                    <a:pt x="498891" y="1020937"/>
                  </a:cubicBezTo>
                  <a:lnTo>
                    <a:pt x="494681" y="1020937"/>
                  </a:lnTo>
                  <a:cubicBezTo>
                    <a:pt x="497488" y="1016727"/>
                    <a:pt x="499593" y="1014622"/>
                    <a:pt x="500996" y="1014622"/>
                  </a:cubicBezTo>
                  <a:close/>
                  <a:moveTo>
                    <a:pt x="1305116" y="1004097"/>
                  </a:moveTo>
                  <a:cubicBezTo>
                    <a:pt x="1305116" y="1005501"/>
                    <a:pt x="1303713" y="1009009"/>
                    <a:pt x="1300906" y="1014622"/>
                  </a:cubicBezTo>
                  <a:lnTo>
                    <a:pt x="1307221" y="1018832"/>
                  </a:lnTo>
                  <a:lnTo>
                    <a:pt x="1315641" y="1004097"/>
                  </a:lnTo>
                  <a:close/>
                  <a:moveTo>
                    <a:pt x="524152" y="993572"/>
                  </a:moveTo>
                  <a:cubicBezTo>
                    <a:pt x="465211" y="1003395"/>
                    <a:pt x="435741" y="1022341"/>
                    <a:pt x="435741" y="1050408"/>
                  </a:cubicBezTo>
                  <a:lnTo>
                    <a:pt x="427321" y="1060933"/>
                  </a:lnTo>
                  <a:cubicBezTo>
                    <a:pt x="439951" y="1066546"/>
                    <a:pt x="446266" y="1070055"/>
                    <a:pt x="446266" y="1071458"/>
                  </a:cubicBezTo>
                  <a:lnTo>
                    <a:pt x="442056" y="1079878"/>
                  </a:lnTo>
                  <a:cubicBezTo>
                    <a:pt x="440652" y="1081281"/>
                    <a:pt x="439249" y="1081983"/>
                    <a:pt x="437846" y="1081983"/>
                  </a:cubicBezTo>
                  <a:cubicBezTo>
                    <a:pt x="439249" y="1094613"/>
                    <a:pt x="442757" y="1107244"/>
                    <a:pt x="448371" y="1119874"/>
                  </a:cubicBezTo>
                  <a:cubicBezTo>
                    <a:pt x="446967" y="1122680"/>
                    <a:pt x="446266" y="1127592"/>
                    <a:pt x="446266" y="1134609"/>
                  </a:cubicBezTo>
                  <a:lnTo>
                    <a:pt x="446266" y="1143029"/>
                  </a:lnTo>
                  <a:cubicBezTo>
                    <a:pt x="456089" y="1143029"/>
                    <a:pt x="461703" y="1147239"/>
                    <a:pt x="463106" y="1155659"/>
                  </a:cubicBezTo>
                  <a:cubicBezTo>
                    <a:pt x="460299" y="1179516"/>
                    <a:pt x="458194" y="1191444"/>
                    <a:pt x="456791" y="1191444"/>
                  </a:cubicBezTo>
                  <a:lnTo>
                    <a:pt x="458896" y="1197760"/>
                  </a:lnTo>
                  <a:cubicBezTo>
                    <a:pt x="458896" y="1200566"/>
                    <a:pt x="458194" y="1201970"/>
                    <a:pt x="456791" y="1201970"/>
                  </a:cubicBezTo>
                  <a:lnTo>
                    <a:pt x="458896" y="1208285"/>
                  </a:lnTo>
                  <a:lnTo>
                    <a:pt x="456791" y="1216705"/>
                  </a:lnTo>
                  <a:lnTo>
                    <a:pt x="458896" y="1216705"/>
                  </a:lnTo>
                  <a:cubicBezTo>
                    <a:pt x="482753" y="1195655"/>
                    <a:pt x="513627" y="1141626"/>
                    <a:pt x="551517" y="1054618"/>
                  </a:cubicBezTo>
                  <a:cubicBezTo>
                    <a:pt x="554324" y="1049004"/>
                    <a:pt x="555727" y="1043391"/>
                    <a:pt x="555727" y="1037778"/>
                  </a:cubicBezTo>
                  <a:cubicBezTo>
                    <a:pt x="555727" y="1032164"/>
                    <a:pt x="552920" y="1024446"/>
                    <a:pt x="547307" y="1014622"/>
                  </a:cubicBezTo>
                  <a:cubicBezTo>
                    <a:pt x="552920" y="1014622"/>
                    <a:pt x="555727" y="1012517"/>
                    <a:pt x="555727" y="1008307"/>
                  </a:cubicBezTo>
                  <a:lnTo>
                    <a:pt x="555727" y="999887"/>
                  </a:lnTo>
                  <a:lnTo>
                    <a:pt x="551517" y="999887"/>
                  </a:lnTo>
                  <a:lnTo>
                    <a:pt x="545202" y="997782"/>
                  </a:lnTo>
                  <a:cubicBezTo>
                    <a:pt x="528362" y="1006202"/>
                    <a:pt x="516433" y="1010412"/>
                    <a:pt x="509417" y="1010412"/>
                  </a:cubicBezTo>
                  <a:cubicBezTo>
                    <a:pt x="509417" y="1006202"/>
                    <a:pt x="517837" y="1001992"/>
                    <a:pt x="534677" y="997782"/>
                  </a:cubicBezTo>
                  <a:lnTo>
                    <a:pt x="534677" y="993572"/>
                  </a:lnTo>
                  <a:close/>
                  <a:moveTo>
                    <a:pt x="229448" y="987257"/>
                  </a:moveTo>
                  <a:cubicBezTo>
                    <a:pt x="226642" y="987257"/>
                    <a:pt x="221730" y="992870"/>
                    <a:pt x="214713" y="1004097"/>
                  </a:cubicBezTo>
                  <a:lnTo>
                    <a:pt x="223133" y="1008307"/>
                  </a:lnTo>
                  <a:lnTo>
                    <a:pt x="233658" y="1008307"/>
                  </a:lnTo>
                  <a:cubicBezTo>
                    <a:pt x="230852" y="1002694"/>
                    <a:pt x="229448" y="995677"/>
                    <a:pt x="229448" y="987257"/>
                  </a:cubicBezTo>
                  <a:close/>
                  <a:moveTo>
                    <a:pt x="244183" y="932526"/>
                  </a:moveTo>
                  <a:lnTo>
                    <a:pt x="244183" y="940946"/>
                  </a:lnTo>
                  <a:lnTo>
                    <a:pt x="250498" y="940946"/>
                  </a:lnTo>
                  <a:cubicBezTo>
                    <a:pt x="250498" y="945156"/>
                    <a:pt x="245587" y="947262"/>
                    <a:pt x="235763" y="947262"/>
                  </a:cubicBezTo>
                  <a:cubicBezTo>
                    <a:pt x="238570" y="951472"/>
                    <a:pt x="241377" y="953577"/>
                    <a:pt x="244183" y="953577"/>
                  </a:cubicBezTo>
                  <a:lnTo>
                    <a:pt x="246288" y="953577"/>
                  </a:lnTo>
                  <a:cubicBezTo>
                    <a:pt x="250498" y="953577"/>
                    <a:pt x="254709" y="950068"/>
                    <a:pt x="258919" y="943052"/>
                  </a:cubicBezTo>
                  <a:close/>
                  <a:moveTo>
                    <a:pt x="124197" y="932526"/>
                  </a:moveTo>
                  <a:lnTo>
                    <a:pt x="126302" y="940946"/>
                  </a:lnTo>
                  <a:lnTo>
                    <a:pt x="124197" y="947262"/>
                  </a:lnTo>
                  <a:lnTo>
                    <a:pt x="130512" y="947262"/>
                  </a:lnTo>
                  <a:cubicBezTo>
                    <a:pt x="134722" y="947262"/>
                    <a:pt x="136827" y="944455"/>
                    <a:pt x="136827" y="938841"/>
                  </a:cubicBezTo>
                  <a:cubicBezTo>
                    <a:pt x="136827" y="934631"/>
                    <a:pt x="134722" y="932526"/>
                    <a:pt x="130512" y="932526"/>
                  </a:cubicBezTo>
                  <a:close/>
                  <a:moveTo>
                    <a:pt x="258919" y="926211"/>
                  </a:moveTo>
                  <a:lnTo>
                    <a:pt x="258919" y="932526"/>
                  </a:lnTo>
                  <a:lnTo>
                    <a:pt x="263129" y="934631"/>
                  </a:lnTo>
                  <a:lnTo>
                    <a:pt x="269444" y="936736"/>
                  </a:lnTo>
                  <a:lnTo>
                    <a:pt x="275759" y="926211"/>
                  </a:lnTo>
                  <a:close/>
                  <a:moveTo>
                    <a:pt x="286284" y="898846"/>
                  </a:moveTo>
                  <a:cubicBezTo>
                    <a:pt x="282074" y="898846"/>
                    <a:pt x="279969" y="900951"/>
                    <a:pt x="279969" y="905161"/>
                  </a:cubicBezTo>
                  <a:cubicBezTo>
                    <a:pt x="281372" y="907968"/>
                    <a:pt x="282074" y="912880"/>
                    <a:pt x="282074" y="919896"/>
                  </a:cubicBezTo>
                  <a:lnTo>
                    <a:pt x="286284" y="919896"/>
                  </a:lnTo>
                  <a:cubicBezTo>
                    <a:pt x="300317" y="910073"/>
                    <a:pt x="307334" y="903758"/>
                    <a:pt x="307334" y="900951"/>
                  </a:cubicBezTo>
                  <a:close/>
                  <a:moveTo>
                    <a:pt x="338910" y="890426"/>
                  </a:moveTo>
                  <a:cubicBezTo>
                    <a:pt x="310842" y="907266"/>
                    <a:pt x="282776" y="929720"/>
                    <a:pt x="254709" y="957787"/>
                  </a:cubicBezTo>
                  <a:lnTo>
                    <a:pt x="254709" y="961997"/>
                  </a:lnTo>
                  <a:lnTo>
                    <a:pt x="269444" y="961997"/>
                  </a:lnTo>
                  <a:cubicBezTo>
                    <a:pt x="269444" y="956383"/>
                    <a:pt x="273654" y="951472"/>
                    <a:pt x="282074" y="947262"/>
                  </a:cubicBezTo>
                  <a:cubicBezTo>
                    <a:pt x="287687" y="933228"/>
                    <a:pt x="301721" y="922703"/>
                    <a:pt x="324174" y="915686"/>
                  </a:cubicBezTo>
                  <a:cubicBezTo>
                    <a:pt x="326981" y="904459"/>
                    <a:pt x="333296" y="898846"/>
                    <a:pt x="343120" y="898846"/>
                  </a:cubicBezTo>
                  <a:close/>
                  <a:moveTo>
                    <a:pt x="307334" y="884111"/>
                  </a:moveTo>
                  <a:lnTo>
                    <a:pt x="317859" y="894636"/>
                  </a:lnTo>
                  <a:cubicBezTo>
                    <a:pt x="323473" y="891829"/>
                    <a:pt x="326981" y="890426"/>
                    <a:pt x="328384" y="890426"/>
                  </a:cubicBezTo>
                  <a:lnTo>
                    <a:pt x="328384" y="888321"/>
                  </a:lnTo>
                  <a:close/>
                  <a:moveTo>
                    <a:pt x="334699" y="873586"/>
                  </a:moveTo>
                  <a:cubicBezTo>
                    <a:pt x="337506" y="877796"/>
                    <a:pt x="340313" y="879901"/>
                    <a:pt x="343120" y="879901"/>
                  </a:cubicBezTo>
                  <a:lnTo>
                    <a:pt x="347330" y="873586"/>
                  </a:lnTo>
                  <a:close/>
                  <a:moveTo>
                    <a:pt x="389430" y="854640"/>
                  </a:moveTo>
                  <a:cubicBezTo>
                    <a:pt x="375397" y="860254"/>
                    <a:pt x="361363" y="871481"/>
                    <a:pt x="347330" y="888321"/>
                  </a:cubicBezTo>
                  <a:lnTo>
                    <a:pt x="385220" y="865166"/>
                  </a:lnTo>
                  <a:lnTo>
                    <a:pt x="391535" y="854640"/>
                  </a:lnTo>
                  <a:close/>
                  <a:moveTo>
                    <a:pt x="368380" y="854640"/>
                  </a:moveTo>
                  <a:cubicBezTo>
                    <a:pt x="354346" y="857447"/>
                    <a:pt x="345926" y="858851"/>
                    <a:pt x="343120" y="858851"/>
                  </a:cubicBezTo>
                  <a:lnTo>
                    <a:pt x="343120" y="863060"/>
                  </a:lnTo>
                  <a:lnTo>
                    <a:pt x="357855" y="865166"/>
                  </a:lnTo>
                  <a:cubicBezTo>
                    <a:pt x="366275" y="862359"/>
                    <a:pt x="370485" y="858851"/>
                    <a:pt x="370485" y="854640"/>
                  </a:cubicBezTo>
                  <a:close/>
                  <a:moveTo>
                    <a:pt x="410480" y="842010"/>
                  </a:moveTo>
                  <a:cubicBezTo>
                    <a:pt x="404867" y="846220"/>
                    <a:pt x="399955" y="848325"/>
                    <a:pt x="395745" y="848325"/>
                  </a:cubicBezTo>
                  <a:lnTo>
                    <a:pt x="395745" y="854640"/>
                  </a:lnTo>
                  <a:lnTo>
                    <a:pt x="399955" y="854640"/>
                  </a:lnTo>
                  <a:cubicBezTo>
                    <a:pt x="408375" y="850430"/>
                    <a:pt x="413989" y="846220"/>
                    <a:pt x="416795" y="842010"/>
                  </a:cubicBezTo>
                  <a:close/>
                  <a:moveTo>
                    <a:pt x="378905" y="837800"/>
                  </a:moveTo>
                  <a:cubicBezTo>
                    <a:pt x="378905" y="842010"/>
                    <a:pt x="376098" y="844115"/>
                    <a:pt x="370485" y="844115"/>
                  </a:cubicBezTo>
                  <a:lnTo>
                    <a:pt x="370485" y="848325"/>
                  </a:lnTo>
                  <a:cubicBezTo>
                    <a:pt x="371888" y="848325"/>
                    <a:pt x="375397" y="849729"/>
                    <a:pt x="381010" y="852535"/>
                  </a:cubicBezTo>
                  <a:cubicBezTo>
                    <a:pt x="381010" y="846922"/>
                    <a:pt x="384518" y="844115"/>
                    <a:pt x="391535" y="844115"/>
                  </a:cubicBezTo>
                  <a:cubicBezTo>
                    <a:pt x="391535" y="839905"/>
                    <a:pt x="389430" y="837800"/>
                    <a:pt x="385220" y="837800"/>
                  </a:cubicBezTo>
                  <a:close/>
                  <a:moveTo>
                    <a:pt x="421005" y="831485"/>
                  </a:moveTo>
                  <a:cubicBezTo>
                    <a:pt x="421005" y="835695"/>
                    <a:pt x="423110" y="837800"/>
                    <a:pt x="427321" y="837800"/>
                  </a:cubicBezTo>
                  <a:lnTo>
                    <a:pt x="435741" y="837800"/>
                  </a:lnTo>
                  <a:cubicBezTo>
                    <a:pt x="435741" y="833590"/>
                    <a:pt x="432934" y="831485"/>
                    <a:pt x="427321" y="831485"/>
                  </a:cubicBezTo>
                  <a:close/>
                  <a:moveTo>
                    <a:pt x="193663" y="831485"/>
                  </a:moveTo>
                  <a:cubicBezTo>
                    <a:pt x="193663" y="835695"/>
                    <a:pt x="191558" y="841309"/>
                    <a:pt x="187348" y="848325"/>
                  </a:cubicBezTo>
                  <a:cubicBezTo>
                    <a:pt x="190154" y="853939"/>
                    <a:pt x="191558" y="857447"/>
                    <a:pt x="191558" y="858851"/>
                  </a:cubicBezTo>
                  <a:lnTo>
                    <a:pt x="183138" y="854640"/>
                  </a:lnTo>
                  <a:lnTo>
                    <a:pt x="183138" y="869376"/>
                  </a:lnTo>
                  <a:cubicBezTo>
                    <a:pt x="180331" y="869376"/>
                    <a:pt x="176823" y="872884"/>
                    <a:pt x="172613" y="879901"/>
                  </a:cubicBezTo>
                  <a:lnTo>
                    <a:pt x="172613" y="884111"/>
                  </a:lnTo>
                  <a:lnTo>
                    <a:pt x="191558" y="884111"/>
                  </a:lnTo>
                  <a:lnTo>
                    <a:pt x="187348" y="877796"/>
                  </a:lnTo>
                  <a:lnTo>
                    <a:pt x="187348" y="869376"/>
                  </a:lnTo>
                  <a:cubicBezTo>
                    <a:pt x="194364" y="869376"/>
                    <a:pt x="197873" y="867271"/>
                    <a:pt x="197873" y="863060"/>
                  </a:cubicBezTo>
                  <a:lnTo>
                    <a:pt x="193663" y="863060"/>
                  </a:lnTo>
                  <a:lnTo>
                    <a:pt x="197873" y="854640"/>
                  </a:lnTo>
                  <a:cubicBezTo>
                    <a:pt x="195066" y="849027"/>
                    <a:pt x="193663" y="844817"/>
                    <a:pt x="193663" y="842010"/>
                  </a:cubicBezTo>
                  <a:lnTo>
                    <a:pt x="204188" y="842010"/>
                  </a:lnTo>
                  <a:lnTo>
                    <a:pt x="204188" y="837800"/>
                  </a:lnTo>
                  <a:cubicBezTo>
                    <a:pt x="204188" y="833590"/>
                    <a:pt x="202083" y="831485"/>
                    <a:pt x="197873" y="831485"/>
                  </a:cubicBezTo>
                  <a:close/>
                  <a:moveTo>
                    <a:pt x="399955" y="827275"/>
                  </a:moveTo>
                  <a:lnTo>
                    <a:pt x="399955" y="831485"/>
                  </a:lnTo>
                  <a:lnTo>
                    <a:pt x="412585" y="831485"/>
                  </a:lnTo>
                  <a:lnTo>
                    <a:pt x="412585" y="827275"/>
                  </a:lnTo>
                  <a:close/>
                  <a:moveTo>
                    <a:pt x="176823" y="816750"/>
                  </a:moveTo>
                  <a:cubicBezTo>
                    <a:pt x="172613" y="816750"/>
                    <a:pt x="170508" y="818855"/>
                    <a:pt x="170508" y="823065"/>
                  </a:cubicBezTo>
                  <a:cubicBezTo>
                    <a:pt x="174718" y="824468"/>
                    <a:pt x="176823" y="827275"/>
                    <a:pt x="176823" y="831485"/>
                  </a:cubicBezTo>
                  <a:lnTo>
                    <a:pt x="176823" y="842010"/>
                  </a:lnTo>
                  <a:lnTo>
                    <a:pt x="162087" y="842010"/>
                  </a:lnTo>
                  <a:cubicBezTo>
                    <a:pt x="162087" y="843414"/>
                    <a:pt x="163491" y="844115"/>
                    <a:pt x="166297" y="844115"/>
                  </a:cubicBezTo>
                  <a:cubicBezTo>
                    <a:pt x="164894" y="848325"/>
                    <a:pt x="162789" y="851834"/>
                    <a:pt x="159982" y="854640"/>
                  </a:cubicBezTo>
                  <a:cubicBezTo>
                    <a:pt x="158579" y="857447"/>
                    <a:pt x="157176" y="858851"/>
                    <a:pt x="155772" y="858851"/>
                  </a:cubicBezTo>
                  <a:lnTo>
                    <a:pt x="147352" y="854640"/>
                  </a:lnTo>
                  <a:lnTo>
                    <a:pt x="147352" y="858851"/>
                  </a:lnTo>
                  <a:lnTo>
                    <a:pt x="151562" y="877796"/>
                  </a:lnTo>
                  <a:lnTo>
                    <a:pt x="134722" y="873586"/>
                  </a:lnTo>
                  <a:cubicBezTo>
                    <a:pt x="141739" y="891829"/>
                    <a:pt x="145247" y="902354"/>
                    <a:pt x="145247" y="905161"/>
                  </a:cubicBezTo>
                  <a:cubicBezTo>
                    <a:pt x="134020" y="905161"/>
                    <a:pt x="127705" y="912178"/>
                    <a:pt x="126302" y="926211"/>
                  </a:cubicBezTo>
                  <a:lnTo>
                    <a:pt x="134722" y="930421"/>
                  </a:lnTo>
                  <a:cubicBezTo>
                    <a:pt x="141739" y="930421"/>
                    <a:pt x="152264" y="917090"/>
                    <a:pt x="166297" y="890426"/>
                  </a:cubicBezTo>
                  <a:lnTo>
                    <a:pt x="166297" y="909371"/>
                  </a:lnTo>
                  <a:lnTo>
                    <a:pt x="181033" y="900951"/>
                  </a:lnTo>
                  <a:cubicBezTo>
                    <a:pt x="178226" y="895338"/>
                    <a:pt x="176823" y="891128"/>
                    <a:pt x="176823" y="888321"/>
                  </a:cubicBezTo>
                  <a:lnTo>
                    <a:pt x="172613" y="888321"/>
                  </a:lnTo>
                  <a:lnTo>
                    <a:pt x="166297" y="890426"/>
                  </a:lnTo>
                  <a:lnTo>
                    <a:pt x="166297" y="888321"/>
                  </a:lnTo>
                  <a:cubicBezTo>
                    <a:pt x="174718" y="860254"/>
                    <a:pt x="183138" y="838502"/>
                    <a:pt x="191558" y="823065"/>
                  </a:cubicBezTo>
                  <a:lnTo>
                    <a:pt x="181033" y="816750"/>
                  </a:lnTo>
                  <a:close/>
                  <a:moveTo>
                    <a:pt x="239973" y="810435"/>
                  </a:moveTo>
                  <a:lnTo>
                    <a:pt x="239973" y="812540"/>
                  </a:lnTo>
                  <a:lnTo>
                    <a:pt x="246288" y="812540"/>
                  </a:lnTo>
                  <a:lnTo>
                    <a:pt x="246288" y="810435"/>
                  </a:lnTo>
                  <a:close/>
                  <a:moveTo>
                    <a:pt x="490471" y="791490"/>
                  </a:moveTo>
                  <a:lnTo>
                    <a:pt x="435741" y="823065"/>
                  </a:lnTo>
                  <a:lnTo>
                    <a:pt x="435741" y="827275"/>
                  </a:lnTo>
                  <a:lnTo>
                    <a:pt x="439951" y="829380"/>
                  </a:lnTo>
                  <a:lnTo>
                    <a:pt x="446266" y="831485"/>
                  </a:lnTo>
                  <a:cubicBezTo>
                    <a:pt x="446266" y="828678"/>
                    <a:pt x="458896" y="820258"/>
                    <a:pt x="484156" y="806225"/>
                  </a:cubicBezTo>
                  <a:cubicBezTo>
                    <a:pt x="489770" y="809032"/>
                    <a:pt x="494681" y="810435"/>
                    <a:pt x="498891" y="810435"/>
                  </a:cubicBezTo>
                  <a:cubicBezTo>
                    <a:pt x="497488" y="804822"/>
                    <a:pt x="496085" y="799910"/>
                    <a:pt x="494681" y="795700"/>
                  </a:cubicBezTo>
                  <a:cubicBezTo>
                    <a:pt x="493278" y="792893"/>
                    <a:pt x="491875" y="791490"/>
                    <a:pt x="490471" y="791490"/>
                  </a:cubicBezTo>
                  <a:close/>
                  <a:moveTo>
                    <a:pt x="442056" y="791490"/>
                  </a:moveTo>
                  <a:lnTo>
                    <a:pt x="446266" y="799910"/>
                  </a:lnTo>
                  <a:cubicBezTo>
                    <a:pt x="443459" y="801313"/>
                    <a:pt x="437144" y="802015"/>
                    <a:pt x="427321" y="802015"/>
                  </a:cubicBezTo>
                  <a:lnTo>
                    <a:pt x="427321" y="806225"/>
                  </a:lnTo>
                  <a:lnTo>
                    <a:pt x="435741" y="806225"/>
                  </a:lnTo>
                  <a:lnTo>
                    <a:pt x="435741" y="812540"/>
                  </a:lnTo>
                  <a:lnTo>
                    <a:pt x="412585" y="810435"/>
                  </a:lnTo>
                  <a:lnTo>
                    <a:pt x="412585" y="812540"/>
                  </a:lnTo>
                  <a:cubicBezTo>
                    <a:pt x="422409" y="813943"/>
                    <a:pt x="427321" y="816750"/>
                    <a:pt x="427321" y="820960"/>
                  </a:cubicBezTo>
                  <a:cubicBezTo>
                    <a:pt x="453984" y="808330"/>
                    <a:pt x="467316" y="799910"/>
                    <a:pt x="467316" y="795700"/>
                  </a:cubicBezTo>
                  <a:lnTo>
                    <a:pt x="467316" y="791490"/>
                  </a:lnTo>
                  <a:close/>
                  <a:moveTo>
                    <a:pt x="519942" y="776755"/>
                  </a:moveTo>
                  <a:cubicBezTo>
                    <a:pt x="505908" y="782368"/>
                    <a:pt x="498891" y="787280"/>
                    <a:pt x="498891" y="791490"/>
                  </a:cubicBezTo>
                  <a:lnTo>
                    <a:pt x="500996" y="791490"/>
                  </a:lnTo>
                  <a:cubicBezTo>
                    <a:pt x="509417" y="787280"/>
                    <a:pt x="515732" y="785175"/>
                    <a:pt x="519942" y="785175"/>
                  </a:cubicBezTo>
                  <a:close/>
                  <a:moveTo>
                    <a:pt x="473631" y="776755"/>
                  </a:moveTo>
                  <a:lnTo>
                    <a:pt x="473631" y="780965"/>
                  </a:lnTo>
                  <a:lnTo>
                    <a:pt x="490471" y="785175"/>
                  </a:lnTo>
                  <a:cubicBezTo>
                    <a:pt x="496085" y="785175"/>
                    <a:pt x="498891" y="782368"/>
                    <a:pt x="498891" y="776755"/>
                  </a:cubicBezTo>
                  <a:close/>
                  <a:moveTo>
                    <a:pt x="562042" y="755704"/>
                  </a:moveTo>
                  <a:cubicBezTo>
                    <a:pt x="562042" y="761318"/>
                    <a:pt x="564147" y="764124"/>
                    <a:pt x="568357" y="764124"/>
                  </a:cubicBezTo>
                  <a:lnTo>
                    <a:pt x="572567" y="764124"/>
                  </a:lnTo>
                  <a:cubicBezTo>
                    <a:pt x="572567" y="758511"/>
                    <a:pt x="570462" y="755704"/>
                    <a:pt x="566252" y="755704"/>
                  </a:cubicBezTo>
                  <a:close/>
                  <a:moveTo>
                    <a:pt x="572567" y="749389"/>
                  </a:moveTo>
                  <a:lnTo>
                    <a:pt x="572567" y="753599"/>
                  </a:lnTo>
                  <a:lnTo>
                    <a:pt x="583092" y="753599"/>
                  </a:lnTo>
                  <a:lnTo>
                    <a:pt x="583092" y="749389"/>
                  </a:lnTo>
                  <a:close/>
                  <a:moveTo>
                    <a:pt x="713604" y="722024"/>
                  </a:moveTo>
                  <a:cubicBezTo>
                    <a:pt x="640630" y="754301"/>
                    <a:pt x="602038" y="770439"/>
                    <a:pt x="597828" y="770439"/>
                  </a:cubicBezTo>
                  <a:cubicBezTo>
                    <a:pt x="597828" y="767633"/>
                    <a:pt x="596424" y="766229"/>
                    <a:pt x="593617" y="766229"/>
                  </a:cubicBezTo>
                  <a:cubicBezTo>
                    <a:pt x="593617" y="773246"/>
                    <a:pt x="591512" y="776755"/>
                    <a:pt x="587302" y="776755"/>
                  </a:cubicBezTo>
                  <a:lnTo>
                    <a:pt x="576777" y="776755"/>
                  </a:lnTo>
                  <a:cubicBezTo>
                    <a:pt x="573971" y="787981"/>
                    <a:pt x="563445" y="797805"/>
                    <a:pt x="545202" y="806225"/>
                  </a:cubicBezTo>
                  <a:lnTo>
                    <a:pt x="540992" y="806225"/>
                  </a:lnTo>
                  <a:lnTo>
                    <a:pt x="534677" y="802015"/>
                  </a:lnTo>
                  <a:cubicBezTo>
                    <a:pt x="534677" y="813242"/>
                    <a:pt x="522748" y="820258"/>
                    <a:pt x="498891" y="823065"/>
                  </a:cubicBezTo>
                  <a:cubicBezTo>
                    <a:pt x="489068" y="837099"/>
                    <a:pt x="453283" y="863060"/>
                    <a:pt x="391535" y="900951"/>
                  </a:cubicBezTo>
                  <a:cubicBezTo>
                    <a:pt x="391535" y="907968"/>
                    <a:pt x="380308" y="918493"/>
                    <a:pt x="357855" y="932526"/>
                  </a:cubicBezTo>
                  <a:lnTo>
                    <a:pt x="349435" y="930421"/>
                  </a:lnTo>
                  <a:cubicBezTo>
                    <a:pt x="345225" y="944455"/>
                    <a:pt x="343120" y="953577"/>
                    <a:pt x="343120" y="957787"/>
                  </a:cubicBezTo>
                  <a:cubicBezTo>
                    <a:pt x="347330" y="959190"/>
                    <a:pt x="349435" y="961997"/>
                    <a:pt x="349435" y="966207"/>
                  </a:cubicBezTo>
                  <a:lnTo>
                    <a:pt x="349435" y="976732"/>
                  </a:lnTo>
                  <a:cubicBezTo>
                    <a:pt x="349435" y="978135"/>
                    <a:pt x="348733" y="978837"/>
                    <a:pt x="347330" y="978837"/>
                  </a:cubicBezTo>
                  <a:cubicBezTo>
                    <a:pt x="347330" y="991467"/>
                    <a:pt x="359960" y="1008307"/>
                    <a:pt x="385220" y="1029358"/>
                  </a:cubicBezTo>
                  <a:lnTo>
                    <a:pt x="391535" y="1031463"/>
                  </a:lnTo>
                  <a:lnTo>
                    <a:pt x="395745" y="1031463"/>
                  </a:lnTo>
                  <a:cubicBezTo>
                    <a:pt x="408375" y="1014622"/>
                    <a:pt x="420304" y="1004097"/>
                    <a:pt x="431531" y="999887"/>
                  </a:cubicBezTo>
                  <a:lnTo>
                    <a:pt x="442056" y="999887"/>
                  </a:lnTo>
                  <a:lnTo>
                    <a:pt x="448371" y="1004097"/>
                  </a:lnTo>
                  <a:cubicBezTo>
                    <a:pt x="448371" y="997080"/>
                    <a:pt x="451177" y="993572"/>
                    <a:pt x="456791" y="993572"/>
                  </a:cubicBezTo>
                  <a:lnTo>
                    <a:pt x="458896" y="993572"/>
                  </a:lnTo>
                  <a:lnTo>
                    <a:pt x="467316" y="997782"/>
                  </a:lnTo>
                  <a:cubicBezTo>
                    <a:pt x="467316" y="990765"/>
                    <a:pt x="469421" y="987257"/>
                    <a:pt x="473631" y="987257"/>
                  </a:cubicBezTo>
                  <a:lnTo>
                    <a:pt x="479946" y="989362"/>
                  </a:lnTo>
                  <a:cubicBezTo>
                    <a:pt x="482753" y="980942"/>
                    <a:pt x="485560" y="976732"/>
                    <a:pt x="488366" y="976732"/>
                  </a:cubicBezTo>
                  <a:lnTo>
                    <a:pt x="498891" y="976732"/>
                  </a:lnTo>
                  <a:cubicBezTo>
                    <a:pt x="498891" y="971119"/>
                    <a:pt x="500996" y="968312"/>
                    <a:pt x="505207" y="968312"/>
                  </a:cubicBezTo>
                  <a:lnTo>
                    <a:pt x="511522" y="972522"/>
                  </a:lnTo>
                  <a:cubicBezTo>
                    <a:pt x="514328" y="965505"/>
                    <a:pt x="529765" y="959190"/>
                    <a:pt x="557832" y="953577"/>
                  </a:cubicBezTo>
                  <a:lnTo>
                    <a:pt x="557832" y="951472"/>
                  </a:lnTo>
                  <a:cubicBezTo>
                    <a:pt x="550815" y="951472"/>
                    <a:pt x="547307" y="948665"/>
                    <a:pt x="547307" y="943052"/>
                  </a:cubicBezTo>
                  <a:lnTo>
                    <a:pt x="547307" y="940946"/>
                  </a:lnTo>
                  <a:lnTo>
                    <a:pt x="551517" y="940946"/>
                  </a:lnTo>
                  <a:cubicBezTo>
                    <a:pt x="572567" y="945156"/>
                    <a:pt x="584496" y="947262"/>
                    <a:pt x="587302" y="947262"/>
                  </a:cubicBezTo>
                  <a:cubicBezTo>
                    <a:pt x="588706" y="947262"/>
                    <a:pt x="591512" y="945858"/>
                    <a:pt x="595723" y="943052"/>
                  </a:cubicBezTo>
                  <a:cubicBezTo>
                    <a:pt x="599933" y="940245"/>
                    <a:pt x="604143" y="936736"/>
                    <a:pt x="608353" y="932526"/>
                  </a:cubicBezTo>
                  <a:cubicBezTo>
                    <a:pt x="620983" y="939543"/>
                    <a:pt x="638525" y="947963"/>
                    <a:pt x="660978" y="957787"/>
                  </a:cubicBezTo>
                  <a:cubicBezTo>
                    <a:pt x="660978" y="959190"/>
                    <a:pt x="666592" y="965505"/>
                    <a:pt x="677819" y="976732"/>
                  </a:cubicBezTo>
                  <a:lnTo>
                    <a:pt x="675713" y="983047"/>
                  </a:lnTo>
                  <a:lnTo>
                    <a:pt x="675713" y="987257"/>
                  </a:lnTo>
                  <a:cubicBezTo>
                    <a:pt x="692554" y="1005501"/>
                    <a:pt x="700974" y="1018131"/>
                    <a:pt x="700974" y="1025148"/>
                  </a:cubicBezTo>
                  <a:cubicBezTo>
                    <a:pt x="703781" y="1025148"/>
                    <a:pt x="711499" y="1034971"/>
                    <a:pt x="724129" y="1054618"/>
                  </a:cubicBezTo>
                  <a:cubicBezTo>
                    <a:pt x="719919" y="1086895"/>
                    <a:pt x="704482" y="1118470"/>
                    <a:pt x="677819" y="1149344"/>
                  </a:cubicBezTo>
                  <a:cubicBezTo>
                    <a:pt x="672205" y="1167588"/>
                    <a:pt x="666592" y="1176709"/>
                    <a:pt x="660978" y="1176709"/>
                  </a:cubicBezTo>
                  <a:lnTo>
                    <a:pt x="665188" y="1185129"/>
                  </a:lnTo>
                  <a:cubicBezTo>
                    <a:pt x="662382" y="1187936"/>
                    <a:pt x="652558" y="1213898"/>
                    <a:pt x="635718" y="1263015"/>
                  </a:cubicBezTo>
                  <a:lnTo>
                    <a:pt x="566252" y="1336691"/>
                  </a:lnTo>
                  <a:cubicBezTo>
                    <a:pt x="556429" y="1353531"/>
                    <a:pt x="545904" y="1364056"/>
                    <a:pt x="534677" y="1368267"/>
                  </a:cubicBezTo>
                  <a:cubicBezTo>
                    <a:pt x="534677" y="1358443"/>
                    <a:pt x="523450" y="1351426"/>
                    <a:pt x="500996" y="1347216"/>
                  </a:cubicBezTo>
                  <a:cubicBezTo>
                    <a:pt x="500996" y="1337393"/>
                    <a:pt x="496786" y="1331780"/>
                    <a:pt x="488366" y="1330376"/>
                  </a:cubicBezTo>
                  <a:cubicBezTo>
                    <a:pt x="461703" y="1331780"/>
                    <a:pt x="448371" y="1344410"/>
                    <a:pt x="448371" y="1368267"/>
                  </a:cubicBezTo>
                  <a:cubicBezTo>
                    <a:pt x="446967" y="1368267"/>
                    <a:pt x="444862" y="1369670"/>
                    <a:pt x="442056" y="1372477"/>
                  </a:cubicBezTo>
                  <a:cubicBezTo>
                    <a:pt x="439249" y="1375283"/>
                    <a:pt x="435741" y="1378792"/>
                    <a:pt x="431531" y="1383002"/>
                  </a:cubicBezTo>
                  <a:cubicBezTo>
                    <a:pt x="431531" y="1380195"/>
                    <a:pt x="425215" y="1373880"/>
                    <a:pt x="412585" y="1364056"/>
                  </a:cubicBezTo>
                  <a:lnTo>
                    <a:pt x="412585" y="1378792"/>
                  </a:lnTo>
                  <a:cubicBezTo>
                    <a:pt x="437846" y="1416682"/>
                    <a:pt x="473631" y="1449661"/>
                    <a:pt x="519942" y="1477728"/>
                  </a:cubicBezTo>
                  <a:cubicBezTo>
                    <a:pt x="545202" y="1491761"/>
                    <a:pt x="566252" y="1500181"/>
                    <a:pt x="583092" y="1502988"/>
                  </a:cubicBezTo>
                  <a:cubicBezTo>
                    <a:pt x="628000" y="1498778"/>
                    <a:pt x="650453" y="1488955"/>
                    <a:pt x="650453" y="1473518"/>
                  </a:cubicBezTo>
                  <a:cubicBezTo>
                    <a:pt x="660277" y="1473518"/>
                    <a:pt x="681327" y="1438434"/>
                    <a:pt x="713604" y="1368267"/>
                  </a:cubicBezTo>
                  <a:cubicBezTo>
                    <a:pt x="716411" y="1368267"/>
                    <a:pt x="717814" y="1363355"/>
                    <a:pt x="717814" y="1353531"/>
                  </a:cubicBezTo>
                  <a:lnTo>
                    <a:pt x="711499" y="1353531"/>
                  </a:lnTo>
                  <a:lnTo>
                    <a:pt x="711499" y="1347216"/>
                  </a:lnTo>
                  <a:lnTo>
                    <a:pt x="732549" y="1336691"/>
                  </a:lnTo>
                  <a:lnTo>
                    <a:pt x="732549" y="1332481"/>
                  </a:lnTo>
                  <a:cubicBezTo>
                    <a:pt x="725532" y="1332481"/>
                    <a:pt x="722024" y="1330376"/>
                    <a:pt x="722024" y="1326166"/>
                  </a:cubicBezTo>
                  <a:lnTo>
                    <a:pt x="722024" y="1311431"/>
                  </a:lnTo>
                  <a:lnTo>
                    <a:pt x="732549" y="1300906"/>
                  </a:lnTo>
                  <a:cubicBezTo>
                    <a:pt x="732549" y="1298099"/>
                    <a:pt x="731146" y="1296696"/>
                    <a:pt x="728339" y="1296696"/>
                  </a:cubicBezTo>
                  <a:cubicBezTo>
                    <a:pt x="731146" y="1275645"/>
                    <a:pt x="734654" y="1265120"/>
                    <a:pt x="738864" y="1265120"/>
                  </a:cubicBezTo>
                  <a:lnTo>
                    <a:pt x="734654" y="1258805"/>
                  </a:lnTo>
                  <a:cubicBezTo>
                    <a:pt x="737461" y="1251788"/>
                    <a:pt x="740268" y="1245473"/>
                    <a:pt x="743074" y="1239860"/>
                  </a:cubicBezTo>
                  <a:cubicBezTo>
                    <a:pt x="747284" y="1232843"/>
                    <a:pt x="751494" y="1225827"/>
                    <a:pt x="755704" y="1218810"/>
                  </a:cubicBezTo>
                  <a:lnTo>
                    <a:pt x="753599" y="1212495"/>
                  </a:lnTo>
                  <a:lnTo>
                    <a:pt x="755704" y="1197760"/>
                  </a:lnTo>
                  <a:lnTo>
                    <a:pt x="755704" y="1187234"/>
                  </a:lnTo>
                  <a:cubicBezTo>
                    <a:pt x="762721" y="1187234"/>
                    <a:pt x="766230" y="1185129"/>
                    <a:pt x="766230" y="1180919"/>
                  </a:cubicBezTo>
                  <a:lnTo>
                    <a:pt x="764125" y="1159869"/>
                  </a:lnTo>
                  <a:lnTo>
                    <a:pt x="776755" y="1138819"/>
                  </a:lnTo>
                  <a:lnTo>
                    <a:pt x="776755" y="1134609"/>
                  </a:lnTo>
                  <a:lnTo>
                    <a:pt x="766230" y="1134609"/>
                  </a:lnTo>
                  <a:lnTo>
                    <a:pt x="766230" y="1130399"/>
                  </a:lnTo>
                  <a:lnTo>
                    <a:pt x="770440" y="1124084"/>
                  </a:lnTo>
                  <a:lnTo>
                    <a:pt x="759915" y="1124084"/>
                  </a:lnTo>
                  <a:cubicBezTo>
                    <a:pt x="759915" y="1118470"/>
                    <a:pt x="764826" y="1114962"/>
                    <a:pt x="774650" y="1113559"/>
                  </a:cubicBezTo>
                  <a:lnTo>
                    <a:pt x="774650" y="1109348"/>
                  </a:lnTo>
                  <a:lnTo>
                    <a:pt x="770440" y="1109348"/>
                  </a:lnTo>
                  <a:lnTo>
                    <a:pt x="764125" y="1107244"/>
                  </a:lnTo>
                  <a:cubicBezTo>
                    <a:pt x="764125" y="1105840"/>
                    <a:pt x="769738" y="1097420"/>
                    <a:pt x="780965" y="1081983"/>
                  </a:cubicBezTo>
                  <a:cubicBezTo>
                    <a:pt x="778158" y="1076370"/>
                    <a:pt x="776755" y="1071458"/>
                    <a:pt x="776755" y="1067248"/>
                  </a:cubicBezTo>
                  <a:lnTo>
                    <a:pt x="795700" y="1054618"/>
                  </a:lnTo>
                  <a:lnTo>
                    <a:pt x="791490" y="1035673"/>
                  </a:lnTo>
                  <a:cubicBezTo>
                    <a:pt x="791490" y="1028656"/>
                    <a:pt x="794998" y="1019534"/>
                    <a:pt x="802015" y="1008307"/>
                  </a:cubicBezTo>
                  <a:cubicBezTo>
                    <a:pt x="796402" y="1002694"/>
                    <a:pt x="792192" y="999887"/>
                    <a:pt x="789385" y="999887"/>
                  </a:cubicBezTo>
                  <a:cubicBezTo>
                    <a:pt x="789385" y="991467"/>
                    <a:pt x="793595" y="976030"/>
                    <a:pt x="802015" y="953577"/>
                  </a:cubicBezTo>
                  <a:lnTo>
                    <a:pt x="799910" y="953577"/>
                  </a:lnTo>
                  <a:lnTo>
                    <a:pt x="789385" y="961997"/>
                  </a:lnTo>
                  <a:lnTo>
                    <a:pt x="785175" y="961997"/>
                  </a:lnTo>
                  <a:lnTo>
                    <a:pt x="785175" y="953577"/>
                  </a:lnTo>
                  <a:cubicBezTo>
                    <a:pt x="794998" y="947963"/>
                    <a:pt x="799910" y="940946"/>
                    <a:pt x="799910" y="932526"/>
                  </a:cubicBezTo>
                  <a:lnTo>
                    <a:pt x="791490" y="936736"/>
                  </a:lnTo>
                  <a:lnTo>
                    <a:pt x="789385" y="936736"/>
                  </a:lnTo>
                  <a:cubicBezTo>
                    <a:pt x="789385" y="933930"/>
                    <a:pt x="787981" y="925510"/>
                    <a:pt x="785175" y="911476"/>
                  </a:cubicBezTo>
                  <a:cubicBezTo>
                    <a:pt x="789385" y="911476"/>
                    <a:pt x="794998" y="905863"/>
                    <a:pt x="802015" y="894636"/>
                  </a:cubicBezTo>
                  <a:lnTo>
                    <a:pt x="799910" y="894636"/>
                  </a:lnTo>
                  <a:lnTo>
                    <a:pt x="793595" y="896741"/>
                  </a:lnTo>
                  <a:lnTo>
                    <a:pt x="789385" y="898846"/>
                  </a:lnTo>
                  <a:lnTo>
                    <a:pt x="789385" y="894636"/>
                  </a:lnTo>
                  <a:lnTo>
                    <a:pt x="802015" y="873586"/>
                  </a:lnTo>
                  <a:cubicBezTo>
                    <a:pt x="797805" y="873586"/>
                    <a:pt x="794297" y="867271"/>
                    <a:pt x="791490" y="854640"/>
                  </a:cubicBezTo>
                  <a:cubicBezTo>
                    <a:pt x="792893" y="854640"/>
                    <a:pt x="794998" y="853237"/>
                    <a:pt x="797805" y="850430"/>
                  </a:cubicBezTo>
                  <a:cubicBezTo>
                    <a:pt x="800612" y="846220"/>
                    <a:pt x="803418" y="840607"/>
                    <a:pt x="806225" y="833590"/>
                  </a:cubicBezTo>
                  <a:lnTo>
                    <a:pt x="806225" y="823065"/>
                  </a:lnTo>
                  <a:lnTo>
                    <a:pt x="799910" y="827275"/>
                  </a:lnTo>
                  <a:cubicBezTo>
                    <a:pt x="794297" y="827275"/>
                    <a:pt x="791490" y="825170"/>
                    <a:pt x="791490" y="820960"/>
                  </a:cubicBezTo>
                  <a:cubicBezTo>
                    <a:pt x="795700" y="820960"/>
                    <a:pt x="799208" y="817452"/>
                    <a:pt x="802015" y="810435"/>
                  </a:cubicBezTo>
                  <a:cubicBezTo>
                    <a:pt x="794998" y="810435"/>
                    <a:pt x="791490" y="807628"/>
                    <a:pt x="791490" y="802015"/>
                  </a:cubicBezTo>
                  <a:cubicBezTo>
                    <a:pt x="794297" y="802015"/>
                    <a:pt x="795700" y="801313"/>
                    <a:pt x="795700" y="799910"/>
                  </a:cubicBezTo>
                  <a:cubicBezTo>
                    <a:pt x="790087" y="797103"/>
                    <a:pt x="786578" y="795700"/>
                    <a:pt x="785175" y="795700"/>
                  </a:cubicBezTo>
                  <a:lnTo>
                    <a:pt x="785175" y="785175"/>
                  </a:lnTo>
                  <a:lnTo>
                    <a:pt x="791490" y="785175"/>
                  </a:lnTo>
                  <a:cubicBezTo>
                    <a:pt x="774650" y="764124"/>
                    <a:pt x="765528" y="753599"/>
                    <a:pt x="764125" y="753599"/>
                  </a:cubicBezTo>
                  <a:lnTo>
                    <a:pt x="755704" y="755704"/>
                  </a:lnTo>
                  <a:lnTo>
                    <a:pt x="753599" y="749389"/>
                  </a:lnTo>
                  <a:lnTo>
                    <a:pt x="745179" y="753599"/>
                  </a:lnTo>
                  <a:lnTo>
                    <a:pt x="738864" y="753599"/>
                  </a:lnTo>
                  <a:lnTo>
                    <a:pt x="745179" y="743074"/>
                  </a:lnTo>
                  <a:cubicBezTo>
                    <a:pt x="745179" y="741671"/>
                    <a:pt x="743074" y="739566"/>
                    <a:pt x="738864" y="736759"/>
                  </a:cubicBezTo>
                  <a:cubicBezTo>
                    <a:pt x="733251" y="733952"/>
                    <a:pt x="726234" y="731146"/>
                    <a:pt x="717814" y="728339"/>
                  </a:cubicBezTo>
                  <a:close/>
                  <a:moveTo>
                    <a:pt x="328384" y="703079"/>
                  </a:moveTo>
                  <a:cubicBezTo>
                    <a:pt x="324174" y="703079"/>
                    <a:pt x="317158" y="705885"/>
                    <a:pt x="307334" y="711499"/>
                  </a:cubicBezTo>
                  <a:lnTo>
                    <a:pt x="311544" y="717814"/>
                  </a:lnTo>
                  <a:cubicBezTo>
                    <a:pt x="296107" y="748687"/>
                    <a:pt x="286284" y="764826"/>
                    <a:pt x="282074" y="766229"/>
                  </a:cubicBezTo>
                  <a:lnTo>
                    <a:pt x="286284" y="774649"/>
                  </a:lnTo>
                  <a:lnTo>
                    <a:pt x="269444" y="833590"/>
                  </a:lnTo>
                  <a:cubicBezTo>
                    <a:pt x="272250" y="833590"/>
                    <a:pt x="275759" y="837099"/>
                    <a:pt x="279969" y="844115"/>
                  </a:cubicBezTo>
                  <a:cubicBezTo>
                    <a:pt x="295406" y="837099"/>
                    <a:pt x="318561" y="822363"/>
                    <a:pt x="349435" y="799910"/>
                  </a:cubicBezTo>
                  <a:cubicBezTo>
                    <a:pt x="406972" y="774649"/>
                    <a:pt x="436442" y="759213"/>
                    <a:pt x="437846" y="753599"/>
                  </a:cubicBezTo>
                  <a:cubicBezTo>
                    <a:pt x="428022" y="753599"/>
                    <a:pt x="423110" y="750091"/>
                    <a:pt x="423110" y="743074"/>
                  </a:cubicBezTo>
                  <a:cubicBezTo>
                    <a:pt x="423110" y="737461"/>
                    <a:pt x="427321" y="734654"/>
                    <a:pt x="435741" y="734654"/>
                  </a:cubicBezTo>
                  <a:cubicBezTo>
                    <a:pt x="435741" y="730444"/>
                    <a:pt x="416795" y="726234"/>
                    <a:pt x="378905" y="722024"/>
                  </a:cubicBezTo>
                  <a:cubicBezTo>
                    <a:pt x="360661" y="709394"/>
                    <a:pt x="343821" y="703079"/>
                    <a:pt x="328384" y="703079"/>
                  </a:cubicBezTo>
                  <a:close/>
                  <a:moveTo>
                    <a:pt x="484156" y="692554"/>
                  </a:moveTo>
                  <a:cubicBezTo>
                    <a:pt x="479946" y="693957"/>
                    <a:pt x="477841" y="696763"/>
                    <a:pt x="477841" y="700974"/>
                  </a:cubicBezTo>
                  <a:lnTo>
                    <a:pt x="484156" y="700974"/>
                  </a:lnTo>
                  <a:close/>
                  <a:moveTo>
                    <a:pt x="239973" y="686238"/>
                  </a:moveTo>
                  <a:cubicBezTo>
                    <a:pt x="234360" y="686238"/>
                    <a:pt x="225940" y="689747"/>
                    <a:pt x="214713" y="696763"/>
                  </a:cubicBezTo>
                  <a:lnTo>
                    <a:pt x="214713" y="700974"/>
                  </a:lnTo>
                  <a:cubicBezTo>
                    <a:pt x="214713" y="703780"/>
                    <a:pt x="216116" y="707990"/>
                    <a:pt x="218923" y="713604"/>
                  </a:cubicBezTo>
                  <a:cubicBezTo>
                    <a:pt x="218923" y="723427"/>
                    <a:pt x="211906" y="728339"/>
                    <a:pt x="197873" y="728339"/>
                  </a:cubicBezTo>
                  <a:lnTo>
                    <a:pt x="202083" y="734654"/>
                  </a:lnTo>
                  <a:lnTo>
                    <a:pt x="183138" y="759914"/>
                  </a:lnTo>
                  <a:cubicBezTo>
                    <a:pt x="185944" y="765528"/>
                    <a:pt x="187348" y="770439"/>
                    <a:pt x="187348" y="774649"/>
                  </a:cubicBezTo>
                  <a:lnTo>
                    <a:pt x="181033" y="774649"/>
                  </a:lnTo>
                  <a:lnTo>
                    <a:pt x="181033" y="780965"/>
                  </a:lnTo>
                  <a:cubicBezTo>
                    <a:pt x="188049" y="787981"/>
                    <a:pt x="191558" y="797805"/>
                    <a:pt x="191558" y="810435"/>
                  </a:cubicBezTo>
                  <a:cubicBezTo>
                    <a:pt x="197171" y="810435"/>
                    <a:pt x="202785" y="799208"/>
                    <a:pt x="208398" y="776755"/>
                  </a:cubicBezTo>
                  <a:lnTo>
                    <a:pt x="214713" y="776755"/>
                  </a:lnTo>
                  <a:cubicBezTo>
                    <a:pt x="213310" y="782368"/>
                    <a:pt x="212608" y="792191"/>
                    <a:pt x="212608" y="806225"/>
                  </a:cubicBezTo>
                  <a:cubicBezTo>
                    <a:pt x="219625" y="806225"/>
                    <a:pt x="227343" y="808330"/>
                    <a:pt x="235763" y="812540"/>
                  </a:cubicBezTo>
                  <a:lnTo>
                    <a:pt x="235763" y="810435"/>
                  </a:lnTo>
                  <a:lnTo>
                    <a:pt x="229448" y="799910"/>
                  </a:lnTo>
                  <a:lnTo>
                    <a:pt x="258919" y="799910"/>
                  </a:lnTo>
                  <a:lnTo>
                    <a:pt x="256814" y="793595"/>
                  </a:lnTo>
                  <a:lnTo>
                    <a:pt x="254709" y="789385"/>
                  </a:lnTo>
                  <a:cubicBezTo>
                    <a:pt x="264532" y="771141"/>
                    <a:pt x="269444" y="761318"/>
                    <a:pt x="269444" y="759914"/>
                  </a:cubicBezTo>
                  <a:cubicBezTo>
                    <a:pt x="259620" y="759914"/>
                    <a:pt x="254709" y="757809"/>
                    <a:pt x="254709" y="753599"/>
                  </a:cubicBezTo>
                  <a:lnTo>
                    <a:pt x="261024" y="753599"/>
                  </a:lnTo>
                  <a:lnTo>
                    <a:pt x="261024" y="749389"/>
                  </a:lnTo>
                  <a:lnTo>
                    <a:pt x="254709" y="749389"/>
                  </a:lnTo>
                  <a:cubicBezTo>
                    <a:pt x="254709" y="752196"/>
                    <a:pt x="253305" y="753599"/>
                    <a:pt x="250498" y="753599"/>
                  </a:cubicBezTo>
                  <a:cubicBezTo>
                    <a:pt x="250498" y="752196"/>
                    <a:pt x="249095" y="748687"/>
                    <a:pt x="246288" y="743074"/>
                  </a:cubicBezTo>
                  <a:cubicBezTo>
                    <a:pt x="251902" y="737461"/>
                    <a:pt x="259620" y="734654"/>
                    <a:pt x="269444" y="734654"/>
                  </a:cubicBezTo>
                  <a:lnTo>
                    <a:pt x="269444" y="743074"/>
                  </a:lnTo>
                  <a:lnTo>
                    <a:pt x="271549" y="743074"/>
                  </a:lnTo>
                  <a:cubicBezTo>
                    <a:pt x="271549" y="736057"/>
                    <a:pt x="276460" y="729742"/>
                    <a:pt x="286284" y="724129"/>
                  </a:cubicBezTo>
                  <a:cubicBezTo>
                    <a:pt x="280670" y="719919"/>
                    <a:pt x="275759" y="717814"/>
                    <a:pt x="271549" y="717814"/>
                  </a:cubicBezTo>
                  <a:lnTo>
                    <a:pt x="271549" y="711499"/>
                  </a:lnTo>
                  <a:lnTo>
                    <a:pt x="279969" y="711499"/>
                  </a:lnTo>
                  <a:cubicBezTo>
                    <a:pt x="281372" y="711499"/>
                    <a:pt x="282074" y="712200"/>
                    <a:pt x="282074" y="713604"/>
                  </a:cubicBezTo>
                  <a:cubicBezTo>
                    <a:pt x="284881" y="712200"/>
                    <a:pt x="289792" y="711499"/>
                    <a:pt x="296809" y="711499"/>
                  </a:cubicBezTo>
                  <a:cubicBezTo>
                    <a:pt x="285582" y="696062"/>
                    <a:pt x="273654" y="688344"/>
                    <a:pt x="261024" y="688344"/>
                  </a:cubicBezTo>
                  <a:lnTo>
                    <a:pt x="214713" y="770439"/>
                  </a:lnTo>
                  <a:lnTo>
                    <a:pt x="214713" y="766229"/>
                  </a:lnTo>
                  <a:cubicBezTo>
                    <a:pt x="214713" y="755003"/>
                    <a:pt x="229448" y="728339"/>
                    <a:pt x="258919" y="686238"/>
                  </a:cubicBezTo>
                  <a:close/>
                  <a:moveTo>
                    <a:pt x="665188" y="656768"/>
                  </a:moveTo>
                  <a:cubicBezTo>
                    <a:pt x="652558" y="656768"/>
                    <a:pt x="644138" y="661680"/>
                    <a:pt x="639928" y="671503"/>
                  </a:cubicBezTo>
                  <a:lnTo>
                    <a:pt x="639928" y="675713"/>
                  </a:lnTo>
                  <a:cubicBezTo>
                    <a:pt x="665188" y="667293"/>
                    <a:pt x="677819" y="660978"/>
                    <a:pt x="677819" y="656768"/>
                  </a:cubicBezTo>
                  <a:close/>
                  <a:moveTo>
                    <a:pt x="313649" y="644138"/>
                  </a:moveTo>
                  <a:lnTo>
                    <a:pt x="313649" y="646243"/>
                  </a:lnTo>
                  <a:cubicBezTo>
                    <a:pt x="315053" y="651856"/>
                    <a:pt x="317859" y="654663"/>
                    <a:pt x="322069" y="654663"/>
                  </a:cubicBezTo>
                  <a:lnTo>
                    <a:pt x="324174" y="654663"/>
                  </a:lnTo>
                  <a:cubicBezTo>
                    <a:pt x="324174" y="650453"/>
                    <a:pt x="320666" y="646945"/>
                    <a:pt x="313649" y="644138"/>
                  </a:cubicBezTo>
                  <a:close/>
                  <a:moveTo>
                    <a:pt x="572567" y="639928"/>
                  </a:moveTo>
                  <a:lnTo>
                    <a:pt x="572567" y="644138"/>
                  </a:lnTo>
                  <a:cubicBezTo>
                    <a:pt x="572567" y="648348"/>
                    <a:pt x="570462" y="650453"/>
                    <a:pt x="566252" y="650453"/>
                  </a:cubicBezTo>
                  <a:lnTo>
                    <a:pt x="566252" y="646243"/>
                  </a:lnTo>
                  <a:cubicBezTo>
                    <a:pt x="566252" y="642033"/>
                    <a:pt x="568357" y="639928"/>
                    <a:pt x="572567" y="639928"/>
                  </a:cubicBezTo>
                  <a:close/>
                  <a:moveTo>
                    <a:pt x="1332481" y="625193"/>
                  </a:moveTo>
                  <a:lnTo>
                    <a:pt x="1332481" y="635718"/>
                  </a:lnTo>
                  <a:lnTo>
                    <a:pt x="1336691" y="635718"/>
                  </a:lnTo>
                  <a:lnTo>
                    <a:pt x="1336691" y="625193"/>
                  </a:lnTo>
                  <a:close/>
                  <a:moveTo>
                    <a:pt x="587302" y="623088"/>
                  </a:moveTo>
                  <a:lnTo>
                    <a:pt x="587302" y="625193"/>
                  </a:lnTo>
                  <a:cubicBezTo>
                    <a:pt x="587302" y="629403"/>
                    <a:pt x="583794" y="632911"/>
                    <a:pt x="576777" y="635718"/>
                  </a:cubicBezTo>
                  <a:lnTo>
                    <a:pt x="576777" y="633613"/>
                  </a:lnTo>
                  <a:cubicBezTo>
                    <a:pt x="576777" y="629403"/>
                    <a:pt x="580286" y="625894"/>
                    <a:pt x="587302" y="623088"/>
                  </a:cubicBezTo>
                  <a:close/>
                  <a:moveTo>
                    <a:pt x="650453" y="612563"/>
                  </a:moveTo>
                  <a:lnTo>
                    <a:pt x="654663" y="612563"/>
                  </a:lnTo>
                  <a:lnTo>
                    <a:pt x="654663" y="618878"/>
                  </a:lnTo>
                  <a:lnTo>
                    <a:pt x="650453" y="618878"/>
                  </a:lnTo>
                  <a:close/>
                  <a:moveTo>
                    <a:pt x="597828" y="608353"/>
                  </a:moveTo>
                  <a:lnTo>
                    <a:pt x="597828" y="612563"/>
                  </a:lnTo>
                  <a:cubicBezTo>
                    <a:pt x="597828" y="616773"/>
                    <a:pt x="595021" y="618878"/>
                    <a:pt x="589408" y="618878"/>
                  </a:cubicBezTo>
                  <a:lnTo>
                    <a:pt x="589408" y="614668"/>
                  </a:lnTo>
                  <a:cubicBezTo>
                    <a:pt x="592214" y="610458"/>
                    <a:pt x="595021" y="608353"/>
                    <a:pt x="597828" y="608353"/>
                  </a:cubicBezTo>
                  <a:close/>
                  <a:moveTo>
                    <a:pt x="1174604" y="604142"/>
                  </a:moveTo>
                  <a:cubicBezTo>
                    <a:pt x="1168991" y="605546"/>
                    <a:pt x="1166184" y="608353"/>
                    <a:pt x="1166184" y="612563"/>
                  </a:cubicBezTo>
                  <a:lnTo>
                    <a:pt x="1176709" y="612563"/>
                  </a:lnTo>
                  <a:lnTo>
                    <a:pt x="1176709" y="604142"/>
                  </a:lnTo>
                  <a:close/>
                  <a:moveTo>
                    <a:pt x="599933" y="597827"/>
                  </a:moveTo>
                  <a:lnTo>
                    <a:pt x="604143" y="597827"/>
                  </a:lnTo>
                  <a:lnTo>
                    <a:pt x="604143" y="604142"/>
                  </a:lnTo>
                  <a:lnTo>
                    <a:pt x="599933" y="604142"/>
                  </a:lnTo>
                  <a:close/>
                  <a:moveTo>
                    <a:pt x="614668" y="583092"/>
                  </a:moveTo>
                  <a:lnTo>
                    <a:pt x="614668" y="587302"/>
                  </a:lnTo>
                  <a:cubicBezTo>
                    <a:pt x="614668" y="591512"/>
                    <a:pt x="612563" y="593617"/>
                    <a:pt x="608353" y="593617"/>
                  </a:cubicBezTo>
                  <a:lnTo>
                    <a:pt x="608353" y="589407"/>
                  </a:lnTo>
                  <a:cubicBezTo>
                    <a:pt x="608353" y="585197"/>
                    <a:pt x="610458" y="583092"/>
                    <a:pt x="614668" y="583092"/>
                  </a:cubicBezTo>
                  <a:close/>
                  <a:moveTo>
                    <a:pt x="1216705" y="576777"/>
                  </a:moveTo>
                  <a:lnTo>
                    <a:pt x="1216705" y="578882"/>
                  </a:lnTo>
                  <a:lnTo>
                    <a:pt x="1223020" y="578882"/>
                  </a:lnTo>
                  <a:lnTo>
                    <a:pt x="1223020" y="576777"/>
                  </a:lnTo>
                  <a:close/>
                  <a:moveTo>
                    <a:pt x="618878" y="572567"/>
                  </a:moveTo>
                  <a:lnTo>
                    <a:pt x="623088" y="572567"/>
                  </a:lnTo>
                  <a:lnTo>
                    <a:pt x="623088" y="578882"/>
                  </a:lnTo>
                  <a:lnTo>
                    <a:pt x="618878" y="578882"/>
                  </a:lnTo>
                  <a:close/>
                  <a:moveTo>
                    <a:pt x="625193" y="562042"/>
                  </a:moveTo>
                  <a:lnTo>
                    <a:pt x="629403" y="562042"/>
                  </a:lnTo>
                  <a:lnTo>
                    <a:pt x="629403" y="568357"/>
                  </a:lnTo>
                  <a:lnTo>
                    <a:pt x="625193" y="568357"/>
                  </a:lnTo>
                  <a:close/>
                  <a:moveTo>
                    <a:pt x="1378792" y="545202"/>
                  </a:moveTo>
                  <a:cubicBezTo>
                    <a:pt x="1374582" y="545202"/>
                    <a:pt x="1372477" y="547307"/>
                    <a:pt x="1372477" y="551517"/>
                  </a:cubicBezTo>
                  <a:lnTo>
                    <a:pt x="1378792" y="551517"/>
                  </a:lnTo>
                  <a:close/>
                  <a:moveTo>
                    <a:pt x="644138" y="540992"/>
                  </a:moveTo>
                  <a:lnTo>
                    <a:pt x="644138" y="547307"/>
                  </a:lnTo>
                  <a:cubicBezTo>
                    <a:pt x="644138" y="552920"/>
                    <a:pt x="641331" y="555727"/>
                    <a:pt x="635718" y="555727"/>
                  </a:cubicBezTo>
                  <a:lnTo>
                    <a:pt x="635718" y="547307"/>
                  </a:lnTo>
                  <a:cubicBezTo>
                    <a:pt x="638525" y="543097"/>
                    <a:pt x="641331" y="540992"/>
                    <a:pt x="644138" y="540992"/>
                  </a:cubicBezTo>
                  <a:close/>
                  <a:moveTo>
                    <a:pt x="703079" y="515731"/>
                  </a:moveTo>
                  <a:cubicBezTo>
                    <a:pt x="708692" y="517135"/>
                    <a:pt x="711499" y="519942"/>
                    <a:pt x="711499" y="524152"/>
                  </a:cubicBezTo>
                  <a:cubicBezTo>
                    <a:pt x="711499" y="528362"/>
                    <a:pt x="707991" y="532572"/>
                    <a:pt x="700974" y="536782"/>
                  </a:cubicBezTo>
                  <a:lnTo>
                    <a:pt x="692554" y="536782"/>
                  </a:lnTo>
                  <a:lnTo>
                    <a:pt x="696764" y="517836"/>
                  </a:lnTo>
                  <a:close/>
                  <a:moveTo>
                    <a:pt x="660978" y="509416"/>
                  </a:moveTo>
                  <a:lnTo>
                    <a:pt x="665188" y="509416"/>
                  </a:lnTo>
                  <a:lnTo>
                    <a:pt x="665188" y="515731"/>
                  </a:lnTo>
                  <a:lnTo>
                    <a:pt x="660978" y="515731"/>
                  </a:lnTo>
                  <a:close/>
                  <a:moveTo>
                    <a:pt x="707289" y="500996"/>
                  </a:moveTo>
                  <a:lnTo>
                    <a:pt x="707289" y="507311"/>
                  </a:lnTo>
                  <a:lnTo>
                    <a:pt x="717814" y="507311"/>
                  </a:lnTo>
                  <a:cubicBezTo>
                    <a:pt x="717814" y="503101"/>
                    <a:pt x="715709" y="500996"/>
                    <a:pt x="711499" y="500996"/>
                  </a:cubicBezTo>
                  <a:close/>
                  <a:moveTo>
                    <a:pt x="1269330" y="469421"/>
                  </a:moveTo>
                  <a:lnTo>
                    <a:pt x="1269330" y="475736"/>
                  </a:lnTo>
                  <a:cubicBezTo>
                    <a:pt x="1273541" y="475736"/>
                    <a:pt x="1275646" y="473631"/>
                    <a:pt x="1275646" y="469421"/>
                  </a:cubicBezTo>
                  <a:close/>
                  <a:moveTo>
                    <a:pt x="67361" y="437845"/>
                  </a:moveTo>
                  <a:lnTo>
                    <a:pt x="67361" y="446266"/>
                  </a:lnTo>
                  <a:lnTo>
                    <a:pt x="69466" y="446266"/>
                  </a:lnTo>
                  <a:lnTo>
                    <a:pt x="69466" y="437845"/>
                  </a:lnTo>
                  <a:close/>
                  <a:moveTo>
                    <a:pt x="732549" y="402060"/>
                  </a:moveTo>
                  <a:cubicBezTo>
                    <a:pt x="728339" y="402060"/>
                    <a:pt x="724831" y="407673"/>
                    <a:pt x="722024" y="418900"/>
                  </a:cubicBezTo>
                  <a:cubicBezTo>
                    <a:pt x="734654" y="423110"/>
                    <a:pt x="741671" y="425215"/>
                    <a:pt x="743074" y="425215"/>
                  </a:cubicBezTo>
                  <a:lnTo>
                    <a:pt x="732549" y="412585"/>
                  </a:lnTo>
                  <a:lnTo>
                    <a:pt x="732549" y="408375"/>
                  </a:lnTo>
                  <a:lnTo>
                    <a:pt x="734654" y="402060"/>
                  </a:lnTo>
                  <a:close/>
                  <a:moveTo>
                    <a:pt x="717814" y="383115"/>
                  </a:moveTo>
                  <a:cubicBezTo>
                    <a:pt x="712201" y="392938"/>
                    <a:pt x="705184" y="397850"/>
                    <a:pt x="696764" y="397850"/>
                  </a:cubicBezTo>
                  <a:lnTo>
                    <a:pt x="696764" y="402060"/>
                  </a:lnTo>
                  <a:lnTo>
                    <a:pt x="703079" y="412585"/>
                  </a:lnTo>
                  <a:cubicBezTo>
                    <a:pt x="701676" y="412585"/>
                    <a:pt x="701676" y="413287"/>
                    <a:pt x="703079" y="414690"/>
                  </a:cubicBezTo>
                  <a:cubicBezTo>
                    <a:pt x="703079" y="417497"/>
                    <a:pt x="705886" y="419602"/>
                    <a:pt x="711499" y="421005"/>
                  </a:cubicBezTo>
                  <a:lnTo>
                    <a:pt x="717814" y="410480"/>
                  </a:lnTo>
                  <a:lnTo>
                    <a:pt x="717814" y="406270"/>
                  </a:lnTo>
                  <a:cubicBezTo>
                    <a:pt x="710797" y="406270"/>
                    <a:pt x="707289" y="404165"/>
                    <a:pt x="707289" y="399955"/>
                  </a:cubicBezTo>
                  <a:lnTo>
                    <a:pt x="711499" y="399955"/>
                  </a:lnTo>
                  <a:cubicBezTo>
                    <a:pt x="717112" y="402762"/>
                    <a:pt x="720621" y="404165"/>
                    <a:pt x="722024" y="404165"/>
                  </a:cubicBezTo>
                  <a:lnTo>
                    <a:pt x="728339" y="389430"/>
                  </a:lnTo>
                  <a:cubicBezTo>
                    <a:pt x="726936" y="389430"/>
                    <a:pt x="723427" y="388027"/>
                    <a:pt x="717814" y="385220"/>
                  </a:cubicBezTo>
                  <a:close/>
                  <a:moveTo>
                    <a:pt x="738864" y="378905"/>
                  </a:moveTo>
                  <a:lnTo>
                    <a:pt x="738864" y="381010"/>
                  </a:lnTo>
                  <a:lnTo>
                    <a:pt x="745179" y="381010"/>
                  </a:lnTo>
                  <a:lnTo>
                    <a:pt x="745179" y="378905"/>
                  </a:lnTo>
                  <a:close/>
                  <a:moveTo>
                    <a:pt x="745179" y="364170"/>
                  </a:moveTo>
                  <a:lnTo>
                    <a:pt x="745179" y="374695"/>
                  </a:lnTo>
                  <a:lnTo>
                    <a:pt x="755704" y="374695"/>
                  </a:lnTo>
                  <a:lnTo>
                    <a:pt x="755704" y="372590"/>
                  </a:lnTo>
                  <a:cubicBezTo>
                    <a:pt x="755704" y="366976"/>
                    <a:pt x="753599" y="364170"/>
                    <a:pt x="749389" y="364170"/>
                  </a:cubicBezTo>
                  <a:close/>
                  <a:moveTo>
                    <a:pt x="743074" y="357855"/>
                  </a:moveTo>
                  <a:cubicBezTo>
                    <a:pt x="731847" y="362065"/>
                    <a:pt x="724831" y="367678"/>
                    <a:pt x="722024" y="374695"/>
                  </a:cubicBezTo>
                  <a:lnTo>
                    <a:pt x="732549" y="383115"/>
                  </a:lnTo>
                  <a:cubicBezTo>
                    <a:pt x="739566" y="369081"/>
                    <a:pt x="743074" y="360661"/>
                    <a:pt x="743074" y="357855"/>
                  </a:cubicBezTo>
                  <a:close/>
                  <a:moveTo>
                    <a:pt x="629403" y="343119"/>
                  </a:moveTo>
                  <a:cubicBezTo>
                    <a:pt x="597126" y="355750"/>
                    <a:pt x="559235" y="373291"/>
                    <a:pt x="515732" y="395745"/>
                  </a:cubicBezTo>
                  <a:cubicBezTo>
                    <a:pt x="493278" y="416795"/>
                    <a:pt x="481349" y="427320"/>
                    <a:pt x="479946" y="427320"/>
                  </a:cubicBezTo>
                  <a:lnTo>
                    <a:pt x="479946" y="414690"/>
                  </a:lnTo>
                  <a:cubicBezTo>
                    <a:pt x="474333" y="418900"/>
                    <a:pt x="470123" y="421005"/>
                    <a:pt x="467316" y="421005"/>
                  </a:cubicBezTo>
                  <a:lnTo>
                    <a:pt x="469421" y="427320"/>
                  </a:lnTo>
                  <a:lnTo>
                    <a:pt x="463106" y="431531"/>
                  </a:lnTo>
                  <a:cubicBezTo>
                    <a:pt x="463106" y="428724"/>
                    <a:pt x="459598" y="425215"/>
                    <a:pt x="452581" y="421005"/>
                  </a:cubicBezTo>
                  <a:cubicBezTo>
                    <a:pt x="427321" y="435039"/>
                    <a:pt x="411884" y="444862"/>
                    <a:pt x="406270" y="450476"/>
                  </a:cubicBezTo>
                  <a:lnTo>
                    <a:pt x="410480" y="456791"/>
                  </a:lnTo>
                  <a:cubicBezTo>
                    <a:pt x="397850" y="477841"/>
                    <a:pt x="391535" y="498891"/>
                    <a:pt x="391535" y="519942"/>
                  </a:cubicBezTo>
                  <a:lnTo>
                    <a:pt x="391535" y="545202"/>
                  </a:lnTo>
                  <a:cubicBezTo>
                    <a:pt x="398552" y="545202"/>
                    <a:pt x="402060" y="550815"/>
                    <a:pt x="402060" y="562042"/>
                  </a:cubicBezTo>
                  <a:lnTo>
                    <a:pt x="397850" y="570462"/>
                  </a:lnTo>
                  <a:cubicBezTo>
                    <a:pt x="396447" y="573269"/>
                    <a:pt x="395745" y="575374"/>
                    <a:pt x="395745" y="576777"/>
                  </a:cubicBezTo>
                  <a:cubicBezTo>
                    <a:pt x="398552" y="582391"/>
                    <a:pt x="399955" y="585899"/>
                    <a:pt x="399955" y="587302"/>
                  </a:cubicBezTo>
                  <a:lnTo>
                    <a:pt x="406270" y="587302"/>
                  </a:lnTo>
                  <a:cubicBezTo>
                    <a:pt x="406270" y="580285"/>
                    <a:pt x="408375" y="576777"/>
                    <a:pt x="412585" y="576777"/>
                  </a:cubicBezTo>
                  <a:lnTo>
                    <a:pt x="412585" y="580987"/>
                  </a:lnTo>
                  <a:cubicBezTo>
                    <a:pt x="408375" y="597827"/>
                    <a:pt x="406270" y="608353"/>
                    <a:pt x="406270" y="612563"/>
                  </a:cubicBezTo>
                  <a:cubicBezTo>
                    <a:pt x="423110" y="618176"/>
                    <a:pt x="431531" y="623088"/>
                    <a:pt x="431531" y="627298"/>
                  </a:cubicBezTo>
                  <a:lnTo>
                    <a:pt x="431531" y="639928"/>
                  </a:lnTo>
                  <a:cubicBezTo>
                    <a:pt x="431531" y="645541"/>
                    <a:pt x="423110" y="651856"/>
                    <a:pt x="406270" y="658873"/>
                  </a:cubicBezTo>
                  <a:lnTo>
                    <a:pt x="406270" y="675713"/>
                  </a:lnTo>
                  <a:cubicBezTo>
                    <a:pt x="406270" y="681327"/>
                    <a:pt x="413287" y="686940"/>
                    <a:pt x="427321" y="692554"/>
                  </a:cubicBezTo>
                  <a:lnTo>
                    <a:pt x="448371" y="692554"/>
                  </a:lnTo>
                  <a:cubicBezTo>
                    <a:pt x="473631" y="672907"/>
                    <a:pt x="508013" y="630806"/>
                    <a:pt x="551517" y="566252"/>
                  </a:cubicBezTo>
                  <a:cubicBezTo>
                    <a:pt x="566954" y="545202"/>
                    <a:pt x="587302" y="507311"/>
                    <a:pt x="612563" y="452581"/>
                  </a:cubicBezTo>
                  <a:lnTo>
                    <a:pt x="614668" y="452581"/>
                  </a:lnTo>
                  <a:lnTo>
                    <a:pt x="612563" y="446266"/>
                  </a:lnTo>
                  <a:lnTo>
                    <a:pt x="612563" y="442056"/>
                  </a:lnTo>
                  <a:cubicBezTo>
                    <a:pt x="619579" y="421005"/>
                    <a:pt x="625193" y="410480"/>
                    <a:pt x="629403" y="410480"/>
                  </a:cubicBezTo>
                  <a:lnTo>
                    <a:pt x="625193" y="404165"/>
                  </a:lnTo>
                  <a:cubicBezTo>
                    <a:pt x="626596" y="385922"/>
                    <a:pt x="630105" y="370485"/>
                    <a:pt x="635718" y="357855"/>
                  </a:cubicBezTo>
                  <a:cubicBezTo>
                    <a:pt x="631508" y="357855"/>
                    <a:pt x="629403" y="355750"/>
                    <a:pt x="629403" y="351540"/>
                  </a:cubicBezTo>
                  <a:lnTo>
                    <a:pt x="633613" y="343119"/>
                  </a:lnTo>
                  <a:close/>
                  <a:moveTo>
                    <a:pt x="1134609" y="292599"/>
                  </a:moveTo>
                  <a:lnTo>
                    <a:pt x="1134609" y="296809"/>
                  </a:lnTo>
                  <a:lnTo>
                    <a:pt x="1143029" y="296809"/>
                  </a:lnTo>
                  <a:lnTo>
                    <a:pt x="1143029" y="292599"/>
                  </a:lnTo>
                  <a:close/>
                  <a:moveTo>
                    <a:pt x="1138819" y="269444"/>
                  </a:moveTo>
                  <a:lnTo>
                    <a:pt x="1138819" y="273654"/>
                  </a:lnTo>
                  <a:cubicBezTo>
                    <a:pt x="1138819" y="276460"/>
                    <a:pt x="1142327" y="279969"/>
                    <a:pt x="1149344" y="284179"/>
                  </a:cubicBezTo>
                  <a:lnTo>
                    <a:pt x="1153554" y="275759"/>
                  </a:lnTo>
                  <a:lnTo>
                    <a:pt x="1153554" y="273654"/>
                  </a:lnTo>
                  <a:close/>
                  <a:moveTo>
                    <a:pt x="364170" y="254708"/>
                  </a:moveTo>
                  <a:lnTo>
                    <a:pt x="364170" y="263129"/>
                  </a:lnTo>
                  <a:cubicBezTo>
                    <a:pt x="368380" y="263129"/>
                    <a:pt x="370485" y="260322"/>
                    <a:pt x="370485" y="254708"/>
                  </a:cubicBezTo>
                  <a:close/>
                  <a:moveTo>
                    <a:pt x="1149344" y="250498"/>
                  </a:moveTo>
                  <a:lnTo>
                    <a:pt x="1149344" y="254708"/>
                  </a:lnTo>
                  <a:lnTo>
                    <a:pt x="1155659" y="254708"/>
                  </a:lnTo>
                  <a:lnTo>
                    <a:pt x="1155659" y="250498"/>
                  </a:lnTo>
                  <a:close/>
                  <a:moveTo>
                    <a:pt x="368380" y="239973"/>
                  </a:moveTo>
                  <a:lnTo>
                    <a:pt x="368380" y="244183"/>
                  </a:lnTo>
                  <a:lnTo>
                    <a:pt x="372590" y="246288"/>
                  </a:lnTo>
                  <a:lnTo>
                    <a:pt x="378905" y="248393"/>
                  </a:lnTo>
                  <a:lnTo>
                    <a:pt x="381010" y="248393"/>
                  </a:lnTo>
                  <a:lnTo>
                    <a:pt x="381010" y="244183"/>
                  </a:lnTo>
                  <a:lnTo>
                    <a:pt x="376800" y="242078"/>
                  </a:lnTo>
                  <a:lnTo>
                    <a:pt x="370485" y="239973"/>
                  </a:lnTo>
                  <a:close/>
                  <a:moveTo>
                    <a:pt x="343120" y="239973"/>
                  </a:moveTo>
                  <a:lnTo>
                    <a:pt x="343120" y="248393"/>
                  </a:lnTo>
                  <a:lnTo>
                    <a:pt x="347330" y="248393"/>
                  </a:lnTo>
                  <a:lnTo>
                    <a:pt x="353645" y="250498"/>
                  </a:lnTo>
                  <a:lnTo>
                    <a:pt x="353645" y="244183"/>
                  </a:lnTo>
                  <a:cubicBezTo>
                    <a:pt x="352241" y="244183"/>
                    <a:pt x="348733" y="242780"/>
                    <a:pt x="343120" y="239973"/>
                  </a:cubicBezTo>
                  <a:close/>
                  <a:moveTo>
                    <a:pt x="317859" y="227343"/>
                  </a:moveTo>
                  <a:cubicBezTo>
                    <a:pt x="320666" y="232957"/>
                    <a:pt x="323473" y="237167"/>
                    <a:pt x="326279" y="239973"/>
                  </a:cubicBezTo>
                  <a:cubicBezTo>
                    <a:pt x="329086" y="242780"/>
                    <a:pt x="331191" y="244183"/>
                    <a:pt x="332594" y="244183"/>
                  </a:cubicBezTo>
                  <a:lnTo>
                    <a:pt x="334699" y="244183"/>
                  </a:lnTo>
                  <a:lnTo>
                    <a:pt x="334699" y="237868"/>
                  </a:lnTo>
                  <a:cubicBezTo>
                    <a:pt x="334699" y="233658"/>
                    <a:pt x="329086" y="230150"/>
                    <a:pt x="317859" y="227343"/>
                  </a:cubicBezTo>
                  <a:close/>
                  <a:moveTo>
                    <a:pt x="385220" y="216818"/>
                  </a:moveTo>
                  <a:lnTo>
                    <a:pt x="385220" y="218923"/>
                  </a:lnTo>
                  <a:cubicBezTo>
                    <a:pt x="386623" y="218923"/>
                    <a:pt x="390132" y="220326"/>
                    <a:pt x="395745" y="223133"/>
                  </a:cubicBezTo>
                  <a:lnTo>
                    <a:pt x="395745" y="216818"/>
                  </a:lnTo>
                  <a:close/>
                  <a:moveTo>
                    <a:pt x="399955" y="202083"/>
                  </a:moveTo>
                  <a:lnTo>
                    <a:pt x="399955" y="204188"/>
                  </a:lnTo>
                  <a:lnTo>
                    <a:pt x="410480" y="204188"/>
                  </a:lnTo>
                  <a:lnTo>
                    <a:pt x="410480" y="202083"/>
                  </a:lnTo>
                  <a:close/>
                  <a:moveTo>
                    <a:pt x="353645" y="170507"/>
                  </a:moveTo>
                  <a:cubicBezTo>
                    <a:pt x="338208" y="181734"/>
                    <a:pt x="328384" y="187348"/>
                    <a:pt x="324174" y="187348"/>
                  </a:cubicBezTo>
                  <a:lnTo>
                    <a:pt x="332594" y="202083"/>
                  </a:lnTo>
                  <a:cubicBezTo>
                    <a:pt x="326981" y="207696"/>
                    <a:pt x="324174" y="214713"/>
                    <a:pt x="324174" y="223133"/>
                  </a:cubicBezTo>
                  <a:cubicBezTo>
                    <a:pt x="328384" y="223133"/>
                    <a:pt x="333296" y="225238"/>
                    <a:pt x="338910" y="229448"/>
                  </a:cubicBezTo>
                  <a:cubicBezTo>
                    <a:pt x="338910" y="219625"/>
                    <a:pt x="349435" y="199978"/>
                    <a:pt x="370485" y="170507"/>
                  </a:cubicBezTo>
                  <a:close/>
                  <a:moveTo>
                    <a:pt x="399955" y="166297"/>
                  </a:moveTo>
                  <a:cubicBezTo>
                    <a:pt x="374695" y="166297"/>
                    <a:pt x="357153" y="190154"/>
                    <a:pt x="347330" y="237868"/>
                  </a:cubicBezTo>
                  <a:cubicBezTo>
                    <a:pt x="352943" y="237868"/>
                    <a:pt x="357153" y="238570"/>
                    <a:pt x="359960" y="239973"/>
                  </a:cubicBezTo>
                  <a:lnTo>
                    <a:pt x="357855" y="229448"/>
                  </a:lnTo>
                  <a:lnTo>
                    <a:pt x="395745" y="206293"/>
                  </a:lnTo>
                  <a:lnTo>
                    <a:pt x="389430" y="195768"/>
                  </a:lnTo>
                  <a:lnTo>
                    <a:pt x="389430" y="191558"/>
                  </a:lnTo>
                  <a:cubicBezTo>
                    <a:pt x="395043" y="191558"/>
                    <a:pt x="398552" y="186646"/>
                    <a:pt x="399955" y="176822"/>
                  </a:cubicBezTo>
                  <a:lnTo>
                    <a:pt x="416795" y="174717"/>
                  </a:lnTo>
                  <a:cubicBezTo>
                    <a:pt x="416795" y="169104"/>
                    <a:pt x="414690" y="166297"/>
                    <a:pt x="410480" y="166297"/>
                  </a:cubicBezTo>
                  <a:close/>
                  <a:moveTo>
                    <a:pt x="488366" y="162087"/>
                  </a:moveTo>
                  <a:cubicBezTo>
                    <a:pt x="463106" y="162087"/>
                    <a:pt x="440652" y="178927"/>
                    <a:pt x="421005" y="212608"/>
                  </a:cubicBezTo>
                  <a:lnTo>
                    <a:pt x="416795" y="212608"/>
                  </a:lnTo>
                  <a:lnTo>
                    <a:pt x="421005" y="218923"/>
                  </a:lnTo>
                  <a:lnTo>
                    <a:pt x="421005" y="223133"/>
                  </a:lnTo>
                  <a:cubicBezTo>
                    <a:pt x="411182" y="246990"/>
                    <a:pt x="406270" y="271549"/>
                    <a:pt x="406270" y="296809"/>
                  </a:cubicBezTo>
                  <a:cubicBezTo>
                    <a:pt x="410480" y="296809"/>
                    <a:pt x="413989" y="300317"/>
                    <a:pt x="416795" y="307334"/>
                  </a:cubicBezTo>
                  <a:cubicBezTo>
                    <a:pt x="432232" y="301720"/>
                    <a:pt x="453283" y="290494"/>
                    <a:pt x="479946" y="273654"/>
                  </a:cubicBezTo>
                  <a:lnTo>
                    <a:pt x="490471" y="273654"/>
                  </a:lnTo>
                  <a:lnTo>
                    <a:pt x="490471" y="279969"/>
                  </a:lnTo>
                  <a:lnTo>
                    <a:pt x="494681" y="279969"/>
                  </a:lnTo>
                  <a:lnTo>
                    <a:pt x="494681" y="273654"/>
                  </a:lnTo>
                  <a:cubicBezTo>
                    <a:pt x="491875" y="273654"/>
                    <a:pt x="490471" y="272250"/>
                    <a:pt x="490471" y="269444"/>
                  </a:cubicBezTo>
                  <a:cubicBezTo>
                    <a:pt x="515732" y="263830"/>
                    <a:pt x="546605" y="248393"/>
                    <a:pt x="583092" y="223133"/>
                  </a:cubicBezTo>
                  <a:lnTo>
                    <a:pt x="589408" y="227343"/>
                  </a:lnTo>
                  <a:cubicBezTo>
                    <a:pt x="603441" y="220326"/>
                    <a:pt x="611861" y="216818"/>
                    <a:pt x="614668" y="216818"/>
                  </a:cubicBezTo>
                  <a:cubicBezTo>
                    <a:pt x="617474" y="221028"/>
                    <a:pt x="620281" y="223133"/>
                    <a:pt x="623088" y="223133"/>
                  </a:cubicBezTo>
                  <a:lnTo>
                    <a:pt x="625193" y="223133"/>
                  </a:lnTo>
                  <a:cubicBezTo>
                    <a:pt x="625193" y="216116"/>
                    <a:pt x="633613" y="210503"/>
                    <a:pt x="650453" y="206293"/>
                  </a:cubicBezTo>
                  <a:cubicBezTo>
                    <a:pt x="653260" y="207696"/>
                    <a:pt x="658172" y="208398"/>
                    <a:pt x="665188" y="208398"/>
                  </a:cubicBezTo>
                  <a:lnTo>
                    <a:pt x="660978" y="202083"/>
                  </a:lnTo>
                  <a:cubicBezTo>
                    <a:pt x="660978" y="197873"/>
                    <a:pt x="664487" y="195768"/>
                    <a:pt x="671503" y="195768"/>
                  </a:cubicBezTo>
                  <a:lnTo>
                    <a:pt x="671503" y="174717"/>
                  </a:lnTo>
                  <a:lnTo>
                    <a:pt x="675713" y="166297"/>
                  </a:lnTo>
                  <a:lnTo>
                    <a:pt x="667293" y="166297"/>
                  </a:lnTo>
                  <a:lnTo>
                    <a:pt x="633613" y="176822"/>
                  </a:lnTo>
                  <a:lnTo>
                    <a:pt x="623088" y="174717"/>
                  </a:lnTo>
                  <a:cubicBezTo>
                    <a:pt x="623088" y="177524"/>
                    <a:pt x="618176" y="181734"/>
                    <a:pt x="608353" y="187348"/>
                  </a:cubicBezTo>
                  <a:lnTo>
                    <a:pt x="608353" y="185243"/>
                  </a:lnTo>
                  <a:lnTo>
                    <a:pt x="614668" y="170507"/>
                  </a:lnTo>
                  <a:lnTo>
                    <a:pt x="608353" y="170507"/>
                  </a:lnTo>
                  <a:lnTo>
                    <a:pt x="587302" y="185243"/>
                  </a:lnTo>
                  <a:lnTo>
                    <a:pt x="578882" y="181032"/>
                  </a:lnTo>
                  <a:cubicBezTo>
                    <a:pt x="584496" y="174016"/>
                    <a:pt x="587302" y="167701"/>
                    <a:pt x="587302" y="162087"/>
                  </a:cubicBezTo>
                  <a:lnTo>
                    <a:pt x="555727" y="162087"/>
                  </a:lnTo>
                  <a:lnTo>
                    <a:pt x="534677" y="166297"/>
                  </a:lnTo>
                  <a:cubicBezTo>
                    <a:pt x="531870" y="166297"/>
                    <a:pt x="530467" y="164894"/>
                    <a:pt x="530467" y="162087"/>
                  </a:cubicBezTo>
                  <a:cubicBezTo>
                    <a:pt x="522047" y="163491"/>
                    <a:pt x="514328" y="164894"/>
                    <a:pt x="507311" y="166297"/>
                  </a:cubicBezTo>
                  <a:lnTo>
                    <a:pt x="500996" y="168402"/>
                  </a:lnTo>
                  <a:lnTo>
                    <a:pt x="494681" y="170507"/>
                  </a:lnTo>
                  <a:cubicBezTo>
                    <a:pt x="494681" y="164894"/>
                    <a:pt x="492576" y="162087"/>
                    <a:pt x="488366" y="162087"/>
                  </a:cubicBezTo>
                  <a:close/>
                  <a:moveTo>
                    <a:pt x="849175" y="82096"/>
                  </a:moveTo>
                  <a:lnTo>
                    <a:pt x="854641" y="82096"/>
                  </a:lnTo>
                  <a:lnTo>
                    <a:pt x="854641" y="84201"/>
                  </a:lnTo>
                  <a:lnTo>
                    <a:pt x="854013" y="84201"/>
                  </a:lnTo>
                  <a:close/>
                  <a:moveTo>
                    <a:pt x="728339" y="0"/>
                  </a:moveTo>
                  <a:lnTo>
                    <a:pt x="732549" y="0"/>
                  </a:lnTo>
                  <a:lnTo>
                    <a:pt x="745179" y="10525"/>
                  </a:lnTo>
                  <a:lnTo>
                    <a:pt x="753599" y="8420"/>
                  </a:lnTo>
                  <a:cubicBezTo>
                    <a:pt x="771843" y="16840"/>
                    <a:pt x="783771" y="25962"/>
                    <a:pt x="789385" y="35786"/>
                  </a:cubicBezTo>
                  <a:lnTo>
                    <a:pt x="785175" y="42101"/>
                  </a:lnTo>
                  <a:cubicBezTo>
                    <a:pt x="805173" y="57889"/>
                    <a:pt x="823986" y="70124"/>
                    <a:pt x="841616" y="78807"/>
                  </a:cubicBezTo>
                  <a:lnTo>
                    <a:pt x="849175" y="82096"/>
                  </a:lnTo>
                  <a:lnTo>
                    <a:pt x="848326" y="82096"/>
                  </a:lnTo>
                  <a:lnTo>
                    <a:pt x="848326" y="84201"/>
                  </a:lnTo>
                  <a:lnTo>
                    <a:pt x="854013" y="84201"/>
                  </a:lnTo>
                  <a:lnTo>
                    <a:pt x="858851" y="86306"/>
                  </a:lnTo>
                  <a:cubicBezTo>
                    <a:pt x="858851" y="94726"/>
                    <a:pt x="865166" y="98936"/>
                    <a:pt x="877796" y="98936"/>
                  </a:cubicBezTo>
                  <a:cubicBezTo>
                    <a:pt x="877796" y="114373"/>
                    <a:pt x="893934" y="127705"/>
                    <a:pt x="926211" y="138932"/>
                  </a:cubicBezTo>
                  <a:cubicBezTo>
                    <a:pt x="944455" y="138932"/>
                    <a:pt x="958488" y="151562"/>
                    <a:pt x="968312" y="176822"/>
                  </a:cubicBezTo>
                  <a:cubicBezTo>
                    <a:pt x="973925" y="178226"/>
                    <a:pt x="976732" y="181032"/>
                    <a:pt x="976732" y="185243"/>
                  </a:cubicBezTo>
                  <a:lnTo>
                    <a:pt x="976732" y="187348"/>
                  </a:lnTo>
                  <a:cubicBezTo>
                    <a:pt x="976732" y="190154"/>
                    <a:pt x="975329" y="191558"/>
                    <a:pt x="972522" y="191558"/>
                  </a:cubicBezTo>
                  <a:lnTo>
                    <a:pt x="976732" y="197873"/>
                  </a:lnTo>
                  <a:lnTo>
                    <a:pt x="961997" y="223133"/>
                  </a:lnTo>
                  <a:cubicBezTo>
                    <a:pt x="964804" y="228746"/>
                    <a:pt x="966207" y="232255"/>
                    <a:pt x="966207" y="233658"/>
                  </a:cubicBezTo>
                  <a:lnTo>
                    <a:pt x="957787" y="248393"/>
                  </a:lnTo>
                  <a:cubicBezTo>
                    <a:pt x="956383" y="246990"/>
                    <a:pt x="951472" y="245587"/>
                    <a:pt x="943052" y="244183"/>
                  </a:cubicBezTo>
                  <a:cubicBezTo>
                    <a:pt x="931825" y="242780"/>
                    <a:pt x="919195" y="241377"/>
                    <a:pt x="905161" y="239973"/>
                  </a:cubicBezTo>
                  <a:cubicBezTo>
                    <a:pt x="899548" y="239973"/>
                    <a:pt x="889023" y="254708"/>
                    <a:pt x="873586" y="284179"/>
                  </a:cubicBezTo>
                  <a:lnTo>
                    <a:pt x="869376" y="284179"/>
                  </a:lnTo>
                  <a:lnTo>
                    <a:pt x="873586" y="290494"/>
                  </a:lnTo>
                  <a:cubicBezTo>
                    <a:pt x="860956" y="341014"/>
                    <a:pt x="817452" y="413989"/>
                    <a:pt x="743074" y="509416"/>
                  </a:cubicBezTo>
                  <a:cubicBezTo>
                    <a:pt x="722024" y="537483"/>
                    <a:pt x="708692" y="551517"/>
                    <a:pt x="703079" y="551517"/>
                  </a:cubicBezTo>
                  <a:lnTo>
                    <a:pt x="703079" y="549412"/>
                  </a:lnTo>
                  <a:cubicBezTo>
                    <a:pt x="707289" y="543798"/>
                    <a:pt x="712201" y="533975"/>
                    <a:pt x="717814" y="519942"/>
                  </a:cubicBezTo>
                  <a:lnTo>
                    <a:pt x="707289" y="513626"/>
                  </a:lnTo>
                  <a:cubicBezTo>
                    <a:pt x="707289" y="515030"/>
                    <a:pt x="705886" y="515731"/>
                    <a:pt x="703079" y="515731"/>
                  </a:cubicBezTo>
                  <a:cubicBezTo>
                    <a:pt x="703079" y="514328"/>
                    <a:pt x="702377" y="513626"/>
                    <a:pt x="700974" y="513626"/>
                  </a:cubicBezTo>
                  <a:cubicBezTo>
                    <a:pt x="703781" y="502400"/>
                    <a:pt x="707991" y="492576"/>
                    <a:pt x="713604" y="484156"/>
                  </a:cubicBezTo>
                  <a:lnTo>
                    <a:pt x="713604" y="473631"/>
                  </a:lnTo>
                  <a:lnTo>
                    <a:pt x="707289" y="463106"/>
                  </a:lnTo>
                  <a:cubicBezTo>
                    <a:pt x="714306" y="454686"/>
                    <a:pt x="721322" y="450476"/>
                    <a:pt x="728339" y="450476"/>
                  </a:cubicBezTo>
                  <a:lnTo>
                    <a:pt x="728339" y="446266"/>
                  </a:lnTo>
                  <a:cubicBezTo>
                    <a:pt x="721322" y="446266"/>
                    <a:pt x="717814" y="441354"/>
                    <a:pt x="717814" y="431531"/>
                  </a:cubicBezTo>
                  <a:lnTo>
                    <a:pt x="667293" y="509416"/>
                  </a:lnTo>
                  <a:lnTo>
                    <a:pt x="667293" y="503101"/>
                  </a:lnTo>
                  <a:lnTo>
                    <a:pt x="711499" y="425215"/>
                  </a:lnTo>
                  <a:lnTo>
                    <a:pt x="688344" y="427320"/>
                  </a:lnTo>
                  <a:cubicBezTo>
                    <a:pt x="688344" y="425917"/>
                    <a:pt x="687642" y="425215"/>
                    <a:pt x="686239" y="425215"/>
                  </a:cubicBezTo>
                  <a:lnTo>
                    <a:pt x="688344" y="435740"/>
                  </a:lnTo>
                  <a:cubicBezTo>
                    <a:pt x="682730" y="445564"/>
                    <a:pt x="675713" y="450476"/>
                    <a:pt x="667293" y="450476"/>
                  </a:cubicBezTo>
                  <a:lnTo>
                    <a:pt x="675713" y="461001"/>
                  </a:lnTo>
                  <a:lnTo>
                    <a:pt x="667293" y="463106"/>
                  </a:lnTo>
                  <a:cubicBezTo>
                    <a:pt x="667293" y="458896"/>
                    <a:pt x="665188" y="456791"/>
                    <a:pt x="660978" y="456791"/>
                  </a:cubicBezTo>
                  <a:cubicBezTo>
                    <a:pt x="649751" y="470824"/>
                    <a:pt x="644138" y="479244"/>
                    <a:pt x="644138" y="482051"/>
                  </a:cubicBezTo>
                  <a:cubicBezTo>
                    <a:pt x="627298" y="494681"/>
                    <a:pt x="618878" y="503803"/>
                    <a:pt x="618878" y="509416"/>
                  </a:cubicBezTo>
                  <a:lnTo>
                    <a:pt x="608353" y="509416"/>
                  </a:lnTo>
                  <a:lnTo>
                    <a:pt x="608353" y="503101"/>
                  </a:lnTo>
                  <a:lnTo>
                    <a:pt x="604143" y="503101"/>
                  </a:lnTo>
                  <a:lnTo>
                    <a:pt x="604143" y="509416"/>
                  </a:lnTo>
                  <a:cubicBezTo>
                    <a:pt x="609756" y="510820"/>
                    <a:pt x="612563" y="512925"/>
                    <a:pt x="612563" y="515731"/>
                  </a:cubicBezTo>
                  <a:lnTo>
                    <a:pt x="612563" y="519942"/>
                  </a:lnTo>
                  <a:cubicBezTo>
                    <a:pt x="602739" y="528362"/>
                    <a:pt x="597828" y="535378"/>
                    <a:pt x="597828" y="540992"/>
                  </a:cubicBezTo>
                  <a:lnTo>
                    <a:pt x="587302" y="538887"/>
                  </a:lnTo>
                  <a:lnTo>
                    <a:pt x="587302" y="540992"/>
                  </a:lnTo>
                  <a:lnTo>
                    <a:pt x="593617" y="540992"/>
                  </a:lnTo>
                  <a:lnTo>
                    <a:pt x="593617" y="549412"/>
                  </a:lnTo>
                  <a:cubicBezTo>
                    <a:pt x="576777" y="578882"/>
                    <a:pt x="552219" y="613966"/>
                    <a:pt x="519942" y="654663"/>
                  </a:cubicBezTo>
                  <a:cubicBezTo>
                    <a:pt x="518538" y="660276"/>
                    <a:pt x="508013" y="670802"/>
                    <a:pt x="488366" y="686238"/>
                  </a:cubicBezTo>
                  <a:cubicBezTo>
                    <a:pt x="492576" y="686238"/>
                    <a:pt x="494681" y="691150"/>
                    <a:pt x="494681" y="700974"/>
                  </a:cubicBezTo>
                  <a:cubicBezTo>
                    <a:pt x="498891" y="696763"/>
                    <a:pt x="503803" y="693255"/>
                    <a:pt x="509417" y="690448"/>
                  </a:cubicBezTo>
                  <a:cubicBezTo>
                    <a:pt x="512223" y="687642"/>
                    <a:pt x="514328" y="686238"/>
                    <a:pt x="515732" y="686238"/>
                  </a:cubicBezTo>
                  <a:lnTo>
                    <a:pt x="519942" y="692554"/>
                  </a:lnTo>
                  <a:cubicBezTo>
                    <a:pt x="521345" y="692554"/>
                    <a:pt x="525555" y="689747"/>
                    <a:pt x="532572" y="684133"/>
                  </a:cubicBezTo>
                  <a:cubicBezTo>
                    <a:pt x="540992" y="678520"/>
                    <a:pt x="550815" y="670100"/>
                    <a:pt x="562042" y="658873"/>
                  </a:cubicBezTo>
                  <a:lnTo>
                    <a:pt x="562042" y="660978"/>
                  </a:lnTo>
                  <a:lnTo>
                    <a:pt x="547307" y="679923"/>
                  </a:lnTo>
                  <a:lnTo>
                    <a:pt x="551517" y="679923"/>
                  </a:lnTo>
                  <a:lnTo>
                    <a:pt x="572567" y="660978"/>
                  </a:lnTo>
                  <a:cubicBezTo>
                    <a:pt x="575374" y="660978"/>
                    <a:pt x="576777" y="662381"/>
                    <a:pt x="576777" y="665188"/>
                  </a:cubicBezTo>
                  <a:cubicBezTo>
                    <a:pt x="616071" y="645541"/>
                    <a:pt x="638525" y="632911"/>
                    <a:pt x="644138" y="627298"/>
                  </a:cubicBezTo>
                  <a:lnTo>
                    <a:pt x="646243" y="627298"/>
                  </a:lnTo>
                  <a:lnTo>
                    <a:pt x="646243" y="633613"/>
                  </a:lnTo>
                  <a:cubicBezTo>
                    <a:pt x="642033" y="637823"/>
                    <a:pt x="639928" y="644840"/>
                    <a:pt x="639928" y="654663"/>
                  </a:cubicBezTo>
                  <a:cubicBezTo>
                    <a:pt x="642735" y="654663"/>
                    <a:pt x="644138" y="656066"/>
                    <a:pt x="644138" y="658873"/>
                  </a:cubicBezTo>
                  <a:cubicBezTo>
                    <a:pt x="655365" y="653260"/>
                    <a:pt x="675012" y="650453"/>
                    <a:pt x="703079" y="650453"/>
                  </a:cubicBezTo>
                  <a:lnTo>
                    <a:pt x="703079" y="654663"/>
                  </a:lnTo>
                  <a:cubicBezTo>
                    <a:pt x="705886" y="654663"/>
                    <a:pt x="707289" y="653260"/>
                    <a:pt x="707289" y="650453"/>
                  </a:cubicBezTo>
                  <a:cubicBezTo>
                    <a:pt x="712902" y="650453"/>
                    <a:pt x="721322" y="653260"/>
                    <a:pt x="732549" y="658873"/>
                  </a:cubicBezTo>
                  <a:cubicBezTo>
                    <a:pt x="738163" y="656066"/>
                    <a:pt x="742373" y="654663"/>
                    <a:pt x="745179" y="654663"/>
                  </a:cubicBezTo>
                  <a:lnTo>
                    <a:pt x="755704" y="660978"/>
                  </a:lnTo>
                  <a:cubicBezTo>
                    <a:pt x="755704" y="658171"/>
                    <a:pt x="759213" y="654663"/>
                    <a:pt x="766230" y="650453"/>
                  </a:cubicBezTo>
                  <a:lnTo>
                    <a:pt x="770440" y="650453"/>
                  </a:lnTo>
                  <a:lnTo>
                    <a:pt x="789385" y="660978"/>
                  </a:lnTo>
                  <a:lnTo>
                    <a:pt x="795700" y="658873"/>
                  </a:lnTo>
                  <a:lnTo>
                    <a:pt x="799910" y="658873"/>
                  </a:lnTo>
                  <a:cubicBezTo>
                    <a:pt x="837800" y="689747"/>
                    <a:pt x="859552" y="712200"/>
                    <a:pt x="865166" y="726234"/>
                  </a:cubicBezTo>
                  <a:cubicBezTo>
                    <a:pt x="872182" y="726234"/>
                    <a:pt x="882006" y="733952"/>
                    <a:pt x="894636" y="749389"/>
                  </a:cubicBezTo>
                  <a:cubicBezTo>
                    <a:pt x="891829" y="749389"/>
                    <a:pt x="890426" y="750792"/>
                    <a:pt x="890426" y="753599"/>
                  </a:cubicBezTo>
                  <a:cubicBezTo>
                    <a:pt x="897443" y="753599"/>
                    <a:pt x="914985" y="767633"/>
                    <a:pt x="943052" y="795700"/>
                  </a:cubicBezTo>
                  <a:lnTo>
                    <a:pt x="936737" y="814645"/>
                  </a:lnTo>
                  <a:cubicBezTo>
                    <a:pt x="940947" y="814645"/>
                    <a:pt x="947963" y="827275"/>
                    <a:pt x="957787" y="852535"/>
                  </a:cubicBezTo>
                  <a:cubicBezTo>
                    <a:pt x="964804" y="852535"/>
                    <a:pt x="971119" y="860955"/>
                    <a:pt x="976732" y="877796"/>
                  </a:cubicBezTo>
                  <a:cubicBezTo>
                    <a:pt x="973925" y="883409"/>
                    <a:pt x="972522" y="886917"/>
                    <a:pt x="972522" y="888321"/>
                  </a:cubicBezTo>
                  <a:lnTo>
                    <a:pt x="976732" y="894636"/>
                  </a:lnTo>
                  <a:cubicBezTo>
                    <a:pt x="968312" y="925510"/>
                    <a:pt x="963400" y="940946"/>
                    <a:pt x="961997" y="940946"/>
                  </a:cubicBezTo>
                  <a:lnTo>
                    <a:pt x="966207" y="947262"/>
                  </a:lnTo>
                  <a:cubicBezTo>
                    <a:pt x="964804" y="957085"/>
                    <a:pt x="963400" y="966207"/>
                    <a:pt x="961997" y="974627"/>
                  </a:cubicBezTo>
                  <a:lnTo>
                    <a:pt x="959892" y="983047"/>
                  </a:lnTo>
                  <a:lnTo>
                    <a:pt x="957787" y="987257"/>
                  </a:lnTo>
                  <a:cubicBezTo>
                    <a:pt x="960594" y="992870"/>
                    <a:pt x="961997" y="996379"/>
                    <a:pt x="961997" y="997782"/>
                  </a:cubicBezTo>
                  <a:lnTo>
                    <a:pt x="957787" y="1018832"/>
                  </a:lnTo>
                  <a:cubicBezTo>
                    <a:pt x="970417" y="1014622"/>
                    <a:pt x="978837" y="1012517"/>
                    <a:pt x="983047" y="1012517"/>
                  </a:cubicBezTo>
                  <a:cubicBezTo>
                    <a:pt x="983047" y="1013921"/>
                    <a:pt x="984451" y="1014622"/>
                    <a:pt x="987257" y="1014622"/>
                  </a:cubicBezTo>
                  <a:lnTo>
                    <a:pt x="987257" y="1008307"/>
                  </a:lnTo>
                  <a:lnTo>
                    <a:pt x="1041988" y="1008307"/>
                  </a:lnTo>
                  <a:cubicBezTo>
                    <a:pt x="1079878" y="1008307"/>
                    <a:pt x="1117067" y="1020236"/>
                    <a:pt x="1153554" y="1044093"/>
                  </a:cubicBezTo>
                  <a:cubicBezTo>
                    <a:pt x="1153554" y="1041286"/>
                    <a:pt x="1154256" y="1039883"/>
                    <a:pt x="1155659" y="1039883"/>
                  </a:cubicBezTo>
                  <a:cubicBezTo>
                    <a:pt x="1158466" y="1046899"/>
                    <a:pt x="1165483" y="1050408"/>
                    <a:pt x="1176709" y="1050408"/>
                  </a:cubicBezTo>
                  <a:cubicBezTo>
                    <a:pt x="1186533" y="1050408"/>
                    <a:pt x="1201970" y="1025849"/>
                    <a:pt x="1223020" y="976732"/>
                  </a:cubicBezTo>
                  <a:lnTo>
                    <a:pt x="1300906" y="814645"/>
                  </a:lnTo>
                  <a:lnTo>
                    <a:pt x="1290381" y="795700"/>
                  </a:lnTo>
                  <a:cubicBezTo>
                    <a:pt x="1294591" y="795700"/>
                    <a:pt x="1301607" y="788683"/>
                    <a:pt x="1311431" y="774649"/>
                  </a:cubicBezTo>
                  <a:lnTo>
                    <a:pt x="1311431" y="770439"/>
                  </a:lnTo>
                  <a:cubicBezTo>
                    <a:pt x="1307221" y="770439"/>
                    <a:pt x="1300204" y="773246"/>
                    <a:pt x="1290381" y="778859"/>
                  </a:cubicBezTo>
                  <a:lnTo>
                    <a:pt x="1290381" y="774649"/>
                  </a:lnTo>
                  <a:lnTo>
                    <a:pt x="1307221" y="757809"/>
                  </a:lnTo>
                  <a:cubicBezTo>
                    <a:pt x="1300204" y="757809"/>
                    <a:pt x="1296696" y="754301"/>
                    <a:pt x="1296696" y="747284"/>
                  </a:cubicBezTo>
                  <a:cubicBezTo>
                    <a:pt x="1296696" y="744477"/>
                    <a:pt x="1303011" y="736057"/>
                    <a:pt x="1315641" y="722024"/>
                  </a:cubicBezTo>
                  <a:cubicBezTo>
                    <a:pt x="1305818" y="722024"/>
                    <a:pt x="1300906" y="719919"/>
                    <a:pt x="1300906" y="715709"/>
                  </a:cubicBezTo>
                  <a:cubicBezTo>
                    <a:pt x="1305116" y="715709"/>
                    <a:pt x="1307221" y="712902"/>
                    <a:pt x="1307221" y="707289"/>
                  </a:cubicBezTo>
                  <a:lnTo>
                    <a:pt x="1305116" y="700974"/>
                  </a:lnTo>
                  <a:lnTo>
                    <a:pt x="1307221" y="692554"/>
                  </a:lnTo>
                  <a:lnTo>
                    <a:pt x="1305116" y="671503"/>
                  </a:lnTo>
                  <a:cubicBezTo>
                    <a:pt x="1312133" y="668697"/>
                    <a:pt x="1315641" y="661680"/>
                    <a:pt x="1315641" y="650453"/>
                  </a:cubicBezTo>
                  <a:lnTo>
                    <a:pt x="1315641" y="633613"/>
                  </a:lnTo>
                  <a:cubicBezTo>
                    <a:pt x="1303011" y="633613"/>
                    <a:pt x="1296696" y="630104"/>
                    <a:pt x="1296696" y="623088"/>
                  </a:cubicBezTo>
                  <a:cubicBezTo>
                    <a:pt x="1296696" y="620281"/>
                    <a:pt x="1298099" y="618878"/>
                    <a:pt x="1300906" y="618878"/>
                  </a:cubicBezTo>
                  <a:lnTo>
                    <a:pt x="1296696" y="612563"/>
                  </a:lnTo>
                  <a:lnTo>
                    <a:pt x="1311431" y="587302"/>
                  </a:lnTo>
                  <a:cubicBezTo>
                    <a:pt x="1307221" y="587302"/>
                    <a:pt x="1302309" y="585899"/>
                    <a:pt x="1296696" y="583092"/>
                  </a:cubicBezTo>
                  <a:cubicBezTo>
                    <a:pt x="1281259" y="599932"/>
                    <a:pt x="1261612" y="613264"/>
                    <a:pt x="1237755" y="623088"/>
                  </a:cubicBezTo>
                  <a:cubicBezTo>
                    <a:pt x="1237755" y="625894"/>
                    <a:pt x="1216705" y="645541"/>
                    <a:pt x="1174604" y="682028"/>
                  </a:cubicBezTo>
                  <a:cubicBezTo>
                    <a:pt x="1174604" y="684835"/>
                    <a:pt x="1159869" y="700272"/>
                    <a:pt x="1130399" y="728339"/>
                  </a:cubicBezTo>
                  <a:cubicBezTo>
                    <a:pt x="1120575" y="759213"/>
                    <a:pt x="1112857" y="774649"/>
                    <a:pt x="1107244" y="774649"/>
                  </a:cubicBezTo>
                  <a:lnTo>
                    <a:pt x="1096719" y="774649"/>
                  </a:lnTo>
                  <a:cubicBezTo>
                    <a:pt x="1060231" y="749389"/>
                    <a:pt x="1041988" y="733952"/>
                    <a:pt x="1041988" y="728339"/>
                  </a:cubicBezTo>
                  <a:lnTo>
                    <a:pt x="1035673" y="732549"/>
                  </a:lnTo>
                  <a:lnTo>
                    <a:pt x="1031463" y="732549"/>
                  </a:lnTo>
                  <a:cubicBezTo>
                    <a:pt x="1025849" y="724129"/>
                    <a:pt x="1016728" y="718516"/>
                    <a:pt x="1004097" y="715709"/>
                  </a:cubicBezTo>
                  <a:cubicBezTo>
                    <a:pt x="978837" y="719919"/>
                    <a:pt x="963400" y="722024"/>
                    <a:pt x="957787" y="722024"/>
                  </a:cubicBezTo>
                  <a:cubicBezTo>
                    <a:pt x="957787" y="716411"/>
                    <a:pt x="955682" y="710797"/>
                    <a:pt x="951472" y="705184"/>
                  </a:cubicBezTo>
                  <a:lnTo>
                    <a:pt x="957787" y="692554"/>
                  </a:lnTo>
                  <a:cubicBezTo>
                    <a:pt x="957787" y="688344"/>
                    <a:pt x="950770" y="686238"/>
                    <a:pt x="936737" y="686238"/>
                  </a:cubicBezTo>
                  <a:cubicBezTo>
                    <a:pt x="943753" y="655365"/>
                    <a:pt x="949367" y="636420"/>
                    <a:pt x="953577" y="629403"/>
                  </a:cubicBezTo>
                  <a:lnTo>
                    <a:pt x="951472" y="623088"/>
                  </a:lnTo>
                  <a:lnTo>
                    <a:pt x="968312" y="591512"/>
                  </a:lnTo>
                  <a:lnTo>
                    <a:pt x="972522" y="591512"/>
                  </a:lnTo>
                  <a:lnTo>
                    <a:pt x="968312" y="572567"/>
                  </a:lnTo>
                  <a:cubicBezTo>
                    <a:pt x="979539" y="544500"/>
                    <a:pt x="989362" y="526958"/>
                    <a:pt x="997782" y="519942"/>
                  </a:cubicBezTo>
                  <a:lnTo>
                    <a:pt x="993572" y="513626"/>
                  </a:lnTo>
                  <a:lnTo>
                    <a:pt x="1004097" y="498891"/>
                  </a:lnTo>
                  <a:lnTo>
                    <a:pt x="993572" y="482051"/>
                  </a:lnTo>
                  <a:lnTo>
                    <a:pt x="1004097" y="473631"/>
                  </a:lnTo>
                  <a:lnTo>
                    <a:pt x="1004097" y="482051"/>
                  </a:lnTo>
                  <a:lnTo>
                    <a:pt x="1008307" y="482051"/>
                  </a:lnTo>
                  <a:lnTo>
                    <a:pt x="1008307" y="477841"/>
                  </a:lnTo>
                  <a:cubicBezTo>
                    <a:pt x="1002694" y="468018"/>
                    <a:pt x="999887" y="459597"/>
                    <a:pt x="999887" y="452581"/>
                  </a:cubicBezTo>
                  <a:cubicBezTo>
                    <a:pt x="1004097" y="452581"/>
                    <a:pt x="1007606" y="446967"/>
                    <a:pt x="1010413" y="435740"/>
                  </a:cubicBezTo>
                  <a:lnTo>
                    <a:pt x="1008307" y="425215"/>
                  </a:lnTo>
                  <a:cubicBezTo>
                    <a:pt x="1011114" y="425215"/>
                    <a:pt x="1014623" y="421707"/>
                    <a:pt x="1018833" y="414690"/>
                  </a:cubicBezTo>
                  <a:lnTo>
                    <a:pt x="1014623" y="406270"/>
                  </a:lnTo>
                  <a:cubicBezTo>
                    <a:pt x="1034269" y="352943"/>
                    <a:pt x="1047601" y="324876"/>
                    <a:pt x="1054618" y="322069"/>
                  </a:cubicBezTo>
                  <a:lnTo>
                    <a:pt x="1050408" y="315754"/>
                  </a:lnTo>
                  <a:lnTo>
                    <a:pt x="1067248" y="284179"/>
                  </a:lnTo>
                  <a:lnTo>
                    <a:pt x="1065143" y="275759"/>
                  </a:lnTo>
                  <a:cubicBezTo>
                    <a:pt x="1065143" y="274355"/>
                    <a:pt x="1065845" y="273654"/>
                    <a:pt x="1067248" y="273654"/>
                  </a:cubicBezTo>
                  <a:lnTo>
                    <a:pt x="1065143" y="265233"/>
                  </a:lnTo>
                  <a:lnTo>
                    <a:pt x="1065143" y="250498"/>
                  </a:lnTo>
                  <a:lnTo>
                    <a:pt x="1075668" y="237868"/>
                  </a:lnTo>
                  <a:lnTo>
                    <a:pt x="1071458" y="218923"/>
                  </a:lnTo>
                  <a:cubicBezTo>
                    <a:pt x="1081282" y="217520"/>
                    <a:pt x="1088298" y="211906"/>
                    <a:pt x="1092509" y="202083"/>
                  </a:cubicBezTo>
                  <a:cubicBezTo>
                    <a:pt x="1088298" y="202083"/>
                    <a:pt x="1084790" y="198574"/>
                    <a:pt x="1081983" y="191558"/>
                  </a:cubicBezTo>
                  <a:cubicBezTo>
                    <a:pt x="1086193" y="184541"/>
                    <a:pt x="1089702" y="178927"/>
                    <a:pt x="1092509" y="174717"/>
                  </a:cubicBezTo>
                  <a:cubicBezTo>
                    <a:pt x="1095315" y="170507"/>
                    <a:pt x="1096719" y="167701"/>
                    <a:pt x="1096719" y="166297"/>
                  </a:cubicBezTo>
                  <a:cubicBezTo>
                    <a:pt x="1091105" y="166297"/>
                    <a:pt x="1088298" y="164192"/>
                    <a:pt x="1088298" y="159982"/>
                  </a:cubicBezTo>
                  <a:lnTo>
                    <a:pt x="1088298" y="155772"/>
                  </a:lnTo>
                  <a:cubicBezTo>
                    <a:pt x="1096719" y="147352"/>
                    <a:pt x="1106542" y="127705"/>
                    <a:pt x="1117769" y="96832"/>
                  </a:cubicBezTo>
                  <a:cubicBezTo>
                    <a:pt x="1096719" y="79991"/>
                    <a:pt x="1086193" y="70168"/>
                    <a:pt x="1086193" y="67361"/>
                  </a:cubicBezTo>
                  <a:cubicBezTo>
                    <a:pt x="1086193" y="64554"/>
                    <a:pt x="1089702" y="61046"/>
                    <a:pt x="1096719" y="56836"/>
                  </a:cubicBezTo>
                  <a:cubicBezTo>
                    <a:pt x="1098122" y="56836"/>
                    <a:pt x="1098824" y="58239"/>
                    <a:pt x="1098824" y="61046"/>
                  </a:cubicBezTo>
                  <a:cubicBezTo>
                    <a:pt x="1100227" y="61046"/>
                    <a:pt x="1103034" y="59643"/>
                    <a:pt x="1107244" y="56836"/>
                  </a:cubicBezTo>
                  <a:cubicBezTo>
                    <a:pt x="1111454" y="54029"/>
                    <a:pt x="1115664" y="50521"/>
                    <a:pt x="1119874" y="46311"/>
                  </a:cubicBezTo>
                  <a:lnTo>
                    <a:pt x="1124084" y="46311"/>
                  </a:lnTo>
                  <a:cubicBezTo>
                    <a:pt x="1146537" y="46311"/>
                    <a:pt x="1168991" y="63151"/>
                    <a:pt x="1191445" y="96832"/>
                  </a:cubicBezTo>
                  <a:lnTo>
                    <a:pt x="1187234" y="103147"/>
                  </a:lnTo>
                  <a:cubicBezTo>
                    <a:pt x="1195655" y="103147"/>
                    <a:pt x="1202671" y="110163"/>
                    <a:pt x="1208285" y="124197"/>
                  </a:cubicBezTo>
                  <a:cubicBezTo>
                    <a:pt x="1241965" y="159281"/>
                    <a:pt x="1258805" y="190154"/>
                    <a:pt x="1258805" y="216818"/>
                  </a:cubicBezTo>
                  <a:cubicBezTo>
                    <a:pt x="1258805" y="236465"/>
                    <a:pt x="1253192" y="259620"/>
                    <a:pt x="1241965" y="286284"/>
                  </a:cubicBezTo>
                  <a:cubicBezTo>
                    <a:pt x="1211091" y="395745"/>
                    <a:pt x="1195655" y="466614"/>
                    <a:pt x="1195655" y="498891"/>
                  </a:cubicBezTo>
                  <a:lnTo>
                    <a:pt x="1195655" y="509416"/>
                  </a:lnTo>
                  <a:lnTo>
                    <a:pt x="1197760" y="509416"/>
                  </a:lnTo>
                  <a:cubicBezTo>
                    <a:pt x="1197760" y="498190"/>
                    <a:pt x="1204075" y="492576"/>
                    <a:pt x="1216705" y="492576"/>
                  </a:cubicBezTo>
                  <a:cubicBezTo>
                    <a:pt x="1223722" y="479946"/>
                    <a:pt x="1228633" y="473631"/>
                    <a:pt x="1231440" y="473631"/>
                  </a:cubicBezTo>
                  <a:lnTo>
                    <a:pt x="1248280" y="477841"/>
                  </a:lnTo>
                  <a:lnTo>
                    <a:pt x="1241965" y="467316"/>
                  </a:lnTo>
                  <a:lnTo>
                    <a:pt x="1248280" y="463106"/>
                  </a:lnTo>
                  <a:lnTo>
                    <a:pt x="1252490" y="463106"/>
                  </a:lnTo>
                  <a:lnTo>
                    <a:pt x="1252490" y="473631"/>
                  </a:lnTo>
                  <a:lnTo>
                    <a:pt x="1254595" y="473631"/>
                  </a:lnTo>
                  <a:cubicBezTo>
                    <a:pt x="1254595" y="465211"/>
                    <a:pt x="1276347" y="453984"/>
                    <a:pt x="1319851" y="439950"/>
                  </a:cubicBezTo>
                  <a:cubicBezTo>
                    <a:pt x="1352128" y="423110"/>
                    <a:pt x="1380195" y="411884"/>
                    <a:pt x="1404052" y="406270"/>
                  </a:cubicBezTo>
                  <a:cubicBezTo>
                    <a:pt x="1404052" y="400657"/>
                    <a:pt x="1427207" y="392938"/>
                    <a:pt x="1473518" y="383115"/>
                  </a:cubicBezTo>
                  <a:cubicBezTo>
                    <a:pt x="1473518" y="378905"/>
                    <a:pt x="1478430" y="373993"/>
                    <a:pt x="1488253" y="368380"/>
                  </a:cubicBezTo>
                  <a:lnTo>
                    <a:pt x="1492463" y="368380"/>
                  </a:lnTo>
                  <a:cubicBezTo>
                    <a:pt x="1503690" y="368380"/>
                    <a:pt x="1528249" y="381010"/>
                    <a:pt x="1566139" y="406270"/>
                  </a:cubicBezTo>
                  <a:cubicBezTo>
                    <a:pt x="1598416" y="413287"/>
                    <a:pt x="1618765" y="416795"/>
                    <a:pt x="1627185" y="416795"/>
                  </a:cubicBezTo>
                  <a:lnTo>
                    <a:pt x="1627185" y="425215"/>
                  </a:lnTo>
                  <a:cubicBezTo>
                    <a:pt x="1627185" y="435039"/>
                    <a:pt x="1615256" y="456089"/>
                    <a:pt x="1591399" y="488366"/>
                  </a:cubicBezTo>
                  <a:lnTo>
                    <a:pt x="1587189" y="488366"/>
                  </a:lnTo>
                  <a:lnTo>
                    <a:pt x="1580874" y="484156"/>
                  </a:lnTo>
                  <a:cubicBezTo>
                    <a:pt x="1580874" y="489769"/>
                    <a:pt x="1578068" y="492576"/>
                    <a:pt x="1572454" y="492576"/>
                  </a:cubicBezTo>
                  <a:cubicBezTo>
                    <a:pt x="1571051" y="492576"/>
                    <a:pt x="1570349" y="491173"/>
                    <a:pt x="1570349" y="488366"/>
                  </a:cubicBezTo>
                  <a:cubicBezTo>
                    <a:pt x="1563332" y="491173"/>
                    <a:pt x="1559824" y="493278"/>
                    <a:pt x="1559824" y="494681"/>
                  </a:cubicBezTo>
                  <a:cubicBezTo>
                    <a:pt x="1540177" y="491874"/>
                    <a:pt x="1530354" y="489769"/>
                    <a:pt x="1530354" y="488366"/>
                  </a:cubicBezTo>
                  <a:cubicBezTo>
                    <a:pt x="1488253" y="498190"/>
                    <a:pt x="1461589" y="508715"/>
                    <a:pt x="1450363" y="519942"/>
                  </a:cubicBezTo>
                  <a:cubicBezTo>
                    <a:pt x="1447556" y="519942"/>
                    <a:pt x="1446153" y="518538"/>
                    <a:pt x="1446153" y="515731"/>
                  </a:cubicBezTo>
                  <a:cubicBezTo>
                    <a:pt x="1436329" y="517135"/>
                    <a:pt x="1423699" y="528362"/>
                    <a:pt x="1408262" y="549412"/>
                  </a:cubicBezTo>
                  <a:cubicBezTo>
                    <a:pt x="1391422" y="549412"/>
                    <a:pt x="1372477" y="566954"/>
                    <a:pt x="1351426" y="602037"/>
                  </a:cubicBezTo>
                  <a:lnTo>
                    <a:pt x="1347216" y="602037"/>
                  </a:lnTo>
                  <a:lnTo>
                    <a:pt x="1347216" y="597827"/>
                  </a:lnTo>
                  <a:lnTo>
                    <a:pt x="1368267" y="566252"/>
                  </a:lnTo>
                  <a:lnTo>
                    <a:pt x="1368267" y="562042"/>
                  </a:lnTo>
                  <a:cubicBezTo>
                    <a:pt x="1362653" y="562042"/>
                    <a:pt x="1354233" y="570462"/>
                    <a:pt x="1343006" y="587302"/>
                  </a:cubicBezTo>
                  <a:lnTo>
                    <a:pt x="1343006" y="608353"/>
                  </a:lnTo>
                  <a:cubicBezTo>
                    <a:pt x="1347216" y="608353"/>
                    <a:pt x="1352128" y="616773"/>
                    <a:pt x="1357742" y="633613"/>
                  </a:cubicBezTo>
                  <a:cubicBezTo>
                    <a:pt x="1383002" y="647646"/>
                    <a:pt x="1395632" y="666591"/>
                    <a:pt x="1395632" y="690448"/>
                  </a:cubicBezTo>
                  <a:cubicBezTo>
                    <a:pt x="1402649" y="690448"/>
                    <a:pt x="1411069" y="700974"/>
                    <a:pt x="1420892" y="722024"/>
                  </a:cubicBezTo>
                  <a:cubicBezTo>
                    <a:pt x="1440539" y="772544"/>
                    <a:pt x="1450363" y="799910"/>
                    <a:pt x="1450363" y="804120"/>
                  </a:cubicBezTo>
                  <a:lnTo>
                    <a:pt x="1446153" y="804120"/>
                  </a:lnTo>
                  <a:cubicBezTo>
                    <a:pt x="1453169" y="820960"/>
                    <a:pt x="1456678" y="830082"/>
                    <a:pt x="1456678" y="831485"/>
                  </a:cubicBezTo>
                  <a:cubicBezTo>
                    <a:pt x="1456678" y="834292"/>
                    <a:pt x="1455274" y="835695"/>
                    <a:pt x="1452468" y="835695"/>
                  </a:cubicBezTo>
                  <a:lnTo>
                    <a:pt x="1460888" y="888321"/>
                  </a:lnTo>
                  <a:lnTo>
                    <a:pt x="1456678" y="888321"/>
                  </a:lnTo>
                  <a:lnTo>
                    <a:pt x="1460888" y="894636"/>
                  </a:lnTo>
                  <a:lnTo>
                    <a:pt x="1460888" y="903056"/>
                  </a:lnTo>
                  <a:cubicBezTo>
                    <a:pt x="1460888" y="928316"/>
                    <a:pt x="1450363" y="957787"/>
                    <a:pt x="1429312" y="991467"/>
                  </a:cubicBezTo>
                  <a:cubicBezTo>
                    <a:pt x="1423699" y="1012517"/>
                    <a:pt x="1406859" y="1044093"/>
                    <a:pt x="1378792" y="1086193"/>
                  </a:cubicBezTo>
                  <a:lnTo>
                    <a:pt x="1353531" y="1138819"/>
                  </a:lnTo>
                  <a:cubicBezTo>
                    <a:pt x="1392825" y="1166886"/>
                    <a:pt x="1425804" y="1187234"/>
                    <a:pt x="1452468" y="1199865"/>
                  </a:cubicBezTo>
                  <a:cubicBezTo>
                    <a:pt x="1493165" y="1222318"/>
                    <a:pt x="1525442" y="1245473"/>
                    <a:pt x="1549299" y="1269330"/>
                  </a:cubicBezTo>
                  <a:cubicBezTo>
                    <a:pt x="1553509" y="1269330"/>
                    <a:pt x="1573156" y="1282662"/>
                    <a:pt x="1608239" y="1309326"/>
                  </a:cubicBezTo>
                  <a:lnTo>
                    <a:pt x="1622975" y="1311431"/>
                  </a:lnTo>
                  <a:lnTo>
                    <a:pt x="1622975" y="1319851"/>
                  </a:lnTo>
                  <a:lnTo>
                    <a:pt x="1616660" y="1319851"/>
                  </a:lnTo>
                  <a:cubicBezTo>
                    <a:pt x="1623676" y="1325464"/>
                    <a:pt x="1630693" y="1335989"/>
                    <a:pt x="1637710" y="1351426"/>
                  </a:cubicBezTo>
                  <a:lnTo>
                    <a:pt x="1644025" y="1347216"/>
                  </a:lnTo>
                  <a:lnTo>
                    <a:pt x="1650340" y="1347216"/>
                  </a:lnTo>
                  <a:cubicBezTo>
                    <a:pt x="1655953" y="1348620"/>
                    <a:pt x="1658760" y="1351426"/>
                    <a:pt x="1658760" y="1355636"/>
                  </a:cubicBezTo>
                  <a:cubicBezTo>
                    <a:pt x="1654550" y="1355636"/>
                    <a:pt x="1651042" y="1361250"/>
                    <a:pt x="1648235" y="1372477"/>
                  </a:cubicBezTo>
                  <a:cubicBezTo>
                    <a:pt x="1659462" y="1372477"/>
                    <a:pt x="1665075" y="1374582"/>
                    <a:pt x="1665075" y="1378792"/>
                  </a:cubicBezTo>
                  <a:cubicBezTo>
                    <a:pt x="1665075" y="1383002"/>
                    <a:pt x="1661567" y="1386510"/>
                    <a:pt x="1654550" y="1389317"/>
                  </a:cubicBezTo>
                  <a:cubicBezTo>
                    <a:pt x="1661567" y="1406157"/>
                    <a:pt x="1666479" y="1414577"/>
                    <a:pt x="1669285" y="1414577"/>
                  </a:cubicBezTo>
                  <a:lnTo>
                    <a:pt x="1665075" y="1422997"/>
                  </a:lnTo>
                  <a:lnTo>
                    <a:pt x="1686125" y="1481938"/>
                  </a:lnTo>
                  <a:cubicBezTo>
                    <a:pt x="1686125" y="1484745"/>
                    <a:pt x="1685424" y="1486148"/>
                    <a:pt x="1684020" y="1486148"/>
                  </a:cubicBezTo>
                  <a:cubicBezTo>
                    <a:pt x="1691037" y="1502988"/>
                    <a:pt x="1694546" y="1515618"/>
                    <a:pt x="1694546" y="1524038"/>
                  </a:cubicBezTo>
                  <a:lnTo>
                    <a:pt x="1694546" y="1545089"/>
                  </a:lnTo>
                  <a:cubicBezTo>
                    <a:pt x="1694546" y="1550702"/>
                    <a:pt x="1691739" y="1553509"/>
                    <a:pt x="1686125" y="1553509"/>
                  </a:cubicBezTo>
                  <a:lnTo>
                    <a:pt x="1684020" y="1553509"/>
                  </a:lnTo>
                  <a:lnTo>
                    <a:pt x="1669285" y="1542984"/>
                  </a:lnTo>
                  <a:cubicBezTo>
                    <a:pt x="1669285" y="1544387"/>
                    <a:pt x="1667882" y="1545089"/>
                    <a:pt x="1665075" y="1545089"/>
                  </a:cubicBezTo>
                  <a:lnTo>
                    <a:pt x="1572454" y="1444047"/>
                  </a:lnTo>
                  <a:lnTo>
                    <a:pt x="1566139" y="1446152"/>
                  </a:lnTo>
                  <a:cubicBezTo>
                    <a:pt x="1556316" y="1441942"/>
                    <a:pt x="1549299" y="1439837"/>
                    <a:pt x="1545089" y="1439837"/>
                  </a:cubicBezTo>
                  <a:lnTo>
                    <a:pt x="1545089" y="1433522"/>
                  </a:lnTo>
                  <a:lnTo>
                    <a:pt x="1559824" y="1429312"/>
                  </a:lnTo>
                  <a:lnTo>
                    <a:pt x="1559824" y="1422997"/>
                  </a:lnTo>
                  <a:lnTo>
                    <a:pt x="1534564" y="1422997"/>
                  </a:lnTo>
                  <a:cubicBezTo>
                    <a:pt x="1533160" y="1422997"/>
                    <a:pt x="1520530" y="1411069"/>
                    <a:pt x="1496673" y="1387212"/>
                  </a:cubicBezTo>
                  <a:lnTo>
                    <a:pt x="1498778" y="1378792"/>
                  </a:lnTo>
                  <a:cubicBezTo>
                    <a:pt x="1481938" y="1378792"/>
                    <a:pt x="1473518" y="1374582"/>
                    <a:pt x="1473518" y="1366162"/>
                  </a:cubicBezTo>
                  <a:cubicBezTo>
                    <a:pt x="1455274" y="1360548"/>
                    <a:pt x="1446153" y="1353531"/>
                    <a:pt x="1446153" y="1345111"/>
                  </a:cubicBezTo>
                  <a:cubicBezTo>
                    <a:pt x="1418086" y="1321254"/>
                    <a:pt x="1402649" y="1309326"/>
                    <a:pt x="1399842" y="1309326"/>
                  </a:cubicBezTo>
                  <a:cubicBezTo>
                    <a:pt x="1399842" y="1299502"/>
                    <a:pt x="1392825" y="1294591"/>
                    <a:pt x="1378792" y="1294591"/>
                  </a:cubicBezTo>
                  <a:lnTo>
                    <a:pt x="1378792" y="1290381"/>
                  </a:lnTo>
                  <a:lnTo>
                    <a:pt x="1383002" y="1284066"/>
                  </a:lnTo>
                  <a:cubicBezTo>
                    <a:pt x="1377388" y="1284066"/>
                    <a:pt x="1374582" y="1281960"/>
                    <a:pt x="1374582" y="1277750"/>
                  </a:cubicBezTo>
                  <a:cubicBezTo>
                    <a:pt x="1377388" y="1277750"/>
                    <a:pt x="1378792" y="1276347"/>
                    <a:pt x="1378792" y="1273540"/>
                  </a:cubicBezTo>
                  <a:cubicBezTo>
                    <a:pt x="1370372" y="1273540"/>
                    <a:pt x="1350725" y="1258103"/>
                    <a:pt x="1319851" y="1227230"/>
                  </a:cubicBezTo>
                  <a:cubicBezTo>
                    <a:pt x="1290381" y="1239860"/>
                    <a:pt x="1272137" y="1249684"/>
                    <a:pt x="1265120" y="1256700"/>
                  </a:cubicBezTo>
                  <a:lnTo>
                    <a:pt x="1187234" y="1340901"/>
                  </a:lnTo>
                  <a:lnTo>
                    <a:pt x="1157764" y="1364056"/>
                  </a:lnTo>
                  <a:lnTo>
                    <a:pt x="1128294" y="1387212"/>
                  </a:lnTo>
                  <a:lnTo>
                    <a:pt x="1056723" y="1425102"/>
                  </a:lnTo>
                  <a:cubicBezTo>
                    <a:pt x="1053916" y="1423699"/>
                    <a:pt x="1049005" y="1422997"/>
                    <a:pt x="1041988" y="1422997"/>
                  </a:cubicBezTo>
                  <a:cubicBezTo>
                    <a:pt x="1040584" y="1431417"/>
                    <a:pt x="1037076" y="1435627"/>
                    <a:pt x="1031463" y="1435627"/>
                  </a:cubicBezTo>
                  <a:cubicBezTo>
                    <a:pt x="1031463" y="1431417"/>
                    <a:pt x="1029358" y="1429312"/>
                    <a:pt x="1025148" y="1429312"/>
                  </a:cubicBezTo>
                  <a:lnTo>
                    <a:pt x="1014623" y="1435627"/>
                  </a:lnTo>
                  <a:lnTo>
                    <a:pt x="1008307" y="1433522"/>
                  </a:lnTo>
                  <a:lnTo>
                    <a:pt x="1004097" y="1439837"/>
                  </a:lnTo>
                  <a:lnTo>
                    <a:pt x="987257" y="1435627"/>
                  </a:lnTo>
                  <a:lnTo>
                    <a:pt x="968312" y="1450363"/>
                  </a:lnTo>
                  <a:lnTo>
                    <a:pt x="966207" y="1444047"/>
                  </a:lnTo>
                  <a:lnTo>
                    <a:pt x="966207" y="1439837"/>
                  </a:lnTo>
                  <a:cubicBezTo>
                    <a:pt x="961997" y="1445451"/>
                    <a:pt x="934632" y="1452468"/>
                    <a:pt x="884111" y="1460888"/>
                  </a:cubicBezTo>
                  <a:lnTo>
                    <a:pt x="863061" y="1456678"/>
                  </a:lnTo>
                  <a:cubicBezTo>
                    <a:pt x="834994" y="1518425"/>
                    <a:pt x="806225" y="1549299"/>
                    <a:pt x="776755" y="1549299"/>
                  </a:cubicBezTo>
                  <a:cubicBezTo>
                    <a:pt x="772545" y="1556315"/>
                    <a:pt x="764826" y="1559824"/>
                    <a:pt x="753599" y="1559824"/>
                  </a:cubicBezTo>
                  <a:cubicBezTo>
                    <a:pt x="753599" y="1557017"/>
                    <a:pt x="752196" y="1555614"/>
                    <a:pt x="749389" y="1555614"/>
                  </a:cubicBezTo>
                  <a:lnTo>
                    <a:pt x="745179" y="1564034"/>
                  </a:lnTo>
                  <a:lnTo>
                    <a:pt x="728339" y="1559824"/>
                  </a:lnTo>
                  <a:lnTo>
                    <a:pt x="724129" y="1559824"/>
                  </a:lnTo>
                  <a:cubicBezTo>
                    <a:pt x="718516" y="1564034"/>
                    <a:pt x="715007" y="1566139"/>
                    <a:pt x="713604" y="1566139"/>
                  </a:cubicBezTo>
                  <a:lnTo>
                    <a:pt x="711499" y="1566139"/>
                  </a:lnTo>
                  <a:cubicBezTo>
                    <a:pt x="705886" y="1566139"/>
                    <a:pt x="703079" y="1564034"/>
                    <a:pt x="703079" y="1559824"/>
                  </a:cubicBezTo>
                  <a:lnTo>
                    <a:pt x="660978" y="1566139"/>
                  </a:lnTo>
                  <a:lnTo>
                    <a:pt x="644138" y="1564034"/>
                  </a:lnTo>
                  <a:lnTo>
                    <a:pt x="625193" y="1566139"/>
                  </a:lnTo>
                  <a:cubicBezTo>
                    <a:pt x="623790" y="1566139"/>
                    <a:pt x="623088" y="1565437"/>
                    <a:pt x="623088" y="1564034"/>
                  </a:cubicBezTo>
                  <a:lnTo>
                    <a:pt x="604143" y="1566139"/>
                  </a:lnTo>
                  <a:lnTo>
                    <a:pt x="583092" y="1566139"/>
                  </a:lnTo>
                  <a:cubicBezTo>
                    <a:pt x="531168" y="1566139"/>
                    <a:pt x="463808" y="1499480"/>
                    <a:pt x="381010" y="1366162"/>
                  </a:cubicBezTo>
                  <a:cubicBezTo>
                    <a:pt x="362766" y="1332481"/>
                    <a:pt x="336103" y="1315641"/>
                    <a:pt x="301019" y="1315641"/>
                  </a:cubicBezTo>
                  <a:lnTo>
                    <a:pt x="301019" y="1309326"/>
                  </a:lnTo>
                  <a:lnTo>
                    <a:pt x="303124" y="1298801"/>
                  </a:lnTo>
                  <a:lnTo>
                    <a:pt x="296809" y="1294591"/>
                  </a:lnTo>
                  <a:cubicBezTo>
                    <a:pt x="296809" y="1297397"/>
                    <a:pt x="295406" y="1298801"/>
                    <a:pt x="292599" y="1298801"/>
                  </a:cubicBezTo>
                  <a:lnTo>
                    <a:pt x="290494" y="1290381"/>
                  </a:lnTo>
                  <a:cubicBezTo>
                    <a:pt x="297511" y="1287574"/>
                    <a:pt x="301019" y="1285469"/>
                    <a:pt x="301019" y="1284066"/>
                  </a:cubicBezTo>
                  <a:lnTo>
                    <a:pt x="296809" y="1277750"/>
                  </a:lnTo>
                  <a:cubicBezTo>
                    <a:pt x="302422" y="1270734"/>
                    <a:pt x="307334" y="1257402"/>
                    <a:pt x="311544" y="1237755"/>
                  </a:cubicBezTo>
                  <a:cubicBezTo>
                    <a:pt x="307334" y="1233545"/>
                    <a:pt x="303826" y="1213898"/>
                    <a:pt x="301019" y="1178814"/>
                  </a:cubicBezTo>
                  <a:lnTo>
                    <a:pt x="303124" y="1178814"/>
                  </a:lnTo>
                  <a:cubicBezTo>
                    <a:pt x="301721" y="1166184"/>
                    <a:pt x="296107" y="1159869"/>
                    <a:pt x="286284" y="1159869"/>
                  </a:cubicBezTo>
                  <a:lnTo>
                    <a:pt x="286284" y="1157764"/>
                  </a:lnTo>
                  <a:cubicBezTo>
                    <a:pt x="286284" y="1152151"/>
                    <a:pt x="289792" y="1149344"/>
                    <a:pt x="296809" y="1149344"/>
                  </a:cubicBezTo>
                  <a:cubicBezTo>
                    <a:pt x="296809" y="1147941"/>
                    <a:pt x="295406" y="1138819"/>
                    <a:pt x="292599" y="1121979"/>
                  </a:cubicBezTo>
                  <a:lnTo>
                    <a:pt x="301019" y="1086193"/>
                  </a:lnTo>
                  <a:cubicBezTo>
                    <a:pt x="299616" y="1081983"/>
                    <a:pt x="298212" y="1078475"/>
                    <a:pt x="296809" y="1075668"/>
                  </a:cubicBezTo>
                  <a:cubicBezTo>
                    <a:pt x="295406" y="1072861"/>
                    <a:pt x="294002" y="1071458"/>
                    <a:pt x="292599" y="1071458"/>
                  </a:cubicBezTo>
                  <a:cubicBezTo>
                    <a:pt x="294002" y="1061635"/>
                    <a:pt x="295406" y="1053916"/>
                    <a:pt x="296809" y="1048303"/>
                  </a:cubicBezTo>
                  <a:cubicBezTo>
                    <a:pt x="298212" y="1042689"/>
                    <a:pt x="299616" y="1039883"/>
                    <a:pt x="301019" y="1039883"/>
                  </a:cubicBezTo>
                  <a:cubicBezTo>
                    <a:pt x="298212" y="1034269"/>
                    <a:pt x="296809" y="1030761"/>
                    <a:pt x="296809" y="1029358"/>
                  </a:cubicBezTo>
                  <a:lnTo>
                    <a:pt x="292599" y="1029358"/>
                  </a:lnTo>
                  <a:cubicBezTo>
                    <a:pt x="261725" y="1056021"/>
                    <a:pt x="231553" y="1102332"/>
                    <a:pt x="202083" y="1168289"/>
                  </a:cubicBezTo>
                  <a:cubicBezTo>
                    <a:pt x="182436" y="1193549"/>
                    <a:pt x="170508" y="1216003"/>
                    <a:pt x="166297" y="1235650"/>
                  </a:cubicBezTo>
                  <a:lnTo>
                    <a:pt x="157877" y="1235650"/>
                  </a:lnTo>
                  <a:cubicBezTo>
                    <a:pt x="136827" y="1223020"/>
                    <a:pt x="126302" y="1213196"/>
                    <a:pt x="126302" y="1206180"/>
                  </a:cubicBezTo>
                  <a:lnTo>
                    <a:pt x="119987" y="1210390"/>
                  </a:lnTo>
                  <a:cubicBezTo>
                    <a:pt x="117180" y="1210390"/>
                    <a:pt x="108760" y="1203373"/>
                    <a:pt x="94727" y="1189339"/>
                  </a:cubicBezTo>
                  <a:cubicBezTo>
                    <a:pt x="94727" y="1190743"/>
                    <a:pt x="94025" y="1191444"/>
                    <a:pt x="92622" y="1191444"/>
                  </a:cubicBezTo>
                  <a:cubicBezTo>
                    <a:pt x="92622" y="1177411"/>
                    <a:pt x="77185" y="1170394"/>
                    <a:pt x="46311" y="1170394"/>
                  </a:cubicBezTo>
                  <a:lnTo>
                    <a:pt x="31576" y="1174604"/>
                  </a:lnTo>
                  <a:lnTo>
                    <a:pt x="25261" y="1170394"/>
                  </a:lnTo>
                  <a:lnTo>
                    <a:pt x="4211" y="1174604"/>
                  </a:lnTo>
                  <a:cubicBezTo>
                    <a:pt x="4211" y="1171798"/>
                    <a:pt x="2807" y="1170394"/>
                    <a:pt x="0" y="1170394"/>
                  </a:cubicBezTo>
                  <a:lnTo>
                    <a:pt x="4211" y="1153554"/>
                  </a:lnTo>
                  <a:lnTo>
                    <a:pt x="4211" y="1147239"/>
                  </a:lnTo>
                  <a:lnTo>
                    <a:pt x="0" y="1138819"/>
                  </a:lnTo>
                  <a:cubicBezTo>
                    <a:pt x="4211" y="1138819"/>
                    <a:pt x="6316" y="1136714"/>
                    <a:pt x="6316" y="1132504"/>
                  </a:cubicBezTo>
                  <a:lnTo>
                    <a:pt x="4211" y="1121979"/>
                  </a:lnTo>
                  <a:cubicBezTo>
                    <a:pt x="7017" y="1121979"/>
                    <a:pt x="10526" y="1118470"/>
                    <a:pt x="14736" y="1111453"/>
                  </a:cubicBezTo>
                  <a:lnTo>
                    <a:pt x="6316" y="1111453"/>
                  </a:lnTo>
                  <a:lnTo>
                    <a:pt x="6316" y="1107244"/>
                  </a:lnTo>
                  <a:lnTo>
                    <a:pt x="14736" y="1096718"/>
                  </a:lnTo>
                  <a:lnTo>
                    <a:pt x="14736" y="1092508"/>
                  </a:lnTo>
                  <a:lnTo>
                    <a:pt x="6316" y="1092508"/>
                  </a:lnTo>
                  <a:lnTo>
                    <a:pt x="6316" y="1090403"/>
                  </a:lnTo>
                  <a:lnTo>
                    <a:pt x="21051" y="1075668"/>
                  </a:lnTo>
                  <a:lnTo>
                    <a:pt x="21051" y="1069353"/>
                  </a:lnTo>
                  <a:lnTo>
                    <a:pt x="14736" y="1069353"/>
                  </a:lnTo>
                  <a:cubicBezTo>
                    <a:pt x="18946" y="1060933"/>
                    <a:pt x="21051" y="1053214"/>
                    <a:pt x="21051" y="1046198"/>
                  </a:cubicBezTo>
                  <a:cubicBezTo>
                    <a:pt x="16841" y="1046198"/>
                    <a:pt x="14736" y="1044093"/>
                    <a:pt x="14736" y="1039883"/>
                  </a:cubicBezTo>
                  <a:cubicBezTo>
                    <a:pt x="14736" y="1037076"/>
                    <a:pt x="15437" y="1035673"/>
                    <a:pt x="16841" y="1035673"/>
                  </a:cubicBezTo>
                  <a:lnTo>
                    <a:pt x="14736" y="1029358"/>
                  </a:lnTo>
                  <a:lnTo>
                    <a:pt x="67361" y="913581"/>
                  </a:lnTo>
                  <a:lnTo>
                    <a:pt x="63151" y="905161"/>
                  </a:lnTo>
                  <a:cubicBezTo>
                    <a:pt x="71571" y="899548"/>
                    <a:pt x="97533" y="851132"/>
                    <a:pt x="141037" y="759914"/>
                  </a:cubicBezTo>
                  <a:cubicBezTo>
                    <a:pt x="162087" y="712200"/>
                    <a:pt x="181033" y="686238"/>
                    <a:pt x="197873" y="682028"/>
                  </a:cubicBezTo>
                  <a:cubicBezTo>
                    <a:pt x="204890" y="670802"/>
                    <a:pt x="214011" y="663785"/>
                    <a:pt x="225238" y="660978"/>
                  </a:cubicBezTo>
                  <a:lnTo>
                    <a:pt x="223133" y="654663"/>
                  </a:lnTo>
                  <a:lnTo>
                    <a:pt x="223133" y="650453"/>
                  </a:lnTo>
                  <a:lnTo>
                    <a:pt x="233658" y="650453"/>
                  </a:lnTo>
                  <a:lnTo>
                    <a:pt x="233658" y="654663"/>
                  </a:lnTo>
                  <a:cubicBezTo>
                    <a:pt x="230852" y="660276"/>
                    <a:pt x="229448" y="663785"/>
                    <a:pt x="229448" y="665188"/>
                  </a:cubicBezTo>
                  <a:lnTo>
                    <a:pt x="239973" y="665188"/>
                  </a:lnTo>
                  <a:cubicBezTo>
                    <a:pt x="239973" y="658171"/>
                    <a:pt x="242078" y="654663"/>
                    <a:pt x="246288" y="654663"/>
                  </a:cubicBezTo>
                  <a:lnTo>
                    <a:pt x="250498" y="654663"/>
                  </a:lnTo>
                  <a:cubicBezTo>
                    <a:pt x="256112" y="654663"/>
                    <a:pt x="258919" y="656768"/>
                    <a:pt x="258919" y="660978"/>
                  </a:cubicBezTo>
                  <a:lnTo>
                    <a:pt x="258919" y="671503"/>
                  </a:lnTo>
                  <a:lnTo>
                    <a:pt x="265234" y="675713"/>
                  </a:lnTo>
                  <a:cubicBezTo>
                    <a:pt x="265234" y="671503"/>
                    <a:pt x="266637" y="669398"/>
                    <a:pt x="269444" y="669398"/>
                  </a:cubicBezTo>
                  <a:lnTo>
                    <a:pt x="265234" y="660978"/>
                  </a:lnTo>
                  <a:cubicBezTo>
                    <a:pt x="265234" y="656768"/>
                    <a:pt x="279267" y="651155"/>
                    <a:pt x="307334" y="644138"/>
                  </a:cubicBezTo>
                  <a:cubicBezTo>
                    <a:pt x="307334" y="641331"/>
                    <a:pt x="308737" y="639928"/>
                    <a:pt x="311544" y="639928"/>
                  </a:cubicBezTo>
                  <a:cubicBezTo>
                    <a:pt x="311544" y="625894"/>
                    <a:pt x="301721" y="618878"/>
                    <a:pt x="282074" y="618878"/>
                  </a:cubicBezTo>
                  <a:cubicBezTo>
                    <a:pt x="273654" y="602037"/>
                    <a:pt x="265935" y="593617"/>
                    <a:pt x="258919" y="593617"/>
                  </a:cubicBezTo>
                  <a:cubicBezTo>
                    <a:pt x="258919" y="599231"/>
                    <a:pt x="256112" y="602037"/>
                    <a:pt x="250498" y="602037"/>
                  </a:cubicBezTo>
                  <a:lnTo>
                    <a:pt x="246288" y="602037"/>
                  </a:lnTo>
                  <a:lnTo>
                    <a:pt x="246288" y="593617"/>
                  </a:lnTo>
                  <a:lnTo>
                    <a:pt x="261024" y="580987"/>
                  </a:lnTo>
                  <a:cubicBezTo>
                    <a:pt x="251200" y="575374"/>
                    <a:pt x="242780" y="572567"/>
                    <a:pt x="235763" y="572567"/>
                  </a:cubicBezTo>
                  <a:lnTo>
                    <a:pt x="235763" y="570462"/>
                  </a:lnTo>
                  <a:lnTo>
                    <a:pt x="239973" y="562042"/>
                  </a:lnTo>
                  <a:lnTo>
                    <a:pt x="233658" y="562042"/>
                  </a:lnTo>
                  <a:lnTo>
                    <a:pt x="233658" y="559937"/>
                  </a:lnTo>
                  <a:cubicBezTo>
                    <a:pt x="233658" y="554324"/>
                    <a:pt x="237167" y="551517"/>
                    <a:pt x="244183" y="551517"/>
                  </a:cubicBezTo>
                  <a:lnTo>
                    <a:pt x="244183" y="545202"/>
                  </a:lnTo>
                  <a:cubicBezTo>
                    <a:pt x="230150" y="545202"/>
                    <a:pt x="213310" y="528362"/>
                    <a:pt x="193663" y="494681"/>
                  </a:cubicBezTo>
                  <a:cubicBezTo>
                    <a:pt x="193663" y="490471"/>
                    <a:pt x="188049" y="488366"/>
                    <a:pt x="176823" y="488366"/>
                  </a:cubicBezTo>
                  <a:lnTo>
                    <a:pt x="134722" y="488366"/>
                  </a:lnTo>
                  <a:cubicBezTo>
                    <a:pt x="82798" y="478543"/>
                    <a:pt x="56836" y="459597"/>
                    <a:pt x="56836" y="431531"/>
                  </a:cubicBezTo>
                  <a:lnTo>
                    <a:pt x="67361" y="425215"/>
                  </a:lnTo>
                  <a:cubicBezTo>
                    <a:pt x="84201" y="426619"/>
                    <a:pt x="94727" y="428724"/>
                    <a:pt x="98937" y="431531"/>
                  </a:cubicBezTo>
                  <a:cubicBezTo>
                    <a:pt x="169104" y="428724"/>
                    <a:pt x="209100" y="416094"/>
                    <a:pt x="218923" y="393640"/>
                  </a:cubicBezTo>
                  <a:cubicBezTo>
                    <a:pt x="218923" y="385220"/>
                    <a:pt x="225940" y="378203"/>
                    <a:pt x="239973" y="372590"/>
                  </a:cubicBezTo>
                  <a:lnTo>
                    <a:pt x="239973" y="368380"/>
                  </a:lnTo>
                  <a:cubicBezTo>
                    <a:pt x="237167" y="362766"/>
                    <a:pt x="235763" y="359258"/>
                    <a:pt x="235763" y="357855"/>
                  </a:cubicBezTo>
                  <a:cubicBezTo>
                    <a:pt x="238570" y="357855"/>
                    <a:pt x="239973" y="356451"/>
                    <a:pt x="239973" y="353645"/>
                  </a:cubicBezTo>
                  <a:lnTo>
                    <a:pt x="233658" y="351540"/>
                  </a:lnTo>
                  <a:lnTo>
                    <a:pt x="235763" y="343119"/>
                  </a:lnTo>
                  <a:lnTo>
                    <a:pt x="229448" y="332594"/>
                  </a:lnTo>
                  <a:lnTo>
                    <a:pt x="239973" y="317859"/>
                  </a:lnTo>
                  <a:lnTo>
                    <a:pt x="239973" y="311544"/>
                  </a:lnTo>
                  <a:lnTo>
                    <a:pt x="235763" y="305229"/>
                  </a:lnTo>
                  <a:cubicBezTo>
                    <a:pt x="239973" y="305229"/>
                    <a:pt x="246288" y="298914"/>
                    <a:pt x="254709" y="286284"/>
                  </a:cubicBezTo>
                  <a:cubicBezTo>
                    <a:pt x="244885" y="286284"/>
                    <a:pt x="239973" y="284179"/>
                    <a:pt x="239973" y="279969"/>
                  </a:cubicBezTo>
                  <a:lnTo>
                    <a:pt x="239973" y="275759"/>
                  </a:lnTo>
                  <a:cubicBezTo>
                    <a:pt x="245587" y="270145"/>
                    <a:pt x="254007" y="254007"/>
                    <a:pt x="265234" y="227343"/>
                  </a:cubicBezTo>
                  <a:lnTo>
                    <a:pt x="263129" y="221028"/>
                  </a:lnTo>
                  <a:lnTo>
                    <a:pt x="261024" y="216818"/>
                  </a:lnTo>
                  <a:cubicBezTo>
                    <a:pt x="266637" y="215415"/>
                    <a:pt x="275057" y="201381"/>
                    <a:pt x="286284" y="174717"/>
                  </a:cubicBezTo>
                  <a:cubicBezTo>
                    <a:pt x="294704" y="160684"/>
                    <a:pt x="305229" y="152966"/>
                    <a:pt x="317859" y="151562"/>
                  </a:cubicBezTo>
                  <a:cubicBezTo>
                    <a:pt x="317859" y="141739"/>
                    <a:pt x="336804" y="136125"/>
                    <a:pt x="374695" y="134722"/>
                  </a:cubicBezTo>
                  <a:lnTo>
                    <a:pt x="374695" y="138932"/>
                  </a:lnTo>
                  <a:cubicBezTo>
                    <a:pt x="380308" y="133319"/>
                    <a:pt x="389430" y="130512"/>
                    <a:pt x="402060" y="130512"/>
                  </a:cubicBezTo>
                  <a:lnTo>
                    <a:pt x="399955" y="124197"/>
                  </a:lnTo>
                  <a:lnTo>
                    <a:pt x="402060" y="117882"/>
                  </a:lnTo>
                  <a:lnTo>
                    <a:pt x="431531" y="119987"/>
                  </a:lnTo>
                  <a:lnTo>
                    <a:pt x="446266" y="113672"/>
                  </a:lnTo>
                  <a:lnTo>
                    <a:pt x="452581" y="117882"/>
                  </a:lnTo>
                  <a:cubicBezTo>
                    <a:pt x="469421" y="115075"/>
                    <a:pt x="479946" y="113672"/>
                    <a:pt x="484156" y="113672"/>
                  </a:cubicBezTo>
                  <a:lnTo>
                    <a:pt x="490471" y="113672"/>
                  </a:lnTo>
                  <a:cubicBezTo>
                    <a:pt x="493278" y="113672"/>
                    <a:pt x="494681" y="115075"/>
                    <a:pt x="494681" y="117882"/>
                  </a:cubicBezTo>
                  <a:cubicBezTo>
                    <a:pt x="497488" y="117882"/>
                    <a:pt x="498891" y="116478"/>
                    <a:pt x="498891" y="113672"/>
                  </a:cubicBezTo>
                  <a:lnTo>
                    <a:pt x="511522" y="117882"/>
                  </a:lnTo>
                  <a:cubicBezTo>
                    <a:pt x="517135" y="117882"/>
                    <a:pt x="519942" y="116478"/>
                    <a:pt x="519942" y="113672"/>
                  </a:cubicBezTo>
                  <a:lnTo>
                    <a:pt x="557832" y="117882"/>
                  </a:lnTo>
                  <a:cubicBezTo>
                    <a:pt x="599933" y="117882"/>
                    <a:pt x="625193" y="112970"/>
                    <a:pt x="633613" y="103147"/>
                  </a:cubicBezTo>
                  <a:lnTo>
                    <a:pt x="635718" y="103147"/>
                  </a:lnTo>
                  <a:lnTo>
                    <a:pt x="646243" y="109462"/>
                  </a:lnTo>
                  <a:lnTo>
                    <a:pt x="656768" y="109462"/>
                  </a:lnTo>
                  <a:cubicBezTo>
                    <a:pt x="662382" y="109462"/>
                    <a:pt x="674310" y="96832"/>
                    <a:pt x="692554" y="71571"/>
                  </a:cubicBezTo>
                  <a:lnTo>
                    <a:pt x="692554" y="63151"/>
                  </a:lnTo>
                  <a:lnTo>
                    <a:pt x="686239" y="67361"/>
                  </a:lnTo>
                  <a:lnTo>
                    <a:pt x="677819" y="67361"/>
                  </a:lnTo>
                  <a:cubicBezTo>
                    <a:pt x="673608" y="50521"/>
                    <a:pt x="671503" y="39996"/>
                    <a:pt x="671503" y="35786"/>
                  </a:cubicBezTo>
                  <a:cubicBezTo>
                    <a:pt x="682730" y="24559"/>
                    <a:pt x="699570" y="15437"/>
                    <a:pt x="722024" y="8420"/>
                  </a:cubicBezTo>
                  <a:cubicBezTo>
                    <a:pt x="722024" y="2807"/>
                    <a:pt x="724129" y="0"/>
                    <a:pt x="728339" y="0"/>
                  </a:cubicBezTo>
                  <a:close/>
                </a:path>
              </a:pathLst>
            </a:custGeom>
            <a:solidFill>
              <a:schemeClr val="tx1">
                <a:lumMod val="85000"/>
                <a:lumOff val="1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16600" dirty="0">
                <a:solidFill>
                  <a:schemeClr val="tx1">
                    <a:lumMod val="85000"/>
                    <a:lumOff val="15000"/>
                  </a:schemeClr>
                </a:solidFill>
                <a:latin typeface="字魂49号-逍遥行书" panose="00000500000000000000" pitchFamily="2" charset="-122"/>
                <a:ea typeface="字魂49号-逍遥行书" panose="00000500000000000000" pitchFamily="2" charset="-122"/>
              </a:endParaRPr>
            </a:p>
          </p:txBody>
        </p:sp>
        <p:sp>
          <p:nvSpPr>
            <p:cNvPr id="28" name="文本框 27">
              <a:extLst>
                <a:ext uri="{FF2B5EF4-FFF2-40B4-BE49-F238E27FC236}">
                  <a16:creationId xmlns:a16="http://schemas.microsoft.com/office/drawing/2014/main" id="{761EE5F7-3972-435A-9186-D011B73AE4FD}"/>
                </a:ext>
              </a:extLst>
            </p:cNvPr>
            <p:cNvSpPr txBox="1"/>
            <p:nvPr/>
          </p:nvSpPr>
          <p:spPr>
            <a:xfrm>
              <a:off x="4691361" y="1098443"/>
              <a:ext cx="832666" cy="706288"/>
            </a:xfrm>
            <a:custGeom>
              <a:avLst/>
              <a:gdLst/>
              <a:ahLst/>
              <a:cxnLst/>
              <a:rect l="l" t="t" r="r" b="b"/>
              <a:pathLst>
                <a:path w="832666" h="706288">
                  <a:moveTo>
                    <a:pt x="420919" y="530990"/>
                  </a:moveTo>
                  <a:lnTo>
                    <a:pt x="421938" y="534047"/>
                  </a:lnTo>
                  <a:lnTo>
                    <a:pt x="421938" y="535066"/>
                  </a:lnTo>
                  <a:cubicBezTo>
                    <a:pt x="421938" y="537784"/>
                    <a:pt x="419900" y="539143"/>
                    <a:pt x="415823" y="539143"/>
                  </a:cubicBezTo>
                  <a:cubicBezTo>
                    <a:pt x="416503" y="539823"/>
                    <a:pt x="416843" y="542880"/>
                    <a:pt x="416843" y="548316"/>
                  </a:cubicBezTo>
                  <a:lnTo>
                    <a:pt x="421938" y="548316"/>
                  </a:lnTo>
                  <a:cubicBezTo>
                    <a:pt x="425336" y="548316"/>
                    <a:pt x="427034" y="542880"/>
                    <a:pt x="427034" y="532009"/>
                  </a:cubicBezTo>
                  <a:lnTo>
                    <a:pt x="423977" y="530990"/>
                  </a:lnTo>
                  <a:close/>
                  <a:moveTo>
                    <a:pt x="433149" y="526913"/>
                  </a:moveTo>
                  <a:lnTo>
                    <a:pt x="433149" y="532009"/>
                  </a:lnTo>
                  <a:cubicBezTo>
                    <a:pt x="434508" y="534047"/>
                    <a:pt x="435867" y="535066"/>
                    <a:pt x="437226" y="535066"/>
                  </a:cubicBezTo>
                  <a:lnTo>
                    <a:pt x="440284" y="535066"/>
                  </a:lnTo>
                  <a:lnTo>
                    <a:pt x="438245" y="532009"/>
                  </a:lnTo>
                  <a:lnTo>
                    <a:pt x="438245" y="530990"/>
                  </a:lnTo>
                  <a:lnTo>
                    <a:pt x="443341" y="530990"/>
                  </a:lnTo>
                  <a:cubicBezTo>
                    <a:pt x="443341" y="528272"/>
                    <a:pt x="442322" y="526913"/>
                    <a:pt x="440284" y="526913"/>
                  </a:cubicBezTo>
                  <a:close/>
                  <a:moveTo>
                    <a:pt x="440284" y="501434"/>
                  </a:moveTo>
                  <a:cubicBezTo>
                    <a:pt x="438245" y="512305"/>
                    <a:pt x="437226" y="518760"/>
                    <a:pt x="437226" y="520798"/>
                  </a:cubicBezTo>
                  <a:cubicBezTo>
                    <a:pt x="446738" y="525554"/>
                    <a:pt x="452514" y="528272"/>
                    <a:pt x="454552" y="528951"/>
                  </a:cubicBezTo>
                  <a:lnTo>
                    <a:pt x="456590" y="525894"/>
                  </a:lnTo>
                  <a:cubicBezTo>
                    <a:pt x="448437" y="524535"/>
                    <a:pt x="445040" y="522836"/>
                    <a:pt x="446399" y="520798"/>
                  </a:cubicBezTo>
                  <a:lnTo>
                    <a:pt x="446399" y="515702"/>
                  </a:lnTo>
                  <a:cubicBezTo>
                    <a:pt x="444360" y="515702"/>
                    <a:pt x="442662" y="512984"/>
                    <a:pt x="441303" y="507549"/>
                  </a:cubicBezTo>
                  <a:lnTo>
                    <a:pt x="445379" y="506529"/>
                  </a:lnTo>
                  <a:lnTo>
                    <a:pt x="444360" y="503472"/>
                  </a:lnTo>
                  <a:lnTo>
                    <a:pt x="443341" y="501434"/>
                  </a:lnTo>
                  <a:close/>
                  <a:moveTo>
                    <a:pt x="441303" y="494299"/>
                  </a:moveTo>
                  <a:cubicBezTo>
                    <a:pt x="441982" y="497017"/>
                    <a:pt x="443341" y="498376"/>
                    <a:pt x="445379" y="498376"/>
                  </a:cubicBezTo>
                  <a:lnTo>
                    <a:pt x="445379" y="494299"/>
                  </a:lnTo>
                  <a:close/>
                  <a:moveTo>
                    <a:pt x="445379" y="485127"/>
                  </a:moveTo>
                  <a:lnTo>
                    <a:pt x="445379" y="491242"/>
                  </a:lnTo>
                  <a:lnTo>
                    <a:pt x="451494" y="491242"/>
                  </a:lnTo>
                  <a:lnTo>
                    <a:pt x="452514" y="488184"/>
                  </a:lnTo>
                  <a:cubicBezTo>
                    <a:pt x="451834" y="488184"/>
                    <a:pt x="449796" y="487165"/>
                    <a:pt x="446399" y="485127"/>
                  </a:cubicBezTo>
                  <a:close/>
                  <a:moveTo>
                    <a:pt x="451494" y="483088"/>
                  </a:moveTo>
                  <a:lnTo>
                    <a:pt x="451494" y="485127"/>
                  </a:lnTo>
                  <a:lnTo>
                    <a:pt x="454552" y="485127"/>
                  </a:lnTo>
                  <a:lnTo>
                    <a:pt x="454552" y="483088"/>
                  </a:lnTo>
                  <a:close/>
                  <a:moveTo>
                    <a:pt x="448437" y="468820"/>
                  </a:moveTo>
                  <a:cubicBezTo>
                    <a:pt x="448437" y="473576"/>
                    <a:pt x="447418" y="477993"/>
                    <a:pt x="445379" y="482069"/>
                  </a:cubicBezTo>
                  <a:lnTo>
                    <a:pt x="448437" y="482069"/>
                  </a:lnTo>
                  <a:lnTo>
                    <a:pt x="448437" y="480031"/>
                  </a:lnTo>
                  <a:lnTo>
                    <a:pt x="449456" y="476973"/>
                  </a:lnTo>
                  <a:lnTo>
                    <a:pt x="452514" y="477993"/>
                  </a:lnTo>
                  <a:lnTo>
                    <a:pt x="454552" y="477993"/>
                  </a:lnTo>
                  <a:cubicBezTo>
                    <a:pt x="451155" y="474595"/>
                    <a:pt x="449456" y="471538"/>
                    <a:pt x="449456" y="468820"/>
                  </a:cubicBezTo>
                  <a:close/>
                  <a:moveTo>
                    <a:pt x="437226" y="465762"/>
                  </a:moveTo>
                  <a:lnTo>
                    <a:pt x="438245" y="468820"/>
                  </a:lnTo>
                  <a:cubicBezTo>
                    <a:pt x="438245" y="472897"/>
                    <a:pt x="436207" y="474935"/>
                    <a:pt x="432130" y="474935"/>
                  </a:cubicBezTo>
                  <a:lnTo>
                    <a:pt x="432130" y="480031"/>
                  </a:lnTo>
                  <a:cubicBezTo>
                    <a:pt x="434168" y="482749"/>
                    <a:pt x="435188" y="484787"/>
                    <a:pt x="435188" y="486146"/>
                  </a:cubicBezTo>
                  <a:cubicBezTo>
                    <a:pt x="434508" y="490902"/>
                    <a:pt x="432470" y="493280"/>
                    <a:pt x="429073" y="493280"/>
                  </a:cubicBezTo>
                  <a:lnTo>
                    <a:pt x="433149" y="499395"/>
                  </a:lnTo>
                  <a:cubicBezTo>
                    <a:pt x="430431" y="500075"/>
                    <a:pt x="427714" y="502453"/>
                    <a:pt x="424996" y="506529"/>
                  </a:cubicBezTo>
                  <a:lnTo>
                    <a:pt x="420919" y="506529"/>
                  </a:lnTo>
                  <a:lnTo>
                    <a:pt x="429073" y="515702"/>
                  </a:lnTo>
                  <a:lnTo>
                    <a:pt x="429073" y="517740"/>
                  </a:lnTo>
                  <a:cubicBezTo>
                    <a:pt x="423637" y="517740"/>
                    <a:pt x="420919" y="519439"/>
                    <a:pt x="420919" y="522836"/>
                  </a:cubicBezTo>
                  <a:cubicBezTo>
                    <a:pt x="420919" y="524195"/>
                    <a:pt x="423637" y="526913"/>
                    <a:pt x="429073" y="530990"/>
                  </a:cubicBezTo>
                  <a:cubicBezTo>
                    <a:pt x="430431" y="528272"/>
                    <a:pt x="432470" y="521477"/>
                    <a:pt x="435188" y="510606"/>
                  </a:cubicBezTo>
                  <a:cubicBezTo>
                    <a:pt x="438585" y="498376"/>
                    <a:pt x="442322" y="483428"/>
                    <a:pt x="446399" y="465762"/>
                  </a:cubicBezTo>
                  <a:lnTo>
                    <a:pt x="441303" y="466782"/>
                  </a:lnTo>
                  <a:close/>
                  <a:moveTo>
                    <a:pt x="394421" y="442321"/>
                  </a:moveTo>
                  <a:lnTo>
                    <a:pt x="386267" y="443341"/>
                  </a:lnTo>
                  <a:lnTo>
                    <a:pt x="380152" y="443341"/>
                  </a:lnTo>
                  <a:cubicBezTo>
                    <a:pt x="375396" y="444020"/>
                    <a:pt x="371999" y="444360"/>
                    <a:pt x="369960" y="444360"/>
                  </a:cubicBezTo>
                  <a:lnTo>
                    <a:pt x="366903" y="444360"/>
                  </a:lnTo>
                  <a:cubicBezTo>
                    <a:pt x="356711" y="452513"/>
                    <a:pt x="351615" y="456930"/>
                    <a:pt x="351615" y="457609"/>
                  </a:cubicBezTo>
                  <a:lnTo>
                    <a:pt x="355692" y="458628"/>
                  </a:lnTo>
                  <a:cubicBezTo>
                    <a:pt x="355013" y="461346"/>
                    <a:pt x="354333" y="464404"/>
                    <a:pt x="353654" y="467801"/>
                  </a:cubicBezTo>
                  <a:lnTo>
                    <a:pt x="352634" y="470858"/>
                  </a:lnTo>
                  <a:lnTo>
                    <a:pt x="351615" y="473916"/>
                  </a:lnTo>
                  <a:cubicBezTo>
                    <a:pt x="351615" y="474595"/>
                    <a:pt x="352295" y="474935"/>
                    <a:pt x="353654" y="474935"/>
                  </a:cubicBezTo>
                  <a:lnTo>
                    <a:pt x="350596" y="490223"/>
                  </a:lnTo>
                  <a:cubicBezTo>
                    <a:pt x="353314" y="509247"/>
                    <a:pt x="358750" y="529291"/>
                    <a:pt x="366903" y="550354"/>
                  </a:cubicBezTo>
                  <a:lnTo>
                    <a:pt x="373018" y="550354"/>
                  </a:lnTo>
                  <a:lnTo>
                    <a:pt x="376076" y="548316"/>
                  </a:lnTo>
                  <a:cubicBezTo>
                    <a:pt x="376076" y="550354"/>
                    <a:pt x="377774" y="552053"/>
                    <a:pt x="381171" y="553412"/>
                  </a:cubicBezTo>
                  <a:lnTo>
                    <a:pt x="383210" y="548316"/>
                  </a:lnTo>
                  <a:lnTo>
                    <a:pt x="385248" y="544239"/>
                  </a:lnTo>
                  <a:cubicBezTo>
                    <a:pt x="385928" y="542201"/>
                    <a:pt x="386267" y="540842"/>
                    <a:pt x="386267" y="540162"/>
                  </a:cubicBezTo>
                  <a:cubicBezTo>
                    <a:pt x="384229" y="540162"/>
                    <a:pt x="383210" y="539143"/>
                    <a:pt x="383210" y="537105"/>
                  </a:cubicBezTo>
                  <a:lnTo>
                    <a:pt x="383210" y="534047"/>
                  </a:lnTo>
                  <a:cubicBezTo>
                    <a:pt x="383210" y="532009"/>
                    <a:pt x="384908" y="530990"/>
                    <a:pt x="388306" y="530990"/>
                  </a:cubicBezTo>
                  <a:cubicBezTo>
                    <a:pt x="386947" y="528951"/>
                    <a:pt x="385928" y="527253"/>
                    <a:pt x="385248" y="525894"/>
                  </a:cubicBezTo>
                  <a:cubicBezTo>
                    <a:pt x="384569" y="524535"/>
                    <a:pt x="384229" y="523516"/>
                    <a:pt x="384229" y="522836"/>
                  </a:cubicBezTo>
                  <a:cubicBezTo>
                    <a:pt x="386947" y="522836"/>
                    <a:pt x="388645" y="520458"/>
                    <a:pt x="389325" y="515702"/>
                  </a:cubicBezTo>
                  <a:lnTo>
                    <a:pt x="388306" y="512645"/>
                  </a:lnTo>
                  <a:lnTo>
                    <a:pt x="388306" y="510606"/>
                  </a:lnTo>
                  <a:lnTo>
                    <a:pt x="396459" y="501434"/>
                  </a:lnTo>
                  <a:lnTo>
                    <a:pt x="394421" y="493280"/>
                  </a:lnTo>
                  <a:cubicBezTo>
                    <a:pt x="398497" y="483768"/>
                    <a:pt x="400536" y="475615"/>
                    <a:pt x="400536" y="468820"/>
                  </a:cubicBezTo>
                  <a:cubicBezTo>
                    <a:pt x="399856" y="468820"/>
                    <a:pt x="399177" y="468480"/>
                    <a:pt x="398497" y="467801"/>
                  </a:cubicBezTo>
                  <a:lnTo>
                    <a:pt x="396459" y="463724"/>
                  </a:lnTo>
                  <a:lnTo>
                    <a:pt x="396459" y="460667"/>
                  </a:lnTo>
                  <a:lnTo>
                    <a:pt x="397478" y="457609"/>
                  </a:lnTo>
                  <a:cubicBezTo>
                    <a:pt x="395440" y="457609"/>
                    <a:pt x="394421" y="456250"/>
                    <a:pt x="394421" y="453532"/>
                  </a:cubicBezTo>
                  <a:close/>
                  <a:moveTo>
                    <a:pt x="130454" y="349577"/>
                  </a:moveTo>
                  <a:lnTo>
                    <a:pt x="130454" y="352634"/>
                  </a:lnTo>
                  <a:cubicBezTo>
                    <a:pt x="132493" y="352634"/>
                    <a:pt x="133512" y="351615"/>
                    <a:pt x="133512" y="349577"/>
                  </a:cubicBezTo>
                  <a:close/>
                  <a:moveTo>
                    <a:pt x="541182" y="348557"/>
                  </a:moveTo>
                  <a:cubicBezTo>
                    <a:pt x="541182" y="350596"/>
                    <a:pt x="540163" y="351615"/>
                    <a:pt x="538124" y="351615"/>
                  </a:cubicBezTo>
                  <a:lnTo>
                    <a:pt x="538124" y="349577"/>
                  </a:lnTo>
                  <a:cubicBezTo>
                    <a:pt x="535406" y="349577"/>
                    <a:pt x="533028" y="353314"/>
                    <a:pt x="530990" y="360788"/>
                  </a:cubicBezTo>
                  <a:lnTo>
                    <a:pt x="525894" y="360788"/>
                  </a:lnTo>
                  <a:lnTo>
                    <a:pt x="525894" y="362826"/>
                  </a:lnTo>
                  <a:lnTo>
                    <a:pt x="529971" y="367922"/>
                  </a:lnTo>
                  <a:cubicBezTo>
                    <a:pt x="528612" y="370640"/>
                    <a:pt x="527933" y="372338"/>
                    <a:pt x="527933" y="373018"/>
                  </a:cubicBezTo>
                  <a:lnTo>
                    <a:pt x="529971" y="373018"/>
                  </a:lnTo>
                  <a:cubicBezTo>
                    <a:pt x="535406" y="369620"/>
                    <a:pt x="542881" y="362486"/>
                    <a:pt x="552393" y="351615"/>
                  </a:cubicBezTo>
                  <a:lnTo>
                    <a:pt x="552393" y="349577"/>
                  </a:lnTo>
                  <a:close/>
                  <a:moveTo>
                    <a:pt x="557489" y="327155"/>
                  </a:moveTo>
                  <a:lnTo>
                    <a:pt x="563604" y="333270"/>
                  </a:lnTo>
                  <a:lnTo>
                    <a:pt x="560546" y="335308"/>
                  </a:lnTo>
                  <a:cubicBezTo>
                    <a:pt x="557828" y="333949"/>
                    <a:pt x="555790" y="333270"/>
                    <a:pt x="554431" y="333270"/>
                  </a:cubicBezTo>
                  <a:cubicBezTo>
                    <a:pt x="554431" y="333949"/>
                    <a:pt x="553752" y="335648"/>
                    <a:pt x="552393" y="338366"/>
                  </a:cubicBezTo>
                  <a:lnTo>
                    <a:pt x="555450" y="340404"/>
                  </a:lnTo>
                  <a:lnTo>
                    <a:pt x="554431" y="343462"/>
                  </a:lnTo>
                  <a:lnTo>
                    <a:pt x="554431" y="349577"/>
                  </a:lnTo>
                  <a:cubicBezTo>
                    <a:pt x="565302" y="338705"/>
                    <a:pt x="571757" y="333270"/>
                    <a:pt x="573795" y="333270"/>
                  </a:cubicBezTo>
                  <a:lnTo>
                    <a:pt x="573795" y="330212"/>
                  </a:lnTo>
                  <a:cubicBezTo>
                    <a:pt x="572437" y="330212"/>
                    <a:pt x="567001" y="329193"/>
                    <a:pt x="557489" y="327155"/>
                  </a:cubicBezTo>
                  <a:close/>
                  <a:moveTo>
                    <a:pt x="348558" y="325116"/>
                  </a:moveTo>
                  <a:lnTo>
                    <a:pt x="348558" y="330212"/>
                  </a:lnTo>
                  <a:cubicBezTo>
                    <a:pt x="346519" y="330212"/>
                    <a:pt x="345500" y="329193"/>
                    <a:pt x="345500" y="327155"/>
                  </a:cubicBezTo>
                  <a:close/>
                  <a:moveTo>
                    <a:pt x="570738" y="324097"/>
                  </a:moveTo>
                  <a:lnTo>
                    <a:pt x="570738" y="325116"/>
                  </a:lnTo>
                  <a:lnTo>
                    <a:pt x="574815" y="327155"/>
                  </a:lnTo>
                  <a:lnTo>
                    <a:pt x="578891" y="327155"/>
                  </a:lnTo>
                  <a:lnTo>
                    <a:pt x="578891" y="325116"/>
                  </a:lnTo>
                  <a:cubicBezTo>
                    <a:pt x="575494" y="325116"/>
                    <a:pt x="573116" y="324777"/>
                    <a:pt x="571757" y="324097"/>
                  </a:cubicBezTo>
                  <a:close/>
                  <a:moveTo>
                    <a:pt x="595198" y="313905"/>
                  </a:moveTo>
                  <a:cubicBezTo>
                    <a:pt x="593160" y="313905"/>
                    <a:pt x="591461" y="315944"/>
                    <a:pt x="590102" y="320021"/>
                  </a:cubicBezTo>
                  <a:lnTo>
                    <a:pt x="591121" y="320021"/>
                  </a:lnTo>
                  <a:cubicBezTo>
                    <a:pt x="593839" y="320021"/>
                    <a:pt x="595538" y="317982"/>
                    <a:pt x="596217" y="313905"/>
                  </a:cubicBezTo>
                  <a:close/>
                  <a:moveTo>
                    <a:pt x="582968" y="313905"/>
                  </a:moveTo>
                  <a:lnTo>
                    <a:pt x="582968" y="315944"/>
                  </a:lnTo>
                  <a:lnTo>
                    <a:pt x="588064" y="315944"/>
                  </a:lnTo>
                  <a:lnTo>
                    <a:pt x="588064" y="313905"/>
                  </a:lnTo>
                  <a:close/>
                  <a:moveTo>
                    <a:pt x="599275" y="305752"/>
                  </a:moveTo>
                  <a:lnTo>
                    <a:pt x="599275" y="308810"/>
                  </a:lnTo>
                  <a:lnTo>
                    <a:pt x="603352" y="308810"/>
                  </a:lnTo>
                  <a:cubicBezTo>
                    <a:pt x="603352" y="306771"/>
                    <a:pt x="601993" y="305752"/>
                    <a:pt x="599275" y="305752"/>
                  </a:cubicBezTo>
                  <a:close/>
                  <a:moveTo>
                    <a:pt x="593160" y="302695"/>
                  </a:moveTo>
                  <a:lnTo>
                    <a:pt x="593160" y="305752"/>
                  </a:lnTo>
                  <a:lnTo>
                    <a:pt x="596217" y="305752"/>
                  </a:lnTo>
                  <a:cubicBezTo>
                    <a:pt x="596217" y="303714"/>
                    <a:pt x="595198" y="302695"/>
                    <a:pt x="593160" y="302695"/>
                  </a:cubicBezTo>
                  <a:close/>
                  <a:moveTo>
                    <a:pt x="601313" y="297599"/>
                  </a:moveTo>
                  <a:cubicBezTo>
                    <a:pt x="599275" y="297599"/>
                    <a:pt x="598256" y="298618"/>
                    <a:pt x="598256" y="300656"/>
                  </a:cubicBezTo>
                  <a:lnTo>
                    <a:pt x="599275" y="300656"/>
                  </a:lnTo>
                  <a:cubicBezTo>
                    <a:pt x="601993" y="300656"/>
                    <a:pt x="603352" y="299637"/>
                    <a:pt x="603352" y="297599"/>
                  </a:cubicBezTo>
                  <a:close/>
                  <a:moveTo>
                    <a:pt x="607428" y="295560"/>
                  </a:moveTo>
                  <a:cubicBezTo>
                    <a:pt x="607428" y="296240"/>
                    <a:pt x="607089" y="297259"/>
                    <a:pt x="606409" y="298618"/>
                  </a:cubicBezTo>
                  <a:cubicBezTo>
                    <a:pt x="605730" y="299977"/>
                    <a:pt x="604710" y="301675"/>
                    <a:pt x="603352" y="303714"/>
                  </a:cubicBezTo>
                  <a:lnTo>
                    <a:pt x="607428" y="303714"/>
                  </a:lnTo>
                  <a:cubicBezTo>
                    <a:pt x="607428" y="300996"/>
                    <a:pt x="608787" y="299637"/>
                    <a:pt x="611505" y="299637"/>
                  </a:cubicBezTo>
                  <a:lnTo>
                    <a:pt x="611505" y="295560"/>
                  </a:lnTo>
                  <a:close/>
                  <a:moveTo>
                    <a:pt x="601313" y="292503"/>
                  </a:moveTo>
                  <a:lnTo>
                    <a:pt x="601313" y="295560"/>
                  </a:lnTo>
                  <a:lnTo>
                    <a:pt x="604371" y="295560"/>
                  </a:lnTo>
                  <a:lnTo>
                    <a:pt x="604371" y="292503"/>
                  </a:lnTo>
                  <a:close/>
                  <a:moveTo>
                    <a:pt x="418881" y="261928"/>
                  </a:moveTo>
                  <a:lnTo>
                    <a:pt x="420919" y="264985"/>
                  </a:lnTo>
                  <a:cubicBezTo>
                    <a:pt x="420919" y="267023"/>
                    <a:pt x="419900" y="268043"/>
                    <a:pt x="417862" y="268043"/>
                  </a:cubicBezTo>
                  <a:cubicBezTo>
                    <a:pt x="415144" y="268043"/>
                    <a:pt x="413785" y="267023"/>
                    <a:pt x="413785" y="264985"/>
                  </a:cubicBezTo>
                  <a:close/>
                  <a:moveTo>
                    <a:pt x="392382" y="253774"/>
                  </a:moveTo>
                  <a:lnTo>
                    <a:pt x="392382" y="254793"/>
                  </a:lnTo>
                  <a:lnTo>
                    <a:pt x="396459" y="254793"/>
                  </a:lnTo>
                  <a:lnTo>
                    <a:pt x="396459" y="253774"/>
                  </a:lnTo>
                  <a:close/>
                  <a:moveTo>
                    <a:pt x="319002" y="240525"/>
                  </a:moveTo>
                  <a:cubicBezTo>
                    <a:pt x="320361" y="242563"/>
                    <a:pt x="321719" y="243582"/>
                    <a:pt x="323078" y="243582"/>
                  </a:cubicBezTo>
                  <a:lnTo>
                    <a:pt x="323078" y="240525"/>
                  </a:lnTo>
                  <a:close/>
                  <a:moveTo>
                    <a:pt x="324098" y="235429"/>
                  </a:moveTo>
                  <a:lnTo>
                    <a:pt x="324098" y="239506"/>
                  </a:lnTo>
                  <a:lnTo>
                    <a:pt x="327155" y="239506"/>
                  </a:lnTo>
                  <a:cubicBezTo>
                    <a:pt x="327155" y="236788"/>
                    <a:pt x="326136" y="235429"/>
                    <a:pt x="324098" y="235429"/>
                  </a:cubicBezTo>
                  <a:close/>
                  <a:moveTo>
                    <a:pt x="315944" y="213007"/>
                  </a:moveTo>
                  <a:lnTo>
                    <a:pt x="315944" y="215045"/>
                  </a:lnTo>
                  <a:lnTo>
                    <a:pt x="319002" y="215045"/>
                  </a:lnTo>
                  <a:lnTo>
                    <a:pt x="319002" y="213007"/>
                  </a:lnTo>
                  <a:close/>
                  <a:moveTo>
                    <a:pt x="598256" y="153895"/>
                  </a:moveTo>
                  <a:cubicBezTo>
                    <a:pt x="576513" y="153895"/>
                    <a:pt x="563943" y="161029"/>
                    <a:pt x="560546" y="175298"/>
                  </a:cubicBezTo>
                  <a:cubicBezTo>
                    <a:pt x="551713" y="195681"/>
                    <a:pt x="545259" y="222180"/>
                    <a:pt x="541182" y="254793"/>
                  </a:cubicBezTo>
                  <a:lnTo>
                    <a:pt x="542201" y="258870"/>
                  </a:lnTo>
                  <a:cubicBezTo>
                    <a:pt x="542201" y="261588"/>
                    <a:pt x="539144" y="273818"/>
                    <a:pt x="533028" y="295560"/>
                  </a:cubicBezTo>
                  <a:lnTo>
                    <a:pt x="534048" y="300656"/>
                  </a:lnTo>
                  <a:lnTo>
                    <a:pt x="533028" y="308810"/>
                  </a:lnTo>
                  <a:cubicBezTo>
                    <a:pt x="539823" y="306771"/>
                    <a:pt x="545598" y="299637"/>
                    <a:pt x="550354" y="287407"/>
                  </a:cubicBezTo>
                  <a:cubicBezTo>
                    <a:pt x="580250" y="238486"/>
                    <a:pt x="599275" y="202136"/>
                    <a:pt x="607428" y="178355"/>
                  </a:cubicBezTo>
                  <a:lnTo>
                    <a:pt x="606409" y="174278"/>
                  </a:lnTo>
                  <a:cubicBezTo>
                    <a:pt x="607768" y="174278"/>
                    <a:pt x="609806" y="171900"/>
                    <a:pt x="612524" y="167144"/>
                  </a:cubicBezTo>
                  <a:lnTo>
                    <a:pt x="612524" y="166125"/>
                  </a:lnTo>
                  <a:cubicBezTo>
                    <a:pt x="610486" y="166125"/>
                    <a:pt x="605730" y="162048"/>
                    <a:pt x="598256" y="153895"/>
                  </a:cubicBezTo>
                  <a:close/>
                  <a:moveTo>
                    <a:pt x="312887" y="152876"/>
                  </a:moveTo>
                  <a:lnTo>
                    <a:pt x="312887" y="164087"/>
                  </a:lnTo>
                  <a:cubicBezTo>
                    <a:pt x="315604" y="164087"/>
                    <a:pt x="317303" y="160689"/>
                    <a:pt x="317983" y="153895"/>
                  </a:cubicBezTo>
                  <a:lnTo>
                    <a:pt x="321040" y="155933"/>
                  </a:lnTo>
                  <a:lnTo>
                    <a:pt x="323078" y="155933"/>
                  </a:lnTo>
                  <a:lnTo>
                    <a:pt x="323078" y="152876"/>
                  </a:lnTo>
                  <a:close/>
                  <a:moveTo>
                    <a:pt x="309829" y="145742"/>
                  </a:moveTo>
                  <a:lnTo>
                    <a:pt x="309829" y="149818"/>
                  </a:lnTo>
                  <a:lnTo>
                    <a:pt x="312887" y="149818"/>
                  </a:lnTo>
                  <a:lnTo>
                    <a:pt x="312887" y="145742"/>
                  </a:lnTo>
                  <a:close/>
                  <a:moveTo>
                    <a:pt x="312887" y="134531"/>
                  </a:moveTo>
                  <a:cubicBezTo>
                    <a:pt x="312887" y="136569"/>
                    <a:pt x="314585" y="138268"/>
                    <a:pt x="317983" y="139627"/>
                  </a:cubicBezTo>
                  <a:lnTo>
                    <a:pt x="317983" y="137588"/>
                  </a:lnTo>
                  <a:cubicBezTo>
                    <a:pt x="317983" y="135550"/>
                    <a:pt x="316963" y="134531"/>
                    <a:pt x="314925" y="134531"/>
                  </a:cubicBezTo>
                  <a:close/>
                  <a:moveTo>
                    <a:pt x="476974" y="0"/>
                  </a:moveTo>
                  <a:lnTo>
                    <a:pt x="484108" y="9172"/>
                  </a:lnTo>
                  <a:lnTo>
                    <a:pt x="487166" y="9172"/>
                  </a:lnTo>
                  <a:lnTo>
                    <a:pt x="487166" y="6115"/>
                  </a:lnTo>
                  <a:lnTo>
                    <a:pt x="485127" y="3057"/>
                  </a:lnTo>
                  <a:lnTo>
                    <a:pt x="489204" y="1019"/>
                  </a:lnTo>
                  <a:cubicBezTo>
                    <a:pt x="489883" y="1019"/>
                    <a:pt x="491242" y="2717"/>
                    <a:pt x="493281" y="6115"/>
                  </a:cubicBezTo>
                  <a:cubicBezTo>
                    <a:pt x="495998" y="9512"/>
                    <a:pt x="499396" y="14268"/>
                    <a:pt x="503472" y="20383"/>
                  </a:cubicBezTo>
                  <a:cubicBezTo>
                    <a:pt x="514344" y="25819"/>
                    <a:pt x="524535" y="35671"/>
                    <a:pt x="534048" y="49939"/>
                  </a:cubicBezTo>
                  <a:cubicBezTo>
                    <a:pt x="533368" y="49939"/>
                    <a:pt x="533028" y="50619"/>
                    <a:pt x="533028" y="51977"/>
                  </a:cubicBezTo>
                  <a:cubicBezTo>
                    <a:pt x="537785" y="51977"/>
                    <a:pt x="542201" y="61150"/>
                    <a:pt x="546278" y="79495"/>
                  </a:cubicBezTo>
                  <a:cubicBezTo>
                    <a:pt x="546957" y="79495"/>
                    <a:pt x="547637" y="79835"/>
                    <a:pt x="548316" y="80514"/>
                  </a:cubicBezTo>
                  <a:lnTo>
                    <a:pt x="550354" y="84591"/>
                  </a:lnTo>
                  <a:lnTo>
                    <a:pt x="550354" y="87649"/>
                  </a:lnTo>
                  <a:cubicBezTo>
                    <a:pt x="550354" y="88328"/>
                    <a:pt x="550015" y="88668"/>
                    <a:pt x="549335" y="88668"/>
                  </a:cubicBezTo>
                  <a:lnTo>
                    <a:pt x="550354" y="92744"/>
                  </a:lnTo>
                  <a:lnTo>
                    <a:pt x="550354" y="101917"/>
                  </a:lnTo>
                  <a:lnTo>
                    <a:pt x="554431" y="101917"/>
                  </a:lnTo>
                  <a:lnTo>
                    <a:pt x="554431" y="112109"/>
                  </a:lnTo>
                  <a:cubicBezTo>
                    <a:pt x="557828" y="123659"/>
                    <a:pt x="560546" y="129435"/>
                    <a:pt x="562585" y="129435"/>
                  </a:cubicBezTo>
                  <a:lnTo>
                    <a:pt x="560546" y="133511"/>
                  </a:lnTo>
                  <a:lnTo>
                    <a:pt x="560546" y="134531"/>
                  </a:lnTo>
                  <a:lnTo>
                    <a:pt x="565642" y="131473"/>
                  </a:lnTo>
                  <a:cubicBezTo>
                    <a:pt x="571757" y="138268"/>
                    <a:pt x="574815" y="142684"/>
                    <a:pt x="574815" y="144722"/>
                  </a:cubicBezTo>
                  <a:lnTo>
                    <a:pt x="576853" y="144722"/>
                  </a:lnTo>
                  <a:cubicBezTo>
                    <a:pt x="580930" y="144722"/>
                    <a:pt x="584667" y="142005"/>
                    <a:pt x="588064" y="136569"/>
                  </a:cubicBezTo>
                  <a:cubicBezTo>
                    <a:pt x="592820" y="136569"/>
                    <a:pt x="597916" y="132832"/>
                    <a:pt x="603352" y="125358"/>
                  </a:cubicBezTo>
                  <a:cubicBezTo>
                    <a:pt x="601313" y="125358"/>
                    <a:pt x="599615" y="123659"/>
                    <a:pt x="598256" y="120262"/>
                  </a:cubicBezTo>
                  <a:cubicBezTo>
                    <a:pt x="610486" y="116865"/>
                    <a:pt x="617620" y="114487"/>
                    <a:pt x="619658" y="113128"/>
                  </a:cubicBezTo>
                  <a:lnTo>
                    <a:pt x="620678" y="113128"/>
                  </a:lnTo>
                  <a:lnTo>
                    <a:pt x="625773" y="117205"/>
                  </a:lnTo>
                  <a:cubicBezTo>
                    <a:pt x="627812" y="117205"/>
                    <a:pt x="628831" y="115846"/>
                    <a:pt x="628831" y="113128"/>
                  </a:cubicBezTo>
                  <a:lnTo>
                    <a:pt x="631888" y="115166"/>
                  </a:lnTo>
                  <a:cubicBezTo>
                    <a:pt x="633247" y="115166"/>
                    <a:pt x="637324" y="112448"/>
                    <a:pt x="644119" y="107013"/>
                  </a:cubicBezTo>
                  <a:cubicBezTo>
                    <a:pt x="644119" y="111090"/>
                    <a:pt x="649894" y="114827"/>
                    <a:pt x="661445" y="118224"/>
                  </a:cubicBezTo>
                  <a:cubicBezTo>
                    <a:pt x="662124" y="122301"/>
                    <a:pt x="668239" y="126038"/>
                    <a:pt x="679790" y="129435"/>
                  </a:cubicBezTo>
                  <a:lnTo>
                    <a:pt x="683866" y="136569"/>
                  </a:lnTo>
                  <a:lnTo>
                    <a:pt x="683866" y="145742"/>
                  </a:lnTo>
                  <a:cubicBezTo>
                    <a:pt x="687264" y="145742"/>
                    <a:pt x="692359" y="150158"/>
                    <a:pt x="699154" y="158991"/>
                  </a:cubicBezTo>
                  <a:cubicBezTo>
                    <a:pt x="701872" y="158991"/>
                    <a:pt x="704590" y="160010"/>
                    <a:pt x="707307" y="162048"/>
                  </a:cubicBezTo>
                  <a:lnTo>
                    <a:pt x="705269" y="166125"/>
                  </a:lnTo>
                  <a:cubicBezTo>
                    <a:pt x="714102" y="174958"/>
                    <a:pt x="718518" y="181413"/>
                    <a:pt x="718518" y="185489"/>
                  </a:cubicBezTo>
                  <a:lnTo>
                    <a:pt x="717499" y="187528"/>
                  </a:lnTo>
                  <a:lnTo>
                    <a:pt x="716480" y="190585"/>
                  </a:lnTo>
                  <a:lnTo>
                    <a:pt x="718518" y="199758"/>
                  </a:lnTo>
                  <a:cubicBezTo>
                    <a:pt x="714442" y="216065"/>
                    <a:pt x="704250" y="235769"/>
                    <a:pt x="687943" y="258870"/>
                  </a:cubicBezTo>
                  <a:cubicBezTo>
                    <a:pt x="677072" y="271100"/>
                    <a:pt x="666201" y="285708"/>
                    <a:pt x="655329" y="302695"/>
                  </a:cubicBezTo>
                  <a:cubicBezTo>
                    <a:pt x="647176" y="310848"/>
                    <a:pt x="641061" y="315604"/>
                    <a:pt x="636984" y="316963"/>
                  </a:cubicBezTo>
                  <a:cubicBezTo>
                    <a:pt x="636984" y="316284"/>
                    <a:pt x="636645" y="315944"/>
                    <a:pt x="635965" y="315944"/>
                  </a:cubicBezTo>
                  <a:lnTo>
                    <a:pt x="606409" y="346519"/>
                  </a:lnTo>
                  <a:cubicBezTo>
                    <a:pt x="600294" y="346519"/>
                    <a:pt x="588404" y="355352"/>
                    <a:pt x="570738" y="373018"/>
                  </a:cubicBezTo>
                  <a:cubicBezTo>
                    <a:pt x="570738" y="370300"/>
                    <a:pt x="569379" y="368941"/>
                    <a:pt x="566661" y="368941"/>
                  </a:cubicBezTo>
                  <a:cubicBezTo>
                    <a:pt x="566661" y="373018"/>
                    <a:pt x="562585" y="375735"/>
                    <a:pt x="554431" y="377094"/>
                  </a:cubicBezTo>
                  <a:cubicBezTo>
                    <a:pt x="550354" y="380492"/>
                    <a:pt x="546957" y="383549"/>
                    <a:pt x="544239" y="386267"/>
                  </a:cubicBezTo>
                  <a:cubicBezTo>
                    <a:pt x="542201" y="388305"/>
                    <a:pt x="541182" y="389664"/>
                    <a:pt x="541182" y="390344"/>
                  </a:cubicBezTo>
                  <a:lnTo>
                    <a:pt x="538124" y="390344"/>
                  </a:lnTo>
                  <a:lnTo>
                    <a:pt x="539144" y="387286"/>
                  </a:lnTo>
                  <a:cubicBezTo>
                    <a:pt x="537105" y="387286"/>
                    <a:pt x="536086" y="386267"/>
                    <a:pt x="536086" y="384229"/>
                  </a:cubicBezTo>
                  <a:cubicBezTo>
                    <a:pt x="542881" y="381511"/>
                    <a:pt x="547297" y="376415"/>
                    <a:pt x="549335" y="368941"/>
                  </a:cubicBezTo>
                  <a:lnTo>
                    <a:pt x="555450" y="373018"/>
                  </a:lnTo>
                  <a:lnTo>
                    <a:pt x="555450" y="370979"/>
                  </a:lnTo>
                  <a:lnTo>
                    <a:pt x="552393" y="365883"/>
                  </a:lnTo>
                  <a:lnTo>
                    <a:pt x="555450" y="364864"/>
                  </a:lnTo>
                  <a:lnTo>
                    <a:pt x="555450" y="365883"/>
                  </a:lnTo>
                  <a:cubicBezTo>
                    <a:pt x="556809" y="365204"/>
                    <a:pt x="559187" y="364864"/>
                    <a:pt x="562585" y="364864"/>
                  </a:cubicBezTo>
                  <a:lnTo>
                    <a:pt x="562585" y="362826"/>
                  </a:lnTo>
                  <a:lnTo>
                    <a:pt x="558508" y="357730"/>
                  </a:lnTo>
                  <a:lnTo>
                    <a:pt x="563604" y="356711"/>
                  </a:lnTo>
                  <a:lnTo>
                    <a:pt x="562585" y="352634"/>
                  </a:lnTo>
                  <a:lnTo>
                    <a:pt x="571757" y="344481"/>
                  </a:lnTo>
                  <a:cubicBezTo>
                    <a:pt x="573116" y="344481"/>
                    <a:pt x="573795" y="345160"/>
                    <a:pt x="573795" y="346519"/>
                  </a:cubicBezTo>
                  <a:cubicBezTo>
                    <a:pt x="576513" y="345160"/>
                    <a:pt x="578552" y="344481"/>
                    <a:pt x="579911" y="344481"/>
                  </a:cubicBezTo>
                  <a:lnTo>
                    <a:pt x="578891" y="341423"/>
                  </a:lnTo>
                  <a:lnTo>
                    <a:pt x="587045" y="330212"/>
                  </a:lnTo>
                  <a:cubicBezTo>
                    <a:pt x="585686" y="327494"/>
                    <a:pt x="585006" y="325796"/>
                    <a:pt x="585006" y="325116"/>
                  </a:cubicBezTo>
                  <a:cubicBezTo>
                    <a:pt x="565982" y="342782"/>
                    <a:pt x="551034" y="357051"/>
                    <a:pt x="540163" y="367922"/>
                  </a:cubicBezTo>
                  <a:cubicBezTo>
                    <a:pt x="529971" y="378113"/>
                    <a:pt x="524875" y="383549"/>
                    <a:pt x="524875" y="384229"/>
                  </a:cubicBezTo>
                  <a:cubicBezTo>
                    <a:pt x="523516" y="386946"/>
                    <a:pt x="522837" y="388985"/>
                    <a:pt x="522837" y="390344"/>
                  </a:cubicBezTo>
                  <a:lnTo>
                    <a:pt x="525894" y="390344"/>
                  </a:lnTo>
                  <a:lnTo>
                    <a:pt x="530990" y="387286"/>
                  </a:lnTo>
                  <a:lnTo>
                    <a:pt x="536086" y="387286"/>
                  </a:lnTo>
                  <a:lnTo>
                    <a:pt x="536086" y="389324"/>
                  </a:lnTo>
                  <a:cubicBezTo>
                    <a:pt x="518420" y="402913"/>
                    <a:pt x="509587" y="416502"/>
                    <a:pt x="509587" y="430091"/>
                  </a:cubicBezTo>
                  <a:cubicBezTo>
                    <a:pt x="501434" y="443001"/>
                    <a:pt x="492941" y="467121"/>
                    <a:pt x="484108" y="502453"/>
                  </a:cubicBezTo>
                  <a:cubicBezTo>
                    <a:pt x="478672" y="516042"/>
                    <a:pt x="474935" y="531329"/>
                    <a:pt x="472897" y="548316"/>
                  </a:cubicBezTo>
                  <a:cubicBezTo>
                    <a:pt x="490563" y="546277"/>
                    <a:pt x="500755" y="544239"/>
                    <a:pt x="503472" y="542201"/>
                  </a:cubicBezTo>
                  <a:cubicBezTo>
                    <a:pt x="504831" y="542201"/>
                    <a:pt x="505511" y="542540"/>
                    <a:pt x="505511" y="543220"/>
                  </a:cubicBezTo>
                  <a:lnTo>
                    <a:pt x="525894" y="540162"/>
                  </a:lnTo>
                  <a:lnTo>
                    <a:pt x="527933" y="543220"/>
                  </a:lnTo>
                  <a:lnTo>
                    <a:pt x="530990" y="542201"/>
                  </a:lnTo>
                  <a:lnTo>
                    <a:pt x="533028" y="542201"/>
                  </a:lnTo>
                  <a:lnTo>
                    <a:pt x="530990" y="539143"/>
                  </a:lnTo>
                  <a:cubicBezTo>
                    <a:pt x="533028" y="538464"/>
                    <a:pt x="534727" y="537784"/>
                    <a:pt x="536086" y="537105"/>
                  </a:cubicBezTo>
                  <a:cubicBezTo>
                    <a:pt x="537445" y="536425"/>
                    <a:pt x="538124" y="535746"/>
                    <a:pt x="538124" y="535066"/>
                  </a:cubicBezTo>
                  <a:lnTo>
                    <a:pt x="546278" y="537105"/>
                  </a:lnTo>
                  <a:cubicBezTo>
                    <a:pt x="547637" y="537105"/>
                    <a:pt x="552393" y="536425"/>
                    <a:pt x="560546" y="535066"/>
                  </a:cubicBezTo>
                  <a:cubicBezTo>
                    <a:pt x="563264" y="536425"/>
                    <a:pt x="565982" y="537105"/>
                    <a:pt x="568700" y="537105"/>
                  </a:cubicBezTo>
                  <a:lnTo>
                    <a:pt x="571757" y="535066"/>
                  </a:lnTo>
                  <a:cubicBezTo>
                    <a:pt x="574475" y="536425"/>
                    <a:pt x="576174" y="537105"/>
                    <a:pt x="576853" y="537105"/>
                  </a:cubicBezTo>
                  <a:lnTo>
                    <a:pt x="579911" y="535066"/>
                  </a:lnTo>
                  <a:cubicBezTo>
                    <a:pt x="581949" y="536425"/>
                    <a:pt x="584327" y="537444"/>
                    <a:pt x="587045" y="538124"/>
                  </a:cubicBezTo>
                  <a:cubicBezTo>
                    <a:pt x="588404" y="538803"/>
                    <a:pt x="589763" y="539143"/>
                    <a:pt x="591121" y="539143"/>
                  </a:cubicBezTo>
                  <a:lnTo>
                    <a:pt x="599275" y="537105"/>
                  </a:lnTo>
                  <a:cubicBezTo>
                    <a:pt x="612864" y="540502"/>
                    <a:pt x="627812" y="543220"/>
                    <a:pt x="644119" y="545258"/>
                  </a:cubicBezTo>
                  <a:lnTo>
                    <a:pt x="644119" y="548316"/>
                  </a:lnTo>
                  <a:lnTo>
                    <a:pt x="647176" y="547297"/>
                  </a:lnTo>
                  <a:cubicBezTo>
                    <a:pt x="649214" y="551373"/>
                    <a:pt x="650234" y="555110"/>
                    <a:pt x="650234" y="558507"/>
                  </a:cubicBezTo>
                  <a:cubicBezTo>
                    <a:pt x="658387" y="555110"/>
                    <a:pt x="664162" y="553412"/>
                    <a:pt x="667560" y="553412"/>
                  </a:cubicBezTo>
                  <a:cubicBezTo>
                    <a:pt x="667560" y="556129"/>
                    <a:pt x="671636" y="558168"/>
                    <a:pt x="679790" y="559527"/>
                  </a:cubicBezTo>
                  <a:cubicBezTo>
                    <a:pt x="679790" y="557488"/>
                    <a:pt x="680809" y="556469"/>
                    <a:pt x="682847" y="556469"/>
                  </a:cubicBezTo>
                  <a:cubicBezTo>
                    <a:pt x="689642" y="563264"/>
                    <a:pt x="695077" y="566661"/>
                    <a:pt x="699154" y="566661"/>
                  </a:cubicBezTo>
                  <a:cubicBezTo>
                    <a:pt x="699154" y="564623"/>
                    <a:pt x="701192" y="562244"/>
                    <a:pt x="705269" y="559527"/>
                  </a:cubicBezTo>
                  <a:cubicBezTo>
                    <a:pt x="710025" y="562244"/>
                    <a:pt x="712403" y="564962"/>
                    <a:pt x="712403" y="567680"/>
                  </a:cubicBezTo>
                  <a:cubicBezTo>
                    <a:pt x="713083" y="567680"/>
                    <a:pt x="714781" y="567001"/>
                    <a:pt x="717499" y="565642"/>
                  </a:cubicBezTo>
                  <a:cubicBezTo>
                    <a:pt x="720896" y="564962"/>
                    <a:pt x="724633" y="563603"/>
                    <a:pt x="728710" y="561565"/>
                  </a:cubicBezTo>
                  <a:lnTo>
                    <a:pt x="737883" y="564623"/>
                  </a:lnTo>
                  <a:cubicBezTo>
                    <a:pt x="737883" y="562584"/>
                    <a:pt x="739921" y="561565"/>
                    <a:pt x="743998" y="561565"/>
                  </a:cubicBezTo>
                  <a:cubicBezTo>
                    <a:pt x="748074" y="562924"/>
                    <a:pt x="753170" y="567680"/>
                    <a:pt x="759285" y="575833"/>
                  </a:cubicBezTo>
                  <a:cubicBezTo>
                    <a:pt x="768798" y="582628"/>
                    <a:pt x="783066" y="588743"/>
                    <a:pt x="802091" y="594179"/>
                  </a:cubicBezTo>
                  <a:cubicBezTo>
                    <a:pt x="812962" y="600973"/>
                    <a:pt x="818397" y="604710"/>
                    <a:pt x="818397" y="605390"/>
                  </a:cubicBezTo>
                  <a:lnTo>
                    <a:pt x="816359" y="608447"/>
                  </a:lnTo>
                  <a:lnTo>
                    <a:pt x="832666" y="618639"/>
                  </a:lnTo>
                  <a:lnTo>
                    <a:pt x="816359" y="649214"/>
                  </a:lnTo>
                  <a:lnTo>
                    <a:pt x="818397" y="657367"/>
                  </a:lnTo>
                  <a:cubicBezTo>
                    <a:pt x="815680" y="660085"/>
                    <a:pt x="814321" y="662803"/>
                    <a:pt x="814321" y="665521"/>
                  </a:cubicBezTo>
                  <a:cubicBezTo>
                    <a:pt x="817718" y="666880"/>
                    <a:pt x="819417" y="670277"/>
                    <a:pt x="819417" y="675713"/>
                  </a:cubicBezTo>
                  <a:cubicBezTo>
                    <a:pt x="819417" y="677071"/>
                    <a:pt x="816699" y="679789"/>
                    <a:pt x="811263" y="683866"/>
                  </a:cubicBezTo>
                  <a:cubicBezTo>
                    <a:pt x="808545" y="680469"/>
                    <a:pt x="797674" y="676052"/>
                    <a:pt x="778650" y="670617"/>
                  </a:cubicBezTo>
                  <a:cubicBezTo>
                    <a:pt x="765740" y="664502"/>
                    <a:pt x="752831" y="661104"/>
                    <a:pt x="739921" y="660425"/>
                  </a:cubicBezTo>
                  <a:lnTo>
                    <a:pt x="736863" y="662463"/>
                  </a:lnTo>
                  <a:lnTo>
                    <a:pt x="726672" y="659406"/>
                  </a:lnTo>
                  <a:cubicBezTo>
                    <a:pt x="725313" y="660085"/>
                    <a:pt x="723274" y="660425"/>
                    <a:pt x="720557" y="660425"/>
                  </a:cubicBezTo>
                  <a:lnTo>
                    <a:pt x="716480" y="660425"/>
                  </a:lnTo>
                  <a:cubicBezTo>
                    <a:pt x="715800" y="660425"/>
                    <a:pt x="715461" y="660085"/>
                    <a:pt x="715461" y="659406"/>
                  </a:cubicBezTo>
                  <a:lnTo>
                    <a:pt x="708326" y="662463"/>
                  </a:lnTo>
                  <a:lnTo>
                    <a:pt x="707307" y="659406"/>
                  </a:lnTo>
                  <a:lnTo>
                    <a:pt x="696096" y="660425"/>
                  </a:lnTo>
                  <a:lnTo>
                    <a:pt x="688962" y="659406"/>
                  </a:lnTo>
                  <a:cubicBezTo>
                    <a:pt x="687603" y="660085"/>
                    <a:pt x="685565" y="660425"/>
                    <a:pt x="682847" y="660425"/>
                  </a:cubicBezTo>
                  <a:lnTo>
                    <a:pt x="679790" y="659406"/>
                  </a:lnTo>
                  <a:lnTo>
                    <a:pt x="675713" y="660425"/>
                  </a:lnTo>
                  <a:lnTo>
                    <a:pt x="669598" y="659406"/>
                  </a:lnTo>
                  <a:lnTo>
                    <a:pt x="666540" y="660425"/>
                  </a:lnTo>
                  <a:lnTo>
                    <a:pt x="664502" y="660425"/>
                  </a:lnTo>
                  <a:cubicBezTo>
                    <a:pt x="663143" y="660425"/>
                    <a:pt x="660425" y="658387"/>
                    <a:pt x="656349" y="654310"/>
                  </a:cubicBezTo>
                  <a:lnTo>
                    <a:pt x="652272" y="656348"/>
                  </a:lnTo>
                  <a:lnTo>
                    <a:pt x="650234" y="652272"/>
                  </a:lnTo>
                  <a:lnTo>
                    <a:pt x="636984" y="656348"/>
                  </a:lnTo>
                  <a:lnTo>
                    <a:pt x="625773" y="654310"/>
                  </a:lnTo>
                  <a:cubicBezTo>
                    <a:pt x="623056" y="655669"/>
                    <a:pt x="621357" y="656348"/>
                    <a:pt x="620678" y="656348"/>
                  </a:cubicBezTo>
                  <a:cubicBezTo>
                    <a:pt x="617960" y="654989"/>
                    <a:pt x="616261" y="654310"/>
                    <a:pt x="615582" y="654310"/>
                  </a:cubicBezTo>
                  <a:lnTo>
                    <a:pt x="612524" y="656348"/>
                  </a:lnTo>
                  <a:cubicBezTo>
                    <a:pt x="609806" y="654989"/>
                    <a:pt x="607768" y="654310"/>
                    <a:pt x="606409" y="654310"/>
                  </a:cubicBezTo>
                  <a:cubicBezTo>
                    <a:pt x="603012" y="655669"/>
                    <a:pt x="599615" y="657028"/>
                    <a:pt x="596217" y="658387"/>
                  </a:cubicBezTo>
                  <a:cubicBezTo>
                    <a:pt x="594179" y="659745"/>
                    <a:pt x="592141" y="661104"/>
                    <a:pt x="590102" y="662463"/>
                  </a:cubicBezTo>
                  <a:lnTo>
                    <a:pt x="581949" y="660425"/>
                  </a:lnTo>
                  <a:cubicBezTo>
                    <a:pt x="581949" y="663143"/>
                    <a:pt x="579571" y="664841"/>
                    <a:pt x="574815" y="665521"/>
                  </a:cubicBezTo>
                  <a:lnTo>
                    <a:pt x="570738" y="664502"/>
                  </a:lnTo>
                  <a:cubicBezTo>
                    <a:pt x="570738" y="665861"/>
                    <a:pt x="566661" y="667219"/>
                    <a:pt x="558508" y="668578"/>
                  </a:cubicBezTo>
                  <a:lnTo>
                    <a:pt x="558508" y="667559"/>
                  </a:lnTo>
                  <a:cubicBezTo>
                    <a:pt x="553752" y="668239"/>
                    <a:pt x="525215" y="679450"/>
                    <a:pt x="472897" y="701192"/>
                  </a:cubicBezTo>
                  <a:cubicBezTo>
                    <a:pt x="483089" y="695077"/>
                    <a:pt x="505171" y="684206"/>
                    <a:pt x="539144" y="668578"/>
                  </a:cubicBezTo>
                  <a:lnTo>
                    <a:pt x="539144" y="667559"/>
                  </a:lnTo>
                  <a:lnTo>
                    <a:pt x="538124" y="667559"/>
                  </a:lnTo>
                  <a:cubicBezTo>
                    <a:pt x="485127" y="689302"/>
                    <a:pt x="457949" y="700173"/>
                    <a:pt x="456590" y="700173"/>
                  </a:cubicBezTo>
                  <a:cubicBezTo>
                    <a:pt x="471538" y="687263"/>
                    <a:pt x="484448" y="678430"/>
                    <a:pt x="495319" y="673674"/>
                  </a:cubicBezTo>
                  <a:lnTo>
                    <a:pt x="498376" y="675713"/>
                  </a:lnTo>
                  <a:cubicBezTo>
                    <a:pt x="503133" y="668918"/>
                    <a:pt x="508229" y="665521"/>
                    <a:pt x="513664" y="665521"/>
                  </a:cubicBezTo>
                  <a:cubicBezTo>
                    <a:pt x="513664" y="663482"/>
                    <a:pt x="517741" y="661444"/>
                    <a:pt x="525894" y="659406"/>
                  </a:cubicBezTo>
                  <a:cubicBezTo>
                    <a:pt x="525894" y="658047"/>
                    <a:pt x="529971" y="654310"/>
                    <a:pt x="538124" y="648195"/>
                  </a:cubicBezTo>
                  <a:lnTo>
                    <a:pt x="538124" y="646157"/>
                  </a:lnTo>
                  <a:cubicBezTo>
                    <a:pt x="534727" y="646157"/>
                    <a:pt x="533028" y="645137"/>
                    <a:pt x="533028" y="643099"/>
                  </a:cubicBezTo>
                  <a:lnTo>
                    <a:pt x="533028" y="641061"/>
                  </a:lnTo>
                  <a:lnTo>
                    <a:pt x="541182" y="632907"/>
                  </a:lnTo>
                  <a:lnTo>
                    <a:pt x="539144" y="628831"/>
                  </a:lnTo>
                  <a:cubicBezTo>
                    <a:pt x="541861" y="628831"/>
                    <a:pt x="543560" y="626452"/>
                    <a:pt x="544239" y="621696"/>
                  </a:cubicBezTo>
                  <a:cubicBezTo>
                    <a:pt x="542201" y="621696"/>
                    <a:pt x="537785" y="618979"/>
                    <a:pt x="530990" y="613543"/>
                  </a:cubicBezTo>
                  <a:cubicBezTo>
                    <a:pt x="530990" y="618299"/>
                    <a:pt x="528272" y="620677"/>
                    <a:pt x="522837" y="620677"/>
                  </a:cubicBezTo>
                  <a:lnTo>
                    <a:pt x="522837" y="618639"/>
                  </a:lnTo>
                  <a:lnTo>
                    <a:pt x="519779" y="620677"/>
                  </a:lnTo>
                  <a:cubicBezTo>
                    <a:pt x="519100" y="620677"/>
                    <a:pt x="516382" y="618299"/>
                    <a:pt x="511626" y="613543"/>
                  </a:cubicBezTo>
                  <a:cubicBezTo>
                    <a:pt x="508908" y="614902"/>
                    <a:pt x="506870" y="615581"/>
                    <a:pt x="505511" y="615581"/>
                  </a:cubicBezTo>
                  <a:lnTo>
                    <a:pt x="505511" y="613543"/>
                  </a:lnTo>
                  <a:lnTo>
                    <a:pt x="501434" y="615581"/>
                  </a:lnTo>
                  <a:lnTo>
                    <a:pt x="500415" y="615581"/>
                  </a:lnTo>
                  <a:cubicBezTo>
                    <a:pt x="495659" y="615581"/>
                    <a:pt x="491242" y="614562"/>
                    <a:pt x="487166" y="612524"/>
                  </a:cubicBezTo>
                  <a:cubicBezTo>
                    <a:pt x="487166" y="614562"/>
                    <a:pt x="486146" y="615581"/>
                    <a:pt x="484108" y="615581"/>
                  </a:cubicBezTo>
                  <a:lnTo>
                    <a:pt x="479012" y="615581"/>
                  </a:lnTo>
                  <a:lnTo>
                    <a:pt x="475955" y="613543"/>
                  </a:lnTo>
                  <a:cubicBezTo>
                    <a:pt x="475955" y="614222"/>
                    <a:pt x="475275" y="615242"/>
                    <a:pt x="473916" y="616600"/>
                  </a:cubicBezTo>
                  <a:cubicBezTo>
                    <a:pt x="472557" y="617959"/>
                    <a:pt x="470519" y="619318"/>
                    <a:pt x="467801" y="620677"/>
                  </a:cubicBezTo>
                  <a:cubicBezTo>
                    <a:pt x="467801" y="617959"/>
                    <a:pt x="466782" y="616600"/>
                    <a:pt x="464744" y="616600"/>
                  </a:cubicBezTo>
                  <a:lnTo>
                    <a:pt x="462705" y="616600"/>
                  </a:lnTo>
                  <a:cubicBezTo>
                    <a:pt x="460667" y="617280"/>
                    <a:pt x="454892" y="622376"/>
                    <a:pt x="445379" y="631888"/>
                  </a:cubicBezTo>
                  <a:cubicBezTo>
                    <a:pt x="440623" y="635285"/>
                    <a:pt x="436547" y="636984"/>
                    <a:pt x="433149" y="636984"/>
                  </a:cubicBezTo>
                  <a:cubicBezTo>
                    <a:pt x="431790" y="636984"/>
                    <a:pt x="429752" y="636304"/>
                    <a:pt x="427034" y="634946"/>
                  </a:cubicBezTo>
                  <a:cubicBezTo>
                    <a:pt x="424316" y="636304"/>
                    <a:pt x="422278" y="636984"/>
                    <a:pt x="420919" y="636984"/>
                  </a:cubicBezTo>
                  <a:lnTo>
                    <a:pt x="415823" y="636984"/>
                  </a:lnTo>
                  <a:cubicBezTo>
                    <a:pt x="415823" y="638343"/>
                    <a:pt x="414804" y="641061"/>
                    <a:pt x="412766" y="645137"/>
                  </a:cubicBezTo>
                  <a:cubicBezTo>
                    <a:pt x="411407" y="645137"/>
                    <a:pt x="410727" y="644458"/>
                    <a:pt x="410727" y="643099"/>
                  </a:cubicBezTo>
                  <a:lnTo>
                    <a:pt x="402574" y="645137"/>
                  </a:lnTo>
                  <a:lnTo>
                    <a:pt x="396459" y="643099"/>
                  </a:lnTo>
                  <a:cubicBezTo>
                    <a:pt x="396459" y="645137"/>
                    <a:pt x="395100" y="646157"/>
                    <a:pt x="392382" y="646157"/>
                  </a:cubicBezTo>
                  <a:lnTo>
                    <a:pt x="392382" y="645137"/>
                  </a:lnTo>
                  <a:cubicBezTo>
                    <a:pt x="388306" y="647176"/>
                    <a:pt x="382530" y="648195"/>
                    <a:pt x="375056" y="648195"/>
                  </a:cubicBezTo>
                  <a:lnTo>
                    <a:pt x="375056" y="646157"/>
                  </a:lnTo>
                  <a:cubicBezTo>
                    <a:pt x="374377" y="646836"/>
                    <a:pt x="366563" y="647855"/>
                    <a:pt x="351615" y="649214"/>
                  </a:cubicBezTo>
                  <a:lnTo>
                    <a:pt x="348558" y="648195"/>
                  </a:lnTo>
                  <a:cubicBezTo>
                    <a:pt x="345840" y="650233"/>
                    <a:pt x="343122" y="651252"/>
                    <a:pt x="340404" y="651252"/>
                  </a:cubicBezTo>
                  <a:lnTo>
                    <a:pt x="337347" y="649214"/>
                  </a:lnTo>
                  <a:lnTo>
                    <a:pt x="333270" y="651252"/>
                  </a:lnTo>
                  <a:cubicBezTo>
                    <a:pt x="331911" y="651252"/>
                    <a:pt x="331232" y="650573"/>
                    <a:pt x="331232" y="649214"/>
                  </a:cubicBezTo>
                  <a:cubicBezTo>
                    <a:pt x="323078" y="649214"/>
                    <a:pt x="309489" y="652951"/>
                    <a:pt x="290465" y="660425"/>
                  </a:cubicBezTo>
                  <a:cubicBezTo>
                    <a:pt x="276876" y="660425"/>
                    <a:pt x="263287" y="664841"/>
                    <a:pt x="249698" y="673674"/>
                  </a:cubicBezTo>
                  <a:lnTo>
                    <a:pt x="245621" y="672655"/>
                  </a:lnTo>
                  <a:lnTo>
                    <a:pt x="244602" y="675713"/>
                  </a:lnTo>
                  <a:lnTo>
                    <a:pt x="236448" y="673674"/>
                  </a:lnTo>
                  <a:lnTo>
                    <a:pt x="215046" y="684885"/>
                  </a:lnTo>
                  <a:lnTo>
                    <a:pt x="211988" y="683866"/>
                  </a:lnTo>
                  <a:cubicBezTo>
                    <a:pt x="211988" y="684545"/>
                    <a:pt x="207232" y="687603"/>
                    <a:pt x="197720" y="693039"/>
                  </a:cubicBezTo>
                  <a:lnTo>
                    <a:pt x="190586" y="692019"/>
                  </a:lnTo>
                  <a:lnTo>
                    <a:pt x="181413" y="697115"/>
                  </a:lnTo>
                  <a:lnTo>
                    <a:pt x="177336" y="697115"/>
                  </a:lnTo>
                  <a:lnTo>
                    <a:pt x="173260" y="693039"/>
                  </a:lnTo>
                  <a:cubicBezTo>
                    <a:pt x="167824" y="699154"/>
                    <a:pt x="162388" y="703230"/>
                    <a:pt x="156953" y="705269"/>
                  </a:cubicBezTo>
                  <a:cubicBezTo>
                    <a:pt x="154235" y="703910"/>
                    <a:pt x="151857" y="703230"/>
                    <a:pt x="149819" y="703230"/>
                  </a:cubicBezTo>
                  <a:cubicBezTo>
                    <a:pt x="149819" y="705269"/>
                    <a:pt x="148799" y="706288"/>
                    <a:pt x="146761" y="706288"/>
                  </a:cubicBezTo>
                  <a:cubicBezTo>
                    <a:pt x="146761" y="704249"/>
                    <a:pt x="145742" y="703230"/>
                    <a:pt x="143704" y="703230"/>
                  </a:cubicBezTo>
                  <a:cubicBezTo>
                    <a:pt x="140986" y="705269"/>
                    <a:pt x="137589" y="706288"/>
                    <a:pt x="133512" y="706288"/>
                  </a:cubicBezTo>
                  <a:lnTo>
                    <a:pt x="132493" y="706288"/>
                  </a:lnTo>
                  <a:cubicBezTo>
                    <a:pt x="127737" y="702891"/>
                    <a:pt x="116865" y="699154"/>
                    <a:pt x="99879" y="695077"/>
                  </a:cubicBezTo>
                  <a:cubicBezTo>
                    <a:pt x="88328" y="689641"/>
                    <a:pt x="81534" y="683526"/>
                    <a:pt x="79496" y="676732"/>
                  </a:cubicBezTo>
                  <a:cubicBezTo>
                    <a:pt x="76778" y="671976"/>
                    <a:pt x="65567" y="664502"/>
                    <a:pt x="45863" y="654310"/>
                  </a:cubicBezTo>
                  <a:cubicBezTo>
                    <a:pt x="27518" y="631888"/>
                    <a:pt x="12230" y="618979"/>
                    <a:pt x="0" y="615581"/>
                  </a:cubicBezTo>
                  <a:lnTo>
                    <a:pt x="0" y="610485"/>
                  </a:lnTo>
                  <a:cubicBezTo>
                    <a:pt x="5436" y="603011"/>
                    <a:pt x="11551" y="599274"/>
                    <a:pt x="18345" y="599274"/>
                  </a:cubicBezTo>
                  <a:cubicBezTo>
                    <a:pt x="29896" y="601313"/>
                    <a:pt x="38389" y="602332"/>
                    <a:pt x="43824" y="602332"/>
                  </a:cubicBezTo>
                  <a:cubicBezTo>
                    <a:pt x="60131" y="602332"/>
                    <a:pt x="75419" y="601313"/>
                    <a:pt x="89687" y="599274"/>
                  </a:cubicBezTo>
                  <a:lnTo>
                    <a:pt x="92745" y="600294"/>
                  </a:lnTo>
                  <a:cubicBezTo>
                    <a:pt x="110411" y="594858"/>
                    <a:pt x="137589" y="590781"/>
                    <a:pt x="174279" y="588064"/>
                  </a:cubicBezTo>
                  <a:cubicBezTo>
                    <a:pt x="174279" y="588743"/>
                    <a:pt x="174958" y="589083"/>
                    <a:pt x="176317" y="589083"/>
                  </a:cubicBezTo>
                  <a:cubicBezTo>
                    <a:pt x="176317" y="587044"/>
                    <a:pt x="181073" y="585346"/>
                    <a:pt x="190586" y="583987"/>
                  </a:cubicBezTo>
                  <a:cubicBezTo>
                    <a:pt x="190586" y="585346"/>
                    <a:pt x="191265" y="586025"/>
                    <a:pt x="192624" y="586025"/>
                  </a:cubicBezTo>
                  <a:cubicBezTo>
                    <a:pt x="192624" y="583987"/>
                    <a:pt x="193643" y="582968"/>
                    <a:pt x="195682" y="582968"/>
                  </a:cubicBezTo>
                  <a:lnTo>
                    <a:pt x="197720" y="582968"/>
                  </a:lnTo>
                  <a:cubicBezTo>
                    <a:pt x="198399" y="582968"/>
                    <a:pt x="198739" y="583307"/>
                    <a:pt x="198739" y="583987"/>
                  </a:cubicBezTo>
                  <a:cubicBezTo>
                    <a:pt x="204175" y="579910"/>
                    <a:pt x="215725" y="577872"/>
                    <a:pt x="233391" y="577872"/>
                  </a:cubicBezTo>
                  <a:lnTo>
                    <a:pt x="236448" y="577872"/>
                  </a:lnTo>
                  <a:lnTo>
                    <a:pt x="241544" y="574814"/>
                  </a:lnTo>
                  <a:cubicBezTo>
                    <a:pt x="241544" y="577532"/>
                    <a:pt x="245621" y="579570"/>
                    <a:pt x="253774" y="580929"/>
                  </a:cubicBezTo>
                  <a:lnTo>
                    <a:pt x="274158" y="575833"/>
                  </a:lnTo>
                  <a:lnTo>
                    <a:pt x="274158" y="572776"/>
                  </a:lnTo>
                  <a:cubicBezTo>
                    <a:pt x="270761" y="565302"/>
                    <a:pt x="258191" y="561565"/>
                    <a:pt x="236448" y="561565"/>
                  </a:cubicBezTo>
                  <a:lnTo>
                    <a:pt x="236448" y="558507"/>
                  </a:lnTo>
                  <a:lnTo>
                    <a:pt x="238487" y="558507"/>
                  </a:lnTo>
                  <a:cubicBezTo>
                    <a:pt x="244602" y="558507"/>
                    <a:pt x="254794" y="559527"/>
                    <a:pt x="269062" y="561565"/>
                  </a:cubicBezTo>
                  <a:cubicBezTo>
                    <a:pt x="269062" y="556129"/>
                    <a:pt x="271100" y="551373"/>
                    <a:pt x="275177" y="547297"/>
                  </a:cubicBezTo>
                  <a:lnTo>
                    <a:pt x="274158" y="542201"/>
                  </a:lnTo>
                  <a:lnTo>
                    <a:pt x="277215" y="537105"/>
                  </a:lnTo>
                  <a:lnTo>
                    <a:pt x="275177" y="526913"/>
                  </a:lnTo>
                  <a:lnTo>
                    <a:pt x="278235" y="520798"/>
                  </a:lnTo>
                  <a:lnTo>
                    <a:pt x="277215" y="514683"/>
                  </a:lnTo>
                  <a:cubicBezTo>
                    <a:pt x="277215" y="504491"/>
                    <a:pt x="279254" y="492261"/>
                    <a:pt x="283331" y="477993"/>
                  </a:cubicBezTo>
                  <a:cubicBezTo>
                    <a:pt x="281292" y="477993"/>
                    <a:pt x="280273" y="476973"/>
                    <a:pt x="280273" y="474935"/>
                  </a:cubicBezTo>
                  <a:lnTo>
                    <a:pt x="280273" y="473916"/>
                  </a:lnTo>
                  <a:lnTo>
                    <a:pt x="283331" y="468820"/>
                  </a:lnTo>
                  <a:lnTo>
                    <a:pt x="283331" y="465762"/>
                  </a:lnTo>
                  <a:lnTo>
                    <a:pt x="277215" y="465762"/>
                  </a:lnTo>
                  <a:cubicBezTo>
                    <a:pt x="269742" y="469160"/>
                    <a:pt x="266005" y="471878"/>
                    <a:pt x="266005" y="473916"/>
                  </a:cubicBezTo>
                  <a:lnTo>
                    <a:pt x="260909" y="473916"/>
                  </a:lnTo>
                  <a:lnTo>
                    <a:pt x="263966" y="460667"/>
                  </a:lnTo>
                  <a:lnTo>
                    <a:pt x="260909" y="461686"/>
                  </a:lnTo>
                  <a:lnTo>
                    <a:pt x="257851" y="461686"/>
                  </a:lnTo>
                  <a:lnTo>
                    <a:pt x="255813" y="444360"/>
                  </a:lnTo>
                  <a:lnTo>
                    <a:pt x="250717" y="444360"/>
                  </a:lnTo>
                  <a:cubicBezTo>
                    <a:pt x="247320" y="447757"/>
                    <a:pt x="244602" y="449456"/>
                    <a:pt x="242564" y="449456"/>
                  </a:cubicBezTo>
                  <a:lnTo>
                    <a:pt x="242564" y="458628"/>
                  </a:lnTo>
                  <a:cubicBezTo>
                    <a:pt x="242564" y="460667"/>
                    <a:pt x="241544" y="461686"/>
                    <a:pt x="239506" y="461686"/>
                  </a:cubicBezTo>
                  <a:cubicBezTo>
                    <a:pt x="239506" y="459647"/>
                    <a:pt x="238487" y="458628"/>
                    <a:pt x="236448" y="458628"/>
                  </a:cubicBezTo>
                  <a:lnTo>
                    <a:pt x="231353" y="458628"/>
                  </a:lnTo>
                  <a:cubicBezTo>
                    <a:pt x="231353" y="463384"/>
                    <a:pt x="230333" y="465762"/>
                    <a:pt x="228295" y="465762"/>
                  </a:cubicBezTo>
                  <a:lnTo>
                    <a:pt x="226257" y="465762"/>
                  </a:lnTo>
                  <a:cubicBezTo>
                    <a:pt x="217424" y="462365"/>
                    <a:pt x="209950" y="455571"/>
                    <a:pt x="203835" y="445379"/>
                  </a:cubicBezTo>
                  <a:cubicBezTo>
                    <a:pt x="197720" y="443341"/>
                    <a:pt x="189566" y="438245"/>
                    <a:pt x="179375" y="430091"/>
                  </a:cubicBezTo>
                  <a:cubicBezTo>
                    <a:pt x="175977" y="430091"/>
                    <a:pt x="174279" y="429412"/>
                    <a:pt x="174279" y="428053"/>
                  </a:cubicBezTo>
                  <a:lnTo>
                    <a:pt x="171221" y="430091"/>
                  </a:lnTo>
                  <a:lnTo>
                    <a:pt x="154915" y="430091"/>
                  </a:lnTo>
                  <a:lnTo>
                    <a:pt x="151857" y="428053"/>
                  </a:lnTo>
                  <a:lnTo>
                    <a:pt x="152876" y="417861"/>
                  </a:lnTo>
                  <a:cubicBezTo>
                    <a:pt x="146761" y="417861"/>
                    <a:pt x="143704" y="416842"/>
                    <a:pt x="143704" y="414804"/>
                  </a:cubicBezTo>
                  <a:lnTo>
                    <a:pt x="143704" y="413785"/>
                  </a:lnTo>
                  <a:cubicBezTo>
                    <a:pt x="143704" y="411067"/>
                    <a:pt x="145402" y="409708"/>
                    <a:pt x="148799" y="409708"/>
                  </a:cubicBezTo>
                  <a:lnTo>
                    <a:pt x="148799" y="406650"/>
                  </a:lnTo>
                  <a:cubicBezTo>
                    <a:pt x="137928" y="398497"/>
                    <a:pt x="132493" y="393401"/>
                    <a:pt x="132493" y="391363"/>
                  </a:cubicBezTo>
                  <a:cubicBezTo>
                    <a:pt x="132493" y="389324"/>
                    <a:pt x="130115" y="386267"/>
                    <a:pt x="125358" y="382190"/>
                  </a:cubicBezTo>
                  <a:cubicBezTo>
                    <a:pt x="125358" y="376755"/>
                    <a:pt x="126378" y="374037"/>
                    <a:pt x="128416" y="374037"/>
                  </a:cubicBezTo>
                  <a:cubicBezTo>
                    <a:pt x="128416" y="372678"/>
                    <a:pt x="126378" y="369620"/>
                    <a:pt x="122301" y="364864"/>
                  </a:cubicBezTo>
                  <a:cubicBezTo>
                    <a:pt x="129095" y="362146"/>
                    <a:pt x="132832" y="359429"/>
                    <a:pt x="133512" y="356711"/>
                  </a:cubicBezTo>
                  <a:cubicBezTo>
                    <a:pt x="128076" y="355352"/>
                    <a:pt x="125358" y="353653"/>
                    <a:pt x="125358" y="351615"/>
                  </a:cubicBezTo>
                  <a:lnTo>
                    <a:pt x="125358" y="349577"/>
                  </a:lnTo>
                  <a:lnTo>
                    <a:pt x="128416" y="344481"/>
                  </a:lnTo>
                  <a:lnTo>
                    <a:pt x="128416" y="343462"/>
                  </a:lnTo>
                  <a:lnTo>
                    <a:pt x="124339" y="344481"/>
                  </a:lnTo>
                  <a:lnTo>
                    <a:pt x="124339" y="343462"/>
                  </a:lnTo>
                  <a:lnTo>
                    <a:pt x="133512" y="330212"/>
                  </a:lnTo>
                  <a:cubicBezTo>
                    <a:pt x="127397" y="328853"/>
                    <a:pt x="124339" y="327155"/>
                    <a:pt x="124339" y="325116"/>
                  </a:cubicBezTo>
                  <a:cubicBezTo>
                    <a:pt x="131813" y="315604"/>
                    <a:pt x="135550" y="304733"/>
                    <a:pt x="135550" y="292503"/>
                  </a:cubicBezTo>
                  <a:lnTo>
                    <a:pt x="132493" y="287407"/>
                  </a:lnTo>
                  <a:cubicBezTo>
                    <a:pt x="133172" y="287407"/>
                    <a:pt x="133512" y="287067"/>
                    <a:pt x="133512" y="286388"/>
                  </a:cubicBezTo>
                  <a:lnTo>
                    <a:pt x="132493" y="286388"/>
                  </a:lnTo>
                  <a:lnTo>
                    <a:pt x="127397" y="289445"/>
                  </a:lnTo>
                  <a:lnTo>
                    <a:pt x="127397" y="287407"/>
                  </a:lnTo>
                  <a:cubicBezTo>
                    <a:pt x="131474" y="279933"/>
                    <a:pt x="133512" y="275177"/>
                    <a:pt x="133512" y="273138"/>
                  </a:cubicBezTo>
                  <a:cubicBezTo>
                    <a:pt x="133512" y="271780"/>
                    <a:pt x="133172" y="271100"/>
                    <a:pt x="132493" y="271100"/>
                  </a:cubicBezTo>
                  <a:lnTo>
                    <a:pt x="136569" y="248678"/>
                  </a:lnTo>
                  <a:lnTo>
                    <a:pt x="141665" y="248678"/>
                  </a:lnTo>
                  <a:lnTo>
                    <a:pt x="143704" y="254793"/>
                  </a:lnTo>
                  <a:lnTo>
                    <a:pt x="142684" y="257851"/>
                  </a:lnTo>
                  <a:lnTo>
                    <a:pt x="141665" y="259889"/>
                  </a:lnTo>
                  <a:lnTo>
                    <a:pt x="143704" y="259889"/>
                  </a:lnTo>
                  <a:cubicBezTo>
                    <a:pt x="145742" y="259889"/>
                    <a:pt x="146761" y="256832"/>
                    <a:pt x="146761" y="250717"/>
                  </a:cubicBezTo>
                  <a:lnTo>
                    <a:pt x="149819" y="250717"/>
                  </a:lnTo>
                  <a:cubicBezTo>
                    <a:pt x="151857" y="250717"/>
                    <a:pt x="155594" y="256492"/>
                    <a:pt x="161030" y="268043"/>
                  </a:cubicBezTo>
                  <a:cubicBezTo>
                    <a:pt x="164427" y="271440"/>
                    <a:pt x="169523" y="274158"/>
                    <a:pt x="176317" y="276196"/>
                  </a:cubicBezTo>
                  <a:cubicBezTo>
                    <a:pt x="185830" y="296579"/>
                    <a:pt x="190586" y="308130"/>
                    <a:pt x="190586" y="310848"/>
                  </a:cubicBezTo>
                  <a:cubicBezTo>
                    <a:pt x="190586" y="319681"/>
                    <a:pt x="196021" y="330552"/>
                    <a:pt x="206892" y="343462"/>
                  </a:cubicBezTo>
                  <a:cubicBezTo>
                    <a:pt x="206892" y="346859"/>
                    <a:pt x="207572" y="348557"/>
                    <a:pt x="208931" y="348557"/>
                  </a:cubicBezTo>
                  <a:lnTo>
                    <a:pt x="211988" y="346519"/>
                  </a:lnTo>
                  <a:cubicBezTo>
                    <a:pt x="214706" y="347878"/>
                    <a:pt x="216744" y="348557"/>
                    <a:pt x="218103" y="348557"/>
                  </a:cubicBezTo>
                  <a:cubicBezTo>
                    <a:pt x="218103" y="345840"/>
                    <a:pt x="220481" y="344141"/>
                    <a:pt x="225238" y="343462"/>
                  </a:cubicBezTo>
                  <a:cubicBezTo>
                    <a:pt x="229314" y="344141"/>
                    <a:pt x="231353" y="345160"/>
                    <a:pt x="231353" y="346519"/>
                  </a:cubicBezTo>
                  <a:cubicBezTo>
                    <a:pt x="249698" y="338366"/>
                    <a:pt x="258870" y="328514"/>
                    <a:pt x="258870" y="316963"/>
                  </a:cubicBezTo>
                  <a:lnTo>
                    <a:pt x="266005" y="305752"/>
                  </a:lnTo>
                  <a:lnTo>
                    <a:pt x="266005" y="303714"/>
                  </a:lnTo>
                  <a:lnTo>
                    <a:pt x="261928" y="299637"/>
                  </a:lnTo>
                  <a:cubicBezTo>
                    <a:pt x="261928" y="298278"/>
                    <a:pt x="262607" y="297599"/>
                    <a:pt x="263966" y="297599"/>
                  </a:cubicBezTo>
                  <a:lnTo>
                    <a:pt x="260909" y="283330"/>
                  </a:lnTo>
                  <a:cubicBezTo>
                    <a:pt x="264306" y="274497"/>
                    <a:pt x="266005" y="269401"/>
                    <a:pt x="266005" y="268043"/>
                  </a:cubicBezTo>
                  <a:cubicBezTo>
                    <a:pt x="263287" y="268043"/>
                    <a:pt x="261928" y="267023"/>
                    <a:pt x="261928" y="264985"/>
                  </a:cubicBezTo>
                  <a:lnTo>
                    <a:pt x="263966" y="261928"/>
                  </a:lnTo>
                  <a:cubicBezTo>
                    <a:pt x="261928" y="261928"/>
                    <a:pt x="260909" y="260908"/>
                    <a:pt x="260909" y="258870"/>
                  </a:cubicBezTo>
                  <a:cubicBezTo>
                    <a:pt x="262947" y="258870"/>
                    <a:pt x="263966" y="257511"/>
                    <a:pt x="263966" y="254793"/>
                  </a:cubicBezTo>
                  <a:cubicBezTo>
                    <a:pt x="263966" y="252755"/>
                    <a:pt x="262947" y="251736"/>
                    <a:pt x="260909" y="251736"/>
                  </a:cubicBezTo>
                  <a:cubicBezTo>
                    <a:pt x="262947" y="247659"/>
                    <a:pt x="263966" y="243582"/>
                    <a:pt x="263966" y="239506"/>
                  </a:cubicBezTo>
                  <a:lnTo>
                    <a:pt x="263966" y="237467"/>
                  </a:lnTo>
                  <a:lnTo>
                    <a:pt x="260909" y="226256"/>
                  </a:lnTo>
                  <a:lnTo>
                    <a:pt x="260909" y="224218"/>
                  </a:lnTo>
                  <a:lnTo>
                    <a:pt x="261928" y="221160"/>
                  </a:lnTo>
                  <a:lnTo>
                    <a:pt x="260909" y="210969"/>
                  </a:lnTo>
                  <a:cubicBezTo>
                    <a:pt x="260909" y="210289"/>
                    <a:pt x="261248" y="209950"/>
                    <a:pt x="261928" y="209950"/>
                  </a:cubicBezTo>
                  <a:cubicBezTo>
                    <a:pt x="261928" y="208591"/>
                    <a:pt x="261588" y="207911"/>
                    <a:pt x="260909" y="207911"/>
                  </a:cubicBezTo>
                  <a:lnTo>
                    <a:pt x="261928" y="194662"/>
                  </a:lnTo>
                  <a:lnTo>
                    <a:pt x="258870" y="190585"/>
                  </a:lnTo>
                  <a:lnTo>
                    <a:pt x="258870" y="188547"/>
                  </a:lnTo>
                  <a:lnTo>
                    <a:pt x="260909" y="177336"/>
                  </a:lnTo>
                  <a:cubicBezTo>
                    <a:pt x="258870" y="177336"/>
                    <a:pt x="257851" y="176317"/>
                    <a:pt x="257851" y="174278"/>
                  </a:cubicBezTo>
                  <a:lnTo>
                    <a:pt x="261928" y="167144"/>
                  </a:lnTo>
                  <a:cubicBezTo>
                    <a:pt x="259210" y="162388"/>
                    <a:pt x="257851" y="156952"/>
                    <a:pt x="257851" y="150837"/>
                  </a:cubicBezTo>
                  <a:cubicBezTo>
                    <a:pt x="258531" y="150158"/>
                    <a:pt x="258870" y="147440"/>
                    <a:pt x="258870" y="142684"/>
                  </a:cubicBezTo>
                  <a:cubicBezTo>
                    <a:pt x="256832" y="142684"/>
                    <a:pt x="255813" y="141665"/>
                    <a:pt x="255813" y="139627"/>
                  </a:cubicBezTo>
                  <a:cubicBezTo>
                    <a:pt x="257851" y="135550"/>
                    <a:pt x="258870" y="131813"/>
                    <a:pt x="258870" y="128416"/>
                  </a:cubicBezTo>
                  <a:cubicBezTo>
                    <a:pt x="257511" y="122980"/>
                    <a:pt x="255813" y="120262"/>
                    <a:pt x="253774" y="120262"/>
                  </a:cubicBezTo>
                  <a:lnTo>
                    <a:pt x="255813" y="112109"/>
                  </a:lnTo>
                  <a:lnTo>
                    <a:pt x="255813" y="109051"/>
                  </a:lnTo>
                  <a:cubicBezTo>
                    <a:pt x="255813" y="107013"/>
                    <a:pt x="255133" y="104635"/>
                    <a:pt x="253774" y="101917"/>
                  </a:cubicBezTo>
                  <a:cubicBezTo>
                    <a:pt x="255133" y="99199"/>
                    <a:pt x="255813" y="97161"/>
                    <a:pt x="255813" y="95802"/>
                  </a:cubicBezTo>
                  <a:lnTo>
                    <a:pt x="253774" y="92744"/>
                  </a:lnTo>
                  <a:cubicBezTo>
                    <a:pt x="255133" y="90027"/>
                    <a:pt x="255813" y="87649"/>
                    <a:pt x="255813" y="85610"/>
                  </a:cubicBezTo>
                  <a:lnTo>
                    <a:pt x="252755" y="80514"/>
                  </a:lnTo>
                  <a:cubicBezTo>
                    <a:pt x="252755" y="77797"/>
                    <a:pt x="253774" y="74060"/>
                    <a:pt x="255813" y="69303"/>
                  </a:cubicBezTo>
                  <a:lnTo>
                    <a:pt x="250717" y="66246"/>
                  </a:lnTo>
                  <a:lnTo>
                    <a:pt x="252755" y="63188"/>
                  </a:lnTo>
                  <a:cubicBezTo>
                    <a:pt x="252755" y="61829"/>
                    <a:pt x="252076" y="61150"/>
                    <a:pt x="250717" y="61150"/>
                  </a:cubicBezTo>
                  <a:lnTo>
                    <a:pt x="252755" y="51977"/>
                  </a:lnTo>
                  <a:lnTo>
                    <a:pt x="249698" y="46882"/>
                  </a:lnTo>
                  <a:cubicBezTo>
                    <a:pt x="253095" y="42125"/>
                    <a:pt x="256153" y="37369"/>
                    <a:pt x="258870" y="32613"/>
                  </a:cubicBezTo>
                  <a:lnTo>
                    <a:pt x="261928" y="33632"/>
                  </a:lnTo>
                  <a:lnTo>
                    <a:pt x="270081" y="25479"/>
                  </a:lnTo>
                  <a:lnTo>
                    <a:pt x="277215" y="35671"/>
                  </a:lnTo>
                  <a:lnTo>
                    <a:pt x="280273" y="33632"/>
                  </a:lnTo>
                  <a:cubicBezTo>
                    <a:pt x="285029" y="39747"/>
                    <a:pt x="293183" y="44503"/>
                    <a:pt x="304733" y="47901"/>
                  </a:cubicBezTo>
                  <a:lnTo>
                    <a:pt x="308810" y="59112"/>
                  </a:lnTo>
                  <a:lnTo>
                    <a:pt x="311868" y="69303"/>
                  </a:lnTo>
                  <a:cubicBezTo>
                    <a:pt x="314585" y="77457"/>
                    <a:pt x="316624" y="83912"/>
                    <a:pt x="317983" y="88668"/>
                  </a:cubicBezTo>
                  <a:lnTo>
                    <a:pt x="315944" y="92744"/>
                  </a:lnTo>
                  <a:cubicBezTo>
                    <a:pt x="317983" y="95462"/>
                    <a:pt x="319002" y="98520"/>
                    <a:pt x="319002" y="101917"/>
                  </a:cubicBezTo>
                  <a:cubicBezTo>
                    <a:pt x="318322" y="101917"/>
                    <a:pt x="317983" y="102596"/>
                    <a:pt x="317983" y="103955"/>
                  </a:cubicBezTo>
                  <a:cubicBezTo>
                    <a:pt x="320021" y="103955"/>
                    <a:pt x="321719" y="108712"/>
                    <a:pt x="323078" y="118224"/>
                  </a:cubicBezTo>
                  <a:cubicBezTo>
                    <a:pt x="321719" y="118224"/>
                    <a:pt x="321040" y="118903"/>
                    <a:pt x="321040" y="120262"/>
                  </a:cubicBezTo>
                  <a:cubicBezTo>
                    <a:pt x="323078" y="120262"/>
                    <a:pt x="324777" y="125018"/>
                    <a:pt x="326136" y="134531"/>
                  </a:cubicBezTo>
                  <a:lnTo>
                    <a:pt x="324098" y="137588"/>
                  </a:lnTo>
                  <a:lnTo>
                    <a:pt x="326136" y="147780"/>
                  </a:lnTo>
                  <a:cubicBezTo>
                    <a:pt x="326136" y="150498"/>
                    <a:pt x="325457" y="152536"/>
                    <a:pt x="324098" y="153895"/>
                  </a:cubicBezTo>
                  <a:cubicBezTo>
                    <a:pt x="325457" y="156613"/>
                    <a:pt x="326136" y="158991"/>
                    <a:pt x="326136" y="161029"/>
                  </a:cubicBezTo>
                  <a:cubicBezTo>
                    <a:pt x="324777" y="161029"/>
                    <a:pt x="324098" y="161369"/>
                    <a:pt x="324098" y="162048"/>
                  </a:cubicBezTo>
                  <a:cubicBezTo>
                    <a:pt x="324777" y="162048"/>
                    <a:pt x="326476" y="162728"/>
                    <a:pt x="329193" y="164087"/>
                  </a:cubicBezTo>
                  <a:cubicBezTo>
                    <a:pt x="329193" y="164766"/>
                    <a:pt x="328514" y="166465"/>
                    <a:pt x="327155" y="169183"/>
                  </a:cubicBezTo>
                  <a:cubicBezTo>
                    <a:pt x="328514" y="177336"/>
                    <a:pt x="329193" y="181752"/>
                    <a:pt x="329193" y="182432"/>
                  </a:cubicBezTo>
                  <a:lnTo>
                    <a:pt x="327155" y="186509"/>
                  </a:lnTo>
                  <a:cubicBezTo>
                    <a:pt x="327835" y="189906"/>
                    <a:pt x="328514" y="192624"/>
                    <a:pt x="329193" y="194662"/>
                  </a:cubicBezTo>
                  <a:cubicBezTo>
                    <a:pt x="329873" y="196021"/>
                    <a:pt x="330552" y="196700"/>
                    <a:pt x="331232" y="196700"/>
                  </a:cubicBezTo>
                  <a:lnTo>
                    <a:pt x="329193" y="204854"/>
                  </a:lnTo>
                  <a:lnTo>
                    <a:pt x="329193" y="213007"/>
                  </a:lnTo>
                  <a:lnTo>
                    <a:pt x="331232" y="229314"/>
                  </a:lnTo>
                  <a:lnTo>
                    <a:pt x="329193" y="229314"/>
                  </a:lnTo>
                  <a:cubicBezTo>
                    <a:pt x="329193" y="230673"/>
                    <a:pt x="329873" y="231352"/>
                    <a:pt x="331232" y="231352"/>
                  </a:cubicBezTo>
                  <a:lnTo>
                    <a:pt x="329193" y="235429"/>
                  </a:lnTo>
                  <a:cubicBezTo>
                    <a:pt x="330552" y="250377"/>
                    <a:pt x="331232" y="259210"/>
                    <a:pt x="331232" y="261928"/>
                  </a:cubicBezTo>
                  <a:lnTo>
                    <a:pt x="331232" y="262947"/>
                  </a:lnTo>
                  <a:cubicBezTo>
                    <a:pt x="340744" y="266344"/>
                    <a:pt x="345500" y="268722"/>
                    <a:pt x="345500" y="270081"/>
                  </a:cubicBezTo>
                  <a:lnTo>
                    <a:pt x="345500" y="271100"/>
                  </a:lnTo>
                  <a:cubicBezTo>
                    <a:pt x="340065" y="276536"/>
                    <a:pt x="337347" y="283670"/>
                    <a:pt x="337347" y="292503"/>
                  </a:cubicBezTo>
                  <a:lnTo>
                    <a:pt x="342443" y="289445"/>
                  </a:lnTo>
                  <a:lnTo>
                    <a:pt x="343462" y="292503"/>
                  </a:lnTo>
                  <a:cubicBezTo>
                    <a:pt x="342103" y="292503"/>
                    <a:pt x="340065" y="294881"/>
                    <a:pt x="337347" y="299637"/>
                  </a:cubicBezTo>
                  <a:lnTo>
                    <a:pt x="337347" y="300656"/>
                  </a:lnTo>
                  <a:lnTo>
                    <a:pt x="342443" y="307790"/>
                  </a:lnTo>
                  <a:lnTo>
                    <a:pt x="342443" y="311867"/>
                  </a:lnTo>
                  <a:cubicBezTo>
                    <a:pt x="340404" y="321379"/>
                    <a:pt x="338026" y="327494"/>
                    <a:pt x="335309" y="330212"/>
                  </a:cubicBezTo>
                  <a:lnTo>
                    <a:pt x="335309" y="344481"/>
                  </a:lnTo>
                  <a:cubicBezTo>
                    <a:pt x="338026" y="344481"/>
                    <a:pt x="339385" y="343122"/>
                    <a:pt x="339385" y="340404"/>
                  </a:cubicBezTo>
                  <a:lnTo>
                    <a:pt x="342443" y="340404"/>
                  </a:lnTo>
                  <a:lnTo>
                    <a:pt x="340404" y="351615"/>
                  </a:lnTo>
                  <a:cubicBezTo>
                    <a:pt x="342443" y="355692"/>
                    <a:pt x="343462" y="359429"/>
                    <a:pt x="343462" y="362826"/>
                  </a:cubicBezTo>
                  <a:lnTo>
                    <a:pt x="342443" y="362826"/>
                  </a:lnTo>
                  <a:lnTo>
                    <a:pt x="343462" y="365883"/>
                  </a:lnTo>
                  <a:cubicBezTo>
                    <a:pt x="343462" y="367922"/>
                    <a:pt x="344141" y="377094"/>
                    <a:pt x="345500" y="393401"/>
                  </a:cubicBezTo>
                  <a:lnTo>
                    <a:pt x="348558" y="392382"/>
                  </a:lnTo>
                  <a:lnTo>
                    <a:pt x="350596" y="392382"/>
                  </a:lnTo>
                  <a:lnTo>
                    <a:pt x="348558" y="395439"/>
                  </a:lnTo>
                  <a:lnTo>
                    <a:pt x="348558" y="400535"/>
                  </a:lnTo>
                  <a:cubicBezTo>
                    <a:pt x="360108" y="403933"/>
                    <a:pt x="368262" y="409708"/>
                    <a:pt x="373018" y="417861"/>
                  </a:cubicBezTo>
                  <a:cubicBezTo>
                    <a:pt x="375736" y="417861"/>
                    <a:pt x="378454" y="419220"/>
                    <a:pt x="381171" y="421938"/>
                  </a:cubicBezTo>
                  <a:lnTo>
                    <a:pt x="384229" y="421938"/>
                  </a:lnTo>
                  <a:cubicBezTo>
                    <a:pt x="397818" y="421938"/>
                    <a:pt x="405971" y="412426"/>
                    <a:pt x="408689" y="393401"/>
                  </a:cubicBezTo>
                  <a:cubicBezTo>
                    <a:pt x="414125" y="393401"/>
                    <a:pt x="416843" y="388645"/>
                    <a:pt x="416843" y="379133"/>
                  </a:cubicBezTo>
                  <a:lnTo>
                    <a:pt x="410727" y="379133"/>
                  </a:lnTo>
                  <a:cubicBezTo>
                    <a:pt x="412086" y="375056"/>
                    <a:pt x="414125" y="373018"/>
                    <a:pt x="416843" y="373018"/>
                  </a:cubicBezTo>
                  <a:lnTo>
                    <a:pt x="415823" y="368941"/>
                  </a:lnTo>
                  <a:cubicBezTo>
                    <a:pt x="417862" y="368261"/>
                    <a:pt x="419560" y="367582"/>
                    <a:pt x="420919" y="366903"/>
                  </a:cubicBezTo>
                  <a:cubicBezTo>
                    <a:pt x="421599" y="366223"/>
                    <a:pt x="421938" y="365544"/>
                    <a:pt x="421938" y="364864"/>
                  </a:cubicBezTo>
                  <a:cubicBezTo>
                    <a:pt x="420579" y="364864"/>
                    <a:pt x="418541" y="362486"/>
                    <a:pt x="415823" y="357730"/>
                  </a:cubicBezTo>
                  <a:lnTo>
                    <a:pt x="423977" y="343462"/>
                  </a:lnTo>
                  <a:lnTo>
                    <a:pt x="420919" y="338366"/>
                  </a:lnTo>
                  <a:lnTo>
                    <a:pt x="420919" y="335308"/>
                  </a:lnTo>
                  <a:lnTo>
                    <a:pt x="427034" y="328174"/>
                  </a:lnTo>
                  <a:lnTo>
                    <a:pt x="423977" y="327155"/>
                  </a:lnTo>
                  <a:cubicBezTo>
                    <a:pt x="423977" y="327834"/>
                    <a:pt x="423297" y="328174"/>
                    <a:pt x="421938" y="328174"/>
                  </a:cubicBezTo>
                  <a:lnTo>
                    <a:pt x="420919" y="324097"/>
                  </a:lnTo>
                  <a:lnTo>
                    <a:pt x="423977" y="319001"/>
                  </a:lnTo>
                  <a:lnTo>
                    <a:pt x="420919" y="316963"/>
                  </a:lnTo>
                  <a:cubicBezTo>
                    <a:pt x="422278" y="313566"/>
                    <a:pt x="423297" y="311867"/>
                    <a:pt x="423977" y="311867"/>
                  </a:cubicBezTo>
                  <a:lnTo>
                    <a:pt x="421938" y="308810"/>
                  </a:lnTo>
                  <a:lnTo>
                    <a:pt x="421938" y="307790"/>
                  </a:lnTo>
                  <a:lnTo>
                    <a:pt x="429073" y="289445"/>
                  </a:lnTo>
                  <a:cubicBezTo>
                    <a:pt x="423637" y="288086"/>
                    <a:pt x="420919" y="286388"/>
                    <a:pt x="420919" y="284349"/>
                  </a:cubicBezTo>
                  <a:cubicBezTo>
                    <a:pt x="420919" y="282311"/>
                    <a:pt x="422958" y="281292"/>
                    <a:pt x="427034" y="281292"/>
                  </a:cubicBezTo>
                  <a:lnTo>
                    <a:pt x="427034" y="279253"/>
                  </a:lnTo>
                  <a:cubicBezTo>
                    <a:pt x="423637" y="279253"/>
                    <a:pt x="421938" y="277895"/>
                    <a:pt x="421938" y="275177"/>
                  </a:cubicBezTo>
                  <a:lnTo>
                    <a:pt x="427034" y="267023"/>
                  </a:lnTo>
                  <a:cubicBezTo>
                    <a:pt x="422958" y="261588"/>
                    <a:pt x="419560" y="258870"/>
                    <a:pt x="416843" y="258870"/>
                  </a:cubicBezTo>
                  <a:lnTo>
                    <a:pt x="412766" y="254793"/>
                  </a:lnTo>
                  <a:cubicBezTo>
                    <a:pt x="396459" y="265664"/>
                    <a:pt x="388306" y="276196"/>
                    <a:pt x="388306" y="286388"/>
                  </a:cubicBezTo>
                  <a:lnTo>
                    <a:pt x="384229" y="286388"/>
                  </a:lnTo>
                  <a:lnTo>
                    <a:pt x="384229" y="284349"/>
                  </a:lnTo>
                  <a:cubicBezTo>
                    <a:pt x="386947" y="281632"/>
                    <a:pt x="388306" y="278574"/>
                    <a:pt x="388306" y="275177"/>
                  </a:cubicBezTo>
                  <a:cubicBezTo>
                    <a:pt x="386267" y="275177"/>
                    <a:pt x="378454" y="283330"/>
                    <a:pt x="364865" y="299637"/>
                  </a:cubicBezTo>
                  <a:cubicBezTo>
                    <a:pt x="364865" y="298278"/>
                    <a:pt x="364525" y="297599"/>
                    <a:pt x="363845" y="297599"/>
                  </a:cubicBezTo>
                  <a:cubicBezTo>
                    <a:pt x="363845" y="300996"/>
                    <a:pt x="360448" y="307111"/>
                    <a:pt x="353654" y="315944"/>
                  </a:cubicBezTo>
                  <a:cubicBezTo>
                    <a:pt x="353654" y="320021"/>
                    <a:pt x="352634" y="322059"/>
                    <a:pt x="350596" y="322059"/>
                  </a:cubicBezTo>
                  <a:cubicBezTo>
                    <a:pt x="349237" y="319341"/>
                    <a:pt x="348558" y="317642"/>
                    <a:pt x="348558" y="316963"/>
                  </a:cubicBezTo>
                  <a:cubicBezTo>
                    <a:pt x="349917" y="313566"/>
                    <a:pt x="350936" y="311867"/>
                    <a:pt x="351615" y="311867"/>
                  </a:cubicBezTo>
                  <a:lnTo>
                    <a:pt x="350596" y="303714"/>
                  </a:lnTo>
                  <a:cubicBezTo>
                    <a:pt x="350596" y="299637"/>
                    <a:pt x="353654" y="291484"/>
                    <a:pt x="359769" y="279253"/>
                  </a:cubicBezTo>
                  <a:cubicBezTo>
                    <a:pt x="357730" y="279253"/>
                    <a:pt x="356711" y="278234"/>
                    <a:pt x="356711" y="276196"/>
                  </a:cubicBezTo>
                  <a:cubicBezTo>
                    <a:pt x="361467" y="276196"/>
                    <a:pt x="364865" y="267703"/>
                    <a:pt x="366903" y="250717"/>
                  </a:cubicBezTo>
                  <a:cubicBezTo>
                    <a:pt x="376415" y="230333"/>
                    <a:pt x="390344" y="216744"/>
                    <a:pt x="408689" y="209950"/>
                  </a:cubicBezTo>
                  <a:cubicBezTo>
                    <a:pt x="413445" y="209950"/>
                    <a:pt x="420240" y="204854"/>
                    <a:pt x="429073" y="194662"/>
                  </a:cubicBezTo>
                  <a:lnTo>
                    <a:pt x="429073" y="178355"/>
                  </a:lnTo>
                  <a:lnTo>
                    <a:pt x="427034" y="175298"/>
                  </a:lnTo>
                  <a:cubicBezTo>
                    <a:pt x="430431" y="173259"/>
                    <a:pt x="432470" y="172240"/>
                    <a:pt x="433149" y="172240"/>
                  </a:cubicBezTo>
                  <a:lnTo>
                    <a:pt x="433149" y="170202"/>
                  </a:lnTo>
                  <a:lnTo>
                    <a:pt x="430092" y="166125"/>
                  </a:lnTo>
                  <a:lnTo>
                    <a:pt x="430092" y="162048"/>
                  </a:lnTo>
                  <a:cubicBezTo>
                    <a:pt x="437566" y="139627"/>
                    <a:pt x="441303" y="127736"/>
                    <a:pt x="441303" y="126377"/>
                  </a:cubicBezTo>
                  <a:lnTo>
                    <a:pt x="440284" y="123320"/>
                  </a:lnTo>
                  <a:lnTo>
                    <a:pt x="440284" y="121281"/>
                  </a:lnTo>
                  <a:cubicBezTo>
                    <a:pt x="443681" y="119243"/>
                    <a:pt x="445719" y="118224"/>
                    <a:pt x="446399" y="118224"/>
                  </a:cubicBezTo>
                  <a:lnTo>
                    <a:pt x="440284" y="112109"/>
                  </a:lnTo>
                  <a:lnTo>
                    <a:pt x="440284" y="110070"/>
                  </a:lnTo>
                  <a:cubicBezTo>
                    <a:pt x="440284" y="108032"/>
                    <a:pt x="441982" y="107013"/>
                    <a:pt x="445379" y="107013"/>
                  </a:cubicBezTo>
                  <a:lnTo>
                    <a:pt x="445379" y="104975"/>
                  </a:lnTo>
                  <a:lnTo>
                    <a:pt x="443341" y="104975"/>
                  </a:lnTo>
                  <a:lnTo>
                    <a:pt x="440284" y="103955"/>
                  </a:lnTo>
                  <a:lnTo>
                    <a:pt x="441303" y="100898"/>
                  </a:lnTo>
                  <a:lnTo>
                    <a:pt x="441303" y="98859"/>
                  </a:lnTo>
                  <a:lnTo>
                    <a:pt x="438245" y="93764"/>
                  </a:lnTo>
                  <a:lnTo>
                    <a:pt x="438245" y="92744"/>
                  </a:lnTo>
                  <a:lnTo>
                    <a:pt x="441303" y="87649"/>
                  </a:lnTo>
                  <a:lnTo>
                    <a:pt x="441303" y="85610"/>
                  </a:lnTo>
                  <a:lnTo>
                    <a:pt x="440284" y="82553"/>
                  </a:lnTo>
                  <a:cubicBezTo>
                    <a:pt x="440963" y="73040"/>
                    <a:pt x="444020" y="59451"/>
                    <a:pt x="449456" y="41786"/>
                  </a:cubicBezTo>
                  <a:lnTo>
                    <a:pt x="448437" y="38728"/>
                  </a:lnTo>
                  <a:lnTo>
                    <a:pt x="448437" y="36690"/>
                  </a:lnTo>
                  <a:cubicBezTo>
                    <a:pt x="457270" y="21742"/>
                    <a:pt x="464744" y="12569"/>
                    <a:pt x="470859" y="9172"/>
                  </a:cubicBezTo>
                  <a:cubicBezTo>
                    <a:pt x="470859" y="5095"/>
                    <a:pt x="472897" y="2038"/>
                    <a:pt x="476974" y="0"/>
                  </a:cubicBezTo>
                  <a:close/>
                </a:path>
              </a:pathLst>
            </a:custGeom>
            <a:solidFill>
              <a:schemeClr val="tx1">
                <a:lumMod val="85000"/>
                <a:lumOff val="1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16600">
                  <a:solidFill>
                    <a:schemeClr val="bg1"/>
                  </a:solidFill>
                  <a:latin typeface="字魂49号-逍遥行书" panose="00000500000000000000" pitchFamily="2" charset="-122"/>
                  <a:ea typeface="字魂49号-逍遥行书" panose="00000500000000000000" pitchFamily="2" charset="-122"/>
                </a:defRPr>
              </a:lvl1pPr>
            </a:lstStyle>
            <a:p>
              <a:endParaRPr lang="zh-CN" altLang="en-US" sz="8000" dirty="0">
                <a:solidFill>
                  <a:schemeClr val="tx1">
                    <a:lumMod val="85000"/>
                    <a:lumOff val="15000"/>
                  </a:schemeClr>
                </a:solidFill>
              </a:endParaRPr>
            </a:p>
          </p:txBody>
        </p:sp>
        <p:sp>
          <p:nvSpPr>
            <p:cNvPr id="20" name="文本框 19">
              <a:extLst>
                <a:ext uri="{FF2B5EF4-FFF2-40B4-BE49-F238E27FC236}">
                  <a16:creationId xmlns:a16="http://schemas.microsoft.com/office/drawing/2014/main" id="{3DC68E66-7805-4EEE-887D-2EE96276AE85}"/>
                </a:ext>
              </a:extLst>
            </p:cNvPr>
            <p:cNvSpPr txBox="1"/>
            <p:nvPr/>
          </p:nvSpPr>
          <p:spPr>
            <a:xfrm>
              <a:off x="2430600" y="2353330"/>
              <a:ext cx="1521933" cy="1662970"/>
            </a:xfrm>
            <a:custGeom>
              <a:avLst/>
              <a:gdLst/>
              <a:ahLst/>
              <a:cxnLst/>
              <a:rect l="l" t="t" r="r" b="b"/>
              <a:pathLst>
                <a:path w="1521933" h="1662970">
                  <a:moveTo>
                    <a:pt x="1039882" y="1585084"/>
                  </a:moveTo>
                  <a:lnTo>
                    <a:pt x="1039882" y="1591399"/>
                  </a:lnTo>
                  <a:lnTo>
                    <a:pt x="1044092" y="1591399"/>
                  </a:lnTo>
                  <a:lnTo>
                    <a:pt x="1044092" y="1585084"/>
                  </a:lnTo>
                  <a:close/>
                  <a:moveTo>
                    <a:pt x="319964" y="1479833"/>
                  </a:moveTo>
                  <a:lnTo>
                    <a:pt x="319964" y="1490358"/>
                  </a:lnTo>
                  <a:lnTo>
                    <a:pt x="326279" y="1490358"/>
                  </a:lnTo>
                  <a:lnTo>
                    <a:pt x="326279" y="1479833"/>
                  </a:lnTo>
                  <a:close/>
                  <a:moveTo>
                    <a:pt x="326279" y="1456678"/>
                  </a:moveTo>
                  <a:cubicBezTo>
                    <a:pt x="329085" y="1460888"/>
                    <a:pt x="331892" y="1462993"/>
                    <a:pt x="334699" y="1462993"/>
                  </a:cubicBezTo>
                  <a:lnTo>
                    <a:pt x="334699" y="1456678"/>
                  </a:lnTo>
                  <a:close/>
                  <a:moveTo>
                    <a:pt x="886215" y="1446153"/>
                  </a:moveTo>
                  <a:cubicBezTo>
                    <a:pt x="855342" y="1462993"/>
                    <a:pt x="832888" y="1471413"/>
                    <a:pt x="818854" y="1471413"/>
                  </a:cubicBezTo>
                  <a:cubicBezTo>
                    <a:pt x="811838" y="1477026"/>
                    <a:pt x="804119" y="1479833"/>
                    <a:pt x="795699" y="1479833"/>
                  </a:cubicBezTo>
                  <a:cubicBezTo>
                    <a:pt x="795699" y="1478430"/>
                    <a:pt x="794296" y="1477728"/>
                    <a:pt x="791489" y="1477728"/>
                  </a:cubicBezTo>
                  <a:cubicBezTo>
                    <a:pt x="791489" y="1483341"/>
                    <a:pt x="776052" y="1488955"/>
                    <a:pt x="745179" y="1494568"/>
                  </a:cubicBezTo>
                  <a:cubicBezTo>
                    <a:pt x="739565" y="1501585"/>
                    <a:pt x="736759" y="1509303"/>
                    <a:pt x="736759" y="1517723"/>
                  </a:cubicBezTo>
                  <a:cubicBezTo>
                    <a:pt x="747985" y="1523337"/>
                    <a:pt x="758510" y="1538072"/>
                    <a:pt x="768334" y="1561929"/>
                  </a:cubicBezTo>
                  <a:cubicBezTo>
                    <a:pt x="807628" y="1585786"/>
                    <a:pt x="828678" y="1597714"/>
                    <a:pt x="831485" y="1597714"/>
                  </a:cubicBezTo>
                  <a:cubicBezTo>
                    <a:pt x="863762" y="1597714"/>
                    <a:pt x="891829" y="1589996"/>
                    <a:pt x="915686" y="1574559"/>
                  </a:cubicBezTo>
                  <a:cubicBezTo>
                    <a:pt x="946559" y="1574559"/>
                    <a:pt x="970416" y="1550001"/>
                    <a:pt x="987256" y="1500883"/>
                  </a:cubicBezTo>
                  <a:cubicBezTo>
                    <a:pt x="988660" y="1500883"/>
                    <a:pt x="989362" y="1499480"/>
                    <a:pt x="989362" y="1496673"/>
                  </a:cubicBezTo>
                  <a:lnTo>
                    <a:pt x="989362" y="1494568"/>
                  </a:lnTo>
                  <a:cubicBezTo>
                    <a:pt x="983748" y="1479131"/>
                    <a:pt x="966908" y="1468606"/>
                    <a:pt x="938841" y="1462993"/>
                  </a:cubicBezTo>
                  <a:lnTo>
                    <a:pt x="938841" y="1456678"/>
                  </a:lnTo>
                  <a:lnTo>
                    <a:pt x="932526" y="1460888"/>
                  </a:lnTo>
                  <a:lnTo>
                    <a:pt x="911476" y="1460888"/>
                  </a:lnTo>
                  <a:cubicBezTo>
                    <a:pt x="903056" y="1452468"/>
                    <a:pt x="894635" y="1447556"/>
                    <a:pt x="886215" y="1446153"/>
                  </a:cubicBezTo>
                  <a:close/>
                  <a:moveTo>
                    <a:pt x="1269330" y="1414577"/>
                  </a:moveTo>
                  <a:lnTo>
                    <a:pt x="1275645" y="1414577"/>
                  </a:lnTo>
                  <a:lnTo>
                    <a:pt x="1275645" y="1420892"/>
                  </a:lnTo>
                  <a:lnTo>
                    <a:pt x="1269330" y="1420892"/>
                  </a:lnTo>
                  <a:close/>
                  <a:moveTo>
                    <a:pt x="1292485" y="1410367"/>
                  </a:moveTo>
                  <a:lnTo>
                    <a:pt x="1292485" y="1414577"/>
                  </a:lnTo>
                  <a:lnTo>
                    <a:pt x="1298800" y="1414577"/>
                  </a:lnTo>
                  <a:lnTo>
                    <a:pt x="1298800" y="1410367"/>
                  </a:lnTo>
                  <a:close/>
                  <a:moveTo>
                    <a:pt x="814644" y="1355637"/>
                  </a:moveTo>
                  <a:cubicBezTo>
                    <a:pt x="814644" y="1361250"/>
                    <a:pt x="811136" y="1364057"/>
                    <a:pt x="804119" y="1364057"/>
                  </a:cubicBezTo>
                  <a:lnTo>
                    <a:pt x="804119" y="1370372"/>
                  </a:lnTo>
                  <a:lnTo>
                    <a:pt x="820960" y="1366162"/>
                  </a:lnTo>
                  <a:lnTo>
                    <a:pt x="820960" y="1364057"/>
                  </a:lnTo>
                  <a:cubicBezTo>
                    <a:pt x="820960" y="1358443"/>
                    <a:pt x="818854" y="1355637"/>
                    <a:pt x="814644" y="1355637"/>
                  </a:cubicBezTo>
                  <a:close/>
                  <a:moveTo>
                    <a:pt x="797804" y="1355637"/>
                  </a:moveTo>
                  <a:cubicBezTo>
                    <a:pt x="796401" y="1355637"/>
                    <a:pt x="792893" y="1357040"/>
                    <a:pt x="787279" y="1359847"/>
                  </a:cubicBezTo>
                  <a:cubicBezTo>
                    <a:pt x="780262" y="1362653"/>
                    <a:pt x="771842" y="1366162"/>
                    <a:pt x="762019" y="1370372"/>
                  </a:cubicBezTo>
                  <a:lnTo>
                    <a:pt x="762019" y="1372477"/>
                  </a:lnTo>
                  <a:lnTo>
                    <a:pt x="780964" y="1372477"/>
                  </a:lnTo>
                  <a:cubicBezTo>
                    <a:pt x="796401" y="1365460"/>
                    <a:pt x="804119" y="1359847"/>
                    <a:pt x="804119" y="1355637"/>
                  </a:cubicBezTo>
                  <a:close/>
                  <a:moveTo>
                    <a:pt x="391534" y="1343006"/>
                  </a:moveTo>
                  <a:lnTo>
                    <a:pt x="391534" y="1347216"/>
                  </a:lnTo>
                  <a:lnTo>
                    <a:pt x="397849" y="1347216"/>
                  </a:lnTo>
                  <a:lnTo>
                    <a:pt x="397849" y="1343006"/>
                  </a:lnTo>
                  <a:close/>
                  <a:moveTo>
                    <a:pt x="376799" y="1336691"/>
                  </a:moveTo>
                  <a:lnTo>
                    <a:pt x="376799" y="1338796"/>
                  </a:lnTo>
                  <a:lnTo>
                    <a:pt x="383114" y="1338796"/>
                  </a:lnTo>
                  <a:lnTo>
                    <a:pt x="383114" y="1336691"/>
                  </a:lnTo>
                  <a:close/>
                  <a:moveTo>
                    <a:pt x="357854" y="1336691"/>
                  </a:moveTo>
                  <a:lnTo>
                    <a:pt x="353644" y="1349322"/>
                  </a:lnTo>
                  <a:lnTo>
                    <a:pt x="364169" y="1349322"/>
                  </a:lnTo>
                  <a:lnTo>
                    <a:pt x="364169" y="1336691"/>
                  </a:lnTo>
                  <a:close/>
                  <a:moveTo>
                    <a:pt x="376799" y="1313536"/>
                  </a:moveTo>
                  <a:cubicBezTo>
                    <a:pt x="376799" y="1316343"/>
                    <a:pt x="376098" y="1319149"/>
                    <a:pt x="374694" y="1321956"/>
                  </a:cubicBezTo>
                  <a:lnTo>
                    <a:pt x="381009" y="1326166"/>
                  </a:lnTo>
                  <a:cubicBezTo>
                    <a:pt x="381009" y="1321956"/>
                    <a:pt x="383114" y="1319851"/>
                    <a:pt x="387324" y="1319851"/>
                  </a:cubicBezTo>
                  <a:cubicBezTo>
                    <a:pt x="387324" y="1321255"/>
                    <a:pt x="388728" y="1321956"/>
                    <a:pt x="391534" y="1321956"/>
                  </a:cubicBezTo>
                  <a:lnTo>
                    <a:pt x="391534" y="1319851"/>
                  </a:lnTo>
                  <a:cubicBezTo>
                    <a:pt x="391534" y="1315641"/>
                    <a:pt x="388728" y="1313536"/>
                    <a:pt x="383114" y="1313536"/>
                  </a:cubicBezTo>
                  <a:close/>
                  <a:moveTo>
                    <a:pt x="381009" y="1298801"/>
                  </a:moveTo>
                  <a:lnTo>
                    <a:pt x="381009" y="1303011"/>
                  </a:lnTo>
                  <a:cubicBezTo>
                    <a:pt x="381009" y="1307221"/>
                    <a:pt x="384518" y="1309326"/>
                    <a:pt x="391534" y="1309326"/>
                  </a:cubicBezTo>
                  <a:lnTo>
                    <a:pt x="393639" y="1309326"/>
                  </a:lnTo>
                  <a:lnTo>
                    <a:pt x="393639" y="1305116"/>
                  </a:lnTo>
                  <a:cubicBezTo>
                    <a:pt x="392236" y="1305116"/>
                    <a:pt x="388026" y="1303011"/>
                    <a:pt x="381009" y="1298801"/>
                  </a:cubicBezTo>
                  <a:close/>
                  <a:moveTo>
                    <a:pt x="404165" y="1296696"/>
                  </a:moveTo>
                  <a:lnTo>
                    <a:pt x="404165" y="1298801"/>
                  </a:lnTo>
                  <a:cubicBezTo>
                    <a:pt x="405568" y="1298801"/>
                    <a:pt x="409076" y="1300204"/>
                    <a:pt x="414690" y="1303011"/>
                  </a:cubicBezTo>
                  <a:lnTo>
                    <a:pt x="416795" y="1303011"/>
                  </a:lnTo>
                  <a:lnTo>
                    <a:pt x="416795" y="1298801"/>
                  </a:lnTo>
                  <a:lnTo>
                    <a:pt x="408375" y="1296696"/>
                  </a:lnTo>
                  <a:close/>
                  <a:moveTo>
                    <a:pt x="23155" y="1269331"/>
                  </a:moveTo>
                  <a:lnTo>
                    <a:pt x="23155" y="1271436"/>
                  </a:lnTo>
                  <a:lnTo>
                    <a:pt x="25260" y="1277751"/>
                  </a:lnTo>
                  <a:lnTo>
                    <a:pt x="27365" y="1281961"/>
                  </a:lnTo>
                  <a:lnTo>
                    <a:pt x="33680" y="1281961"/>
                  </a:lnTo>
                  <a:cubicBezTo>
                    <a:pt x="32277" y="1273541"/>
                    <a:pt x="28768" y="1269331"/>
                    <a:pt x="23155" y="1269331"/>
                  </a:cubicBezTo>
                  <a:close/>
                  <a:moveTo>
                    <a:pt x="976731" y="1258805"/>
                  </a:moveTo>
                  <a:cubicBezTo>
                    <a:pt x="978135" y="1261612"/>
                    <a:pt x="978836" y="1267226"/>
                    <a:pt x="978836" y="1275646"/>
                  </a:cubicBezTo>
                  <a:lnTo>
                    <a:pt x="987256" y="1275646"/>
                  </a:lnTo>
                  <a:lnTo>
                    <a:pt x="989362" y="1258805"/>
                  </a:lnTo>
                  <a:close/>
                  <a:moveTo>
                    <a:pt x="1006202" y="1235650"/>
                  </a:moveTo>
                  <a:cubicBezTo>
                    <a:pt x="1006202" y="1238457"/>
                    <a:pt x="1005500" y="1241965"/>
                    <a:pt x="1004097" y="1246175"/>
                  </a:cubicBezTo>
                  <a:lnTo>
                    <a:pt x="1010412" y="1248280"/>
                  </a:lnTo>
                  <a:lnTo>
                    <a:pt x="1012517" y="1241965"/>
                  </a:lnTo>
                  <a:lnTo>
                    <a:pt x="1012517" y="1235650"/>
                  </a:lnTo>
                  <a:close/>
                  <a:moveTo>
                    <a:pt x="404165" y="1231440"/>
                  </a:moveTo>
                  <a:lnTo>
                    <a:pt x="399955" y="1237755"/>
                  </a:lnTo>
                  <a:lnTo>
                    <a:pt x="399955" y="1246175"/>
                  </a:lnTo>
                  <a:lnTo>
                    <a:pt x="416795" y="1246175"/>
                  </a:lnTo>
                  <a:cubicBezTo>
                    <a:pt x="416795" y="1241965"/>
                    <a:pt x="412585" y="1237054"/>
                    <a:pt x="404165" y="1231440"/>
                  </a:cubicBezTo>
                  <a:close/>
                  <a:moveTo>
                    <a:pt x="999887" y="1212495"/>
                  </a:moveTo>
                  <a:cubicBezTo>
                    <a:pt x="999887" y="1223722"/>
                    <a:pt x="994273" y="1229335"/>
                    <a:pt x="983046" y="1229335"/>
                  </a:cubicBezTo>
                  <a:lnTo>
                    <a:pt x="983046" y="1235650"/>
                  </a:lnTo>
                  <a:cubicBezTo>
                    <a:pt x="990063" y="1235650"/>
                    <a:pt x="993572" y="1237755"/>
                    <a:pt x="993572" y="1241965"/>
                  </a:cubicBezTo>
                  <a:lnTo>
                    <a:pt x="989362" y="1248280"/>
                  </a:lnTo>
                  <a:lnTo>
                    <a:pt x="989362" y="1252490"/>
                  </a:lnTo>
                  <a:lnTo>
                    <a:pt x="993572" y="1252490"/>
                  </a:lnTo>
                  <a:cubicBezTo>
                    <a:pt x="993572" y="1248280"/>
                    <a:pt x="999887" y="1234948"/>
                    <a:pt x="1012517" y="1212495"/>
                  </a:cubicBezTo>
                  <a:close/>
                  <a:moveTo>
                    <a:pt x="397849" y="1201970"/>
                  </a:moveTo>
                  <a:cubicBezTo>
                    <a:pt x="388026" y="1211793"/>
                    <a:pt x="383114" y="1220915"/>
                    <a:pt x="383114" y="1229335"/>
                  </a:cubicBezTo>
                  <a:lnTo>
                    <a:pt x="383114" y="1237755"/>
                  </a:lnTo>
                  <a:lnTo>
                    <a:pt x="374694" y="1237755"/>
                  </a:lnTo>
                  <a:lnTo>
                    <a:pt x="374694" y="1252490"/>
                  </a:lnTo>
                  <a:lnTo>
                    <a:pt x="376799" y="1258805"/>
                  </a:lnTo>
                  <a:cubicBezTo>
                    <a:pt x="371186" y="1263015"/>
                    <a:pt x="366976" y="1265120"/>
                    <a:pt x="364169" y="1265120"/>
                  </a:cubicBezTo>
                  <a:lnTo>
                    <a:pt x="374694" y="1281961"/>
                  </a:lnTo>
                  <a:lnTo>
                    <a:pt x="374694" y="1286171"/>
                  </a:lnTo>
                  <a:lnTo>
                    <a:pt x="359959" y="1286171"/>
                  </a:lnTo>
                  <a:lnTo>
                    <a:pt x="364169" y="1292486"/>
                  </a:lnTo>
                  <a:lnTo>
                    <a:pt x="364169" y="1296696"/>
                  </a:lnTo>
                  <a:lnTo>
                    <a:pt x="357854" y="1305116"/>
                  </a:lnTo>
                  <a:lnTo>
                    <a:pt x="364169" y="1315641"/>
                  </a:lnTo>
                  <a:lnTo>
                    <a:pt x="357854" y="1319851"/>
                  </a:lnTo>
                  <a:cubicBezTo>
                    <a:pt x="357854" y="1317044"/>
                    <a:pt x="356451" y="1315641"/>
                    <a:pt x="353644" y="1315641"/>
                  </a:cubicBezTo>
                  <a:lnTo>
                    <a:pt x="353644" y="1319851"/>
                  </a:lnTo>
                  <a:cubicBezTo>
                    <a:pt x="353644" y="1322658"/>
                    <a:pt x="358556" y="1326868"/>
                    <a:pt x="368379" y="1332481"/>
                  </a:cubicBezTo>
                  <a:cubicBezTo>
                    <a:pt x="378203" y="1280557"/>
                    <a:pt x="385921" y="1254595"/>
                    <a:pt x="391534" y="1254595"/>
                  </a:cubicBezTo>
                  <a:lnTo>
                    <a:pt x="391534" y="1269331"/>
                  </a:lnTo>
                  <a:cubicBezTo>
                    <a:pt x="385921" y="1269331"/>
                    <a:pt x="383114" y="1277049"/>
                    <a:pt x="383114" y="1292486"/>
                  </a:cubicBezTo>
                  <a:lnTo>
                    <a:pt x="387324" y="1292486"/>
                  </a:lnTo>
                  <a:cubicBezTo>
                    <a:pt x="397148" y="1274242"/>
                    <a:pt x="404165" y="1265120"/>
                    <a:pt x="408375" y="1265120"/>
                  </a:cubicBezTo>
                  <a:lnTo>
                    <a:pt x="410480" y="1265120"/>
                  </a:lnTo>
                  <a:lnTo>
                    <a:pt x="410480" y="1258805"/>
                  </a:lnTo>
                  <a:cubicBezTo>
                    <a:pt x="410480" y="1255999"/>
                    <a:pt x="406971" y="1252490"/>
                    <a:pt x="399955" y="1248280"/>
                  </a:cubicBezTo>
                  <a:lnTo>
                    <a:pt x="391534" y="1254595"/>
                  </a:lnTo>
                  <a:lnTo>
                    <a:pt x="391534" y="1241965"/>
                  </a:lnTo>
                  <a:cubicBezTo>
                    <a:pt x="402761" y="1226528"/>
                    <a:pt x="408375" y="1213898"/>
                    <a:pt x="408375" y="1204075"/>
                  </a:cubicBezTo>
                  <a:lnTo>
                    <a:pt x="408375" y="1201970"/>
                  </a:lnTo>
                  <a:close/>
                  <a:moveTo>
                    <a:pt x="1010412" y="1197760"/>
                  </a:moveTo>
                  <a:cubicBezTo>
                    <a:pt x="1010412" y="1201970"/>
                    <a:pt x="1012517" y="1204075"/>
                    <a:pt x="1016727" y="1204075"/>
                  </a:cubicBezTo>
                  <a:lnTo>
                    <a:pt x="1016727" y="1197760"/>
                  </a:lnTo>
                  <a:close/>
                  <a:moveTo>
                    <a:pt x="1029357" y="1187235"/>
                  </a:moveTo>
                  <a:lnTo>
                    <a:pt x="1029357" y="1191445"/>
                  </a:lnTo>
                  <a:lnTo>
                    <a:pt x="1027252" y="1197760"/>
                  </a:lnTo>
                  <a:lnTo>
                    <a:pt x="1044092" y="1197760"/>
                  </a:lnTo>
                  <a:lnTo>
                    <a:pt x="1044092" y="1195655"/>
                  </a:lnTo>
                  <a:cubicBezTo>
                    <a:pt x="1039882" y="1195655"/>
                    <a:pt x="1034970" y="1192848"/>
                    <a:pt x="1029357" y="1187235"/>
                  </a:cubicBezTo>
                  <a:close/>
                  <a:moveTo>
                    <a:pt x="1012517" y="1185130"/>
                  </a:moveTo>
                  <a:lnTo>
                    <a:pt x="1012517" y="1187235"/>
                  </a:lnTo>
                  <a:cubicBezTo>
                    <a:pt x="1013920" y="1192848"/>
                    <a:pt x="1016727" y="1195655"/>
                    <a:pt x="1020937" y="1195655"/>
                  </a:cubicBezTo>
                  <a:lnTo>
                    <a:pt x="1023042" y="1195655"/>
                  </a:lnTo>
                  <a:lnTo>
                    <a:pt x="1023042" y="1185130"/>
                  </a:lnTo>
                  <a:close/>
                  <a:moveTo>
                    <a:pt x="1039882" y="1178815"/>
                  </a:moveTo>
                  <a:cubicBezTo>
                    <a:pt x="1035672" y="1178815"/>
                    <a:pt x="1033567" y="1180919"/>
                    <a:pt x="1033567" y="1185130"/>
                  </a:cubicBezTo>
                  <a:lnTo>
                    <a:pt x="1044092" y="1185130"/>
                  </a:lnTo>
                  <a:lnTo>
                    <a:pt x="1044092" y="1178815"/>
                  </a:lnTo>
                  <a:close/>
                  <a:moveTo>
                    <a:pt x="425215" y="1178815"/>
                  </a:moveTo>
                  <a:lnTo>
                    <a:pt x="425215" y="1185130"/>
                  </a:lnTo>
                  <a:lnTo>
                    <a:pt x="427320" y="1185130"/>
                  </a:lnTo>
                  <a:lnTo>
                    <a:pt x="427320" y="1178815"/>
                  </a:lnTo>
                  <a:close/>
                  <a:moveTo>
                    <a:pt x="433635" y="1153554"/>
                  </a:moveTo>
                  <a:lnTo>
                    <a:pt x="433635" y="1161974"/>
                  </a:lnTo>
                  <a:lnTo>
                    <a:pt x="442055" y="1161974"/>
                  </a:lnTo>
                  <a:cubicBezTo>
                    <a:pt x="442055" y="1156361"/>
                    <a:pt x="439248" y="1153554"/>
                    <a:pt x="433635" y="1153554"/>
                  </a:cubicBezTo>
                  <a:close/>
                  <a:moveTo>
                    <a:pt x="414690" y="1145134"/>
                  </a:moveTo>
                  <a:lnTo>
                    <a:pt x="421005" y="1153554"/>
                  </a:lnTo>
                  <a:cubicBezTo>
                    <a:pt x="418198" y="1153554"/>
                    <a:pt x="414690" y="1157063"/>
                    <a:pt x="410480" y="1164079"/>
                  </a:cubicBezTo>
                  <a:lnTo>
                    <a:pt x="414690" y="1170394"/>
                  </a:lnTo>
                  <a:cubicBezTo>
                    <a:pt x="410480" y="1170394"/>
                    <a:pt x="408375" y="1171798"/>
                    <a:pt x="408375" y="1174604"/>
                  </a:cubicBezTo>
                  <a:lnTo>
                    <a:pt x="408375" y="1185130"/>
                  </a:lnTo>
                  <a:lnTo>
                    <a:pt x="404165" y="1185130"/>
                  </a:lnTo>
                  <a:cubicBezTo>
                    <a:pt x="404165" y="1189340"/>
                    <a:pt x="406270" y="1191445"/>
                    <a:pt x="410480" y="1191445"/>
                  </a:cubicBezTo>
                  <a:lnTo>
                    <a:pt x="414690" y="1191445"/>
                  </a:lnTo>
                  <a:lnTo>
                    <a:pt x="421005" y="1170394"/>
                  </a:lnTo>
                  <a:cubicBezTo>
                    <a:pt x="418198" y="1170394"/>
                    <a:pt x="416795" y="1169693"/>
                    <a:pt x="416795" y="1168289"/>
                  </a:cubicBezTo>
                  <a:cubicBezTo>
                    <a:pt x="421005" y="1168289"/>
                    <a:pt x="424513" y="1164781"/>
                    <a:pt x="427320" y="1157764"/>
                  </a:cubicBezTo>
                  <a:lnTo>
                    <a:pt x="427320" y="1151449"/>
                  </a:lnTo>
                  <a:cubicBezTo>
                    <a:pt x="427320" y="1147239"/>
                    <a:pt x="425215" y="1145134"/>
                    <a:pt x="421005" y="1145134"/>
                  </a:cubicBezTo>
                  <a:close/>
                  <a:moveTo>
                    <a:pt x="1063037" y="1136714"/>
                  </a:moveTo>
                  <a:cubicBezTo>
                    <a:pt x="1051811" y="1147941"/>
                    <a:pt x="1046197" y="1159168"/>
                    <a:pt x="1046197" y="1170394"/>
                  </a:cubicBezTo>
                  <a:cubicBezTo>
                    <a:pt x="1051811" y="1173201"/>
                    <a:pt x="1056722" y="1174604"/>
                    <a:pt x="1060932" y="1174604"/>
                  </a:cubicBezTo>
                  <a:lnTo>
                    <a:pt x="1060932" y="1170394"/>
                  </a:lnTo>
                  <a:lnTo>
                    <a:pt x="1054617" y="1161974"/>
                  </a:lnTo>
                  <a:cubicBezTo>
                    <a:pt x="1056021" y="1161974"/>
                    <a:pt x="1060231" y="1156361"/>
                    <a:pt x="1067247" y="1145134"/>
                  </a:cubicBezTo>
                  <a:lnTo>
                    <a:pt x="1067247" y="1136714"/>
                  </a:lnTo>
                  <a:close/>
                  <a:moveTo>
                    <a:pt x="442055" y="1136714"/>
                  </a:moveTo>
                  <a:lnTo>
                    <a:pt x="442055" y="1140924"/>
                  </a:lnTo>
                  <a:lnTo>
                    <a:pt x="448370" y="1140924"/>
                  </a:lnTo>
                  <a:lnTo>
                    <a:pt x="448370" y="1136714"/>
                  </a:lnTo>
                  <a:close/>
                  <a:moveTo>
                    <a:pt x="1039882" y="1130399"/>
                  </a:moveTo>
                  <a:cubicBezTo>
                    <a:pt x="1039882" y="1136012"/>
                    <a:pt x="1035672" y="1140924"/>
                    <a:pt x="1027252" y="1145134"/>
                  </a:cubicBezTo>
                  <a:cubicBezTo>
                    <a:pt x="1027252" y="1149344"/>
                    <a:pt x="1025849" y="1151449"/>
                    <a:pt x="1023042" y="1151449"/>
                  </a:cubicBezTo>
                  <a:cubicBezTo>
                    <a:pt x="1025849" y="1154256"/>
                    <a:pt x="1027252" y="1159869"/>
                    <a:pt x="1027252" y="1168289"/>
                  </a:cubicBezTo>
                  <a:cubicBezTo>
                    <a:pt x="1023042" y="1168289"/>
                    <a:pt x="1020937" y="1170394"/>
                    <a:pt x="1020937" y="1174604"/>
                  </a:cubicBezTo>
                  <a:lnTo>
                    <a:pt x="1027252" y="1178815"/>
                  </a:lnTo>
                  <a:cubicBezTo>
                    <a:pt x="1045496" y="1156361"/>
                    <a:pt x="1054617" y="1140222"/>
                    <a:pt x="1054617" y="1130399"/>
                  </a:cubicBezTo>
                  <a:close/>
                  <a:moveTo>
                    <a:pt x="450475" y="1111454"/>
                  </a:moveTo>
                  <a:lnTo>
                    <a:pt x="448370" y="1128294"/>
                  </a:lnTo>
                  <a:lnTo>
                    <a:pt x="461000" y="1128294"/>
                  </a:lnTo>
                  <a:lnTo>
                    <a:pt x="461000" y="1119874"/>
                  </a:lnTo>
                  <a:cubicBezTo>
                    <a:pt x="456790" y="1119874"/>
                    <a:pt x="454685" y="1117067"/>
                    <a:pt x="454685" y="1111454"/>
                  </a:cubicBezTo>
                  <a:close/>
                  <a:moveTo>
                    <a:pt x="431530" y="1100929"/>
                  </a:moveTo>
                  <a:lnTo>
                    <a:pt x="427320" y="1107244"/>
                  </a:lnTo>
                  <a:lnTo>
                    <a:pt x="427320" y="1111454"/>
                  </a:lnTo>
                  <a:lnTo>
                    <a:pt x="433635" y="1119874"/>
                  </a:lnTo>
                  <a:lnTo>
                    <a:pt x="433635" y="1124084"/>
                  </a:lnTo>
                  <a:lnTo>
                    <a:pt x="431530" y="1124084"/>
                  </a:lnTo>
                  <a:lnTo>
                    <a:pt x="425215" y="1119874"/>
                  </a:lnTo>
                  <a:lnTo>
                    <a:pt x="425215" y="1128294"/>
                  </a:lnTo>
                  <a:lnTo>
                    <a:pt x="431530" y="1136714"/>
                  </a:lnTo>
                  <a:lnTo>
                    <a:pt x="427320" y="1145134"/>
                  </a:lnTo>
                  <a:lnTo>
                    <a:pt x="433635" y="1145134"/>
                  </a:lnTo>
                  <a:cubicBezTo>
                    <a:pt x="433635" y="1139521"/>
                    <a:pt x="438547" y="1126891"/>
                    <a:pt x="448370" y="1107244"/>
                  </a:cubicBezTo>
                  <a:cubicBezTo>
                    <a:pt x="442757" y="1103034"/>
                    <a:pt x="437143" y="1100929"/>
                    <a:pt x="431530" y="1100929"/>
                  </a:cubicBezTo>
                  <a:close/>
                  <a:moveTo>
                    <a:pt x="448370" y="1073563"/>
                  </a:moveTo>
                  <a:lnTo>
                    <a:pt x="450475" y="1079878"/>
                  </a:lnTo>
                  <a:cubicBezTo>
                    <a:pt x="442055" y="1084088"/>
                    <a:pt x="437845" y="1087597"/>
                    <a:pt x="437845" y="1090403"/>
                  </a:cubicBezTo>
                  <a:cubicBezTo>
                    <a:pt x="437845" y="1093210"/>
                    <a:pt x="441353" y="1096719"/>
                    <a:pt x="448370" y="1100929"/>
                  </a:cubicBezTo>
                  <a:lnTo>
                    <a:pt x="450475" y="1100929"/>
                  </a:lnTo>
                  <a:lnTo>
                    <a:pt x="448370" y="1094613"/>
                  </a:lnTo>
                  <a:cubicBezTo>
                    <a:pt x="452580" y="1094613"/>
                    <a:pt x="454685" y="1091807"/>
                    <a:pt x="454685" y="1086193"/>
                  </a:cubicBezTo>
                  <a:lnTo>
                    <a:pt x="454685" y="1073563"/>
                  </a:lnTo>
                  <a:close/>
                  <a:moveTo>
                    <a:pt x="471525" y="1052513"/>
                  </a:moveTo>
                  <a:lnTo>
                    <a:pt x="471525" y="1060933"/>
                  </a:lnTo>
                  <a:lnTo>
                    <a:pt x="477840" y="1060933"/>
                  </a:lnTo>
                  <a:cubicBezTo>
                    <a:pt x="477840" y="1055320"/>
                    <a:pt x="475735" y="1052513"/>
                    <a:pt x="471525" y="1052513"/>
                  </a:cubicBezTo>
                  <a:close/>
                  <a:moveTo>
                    <a:pt x="482050" y="1023043"/>
                  </a:moveTo>
                  <a:lnTo>
                    <a:pt x="482050" y="1033568"/>
                  </a:lnTo>
                  <a:lnTo>
                    <a:pt x="494681" y="1035673"/>
                  </a:lnTo>
                  <a:lnTo>
                    <a:pt x="494681" y="1033568"/>
                  </a:lnTo>
                  <a:cubicBezTo>
                    <a:pt x="494681" y="1029358"/>
                    <a:pt x="491172" y="1025849"/>
                    <a:pt x="484155" y="1023043"/>
                  </a:cubicBezTo>
                  <a:close/>
                  <a:moveTo>
                    <a:pt x="458895" y="1010412"/>
                  </a:moveTo>
                  <a:cubicBezTo>
                    <a:pt x="464509" y="1017429"/>
                    <a:pt x="467315" y="1023744"/>
                    <a:pt x="467315" y="1029358"/>
                  </a:cubicBezTo>
                  <a:lnTo>
                    <a:pt x="454685" y="1039883"/>
                  </a:lnTo>
                  <a:cubicBezTo>
                    <a:pt x="457492" y="1048303"/>
                    <a:pt x="461000" y="1052513"/>
                    <a:pt x="465210" y="1052513"/>
                  </a:cubicBezTo>
                  <a:lnTo>
                    <a:pt x="477840" y="1010412"/>
                  </a:lnTo>
                  <a:close/>
                  <a:moveTo>
                    <a:pt x="488366" y="1004097"/>
                  </a:moveTo>
                  <a:lnTo>
                    <a:pt x="488366" y="1012518"/>
                  </a:lnTo>
                  <a:lnTo>
                    <a:pt x="500996" y="1016728"/>
                  </a:lnTo>
                  <a:lnTo>
                    <a:pt x="500996" y="1010412"/>
                  </a:lnTo>
                  <a:cubicBezTo>
                    <a:pt x="499592" y="1010412"/>
                    <a:pt x="495382" y="1008307"/>
                    <a:pt x="488366" y="1004097"/>
                  </a:cubicBezTo>
                  <a:close/>
                  <a:moveTo>
                    <a:pt x="467315" y="989362"/>
                  </a:moveTo>
                  <a:lnTo>
                    <a:pt x="467315" y="993572"/>
                  </a:lnTo>
                  <a:cubicBezTo>
                    <a:pt x="470122" y="1001992"/>
                    <a:pt x="475735" y="1006202"/>
                    <a:pt x="484155" y="1006202"/>
                  </a:cubicBezTo>
                  <a:lnTo>
                    <a:pt x="484155" y="995677"/>
                  </a:lnTo>
                  <a:cubicBezTo>
                    <a:pt x="484155" y="991467"/>
                    <a:pt x="482050" y="989362"/>
                    <a:pt x="477840" y="989362"/>
                  </a:cubicBezTo>
                  <a:close/>
                  <a:moveTo>
                    <a:pt x="498891" y="983047"/>
                  </a:moveTo>
                  <a:lnTo>
                    <a:pt x="498891" y="989362"/>
                  </a:lnTo>
                  <a:lnTo>
                    <a:pt x="505206" y="989362"/>
                  </a:lnTo>
                  <a:lnTo>
                    <a:pt x="505206" y="983047"/>
                  </a:lnTo>
                  <a:close/>
                  <a:moveTo>
                    <a:pt x="509416" y="961997"/>
                  </a:moveTo>
                  <a:lnTo>
                    <a:pt x="509416" y="966207"/>
                  </a:lnTo>
                  <a:cubicBezTo>
                    <a:pt x="513626" y="966207"/>
                    <a:pt x="515731" y="968312"/>
                    <a:pt x="515731" y="972522"/>
                  </a:cubicBezTo>
                  <a:lnTo>
                    <a:pt x="522046" y="972522"/>
                  </a:lnTo>
                  <a:lnTo>
                    <a:pt x="522046" y="966207"/>
                  </a:lnTo>
                  <a:cubicBezTo>
                    <a:pt x="520643" y="966207"/>
                    <a:pt x="517134" y="964804"/>
                    <a:pt x="511521" y="961997"/>
                  </a:cubicBezTo>
                  <a:close/>
                  <a:moveTo>
                    <a:pt x="494681" y="953577"/>
                  </a:moveTo>
                  <a:cubicBezTo>
                    <a:pt x="494681" y="966207"/>
                    <a:pt x="489067" y="974627"/>
                    <a:pt x="477840" y="978837"/>
                  </a:cubicBezTo>
                  <a:lnTo>
                    <a:pt x="477840" y="983047"/>
                  </a:lnTo>
                  <a:lnTo>
                    <a:pt x="492576" y="989362"/>
                  </a:lnTo>
                  <a:cubicBezTo>
                    <a:pt x="492576" y="976732"/>
                    <a:pt x="496786" y="965505"/>
                    <a:pt x="505206" y="955682"/>
                  </a:cubicBezTo>
                  <a:lnTo>
                    <a:pt x="498891" y="953577"/>
                  </a:lnTo>
                  <a:close/>
                  <a:moveTo>
                    <a:pt x="559936" y="869376"/>
                  </a:moveTo>
                  <a:lnTo>
                    <a:pt x="559936" y="875691"/>
                  </a:lnTo>
                  <a:lnTo>
                    <a:pt x="566251" y="875691"/>
                  </a:lnTo>
                  <a:cubicBezTo>
                    <a:pt x="566251" y="871481"/>
                    <a:pt x="564146" y="869376"/>
                    <a:pt x="559936" y="869376"/>
                  </a:cubicBezTo>
                  <a:close/>
                  <a:moveTo>
                    <a:pt x="549411" y="869376"/>
                  </a:moveTo>
                  <a:lnTo>
                    <a:pt x="528361" y="919896"/>
                  </a:lnTo>
                  <a:lnTo>
                    <a:pt x="532571" y="919896"/>
                  </a:lnTo>
                  <a:lnTo>
                    <a:pt x="538886" y="915686"/>
                  </a:lnTo>
                  <a:cubicBezTo>
                    <a:pt x="544500" y="918493"/>
                    <a:pt x="548008" y="919896"/>
                    <a:pt x="549411" y="919896"/>
                  </a:cubicBezTo>
                  <a:cubicBezTo>
                    <a:pt x="549411" y="917090"/>
                    <a:pt x="545903" y="913581"/>
                    <a:pt x="538886" y="909371"/>
                  </a:cubicBezTo>
                  <a:lnTo>
                    <a:pt x="545201" y="894636"/>
                  </a:lnTo>
                  <a:lnTo>
                    <a:pt x="551516" y="898846"/>
                  </a:lnTo>
                  <a:lnTo>
                    <a:pt x="555726" y="898846"/>
                  </a:lnTo>
                  <a:lnTo>
                    <a:pt x="555726" y="894636"/>
                  </a:lnTo>
                  <a:cubicBezTo>
                    <a:pt x="548710" y="894636"/>
                    <a:pt x="545201" y="892531"/>
                    <a:pt x="545201" y="888321"/>
                  </a:cubicBezTo>
                  <a:lnTo>
                    <a:pt x="551516" y="886216"/>
                  </a:lnTo>
                  <a:lnTo>
                    <a:pt x="562041" y="888321"/>
                  </a:lnTo>
                  <a:lnTo>
                    <a:pt x="551516" y="875691"/>
                  </a:lnTo>
                  <a:lnTo>
                    <a:pt x="555726" y="869376"/>
                  </a:lnTo>
                  <a:close/>
                  <a:moveTo>
                    <a:pt x="566251" y="837800"/>
                  </a:moveTo>
                  <a:cubicBezTo>
                    <a:pt x="559235" y="847624"/>
                    <a:pt x="555726" y="854641"/>
                    <a:pt x="555726" y="858851"/>
                  </a:cubicBezTo>
                  <a:cubicBezTo>
                    <a:pt x="562743" y="863061"/>
                    <a:pt x="568357" y="865166"/>
                    <a:pt x="572567" y="865166"/>
                  </a:cubicBezTo>
                  <a:lnTo>
                    <a:pt x="566251" y="854641"/>
                  </a:lnTo>
                  <a:cubicBezTo>
                    <a:pt x="566251" y="850430"/>
                    <a:pt x="570462" y="848326"/>
                    <a:pt x="578882" y="848326"/>
                  </a:cubicBezTo>
                  <a:lnTo>
                    <a:pt x="578882" y="842011"/>
                  </a:lnTo>
                  <a:close/>
                  <a:moveTo>
                    <a:pt x="953576" y="820960"/>
                  </a:moveTo>
                  <a:lnTo>
                    <a:pt x="953576" y="827275"/>
                  </a:lnTo>
                  <a:lnTo>
                    <a:pt x="959891" y="827275"/>
                  </a:lnTo>
                  <a:cubicBezTo>
                    <a:pt x="959891" y="823065"/>
                    <a:pt x="957786" y="820960"/>
                    <a:pt x="953576" y="820960"/>
                  </a:cubicBezTo>
                  <a:close/>
                  <a:moveTo>
                    <a:pt x="543096" y="820960"/>
                  </a:moveTo>
                  <a:cubicBezTo>
                    <a:pt x="543096" y="832187"/>
                    <a:pt x="540289" y="837800"/>
                    <a:pt x="534676" y="837800"/>
                  </a:cubicBezTo>
                  <a:lnTo>
                    <a:pt x="532571" y="837800"/>
                  </a:lnTo>
                  <a:lnTo>
                    <a:pt x="538886" y="848326"/>
                  </a:lnTo>
                  <a:cubicBezTo>
                    <a:pt x="538886" y="852536"/>
                    <a:pt x="536781" y="854641"/>
                    <a:pt x="532571" y="854641"/>
                  </a:cubicBezTo>
                  <a:cubicBezTo>
                    <a:pt x="532571" y="853237"/>
                    <a:pt x="531168" y="852536"/>
                    <a:pt x="528361" y="852536"/>
                  </a:cubicBezTo>
                  <a:cubicBezTo>
                    <a:pt x="528361" y="856746"/>
                    <a:pt x="526256" y="860956"/>
                    <a:pt x="522046" y="865166"/>
                  </a:cubicBezTo>
                  <a:lnTo>
                    <a:pt x="526256" y="871481"/>
                  </a:lnTo>
                  <a:lnTo>
                    <a:pt x="515731" y="886216"/>
                  </a:lnTo>
                  <a:lnTo>
                    <a:pt x="515731" y="894636"/>
                  </a:lnTo>
                  <a:lnTo>
                    <a:pt x="511521" y="894636"/>
                  </a:lnTo>
                  <a:lnTo>
                    <a:pt x="511521" y="905161"/>
                  </a:lnTo>
                  <a:lnTo>
                    <a:pt x="515731" y="911476"/>
                  </a:lnTo>
                  <a:cubicBezTo>
                    <a:pt x="504504" y="914283"/>
                    <a:pt x="498891" y="919195"/>
                    <a:pt x="498891" y="926211"/>
                  </a:cubicBezTo>
                  <a:lnTo>
                    <a:pt x="500996" y="949367"/>
                  </a:lnTo>
                  <a:cubicBezTo>
                    <a:pt x="502399" y="949367"/>
                    <a:pt x="505206" y="947963"/>
                    <a:pt x="509416" y="945157"/>
                  </a:cubicBezTo>
                  <a:cubicBezTo>
                    <a:pt x="513626" y="940947"/>
                    <a:pt x="517836" y="935333"/>
                    <a:pt x="522046" y="928316"/>
                  </a:cubicBezTo>
                  <a:lnTo>
                    <a:pt x="522046" y="932526"/>
                  </a:lnTo>
                  <a:lnTo>
                    <a:pt x="517836" y="949367"/>
                  </a:lnTo>
                  <a:lnTo>
                    <a:pt x="526256" y="949367"/>
                  </a:lnTo>
                  <a:cubicBezTo>
                    <a:pt x="527659" y="949367"/>
                    <a:pt x="529063" y="948665"/>
                    <a:pt x="530466" y="947262"/>
                  </a:cubicBezTo>
                  <a:lnTo>
                    <a:pt x="534676" y="938842"/>
                  </a:lnTo>
                  <a:lnTo>
                    <a:pt x="534676" y="936737"/>
                  </a:lnTo>
                  <a:cubicBezTo>
                    <a:pt x="534676" y="931123"/>
                    <a:pt x="530466" y="928316"/>
                    <a:pt x="522046" y="928316"/>
                  </a:cubicBezTo>
                  <a:lnTo>
                    <a:pt x="522046" y="915686"/>
                  </a:lnTo>
                  <a:cubicBezTo>
                    <a:pt x="531869" y="891829"/>
                    <a:pt x="543096" y="867972"/>
                    <a:pt x="555726" y="844115"/>
                  </a:cubicBezTo>
                  <a:lnTo>
                    <a:pt x="551516" y="837800"/>
                  </a:lnTo>
                  <a:lnTo>
                    <a:pt x="551516" y="820960"/>
                  </a:lnTo>
                  <a:close/>
                  <a:moveTo>
                    <a:pt x="549411" y="808330"/>
                  </a:moveTo>
                  <a:lnTo>
                    <a:pt x="549411" y="810435"/>
                  </a:lnTo>
                  <a:lnTo>
                    <a:pt x="555726" y="810435"/>
                  </a:lnTo>
                  <a:lnTo>
                    <a:pt x="555726" y="808330"/>
                  </a:lnTo>
                  <a:close/>
                  <a:moveTo>
                    <a:pt x="1185129" y="759915"/>
                  </a:moveTo>
                  <a:cubicBezTo>
                    <a:pt x="1185129" y="761318"/>
                    <a:pt x="1183725" y="764826"/>
                    <a:pt x="1180919" y="770440"/>
                  </a:cubicBezTo>
                  <a:lnTo>
                    <a:pt x="1180919" y="774650"/>
                  </a:lnTo>
                  <a:lnTo>
                    <a:pt x="1185129" y="774650"/>
                  </a:lnTo>
                  <a:cubicBezTo>
                    <a:pt x="1185129" y="773246"/>
                    <a:pt x="1186532" y="769738"/>
                    <a:pt x="1189339" y="764125"/>
                  </a:cubicBezTo>
                  <a:lnTo>
                    <a:pt x="1189339" y="759915"/>
                  </a:lnTo>
                  <a:close/>
                  <a:moveTo>
                    <a:pt x="882005" y="747284"/>
                  </a:moveTo>
                  <a:cubicBezTo>
                    <a:pt x="879199" y="747284"/>
                    <a:pt x="875690" y="750793"/>
                    <a:pt x="871480" y="757809"/>
                  </a:cubicBezTo>
                  <a:lnTo>
                    <a:pt x="871480" y="759915"/>
                  </a:lnTo>
                  <a:lnTo>
                    <a:pt x="875690" y="759915"/>
                  </a:lnTo>
                  <a:cubicBezTo>
                    <a:pt x="877094" y="759915"/>
                    <a:pt x="878497" y="759213"/>
                    <a:pt x="879900" y="757809"/>
                  </a:cubicBezTo>
                  <a:cubicBezTo>
                    <a:pt x="882707" y="756406"/>
                    <a:pt x="884812" y="754301"/>
                    <a:pt x="886215" y="751494"/>
                  </a:cubicBezTo>
                  <a:lnTo>
                    <a:pt x="886215" y="747284"/>
                  </a:lnTo>
                  <a:close/>
                  <a:moveTo>
                    <a:pt x="860955" y="743074"/>
                  </a:moveTo>
                  <a:cubicBezTo>
                    <a:pt x="856745" y="744478"/>
                    <a:pt x="854640" y="747284"/>
                    <a:pt x="854640" y="751494"/>
                  </a:cubicBezTo>
                  <a:cubicBezTo>
                    <a:pt x="857447" y="751494"/>
                    <a:pt x="858850" y="752196"/>
                    <a:pt x="858850" y="753599"/>
                  </a:cubicBezTo>
                  <a:lnTo>
                    <a:pt x="865165" y="751494"/>
                  </a:lnTo>
                  <a:lnTo>
                    <a:pt x="869375" y="751494"/>
                  </a:lnTo>
                  <a:lnTo>
                    <a:pt x="869375" y="743074"/>
                  </a:lnTo>
                  <a:close/>
                  <a:moveTo>
                    <a:pt x="869375" y="736759"/>
                  </a:moveTo>
                  <a:lnTo>
                    <a:pt x="869375" y="740969"/>
                  </a:lnTo>
                  <a:lnTo>
                    <a:pt x="877795" y="740969"/>
                  </a:lnTo>
                  <a:lnTo>
                    <a:pt x="877795" y="736759"/>
                  </a:lnTo>
                  <a:close/>
                  <a:moveTo>
                    <a:pt x="915686" y="726234"/>
                  </a:moveTo>
                  <a:cubicBezTo>
                    <a:pt x="901652" y="736058"/>
                    <a:pt x="892530" y="740969"/>
                    <a:pt x="888320" y="740969"/>
                  </a:cubicBezTo>
                  <a:lnTo>
                    <a:pt x="888320" y="743074"/>
                  </a:lnTo>
                  <a:lnTo>
                    <a:pt x="892530" y="743074"/>
                  </a:lnTo>
                  <a:lnTo>
                    <a:pt x="915686" y="736759"/>
                  </a:lnTo>
                  <a:close/>
                  <a:moveTo>
                    <a:pt x="1016727" y="717814"/>
                  </a:moveTo>
                  <a:cubicBezTo>
                    <a:pt x="994273" y="719217"/>
                    <a:pt x="964101" y="736058"/>
                    <a:pt x="926211" y="768335"/>
                  </a:cubicBezTo>
                  <a:cubicBezTo>
                    <a:pt x="907967" y="773948"/>
                    <a:pt x="898845" y="783771"/>
                    <a:pt x="898845" y="797805"/>
                  </a:cubicBezTo>
                  <a:cubicBezTo>
                    <a:pt x="904459" y="811838"/>
                    <a:pt x="911476" y="818855"/>
                    <a:pt x="919896" y="818855"/>
                  </a:cubicBezTo>
                  <a:cubicBezTo>
                    <a:pt x="925509" y="818855"/>
                    <a:pt x="928316" y="820960"/>
                    <a:pt x="928316" y="825170"/>
                  </a:cubicBezTo>
                  <a:cubicBezTo>
                    <a:pt x="939543" y="818154"/>
                    <a:pt x="957786" y="810435"/>
                    <a:pt x="983046" y="802015"/>
                  </a:cubicBezTo>
                  <a:cubicBezTo>
                    <a:pt x="1006903" y="776755"/>
                    <a:pt x="1021639" y="751494"/>
                    <a:pt x="1027252" y="726234"/>
                  </a:cubicBezTo>
                  <a:lnTo>
                    <a:pt x="1027252" y="724129"/>
                  </a:lnTo>
                  <a:cubicBezTo>
                    <a:pt x="1020235" y="724129"/>
                    <a:pt x="1016727" y="722024"/>
                    <a:pt x="1016727" y="717814"/>
                  </a:cubicBezTo>
                  <a:close/>
                  <a:moveTo>
                    <a:pt x="827275" y="675714"/>
                  </a:moveTo>
                  <a:cubicBezTo>
                    <a:pt x="823065" y="677117"/>
                    <a:pt x="820960" y="679924"/>
                    <a:pt x="820960" y="684134"/>
                  </a:cubicBezTo>
                  <a:lnTo>
                    <a:pt x="820960" y="686239"/>
                  </a:lnTo>
                  <a:lnTo>
                    <a:pt x="825170" y="686239"/>
                  </a:lnTo>
                  <a:cubicBezTo>
                    <a:pt x="827976" y="686239"/>
                    <a:pt x="831485" y="682730"/>
                    <a:pt x="835695" y="675714"/>
                  </a:cubicBezTo>
                  <a:close/>
                  <a:moveTo>
                    <a:pt x="865165" y="669398"/>
                  </a:moveTo>
                  <a:lnTo>
                    <a:pt x="865165" y="675714"/>
                  </a:lnTo>
                  <a:cubicBezTo>
                    <a:pt x="867972" y="675714"/>
                    <a:pt x="869375" y="677117"/>
                    <a:pt x="869375" y="679924"/>
                  </a:cubicBezTo>
                  <a:cubicBezTo>
                    <a:pt x="865165" y="679924"/>
                    <a:pt x="861657" y="683432"/>
                    <a:pt x="858850" y="690449"/>
                  </a:cubicBezTo>
                  <a:lnTo>
                    <a:pt x="858850" y="692554"/>
                  </a:lnTo>
                  <a:cubicBezTo>
                    <a:pt x="871480" y="685537"/>
                    <a:pt x="877795" y="679924"/>
                    <a:pt x="877795" y="675714"/>
                  </a:cubicBezTo>
                  <a:cubicBezTo>
                    <a:pt x="872182" y="675714"/>
                    <a:pt x="869375" y="673609"/>
                    <a:pt x="869375" y="669398"/>
                  </a:cubicBezTo>
                  <a:close/>
                  <a:moveTo>
                    <a:pt x="1246175" y="650453"/>
                  </a:moveTo>
                  <a:lnTo>
                    <a:pt x="1246175" y="656768"/>
                  </a:lnTo>
                  <a:lnTo>
                    <a:pt x="1252490" y="656768"/>
                  </a:lnTo>
                  <a:cubicBezTo>
                    <a:pt x="1252490" y="652558"/>
                    <a:pt x="1250385" y="650453"/>
                    <a:pt x="1246175" y="650453"/>
                  </a:cubicBezTo>
                  <a:close/>
                  <a:moveTo>
                    <a:pt x="1252490" y="639928"/>
                  </a:moveTo>
                  <a:lnTo>
                    <a:pt x="1252490" y="646243"/>
                  </a:lnTo>
                  <a:lnTo>
                    <a:pt x="1254595" y="646243"/>
                  </a:lnTo>
                  <a:lnTo>
                    <a:pt x="1254595" y="639928"/>
                  </a:lnTo>
                  <a:close/>
                  <a:moveTo>
                    <a:pt x="995677" y="639928"/>
                  </a:moveTo>
                  <a:lnTo>
                    <a:pt x="995677" y="642033"/>
                  </a:lnTo>
                  <a:lnTo>
                    <a:pt x="1010412" y="646243"/>
                  </a:lnTo>
                  <a:lnTo>
                    <a:pt x="1012517" y="639928"/>
                  </a:lnTo>
                  <a:close/>
                  <a:moveTo>
                    <a:pt x="1258805" y="612563"/>
                  </a:moveTo>
                  <a:cubicBezTo>
                    <a:pt x="1258805" y="616773"/>
                    <a:pt x="1260910" y="618878"/>
                    <a:pt x="1265120" y="618878"/>
                  </a:cubicBezTo>
                  <a:lnTo>
                    <a:pt x="1269330" y="618878"/>
                  </a:lnTo>
                  <a:cubicBezTo>
                    <a:pt x="1269330" y="614668"/>
                    <a:pt x="1267225" y="612563"/>
                    <a:pt x="1263015" y="612563"/>
                  </a:cubicBezTo>
                  <a:close/>
                  <a:moveTo>
                    <a:pt x="711498" y="500996"/>
                  </a:moveTo>
                  <a:lnTo>
                    <a:pt x="711498" y="509417"/>
                  </a:lnTo>
                  <a:lnTo>
                    <a:pt x="713603" y="509417"/>
                  </a:lnTo>
                  <a:lnTo>
                    <a:pt x="713603" y="500996"/>
                  </a:lnTo>
                  <a:close/>
                  <a:moveTo>
                    <a:pt x="696763" y="500996"/>
                  </a:moveTo>
                  <a:cubicBezTo>
                    <a:pt x="691150" y="500996"/>
                    <a:pt x="684835" y="506610"/>
                    <a:pt x="677818" y="517837"/>
                  </a:cubicBezTo>
                  <a:cubicBezTo>
                    <a:pt x="673608" y="516433"/>
                    <a:pt x="670099" y="515732"/>
                    <a:pt x="667293" y="515732"/>
                  </a:cubicBezTo>
                  <a:lnTo>
                    <a:pt x="667293" y="517837"/>
                  </a:lnTo>
                  <a:lnTo>
                    <a:pt x="673608" y="528362"/>
                  </a:lnTo>
                  <a:lnTo>
                    <a:pt x="673608" y="532572"/>
                  </a:lnTo>
                  <a:cubicBezTo>
                    <a:pt x="673608" y="536782"/>
                    <a:pt x="670099" y="538887"/>
                    <a:pt x="663083" y="538887"/>
                  </a:cubicBezTo>
                  <a:lnTo>
                    <a:pt x="667293" y="545202"/>
                  </a:lnTo>
                  <a:lnTo>
                    <a:pt x="652557" y="568357"/>
                  </a:lnTo>
                  <a:lnTo>
                    <a:pt x="652557" y="583092"/>
                  </a:lnTo>
                  <a:cubicBezTo>
                    <a:pt x="659574" y="583092"/>
                    <a:pt x="664486" y="583794"/>
                    <a:pt x="667293" y="585197"/>
                  </a:cubicBezTo>
                  <a:cubicBezTo>
                    <a:pt x="679923" y="543097"/>
                    <a:pt x="689746" y="522047"/>
                    <a:pt x="696763" y="522047"/>
                  </a:cubicBezTo>
                  <a:lnTo>
                    <a:pt x="696763" y="532572"/>
                  </a:lnTo>
                  <a:cubicBezTo>
                    <a:pt x="685536" y="552219"/>
                    <a:pt x="679923" y="564147"/>
                    <a:pt x="679923" y="568357"/>
                  </a:cubicBezTo>
                  <a:lnTo>
                    <a:pt x="684133" y="568357"/>
                  </a:lnTo>
                  <a:cubicBezTo>
                    <a:pt x="686940" y="568357"/>
                    <a:pt x="691150" y="559937"/>
                    <a:pt x="696763" y="543097"/>
                  </a:cubicBezTo>
                  <a:cubicBezTo>
                    <a:pt x="698166" y="543097"/>
                    <a:pt x="701675" y="541694"/>
                    <a:pt x="707288" y="538887"/>
                  </a:cubicBezTo>
                  <a:lnTo>
                    <a:pt x="703078" y="532572"/>
                  </a:lnTo>
                  <a:lnTo>
                    <a:pt x="703078" y="528362"/>
                  </a:lnTo>
                  <a:lnTo>
                    <a:pt x="713603" y="528362"/>
                  </a:lnTo>
                  <a:lnTo>
                    <a:pt x="713603" y="515732"/>
                  </a:lnTo>
                  <a:lnTo>
                    <a:pt x="703078" y="515732"/>
                  </a:lnTo>
                  <a:lnTo>
                    <a:pt x="696763" y="517837"/>
                  </a:lnTo>
                  <a:lnTo>
                    <a:pt x="696763" y="511522"/>
                  </a:lnTo>
                  <a:cubicBezTo>
                    <a:pt x="699570" y="505908"/>
                    <a:pt x="700973" y="502400"/>
                    <a:pt x="700973" y="500996"/>
                  </a:cubicBezTo>
                  <a:close/>
                  <a:moveTo>
                    <a:pt x="730443" y="477841"/>
                  </a:moveTo>
                  <a:cubicBezTo>
                    <a:pt x="727637" y="477841"/>
                    <a:pt x="724128" y="481350"/>
                    <a:pt x="719918" y="488366"/>
                  </a:cubicBezTo>
                  <a:lnTo>
                    <a:pt x="730443" y="488366"/>
                  </a:lnTo>
                  <a:close/>
                  <a:moveTo>
                    <a:pt x="1134608" y="471526"/>
                  </a:moveTo>
                  <a:cubicBezTo>
                    <a:pt x="1134608" y="474333"/>
                    <a:pt x="1121277" y="478543"/>
                    <a:pt x="1094613" y="484156"/>
                  </a:cubicBezTo>
                  <a:cubicBezTo>
                    <a:pt x="1094613" y="489770"/>
                    <a:pt x="1089701" y="492576"/>
                    <a:pt x="1079878" y="492576"/>
                  </a:cubicBezTo>
                  <a:lnTo>
                    <a:pt x="1079878" y="488366"/>
                  </a:lnTo>
                  <a:cubicBezTo>
                    <a:pt x="1077071" y="491173"/>
                    <a:pt x="1072861" y="492576"/>
                    <a:pt x="1067247" y="492576"/>
                  </a:cubicBezTo>
                  <a:lnTo>
                    <a:pt x="1071457" y="498891"/>
                  </a:lnTo>
                  <a:lnTo>
                    <a:pt x="1071457" y="500996"/>
                  </a:lnTo>
                  <a:lnTo>
                    <a:pt x="1054617" y="498891"/>
                  </a:lnTo>
                  <a:lnTo>
                    <a:pt x="1044092" y="500996"/>
                  </a:lnTo>
                  <a:cubicBezTo>
                    <a:pt x="1044092" y="499593"/>
                    <a:pt x="1042689" y="498891"/>
                    <a:pt x="1039882" y="498891"/>
                  </a:cubicBezTo>
                  <a:lnTo>
                    <a:pt x="1039882" y="511522"/>
                  </a:lnTo>
                  <a:lnTo>
                    <a:pt x="1029357" y="511522"/>
                  </a:lnTo>
                  <a:lnTo>
                    <a:pt x="1023042" y="509417"/>
                  </a:lnTo>
                  <a:cubicBezTo>
                    <a:pt x="1023042" y="510820"/>
                    <a:pt x="994975" y="524853"/>
                    <a:pt x="938841" y="551517"/>
                  </a:cubicBezTo>
                  <a:cubicBezTo>
                    <a:pt x="899547" y="595021"/>
                    <a:pt x="877094" y="616773"/>
                    <a:pt x="871480" y="616773"/>
                  </a:cubicBezTo>
                  <a:cubicBezTo>
                    <a:pt x="871480" y="622386"/>
                    <a:pt x="858148" y="639226"/>
                    <a:pt x="831485" y="667293"/>
                  </a:cubicBezTo>
                  <a:lnTo>
                    <a:pt x="831485" y="673609"/>
                  </a:lnTo>
                  <a:lnTo>
                    <a:pt x="837800" y="673609"/>
                  </a:lnTo>
                  <a:cubicBezTo>
                    <a:pt x="843413" y="673609"/>
                    <a:pt x="851132" y="670100"/>
                    <a:pt x="860955" y="663083"/>
                  </a:cubicBezTo>
                  <a:cubicBezTo>
                    <a:pt x="865165" y="663083"/>
                    <a:pt x="870077" y="664487"/>
                    <a:pt x="875690" y="667293"/>
                  </a:cubicBezTo>
                  <a:cubicBezTo>
                    <a:pt x="881304" y="664487"/>
                    <a:pt x="885514" y="663083"/>
                    <a:pt x="888320" y="663083"/>
                  </a:cubicBezTo>
                  <a:lnTo>
                    <a:pt x="888320" y="667293"/>
                  </a:lnTo>
                  <a:lnTo>
                    <a:pt x="886215" y="675714"/>
                  </a:lnTo>
                  <a:lnTo>
                    <a:pt x="888320" y="675714"/>
                  </a:lnTo>
                  <a:cubicBezTo>
                    <a:pt x="903757" y="671503"/>
                    <a:pt x="911476" y="667293"/>
                    <a:pt x="911476" y="663083"/>
                  </a:cubicBezTo>
                  <a:lnTo>
                    <a:pt x="928316" y="667293"/>
                  </a:lnTo>
                  <a:lnTo>
                    <a:pt x="932526" y="667293"/>
                  </a:lnTo>
                  <a:cubicBezTo>
                    <a:pt x="954980" y="657470"/>
                    <a:pt x="966206" y="650453"/>
                    <a:pt x="966206" y="646243"/>
                  </a:cubicBezTo>
                  <a:lnTo>
                    <a:pt x="953576" y="646243"/>
                  </a:lnTo>
                  <a:lnTo>
                    <a:pt x="953576" y="639928"/>
                  </a:lnTo>
                  <a:lnTo>
                    <a:pt x="989362" y="629403"/>
                  </a:lnTo>
                  <a:cubicBezTo>
                    <a:pt x="992168" y="629403"/>
                    <a:pt x="993572" y="630806"/>
                    <a:pt x="993572" y="633613"/>
                  </a:cubicBezTo>
                  <a:cubicBezTo>
                    <a:pt x="999185" y="628000"/>
                    <a:pt x="1005500" y="625193"/>
                    <a:pt x="1012517" y="625193"/>
                  </a:cubicBezTo>
                  <a:lnTo>
                    <a:pt x="1037777" y="629403"/>
                  </a:lnTo>
                  <a:lnTo>
                    <a:pt x="1054617" y="625193"/>
                  </a:lnTo>
                  <a:lnTo>
                    <a:pt x="1063037" y="629403"/>
                  </a:lnTo>
                  <a:cubicBezTo>
                    <a:pt x="1065844" y="625193"/>
                    <a:pt x="1068651" y="623088"/>
                    <a:pt x="1071457" y="623088"/>
                  </a:cubicBezTo>
                  <a:cubicBezTo>
                    <a:pt x="1102331" y="641331"/>
                    <a:pt x="1123381" y="650453"/>
                    <a:pt x="1134608" y="650453"/>
                  </a:cubicBezTo>
                  <a:lnTo>
                    <a:pt x="1138818" y="650453"/>
                  </a:lnTo>
                  <a:cubicBezTo>
                    <a:pt x="1154255" y="640630"/>
                    <a:pt x="1169692" y="612563"/>
                    <a:pt x="1185129" y="566252"/>
                  </a:cubicBezTo>
                  <a:cubicBezTo>
                    <a:pt x="1186532" y="566252"/>
                    <a:pt x="1189339" y="562744"/>
                    <a:pt x="1193549" y="555727"/>
                  </a:cubicBezTo>
                  <a:cubicBezTo>
                    <a:pt x="1197759" y="548710"/>
                    <a:pt x="1201969" y="539589"/>
                    <a:pt x="1206179" y="528362"/>
                  </a:cubicBezTo>
                  <a:cubicBezTo>
                    <a:pt x="1203373" y="522748"/>
                    <a:pt x="1201969" y="518538"/>
                    <a:pt x="1201969" y="515732"/>
                  </a:cubicBezTo>
                  <a:cubicBezTo>
                    <a:pt x="1211792" y="511522"/>
                    <a:pt x="1217406" y="506610"/>
                    <a:pt x="1218809" y="500996"/>
                  </a:cubicBezTo>
                  <a:cubicBezTo>
                    <a:pt x="1200566" y="489770"/>
                    <a:pt x="1190040" y="484156"/>
                    <a:pt x="1187234" y="484156"/>
                  </a:cubicBezTo>
                  <a:cubicBezTo>
                    <a:pt x="1181620" y="484156"/>
                    <a:pt x="1178814" y="481350"/>
                    <a:pt x="1178814" y="475736"/>
                  </a:cubicBezTo>
                  <a:lnTo>
                    <a:pt x="1168289" y="482051"/>
                  </a:lnTo>
                  <a:cubicBezTo>
                    <a:pt x="1168289" y="479245"/>
                    <a:pt x="1164079" y="475736"/>
                    <a:pt x="1155659" y="471526"/>
                  </a:cubicBezTo>
                  <a:lnTo>
                    <a:pt x="1147238" y="475736"/>
                  </a:lnTo>
                  <a:cubicBezTo>
                    <a:pt x="1144432" y="472929"/>
                    <a:pt x="1140222" y="471526"/>
                    <a:pt x="1134608" y="471526"/>
                  </a:cubicBezTo>
                  <a:close/>
                  <a:moveTo>
                    <a:pt x="713603" y="471526"/>
                  </a:moveTo>
                  <a:cubicBezTo>
                    <a:pt x="707990" y="475736"/>
                    <a:pt x="703780" y="477841"/>
                    <a:pt x="700973" y="477841"/>
                  </a:cubicBezTo>
                  <a:lnTo>
                    <a:pt x="703078" y="484156"/>
                  </a:lnTo>
                  <a:lnTo>
                    <a:pt x="703078" y="488366"/>
                  </a:lnTo>
                  <a:lnTo>
                    <a:pt x="700973" y="494681"/>
                  </a:lnTo>
                  <a:lnTo>
                    <a:pt x="703078" y="494681"/>
                  </a:lnTo>
                  <a:cubicBezTo>
                    <a:pt x="705885" y="494681"/>
                    <a:pt x="710797" y="489068"/>
                    <a:pt x="717813" y="477841"/>
                  </a:cubicBezTo>
                  <a:lnTo>
                    <a:pt x="717813" y="471526"/>
                  </a:lnTo>
                  <a:close/>
                  <a:moveTo>
                    <a:pt x="730443" y="465211"/>
                  </a:moveTo>
                  <a:lnTo>
                    <a:pt x="730443" y="467316"/>
                  </a:lnTo>
                  <a:cubicBezTo>
                    <a:pt x="730443" y="471526"/>
                    <a:pt x="736057" y="475034"/>
                    <a:pt x="747284" y="477841"/>
                  </a:cubicBezTo>
                  <a:cubicBezTo>
                    <a:pt x="747284" y="475034"/>
                    <a:pt x="743074" y="470824"/>
                    <a:pt x="734653" y="465211"/>
                  </a:cubicBezTo>
                  <a:close/>
                  <a:moveTo>
                    <a:pt x="877795" y="263129"/>
                  </a:moveTo>
                  <a:cubicBezTo>
                    <a:pt x="877795" y="267339"/>
                    <a:pt x="864463" y="273654"/>
                    <a:pt x="837800" y="282074"/>
                  </a:cubicBezTo>
                  <a:lnTo>
                    <a:pt x="827275" y="307334"/>
                  </a:lnTo>
                  <a:cubicBezTo>
                    <a:pt x="821661" y="307334"/>
                    <a:pt x="818854" y="309439"/>
                    <a:pt x="818854" y="313649"/>
                  </a:cubicBezTo>
                  <a:lnTo>
                    <a:pt x="818854" y="315754"/>
                  </a:lnTo>
                  <a:cubicBezTo>
                    <a:pt x="824468" y="315754"/>
                    <a:pt x="827275" y="318561"/>
                    <a:pt x="827275" y="324174"/>
                  </a:cubicBezTo>
                  <a:lnTo>
                    <a:pt x="820960" y="326279"/>
                  </a:lnTo>
                  <a:cubicBezTo>
                    <a:pt x="815346" y="322069"/>
                    <a:pt x="809733" y="319964"/>
                    <a:pt x="804119" y="319964"/>
                  </a:cubicBezTo>
                  <a:cubicBezTo>
                    <a:pt x="811136" y="331191"/>
                    <a:pt x="818854" y="336804"/>
                    <a:pt x="827275" y="336804"/>
                  </a:cubicBezTo>
                  <a:cubicBezTo>
                    <a:pt x="859552" y="304527"/>
                    <a:pt x="879900" y="279969"/>
                    <a:pt x="888320" y="263129"/>
                  </a:cubicBezTo>
                  <a:close/>
                  <a:moveTo>
                    <a:pt x="922001" y="246288"/>
                  </a:moveTo>
                  <a:cubicBezTo>
                    <a:pt x="917791" y="246288"/>
                    <a:pt x="884110" y="282074"/>
                    <a:pt x="820960" y="353645"/>
                  </a:cubicBezTo>
                  <a:cubicBezTo>
                    <a:pt x="819556" y="353645"/>
                    <a:pt x="815346" y="357153"/>
                    <a:pt x="808329" y="364170"/>
                  </a:cubicBezTo>
                  <a:cubicBezTo>
                    <a:pt x="798506" y="373993"/>
                    <a:pt x="787279" y="385922"/>
                    <a:pt x="774649" y="399955"/>
                  </a:cubicBezTo>
                  <a:lnTo>
                    <a:pt x="774649" y="397850"/>
                  </a:lnTo>
                  <a:cubicBezTo>
                    <a:pt x="784472" y="381010"/>
                    <a:pt x="799909" y="362065"/>
                    <a:pt x="820960" y="341014"/>
                  </a:cubicBezTo>
                  <a:cubicBezTo>
                    <a:pt x="819556" y="341014"/>
                    <a:pt x="817451" y="340313"/>
                    <a:pt x="814644" y="338910"/>
                  </a:cubicBezTo>
                  <a:cubicBezTo>
                    <a:pt x="810434" y="337506"/>
                    <a:pt x="806224" y="335401"/>
                    <a:pt x="802014" y="332594"/>
                  </a:cubicBezTo>
                  <a:lnTo>
                    <a:pt x="808329" y="343120"/>
                  </a:lnTo>
                  <a:cubicBezTo>
                    <a:pt x="805523" y="343120"/>
                    <a:pt x="804119" y="344523"/>
                    <a:pt x="804119" y="347330"/>
                  </a:cubicBezTo>
                  <a:lnTo>
                    <a:pt x="797804" y="343120"/>
                  </a:lnTo>
                  <a:cubicBezTo>
                    <a:pt x="792191" y="345926"/>
                    <a:pt x="787981" y="347330"/>
                    <a:pt x="785174" y="347330"/>
                  </a:cubicBezTo>
                  <a:lnTo>
                    <a:pt x="795699" y="359960"/>
                  </a:lnTo>
                  <a:lnTo>
                    <a:pt x="787279" y="359960"/>
                  </a:lnTo>
                  <a:cubicBezTo>
                    <a:pt x="785876" y="359960"/>
                    <a:pt x="785174" y="359258"/>
                    <a:pt x="785174" y="357855"/>
                  </a:cubicBezTo>
                  <a:cubicBezTo>
                    <a:pt x="778157" y="359258"/>
                    <a:pt x="772544" y="360661"/>
                    <a:pt x="768334" y="362065"/>
                  </a:cubicBezTo>
                  <a:cubicBezTo>
                    <a:pt x="765527" y="363468"/>
                    <a:pt x="764124" y="364871"/>
                    <a:pt x="764124" y="366275"/>
                  </a:cubicBezTo>
                  <a:lnTo>
                    <a:pt x="766229" y="372590"/>
                  </a:lnTo>
                  <a:lnTo>
                    <a:pt x="768334" y="376800"/>
                  </a:lnTo>
                  <a:lnTo>
                    <a:pt x="764124" y="376800"/>
                  </a:lnTo>
                  <a:lnTo>
                    <a:pt x="757809" y="374695"/>
                  </a:lnTo>
                  <a:cubicBezTo>
                    <a:pt x="750792" y="381712"/>
                    <a:pt x="745179" y="392938"/>
                    <a:pt x="740969" y="408375"/>
                  </a:cubicBezTo>
                  <a:lnTo>
                    <a:pt x="734653" y="404165"/>
                  </a:lnTo>
                  <a:lnTo>
                    <a:pt x="730443" y="404165"/>
                  </a:lnTo>
                  <a:lnTo>
                    <a:pt x="730443" y="408375"/>
                  </a:lnTo>
                  <a:lnTo>
                    <a:pt x="736759" y="416795"/>
                  </a:lnTo>
                  <a:lnTo>
                    <a:pt x="736759" y="421005"/>
                  </a:lnTo>
                  <a:cubicBezTo>
                    <a:pt x="725532" y="429426"/>
                    <a:pt x="719918" y="435039"/>
                    <a:pt x="719918" y="437846"/>
                  </a:cubicBezTo>
                  <a:lnTo>
                    <a:pt x="728338" y="448371"/>
                  </a:lnTo>
                  <a:lnTo>
                    <a:pt x="728338" y="458896"/>
                  </a:lnTo>
                  <a:lnTo>
                    <a:pt x="724128" y="458896"/>
                  </a:lnTo>
                  <a:lnTo>
                    <a:pt x="707288" y="454686"/>
                  </a:lnTo>
                  <a:cubicBezTo>
                    <a:pt x="707288" y="456089"/>
                    <a:pt x="712902" y="460299"/>
                    <a:pt x="724128" y="467316"/>
                  </a:cubicBezTo>
                  <a:lnTo>
                    <a:pt x="728338" y="467316"/>
                  </a:lnTo>
                  <a:cubicBezTo>
                    <a:pt x="735355" y="446266"/>
                    <a:pt x="749389" y="425216"/>
                    <a:pt x="770439" y="404165"/>
                  </a:cubicBezTo>
                  <a:lnTo>
                    <a:pt x="770439" y="408375"/>
                  </a:lnTo>
                  <a:lnTo>
                    <a:pt x="740969" y="454686"/>
                  </a:lnTo>
                  <a:lnTo>
                    <a:pt x="740969" y="458896"/>
                  </a:lnTo>
                  <a:lnTo>
                    <a:pt x="751494" y="458896"/>
                  </a:lnTo>
                  <a:lnTo>
                    <a:pt x="762019" y="450476"/>
                  </a:lnTo>
                  <a:lnTo>
                    <a:pt x="762019" y="458896"/>
                  </a:lnTo>
                  <a:lnTo>
                    <a:pt x="764124" y="458896"/>
                  </a:lnTo>
                  <a:lnTo>
                    <a:pt x="764124" y="454686"/>
                  </a:lnTo>
                  <a:lnTo>
                    <a:pt x="757809" y="437846"/>
                  </a:lnTo>
                  <a:lnTo>
                    <a:pt x="764124" y="433636"/>
                  </a:lnTo>
                  <a:lnTo>
                    <a:pt x="785174" y="433636"/>
                  </a:lnTo>
                  <a:lnTo>
                    <a:pt x="785174" y="427321"/>
                  </a:lnTo>
                  <a:lnTo>
                    <a:pt x="778859" y="427321"/>
                  </a:lnTo>
                  <a:lnTo>
                    <a:pt x="778859" y="421005"/>
                  </a:lnTo>
                  <a:cubicBezTo>
                    <a:pt x="784472" y="421005"/>
                    <a:pt x="794296" y="415392"/>
                    <a:pt x="808329" y="404165"/>
                  </a:cubicBezTo>
                  <a:lnTo>
                    <a:pt x="804119" y="397850"/>
                  </a:lnTo>
                  <a:cubicBezTo>
                    <a:pt x="804119" y="393640"/>
                    <a:pt x="811136" y="391535"/>
                    <a:pt x="825170" y="391535"/>
                  </a:cubicBezTo>
                  <a:lnTo>
                    <a:pt x="825170" y="387325"/>
                  </a:lnTo>
                  <a:cubicBezTo>
                    <a:pt x="818153" y="387325"/>
                    <a:pt x="814644" y="385220"/>
                    <a:pt x="814644" y="381010"/>
                  </a:cubicBezTo>
                  <a:lnTo>
                    <a:pt x="814644" y="376800"/>
                  </a:lnTo>
                  <a:cubicBezTo>
                    <a:pt x="821661" y="365573"/>
                    <a:pt x="828678" y="359960"/>
                    <a:pt x="835695" y="359960"/>
                  </a:cubicBezTo>
                  <a:lnTo>
                    <a:pt x="831485" y="353645"/>
                  </a:lnTo>
                  <a:cubicBezTo>
                    <a:pt x="851132" y="346628"/>
                    <a:pt x="863762" y="333998"/>
                    <a:pt x="869375" y="315754"/>
                  </a:cubicBezTo>
                  <a:cubicBezTo>
                    <a:pt x="879199" y="315754"/>
                    <a:pt x="887619" y="301721"/>
                    <a:pt x="894635" y="273654"/>
                  </a:cubicBezTo>
                  <a:lnTo>
                    <a:pt x="898845" y="273654"/>
                  </a:lnTo>
                  <a:cubicBezTo>
                    <a:pt x="901652" y="273654"/>
                    <a:pt x="903056" y="274355"/>
                    <a:pt x="903056" y="275759"/>
                  </a:cubicBezTo>
                  <a:cubicBezTo>
                    <a:pt x="918492" y="272952"/>
                    <a:pt x="926211" y="267339"/>
                    <a:pt x="926211" y="258919"/>
                  </a:cubicBezTo>
                  <a:lnTo>
                    <a:pt x="932526" y="258919"/>
                  </a:lnTo>
                  <a:lnTo>
                    <a:pt x="938841" y="263129"/>
                  </a:lnTo>
                  <a:lnTo>
                    <a:pt x="938841" y="258919"/>
                  </a:lnTo>
                  <a:cubicBezTo>
                    <a:pt x="938841" y="257515"/>
                    <a:pt x="933228" y="253305"/>
                    <a:pt x="922001" y="246288"/>
                  </a:cubicBezTo>
                  <a:close/>
                  <a:moveTo>
                    <a:pt x="791489" y="242078"/>
                  </a:moveTo>
                  <a:lnTo>
                    <a:pt x="791489" y="246288"/>
                  </a:lnTo>
                  <a:lnTo>
                    <a:pt x="797804" y="246288"/>
                  </a:lnTo>
                  <a:lnTo>
                    <a:pt x="797804" y="242078"/>
                  </a:lnTo>
                  <a:close/>
                  <a:moveTo>
                    <a:pt x="1130398" y="0"/>
                  </a:moveTo>
                  <a:cubicBezTo>
                    <a:pt x="1171095" y="36488"/>
                    <a:pt x="1209688" y="55433"/>
                    <a:pt x="1246175" y="56836"/>
                  </a:cubicBezTo>
                  <a:cubicBezTo>
                    <a:pt x="1250385" y="65256"/>
                    <a:pt x="1252490" y="72273"/>
                    <a:pt x="1252490" y="77886"/>
                  </a:cubicBezTo>
                  <a:cubicBezTo>
                    <a:pt x="1237053" y="104550"/>
                    <a:pt x="1229334" y="118584"/>
                    <a:pt x="1229334" y="119987"/>
                  </a:cubicBezTo>
                  <a:cubicBezTo>
                    <a:pt x="1229334" y="122793"/>
                    <a:pt x="1230036" y="124197"/>
                    <a:pt x="1231439" y="124197"/>
                  </a:cubicBezTo>
                  <a:cubicBezTo>
                    <a:pt x="1230036" y="145247"/>
                    <a:pt x="1227229" y="155772"/>
                    <a:pt x="1223019" y="155772"/>
                  </a:cubicBezTo>
                  <a:lnTo>
                    <a:pt x="1214599" y="151562"/>
                  </a:lnTo>
                  <a:cubicBezTo>
                    <a:pt x="1214599" y="155772"/>
                    <a:pt x="1212494" y="157877"/>
                    <a:pt x="1208284" y="157877"/>
                  </a:cubicBezTo>
                  <a:lnTo>
                    <a:pt x="1197759" y="151562"/>
                  </a:lnTo>
                  <a:lnTo>
                    <a:pt x="1178814" y="155772"/>
                  </a:lnTo>
                  <a:cubicBezTo>
                    <a:pt x="1173200" y="152966"/>
                    <a:pt x="1169692" y="151562"/>
                    <a:pt x="1168289" y="151562"/>
                  </a:cubicBezTo>
                  <a:cubicBezTo>
                    <a:pt x="1168289" y="158579"/>
                    <a:pt x="1141625" y="166297"/>
                    <a:pt x="1088298" y="174717"/>
                  </a:cubicBezTo>
                  <a:cubicBezTo>
                    <a:pt x="1037777" y="202785"/>
                    <a:pt x="1006202" y="223133"/>
                    <a:pt x="993572" y="235763"/>
                  </a:cubicBezTo>
                  <a:lnTo>
                    <a:pt x="837800" y="414690"/>
                  </a:lnTo>
                  <a:lnTo>
                    <a:pt x="818854" y="442056"/>
                  </a:lnTo>
                  <a:lnTo>
                    <a:pt x="818854" y="444161"/>
                  </a:lnTo>
                  <a:lnTo>
                    <a:pt x="820960" y="444161"/>
                  </a:lnTo>
                  <a:cubicBezTo>
                    <a:pt x="879900" y="413287"/>
                    <a:pt x="949366" y="385220"/>
                    <a:pt x="1029357" y="359960"/>
                  </a:cubicBezTo>
                  <a:cubicBezTo>
                    <a:pt x="1029357" y="352943"/>
                    <a:pt x="1046197" y="346628"/>
                    <a:pt x="1079878" y="341014"/>
                  </a:cubicBezTo>
                  <a:cubicBezTo>
                    <a:pt x="1079878" y="345225"/>
                    <a:pt x="1083386" y="347330"/>
                    <a:pt x="1090403" y="347330"/>
                  </a:cubicBezTo>
                  <a:cubicBezTo>
                    <a:pt x="1104436" y="347330"/>
                    <a:pt x="1120575" y="345225"/>
                    <a:pt x="1138818" y="341014"/>
                  </a:cubicBezTo>
                  <a:lnTo>
                    <a:pt x="1138818" y="343120"/>
                  </a:lnTo>
                  <a:cubicBezTo>
                    <a:pt x="1154255" y="338910"/>
                    <a:pt x="1162675" y="336804"/>
                    <a:pt x="1164079" y="336804"/>
                  </a:cubicBezTo>
                  <a:cubicBezTo>
                    <a:pt x="1164079" y="338208"/>
                    <a:pt x="1169692" y="342418"/>
                    <a:pt x="1180919" y="349435"/>
                  </a:cubicBezTo>
                  <a:lnTo>
                    <a:pt x="1195654" y="349435"/>
                  </a:lnTo>
                  <a:cubicBezTo>
                    <a:pt x="1201267" y="349435"/>
                    <a:pt x="1205477" y="348733"/>
                    <a:pt x="1208284" y="347330"/>
                  </a:cubicBezTo>
                  <a:cubicBezTo>
                    <a:pt x="1209688" y="347330"/>
                    <a:pt x="1217406" y="352943"/>
                    <a:pt x="1231439" y="364170"/>
                  </a:cubicBezTo>
                  <a:cubicBezTo>
                    <a:pt x="1237053" y="361363"/>
                    <a:pt x="1240561" y="359960"/>
                    <a:pt x="1241964" y="359960"/>
                  </a:cubicBezTo>
                  <a:cubicBezTo>
                    <a:pt x="1291082" y="396447"/>
                    <a:pt x="1317745" y="422409"/>
                    <a:pt x="1321956" y="437846"/>
                  </a:cubicBezTo>
                  <a:cubicBezTo>
                    <a:pt x="1317745" y="437846"/>
                    <a:pt x="1315640" y="439951"/>
                    <a:pt x="1315640" y="444161"/>
                  </a:cubicBezTo>
                  <a:cubicBezTo>
                    <a:pt x="1321254" y="444161"/>
                    <a:pt x="1326867" y="453282"/>
                    <a:pt x="1332481" y="471526"/>
                  </a:cubicBezTo>
                  <a:cubicBezTo>
                    <a:pt x="1345111" y="471526"/>
                    <a:pt x="1356337" y="503803"/>
                    <a:pt x="1366161" y="568357"/>
                  </a:cubicBezTo>
                  <a:cubicBezTo>
                    <a:pt x="1366161" y="637121"/>
                    <a:pt x="1347216" y="687642"/>
                    <a:pt x="1309325" y="719919"/>
                  </a:cubicBezTo>
                  <a:cubicBezTo>
                    <a:pt x="1302309" y="740969"/>
                    <a:pt x="1258805" y="781666"/>
                    <a:pt x="1178814" y="842011"/>
                  </a:cubicBezTo>
                  <a:cubicBezTo>
                    <a:pt x="1143730" y="858851"/>
                    <a:pt x="1123381" y="873586"/>
                    <a:pt x="1117768" y="886216"/>
                  </a:cubicBezTo>
                  <a:cubicBezTo>
                    <a:pt x="1110751" y="886216"/>
                    <a:pt x="1096016" y="897443"/>
                    <a:pt x="1073563" y="919896"/>
                  </a:cubicBezTo>
                  <a:cubicBezTo>
                    <a:pt x="1073563" y="942350"/>
                    <a:pt x="1091806" y="959892"/>
                    <a:pt x="1128293" y="972522"/>
                  </a:cubicBezTo>
                  <a:cubicBezTo>
                    <a:pt x="1128293" y="979539"/>
                    <a:pt x="1132503" y="986555"/>
                    <a:pt x="1140923" y="993572"/>
                  </a:cubicBezTo>
                  <a:lnTo>
                    <a:pt x="1134608" y="995677"/>
                  </a:lnTo>
                  <a:lnTo>
                    <a:pt x="1130398" y="995677"/>
                  </a:lnTo>
                  <a:lnTo>
                    <a:pt x="1130398" y="1004097"/>
                  </a:lnTo>
                  <a:cubicBezTo>
                    <a:pt x="1151448" y="1025148"/>
                    <a:pt x="1161974" y="1038479"/>
                    <a:pt x="1161974" y="1044093"/>
                  </a:cubicBezTo>
                  <a:cubicBezTo>
                    <a:pt x="1163377" y="1045496"/>
                    <a:pt x="1165482" y="1060933"/>
                    <a:pt x="1168289" y="1090403"/>
                  </a:cubicBezTo>
                  <a:cubicBezTo>
                    <a:pt x="1165482" y="1110050"/>
                    <a:pt x="1141625" y="1147941"/>
                    <a:pt x="1096718" y="1204075"/>
                  </a:cubicBezTo>
                  <a:lnTo>
                    <a:pt x="1056722" y="1305116"/>
                  </a:lnTo>
                  <a:lnTo>
                    <a:pt x="1060932" y="1326166"/>
                  </a:lnTo>
                  <a:lnTo>
                    <a:pt x="1056722" y="1332481"/>
                  </a:lnTo>
                  <a:cubicBezTo>
                    <a:pt x="1062336" y="1332481"/>
                    <a:pt x="1070054" y="1334586"/>
                    <a:pt x="1079878" y="1338796"/>
                  </a:cubicBezTo>
                  <a:cubicBezTo>
                    <a:pt x="1116365" y="1330376"/>
                    <a:pt x="1136713" y="1326166"/>
                    <a:pt x="1140923" y="1326166"/>
                  </a:cubicBezTo>
                  <a:cubicBezTo>
                    <a:pt x="1157764" y="1328973"/>
                    <a:pt x="1166885" y="1330376"/>
                    <a:pt x="1168289" y="1330376"/>
                  </a:cubicBezTo>
                  <a:cubicBezTo>
                    <a:pt x="1193549" y="1326166"/>
                    <a:pt x="1206179" y="1322658"/>
                    <a:pt x="1206179" y="1319851"/>
                  </a:cubicBezTo>
                  <a:lnTo>
                    <a:pt x="1237754" y="1321956"/>
                  </a:lnTo>
                  <a:cubicBezTo>
                    <a:pt x="1247578" y="1321956"/>
                    <a:pt x="1256700" y="1319851"/>
                    <a:pt x="1265120" y="1315641"/>
                  </a:cubicBezTo>
                  <a:lnTo>
                    <a:pt x="1271435" y="1319851"/>
                  </a:lnTo>
                  <a:cubicBezTo>
                    <a:pt x="1307922" y="1319851"/>
                    <a:pt x="1326165" y="1307221"/>
                    <a:pt x="1326165" y="1281961"/>
                  </a:cubicBezTo>
                  <a:cubicBezTo>
                    <a:pt x="1326165" y="1274944"/>
                    <a:pt x="1330376" y="1270734"/>
                    <a:pt x="1338796" y="1269331"/>
                  </a:cubicBezTo>
                  <a:cubicBezTo>
                    <a:pt x="1338796" y="1265120"/>
                    <a:pt x="1317745" y="1234948"/>
                    <a:pt x="1275645" y="1178815"/>
                  </a:cubicBezTo>
                  <a:lnTo>
                    <a:pt x="1279855" y="1178815"/>
                  </a:lnTo>
                  <a:lnTo>
                    <a:pt x="1315640" y="1214600"/>
                  </a:lnTo>
                  <a:cubicBezTo>
                    <a:pt x="1318447" y="1213197"/>
                    <a:pt x="1323359" y="1212495"/>
                    <a:pt x="1330376" y="1212495"/>
                  </a:cubicBezTo>
                  <a:cubicBezTo>
                    <a:pt x="1330376" y="1213898"/>
                    <a:pt x="1337392" y="1219512"/>
                    <a:pt x="1351426" y="1229335"/>
                  </a:cubicBezTo>
                  <a:cubicBezTo>
                    <a:pt x="1368266" y="1240562"/>
                    <a:pt x="1389316" y="1254595"/>
                    <a:pt x="1414577" y="1271436"/>
                  </a:cubicBezTo>
                  <a:lnTo>
                    <a:pt x="1494568" y="1338796"/>
                  </a:lnTo>
                  <a:cubicBezTo>
                    <a:pt x="1512811" y="1340200"/>
                    <a:pt x="1521933" y="1345111"/>
                    <a:pt x="1521933" y="1353531"/>
                  </a:cubicBezTo>
                  <a:cubicBezTo>
                    <a:pt x="1513513" y="1353531"/>
                    <a:pt x="1505794" y="1378090"/>
                    <a:pt x="1498778" y="1427207"/>
                  </a:cubicBezTo>
                  <a:lnTo>
                    <a:pt x="1490357" y="1429312"/>
                  </a:lnTo>
                  <a:lnTo>
                    <a:pt x="1471412" y="1420892"/>
                  </a:lnTo>
                  <a:cubicBezTo>
                    <a:pt x="1468606" y="1422296"/>
                    <a:pt x="1463694" y="1422997"/>
                    <a:pt x="1456677" y="1422997"/>
                  </a:cubicBezTo>
                  <a:cubicBezTo>
                    <a:pt x="1456677" y="1418787"/>
                    <a:pt x="1451064" y="1416682"/>
                    <a:pt x="1439837" y="1416682"/>
                  </a:cubicBezTo>
                  <a:cubicBezTo>
                    <a:pt x="1439837" y="1419489"/>
                    <a:pt x="1439135" y="1420892"/>
                    <a:pt x="1437732" y="1420892"/>
                  </a:cubicBezTo>
                  <a:lnTo>
                    <a:pt x="1420892" y="1410367"/>
                  </a:lnTo>
                  <a:cubicBezTo>
                    <a:pt x="1420892" y="1413174"/>
                    <a:pt x="1417383" y="1416682"/>
                    <a:pt x="1410367" y="1420892"/>
                  </a:cubicBezTo>
                  <a:cubicBezTo>
                    <a:pt x="1407560" y="1420892"/>
                    <a:pt x="1406156" y="1419489"/>
                    <a:pt x="1406156" y="1416682"/>
                  </a:cubicBezTo>
                  <a:lnTo>
                    <a:pt x="1399841" y="1420892"/>
                  </a:lnTo>
                  <a:cubicBezTo>
                    <a:pt x="1398438" y="1420892"/>
                    <a:pt x="1397736" y="1419489"/>
                    <a:pt x="1397736" y="1416682"/>
                  </a:cubicBezTo>
                  <a:lnTo>
                    <a:pt x="1389316" y="1420892"/>
                  </a:lnTo>
                  <a:lnTo>
                    <a:pt x="1372476" y="1410367"/>
                  </a:lnTo>
                  <a:lnTo>
                    <a:pt x="1370371" y="1410367"/>
                  </a:lnTo>
                  <a:lnTo>
                    <a:pt x="1370371" y="1414577"/>
                  </a:lnTo>
                  <a:lnTo>
                    <a:pt x="1376686" y="1414577"/>
                  </a:lnTo>
                  <a:lnTo>
                    <a:pt x="1376686" y="1416682"/>
                  </a:lnTo>
                  <a:cubicBezTo>
                    <a:pt x="1376686" y="1420892"/>
                    <a:pt x="1374581" y="1422997"/>
                    <a:pt x="1370371" y="1422997"/>
                  </a:cubicBezTo>
                  <a:lnTo>
                    <a:pt x="1366161" y="1422997"/>
                  </a:lnTo>
                  <a:lnTo>
                    <a:pt x="1347216" y="1406157"/>
                  </a:lnTo>
                  <a:lnTo>
                    <a:pt x="1343006" y="1406157"/>
                  </a:lnTo>
                  <a:lnTo>
                    <a:pt x="1343006" y="1410367"/>
                  </a:lnTo>
                  <a:lnTo>
                    <a:pt x="1347216" y="1416682"/>
                  </a:lnTo>
                  <a:lnTo>
                    <a:pt x="1338796" y="1420892"/>
                  </a:lnTo>
                  <a:lnTo>
                    <a:pt x="1336691" y="1414577"/>
                  </a:lnTo>
                  <a:lnTo>
                    <a:pt x="1336691" y="1410367"/>
                  </a:lnTo>
                  <a:lnTo>
                    <a:pt x="1330376" y="1414577"/>
                  </a:lnTo>
                  <a:lnTo>
                    <a:pt x="1326165" y="1414577"/>
                  </a:lnTo>
                  <a:lnTo>
                    <a:pt x="1326165" y="1406157"/>
                  </a:lnTo>
                  <a:lnTo>
                    <a:pt x="1321956" y="1406157"/>
                  </a:lnTo>
                  <a:cubicBezTo>
                    <a:pt x="1321956" y="1415981"/>
                    <a:pt x="1319850" y="1420892"/>
                    <a:pt x="1315640" y="1420892"/>
                  </a:cubicBezTo>
                  <a:cubicBezTo>
                    <a:pt x="1314237" y="1418086"/>
                    <a:pt x="1313535" y="1413174"/>
                    <a:pt x="1313535" y="1406157"/>
                  </a:cubicBezTo>
                  <a:lnTo>
                    <a:pt x="1309325" y="1406157"/>
                  </a:lnTo>
                  <a:cubicBezTo>
                    <a:pt x="1309325" y="1415981"/>
                    <a:pt x="1307220" y="1420892"/>
                    <a:pt x="1303010" y="1420892"/>
                  </a:cubicBezTo>
                  <a:cubicBezTo>
                    <a:pt x="1303010" y="1418086"/>
                    <a:pt x="1301607" y="1416682"/>
                    <a:pt x="1298800" y="1416682"/>
                  </a:cubicBezTo>
                  <a:cubicBezTo>
                    <a:pt x="1298800" y="1420892"/>
                    <a:pt x="1296695" y="1422997"/>
                    <a:pt x="1292485" y="1422997"/>
                  </a:cubicBezTo>
                  <a:cubicBezTo>
                    <a:pt x="1292485" y="1418787"/>
                    <a:pt x="1290380" y="1416682"/>
                    <a:pt x="1286170" y="1416682"/>
                  </a:cubicBezTo>
                  <a:cubicBezTo>
                    <a:pt x="1286170" y="1419489"/>
                    <a:pt x="1284767" y="1420892"/>
                    <a:pt x="1281960" y="1420892"/>
                  </a:cubicBezTo>
                  <a:cubicBezTo>
                    <a:pt x="1281960" y="1413876"/>
                    <a:pt x="1270032" y="1408964"/>
                    <a:pt x="1246175" y="1406157"/>
                  </a:cubicBezTo>
                  <a:lnTo>
                    <a:pt x="1246175" y="1404052"/>
                  </a:lnTo>
                  <a:lnTo>
                    <a:pt x="1231439" y="1410367"/>
                  </a:lnTo>
                  <a:lnTo>
                    <a:pt x="1223019" y="1406157"/>
                  </a:lnTo>
                  <a:lnTo>
                    <a:pt x="1208284" y="1414577"/>
                  </a:lnTo>
                  <a:cubicBezTo>
                    <a:pt x="1194251" y="1407561"/>
                    <a:pt x="1171095" y="1404052"/>
                    <a:pt x="1138818" y="1404052"/>
                  </a:cubicBezTo>
                  <a:lnTo>
                    <a:pt x="1128293" y="1406157"/>
                  </a:lnTo>
                  <a:lnTo>
                    <a:pt x="1128293" y="1404052"/>
                  </a:lnTo>
                  <a:lnTo>
                    <a:pt x="1121978" y="1406157"/>
                  </a:lnTo>
                  <a:lnTo>
                    <a:pt x="1105138" y="1406157"/>
                  </a:lnTo>
                  <a:lnTo>
                    <a:pt x="1096718" y="1404052"/>
                  </a:lnTo>
                  <a:cubicBezTo>
                    <a:pt x="1085491" y="1412472"/>
                    <a:pt x="1079878" y="1418086"/>
                    <a:pt x="1079878" y="1420892"/>
                  </a:cubicBezTo>
                  <a:lnTo>
                    <a:pt x="1088298" y="1429312"/>
                  </a:lnTo>
                  <a:cubicBezTo>
                    <a:pt x="1088298" y="1434926"/>
                    <a:pt x="1084789" y="1437733"/>
                    <a:pt x="1077773" y="1437733"/>
                  </a:cubicBezTo>
                  <a:cubicBezTo>
                    <a:pt x="1097419" y="1478430"/>
                    <a:pt x="1108646" y="1505093"/>
                    <a:pt x="1111453" y="1517723"/>
                  </a:cubicBezTo>
                  <a:cubicBezTo>
                    <a:pt x="1122680" y="1517723"/>
                    <a:pt x="1131802" y="1540177"/>
                    <a:pt x="1138818" y="1585084"/>
                  </a:cubicBezTo>
                  <a:lnTo>
                    <a:pt x="1138818" y="1591399"/>
                  </a:lnTo>
                  <a:cubicBezTo>
                    <a:pt x="1126188" y="1612450"/>
                    <a:pt x="1111453" y="1622975"/>
                    <a:pt x="1094613" y="1622975"/>
                  </a:cubicBezTo>
                  <a:cubicBezTo>
                    <a:pt x="1094613" y="1624378"/>
                    <a:pt x="1084088" y="1630693"/>
                    <a:pt x="1063037" y="1641920"/>
                  </a:cubicBezTo>
                  <a:cubicBezTo>
                    <a:pt x="1061634" y="1641920"/>
                    <a:pt x="1060932" y="1641218"/>
                    <a:pt x="1060932" y="1639815"/>
                  </a:cubicBezTo>
                  <a:cubicBezTo>
                    <a:pt x="1053916" y="1639815"/>
                    <a:pt x="1031462" y="1647533"/>
                    <a:pt x="993572" y="1662970"/>
                  </a:cubicBezTo>
                  <a:lnTo>
                    <a:pt x="972521" y="1662970"/>
                  </a:lnTo>
                  <a:cubicBezTo>
                    <a:pt x="957084" y="1662970"/>
                    <a:pt x="949366" y="1660865"/>
                    <a:pt x="949366" y="1656655"/>
                  </a:cubicBezTo>
                  <a:cubicBezTo>
                    <a:pt x="939543" y="1658058"/>
                    <a:pt x="929719" y="1658760"/>
                    <a:pt x="919896" y="1658760"/>
                  </a:cubicBezTo>
                  <a:lnTo>
                    <a:pt x="837800" y="1658760"/>
                  </a:lnTo>
                  <a:cubicBezTo>
                    <a:pt x="813943" y="1658760"/>
                    <a:pt x="781666" y="1625080"/>
                    <a:pt x="740969" y="1557719"/>
                  </a:cubicBezTo>
                  <a:lnTo>
                    <a:pt x="679923" y="1524039"/>
                  </a:lnTo>
                  <a:cubicBezTo>
                    <a:pt x="677116" y="1524039"/>
                    <a:pt x="661679" y="1536669"/>
                    <a:pt x="633612" y="1561929"/>
                  </a:cubicBezTo>
                  <a:cubicBezTo>
                    <a:pt x="629402" y="1561929"/>
                    <a:pt x="613264" y="1549299"/>
                    <a:pt x="585197" y="1524039"/>
                  </a:cubicBezTo>
                  <a:lnTo>
                    <a:pt x="555726" y="1513513"/>
                  </a:lnTo>
                  <a:lnTo>
                    <a:pt x="526256" y="1521934"/>
                  </a:lnTo>
                  <a:cubicBezTo>
                    <a:pt x="522046" y="1505093"/>
                    <a:pt x="511521" y="1496673"/>
                    <a:pt x="494681" y="1496673"/>
                  </a:cubicBezTo>
                  <a:lnTo>
                    <a:pt x="494681" y="1494568"/>
                  </a:lnTo>
                  <a:lnTo>
                    <a:pt x="509416" y="1477728"/>
                  </a:lnTo>
                  <a:lnTo>
                    <a:pt x="505206" y="1460888"/>
                  </a:lnTo>
                  <a:cubicBezTo>
                    <a:pt x="515029" y="1460888"/>
                    <a:pt x="524853" y="1450363"/>
                    <a:pt x="534676" y="1429312"/>
                  </a:cubicBezTo>
                  <a:lnTo>
                    <a:pt x="532571" y="1422997"/>
                  </a:lnTo>
                  <a:cubicBezTo>
                    <a:pt x="532571" y="1417384"/>
                    <a:pt x="542395" y="1414577"/>
                    <a:pt x="562041" y="1414577"/>
                  </a:cubicBezTo>
                  <a:cubicBezTo>
                    <a:pt x="562041" y="1415981"/>
                    <a:pt x="563445" y="1416682"/>
                    <a:pt x="566251" y="1416682"/>
                  </a:cubicBezTo>
                  <a:lnTo>
                    <a:pt x="566251" y="1404052"/>
                  </a:lnTo>
                  <a:cubicBezTo>
                    <a:pt x="571865" y="1404052"/>
                    <a:pt x="577478" y="1401947"/>
                    <a:pt x="583092" y="1397737"/>
                  </a:cubicBezTo>
                  <a:lnTo>
                    <a:pt x="589407" y="1399842"/>
                  </a:lnTo>
                  <a:cubicBezTo>
                    <a:pt x="589407" y="1395632"/>
                    <a:pt x="592915" y="1393527"/>
                    <a:pt x="599932" y="1393527"/>
                  </a:cubicBezTo>
                  <a:lnTo>
                    <a:pt x="606247" y="1397737"/>
                  </a:lnTo>
                  <a:cubicBezTo>
                    <a:pt x="611860" y="1394930"/>
                    <a:pt x="616070" y="1393527"/>
                    <a:pt x="618877" y="1393527"/>
                  </a:cubicBezTo>
                  <a:lnTo>
                    <a:pt x="625192" y="1395632"/>
                  </a:lnTo>
                  <a:lnTo>
                    <a:pt x="629402" y="1397737"/>
                  </a:lnTo>
                  <a:cubicBezTo>
                    <a:pt x="649049" y="1369670"/>
                    <a:pt x="671503" y="1355637"/>
                    <a:pt x="696763" y="1355637"/>
                  </a:cubicBezTo>
                  <a:cubicBezTo>
                    <a:pt x="729040" y="1338796"/>
                    <a:pt x="758510" y="1324763"/>
                    <a:pt x="785174" y="1313536"/>
                  </a:cubicBezTo>
                  <a:cubicBezTo>
                    <a:pt x="816048" y="1314939"/>
                    <a:pt x="831485" y="1326868"/>
                    <a:pt x="831485" y="1349322"/>
                  </a:cubicBezTo>
                  <a:cubicBezTo>
                    <a:pt x="839905" y="1350725"/>
                    <a:pt x="846921" y="1355637"/>
                    <a:pt x="852535" y="1364057"/>
                  </a:cubicBezTo>
                  <a:cubicBezTo>
                    <a:pt x="845518" y="1371073"/>
                    <a:pt x="842010" y="1376687"/>
                    <a:pt x="842010" y="1380897"/>
                  </a:cubicBezTo>
                  <a:lnTo>
                    <a:pt x="831485" y="1372477"/>
                  </a:lnTo>
                  <a:cubicBezTo>
                    <a:pt x="831485" y="1373880"/>
                    <a:pt x="830081" y="1377388"/>
                    <a:pt x="827275" y="1383002"/>
                  </a:cubicBezTo>
                  <a:lnTo>
                    <a:pt x="835695" y="1387212"/>
                  </a:lnTo>
                  <a:lnTo>
                    <a:pt x="844115" y="1380897"/>
                  </a:lnTo>
                  <a:lnTo>
                    <a:pt x="852535" y="1380897"/>
                  </a:lnTo>
                  <a:lnTo>
                    <a:pt x="856745" y="1383002"/>
                  </a:lnTo>
                  <a:cubicBezTo>
                    <a:pt x="858148" y="1384405"/>
                    <a:pt x="859552" y="1386510"/>
                    <a:pt x="860955" y="1389317"/>
                  </a:cubicBezTo>
                  <a:cubicBezTo>
                    <a:pt x="855342" y="1394930"/>
                    <a:pt x="849728" y="1397737"/>
                    <a:pt x="844115" y="1397737"/>
                  </a:cubicBezTo>
                  <a:lnTo>
                    <a:pt x="844115" y="1404052"/>
                  </a:lnTo>
                  <a:lnTo>
                    <a:pt x="848325" y="1404052"/>
                  </a:lnTo>
                  <a:lnTo>
                    <a:pt x="871480" y="1389317"/>
                  </a:lnTo>
                  <a:cubicBezTo>
                    <a:pt x="877094" y="1392124"/>
                    <a:pt x="882005" y="1393527"/>
                    <a:pt x="886215" y="1393527"/>
                  </a:cubicBezTo>
                  <a:lnTo>
                    <a:pt x="888320" y="1393527"/>
                  </a:lnTo>
                  <a:cubicBezTo>
                    <a:pt x="888320" y="1378090"/>
                    <a:pt x="895337" y="1365460"/>
                    <a:pt x="909371" y="1355637"/>
                  </a:cubicBezTo>
                  <a:lnTo>
                    <a:pt x="905161" y="1347216"/>
                  </a:lnTo>
                  <a:cubicBezTo>
                    <a:pt x="920597" y="1334586"/>
                    <a:pt x="928316" y="1321956"/>
                    <a:pt x="928316" y="1309326"/>
                  </a:cubicBezTo>
                  <a:lnTo>
                    <a:pt x="926211" y="1292486"/>
                  </a:lnTo>
                  <a:cubicBezTo>
                    <a:pt x="927614" y="1292486"/>
                    <a:pt x="928316" y="1291083"/>
                    <a:pt x="928316" y="1288276"/>
                  </a:cubicBezTo>
                  <a:cubicBezTo>
                    <a:pt x="922702" y="1288276"/>
                    <a:pt x="919896" y="1285469"/>
                    <a:pt x="919896" y="1279856"/>
                  </a:cubicBezTo>
                  <a:cubicBezTo>
                    <a:pt x="921299" y="1278452"/>
                    <a:pt x="922001" y="1272839"/>
                    <a:pt x="922001" y="1263015"/>
                  </a:cubicBezTo>
                  <a:cubicBezTo>
                    <a:pt x="914984" y="1263015"/>
                    <a:pt x="911476" y="1261612"/>
                    <a:pt x="911476" y="1258805"/>
                  </a:cubicBezTo>
                  <a:cubicBezTo>
                    <a:pt x="961996" y="1133907"/>
                    <a:pt x="987256" y="1070757"/>
                    <a:pt x="987256" y="1069353"/>
                  </a:cubicBezTo>
                  <a:lnTo>
                    <a:pt x="987256" y="1067248"/>
                  </a:lnTo>
                  <a:lnTo>
                    <a:pt x="983046" y="1067248"/>
                  </a:lnTo>
                  <a:cubicBezTo>
                    <a:pt x="931122" y="1106542"/>
                    <a:pt x="895337" y="1145836"/>
                    <a:pt x="875690" y="1185130"/>
                  </a:cubicBezTo>
                  <a:cubicBezTo>
                    <a:pt x="871480" y="1193550"/>
                    <a:pt x="867972" y="1200566"/>
                    <a:pt x="865165" y="1206180"/>
                  </a:cubicBezTo>
                  <a:cubicBezTo>
                    <a:pt x="862358" y="1210390"/>
                    <a:pt x="860253" y="1212495"/>
                    <a:pt x="858850" y="1212495"/>
                  </a:cubicBezTo>
                  <a:lnTo>
                    <a:pt x="852535" y="1208285"/>
                  </a:lnTo>
                  <a:cubicBezTo>
                    <a:pt x="852535" y="1211091"/>
                    <a:pt x="851132" y="1212495"/>
                    <a:pt x="848325" y="1212495"/>
                  </a:cubicBezTo>
                  <a:cubicBezTo>
                    <a:pt x="848325" y="1205478"/>
                    <a:pt x="838501" y="1196356"/>
                    <a:pt x="818854" y="1185130"/>
                  </a:cubicBezTo>
                  <a:cubicBezTo>
                    <a:pt x="818854" y="1178113"/>
                    <a:pt x="813943" y="1172499"/>
                    <a:pt x="804119" y="1168289"/>
                  </a:cubicBezTo>
                  <a:lnTo>
                    <a:pt x="802014" y="1168289"/>
                  </a:lnTo>
                  <a:lnTo>
                    <a:pt x="791489" y="1174604"/>
                  </a:lnTo>
                  <a:lnTo>
                    <a:pt x="791489" y="1168289"/>
                  </a:lnTo>
                  <a:lnTo>
                    <a:pt x="795699" y="1161974"/>
                  </a:lnTo>
                  <a:cubicBezTo>
                    <a:pt x="770439" y="1159168"/>
                    <a:pt x="755704" y="1157764"/>
                    <a:pt x="751494" y="1157764"/>
                  </a:cubicBezTo>
                  <a:cubicBezTo>
                    <a:pt x="737460" y="1161974"/>
                    <a:pt x="728338" y="1164079"/>
                    <a:pt x="724128" y="1164079"/>
                  </a:cubicBezTo>
                  <a:lnTo>
                    <a:pt x="719918" y="1157764"/>
                  </a:lnTo>
                  <a:cubicBezTo>
                    <a:pt x="726935" y="1117067"/>
                    <a:pt x="760615" y="1064441"/>
                    <a:pt x="820960" y="999887"/>
                  </a:cubicBezTo>
                  <a:cubicBezTo>
                    <a:pt x="844816" y="980240"/>
                    <a:pt x="868673" y="955682"/>
                    <a:pt x="892530" y="926211"/>
                  </a:cubicBezTo>
                  <a:lnTo>
                    <a:pt x="898845" y="922001"/>
                  </a:lnTo>
                  <a:cubicBezTo>
                    <a:pt x="898845" y="906565"/>
                    <a:pt x="887619" y="896741"/>
                    <a:pt x="865165" y="892531"/>
                  </a:cubicBezTo>
                  <a:cubicBezTo>
                    <a:pt x="848325" y="868674"/>
                    <a:pt x="835695" y="853939"/>
                    <a:pt x="827275" y="848326"/>
                  </a:cubicBezTo>
                  <a:cubicBezTo>
                    <a:pt x="827275" y="844115"/>
                    <a:pt x="830783" y="842011"/>
                    <a:pt x="837800" y="842011"/>
                  </a:cubicBezTo>
                  <a:cubicBezTo>
                    <a:pt x="827976" y="825170"/>
                    <a:pt x="818854" y="816048"/>
                    <a:pt x="810434" y="814645"/>
                  </a:cubicBezTo>
                  <a:lnTo>
                    <a:pt x="814644" y="808330"/>
                  </a:lnTo>
                  <a:lnTo>
                    <a:pt x="814644" y="804120"/>
                  </a:lnTo>
                  <a:cubicBezTo>
                    <a:pt x="810434" y="804120"/>
                    <a:pt x="804821" y="799910"/>
                    <a:pt x="797804" y="791490"/>
                  </a:cubicBezTo>
                  <a:lnTo>
                    <a:pt x="785174" y="787280"/>
                  </a:lnTo>
                  <a:lnTo>
                    <a:pt x="770439" y="793595"/>
                  </a:lnTo>
                  <a:lnTo>
                    <a:pt x="772544" y="799910"/>
                  </a:lnTo>
                  <a:lnTo>
                    <a:pt x="774649" y="804120"/>
                  </a:lnTo>
                  <a:cubicBezTo>
                    <a:pt x="771842" y="809733"/>
                    <a:pt x="770439" y="813242"/>
                    <a:pt x="770439" y="814645"/>
                  </a:cubicBezTo>
                  <a:cubicBezTo>
                    <a:pt x="776052" y="814645"/>
                    <a:pt x="778859" y="816750"/>
                    <a:pt x="778859" y="820960"/>
                  </a:cubicBezTo>
                  <a:lnTo>
                    <a:pt x="778859" y="825170"/>
                  </a:lnTo>
                  <a:cubicBezTo>
                    <a:pt x="760615" y="830784"/>
                    <a:pt x="751494" y="855342"/>
                    <a:pt x="751494" y="898846"/>
                  </a:cubicBezTo>
                  <a:cubicBezTo>
                    <a:pt x="745880" y="912880"/>
                    <a:pt x="740969" y="919896"/>
                    <a:pt x="736759" y="919896"/>
                  </a:cubicBezTo>
                  <a:cubicBezTo>
                    <a:pt x="725532" y="919896"/>
                    <a:pt x="705885" y="905863"/>
                    <a:pt x="677818" y="877796"/>
                  </a:cubicBezTo>
                  <a:cubicBezTo>
                    <a:pt x="670801" y="874989"/>
                    <a:pt x="658171" y="863762"/>
                    <a:pt x="639927" y="844115"/>
                  </a:cubicBezTo>
                  <a:lnTo>
                    <a:pt x="635717" y="844115"/>
                  </a:lnTo>
                  <a:cubicBezTo>
                    <a:pt x="582390" y="961997"/>
                    <a:pt x="548008" y="1041988"/>
                    <a:pt x="532571" y="1084088"/>
                  </a:cubicBezTo>
                  <a:cubicBezTo>
                    <a:pt x="526958" y="1113559"/>
                    <a:pt x="499592" y="1187235"/>
                    <a:pt x="450475" y="1305116"/>
                  </a:cubicBezTo>
                  <a:lnTo>
                    <a:pt x="433635" y="1376687"/>
                  </a:lnTo>
                  <a:cubicBezTo>
                    <a:pt x="436442" y="1382300"/>
                    <a:pt x="437845" y="1386510"/>
                    <a:pt x="437845" y="1389317"/>
                  </a:cubicBezTo>
                  <a:cubicBezTo>
                    <a:pt x="430828" y="1392124"/>
                    <a:pt x="421005" y="1431417"/>
                    <a:pt x="408375" y="1507198"/>
                  </a:cubicBezTo>
                  <a:lnTo>
                    <a:pt x="370484" y="1595609"/>
                  </a:lnTo>
                  <a:cubicBezTo>
                    <a:pt x="363467" y="1606836"/>
                    <a:pt x="351539" y="1612450"/>
                    <a:pt x="334699" y="1612450"/>
                  </a:cubicBezTo>
                  <a:cubicBezTo>
                    <a:pt x="334699" y="1609643"/>
                    <a:pt x="333295" y="1608240"/>
                    <a:pt x="330489" y="1608240"/>
                  </a:cubicBezTo>
                  <a:cubicBezTo>
                    <a:pt x="330489" y="1613853"/>
                    <a:pt x="319262" y="1617361"/>
                    <a:pt x="296808" y="1618765"/>
                  </a:cubicBezTo>
                  <a:cubicBezTo>
                    <a:pt x="296808" y="1615958"/>
                    <a:pt x="295405" y="1614555"/>
                    <a:pt x="292598" y="1614555"/>
                  </a:cubicBezTo>
                  <a:lnTo>
                    <a:pt x="290493" y="1622975"/>
                  </a:lnTo>
                  <a:lnTo>
                    <a:pt x="284178" y="1618765"/>
                  </a:lnTo>
                  <a:lnTo>
                    <a:pt x="279968" y="1618765"/>
                  </a:lnTo>
                  <a:cubicBezTo>
                    <a:pt x="279968" y="1625781"/>
                    <a:pt x="278565" y="1629290"/>
                    <a:pt x="275758" y="1629290"/>
                  </a:cubicBezTo>
                  <a:lnTo>
                    <a:pt x="252603" y="1622975"/>
                  </a:lnTo>
                  <a:cubicBezTo>
                    <a:pt x="252603" y="1627185"/>
                    <a:pt x="250498" y="1629290"/>
                    <a:pt x="246288" y="1629290"/>
                  </a:cubicBezTo>
                  <a:lnTo>
                    <a:pt x="242078" y="1629290"/>
                  </a:lnTo>
                  <a:cubicBezTo>
                    <a:pt x="233658" y="1622273"/>
                    <a:pt x="212607" y="1609643"/>
                    <a:pt x="178927" y="1591399"/>
                  </a:cubicBezTo>
                  <a:cubicBezTo>
                    <a:pt x="163490" y="1580173"/>
                    <a:pt x="155772" y="1570349"/>
                    <a:pt x="155772" y="1561929"/>
                  </a:cubicBezTo>
                  <a:cubicBezTo>
                    <a:pt x="129108" y="1543685"/>
                    <a:pt x="110864" y="1526845"/>
                    <a:pt x="101041" y="1511408"/>
                  </a:cubicBezTo>
                  <a:cubicBezTo>
                    <a:pt x="106654" y="1508602"/>
                    <a:pt x="110163" y="1507198"/>
                    <a:pt x="111566" y="1507198"/>
                  </a:cubicBezTo>
                  <a:lnTo>
                    <a:pt x="111566" y="1505093"/>
                  </a:lnTo>
                  <a:lnTo>
                    <a:pt x="107356" y="1496673"/>
                  </a:lnTo>
                  <a:lnTo>
                    <a:pt x="101041" y="1500883"/>
                  </a:lnTo>
                  <a:lnTo>
                    <a:pt x="98936" y="1500883"/>
                  </a:lnTo>
                  <a:cubicBezTo>
                    <a:pt x="93322" y="1500883"/>
                    <a:pt x="90516" y="1498778"/>
                    <a:pt x="90516" y="1494568"/>
                  </a:cubicBezTo>
                  <a:cubicBezTo>
                    <a:pt x="96129" y="1494568"/>
                    <a:pt x="98936" y="1492463"/>
                    <a:pt x="98936" y="1488253"/>
                  </a:cubicBezTo>
                  <a:lnTo>
                    <a:pt x="98936" y="1484043"/>
                  </a:lnTo>
                  <a:cubicBezTo>
                    <a:pt x="98936" y="1479833"/>
                    <a:pt x="93322" y="1477728"/>
                    <a:pt x="82096" y="1477728"/>
                  </a:cubicBezTo>
                  <a:lnTo>
                    <a:pt x="84201" y="1462993"/>
                  </a:lnTo>
                  <a:cubicBezTo>
                    <a:pt x="49117" y="1412472"/>
                    <a:pt x="24558" y="1353531"/>
                    <a:pt x="10525" y="1286171"/>
                  </a:cubicBezTo>
                  <a:lnTo>
                    <a:pt x="14735" y="1279856"/>
                  </a:lnTo>
                  <a:cubicBezTo>
                    <a:pt x="6315" y="1258805"/>
                    <a:pt x="1403" y="1238457"/>
                    <a:pt x="0" y="1218810"/>
                  </a:cubicBezTo>
                  <a:lnTo>
                    <a:pt x="4210" y="1212495"/>
                  </a:lnTo>
                  <a:cubicBezTo>
                    <a:pt x="1403" y="1206881"/>
                    <a:pt x="0" y="1201970"/>
                    <a:pt x="0" y="1197760"/>
                  </a:cubicBezTo>
                  <a:lnTo>
                    <a:pt x="0" y="1195655"/>
                  </a:lnTo>
                  <a:lnTo>
                    <a:pt x="6315" y="1195655"/>
                  </a:lnTo>
                  <a:cubicBezTo>
                    <a:pt x="9121" y="1218108"/>
                    <a:pt x="12630" y="1232142"/>
                    <a:pt x="16840" y="1237755"/>
                  </a:cubicBezTo>
                  <a:lnTo>
                    <a:pt x="14735" y="1246175"/>
                  </a:lnTo>
                  <a:cubicBezTo>
                    <a:pt x="14735" y="1250385"/>
                    <a:pt x="25962" y="1261612"/>
                    <a:pt x="48415" y="1279856"/>
                  </a:cubicBezTo>
                  <a:cubicBezTo>
                    <a:pt x="48415" y="1330376"/>
                    <a:pt x="84902" y="1394229"/>
                    <a:pt x="157877" y="1471413"/>
                  </a:cubicBezTo>
                  <a:cubicBezTo>
                    <a:pt x="185944" y="1498077"/>
                    <a:pt x="206292" y="1511408"/>
                    <a:pt x="218922" y="1511408"/>
                  </a:cubicBezTo>
                  <a:cubicBezTo>
                    <a:pt x="225939" y="1507198"/>
                    <a:pt x="230851" y="1505093"/>
                    <a:pt x="233658" y="1505093"/>
                  </a:cubicBezTo>
                  <a:lnTo>
                    <a:pt x="229447" y="1496673"/>
                  </a:lnTo>
                  <a:cubicBezTo>
                    <a:pt x="232254" y="1493867"/>
                    <a:pt x="241376" y="1474921"/>
                    <a:pt x="256813" y="1439838"/>
                  </a:cubicBezTo>
                  <a:lnTo>
                    <a:pt x="258918" y="1439838"/>
                  </a:lnTo>
                  <a:lnTo>
                    <a:pt x="256813" y="1422997"/>
                  </a:lnTo>
                  <a:lnTo>
                    <a:pt x="269443" y="1406157"/>
                  </a:lnTo>
                  <a:lnTo>
                    <a:pt x="263128" y="1397737"/>
                  </a:lnTo>
                  <a:cubicBezTo>
                    <a:pt x="268741" y="1397737"/>
                    <a:pt x="275758" y="1380897"/>
                    <a:pt x="284178" y="1347216"/>
                  </a:cubicBezTo>
                  <a:cubicBezTo>
                    <a:pt x="291195" y="1347216"/>
                    <a:pt x="298913" y="1323359"/>
                    <a:pt x="307333" y="1275646"/>
                  </a:cubicBezTo>
                  <a:cubicBezTo>
                    <a:pt x="308737" y="1275646"/>
                    <a:pt x="309438" y="1274242"/>
                    <a:pt x="309438" y="1271436"/>
                  </a:cubicBezTo>
                  <a:lnTo>
                    <a:pt x="307333" y="1254595"/>
                  </a:lnTo>
                  <a:cubicBezTo>
                    <a:pt x="312947" y="1254595"/>
                    <a:pt x="320665" y="1233545"/>
                    <a:pt x="330489" y="1191445"/>
                  </a:cubicBezTo>
                  <a:cubicBezTo>
                    <a:pt x="354346" y="1145134"/>
                    <a:pt x="369782" y="1107244"/>
                    <a:pt x="376799" y="1077773"/>
                  </a:cubicBezTo>
                  <a:cubicBezTo>
                    <a:pt x="390833" y="1035673"/>
                    <a:pt x="425917" y="947963"/>
                    <a:pt x="482050" y="814645"/>
                  </a:cubicBezTo>
                  <a:cubicBezTo>
                    <a:pt x="508714" y="765528"/>
                    <a:pt x="522046" y="735356"/>
                    <a:pt x="522046" y="724129"/>
                  </a:cubicBezTo>
                  <a:cubicBezTo>
                    <a:pt x="513626" y="724129"/>
                    <a:pt x="509416" y="722024"/>
                    <a:pt x="509416" y="717814"/>
                  </a:cubicBezTo>
                  <a:cubicBezTo>
                    <a:pt x="510819" y="717814"/>
                    <a:pt x="513626" y="714306"/>
                    <a:pt x="517836" y="707289"/>
                  </a:cubicBezTo>
                  <a:lnTo>
                    <a:pt x="515731" y="690449"/>
                  </a:lnTo>
                  <a:lnTo>
                    <a:pt x="515731" y="675714"/>
                  </a:lnTo>
                  <a:cubicBezTo>
                    <a:pt x="508714" y="675714"/>
                    <a:pt x="505206" y="673609"/>
                    <a:pt x="505206" y="669398"/>
                  </a:cubicBezTo>
                  <a:cubicBezTo>
                    <a:pt x="513626" y="665188"/>
                    <a:pt x="520643" y="663083"/>
                    <a:pt x="526256" y="663083"/>
                  </a:cubicBezTo>
                  <a:lnTo>
                    <a:pt x="526256" y="656768"/>
                  </a:lnTo>
                  <a:cubicBezTo>
                    <a:pt x="512223" y="656768"/>
                    <a:pt x="505206" y="651155"/>
                    <a:pt x="505206" y="639928"/>
                  </a:cubicBezTo>
                  <a:cubicBezTo>
                    <a:pt x="508012" y="639928"/>
                    <a:pt x="511521" y="636420"/>
                    <a:pt x="515731" y="629403"/>
                  </a:cubicBezTo>
                  <a:lnTo>
                    <a:pt x="515731" y="625193"/>
                  </a:lnTo>
                  <a:lnTo>
                    <a:pt x="509416" y="625193"/>
                  </a:lnTo>
                  <a:cubicBezTo>
                    <a:pt x="517836" y="587302"/>
                    <a:pt x="522046" y="566252"/>
                    <a:pt x="522046" y="562042"/>
                  </a:cubicBezTo>
                  <a:cubicBezTo>
                    <a:pt x="517836" y="562042"/>
                    <a:pt x="515731" y="561341"/>
                    <a:pt x="515731" y="559937"/>
                  </a:cubicBezTo>
                  <a:lnTo>
                    <a:pt x="509416" y="562042"/>
                  </a:lnTo>
                  <a:cubicBezTo>
                    <a:pt x="503802" y="562042"/>
                    <a:pt x="500996" y="559937"/>
                    <a:pt x="500996" y="555727"/>
                  </a:cubicBezTo>
                  <a:cubicBezTo>
                    <a:pt x="510819" y="555727"/>
                    <a:pt x="519239" y="535378"/>
                    <a:pt x="526256" y="494681"/>
                  </a:cubicBezTo>
                  <a:cubicBezTo>
                    <a:pt x="534676" y="476438"/>
                    <a:pt x="540991" y="467316"/>
                    <a:pt x="545201" y="467316"/>
                  </a:cubicBezTo>
                  <a:cubicBezTo>
                    <a:pt x="548008" y="470123"/>
                    <a:pt x="549411" y="472929"/>
                    <a:pt x="549411" y="475736"/>
                  </a:cubicBezTo>
                  <a:cubicBezTo>
                    <a:pt x="546605" y="478543"/>
                    <a:pt x="545201" y="482753"/>
                    <a:pt x="545201" y="488366"/>
                  </a:cubicBezTo>
                  <a:lnTo>
                    <a:pt x="559936" y="471526"/>
                  </a:lnTo>
                  <a:cubicBezTo>
                    <a:pt x="562743" y="471526"/>
                    <a:pt x="565550" y="479245"/>
                    <a:pt x="568357" y="494681"/>
                  </a:cubicBezTo>
                  <a:lnTo>
                    <a:pt x="572567" y="494681"/>
                  </a:lnTo>
                  <a:lnTo>
                    <a:pt x="572567" y="482051"/>
                  </a:lnTo>
                  <a:lnTo>
                    <a:pt x="578882" y="482051"/>
                  </a:lnTo>
                  <a:lnTo>
                    <a:pt x="578882" y="500996"/>
                  </a:lnTo>
                  <a:cubicBezTo>
                    <a:pt x="578882" y="502400"/>
                    <a:pt x="581688" y="504505"/>
                    <a:pt x="587302" y="507312"/>
                  </a:cubicBezTo>
                  <a:cubicBezTo>
                    <a:pt x="594319" y="512925"/>
                    <a:pt x="602739" y="517837"/>
                    <a:pt x="612562" y="522047"/>
                  </a:cubicBezTo>
                  <a:cubicBezTo>
                    <a:pt x="623789" y="484156"/>
                    <a:pt x="656768" y="431531"/>
                    <a:pt x="711498" y="364170"/>
                  </a:cubicBezTo>
                  <a:cubicBezTo>
                    <a:pt x="711498" y="352943"/>
                    <a:pt x="728338" y="336103"/>
                    <a:pt x="762019" y="313649"/>
                  </a:cubicBezTo>
                  <a:lnTo>
                    <a:pt x="762019" y="309439"/>
                  </a:lnTo>
                  <a:lnTo>
                    <a:pt x="757809" y="292599"/>
                  </a:lnTo>
                  <a:cubicBezTo>
                    <a:pt x="767632" y="292599"/>
                    <a:pt x="774649" y="289090"/>
                    <a:pt x="778859" y="282074"/>
                  </a:cubicBezTo>
                  <a:lnTo>
                    <a:pt x="778859" y="273654"/>
                  </a:lnTo>
                  <a:lnTo>
                    <a:pt x="785174" y="273654"/>
                  </a:lnTo>
                  <a:lnTo>
                    <a:pt x="785174" y="269444"/>
                  </a:lnTo>
                  <a:lnTo>
                    <a:pt x="780964" y="252603"/>
                  </a:lnTo>
                  <a:lnTo>
                    <a:pt x="751494" y="252603"/>
                  </a:lnTo>
                  <a:cubicBezTo>
                    <a:pt x="751494" y="262427"/>
                    <a:pt x="750090" y="265935"/>
                    <a:pt x="747284" y="263129"/>
                  </a:cubicBezTo>
                  <a:lnTo>
                    <a:pt x="736759" y="263129"/>
                  </a:lnTo>
                  <a:cubicBezTo>
                    <a:pt x="736759" y="265935"/>
                    <a:pt x="730443" y="269444"/>
                    <a:pt x="717813" y="273654"/>
                  </a:cubicBezTo>
                  <a:lnTo>
                    <a:pt x="717813" y="275759"/>
                  </a:lnTo>
                  <a:lnTo>
                    <a:pt x="713603" y="275759"/>
                  </a:lnTo>
                  <a:lnTo>
                    <a:pt x="707288" y="273654"/>
                  </a:lnTo>
                  <a:cubicBezTo>
                    <a:pt x="689045" y="273654"/>
                    <a:pt x="679923" y="281372"/>
                    <a:pt x="679923" y="296809"/>
                  </a:cubicBezTo>
                  <a:lnTo>
                    <a:pt x="673608" y="296809"/>
                  </a:lnTo>
                  <a:lnTo>
                    <a:pt x="656768" y="292599"/>
                  </a:lnTo>
                  <a:cubicBezTo>
                    <a:pt x="656768" y="296809"/>
                    <a:pt x="654663" y="298914"/>
                    <a:pt x="650452" y="298914"/>
                  </a:cubicBezTo>
                  <a:lnTo>
                    <a:pt x="633612" y="286284"/>
                  </a:lnTo>
                  <a:lnTo>
                    <a:pt x="633612" y="290494"/>
                  </a:lnTo>
                  <a:lnTo>
                    <a:pt x="635717" y="298914"/>
                  </a:lnTo>
                  <a:lnTo>
                    <a:pt x="629402" y="303124"/>
                  </a:lnTo>
                  <a:cubicBezTo>
                    <a:pt x="627999" y="300317"/>
                    <a:pt x="627297" y="296107"/>
                    <a:pt x="627297" y="290494"/>
                  </a:cubicBezTo>
                  <a:lnTo>
                    <a:pt x="618877" y="290494"/>
                  </a:lnTo>
                  <a:cubicBezTo>
                    <a:pt x="618877" y="301721"/>
                    <a:pt x="612562" y="307334"/>
                    <a:pt x="599932" y="307334"/>
                  </a:cubicBezTo>
                  <a:cubicBezTo>
                    <a:pt x="599932" y="301721"/>
                    <a:pt x="596423" y="298914"/>
                    <a:pt x="589407" y="298914"/>
                  </a:cubicBezTo>
                  <a:lnTo>
                    <a:pt x="578882" y="298914"/>
                  </a:lnTo>
                  <a:lnTo>
                    <a:pt x="576777" y="290494"/>
                  </a:lnTo>
                  <a:lnTo>
                    <a:pt x="568357" y="292599"/>
                  </a:lnTo>
                  <a:lnTo>
                    <a:pt x="551516" y="290494"/>
                  </a:lnTo>
                  <a:lnTo>
                    <a:pt x="543096" y="292599"/>
                  </a:lnTo>
                  <a:cubicBezTo>
                    <a:pt x="543096" y="285582"/>
                    <a:pt x="540289" y="282074"/>
                    <a:pt x="534676" y="282074"/>
                  </a:cubicBezTo>
                  <a:cubicBezTo>
                    <a:pt x="534676" y="289090"/>
                    <a:pt x="533974" y="294002"/>
                    <a:pt x="532571" y="296809"/>
                  </a:cubicBezTo>
                  <a:cubicBezTo>
                    <a:pt x="518538" y="296809"/>
                    <a:pt x="486962" y="280670"/>
                    <a:pt x="437845" y="248393"/>
                  </a:cubicBezTo>
                  <a:cubicBezTo>
                    <a:pt x="374694" y="209100"/>
                    <a:pt x="333295" y="176823"/>
                    <a:pt x="313648" y="151562"/>
                  </a:cubicBezTo>
                  <a:lnTo>
                    <a:pt x="317859" y="128407"/>
                  </a:lnTo>
                  <a:lnTo>
                    <a:pt x="317859" y="115777"/>
                  </a:lnTo>
                  <a:lnTo>
                    <a:pt x="324174" y="115777"/>
                  </a:lnTo>
                  <a:cubicBezTo>
                    <a:pt x="324174" y="119987"/>
                    <a:pt x="341715" y="131214"/>
                    <a:pt x="376799" y="149457"/>
                  </a:cubicBezTo>
                  <a:cubicBezTo>
                    <a:pt x="413286" y="149457"/>
                    <a:pt x="451878" y="163491"/>
                    <a:pt x="492576" y="191558"/>
                  </a:cubicBezTo>
                  <a:lnTo>
                    <a:pt x="585197" y="162087"/>
                  </a:lnTo>
                  <a:cubicBezTo>
                    <a:pt x="590810" y="164894"/>
                    <a:pt x="595722" y="166297"/>
                    <a:pt x="599932" y="166297"/>
                  </a:cubicBezTo>
                  <a:cubicBezTo>
                    <a:pt x="611159" y="155071"/>
                    <a:pt x="650452" y="138932"/>
                    <a:pt x="717813" y="117882"/>
                  </a:cubicBezTo>
                  <a:cubicBezTo>
                    <a:pt x="717813" y="112268"/>
                    <a:pt x="740267" y="105953"/>
                    <a:pt x="785174" y="98937"/>
                  </a:cubicBezTo>
                  <a:cubicBezTo>
                    <a:pt x="785174" y="91920"/>
                    <a:pt x="799208" y="86306"/>
                    <a:pt x="827275" y="82096"/>
                  </a:cubicBezTo>
                  <a:cubicBezTo>
                    <a:pt x="827275" y="76483"/>
                    <a:pt x="837800" y="72975"/>
                    <a:pt x="858850" y="71571"/>
                  </a:cubicBezTo>
                  <a:cubicBezTo>
                    <a:pt x="882707" y="58941"/>
                    <a:pt x="905862" y="51924"/>
                    <a:pt x="928316" y="50521"/>
                  </a:cubicBezTo>
                  <a:lnTo>
                    <a:pt x="928316" y="54731"/>
                  </a:lnTo>
                  <a:cubicBezTo>
                    <a:pt x="1029357" y="36488"/>
                    <a:pt x="1083386" y="21752"/>
                    <a:pt x="1090403" y="10526"/>
                  </a:cubicBezTo>
                  <a:cubicBezTo>
                    <a:pt x="1096016" y="13332"/>
                    <a:pt x="1099524" y="14736"/>
                    <a:pt x="1100928" y="14736"/>
                  </a:cubicBezTo>
                  <a:cubicBezTo>
                    <a:pt x="1102331" y="4912"/>
                    <a:pt x="1112155" y="0"/>
                    <a:pt x="1130398" y="0"/>
                  </a:cubicBezTo>
                  <a:close/>
                </a:path>
              </a:pathLst>
            </a:custGeom>
            <a:solidFill>
              <a:schemeClr val="tx1">
                <a:lumMod val="85000"/>
                <a:lumOff val="1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16600">
                  <a:solidFill>
                    <a:schemeClr val="bg1"/>
                  </a:solidFill>
                  <a:latin typeface="字魂49号-逍遥行书" panose="00000500000000000000" pitchFamily="2" charset="-122"/>
                  <a:ea typeface="字魂49号-逍遥行书" panose="00000500000000000000" pitchFamily="2" charset="-122"/>
                </a:defRPr>
              </a:lvl1pPr>
            </a:lstStyle>
            <a:p>
              <a:endParaRPr lang="en-US" altLang="zh-CN" dirty="0">
                <a:solidFill>
                  <a:schemeClr val="tx1">
                    <a:lumMod val="85000"/>
                    <a:lumOff val="15000"/>
                  </a:schemeClr>
                </a:solidFill>
              </a:endParaRPr>
            </a:p>
          </p:txBody>
        </p:sp>
        <p:sp>
          <p:nvSpPr>
            <p:cNvPr id="26" name="文本框 25">
              <a:extLst>
                <a:ext uri="{FF2B5EF4-FFF2-40B4-BE49-F238E27FC236}">
                  <a16:creationId xmlns:a16="http://schemas.microsoft.com/office/drawing/2014/main" id="{ABB300D4-1C18-4516-A3A9-D4C305B40A90}"/>
                </a:ext>
              </a:extLst>
            </p:cNvPr>
            <p:cNvSpPr txBox="1"/>
            <p:nvPr/>
          </p:nvSpPr>
          <p:spPr>
            <a:xfrm>
              <a:off x="3797953" y="2787547"/>
              <a:ext cx="806167" cy="745017"/>
            </a:xfrm>
            <a:custGeom>
              <a:avLst/>
              <a:gdLst/>
              <a:ahLst/>
              <a:cxnLst/>
              <a:rect l="l" t="t" r="r" b="b"/>
              <a:pathLst>
                <a:path w="806167" h="745017">
                  <a:moveTo>
                    <a:pt x="204854" y="601313"/>
                  </a:moveTo>
                  <a:cubicBezTo>
                    <a:pt x="206213" y="603351"/>
                    <a:pt x="207571" y="604370"/>
                    <a:pt x="208930" y="604370"/>
                  </a:cubicBezTo>
                  <a:lnTo>
                    <a:pt x="208930" y="601313"/>
                  </a:lnTo>
                  <a:close/>
                  <a:moveTo>
                    <a:pt x="84591" y="593160"/>
                  </a:moveTo>
                  <a:lnTo>
                    <a:pt x="84591" y="595198"/>
                  </a:lnTo>
                  <a:lnTo>
                    <a:pt x="87649" y="595198"/>
                  </a:lnTo>
                  <a:lnTo>
                    <a:pt x="87649" y="593160"/>
                  </a:lnTo>
                  <a:close/>
                  <a:moveTo>
                    <a:pt x="206892" y="582968"/>
                  </a:moveTo>
                  <a:lnTo>
                    <a:pt x="206892" y="585006"/>
                  </a:lnTo>
                  <a:cubicBezTo>
                    <a:pt x="206892" y="587044"/>
                    <a:pt x="207911" y="588064"/>
                    <a:pt x="209950" y="588064"/>
                  </a:cubicBezTo>
                  <a:lnTo>
                    <a:pt x="209950" y="582968"/>
                  </a:lnTo>
                  <a:close/>
                  <a:moveTo>
                    <a:pt x="359768" y="574814"/>
                  </a:moveTo>
                  <a:lnTo>
                    <a:pt x="359768" y="578891"/>
                  </a:lnTo>
                  <a:lnTo>
                    <a:pt x="361807" y="578891"/>
                  </a:lnTo>
                  <a:lnTo>
                    <a:pt x="361807" y="574814"/>
                  </a:lnTo>
                  <a:close/>
                  <a:moveTo>
                    <a:pt x="109051" y="571757"/>
                  </a:moveTo>
                  <a:lnTo>
                    <a:pt x="109051" y="573795"/>
                  </a:lnTo>
                  <a:lnTo>
                    <a:pt x="112109" y="573795"/>
                  </a:lnTo>
                  <a:lnTo>
                    <a:pt x="112109" y="571757"/>
                  </a:lnTo>
                  <a:close/>
                  <a:moveTo>
                    <a:pt x="127396" y="555450"/>
                  </a:moveTo>
                  <a:cubicBezTo>
                    <a:pt x="125358" y="555450"/>
                    <a:pt x="123659" y="557149"/>
                    <a:pt x="122301" y="560546"/>
                  </a:cubicBezTo>
                  <a:lnTo>
                    <a:pt x="125358" y="560546"/>
                  </a:lnTo>
                  <a:cubicBezTo>
                    <a:pt x="127396" y="560546"/>
                    <a:pt x="128416" y="559527"/>
                    <a:pt x="128416" y="557488"/>
                  </a:cubicBezTo>
                  <a:lnTo>
                    <a:pt x="128416" y="555450"/>
                  </a:lnTo>
                  <a:close/>
                  <a:moveTo>
                    <a:pt x="127396" y="546277"/>
                  </a:moveTo>
                  <a:cubicBezTo>
                    <a:pt x="127396" y="548316"/>
                    <a:pt x="126038" y="549335"/>
                    <a:pt x="123320" y="549335"/>
                  </a:cubicBezTo>
                  <a:lnTo>
                    <a:pt x="123320" y="550354"/>
                  </a:lnTo>
                  <a:lnTo>
                    <a:pt x="127396" y="550354"/>
                  </a:lnTo>
                  <a:lnTo>
                    <a:pt x="128416" y="546277"/>
                  </a:lnTo>
                  <a:close/>
                  <a:moveTo>
                    <a:pt x="138607" y="533028"/>
                  </a:moveTo>
                  <a:lnTo>
                    <a:pt x="138607" y="536086"/>
                  </a:lnTo>
                  <a:lnTo>
                    <a:pt x="139627" y="536086"/>
                  </a:lnTo>
                  <a:lnTo>
                    <a:pt x="139627" y="533028"/>
                  </a:lnTo>
                  <a:close/>
                  <a:moveTo>
                    <a:pt x="133511" y="529971"/>
                  </a:moveTo>
                  <a:lnTo>
                    <a:pt x="133511" y="533028"/>
                  </a:lnTo>
                  <a:lnTo>
                    <a:pt x="136569" y="533028"/>
                  </a:lnTo>
                  <a:lnTo>
                    <a:pt x="136569" y="529971"/>
                  </a:lnTo>
                  <a:close/>
                  <a:moveTo>
                    <a:pt x="149818" y="525894"/>
                  </a:moveTo>
                  <a:cubicBezTo>
                    <a:pt x="149818" y="529291"/>
                    <a:pt x="145062" y="534727"/>
                    <a:pt x="135550" y="542201"/>
                  </a:cubicBezTo>
                  <a:lnTo>
                    <a:pt x="136569" y="538124"/>
                  </a:lnTo>
                  <a:lnTo>
                    <a:pt x="128416" y="536086"/>
                  </a:lnTo>
                  <a:cubicBezTo>
                    <a:pt x="128416" y="537445"/>
                    <a:pt x="128076" y="538124"/>
                    <a:pt x="127396" y="538124"/>
                  </a:cubicBezTo>
                  <a:cubicBezTo>
                    <a:pt x="128755" y="542201"/>
                    <a:pt x="130794" y="544239"/>
                    <a:pt x="133511" y="544239"/>
                  </a:cubicBezTo>
                  <a:lnTo>
                    <a:pt x="133511" y="546277"/>
                  </a:lnTo>
                  <a:lnTo>
                    <a:pt x="128416" y="554431"/>
                  </a:lnTo>
                  <a:lnTo>
                    <a:pt x="133511" y="554431"/>
                  </a:lnTo>
                  <a:cubicBezTo>
                    <a:pt x="133511" y="552393"/>
                    <a:pt x="136909" y="547976"/>
                    <a:pt x="143703" y="541182"/>
                  </a:cubicBezTo>
                  <a:cubicBezTo>
                    <a:pt x="143703" y="538464"/>
                    <a:pt x="145742" y="536765"/>
                    <a:pt x="149818" y="536086"/>
                  </a:cubicBezTo>
                  <a:cubicBezTo>
                    <a:pt x="148459" y="533368"/>
                    <a:pt x="147780" y="531669"/>
                    <a:pt x="147780" y="530990"/>
                  </a:cubicBezTo>
                  <a:lnTo>
                    <a:pt x="152876" y="529971"/>
                  </a:lnTo>
                  <a:lnTo>
                    <a:pt x="152876" y="525894"/>
                  </a:lnTo>
                  <a:close/>
                  <a:moveTo>
                    <a:pt x="147780" y="522836"/>
                  </a:moveTo>
                  <a:lnTo>
                    <a:pt x="139627" y="524875"/>
                  </a:lnTo>
                  <a:lnTo>
                    <a:pt x="139627" y="527932"/>
                  </a:lnTo>
                  <a:cubicBezTo>
                    <a:pt x="140306" y="527932"/>
                    <a:pt x="142005" y="528612"/>
                    <a:pt x="144722" y="529971"/>
                  </a:cubicBezTo>
                  <a:lnTo>
                    <a:pt x="147780" y="524875"/>
                  </a:lnTo>
                  <a:close/>
                  <a:moveTo>
                    <a:pt x="154914" y="521817"/>
                  </a:moveTo>
                  <a:lnTo>
                    <a:pt x="152876" y="524875"/>
                  </a:lnTo>
                  <a:lnTo>
                    <a:pt x="157972" y="524875"/>
                  </a:lnTo>
                  <a:cubicBezTo>
                    <a:pt x="157972" y="522836"/>
                    <a:pt x="156952" y="521817"/>
                    <a:pt x="154914" y="521817"/>
                  </a:cubicBezTo>
                  <a:close/>
                  <a:moveTo>
                    <a:pt x="211988" y="516721"/>
                  </a:moveTo>
                  <a:lnTo>
                    <a:pt x="211988" y="519779"/>
                  </a:lnTo>
                  <a:lnTo>
                    <a:pt x="213007" y="519779"/>
                  </a:lnTo>
                  <a:lnTo>
                    <a:pt x="213007" y="516721"/>
                  </a:lnTo>
                  <a:close/>
                  <a:moveTo>
                    <a:pt x="151857" y="514683"/>
                  </a:moveTo>
                  <a:lnTo>
                    <a:pt x="151857" y="516721"/>
                  </a:lnTo>
                  <a:lnTo>
                    <a:pt x="154914" y="516721"/>
                  </a:lnTo>
                  <a:lnTo>
                    <a:pt x="154914" y="514683"/>
                  </a:lnTo>
                  <a:close/>
                  <a:moveTo>
                    <a:pt x="658387" y="508568"/>
                  </a:moveTo>
                  <a:lnTo>
                    <a:pt x="665521" y="509587"/>
                  </a:lnTo>
                  <a:cubicBezTo>
                    <a:pt x="668239" y="510267"/>
                    <a:pt x="670617" y="510946"/>
                    <a:pt x="672655" y="511626"/>
                  </a:cubicBezTo>
                  <a:cubicBezTo>
                    <a:pt x="676732" y="512305"/>
                    <a:pt x="680469" y="512984"/>
                    <a:pt x="683866" y="513664"/>
                  </a:cubicBezTo>
                  <a:lnTo>
                    <a:pt x="686923" y="511626"/>
                  </a:lnTo>
                  <a:cubicBezTo>
                    <a:pt x="701192" y="516382"/>
                    <a:pt x="717499" y="523856"/>
                    <a:pt x="735844" y="534047"/>
                  </a:cubicBezTo>
                  <a:cubicBezTo>
                    <a:pt x="737882" y="534047"/>
                    <a:pt x="742299" y="536765"/>
                    <a:pt x="749093" y="542201"/>
                  </a:cubicBezTo>
                  <a:cubicBezTo>
                    <a:pt x="772874" y="557149"/>
                    <a:pt x="786463" y="569379"/>
                    <a:pt x="789860" y="578891"/>
                  </a:cubicBezTo>
                  <a:cubicBezTo>
                    <a:pt x="793257" y="586365"/>
                    <a:pt x="796655" y="590102"/>
                    <a:pt x="800052" y="590102"/>
                  </a:cubicBezTo>
                  <a:lnTo>
                    <a:pt x="806167" y="598255"/>
                  </a:lnTo>
                  <a:lnTo>
                    <a:pt x="796994" y="620677"/>
                  </a:lnTo>
                  <a:cubicBezTo>
                    <a:pt x="797674" y="622036"/>
                    <a:pt x="798014" y="624414"/>
                    <a:pt x="798014" y="627811"/>
                  </a:cubicBezTo>
                  <a:lnTo>
                    <a:pt x="788841" y="635965"/>
                  </a:lnTo>
                  <a:cubicBezTo>
                    <a:pt x="788841" y="633247"/>
                    <a:pt x="782726" y="630869"/>
                    <a:pt x="770496" y="628831"/>
                  </a:cubicBezTo>
                  <a:lnTo>
                    <a:pt x="770496" y="625773"/>
                  </a:lnTo>
                  <a:lnTo>
                    <a:pt x="762343" y="627811"/>
                  </a:lnTo>
                  <a:lnTo>
                    <a:pt x="760304" y="623735"/>
                  </a:lnTo>
                  <a:lnTo>
                    <a:pt x="757247" y="625773"/>
                  </a:lnTo>
                  <a:cubicBezTo>
                    <a:pt x="755208" y="625773"/>
                    <a:pt x="754189" y="624754"/>
                    <a:pt x="754189" y="622716"/>
                  </a:cubicBezTo>
                  <a:lnTo>
                    <a:pt x="748074" y="625773"/>
                  </a:lnTo>
                  <a:cubicBezTo>
                    <a:pt x="748074" y="625094"/>
                    <a:pt x="741959" y="621357"/>
                    <a:pt x="729729" y="614562"/>
                  </a:cubicBezTo>
                  <a:lnTo>
                    <a:pt x="719537" y="614562"/>
                  </a:lnTo>
                  <a:lnTo>
                    <a:pt x="716480" y="615581"/>
                  </a:lnTo>
                  <a:lnTo>
                    <a:pt x="702211" y="601313"/>
                  </a:lnTo>
                  <a:cubicBezTo>
                    <a:pt x="702211" y="599275"/>
                    <a:pt x="703230" y="598255"/>
                    <a:pt x="705269" y="598255"/>
                  </a:cubicBezTo>
                  <a:cubicBezTo>
                    <a:pt x="694397" y="585346"/>
                    <a:pt x="685565" y="578891"/>
                    <a:pt x="678770" y="578891"/>
                  </a:cubicBezTo>
                  <a:lnTo>
                    <a:pt x="678770" y="574814"/>
                  </a:lnTo>
                  <a:lnTo>
                    <a:pt x="686923" y="576853"/>
                  </a:lnTo>
                  <a:lnTo>
                    <a:pt x="685904" y="573795"/>
                  </a:lnTo>
                  <a:lnTo>
                    <a:pt x="685904" y="571757"/>
                  </a:lnTo>
                  <a:lnTo>
                    <a:pt x="697115" y="573795"/>
                  </a:lnTo>
                  <a:cubicBezTo>
                    <a:pt x="705948" y="573795"/>
                    <a:pt x="710365" y="571077"/>
                    <a:pt x="710365" y="565642"/>
                  </a:cubicBezTo>
                  <a:lnTo>
                    <a:pt x="707307" y="565642"/>
                  </a:lnTo>
                  <a:lnTo>
                    <a:pt x="707307" y="563603"/>
                  </a:lnTo>
                  <a:cubicBezTo>
                    <a:pt x="707307" y="561565"/>
                    <a:pt x="708666" y="560546"/>
                    <a:pt x="711384" y="560546"/>
                  </a:cubicBezTo>
                  <a:cubicBezTo>
                    <a:pt x="698474" y="545598"/>
                    <a:pt x="673674" y="532009"/>
                    <a:pt x="636984" y="519779"/>
                  </a:cubicBezTo>
                  <a:lnTo>
                    <a:pt x="634946" y="516721"/>
                  </a:lnTo>
                  <a:cubicBezTo>
                    <a:pt x="646496" y="515362"/>
                    <a:pt x="654310" y="512645"/>
                    <a:pt x="658387" y="508568"/>
                  </a:cubicBezTo>
                  <a:close/>
                  <a:moveTo>
                    <a:pt x="503472" y="493280"/>
                  </a:moveTo>
                  <a:lnTo>
                    <a:pt x="508568" y="501434"/>
                  </a:lnTo>
                  <a:lnTo>
                    <a:pt x="511625" y="500415"/>
                  </a:lnTo>
                  <a:cubicBezTo>
                    <a:pt x="517061" y="508568"/>
                    <a:pt x="524535" y="513324"/>
                    <a:pt x="534047" y="514683"/>
                  </a:cubicBezTo>
                  <a:cubicBezTo>
                    <a:pt x="534047" y="515362"/>
                    <a:pt x="534387" y="516382"/>
                    <a:pt x="535066" y="517741"/>
                  </a:cubicBezTo>
                  <a:cubicBezTo>
                    <a:pt x="535746" y="519099"/>
                    <a:pt x="536425" y="520798"/>
                    <a:pt x="537105" y="522836"/>
                  </a:cubicBezTo>
                  <a:cubicBezTo>
                    <a:pt x="538464" y="528272"/>
                    <a:pt x="539823" y="534727"/>
                    <a:pt x="541182" y="542201"/>
                  </a:cubicBezTo>
                  <a:cubicBezTo>
                    <a:pt x="545938" y="542880"/>
                    <a:pt x="550014" y="549675"/>
                    <a:pt x="553412" y="562584"/>
                  </a:cubicBezTo>
                  <a:cubicBezTo>
                    <a:pt x="556129" y="562584"/>
                    <a:pt x="557828" y="565642"/>
                    <a:pt x="558507" y="571757"/>
                  </a:cubicBezTo>
                  <a:cubicBezTo>
                    <a:pt x="567340" y="579910"/>
                    <a:pt x="571757" y="584327"/>
                    <a:pt x="571757" y="585006"/>
                  </a:cubicBezTo>
                  <a:cubicBezTo>
                    <a:pt x="567680" y="593839"/>
                    <a:pt x="565642" y="599954"/>
                    <a:pt x="565642" y="603351"/>
                  </a:cubicBezTo>
                  <a:lnTo>
                    <a:pt x="565642" y="609466"/>
                  </a:lnTo>
                  <a:cubicBezTo>
                    <a:pt x="565642" y="618299"/>
                    <a:pt x="579570" y="632568"/>
                    <a:pt x="607428" y="652272"/>
                  </a:cubicBezTo>
                  <a:cubicBezTo>
                    <a:pt x="619658" y="657028"/>
                    <a:pt x="629850" y="659406"/>
                    <a:pt x="638003" y="659406"/>
                  </a:cubicBezTo>
                  <a:lnTo>
                    <a:pt x="643099" y="656348"/>
                  </a:lnTo>
                  <a:cubicBezTo>
                    <a:pt x="646496" y="656348"/>
                    <a:pt x="654650" y="661444"/>
                    <a:pt x="667559" y="671636"/>
                  </a:cubicBezTo>
                  <a:cubicBezTo>
                    <a:pt x="670956" y="671636"/>
                    <a:pt x="679110" y="675373"/>
                    <a:pt x="692019" y="682847"/>
                  </a:cubicBezTo>
                  <a:lnTo>
                    <a:pt x="692019" y="685904"/>
                  </a:lnTo>
                  <a:lnTo>
                    <a:pt x="683866" y="699154"/>
                  </a:lnTo>
                  <a:lnTo>
                    <a:pt x="683866" y="715461"/>
                  </a:lnTo>
                  <a:lnTo>
                    <a:pt x="669598" y="713422"/>
                  </a:lnTo>
                  <a:lnTo>
                    <a:pt x="658387" y="715461"/>
                  </a:lnTo>
                  <a:cubicBezTo>
                    <a:pt x="653630" y="714781"/>
                    <a:pt x="651252" y="713762"/>
                    <a:pt x="651252" y="712403"/>
                  </a:cubicBezTo>
                  <a:cubicBezTo>
                    <a:pt x="627472" y="719877"/>
                    <a:pt x="615581" y="724633"/>
                    <a:pt x="615581" y="726671"/>
                  </a:cubicBezTo>
                  <a:lnTo>
                    <a:pt x="610485" y="726671"/>
                  </a:lnTo>
                  <a:lnTo>
                    <a:pt x="602332" y="720556"/>
                  </a:lnTo>
                  <a:lnTo>
                    <a:pt x="601313" y="723614"/>
                  </a:lnTo>
                  <a:cubicBezTo>
                    <a:pt x="598595" y="722255"/>
                    <a:pt x="596896" y="721576"/>
                    <a:pt x="596217" y="721576"/>
                  </a:cubicBezTo>
                  <a:lnTo>
                    <a:pt x="593159" y="723614"/>
                  </a:lnTo>
                  <a:cubicBezTo>
                    <a:pt x="590442" y="722255"/>
                    <a:pt x="588743" y="721576"/>
                    <a:pt x="588064" y="721576"/>
                  </a:cubicBezTo>
                  <a:cubicBezTo>
                    <a:pt x="588064" y="722934"/>
                    <a:pt x="587384" y="723614"/>
                    <a:pt x="586025" y="723614"/>
                  </a:cubicBezTo>
                  <a:cubicBezTo>
                    <a:pt x="586025" y="721576"/>
                    <a:pt x="585006" y="720556"/>
                    <a:pt x="582968" y="720556"/>
                  </a:cubicBezTo>
                  <a:lnTo>
                    <a:pt x="579910" y="720556"/>
                  </a:lnTo>
                  <a:lnTo>
                    <a:pt x="577872" y="724633"/>
                  </a:lnTo>
                  <a:cubicBezTo>
                    <a:pt x="575154" y="722595"/>
                    <a:pt x="572436" y="721576"/>
                    <a:pt x="569718" y="721576"/>
                  </a:cubicBezTo>
                  <a:cubicBezTo>
                    <a:pt x="567001" y="721576"/>
                    <a:pt x="565642" y="722255"/>
                    <a:pt x="565642" y="723614"/>
                  </a:cubicBezTo>
                  <a:cubicBezTo>
                    <a:pt x="555450" y="722255"/>
                    <a:pt x="549335" y="721236"/>
                    <a:pt x="547297" y="720556"/>
                  </a:cubicBezTo>
                  <a:lnTo>
                    <a:pt x="544239" y="721576"/>
                  </a:lnTo>
                  <a:lnTo>
                    <a:pt x="541182" y="720556"/>
                  </a:lnTo>
                  <a:cubicBezTo>
                    <a:pt x="539823" y="720556"/>
                    <a:pt x="539143" y="720896"/>
                    <a:pt x="539143" y="721576"/>
                  </a:cubicBezTo>
                  <a:lnTo>
                    <a:pt x="520798" y="718518"/>
                  </a:lnTo>
                  <a:lnTo>
                    <a:pt x="516721" y="720556"/>
                  </a:lnTo>
                  <a:lnTo>
                    <a:pt x="516721" y="718518"/>
                  </a:lnTo>
                  <a:lnTo>
                    <a:pt x="512645" y="720556"/>
                  </a:lnTo>
                  <a:cubicBezTo>
                    <a:pt x="507209" y="717159"/>
                    <a:pt x="503132" y="715461"/>
                    <a:pt x="500415" y="715461"/>
                  </a:cubicBezTo>
                  <a:lnTo>
                    <a:pt x="496338" y="716480"/>
                  </a:lnTo>
                  <a:cubicBezTo>
                    <a:pt x="473916" y="712403"/>
                    <a:pt x="461686" y="708666"/>
                    <a:pt x="459648" y="705269"/>
                  </a:cubicBezTo>
                  <a:lnTo>
                    <a:pt x="455571" y="705269"/>
                  </a:lnTo>
                  <a:lnTo>
                    <a:pt x="447417" y="707307"/>
                  </a:lnTo>
                  <a:cubicBezTo>
                    <a:pt x="447417" y="704589"/>
                    <a:pt x="440963" y="701872"/>
                    <a:pt x="428053" y="699154"/>
                  </a:cubicBezTo>
                  <a:cubicBezTo>
                    <a:pt x="415823" y="693039"/>
                    <a:pt x="398157" y="677411"/>
                    <a:pt x="375056" y="652272"/>
                  </a:cubicBezTo>
                  <a:cubicBezTo>
                    <a:pt x="375056" y="651592"/>
                    <a:pt x="374037" y="650573"/>
                    <a:pt x="371998" y="649214"/>
                  </a:cubicBezTo>
                  <a:cubicBezTo>
                    <a:pt x="369281" y="647855"/>
                    <a:pt x="365883" y="646496"/>
                    <a:pt x="361807" y="645137"/>
                  </a:cubicBezTo>
                  <a:lnTo>
                    <a:pt x="358749" y="647176"/>
                  </a:lnTo>
                  <a:lnTo>
                    <a:pt x="353653" y="647176"/>
                  </a:lnTo>
                  <a:cubicBezTo>
                    <a:pt x="346859" y="653291"/>
                    <a:pt x="338026" y="663483"/>
                    <a:pt x="327155" y="677751"/>
                  </a:cubicBezTo>
                  <a:lnTo>
                    <a:pt x="326136" y="677751"/>
                  </a:lnTo>
                  <a:cubicBezTo>
                    <a:pt x="311867" y="667559"/>
                    <a:pt x="304733" y="660425"/>
                    <a:pt x="304733" y="656348"/>
                  </a:cubicBezTo>
                  <a:lnTo>
                    <a:pt x="302695" y="656348"/>
                  </a:lnTo>
                  <a:lnTo>
                    <a:pt x="299637" y="658387"/>
                  </a:lnTo>
                  <a:lnTo>
                    <a:pt x="299637" y="653291"/>
                  </a:lnTo>
                  <a:lnTo>
                    <a:pt x="286388" y="652272"/>
                  </a:lnTo>
                  <a:cubicBezTo>
                    <a:pt x="281632" y="654310"/>
                    <a:pt x="277895" y="655329"/>
                    <a:pt x="275177" y="655329"/>
                  </a:cubicBezTo>
                  <a:cubicBezTo>
                    <a:pt x="273818" y="652611"/>
                    <a:pt x="273138" y="650913"/>
                    <a:pt x="273138" y="650233"/>
                  </a:cubicBezTo>
                  <a:lnTo>
                    <a:pt x="270081" y="652272"/>
                  </a:lnTo>
                  <a:lnTo>
                    <a:pt x="261928" y="650233"/>
                  </a:lnTo>
                  <a:lnTo>
                    <a:pt x="261928" y="648195"/>
                  </a:lnTo>
                  <a:lnTo>
                    <a:pt x="264985" y="648195"/>
                  </a:lnTo>
                  <a:lnTo>
                    <a:pt x="263966" y="644118"/>
                  </a:lnTo>
                  <a:cubicBezTo>
                    <a:pt x="266004" y="633247"/>
                    <a:pt x="275856" y="615581"/>
                    <a:pt x="293522" y="591121"/>
                  </a:cubicBezTo>
                  <a:cubicBezTo>
                    <a:pt x="294201" y="591121"/>
                    <a:pt x="298278" y="586365"/>
                    <a:pt x="305752" y="576853"/>
                  </a:cubicBezTo>
                  <a:cubicBezTo>
                    <a:pt x="313226" y="574135"/>
                    <a:pt x="318662" y="567680"/>
                    <a:pt x="322059" y="557488"/>
                  </a:cubicBezTo>
                  <a:cubicBezTo>
                    <a:pt x="325456" y="557488"/>
                    <a:pt x="330892" y="554771"/>
                    <a:pt x="338366" y="549335"/>
                  </a:cubicBezTo>
                  <a:cubicBezTo>
                    <a:pt x="342442" y="549335"/>
                    <a:pt x="351275" y="545938"/>
                    <a:pt x="364864" y="539143"/>
                  </a:cubicBezTo>
                  <a:lnTo>
                    <a:pt x="367922" y="538124"/>
                  </a:lnTo>
                  <a:lnTo>
                    <a:pt x="369960" y="538124"/>
                  </a:lnTo>
                  <a:cubicBezTo>
                    <a:pt x="369960" y="538804"/>
                    <a:pt x="370300" y="539143"/>
                    <a:pt x="370979" y="539143"/>
                  </a:cubicBezTo>
                  <a:cubicBezTo>
                    <a:pt x="368941" y="541861"/>
                    <a:pt x="367922" y="544579"/>
                    <a:pt x="367922" y="547297"/>
                  </a:cubicBezTo>
                  <a:cubicBezTo>
                    <a:pt x="369960" y="547976"/>
                    <a:pt x="370979" y="548995"/>
                    <a:pt x="370979" y="550354"/>
                  </a:cubicBezTo>
                  <a:lnTo>
                    <a:pt x="367922" y="552393"/>
                  </a:lnTo>
                  <a:cubicBezTo>
                    <a:pt x="367922" y="551034"/>
                    <a:pt x="367582" y="550354"/>
                    <a:pt x="366903" y="550354"/>
                  </a:cubicBezTo>
                  <a:lnTo>
                    <a:pt x="356711" y="562584"/>
                  </a:lnTo>
                  <a:lnTo>
                    <a:pt x="354673" y="565642"/>
                  </a:lnTo>
                  <a:lnTo>
                    <a:pt x="361807" y="568699"/>
                  </a:lnTo>
                  <a:cubicBezTo>
                    <a:pt x="365204" y="560546"/>
                    <a:pt x="370979" y="553412"/>
                    <a:pt x="379133" y="547297"/>
                  </a:cubicBezTo>
                  <a:lnTo>
                    <a:pt x="381171" y="547297"/>
                  </a:lnTo>
                  <a:cubicBezTo>
                    <a:pt x="376415" y="552732"/>
                    <a:pt x="372338" y="557828"/>
                    <a:pt x="368941" y="562584"/>
                  </a:cubicBezTo>
                  <a:cubicBezTo>
                    <a:pt x="366223" y="565981"/>
                    <a:pt x="364185" y="568699"/>
                    <a:pt x="362826" y="570738"/>
                  </a:cubicBezTo>
                  <a:lnTo>
                    <a:pt x="364864" y="570738"/>
                  </a:lnTo>
                  <a:lnTo>
                    <a:pt x="367922" y="571757"/>
                  </a:lnTo>
                  <a:cubicBezTo>
                    <a:pt x="369281" y="569718"/>
                    <a:pt x="370300" y="568699"/>
                    <a:pt x="370979" y="568699"/>
                  </a:cubicBezTo>
                  <a:cubicBezTo>
                    <a:pt x="370979" y="570058"/>
                    <a:pt x="371659" y="570738"/>
                    <a:pt x="373018" y="570738"/>
                  </a:cubicBezTo>
                  <a:cubicBezTo>
                    <a:pt x="373018" y="563264"/>
                    <a:pt x="378453" y="557149"/>
                    <a:pt x="389324" y="552393"/>
                  </a:cubicBezTo>
                  <a:cubicBezTo>
                    <a:pt x="389324" y="553751"/>
                    <a:pt x="391023" y="555450"/>
                    <a:pt x="394420" y="557488"/>
                  </a:cubicBezTo>
                  <a:cubicBezTo>
                    <a:pt x="394420" y="564283"/>
                    <a:pt x="388305" y="582628"/>
                    <a:pt x="376075" y="612524"/>
                  </a:cubicBezTo>
                  <a:cubicBezTo>
                    <a:pt x="380831" y="622716"/>
                    <a:pt x="398157" y="638343"/>
                    <a:pt x="428053" y="659406"/>
                  </a:cubicBezTo>
                  <a:cubicBezTo>
                    <a:pt x="450475" y="670277"/>
                    <a:pt x="476634" y="678431"/>
                    <a:pt x="506530" y="683866"/>
                  </a:cubicBezTo>
                  <a:cubicBezTo>
                    <a:pt x="514683" y="685225"/>
                    <a:pt x="519099" y="686924"/>
                    <a:pt x="519779" y="688962"/>
                  </a:cubicBezTo>
                  <a:lnTo>
                    <a:pt x="522836" y="687943"/>
                  </a:lnTo>
                  <a:cubicBezTo>
                    <a:pt x="529631" y="688622"/>
                    <a:pt x="533028" y="689641"/>
                    <a:pt x="533028" y="691000"/>
                  </a:cubicBezTo>
                  <a:lnTo>
                    <a:pt x="536086" y="688962"/>
                  </a:lnTo>
                  <a:lnTo>
                    <a:pt x="539143" y="688962"/>
                  </a:lnTo>
                  <a:lnTo>
                    <a:pt x="549335" y="691000"/>
                  </a:lnTo>
                  <a:lnTo>
                    <a:pt x="553412" y="688962"/>
                  </a:lnTo>
                  <a:lnTo>
                    <a:pt x="560546" y="691000"/>
                  </a:lnTo>
                  <a:lnTo>
                    <a:pt x="566661" y="688962"/>
                  </a:lnTo>
                  <a:lnTo>
                    <a:pt x="577872" y="691000"/>
                  </a:lnTo>
                  <a:cubicBezTo>
                    <a:pt x="578551" y="691000"/>
                    <a:pt x="580250" y="690321"/>
                    <a:pt x="582968" y="688962"/>
                  </a:cubicBezTo>
                  <a:cubicBezTo>
                    <a:pt x="587044" y="687603"/>
                    <a:pt x="591461" y="685904"/>
                    <a:pt x="596217" y="683866"/>
                  </a:cubicBezTo>
                  <a:lnTo>
                    <a:pt x="596217" y="677751"/>
                  </a:lnTo>
                  <a:cubicBezTo>
                    <a:pt x="570398" y="656009"/>
                    <a:pt x="555790" y="639702"/>
                    <a:pt x="552392" y="628831"/>
                  </a:cubicBezTo>
                  <a:cubicBezTo>
                    <a:pt x="544239" y="628831"/>
                    <a:pt x="533708" y="620338"/>
                    <a:pt x="520798" y="603351"/>
                  </a:cubicBezTo>
                  <a:cubicBezTo>
                    <a:pt x="508568" y="596557"/>
                    <a:pt x="502113" y="592140"/>
                    <a:pt x="501434" y="590102"/>
                  </a:cubicBezTo>
                  <a:lnTo>
                    <a:pt x="501434" y="582968"/>
                  </a:lnTo>
                  <a:cubicBezTo>
                    <a:pt x="499395" y="582968"/>
                    <a:pt x="498716" y="581609"/>
                    <a:pt x="499395" y="578891"/>
                  </a:cubicBezTo>
                  <a:cubicBezTo>
                    <a:pt x="500075" y="576853"/>
                    <a:pt x="500415" y="575154"/>
                    <a:pt x="500415" y="573795"/>
                  </a:cubicBezTo>
                  <a:cubicBezTo>
                    <a:pt x="496338" y="568360"/>
                    <a:pt x="493620" y="565642"/>
                    <a:pt x="492261" y="565642"/>
                  </a:cubicBezTo>
                  <a:lnTo>
                    <a:pt x="492261" y="562584"/>
                  </a:lnTo>
                  <a:lnTo>
                    <a:pt x="495319" y="557488"/>
                  </a:lnTo>
                  <a:lnTo>
                    <a:pt x="492261" y="557488"/>
                  </a:lnTo>
                  <a:lnTo>
                    <a:pt x="492261" y="555450"/>
                  </a:lnTo>
                  <a:cubicBezTo>
                    <a:pt x="492261" y="542540"/>
                    <a:pt x="490562" y="536086"/>
                    <a:pt x="487165" y="536086"/>
                  </a:cubicBezTo>
                  <a:lnTo>
                    <a:pt x="487165" y="530990"/>
                  </a:lnTo>
                  <a:cubicBezTo>
                    <a:pt x="487165" y="528951"/>
                    <a:pt x="486486" y="523176"/>
                    <a:pt x="485127" y="513664"/>
                  </a:cubicBezTo>
                  <a:lnTo>
                    <a:pt x="493280" y="498376"/>
                  </a:lnTo>
                  <a:lnTo>
                    <a:pt x="498376" y="501434"/>
                  </a:lnTo>
                  <a:cubicBezTo>
                    <a:pt x="499735" y="495998"/>
                    <a:pt x="501434" y="493280"/>
                    <a:pt x="503472" y="493280"/>
                  </a:cubicBezTo>
                  <a:close/>
                  <a:moveTo>
                    <a:pt x="177336" y="489204"/>
                  </a:moveTo>
                  <a:cubicBezTo>
                    <a:pt x="175298" y="489204"/>
                    <a:pt x="168843" y="498716"/>
                    <a:pt x="157972" y="517741"/>
                  </a:cubicBezTo>
                  <a:lnTo>
                    <a:pt x="157972" y="519779"/>
                  </a:lnTo>
                  <a:lnTo>
                    <a:pt x="160010" y="519779"/>
                  </a:lnTo>
                  <a:lnTo>
                    <a:pt x="166125" y="511626"/>
                  </a:lnTo>
                  <a:cubicBezTo>
                    <a:pt x="166125" y="509587"/>
                    <a:pt x="168843" y="507889"/>
                    <a:pt x="174278" y="506530"/>
                  </a:cubicBezTo>
                  <a:lnTo>
                    <a:pt x="172240" y="503472"/>
                  </a:lnTo>
                  <a:lnTo>
                    <a:pt x="172240" y="501434"/>
                  </a:lnTo>
                  <a:cubicBezTo>
                    <a:pt x="173599" y="501434"/>
                    <a:pt x="175977" y="498716"/>
                    <a:pt x="179374" y="493280"/>
                  </a:cubicBezTo>
                  <a:close/>
                  <a:moveTo>
                    <a:pt x="439264" y="485127"/>
                  </a:moveTo>
                  <a:lnTo>
                    <a:pt x="439264" y="489204"/>
                  </a:lnTo>
                  <a:cubicBezTo>
                    <a:pt x="441982" y="489204"/>
                    <a:pt x="443341" y="487845"/>
                    <a:pt x="443341" y="485127"/>
                  </a:cubicBezTo>
                  <a:close/>
                  <a:moveTo>
                    <a:pt x="172240" y="485127"/>
                  </a:moveTo>
                  <a:lnTo>
                    <a:pt x="161029" y="493280"/>
                  </a:lnTo>
                  <a:lnTo>
                    <a:pt x="161029" y="497357"/>
                  </a:lnTo>
                  <a:lnTo>
                    <a:pt x="160010" y="497357"/>
                  </a:lnTo>
                  <a:lnTo>
                    <a:pt x="155933" y="495319"/>
                  </a:lnTo>
                  <a:lnTo>
                    <a:pt x="155933" y="497357"/>
                  </a:lnTo>
                  <a:cubicBezTo>
                    <a:pt x="157292" y="499395"/>
                    <a:pt x="158651" y="500415"/>
                    <a:pt x="160010" y="500415"/>
                  </a:cubicBezTo>
                  <a:cubicBezTo>
                    <a:pt x="158651" y="505850"/>
                    <a:pt x="156273" y="508568"/>
                    <a:pt x="152876" y="508568"/>
                  </a:cubicBezTo>
                  <a:cubicBezTo>
                    <a:pt x="154235" y="511286"/>
                    <a:pt x="154914" y="512984"/>
                    <a:pt x="154914" y="513664"/>
                  </a:cubicBezTo>
                  <a:cubicBezTo>
                    <a:pt x="155594" y="512984"/>
                    <a:pt x="156613" y="511965"/>
                    <a:pt x="157972" y="510606"/>
                  </a:cubicBezTo>
                  <a:cubicBezTo>
                    <a:pt x="159331" y="508568"/>
                    <a:pt x="160689" y="506530"/>
                    <a:pt x="162048" y="504491"/>
                  </a:cubicBezTo>
                  <a:cubicBezTo>
                    <a:pt x="166125" y="499735"/>
                    <a:pt x="170202" y="493960"/>
                    <a:pt x="174278" y="487165"/>
                  </a:cubicBezTo>
                  <a:lnTo>
                    <a:pt x="174278" y="485127"/>
                  </a:lnTo>
                  <a:close/>
                  <a:moveTo>
                    <a:pt x="446398" y="482069"/>
                  </a:moveTo>
                  <a:lnTo>
                    <a:pt x="446398" y="484108"/>
                  </a:lnTo>
                  <a:lnTo>
                    <a:pt x="449456" y="484108"/>
                  </a:lnTo>
                  <a:lnTo>
                    <a:pt x="449456" y="482069"/>
                  </a:lnTo>
                  <a:close/>
                  <a:moveTo>
                    <a:pt x="171221" y="468820"/>
                  </a:moveTo>
                  <a:lnTo>
                    <a:pt x="171221" y="470859"/>
                  </a:lnTo>
                  <a:cubicBezTo>
                    <a:pt x="173259" y="474256"/>
                    <a:pt x="174958" y="476974"/>
                    <a:pt x="176317" y="479012"/>
                  </a:cubicBezTo>
                  <a:cubicBezTo>
                    <a:pt x="177676" y="480371"/>
                    <a:pt x="178695" y="481050"/>
                    <a:pt x="179374" y="481050"/>
                  </a:cubicBezTo>
                  <a:lnTo>
                    <a:pt x="180394" y="472897"/>
                  </a:lnTo>
                  <a:lnTo>
                    <a:pt x="176317" y="468820"/>
                  </a:lnTo>
                  <a:close/>
                  <a:moveTo>
                    <a:pt x="176317" y="459648"/>
                  </a:moveTo>
                  <a:lnTo>
                    <a:pt x="176317" y="464743"/>
                  </a:lnTo>
                  <a:lnTo>
                    <a:pt x="179374" y="464743"/>
                  </a:lnTo>
                  <a:lnTo>
                    <a:pt x="179374" y="462705"/>
                  </a:lnTo>
                  <a:cubicBezTo>
                    <a:pt x="179374" y="460667"/>
                    <a:pt x="178355" y="459648"/>
                    <a:pt x="176317" y="459648"/>
                  </a:cubicBezTo>
                  <a:close/>
                  <a:moveTo>
                    <a:pt x="519779" y="386267"/>
                  </a:moveTo>
                  <a:cubicBezTo>
                    <a:pt x="517741" y="386267"/>
                    <a:pt x="516721" y="387286"/>
                    <a:pt x="516721" y="389325"/>
                  </a:cubicBezTo>
                  <a:lnTo>
                    <a:pt x="519779" y="389325"/>
                  </a:lnTo>
                  <a:close/>
                  <a:moveTo>
                    <a:pt x="525894" y="384229"/>
                  </a:moveTo>
                  <a:lnTo>
                    <a:pt x="522836" y="389325"/>
                  </a:lnTo>
                  <a:lnTo>
                    <a:pt x="525894" y="389325"/>
                  </a:lnTo>
                  <a:cubicBezTo>
                    <a:pt x="527932" y="389325"/>
                    <a:pt x="528951" y="388305"/>
                    <a:pt x="528951" y="386267"/>
                  </a:cubicBezTo>
                  <a:close/>
                  <a:moveTo>
                    <a:pt x="242563" y="378114"/>
                  </a:moveTo>
                  <a:cubicBezTo>
                    <a:pt x="240525" y="378114"/>
                    <a:pt x="239506" y="379133"/>
                    <a:pt x="239506" y="381171"/>
                  </a:cubicBezTo>
                  <a:cubicBezTo>
                    <a:pt x="240865" y="381171"/>
                    <a:pt x="242903" y="382190"/>
                    <a:pt x="245621" y="384229"/>
                  </a:cubicBezTo>
                  <a:lnTo>
                    <a:pt x="247659" y="384229"/>
                  </a:lnTo>
                  <a:lnTo>
                    <a:pt x="247659" y="383210"/>
                  </a:lnTo>
                  <a:cubicBezTo>
                    <a:pt x="247659" y="381171"/>
                    <a:pt x="245960" y="379473"/>
                    <a:pt x="242563" y="378114"/>
                  </a:cubicBezTo>
                  <a:close/>
                  <a:moveTo>
                    <a:pt x="242563" y="373018"/>
                  </a:moveTo>
                  <a:cubicBezTo>
                    <a:pt x="242563" y="375056"/>
                    <a:pt x="243582" y="376075"/>
                    <a:pt x="245621" y="376075"/>
                  </a:cubicBezTo>
                  <a:lnTo>
                    <a:pt x="247659" y="376075"/>
                  </a:lnTo>
                  <a:cubicBezTo>
                    <a:pt x="247659" y="374037"/>
                    <a:pt x="246640" y="373018"/>
                    <a:pt x="244602" y="373018"/>
                  </a:cubicBezTo>
                  <a:close/>
                  <a:moveTo>
                    <a:pt x="234410" y="366903"/>
                  </a:moveTo>
                  <a:cubicBezTo>
                    <a:pt x="234410" y="368941"/>
                    <a:pt x="232711" y="371659"/>
                    <a:pt x="229314" y="375056"/>
                  </a:cubicBezTo>
                  <a:cubicBezTo>
                    <a:pt x="231352" y="375056"/>
                    <a:pt x="232371" y="376755"/>
                    <a:pt x="232371" y="380152"/>
                  </a:cubicBezTo>
                  <a:lnTo>
                    <a:pt x="237467" y="380152"/>
                  </a:lnTo>
                  <a:cubicBezTo>
                    <a:pt x="237467" y="377434"/>
                    <a:pt x="238486" y="374716"/>
                    <a:pt x="240525" y="371999"/>
                  </a:cubicBezTo>
                  <a:lnTo>
                    <a:pt x="239506" y="366903"/>
                  </a:lnTo>
                  <a:close/>
                  <a:moveTo>
                    <a:pt x="245621" y="355692"/>
                  </a:moveTo>
                  <a:cubicBezTo>
                    <a:pt x="244941" y="356371"/>
                    <a:pt x="241884" y="356711"/>
                    <a:pt x="236448" y="356711"/>
                  </a:cubicBezTo>
                  <a:cubicBezTo>
                    <a:pt x="237128" y="363505"/>
                    <a:pt x="241884" y="366903"/>
                    <a:pt x="250717" y="366903"/>
                  </a:cubicBezTo>
                  <a:lnTo>
                    <a:pt x="252755" y="363845"/>
                  </a:lnTo>
                  <a:cubicBezTo>
                    <a:pt x="250037" y="363845"/>
                    <a:pt x="248678" y="362147"/>
                    <a:pt x="248678" y="358749"/>
                  </a:cubicBezTo>
                  <a:lnTo>
                    <a:pt x="247659" y="358749"/>
                  </a:lnTo>
                  <a:lnTo>
                    <a:pt x="247659" y="361807"/>
                  </a:lnTo>
                  <a:lnTo>
                    <a:pt x="244602" y="361807"/>
                  </a:lnTo>
                  <a:lnTo>
                    <a:pt x="244602" y="359768"/>
                  </a:lnTo>
                  <a:close/>
                  <a:moveTo>
                    <a:pt x="253774" y="342443"/>
                  </a:moveTo>
                  <a:lnTo>
                    <a:pt x="252755" y="348558"/>
                  </a:lnTo>
                  <a:lnTo>
                    <a:pt x="255812" y="350596"/>
                  </a:lnTo>
                  <a:cubicBezTo>
                    <a:pt x="255812" y="347199"/>
                    <a:pt x="256152" y="344821"/>
                    <a:pt x="256832" y="343462"/>
                  </a:cubicBezTo>
                  <a:close/>
                  <a:moveTo>
                    <a:pt x="122301" y="340404"/>
                  </a:moveTo>
                  <a:lnTo>
                    <a:pt x="123320" y="340404"/>
                  </a:lnTo>
                  <a:lnTo>
                    <a:pt x="123320" y="343462"/>
                  </a:lnTo>
                  <a:lnTo>
                    <a:pt x="122301" y="343462"/>
                  </a:lnTo>
                  <a:close/>
                  <a:moveTo>
                    <a:pt x="255812" y="337347"/>
                  </a:moveTo>
                  <a:lnTo>
                    <a:pt x="255812" y="340404"/>
                  </a:lnTo>
                  <a:lnTo>
                    <a:pt x="258870" y="340404"/>
                  </a:lnTo>
                  <a:cubicBezTo>
                    <a:pt x="258870" y="338366"/>
                    <a:pt x="257851" y="337347"/>
                    <a:pt x="255812" y="337347"/>
                  </a:cubicBezTo>
                  <a:close/>
                  <a:moveTo>
                    <a:pt x="127396" y="331232"/>
                  </a:moveTo>
                  <a:lnTo>
                    <a:pt x="130454" y="331232"/>
                  </a:lnTo>
                  <a:lnTo>
                    <a:pt x="130454" y="334289"/>
                  </a:lnTo>
                  <a:lnTo>
                    <a:pt x="127396" y="334289"/>
                  </a:lnTo>
                  <a:close/>
                  <a:moveTo>
                    <a:pt x="260908" y="324097"/>
                  </a:moveTo>
                  <a:lnTo>
                    <a:pt x="258870" y="334289"/>
                  </a:lnTo>
                  <a:lnTo>
                    <a:pt x="263966" y="334289"/>
                  </a:lnTo>
                  <a:cubicBezTo>
                    <a:pt x="263966" y="332251"/>
                    <a:pt x="264985" y="331232"/>
                    <a:pt x="267023" y="331232"/>
                  </a:cubicBezTo>
                  <a:cubicBezTo>
                    <a:pt x="267023" y="329193"/>
                    <a:pt x="264985" y="326815"/>
                    <a:pt x="260908" y="324097"/>
                  </a:cubicBezTo>
                  <a:close/>
                  <a:moveTo>
                    <a:pt x="131473" y="323078"/>
                  </a:moveTo>
                  <a:lnTo>
                    <a:pt x="133511" y="323078"/>
                  </a:lnTo>
                  <a:lnTo>
                    <a:pt x="133511" y="326136"/>
                  </a:lnTo>
                  <a:lnTo>
                    <a:pt x="131473" y="326136"/>
                  </a:lnTo>
                  <a:close/>
                  <a:moveTo>
                    <a:pt x="576853" y="317982"/>
                  </a:moveTo>
                  <a:lnTo>
                    <a:pt x="576853" y="319001"/>
                  </a:lnTo>
                  <a:lnTo>
                    <a:pt x="579910" y="319001"/>
                  </a:lnTo>
                  <a:lnTo>
                    <a:pt x="579910" y="317982"/>
                  </a:lnTo>
                  <a:close/>
                  <a:moveTo>
                    <a:pt x="263966" y="317982"/>
                  </a:moveTo>
                  <a:lnTo>
                    <a:pt x="261928" y="321040"/>
                  </a:lnTo>
                  <a:lnTo>
                    <a:pt x="261928" y="323078"/>
                  </a:lnTo>
                  <a:lnTo>
                    <a:pt x="269062" y="323078"/>
                  </a:lnTo>
                  <a:lnTo>
                    <a:pt x="269062" y="319001"/>
                  </a:lnTo>
                  <a:lnTo>
                    <a:pt x="267023" y="319001"/>
                  </a:lnTo>
                  <a:close/>
                  <a:moveTo>
                    <a:pt x="264985" y="310848"/>
                  </a:moveTo>
                  <a:lnTo>
                    <a:pt x="264985" y="312886"/>
                  </a:lnTo>
                  <a:cubicBezTo>
                    <a:pt x="264985" y="313566"/>
                    <a:pt x="265664" y="314245"/>
                    <a:pt x="267023" y="314925"/>
                  </a:cubicBezTo>
                  <a:cubicBezTo>
                    <a:pt x="268382" y="316284"/>
                    <a:pt x="270081" y="317303"/>
                    <a:pt x="272119" y="317982"/>
                  </a:cubicBezTo>
                  <a:lnTo>
                    <a:pt x="272119" y="315944"/>
                  </a:lnTo>
                  <a:cubicBezTo>
                    <a:pt x="272119" y="314585"/>
                    <a:pt x="270421" y="312886"/>
                    <a:pt x="267023" y="310848"/>
                  </a:cubicBezTo>
                  <a:close/>
                  <a:moveTo>
                    <a:pt x="612524" y="309829"/>
                  </a:moveTo>
                  <a:lnTo>
                    <a:pt x="614562" y="309829"/>
                  </a:lnTo>
                  <a:lnTo>
                    <a:pt x="614562" y="312886"/>
                  </a:lnTo>
                  <a:lnTo>
                    <a:pt x="609466" y="312886"/>
                  </a:lnTo>
                  <a:cubicBezTo>
                    <a:pt x="609466" y="310848"/>
                    <a:pt x="610485" y="309829"/>
                    <a:pt x="612524" y="309829"/>
                  </a:cubicBezTo>
                  <a:close/>
                  <a:moveTo>
                    <a:pt x="617620" y="307791"/>
                  </a:moveTo>
                  <a:lnTo>
                    <a:pt x="620677" y="307791"/>
                  </a:lnTo>
                  <a:lnTo>
                    <a:pt x="620677" y="310848"/>
                  </a:lnTo>
                  <a:cubicBezTo>
                    <a:pt x="618639" y="310848"/>
                    <a:pt x="617620" y="309829"/>
                    <a:pt x="617620" y="307791"/>
                  </a:cubicBezTo>
                  <a:close/>
                  <a:moveTo>
                    <a:pt x="598255" y="307791"/>
                  </a:moveTo>
                  <a:lnTo>
                    <a:pt x="595198" y="308810"/>
                  </a:lnTo>
                  <a:lnTo>
                    <a:pt x="593159" y="309829"/>
                  </a:lnTo>
                  <a:lnTo>
                    <a:pt x="593159" y="310848"/>
                  </a:lnTo>
                  <a:lnTo>
                    <a:pt x="599274" y="310848"/>
                  </a:lnTo>
                  <a:lnTo>
                    <a:pt x="599274" y="307791"/>
                  </a:lnTo>
                  <a:close/>
                  <a:moveTo>
                    <a:pt x="610485" y="302695"/>
                  </a:moveTo>
                  <a:lnTo>
                    <a:pt x="601313" y="304733"/>
                  </a:lnTo>
                  <a:lnTo>
                    <a:pt x="601313" y="307791"/>
                  </a:lnTo>
                  <a:lnTo>
                    <a:pt x="612524" y="304733"/>
                  </a:lnTo>
                  <a:lnTo>
                    <a:pt x="612524" y="302695"/>
                  </a:lnTo>
                  <a:close/>
                  <a:moveTo>
                    <a:pt x="272119" y="293522"/>
                  </a:moveTo>
                  <a:cubicBezTo>
                    <a:pt x="271440" y="296919"/>
                    <a:pt x="270760" y="299977"/>
                    <a:pt x="270081" y="302695"/>
                  </a:cubicBezTo>
                  <a:cubicBezTo>
                    <a:pt x="269401" y="304733"/>
                    <a:pt x="269062" y="306092"/>
                    <a:pt x="269062" y="306771"/>
                  </a:cubicBezTo>
                  <a:lnTo>
                    <a:pt x="269062" y="307791"/>
                  </a:lnTo>
                  <a:lnTo>
                    <a:pt x="272119" y="307791"/>
                  </a:lnTo>
                  <a:cubicBezTo>
                    <a:pt x="273478" y="307791"/>
                    <a:pt x="275177" y="306092"/>
                    <a:pt x="277215" y="302695"/>
                  </a:cubicBezTo>
                  <a:cubicBezTo>
                    <a:pt x="274497" y="302695"/>
                    <a:pt x="273138" y="301675"/>
                    <a:pt x="273138" y="299637"/>
                  </a:cubicBezTo>
                  <a:cubicBezTo>
                    <a:pt x="275856" y="299637"/>
                    <a:pt x="277215" y="298618"/>
                    <a:pt x="277215" y="296580"/>
                  </a:cubicBezTo>
                  <a:close/>
                  <a:moveTo>
                    <a:pt x="263966" y="288426"/>
                  </a:moveTo>
                  <a:lnTo>
                    <a:pt x="264985" y="291484"/>
                  </a:lnTo>
                  <a:lnTo>
                    <a:pt x="264985" y="293522"/>
                  </a:lnTo>
                  <a:cubicBezTo>
                    <a:pt x="262267" y="293522"/>
                    <a:pt x="260229" y="295221"/>
                    <a:pt x="258870" y="298618"/>
                  </a:cubicBezTo>
                  <a:lnTo>
                    <a:pt x="260908" y="301675"/>
                  </a:lnTo>
                  <a:cubicBezTo>
                    <a:pt x="260908" y="303714"/>
                    <a:pt x="259210" y="304733"/>
                    <a:pt x="255812" y="304733"/>
                  </a:cubicBezTo>
                  <a:lnTo>
                    <a:pt x="255812" y="306771"/>
                  </a:lnTo>
                  <a:lnTo>
                    <a:pt x="256832" y="309829"/>
                  </a:lnTo>
                  <a:cubicBezTo>
                    <a:pt x="254793" y="309829"/>
                    <a:pt x="253774" y="310848"/>
                    <a:pt x="253774" y="312886"/>
                  </a:cubicBezTo>
                  <a:lnTo>
                    <a:pt x="253774" y="314925"/>
                  </a:lnTo>
                  <a:lnTo>
                    <a:pt x="256832" y="319001"/>
                  </a:lnTo>
                  <a:cubicBezTo>
                    <a:pt x="256152" y="319001"/>
                    <a:pt x="255812" y="319681"/>
                    <a:pt x="255812" y="321040"/>
                  </a:cubicBezTo>
                  <a:lnTo>
                    <a:pt x="252755" y="319001"/>
                  </a:lnTo>
                  <a:lnTo>
                    <a:pt x="250717" y="319001"/>
                  </a:lnTo>
                  <a:lnTo>
                    <a:pt x="252755" y="323078"/>
                  </a:lnTo>
                  <a:lnTo>
                    <a:pt x="250717" y="327155"/>
                  </a:lnTo>
                  <a:lnTo>
                    <a:pt x="250717" y="332251"/>
                  </a:lnTo>
                  <a:lnTo>
                    <a:pt x="247659" y="332251"/>
                  </a:lnTo>
                  <a:lnTo>
                    <a:pt x="248678" y="335308"/>
                  </a:lnTo>
                  <a:lnTo>
                    <a:pt x="244602" y="342443"/>
                  </a:lnTo>
                  <a:lnTo>
                    <a:pt x="245621" y="350596"/>
                  </a:lnTo>
                  <a:cubicBezTo>
                    <a:pt x="244941" y="350596"/>
                    <a:pt x="244602" y="350936"/>
                    <a:pt x="244602" y="351615"/>
                  </a:cubicBezTo>
                  <a:lnTo>
                    <a:pt x="247659" y="353653"/>
                  </a:lnTo>
                  <a:lnTo>
                    <a:pt x="272119" y="288426"/>
                  </a:lnTo>
                  <a:close/>
                  <a:moveTo>
                    <a:pt x="277215" y="282311"/>
                  </a:moveTo>
                  <a:lnTo>
                    <a:pt x="275177" y="290465"/>
                  </a:lnTo>
                  <a:cubicBezTo>
                    <a:pt x="275856" y="290465"/>
                    <a:pt x="276536" y="289785"/>
                    <a:pt x="277215" y="288426"/>
                  </a:cubicBezTo>
                  <a:cubicBezTo>
                    <a:pt x="278574" y="287067"/>
                    <a:pt x="279593" y="285369"/>
                    <a:pt x="280273" y="283330"/>
                  </a:cubicBezTo>
                  <a:close/>
                  <a:moveTo>
                    <a:pt x="157972" y="278234"/>
                  </a:moveTo>
                  <a:cubicBezTo>
                    <a:pt x="155933" y="278234"/>
                    <a:pt x="154235" y="282311"/>
                    <a:pt x="152876" y="290465"/>
                  </a:cubicBezTo>
                  <a:lnTo>
                    <a:pt x="157972" y="290465"/>
                  </a:lnTo>
                  <a:lnTo>
                    <a:pt x="156952" y="287407"/>
                  </a:lnTo>
                  <a:lnTo>
                    <a:pt x="155933" y="285369"/>
                  </a:lnTo>
                  <a:lnTo>
                    <a:pt x="160010" y="278234"/>
                  </a:lnTo>
                  <a:close/>
                  <a:moveTo>
                    <a:pt x="280273" y="275177"/>
                  </a:moveTo>
                  <a:lnTo>
                    <a:pt x="278234" y="278234"/>
                  </a:lnTo>
                  <a:lnTo>
                    <a:pt x="278234" y="280273"/>
                  </a:lnTo>
                  <a:lnTo>
                    <a:pt x="283330" y="280273"/>
                  </a:lnTo>
                  <a:lnTo>
                    <a:pt x="283330" y="278234"/>
                  </a:lnTo>
                  <a:cubicBezTo>
                    <a:pt x="283330" y="276196"/>
                    <a:pt x="282311" y="275177"/>
                    <a:pt x="280273" y="275177"/>
                  </a:cubicBezTo>
                  <a:close/>
                  <a:moveTo>
                    <a:pt x="154914" y="274158"/>
                  </a:moveTo>
                  <a:cubicBezTo>
                    <a:pt x="153555" y="274837"/>
                    <a:pt x="150837" y="275177"/>
                    <a:pt x="146761" y="275177"/>
                  </a:cubicBezTo>
                  <a:lnTo>
                    <a:pt x="146761" y="286388"/>
                  </a:lnTo>
                  <a:lnTo>
                    <a:pt x="144722" y="286388"/>
                  </a:lnTo>
                  <a:lnTo>
                    <a:pt x="141665" y="285369"/>
                  </a:lnTo>
                  <a:lnTo>
                    <a:pt x="139627" y="285369"/>
                  </a:lnTo>
                  <a:lnTo>
                    <a:pt x="139627" y="286388"/>
                  </a:lnTo>
                  <a:lnTo>
                    <a:pt x="143703" y="286388"/>
                  </a:lnTo>
                  <a:lnTo>
                    <a:pt x="136569" y="293522"/>
                  </a:lnTo>
                  <a:lnTo>
                    <a:pt x="136569" y="298618"/>
                  </a:lnTo>
                  <a:cubicBezTo>
                    <a:pt x="133172" y="298618"/>
                    <a:pt x="131473" y="298958"/>
                    <a:pt x="131473" y="299637"/>
                  </a:cubicBezTo>
                  <a:cubicBezTo>
                    <a:pt x="132832" y="302355"/>
                    <a:pt x="133511" y="304054"/>
                    <a:pt x="133511" y="304733"/>
                  </a:cubicBezTo>
                  <a:cubicBezTo>
                    <a:pt x="128076" y="314245"/>
                    <a:pt x="123659" y="319001"/>
                    <a:pt x="120262" y="319001"/>
                  </a:cubicBezTo>
                  <a:lnTo>
                    <a:pt x="119243" y="319001"/>
                  </a:lnTo>
                  <a:lnTo>
                    <a:pt x="119243" y="321040"/>
                  </a:lnTo>
                  <a:lnTo>
                    <a:pt x="125358" y="327155"/>
                  </a:lnTo>
                  <a:lnTo>
                    <a:pt x="125358" y="329193"/>
                  </a:lnTo>
                  <a:lnTo>
                    <a:pt x="117205" y="327155"/>
                  </a:lnTo>
                  <a:lnTo>
                    <a:pt x="115166" y="327155"/>
                  </a:lnTo>
                  <a:lnTo>
                    <a:pt x="115166" y="332251"/>
                  </a:lnTo>
                  <a:lnTo>
                    <a:pt x="114147" y="339385"/>
                  </a:lnTo>
                  <a:lnTo>
                    <a:pt x="115166" y="342443"/>
                  </a:lnTo>
                  <a:cubicBezTo>
                    <a:pt x="114487" y="343801"/>
                    <a:pt x="114147" y="345840"/>
                    <a:pt x="114147" y="348558"/>
                  </a:cubicBezTo>
                  <a:lnTo>
                    <a:pt x="119243" y="348558"/>
                  </a:lnTo>
                  <a:lnTo>
                    <a:pt x="117205" y="356711"/>
                  </a:lnTo>
                  <a:cubicBezTo>
                    <a:pt x="120602" y="354673"/>
                    <a:pt x="124339" y="353653"/>
                    <a:pt x="128416" y="353653"/>
                  </a:cubicBezTo>
                  <a:lnTo>
                    <a:pt x="128416" y="351615"/>
                  </a:lnTo>
                  <a:lnTo>
                    <a:pt x="127396" y="348558"/>
                  </a:lnTo>
                  <a:cubicBezTo>
                    <a:pt x="133511" y="348558"/>
                    <a:pt x="136569" y="344821"/>
                    <a:pt x="136569" y="337347"/>
                  </a:cubicBezTo>
                  <a:cubicBezTo>
                    <a:pt x="134531" y="337347"/>
                    <a:pt x="133511" y="336327"/>
                    <a:pt x="133511" y="334289"/>
                  </a:cubicBezTo>
                  <a:cubicBezTo>
                    <a:pt x="134870" y="334289"/>
                    <a:pt x="135550" y="333610"/>
                    <a:pt x="135550" y="332251"/>
                  </a:cubicBezTo>
                  <a:lnTo>
                    <a:pt x="138607" y="334289"/>
                  </a:lnTo>
                  <a:lnTo>
                    <a:pt x="139627" y="334289"/>
                  </a:lnTo>
                  <a:lnTo>
                    <a:pt x="139627" y="332251"/>
                  </a:lnTo>
                  <a:lnTo>
                    <a:pt x="138607" y="329193"/>
                  </a:lnTo>
                  <a:lnTo>
                    <a:pt x="138607" y="327155"/>
                  </a:lnTo>
                  <a:lnTo>
                    <a:pt x="141665" y="326136"/>
                  </a:lnTo>
                  <a:lnTo>
                    <a:pt x="143703" y="326136"/>
                  </a:lnTo>
                  <a:lnTo>
                    <a:pt x="143703" y="324097"/>
                  </a:lnTo>
                  <a:cubicBezTo>
                    <a:pt x="142344" y="324097"/>
                    <a:pt x="139966" y="323078"/>
                    <a:pt x="136569" y="321040"/>
                  </a:cubicBezTo>
                  <a:lnTo>
                    <a:pt x="133511" y="323078"/>
                  </a:lnTo>
                  <a:lnTo>
                    <a:pt x="133511" y="319001"/>
                  </a:lnTo>
                  <a:cubicBezTo>
                    <a:pt x="137588" y="310848"/>
                    <a:pt x="140306" y="306771"/>
                    <a:pt x="141665" y="306771"/>
                  </a:cubicBezTo>
                  <a:lnTo>
                    <a:pt x="141665" y="309829"/>
                  </a:lnTo>
                  <a:cubicBezTo>
                    <a:pt x="140306" y="311188"/>
                    <a:pt x="139627" y="313906"/>
                    <a:pt x="139627" y="317982"/>
                  </a:cubicBezTo>
                  <a:lnTo>
                    <a:pt x="147780" y="319001"/>
                  </a:lnTo>
                  <a:lnTo>
                    <a:pt x="146761" y="315944"/>
                  </a:lnTo>
                  <a:lnTo>
                    <a:pt x="146761" y="310848"/>
                  </a:lnTo>
                  <a:lnTo>
                    <a:pt x="149818" y="312886"/>
                  </a:lnTo>
                  <a:lnTo>
                    <a:pt x="149818" y="310848"/>
                  </a:lnTo>
                  <a:cubicBezTo>
                    <a:pt x="149139" y="306771"/>
                    <a:pt x="147440" y="304733"/>
                    <a:pt x="144722" y="304733"/>
                  </a:cubicBezTo>
                  <a:lnTo>
                    <a:pt x="141665" y="306771"/>
                  </a:lnTo>
                  <a:lnTo>
                    <a:pt x="141665" y="302695"/>
                  </a:lnTo>
                  <a:cubicBezTo>
                    <a:pt x="145062" y="296580"/>
                    <a:pt x="147100" y="293522"/>
                    <a:pt x="147780" y="293522"/>
                  </a:cubicBezTo>
                  <a:lnTo>
                    <a:pt x="147780" y="301675"/>
                  </a:lnTo>
                  <a:cubicBezTo>
                    <a:pt x="149139" y="301675"/>
                    <a:pt x="149818" y="302015"/>
                    <a:pt x="149818" y="302695"/>
                  </a:cubicBezTo>
                  <a:lnTo>
                    <a:pt x="152876" y="301675"/>
                  </a:lnTo>
                  <a:lnTo>
                    <a:pt x="154914" y="301675"/>
                  </a:lnTo>
                  <a:lnTo>
                    <a:pt x="154914" y="299637"/>
                  </a:lnTo>
                  <a:cubicBezTo>
                    <a:pt x="152876" y="295560"/>
                    <a:pt x="150498" y="293522"/>
                    <a:pt x="147780" y="293522"/>
                  </a:cubicBezTo>
                  <a:cubicBezTo>
                    <a:pt x="147780" y="289445"/>
                    <a:pt x="150158" y="284010"/>
                    <a:pt x="154914" y="277215"/>
                  </a:cubicBezTo>
                  <a:close/>
                  <a:moveTo>
                    <a:pt x="272119" y="272119"/>
                  </a:moveTo>
                  <a:cubicBezTo>
                    <a:pt x="271440" y="276196"/>
                    <a:pt x="269741" y="279933"/>
                    <a:pt x="267023" y="283330"/>
                  </a:cubicBezTo>
                  <a:lnTo>
                    <a:pt x="267023" y="285369"/>
                  </a:lnTo>
                  <a:lnTo>
                    <a:pt x="273138" y="285369"/>
                  </a:lnTo>
                  <a:cubicBezTo>
                    <a:pt x="273138" y="283330"/>
                    <a:pt x="274837" y="278914"/>
                    <a:pt x="278234" y="272119"/>
                  </a:cubicBezTo>
                  <a:close/>
                  <a:moveTo>
                    <a:pt x="277215" y="266004"/>
                  </a:moveTo>
                  <a:lnTo>
                    <a:pt x="277215" y="267024"/>
                  </a:lnTo>
                  <a:lnTo>
                    <a:pt x="280273" y="267024"/>
                  </a:lnTo>
                  <a:lnTo>
                    <a:pt x="280273" y="266004"/>
                  </a:lnTo>
                  <a:close/>
                  <a:moveTo>
                    <a:pt x="166125" y="253774"/>
                  </a:moveTo>
                  <a:cubicBezTo>
                    <a:pt x="166125" y="255813"/>
                    <a:pt x="165446" y="258191"/>
                    <a:pt x="164087" y="260908"/>
                  </a:cubicBezTo>
                  <a:lnTo>
                    <a:pt x="168163" y="260908"/>
                  </a:lnTo>
                  <a:lnTo>
                    <a:pt x="168163" y="253774"/>
                  </a:lnTo>
                  <a:close/>
                  <a:moveTo>
                    <a:pt x="517741" y="246640"/>
                  </a:moveTo>
                  <a:lnTo>
                    <a:pt x="520798" y="246640"/>
                  </a:lnTo>
                  <a:lnTo>
                    <a:pt x="520798" y="249698"/>
                  </a:lnTo>
                  <a:lnTo>
                    <a:pt x="517741" y="249698"/>
                  </a:lnTo>
                  <a:close/>
                  <a:moveTo>
                    <a:pt x="172240" y="239506"/>
                  </a:moveTo>
                  <a:lnTo>
                    <a:pt x="169183" y="250717"/>
                  </a:lnTo>
                  <a:lnTo>
                    <a:pt x="172240" y="250717"/>
                  </a:lnTo>
                  <a:cubicBezTo>
                    <a:pt x="172240" y="250037"/>
                    <a:pt x="172580" y="249018"/>
                    <a:pt x="173259" y="247659"/>
                  </a:cubicBezTo>
                  <a:cubicBezTo>
                    <a:pt x="173939" y="245621"/>
                    <a:pt x="174958" y="243582"/>
                    <a:pt x="176317" y="241544"/>
                  </a:cubicBezTo>
                  <a:close/>
                  <a:moveTo>
                    <a:pt x="166125" y="234410"/>
                  </a:moveTo>
                  <a:cubicBezTo>
                    <a:pt x="166125" y="241204"/>
                    <a:pt x="162728" y="249018"/>
                    <a:pt x="155933" y="257851"/>
                  </a:cubicBezTo>
                  <a:lnTo>
                    <a:pt x="155933" y="261928"/>
                  </a:lnTo>
                  <a:lnTo>
                    <a:pt x="152876" y="261928"/>
                  </a:lnTo>
                  <a:lnTo>
                    <a:pt x="154914" y="266004"/>
                  </a:lnTo>
                  <a:cubicBezTo>
                    <a:pt x="152876" y="266004"/>
                    <a:pt x="151857" y="267024"/>
                    <a:pt x="151857" y="269062"/>
                  </a:cubicBezTo>
                  <a:lnTo>
                    <a:pt x="157972" y="269062"/>
                  </a:lnTo>
                  <a:cubicBezTo>
                    <a:pt x="157972" y="267024"/>
                    <a:pt x="158991" y="266004"/>
                    <a:pt x="161029" y="266004"/>
                  </a:cubicBezTo>
                  <a:lnTo>
                    <a:pt x="161029" y="269062"/>
                  </a:lnTo>
                  <a:lnTo>
                    <a:pt x="160010" y="272119"/>
                  </a:lnTo>
                  <a:lnTo>
                    <a:pt x="160010" y="274158"/>
                  </a:lnTo>
                  <a:lnTo>
                    <a:pt x="163068" y="274158"/>
                  </a:lnTo>
                  <a:cubicBezTo>
                    <a:pt x="163068" y="271440"/>
                    <a:pt x="163407" y="270081"/>
                    <a:pt x="164087" y="270081"/>
                  </a:cubicBezTo>
                  <a:cubicBezTo>
                    <a:pt x="162048" y="266684"/>
                    <a:pt x="161029" y="263626"/>
                    <a:pt x="161029" y="260908"/>
                  </a:cubicBezTo>
                  <a:lnTo>
                    <a:pt x="161029" y="258870"/>
                  </a:lnTo>
                  <a:cubicBezTo>
                    <a:pt x="167824" y="247319"/>
                    <a:pt x="171221" y="239846"/>
                    <a:pt x="171221" y="236448"/>
                  </a:cubicBezTo>
                  <a:lnTo>
                    <a:pt x="171221" y="234410"/>
                  </a:lnTo>
                  <a:close/>
                  <a:moveTo>
                    <a:pt x="176317" y="233391"/>
                  </a:moveTo>
                  <a:lnTo>
                    <a:pt x="176317" y="234410"/>
                  </a:lnTo>
                  <a:lnTo>
                    <a:pt x="179374" y="234410"/>
                  </a:lnTo>
                  <a:lnTo>
                    <a:pt x="179374" y="233391"/>
                  </a:lnTo>
                  <a:close/>
                  <a:moveTo>
                    <a:pt x="527932" y="226257"/>
                  </a:moveTo>
                  <a:cubicBezTo>
                    <a:pt x="521138" y="231013"/>
                    <a:pt x="515023" y="233391"/>
                    <a:pt x="509587" y="233391"/>
                  </a:cubicBezTo>
                  <a:cubicBezTo>
                    <a:pt x="509587" y="232032"/>
                    <a:pt x="509247" y="231352"/>
                    <a:pt x="508568" y="231352"/>
                  </a:cubicBezTo>
                  <a:cubicBezTo>
                    <a:pt x="489543" y="241544"/>
                    <a:pt x="480031" y="247659"/>
                    <a:pt x="480031" y="249698"/>
                  </a:cubicBezTo>
                  <a:cubicBezTo>
                    <a:pt x="477313" y="253095"/>
                    <a:pt x="475954" y="257171"/>
                    <a:pt x="475954" y="261928"/>
                  </a:cubicBezTo>
                  <a:lnTo>
                    <a:pt x="476974" y="286388"/>
                  </a:lnTo>
                  <a:cubicBezTo>
                    <a:pt x="477653" y="286388"/>
                    <a:pt x="479352" y="287067"/>
                    <a:pt x="482069" y="288426"/>
                  </a:cubicBezTo>
                  <a:lnTo>
                    <a:pt x="480031" y="296580"/>
                  </a:lnTo>
                  <a:cubicBezTo>
                    <a:pt x="480031" y="299297"/>
                    <a:pt x="480710" y="301336"/>
                    <a:pt x="482069" y="302695"/>
                  </a:cubicBezTo>
                  <a:cubicBezTo>
                    <a:pt x="480031" y="306771"/>
                    <a:pt x="479012" y="311188"/>
                    <a:pt x="479012" y="315944"/>
                  </a:cubicBezTo>
                  <a:cubicBezTo>
                    <a:pt x="480371" y="315944"/>
                    <a:pt x="482409" y="318322"/>
                    <a:pt x="485127" y="323078"/>
                  </a:cubicBezTo>
                  <a:cubicBezTo>
                    <a:pt x="505510" y="312207"/>
                    <a:pt x="521477" y="291484"/>
                    <a:pt x="533028" y="260908"/>
                  </a:cubicBezTo>
                  <a:cubicBezTo>
                    <a:pt x="533708" y="259550"/>
                    <a:pt x="534047" y="257171"/>
                    <a:pt x="534047" y="253774"/>
                  </a:cubicBezTo>
                  <a:lnTo>
                    <a:pt x="534047" y="242563"/>
                  </a:lnTo>
                  <a:lnTo>
                    <a:pt x="525894" y="244602"/>
                  </a:lnTo>
                  <a:lnTo>
                    <a:pt x="524875" y="241544"/>
                  </a:lnTo>
                  <a:cubicBezTo>
                    <a:pt x="526913" y="241544"/>
                    <a:pt x="527932" y="240525"/>
                    <a:pt x="527932" y="238487"/>
                  </a:cubicBezTo>
                  <a:lnTo>
                    <a:pt x="526913" y="235429"/>
                  </a:lnTo>
                  <a:lnTo>
                    <a:pt x="525894" y="233391"/>
                  </a:lnTo>
                  <a:lnTo>
                    <a:pt x="528951" y="231352"/>
                  </a:lnTo>
                  <a:lnTo>
                    <a:pt x="527932" y="228295"/>
                  </a:lnTo>
                  <a:close/>
                  <a:moveTo>
                    <a:pt x="421938" y="223199"/>
                  </a:moveTo>
                  <a:lnTo>
                    <a:pt x="421938" y="225237"/>
                  </a:lnTo>
                  <a:lnTo>
                    <a:pt x="424996" y="225237"/>
                  </a:lnTo>
                  <a:lnTo>
                    <a:pt x="424996" y="223199"/>
                  </a:lnTo>
                  <a:close/>
                  <a:moveTo>
                    <a:pt x="433149" y="218103"/>
                  </a:moveTo>
                  <a:lnTo>
                    <a:pt x="433149" y="220141"/>
                  </a:lnTo>
                  <a:lnTo>
                    <a:pt x="436206" y="220141"/>
                  </a:lnTo>
                  <a:lnTo>
                    <a:pt x="436206" y="218103"/>
                  </a:lnTo>
                  <a:close/>
                  <a:moveTo>
                    <a:pt x="588064" y="217084"/>
                  </a:moveTo>
                  <a:cubicBezTo>
                    <a:pt x="586705" y="217084"/>
                    <a:pt x="582288" y="218103"/>
                    <a:pt x="574814" y="220141"/>
                  </a:cubicBezTo>
                  <a:cubicBezTo>
                    <a:pt x="572096" y="218783"/>
                    <a:pt x="570398" y="218103"/>
                    <a:pt x="569718" y="218103"/>
                  </a:cubicBezTo>
                  <a:lnTo>
                    <a:pt x="568699" y="223199"/>
                  </a:lnTo>
                  <a:cubicBezTo>
                    <a:pt x="574814" y="223878"/>
                    <a:pt x="577872" y="227276"/>
                    <a:pt x="577872" y="233391"/>
                  </a:cubicBezTo>
                  <a:cubicBezTo>
                    <a:pt x="576513" y="235429"/>
                    <a:pt x="575494" y="237807"/>
                    <a:pt x="574814" y="240525"/>
                  </a:cubicBezTo>
                  <a:cubicBezTo>
                    <a:pt x="574135" y="242563"/>
                    <a:pt x="573795" y="244602"/>
                    <a:pt x="573795" y="246640"/>
                  </a:cubicBezTo>
                  <a:lnTo>
                    <a:pt x="574814" y="250717"/>
                  </a:lnTo>
                  <a:lnTo>
                    <a:pt x="566661" y="250717"/>
                  </a:lnTo>
                  <a:lnTo>
                    <a:pt x="563603" y="252755"/>
                  </a:lnTo>
                  <a:lnTo>
                    <a:pt x="561565" y="249698"/>
                  </a:lnTo>
                  <a:cubicBezTo>
                    <a:pt x="548655" y="256492"/>
                    <a:pt x="542201" y="264985"/>
                    <a:pt x="542201" y="275177"/>
                  </a:cubicBezTo>
                  <a:cubicBezTo>
                    <a:pt x="543560" y="275177"/>
                    <a:pt x="544239" y="275856"/>
                    <a:pt x="544239" y="277215"/>
                  </a:cubicBezTo>
                  <a:lnTo>
                    <a:pt x="541182" y="278234"/>
                  </a:lnTo>
                  <a:cubicBezTo>
                    <a:pt x="541182" y="277555"/>
                    <a:pt x="540502" y="277215"/>
                    <a:pt x="539143" y="277215"/>
                  </a:cubicBezTo>
                  <a:cubicBezTo>
                    <a:pt x="525554" y="298958"/>
                    <a:pt x="518080" y="309829"/>
                    <a:pt x="516721" y="309829"/>
                  </a:cubicBezTo>
                  <a:lnTo>
                    <a:pt x="516721" y="310848"/>
                  </a:lnTo>
                  <a:lnTo>
                    <a:pt x="533028" y="309829"/>
                  </a:lnTo>
                  <a:cubicBezTo>
                    <a:pt x="533028" y="310508"/>
                    <a:pt x="533368" y="310848"/>
                    <a:pt x="534047" y="310848"/>
                  </a:cubicBezTo>
                  <a:cubicBezTo>
                    <a:pt x="534047" y="306771"/>
                    <a:pt x="539483" y="302695"/>
                    <a:pt x="550354" y="298618"/>
                  </a:cubicBezTo>
                  <a:lnTo>
                    <a:pt x="553412" y="299637"/>
                  </a:lnTo>
                  <a:lnTo>
                    <a:pt x="555450" y="299637"/>
                  </a:lnTo>
                  <a:cubicBezTo>
                    <a:pt x="560886" y="294202"/>
                    <a:pt x="564623" y="291484"/>
                    <a:pt x="566661" y="291484"/>
                  </a:cubicBezTo>
                  <a:lnTo>
                    <a:pt x="566661" y="290465"/>
                  </a:lnTo>
                  <a:lnTo>
                    <a:pt x="561565" y="290465"/>
                  </a:lnTo>
                  <a:lnTo>
                    <a:pt x="561565" y="286388"/>
                  </a:lnTo>
                  <a:lnTo>
                    <a:pt x="568699" y="288426"/>
                  </a:lnTo>
                  <a:cubicBezTo>
                    <a:pt x="572096" y="287067"/>
                    <a:pt x="574135" y="285029"/>
                    <a:pt x="574814" y="282311"/>
                  </a:cubicBezTo>
                  <a:lnTo>
                    <a:pt x="573795" y="278234"/>
                  </a:lnTo>
                  <a:lnTo>
                    <a:pt x="576853" y="261928"/>
                  </a:lnTo>
                  <a:cubicBezTo>
                    <a:pt x="575494" y="260569"/>
                    <a:pt x="574814" y="257851"/>
                    <a:pt x="574814" y="253774"/>
                  </a:cubicBezTo>
                  <a:lnTo>
                    <a:pt x="579910" y="253774"/>
                  </a:lnTo>
                  <a:cubicBezTo>
                    <a:pt x="581949" y="254454"/>
                    <a:pt x="582968" y="255813"/>
                    <a:pt x="582968" y="257851"/>
                  </a:cubicBezTo>
                  <a:lnTo>
                    <a:pt x="582968" y="260908"/>
                  </a:lnTo>
                  <a:cubicBezTo>
                    <a:pt x="582968" y="261588"/>
                    <a:pt x="582628" y="261928"/>
                    <a:pt x="581949" y="261928"/>
                  </a:cubicBezTo>
                  <a:lnTo>
                    <a:pt x="585006" y="270081"/>
                  </a:lnTo>
                  <a:lnTo>
                    <a:pt x="574814" y="293522"/>
                  </a:lnTo>
                  <a:cubicBezTo>
                    <a:pt x="576853" y="293522"/>
                    <a:pt x="577872" y="294541"/>
                    <a:pt x="577872" y="296580"/>
                  </a:cubicBezTo>
                  <a:lnTo>
                    <a:pt x="576853" y="299637"/>
                  </a:lnTo>
                  <a:lnTo>
                    <a:pt x="576853" y="301675"/>
                  </a:lnTo>
                  <a:lnTo>
                    <a:pt x="579910" y="301675"/>
                  </a:lnTo>
                  <a:cubicBezTo>
                    <a:pt x="582628" y="301675"/>
                    <a:pt x="591461" y="295560"/>
                    <a:pt x="606409" y="283330"/>
                  </a:cubicBezTo>
                  <a:cubicBezTo>
                    <a:pt x="609806" y="283330"/>
                    <a:pt x="614562" y="278574"/>
                    <a:pt x="620677" y="269062"/>
                  </a:cubicBezTo>
                  <a:cubicBezTo>
                    <a:pt x="628151" y="263626"/>
                    <a:pt x="631888" y="259889"/>
                    <a:pt x="631888" y="257851"/>
                  </a:cubicBezTo>
                  <a:cubicBezTo>
                    <a:pt x="635285" y="257851"/>
                    <a:pt x="638003" y="252755"/>
                    <a:pt x="640041" y="242563"/>
                  </a:cubicBezTo>
                  <a:cubicBezTo>
                    <a:pt x="636644" y="237128"/>
                    <a:pt x="626792" y="231692"/>
                    <a:pt x="610485" y="226257"/>
                  </a:cubicBezTo>
                  <a:lnTo>
                    <a:pt x="610485" y="225237"/>
                  </a:lnTo>
                  <a:lnTo>
                    <a:pt x="607428" y="226257"/>
                  </a:lnTo>
                  <a:cubicBezTo>
                    <a:pt x="602672" y="222180"/>
                    <a:pt x="597916" y="220141"/>
                    <a:pt x="593159" y="220141"/>
                  </a:cubicBezTo>
                  <a:cubicBezTo>
                    <a:pt x="593159" y="221500"/>
                    <a:pt x="592480" y="222180"/>
                    <a:pt x="591121" y="222180"/>
                  </a:cubicBezTo>
                  <a:close/>
                  <a:moveTo>
                    <a:pt x="471878" y="201796"/>
                  </a:moveTo>
                  <a:cubicBezTo>
                    <a:pt x="471878" y="205194"/>
                    <a:pt x="470519" y="206892"/>
                    <a:pt x="467801" y="206892"/>
                  </a:cubicBezTo>
                  <a:lnTo>
                    <a:pt x="467801" y="209950"/>
                  </a:lnTo>
                  <a:lnTo>
                    <a:pt x="468820" y="209950"/>
                  </a:lnTo>
                  <a:cubicBezTo>
                    <a:pt x="472217" y="209950"/>
                    <a:pt x="473916" y="207911"/>
                    <a:pt x="473916" y="203835"/>
                  </a:cubicBezTo>
                  <a:lnTo>
                    <a:pt x="473916" y="201796"/>
                  </a:lnTo>
                  <a:close/>
                  <a:moveTo>
                    <a:pt x="217084" y="154914"/>
                  </a:moveTo>
                  <a:lnTo>
                    <a:pt x="208930" y="165106"/>
                  </a:lnTo>
                  <a:cubicBezTo>
                    <a:pt x="208930" y="159670"/>
                    <a:pt x="207232" y="156953"/>
                    <a:pt x="203835" y="156953"/>
                  </a:cubicBezTo>
                  <a:lnTo>
                    <a:pt x="203835" y="160010"/>
                  </a:lnTo>
                  <a:lnTo>
                    <a:pt x="204854" y="163068"/>
                  </a:lnTo>
                  <a:cubicBezTo>
                    <a:pt x="197380" y="166465"/>
                    <a:pt x="193643" y="169862"/>
                    <a:pt x="193643" y="173259"/>
                  </a:cubicBezTo>
                  <a:lnTo>
                    <a:pt x="190585" y="171221"/>
                  </a:lnTo>
                  <a:lnTo>
                    <a:pt x="188547" y="171221"/>
                  </a:lnTo>
                  <a:lnTo>
                    <a:pt x="188547" y="173259"/>
                  </a:lnTo>
                  <a:cubicBezTo>
                    <a:pt x="189906" y="175298"/>
                    <a:pt x="191265" y="176317"/>
                    <a:pt x="192624" y="176317"/>
                  </a:cubicBezTo>
                  <a:lnTo>
                    <a:pt x="198739" y="176317"/>
                  </a:lnTo>
                  <a:lnTo>
                    <a:pt x="204854" y="169183"/>
                  </a:lnTo>
                  <a:lnTo>
                    <a:pt x="204854" y="174279"/>
                  </a:lnTo>
                  <a:cubicBezTo>
                    <a:pt x="211648" y="174279"/>
                    <a:pt x="215045" y="168843"/>
                    <a:pt x="215045" y="157972"/>
                  </a:cubicBezTo>
                  <a:cubicBezTo>
                    <a:pt x="216404" y="157972"/>
                    <a:pt x="217084" y="156953"/>
                    <a:pt x="217084" y="154914"/>
                  </a:cubicBezTo>
                  <a:close/>
                  <a:moveTo>
                    <a:pt x="462705" y="149818"/>
                  </a:moveTo>
                  <a:lnTo>
                    <a:pt x="463724" y="152876"/>
                  </a:lnTo>
                  <a:lnTo>
                    <a:pt x="457609" y="156953"/>
                  </a:lnTo>
                  <a:lnTo>
                    <a:pt x="457609" y="154914"/>
                  </a:lnTo>
                  <a:cubicBezTo>
                    <a:pt x="457609" y="153555"/>
                    <a:pt x="459308" y="151857"/>
                    <a:pt x="462705" y="149818"/>
                  </a:cubicBezTo>
                  <a:close/>
                  <a:moveTo>
                    <a:pt x="211988" y="141665"/>
                  </a:moveTo>
                  <a:cubicBezTo>
                    <a:pt x="209270" y="143024"/>
                    <a:pt x="207571" y="143703"/>
                    <a:pt x="206892" y="143703"/>
                  </a:cubicBezTo>
                  <a:lnTo>
                    <a:pt x="206892" y="144722"/>
                  </a:lnTo>
                  <a:cubicBezTo>
                    <a:pt x="210289" y="144722"/>
                    <a:pt x="211988" y="146081"/>
                    <a:pt x="211988" y="148799"/>
                  </a:cubicBezTo>
                  <a:lnTo>
                    <a:pt x="211988" y="151857"/>
                  </a:lnTo>
                  <a:cubicBezTo>
                    <a:pt x="208591" y="151857"/>
                    <a:pt x="206892" y="152876"/>
                    <a:pt x="206892" y="154914"/>
                  </a:cubicBezTo>
                  <a:lnTo>
                    <a:pt x="206892" y="156953"/>
                  </a:lnTo>
                  <a:lnTo>
                    <a:pt x="211988" y="156953"/>
                  </a:lnTo>
                  <a:cubicBezTo>
                    <a:pt x="211988" y="156273"/>
                    <a:pt x="212667" y="154914"/>
                    <a:pt x="214026" y="152876"/>
                  </a:cubicBezTo>
                  <a:cubicBezTo>
                    <a:pt x="214706" y="150158"/>
                    <a:pt x="216065" y="147101"/>
                    <a:pt x="218103" y="143703"/>
                  </a:cubicBezTo>
                  <a:cubicBezTo>
                    <a:pt x="216744" y="143703"/>
                    <a:pt x="214706" y="143024"/>
                    <a:pt x="211988" y="141665"/>
                  </a:cubicBezTo>
                  <a:close/>
                  <a:moveTo>
                    <a:pt x="226256" y="135550"/>
                  </a:moveTo>
                  <a:lnTo>
                    <a:pt x="217084" y="152876"/>
                  </a:lnTo>
                  <a:cubicBezTo>
                    <a:pt x="220481" y="152876"/>
                    <a:pt x="222859" y="153555"/>
                    <a:pt x="224218" y="154914"/>
                  </a:cubicBezTo>
                  <a:cubicBezTo>
                    <a:pt x="224218" y="153555"/>
                    <a:pt x="224897" y="152876"/>
                    <a:pt x="226256" y="152876"/>
                  </a:cubicBezTo>
                  <a:cubicBezTo>
                    <a:pt x="224218" y="149479"/>
                    <a:pt x="223199" y="146421"/>
                    <a:pt x="223199" y="143703"/>
                  </a:cubicBezTo>
                  <a:lnTo>
                    <a:pt x="231352" y="143703"/>
                  </a:lnTo>
                  <a:lnTo>
                    <a:pt x="231352" y="140646"/>
                  </a:lnTo>
                  <a:cubicBezTo>
                    <a:pt x="231352" y="138607"/>
                    <a:pt x="229654" y="136909"/>
                    <a:pt x="226256" y="135550"/>
                  </a:cubicBezTo>
                  <a:close/>
                  <a:moveTo>
                    <a:pt x="240525" y="114147"/>
                  </a:moveTo>
                  <a:lnTo>
                    <a:pt x="228295" y="133512"/>
                  </a:lnTo>
                  <a:lnTo>
                    <a:pt x="236448" y="135550"/>
                  </a:lnTo>
                  <a:lnTo>
                    <a:pt x="234410" y="132492"/>
                  </a:lnTo>
                  <a:cubicBezTo>
                    <a:pt x="234410" y="131134"/>
                    <a:pt x="235089" y="130454"/>
                    <a:pt x="236448" y="130454"/>
                  </a:cubicBezTo>
                  <a:lnTo>
                    <a:pt x="234410" y="127397"/>
                  </a:lnTo>
                  <a:lnTo>
                    <a:pt x="234410" y="125358"/>
                  </a:lnTo>
                  <a:cubicBezTo>
                    <a:pt x="235769" y="125358"/>
                    <a:pt x="239506" y="123320"/>
                    <a:pt x="245621" y="119243"/>
                  </a:cubicBezTo>
                  <a:cubicBezTo>
                    <a:pt x="245621" y="117205"/>
                    <a:pt x="243922" y="115506"/>
                    <a:pt x="240525" y="114147"/>
                  </a:cubicBezTo>
                  <a:close/>
                  <a:moveTo>
                    <a:pt x="236448" y="105994"/>
                  </a:moveTo>
                  <a:cubicBezTo>
                    <a:pt x="233730" y="107353"/>
                    <a:pt x="231352" y="108032"/>
                    <a:pt x="229314" y="108032"/>
                  </a:cubicBezTo>
                  <a:lnTo>
                    <a:pt x="229314" y="114147"/>
                  </a:lnTo>
                  <a:lnTo>
                    <a:pt x="232371" y="114147"/>
                  </a:lnTo>
                  <a:cubicBezTo>
                    <a:pt x="230333" y="120942"/>
                    <a:pt x="226256" y="124339"/>
                    <a:pt x="220141" y="124339"/>
                  </a:cubicBezTo>
                  <a:lnTo>
                    <a:pt x="217084" y="124339"/>
                  </a:lnTo>
                  <a:cubicBezTo>
                    <a:pt x="221160" y="129095"/>
                    <a:pt x="223199" y="131813"/>
                    <a:pt x="223199" y="132492"/>
                  </a:cubicBezTo>
                  <a:lnTo>
                    <a:pt x="221160" y="132492"/>
                  </a:lnTo>
                  <a:lnTo>
                    <a:pt x="213007" y="130454"/>
                  </a:lnTo>
                  <a:lnTo>
                    <a:pt x="213007" y="133512"/>
                  </a:lnTo>
                  <a:cubicBezTo>
                    <a:pt x="216404" y="133512"/>
                    <a:pt x="218103" y="136229"/>
                    <a:pt x="218103" y="141665"/>
                  </a:cubicBezTo>
                  <a:lnTo>
                    <a:pt x="239506" y="112109"/>
                  </a:lnTo>
                  <a:close/>
                  <a:moveTo>
                    <a:pt x="218103" y="76438"/>
                  </a:moveTo>
                  <a:cubicBezTo>
                    <a:pt x="228974" y="76438"/>
                    <a:pt x="239845" y="83572"/>
                    <a:pt x="250717" y="97840"/>
                  </a:cubicBezTo>
                  <a:cubicBezTo>
                    <a:pt x="251396" y="106673"/>
                    <a:pt x="256832" y="114827"/>
                    <a:pt x="267023" y="122301"/>
                  </a:cubicBezTo>
                  <a:lnTo>
                    <a:pt x="267023" y="125358"/>
                  </a:lnTo>
                  <a:cubicBezTo>
                    <a:pt x="250037" y="151177"/>
                    <a:pt x="238486" y="171221"/>
                    <a:pt x="232371" y="185490"/>
                  </a:cubicBezTo>
                  <a:lnTo>
                    <a:pt x="232371" y="190585"/>
                  </a:lnTo>
                  <a:cubicBezTo>
                    <a:pt x="273818" y="206892"/>
                    <a:pt x="294541" y="219462"/>
                    <a:pt x="294541" y="228295"/>
                  </a:cubicBezTo>
                  <a:cubicBezTo>
                    <a:pt x="304733" y="243243"/>
                    <a:pt x="311867" y="252415"/>
                    <a:pt x="315944" y="255813"/>
                  </a:cubicBezTo>
                  <a:lnTo>
                    <a:pt x="317982" y="263966"/>
                  </a:lnTo>
                  <a:cubicBezTo>
                    <a:pt x="317982" y="266684"/>
                    <a:pt x="306431" y="294541"/>
                    <a:pt x="283330" y="347538"/>
                  </a:cubicBezTo>
                  <a:cubicBezTo>
                    <a:pt x="275856" y="371999"/>
                    <a:pt x="266684" y="394081"/>
                    <a:pt x="255812" y="413785"/>
                  </a:cubicBezTo>
                  <a:cubicBezTo>
                    <a:pt x="249018" y="427374"/>
                    <a:pt x="245621" y="442661"/>
                    <a:pt x="245621" y="459648"/>
                  </a:cubicBezTo>
                  <a:lnTo>
                    <a:pt x="245621" y="467801"/>
                  </a:lnTo>
                  <a:cubicBezTo>
                    <a:pt x="244941" y="468480"/>
                    <a:pt x="244941" y="468820"/>
                    <a:pt x="245621" y="468820"/>
                  </a:cubicBezTo>
                  <a:lnTo>
                    <a:pt x="239506" y="560546"/>
                  </a:lnTo>
                  <a:cubicBezTo>
                    <a:pt x="239506" y="561905"/>
                    <a:pt x="239845" y="562584"/>
                    <a:pt x="240525" y="562584"/>
                  </a:cubicBezTo>
                  <a:lnTo>
                    <a:pt x="239506" y="570738"/>
                  </a:lnTo>
                  <a:lnTo>
                    <a:pt x="239506" y="603351"/>
                  </a:lnTo>
                  <a:cubicBezTo>
                    <a:pt x="239506" y="611505"/>
                    <a:pt x="238486" y="618299"/>
                    <a:pt x="236448" y="623735"/>
                  </a:cubicBezTo>
                  <a:cubicBezTo>
                    <a:pt x="236448" y="625094"/>
                    <a:pt x="236788" y="625773"/>
                    <a:pt x="237467" y="625773"/>
                  </a:cubicBezTo>
                  <a:lnTo>
                    <a:pt x="236448" y="636984"/>
                  </a:lnTo>
                  <a:lnTo>
                    <a:pt x="236448" y="647176"/>
                  </a:lnTo>
                  <a:cubicBezTo>
                    <a:pt x="238486" y="647176"/>
                    <a:pt x="239506" y="645477"/>
                    <a:pt x="239506" y="642080"/>
                  </a:cubicBezTo>
                  <a:lnTo>
                    <a:pt x="240525" y="642080"/>
                  </a:lnTo>
                  <a:cubicBezTo>
                    <a:pt x="243243" y="642080"/>
                    <a:pt x="244602" y="643099"/>
                    <a:pt x="244602" y="645137"/>
                  </a:cubicBezTo>
                  <a:lnTo>
                    <a:pt x="244602" y="647176"/>
                  </a:lnTo>
                  <a:lnTo>
                    <a:pt x="242563" y="650233"/>
                  </a:lnTo>
                  <a:lnTo>
                    <a:pt x="245621" y="652272"/>
                  </a:lnTo>
                  <a:lnTo>
                    <a:pt x="242563" y="677751"/>
                  </a:lnTo>
                  <a:cubicBezTo>
                    <a:pt x="245281" y="678431"/>
                    <a:pt x="247999" y="682168"/>
                    <a:pt x="250717" y="688962"/>
                  </a:cubicBezTo>
                  <a:cubicBezTo>
                    <a:pt x="249358" y="691680"/>
                    <a:pt x="248678" y="693378"/>
                    <a:pt x="248678" y="694058"/>
                  </a:cubicBezTo>
                  <a:cubicBezTo>
                    <a:pt x="252075" y="694058"/>
                    <a:pt x="253774" y="696776"/>
                    <a:pt x="253774" y="702211"/>
                  </a:cubicBezTo>
                  <a:lnTo>
                    <a:pt x="255812" y="702211"/>
                  </a:lnTo>
                  <a:cubicBezTo>
                    <a:pt x="259210" y="700173"/>
                    <a:pt x="261248" y="699154"/>
                    <a:pt x="261928" y="699154"/>
                  </a:cubicBezTo>
                  <a:lnTo>
                    <a:pt x="260908" y="696096"/>
                  </a:lnTo>
                  <a:lnTo>
                    <a:pt x="260908" y="692020"/>
                  </a:lnTo>
                  <a:cubicBezTo>
                    <a:pt x="260908" y="689981"/>
                    <a:pt x="261928" y="688962"/>
                    <a:pt x="263966" y="688962"/>
                  </a:cubicBezTo>
                  <a:lnTo>
                    <a:pt x="267023" y="691000"/>
                  </a:lnTo>
                  <a:cubicBezTo>
                    <a:pt x="267023" y="718858"/>
                    <a:pt x="260908" y="734485"/>
                    <a:pt x="248678" y="737882"/>
                  </a:cubicBezTo>
                  <a:cubicBezTo>
                    <a:pt x="248678" y="742639"/>
                    <a:pt x="247319" y="745017"/>
                    <a:pt x="244602" y="745017"/>
                  </a:cubicBezTo>
                  <a:cubicBezTo>
                    <a:pt x="239166" y="745017"/>
                    <a:pt x="233051" y="740600"/>
                    <a:pt x="226256" y="731767"/>
                  </a:cubicBezTo>
                  <a:lnTo>
                    <a:pt x="223199" y="730748"/>
                  </a:lnTo>
                  <a:lnTo>
                    <a:pt x="220141" y="728710"/>
                  </a:lnTo>
                  <a:cubicBezTo>
                    <a:pt x="217424" y="727351"/>
                    <a:pt x="215045" y="725652"/>
                    <a:pt x="213007" y="723614"/>
                  </a:cubicBezTo>
                  <a:lnTo>
                    <a:pt x="198739" y="723614"/>
                  </a:lnTo>
                  <a:cubicBezTo>
                    <a:pt x="196700" y="723614"/>
                    <a:pt x="195681" y="722595"/>
                    <a:pt x="195681" y="720556"/>
                  </a:cubicBezTo>
                  <a:lnTo>
                    <a:pt x="196700" y="710365"/>
                  </a:lnTo>
                  <a:lnTo>
                    <a:pt x="192624" y="708326"/>
                  </a:lnTo>
                  <a:lnTo>
                    <a:pt x="193643" y="705269"/>
                  </a:lnTo>
                  <a:lnTo>
                    <a:pt x="192624" y="702211"/>
                  </a:lnTo>
                  <a:cubicBezTo>
                    <a:pt x="194662" y="702211"/>
                    <a:pt x="195681" y="701192"/>
                    <a:pt x="195681" y="699154"/>
                  </a:cubicBezTo>
                  <a:lnTo>
                    <a:pt x="195681" y="696096"/>
                  </a:lnTo>
                  <a:lnTo>
                    <a:pt x="192624" y="697115"/>
                  </a:lnTo>
                  <a:cubicBezTo>
                    <a:pt x="192624" y="696436"/>
                    <a:pt x="191944" y="696096"/>
                    <a:pt x="190585" y="696096"/>
                  </a:cubicBezTo>
                  <a:lnTo>
                    <a:pt x="192624" y="692020"/>
                  </a:lnTo>
                  <a:lnTo>
                    <a:pt x="190585" y="683866"/>
                  </a:lnTo>
                  <a:cubicBezTo>
                    <a:pt x="191944" y="683866"/>
                    <a:pt x="192624" y="683526"/>
                    <a:pt x="192624" y="682847"/>
                  </a:cubicBezTo>
                  <a:lnTo>
                    <a:pt x="184470" y="667559"/>
                  </a:lnTo>
                  <a:cubicBezTo>
                    <a:pt x="183111" y="667559"/>
                    <a:pt x="182432" y="667220"/>
                    <a:pt x="182432" y="666540"/>
                  </a:cubicBezTo>
                  <a:cubicBezTo>
                    <a:pt x="184470" y="663143"/>
                    <a:pt x="185489" y="659746"/>
                    <a:pt x="185489" y="656348"/>
                  </a:cubicBezTo>
                  <a:lnTo>
                    <a:pt x="184470" y="653291"/>
                  </a:lnTo>
                  <a:lnTo>
                    <a:pt x="185489" y="650233"/>
                  </a:lnTo>
                  <a:lnTo>
                    <a:pt x="185489" y="648195"/>
                  </a:lnTo>
                  <a:lnTo>
                    <a:pt x="184470" y="633927"/>
                  </a:lnTo>
                  <a:cubicBezTo>
                    <a:pt x="186509" y="630529"/>
                    <a:pt x="187528" y="627132"/>
                    <a:pt x="187528" y="623735"/>
                  </a:cubicBezTo>
                  <a:cubicBezTo>
                    <a:pt x="185489" y="623735"/>
                    <a:pt x="184470" y="623395"/>
                    <a:pt x="184470" y="622716"/>
                  </a:cubicBezTo>
                  <a:lnTo>
                    <a:pt x="188547" y="587044"/>
                  </a:lnTo>
                  <a:lnTo>
                    <a:pt x="187528" y="573795"/>
                  </a:lnTo>
                  <a:cubicBezTo>
                    <a:pt x="188207" y="573795"/>
                    <a:pt x="188547" y="573116"/>
                    <a:pt x="188547" y="571757"/>
                  </a:cubicBezTo>
                  <a:cubicBezTo>
                    <a:pt x="185829" y="571757"/>
                    <a:pt x="184470" y="570738"/>
                    <a:pt x="184470" y="568699"/>
                  </a:cubicBezTo>
                  <a:lnTo>
                    <a:pt x="184470" y="565642"/>
                  </a:lnTo>
                  <a:cubicBezTo>
                    <a:pt x="184470" y="562924"/>
                    <a:pt x="185829" y="558508"/>
                    <a:pt x="188547" y="552393"/>
                  </a:cubicBezTo>
                  <a:cubicBezTo>
                    <a:pt x="188547" y="551713"/>
                    <a:pt x="188207" y="550354"/>
                    <a:pt x="187528" y="548316"/>
                  </a:cubicBezTo>
                  <a:cubicBezTo>
                    <a:pt x="186169" y="546277"/>
                    <a:pt x="184470" y="544239"/>
                    <a:pt x="182432" y="542201"/>
                  </a:cubicBezTo>
                  <a:lnTo>
                    <a:pt x="184470" y="539143"/>
                  </a:lnTo>
                  <a:lnTo>
                    <a:pt x="182432" y="539143"/>
                  </a:lnTo>
                  <a:lnTo>
                    <a:pt x="179374" y="541182"/>
                  </a:lnTo>
                  <a:cubicBezTo>
                    <a:pt x="179374" y="539143"/>
                    <a:pt x="178355" y="538124"/>
                    <a:pt x="176317" y="538124"/>
                  </a:cubicBezTo>
                  <a:cubicBezTo>
                    <a:pt x="143024" y="572776"/>
                    <a:pt x="125018" y="590102"/>
                    <a:pt x="122301" y="590102"/>
                  </a:cubicBezTo>
                  <a:cubicBezTo>
                    <a:pt x="122301" y="593499"/>
                    <a:pt x="113128" y="597916"/>
                    <a:pt x="94783" y="603351"/>
                  </a:cubicBezTo>
                  <a:cubicBezTo>
                    <a:pt x="94783" y="601313"/>
                    <a:pt x="93084" y="599614"/>
                    <a:pt x="89687" y="598255"/>
                  </a:cubicBezTo>
                  <a:cubicBezTo>
                    <a:pt x="83572" y="602332"/>
                    <a:pt x="78476" y="604370"/>
                    <a:pt x="74399" y="604370"/>
                  </a:cubicBezTo>
                  <a:lnTo>
                    <a:pt x="71342" y="603351"/>
                  </a:lnTo>
                  <a:cubicBezTo>
                    <a:pt x="66586" y="604710"/>
                    <a:pt x="51298" y="606069"/>
                    <a:pt x="25479" y="607428"/>
                  </a:cubicBezTo>
                  <a:cubicBezTo>
                    <a:pt x="22082" y="607428"/>
                    <a:pt x="13589" y="601992"/>
                    <a:pt x="0" y="591121"/>
                  </a:cubicBezTo>
                  <a:lnTo>
                    <a:pt x="0" y="588064"/>
                  </a:lnTo>
                  <a:lnTo>
                    <a:pt x="2038" y="588064"/>
                  </a:lnTo>
                  <a:lnTo>
                    <a:pt x="13249" y="596217"/>
                  </a:lnTo>
                  <a:lnTo>
                    <a:pt x="16306" y="596217"/>
                  </a:lnTo>
                  <a:lnTo>
                    <a:pt x="14268" y="593160"/>
                  </a:lnTo>
                  <a:lnTo>
                    <a:pt x="14268" y="591121"/>
                  </a:lnTo>
                  <a:lnTo>
                    <a:pt x="19364" y="591121"/>
                  </a:lnTo>
                  <a:cubicBezTo>
                    <a:pt x="22761" y="591121"/>
                    <a:pt x="27517" y="592480"/>
                    <a:pt x="33632" y="595198"/>
                  </a:cubicBezTo>
                  <a:cubicBezTo>
                    <a:pt x="53336" y="579571"/>
                    <a:pt x="68624" y="565302"/>
                    <a:pt x="79495" y="552393"/>
                  </a:cubicBezTo>
                  <a:cubicBezTo>
                    <a:pt x="103955" y="527932"/>
                    <a:pt x="118564" y="510606"/>
                    <a:pt x="123320" y="500415"/>
                  </a:cubicBezTo>
                  <a:cubicBezTo>
                    <a:pt x="169522" y="435867"/>
                    <a:pt x="192624" y="399516"/>
                    <a:pt x="192624" y="391363"/>
                  </a:cubicBezTo>
                  <a:lnTo>
                    <a:pt x="187528" y="388305"/>
                  </a:lnTo>
                  <a:lnTo>
                    <a:pt x="180394" y="388305"/>
                  </a:lnTo>
                  <a:lnTo>
                    <a:pt x="172240" y="389325"/>
                  </a:lnTo>
                  <a:lnTo>
                    <a:pt x="172240" y="386267"/>
                  </a:lnTo>
                  <a:cubicBezTo>
                    <a:pt x="191265" y="386267"/>
                    <a:pt x="206213" y="371659"/>
                    <a:pt x="217084" y="342443"/>
                  </a:cubicBezTo>
                  <a:cubicBezTo>
                    <a:pt x="228634" y="314585"/>
                    <a:pt x="236448" y="292163"/>
                    <a:pt x="240525" y="275177"/>
                  </a:cubicBezTo>
                  <a:lnTo>
                    <a:pt x="242563" y="275177"/>
                  </a:lnTo>
                  <a:lnTo>
                    <a:pt x="240525" y="272119"/>
                  </a:lnTo>
                  <a:cubicBezTo>
                    <a:pt x="243922" y="268722"/>
                    <a:pt x="250717" y="254793"/>
                    <a:pt x="260908" y="230333"/>
                  </a:cubicBezTo>
                  <a:cubicBezTo>
                    <a:pt x="248678" y="220821"/>
                    <a:pt x="237128" y="213687"/>
                    <a:pt x="226256" y="208931"/>
                  </a:cubicBezTo>
                  <a:cubicBezTo>
                    <a:pt x="218103" y="208931"/>
                    <a:pt x="205193" y="233391"/>
                    <a:pt x="187528" y="282311"/>
                  </a:cubicBezTo>
                  <a:cubicBezTo>
                    <a:pt x="156952" y="343462"/>
                    <a:pt x="135550" y="377094"/>
                    <a:pt x="123320" y="383210"/>
                  </a:cubicBezTo>
                  <a:lnTo>
                    <a:pt x="117205" y="381171"/>
                  </a:lnTo>
                  <a:lnTo>
                    <a:pt x="109051" y="386267"/>
                  </a:lnTo>
                  <a:lnTo>
                    <a:pt x="107013" y="386267"/>
                  </a:lnTo>
                  <a:lnTo>
                    <a:pt x="92744" y="376075"/>
                  </a:lnTo>
                  <a:cubicBezTo>
                    <a:pt x="92744" y="373358"/>
                    <a:pt x="90027" y="371999"/>
                    <a:pt x="84591" y="371999"/>
                  </a:cubicBezTo>
                  <a:lnTo>
                    <a:pt x="70323" y="373018"/>
                  </a:lnTo>
                  <a:lnTo>
                    <a:pt x="70323" y="366903"/>
                  </a:lnTo>
                  <a:cubicBezTo>
                    <a:pt x="72361" y="356032"/>
                    <a:pt x="77797" y="343462"/>
                    <a:pt x="86629" y="329193"/>
                  </a:cubicBezTo>
                  <a:cubicBezTo>
                    <a:pt x="92065" y="325117"/>
                    <a:pt x="111090" y="288086"/>
                    <a:pt x="143703" y="218103"/>
                  </a:cubicBezTo>
                  <a:lnTo>
                    <a:pt x="143703" y="217084"/>
                  </a:lnTo>
                  <a:lnTo>
                    <a:pt x="139627" y="211988"/>
                  </a:lnTo>
                  <a:cubicBezTo>
                    <a:pt x="151857" y="199758"/>
                    <a:pt x="168843" y="168843"/>
                    <a:pt x="190585" y="119243"/>
                  </a:cubicBezTo>
                  <a:cubicBezTo>
                    <a:pt x="195341" y="112449"/>
                    <a:pt x="199418" y="107013"/>
                    <a:pt x="202815" y="102936"/>
                  </a:cubicBezTo>
                  <a:cubicBezTo>
                    <a:pt x="205533" y="98860"/>
                    <a:pt x="206892" y="96482"/>
                    <a:pt x="206892" y="95802"/>
                  </a:cubicBezTo>
                  <a:cubicBezTo>
                    <a:pt x="210289" y="95802"/>
                    <a:pt x="211988" y="94783"/>
                    <a:pt x="211988" y="92745"/>
                  </a:cubicBezTo>
                  <a:cubicBezTo>
                    <a:pt x="209950" y="92745"/>
                    <a:pt x="208930" y="91725"/>
                    <a:pt x="208930" y="89687"/>
                  </a:cubicBezTo>
                  <a:lnTo>
                    <a:pt x="213007" y="81534"/>
                  </a:lnTo>
                  <a:cubicBezTo>
                    <a:pt x="212328" y="81534"/>
                    <a:pt x="211988" y="80854"/>
                    <a:pt x="211988" y="79495"/>
                  </a:cubicBezTo>
                  <a:cubicBezTo>
                    <a:pt x="213347" y="79495"/>
                    <a:pt x="215385" y="78476"/>
                    <a:pt x="218103" y="76438"/>
                  </a:cubicBezTo>
                  <a:close/>
                  <a:moveTo>
                    <a:pt x="524875" y="43824"/>
                  </a:moveTo>
                  <a:cubicBezTo>
                    <a:pt x="524875" y="46542"/>
                    <a:pt x="524195" y="47901"/>
                    <a:pt x="522836" y="47901"/>
                  </a:cubicBezTo>
                  <a:lnTo>
                    <a:pt x="524875" y="50958"/>
                  </a:lnTo>
                  <a:lnTo>
                    <a:pt x="522836" y="54016"/>
                  </a:lnTo>
                  <a:lnTo>
                    <a:pt x="525894" y="54016"/>
                  </a:lnTo>
                  <a:lnTo>
                    <a:pt x="525894" y="43824"/>
                  </a:lnTo>
                  <a:close/>
                  <a:moveTo>
                    <a:pt x="498376" y="0"/>
                  </a:moveTo>
                  <a:lnTo>
                    <a:pt x="500415" y="0"/>
                  </a:lnTo>
                  <a:cubicBezTo>
                    <a:pt x="517401" y="6115"/>
                    <a:pt x="533028" y="23441"/>
                    <a:pt x="547297" y="51978"/>
                  </a:cubicBezTo>
                  <a:lnTo>
                    <a:pt x="552392" y="55035"/>
                  </a:lnTo>
                  <a:lnTo>
                    <a:pt x="555450" y="54016"/>
                  </a:lnTo>
                  <a:lnTo>
                    <a:pt x="557488" y="54016"/>
                  </a:lnTo>
                  <a:cubicBezTo>
                    <a:pt x="558168" y="56054"/>
                    <a:pt x="558847" y="57413"/>
                    <a:pt x="559527" y="58093"/>
                  </a:cubicBezTo>
                  <a:cubicBezTo>
                    <a:pt x="560206" y="59452"/>
                    <a:pt x="560886" y="60131"/>
                    <a:pt x="561565" y="60131"/>
                  </a:cubicBezTo>
                  <a:lnTo>
                    <a:pt x="582968" y="54016"/>
                  </a:lnTo>
                  <a:cubicBezTo>
                    <a:pt x="593159" y="62849"/>
                    <a:pt x="605050" y="69983"/>
                    <a:pt x="618639" y="75419"/>
                  </a:cubicBezTo>
                  <a:lnTo>
                    <a:pt x="620677" y="78476"/>
                  </a:lnTo>
                  <a:cubicBezTo>
                    <a:pt x="618639" y="93424"/>
                    <a:pt x="615921" y="100898"/>
                    <a:pt x="612524" y="100898"/>
                  </a:cubicBezTo>
                  <a:cubicBezTo>
                    <a:pt x="598255" y="106334"/>
                    <a:pt x="589083" y="109051"/>
                    <a:pt x="585006" y="109051"/>
                  </a:cubicBezTo>
                  <a:lnTo>
                    <a:pt x="585006" y="108032"/>
                  </a:lnTo>
                  <a:cubicBezTo>
                    <a:pt x="563264" y="115506"/>
                    <a:pt x="552392" y="121961"/>
                    <a:pt x="552392" y="127397"/>
                  </a:cubicBezTo>
                  <a:lnTo>
                    <a:pt x="552392" y="135550"/>
                  </a:lnTo>
                  <a:cubicBezTo>
                    <a:pt x="552392" y="140306"/>
                    <a:pt x="551713" y="151517"/>
                    <a:pt x="550354" y="169183"/>
                  </a:cubicBezTo>
                  <a:lnTo>
                    <a:pt x="552392" y="173259"/>
                  </a:lnTo>
                  <a:lnTo>
                    <a:pt x="552392" y="177336"/>
                  </a:lnTo>
                  <a:cubicBezTo>
                    <a:pt x="555110" y="178016"/>
                    <a:pt x="557488" y="178695"/>
                    <a:pt x="559527" y="179374"/>
                  </a:cubicBezTo>
                  <a:cubicBezTo>
                    <a:pt x="560886" y="180054"/>
                    <a:pt x="561565" y="180733"/>
                    <a:pt x="561565" y="181413"/>
                  </a:cubicBezTo>
                  <a:cubicBezTo>
                    <a:pt x="564962" y="178695"/>
                    <a:pt x="569379" y="177336"/>
                    <a:pt x="574814" y="177336"/>
                  </a:cubicBezTo>
                  <a:lnTo>
                    <a:pt x="579910" y="177336"/>
                  </a:lnTo>
                  <a:cubicBezTo>
                    <a:pt x="582628" y="180054"/>
                    <a:pt x="584666" y="181413"/>
                    <a:pt x="586025" y="181413"/>
                  </a:cubicBezTo>
                  <a:lnTo>
                    <a:pt x="594179" y="176317"/>
                  </a:lnTo>
                  <a:cubicBezTo>
                    <a:pt x="596896" y="176317"/>
                    <a:pt x="600973" y="178016"/>
                    <a:pt x="606409" y="181413"/>
                  </a:cubicBezTo>
                  <a:cubicBezTo>
                    <a:pt x="606409" y="178016"/>
                    <a:pt x="607428" y="176317"/>
                    <a:pt x="609466" y="176317"/>
                  </a:cubicBezTo>
                  <a:cubicBezTo>
                    <a:pt x="626452" y="181073"/>
                    <a:pt x="654989" y="201117"/>
                    <a:pt x="695077" y="236448"/>
                  </a:cubicBezTo>
                  <a:cubicBezTo>
                    <a:pt x="697115" y="236448"/>
                    <a:pt x="698814" y="238147"/>
                    <a:pt x="700173" y="241544"/>
                  </a:cubicBezTo>
                  <a:cubicBezTo>
                    <a:pt x="698134" y="241544"/>
                    <a:pt x="697115" y="242563"/>
                    <a:pt x="697115" y="244602"/>
                  </a:cubicBezTo>
                  <a:cubicBezTo>
                    <a:pt x="703230" y="258870"/>
                    <a:pt x="709685" y="266004"/>
                    <a:pt x="716480" y="266004"/>
                  </a:cubicBezTo>
                  <a:cubicBezTo>
                    <a:pt x="716480" y="266684"/>
                    <a:pt x="713762" y="275856"/>
                    <a:pt x="708326" y="293522"/>
                  </a:cubicBezTo>
                  <a:lnTo>
                    <a:pt x="708326" y="294541"/>
                  </a:lnTo>
                  <a:lnTo>
                    <a:pt x="703230" y="294541"/>
                  </a:lnTo>
                  <a:cubicBezTo>
                    <a:pt x="703230" y="290465"/>
                    <a:pt x="701192" y="288426"/>
                    <a:pt x="697115" y="288426"/>
                  </a:cubicBezTo>
                  <a:cubicBezTo>
                    <a:pt x="697115" y="289785"/>
                    <a:pt x="695417" y="291484"/>
                    <a:pt x="692019" y="293522"/>
                  </a:cubicBezTo>
                  <a:lnTo>
                    <a:pt x="688962" y="293522"/>
                  </a:lnTo>
                  <a:cubicBezTo>
                    <a:pt x="687603" y="293522"/>
                    <a:pt x="686923" y="292843"/>
                    <a:pt x="686923" y="291484"/>
                  </a:cubicBezTo>
                  <a:cubicBezTo>
                    <a:pt x="679450" y="291484"/>
                    <a:pt x="669937" y="295900"/>
                    <a:pt x="658387" y="304733"/>
                  </a:cubicBezTo>
                  <a:lnTo>
                    <a:pt x="656348" y="304733"/>
                  </a:lnTo>
                  <a:cubicBezTo>
                    <a:pt x="653630" y="304733"/>
                    <a:pt x="651592" y="304054"/>
                    <a:pt x="650233" y="302695"/>
                  </a:cubicBezTo>
                  <a:cubicBezTo>
                    <a:pt x="648195" y="304054"/>
                    <a:pt x="646496" y="305073"/>
                    <a:pt x="645137" y="305752"/>
                  </a:cubicBezTo>
                  <a:cubicBezTo>
                    <a:pt x="643778" y="306432"/>
                    <a:pt x="642759" y="306771"/>
                    <a:pt x="642080" y="306771"/>
                  </a:cubicBezTo>
                  <a:lnTo>
                    <a:pt x="638003" y="304733"/>
                  </a:lnTo>
                  <a:lnTo>
                    <a:pt x="633926" y="306771"/>
                  </a:lnTo>
                  <a:cubicBezTo>
                    <a:pt x="633926" y="305412"/>
                    <a:pt x="633247" y="304733"/>
                    <a:pt x="631888" y="304733"/>
                  </a:cubicBezTo>
                  <a:cubicBezTo>
                    <a:pt x="631888" y="306771"/>
                    <a:pt x="629170" y="308470"/>
                    <a:pt x="623735" y="309829"/>
                  </a:cubicBezTo>
                  <a:cubicBezTo>
                    <a:pt x="623735" y="307791"/>
                    <a:pt x="622036" y="306092"/>
                    <a:pt x="618639" y="304733"/>
                  </a:cubicBezTo>
                  <a:lnTo>
                    <a:pt x="596217" y="314925"/>
                  </a:lnTo>
                  <a:lnTo>
                    <a:pt x="596217" y="317982"/>
                  </a:lnTo>
                  <a:cubicBezTo>
                    <a:pt x="599614" y="315944"/>
                    <a:pt x="603011" y="314925"/>
                    <a:pt x="606409" y="314925"/>
                  </a:cubicBezTo>
                  <a:lnTo>
                    <a:pt x="606409" y="315944"/>
                  </a:lnTo>
                  <a:cubicBezTo>
                    <a:pt x="600973" y="319341"/>
                    <a:pt x="598255" y="321719"/>
                    <a:pt x="598255" y="323078"/>
                  </a:cubicBezTo>
                  <a:lnTo>
                    <a:pt x="590102" y="323078"/>
                  </a:lnTo>
                  <a:cubicBezTo>
                    <a:pt x="587384" y="323078"/>
                    <a:pt x="585685" y="324437"/>
                    <a:pt x="585006" y="327155"/>
                  </a:cubicBezTo>
                  <a:cubicBezTo>
                    <a:pt x="589083" y="327155"/>
                    <a:pt x="593499" y="329533"/>
                    <a:pt x="598255" y="334289"/>
                  </a:cubicBezTo>
                  <a:cubicBezTo>
                    <a:pt x="598255" y="335648"/>
                    <a:pt x="593159" y="344141"/>
                    <a:pt x="582968" y="359768"/>
                  </a:cubicBezTo>
                  <a:lnTo>
                    <a:pt x="585006" y="363845"/>
                  </a:lnTo>
                  <a:cubicBezTo>
                    <a:pt x="585006" y="365884"/>
                    <a:pt x="576853" y="368601"/>
                    <a:pt x="560546" y="371999"/>
                  </a:cubicBezTo>
                  <a:cubicBezTo>
                    <a:pt x="560546" y="374716"/>
                    <a:pt x="558168" y="376075"/>
                    <a:pt x="553412" y="376075"/>
                  </a:cubicBezTo>
                  <a:lnTo>
                    <a:pt x="557488" y="384229"/>
                  </a:lnTo>
                  <a:lnTo>
                    <a:pt x="556469" y="387286"/>
                  </a:lnTo>
                  <a:lnTo>
                    <a:pt x="555450" y="389325"/>
                  </a:lnTo>
                  <a:cubicBezTo>
                    <a:pt x="561565" y="396119"/>
                    <a:pt x="573455" y="402234"/>
                    <a:pt x="591121" y="407670"/>
                  </a:cubicBezTo>
                  <a:lnTo>
                    <a:pt x="593159" y="410727"/>
                  </a:lnTo>
                  <a:lnTo>
                    <a:pt x="593159" y="413785"/>
                  </a:lnTo>
                  <a:cubicBezTo>
                    <a:pt x="591801" y="415823"/>
                    <a:pt x="588064" y="424656"/>
                    <a:pt x="581949" y="440283"/>
                  </a:cubicBezTo>
                  <a:lnTo>
                    <a:pt x="576853" y="441302"/>
                  </a:lnTo>
                  <a:cubicBezTo>
                    <a:pt x="573455" y="441302"/>
                    <a:pt x="571077" y="440963"/>
                    <a:pt x="569718" y="440283"/>
                  </a:cubicBezTo>
                  <a:cubicBezTo>
                    <a:pt x="540502" y="446398"/>
                    <a:pt x="515023" y="455571"/>
                    <a:pt x="493280" y="467801"/>
                  </a:cubicBezTo>
                  <a:lnTo>
                    <a:pt x="485127" y="467801"/>
                  </a:lnTo>
                  <a:cubicBezTo>
                    <a:pt x="485127" y="471198"/>
                    <a:pt x="480710" y="474935"/>
                    <a:pt x="471878" y="479012"/>
                  </a:cubicBezTo>
                  <a:lnTo>
                    <a:pt x="470858" y="475954"/>
                  </a:lnTo>
                  <a:lnTo>
                    <a:pt x="470858" y="473916"/>
                  </a:lnTo>
                  <a:cubicBezTo>
                    <a:pt x="469500" y="473916"/>
                    <a:pt x="466102" y="477653"/>
                    <a:pt x="460667" y="485127"/>
                  </a:cubicBezTo>
                  <a:lnTo>
                    <a:pt x="459648" y="485127"/>
                  </a:lnTo>
                  <a:cubicBezTo>
                    <a:pt x="459648" y="483089"/>
                    <a:pt x="458289" y="482069"/>
                    <a:pt x="455571" y="482069"/>
                  </a:cubicBezTo>
                  <a:lnTo>
                    <a:pt x="448437" y="487165"/>
                  </a:lnTo>
                  <a:cubicBezTo>
                    <a:pt x="445719" y="489204"/>
                    <a:pt x="442661" y="490902"/>
                    <a:pt x="439264" y="492261"/>
                  </a:cubicBezTo>
                  <a:lnTo>
                    <a:pt x="436206" y="490223"/>
                  </a:lnTo>
                  <a:lnTo>
                    <a:pt x="427034" y="492261"/>
                  </a:lnTo>
                  <a:lnTo>
                    <a:pt x="424996" y="492261"/>
                  </a:lnTo>
                  <a:cubicBezTo>
                    <a:pt x="425675" y="490223"/>
                    <a:pt x="426694" y="488524"/>
                    <a:pt x="428053" y="487165"/>
                  </a:cubicBezTo>
                  <a:cubicBezTo>
                    <a:pt x="428733" y="485806"/>
                    <a:pt x="429412" y="485127"/>
                    <a:pt x="430091" y="485127"/>
                  </a:cubicBezTo>
                  <a:lnTo>
                    <a:pt x="428053" y="482069"/>
                  </a:lnTo>
                  <a:cubicBezTo>
                    <a:pt x="430091" y="477993"/>
                    <a:pt x="432469" y="475954"/>
                    <a:pt x="435187" y="475954"/>
                  </a:cubicBezTo>
                  <a:lnTo>
                    <a:pt x="435187" y="472897"/>
                  </a:lnTo>
                  <a:lnTo>
                    <a:pt x="431111" y="473916"/>
                  </a:lnTo>
                  <a:cubicBezTo>
                    <a:pt x="431111" y="471878"/>
                    <a:pt x="430091" y="470859"/>
                    <a:pt x="428053" y="470859"/>
                  </a:cubicBezTo>
                  <a:lnTo>
                    <a:pt x="427034" y="473916"/>
                  </a:lnTo>
                  <a:lnTo>
                    <a:pt x="394420" y="465763"/>
                  </a:lnTo>
                  <a:lnTo>
                    <a:pt x="383209" y="467801"/>
                  </a:lnTo>
                  <a:cubicBezTo>
                    <a:pt x="381851" y="460327"/>
                    <a:pt x="380152" y="456590"/>
                    <a:pt x="378114" y="456590"/>
                  </a:cubicBezTo>
                  <a:lnTo>
                    <a:pt x="375056" y="457609"/>
                  </a:lnTo>
                  <a:lnTo>
                    <a:pt x="373018" y="457609"/>
                  </a:lnTo>
                  <a:lnTo>
                    <a:pt x="373018" y="454552"/>
                  </a:lnTo>
                  <a:cubicBezTo>
                    <a:pt x="376415" y="451154"/>
                    <a:pt x="378114" y="448437"/>
                    <a:pt x="378114" y="446398"/>
                  </a:cubicBezTo>
                  <a:lnTo>
                    <a:pt x="376075" y="438245"/>
                  </a:lnTo>
                  <a:lnTo>
                    <a:pt x="391363" y="432130"/>
                  </a:lnTo>
                  <a:cubicBezTo>
                    <a:pt x="399516" y="432130"/>
                    <a:pt x="417182" y="424996"/>
                    <a:pt x="444360" y="410727"/>
                  </a:cubicBezTo>
                  <a:cubicBezTo>
                    <a:pt x="444360" y="408009"/>
                    <a:pt x="446059" y="404272"/>
                    <a:pt x="449456" y="399516"/>
                  </a:cubicBezTo>
                  <a:cubicBezTo>
                    <a:pt x="440623" y="388645"/>
                    <a:pt x="427034" y="383210"/>
                    <a:pt x="408689" y="383210"/>
                  </a:cubicBezTo>
                  <a:lnTo>
                    <a:pt x="407670" y="380152"/>
                  </a:lnTo>
                  <a:cubicBezTo>
                    <a:pt x="409708" y="375396"/>
                    <a:pt x="411067" y="373018"/>
                    <a:pt x="411746" y="373018"/>
                  </a:cubicBezTo>
                  <a:lnTo>
                    <a:pt x="410727" y="369960"/>
                  </a:lnTo>
                  <a:cubicBezTo>
                    <a:pt x="413445" y="361807"/>
                    <a:pt x="422957" y="354333"/>
                    <a:pt x="439264" y="347538"/>
                  </a:cubicBezTo>
                  <a:lnTo>
                    <a:pt x="441302" y="339385"/>
                  </a:lnTo>
                  <a:lnTo>
                    <a:pt x="431111" y="326136"/>
                  </a:lnTo>
                  <a:cubicBezTo>
                    <a:pt x="432469" y="326136"/>
                    <a:pt x="433149" y="325456"/>
                    <a:pt x="433149" y="324097"/>
                  </a:cubicBezTo>
                  <a:lnTo>
                    <a:pt x="421938" y="315944"/>
                  </a:lnTo>
                  <a:lnTo>
                    <a:pt x="416842" y="319001"/>
                  </a:lnTo>
                  <a:lnTo>
                    <a:pt x="415823" y="319001"/>
                  </a:lnTo>
                  <a:lnTo>
                    <a:pt x="415823" y="315944"/>
                  </a:lnTo>
                  <a:cubicBezTo>
                    <a:pt x="415823" y="313906"/>
                    <a:pt x="416842" y="312886"/>
                    <a:pt x="418881" y="312886"/>
                  </a:cubicBezTo>
                  <a:lnTo>
                    <a:pt x="416842" y="306771"/>
                  </a:lnTo>
                  <a:lnTo>
                    <a:pt x="418881" y="298618"/>
                  </a:lnTo>
                  <a:lnTo>
                    <a:pt x="415823" y="296580"/>
                  </a:lnTo>
                  <a:lnTo>
                    <a:pt x="416842" y="293522"/>
                  </a:lnTo>
                  <a:lnTo>
                    <a:pt x="416842" y="286388"/>
                  </a:lnTo>
                  <a:lnTo>
                    <a:pt x="415823" y="278234"/>
                  </a:lnTo>
                  <a:cubicBezTo>
                    <a:pt x="396798" y="291144"/>
                    <a:pt x="387286" y="306432"/>
                    <a:pt x="387286" y="324097"/>
                  </a:cubicBezTo>
                  <a:lnTo>
                    <a:pt x="389324" y="327155"/>
                  </a:lnTo>
                  <a:cubicBezTo>
                    <a:pt x="384568" y="355692"/>
                    <a:pt x="379812" y="369960"/>
                    <a:pt x="375056" y="369960"/>
                  </a:cubicBezTo>
                  <a:lnTo>
                    <a:pt x="338366" y="340404"/>
                  </a:lnTo>
                  <a:lnTo>
                    <a:pt x="329193" y="340404"/>
                  </a:lnTo>
                  <a:lnTo>
                    <a:pt x="317982" y="342443"/>
                  </a:lnTo>
                  <a:lnTo>
                    <a:pt x="315944" y="339385"/>
                  </a:lnTo>
                  <a:lnTo>
                    <a:pt x="317982" y="327155"/>
                  </a:lnTo>
                  <a:cubicBezTo>
                    <a:pt x="314585" y="327155"/>
                    <a:pt x="313226" y="326136"/>
                    <a:pt x="313905" y="324097"/>
                  </a:cubicBezTo>
                  <a:lnTo>
                    <a:pt x="313905" y="319001"/>
                  </a:lnTo>
                  <a:lnTo>
                    <a:pt x="312886" y="314925"/>
                  </a:lnTo>
                  <a:cubicBezTo>
                    <a:pt x="314925" y="314925"/>
                    <a:pt x="316623" y="308130"/>
                    <a:pt x="317982" y="294541"/>
                  </a:cubicBezTo>
                  <a:cubicBezTo>
                    <a:pt x="323418" y="272799"/>
                    <a:pt x="336327" y="249698"/>
                    <a:pt x="356711" y="225237"/>
                  </a:cubicBezTo>
                  <a:cubicBezTo>
                    <a:pt x="358070" y="225237"/>
                    <a:pt x="366223" y="217084"/>
                    <a:pt x="381171" y="200777"/>
                  </a:cubicBezTo>
                  <a:cubicBezTo>
                    <a:pt x="385927" y="197380"/>
                    <a:pt x="389324" y="195681"/>
                    <a:pt x="391363" y="195681"/>
                  </a:cubicBezTo>
                  <a:lnTo>
                    <a:pt x="391363" y="197720"/>
                  </a:lnTo>
                  <a:cubicBezTo>
                    <a:pt x="381171" y="216744"/>
                    <a:pt x="373357" y="226257"/>
                    <a:pt x="367922" y="226257"/>
                  </a:cubicBezTo>
                  <a:lnTo>
                    <a:pt x="367922" y="228295"/>
                  </a:lnTo>
                  <a:cubicBezTo>
                    <a:pt x="367922" y="229654"/>
                    <a:pt x="370300" y="231692"/>
                    <a:pt x="375056" y="234410"/>
                  </a:cubicBezTo>
                  <a:cubicBezTo>
                    <a:pt x="375056" y="232372"/>
                    <a:pt x="376075" y="231352"/>
                    <a:pt x="378114" y="231352"/>
                  </a:cubicBezTo>
                  <a:lnTo>
                    <a:pt x="381171" y="233391"/>
                  </a:lnTo>
                  <a:cubicBezTo>
                    <a:pt x="383209" y="229993"/>
                    <a:pt x="384908" y="227276"/>
                    <a:pt x="386267" y="225237"/>
                  </a:cubicBezTo>
                  <a:cubicBezTo>
                    <a:pt x="387626" y="223878"/>
                    <a:pt x="388645" y="223199"/>
                    <a:pt x="389324" y="223199"/>
                  </a:cubicBezTo>
                  <a:lnTo>
                    <a:pt x="394420" y="223199"/>
                  </a:lnTo>
                  <a:cubicBezTo>
                    <a:pt x="395779" y="219122"/>
                    <a:pt x="403253" y="214706"/>
                    <a:pt x="416842" y="209950"/>
                  </a:cubicBezTo>
                  <a:lnTo>
                    <a:pt x="416842" y="218103"/>
                  </a:lnTo>
                  <a:cubicBezTo>
                    <a:pt x="438585" y="211988"/>
                    <a:pt x="452853" y="207232"/>
                    <a:pt x="459648" y="203835"/>
                  </a:cubicBezTo>
                  <a:lnTo>
                    <a:pt x="462705" y="203835"/>
                  </a:lnTo>
                  <a:lnTo>
                    <a:pt x="462705" y="208931"/>
                  </a:lnTo>
                  <a:lnTo>
                    <a:pt x="463724" y="208931"/>
                  </a:lnTo>
                  <a:cubicBezTo>
                    <a:pt x="469160" y="199418"/>
                    <a:pt x="471878" y="193303"/>
                    <a:pt x="471878" y="190585"/>
                  </a:cubicBezTo>
                  <a:cubicBezTo>
                    <a:pt x="461686" y="183111"/>
                    <a:pt x="453193" y="177336"/>
                    <a:pt x="446398" y="173259"/>
                  </a:cubicBezTo>
                  <a:cubicBezTo>
                    <a:pt x="440963" y="169862"/>
                    <a:pt x="437565" y="168164"/>
                    <a:pt x="436206" y="168164"/>
                  </a:cubicBezTo>
                  <a:cubicBezTo>
                    <a:pt x="436206" y="168843"/>
                    <a:pt x="435867" y="169183"/>
                    <a:pt x="435187" y="169183"/>
                  </a:cubicBezTo>
                  <a:cubicBezTo>
                    <a:pt x="433149" y="163747"/>
                    <a:pt x="430431" y="161029"/>
                    <a:pt x="427034" y="161029"/>
                  </a:cubicBezTo>
                  <a:lnTo>
                    <a:pt x="427034" y="157972"/>
                  </a:lnTo>
                  <a:lnTo>
                    <a:pt x="431111" y="157972"/>
                  </a:lnTo>
                  <a:cubicBezTo>
                    <a:pt x="432469" y="157972"/>
                    <a:pt x="433149" y="158651"/>
                    <a:pt x="433149" y="160010"/>
                  </a:cubicBezTo>
                  <a:cubicBezTo>
                    <a:pt x="433828" y="159331"/>
                    <a:pt x="440283" y="158311"/>
                    <a:pt x="452513" y="156953"/>
                  </a:cubicBezTo>
                  <a:lnTo>
                    <a:pt x="454552" y="161029"/>
                  </a:lnTo>
                  <a:lnTo>
                    <a:pt x="465763" y="160010"/>
                  </a:lnTo>
                  <a:lnTo>
                    <a:pt x="465763" y="163068"/>
                  </a:lnTo>
                  <a:lnTo>
                    <a:pt x="467801" y="163068"/>
                  </a:lnTo>
                  <a:lnTo>
                    <a:pt x="467801" y="160010"/>
                  </a:lnTo>
                  <a:cubicBezTo>
                    <a:pt x="466442" y="160010"/>
                    <a:pt x="465763" y="159331"/>
                    <a:pt x="465763" y="157972"/>
                  </a:cubicBezTo>
                  <a:lnTo>
                    <a:pt x="467801" y="157972"/>
                  </a:lnTo>
                  <a:cubicBezTo>
                    <a:pt x="469160" y="159331"/>
                    <a:pt x="471198" y="160010"/>
                    <a:pt x="473916" y="160010"/>
                  </a:cubicBezTo>
                  <a:lnTo>
                    <a:pt x="475954" y="156953"/>
                  </a:lnTo>
                  <a:lnTo>
                    <a:pt x="473916" y="152876"/>
                  </a:lnTo>
                  <a:cubicBezTo>
                    <a:pt x="474595" y="152876"/>
                    <a:pt x="475275" y="152536"/>
                    <a:pt x="475954" y="151857"/>
                  </a:cubicBezTo>
                  <a:cubicBezTo>
                    <a:pt x="477313" y="151177"/>
                    <a:pt x="478332" y="150158"/>
                    <a:pt x="479012" y="148799"/>
                  </a:cubicBezTo>
                  <a:lnTo>
                    <a:pt x="479012" y="144722"/>
                  </a:lnTo>
                  <a:lnTo>
                    <a:pt x="476974" y="144722"/>
                  </a:lnTo>
                  <a:lnTo>
                    <a:pt x="471878" y="148799"/>
                  </a:lnTo>
                  <a:lnTo>
                    <a:pt x="470858" y="144722"/>
                  </a:lnTo>
                  <a:cubicBezTo>
                    <a:pt x="473576" y="144722"/>
                    <a:pt x="476294" y="137249"/>
                    <a:pt x="479012" y="122301"/>
                  </a:cubicBezTo>
                  <a:cubicBezTo>
                    <a:pt x="479012" y="116865"/>
                    <a:pt x="476294" y="113128"/>
                    <a:pt x="470858" y="111090"/>
                  </a:cubicBezTo>
                  <a:cubicBezTo>
                    <a:pt x="457949" y="121961"/>
                    <a:pt x="443680" y="127397"/>
                    <a:pt x="428053" y="127397"/>
                  </a:cubicBezTo>
                  <a:cubicBezTo>
                    <a:pt x="428053" y="128076"/>
                    <a:pt x="427713" y="128416"/>
                    <a:pt x="427034" y="128416"/>
                  </a:cubicBezTo>
                  <a:cubicBezTo>
                    <a:pt x="425675" y="128416"/>
                    <a:pt x="424996" y="128076"/>
                    <a:pt x="424996" y="127397"/>
                  </a:cubicBezTo>
                  <a:cubicBezTo>
                    <a:pt x="424316" y="127397"/>
                    <a:pt x="423976" y="127736"/>
                    <a:pt x="423976" y="128416"/>
                  </a:cubicBezTo>
                  <a:lnTo>
                    <a:pt x="415823" y="127397"/>
                  </a:lnTo>
                  <a:lnTo>
                    <a:pt x="386267" y="136569"/>
                  </a:lnTo>
                  <a:lnTo>
                    <a:pt x="383209" y="135550"/>
                  </a:lnTo>
                  <a:lnTo>
                    <a:pt x="381171" y="135550"/>
                  </a:lnTo>
                  <a:cubicBezTo>
                    <a:pt x="381171" y="138268"/>
                    <a:pt x="377774" y="139966"/>
                    <a:pt x="370979" y="140646"/>
                  </a:cubicBezTo>
                  <a:lnTo>
                    <a:pt x="370979" y="143703"/>
                  </a:lnTo>
                  <a:lnTo>
                    <a:pt x="379133" y="143703"/>
                  </a:lnTo>
                  <a:cubicBezTo>
                    <a:pt x="383889" y="147101"/>
                    <a:pt x="387286" y="148799"/>
                    <a:pt x="389324" y="148799"/>
                  </a:cubicBezTo>
                  <a:lnTo>
                    <a:pt x="389324" y="151857"/>
                  </a:lnTo>
                  <a:lnTo>
                    <a:pt x="378114" y="149818"/>
                  </a:lnTo>
                  <a:lnTo>
                    <a:pt x="346519" y="149818"/>
                  </a:lnTo>
                  <a:cubicBezTo>
                    <a:pt x="345160" y="149818"/>
                    <a:pt x="340404" y="150498"/>
                    <a:pt x="332251" y="151857"/>
                  </a:cubicBezTo>
                  <a:cubicBezTo>
                    <a:pt x="328853" y="149818"/>
                    <a:pt x="322399" y="148120"/>
                    <a:pt x="312886" y="146761"/>
                  </a:cubicBezTo>
                  <a:lnTo>
                    <a:pt x="312886" y="138607"/>
                  </a:lnTo>
                  <a:cubicBezTo>
                    <a:pt x="312886" y="135210"/>
                    <a:pt x="325796" y="131473"/>
                    <a:pt x="351615" y="127397"/>
                  </a:cubicBezTo>
                  <a:cubicBezTo>
                    <a:pt x="351615" y="126038"/>
                    <a:pt x="353993" y="125018"/>
                    <a:pt x="358749" y="124339"/>
                  </a:cubicBezTo>
                  <a:lnTo>
                    <a:pt x="362826" y="125358"/>
                  </a:lnTo>
                  <a:cubicBezTo>
                    <a:pt x="364864" y="123320"/>
                    <a:pt x="384568" y="115846"/>
                    <a:pt x="421938" y="102936"/>
                  </a:cubicBezTo>
                  <a:cubicBezTo>
                    <a:pt x="424656" y="100219"/>
                    <a:pt x="429412" y="97840"/>
                    <a:pt x="436206" y="95802"/>
                  </a:cubicBezTo>
                  <a:cubicBezTo>
                    <a:pt x="438924" y="97161"/>
                    <a:pt x="441302" y="97840"/>
                    <a:pt x="443341" y="97840"/>
                  </a:cubicBezTo>
                  <a:cubicBezTo>
                    <a:pt x="447417" y="95123"/>
                    <a:pt x="458628" y="91386"/>
                    <a:pt x="476974" y="86630"/>
                  </a:cubicBezTo>
                  <a:lnTo>
                    <a:pt x="475954" y="83572"/>
                  </a:lnTo>
                  <a:cubicBezTo>
                    <a:pt x="481390" y="71342"/>
                    <a:pt x="486146" y="65227"/>
                    <a:pt x="490223" y="65227"/>
                  </a:cubicBezTo>
                  <a:lnTo>
                    <a:pt x="488184" y="62169"/>
                  </a:lnTo>
                  <a:lnTo>
                    <a:pt x="488184" y="57073"/>
                  </a:lnTo>
                  <a:lnTo>
                    <a:pt x="504491" y="23441"/>
                  </a:lnTo>
                  <a:cubicBezTo>
                    <a:pt x="504491" y="20723"/>
                    <a:pt x="502453" y="12909"/>
                    <a:pt x="498376" y="0"/>
                  </a:cubicBezTo>
                  <a:close/>
                </a:path>
              </a:pathLst>
            </a:custGeom>
            <a:solidFill>
              <a:schemeClr val="tx1">
                <a:lumMod val="85000"/>
                <a:lumOff val="1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8000" dirty="0">
                <a:solidFill>
                  <a:schemeClr val="tx1">
                    <a:lumMod val="85000"/>
                    <a:lumOff val="15000"/>
                  </a:schemeClr>
                </a:solidFill>
                <a:latin typeface="字魂49号-逍遥行书" panose="00000500000000000000" pitchFamily="2" charset="-122"/>
                <a:ea typeface="字魂49号-逍遥行书" panose="00000500000000000000" pitchFamily="2" charset="-122"/>
              </a:endParaRPr>
            </a:p>
          </p:txBody>
        </p:sp>
        <p:sp>
          <p:nvSpPr>
            <p:cNvPr id="22" name="文本框 21">
              <a:extLst>
                <a:ext uri="{FF2B5EF4-FFF2-40B4-BE49-F238E27FC236}">
                  <a16:creationId xmlns:a16="http://schemas.microsoft.com/office/drawing/2014/main" id="{0920B0D8-E8B9-4424-8AD7-4F1AFF9DBDDB}"/>
                </a:ext>
              </a:extLst>
            </p:cNvPr>
            <p:cNvSpPr txBox="1"/>
            <p:nvPr/>
          </p:nvSpPr>
          <p:spPr>
            <a:xfrm>
              <a:off x="4466899" y="2083753"/>
              <a:ext cx="1427207" cy="1622975"/>
            </a:xfrm>
            <a:custGeom>
              <a:avLst/>
              <a:gdLst/>
              <a:ahLst/>
              <a:cxnLst/>
              <a:rect l="l" t="t" r="r" b="b"/>
              <a:pathLst>
                <a:path w="1427207" h="1622975">
                  <a:moveTo>
                    <a:pt x="1050408" y="1587189"/>
                  </a:moveTo>
                  <a:lnTo>
                    <a:pt x="1056723" y="1587189"/>
                  </a:lnTo>
                  <a:lnTo>
                    <a:pt x="1056723" y="1595609"/>
                  </a:lnTo>
                  <a:lnTo>
                    <a:pt x="1050408" y="1595609"/>
                  </a:lnTo>
                  <a:close/>
                  <a:moveTo>
                    <a:pt x="1016727" y="1585084"/>
                  </a:moveTo>
                  <a:lnTo>
                    <a:pt x="1016727" y="1591399"/>
                  </a:lnTo>
                  <a:lnTo>
                    <a:pt x="1020937" y="1591399"/>
                  </a:lnTo>
                  <a:lnTo>
                    <a:pt x="1020937" y="1585084"/>
                  </a:lnTo>
                  <a:close/>
                  <a:moveTo>
                    <a:pt x="1098823" y="1580874"/>
                  </a:moveTo>
                  <a:lnTo>
                    <a:pt x="1105138" y="1580874"/>
                  </a:lnTo>
                  <a:lnTo>
                    <a:pt x="1105138" y="1587189"/>
                  </a:lnTo>
                  <a:lnTo>
                    <a:pt x="1098823" y="1587189"/>
                  </a:lnTo>
                  <a:close/>
                  <a:moveTo>
                    <a:pt x="1105138" y="1524038"/>
                  </a:moveTo>
                  <a:cubicBezTo>
                    <a:pt x="1099525" y="1526845"/>
                    <a:pt x="1096017" y="1528248"/>
                    <a:pt x="1094613" y="1528248"/>
                  </a:cubicBezTo>
                  <a:lnTo>
                    <a:pt x="1094613" y="1532458"/>
                  </a:lnTo>
                  <a:cubicBezTo>
                    <a:pt x="1098823" y="1532458"/>
                    <a:pt x="1108647" y="1538072"/>
                    <a:pt x="1124084" y="1549299"/>
                  </a:cubicBezTo>
                  <a:lnTo>
                    <a:pt x="1124084" y="1542984"/>
                  </a:lnTo>
                  <a:lnTo>
                    <a:pt x="1134609" y="1542984"/>
                  </a:lnTo>
                  <a:lnTo>
                    <a:pt x="1134609" y="1549299"/>
                  </a:lnTo>
                  <a:cubicBezTo>
                    <a:pt x="1141625" y="1545089"/>
                    <a:pt x="1147239" y="1542984"/>
                    <a:pt x="1151449" y="1542984"/>
                  </a:cubicBezTo>
                  <a:lnTo>
                    <a:pt x="1151449" y="1534564"/>
                  </a:lnTo>
                  <a:cubicBezTo>
                    <a:pt x="1148642" y="1534564"/>
                    <a:pt x="1141625" y="1531055"/>
                    <a:pt x="1130399" y="1524038"/>
                  </a:cubicBezTo>
                  <a:lnTo>
                    <a:pt x="1128294" y="1524038"/>
                  </a:lnTo>
                  <a:cubicBezTo>
                    <a:pt x="1122680" y="1529652"/>
                    <a:pt x="1118470" y="1532458"/>
                    <a:pt x="1115663" y="1532458"/>
                  </a:cubicBezTo>
                  <a:lnTo>
                    <a:pt x="1107243" y="1528248"/>
                  </a:lnTo>
                  <a:cubicBezTo>
                    <a:pt x="1105840" y="1526845"/>
                    <a:pt x="1105138" y="1525442"/>
                    <a:pt x="1105138" y="1524038"/>
                  </a:cubicBezTo>
                  <a:close/>
                  <a:moveTo>
                    <a:pt x="1151449" y="1521933"/>
                  </a:moveTo>
                  <a:cubicBezTo>
                    <a:pt x="1154255" y="1526143"/>
                    <a:pt x="1157062" y="1528248"/>
                    <a:pt x="1159869" y="1528248"/>
                  </a:cubicBezTo>
                  <a:lnTo>
                    <a:pt x="1161974" y="1528248"/>
                  </a:lnTo>
                  <a:cubicBezTo>
                    <a:pt x="1161974" y="1524038"/>
                    <a:pt x="1159869" y="1521933"/>
                    <a:pt x="1155659" y="1521933"/>
                  </a:cubicBezTo>
                  <a:close/>
                  <a:moveTo>
                    <a:pt x="421005" y="1439837"/>
                  </a:moveTo>
                  <a:lnTo>
                    <a:pt x="427320" y="1439837"/>
                  </a:lnTo>
                  <a:lnTo>
                    <a:pt x="427320" y="1444047"/>
                  </a:lnTo>
                  <a:lnTo>
                    <a:pt x="421005" y="1444047"/>
                  </a:lnTo>
                  <a:close/>
                  <a:moveTo>
                    <a:pt x="423110" y="1429312"/>
                  </a:moveTo>
                  <a:lnTo>
                    <a:pt x="431530" y="1429312"/>
                  </a:lnTo>
                  <a:lnTo>
                    <a:pt x="431530" y="1439837"/>
                  </a:lnTo>
                  <a:cubicBezTo>
                    <a:pt x="425917" y="1439837"/>
                    <a:pt x="423110" y="1437732"/>
                    <a:pt x="423110" y="1433522"/>
                  </a:cubicBezTo>
                  <a:close/>
                  <a:moveTo>
                    <a:pt x="427320" y="1418787"/>
                  </a:moveTo>
                  <a:lnTo>
                    <a:pt x="431530" y="1418787"/>
                  </a:lnTo>
                  <a:lnTo>
                    <a:pt x="431530" y="1425102"/>
                  </a:lnTo>
                  <a:lnTo>
                    <a:pt x="427320" y="1425102"/>
                  </a:lnTo>
                  <a:close/>
                  <a:moveTo>
                    <a:pt x="433635" y="1387212"/>
                  </a:moveTo>
                  <a:lnTo>
                    <a:pt x="437845" y="1387212"/>
                  </a:lnTo>
                  <a:lnTo>
                    <a:pt x="437845" y="1393527"/>
                  </a:lnTo>
                  <a:lnTo>
                    <a:pt x="433635" y="1393527"/>
                  </a:lnTo>
                  <a:close/>
                  <a:moveTo>
                    <a:pt x="465211" y="1330376"/>
                  </a:moveTo>
                  <a:cubicBezTo>
                    <a:pt x="456791" y="1341603"/>
                    <a:pt x="451177" y="1347216"/>
                    <a:pt x="448371" y="1347216"/>
                  </a:cubicBezTo>
                  <a:lnTo>
                    <a:pt x="454686" y="1357741"/>
                  </a:lnTo>
                  <a:lnTo>
                    <a:pt x="452581" y="1357741"/>
                  </a:lnTo>
                  <a:lnTo>
                    <a:pt x="442055" y="1351426"/>
                  </a:lnTo>
                  <a:lnTo>
                    <a:pt x="437845" y="1351426"/>
                  </a:lnTo>
                  <a:cubicBezTo>
                    <a:pt x="437845" y="1361250"/>
                    <a:pt x="432232" y="1366161"/>
                    <a:pt x="421005" y="1366161"/>
                  </a:cubicBezTo>
                  <a:lnTo>
                    <a:pt x="423110" y="1372477"/>
                  </a:lnTo>
                  <a:lnTo>
                    <a:pt x="423110" y="1378792"/>
                  </a:lnTo>
                  <a:cubicBezTo>
                    <a:pt x="410480" y="1388615"/>
                    <a:pt x="403463" y="1398439"/>
                    <a:pt x="402060" y="1408262"/>
                  </a:cubicBezTo>
                  <a:lnTo>
                    <a:pt x="395745" y="1408262"/>
                  </a:lnTo>
                  <a:lnTo>
                    <a:pt x="402060" y="1418787"/>
                  </a:lnTo>
                  <a:lnTo>
                    <a:pt x="402060" y="1422997"/>
                  </a:lnTo>
                  <a:cubicBezTo>
                    <a:pt x="402060" y="1424401"/>
                    <a:pt x="395043" y="1430014"/>
                    <a:pt x="381010" y="1439837"/>
                  </a:cubicBezTo>
                  <a:lnTo>
                    <a:pt x="385220" y="1446153"/>
                  </a:lnTo>
                  <a:lnTo>
                    <a:pt x="383115" y="1452468"/>
                  </a:lnTo>
                  <a:lnTo>
                    <a:pt x="381010" y="1456678"/>
                  </a:lnTo>
                  <a:cubicBezTo>
                    <a:pt x="386623" y="1456678"/>
                    <a:pt x="390132" y="1463694"/>
                    <a:pt x="391535" y="1477728"/>
                  </a:cubicBezTo>
                  <a:cubicBezTo>
                    <a:pt x="385921" y="1480535"/>
                    <a:pt x="380308" y="1481938"/>
                    <a:pt x="374695" y="1481938"/>
                  </a:cubicBezTo>
                  <a:cubicBezTo>
                    <a:pt x="374695" y="1483341"/>
                    <a:pt x="376098" y="1485446"/>
                    <a:pt x="378905" y="1488253"/>
                  </a:cubicBezTo>
                  <a:cubicBezTo>
                    <a:pt x="381711" y="1491060"/>
                    <a:pt x="385921" y="1493866"/>
                    <a:pt x="391535" y="1496673"/>
                  </a:cubicBezTo>
                  <a:cubicBezTo>
                    <a:pt x="395745" y="1484043"/>
                    <a:pt x="400657" y="1477728"/>
                    <a:pt x="406270" y="1477728"/>
                  </a:cubicBezTo>
                  <a:lnTo>
                    <a:pt x="402060" y="1471413"/>
                  </a:lnTo>
                  <a:cubicBezTo>
                    <a:pt x="407673" y="1468606"/>
                    <a:pt x="412585" y="1467203"/>
                    <a:pt x="416795" y="1467203"/>
                  </a:cubicBezTo>
                  <a:lnTo>
                    <a:pt x="416795" y="1465098"/>
                  </a:lnTo>
                  <a:lnTo>
                    <a:pt x="408375" y="1465098"/>
                  </a:lnTo>
                  <a:lnTo>
                    <a:pt x="408375" y="1456678"/>
                  </a:lnTo>
                  <a:lnTo>
                    <a:pt x="412585" y="1456678"/>
                  </a:lnTo>
                  <a:cubicBezTo>
                    <a:pt x="422409" y="1462291"/>
                    <a:pt x="427320" y="1465799"/>
                    <a:pt x="427320" y="1467203"/>
                  </a:cubicBezTo>
                  <a:lnTo>
                    <a:pt x="433635" y="1465098"/>
                  </a:lnTo>
                  <a:lnTo>
                    <a:pt x="442055" y="1467203"/>
                  </a:lnTo>
                  <a:lnTo>
                    <a:pt x="442055" y="1465098"/>
                  </a:lnTo>
                  <a:lnTo>
                    <a:pt x="433635" y="1454573"/>
                  </a:lnTo>
                  <a:lnTo>
                    <a:pt x="433635" y="1439837"/>
                  </a:lnTo>
                  <a:cubicBezTo>
                    <a:pt x="437845" y="1439837"/>
                    <a:pt x="444862" y="1436329"/>
                    <a:pt x="454686" y="1429312"/>
                  </a:cubicBezTo>
                  <a:cubicBezTo>
                    <a:pt x="454686" y="1419489"/>
                    <a:pt x="446967" y="1408964"/>
                    <a:pt x="431530" y="1397737"/>
                  </a:cubicBezTo>
                  <a:lnTo>
                    <a:pt x="452581" y="1399842"/>
                  </a:lnTo>
                  <a:lnTo>
                    <a:pt x="448371" y="1393527"/>
                  </a:lnTo>
                  <a:lnTo>
                    <a:pt x="452581" y="1393527"/>
                  </a:lnTo>
                  <a:lnTo>
                    <a:pt x="442055" y="1376687"/>
                  </a:lnTo>
                  <a:lnTo>
                    <a:pt x="442055" y="1372477"/>
                  </a:lnTo>
                  <a:lnTo>
                    <a:pt x="452581" y="1378792"/>
                  </a:lnTo>
                  <a:cubicBezTo>
                    <a:pt x="459597" y="1374582"/>
                    <a:pt x="463807" y="1372477"/>
                    <a:pt x="465211" y="1372477"/>
                  </a:cubicBezTo>
                  <a:lnTo>
                    <a:pt x="465211" y="1366161"/>
                  </a:lnTo>
                  <a:lnTo>
                    <a:pt x="454686" y="1366161"/>
                  </a:lnTo>
                  <a:lnTo>
                    <a:pt x="454686" y="1357741"/>
                  </a:lnTo>
                  <a:lnTo>
                    <a:pt x="458896" y="1357741"/>
                  </a:lnTo>
                  <a:lnTo>
                    <a:pt x="465211" y="1361951"/>
                  </a:lnTo>
                  <a:cubicBezTo>
                    <a:pt x="470824" y="1352128"/>
                    <a:pt x="473631" y="1345111"/>
                    <a:pt x="473631" y="1340901"/>
                  </a:cubicBezTo>
                  <a:cubicBezTo>
                    <a:pt x="468017" y="1340901"/>
                    <a:pt x="465211" y="1337393"/>
                    <a:pt x="465211" y="1330376"/>
                  </a:cubicBezTo>
                  <a:close/>
                  <a:moveTo>
                    <a:pt x="475736" y="1326166"/>
                  </a:moveTo>
                  <a:lnTo>
                    <a:pt x="475736" y="1334586"/>
                  </a:lnTo>
                  <a:lnTo>
                    <a:pt x="479946" y="1334586"/>
                  </a:lnTo>
                  <a:cubicBezTo>
                    <a:pt x="484156" y="1334586"/>
                    <a:pt x="486261" y="1331779"/>
                    <a:pt x="486261" y="1326166"/>
                  </a:cubicBezTo>
                  <a:close/>
                  <a:moveTo>
                    <a:pt x="465211" y="1319851"/>
                  </a:moveTo>
                  <a:lnTo>
                    <a:pt x="465211" y="1326166"/>
                  </a:lnTo>
                  <a:lnTo>
                    <a:pt x="473631" y="1326166"/>
                  </a:lnTo>
                  <a:cubicBezTo>
                    <a:pt x="473631" y="1321956"/>
                    <a:pt x="470824" y="1319851"/>
                    <a:pt x="465211" y="1319851"/>
                  </a:cubicBezTo>
                  <a:close/>
                  <a:moveTo>
                    <a:pt x="473631" y="1298801"/>
                  </a:moveTo>
                  <a:cubicBezTo>
                    <a:pt x="473631" y="1303011"/>
                    <a:pt x="470122" y="1305116"/>
                    <a:pt x="463106" y="1305116"/>
                  </a:cubicBezTo>
                  <a:lnTo>
                    <a:pt x="463106" y="1309326"/>
                  </a:lnTo>
                  <a:lnTo>
                    <a:pt x="484156" y="1311431"/>
                  </a:lnTo>
                  <a:lnTo>
                    <a:pt x="484156" y="1309326"/>
                  </a:lnTo>
                  <a:cubicBezTo>
                    <a:pt x="484156" y="1305116"/>
                    <a:pt x="480648" y="1301607"/>
                    <a:pt x="473631" y="1298801"/>
                  </a:cubicBezTo>
                  <a:close/>
                  <a:moveTo>
                    <a:pt x="759914" y="1284066"/>
                  </a:moveTo>
                  <a:lnTo>
                    <a:pt x="759914" y="1290381"/>
                  </a:lnTo>
                  <a:lnTo>
                    <a:pt x="766229" y="1290381"/>
                  </a:lnTo>
                  <a:cubicBezTo>
                    <a:pt x="766229" y="1286171"/>
                    <a:pt x="764124" y="1284066"/>
                    <a:pt x="759914" y="1284066"/>
                  </a:cubicBezTo>
                  <a:close/>
                  <a:moveTo>
                    <a:pt x="780965" y="1273540"/>
                  </a:moveTo>
                  <a:lnTo>
                    <a:pt x="780965" y="1277750"/>
                  </a:lnTo>
                  <a:lnTo>
                    <a:pt x="787280" y="1277750"/>
                  </a:lnTo>
                  <a:lnTo>
                    <a:pt x="787280" y="1273540"/>
                  </a:lnTo>
                  <a:close/>
                  <a:moveTo>
                    <a:pt x="484156" y="1273540"/>
                  </a:moveTo>
                  <a:lnTo>
                    <a:pt x="475736" y="1294591"/>
                  </a:lnTo>
                  <a:lnTo>
                    <a:pt x="484156" y="1298801"/>
                  </a:lnTo>
                  <a:lnTo>
                    <a:pt x="490471" y="1298801"/>
                  </a:lnTo>
                  <a:lnTo>
                    <a:pt x="490471" y="1294591"/>
                  </a:lnTo>
                  <a:lnTo>
                    <a:pt x="486261" y="1288276"/>
                  </a:lnTo>
                  <a:lnTo>
                    <a:pt x="488366" y="1281961"/>
                  </a:lnTo>
                  <a:lnTo>
                    <a:pt x="490471" y="1277750"/>
                  </a:lnTo>
                  <a:close/>
                  <a:moveTo>
                    <a:pt x="802015" y="1241965"/>
                  </a:moveTo>
                  <a:cubicBezTo>
                    <a:pt x="796401" y="1244772"/>
                    <a:pt x="792893" y="1246175"/>
                    <a:pt x="791490" y="1246175"/>
                  </a:cubicBezTo>
                  <a:lnTo>
                    <a:pt x="795700" y="1252490"/>
                  </a:lnTo>
                  <a:lnTo>
                    <a:pt x="816750" y="1248280"/>
                  </a:lnTo>
                  <a:lnTo>
                    <a:pt x="816750" y="1246175"/>
                  </a:lnTo>
                  <a:close/>
                  <a:moveTo>
                    <a:pt x="490471" y="1241965"/>
                  </a:moveTo>
                  <a:cubicBezTo>
                    <a:pt x="493278" y="1253192"/>
                    <a:pt x="495383" y="1258805"/>
                    <a:pt x="496786" y="1258805"/>
                  </a:cubicBezTo>
                  <a:lnTo>
                    <a:pt x="490471" y="1273540"/>
                  </a:lnTo>
                  <a:lnTo>
                    <a:pt x="505206" y="1273540"/>
                  </a:lnTo>
                  <a:cubicBezTo>
                    <a:pt x="505206" y="1269330"/>
                    <a:pt x="508715" y="1267225"/>
                    <a:pt x="515731" y="1267225"/>
                  </a:cubicBezTo>
                  <a:cubicBezTo>
                    <a:pt x="511521" y="1258805"/>
                    <a:pt x="507311" y="1252490"/>
                    <a:pt x="503101" y="1248280"/>
                  </a:cubicBezTo>
                  <a:cubicBezTo>
                    <a:pt x="498891" y="1244070"/>
                    <a:pt x="496084" y="1241965"/>
                    <a:pt x="494681" y="1241965"/>
                  </a:cubicBezTo>
                  <a:close/>
                  <a:moveTo>
                    <a:pt x="551517" y="1206180"/>
                  </a:moveTo>
                  <a:lnTo>
                    <a:pt x="532572" y="1210390"/>
                  </a:lnTo>
                  <a:lnTo>
                    <a:pt x="532572" y="1212495"/>
                  </a:lnTo>
                  <a:cubicBezTo>
                    <a:pt x="538185" y="1212495"/>
                    <a:pt x="540992" y="1213898"/>
                    <a:pt x="540992" y="1216705"/>
                  </a:cubicBezTo>
                  <a:cubicBezTo>
                    <a:pt x="546605" y="1213898"/>
                    <a:pt x="550815" y="1212495"/>
                    <a:pt x="553622" y="1212495"/>
                  </a:cubicBezTo>
                  <a:lnTo>
                    <a:pt x="553622" y="1206180"/>
                  </a:lnTo>
                  <a:close/>
                  <a:moveTo>
                    <a:pt x="490471" y="1206180"/>
                  </a:moveTo>
                  <a:lnTo>
                    <a:pt x="490471" y="1216705"/>
                  </a:lnTo>
                  <a:cubicBezTo>
                    <a:pt x="494681" y="1220915"/>
                    <a:pt x="498189" y="1225125"/>
                    <a:pt x="500996" y="1229335"/>
                  </a:cubicBezTo>
                  <a:cubicBezTo>
                    <a:pt x="503803" y="1233545"/>
                    <a:pt x="505206" y="1236352"/>
                    <a:pt x="505206" y="1237755"/>
                  </a:cubicBezTo>
                  <a:cubicBezTo>
                    <a:pt x="512223" y="1234948"/>
                    <a:pt x="515731" y="1232843"/>
                    <a:pt x="515731" y="1231440"/>
                  </a:cubicBezTo>
                  <a:cubicBezTo>
                    <a:pt x="515731" y="1223020"/>
                    <a:pt x="507311" y="1214600"/>
                    <a:pt x="490471" y="1206180"/>
                  </a:cubicBezTo>
                  <a:close/>
                  <a:moveTo>
                    <a:pt x="829380" y="1191444"/>
                  </a:moveTo>
                  <a:cubicBezTo>
                    <a:pt x="825170" y="1192848"/>
                    <a:pt x="822363" y="1194251"/>
                    <a:pt x="820960" y="1195654"/>
                  </a:cubicBezTo>
                  <a:cubicBezTo>
                    <a:pt x="818153" y="1197058"/>
                    <a:pt x="816750" y="1198461"/>
                    <a:pt x="816750" y="1199865"/>
                  </a:cubicBezTo>
                  <a:lnTo>
                    <a:pt x="818855" y="1206180"/>
                  </a:lnTo>
                  <a:lnTo>
                    <a:pt x="818855" y="1210390"/>
                  </a:lnTo>
                  <a:cubicBezTo>
                    <a:pt x="817452" y="1210390"/>
                    <a:pt x="816750" y="1211091"/>
                    <a:pt x="816750" y="1212495"/>
                  </a:cubicBezTo>
                  <a:lnTo>
                    <a:pt x="823065" y="1216705"/>
                  </a:lnTo>
                  <a:lnTo>
                    <a:pt x="827275" y="1216705"/>
                  </a:lnTo>
                  <a:cubicBezTo>
                    <a:pt x="827275" y="1212495"/>
                    <a:pt x="827977" y="1210390"/>
                    <a:pt x="829380" y="1210390"/>
                  </a:cubicBezTo>
                  <a:lnTo>
                    <a:pt x="839905" y="1212495"/>
                  </a:lnTo>
                  <a:lnTo>
                    <a:pt x="839905" y="1206180"/>
                  </a:lnTo>
                  <a:cubicBezTo>
                    <a:pt x="832889" y="1206180"/>
                    <a:pt x="829380" y="1201268"/>
                    <a:pt x="829380" y="1191444"/>
                  </a:cubicBezTo>
                  <a:close/>
                  <a:moveTo>
                    <a:pt x="500996" y="1189339"/>
                  </a:moveTo>
                  <a:cubicBezTo>
                    <a:pt x="500996" y="1197760"/>
                    <a:pt x="508013" y="1204776"/>
                    <a:pt x="522046" y="1210390"/>
                  </a:cubicBezTo>
                  <a:cubicBezTo>
                    <a:pt x="522046" y="1208986"/>
                    <a:pt x="523450" y="1205478"/>
                    <a:pt x="526257" y="1199865"/>
                  </a:cubicBezTo>
                  <a:cubicBezTo>
                    <a:pt x="522046" y="1199865"/>
                    <a:pt x="519941" y="1196356"/>
                    <a:pt x="519941" y="1189339"/>
                  </a:cubicBezTo>
                  <a:close/>
                  <a:moveTo>
                    <a:pt x="833590" y="1180919"/>
                  </a:moveTo>
                  <a:cubicBezTo>
                    <a:pt x="833590" y="1186533"/>
                    <a:pt x="837099" y="1189339"/>
                    <a:pt x="844115" y="1189339"/>
                  </a:cubicBezTo>
                  <a:lnTo>
                    <a:pt x="848325" y="1189339"/>
                  </a:lnTo>
                  <a:lnTo>
                    <a:pt x="848325" y="1185129"/>
                  </a:lnTo>
                  <a:close/>
                  <a:moveTo>
                    <a:pt x="854640" y="1174604"/>
                  </a:moveTo>
                  <a:lnTo>
                    <a:pt x="854640" y="1178814"/>
                  </a:lnTo>
                  <a:lnTo>
                    <a:pt x="869376" y="1180919"/>
                  </a:lnTo>
                  <a:lnTo>
                    <a:pt x="869376" y="1174604"/>
                  </a:lnTo>
                  <a:close/>
                  <a:moveTo>
                    <a:pt x="509416" y="1168289"/>
                  </a:moveTo>
                  <a:lnTo>
                    <a:pt x="509416" y="1170394"/>
                  </a:lnTo>
                  <a:lnTo>
                    <a:pt x="515731" y="1170394"/>
                  </a:lnTo>
                  <a:lnTo>
                    <a:pt x="515731" y="1168289"/>
                  </a:lnTo>
                  <a:close/>
                  <a:moveTo>
                    <a:pt x="553622" y="1157764"/>
                  </a:moveTo>
                  <a:lnTo>
                    <a:pt x="553622" y="1164079"/>
                  </a:lnTo>
                  <a:lnTo>
                    <a:pt x="557832" y="1164079"/>
                  </a:lnTo>
                  <a:lnTo>
                    <a:pt x="557832" y="1157764"/>
                  </a:lnTo>
                  <a:close/>
                  <a:moveTo>
                    <a:pt x="844115" y="1149344"/>
                  </a:moveTo>
                  <a:cubicBezTo>
                    <a:pt x="844115" y="1154957"/>
                    <a:pt x="838502" y="1157764"/>
                    <a:pt x="827275" y="1157764"/>
                  </a:cubicBezTo>
                  <a:cubicBezTo>
                    <a:pt x="827275" y="1159167"/>
                    <a:pt x="832889" y="1163377"/>
                    <a:pt x="844115" y="1170394"/>
                  </a:cubicBezTo>
                  <a:lnTo>
                    <a:pt x="858850" y="1170394"/>
                  </a:lnTo>
                  <a:lnTo>
                    <a:pt x="854640" y="1164079"/>
                  </a:lnTo>
                  <a:lnTo>
                    <a:pt x="854640" y="1159869"/>
                  </a:lnTo>
                  <a:lnTo>
                    <a:pt x="858850" y="1159869"/>
                  </a:lnTo>
                  <a:cubicBezTo>
                    <a:pt x="864464" y="1162676"/>
                    <a:pt x="867972" y="1164079"/>
                    <a:pt x="869376" y="1164079"/>
                  </a:cubicBezTo>
                  <a:cubicBezTo>
                    <a:pt x="869376" y="1159869"/>
                    <a:pt x="860955" y="1154957"/>
                    <a:pt x="844115" y="1149344"/>
                  </a:cubicBezTo>
                  <a:close/>
                  <a:moveTo>
                    <a:pt x="530466" y="1149344"/>
                  </a:moveTo>
                  <a:cubicBezTo>
                    <a:pt x="524853" y="1154957"/>
                    <a:pt x="518538" y="1157764"/>
                    <a:pt x="511521" y="1157764"/>
                  </a:cubicBezTo>
                  <a:lnTo>
                    <a:pt x="511521" y="1159869"/>
                  </a:lnTo>
                  <a:cubicBezTo>
                    <a:pt x="522748" y="1165482"/>
                    <a:pt x="529765" y="1168289"/>
                    <a:pt x="532572" y="1168289"/>
                  </a:cubicBezTo>
                  <a:close/>
                  <a:moveTo>
                    <a:pt x="522046" y="1124084"/>
                  </a:moveTo>
                  <a:lnTo>
                    <a:pt x="526257" y="1132504"/>
                  </a:lnTo>
                  <a:lnTo>
                    <a:pt x="522046" y="1138819"/>
                  </a:lnTo>
                  <a:lnTo>
                    <a:pt x="536782" y="1138819"/>
                  </a:lnTo>
                  <a:lnTo>
                    <a:pt x="536782" y="1128294"/>
                  </a:lnTo>
                  <a:close/>
                  <a:moveTo>
                    <a:pt x="884111" y="1121979"/>
                  </a:moveTo>
                  <a:lnTo>
                    <a:pt x="884111" y="1128294"/>
                  </a:lnTo>
                  <a:lnTo>
                    <a:pt x="875691" y="1128294"/>
                  </a:lnTo>
                  <a:cubicBezTo>
                    <a:pt x="878497" y="1124084"/>
                    <a:pt x="881304" y="1121979"/>
                    <a:pt x="884111" y="1121979"/>
                  </a:cubicBezTo>
                  <a:close/>
                  <a:moveTo>
                    <a:pt x="496786" y="1117769"/>
                  </a:moveTo>
                  <a:lnTo>
                    <a:pt x="496786" y="1121979"/>
                  </a:lnTo>
                  <a:lnTo>
                    <a:pt x="505206" y="1121979"/>
                  </a:lnTo>
                  <a:lnTo>
                    <a:pt x="505206" y="1117769"/>
                  </a:lnTo>
                  <a:close/>
                  <a:moveTo>
                    <a:pt x="890426" y="1100928"/>
                  </a:moveTo>
                  <a:lnTo>
                    <a:pt x="894636" y="1100928"/>
                  </a:lnTo>
                  <a:lnTo>
                    <a:pt x="894636" y="1107243"/>
                  </a:lnTo>
                  <a:lnTo>
                    <a:pt x="890426" y="1107243"/>
                  </a:lnTo>
                  <a:close/>
                  <a:moveTo>
                    <a:pt x="509416" y="1096718"/>
                  </a:moveTo>
                  <a:lnTo>
                    <a:pt x="509416" y="1103033"/>
                  </a:lnTo>
                  <a:lnTo>
                    <a:pt x="511521" y="1103033"/>
                  </a:lnTo>
                  <a:lnTo>
                    <a:pt x="511521" y="1096718"/>
                  </a:lnTo>
                  <a:close/>
                  <a:moveTo>
                    <a:pt x="614668" y="1092508"/>
                  </a:moveTo>
                  <a:lnTo>
                    <a:pt x="604142" y="1138819"/>
                  </a:lnTo>
                  <a:lnTo>
                    <a:pt x="614668" y="1138819"/>
                  </a:lnTo>
                  <a:cubicBezTo>
                    <a:pt x="614668" y="1131802"/>
                    <a:pt x="616773" y="1128294"/>
                    <a:pt x="620983" y="1128294"/>
                  </a:cubicBezTo>
                  <a:lnTo>
                    <a:pt x="620983" y="1124084"/>
                  </a:lnTo>
                  <a:lnTo>
                    <a:pt x="614668" y="1113559"/>
                  </a:lnTo>
                  <a:lnTo>
                    <a:pt x="620983" y="1103033"/>
                  </a:lnTo>
                  <a:lnTo>
                    <a:pt x="620983" y="1092508"/>
                  </a:lnTo>
                  <a:close/>
                  <a:moveTo>
                    <a:pt x="519941" y="1054618"/>
                  </a:moveTo>
                  <a:lnTo>
                    <a:pt x="519941" y="1056723"/>
                  </a:lnTo>
                  <a:lnTo>
                    <a:pt x="526257" y="1056723"/>
                  </a:lnTo>
                  <a:lnTo>
                    <a:pt x="526257" y="1054618"/>
                  </a:lnTo>
                  <a:close/>
                  <a:moveTo>
                    <a:pt x="629403" y="1039883"/>
                  </a:moveTo>
                  <a:lnTo>
                    <a:pt x="629403" y="1046198"/>
                  </a:lnTo>
                  <a:lnTo>
                    <a:pt x="631508" y="1046198"/>
                  </a:lnTo>
                  <a:lnTo>
                    <a:pt x="631508" y="1039883"/>
                  </a:lnTo>
                  <a:close/>
                  <a:moveTo>
                    <a:pt x="848325" y="1023042"/>
                  </a:moveTo>
                  <a:cubicBezTo>
                    <a:pt x="867972" y="1023042"/>
                    <a:pt x="883409" y="1030761"/>
                    <a:pt x="894636" y="1046198"/>
                  </a:cubicBezTo>
                  <a:lnTo>
                    <a:pt x="896741" y="1046198"/>
                  </a:lnTo>
                  <a:lnTo>
                    <a:pt x="896741" y="1054618"/>
                  </a:lnTo>
                  <a:lnTo>
                    <a:pt x="865165" y="1060933"/>
                  </a:lnTo>
                  <a:cubicBezTo>
                    <a:pt x="865165" y="1067950"/>
                    <a:pt x="870077" y="1078475"/>
                    <a:pt x="879901" y="1092508"/>
                  </a:cubicBezTo>
                  <a:cubicBezTo>
                    <a:pt x="878497" y="1102332"/>
                    <a:pt x="873586" y="1109349"/>
                    <a:pt x="865165" y="1113559"/>
                  </a:cubicBezTo>
                  <a:lnTo>
                    <a:pt x="865165" y="1117769"/>
                  </a:lnTo>
                  <a:lnTo>
                    <a:pt x="854640" y="1117769"/>
                  </a:lnTo>
                  <a:lnTo>
                    <a:pt x="848325" y="1113559"/>
                  </a:lnTo>
                  <a:lnTo>
                    <a:pt x="848325" y="1117769"/>
                  </a:lnTo>
                  <a:cubicBezTo>
                    <a:pt x="848325" y="1121979"/>
                    <a:pt x="858850" y="1127592"/>
                    <a:pt x="879901" y="1134609"/>
                  </a:cubicBezTo>
                  <a:cubicBezTo>
                    <a:pt x="882707" y="1141625"/>
                    <a:pt x="889724" y="1145134"/>
                    <a:pt x="900951" y="1145134"/>
                  </a:cubicBezTo>
                  <a:lnTo>
                    <a:pt x="905161" y="1145134"/>
                  </a:lnTo>
                  <a:lnTo>
                    <a:pt x="890426" y="1132504"/>
                  </a:lnTo>
                  <a:lnTo>
                    <a:pt x="892531" y="1126189"/>
                  </a:lnTo>
                  <a:lnTo>
                    <a:pt x="894636" y="1121979"/>
                  </a:lnTo>
                  <a:cubicBezTo>
                    <a:pt x="890426" y="1120575"/>
                    <a:pt x="886917" y="1118470"/>
                    <a:pt x="884111" y="1115664"/>
                  </a:cubicBezTo>
                  <a:cubicBezTo>
                    <a:pt x="881304" y="1114260"/>
                    <a:pt x="879901" y="1112857"/>
                    <a:pt x="879901" y="1111453"/>
                  </a:cubicBezTo>
                  <a:lnTo>
                    <a:pt x="886216" y="1111453"/>
                  </a:lnTo>
                  <a:lnTo>
                    <a:pt x="896741" y="1117769"/>
                  </a:lnTo>
                  <a:cubicBezTo>
                    <a:pt x="900951" y="1106542"/>
                    <a:pt x="911476" y="1100928"/>
                    <a:pt x="928316" y="1100928"/>
                  </a:cubicBezTo>
                  <a:lnTo>
                    <a:pt x="938841" y="1100928"/>
                  </a:lnTo>
                  <a:cubicBezTo>
                    <a:pt x="938841" y="1095315"/>
                    <a:pt x="940245" y="1092508"/>
                    <a:pt x="943051" y="1092508"/>
                  </a:cubicBezTo>
                  <a:lnTo>
                    <a:pt x="938841" y="1086193"/>
                  </a:lnTo>
                  <a:cubicBezTo>
                    <a:pt x="943051" y="1076370"/>
                    <a:pt x="947261" y="1071458"/>
                    <a:pt x="951472" y="1071458"/>
                  </a:cubicBezTo>
                  <a:cubicBezTo>
                    <a:pt x="951472" y="1074265"/>
                    <a:pt x="966207" y="1079177"/>
                    <a:pt x="995677" y="1086193"/>
                  </a:cubicBezTo>
                  <a:lnTo>
                    <a:pt x="968312" y="1157764"/>
                  </a:lnTo>
                  <a:cubicBezTo>
                    <a:pt x="941648" y="1222318"/>
                    <a:pt x="920598" y="1264419"/>
                    <a:pt x="905161" y="1284066"/>
                  </a:cubicBezTo>
                  <a:lnTo>
                    <a:pt x="879901" y="1340901"/>
                  </a:lnTo>
                  <a:cubicBezTo>
                    <a:pt x="879901" y="1345111"/>
                    <a:pt x="876392" y="1352128"/>
                    <a:pt x="869376" y="1361951"/>
                  </a:cubicBezTo>
                  <a:lnTo>
                    <a:pt x="869376" y="1366161"/>
                  </a:lnTo>
                  <a:cubicBezTo>
                    <a:pt x="887619" y="1366161"/>
                    <a:pt x="907266" y="1363355"/>
                    <a:pt x="928316" y="1357741"/>
                  </a:cubicBezTo>
                  <a:lnTo>
                    <a:pt x="936736" y="1361951"/>
                  </a:lnTo>
                  <a:cubicBezTo>
                    <a:pt x="942350" y="1359145"/>
                    <a:pt x="945858" y="1357741"/>
                    <a:pt x="947261" y="1357741"/>
                  </a:cubicBezTo>
                  <a:lnTo>
                    <a:pt x="947261" y="1351426"/>
                  </a:lnTo>
                  <a:lnTo>
                    <a:pt x="938841" y="1351426"/>
                  </a:lnTo>
                  <a:lnTo>
                    <a:pt x="932526" y="1355636"/>
                  </a:lnTo>
                  <a:lnTo>
                    <a:pt x="928316" y="1347216"/>
                  </a:lnTo>
                  <a:lnTo>
                    <a:pt x="943051" y="1340901"/>
                  </a:lnTo>
                  <a:cubicBezTo>
                    <a:pt x="959892" y="1343708"/>
                    <a:pt x="970417" y="1345111"/>
                    <a:pt x="974627" y="1345111"/>
                  </a:cubicBezTo>
                  <a:cubicBezTo>
                    <a:pt x="994274" y="1329674"/>
                    <a:pt x="1019534" y="1291784"/>
                    <a:pt x="1050408" y="1231440"/>
                  </a:cubicBezTo>
                  <a:cubicBezTo>
                    <a:pt x="1044794" y="1231440"/>
                    <a:pt x="1041988" y="1228633"/>
                    <a:pt x="1041988" y="1223020"/>
                  </a:cubicBezTo>
                  <a:lnTo>
                    <a:pt x="1041988" y="1210390"/>
                  </a:lnTo>
                  <a:cubicBezTo>
                    <a:pt x="1043391" y="1196356"/>
                    <a:pt x="1046899" y="1189339"/>
                    <a:pt x="1052513" y="1189339"/>
                  </a:cubicBezTo>
                  <a:cubicBezTo>
                    <a:pt x="1055319" y="1194953"/>
                    <a:pt x="1056723" y="1198461"/>
                    <a:pt x="1056723" y="1199865"/>
                  </a:cubicBezTo>
                  <a:lnTo>
                    <a:pt x="1063038" y="1199865"/>
                  </a:lnTo>
                  <a:lnTo>
                    <a:pt x="1071458" y="1195654"/>
                  </a:lnTo>
                  <a:cubicBezTo>
                    <a:pt x="1109348" y="1237755"/>
                    <a:pt x="1135310" y="1276347"/>
                    <a:pt x="1149344" y="1311431"/>
                  </a:cubicBezTo>
                  <a:cubicBezTo>
                    <a:pt x="1156360" y="1311431"/>
                    <a:pt x="1164079" y="1323359"/>
                    <a:pt x="1172499" y="1347216"/>
                  </a:cubicBezTo>
                  <a:cubicBezTo>
                    <a:pt x="1197759" y="1387913"/>
                    <a:pt x="1218108" y="1427207"/>
                    <a:pt x="1233545" y="1465098"/>
                  </a:cubicBezTo>
                  <a:cubicBezTo>
                    <a:pt x="1239158" y="1465098"/>
                    <a:pt x="1244070" y="1472816"/>
                    <a:pt x="1248280" y="1488253"/>
                  </a:cubicBezTo>
                  <a:cubicBezTo>
                    <a:pt x="1252490" y="1489656"/>
                    <a:pt x="1254595" y="1492463"/>
                    <a:pt x="1254595" y="1496673"/>
                  </a:cubicBezTo>
                  <a:lnTo>
                    <a:pt x="1254595" y="1507198"/>
                  </a:lnTo>
                  <a:cubicBezTo>
                    <a:pt x="1254595" y="1535265"/>
                    <a:pt x="1245473" y="1556315"/>
                    <a:pt x="1227230" y="1570349"/>
                  </a:cubicBezTo>
                  <a:cubicBezTo>
                    <a:pt x="1218810" y="1566139"/>
                    <a:pt x="1212495" y="1564034"/>
                    <a:pt x="1208284" y="1564034"/>
                  </a:cubicBezTo>
                  <a:cubicBezTo>
                    <a:pt x="1170394" y="1579471"/>
                    <a:pt x="1149344" y="1587189"/>
                    <a:pt x="1145134" y="1587189"/>
                  </a:cubicBezTo>
                  <a:cubicBezTo>
                    <a:pt x="1142327" y="1587189"/>
                    <a:pt x="1140924" y="1586487"/>
                    <a:pt x="1140924" y="1585084"/>
                  </a:cubicBezTo>
                  <a:lnTo>
                    <a:pt x="1134609" y="1587189"/>
                  </a:lnTo>
                  <a:cubicBezTo>
                    <a:pt x="1131802" y="1587189"/>
                    <a:pt x="1130399" y="1586487"/>
                    <a:pt x="1130399" y="1585084"/>
                  </a:cubicBezTo>
                  <a:lnTo>
                    <a:pt x="1124084" y="1587189"/>
                  </a:lnTo>
                  <a:lnTo>
                    <a:pt x="1115663" y="1587189"/>
                  </a:lnTo>
                  <a:cubicBezTo>
                    <a:pt x="1112857" y="1587189"/>
                    <a:pt x="1109348" y="1583681"/>
                    <a:pt x="1105138" y="1576664"/>
                  </a:cubicBezTo>
                  <a:lnTo>
                    <a:pt x="1109348" y="1570349"/>
                  </a:lnTo>
                  <a:lnTo>
                    <a:pt x="1098823" y="1570349"/>
                  </a:lnTo>
                  <a:lnTo>
                    <a:pt x="1098823" y="1564034"/>
                  </a:lnTo>
                  <a:lnTo>
                    <a:pt x="1103033" y="1564034"/>
                  </a:lnTo>
                  <a:lnTo>
                    <a:pt x="1109348" y="1566139"/>
                  </a:lnTo>
                  <a:lnTo>
                    <a:pt x="1113558" y="1566139"/>
                  </a:lnTo>
                  <a:cubicBezTo>
                    <a:pt x="1106542" y="1559122"/>
                    <a:pt x="1103033" y="1553509"/>
                    <a:pt x="1103033" y="1549299"/>
                  </a:cubicBezTo>
                  <a:lnTo>
                    <a:pt x="1094613" y="1549299"/>
                  </a:lnTo>
                  <a:cubicBezTo>
                    <a:pt x="1094613" y="1553509"/>
                    <a:pt x="1092508" y="1555614"/>
                    <a:pt x="1088298" y="1555614"/>
                  </a:cubicBezTo>
                  <a:lnTo>
                    <a:pt x="1088298" y="1559824"/>
                  </a:lnTo>
                  <a:lnTo>
                    <a:pt x="1094613" y="1570349"/>
                  </a:lnTo>
                  <a:lnTo>
                    <a:pt x="1094613" y="1574559"/>
                  </a:lnTo>
                  <a:cubicBezTo>
                    <a:pt x="1093210" y="1574559"/>
                    <a:pt x="1089000" y="1576664"/>
                    <a:pt x="1081983" y="1580874"/>
                  </a:cubicBezTo>
                  <a:lnTo>
                    <a:pt x="1077773" y="1580874"/>
                  </a:lnTo>
                  <a:lnTo>
                    <a:pt x="1077773" y="1576664"/>
                  </a:lnTo>
                  <a:lnTo>
                    <a:pt x="1081983" y="1570349"/>
                  </a:lnTo>
                  <a:lnTo>
                    <a:pt x="1077773" y="1570349"/>
                  </a:lnTo>
                  <a:cubicBezTo>
                    <a:pt x="1072160" y="1573156"/>
                    <a:pt x="1067248" y="1574559"/>
                    <a:pt x="1063038" y="1574559"/>
                  </a:cubicBezTo>
                  <a:cubicBezTo>
                    <a:pt x="1063038" y="1568946"/>
                    <a:pt x="1059529" y="1566139"/>
                    <a:pt x="1052513" y="1566139"/>
                  </a:cubicBezTo>
                  <a:lnTo>
                    <a:pt x="1031462" y="1580874"/>
                  </a:lnTo>
                  <a:cubicBezTo>
                    <a:pt x="1031462" y="1587891"/>
                    <a:pt x="1036374" y="1591399"/>
                    <a:pt x="1046198" y="1591399"/>
                  </a:cubicBezTo>
                  <a:lnTo>
                    <a:pt x="1046198" y="1595609"/>
                  </a:lnTo>
                  <a:cubicBezTo>
                    <a:pt x="1046198" y="1599819"/>
                    <a:pt x="1044093" y="1601924"/>
                    <a:pt x="1039883" y="1601924"/>
                  </a:cubicBezTo>
                  <a:lnTo>
                    <a:pt x="1039883" y="1599819"/>
                  </a:lnTo>
                  <a:cubicBezTo>
                    <a:pt x="1028656" y="1604029"/>
                    <a:pt x="1016727" y="1607538"/>
                    <a:pt x="1004097" y="1610344"/>
                  </a:cubicBezTo>
                  <a:cubicBezTo>
                    <a:pt x="987257" y="1614554"/>
                    <a:pt x="969715" y="1618063"/>
                    <a:pt x="951472" y="1620869"/>
                  </a:cubicBezTo>
                  <a:lnTo>
                    <a:pt x="951472" y="1616659"/>
                  </a:lnTo>
                  <a:cubicBezTo>
                    <a:pt x="938841" y="1620869"/>
                    <a:pt x="917089" y="1622975"/>
                    <a:pt x="886216" y="1622975"/>
                  </a:cubicBezTo>
                  <a:cubicBezTo>
                    <a:pt x="884812" y="1622975"/>
                    <a:pt x="884111" y="1622273"/>
                    <a:pt x="884111" y="1620869"/>
                  </a:cubicBezTo>
                  <a:cubicBezTo>
                    <a:pt x="881304" y="1620869"/>
                    <a:pt x="879901" y="1621571"/>
                    <a:pt x="879901" y="1622975"/>
                  </a:cubicBezTo>
                  <a:cubicBezTo>
                    <a:pt x="865867" y="1622975"/>
                    <a:pt x="858850" y="1619466"/>
                    <a:pt x="858850" y="1612449"/>
                  </a:cubicBezTo>
                  <a:lnTo>
                    <a:pt x="850430" y="1616659"/>
                  </a:lnTo>
                  <a:lnTo>
                    <a:pt x="848325" y="1616659"/>
                  </a:lnTo>
                  <a:lnTo>
                    <a:pt x="848325" y="1610344"/>
                  </a:lnTo>
                  <a:cubicBezTo>
                    <a:pt x="915686" y="1599118"/>
                    <a:pt x="953577" y="1589294"/>
                    <a:pt x="961997" y="1580874"/>
                  </a:cubicBezTo>
                  <a:lnTo>
                    <a:pt x="964102" y="1580874"/>
                  </a:lnTo>
                  <a:lnTo>
                    <a:pt x="972522" y="1585084"/>
                  </a:lnTo>
                  <a:cubicBezTo>
                    <a:pt x="992169" y="1562630"/>
                    <a:pt x="1010412" y="1533862"/>
                    <a:pt x="1027252" y="1498778"/>
                  </a:cubicBezTo>
                  <a:cubicBezTo>
                    <a:pt x="1030059" y="1498778"/>
                    <a:pt x="1034269" y="1491761"/>
                    <a:pt x="1039883" y="1477728"/>
                  </a:cubicBezTo>
                  <a:lnTo>
                    <a:pt x="1020937" y="1465098"/>
                  </a:lnTo>
                  <a:lnTo>
                    <a:pt x="1016727" y="1465098"/>
                  </a:lnTo>
                  <a:lnTo>
                    <a:pt x="1006202" y="1471413"/>
                  </a:lnTo>
                  <a:lnTo>
                    <a:pt x="1004097" y="1471413"/>
                  </a:lnTo>
                  <a:cubicBezTo>
                    <a:pt x="1001290" y="1471413"/>
                    <a:pt x="999887" y="1470009"/>
                    <a:pt x="999887" y="1467203"/>
                  </a:cubicBezTo>
                  <a:cubicBezTo>
                    <a:pt x="991467" y="1470009"/>
                    <a:pt x="982345" y="1476325"/>
                    <a:pt x="972522" y="1486148"/>
                  </a:cubicBezTo>
                  <a:cubicBezTo>
                    <a:pt x="969715" y="1486148"/>
                    <a:pt x="968312" y="1484745"/>
                    <a:pt x="968312" y="1481938"/>
                  </a:cubicBezTo>
                  <a:cubicBezTo>
                    <a:pt x="924808" y="1491761"/>
                    <a:pt x="878497" y="1509303"/>
                    <a:pt x="829380" y="1534564"/>
                  </a:cubicBezTo>
                  <a:lnTo>
                    <a:pt x="806225" y="1532458"/>
                  </a:lnTo>
                  <a:cubicBezTo>
                    <a:pt x="793595" y="1532458"/>
                    <a:pt x="773246" y="1548597"/>
                    <a:pt x="745179" y="1580874"/>
                  </a:cubicBezTo>
                  <a:cubicBezTo>
                    <a:pt x="739566" y="1585084"/>
                    <a:pt x="733952" y="1587189"/>
                    <a:pt x="728339" y="1587189"/>
                  </a:cubicBezTo>
                  <a:cubicBezTo>
                    <a:pt x="704482" y="1556315"/>
                    <a:pt x="677117" y="1538072"/>
                    <a:pt x="646243" y="1532458"/>
                  </a:cubicBezTo>
                  <a:lnTo>
                    <a:pt x="625193" y="1534564"/>
                  </a:lnTo>
                  <a:lnTo>
                    <a:pt x="608352" y="1534564"/>
                  </a:lnTo>
                  <a:cubicBezTo>
                    <a:pt x="602739" y="1534564"/>
                    <a:pt x="599932" y="1532458"/>
                    <a:pt x="599932" y="1528248"/>
                  </a:cubicBezTo>
                  <a:lnTo>
                    <a:pt x="604142" y="1521933"/>
                  </a:lnTo>
                  <a:cubicBezTo>
                    <a:pt x="598529" y="1521933"/>
                    <a:pt x="593617" y="1512110"/>
                    <a:pt x="589407" y="1492463"/>
                  </a:cubicBezTo>
                  <a:cubicBezTo>
                    <a:pt x="582390" y="1486850"/>
                    <a:pt x="571865" y="1483341"/>
                    <a:pt x="557832" y="1481938"/>
                  </a:cubicBezTo>
                  <a:cubicBezTo>
                    <a:pt x="571865" y="1435627"/>
                    <a:pt x="609756" y="1362653"/>
                    <a:pt x="671503" y="1263015"/>
                  </a:cubicBezTo>
                  <a:cubicBezTo>
                    <a:pt x="705184" y="1197058"/>
                    <a:pt x="743074" y="1136012"/>
                    <a:pt x="785175" y="1079878"/>
                  </a:cubicBezTo>
                  <a:cubicBezTo>
                    <a:pt x="792191" y="1072861"/>
                    <a:pt x="806225" y="1054618"/>
                    <a:pt x="827275" y="1025147"/>
                  </a:cubicBezTo>
                  <a:close/>
                  <a:moveTo>
                    <a:pt x="635718" y="1014622"/>
                  </a:moveTo>
                  <a:lnTo>
                    <a:pt x="629403" y="1035673"/>
                  </a:lnTo>
                  <a:lnTo>
                    <a:pt x="642033" y="1035673"/>
                  </a:lnTo>
                  <a:cubicBezTo>
                    <a:pt x="642033" y="1027253"/>
                    <a:pt x="645541" y="1023042"/>
                    <a:pt x="652558" y="1023042"/>
                  </a:cubicBezTo>
                  <a:lnTo>
                    <a:pt x="652558" y="1018832"/>
                  </a:lnTo>
                  <a:close/>
                  <a:moveTo>
                    <a:pt x="604142" y="1014622"/>
                  </a:moveTo>
                  <a:lnTo>
                    <a:pt x="562042" y="1023042"/>
                  </a:lnTo>
                  <a:cubicBezTo>
                    <a:pt x="562042" y="1020236"/>
                    <a:pt x="560639" y="1018832"/>
                    <a:pt x="557832" y="1018832"/>
                  </a:cubicBezTo>
                  <a:cubicBezTo>
                    <a:pt x="557832" y="1030059"/>
                    <a:pt x="554323" y="1035673"/>
                    <a:pt x="547307" y="1035673"/>
                  </a:cubicBezTo>
                  <a:lnTo>
                    <a:pt x="551517" y="1044093"/>
                  </a:lnTo>
                  <a:lnTo>
                    <a:pt x="551517" y="1046198"/>
                  </a:lnTo>
                  <a:lnTo>
                    <a:pt x="540992" y="1046198"/>
                  </a:lnTo>
                  <a:lnTo>
                    <a:pt x="540992" y="1050408"/>
                  </a:lnTo>
                  <a:cubicBezTo>
                    <a:pt x="540992" y="1053214"/>
                    <a:pt x="541693" y="1054618"/>
                    <a:pt x="543097" y="1054618"/>
                  </a:cubicBezTo>
                  <a:lnTo>
                    <a:pt x="540992" y="1060933"/>
                  </a:lnTo>
                  <a:lnTo>
                    <a:pt x="547307" y="1071458"/>
                  </a:lnTo>
                  <a:cubicBezTo>
                    <a:pt x="554323" y="1071458"/>
                    <a:pt x="562744" y="1064441"/>
                    <a:pt x="572567" y="1050408"/>
                  </a:cubicBezTo>
                  <a:lnTo>
                    <a:pt x="593617" y="1050408"/>
                  </a:lnTo>
                  <a:lnTo>
                    <a:pt x="589407" y="1044093"/>
                  </a:lnTo>
                  <a:cubicBezTo>
                    <a:pt x="599231" y="1038479"/>
                    <a:pt x="606247" y="1030059"/>
                    <a:pt x="610457" y="1018832"/>
                  </a:cubicBezTo>
                  <a:close/>
                  <a:moveTo>
                    <a:pt x="646243" y="1001992"/>
                  </a:moveTo>
                  <a:lnTo>
                    <a:pt x="646243" y="1008307"/>
                  </a:lnTo>
                  <a:lnTo>
                    <a:pt x="656768" y="1008307"/>
                  </a:lnTo>
                  <a:cubicBezTo>
                    <a:pt x="656768" y="1004097"/>
                    <a:pt x="654663" y="1001992"/>
                    <a:pt x="650453" y="1001992"/>
                  </a:cubicBezTo>
                  <a:close/>
                  <a:moveTo>
                    <a:pt x="610457" y="711499"/>
                  </a:moveTo>
                  <a:lnTo>
                    <a:pt x="620983" y="711499"/>
                  </a:lnTo>
                  <a:cubicBezTo>
                    <a:pt x="620983" y="715709"/>
                    <a:pt x="618878" y="717814"/>
                    <a:pt x="614668" y="717814"/>
                  </a:cubicBezTo>
                  <a:lnTo>
                    <a:pt x="610457" y="717814"/>
                  </a:lnTo>
                  <a:close/>
                  <a:moveTo>
                    <a:pt x="656768" y="690449"/>
                  </a:moveTo>
                  <a:cubicBezTo>
                    <a:pt x="652558" y="690449"/>
                    <a:pt x="650453" y="692553"/>
                    <a:pt x="650453" y="696764"/>
                  </a:cubicBezTo>
                  <a:lnTo>
                    <a:pt x="650453" y="700974"/>
                  </a:lnTo>
                  <a:cubicBezTo>
                    <a:pt x="654663" y="700974"/>
                    <a:pt x="656768" y="698167"/>
                    <a:pt x="656768" y="692553"/>
                  </a:cubicBezTo>
                  <a:close/>
                  <a:moveTo>
                    <a:pt x="1010412" y="654663"/>
                  </a:moveTo>
                  <a:lnTo>
                    <a:pt x="1016727" y="654663"/>
                  </a:lnTo>
                  <a:lnTo>
                    <a:pt x="1016727" y="660978"/>
                  </a:lnTo>
                  <a:lnTo>
                    <a:pt x="1010412" y="660978"/>
                  </a:lnTo>
                  <a:close/>
                  <a:moveTo>
                    <a:pt x="1020937" y="648348"/>
                  </a:moveTo>
                  <a:lnTo>
                    <a:pt x="1027252" y="648348"/>
                  </a:lnTo>
                  <a:cubicBezTo>
                    <a:pt x="1027252" y="652558"/>
                    <a:pt x="1025147" y="654663"/>
                    <a:pt x="1020937" y="654663"/>
                  </a:cubicBezTo>
                  <a:close/>
                  <a:moveTo>
                    <a:pt x="1039883" y="633613"/>
                  </a:moveTo>
                  <a:lnTo>
                    <a:pt x="1046198" y="633613"/>
                  </a:lnTo>
                  <a:cubicBezTo>
                    <a:pt x="1046198" y="637823"/>
                    <a:pt x="1044093" y="639928"/>
                    <a:pt x="1039883" y="639928"/>
                  </a:cubicBezTo>
                  <a:close/>
                  <a:moveTo>
                    <a:pt x="1052513" y="627298"/>
                  </a:moveTo>
                  <a:lnTo>
                    <a:pt x="1056723" y="633613"/>
                  </a:lnTo>
                  <a:lnTo>
                    <a:pt x="1056723" y="637823"/>
                  </a:lnTo>
                  <a:lnTo>
                    <a:pt x="1052513" y="637823"/>
                  </a:lnTo>
                  <a:cubicBezTo>
                    <a:pt x="1048303" y="637823"/>
                    <a:pt x="1046198" y="635016"/>
                    <a:pt x="1046198" y="629403"/>
                  </a:cubicBezTo>
                  <a:close/>
                  <a:moveTo>
                    <a:pt x="1067248" y="614668"/>
                  </a:moveTo>
                  <a:lnTo>
                    <a:pt x="1073563" y="614668"/>
                  </a:lnTo>
                  <a:cubicBezTo>
                    <a:pt x="1073563" y="620281"/>
                    <a:pt x="1071458" y="623088"/>
                    <a:pt x="1067248" y="623088"/>
                  </a:cubicBezTo>
                  <a:close/>
                  <a:moveTo>
                    <a:pt x="673608" y="614668"/>
                  </a:moveTo>
                  <a:lnTo>
                    <a:pt x="673608" y="623088"/>
                  </a:lnTo>
                  <a:lnTo>
                    <a:pt x="682028" y="623088"/>
                  </a:lnTo>
                  <a:lnTo>
                    <a:pt x="682028" y="614668"/>
                  </a:lnTo>
                  <a:close/>
                  <a:moveTo>
                    <a:pt x="696763" y="612563"/>
                  </a:moveTo>
                  <a:lnTo>
                    <a:pt x="698868" y="629403"/>
                  </a:lnTo>
                  <a:cubicBezTo>
                    <a:pt x="694658" y="630806"/>
                    <a:pt x="692553" y="633613"/>
                    <a:pt x="692553" y="637823"/>
                  </a:cubicBezTo>
                  <a:lnTo>
                    <a:pt x="698868" y="648348"/>
                  </a:lnTo>
                  <a:cubicBezTo>
                    <a:pt x="698868" y="651155"/>
                    <a:pt x="695360" y="654663"/>
                    <a:pt x="688343" y="658873"/>
                  </a:cubicBezTo>
                  <a:cubicBezTo>
                    <a:pt x="688343" y="660276"/>
                    <a:pt x="689747" y="660978"/>
                    <a:pt x="692553" y="660978"/>
                  </a:cubicBezTo>
                  <a:lnTo>
                    <a:pt x="673608" y="707289"/>
                  </a:lnTo>
                  <a:cubicBezTo>
                    <a:pt x="673608" y="714305"/>
                    <a:pt x="669398" y="724129"/>
                    <a:pt x="660978" y="736759"/>
                  </a:cubicBezTo>
                  <a:cubicBezTo>
                    <a:pt x="667995" y="736759"/>
                    <a:pt x="671503" y="738864"/>
                    <a:pt x="671503" y="743074"/>
                  </a:cubicBezTo>
                  <a:lnTo>
                    <a:pt x="673608" y="743074"/>
                  </a:lnTo>
                  <a:cubicBezTo>
                    <a:pt x="679222" y="743074"/>
                    <a:pt x="682028" y="739566"/>
                    <a:pt x="682028" y="732549"/>
                  </a:cubicBezTo>
                  <a:lnTo>
                    <a:pt x="707289" y="736759"/>
                  </a:lnTo>
                  <a:lnTo>
                    <a:pt x="703079" y="728339"/>
                  </a:lnTo>
                  <a:lnTo>
                    <a:pt x="703079" y="726234"/>
                  </a:lnTo>
                  <a:lnTo>
                    <a:pt x="709394" y="726234"/>
                  </a:lnTo>
                  <a:lnTo>
                    <a:pt x="707289" y="717814"/>
                  </a:lnTo>
                  <a:cubicBezTo>
                    <a:pt x="719919" y="713604"/>
                    <a:pt x="730444" y="710095"/>
                    <a:pt x="738864" y="707289"/>
                  </a:cubicBezTo>
                  <a:cubicBezTo>
                    <a:pt x="745881" y="704482"/>
                    <a:pt x="750091" y="703079"/>
                    <a:pt x="751494" y="703079"/>
                  </a:cubicBezTo>
                  <a:lnTo>
                    <a:pt x="751494" y="696764"/>
                  </a:lnTo>
                  <a:lnTo>
                    <a:pt x="738864" y="679923"/>
                  </a:lnTo>
                  <a:lnTo>
                    <a:pt x="740969" y="671503"/>
                  </a:lnTo>
                  <a:cubicBezTo>
                    <a:pt x="736759" y="671503"/>
                    <a:pt x="734654" y="669398"/>
                    <a:pt x="734654" y="665188"/>
                  </a:cubicBezTo>
                  <a:lnTo>
                    <a:pt x="734654" y="658873"/>
                  </a:lnTo>
                  <a:lnTo>
                    <a:pt x="745179" y="658873"/>
                  </a:lnTo>
                  <a:cubicBezTo>
                    <a:pt x="733952" y="651856"/>
                    <a:pt x="728339" y="643436"/>
                    <a:pt x="728339" y="633613"/>
                  </a:cubicBezTo>
                  <a:lnTo>
                    <a:pt x="728339" y="629403"/>
                  </a:lnTo>
                  <a:lnTo>
                    <a:pt x="730444" y="623088"/>
                  </a:lnTo>
                  <a:cubicBezTo>
                    <a:pt x="729041" y="623088"/>
                    <a:pt x="717814" y="619579"/>
                    <a:pt x="696763" y="612563"/>
                  </a:cubicBezTo>
                  <a:close/>
                  <a:moveTo>
                    <a:pt x="1081983" y="608353"/>
                  </a:moveTo>
                  <a:lnTo>
                    <a:pt x="1081983" y="614668"/>
                  </a:lnTo>
                  <a:lnTo>
                    <a:pt x="1073563" y="614668"/>
                  </a:lnTo>
                  <a:cubicBezTo>
                    <a:pt x="1076370" y="610458"/>
                    <a:pt x="1079176" y="608353"/>
                    <a:pt x="1081983" y="608353"/>
                  </a:cubicBezTo>
                  <a:close/>
                  <a:moveTo>
                    <a:pt x="686238" y="593617"/>
                  </a:moveTo>
                  <a:lnTo>
                    <a:pt x="682028" y="602037"/>
                  </a:lnTo>
                  <a:lnTo>
                    <a:pt x="682028" y="604143"/>
                  </a:lnTo>
                  <a:lnTo>
                    <a:pt x="686238" y="604143"/>
                  </a:lnTo>
                  <a:cubicBezTo>
                    <a:pt x="690448" y="604143"/>
                    <a:pt x="692553" y="602037"/>
                    <a:pt x="692553" y="597827"/>
                  </a:cubicBezTo>
                  <a:close/>
                  <a:moveTo>
                    <a:pt x="1063038" y="591512"/>
                  </a:moveTo>
                  <a:lnTo>
                    <a:pt x="1067248" y="597827"/>
                  </a:lnTo>
                  <a:lnTo>
                    <a:pt x="1067248" y="604143"/>
                  </a:lnTo>
                  <a:cubicBezTo>
                    <a:pt x="1067248" y="609756"/>
                    <a:pt x="1063739" y="612563"/>
                    <a:pt x="1056723" y="612563"/>
                  </a:cubicBezTo>
                  <a:lnTo>
                    <a:pt x="1063038" y="623088"/>
                  </a:lnTo>
                  <a:cubicBezTo>
                    <a:pt x="1063038" y="627298"/>
                    <a:pt x="1060933" y="629403"/>
                    <a:pt x="1056723" y="629403"/>
                  </a:cubicBezTo>
                  <a:cubicBezTo>
                    <a:pt x="1056723" y="619579"/>
                    <a:pt x="1051109" y="614668"/>
                    <a:pt x="1039883" y="614668"/>
                  </a:cubicBezTo>
                  <a:cubicBezTo>
                    <a:pt x="1039883" y="624491"/>
                    <a:pt x="1034971" y="632210"/>
                    <a:pt x="1025147" y="637823"/>
                  </a:cubicBezTo>
                  <a:lnTo>
                    <a:pt x="999887" y="637823"/>
                  </a:lnTo>
                  <a:cubicBezTo>
                    <a:pt x="999887" y="640630"/>
                    <a:pt x="998484" y="644840"/>
                    <a:pt x="995677" y="650453"/>
                  </a:cubicBezTo>
                  <a:cubicBezTo>
                    <a:pt x="999887" y="650453"/>
                    <a:pt x="1003395" y="653961"/>
                    <a:pt x="1006202" y="660978"/>
                  </a:cubicBezTo>
                  <a:lnTo>
                    <a:pt x="1006202" y="665188"/>
                  </a:lnTo>
                  <a:lnTo>
                    <a:pt x="995677" y="658873"/>
                  </a:lnTo>
                  <a:lnTo>
                    <a:pt x="989362" y="658873"/>
                  </a:lnTo>
                  <a:lnTo>
                    <a:pt x="989362" y="665188"/>
                  </a:lnTo>
                  <a:lnTo>
                    <a:pt x="995677" y="665188"/>
                  </a:lnTo>
                  <a:lnTo>
                    <a:pt x="995677" y="671503"/>
                  </a:lnTo>
                  <a:lnTo>
                    <a:pt x="983047" y="675713"/>
                  </a:lnTo>
                  <a:cubicBezTo>
                    <a:pt x="983047" y="671503"/>
                    <a:pt x="980240" y="669398"/>
                    <a:pt x="974627" y="669398"/>
                  </a:cubicBezTo>
                  <a:lnTo>
                    <a:pt x="964102" y="669398"/>
                  </a:lnTo>
                  <a:lnTo>
                    <a:pt x="961997" y="679923"/>
                  </a:lnTo>
                  <a:lnTo>
                    <a:pt x="983047" y="692553"/>
                  </a:lnTo>
                  <a:cubicBezTo>
                    <a:pt x="984450" y="692553"/>
                    <a:pt x="989362" y="689045"/>
                    <a:pt x="997782" y="682028"/>
                  </a:cubicBezTo>
                  <a:cubicBezTo>
                    <a:pt x="1009009" y="675012"/>
                    <a:pt x="1021639" y="665890"/>
                    <a:pt x="1035673" y="654663"/>
                  </a:cubicBezTo>
                  <a:lnTo>
                    <a:pt x="1041988" y="654663"/>
                  </a:lnTo>
                  <a:lnTo>
                    <a:pt x="1050408" y="658873"/>
                  </a:lnTo>
                  <a:cubicBezTo>
                    <a:pt x="1053214" y="642033"/>
                    <a:pt x="1065845" y="633613"/>
                    <a:pt x="1088298" y="633613"/>
                  </a:cubicBezTo>
                  <a:cubicBezTo>
                    <a:pt x="1088298" y="623789"/>
                    <a:pt x="1097420" y="611861"/>
                    <a:pt x="1115663" y="597827"/>
                  </a:cubicBezTo>
                  <a:lnTo>
                    <a:pt x="1115663" y="593617"/>
                  </a:lnTo>
                  <a:lnTo>
                    <a:pt x="1113558" y="593617"/>
                  </a:lnTo>
                  <a:lnTo>
                    <a:pt x="1088298" y="604143"/>
                  </a:lnTo>
                  <a:cubicBezTo>
                    <a:pt x="1075668" y="595722"/>
                    <a:pt x="1067248" y="591512"/>
                    <a:pt x="1063038" y="591512"/>
                  </a:cubicBezTo>
                  <a:close/>
                  <a:moveTo>
                    <a:pt x="33681" y="551517"/>
                  </a:moveTo>
                  <a:lnTo>
                    <a:pt x="33681" y="555727"/>
                  </a:lnTo>
                  <a:lnTo>
                    <a:pt x="42101" y="555727"/>
                  </a:lnTo>
                  <a:lnTo>
                    <a:pt x="42101" y="551517"/>
                  </a:lnTo>
                  <a:close/>
                  <a:moveTo>
                    <a:pt x="261023" y="538887"/>
                  </a:moveTo>
                  <a:cubicBezTo>
                    <a:pt x="261023" y="543097"/>
                    <a:pt x="263128" y="545202"/>
                    <a:pt x="267338" y="545202"/>
                  </a:cubicBezTo>
                  <a:lnTo>
                    <a:pt x="271548" y="538887"/>
                  </a:lnTo>
                  <a:close/>
                  <a:moveTo>
                    <a:pt x="307334" y="519941"/>
                  </a:moveTo>
                  <a:lnTo>
                    <a:pt x="303124" y="526257"/>
                  </a:lnTo>
                  <a:lnTo>
                    <a:pt x="313649" y="526257"/>
                  </a:lnTo>
                  <a:cubicBezTo>
                    <a:pt x="313649" y="522047"/>
                    <a:pt x="311544" y="519941"/>
                    <a:pt x="307334" y="519941"/>
                  </a:cubicBezTo>
                  <a:close/>
                  <a:moveTo>
                    <a:pt x="286284" y="519941"/>
                  </a:moveTo>
                  <a:lnTo>
                    <a:pt x="282074" y="526257"/>
                  </a:lnTo>
                  <a:lnTo>
                    <a:pt x="288389" y="530467"/>
                  </a:lnTo>
                  <a:lnTo>
                    <a:pt x="292599" y="524152"/>
                  </a:lnTo>
                  <a:close/>
                  <a:moveTo>
                    <a:pt x="119987" y="513626"/>
                  </a:moveTo>
                  <a:lnTo>
                    <a:pt x="119987" y="519941"/>
                  </a:lnTo>
                  <a:lnTo>
                    <a:pt x="126302" y="519941"/>
                  </a:lnTo>
                  <a:cubicBezTo>
                    <a:pt x="126302" y="515731"/>
                    <a:pt x="124197" y="513626"/>
                    <a:pt x="119987" y="513626"/>
                  </a:cubicBezTo>
                  <a:close/>
                  <a:moveTo>
                    <a:pt x="126302" y="505206"/>
                  </a:moveTo>
                  <a:lnTo>
                    <a:pt x="126302" y="513626"/>
                  </a:lnTo>
                  <a:lnTo>
                    <a:pt x="132617" y="513626"/>
                  </a:lnTo>
                  <a:cubicBezTo>
                    <a:pt x="132617" y="508013"/>
                    <a:pt x="130512" y="505206"/>
                    <a:pt x="126302" y="505206"/>
                  </a:cubicBezTo>
                  <a:close/>
                  <a:moveTo>
                    <a:pt x="349434" y="503101"/>
                  </a:moveTo>
                  <a:lnTo>
                    <a:pt x="349434" y="509416"/>
                  </a:lnTo>
                  <a:lnTo>
                    <a:pt x="355749" y="509416"/>
                  </a:lnTo>
                  <a:cubicBezTo>
                    <a:pt x="355749" y="505206"/>
                    <a:pt x="353644" y="503101"/>
                    <a:pt x="349434" y="503101"/>
                  </a:cubicBezTo>
                  <a:close/>
                  <a:moveTo>
                    <a:pt x="132617" y="484156"/>
                  </a:moveTo>
                  <a:cubicBezTo>
                    <a:pt x="127003" y="486963"/>
                    <a:pt x="123495" y="488366"/>
                    <a:pt x="122092" y="488366"/>
                  </a:cubicBezTo>
                  <a:cubicBezTo>
                    <a:pt x="124898" y="495383"/>
                    <a:pt x="131213" y="500996"/>
                    <a:pt x="141037" y="505206"/>
                  </a:cubicBezTo>
                  <a:lnTo>
                    <a:pt x="141037" y="509416"/>
                  </a:lnTo>
                  <a:lnTo>
                    <a:pt x="147352" y="509416"/>
                  </a:lnTo>
                  <a:lnTo>
                    <a:pt x="136827" y="494681"/>
                  </a:lnTo>
                  <a:lnTo>
                    <a:pt x="141037" y="488366"/>
                  </a:lnTo>
                  <a:close/>
                  <a:moveTo>
                    <a:pt x="431530" y="477841"/>
                  </a:moveTo>
                  <a:lnTo>
                    <a:pt x="431530" y="482051"/>
                  </a:lnTo>
                  <a:cubicBezTo>
                    <a:pt x="431530" y="486261"/>
                    <a:pt x="433635" y="488366"/>
                    <a:pt x="437845" y="488366"/>
                  </a:cubicBezTo>
                  <a:lnTo>
                    <a:pt x="442055" y="488366"/>
                  </a:lnTo>
                  <a:lnTo>
                    <a:pt x="442055" y="484156"/>
                  </a:lnTo>
                  <a:cubicBezTo>
                    <a:pt x="442055" y="479946"/>
                    <a:pt x="439249" y="477841"/>
                    <a:pt x="433635" y="477841"/>
                  </a:cubicBezTo>
                  <a:close/>
                  <a:moveTo>
                    <a:pt x="463106" y="471526"/>
                  </a:moveTo>
                  <a:lnTo>
                    <a:pt x="463106" y="477841"/>
                  </a:lnTo>
                  <a:lnTo>
                    <a:pt x="473631" y="477841"/>
                  </a:lnTo>
                  <a:lnTo>
                    <a:pt x="473631" y="471526"/>
                  </a:lnTo>
                  <a:close/>
                  <a:moveTo>
                    <a:pt x="130512" y="461001"/>
                  </a:moveTo>
                  <a:lnTo>
                    <a:pt x="130512" y="463106"/>
                  </a:lnTo>
                  <a:lnTo>
                    <a:pt x="132617" y="473631"/>
                  </a:lnTo>
                  <a:cubicBezTo>
                    <a:pt x="131213" y="473631"/>
                    <a:pt x="130512" y="475034"/>
                    <a:pt x="130512" y="477841"/>
                  </a:cubicBezTo>
                  <a:lnTo>
                    <a:pt x="132617" y="477841"/>
                  </a:lnTo>
                  <a:lnTo>
                    <a:pt x="143142" y="471526"/>
                  </a:lnTo>
                  <a:cubicBezTo>
                    <a:pt x="145949" y="477139"/>
                    <a:pt x="147352" y="480648"/>
                    <a:pt x="147352" y="482051"/>
                  </a:cubicBezTo>
                  <a:lnTo>
                    <a:pt x="155772" y="482051"/>
                  </a:lnTo>
                  <a:lnTo>
                    <a:pt x="155772" y="477841"/>
                  </a:lnTo>
                  <a:cubicBezTo>
                    <a:pt x="155772" y="470824"/>
                    <a:pt x="147352" y="465211"/>
                    <a:pt x="130512" y="461001"/>
                  </a:cubicBezTo>
                  <a:close/>
                  <a:moveTo>
                    <a:pt x="536782" y="452581"/>
                  </a:moveTo>
                  <a:cubicBezTo>
                    <a:pt x="531168" y="455387"/>
                    <a:pt x="527660" y="456791"/>
                    <a:pt x="526257" y="456791"/>
                  </a:cubicBezTo>
                  <a:lnTo>
                    <a:pt x="526257" y="461001"/>
                  </a:lnTo>
                  <a:lnTo>
                    <a:pt x="536782" y="461001"/>
                  </a:lnTo>
                  <a:close/>
                  <a:moveTo>
                    <a:pt x="625193" y="427320"/>
                  </a:moveTo>
                  <a:lnTo>
                    <a:pt x="608352" y="431530"/>
                  </a:lnTo>
                  <a:lnTo>
                    <a:pt x="608352" y="437846"/>
                  </a:lnTo>
                  <a:lnTo>
                    <a:pt x="618878" y="437846"/>
                  </a:lnTo>
                  <a:cubicBezTo>
                    <a:pt x="623088" y="437846"/>
                    <a:pt x="625193" y="435740"/>
                    <a:pt x="625193" y="431530"/>
                  </a:cubicBezTo>
                  <a:close/>
                  <a:moveTo>
                    <a:pt x="639928" y="425215"/>
                  </a:moveTo>
                  <a:lnTo>
                    <a:pt x="639928" y="431530"/>
                  </a:lnTo>
                  <a:lnTo>
                    <a:pt x="650453" y="431530"/>
                  </a:lnTo>
                  <a:cubicBezTo>
                    <a:pt x="654663" y="431530"/>
                    <a:pt x="656768" y="429425"/>
                    <a:pt x="656768" y="425215"/>
                  </a:cubicBezTo>
                  <a:close/>
                  <a:moveTo>
                    <a:pt x="663083" y="414690"/>
                  </a:moveTo>
                  <a:lnTo>
                    <a:pt x="663083" y="416795"/>
                  </a:lnTo>
                  <a:cubicBezTo>
                    <a:pt x="664486" y="422409"/>
                    <a:pt x="667293" y="425215"/>
                    <a:pt x="671503" y="425215"/>
                  </a:cubicBezTo>
                  <a:lnTo>
                    <a:pt x="677818" y="425215"/>
                  </a:lnTo>
                  <a:lnTo>
                    <a:pt x="677818" y="414690"/>
                  </a:lnTo>
                  <a:close/>
                  <a:moveTo>
                    <a:pt x="734654" y="395745"/>
                  </a:moveTo>
                  <a:cubicBezTo>
                    <a:pt x="734654" y="401358"/>
                    <a:pt x="736759" y="404165"/>
                    <a:pt x="740969" y="404165"/>
                  </a:cubicBezTo>
                  <a:lnTo>
                    <a:pt x="740969" y="395745"/>
                  </a:lnTo>
                  <a:close/>
                  <a:moveTo>
                    <a:pt x="1124084" y="389430"/>
                  </a:moveTo>
                  <a:cubicBezTo>
                    <a:pt x="1124084" y="392237"/>
                    <a:pt x="1120575" y="395745"/>
                    <a:pt x="1113558" y="399955"/>
                  </a:cubicBezTo>
                  <a:cubicBezTo>
                    <a:pt x="1110752" y="399955"/>
                    <a:pt x="1109348" y="398552"/>
                    <a:pt x="1109348" y="395745"/>
                  </a:cubicBezTo>
                  <a:lnTo>
                    <a:pt x="1103033" y="399955"/>
                  </a:lnTo>
                  <a:cubicBezTo>
                    <a:pt x="1100227" y="399955"/>
                    <a:pt x="1098823" y="398552"/>
                    <a:pt x="1098823" y="395745"/>
                  </a:cubicBezTo>
                  <a:cubicBezTo>
                    <a:pt x="1072160" y="412585"/>
                    <a:pt x="1018131" y="428022"/>
                    <a:pt x="936736" y="442056"/>
                  </a:cubicBezTo>
                  <a:cubicBezTo>
                    <a:pt x="935333" y="443459"/>
                    <a:pt x="924808" y="449774"/>
                    <a:pt x="905161" y="461001"/>
                  </a:cubicBezTo>
                  <a:cubicBezTo>
                    <a:pt x="905161" y="468018"/>
                    <a:pt x="902354" y="471526"/>
                    <a:pt x="896741" y="471526"/>
                  </a:cubicBezTo>
                  <a:lnTo>
                    <a:pt x="875691" y="467316"/>
                  </a:lnTo>
                  <a:cubicBezTo>
                    <a:pt x="875691" y="470123"/>
                    <a:pt x="871481" y="473631"/>
                    <a:pt x="863060" y="477841"/>
                  </a:cubicBezTo>
                  <a:cubicBezTo>
                    <a:pt x="860254" y="477841"/>
                    <a:pt x="858850" y="476438"/>
                    <a:pt x="858850" y="473631"/>
                  </a:cubicBezTo>
                  <a:cubicBezTo>
                    <a:pt x="851834" y="473631"/>
                    <a:pt x="834292" y="479946"/>
                    <a:pt x="806225" y="492576"/>
                  </a:cubicBezTo>
                  <a:lnTo>
                    <a:pt x="806225" y="488366"/>
                  </a:lnTo>
                  <a:cubicBezTo>
                    <a:pt x="804821" y="488366"/>
                    <a:pt x="802716" y="489769"/>
                    <a:pt x="799910" y="492576"/>
                  </a:cubicBezTo>
                  <a:cubicBezTo>
                    <a:pt x="794296" y="495383"/>
                    <a:pt x="789385" y="498891"/>
                    <a:pt x="785175" y="503101"/>
                  </a:cubicBezTo>
                  <a:lnTo>
                    <a:pt x="774649" y="494681"/>
                  </a:lnTo>
                  <a:lnTo>
                    <a:pt x="766229" y="494681"/>
                  </a:lnTo>
                  <a:cubicBezTo>
                    <a:pt x="762019" y="496084"/>
                    <a:pt x="759914" y="498891"/>
                    <a:pt x="759914" y="503101"/>
                  </a:cubicBezTo>
                  <a:lnTo>
                    <a:pt x="759914" y="505206"/>
                  </a:lnTo>
                  <a:lnTo>
                    <a:pt x="770439" y="519941"/>
                  </a:lnTo>
                  <a:cubicBezTo>
                    <a:pt x="767633" y="525555"/>
                    <a:pt x="766229" y="529063"/>
                    <a:pt x="766229" y="530467"/>
                  </a:cubicBezTo>
                  <a:cubicBezTo>
                    <a:pt x="778859" y="530467"/>
                    <a:pt x="789385" y="538887"/>
                    <a:pt x="797805" y="555727"/>
                  </a:cubicBezTo>
                  <a:lnTo>
                    <a:pt x="797805" y="566252"/>
                  </a:lnTo>
                  <a:cubicBezTo>
                    <a:pt x="797805" y="569059"/>
                    <a:pt x="797103" y="570462"/>
                    <a:pt x="795700" y="570462"/>
                  </a:cubicBezTo>
                  <a:lnTo>
                    <a:pt x="818855" y="612563"/>
                  </a:lnTo>
                  <a:lnTo>
                    <a:pt x="816750" y="618878"/>
                  </a:lnTo>
                  <a:cubicBezTo>
                    <a:pt x="819557" y="642735"/>
                    <a:pt x="835695" y="654663"/>
                    <a:pt x="865165" y="654663"/>
                  </a:cubicBezTo>
                  <a:cubicBezTo>
                    <a:pt x="908669" y="643436"/>
                    <a:pt x="950068" y="617474"/>
                    <a:pt x="989362" y="576777"/>
                  </a:cubicBezTo>
                  <a:cubicBezTo>
                    <a:pt x="1018832" y="558534"/>
                    <a:pt x="1044794" y="536080"/>
                    <a:pt x="1067248" y="509416"/>
                  </a:cubicBezTo>
                  <a:cubicBezTo>
                    <a:pt x="1084088" y="496786"/>
                    <a:pt x="1092508" y="489769"/>
                    <a:pt x="1092508" y="488366"/>
                  </a:cubicBezTo>
                  <a:cubicBezTo>
                    <a:pt x="1109348" y="477139"/>
                    <a:pt x="1123382" y="452581"/>
                    <a:pt x="1134609" y="414690"/>
                  </a:cubicBezTo>
                  <a:cubicBezTo>
                    <a:pt x="1145835" y="414690"/>
                    <a:pt x="1151449" y="408375"/>
                    <a:pt x="1151449" y="395745"/>
                  </a:cubicBezTo>
                  <a:close/>
                  <a:moveTo>
                    <a:pt x="176822" y="385220"/>
                  </a:moveTo>
                  <a:lnTo>
                    <a:pt x="178927" y="385220"/>
                  </a:lnTo>
                  <a:lnTo>
                    <a:pt x="178927" y="393640"/>
                  </a:lnTo>
                  <a:lnTo>
                    <a:pt x="176822" y="393640"/>
                  </a:lnTo>
                  <a:close/>
                  <a:moveTo>
                    <a:pt x="829380" y="368380"/>
                  </a:moveTo>
                  <a:cubicBezTo>
                    <a:pt x="825170" y="368380"/>
                    <a:pt x="823065" y="370485"/>
                    <a:pt x="823065" y="374695"/>
                  </a:cubicBezTo>
                  <a:lnTo>
                    <a:pt x="829380" y="374695"/>
                  </a:lnTo>
                  <a:close/>
                  <a:moveTo>
                    <a:pt x="844115" y="357855"/>
                  </a:moveTo>
                  <a:lnTo>
                    <a:pt x="844115" y="368380"/>
                  </a:lnTo>
                  <a:lnTo>
                    <a:pt x="854640" y="368380"/>
                  </a:lnTo>
                  <a:lnTo>
                    <a:pt x="854640" y="357855"/>
                  </a:lnTo>
                  <a:close/>
                  <a:moveTo>
                    <a:pt x="917791" y="336804"/>
                  </a:moveTo>
                  <a:cubicBezTo>
                    <a:pt x="913581" y="336804"/>
                    <a:pt x="911476" y="338909"/>
                    <a:pt x="911476" y="343119"/>
                  </a:cubicBezTo>
                  <a:cubicBezTo>
                    <a:pt x="911476" y="347329"/>
                    <a:pt x="913581" y="349434"/>
                    <a:pt x="917791" y="349434"/>
                  </a:cubicBezTo>
                  <a:lnTo>
                    <a:pt x="926211" y="338909"/>
                  </a:lnTo>
                  <a:lnTo>
                    <a:pt x="926211" y="336804"/>
                  </a:lnTo>
                  <a:close/>
                  <a:moveTo>
                    <a:pt x="282074" y="328384"/>
                  </a:moveTo>
                  <a:lnTo>
                    <a:pt x="286284" y="336804"/>
                  </a:lnTo>
                  <a:cubicBezTo>
                    <a:pt x="286284" y="341014"/>
                    <a:pt x="283477" y="343119"/>
                    <a:pt x="277864" y="343119"/>
                  </a:cubicBezTo>
                  <a:cubicBezTo>
                    <a:pt x="272250" y="340313"/>
                    <a:pt x="268742" y="338909"/>
                    <a:pt x="267338" y="338909"/>
                  </a:cubicBezTo>
                  <a:lnTo>
                    <a:pt x="267338" y="332594"/>
                  </a:lnTo>
                  <a:close/>
                  <a:moveTo>
                    <a:pt x="1004097" y="326279"/>
                  </a:moveTo>
                  <a:lnTo>
                    <a:pt x="1004097" y="332594"/>
                  </a:lnTo>
                  <a:lnTo>
                    <a:pt x="1006202" y="332594"/>
                  </a:lnTo>
                  <a:lnTo>
                    <a:pt x="1006202" y="326279"/>
                  </a:lnTo>
                  <a:close/>
                  <a:moveTo>
                    <a:pt x="989362" y="326279"/>
                  </a:moveTo>
                  <a:lnTo>
                    <a:pt x="983047" y="328384"/>
                  </a:lnTo>
                  <a:lnTo>
                    <a:pt x="978837" y="328384"/>
                  </a:lnTo>
                  <a:lnTo>
                    <a:pt x="978837" y="332594"/>
                  </a:lnTo>
                  <a:cubicBezTo>
                    <a:pt x="983047" y="332594"/>
                    <a:pt x="987959" y="333998"/>
                    <a:pt x="993572" y="336804"/>
                  </a:cubicBezTo>
                  <a:lnTo>
                    <a:pt x="995677" y="328384"/>
                  </a:lnTo>
                  <a:close/>
                  <a:moveTo>
                    <a:pt x="345224" y="248393"/>
                  </a:moveTo>
                  <a:lnTo>
                    <a:pt x="368380" y="248393"/>
                  </a:lnTo>
                  <a:cubicBezTo>
                    <a:pt x="381010" y="248393"/>
                    <a:pt x="394342" y="249095"/>
                    <a:pt x="408375" y="250498"/>
                  </a:cubicBezTo>
                  <a:lnTo>
                    <a:pt x="416795" y="248393"/>
                  </a:lnTo>
                  <a:cubicBezTo>
                    <a:pt x="419602" y="249797"/>
                    <a:pt x="425215" y="250498"/>
                    <a:pt x="433635" y="250498"/>
                  </a:cubicBezTo>
                  <a:lnTo>
                    <a:pt x="433635" y="258918"/>
                  </a:lnTo>
                  <a:cubicBezTo>
                    <a:pt x="432232" y="258918"/>
                    <a:pt x="431530" y="257515"/>
                    <a:pt x="431530" y="254708"/>
                  </a:cubicBezTo>
                  <a:cubicBezTo>
                    <a:pt x="421707" y="258918"/>
                    <a:pt x="413988" y="261023"/>
                    <a:pt x="408375" y="261023"/>
                  </a:cubicBezTo>
                  <a:lnTo>
                    <a:pt x="408375" y="258918"/>
                  </a:lnTo>
                  <a:cubicBezTo>
                    <a:pt x="345224" y="267338"/>
                    <a:pt x="313649" y="279267"/>
                    <a:pt x="313649" y="294704"/>
                  </a:cubicBezTo>
                  <a:cubicBezTo>
                    <a:pt x="299615" y="315754"/>
                    <a:pt x="290494" y="326279"/>
                    <a:pt x="286284" y="326279"/>
                  </a:cubicBezTo>
                  <a:lnTo>
                    <a:pt x="265233" y="322069"/>
                  </a:lnTo>
                  <a:lnTo>
                    <a:pt x="265233" y="317859"/>
                  </a:lnTo>
                  <a:cubicBezTo>
                    <a:pt x="276460" y="306632"/>
                    <a:pt x="282074" y="299615"/>
                    <a:pt x="282074" y="296809"/>
                  </a:cubicBezTo>
                  <a:cubicBezTo>
                    <a:pt x="286284" y="288389"/>
                    <a:pt x="290494" y="284179"/>
                    <a:pt x="294704" y="284179"/>
                  </a:cubicBezTo>
                  <a:cubicBezTo>
                    <a:pt x="296107" y="285582"/>
                    <a:pt x="300317" y="286284"/>
                    <a:pt x="307334" y="286284"/>
                  </a:cubicBezTo>
                  <a:cubicBezTo>
                    <a:pt x="307334" y="283477"/>
                    <a:pt x="309439" y="279267"/>
                    <a:pt x="313649" y="273654"/>
                  </a:cubicBezTo>
                  <a:lnTo>
                    <a:pt x="292599" y="273654"/>
                  </a:lnTo>
                  <a:lnTo>
                    <a:pt x="275758" y="275759"/>
                  </a:lnTo>
                  <a:lnTo>
                    <a:pt x="275758" y="273654"/>
                  </a:lnTo>
                  <a:lnTo>
                    <a:pt x="267338" y="275759"/>
                  </a:lnTo>
                  <a:cubicBezTo>
                    <a:pt x="265935" y="275759"/>
                    <a:pt x="265233" y="275057"/>
                    <a:pt x="265233" y="273654"/>
                  </a:cubicBezTo>
                  <a:cubicBezTo>
                    <a:pt x="241376" y="273654"/>
                    <a:pt x="209099" y="287687"/>
                    <a:pt x="168402" y="315754"/>
                  </a:cubicBezTo>
                  <a:cubicBezTo>
                    <a:pt x="168402" y="317157"/>
                    <a:pt x="166999" y="319262"/>
                    <a:pt x="164192" y="322069"/>
                  </a:cubicBezTo>
                  <a:lnTo>
                    <a:pt x="157877" y="328384"/>
                  </a:lnTo>
                  <a:lnTo>
                    <a:pt x="151562" y="338909"/>
                  </a:lnTo>
                  <a:lnTo>
                    <a:pt x="151562" y="343119"/>
                  </a:lnTo>
                  <a:lnTo>
                    <a:pt x="157877" y="353644"/>
                  </a:lnTo>
                  <a:lnTo>
                    <a:pt x="155772" y="372590"/>
                  </a:lnTo>
                  <a:lnTo>
                    <a:pt x="157877" y="372590"/>
                  </a:lnTo>
                  <a:cubicBezTo>
                    <a:pt x="157877" y="379606"/>
                    <a:pt x="154369" y="383115"/>
                    <a:pt x="147352" y="383115"/>
                  </a:cubicBezTo>
                  <a:lnTo>
                    <a:pt x="151562" y="399955"/>
                  </a:lnTo>
                  <a:lnTo>
                    <a:pt x="143142" y="404165"/>
                  </a:lnTo>
                  <a:lnTo>
                    <a:pt x="147352" y="410480"/>
                  </a:lnTo>
                  <a:lnTo>
                    <a:pt x="147352" y="416795"/>
                  </a:lnTo>
                  <a:cubicBezTo>
                    <a:pt x="137529" y="416795"/>
                    <a:pt x="132617" y="419602"/>
                    <a:pt x="132617" y="425215"/>
                  </a:cubicBezTo>
                  <a:cubicBezTo>
                    <a:pt x="134020" y="443459"/>
                    <a:pt x="137529" y="452581"/>
                    <a:pt x="143142" y="452581"/>
                  </a:cubicBezTo>
                  <a:cubicBezTo>
                    <a:pt x="148755" y="446967"/>
                    <a:pt x="151562" y="442056"/>
                    <a:pt x="151562" y="437846"/>
                  </a:cubicBezTo>
                  <a:cubicBezTo>
                    <a:pt x="154369" y="437846"/>
                    <a:pt x="157877" y="442056"/>
                    <a:pt x="162087" y="450476"/>
                  </a:cubicBezTo>
                  <a:cubicBezTo>
                    <a:pt x="167701" y="447669"/>
                    <a:pt x="171209" y="446266"/>
                    <a:pt x="172612" y="446266"/>
                  </a:cubicBezTo>
                  <a:lnTo>
                    <a:pt x="172612" y="437846"/>
                  </a:lnTo>
                  <a:lnTo>
                    <a:pt x="157877" y="421005"/>
                  </a:lnTo>
                  <a:lnTo>
                    <a:pt x="157877" y="416795"/>
                  </a:lnTo>
                  <a:lnTo>
                    <a:pt x="162087" y="416795"/>
                  </a:lnTo>
                  <a:lnTo>
                    <a:pt x="172612" y="425215"/>
                  </a:lnTo>
                  <a:lnTo>
                    <a:pt x="176822" y="425215"/>
                  </a:lnTo>
                  <a:cubicBezTo>
                    <a:pt x="176822" y="418199"/>
                    <a:pt x="177524" y="413287"/>
                    <a:pt x="178927" y="410480"/>
                  </a:cubicBezTo>
                  <a:lnTo>
                    <a:pt x="187347" y="414690"/>
                  </a:lnTo>
                  <a:cubicBezTo>
                    <a:pt x="191558" y="414690"/>
                    <a:pt x="193663" y="411884"/>
                    <a:pt x="193663" y="406270"/>
                  </a:cubicBezTo>
                  <a:cubicBezTo>
                    <a:pt x="190856" y="400657"/>
                    <a:pt x="189452" y="397148"/>
                    <a:pt x="189452" y="395745"/>
                  </a:cubicBezTo>
                  <a:cubicBezTo>
                    <a:pt x="216116" y="387325"/>
                    <a:pt x="229448" y="378203"/>
                    <a:pt x="229448" y="368380"/>
                  </a:cubicBezTo>
                  <a:lnTo>
                    <a:pt x="239973" y="368380"/>
                  </a:lnTo>
                  <a:cubicBezTo>
                    <a:pt x="242780" y="368380"/>
                    <a:pt x="244183" y="369783"/>
                    <a:pt x="244183" y="372590"/>
                  </a:cubicBezTo>
                  <a:cubicBezTo>
                    <a:pt x="245586" y="372590"/>
                    <a:pt x="254708" y="366275"/>
                    <a:pt x="271548" y="353644"/>
                  </a:cubicBezTo>
                  <a:lnTo>
                    <a:pt x="273653" y="359960"/>
                  </a:lnTo>
                  <a:lnTo>
                    <a:pt x="275758" y="364170"/>
                  </a:lnTo>
                  <a:cubicBezTo>
                    <a:pt x="258918" y="379606"/>
                    <a:pt x="246990" y="412585"/>
                    <a:pt x="239973" y="463106"/>
                  </a:cubicBezTo>
                  <a:cubicBezTo>
                    <a:pt x="237166" y="463106"/>
                    <a:pt x="233658" y="475034"/>
                    <a:pt x="229448" y="498891"/>
                  </a:cubicBezTo>
                  <a:lnTo>
                    <a:pt x="246288" y="530467"/>
                  </a:lnTo>
                  <a:lnTo>
                    <a:pt x="416795" y="467316"/>
                  </a:lnTo>
                  <a:lnTo>
                    <a:pt x="423110" y="471526"/>
                  </a:lnTo>
                  <a:cubicBezTo>
                    <a:pt x="439950" y="468719"/>
                    <a:pt x="455387" y="462404"/>
                    <a:pt x="469421" y="452581"/>
                  </a:cubicBezTo>
                  <a:cubicBezTo>
                    <a:pt x="475034" y="458194"/>
                    <a:pt x="479946" y="461001"/>
                    <a:pt x="484156" y="461001"/>
                  </a:cubicBezTo>
                  <a:lnTo>
                    <a:pt x="479946" y="467316"/>
                  </a:lnTo>
                  <a:lnTo>
                    <a:pt x="496786" y="473631"/>
                  </a:lnTo>
                  <a:lnTo>
                    <a:pt x="505206" y="471526"/>
                  </a:lnTo>
                  <a:lnTo>
                    <a:pt x="509416" y="471526"/>
                  </a:lnTo>
                  <a:lnTo>
                    <a:pt x="509416" y="463106"/>
                  </a:lnTo>
                  <a:lnTo>
                    <a:pt x="494681" y="463106"/>
                  </a:lnTo>
                  <a:lnTo>
                    <a:pt x="494681" y="452581"/>
                  </a:lnTo>
                  <a:lnTo>
                    <a:pt x="505206" y="452581"/>
                  </a:lnTo>
                  <a:cubicBezTo>
                    <a:pt x="537483" y="444161"/>
                    <a:pt x="556428" y="437144"/>
                    <a:pt x="562042" y="431530"/>
                  </a:cubicBezTo>
                  <a:cubicBezTo>
                    <a:pt x="563445" y="431530"/>
                    <a:pt x="564147" y="432934"/>
                    <a:pt x="564147" y="435740"/>
                  </a:cubicBezTo>
                  <a:lnTo>
                    <a:pt x="589407" y="431530"/>
                  </a:lnTo>
                  <a:lnTo>
                    <a:pt x="604142" y="431530"/>
                  </a:lnTo>
                  <a:cubicBezTo>
                    <a:pt x="604142" y="418900"/>
                    <a:pt x="625193" y="410480"/>
                    <a:pt x="667293" y="406270"/>
                  </a:cubicBezTo>
                  <a:cubicBezTo>
                    <a:pt x="685537" y="400657"/>
                    <a:pt x="700974" y="392938"/>
                    <a:pt x="713604" y="383115"/>
                  </a:cubicBezTo>
                  <a:lnTo>
                    <a:pt x="717814" y="383115"/>
                  </a:lnTo>
                  <a:cubicBezTo>
                    <a:pt x="719217" y="383115"/>
                    <a:pt x="719919" y="383816"/>
                    <a:pt x="719919" y="385220"/>
                  </a:cubicBezTo>
                  <a:cubicBezTo>
                    <a:pt x="750792" y="376800"/>
                    <a:pt x="777456" y="369783"/>
                    <a:pt x="799910" y="364170"/>
                  </a:cubicBezTo>
                  <a:cubicBezTo>
                    <a:pt x="816750" y="359960"/>
                    <a:pt x="825872" y="357855"/>
                    <a:pt x="827275" y="357855"/>
                  </a:cubicBezTo>
                  <a:cubicBezTo>
                    <a:pt x="827275" y="360661"/>
                    <a:pt x="827977" y="362065"/>
                    <a:pt x="829380" y="362065"/>
                  </a:cubicBezTo>
                  <a:cubicBezTo>
                    <a:pt x="832187" y="353644"/>
                    <a:pt x="839204" y="349434"/>
                    <a:pt x="850430" y="349434"/>
                  </a:cubicBezTo>
                  <a:cubicBezTo>
                    <a:pt x="856044" y="353644"/>
                    <a:pt x="865867" y="357855"/>
                    <a:pt x="879901" y="362065"/>
                  </a:cubicBezTo>
                  <a:cubicBezTo>
                    <a:pt x="885514" y="359258"/>
                    <a:pt x="891127" y="357855"/>
                    <a:pt x="896741" y="357855"/>
                  </a:cubicBezTo>
                  <a:lnTo>
                    <a:pt x="896741" y="347329"/>
                  </a:lnTo>
                  <a:lnTo>
                    <a:pt x="875691" y="349434"/>
                  </a:lnTo>
                  <a:lnTo>
                    <a:pt x="875691" y="347329"/>
                  </a:lnTo>
                  <a:cubicBezTo>
                    <a:pt x="875691" y="341716"/>
                    <a:pt x="900951" y="331893"/>
                    <a:pt x="951472" y="317859"/>
                  </a:cubicBezTo>
                  <a:lnTo>
                    <a:pt x="989362" y="317859"/>
                  </a:lnTo>
                  <a:cubicBezTo>
                    <a:pt x="1013219" y="305229"/>
                    <a:pt x="1074265" y="292599"/>
                    <a:pt x="1172499" y="279969"/>
                  </a:cubicBezTo>
                  <a:lnTo>
                    <a:pt x="1216705" y="286284"/>
                  </a:lnTo>
                  <a:lnTo>
                    <a:pt x="1218810" y="279969"/>
                  </a:lnTo>
                  <a:lnTo>
                    <a:pt x="1237755" y="284179"/>
                  </a:lnTo>
                  <a:cubicBezTo>
                    <a:pt x="1241965" y="284179"/>
                    <a:pt x="1252490" y="277864"/>
                    <a:pt x="1269330" y="265233"/>
                  </a:cubicBezTo>
                  <a:lnTo>
                    <a:pt x="1271435" y="265233"/>
                  </a:lnTo>
                  <a:cubicBezTo>
                    <a:pt x="1284065" y="279267"/>
                    <a:pt x="1291082" y="286284"/>
                    <a:pt x="1292485" y="286284"/>
                  </a:cubicBezTo>
                  <a:lnTo>
                    <a:pt x="1296695" y="286284"/>
                  </a:lnTo>
                  <a:lnTo>
                    <a:pt x="1292485" y="279969"/>
                  </a:lnTo>
                  <a:lnTo>
                    <a:pt x="1292485" y="273654"/>
                  </a:lnTo>
                  <a:lnTo>
                    <a:pt x="1296695" y="273654"/>
                  </a:lnTo>
                  <a:cubicBezTo>
                    <a:pt x="1316342" y="297510"/>
                    <a:pt x="1337393" y="311544"/>
                    <a:pt x="1359846" y="315754"/>
                  </a:cubicBezTo>
                  <a:cubicBezTo>
                    <a:pt x="1368266" y="315754"/>
                    <a:pt x="1378090" y="319262"/>
                    <a:pt x="1389317" y="326279"/>
                  </a:cubicBezTo>
                  <a:lnTo>
                    <a:pt x="1385107" y="332594"/>
                  </a:lnTo>
                  <a:lnTo>
                    <a:pt x="1385107" y="338909"/>
                  </a:lnTo>
                  <a:cubicBezTo>
                    <a:pt x="1401947" y="348733"/>
                    <a:pt x="1410367" y="362065"/>
                    <a:pt x="1410367" y="378905"/>
                  </a:cubicBezTo>
                  <a:cubicBezTo>
                    <a:pt x="1420190" y="378905"/>
                    <a:pt x="1425804" y="385921"/>
                    <a:pt x="1427207" y="399955"/>
                  </a:cubicBezTo>
                  <a:cubicBezTo>
                    <a:pt x="1417384" y="433635"/>
                    <a:pt x="1403350" y="453984"/>
                    <a:pt x="1385107" y="461001"/>
                  </a:cubicBezTo>
                  <a:cubicBezTo>
                    <a:pt x="1385107" y="463808"/>
                    <a:pt x="1366161" y="482051"/>
                    <a:pt x="1328271" y="515731"/>
                  </a:cubicBezTo>
                  <a:lnTo>
                    <a:pt x="1321956" y="513626"/>
                  </a:lnTo>
                  <a:cubicBezTo>
                    <a:pt x="1321956" y="519240"/>
                    <a:pt x="1312132" y="527660"/>
                    <a:pt x="1292485" y="538887"/>
                  </a:cubicBezTo>
                  <a:cubicBezTo>
                    <a:pt x="1292485" y="536080"/>
                    <a:pt x="1291784" y="534677"/>
                    <a:pt x="1290380" y="534677"/>
                  </a:cubicBezTo>
                  <a:cubicBezTo>
                    <a:pt x="1269330" y="555727"/>
                    <a:pt x="1248982" y="569760"/>
                    <a:pt x="1229335" y="576777"/>
                  </a:cubicBezTo>
                  <a:cubicBezTo>
                    <a:pt x="1187234" y="613264"/>
                    <a:pt x="1148642" y="634315"/>
                    <a:pt x="1113558" y="639928"/>
                  </a:cubicBezTo>
                  <a:cubicBezTo>
                    <a:pt x="1113558" y="652558"/>
                    <a:pt x="1106542" y="658873"/>
                    <a:pt x="1092508" y="658873"/>
                  </a:cubicBezTo>
                  <a:cubicBezTo>
                    <a:pt x="1078475" y="660276"/>
                    <a:pt x="1063038" y="669398"/>
                    <a:pt x="1046198" y="686238"/>
                  </a:cubicBezTo>
                  <a:cubicBezTo>
                    <a:pt x="1040584" y="683432"/>
                    <a:pt x="1037076" y="682028"/>
                    <a:pt x="1035673" y="682028"/>
                  </a:cubicBezTo>
                  <a:cubicBezTo>
                    <a:pt x="1018832" y="696062"/>
                    <a:pt x="1010412" y="704482"/>
                    <a:pt x="1010412" y="707289"/>
                  </a:cubicBezTo>
                  <a:cubicBezTo>
                    <a:pt x="1031462" y="717112"/>
                    <a:pt x="1041988" y="725532"/>
                    <a:pt x="1041988" y="732549"/>
                  </a:cubicBezTo>
                  <a:cubicBezTo>
                    <a:pt x="1013921" y="764826"/>
                    <a:pt x="999887" y="784473"/>
                    <a:pt x="999887" y="791490"/>
                  </a:cubicBezTo>
                  <a:lnTo>
                    <a:pt x="999887" y="806225"/>
                  </a:lnTo>
                  <a:lnTo>
                    <a:pt x="983047" y="810435"/>
                  </a:lnTo>
                  <a:lnTo>
                    <a:pt x="953577" y="810435"/>
                  </a:lnTo>
                  <a:cubicBezTo>
                    <a:pt x="952173" y="810435"/>
                    <a:pt x="951472" y="809032"/>
                    <a:pt x="951472" y="806225"/>
                  </a:cubicBezTo>
                  <a:lnTo>
                    <a:pt x="833590" y="852535"/>
                  </a:lnTo>
                  <a:cubicBezTo>
                    <a:pt x="827977" y="852535"/>
                    <a:pt x="803418" y="865867"/>
                    <a:pt x="759914" y="892531"/>
                  </a:cubicBezTo>
                  <a:cubicBezTo>
                    <a:pt x="741671" y="892531"/>
                    <a:pt x="726234" y="914283"/>
                    <a:pt x="713604" y="957787"/>
                  </a:cubicBezTo>
                  <a:cubicBezTo>
                    <a:pt x="696763" y="974627"/>
                    <a:pt x="668696" y="1036374"/>
                    <a:pt x="629403" y="1143029"/>
                  </a:cubicBezTo>
                  <a:cubicBezTo>
                    <a:pt x="633613" y="1143029"/>
                    <a:pt x="635718" y="1145134"/>
                    <a:pt x="635718" y="1149344"/>
                  </a:cubicBezTo>
                  <a:cubicBezTo>
                    <a:pt x="635718" y="1154957"/>
                    <a:pt x="633613" y="1157764"/>
                    <a:pt x="629403" y="1157764"/>
                  </a:cubicBezTo>
                  <a:lnTo>
                    <a:pt x="631508" y="1164079"/>
                  </a:lnTo>
                  <a:cubicBezTo>
                    <a:pt x="603441" y="1232843"/>
                    <a:pt x="580987" y="1298801"/>
                    <a:pt x="564147" y="1361951"/>
                  </a:cubicBezTo>
                  <a:cubicBezTo>
                    <a:pt x="523450" y="1436329"/>
                    <a:pt x="500996" y="1481236"/>
                    <a:pt x="496786" y="1496673"/>
                  </a:cubicBezTo>
                  <a:cubicBezTo>
                    <a:pt x="472929" y="1541580"/>
                    <a:pt x="449774" y="1564034"/>
                    <a:pt x="427320" y="1564034"/>
                  </a:cubicBezTo>
                  <a:cubicBezTo>
                    <a:pt x="427320" y="1565437"/>
                    <a:pt x="425215" y="1566139"/>
                    <a:pt x="421005" y="1566139"/>
                  </a:cubicBezTo>
                  <a:lnTo>
                    <a:pt x="412585" y="1564034"/>
                  </a:lnTo>
                  <a:lnTo>
                    <a:pt x="406270" y="1566139"/>
                  </a:lnTo>
                  <a:lnTo>
                    <a:pt x="391535" y="1566139"/>
                  </a:lnTo>
                  <a:lnTo>
                    <a:pt x="366275" y="1591399"/>
                  </a:lnTo>
                  <a:cubicBezTo>
                    <a:pt x="366275" y="1587189"/>
                    <a:pt x="358556" y="1581576"/>
                    <a:pt x="343119" y="1574559"/>
                  </a:cubicBezTo>
                  <a:lnTo>
                    <a:pt x="332594" y="1576664"/>
                  </a:lnTo>
                  <a:lnTo>
                    <a:pt x="324174" y="1574559"/>
                  </a:lnTo>
                  <a:lnTo>
                    <a:pt x="319964" y="1574559"/>
                  </a:lnTo>
                  <a:lnTo>
                    <a:pt x="317859" y="1580874"/>
                  </a:lnTo>
                  <a:lnTo>
                    <a:pt x="319964" y="1587189"/>
                  </a:lnTo>
                  <a:lnTo>
                    <a:pt x="319964" y="1591399"/>
                  </a:lnTo>
                  <a:lnTo>
                    <a:pt x="313649" y="1595609"/>
                  </a:lnTo>
                  <a:lnTo>
                    <a:pt x="303124" y="1587189"/>
                  </a:lnTo>
                  <a:cubicBezTo>
                    <a:pt x="293300" y="1595609"/>
                    <a:pt x="284179" y="1599819"/>
                    <a:pt x="275758" y="1599819"/>
                  </a:cubicBezTo>
                  <a:cubicBezTo>
                    <a:pt x="272952" y="1598416"/>
                    <a:pt x="269443" y="1596311"/>
                    <a:pt x="265233" y="1593504"/>
                  </a:cubicBezTo>
                  <a:cubicBezTo>
                    <a:pt x="259620" y="1589294"/>
                    <a:pt x="253305" y="1585084"/>
                    <a:pt x="246288" y="1580874"/>
                  </a:cubicBezTo>
                  <a:cubicBezTo>
                    <a:pt x="246288" y="1585084"/>
                    <a:pt x="244183" y="1587189"/>
                    <a:pt x="239973" y="1587189"/>
                  </a:cubicBezTo>
                  <a:cubicBezTo>
                    <a:pt x="228746" y="1578769"/>
                    <a:pt x="202784" y="1571051"/>
                    <a:pt x="162087" y="1564034"/>
                  </a:cubicBezTo>
                  <a:cubicBezTo>
                    <a:pt x="117180" y="1544387"/>
                    <a:pt x="63853" y="1500883"/>
                    <a:pt x="2105" y="1433522"/>
                  </a:cubicBezTo>
                  <a:lnTo>
                    <a:pt x="2105" y="1429312"/>
                  </a:lnTo>
                  <a:lnTo>
                    <a:pt x="0" y="1422997"/>
                  </a:lnTo>
                  <a:cubicBezTo>
                    <a:pt x="1404" y="1422997"/>
                    <a:pt x="2105" y="1421594"/>
                    <a:pt x="2105" y="1418787"/>
                  </a:cubicBezTo>
                  <a:lnTo>
                    <a:pt x="10525" y="1422997"/>
                  </a:lnTo>
                  <a:lnTo>
                    <a:pt x="23156" y="1422997"/>
                  </a:lnTo>
                  <a:cubicBezTo>
                    <a:pt x="23156" y="1414577"/>
                    <a:pt x="25962" y="1410367"/>
                    <a:pt x="31576" y="1410367"/>
                  </a:cubicBezTo>
                  <a:cubicBezTo>
                    <a:pt x="45609" y="1420190"/>
                    <a:pt x="57538" y="1425102"/>
                    <a:pt x="67361" y="1425102"/>
                  </a:cubicBezTo>
                  <a:cubicBezTo>
                    <a:pt x="67361" y="1423699"/>
                    <a:pt x="68063" y="1422997"/>
                    <a:pt x="69466" y="1422997"/>
                  </a:cubicBezTo>
                  <a:cubicBezTo>
                    <a:pt x="72273" y="1430014"/>
                    <a:pt x="82096" y="1433522"/>
                    <a:pt x="98936" y="1433522"/>
                  </a:cubicBezTo>
                  <a:lnTo>
                    <a:pt x="94726" y="1425102"/>
                  </a:lnTo>
                  <a:cubicBezTo>
                    <a:pt x="97533" y="1425102"/>
                    <a:pt x="98936" y="1424401"/>
                    <a:pt x="98936" y="1422997"/>
                  </a:cubicBezTo>
                  <a:cubicBezTo>
                    <a:pt x="152264" y="1452468"/>
                    <a:pt x="188751" y="1467203"/>
                    <a:pt x="208398" y="1467203"/>
                  </a:cubicBezTo>
                  <a:cubicBezTo>
                    <a:pt x="208398" y="1472816"/>
                    <a:pt x="210503" y="1475623"/>
                    <a:pt x="214713" y="1475623"/>
                  </a:cubicBezTo>
                  <a:lnTo>
                    <a:pt x="229448" y="1475623"/>
                  </a:lnTo>
                  <a:cubicBezTo>
                    <a:pt x="271548" y="1462993"/>
                    <a:pt x="301019" y="1444047"/>
                    <a:pt x="317859" y="1418787"/>
                  </a:cubicBezTo>
                  <a:cubicBezTo>
                    <a:pt x="343119" y="1352830"/>
                    <a:pt x="355749" y="1319149"/>
                    <a:pt x="355749" y="1317746"/>
                  </a:cubicBezTo>
                  <a:cubicBezTo>
                    <a:pt x="355749" y="1316343"/>
                    <a:pt x="356451" y="1314939"/>
                    <a:pt x="357854" y="1313536"/>
                  </a:cubicBezTo>
                  <a:lnTo>
                    <a:pt x="366275" y="1309326"/>
                  </a:lnTo>
                  <a:lnTo>
                    <a:pt x="364170" y="1290381"/>
                  </a:lnTo>
                  <a:cubicBezTo>
                    <a:pt x="364170" y="1286171"/>
                    <a:pt x="367678" y="1284066"/>
                    <a:pt x="374695" y="1284066"/>
                  </a:cubicBezTo>
                  <a:lnTo>
                    <a:pt x="374695" y="1277750"/>
                  </a:lnTo>
                  <a:cubicBezTo>
                    <a:pt x="374695" y="1273540"/>
                    <a:pt x="388728" y="1233545"/>
                    <a:pt x="416795" y="1157764"/>
                  </a:cubicBezTo>
                  <a:lnTo>
                    <a:pt x="425215" y="1132504"/>
                  </a:lnTo>
                  <a:lnTo>
                    <a:pt x="431530" y="1107243"/>
                  </a:lnTo>
                  <a:cubicBezTo>
                    <a:pt x="437144" y="1089000"/>
                    <a:pt x="441354" y="1073563"/>
                    <a:pt x="444160" y="1060933"/>
                  </a:cubicBezTo>
                  <a:cubicBezTo>
                    <a:pt x="449774" y="1060933"/>
                    <a:pt x="454686" y="1048303"/>
                    <a:pt x="458896" y="1023042"/>
                  </a:cubicBezTo>
                  <a:cubicBezTo>
                    <a:pt x="461702" y="1023042"/>
                    <a:pt x="468719" y="1009009"/>
                    <a:pt x="479946" y="980942"/>
                  </a:cubicBezTo>
                  <a:cubicBezTo>
                    <a:pt x="477139" y="980942"/>
                    <a:pt x="475736" y="979539"/>
                    <a:pt x="475736" y="976732"/>
                  </a:cubicBezTo>
                  <a:lnTo>
                    <a:pt x="469421" y="980942"/>
                  </a:lnTo>
                  <a:cubicBezTo>
                    <a:pt x="449774" y="961295"/>
                    <a:pt x="425917" y="951472"/>
                    <a:pt x="397850" y="951472"/>
                  </a:cubicBezTo>
                  <a:cubicBezTo>
                    <a:pt x="382413" y="948665"/>
                    <a:pt x="374695" y="945157"/>
                    <a:pt x="374695" y="940946"/>
                  </a:cubicBezTo>
                  <a:lnTo>
                    <a:pt x="366275" y="945157"/>
                  </a:lnTo>
                  <a:lnTo>
                    <a:pt x="359959" y="945157"/>
                  </a:lnTo>
                  <a:lnTo>
                    <a:pt x="353644" y="940946"/>
                  </a:lnTo>
                  <a:cubicBezTo>
                    <a:pt x="353644" y="931123"/>
                    <a:pt x="357854" y="919195"/>
                    <a:pt x="366275" y="905161"/>
                  </a:cubicBezTo>
                  <a:lnTo>
                    <a:pt x="366275" y="888321"/>
                  </a:lnTo>
                  <a:cubicBezTo>
                    <a:pt x="384518" y="874287"/>
                    <a:pt x="408375" y="865867"/>
                    <a:pt x="437845" y="863060"/>
                  </a:cubicBezTo>
                  <a:cubicBezTo>
                    <a:pt x="437845" y="860254"/>
                    <a:pt x="449774" y="855342"/>
                    <a:pt x="473631" y="848325"/>
                  </a:cubicBezTo>
                  <a:cubicBezTo>
                    <a:pt x="473631" y="851132"/>
                    <a:pt x="474333" y="852535"/>
                    <a:pt x="475736" y="852535"/>
                  </a:cubicBezTo>
                  <a:cubicBezTo>
                    <a:pt x="478543" y="845519"/>
                    <a:pt x="485559" y="842010"/>
                    <a:pt x="496786" y="842010"/>
                  </a:cubicBezTo>
                  <a:lnTo>
                    <a:pt x="500996" y="842010"/>
                  </a:lnTo>
                  <a:lnTo>
                    <a:pt x="500996" y="848325"/>
                  </a:lnTo>
                  <a:lnTo>
                    <a:pt x="505206" y="848325"/>
                  </a:lnTo>
                  <a:cubicBezTo>
                    <a:pt x="517836" y="846922"/>
                    <a:pt x="533975" y="827275"/>
                    <a:pt x="553622" y="789385"/>
                  </a:cubicBezTo>
                  <a:cubicBezTo>
                    <a:pt x="563445" y="776755"/>
                    <a:pt x="573970" y="754301"/>
                    <a:pt x="585197" y="722024"/>
                  </a:cubicBezTo>
                  <a:lnTo>
                    <a:pt x="597827" y="715709"/>
                  </a:lnTo>
                  <a:lnTo>
                    <a:pt x="597827" y="722024"/>
                  </a:lnTo>
                  <a:cubicBezTo>
                    <a:pt x="588004" y="738864"/>
                    <a:pt x="581689" y="755003"/>
                    <a:pt x="578882" y="770439"/>
                  </a:cubicBezTo>
                  <a:lnTo>
                    <a:pt x="599932" y="770439"/>
                  </a:lnTo>
                  <a:cubicBezTo>
                    <a:pt x="609756" y="756406"/>
                    <a:pt x="614668" y="745881"/>
                    <a:pt x="614668" y="738864"/>
                  </a:cubicBezTo>
                  <a:lnTo>
                    <a:pt x="608352" y="743074"/>
                  </a:lnTo>
                  <a:lnTo>
                    <a:pt x="604142" y="743074"/>
                  </a:lnTo>
                  <a:lnTo>
                    <a:pt x="604142" y="728339"/>
                  </a:lnTo>
                  <a:lnTo>
                    <a:pt x="610457" y="728339"/>
                  </a:lnTo>
                  <a:lnTo>
                    <a:pt x="618878" y="732549"/>
                  </a:lnTo>
                  <a:cubicBezTo>
                    <a:pt x="630104" y="705885"/>
                    <a:pt x="635718" y="691852"/>
                    <a:pt x="635718" y="690449"/>
                  </a:cubicBezTo>
                  <a:lnTo>
                    <a:pt x="631508" y="690449"/>
                  </a:lnTo>
                  <a:lnTo>
                    <a:pt x="625193" y="692553"/>
                  </a:lnTo>
                  <a:lnTo>
                    <a:pt x="620983" y="675713"/>
                  </a:lnTo>
                  <a:lnTo>
                    <a:pt x="629403" y="671503"/>
                  </a:lnTo>
                  <a:lnTo>
                    <a:pt x="631508" y="682028"/>
                  </a:lnTo>
                  <a:cubicBezTo>
                    <a:pt x="638525" y="679222"/>
                    <a:pt x="648348" y="652558"/>
                    <a:pt x="660978" y="602037"/>
                  </a:cubicBezTo>
                  <a:lnTo>
                    <a:pt x="663083" y="602037"/>
                  </a:lnTo>
                  <a:lnTo>
                    <a:pt x="660978" y="583092"/>
                  </a:lnTo>
                  <a:lnTo>
                    <a:pt x="660978" y="534677"/>
                  </a:lnTo>
                  <a:lnTo>
                    <a:pt x="656768" y="534677"/>
                  </a:lnTo>
                  <a:lnTo>
                    <a:pt x="642033" y="538887"/>
                  </a:lnTo>
                  <a:lnTo>
                    <a:pt x="633613" y="534677"/>
                  </a:lnTo>
                  <a:cubicBezTo>
                    <a:pt x="632209" y="533273"/>
                    <a:pt x="631508" y="531870"/>
                    <a:pt x="631508" y="530467"/>
                  </a:cubicBezTo>
                  <a:cubicBezTo>
                    <a:pt x="621684" y="540290"/>
                    <a:pt x="586600" y="550815"/>
                    <a:pt x="526257" y="562042"/>
                  </a:cubicBezTo>
                  <a:cubicBezTo>
                    <a:pt x="526257" y="571865"/>
                    <a:pt x="500294" y="583794"/>
                    <a:pt x="448371" y="597827"/>
                  </a:cubicBezTo>
                  <a:cubicBezTo>
                    <a:pt x="417497" y="603441"/>
                    <a:pt x="402060" y="609054"/>
                    <a:pt x="402060" y="614668"/>
                  </a:cubicBezTo>
                  <a:lnTo>
                    <a:pt x="402060" y="618878"/>
                  </a:lnTo>
                  <a:lnTo>
                    <a:pt x="395745" y="618878"/>
                  </a:lnTo>
                  <a:cubicBezTo>
                    <a:pt x="388728" y="618878"/>
                    <a:pt x="381711" y="616773"/>
                    <a:pt x="374695" y="612563"/>
                  </a:cubicBezTo>
                  <a:cubicBezTo>
                    <a:pt x="339611" y="630806"/>
                    <a:pt x="308737" y="650453"/>
                    <a:pt x="282074" y="671503"/>
                  </a:cubicBezTo>
                  <a:cubicBezTo>
                    <a:pt x="282074" y="674310"/>
                    <a:pt x="280670" y="678520"/>
                    <a:pt x="277864" y="684133"/>
                  </a:cubicBezTo>
                  <a:cubicBezTo>
                    <a:pt x="275057" y="691150"/>
                    <a:pt x="271548" y="698869"/>
                    <a:pt x="267338" y="707289"/>
                  </a:cubicBezTo>
                  <a:lnTo>
                    <a:pt x="271548" y="715709"/>
                  </a:lnTo>
                  <a:cubicBezTo>
                    <a:pt x="270145" y="729742"/>
                    <a:pt x="268040" y="736759"/>
                    <a:pt x="265233" y="736759"/>
                  </a:cubicBezTo>
                  <a:cubicBezTo>
                    <a:pt x="269443" y="742372"/>
                    <a:pt x="271548" y="749389"/>
                    <a:pt x="271548" y="757809"/>
                  </a:cubicBezTo>
                  <a:lnTo>
                    <a:pt x="254708" y="816750"/>
                  </a:lnTo>
                  <a:cubicBezTo>
                    <a:pt x="254708" y="819557"/>
                    <a:pt x="255410" y="820960"/>
                    <a:pt x="256813" y="820960"/>
                  </a:cubicBezTo>
                  <a:cubicBezTo>
                    <a:pt x="255410" y="846220"/>
                    <a:pt x="250498" y="858850"/>
                    <a:pt x="242078" y="858850"/>
                  </a:cubicBezTo>
                  <a:cubicBezTo>
                    <a:pt x="235061" y="858850"/>
                    <a:pt x="195066" y="830783"/>
                    <a:pt x="122092" y="774649"/>
                  </a:cubicBezTo>
                  <a:cubicBezTo>
                    <a:pt x="105252" y="770439"/>
                    <a:pt x="94726" y="768334"/>
                    <a:pt x="90516" y="768334"/>
                  </a:cubicBezTo>
                  <a:cubicBezTo>
                    <a:pt x="86306" y="768334"/>
                    <a:pt x="84201" y="769036"/>
                    <a:pt x="84201" y="770439"/>
                  </a:cubicBezTo>
                  <a:cubicBezTo>
                    <a:pt x="56134" y="767633"/>
                    <a:pt x="42101" y="762019"/>
                    <a:pt x="42101" y="753599"/>
                  </a:cubicBezTo>
                  <a:cubicBezTo>
                    <a:pt x="43504" y="750792"/>
                    <a:pt x="44206" y="745881"/>
                    <a:pt x="44206" y="738864"/>
                  </a:cubicBezTo>
                  <a:cubicBezTo>
                    <a:pt x="41399" y="738864"/>
                    <a:pt x="37891" y="734654"/>
                    <a:pt x="33681" y="726234"/>
                  </a:cubicBezTo>
                  <a:lnTo>
                    <a:pt x="44206" y="703079"/>
                  </a:lnTo>
                  <a:cubicBezTo>
                    <a:pt x="35786" y="700272"/>
                    <a:pt x="31576" y="696764"/>
                    <a:pt x="31576" y="692553"/>
                  </a:cubicBezTo>
                  <a:lnTo>
                    <a:pt x="31576" y="686238"/>
                  </a:lnTo>
                  <a:lnTo>
                    <a:pt x="33681" y="679923"/>
                  </a:lnTo>
                  <a:cubicBezTo>
                    <a:pt x="28067" y="679923"/>
                    <a:pt x="23857" y="669398"/>
                    <a:pt x="21051" y="648348"/>
                  </a:cubicBezTo>
                  <a:cubicBezTo>
                    <a:pt x="25261" y="639928"/>
                    <a:pt x="27366" y="632911"/>
                    <a:pt x="27366" y="627298"/>
                  </a:cubicBezTo>
                  <a:lnTo>
                    <a:pt x="21051" y="627298"/>
                  </a:lnTo>
                  <a:lnTo>
                    <a:pt x="31576" y="604143"/>
                  </a:lnTo>
                  <a:cubicBezTo>
                    <a:pt x="25962" y="604143"/>
                    <a:pt x="23156" y="602037"/>
                    <a:pt x="23156" y="597827"/>
                  </a:cubicBezTo>
                  <a:cubicBezTo>
                    <a:pt x="28769" y="597827"/>
                    <a:pt x="31576" y="595722"/>
                    <a:pt x="31576" y="591512"/>
                  </a:cubicBezTo>
                  <a:lnTo>
                    <a:pt x="31576" y="551517"/>
                  </a:lnTo>
                  <a:lnTo>
                    <a:pt x="42101" y="538887"/>
                  </a:lnTo>
                  <a:lnTo>
                    <a:pt x="33681" y="538887"/>
                  </a:lnTo>
                  <a:lnTo>
                    <a:pt x="33681" y="530467"/>
                  </a:lnTo>
                  <a:lnTo>
                    <a:pt x="48416" y="513626"/>
                  </a:lnTo>
                  <a:lnTo>
                    <a:pt x="48416" y="509416"/>
                  </a:lnTo>
                  <a:lnTo>
                    <a:pt x="42101" y="509416"/>
                  </a:lnTo>
                  <a:lnTo>
                    <a:pt x="42101" y="505206"/>
                  </a:lnTo>
                  <a:cubicBezTo>
                    <a:pt x="49117" y="500996"/>
                    <a:pt x="53328" y="483454"/>
                    <a:pt x="54731" y="452581"/>
                  </a:cubicBezTo>
                  <a:cubicBezTo>
                    <a:pt x="50521" y="452581"/>
                    <a:pt x="48416" y="450476"/>
                    <a:pt x="48416" y="446266"/>
                  </a:cubicBezTo>
                  <a:cubicBezTo>
                    <a:pt x="66659" y="392938"/>
                    <a:pt x="101041" y="339611"/>
                    <a:pt x="151562" y="286284"/>
                  </a:cubicBezTo>
                  <a:cubicBezTo>
                    <a:pt x="165596" y="283477"/>
                    <a:pt x="176822" y="277864"/>
                    <a:pt x="185242" y="269444"/>
                  </a:cubicBezTo>
                  <a:cubicBezTo>
                    <a:pt x="193663" y="259620"/>
                    <a:pt x="211906" y="254708"/>
                    <a:pt x="239973" y="254708"/>
                  </a:cubicBezTo>
                  <a:lnTo>
                    <a:pt x="261023" y="254708"/>
                  </a:lnTo>
                  <a:cubicBezTo>
                    <a:pt x="263830" y="254708"/>
                    <a:pt x="265233" y="256112"/>
                    <a:pt x="265233" y="258918"/>
                  </a:cubicBezTo>
                  <a:lnTo>
                    <a:pt x="271548" y="254708"/>
                  </a:lnTo>
                  <a:lnTo>
                    <a:pt x="292599" y="258918"/>
                  </a:lnTo>
                  <a:cubicBezTo>
                    <a:pt x="302422" y="251902"/>
                    <a:pt x="319964" y="248393"/>
                    <a:pt x="345224" y="248393"/>
                  </a:cubicBezTo>
                  <a:close/>
                  <a:moveTo>
                    <a:pt x="608352" y="0"/>
                  </a:moveTo>
                  <a:cubicBezTo>
                    <a:pt x="613966" y="2807"/>
                    <a:pt x="617474" y="4210"/>
                    <a:pt x="618878" y="4210"/>
                  </a:cubicBezTo>
                  <a:cubicBezTo>
                    <a:pt x="620281" y="4210"/>
                    <a:pt x="620983" y="2807"/>
                    <a:pt x="620983" y="0"/>
                  </a:cubicBezTo>
                  <a:lnTo>
                    <a:pt x="635718" y="4210"/>
                  </a:lnTo>
                  <a:cubicBezTo>
                    <a:pt x="655365" y="1404"/>
                    <a:pt x="667995" y="0"/>
                    <a:pt x="673608" y="0"/>
                  </a:cubicBezTo>
                  <a:lnTo>
                    <a:pt x="673608" y="4210"/>
                  </a:lnTo>
                  <a:lnTo>
                    <a:pt x="682028" y="0"/>
                  </a:lnTo>
                  <a:cubicBezTo>
                    <a:pt x="698868" y="1404"/>
                    <a:pt x="707289" y="4210"/>
                    <a:pt x="707289" y="8420"/>
                  </a:cubicBezTo>
                  <a:lnTo>
                    <a:pt x="713604" y="4210"/>
                  </a:lnTo>
                  <a:lnTo>
                    <a:pt x="717814" y="4210"/>
                  </a:lnTo>
                  <a:cubicBezTo>
                    <a:pt x="769738" y="14034"/>
                    <a:pt x="815347" y="29471"/>
                    <a:pt x="854640" y="50521"/>
                  </a:cubicBezTo>
                  <a:lnTo>
                    <a:pt x="961997" y="149457"/>
                  </a:lnTo>
                  <a:lnTo>
                    <a:pt x="961997" y="162087"/>
                  </a:lnTo>
                  <a:lnTo>
                    <a:pt x="951472" y="176822"/>
                  </a:lnTo>
                  <a:lnTo>
                    <a:pt x="953577" y="185243"/>
                  </a:lnTo>
                  <a:lnTo>
                    <a:pt x="947261" y="197873"/>
                  </a:lnTo>
                  <a:cubicBezTo>
                    <a:pt x="950068" y="203486"/>
                    <a:pt x="951472" y="208398"/>
                    <a:pt x="951472" y="212608"/>
                  </a:cubicBezTo>
                  <a:cubicBezTo>
                    <a:pt x="945858" y="218221"/>
                    <a:pt x="943051" y="227343"/>
                    <a:pt x="943051" y="239973"/>
                  </a:cubicBezTo>
                  <a:lnTo>
                    <a:pt x="936736" y="239973"/>
                  </a:lnTo>
                  <a:cubicBezTo>
                    <a:pt x="901653" y="210503"/>
                    <a:pt x="870779" y="195768"/>
                    <a:pt x="844115" y="195768"/>
                  </a:cubicBezTo>
                  <a:lnTo>
                    <a:pt x="783070" y="195768"/>
                  </a:lnTo>
                  <a:lnTo>
                    <a:pt x="766229" y="197873"/>
                  </a:lnTo>
                  <a:cubicBezTo>
                    <a:pt x="762019" y="196469"/>
                    <a:pt x="756406" y="195066"/>
                    <a:pt x="749389" y="193663"/>
                  </a:cubicBezTo>
                  <a:cubicBezTo>
                    <a:pt x="739566" y="190856"/>
                    <a:pt x="729041" y="188751"/>
                    <a:pt x="717814" y="187347"/>
                  </a:cubicBezTo>
                  <a:lnTo>
                    <a:pt x="696763" y="191558"/>
                  </a:lnTo>
                  <a:lnTo>
                    <a:pt x="686238" y="191558"/>
                  </a:lnTo>
                  <a:cubicBezTo>
                    <a:pt x="683432" y="191558"/>
                    <a:pt x="682028" y="190154"/>
                    <a:pt x="682028" y="187347"/>
                  </a:cubicBezTo>
                  <a:cubicBezTo>
                    <a:pt x="679222" y="188751"/>
                    <a:pt x="675012" y="190154"/>
                    <a:pt x="669398" y="191558"/>
                  </a:cubicBezTo>
                  <a:cubicBezTo>
                    <a:pt x="662381" y="192961"/>
                    <a:pt x="654663" y="194364"/>
                    <a:pt x="646243" y="195768"/>
                  </a:cubicBezTo>
                  <a:cubicBezTo>
                    <a:pt x="646243" y="192961"/>
                    <a:pt x="644840" y="191558"/>
                    <a:pt x="642033" y="191558"/>
                  </a:cubicBezTo>
                  <a:cubicBezTo>
                    <a:pt x="642033" y="194364"/>
                    <a:pt x="641331" y="195768"/>
                    <a:pt x="639928" y="195768"/>
                  </a:cubicBezTo>
                  <a:lnTo>
                    <a:pt x="639928" y="187347"/>
                  </a:lnTo>
                  <a:cubicBezTo>
                    <a:pt x="684835" y="180331"/>
                    <a:pt x="721322" y="168402"/>
                    <a:pt x="749389" y="151562"/>
                  </a:cubicBezTo>
                  <a:lnTo>
                    <a:pt x="749389" y="149457"/>
                  </a:lnTo>
                  <a:lnTo>
                    <a:pt x="740969" y="149457"/>
                  </a:lnTo>
                  <a:lnTo>
                    <a:pt x="740969" y="141037"/>
                  </a:lnTo>
                  <a:cubicBezTo>
                    <a:pt x="746582" y="141037"/>
                    <a:pt x="752897" y="137529"/>
                    <a:pt x="759914" y="130512"/>
                  </a:cubicBezTo>
                  <a:cubicBezTo>
                    <a:pt x="765528" y="133319"/>
                    <a:pt x="769036" y="134722"/>
                    <a:pt x="770439" y="134722"/>
                  </a:cubicBezTo>
                  <a:lnTo>
                    <a:pt x="770439" y="130512"/>
                  </a:lnTo>
                  <a:cubicBezTo>
                    <a:pt x="770439" y="115075"/>
                    <a:pt x="750091" y="101041"/>
                    <a:pt x="709394" y="88411"/>
                  </a:cubicBezTo>
                  <a:lnTo>
                    <a:pt x="656768" y="61046"/>
                  </a:lnTo>
                  <a:cubicBezTo>
                    <a:pt x="634314" y="51222"/>
                    <a:pt x="608352" y="44206"/>
                    <a:pt x="578882" y="39996"/>
                  </a:cubicBezTo>
                  <a:lnTo>
                    <a:pt x="578882" y="31576"/>
                  </a:lnTo>
                  <a:lnTo>
                    <a:pt x="583092" y="31576"/>
                  </a:lnTo>
                  <a:lnTo>
                    <a:pt x="589407" y="35786"/>
                  </a:lnTo>
                  <a:cubicBezTo>
                    <a:pt x="589407" y="31576"/>
                    <a:pt x="596424" y="23156"/>
                    <a:pt x="610457" y="10525"/>
                  </a:cubicBezTo>
                  <a:cubicBezTo>
                    <a:pt x="606247" y="10525"/>
                    <a:pt x="604142" y="8420"/>
                    <a:pt x="604142" y="4210"/>
                  </a:cubicBezTo>
                  <a:cubicBezTo>
                    <a:pt x="606949" y="4210"/>
                    <a:pt x="608352" y="2807"/>
                    <a:pt x="608352" y="0"/>
                  </a:cubicBezTo>
                  <a:close/>
                </a:path>
              </a:pathLst>
            </a:custGeom>
            <a:solidFill>
              <a:schemeClr val="tx1">
                <a:lumMod val="85000"/>
                <a:lumOff val="1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lgn="ctr">
                <a:defRPr sz="16600">
                  <a:solidFill>
                    <a:schemeClr val="bg1"/>
                  </a:solidFill>
                  <a:latin typeface="字魂49号-逍遥行书" panose="00000500000000000000" pitchFamily="2" charset="-122"/>
                  <a:ea typeface="字魂49号-逍遥行书" panose="00000500000000000000" pitchFamily="2" charset="-122"/>
                </a:defRPr>
              </a:lvl1pPr>
            </a:lstStyle>
            <a:p>
              <a:endParaRPr lang="zh-CN" altLang="en-US" dirty="0">
                <a:solidFill>
                  <a:schemeClr val="tx1">
                    <a:lumMod val="85000"/>
                    <a:lumOff val="15000"/>
                  </a:schemeClr>
                </a:solidFill>
              </a:endParaRPr>
            </a:p>
          </p:txBody>
        </p:sp>
        <p:sp>
          <p:nvSpPr>
            <p:cNvPr id="24" name="文本框 23">
              <a:extLst>
                <a:ext uri="{FF2B5EF4-FFF2-40B4-BE49-F238E27FC236}">
                  <a16:creationId xmlns:a16="http://schemas.microsoft.com/office/drawing/2014/main" id="{76C2C158-EEB5-46AF-96AF-A28650C91830}"/>
                </a:ext>
              </a:extLst>
            </p:cNvPr>
            <p:cNvSpPr txBox="1"/>
            <p:nvPr/>
          </p:nvSpPr>
          <p:spPr>
            <a:xfrm>
              <a:off x="5779759" y="2586967"/>
              <a:ext cx="851229" cy="921629"/>
            </a:xfrm>
            <a:custGeom>
              <a:avLst/>
              <a:gdLst/>
              <a:ahLst/>
              <a:cxnLst/>
              <a:rect l="l" t="t" r="r" b="b"/>
              <a:pathLst>
                <a:path w="851229" h="921629">
                  <a:moveTo>
                    <a:pt x="354933" y="872595"/>
                  </a:moveTo>
                  <a:lnTo>
                    <a:pt x="354933" y="874823"/>
                  </a:lnTo>
                  <a:lnTo>
                    <a:pt x="362734" y="874823"/>
                  </a:lnTo>
                  <a:lnTo>
                    <a:pt x="362734" y="872595"/>
                  </a:lnTo>
                  <a:close/>
                  <a:moveTo>
                    <a:pt x="137620" y="824674"/>
                  </a:moveTo>
                  <a:lnTo>
                    <a:pt x="140963" y="824674"/>
                  </a:lnTo>
                  <a:lnTo>
                    <a:pt x="140963" y="825789"/>
                  </a:lnTo>
                  <a:lnTo>
                    <a:pt x="137620" y="825789"/>
                  </a:lnTo>
                  <a:close/>
                  <a:moveTo>
                    <a:pt x="229003" y="822445"/>
                  </a:moveTo>
                  <a:cubicBezTo>
                    <a:pt x="221573" y="824674"/>
                    <a:pt x="217859" y="827275"/>
                    <a:pt x="217859" y="830246"/>
                  </a:cubicBezTo>
                  <a:lnTo>
                    <a:pt x="220088" y="830246"/>
                  </a:lnTo>
                  <a:cubicBezTo>
                    <a:pt x="226031" y="830246"/>
                    <a:pt x="229746" y="828389"/>
                    <a:pt x="231232" y="824674"/>
                  </a:cubicBezTo>
                  <a:cubicBezTo>
                    <a:pt x="229746" y="824674"/>
                    <a:pt x="229003" y="823931"/>
                    <a:pt x="229003" y="822445"/>
                  </a:cubicBezTo>
                  <a:close/>
                  <a:moveTo>
                    <a:pt x="229003" y="812416"/>
                  </a:moveTo>
                  <a:lnTo>
                    <a:pt x="233461" y="812416"/>
                  </a:lnTo>
                  <a:cubicBezTo>
                    <a:pt x="233461" y="815387"/>
                    <a:pt x="231975" y="816873"/>
                    <a:pt x="229003" y="816873"/>
                  </a:cubicBezTo>
                  <a:close/>
                  <a:moveTo>
                    <a:pt x="240147" y="805729"/>
                  </a:moveTo>
                  <a:lnTo>
                    <a:pt x="240147" y="809072"/>
                  </a:lnTo>
                  <a:lnTo>
                    <a:pt x="236804" y="809072"/>
                  </a:lnTo>
                  <a:cubicBezTo>
                    <a:pt x="236804" y="806844"/>
                    <a:pt x="237918" y="805729"/>
                    <a:pt x="240147" y="805729"/>
                  </a:cubicBezTo>
                  <a:close/>
                  <a:moveTo>
                    <a:pt x="223431" y="801271"/>
                  </a:moveTo>
                  <a:lnTo>
                    <a:pt x="225660" y="805729"/>
                  </a:lnTo>
                  <a:lnTo>
                    <a:pt x="225660" y="806844"/>
                  </a:lnTo>
                  <a:lnTo>
                    <a:pt x="214515" y="806844"/>
                  </a:lnTo>
                  <a:cubicBezTo>
                    <a:pt x="214515" y="809815"/>
                    <a:pt x="219345" y="813902"/>
                    <a:pt x="229003" y="819102"/>
                  </a:cubicBezTo>
                  <a:lnTo>
                    <a:pt x="229003" y="820217"/>
                  </a:lnTo>
                  <a:lnTo>
                    <a:pt x="233461" y="820217"/>
                  </a:lnTo>
                  <a:cubicBezTo>
                    <a:pt x="239404" y="820217"/>
                    <a:pt x="243490" y="817245"/>
                    <a:pt x="245719" y="811301"/>
                  </a:cubicBezTo>
                  <a:cubicBezTo>
                    <a:pt x="245719" y="809072"/>
                    <a:pt x="243490" y="805729"/>
                    <a:pt x="239033" y="801271"/>
                  </a:cubicBezTo>
                  <a:lnTo>
                    <a:pt x="235689" y="802386"/>
                  </a:lnTo>
                  <a:lnTo>
                    <a:pt x="233461" y="803500"/>
                  </a:lnTo>
                  <a:close/>
                  <a:moveTo>
                    <a:pt x="272465" y="767839"/>
                  </a:moveTo>
                  <a:lnTo>
                    <a:pt x="274694" y="767839"/>
                  </a:lnTo>
                  <a:lnTo>
                    <a:pt x="274694" y="772296"/>
                  </a:lnTo>
                  <a:lnTo>
                    <a:pt x="269122" y="772296"/>
                  </a:lnTo>
                  <a:cubicBezTo>
                    <a:pt x="269122" y="769324"/>
                    <a:pt x="270237" y="767839"/>
                    <a:pt x="272465" y="767839"/>
                  </a:cubicBezTo>
                  <a:close/>
                  <a:moveTo>
                    <a:pt x="270237" y="760038"/>
                  </a:moveTo>
                  <a:cubicBezTo>
                    <a:pt x="265779" y="763009"/>
                    <a:pt x="262807" y="765610"/>
                    <a:pt x="261321" y="767839"/>
                  </a:cubicBezTo>
                  <a:cubicBezTo>
                    <a:pt x="261321" y="768582"/>
                    <a:pt x="262064" y="769696"/>
                    <a:pt x="263550" y="771182"/>
                  </a:cubicBezTo>
                  <a:cubicBezTo>
                    <a:pt x="265779" y="772668"/>
                    <a:pt x="268751" y="774154"/>
                    <a:pt x="272465" y="775640"/>
                  </a:cubicBezTo>
                  <a:lnTo>
                    <a:pt x="275809" y="775640"/>
                  </a:lnTo>
                  <a:cubicBezTo>
                    <a:pt x="275809" y="771925"/>
                    <a:pt x="277666" y="767467"/>
                    <a:pt x="281381" y="762266"/>
                  </a:cubicBezTo>
                  <a:lnTo>
                    <a:pt x="278038" y="762266"/>
                  </a:lnTo>
                  <a:lnTo>
                    <a:pt x="272465" y="765610"/>
                  </a:lnTo>
                  <a:lnTo>
                    <a:pt x="272465" y="764495"/>
                  </a:lnTo>
                  <a:lnTo>
                    <a:pt x="274694" y="760038"/>
                  </a:lnTo>
                  <a:close/>
                  <a:moveTo>
                    <a:pt x="222316" y="747779"/>
                  </a:moveTo>
                  <a:cubicBezTo>
                    <a:pt x="218602" y="747779"/>
                    <a:pt x="210801" y="750751"/>
                    <a:pt x="198913" y="756694"/>
                  </a:cubicBezTo>
                  <a:lnTo>
                    <a:pt x="187769" y="748893"/>
                  </a:lnTo>
                  <a:cubicBezTo>
                    <a:pt x="187769" y="752608"/>
                    <a:pt x="184054" y="754466"/>
                    <a:pt x="176625" y="754466"/>
                  </a:cubicBezTo>
                  <a:lnTo>
                    <a:pt x="176625" y="758923"/>
                  </a:lnTo>
                  <a:cubicBezTo>
                    <a:pt x="176625" y="773782"/>
                    <a:pt x="173653" y="781212"/>
                    <a:pt x="167710" y="781212"/>
                  </a:cubicBezTo>
                  <a:cubicBezTo>
                    <a:pt x="167710" y="791613"/>
                    <a:pt x="170310" y="797185"/>
                    <a:pt x="175510" y="797928"/>
                  </a:cubicBezTo>
                  <a:lnTo>
                    <a:pt x="176625" y="797928"/>
                  </a:lnTo>
                  <a:cubicBezTo>
                    <a:pt x="181083" y="793470"/>
                    <a:pt x="188141" y="788641"/>
                    <a:pt x="197799" y="783441"/>
                  </a:cubicBezTo>
                  <a:close/>
                  <a:moveTo>
                    <a:pt x="339331" y="745550"/>
                  </a:moveTo>
                  <a:cubicBezTo>
                    <a:pt x="327444" y="765610"/>
                    <a:pt x="308127" y="790127"/>
                    <a:pt x="281381" y="819102"/>
                  </a:cubicBezTo>
                  <a:cubicBezTo>
                    <a:pt x="279895" y="822817"/>
                    <a:pt x="270608" y="828761"/>
                    <a:pt x="253520" y="836933"/>
                  </a:cubicBezTo>
                  <a:cubicBezTo>
                    <a:pt x="253520" y="842877"/>
                    <a:pt x="247205" y="848077"/>
                    <a:pt x="234575" y="852535"/>
                  </a:cubicBezTo>
                  <a:lnTo>
                    <a:pt x="234575" y="853649"/>
                  </a:lnTo>
                  <a:cubicBezTo>
                    <a:pt x="234575" y="857364"/>
                    <a:pt x="247205" y="863679"/>
                    <a:pt x="272465" y="872595"/>
                  </a:cubicBezTo>
                  <a:lnTo>
                    <a:pt x="274694" y="872595"/>
                  </a:lnTo>
                  <a:cubicBezTo>
                    <a:pt x="291782" y="872595"/>
                    <a:pt x="303298" y="864051"/>
                    <a:pt x="309241" y="846963"/>
                  </a:cubicBezTo>
                  <a:cubicBezTo>
                    <a:pt x="315928" y="838047"/>
                    <a:pt x="321129" y="826532"/>
                    <a:pt x="324843" y="812416"/>
                  </a:cubicBezTo>
                  <a:cubicBezTo>
                    <a:pt x="328558" y="812416"/>
                    <a:pt x="330416" y="810187"/>
                    <a:pt x="330416" y="805729"/>
                  </a:cubicBezTo>
                  <a:cubicBezTo>
                    <a:pt x="326701" y="798300"/>
                    <a:pt x="324843" y="793842"/>
                    <a:pt x="324843" y="792356"/>
                  </a:cubicBezTo>
                  <a:lnTo>
                    <a:pt x="330416" y="789013"/>
                  </a:lnTo>
                  <a:lnTo>
                    <a:pt x="328187" y="784555"/>
                  </a:lnTo>
                  <a:lnTo>
                    <a:pt x="341560" y="745550"/>
                  </a:lnTo>
                  <a:close/>
                  <a:moveTo>
                    <a:pt x="285839" y="737749"/>
                  </a:moveTo>
                  <a:lnTo>
                    <a:pt x="275809" y="739978"/>
                  </a:lnTo>
                  <a:lnTo>
                    <a:pt x="280266" y="745550"/>
                  </a:lnTo>
                  <a:cubicBezTo>
                    <a:pt x="278038" y="745550"/>
                    <a:pt x="275437" y="748150"/>
                    <a:pt x="272465" y="753351"/>
                  </a:cubicBezTo>
                  <a:cubicBezTo>
                    <a:pt x="272465" y="754094"/>
                    <a:pt x="275437" y="756323"/>
                    <a:pt x="281381" y="760038"/>
                  </a:cubicBezTo>
                  <a:lnTo>
                    <a:pt x="282867" y="758923"/>
                  </a:lnTo>
                  <a:lnTo>
                    <a:pt x="283610" y="758923"/>
                  </a:lnTo>
                  <a:lnTo>
                    <a:pt x="283610" y="758366"/>
                  </a:lnTo>
                  <a:lnTo>
                    <a:pt x="285839" y="756694"/>
                  </a:lnTo>
                  <a:lnTo>
                    <a:pt x="285839" y="753351"/>
                  </a:lnTo>
                  <a:lnTo>
                    <a:pt x="283610" y="753351"/>
                  </a:lnTo>
                  <a:lnTo>
                    <a:pt x="283610" y="758366"/>
                  </a:lnTo>
                  <a:lnTo>
                    <a:pt x="282867" y="758923"/>
                  </a:lnTo>
                  <a:lnTo>
                    <a:pt x="281381" y="758923"/>
                  </a:lnTo>
                  <a:cubicBezTo>
                    <a:pt x="279152" y="758923"/>
                    <a:pt x="278038" y="757437"/>
                    <a:pt x="278038" y="754466"/>
                  </a:cubicBezTo>
                  <a:lnTo>
                    <a:pt x="278038" y="753351"/>
                  </a:lnTo>
                  <a:cubicBezTo>
                    <a:pt x="278038" y="751865"/>
                    <a:pt x="281009" y="749265"/>
                    <a:pt x="286953" y="745550"/>
                  </a:cubicBezTo>
                  <a:cubicBezTo>
                    <a:pt x="288439" y="747779"/>
                    <a:pt x="289925" y="748893"/>
                    <a:pt x="291411" y="748893"/>
                  </a:cubicBezTo>
                  <a:lnTo>
                    <a:pt x="294754" y="748893"/>
                  </a:lnTo>
                  <a:lnTo>
                    <a:pt x="285839" y="739978"/>
                  </a:lnTo>
                  <a:lnTo>
                    <a:pt x="291411" y="739978"/>
                  </a:lnTo>
                  <a:lnTo>
                    <a:pt x="291411" y="737749"/>
                  </a:lnTo>
                  <a:close/>
                  <a:moveTo>
                    <a:pt x="192227" y="737749"/>
                  </a:moveTo>
                  <a:cubicBezTo>
                    <a:pt x="189998" y="738492"/>
                    <a:pt x="188141" y="739607"/>
                    <a:pt x="186655" y="741092"/>
                  </a:cubicBezTo>
                  <a:cubicBezTo>
                    <a:pt x="185169" y="741835"/>
                    <a:pt x="184426" y="742578"/>
                    <a:pt x="184426" y="743321"/>
                  </a:cubicBezTo>
                  <a:lnTo>
                    <a:pt x="187769" y="743321"/>
                  </a:lnTo>
                  <a:cubicBezTo>
                    <a:pt x="189998" y="743321"/>
                    <a:pt x="191855" y="741464"/>
                    <a:pt x="193341" y="737749"/>
                  </a:cubicBezTo>
                  <a:close/>
                  <a:moveTo>
                    <a:pt x="197799" y="725490"/>
                  </a:moveTo>
                  <a:cubicBezTo>
                    <a:pt x="196313" y="728462"/>
                    <a:pt x="195570" y="730320"/>
                    <a:pt x="195570" y="731063"/>
                  </a:cubicBezTo>
                  <a:lnTo>
                    <a:pt x="195570" y="732177"/>
                  </a:lnTo>
                  <a:lnTo>
                    <a:pt x="197799" y="732177"/>
                  </a:lnTo>
                  <a:cubicBezTo>
                    <a:pt x="197799" y="728462"/>
                    <a:pt x="199656" y="726605"/>
                    <a:pt x="203371" y="726605"/>
                  </a:cubicBezTo>
                  <a:lnTo>
                    <a:pt x="203371" y="725490"/>
                  </a:lnTo>
                  <a:close/>
                  <a:moveTo>
                    <a:pt x="302555" y="723262"/>
                  </a:moveTo>
                  <a:lnTo>
                    <a:pt x="302555" y="726605"/>
                  </a:lnTo>
                  <a:lnTo>
                    <a:pt x="305898" y="726605"/>
                  </a:lnTo>
                  <a:cubicBezTo>
                    <a:pt x="305898" y="724376"/>
                    <a:pt x="304784" y="723262"/>
                    <a:pt x="302555" y="723262"/>
                  </a:cubicBezTo>
                  <a:close/>
                  <a:moveTo>
                    <a:pt x="298097" y="712117"/>
                  </a:moveTo>
                  <a:cubicBezTo>
                    <a:pt x="289925" y="713603"/>
                    <a:pt x="285839" y="714718"/>
                    <a:pt x="285839" y="715461"/>
                  </a:cubicBezTo>
                  <a:lnTo>
                    <a:pt x="286953" y="718804"/>
                  </a:lnTo>
                  <a:lnTo>
                    <a:pt x="286953" y="721033"/>
                  </a:lnTo>
                  <a:cubicBezTo>
                    <a:pt x="286210" y="721033"/>
                    <a:pt x="285839" y="721776"/>
                    <a:pt x="285839" y="723262"/>
                  </a:cubicBezTo>
                  <a:lnTo>
                    <a:pt x="294754" y="728834"/>
                  </a:lnTo>
                  <a:lnTo>
                    <a:pt x="300326" y="718804"/>
                  </a:lnTo>
                  <a:cubicBezTo>
                    <a:pt x="298840" y="718804"/>
                    <a:pt x="298097" y="718432"/>
                    <a:pt x="298097" y="717689"/>
                  </a:cubicBezTo>
                  <a:cubicBezTo>
                    <a:pt x="301069" y="717689"/>
                    <a:pt x="302555" y="716204"/>
                    <a:pt x="302555" y="713232"/>
                  </a:cubicBezTo>
                  <a:close/>
                  <a:moveTo>
                    <a:pt x="311470" y="695401"/>
                  </a:moveTo>
                  <a:lnTo>
                    <a:pt x="311470" y="696515"/>
                  </a:lnTo>
                  <a:lnTo>
                    <a:pt x="315928" y="696515"/>
                  </a:lnTo>
                  <a:lnTo>
                    <a:pt x="315928" y="695401"/>
                  </a:lnTo>
                  <a:close/>
                  <a:moveTo>
                    <a:pt x="198913" y="695401"/>
                  </a:moveTo>
                  <a:cubicBezTo>
                    <a:pt x="198913" y="702831"/>
                    <a:pt x="195199" y="706545"/>
                    <a:pt x="187769" y="706545"/>
                  </a:cubicBezTo>
                  <a:lnTo>
                    <a:pt x="189998" y="715461"/>
                  </a:lnTo>
                  <a:lnTo>
                    <a:pt x="189998" y="717689"/>
                  </a:lnTo>
                  <a:lnTo>
                    <a:pt x="184426" y="717689"/>
                  </a:lnTo>
                  <a:lnTo>
                    <a:pt x="184426" y="721033"/>
                  </a:lnTo>
                  <a:lnTo>
                    <a:pt x="186655" y="721033"/>
                  </a:lnTo>
                  <a:lnTo>
                    <a:pt x="198913" y="713232"/>
                  </a:lnTo>
                  <a:cubicBezTo>
                    <a:pt x="199656" y="716204"/>
                    <a:pt x="201142" y="717689"/>
                    <a:pt x="203371" y="717689"/>
                  </a:cubicBezTo>
                  <a:lnTo>
                    <a:pt x="204486" y="717689"/>
                  </a:lnTo>
                  <a:lnTo>
                    <a:pt x="204486" y="713232"/>
                  </a:lnTo>
                  <a:lnTo>
                    <a:pt x="198913" y="713232"/>
                  </a:lnTo>
                  <a:lnTo>
                    <a:pt x="198913" y="709888"/>
                  </a:lnTo>
                  <a:lnTo>
                    <a:pt x="208943" y="709888"/>
                  </a:lnTo>
                  <a:lnTo>
                    <a:pt x="208943" y="706545"/>
                  </a:lnTo>
                  <a:lnTo>
                    <a:pt x="203371" y="707660"/>
                  </a:lnTo>
                  <a:cubicBezTo>
                    <a:pt x="203371" y="705431"/>
                    <a:pt x="204486" y="701716"/>
                    <a:pt x="206714" y="696515"/>
                  </a:cubicBezTo>
                  <a:lnTo>
                    <a:pt x="203371" y="695401"/>
                  </a:lnTo>
                  <a:close/>
                  <a:moveTo>
                    <a:pt x="300326" y="689829"/>
                  </a:moveTo>
                  <a:lnTo>
                    <a:pt x="300326" y="690943"/>
                  </a:lnTo>
                  <a:lnTo>
                    <a:pt x="298097" y="709888"/>
                  </a:lnTo>
                  <a:cubicBezTo>
                    <a:pt x="301069" y="709888"/>
                    <a:pt x="302555" y="708031"/>
                    <a:pt x="302555" y="704316"/>
                  </a:cubicBezTo>
                  <a:lnTo>
                    <a:pt x="305898" y="706545"/>
                  </a:lnTo>
                  <a:lnTo>
                    <a:pt x="308127" y="706545"/>
                  </a:lnTo>
                  <a:lnTo>
                    <a:pt x="305898" y="702088"/>
                  </a:lnTo>
                  <a:lnTo>
                    <a:pt x="305898" y="700973"/>
                  </a:lnTo>
                  <a:lnTo>
                    <a:pt x="309241" y="700973"/>
                  </a:lnTo>
                  <a:lnTo>
                    <a:pt x="309241" y="693172"/>
                  </a:lnTo>
                  <a:cubicBezTo>
                    <a:pt x="309241" y="690943"/>
                    <a:pt x="308127" y="689829"/>
                    <a:pt x="305898" y="689829"/>
                  </a:cubicBezTo>
                  <a:close/>
                  <a:moveTo>
                    <a:pt x="203371" y="685371"/>
                  </a:moveTo>
                  <a:lnTo>
                    <a:pt x="203371" y="687600"/>
                  </a:lnTo>
                  <a:cubicBezTo>
                    <a:pt x="203371" y="688343"/>
                    <a:pt x="204114" y="689457"/>
                    <a:pt x="205600" y="690943"/>
                  </a:cubicBezTo>
                  <a:cubicBezTo>
                    <a:pt x="206343" y="692429"/>
                    <a:pt x="207829" y="693915"/>
                    <a:pt x="210058" y="695401"/>
                  </a:cubicBezTo>
                  <a:cubicBezTo>
                    <a:pt x="210801" y="692429"/>
                    <a:pt x="212287" y="690943"/>
                    <a:pt x="214515" y="690943"/>
                  </a:cubicBezTo>
                  <a:lnTo>
                    <a:pt x="214515" y="695401"/>
                  </a:lnTo>
                  <a:lnTo>
                    <a:pt x="217859" y="695401"/>
                  </a:lnTo>
                  <a:lnTo>
                    <a:pt x="217859" y="690943"/>
                  </a:lnTo>
                  <a:cubicBezTo>
                    <a:pt x="208943" y="687229"/>
                    <a:pt x="204114" y="685371"/>
                    <a:pt x="203371" y="685371"/>
                  </a:cubicBezTo>
                  <a:close/>
                  <a:moveTo>
                    <a:pt x="225660" y="663083"/>
                  </a:moveTo>
                  <a:cubicBezTo>
                    <a:pt x="225660" y="665311"/>
                    <a:pt x="222316" y="666426"/>
                    <a:pt x="215630" y="666426"/>
                  </a:cubicBezTo>
                  <a:cubicBezTo>
                    <a:pt x="215630" y="668655"/>
                    <a:pt x="220088" y="671998"/>
                    <a:pt x="229003" y="676456"/>
                  </a:cubicBezTo>
                  <a:cubicBezTo>
                    <a:pt x="231975" y="676456"/>
                    <a:pt x="233461" y="674970"/>
                    <a:pt x="233461" y="671998"/>
                  </a:cubicBezTo>
                  <a:lnTo>
                    <a:pt x="233461" y="666426"/>
                  </a:lnTo>
                  <a:cubicBezTo>
                    <a:pt x="231975" y="666426"/>
                    <a:pt x="229374" y="665311"/>
                    <a:pt x="225660" y="663083"/>
                  </a:cubicBezTo>
                  <a:close/>
                  <a:moveTo>
                    <a:pt x="233461" y="648595"/>
                  </a:moveTo>
                  <a:lnTo>
                    <a:pt x="233461" y="651938"/>
                  </a:lnTo>
                  <a:lnTo>
                    <a:pt x="234575" y="651938"/>
                  </a:lnTo>
                  <a:lnTo>
                    <a:pt x="234575" y="648595"/>
                  </a:lnTo>
                  <a:close/>
                  <a:moveTo>
                    <a:pt x="62954" y="648595"/>
                  </a:moveTo>
                  <a:cubicBezTo>
                    <a:pt x="62954" y="649338"/>
                    <a:pt x="65182" y="651567"/>
                    <a:pt x="69640" y="655282"/>
                  </a:cubicBezTo>
                  <a:lnTo>
                    <a:pt x="75212" y="654167"/>
                  </a:lnTo>
                  <a:lnTo>
                    <a:pt x="71869" y="659739"/>
                  </a:lnTo>
                  <a:cubicBezTo>
                    <a:pt x="74098" y="659739"/>
                    <a:pt x="75212" y="660111"/>
                    <a:pt x="75212" y="660854"/>
                  </a:cubicBezTo>
                  <a:cubicBezTo>
                    <a:pt x="79670" y="658625"/>
                    <a:pt x="83013" y="657511"/>
                    <a:pt x="85242" y="657511"/>
                  </a:cubicBezTo>
                  <a:lnTo>
                    <a:pt x="83013" y="654167"/>
                  </a:lnTo>
                  <a:lnTo>
                    <a:pt x="85242" y="649710"/>
                  </a:lnTo>
                  <a:lnTo>
                    <a:pt x="83013" y="649710"/>
                  </a:lnTo>
                  <a:lnTo>
                    <a:pt x="77441" y="654167"/>
                  </a:lnTo>
                  <a:lnTo>
                    <a:pt x="75212" y="654167"/>
                  </a:lnTo>
                  <a:cubicBezTo>
                    <a:pt x="75212" y="650453"/>
                    <a:pt x="71126" y="648595"/>
                    <a:pt x="62954" y="648595"/>
                  </a:cubicBezTo>
                  <a:close/>
                  <a:moveTo>
                    <a:pt x="85242" y="646366"/>
                  </a:moveTo>
                  <a:lnTo>
                    <a:pt x="85242" y="648595"/>
                  </a:lnTo>
                  <a:lnTo>
                    <a:pt x="88585" y="648595"/>
                  </a:lnTo>
                  <a:lnTo>
                    <a:pt x="88585" y="646366"/>
                  </a:lnTo>
                  <a:close/>
                  <a:moveTo>
                    <a:pt x="454117" y="644137"/>
                  </a:moveTo>
                  <a:cubicBezTo>
                    <a:pt x="454117" y="644880"/>
                    <a:pt x="453374" y="646738"/>
                    <a:pt x="451888" y="649710"/>
                  </a:cubicBezTo>
                  <a:cubicBezTo>
                    <a:pt x="460803" y="655653"/>
                    <a:pt x="467861" y="663083"/>
                    <a:pt x="473062" y="671998"/>
                  </a:cubicBezTo>
                  <a:cubicBezTo>
                    <a:pt x="478263" y="671998"/>
                    <a:pt x="481234" y="676456"/>
                    <a:pt x="481977" y="685371"/>
                  </a:cubicBezTo>
                  <a:lnTo>
                    <a:pt x="504266" y="709888"/>
                  </a:lnTo>
                  <a:lnTo>
                    <a:pt x="503151" y="718804"/>
                  </a:lnTo>
                  <a:lnTo>
                    <a:pt x="506495" y="721033"/>
                  </a:lnTo>
                  <a:lnTo>
                    <a:pt x="504266" y="725490"/>
                  </a:lnTo>
                  <a:cubicBezTo>
                    <a:pt x="507981" y="731434"/>
                    <a:pt x="509838" y="735520"/>
                    <a:pt x="509838" y="737749"/>
                  </a:cubicBezTo>
                  <a:cubicBezTo>
                    <a:pt x="507609" y="738492"/>
                    <a:pt x="506495" y="739978"/>
                    <a:pt x="506495" y="742207"/>
                  </a:cubicBezTo>
                  <a:lnTo>
                    <a:pt x="508724" y="753351"/>
                  </a:lnTo>
                  <a:cubicBezTo>
                    <a:pt x="507981" y="763009"/>
                    <a:pt x="506123" y="767839"/>
                    <a:pt x="503151" y="767839"/>
                  </a:cubicBezTo>
                  <a:lnTo>
                    <a:pt x="500923" y="767839"/>
                  </a:lnTo>
                  <a:cubicBezTo>
                    <a:pt x="499437" y="767839"/>
                    <a:pt x="498694" y="767096"/>
                    <a:pt x="498694" y="765610"/>
                  </a:cubicBezTo>
                  <a:lnTo>
                    <a:pt x="495350" y="767839"/>
                  </a:lnTo>
                  <a:cubicBezTo>
                    <a:pt x="467861" y="745550"/>
                    <a:pt x="452631" y="734406"/>
                    <a:pt x="449659" y="734406"/>
                  </a:cubicBezTo>
                  <a:cubicBezTo>
                    <a:pt x="446687" y="734406"/>
                    <a:pt x="442601" y="730691"/>
                    <a:pt x="437400" y="723262"/>
                  </a:cubicBezTo>
                  <a:lnTo>
                    <a:pt x="431828" y="723262"/>
                  </a:lnTo>
                  <a:lnTo>
                    <a:pt x="427371" y="725490"/>
                  </a:lnTo>
                  <a:cubicBezTo>
                    <a:pt x="428856" y="730691"/>
                    <a:pt x="429971" y="735520"/>
                    <a:pt x="430714" y="739978"/>
                  </a:cubicBezTo>
                  <a:lnTo>
                    <a:pt x="431828" y="743321"/>
                  </a:lnTo>
                  <a:lnTo>
                    <a:pt x="431828" y="745550"/>
                  </a:lnTo>
                  <a:lnTo>
                    <a:pt x="429599" y="756694"/>
                  </a:lnTo>
                  <a:cubicBezTo>
                    <a:pt x="431085" y="759666"/>
                    <a:pt x="431828" y="761524"/>
                    <a:pt x="431828" y="762266"/>
                  </a:cubicBezTo>
                  <a:cubicBezTo>
                    <a:pt x="430342" y="762266"/>
                    <a:pt x="429599" y="763009"/>
                    <a:pt x="429599" y="764495"/>
                  </a:cubicBezTo>
                  <a:cubicBezTo>
                    <a:pt x="448916" y="779354"/>
                    <a:pt x="461546" y="786784"/>
                    <a:pt x="467490" y="786784"/>
                  </a:cubicBezTo>
                  <a:cubicBezTo>
                    <a:pt x="486806" y="786784"/>
                    <a:pt x="509095" y="781212"/>
                    <a:pt x="534355" y="770067"/>
                  </a:cubicBezTo>
                  <a:cubicBezTo>
                    <a:pt x="547728" y="761152"/>
                    <a:pt x="556644" y="756694"/>
                    <a:pt x="561101" y="756694"/>
                  </a:cubicBezTo>
                  <a:cubicBezTo>
                    <a:pt x="572246" y="746293"/>
                    <a:pt x="584133" y="736263"/>
                    <a:pt x="596763" y="726605"/>
                  </a:cubicBezTo>
                  <a:cubicBezTo>
                    <a:pt x="601221" y="713975"/>
                    <a:pt x="603450" y="706545"/>
                    <a:pt x="603450" y="704316"/>
                  </a:cubicBezTo>
                  <a:lnTo>
                    <a:pt x="603450" y="702088"/>
                  </a:lnTo>
                  <a:cubicBezTo>
                    <a:pt x="598249" y="694658"/>
                    <a:pt x="584133" y="686114"/>
                    <a:pt x="561101" y="676456"/>
                  </a:cubicBezTo>
                  <a:lnTo>
                    <a:pt x="509838" y="648595"/>
                  </a:lnTo>
                  <a:lnTo>
                    <a:pt x="506495" y="649710"/>
                  </a:lnTo>
                  <a:cubicBezTo>
                    <a:pt x="497579" y="645995"/>
                    <a:pt x="490521" y="644137"/>
                    <a:pt x="485321" y="644137"/>
                  </a:cubicBezTo>
                  <a:close/>
                  <a:moveTo>
                    <a:pt x="321500" y="644137"/>
                  </a:moveTo>
                  <a:lnTo>
                    <a:pt x="321500" y="648595"/>
                  </a:lnTo>
                  <a:lnTo>
                    <a:pt x="327072" y="648595"/>
                  </a:lnTo>
                  <a:lnTo>
                    <a:pt x="327072" y="646366"/>
                  </a:lnTo>
                  <a:cubicBezTo>
                    <a:pt x="326329" y="646366"/>
                    <a:pt x="324472" y="645623"/>
                    <a:pt x="321500" y="644137"/>
                  </a:cubicBezTo>
                  <a:close/>
                  <a:moveTo>
                    <a:pt x="88585" y="638565"/>
                  </a:moveTo>
                  <a:lnTo>
                    <a:pt x="93043" y="638565"/>
                  </a:lnTo>
                  <a:lnTo>
                    <a:pt x="93043" y="643023"/>
                  </a:lnTo>
                  <a:lnTo>
                    <a:pt x="88585" y="643023"/>
                  </a:lnTo>
                  <a:close/>
                  <a:moveTo>
                    <a:pt x="105302" y="627421"/>
                  </a:moveTo>
                  <a:cubicBezTo>
                    <a:pt x="105302" y="628907"/>
                    <a:pt x="101587" y="632250"/>
                    <a:pt x="94157" y="637451"/>
                  </a:cubicBezTo>
                  <a:lnTo>
                    <a:pt x="93043" y="637451"/>
                  </a:lnTo>
                  <a:cubicBezTo>
                    <a:pt x="93043" y="633736"/>
                    <a:pt x="91557" y="631879"/>
                    <a:pt x="88585" y="631879"/>
                  </a:cubicBezTo>
                  <a:cubicBezTo>
                    <a:pt x="88585" y="634851"/>
                    <a:pt x="84871" y="636708"/>
                    <a:pt x="77441" y="637451"/>
                  </a:cubicBezTo>
                  <a:lnTo>
                    <a:pt x="81899" y="643023"/>
                  </a:lnTo>
                  <a:lnTo>
                    <a:pt x="81899" y="644137"/>
                  </a:lnTo>
                  <a:lnTo>
                    <a:pt x="75212" y="644137"/>
                  </a:lnTo>
                  <a:lnTo>
                    <a:pt x="75212" y="646366"/>
                  </a:lnTo>
                  <a:cubicBezTo>
                    <a:pt x="76698" y="648595"/>
                    <a:pt x="78184" y="649710"/>
                    <a:pt x="79670" y="649710"/>
                  </a:cubicBezTo>
                  <a:cubicBezTo>
                    <a:pt x="81899" y="645995"/>
                    <a:pt x="83013" y="643766"/>
                    <a:pt x="83013" y="643023"/>
                  </a:cubicBezTo>
                  <a:lnTo>
                    <a:pt x="96386" y="644137"/>
                  </a:lnTo>
                  <a:cubicBezTo>
                    <a:pt x="103816" y="636708"/>
                    <a:pt x="107531" y="631136"/>
                    <a:pt x="107531" y="627421"/>
                  </a:cubicBezTo>
                  <a:close/>
                  <a:moveTo>
                    <a:pt x="240147" y="621849"/>
                  </a:moveTo>
                  <a:lnTo>
                    <a:pt x="240147" y="625192"/>
                  </a:lnTo>
                  <a:cubicBezTo>
                    <a:pt x="240890" y="628164"/>
                    <a:pt x="242376" y="629650"/>
                    <a:pt x="244605" y="629650"/>
                  </a:cubicBezTo>
                  <a:lnTo>
                    <a:pt x="245719" y="629650"/>
                  </a:lnTo>
                  <a:lnTo>
                    <a:pt x="244605" y="625192"/>
                  </a:lnTo>
                  <a:cubicBezTo>
                    <a:pt x="245348" y="625192"/>
                    <a:pt x="245719" y="624821"/>
                    <a:pt x="245719" y="624078"/>
                  </a:cubicBezTo>
                  <a:lnTo>
                    <a:pt x="242376" y="621849"/>
                  </a:lnTo>
                  <a:close/>
                  <a:moveTo>
                    <a:pt x="328187" y="608476"/>
                  </a:moveTo>
                  <a:lnTo>
                    <a:pt x="327072" y="618506"/>
                  </a:lnTo>
                  <a:cubicBezTo>
                    <a:pt x="331530" y="617020"/>
                    <a:pt x="333759" y="613676"/>
                    <a:pt x="333759" y="608476"/>
                  </a:cubicBezTo>
                  <a:close/>
                  <a:moveTo>
                    <a:pt x="259092" y="608476"/>
                  </a:moveTo>
                  <a:lnTo>
                    <a:pt x="259092" y="612934"/>
                  </a:lnTo>
                  <a:lnTo>
                    <a:pt x="262436" y="612934"/>
                  </a:lnTo>
                  <a:cubicBezTo>
                    <a:pt x="262436" y="609962"/>
                    <a:pt x="261321" y="608476"/>
                    <a:pt x="259092" y="608476"/>
                  </a:cubicBezTo>
                  <a:close/>
                  <a:moveTo>
                    <a:pt x="186655" y="605133"/>
                  </a:moveTo>
                  <a:cubicBezTo>
                    <a:pt x="186655" y="605876"/>
                    <a:pt x="185912" y="607733"/>
                    <a:pt x="184426" y="610705"/>
                  </a:cubicBezTo>
                  <a:lnTo>
                    <a:pt x="186655" y="610705"/>
                  </a:lnTo>
                  <a:lnTo>
                    <a:pt x="187769" y="607361"/>
                  </a:lnTo>
                  <a:lnTo>
                    <a:pt x="187769" y="605133"/>
                  </a:lnTo>
                  <a:close/>
                  <a:moveTo>
                    <a:pt x="251291" y="591759"/>
                  </a:moveTo>
                  <a:lnTo>
                    <a:pt x="247948" y="593988"/>
                  </a:lnTo>
                  <a:lnTo>
                    <a:pt x="250177" y="597332"/>
                  </a:lnTo>
                  <a:lnTo>
                    <a:pt x="250177" y="599560"/>
                  </a:lnTo>
                  <a:cubicBezTo>
                    <a:pt x="249434" y="599560"/>
                    <a:pt x="247577" y="600303"/>
                    <a:pt x="244605" y="601789"/>
                  </a:cubicBezTo>
                  <a:cubicBezTo>
                    <a:pt x="245348" y="604761"/>
                    <a:pt x="248320" y="607733"/>
                    <a:pt x="253520" y="610705"/>
                  </a:cubicBezTo>
                  <a:lnTo>
                    <a:pt x="259092" y="599560"/>
                  </a:lnTo>
                  <a:lnTo>
                    <a:pt x="262436" y="599560"/>
                  </a:lnTo>
                  <a:lnTo>
                    <a:pt x="262436" y="602904"/>
                  </a:lnTo>
                  <a:lnTo>
                    <a:pt x="266893" y="602904"/>
                  </a:lnTo>
                  <a:cubicBezTo>
                    <a:pt x="261693" y="598446"/>
                    <a:pt x="259092" y="594731"/>
                    <a:pt x="259092" y="591759"/>
                  </a:cubicBezTo>
                  <a:close/>
                  <a:moveTo>
                    <a:pt x="256864" y="586187"/>
                  </a:moveTo>
                  <a:cubicBezTo>
                    <a:pt x="257606" y="589159"/>
                    <a:pt x="259092" y="590645"/>
                    <a:pt x="261321" y="590645"/>
                  </a:cubicBezTo>
                  <a:lnTo>
                    <a:pt x="262436" y="590645"/>
                  </a:lnTo>
                  <a:lnTo>
                    <a:pt x="262436" y="586187"/>
                  </a:lnTo>
                  <a:close/>
                  <a:moveTo>
                    <a:pt x="139849" y="585073"/>
                  </a:moveTo>
                  <a:lnTo>
                    <a:pt x="139849" y="586187"/>
                  </a:lnTo>
                  <a:lnTo>
                    <a:pt x="143192" y="586187"/>
                  </a:lnTo>
                  <a:lnTo>
                    <a:pt x="143192" y="585073"/>
                  </a:lnTo>
                  <a:close/>
                  <a:moveTo>
                    <a:pt x="262436" y="578386"/>
                  </a:moveTo>
                  <a:lnTo>
                    <a:pt x="262436" y="580615"/>
                  </a:lnTo>
                  <a:lnTo>
                    <a:pt x="266893" y="580615"/>
                  </a:lnTo>
                  <a:lnTo>
                    <a:pt x="266893" y="578386"/>
                  </a:lnTo>
                  <a:close/>
                  <a:moveTo>
                    <a:pt x="396167" y="571700"/>
                  </a:moveTo>
                  <a:lnTo>
                    <a:pt x="396167" y="577272"/>
                  </a:lnTo>
                  <a:lnTo>
                    <a:pt x="401739" y="572814"/>
                  </a:lnTo>
                  <a:lnTo>
                    <a:pt x="401739" y="575043"/>
                  </a:lnTo>
                  <a:lnTo>
                    <a:pt x="399510" y="578386"/>
                  </a:lnTo>
                  <a:lnTo>
                    <a:pt x="401739" y="578386"/>
                  </a:lnTo>
                  <a:cubicBezTo>
                    <a:pt x="403968" y="578386"/>
                    <a:pt x="405082" y="577272"/>
                    <a:pt x="405082" y="575043"/>
                  </a:cubicBezTo>
                  <a:lnTo>
                    <a:pt x="405082" y="572814"/>
                  </a:lnTo>
                  <a:close/>
                  <a:moveTo>
                    <a:pt x="405082" y="552755"/>
                  </a:moveTo>
                  <a:lnTo>
                    <a:pt x="405082" y="554983"/>
                  </a:lnTo>
                  <a:lnTo>
                    <a:pt x="409540" y="554983"/>
                  </a:lnTo>
                  <a:lnTo>
                    <a:pt x="409540" y="552755"/>
                  </a:lnTo>
                  <a:close/>
                  <a:moveTo>
                    <a:pt x="269122" y="552755"/>
                  </a:moveTo>
                  <a:cubicBezTo>
                    <a:pt x="269122" y="556469"/>
                    <a:pt x="267636" y="558327"/>
                    <a:pt x="264664" y="558327"/>
                  </a:cubicBezTo>
                  <a:cubicBezTo>
                    <a:pt x="266150" y="561299"/>
                    <a:pt x="266893" y="563156"/>
                    <a:pt x="266893" y="563899"/>
                  </a:cubicBezTo>
                  <a:lnTo>
                    <a:pt x="264664" y="567242"/>
                  </a:lnTo>
                  <a:lnTo>
                    <a:pt x="270416" y="571269"/>
                  </a:lnTo>
                  <a:lnTo>
                    <a:pt x="270237" y="571700"/>
                  </a:lnTo>
                  <a:lnTo>
                    <a:pt x="271033" y="571700"/>
                  </a:lnTo>
                  <a:lnTo>
                    <a:pt x="275809" y="575043"/>
                  </a:lnTo>
                  <a:lnTo>
                    <a:pt x="278038" y="571700"/>
                  </a:lnTo>
                  <a:lnTo>
                    <a:pt x="271033" y="571700"/>
                  </a:lnTo>
                  <a:lnTo>
                    <a:pt x="270416" y="571269"/>
                  </a:lnTo>
                  <a:lnTo>
                    <a:pt x="275809" y="558327"/>
                  </a:lnTo>
                  <a:lnTo>
                    <a:pt x="274694" y="554983"/>
                  </a:lnTo>
                  <a:lnTo>
                    <a:pt x="274694" y="552755"/>
                  </a:lnTo>
                  <a:close/>
                  <a:moveTo>
                    <a:pt x="412883" y="544954"/>
                  </a:moveTo>
                  <a:lnTo>
                    <a:pt x="412883" y="547182"/>
                  </a:lnTo>
                  <a:cubicBezTo>
                    <a:pt x="412883" y="547925"/>
                    <a:pt x="413626" y="548668"/>
                    <a:pt x="415112" y="549411"/>
                  </a:cubicBezTo>
                  <a:cubicBezTo>
                    <a:pt x="416598" y="550897"/>
                    <a:pt x="418455" y="552012"/>
                    <a:pt x="420684" y="552755"/>
                  </a:cubicBezTo>
                  <a:lnTo>
                    <a:pt x="424027" y="552755"/>
                  </a:lnTo>
                  <a:lnTo>
                    <a:pt x="424027" y="550526"/>
                  </a:lnTo>
                  <a:lnTo>
                    <a:pt x="418455" y="550526"/>
                  </a:lnTo>
                  <a:lnTo>
                    <a:pt x="421798" y="544954"/>
                  </a:lnTo>
                  <a:close/>
                  <a:moveTo>
                    <a:pt x="168824" y="544954"/>
                  </a:moveTo>
                  <a:lnTo>
                    <a:pt x="168824" y="549411"/>
                  </a:lnTo>
                  <a:lnTo>
                    <a:pt x="171053" y="549411"/>
                  </a:lnTo>
                  <a:lnTo>
                    <a:pt x="171053" y="544954"/>
                  </a:lnTo>
                  <a:close/>
                  <a:moveTo>
                    <a:pt x="270237" y="543839"/>
                  </a:moveTo>
                  <a:cubicBezTo>
                    <a:pt x="273208" y="546811"/>
                    <a:pt x="274694" y="549040"/>
                    <a:pt x="274694" y="550526"/>
                  </a:cubicBezTo>
                  <a:cubicBezTo>
                    <a:pt x="276923" y="550526"/>
                    <a:pt x="278038" y="549411"/>
                    <a:pt x="278038" y="547182"/>
                  </a:cubicBezTo>
                  <a:cubicBezTo>
                    <a:pt x="278038" y="544954"/>
                    <a:pt x="276923" y="543839"/>
                    <a:pt x="274694" y="543839"/>
                  </a:cubicBezTo>
                  <a:close/>
                  <a:moveTo>
                    <a:pt x="182197" y="541610"/>
                  </a:moveTo>
                  <a:cubicBezTo>
                    <a:pt x="179968" y="541610"/>
                    <a:pt x="178854" y="542725"/>
                    <a:pt x="178854" y="544954"/>
                  </a:cubicBezTo>
                  <a:lnTo>
                    <a:pt x="182197" y="544954"/>
                  </a:lnTo>
                  <a:close/>
                  <a:moveTo>
                    <a:pt x="163252" y="536038"/>
                  </a:moveTo>
                  <a:cubicBezTo>
                    <a:pt x="163252" y="537524"/>
                    <a:pt x="167338" y="540124"/>
                    <a:pt x="175510" y="543839"/>
                  </a:cubicBezTo>
                  <a:lnTo>
                    <a:pt x="178854" y="538267"/>
                  </a:lnTo>
                  <a:close/>
                  <a:moveTo>
                    <a:pt x="272465" y="526008"/>
                  </a:moveTo>
                  <a:cubicBezTo>
                    <a:pt x="270237" y="526751"/>
                    <a:pt x="269122" y="528237"/>
                    <a:pt x="269122" y="530466"/>
                  </a:cubicBezTo>
                  <a:lnTo>
                    <a:pt x="274694" y="533809"/>
                  </a:lnTo>
                  <a:lnTo>
                    <a:pt x="275809" y="526008"/>
                  </a:lnTo>
                  <a:close/>
                  <a:moveTo>
                    <a:pt x="189998" y="524894"/>
                  </a:moveTo>
                  <a:cubicBezTo>
                    <a:pt x="185540" y="526380"/>
                    <a:pt x="182940" y="528609"/>
                    <a:pt x="182197" y="531580"/>
                  </a:cubicBezTo>
                  <a:cubicBezTo>
                    <a:pt x="182940" y="531580"/>
                    <a:pt x="184797" y="532323"/>
                    <a:pt x="187769" y="533809"/>
                  </a:cubicBezTo>
                  <a:lnTo>
                    <a:pt x="189998" y="533809"/>
                  </a:lnTo>
                  <a:lnTo>
                    <a:pt x="189998" y="531580"/>
                  </a:lnTo>
                  <a:lnTo>
                    <a:pt x="186655" y="531580"/>
                  </a:lnTo>
                  <a:lnTo>
                    <a:pt x="189998" y="526008"/>
                  </a:lnTo>
                  <a:close/>
                  <a:moveTo>
                    <a:pt x="448545" y="511521"/>
                  </a:moveTo>
                  <a:lnTo>
                    <a:pt x="448545" y="517093"/>
                  </a:lnTo>
                  <a:lnTo>
                    <a:pt x="451888" y="517093"/>
                  </a:lnTo>
                  <a:lnTo>
                    <a:pt x="451888" y="511521"/>
                  </a:lnTo>
                  <a:close/>
                  <a:moveTo>
                    <a:pt x="220088" y="489232"/>
                  </a:moveTo>
                  <a:lnTo>
                    <a:pt x="216744" y="490347"/>
                  </a:lnTo>
                  <a:lnTo>
                    <a:pt x="214515" y="491461"/>
                  </a:lnTo>
                  <a:lnTo>
                    <a:pt x="214515" y="494804"/>
                  </a:lnTo>
                  <a:cubicBezTo>
                    <a:pt x="218230" y="494804"/>
                    <a:pt x="220088" y="495919"/>
                    <a:pt x="220088" y="498148"/>
                  </a:cubicBezTo>
                  <a:lnTo>
                    <a:pt x="220088" y="500377"/>
                  </a:lnTo>
                  <a:lnTo>
                    <a:pt x="215630" y="500377"/>
                  </a:lnTo>
                  <a:lnTo>
                    <a:pt x="215630" y="502605"/>
                  </a:lnTo>
                  <a:lnTo>
                    <a:pt x="220088" y="502605"/>
                  </a:lnTo>
                  <a:lnTo>
                    <a:pt x="227888" y="492576"/>
                  </a:lnTo>
                  <a:lnTo>
                    <a:pt x="225660" y="492576"/>
                  </a:lnTo>
                  <a:lnTo>
                    <a:pt x="222316" y="494804"/>
                  </a:lnTo>
                  <a:lnTo>
                    <a:pt x="220088" y="491461"/>
                  </a:lnTo>
                  <a:cubicBezTo>
                    <a:pt x="221573" y="491461"/>
                    <a:pt x="222316" y="490718"/>
                    <a:pt x="222316" y="489232"/>
                  </a:cubicBezTo>
                  <a:close/>
                  <a:moveTo>
                    <a:pt x="233461" y="483660"/>
                  </a:moveTo>
                  <a:cubicBezTo>
                    <a:pt x="231232" y="483660"/>
                    <a:pt x="229374" y="485518"/>
                    <a:pt x="227888" y="489232"/>
                  </a:cubicBezTo>
                  <a:lnTo>
                    <a:pt x="234575" y="489232"/>
                  </a:lnTo>
                  <a:cubicBezTo>
                    <a:pt x="234575" y="488489"/>
                    <a:pt x="235318" y="486632"/>
                    <a:pt x="236804" y="483660"/>
                  </a:cubicBezTo>
                  <a:close/>
                  <a:moveTo>
                    <a:pt x="223431" y="481431"/>
                  </a:moveTo>
                  <a:lnTo>
                    <a:pt x="223431" y="483660"/>
                  </a:lnTo>
                  <a:lnTo>
                    <a:pt x="229003" y="483660"/>
                  </a:lnTo>
                  <a:lnTo>
                    <a:pt x="229003" y="481431"/>
                  </a:lnTo>
                  <a:close/>
                  <a:moveTo>
                    <a:pt x="234575" y="461372"/>
                  </a:moveTo>
                  <a:lnTo>
                    <a:pt x="236804" y="464715"/>
                  </a:lnTo>
                  <a:lnTo>
                    <a:pt x="236804" y="472516"/>
                  </a:lnTo>
                  <a:lnTo>
                    <a:pt x="231232" y="472516"/>
                  </a:lnTo>
                  <a:lnTo>
                    <a:pt x="231232" y="478088"/>
                  </a:lnTo>
                  <a:lnTo>
                    <a:pt x="239033" y="478088"/>
                  </a:lnTo>
                  <a:lnTo>
                    <a:pt x="239033" y="481431"/>
                  </a:lnTo>
                  <a:lnTo>
                    <a:pt x="242376" y="481431"/>
                  </a:lnTo>
                  <a:lnTo>
                    <a:pt x="247948" y="478088"/>
                  </a:lnTo>
                  <a:lnTo>
                    <a:pt x="240147" y="468058"/>
                  </a:lnTo>
                  <a:lnTo>
                    <a:pt x="240147" y="466944"/>
                  </a:lnTo>
                  <a:lnTo>
                    <a:pt x="242376" y="462486"/>
                  </a:lnTo>
                  <a:lnTo>
                    <a:pt x="239033" y="461372"/>
                  </a:lnTo>
                  <a:close/>
                  <a:moveTo>
                    <a:pt x="734952" y="408994"/>
                  </a:moveTo>
                  <a:lnTo>
                    <a:pt x="734952" y="410108"/>
                  </a:lnTo>
                  <a:lnTo>
                    <a:pt x="738295" y="410108"/>
                  </a:lnTo>
                  <a:lnTo>
                    <a:pt x="738295" y="408994"/>
                  </a:lnTo>
                  <a:close/>
                  <a:moveTo>
                    <a:pt x="743867" y="403422"/>
                  </a:moveTo>
                  <a:lnTo>
                    <a:pt x="743867" y="404536"/>
                  </a:lnTo>
                  <a:lnTo>
                    <a:pt x="748325" y="404536"/>
                  </a:lnTo>
                  <a:lnTo>
                    <a:pt x="748325" y="403422"/>
                  </a:lnTo>
                  <a:close/>
                  <a:moveTo>
                    <a:pt x="751668" y="395621"/>
                  </a:moveTo>
                  <a:lnTo>
                    <a:pt x="751668" y="397850"/>
                  </a:lnTo>
                  <a:lnTo>
                    <a:pt x="755011" y="397850"/>
                  </a:lnTo>
                  <a:lnTo>
                    <a:pt x="755011" y="395621"/>
                  </a:lnTo>
                  <a:close/>
                  <a:moveTo>
                    <a:pt x="760584" y="390049"/>
                  </a:moveTo>
                  <a:lnTo>
                    <a:pt x="760584" y="391163"/>
                  </a:lnTo>
                  <a:lnTo>
                    <a:pt x="765041" y="391163"/>
                  </a:lnTo>
                  <a:lnTo>
                    <a:pt x="765041" y="390049"/>
                  </a:lnTo>
                  <a:close/>
                  <a:moveTo>
                    <a:pt x="743867" y="390049"/>
                  </a:moveTo>
                  <a:lnTo>
                    <a:pt x="743867" y="393392"/>
                  </a:lnTo>
                  <a:lnTo>
                    <a:pt x="748325" y="393392"/>
                  </a:lnTo>
                  <a:cubicBezTo>
                    <a:pt x="748325" y="391163"/>
                    <a:pt x="746839" y="390049"/>
                    <a:pt x="743867" y="390049"/>
                  </a:cubicBezTo>
                  <a:close/>
                  <a:moveTo>
                    <a:pt x="782872" y="376675"/>
                  </a:moveTo>
                  <a:lnTo>
                    <a:pt x="783987" y="376675"/>
                  </a:lnTo>
                  <a:lnTo>
                    <a:pt x="783987" y="377790"/>
                  </a:lnTo>
                  <a:close/>
                  <a:moveTo>
                    <a:pt x="776186" y="368875"/>
                  </a:moveTo>
                  <a:cubicBezTo>
                    <a:pt x="776186" y="371846"/>
                    <a:pt x="774700" y="373332"/>
                    <a:pt x="771728" y="373332"/>
                  </a:cubicBezTo>
                  <a:lnTo>
                    <a:pt x="771728" y="374447"/>
                  </a:lnTo>
                  <a:lnTo>
                    <a:pt x="773957" y="374447"/>
                  </a:lnTo>
                  <a:lnTo>
                    <a:pt x="777300" y="373332"/>
                  </a:lnTo>
                  <a:lnTo>
                    <a:pt x="779529" y="373332"/>
                  </a:lnTo>
                  <a:lnTo>
                    <a:pt x="782872" y="376675"/>
                  </a:lnTo>
                  <a:lnTo>
                    <a:pt x="776186" y="376675"/>
                  </a:lnTo>
                  <a:lnTo>
                    <a:pt x="776186" y="378904"/>
                  </a:lnTo>
                  <a:lnTo>
                    <a:pt x="783987" y="378904"/>
                  </a:lnTo>
                  <a:lnTo>
                    <a:pt x="783987" y="377790"/>
                  </a:lnTo>
                  <a:lnTo>
                    <a:pt x="785101" y="378904"/>
                  </a:lnTo>
                  <a:lnTo>
                    <a:pt x="787330" y="378904"/>
                  </a:lnTo>
                  <a:lnTo>
                    <a:pt x="787330" y="374447"/>
                  </a:lnTo>
                  <a:cubicBezTo>
                    <a:pt x="785844" y="374447"/>
                    <a:pt x="785101" y="374075"/>
                    <a:pt x="785101" y="373332"/>
                  </a:cubicBezTo>
                  <a:lnTo>
                    <a:pt x="789559" y="373332"/>
                  </a:lnTo>
                  <a:lnTo>
                    <a:pt x="789559" y="371103"/>
                  </a:lnTo>
                  <a:lnTo>
                    <a:pt x="783987" y="369989"/>
                  </a:lnTo>
                  <a:close/>
                  <a:moveTo>
                    <a:pt x="210058" y="297551"/>
                  </a:moveTo>
                  <a:lnTo>
                    <a:pt x="210058" y="299780"/>
                  </a:lnTo>
                  <a:lnTo>
                    <a:pt x="214515" y="299780"/>
                  </a:lnTo>
                  <a:lnTo>
                    <a:pt x="214515" y="297551"/>
                  </a:lnTo>
                  <a:close/>
                  <a:moveTo>
                    <a:pt x="319271" y="285293"/>
                  </a:moveTo>
                  <a:lnTo>
                    <a:pt x="319271" y="286407"/>
                  </a:lnTo>
                  <a:lnTo>
                    <a:pt x="324843" y="286407"/>
                  </a:lnTo>
                  <a:lnTo>
                    <a:pt x="324843" y="285293"/>
                  </a:lnTo>
                  <a:close/>
                  <a:moveTo>
                    <a:pt x="333759" y="271919"/>
                  </a:moveTo>
                  <a:lnTo>
                    <a:pt x="328187" y="283064"/>
                  </a:lnTo>
                  <a:lnTo>
                    <a:pt x="333759" y="283064"/>
                  </a:lnTo>
                  <a:cubicBezTo>
                    <a:pt x="333759" y="280092"/>
                    <a:pt x="335245" y="277120"/>
                    <a:pt x="338217" y="274148"/>
                  </a:cubicBezTo>
                  <a:close/>
                  <a:moveTo>
                    <a:pt x="222316" y="263004"/>
                  </a:moveTo>
                  <a:cubicBezTo>
                    <a:pt x="222316" y="264490"/>
                    <a:pt x="220830" y="266719"/>
                    <a:pt x="217859" y="269691"/>
                  </a:cubicBezTo>
                  <a:lnTo>
                    <a:pt x="222316" y="271919"/>
                  </a:lnTo>
                  <a:lnTo>
                    <a:pt x="229003" y="271919"/>
                  </a:lnTo>
                  <a:lnTo>
                    <a:pt x="229003" y="269691"/>
                  </a:lnTo>
                  <a:cubicBezTo>
                    <a:pt x="225288" y="269691"/>
                    <a:pt x="223431" y="268576"/>
                    <a:pt x="223431" y="266347"/>
                  </a:cubicBezTo>
                  <a:cubicBezTo>
                    <a:pt x="224917" y="266347"/>
                    <a:pt x="225660" y="265604"/>
                    <a:pt x="225660" y="264118"/>
                  </a:cubicBezTo>
                  <a:close/>
                  <a:moveTo>
                    <a:pt x="379450" y="255203"/>
                  </a:moveTo>
                  <a:lnTo>
                    <a:pt x="379450" y="258546"/>
                  </a:lnTo>
                  <a:lnTo>
                    <a:pt x="374993" y="258546"/>
                  </a:lnTo>
                  <a:cubicBezTo>
                    <a:pt x="376478" y="256318"/>
                    <a:pt x="377964" y="255203"/>
                    <a:pt x="379450" y="255203"/>
                  </a:cubicBezTo>
                  <a:close/>
                  <a:moveTo>
                    <a:pt x="719350" y="244059"/>
                  </a:moveTo>
                  <a:lnTo>
                    <a:pt x="719350" y="245173"/>
                  </a:lnTo>
                  <a:lnTo>
                    <a:pt x="723808" y="245173"/>
                  </a:lnTo>
                  <a:lnTo>
                    <a:pt x="723808" y="244059"/>
                  </a:lnTo>
                  <a:close/>
                  <a:moveTo>
                    <a:pt x="729380" y="230686"/>
                  </a:moveTo>
                  <a:lnTo>
                    <a:pt x="730494" y="230686"/>
                  </a:lnTo>
                  <a:lnTo>
                    <a:pt x="730494" y="234029"/>
                  </a:lnTo>
                  <a:lnTo>
                    <a:pt x="729380" y="234029"/>
                  </a:lnTo>
                  <a:close/>
                  <a:moveTo>
                    <a:pt x="388366" y="227342"/>
                  </a:moveTo>
                  <a:lnTo>
                    <a:pt x="388366" y="228457"/>
                  </a:lnTo>
                  <a:cubicBezTo>
                    <a:pt x="388366" y="235886"/>
                    <a:pt x="383536" y="241087"/>
                    <a:pt x="373878" y="244059"/>
                  </a:cubicBezTo>
                  <a:cubicBezTo>
                    <a:pt x="360505" y="250745"/>
                    <a:pt x="348989" y="258918"/>
                    <a:pt x="339331" y="268576"/>
                  </a:cubicBezTo>
                  <a:cubicBezTo>
                    <a:pt x="342303" y="271548"/>
                    <a:pt x="343789" y="274520"/>
                    <a:pt x="343789" y="277492"/>
                  </a:cubicBezTo>
                  <a:lnTo>
                    <a:pt x="344903" y="277492"/>
                  </a:lnTo>
                  <a:cubicBezTo>
                    <a:pt x="347875" y="271548"/>
                    <a:pt x="349361" y="267833"/>
                    <a:pt x="349361" y="266347"/>
                  </a:cubicBezTo>
                  <a:lnTo>
                    <a:pt x="350475" y="266347"/>
                  </a:lnTo>
                  <a:lnTo>
                    <a:pt x="356047" y="269691"/>
                  </a:lnTo>
                  <a:cubicBezTo>
                    <a:pt x="356790" y="266719"/>
                    <a:pt x="362734" y="263747"/>
                    <a:pt x="373878" y="260775"/>
                  </a:cubicBezTo>
                  <a:lnTo>
                    <a:pt x="373878" y="258546"/>
                  </a:lnTo>
                  <a:lnTo>
                    <a:pt x="377221" y="260775"/>
                  </a:lnTo>
                  <a:cubicBezTo>
                    <a:pt x="380193" y="260775"/>
                    <a:pt x="384651" y="258918"/>
                    <a:pt x="390595" y="255203"/>
                  </a:cubicBezTo>
                  <a:lnTo>
                    <a:pt x="397281" y="258546"/>
                  </a:lnTo>
                  <a:cubicBezTo>
                    <a:pt x="397281" y="254832"/>
                    <a:pt x="399138" y="251860"/>
                    <a:pt x="402853" y="249631"/>
                  </a:cubicBezTo>
                  <a:lnTo>
                    <a:pt x="401739" y="245173"/>
                  </a:lnTo>
                  <a:cubicBezTo>
                    <a:pt x="401739" y="240716"/>
                    <a:pt x="406196" y="238487"/>
                    <a:pt x="415112" y="238487"/>
                  </a:cubicBezTo>
                  <a:lnTo>
                    <a:pt x="415112" y="234029"/>
                  </a:lnTo>
                  <a:cubicBezTo>
                    <a:pt x="407682" y="234029"/>
                    <a:pt x="398767" y="231800"/>
                    <a:pt x="388366" y="227342"/>
                  </a:cubicBezTo>
                  <a:close/>
                  <a:moveTo>
                    <a:pt x="748325" y="221770"/>
                  </a:moveTo>
                  <a:lnTo>
                    <a:pt x="748325" y="225114"/>
                  </a:lnTo>
                  <a:lnTo>
                    <a:pt x="751668" y="225114"/>
                  </a:lnTo>
                  <a:cubicBezTo>
                    <a:pt x="751668" y="222885"/>
                    <a:pt x="750554" y="221770"/>
                    <a:pt x="748325" y="221770"/>
                  </a:cubicBezTo>
                  <a:close/>
                  <a:moveTo>
                    <a:pt x="624624" y="217313"/>
                  </a:moveTo>
                  <a:cubicBezTo>
                    <a:pt x="621652" y="218056"/>
                    <a:pt x="620166" y="219541"/>
                    <a:pt x="620166" y="221770"/>
                  </a:cubicBezTo>
                  <a:lnTo>
                    <a:pt x="625738" y="221770"/>
                  </a:lnTo>
                  <a:lnTo>
                    <a:pt x="625738" y="217313"/>
                  </a:lnTo>
                  <a:close/>
                  <a:moveTo>
                    <a:pt x="748325" y="202825"/>
                  </a:moveTo>
                  <a:lnTo>
                    <a:pt x="748325" y="206168"/>
                  </a:lnTo>
                  <a:lnTo>
                    <a:pt x="753897" y="206168"/>
                  </a:lnTo>
                  <a:cubicBezTo>
                    <a:pt x="753897" y="203940"/>
                    <a:pt x="752411" y="202825"/>
                    <a:pt x="749439" y="202825"/>
                  </a:cubicBezTo>
                  <a:close/>
                  <a:moveTo>
                    <a:pt x="349361" y="191681"/>
                  </a:moveTo>
                  <a:cubicBezTo>
                    <a:pt x="341931" y="193910"/>
                    <a:pt x="336359" y="195024"/>
                    <a:pt x="332644" y="195024"/>
                  </a:cubicBezTo>
                  <a:lnTo>
                    <a:pt x="332644" y="192795"/>
                  </a:lnTo>
                  <a:cubicBezTo>
                    <a:pt x="316299" y="203197"/>
                    <a:pt x="306641" y="208397"/>
                    <a:pt x="303669" y="208397"/>
                  </a:cubicBezTo>
                  <a:cubicBezTo>
                    <a:pt x="297726" y="208397"/>
                    <a:pt x="288067" y="223999"/>
                    <a:pt x="274694" y="255203"/>
                  </a:cubicBezTo>
                  <a:lnTo>
                    <a:pt x="275809" y="258546"/>
                  </a:lnTo>
                  <a:cubicBezTo>
                    <a:pt x="275066" y="260032"/>
                    <a:pt x="274694" y="262633"/>
                    <a:pt x="274694" y="266347"/>
                  </a:cubicBezTo>
                  <a:cubicBezTo>
                    <a:pt x="276923" y="266347"/>
                    <a:pt x="278038" y="271177"/>
                    <a:pt x="278038" y="280835"/>
                  </a:cubicBezTo>
                  <a:cubicBezTo>
                    <a:pt x="279523" y="280835"/>
                    <a:pt x="282124" y="279720"/>
                    <a:pt x="285839" y="277492"/>
                  </a:cubicBezTo>
                  <a:cubicBezTo>
                    <a:pt x="289553" y="274520"/>
                    <a:pt x="294382" y="270805"/>
                    <a:pt x="300326" y="266347"/>
                  </a:cubicBezTo>
                  <a:cubicBezTo>
                    <a:pt x="303298" y="266347"/>
                    <a:pt x="320014" y="250002"/>
                    <a:pt x="350475" y="217313"/>
                  </a:cubicBezTo>
                  <a:cubicBezTo>
                    <a:pt x="350475" y="216570"/>
                    <a:pt x="349732" y="215455"/>
                    <a:pt x="348246" y="213969"/>
                  </a:cubicBezTo>
                  <a:cubicBezTo>
                    <a:pt x="346017" y="212483"/>
                    <a:pt x="343046" y="210626"/>
                    <a:pt x="339331" y="208397"/>
                  </a:cubicBezTo>
                  <a:cubicBezTo>
                    <a:pt x="341560" y="208397"/>
                    <a:pt x="345275" y="202825"/>
                    <a:pt x="350475" y="191681"/>
                  </a:cubicBezTo>
                  <a:close/>
                  <a:moveTo>
                    <a:pt x="635768" y="181651"/>
                  </a:moveTo>
                  <a:lnTo>
                    <a:pt x="636882" y="181651"/>
                  </a:lnTo>
                  <a:lnTo>
                    <a:pt x="636882" y="186109"/>
                  </a:lnTo>
                  <a:lnTo>
                    <a:pt x="635768" y="186109"/>
                  </a:lnTo>
                  <a:close/>
                  <a:moveTo>
                    <a:pt x="751668" y="180537"/>
                  </a:moveTo>
                  <a:cubicBezTo>
                    <a:pt x="751668" y="184251"/>
                    <a:pt x="749068" y="186109"/>
                    <a:pt x="743867" y="186109"/>
                  </a:cubicBezTo>
                  <a:lnTo>
                    <a:pt x="746096" y="189452"/>
                  </a:lnTo>
                  <a:cubicBezTo>
                    <a:pt x="746096" y="191681"/>
                    <a:pt x="742381" y="194281"/>
                    <a:pt x="734952" y="197253"/>
                  </a:cubicBezTo>
                  <a:lnTo>
                    <a:pt x="737181" y="200596"/>
                  </a:lnTo>
                  <a:lnTo>
                    <a:pt x="737181" y="202825"/>
                  </a:lnTo>
                  <a:lnTo>
                    <a:pt x="732723" y="202825"/>
                  </a:lnTo>
                  <a:lnTo>
                    <a:pt x="734952" y="206168"/>
                  </a:lnTo>
                  <a:cubicBezTo>
                    <a:pt x="728265" y="212855"/>
                    <a:pt x="722693" y="216198"/>
                    <a:pt x="718235" y="216198"/>
                  </a:cubicBezTo>
                  <a:lnTo>
                    <a:pt x="723808" y="222885"/>
                  </a:lnTo>
                  <a:cubicBezTo>
                    <a:pt x="720836" y="228085"/>
                    <a:pt x="719350" y="233286"/>
                    <a:pt x="719350" y="238487"/>
                  </a:cubicBezTo>
                  <a:cubicBezTo>
                    <a:pt x="726036" y="239230"/>
                    <a:pt x="729380" y="241087"/>
                    <a:pt x="729380" y="244059"/>
                  </a:cubicBezTo>
                  <a:lnTo>
                    <a:pt x="732723" y="241830"/>
                  </a:lnTo>
                  <a:lnTo>
                    <a:pt x="740524" y="245173"/>
                  </a:lnTo>
                  <a:lnTo>
                    <a:pt x="742753" y="245173"/>
                  </a:lnTo>
                  <a:lnTo>
                    <a:pt x="742753" y="244059"/>
                  </a:lnTo>
                  <a:cubicBezTo>
                    <a:pt x="736809" y="241087"/>
                    <a:pt x="731609" y="239601"/>
                    <a:pt x="727151" y="239601"/>
                  </a:cubicBezTo>
                  <a:lnTo>
                    <a:pt x="727151" y="236258"/>
                  </a:lnTo>
                  <a:lnTo>
                    <a:pt x="729380" y="236258"/>
                  </a:lnTo>
                  <a:lnTo>
                    <a:pt x="732723" y="238487"/>
                  </a:lnTo>
                  <a:cubicBezTo>
                    <a:pt x="732723" y="234772"/>
                    <a:pt x="736438" y="232915"/>
                    <a:pt x="743867" y="232915"/>
                  </a:cubicBezTo>
                  <a:lnTo>
                    <a:pt x="740524" y="227342"/>
                  </a:lnTo>
                  <a:lnTo>
                    <a:pt x="743867" y="221770"/>
                  </a:lnTo>
                  <a:lnTo>
                    <a:pt x="743867" y="217313"/>
                  </a:lnTo>
                  <a:lnTo>
                    <a:pt x="740524" y="217313"/>
                  </a:lnTo>
                  <a:lnTo>
                    <a:pt x="740524" y="211741"/>
                  </a:lnTo>
                  <a:lnTo>
                    <a:pt x="743867" y="211741"/>
                  </a:lnTo>
                  <a:cubicBezTo>
                    <a:pt x="743867" y="210998"/>
                    <a:pt x="743496" y="210626"/>
                    <a:pt x="742753" y="210626"/>
                  </a:cubicBezTo>
                  <a:cubicBezTo>
                    <a:pt x="742753" y="201711"/>
                    <a:pt x="744982" y="197253"/>
                    <a:pt x="749439" y="197253"/>
                  </a:cubicBezTo>
                  <a:lnTo>
                    <a:pt x="746096" y="191681"/>
                  </a:lnTo>
                  <a:cubicBezTo>
                    <a:pt x="749811" y="191681"/>
                    <a:pt x="752783" y="187966"/>
                    <a:pt x="755011" y="180537"/>
                  </a:cubicBezTo>
                  <a:close/>
                  <a:moveTo>
                    <a:pt x="759469" y="178308"/>
                  </a:moveTo>
                  <a:cubicBezTo>
                    <a:pt x="759469" y="179051"/>
                    <a:pt x="758726" y="180908"/>
                    <a:pt x="757240" y="183880"/>
                  </a:cubicBezTo>
                  <a:lnTo>
                    <a:pt x="766156" y="183880"/>
                  </a:lnTo>
                  <a:cubicBezTo>
                    <a:pt x="766156" y="180908"/>
                    <a:pt x="763927" y="179051"/>
                    <a:pt x="759469" y="178308"/>
                  </a:cubicBezTo>
                  <a:close/>
                  <a:moveTo>
                    <a:pt x="643569" y="172736"/>
                  </a:moveTo>
                  <a:lnTo>
                    <a:pt x="646912" y="172736"/>
                  </a:lnTo>
                  <a:cubicBezTo>
                    <a:pt x="646912" y="174964"/>
                    <a:pt x="645798" y="176079"/>
                    <a:pt x="643569" y="176079"/>
                  </a:cubicBezTo>
                  <a:close/>
                  <a:moveTo>
                    <a:pt x="661400" y="163820"/>
                  </a:moveTo>
                  <a:lnTo>
                    <a:pt x="649141" y="172736"/>
                  </a:lnTo>
                  <a:lnTo>
                    <a:pt x="644683" y="170507"/>
                  </a:lnTo>
                  <a:lnTo>
                    <a:pt x="636882" y="172736"/>
                  </a:lnTo>
                  <a:cubicBezTo>
                    <a:pt x="633911" y="171250"/>
                    <a:pt x="632053" y="170507"/>
                    <a:pt x="631310" y="170507"/>
                  </a:cubicBezTo>
                  <a:cubicBezTo>
                    <a:pt x="630567" y="177936"/>
                    <a:pt x="628338" y="184994"/>
                    <a:pt x="624624" y="191681"/>
                  </a:cubicBezTo>
                  <a:lnTo>
                    <a:pt x="625738" y="195024"/>
                  </a:lnTo>
                  <a:cubicBezTo>
                    <a:pt x="624252" y="198739"/>
                    <a:pt x="623138" y="200596"/>
                    <a:pt x="622395" y="200596"/>
                  </a:cubicBezTo>
                  <a:lnTo>
                    <a:pt x="624624" y="203940"/>
                  </a:lnTo>
                  <a:cubicBezTo>
                    <a:pt x="624624" y="205425"/>
                    <a:pt x="623881" y="206168"/>
                    <a:pt x="622395" y="206168"/>
                  </a:cubicBezTo>
                  <a:cubicBezTo>
                    <a:pt x="623881" y="212855"/>
                    <a:pt x="625738" y="216198"/>
                    <a:pt x="627967" y="216198"/>
                  </a:cubicBezTo>
                  <a:cubicBezTo>
                    <a:pt x="633911" y="212483"/>
                    <a:pt x="637625" y="210626"/>
                    <a:pt x="639111" y="210626"/>
                  </a:cubicBezTo>
                  <a:lnTo>
                    <a:pt x="636882" y="206168"/>
                  </a:lnTo>
                  <a:lnTo>
                    <a:pt x="636882" y="203940"/>
                  </a:lnTo>
                  <a:cubicBezTo>
                    <a:pt x="639854" y="203940"/>
                    <a:pt x="643198" y="200968"/>
                    <a:pt x="646912" y="195024"/>
                  </a:cubicBezTo>
                  <a:cubicBezTo>
                    <a:pt x="645426" y="195024"/>
                    <a:pt x="644683" y="194281"/>
                    <a:pt x="644683" y="192795"/>
                  </a:cubicBezTo>
                  <a:cubicBezTo>
                    <a:pt x="646169" y="192795"/>
                    <a:pt x="648770" y="190938"/>
                    <a:pt x="652484" y="187223"/>
                  </a:cubicBezTo>
                  <a:lnTo>
                    <a:pt x="650256" y="183880"/>
                  </a:lnTo>
                  <a:lnTo>
                    <a:pt x="654713" y="178308"/>
                  </a:lnTo>
                  <a:cubicBezTo>
                    <a:pt x="653227" y="175336"/>
                    <a:pt x="652484" y="173479"/>
                    <a:pt x="652484" y="172736"/>
                  </a:cubicBezTo>
                  <a:cubicBezTo>
                    <a:pt x="658428" y="169021"/>
                    <a:pt x="662886" y="167164"/>
                    <a:pt x="665857" y="167164"/>
                  </a:cubicBezTo>
                  <a:lnTo>
                    <a:pt x="665857" y="163820"/>
                  </a:lnTo>
                  <a:close/>
                  <a:moveTo>
                    <a:pt x="575589" y="133731"/>
                  </a:moveTo>
                  <a:lnTo>
                    <a:pt x="575589" y="134845"/>
                  </a:lnTo>
                  <a:lnTo>
                    <a:pt x="578932" y="134845"/>
                  </a:lnTo>
                  <a:lnTo>
                    <a:pt x="578932" y="133731"/>
                  </a:lnTo>
                  <a:close/>
                  <a:moveTo>
                    <a:pt x="573360" y="128159"/>
                  </a:moveTo>
                  <a:cubicBezTo>
                    <a:pt x="574846" y="130387"/>
                    <a:pt x="576332" y="131502"/>
                    <a:pt x="577818" y="131502"/>
                  </a:cubicBezTo>
                  <a:lnTo>
                    <a:pt x="577818" y="128159"/>
                  </a:lnTo>
                  <a:close/>
                  <a:moveTo>
                    <a:pt x="663629" y="118129"/>
                  </a:moveTo>
                  <a:lnTo>
                    <a:pt x="665857" y="118129"/>
                  </a:lnTo>
                  <a:lnTo>
                    <a:pt x="665857" y="122587"/>
                  </a:lnTo>
                  <a:lnTo>
                    <a:pt x="663629" y="122587"/>
                  </a:lnTo>
                  <a:close/>
                  <a:moveTo>
                    <a:pt x="688146" y="114786"/>
                  </a:moveTo>
                  <a:lnTo>
                    <a:pt x="695947" y="114786"/>
                  </a:lnTo>
                  <a:lnTo>
                    <a:pt x="695947" y="117906"/>
                  </a:lnTo>
                  <a:lnTo>
                    <a:pt x="695513" y="118253"/>
                  </a:lnTo>
                  <a:lnTo>
                    <a:pt x="688146" y="120358"/>
                  </a:lnTo>
                  <a:close/>
                  <a:moveTo>
                    <a:pt x="303669" y="57950"/>
                  </a:moveTo>
                  <a:cubicBezTo>
                    <a:pt x="299955" y="63893"/>
                    <a:pt x="296983" y="70952"/>
                    <a:pt x="294754" y="79124"/>
                  </a:cubicBezTo>
                  <a:lnTo>
                    <a:pt x="296983" y="82467"/>
                  </a:lnTo>
                  <a:lnTo>
                    <a:pt x="296983" y="86925"/>
                  </a:lnTo>
                  <a:cubicBezTo>
                    <a:pt x="296983" y="89154"/>
                    <a:pt x="295125" y="90268"/>
                    <a:pt x="291411" y="90268"/>
                  </a:cubicBezTo>
                  <a:lnTo>
                    <a:pt x="291411" y="92497"/>
                  </a:lnTo>
                  <a:lnTo>
                    <a:pt x="296983" y="93611"/>
                  </a:lnTo>
                  <a:lnTo>
                    <a:pt x="296983" y="88039"/>
                  </a:lnTo>
                  <a:lnTo>
                    <a:pt x="305898" y="90268"/>
                  </a:lnTo>
                  <a:cubicBezTo>
                    <a:pt x="307384" y="88039"/>
                    <a:pt x="308499" y="86925"/>
                    <a:pt x="309241" y="86925"/>
                  </a:cubicBezTo>
                  <a:lnTo>
                    <a:pt x="309241" y="90268"/>
                  </a:lnTo>
                  <a:lnTo>
                    <a:pt x="313699" y="90268"/>
                  </a:lnTo>
                  <a:cubicBezTo>
                    <a:pt x="319643" y="86553"/>
                    <a:pt x="322615" y="81724"/>
                    <a:pt x="322615" y="75781"/>
                  </a:cubicBezTo>
                  <a:cubicBezTo>
                    <a:pt x="314442" y="66865"/>
                    <a:pt x="308127" y="60922"/>
                    <a:pt x="303669" y="57950"/>
                  </a:cubicBezTo>
                  <a:close/>
                  <a:moveTo>
                    <a:pt x="283610" y="0"/>
                  </a:moveTo>
                  <a:cubicBezTo>
                    <a:pt x="299955" y="0"/>
                    <a:pt x="315557" y="11887"/>
                    <a:pt x="330416" y="35661"/>
                  </a:cubicBezTo>
                  <a:cubicBezTo>
                    <a:pt x="330416" y="43091"/>
                    <a:pt x="336731" y="51263"/>
                    <a:pt x="349361" y="60179"/>
                  </a:cubicBezTo>
                  <a:cubicBezTo>
                    <a:pt x="349361" y="65379"/>
                    <a:pt x="352333" y="69837"/>
                    <a:pt x="358276" y="73552"/>
                  </a:cubicBezTo>
                  <a:cubicBezTo>
                    <a:pt x="359762" y="84696"/>
                    <a:pt x="361619" y="90268"/>
                    <a:pt x="363848" y="90268"/>
                  </a:cubicBezTo>
                  <a:cubicBezTo>
                    <a:pt x="372764" y="88039"/>
                    <a:pt x="380936" y="85439"/>
                    <a:pt x="388366" y="82467"/>
                  </a:cubicBezTo>
                  <a:cubicBezTo>
                    <a:pt x="394309" y="80238"/>
                    <a:pt x="398767" y="78010"/>
                    <a:pt x="401739" y="75781"/>
                  </a:cubicBezTo>
                  <a:lnTo>
                    <a:pt x="405082" y="75781"/>
                  </a:lnTo>
                  <a:cubicBezTo>
                    <a:pt x="407311" y="75781"/>
                    <a:pt x="409168" y="77638"/>
                    <a:pt x="410654" y="81353"/>
                  </a:cubicBezTo>
                  <a:lnTo>
                    <a:pt x="415112" y="79124"/>
                  </a:lnTo>
                  <a:cubicBezTo>
                    <a:pt x="430714" y="94726"/>
                    <a:pt x="453002" y="105127"/>
                    <a:pt x="481977" y="110328"/>
                  </a:cubicBezTo>
                  <a:lnTo>
                    <a:pt x="481977" y="114786"/>
                  </a:lnTo>
                  <a:cubicBezTo>
                    <a:pt x="481977" y="115529"/>
                    <a:pt x="477148" y="124072"/>
                    <a:pt x="467490" y="140417"/>
                  </a:cubicBezTo>
                  <a:cubicBezTo>
                    <a:pt x="467490" y="141903"/>
                    <a:pt x="467861" y="142646"/>
                    <a:pt x="468604" y="142646"/>
                  </a:cubicBezTo>
                  <a:lnTo>
                    <a:pt x="467490" y="151562"/>
                  </a:lnTo>
                  <a:lnTo>
                    <a:pt x="467490" y="159363"/>
                  </a:lnTo>
                  <a:lnTo>
                    <a:pt x="463032" y="159363"/>
                  </a:lnTo>
                  <a:lnTo>
                    <a:pt x="456346" y="153790"/>
                  </a:lnTo>
                  <a:cubicBezTo>
                    <a:pt x="456346" y="156019"/>
                    <a:pt x="454860" y="157134"/>
                    <a:pt x="451888" y="157134"/>
                  </a:cubicBezTo>
                  <a:cubicBezTo>
                    <a:pt x="451888" y="154905"/>
                    <a:pt x="450773" y="153790"/>
                    <a:pt x="448545" y="153790"/>
                  </a:cubicBezTo>
                  <a:cubicBezTo>
                    <a:pt x="445573" y="153790"/>
                    <a:pt x="444087" y="156391"/>
                    <a:pt x="444087" y="161591"/>
                  </a:cubicBezTo>
                  <a:lnTo>
                    <a:pt x="438515" y="157134"/>
                  </a:lnTo>
                  <a:cubicBezTo>
                    <a:pt x="438515" y="161591"/>
                    <a:pt x="437400" y="163820"/>
                    <a:pt x="435171" y="163820"/>
                  </a:cubicBezTo>
                  <a:lnTo>
                    <a:pt x="426256" y="161591"/>
                  </a:lnTo>
                  <a:lnTo>
                    <a:pt x="421798" y="163820"/>
                  </a:lnTo>
                  <a:cubicBezTo>
                    <a:pt x="418827" y="162334"/>
                    <a:pt x="416969" y="161591"/>
                    <a:pt x="416226" y="161591"/>
                  </a:cubicBezTo>
                  <a:cubicBezTo>
                    <a:pt x="400624" y="169021"/>
                    <a:pt x="392080" y="175707"/>
                    <a:pt x="390595" y="181651"/>
                  </a:cubicBezTo>
                  <a:cubicBezTo>
                    <a:pt x="392823" y="186109"/>
                    <a:pt x="393566" y="189452"/>
                    <a:pt x="392823" y="191681"/>
                  </a:cubicBezTo>
                  <a:lnTo>
                    <a:pt x="391709" y="195024"/>
                  </a:lnTo>
                  <a:lnTo>
                    <a:pt x="391709" y="197253"/>
                  </a:lnTo>
                  <a:cubicBezTo>
                    <a:pt x="403596" y="200225"/>
                    <a:pt x="409540" y="206911"/>
                    <a:pt x="409540" y="217313"/>
                  </a:cubicBezTo>
                  <a:cubicBezTo>
                    <a:pt x="411026" y="217313"/>
                    <a:pt x="412883" y="219170"/>
                    <a:pt x="415112" y="222885"/>
                  </a:cubicBezTo>
                  <a:lnTo>
                    <a:pt x="415112" y="232915"/>
                  </a:lnTo>
                  <a:cubicBezTo>
                    <a:pt x="423284" y="232915"/>
                    <a:pt x="428113" y="234772"/>
                    <a:pt x="429599" y="238487"/>
                  </a:cubicBezTo>
                  <a:lnTo>
                    <a:pt x="429599" y="241830"/>
                  </a:lnTo>
                  <a:cubicBezTo>
                    <a:pt x="416226" y="257432"/>
                    <a:pt x="406196" y="266719"/>
                    <a:pt x="399510" y="269691"/>
                  </a:cubicBezTo>
                  <a:lnTo>
                    <a:pt x="401739" y="274148"/>
                  </a:lnTo>
                  <a:lnTo>
                    <a:pt x="397281" y="283064"/>
                  </a:lnTo>
                  <a:cubicBezTo>
                    <a:pt x="404711" y="294208"/>
                    <a:pt x="416226" y="301637"/>
                    <a:pt x="431828" y="305352"/>
                  </a:cubicBezTo>
                  <a:lnTo>
                    <a:pt x="440744" y="305352"/>
                  </a:lnTo>
                  <a:lnTo>
                    <a:pt x="440744" y="307581"/>
                  </a:lnTo>
                  <a:cubicBezTo>
                    <a:pt x="430342" y="334327"/>
                    <a:pt x="424770" y="348072"/>
                    <a:pt x="424027" y="348815"/>
                  </a:cubicBezTo>
                  <a:lnTo>
                    <a:pt x="418455" y="344357"/>
                  </a:lnTo>
                  <a:cubicBezTo>
                    <a:pt x="418455" y="347329"/>
                    <a:pt x="414740" y="351415"/>
                    <a:pt x="407311" y="356616"/>
                  </a:cubicBezTo>
                  <a:lnTo>
                    <a:pt x="405082" y="356616"/>
                  </a:lnTo>
                  <a:lnTo>
                    <a:pt x="401739" y="354387"/>
                  </a:lnTo>
                  <a:cubicBezTo>
                    <a:pt x="399510" y="363302"/>
                    <a:pt x="395052" y="367760"/>
                    <a:pt x="388366" y="367760"/>
                  </a:cubicBezTo>
                  <a:cubicBezTo>
                    <a:pt x="366077" y="388563"/>
                    <a:pt x="354933" y="400450"/>
                    <a:pt x="354933" y="403422"/>
                  </a:cubicBezTo>
                  <a:cubicBezTo>
                    <a:pt x="343789" y="409365"/>
                    <a:pt x="335616" y="421624"/>
                    <a:pt x="330416" y="440198"/>
                  </a:cubicBezTo>
                  <a:lnTo>
                    <a:pt x="333759" y="442426"/>
                  </a:lnTo>
                  <a:lnTo>
                    <a:pt x="332644" y="453571"/>
                  </a:lnTo>
                  <a:cubicBezTo>
                    <a:pt x="332644" y="460257"/>
                    <a:pt x="339331" y="472145"/>
                    <a:pt x="352704" y="489232"/>
                  </a:cubicBezTo>
                  <a:cubicBezTo>
                    <a:pt x="352704" y="492204"/>
                    <a:pt x="359019" y="504463"/>
                    <a:pt x="371649" y="526008"/>
                  </a:cubicBezTo>
                  <a:lnTo>
                    <a:pt x="373878" y="526008"/>
                  </a:lnTo>
                  <a:cubicBezTo>
                    <a:pt x="375364" y="520065"/>
                    <a:pt x="380936" y="512635"/>
                    <a:pt x="390595" y="503720"/>
                  </a:cubicBezTo>
                  <a:cubicBezTo>
                    <a:pt x="390595" y="501491"/>
                    <a:pt x="399138" y="489604"/>
                    <a:pt x="416226" y="468058"/>
                  </a:cubicBezTo>
                  <a:lnTo>
                    <a:pt x="421798" y="468058"/>
                  </a:lnTo>
                  <a:lnTo>
                    <a:pt x="421798" y="470287"/>
                  </a:lnTo>
                  <a:lnTo>
                    <a:pt x="426256" y="470287"/>
                  </a:lnTo>
                  <a:cubicBezTo>
                    <a:pt x="426256" y="466572"/>
                    <a:pt x="427371" y="464715"/>
                    <a:pt x="429599" y="464715"/>
                  </a:cubicBezTo>
                  <a:lnTo>
                    <a:pt x="440744" y="466944"/>
                  </a:lnTo>
                  <a:lnTo>
                    <a:pt x="440744" y="472516"/>
                  </a:lnTo>
                  <a:lnTo>
                    <a:pt x="437400" y="472516"/>
                  </a:lnTo>
                  <a:cubicBezTo>
                    <a:pt x="441858" y="477717"/>
                    <a:pt x="444087" y="480688"/>
                    <a:pt x="444087" y="481431"/>
                  </a:cubicBezTo>
                  <a:lnTo>
                    <a:pt x="442972" y="491461"/>
                  </a:lnTo>
                  <a:cubicBezTo>
                    <a:pt x="447430" y="492204"/>
                    <a:pt x="449659" y="494062"/>
                    <a:pt x="449659" y="497033"/>
                  </a:cubicBezTo>
                  <a:lnTo>
                    <a:pt x="448545" y="500377"/>
                  </a:lnTo>
                  <a:lnTo>
                    <a:pt x="449659" y="500377"/>
                  </a:lnTo>
                  <a:lnTo>
                    <a:pt x="456346" y="497033"/>
                  </a:lnTo>
                  <a:lnTo>
                    <a:pt x="454117" y="492576"/>
                  </a:lnTo>
                  <a:lnTo>
                    <a:pt x="454117" y="491461"/>
                  </a:lnTo>
                  <a:lnTo>
                    <a:pt x="456346" y="487003"/>
                  </a:lnTo>
                  <a:cubicBezTo>
                    <a:pt x="448173" y="483289"/>
                    <a:pt x="444087" y="480317"/>
                    <a:pt x="444087" y="478088"/>
                  </a:cubicBezTo>
                  <a:cubicBezTo>
                    <a:pt x="453745" y="478088"/>
                    <a:pt x="465261" y="484775"/>
                    <a:pt x="478634" y="498148"/>
                  </a:cubicBezTo>
                  <a:cubicBezTo>
                    <a:pt x="482349" y="498148"/>
                    <a:pt x="487921" y="501863"/>
                    <a:pt x="495350" y="509292"/>
                  </a:cubicBezTo>
                  <a:cubicBezTo>
                    <a:pt x="495350" y="519693"/>
                    <a:pt x="478263" y="545325"/>
                    <a:pt x="444087" y="586187"/>
                  </a:cubicBezTo>
                  <a:cubicBezTo>
                    <a:pt x="436657" y="600303"/>
                    <a:pt x="432571" y="607361"/>
                    <a:pt x="431828" y="607361"/>
                  </a:cubicBezTo>
                  <a:lnTo>
                    <a:pt x="432943" y="610705"/>
                  </a:lnTo>
                  <a:lnTo>
                    <a:pt x="432943" y="616277"/>
                  </a:lnTo>
                  <a:cubicBezTo>
                    <a:pt x="432943" y="617763"/>
                    <a:pt x="432571" y="618506"/>
                    <a:pt x="431828" y="618506"/>
                  </a:cubicBezTo>
                  <a:cubicBezTo>
                    <a:pt x="436286" y="628164"/>
                    <a:pt x="439629" y="632993"/>
                    <a:pt x="441858" y="632993"/>
                  </a:cubicBezTo>
                  <a:cubicBezTo>
                    <a:pt x="442601" y="632993"/>
                    <a:pt x="444830" y="632250"/>
                    <a:pt x="448545" y="630764"/>
                  </a:cubicBezTo>
                  <a:cubicBezTo>
                    <a:pt x="453002" y="629278"/>
                    <a:pt x="458574" y="627421"/>
                    <a:pt x="465261" y="625192"/>
                  </a:cubicBezTo>
                  <a:cubicBezTo>
                    <a:pt x="466747" y="625192"/>
                    <a:pt x="467490" y="625935"/>
                    <a:pt x="467490" y="627421"/>
                  </a:cubicBezTo>
                  <a:cubicBezTo>
                    <a:pt x="468976" y="625935"/>
                    <a:pt x="472690" y="625192"/>
                    <a:pt x="478634" y="625192"/>
                  </a:cubicBezTo>
                  <a:lnTo>
                    <a:pt x="476405" y="621849"/>
                  </a:lnTo>
                  <a:cubicBezTo>
                    <a:pt x="476405" y="619620"/>
                    <a:pt x="477520" y="618506"/>
                    <a:pt x="479748" y="618506"/>
                  </a:cubicBezTo>
                  <a:lnTo>
                    <a:pt x="503151" y="618506"/>
                  </a:lnTo>
                  <a:cubicBezTo>
                    <a:pt x="511324" y="618506"/>
                    <a:pt x="518010" y="619620"/>
                    <a:pt x="523211" y="621849"/>
                  </a:cubicBezTo>
                  <a:lnTo>
                    <a:pt x="532126" y="618506"/>
                  </a:lnTo>
                  <a:lnTo>
                    <a:pt x="543271" y="619620"/>
                  </a:lnTo>
                  <a:cubicBezTo>
                    <a:pt x="543271" y="618877"/>
                    <a:pt x="544014" y="618506"/>
                    <a:pt x="545500" y="618506"/>
                  </a:cubicBezTo>
                  <a:cubicBezTo>
                    <a:pt x="545500" y="620734"/>
                    <a:pt x="554415" y="622963"/>
                    <a:pt x="572246" y="625192"/>
                  </a:cubicBezTo>
                  <a:cubicBezTo>
                    <a:pt x="592305" y="633365"/>
                    <a:pt x="609765" y="641537"/>
                    <a:pt x="624624" y="649710"/>
                  </a:cubicBezTo>
                  <a:cubicBezTo>
                    <a:pt x="627596" y="649710"/>
                    <a:pt x="630567" y="651195"/>
                    <a:pt x="633539" y="654167"/>
                  </a:cubicBezTo>
                  <a:lnTo>
                    <a:pt x="636882" y="654167"/>
                  </a:lnTo>
                  <a:cubicBezTo>
                    <a:pt x="642083" y="654167"/>
                    <a:pt x="649141" y="642280"/>
                    <a:pt x="658056" y="618506"/>
                  </a:cubicBezTo>
                  <a:lnTo>
                    <a:pt x="660285" y="618506"/>
                  </a:lnTo>
                  <a:lnTo>
                    <a:pt x="659171" y="615162"/>
                  </a:lnTo>
                  <a:lnTo>
                    <a:pt x="658056" y="612934"/>
                  </a:lnTo>
                  <a:cubicBezTo>
                    <a:pt x="664000" y="606247"/>
                    <a:pt x="668458" y="596960"/>
                    <a:pt x="671430" y="585073"/>
                  </a:cubicBezTo>
                  <a:cubicBezTo>
                    <a:pt x="674401" y="570957"/>
                    <a:pt x="677373" y="563899"/>
                    <a:pt x="680345" y="563899"/>
                  </a:cubicBezTo>
                  <a:lnTo>
                    <a:pt x="678116" y="560556"/>
                  </a:lnTo>
                  <a:lnTo>
                    <a:pt x="678116" y="549411"/>
                  </a:lnTo>
                  <a:lnTo>
                    <a:pt x="682574" y="543839"/>
                  </a:lnTo>
                  <a:lnTo>
                    <a:pt x="682574" y="536038"/>
                  </a:lnTo>
                  <a:lnTo>
                    <a:pt x="672544" y="536038"/>
                  </a:lnTo>
                  <a:cubicBezTo>
                    <a:pt x="661400" y="544954"/>
                    <a:pt x="655828" y="551269"/>
                    <a:pt x="655828" y="554983"/>
                  </a:cubicBezTo>
                  <a:lnTo>
                    <a:pt x="643569" y="566128"/>
                  </a:lnTo>
                  <a:lnTo>
                    <a:pt x="636882" y="566128"/>
                  </a:lnTo>
                  <a:cubicBezTo>
                    <a:pt x="636882" y="569099"/>
                    <a:pt x="630939" y="576529"/>
                    <a:pt x="619052" y="588416"/>
                  </a:cubicBezTo>
                  <a:lnTo>
                    <a:pt x="616823" y="588416"/>
                  </a:lnTo>
                  <a:cubicBezTo>
                    <a:pt x="616823" y="586930"/>
                    <a:pt x="616080" y="586187"/>
                    <a:pt x="614594" y="586187"/>
                  </a:cubicBezTo>
                  <a:cubicBezTo>
                    <a:pt x="611622" y="595103"/>
                    <a:pt x="607536" y="600675"/>
                    <a:pt x="602335" y="602904"/>
                  </a:cubicBezTo>
                  <a:cubicBezTo>
                    <a:pt x="595649" y="594731"/>
                    <a:pt x="588591" y="590645"/>
                    <a:pt x="581161" y="590645"/>
                  </a:cubicBezTo>
                  <a:cubicBezTo>
                    <a:pt x="574475" y="575043"/>
                    <a:pt x="559616" y="567242"/>
                    <a:pt x="536584" y="567242"/>
                  </a:cubicBezTo>
                  <a:cubicBezTo>
                    <a:pt x="526926" y="570957"/>
                    <a:pt x="519868" y="572814"/>
                    <a:pt x="515410" y="572814"/>
                  </a:cubicBezTo>
                  <a:lnTo>
                    <a:pt x="515410" y="571700"/>
                  </a:lnTo>
                  <a:cubicBezTo>
                    <a:pt x="515410" y="550897"/>
                    <a:pt x="534355" y="524522"/>
                    <a:pt x="572246" y="492576"/>
                  </a:cubicBezTo>
                  <a:cubicBezTo>
                    <a:pt x="589334" y="477717"/>
                    <a:pt x="604564" y="463972"/>
                    <a:pt x="617937" y="451342"/>
                  </a:cubicBezTo>
                  <a:cubicBezTo>
                    <a:pt x="622395" y="447627"/>
                    <a:pt x="626110" y="444284"/>
                    <a:pt x="629081" y="441312"/>
                  </a:cubicBezTo>
                  <a:cubicBezTo>
                    <a:pt x="630567" y="439826"/>
                    <a:pt x="631682" y="438712"/>
                    <a:pt x="632425" y="437969"/>
                  </a:cubicBezTo>
                  <a:lnTo>
                    <a:pt x="633539" y="436854"/>
                  </a:lnTo>
                  <a:cubicBezTo>
                    <a:pt x="635768" y="436854"/>
                    <a:pt x="643940" y="428682"/>
                    <a:pt x="658056" y="412337"/>
                  </a:cubicBezTo>
                  <a:cubicBezTo>
                    <a:pt x="691489" y="386334"/>
                    <a:pt x="711920" y="369617"/>
                    <a:pt x="719350" y="362188"/>
                  </a:cubicBezTo>
                  <a:cubicBezTo>
                    <a:pt x="734952" y="351044"/>
                    <a:pt x="742753" y="343243"/>
                    <a:pt x="742753" y="338785"/>
                  </a:cubicBezTo>
                  <a:cubicBezTo>
                    <a:pt x="737552" y="332098"/>
                    <a:pt x="727894" y="327269"/>
                    <a:pt x="713778" y="324297"/>
                  </a:cubicBezTo>
                  <a:cubicBezTo>
                    <a:pt x="713778" y="318354"/>
                    <a:pt x="708949" y="313896"/>
                    <a:pt x="699290" y="310924"/>
                  </a:cubicBezTo>
                  <a:cubicBezTo>
                    <a:pt x="697061" y="302009"/>
                    <a:pt x="688889" y="291979"/>
                    <a:pt x="674773" y="280835"/>
                  </a:cubicBezTo>
                  <a:lnTo>
                    <a:pt x="674773" y="279720"/>
                  </a:lnTo>
                  <a:lnTo>
                    <a:pt x="675887" y="276377"/>
                  </a:lnTo>
                  <a:lnTo>
                    <a:pt x="677002" y="274148"/>
                  </a:lnTo>
                  <a:lnTo>
                    <a:pt x="672544" y="275263"/>
                  </a:lnTo>
                  <a:cubicBezTo>
                    <a:pt x="670315" y="275263"/>
                    <a:pt x="669201" y="274148"/>
                    <a:pt x="669201" y="271919"/>
                  </a:cubicBezTo>
                  <a:cubicBezTo>
                    <a:pt x="669201" y="270434"/>
                    <a:pt x="669944" y="269691"/>
                    <a:pt x="671430" y="269691"/>
                  </a:cubicBezTo>
                  <a:lnTo>
                    <a:pt x="669201" y="266347"/>
                  </a:lnTo>
                  <a:cubicBezTo>
                    <a:pt x="671430" y="261890"/>
                    <a:pt x="672544" y="258918"/>
                    <a:pt x="672544" y="257432"/>
                  </a:cubicBezTo>
                  <a:cubicBezTo>
                    <a:pt x="670315" y="257432"/>
                    <a:pt x="669201" y="255946"/>
                    <a:pt x="669201" y="252974"/>
                  </a:cubicBezTo>
                  <a:lnTo>
                    <a:pt x="677002" y="245173"/>
                  </a:lnTo>
                  <a:cubicBezTo>
                    <a:pt x="675516" y="244430"/>
                    <a:pt x="672915" y="244059"/>
                    <a:pt x="669201" y="244059"/>
                  </a:cubicBezTo>
                  <a:cubicBezTo>
                    <a:pt x="669201" y="243316"/>
                    <a:pt x="672173" y="239973"/>
                    <a:pt x="678116" y="234029"/>
                  </a:cubicBezTo>
                  <a:lnTo>
                    <a:pt x="677002" y="230686"/>
                  </a:lnTo>
                  <a:cubicBezTo>
                    <a:pt x="685917" y="202454"/>
                    <a:pt x="694090" y="182022"/>
                    <a:pt x="701519" y="169392"/>
                  </a:cubicBezTo>
                  <a:lnTo>
                    <a:pt x="699290" y="169392"/>
                  </a:lnTo>
                  <a:cubicBezTo>
                    <a:pt x="685917" y="175336"/>
                    <a:pt x="669201" y="192795"/>
                    <a:pt x="649141" y="221770"/>
                  </a:cubicBezTo>
                  <a:cubicBezTo>
                    <a:pt x="624624" y="264861"/>
                    <a:pt x="611994" y="290865"/>
                    <a:pt x="611251" y="299780"/>
                  </a:cubicBezTo>
                  <a:cubicBezTo>
                    <a:pt x="606050" y="304981"/>
                    <a:pt x="596763" y="326155"/>
                    <a:pt x="583390" y="363302"/>
                  </a:cubicBezTo>
                  <a:cubicBezTo>
                    <a:pt x="564073" y="403422"/>
                    <a:pt x="553300" y="424224"/>
                    <a:pt x="551072" y="425710"/>
                  </a:cubicBezTo>
                  <a:lnTo>
                    <a:pt x="549957" y="425710"/>
                  </a:lnTo>
                  <a:cubicBezTo>
                    <a:pt x="546242" y="425710"/>
                    <a:pt x="541042" y="420510"/>
                    <a:pt x="534355" y="410108"/>
                  </a:cubicBezTo>
                  <a:cubicBezTo>
                    <a:pt x="529155" y="410108"/>
                    <a:pt x="522468" y="406022"/>
                    <a:pt x="514296" y="397850"/>
                  </a:cubicBezTo>
                  <a:lnTo>
                    <a:pt x="509838" y="398964"/>
                  </a:lnTo>
                  <a:cubicBezTo>
                    <a:pt x="509838" y="391534"/>
                    <a:pt x="508724" y="387820"/>
                    <a:pt x="506495" y="387820"/>
                  </a:cubicBezTo>
                  <a:cubicBezTo>
                    <a:pt x="499065" y="387820"/>
                    <a:pt x="492007" y="386705"/>
                    <a:pt x="485321" y="384476"/>
                  </a:cubicBezTo>
                  <a:lnTo>
                    <a:pt x="481977" y="385591"/>
                  </a:lnTo>
                  <a:lnTo>
                    <a:pt x="474176" y="384476"/>
                  </a:lnTo>
                  <a:lnTo>
                    <a:pt x="463032" y="390049"/>
                  </a:lnTo>
                  <a:cubicBezTo>
                    <a:pt x="458574" y="387820"/>
                    <a:pt x="456346" y="385962"/>
                    <a:pt x="456346" y="384476"/>
                  </a:cubicBezTo>
                  <a:cubicBezTo>
                    <a:pt x="456346" y="375561"/>
                    <a:pt x="457460" y="371103"/>
                    <a:pt x="459689" y="371103"/>
                  </a:cubicBezTo>
                  <a:cubicBezTo>
                    <a:pt x="458203" y="368132"/>
                    <a:pt x="457460" y="366274"/>
                    <a:pt x="457460" y="365531"/>
                  </a:cubicBezTo>
                  <a:lnTo>
                    <a:pt x="461918" y="357730"/>
                  </a:lnTo>
                  <a:cubicBezTo>
                    <a:pt x="458946" y="357730"/>
                    <a:pt x="457460" y="356987"/>
                    <a:pt x="457460" y="355501"/>
                  </a:cubicBezTo>
                  <a:cubicBezTo>
                    <a:pt x="457460" y="354758"/>
                    <a:pt x="458203" y="353273"/>
                    <a:pt x="459689" y="351044"/>
                  </a:cubicBezTo>
                  <a:cubicBezTo>
                    <a:pt x="461918" y="348815"/>
                    <a:pt x="464518" y="346586"/>
                    <a:pt x="467490" y="344357"/>
                  </a:cubicBezTo>
                  <a:lnTo>
                    <a:pt x="461918" y="344357"/>
                  </a:lnTo>
                  <a:lnTo>
                    <a:pt x="461918" y="343243"/>
                  </a:lnTo>
                  <a:cubicBezTo>
                    <a:pt x="461918" y="336556"/>
                    <a:pt x="464147" y="332098"/>
                    <a:pt x="468604" y="329870"/>
                  </a:cubicBezTo>
                  <a:lnTo>
                    <a:pt x="467490" y="326526"/>
                  </a:lnTo>
                  <a:lnTo>
                    <a:pt x="467490" y="324297"/>
                  </a:lnTo>
                  <a:cubicBezTo>
                    <a:pt x="471947" y="307953"/>
                    <a:pt x="480491" y="287521"/>
                    <a:pt x="493122" y="263004"/>
                  </a:cubicBezTo>
                  <a:cubicBezTo>
                    <a:pt x="495350" y="258546"/>
                    <a:pt x="496465" y="254460"/>
                    <a:pt x="496465" y="250745"/>
                  </a:cubicBezTo>
                  <a:lnTo>
                    <a:pt x="495350" y="244059"/>
                  </a:lnTo>
                  <a:lnTo>
                    <a:pt x="498694" y="241830"/>
                  </a:lnTo>
                  <a:cubicBezTo>
                    <a:pt x="498694" y="243316"/>
                    <a:pt x="499437" y="244059"/>
                    <a:pt x="500923" y="244059"/>
                  </a:cubicBezTo>
                  <a:cubicBezTo>
                    <a:pt x="502408" y="240344"/>
                    <a:pt x="503523" y="238487"/>
                    <a:pt x="504266" y="238487"/>
                  </a:cubicBezTo>
                  <a:lnTo>
                    <a:pt x="500923" y="227342"/>
                  </a:lnTo>
                  <a:cubicBezTo>
                    <a:pt x="506123" y="219913"/>
                    <a:pt x="508724" y="214712"/>
                    <a:pt x="508724" y="211741"/>
                  </a:cubicBezTo>
                  <a:cubicBezTo>
                    <a:pt x="505752" y="211741"/>
                    <a:pt x="504266" y="210626"/>
                    <a:pt x="504266" y="208397"/>
                  </a:cubicBezTo>
                  <a:lnTo>
                    <a:pt x="508724" y="206168"/>
                  </a:lnTo>
                  <a:lnTo>
                    <a:pt x="506495" y="202825"/>
                  </a:lnTo>
                  <a:cubicBezTo>
                    <a:pt x="510952" y="182765"/>
                    <a:pt x="515782" y="169764"/>
                    <a:pt x="520982" y="163820"/>
                  </a:cubicBezTo>
                  <a:cubicBezTo>
                    <a:pt x="517267" y="163820"/>
                    <a:pt x="515410" y="162334"/>
                    <a:pt x="515410" y="159363"/>
                  </a:cubicBezTo>
                  <a:cubicBezTo>
                    <a:pt x="517639" y="159363"/>
                    <a:pt x="522097" y="154533"/>
                    <a:pt x="528783" y="144875"/>
                  </a:cubicBezTo>
                  <a:cubicBezTo>
                    <a:pt x="526554" y="144875"/>
                    <a:pt x="525440" y="143389"/>
                    <a:pt x="525440" y="140417"/>
                  </a:cubicBezTo>
                  <a:lnTo>
                    <a:pt x="525440" y="139303"/>
                  </a:lnTo>
                  <a:lnTo>
                    <a:pt x="528783" y="133731"/>
                  </a:lnTo>
                  <a:lnTo>
                    <a:pt x="528783" y="129273"/>
                  </a:lnTo>
                  <a:cubicBezTo>
                    <a:pt x="523582" y="129273"/>
                    <a:pt x="520982" y="128159"/>
                    <a:pt x="520982" y="125930"/>
                  </a:cubicBezTo>
                  <a:lnTo>
                    <a:pt x="520982" y="123701"/>
                  </a:lnTo>
                  <a:lnTo>
                    <a:pt x="528783" y="117014"/>
                  </a:lnTo>
                  <a:lnTo>
                    <a:pt x="526554" y="106985"/>
                  </a:lnTo>
                  <a:cubicBezTo>
                    <a:pt x="531755" y="105499"/>
                    <a:pt x="538070" y="94354"/>
                    <a:pt x="545500" y="73552"/>
                  </a:cubicBezTo>
                  <a:cubicBezTo>
                    <a:pt x="545500" y="65379"/>
                    <a:pt x="531755" y="49777"/>
                    <a:pt x="504266" y="26746"/>
                  </a:cubicBezTo>
                  <a:cubicBezTo>
                    <a:pt x="510209" y="25260"/>
                    <a:pt x="517639" y="20059"/>
                    <a:pt x="526554" y="11144"/>
                  </a:cubicBezTo>
                  <a:cubicBezTo>
                    <a:pt x="568902" y="27489"/>
                    <a:pt x="595277" y="46434"/>
                    <a:pt x="605678" y="67980"/>
                  </a:cubicBezTo>
                  <a:cubicBezTo>
                    <a:pt x="610136" y="82839"/>
                    <a:pt x="613851" y="90268"/>
                    <a:pt x="616823" y="90268"/>
                  </a:cubicBezTo>
                  <a:cubicBezTo>
                    <a:pt x="622023" y="90268"/>
                    <a:pt x="628710" y="101041"/>
                    <a:pt x="636882" y="122587"/>
                  </a:cubicBezTo>
                  <a:cubicBezTo>
                    <a:pt x="640597" y="122587"/>
                    <a:pt x="643940" y="123701"/>
                    <a:pt x="646912" y="125930"/>
                  </a:cubicBezTo>
                  <a:lnTo>
                    <a:pt x="644683" y="129273"/>
                  </a:lnTo>
                  <a:lnTo>
                    <a:pt x="644683" y="133731"/>
                  </a:lnTo>
                  <a:cubicBezTo>
                    <a:pt x="646912" y="132245"/>
                    <a:pt x="659542" y="128902"/>
                    <a:pt x="682574" y="123701"/>
                  </a:cubicBezTo>
                  <a:lnTo>
                    <a:pt x="685917" y="125930"/>
                  </a:lnTo>
                  <a:lnTo>
                    <a:pt x="695513" y="118253"/>
                  </a:lnTo>
                  <a:lnTo>
                    <a:pt x="695947" y="118129"/>
                  </a:lnTo>
                  <a:lnTo>
                    <a:pt x="695947" y="117906"/>
                  </a:lnTo>
                  <a:lnTo>
                    <a:pt x="702633" y="112557"/>
                  </a:lnTo>
                  <a:cubicBezTo>
                    <a:pt x="704119" y="112557"/>
                    <a:pt x="704862" y="113300"/>
                    <a:pt x="704862" y="114786"/>
                  </a:cubicBezTo>
                  <a:lnTo>
                    <a:pt x="708206" y="112557"/>
                  </a:lnTo>
                  <a:lnTo>
                    <a:pt x="727151" y="112557"/>
                  </a:lnTo>
                  <a:cubicBezTo>
                    <a:pt x="728637" y="112557"/>
                    <a:pt x="729380" y="113300"/>
                    <a:pt x="729380" y="114786"/>
                  </a:cubicBezTo>
                  <a:lnTo>
                    <a:pt x="740524" y="109213"/>
                  </a:lnTo>
                  <a:cubicBezTo>
                    <a:pt x="768756" y="123329"/>
                    <a:pt x="784358" y="133359"/>
                    <a:pt x="787330" y="139303"/>
                  </a:cubicBezTo>
                  <a:lnTo>
                    <a:pt x="785101" y="142646"/>
                  </a:lnTo>
                  <a:cubicBezTo>
                    <a:pt x="785101" y="150819"/>
                    <a:pt x="790673" y="158991"/>
                    <a:pt x="801817" y="167164"/>
                  </a:cubicBezTo>
                  <a:lnTo>
                    <a:pt x="804046" y="178308"/>
                  </a:lnTo>
                  <a:lnTo>
                    <a:pt x="804046" y="186109"/>
                  </a:lnTo>
                  <a:lnTo>
                    <a:pt x="770613" y="260775"/>
                  </a:lnTo>
                  <a:lnTo>
                    <a:pt x="771728" y="271919"/>
                  </a:lnTo>
                  <a:lnTo>
                    <a:pt x="771728" y="277492"/>
                  </a:lnTo>
                  <a:cubicBezTo>
                    <a:pt x="772471" y="277492"/>
                    <a:pt x="779529" y="280463"/>
                    <a:pt x="792902" y="286407"/>
                  </a:cubicBezTo>
                  <a:cubicBezTo>
                    <a:pt x="792902" y="284178"/>
                    <a:pt x="795874" y="282321"/>
                    <a:pt x="801817" y="280835"/>
                  </a:cubicBezTo>
                  <a:cubicBezTo>
                    <a:pt x="807018" y="287150"/>
                    <a:pt x="814912" y="293001"/>
                    <a:pt x="825499" y="298387"/>
                  </a:cubicBezTo>
                  <a:lnTo>
                    <a:pt x="851229" y="307923"/>
                  </a:lnTo>
                  <a:lnTo>
                    <a:pt x="851229" y="369835"/>
                  </a:lnTo>
                  <a:lnTo>
                    <a:pt x="845559" y="372775"/>
                  </a:lnTo>
                  <a:cubicBezTo>
                    <a:pt x="840544" y="374632"/>
                    <a:pt x="833021" y="377047"/>
                    <a:pt x="822991" y="380019"/>
                  </a:cubicBezTo>
                  <a:cubicBezTo>
                    <a:pt x="822248" y="382248"/>
                    <a:pt x="814819" y="387448"/>
                    <a:pt x="800703" y="395621"/>
                  </a:cubicBezTo>
                  <a:cubicBezTo>
                    <a:pt x="773957" y="417909"/>
                    <a:pt x="760584" y="430168"/>
                    <a:pt x="760584" y="432397"/>
                  </a:cubicBezTo>
                  <a:cubicBezTo>
                    <a:pt x="765784" y="446513"/>
                    <a:pt x="777671" y="456543"/>
                    <a:pt x="796245" y="462486"/>
                  </a:cubicBezTo>
                  <a:cubicBezTo>
                    <a:pt x="799217" y="469916"/>
                    <a:pt x="804789" y="476974"/>
                    <a:pt x="812962" y="483660"/>
                  </a:cubicBezTo>
                  <a:lnTo>
                    <a:pt x="811847" y="487003"/>
                  </a:lnTo>
                  <a:cubicBezTo>
                    <a:pt x="813333" y="487003"/>
                    <a:pt x="816305" y="490347"/>
                    <a:pt x="820763" y="497033"/>
                  </a:cubicBezTo>
                  <a:cubicBezTo>
                    <a:pt x="818534" y="497033"/>
                    <a:pt x="817419" y="498148"/>
                    <a:pt x="817419" y="500377"/>
                  </a:cubicBezTo>
                  <a:lnTo>
                    <a:pt x="828564" y="519322"/>
                  </a:lnTo>
                  <a:lnTo>
                    <a:pt x="811847" y="571700"/>
                  </a:lnTo>
                  <a:cubicBezTo>
                    <a:pt x="807389" y="572443"/>
                    <a:pt x="798103" y="589902"/>
                    <a:pt x="783987" y="624078"/>
                  </a:cubicBezTo>
                  <a:cubicBezTo>
                    <a:pt x="781758" y="624078"/>
                    <a:pt x="777300" y="634108"/>
                    <a:pt x="770613" y="654167"/>
                  </a:cubicBezTo>
                  <a:cubicBezTo>
                    <a:pt x="760955" y="663826"/>
                    <a:pt x="752040" y="680542"/>
                    <a:pt x="743867" y="704316"/>
                  </a:cubicBezTo>
                  <a:cubicBezTo>
                    <a:pt x="743867" y="712489"/>
                    <a:pt x="758355" y="721776"/>
                    <a:pt x="787330" y="732177"/>
                  </a:cubicBezTo>
                  <a:cubicBezTo>
                    <a:pt x="798474" y="741835"/>
                    <a:pt x="814076" y="752608"/>
                    <a:pt x="834136" y="764495"/>
                  </a:cubicBezTo>
                  <a:cubicBezTo>
                    <a:pt x="834879" y="766353"/>
                    <a:pt x="838501" y="769882"/>
                    <a:pt x="845001" y="775082"/>
                  </a:cubicBezTo>
                  <a:lnTo>
                    <a:pt x="851229" y="779645"/>
                  </a:lnTo>
                  <a:lnTo>
                    <a:pt x="851229" y="862233"/>
                  </a:lnTo>
                  <a:lnTo>
                    <a:pt x="842772" y="851699"/>
                  </a:lnTo>
                  <a:cubicBezTo>
                    <a:pt x="835157" y="844827"/>
                    <a:pt x="825220" y="837676"/>
                    <a:pt x="812962" y="830246"/>
                  </a:cubicBezTo>
                  <a:cubicBezTo>
                    <a:pt x="806275" y="830246"/>
                    <a:pt x="798845" y="826532"/>
                    <a:pt x="790673" y="819102"/>
                  </a:cubicBezTo>
                  <a:cubicBezTo>
                    <a:pt x="787701" y="819102"/>
                    <a:pt x="783244" y="815016"/>
                    <a:pt x="777300" y="806844"/>
                  </a:cubicBezTo>
                  <a:cubicBezTo>
                    <a:pt x="770613" y="806844"/>
                    <a:pt x="747582" y="793099"/>
                    <a:pt x="708206" y="765610"/>
                  </a:cubicBezTo>
                  <a:lnTo>
                    <a:pt x="702633" y="765610"/>
                  </a:lnTo>
                  <a:cubicBezTo>
                    <a:pt x="702633" y="767839"/>
                    <a:pt x="694090" y="771925"/>
                    <a:pt x="677002" y="777868"/>
                  </a:cubicBezTo>
                  <a:cubicBezTo>
                    <a:pt x="672544" y="783069"/>
                    <a:pt x="661400" y="792727"/>
                    <a:pt x="643569" y="806844"/>
                  </a:cubicBezTo>
                  <a:lnTo>
                    <a:pt x="639111" y="805729"/>
                  </a:lnTo>
                  <a:cubicBezTo>
                    <a:pt x="639111" y="808701"/>
                    <a:pt x="632425" y="813530"/>
                    <a:pt x="619052" y="820217"/>
                  </a:cubicBezTo>
                  <a:lnTo>
                    <a:pt x="613479" y="819102"/>
                  </a:lnTo>
                  <a:cubicBezTo>
                    <a:pt x="613479" y="822817"/>
                    <a:pt x="605307" y="826903"/>
                    <a:pt x="588962" y="831361"/>
                  </a:cubicBezTo>
                  <a:lnTo>
                    <a:pt x="588962" y="830246"/>
                  </a:lnTo>
                  <a:cubicBezTo>
                    <a:pt x="583761" y="832475"/>
                    <a:pt x="580047" y="833590"/>
                    <a:pt x="577818" y="833590"/>
                  </a:cubicBezTo>
                  <a:cubicBezTo>
                    <a:pt x="577818" y="832104"/>
                    <a:pt x="577075" y="831361"/>
                    <a:pt x="575589" y="831361"/>
                  </a:cubicBezTo>
                  <a:cubicBezTo>
                    <a:pt x="575589" y="834333"/>
                    <a:pt x="574475" y="835819"/>
                    <a:pt x="572246" y="835819"/>
                  </a:cubicBezTo>
                  <a:lnTo>
                    <a:pt x="570017" y="835819"/>
                  </a:lnTo>
                  <a:cubicBezTo>
                    <a:pt x="568531" y="835819"/>
                    <a:pt x="567788" y="835076"/>
                    <a:pt x="567788" y="833590"/>
                  </a:cubicBezTo>
                  <a:lnTo>
                    <a:pt x="564445" y="835819"/>
                  </a:lnTo>
                  <a:cubicBezTo>
                    <a:pt x="560730" y="835819"/>
                    <a:pt x="555901" y="833961"/>
                    <a:pt x="549957" y="830246"/>
                  </a:cubicBezTo>
                  <a:lnTo>
                    <a:pt x="542156" y="830246"/>
                  </a:lnTo>
                  <a:lnTo>
                    <a:pt x="531012" y="831361"/>
                  </a:lnTo>
                  <a:cubicBezTo>
                    <a:pt x="529526" y="830618"/>
                    <a:pt x="526926" y="830246"/>
                    <a:pt x="523211" y="830246"/>
                  </a:cubicBezTo>
                  <a:cubicBezTo>
                    <a:pt x="521725" y="833218"/>
                    <a:pt x="520982" y="835447"/>
                    <a:pt x="520982" y="836933"/>
                  </a:cubicBezTo>
                  <a:lnTo>
                    <a:pt x="517639" y="836933"/>
                  </a:lnTo>
                  <a:cubicBezTo>
                    <a:pt x="510952" y="832475"/>
                    <a:pt x="505380" y="830246"/>
                    <a:pt x="500923" y="830246"/>
                  </a:cubicBezTo>
                  <a:lnTo>
                    <a:pt x="487549" y="830246"/>
                  </a:lnTo>
                  <a:cubicBezTo>
                    <a:pt x="462289" y="830246"/>
                    <a:pt x="444830" y="822074"/>
                    <a:pt x="435171" y="805729"/>
                  </a:cubicBezTo>
                  <a:lnTo>
                    <a:pt x="427371" y="800157"/>
                  </a:lnTo>
                  <a:cubicBezTo>
                    <a:pt x="427371" y="812044"/>
                    <a:pt x="426256" y="823188"/>
                    <a:pt x="424027" y="833590"/>
                  </a:cubicBezTo>
                  <a:cubicBezTo>
                    <a:pt x="426256" y="833590"/>
                    <a:pt x="427371" y="834704"/>
                    <a:pt x="427371" y="836933"/>
                  </a:cubicBezTo>
                  <a:lnTo>
                    <a:pt x="426256" y="841391"/>
                  </a:lnTo>
                  <a:lnTo>
                    <a:pt x="427371" y="844734"/>
                  </a:lnTo>
                  <a:cubicBezTo>
                    <a:pt x="422913" y="871480"/>
                    <a:pt x="416226" y="889682"/>
                    <a:pt x="407311" y="899341"/>
                  </a:cubicBezTo>
                  <a:cubicBezTo>
                    <a:pt x="407311" y="901570"/>
                    <a:pt x="400996" y="903798"/>
                    <a:pt x="388366" y="906027"/>
                  </a:cubicBezTo>
                  <a:lnTo>
                    <a:pt x="369420" y="919400"/>
                  </a:lnTo>
                  <a:lnTo>
                    <a:pt x="360505" y="918286"/>
                  </a:lnTo>
                  <a:cubicBezTo>
                    <a:pt x="360505" y="920515"/>
                    <a:pt x="359019" y="921629"/>
                    <a:pt x="356047" y="921629"/>
                  </a:cubicBezTo>
                  <a:cubicBezTo>
                    <a:pt x="347132" y="917915"/>
                    <a:pt x="342303" y="916057"/>
                    <a:pt x="341560" y="916057"/>
                  </a:cubicBezTo>
                  <a:lnTo>
                    <a:pt x="332644" y="918286"/>
                  </a:lnTo>
                  <a:cubicBezTo>
                    <a:pt x="317785" y="916800"/>
                    <a:pt x="308127" y="916057"/>
                    <a:pt x="303669" y="916057"/>
                  </a:cubicBezTo>
                  <a:lnTo>
                    <a:pt x="296983" y="918286"/>
                  </a:lnTo>
                  <a:lnTo>
                    <a:pt x="293640" y="917172"/>
                  </a:lnTo>
                  <a:lnTo>
                    <a:pt x="291411" y="916057"/>
                  </a:lnTo>
                  <a:lnTo>
                    <a:pt x="272465" y="918286"/>
                  </a:lnTo>
                  <a:cubicBezTo>
                    <a:pt x="259092" y="918286"/>
                    <a:pt x="236061" y="903056"/>
                    <a:pt x="203371" y="872595"/>
                  </a:cubicBezTo>
                  <a:lnTo>
                    <a:pt x="189998" y="872595"/>
                  </a:lnTo>
                  <a:cubicBezTo>
                    <a:pt x="188512" y="871109"/>
                    <a:pt x="184797" y="872966"/>
                    <a:pt x="178854" y="878167"/>
                  </a:cubicBezTo>
                  <a:lnTo>
                    <a:pt x="173282" y="878167"/>
                  </a:lnTo>
                  <a:lnTo>
                    <a:pt x="157680" y="871480"/>
                  </a:lnTo>
                  <a:cubicBezTo>
                    <a:pt x="145050" y="874452"/>
                    <a:pt x="132048" y="876309"/>
                    <a:pt x="118675" y="877052"/>
                  </a:cubicBezTo>
                  <a:cubicBezTo>
                    <a:pt x="101587" y="877052"/>
                    <a:pt x="93043" y="873338"/>
                    <a:pt x="93043" y="865908"/>
                  </a:cubicBezTo>
                  <a:lnTo>
                    <a:pt x="87471" y="859221"/>
                  </a:lnTo>
                  <a:lnTo>
                    <a:pt x="90814" y="853649"/>
                  </a:lnTo>
                  <a:lnTo>
                    <a:pt x="90814" y="852535"/>
                  </a:lnTo>
                  <a:cubicBezTo>
                    <a:pt x="85614" y="852535"/>
                    <a:pt x="83013" y="850678"/>
                    <a:pt x="83013" y="846963"/>
                  </a:cubicBezTo>
                  <a:cubicBezTo>
                    <a:pt x="91186" y="839533"/>
                    <a:pt x="102330" y="835819"/>
                    <a:pt x="116446" y="835819"/>
                  </a:cubicBezTo>
                  <a:cubicBezTo>
                    <a:pt x="116446" y="834333"/>
                    <a:pt x="117189" y="833590"/>
                    <a:pt x="118675" y="833590"/>
                  </a:cubicBezTo>
                  <a:lnTo>
                    <a:pt x="122018" y="835819"/>
                  </a:lnTo>
                  <a:cubicBezTo>
                    <a:pt x="125733" y="835076"/>
                    <a:pt x="128333" y="832475"/>
                    <a:pt x="129819" y="828018"/>
                  </a:cubicBezTo>
                  <a:cubicBezTo>
                    <a:pt x="134277" y="830246"/>
                    <a:pt x="137620" y="831361"/>
                    <a:pt x="139849" y="831361"/>
                  </a:cubicBezTo>
                  <a:lnTo>
                    <a:pt x="143192" y="825789"/>
                  </a:lnTo>
                  <a:lnTo>
                    <a:pt x="140963" y="822445"/>
                  </a:lnTo>
                  <a:cubicBezTo>
                    <a:pt x="148393" y="822445"/>
                    <a:pt x="152108" y="819845"/>
                    <a:pt x="152108" y="814644"/>
                  </a:cubicBezTo>
                  <a:lnTo>
                    <a:pt x="157680" y="811301"/>
                  </a:lnTo>
                  <a:lnTo>
                    <a:pt x="162137" y="812416"/>
                  </a:lnTo>
                  <a:lnTo>
                    <a:pt x="163252" y="806844"/>
                  </a:lnTo>
                  <a:cubicBezTo>
                    <a:pt x="161023" y="802386"/>
                    <a:pt x="159909" y="798671"/>
                    <a:pt x="159909" y="795699"/>
                  </a:cubicBezTo>
                  <a:lnTo>
                    <a:pt x="162137" y="792356"/>
                  </a:lnTo>
                  <a:cubicBezTo>
                    <a:pt x="142821" y="766353"/>
                    <a:pt x="132048" y="753351"/>
                    <a:pt x="129819" y="753351"/>
                  </a:cubicBezTo>
                  <a:cubicBezTo>
                    <a:pt x="129819" y="750379"/>
                    <a:pt x="127219" y="748522"/>
                    <a:pt x="122018" y="747779"/>
                  </a:cubicBezTo>
                  <a:cubicBezTo>
                    <a:pt x="122018" y="744064"/>
                    <a:pt x="120904" y="742207"/>
                    <a:pt x="118675" y="742207"/>
                  </a:cubicBezTo>
                  <a:lnTo>
                    <a:pt x="105302" y="745550"/>
                  </a:lnTo>
                  <a:lnTo>
                    <a:pt x="104187" y="742207"/>
                  </a:lnTo>
                  <a:lnTo>
                    <a:pt x="104187" y="739978"/>
                  </a:lnTo>
                  <a:cubicBezTo>
                    <a:pt x="104187" y="733291"/>
                    <a:pt x="114217" y="720661"/>
                    <a:pt x="134277" y="702088"/>
                  </a:cubicBezTo>
                  <a:cubicBezTo>
                    <a:pt x="134277" y="700602"/>
                    <a:pt x="143935" y="684628"/>
                    <a:pt x="163252" y="654167"/>
                  </a:cubicBezTo>
                  <a:cubicBezTo>
                    <a:pt x="172167" y="643766"/>
                    <a:pt x="178482" y="631136"/>
                    <a:pt x="182197" y="616277"/>
                  </a:cubicBezTo>
                  <a:cubicBezTo>
                    <a:pt x="181454" y="608847"/>
                    <a:pt x="179597" y="605133"/>
                    <a:pt x="176625" y="605133"/>
                  </a:cubicBezTo>
                  <a:cubicBezTo>
                    <a:pt x="163995" y="623706"/>
                    <a:pt x="157680" y="634851"/>
                    <a:pt x="157680" y="638565"/>
                  </a:cubicBezTo>
                  <a:lnTo>
                    <a:pt x="154336" y="638565"/>
                  </a:lnTo>
                  <a:lnTo>
                    <a:pt x="156565" y="635222"/>
                  </a:lnTo>
                  <a:lnTo>
                    <a:pt x="156565" y="631879"/>
                  </a:lnTo>
                  <a:lnTo>
                    <a:pt x="154336" y="631879"/>
                  </a:lnTo>
                  <a:lnTo>
                    <a:pt x="115332" y="665311"/>
                  </a:lnTo>
                  <a:cubicBezTo>
                    <a:pt x="108645" y="672741"/>
                    <a:pt x="95272" y="684628"/>
                    <a:pt x="75212" y="700973"/>
                  </a:cubicBezTo>
                  <a:lnTo>
                    <a:pt x="74098" y="704316"/>
                  </a:lnTo>
                  <a:lnTo>
                    <a:pt x="64068" y="702088"/>
                  </a:lnTo>
                  <a:cubicBezTo>
                    <a:pt x="59610" y="704316"/>
                    <a:pt x="57381" y="706174"/>
                    <a:pt x="57381" y="707660"/>
                  </a:cubicBezTo>
                  <a:cubicBezTo>
                    <a:pt x="51438" y="707660"/>
                    <a:pt x="43265" y="703945"/>
                    <a:pt x="32864" y="696515"/>
                  </a:cubicBezTo>
                  <a:cubicBezTo>
                    <a:pt x="32864" y="698001"/>
                    <a:pt x="32121" y="698744"/>
                    <a:pt x="30635" y="698744"/>
                  </a:cubicBezTo>
                  <a:lnTo>
                    <a:pt x="32864" y="702088"/>
                  </a:lnTo>
                  <a:cubicBezTo>
                    <a:pt x="32864" y="704316"/>
                    <a:pt x="31007" y="706174"/>
                    <a:pt x="27292" y="707660"/>
                  </a:cubicBezTo>
                  <a:cubicBezTo>
                    <a:pt x="20605" y="704688"/>
                    <a:pt x="14662" y="702088"/>
                    <a:pt x="9461" y="699859"/>
                  </a:cubicBezTo>
                  <a:cubicBezTo>
                    <a:pt x="7232" y="698373"/>
                    <a:pt x="5375" y="697258"/>
                    <a:pt x="3889" y="696515"/>
                  </a:cubicBezTo>
                  <a:lnTo>
                    <a:pt x="1660" y="696515"/>
                  </a:lnTo>
                  <a:lnTo>
                    <a:pt x="546" y="695401"/>
                  </a:lnTo>
                  <a:lnTo>
                    <a:pt x="0" y="695497"/>
                  </a:lnTo>
                  <a:lnTo>
                    <a:pt x="0" y="642940"/>
                  </a:lnTo>
                  <a:lnTo>
                    <a:pt x="1660" y="641073"/>
                  </a:lnTo>
                  <a:cubicBezTo>
                    <a:pt x="6118" y="637544"/>
                    <a:pt x="12805" y="632993"/>
                    <a:pt x="21720" y="627421"/>
                  </a:cubicBezTo>
                  <a:cubicBezTo>
                    <a:pt x="26178" y="623706"/>
                    <a:pt x="28406" y="619992"/>
                    <a:pt x="28406" y="616277"/>
                  </a:cubicBezTo>
                  <a:lnTo>
                    <a:pt x="32864" y="616277"/>
                  </a:lnTo>
                  <a:lnTo>
                    <a:pt x="32864" y="625192"/>
                  </a:lnTo>
                  <a:lnTo>
                    <a:pt x="35093" y="625192"/>
                  </a:lnTo>
                  <a:cubicBezTo>
                    <a:pt x="38808" y="622963"/>
                    <a:pt x="49209" y="611448"/>
                    <a:pt x="66297" y="590645"/>
                  </a:cubicBezTo>
                  <a:cubicBezTo>
                    <a:pt x="68526" y="590645"/>
                    <a:pt x="87842" y="569099"/>
                    <a:pt x="124247" y="526008"/>
                  </a:cubicBezTo>
                  <a:cubicBezTo>
                    <a:pt x="148764" y="497776"/>
                    <a:pt x="165852" y="480317"/>
                    <a:pt x="175510" y="473630"/>
                  </a:cubicBezTo>
                  <a:cubicBezTo>
                    <a:pt x="177739" y="465458"/>
                    <a:pt x="178854" y="459886"/>
                    <a:pt x="178854" y="456914"/>
                  </a:cubicBezTo>
                  <a:lnTo>
                    <a:pt x="175510" y="455800"/>
                  </a:lnTo>
                  <a:lnTo>
                    <a:pt x="171053" y="455800"/>
                  </a:lnTo>
                  <a:cubicBezTo>
                    <a:pt x="162880" y="458771"/>
                    <a:pt x="149879" y="465458"/>
                    <a:pt x="132048" y="475859"/>
                  </a:cubicBezTo>
                  <a:cubicBezTo>
                    <a:pt x="123133" y="479574"/>
                    <a:pt x="117560" y="481431"/>
                    <a:pt x="115332" y="481431"/>
                  </a:cubicBezTo>
                  <a:cubicBezTo>
                    <a:pt x="112360" y="476231"/>
                    <a:pt x="110502" y="473630"/>
                    <a:pt x="109759" y="473630"/>
                  </a:cubicBezTo>
                  <a:lnTo>
                    <a:pt x="104187" y="473630"/>
                  </a:lnTo>
                  <a:lnTo>
                    <a:pt x="90814" y="464715"/>
                  </a:lnTo>
                  <a:lnTo>
                    <a:pt x="90814" y="456914"/>
                  </a:lnTo>
                  <a:lnTo>
                    <a:pt x="93043" y="447999"/>
                  </a:lnTo>
                  <a:lnTo>
                    <a:pt x="79670" y="447999"/>
                  </a:lnTo>
                  <a:cubicBezTo>
                    <a:pt x="78184" y="447999"/>
                    <a:pt x="77441" y="447256"/>
                    <a:pt x="77441" y="445770"/>
                  </a:cubicBezTo>
                  <a:lnTo>
                    <a:pt x="74098" y="447999"/>
                  </a:lnTo>
                  <a:lnTo>
                    <a:pt x="47352" y="447999"/>
                  </a:lnTo>
                  <a:lnTo>
                    <a:pt x="47352" y="445770"/>
                  </a:lnTo>
                  <a:cubicBezTo>
                    <a:pt x="47352" y="437597"/>
                    <a:pt x="51066" y="430168"/>
                    <a:pt x="58496" y="423481"/>
                  </a:cubicBezTo>
                  <a:lnTo>
                    <a:pt x="58496" y="420138"/>
                  </a:lnTo>
                  <a:lnTo>
                    <a:pt x="55153" y="420138"/>
                  </a:lnTo>
                  <a:lnTo>
                    <a:pt x="55153" y="417909"/>
                  </a:lnTo>
                  <a:cubicBezTo>
                    <a:pt x="64811" y="408251"/>
                    <a:pt x="71497" y="403422"/>
                    <a:pt x="75212" y="403422"/>
                  </a:cubicBezTo>
                  <a:lnTo>
                    <a:pt x="79670" y="404536"/>
                  </a:lnTo>
                  <a:lnTo>
                    <a:pt x="81899" y="404536"/>
                  </a:lnTo>
                  <a:cubicBezTo>
                    <a:pt x="89328" y="398592"/>
                    <a:pt x="102330" y="392277"/>
                    <a:pt x="120904" y="385591"/>
                  </a:cubicBezTo>
                  <a:cubicBezTo>
                    <a:pt x="125361" y="381133"/>
                    <a:pt x="135763" y="375190"/>
                    <a:pt x="152108" y="367760"/>
                  </a:cubicBezTo>
                  <a:cubicBezTo>
                    <a:pt x="154336" y="364045"/>
                    <a:pt x="156565" y="360702"/>
                    <a:pt x="158794" y="357730"/>
                  </a:cubicBezTo>
                  <a:cubicBezTo>
                    <a:pt x="162509" y="354015"/>
                    <a:pt x="166595" y="350301"/>
                    <a:pt x="171053" y="346586"/>
                  </a:cubicBezTo>
                  <a:lnTo>
                    <a:pt x="171053" y="344357"/>
                  </a:lnTo>
                  <a:cubicBezTo>
                    <a:pt x="165852" y="344357"/>
                    <a:pt x="160280" y="342128"/>
                    <a:pt x="154336" y="337671"/>
                  </a:cubicBezTo>
                  <a:cubicBezTo>
                    <a:pt x="155079" y="323555"/>
                    <a:pt x="157680" y="316496"/>
                    <a:pt x="162137" y="316496"/>
                  </a:cubicBezTo>
                  <a:lnTo>
                    <a:pt x="154336" y="307581"/>
                  </a:lnTo>
                  <a:cubicBezTo>
                    <a:pt x="154336" y="306838"/>
                    <a:pt x="157308" y="303495"/>
                    <a:pt x="163252" y="297551"/>
                  </a:cubicBezTo>
                  <a:lnTo>
                    <a:pt x="162137" y="290865"/>
                  </a:lnTo>
                  <a:cubicBezTo>
                    <a:pt x="169567" y="267833"/>
                    <a:pt x="173282" y="253346"/>
                    <a:pt x="173282" y="247402"/>
                  </a:cubicBezTo>
                  <a:lnTo>
                    <a:pt x="168824" y="238487"/>
                  </a:lnTo>
                  <a:lnTo>
                    <a:pt x="166595" y="239601"/>
                  </a:lnTo>
                  <a:cubicBezTo>
                    <a:pt x="165109" y="239601"/>
                    <a:pt x="163252" y="239973"/>
                    <a:pt x="161023" y="240716"/>
                  </a:cubicBezTo>
                  <a:cubicBezTo>
                    <a:pt x="155079" y="242944"/>
                    <a:pt x="148393" y="245916"/>
                    <a:pt x="140963" y="249631"/>
                  </a:cubicBezTo>
                  <a:lnTo>
                    <a:pt x="139849" y="249631"/>
                  </a:lnTo>
                  <a:lnTo>
                    <a:pt x="135391" y="247402"/>
                  </a:lnTo>
                  <a:cubicBezTo>
                    <a:pt x="135391" y="249631"/>
                    <a:pt x="134277" y="250745"/>
                    <a:pt x="132048" y="250745"/>
                  </a:cubicBezTo>
                  <a:lnTo>
                    <a:pt x="122018" y="250745"/>
                  </a:lnTo>
                  <a:cubicBezTo>
                    <a:pt x="115332" y="238858"/>
                    <a:pt x="98615" y="232915"/>
                    <a:pt x="71869" y="232915"/>
                  </a:cubicBezTo>
                  <a:cubicBezTo>
                    <a:pt x="62954" y="231429"/>
                    <a:pt x="58496" y="229571"/>
                    <a:pt x="58496" y="227342"/>
                  </a:cubicBezTo>
                  <a:cubicBezTo>
                    <a:pt x="58496" y="219913"/>
                    <a:pt x="62211" y="213598"/>
                    <a:pt x="69640" y="208397"/>
                  </a:cubicBezTo>
                  <a:lnTo>
                    <a:pt x="66297" y="202825"/>
                  </a:lnTo>
                  <a:cubicBezTo>
                    <a:pt x="81899" y="189452"/>
                    <a:pt x="95643" y="181280"/>
                    <a:pt x="107531" y="178308"/>
                  </a:cubicBezTo>
                  <a:lnTo>
                    <a:pt x="109759" y="174964"/>
                  </a:lnTo>
                  <a:lnTo>
                    <a:pt x="113103" y="176079"/>
                  </a:lnTo>
                  <a:cubicBezTo>
                    <a:pt x="114589" y="176079"/>
                    <a:pt x="123875" y="169764"/>
                    <a:pt x="140963" y="157134"/>
                  </a:cubicBezTo>
                  <a:lnTo>
                    <a:pt x="143192" y="157134"/>
                  </a:lnTo>
                  <a:cubicBezTo>
                    <a:pt x="144678" y="157134"/>
                    <a:pt x="145421" y="157877"/>
                    <a:pt x="145421" y="159363"/>
                  </a:cubicBezTo>
                  <a:cubicBezTo>
                    <a:pt x="167710" y="148218"/>
                    <a:pt x="188884" y="135960"/>
                    <a:pt x="208943" y="122587"/>
                  </a:cubicBezTo>
                  <a:cubicBezTo>
                    <a:pt x="231232" y="100298"/>
                    <a:pt x="244233" y="88782"/>
                    <a:pt x="247948" y="88039"/>
                  </a:cubicBezTo>
                  <a:cubicBezTo>
                    <a:pt x="262807" y="70209"/>
                    <a:pt x="273580" y="55350"/>
                    <a:pt x="280266" y="43462"/>
                  </a:cubicBezTo>
                  <a:lnTo>
                    <a:pt x="280266" y="41233"/>
                  </a:lnTo>
                  <a:cubicBezTo>
                    <a:pt x="266893" y="27117"/>
                    <a:pt x="259464" y="18574"/>
                    <a:pt x="257978" y="15602"/>
                  </a:cubicBezTo>
                  <a:cubicBezTo>
                    <a:pt x="257235" y="13373"/>
                    <a:pt x="256864" y="11515"/>
                    <a:pt x="256864" y="10030"/>
                  </a:cubicBezTo>
                  <a:cubicBezTo>
                    <a:pt x="271723" y="3343"/>
                    <a:pt x="280638" y="0"/>
                    <a:pt x="283610" y="0"/>
                  </a:cubicBezTo>
                  <a:close/>
                </a:path>
              </a:pathLst>
            </a:custGeom>
            <a:solidFill>
              <a:schemeClr val="tx1">
                <a:lumMod val="85000"/>
                <a:lumOff val="1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8800" dirty="0">
                <a:solidFill>
                  <a:schemeClr val="tx1">
                    <a:lumMod val="85000"/>
                    <a:lumOff val="15000"/>
                  </a:schemeClr>
                </a:solidFill>
                <a:latin typeface="字魂49号-逍遥行书" panose="00000500000000000000" pitchFamily="2" charset="-122"/>
                <a:ea typeface="字魂49号-逍遥行书" panose="00000500000000000000" pitchFamily="2" charset="-122"/>
              </a:endParaRPr>
            </a:p>
          </p:txBody>
        </p:sp>
        <p:pic>
          <p:nvPicPr>
            <p:cNvPr id="17" name="图片 16">
              <a:extLst>
                <a:ext uri="{FF2B5EF4-FFF2-40B4-BE49-F238E27FC236}">
                  <a16:creationId xmlns:a16="http://schemas.microsoft.com/office/drawing/2014/main" id="{7FD21F73-E6DC-402E-9807-9F4DA2E48482}"/>
                </a:ext>
              </a:extLst>
            </p:cNvPr>
            <p:cNvPicPr>
              <a:picLocks noChangeAspect="1"/>
            </p:cNvPicPr>
            <p:nvPr/>
          </p:nvPicPr>
          <p:blipFill>
            <a:blip r:embed="rId4"/>
            <a:stretch>
              <a:fillRect/>
            </a:stretch>
          </p:blipFill>
          <p:spPr>
            <a:xfrm>
              <a:off x="1719042" y="2468316"/>
              <a:ext cx="676715" cy="1286367"/>
            </a:xfrm>
            <a:prstGeom prst="rect">
              <a:avLst/>
            </a:prstGeom>
          </p:spPr>
        </p:pic>
      </p:grpSp>
      <p:sp>
        <p:nvSpPr>
          <p:cNvPr id="36" name="PA_文本框 5">
            <a:extLst>
              <a:ext uri="{FF2B5EF4-FFF2-40B4-BE49-F238E27FC236}">
                <a16:creationId xmlns:a16="http://schemas.microsoft.com/office/drawing/2014/main" id="{29F0D948-1466-49C0-B78C-FC28F3242E99}"/>
              </a:ext>
            </a:extLst>
          </p:cNvPr>
          <p:cNvSpPr txBox="1"/>
          <p:nvPr>
            <p:custDataLst>
              <p:tags r:id="rId1"/>
            </p:custDataLst>
          </p:nvPr>
        </p:nvSpPr>
        <p:spPr>
          <a:xfrm>
            <a:off x="874713" y="4480983"/>
            <a:ext cx="5221287" cy="2217210"/>
          </a:xfrm>
          <a:prstGeom prst="rect">
            <a:avLst/>
          </a:prstGeom>
        </p:spPr>
        <p:txBody>
          <a:bodyPr vert="horz" wrap="square" lIns="91440" tIns="45720" rIns="91440" bIns="45720" rtlCol="0">
            <a:spAutoFit/>
          </a:bodyPr>
          <a:lstStyle>
            <a:defPPr>
              <a:defRPr lang="zh-CN"/>
            </a:defPPr>
            <a:lvl1pPr indent="0">
              <a:lnSpc>
                <a:spcPct val="130000"/>
              </a:lnSpc>
              <a:spcBef>
                <a:spcPts val="1000"/>
              </a:spcBef>
              <a:buFont typeface="Arial" panose="020B0604020202020204" pitchFamily="34" charset="0"/>
              <a:buNone/>
              <a:defRPr>
                <a:latin typeface="微软雅黑 Light" panose="020B0502040204020203" pitchFamily="34" charset="-122"/>
                <a:ea typeface="微软雅黑 Light" panose="020B0502040204020203"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lvl="0" indent="-285750" algn="just">
              <a:buFont typeface="Arial" panose="020B0604020202020204" pitchFamily="34" charset="0"/>
              <a:buChar char="•"/>
              <a:defRPr/>
            </a:pPr>
            <a:r>
              <a:rPr lang="zh-CN" altLang="en-US" sz="1050" dirty="0">
                <a:solidFill>
                  <a:schemeClr val="tx1">
                    <a:lumMod val="85000"/>
                    <a:lumOff val="15000"/>
                  </a:schemeClr>
                </a:solidFill>
              </a:rPr>
              <a:t>“自强”，源自</a:t>
            </a:r>
            <a:r>
              <a:rPr lang="en-US" altLang="zh-CN" sz="1050" dirty="0">
                <a:solidFill>
                  <a:schemeClr val="tx1">
                    <a:lumMod val="85000"/>
                    <a:lumOff val="15000"/>
                  </a:schemeClr>
                </a:solidFill>
              </a:rPr>
              <a:t>《</a:t>
            </a:r>
            <a:r>
              <a:rPr lang="zh-CN" altLang="en-US" sz="1050" dirty="0">
                <a:solidFill>
                  <a:schemeClr val="tx1">
                    <a:lumMod val="85000"/>
                    <a:lumOff val="15000"/>
                  </a:schemeClr>
                </a:solidFill>
              </a:rPr>
              <a:t>周易</a:t>
            </a:r>
            <a:r>
              <a:rPr lang="en-US" altLang="zh-CN" sz="1050" dirty="0">
                <a:solidFill>
                  <a:schemeClr val="tx1">
                    <a:lumMod val="85000"/>
                    <a:lumOff val="15000"/>
                  </a:schemeClr>
                </a:solidFill>
              </a:rPr>
              <a:t>•</a:t>
            </a:r>
            <a:r>
              <a:rPr lang="zh-CN" altLang="en-US" sz="1050" dirty="0">
                <a:solidFill>
                  <a:schemeClr val="tx1">
                    <a:lumMod val="85000"/>
                    <a:lumOff val="15000"/>
                  </a:schemeClr>
                </a:solidFill>
              </a:rPr>
              <a:t>乾卦</a:t>
            </a:r>
            <a:r>
              <a:rPr lang="en-US" altLang="zh-CN" sz="1050" dirty="0">
                <a:solidFill>
                  <a:schemeClr val="tx1">
                    <a:lumMod val="85000"/>
                    <a:lumOff val="15000"/>
                  </a:schemeClr>
                </a:solidFill>
              </a:rPr>
              <a:t>》</a:t>
            </a:r>
            <a:r>
              <a:rPr lang="zh-CN" altLang="en-US" sz="1050" dirty="0">
                <a:solidFill>
                  <a:schemeClr val="tx1">
                    <a:lumMod val="85000"/>
                    <a:lumOff val="15000"/>
                  </a:schemeClr>
                </a:solidFill>
              </a:rPr>
              <a:t>：“天行健，君子以自强不息。”意谓天的运动刚强劲健，相应于此，读书人处世应效法天，刚毅坚卓，发愤图强。</a:t>
            </a:r>
            <a:endParaRPr lang="en-US" altLang="zh-CN" sz="1050" dirty="0">
              <a:solidFill>
                <a:schemeClr val="tx1">
                  <a:lumMod val="85000"/>
                  <a:lumOff val="15000"/>
                </a:schemeClr>
              </a:solidFill>
            </a:endParaRPr>
          </a:p>
          <a:p>
            <a:pPr marL="285750" lvl="0" indent="-285750" algn="just">
              <a:buFont typeface="Arial" panose="020B0604020202020204" pitchFamily="34" charset="0"/>
              <a:buChar char="•"/>
              <a:defRPr/>
            </a:pPr>
            <a:r>
              <a:rPr lang="zh-CN" altLang="en-US" sz="1050" dirty="0">
                <a:solidFill>
                  <a:schemeClr val="tx1">
                    <a:lumMod val="85000"/>
                    <a:lumOff val="15000"/>
                  </a:schemeClr>
                </a:solidFill>
              </a:rPr>
              <a:t>“敬业”，源自西汉戴圣</a:t>
            </a:r>
            <a:r>
              <a:rPr lang="en-US" altLang="zh-CN" sz="1050" dirty="0">
                <a:solidFill>
                  <a:schemeClr val="tx1">
                    <a:lumMod val="85000"/>
                    <a:lumOff val="15000"/>
                  </a:schemeClr>
                </a:solidFill>
              </a:rPr>
              <a:t>《</a:t>
            </a:r>
            <a:r>
              <a:rPr lang="zh-CN" altLang="en-US" sz="1050" dirty="0">
                <a:solidFill>
                  <a:schemeClr val="tx1">
                    <a:lumMod val="85000"/>
                    <a:lumOff val="15000"/>
                  </a:schemeClr>
                </a:solidFill>
              </a:rPr>
              <a:t>礼记</a:t>
            </a:r>
            <a:r>
              <a:rPr lang="en-US" altLang="zh-CN" sz="1050" dirty="0">
                <a:solidFill>
                  <a:schemeClr val="tx1">
                    <a:lumMod val="85000"/>
                    <a:lumOff val="15000"/>
                  </a:schemeClr>
                </a:solidFill>
              </a:rPr>
              <a:t>•</a:t>
            </a:r>
            <a:r>
              <a:rPr lang="zh-CN" altLang="en-US" sz="1050" dirty="0">
                <a:solidFill>
                  <a:schemeClr val="tx1">
                    <a:lumMod val="85000"/>
                    <a:lumOff val="15000"/>
                  </a:schemeClr>
                </a:solidFill>
              </a:rPr>
              <a:t>学记</a:t>
            </a:r>
            <a:r>
              <a:rPr lang="en-US" altLang="zh-CN" sz="1050" dirty="0">
                <a:solidFill>
                  <a:schemeClr val="tx1">
                    <a:lumMod val="85000"/>
                    <a:lumOff val="15000"/>
                  </a:schemeClr>
                </a:solidFill>
              </a:rPr>
              <a:t>》</a:t>
            </a:r>
            <a:r>
              <a:rPr lang="zh-CN" altLang="en-US" sz="1050" dirty="0">
                <a:solidFill>
                  <a:schemeClr val="tx1">
                    <a:lumMod val="85000"/>
                    <a:lumOff val="15000"/>
                  </a:schemeClr>
                </a:solidFill>
              </a:rPr>
              <a:t>：“一年视离经辨志，三年视敬业乐群。”“敬业”即以诚敬之心致力于学业或工作。</a:t>
            </a:r>
            <a:endParaRPr lang="en-US" altLang="zh-CN" sz="1050" dirty="0">
              <a:solidFill>
                <a:schemeClr val="tx1">
                  <a:lumMod val="85000"/>
                  <a:lumOff val="15000"/>
                </a:schemeClr>
              </a:solidFill>
            </a:endParaRPr>
          </a:p>
          <a:p>
            <a:pPr marL="285750" lvl="0" indent="-285750" algn="just">
              <a:buFont typeface="Arial" panose="020B0604020202020204" pitchFamily="34" charset="0"/>
              <a:buChar char="•"/>
              <a:defRPr/>
            </a:pPr>
            <a:r>
              <a:rPr lang="zh-CN" altLang="en-US" sz="1050" dirty="0">
                <a:solidFill>
                  <a:schemeClr val="tx1">
                    <a:lumMod val="85000"/>
                    <a:lumOff val="15000"/>
                  </a:schemeClr>
                </a:solidFill>
              </a:rPr>
              <a:t>“厚德”，源自</a:t>
            </a:r>
            <a:r>
              <a:rPr lang="en-US" altLang="zh-CN" sz="1050" dirty="0">
                <a:solidFill>
                  <a:schemeClr val="tx1">
                    <a:lumMod val="85000"/>
                    <a:lumOff val="15000"/>
                  </a:schemeClr>
                </a:solidFill>
              </a:rPr>
              <a:t>《</a:t>
            </a:r>
            <a:r>
              <a:rPr lang="zh-CN" altLang="en-US" sz="1050" dirty="0">
                <a:solidFill>
                  <a:schemeClr val="tx1">
                    <a:lumMod val="85000"/>
                    <a:lumOff val="15000"/>
                  </a:schemeClr>
                </a:solidFill>
              </a:rPr>
              <a:t>周易</a:t>
            </a:r>
            <a:r>
              <a:rPr lang="en-US" altLang="zh-CN" sz="1050" dirty="0">
                <a:solidFill>
                  <a:schemeClr val="tx1">
                    <a:lumMod val="85000"/>
                    <a:lumOff val="15000"/>
                  </a:schemeClr>
                </a:solidFill>
              </a:rPr>
              <a:t>•</a:t>
            </a:r>
            <a:r>
              <a:rPr lang="zh-CN" altLang="en-US" sz="1050" dirty="0">
                <a:solidFill>
                  <a:schemeClr val="tx1">
                    <a:lumMod val="85000"/>
                    <a:lumOff val="15000"/>
                  </a:schemeClr>
                </a:solidFill>
              </a:rPr>
              <a:t>坤卦</a:t>
            </a:r>
            <a:r>
              <a:rPr lang="en-US" altLang="zh-CN" sz="1050" dirty="0">
                <a:solidFill>
                  <a:schemeClr val="tx1">
                    <a:lumMod val="85000"/>
                    <a:lumOff val="15000"/>
                  </a:schemeClr>
                </a:solidFill>
              </a:rPr>
              <a:t>》</a:t>
            </a:r>
            <a:r>
              <a:rPr lang="zh-CN" altLang="en-US" sz="1050" dirty="0">
                <a:solidFill>
                  <a:schemeClr val="tx1">
                    <a:lumMod val="85000"/>
                    <a:lumOff val="15000"/>
                  </a:schemeClr>
                </a:solidFill>
              </a:rPr>
              <a:t>：“地势坤，君子以厚德载物。”意谓大地的气势厚实和顺，相应于此，读书人应涵养德性，容载万物。</a:t>
            </a:r>
            <a:endParaRPr lang="en-US" altLang="zh-CN" sz="1050" dirty="0">
              <a:solidFill>
                <a:schemeClr val="tx1">
                  <a:lumMod val="85000"/>
                  <a:lumOff val="15000"/>
                </a:schemeClr>
              </a:solidFill>
            </a:endParaRPr>
          </a:p>
          <a:p>
            <a:pPr marL="285750" lvl="0" indent="-285750" algn="just">
              <a:buFont typeface="Arial" panose="020B0604020202020204" pitchFamily="34" charset="0"/>
              <a:buChar char="•"/>
              <a:defRPr/>
            </a:pPr>
            <a:r>
              <a:rPr lang="zh-CN" altLang="en-US" sz="1050" dirty="0">
                <a:solidFill>
                  <a:schemeClr val="tx1">
                    <a:lumMod val="85000"/>
                    <a:lumOff val="15000"/>
                  </a:schemeClr>
                </a:solidFill>
              </a:rPr>
              <a:t>“弘毅”，源自</a:t>
            </a:r>
            <a:r>
              <a:rPr lang="en-US" altLang="zh-CN" sz="1050" dirty="0">
                <a:solidFill>
                  <a:schemeClr val="tx1">
                    <a:lumMod val="85000"/>
                    <a:lumOff val="15000"/>
                  </a:schemeClr>
                </a:solidFill>
              </a:rPr>
              <a:t>《</a:t>
            </a:r>
            <a:r>
              <a:rPr lang="zh-CN" altLang="en-US" sz="1050" dirty="0">
                <a:solidFill>
                  <a:schemeClr val="tx1">
                    <a:lumMod val="85000"/>
                    <a:lumOff val="15000"/>
                  </a:schemeClr>
                </a:solidFill>
              </a:rPr>
              <a:t>论语</a:t>
            </a:r>
            <a:r>
              <a:rPr lang="en-US" altLang="zh-CN" sz="1050" dirty="0">
                <a:solidFill>
                  <a:schemeClr val="tx1">
                    <a:lumMod val="85000"/>
                    <a:lumOff val="15000"/>
                  </a:schemeClr>
                </a:solidFill>
              </a:rPr>
              <a:t>•</a:t>
            </a:r>
            <a:r>
              <a:rPr lang="zh-CN" altLang="en-US" sz="1050" dirty="0">
                <a:solidFill>
                  <a:schemeClr val="tx1">
                    <a:lumMod val="85000"/>
                    <a:lumOff val="15000"/>
                  </a:schemeClr>
                </a:solidFill>
              </a:rPr>
              <a:t>泰伯</a:t>
            </a:r>
            <a:r>
              <a:rPr lang="en-US" altLang="zh-CN" sz="1050" dirty="0">
                <a:solidFill>
                  <a:schemeClr val="tx1">
                    <a:lumMod val="85000"/>
                    <a:lumOff val="15000"/>
                  </a:schemeClr>
                </a:solidFill>
              </a:rPr>
              <a:t>》</a:t>
            </a:r>
            <a:r>
              <a:rPr lang="zh-CN" altLang="en-US" sz="1050" dirty="0">
                <a:solidFill>
                  <a:schemeClr val="tx1">
                    <a:lumMod val="85000"/>
                    <a:lumOff val="15000"/>
                  </a:schemeClr>
                </a:solidFill>
              </a:rPr>
              <a:t>：“士不可以不弘毅，任重而道远。”“弘”，胸怀壮志，“毅”，意志坚强。意谓读书人须抱负远大，意志坚强。</a:t>
            </a:r>
            <a:endParaRPr kumimoji="0" lang="zh-CN" altLang="en-US" sz="1050" b="0" i="0" u="none" strike="noStrike" kern="1200" cap="none" spc="0" normalizeH="0" baseline="0" noProof="0" dirty="0">
              <a:ln>
                <a:noFill/>
              </a:ln>
              <a:solidFill>
                <a:schemeClr val="tx1">
                  <a:lumMod val="85000"/>
                  <a:lumOff val="15000"/>
                </a:schemeClr>
              </a:solidFill>
              <a:effectLst/>
              <a:uLnTx/>
              <a:uFillTx/>
            </a:endParaRPr>
          </a:p>
        </p:txBody>
      </p:sp>
    </p:spTree>
    <p:extLst>
      <p:ext uri="{BB962C8B-B14F-4D97-AF65-F5344CB8AC3E}">
        <p14:creationId xmlns:p14="http://schemas.microsoft.com/office/powerpoint/2010/main" val="1996917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DB6DB0C-3553-4129-A90F-CEE2D037E318}"/>
              </a:ext>
            </a:extLst>
          </p:cNvPr>
          <p:cNvSpPr txBox="1">
            <a:spLocks/>
          </p:cNvSpPr>
          <p:nvPr/>
        </p:nvSpPr>
        <p:spPr>
          <a:xfrm>
            <a:off x="683418" y="469900"/>
            <a:ext cx="10825164" cy="547499"/>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32"/>
            <a:r>
              <a:rPr lang="en-US" altLang="zh-CN" sz="2800" b="1" dirty="0">
                <a:latin typeface="微软雅黑" panose="020B0503020204020204" pitchFamily="34" charset="-122"/>
                <a:ea typeface="微软雅黑" panose="020B0503020204020204" pitchFamily="34" charset="-122"/>
              </a:rPr>
              <a:t>8</a:t>
            </a:r>
            <a:r>
              <a:rPr lang="zh-CN" altLang="en-US" sz="2800" b="1" dirty="0">
                <a:latin typeface="微软雅黑" panose="020B0503020204020204" pitchFamily="34" charset="-122"/>
                <a:ea typeface="微软雅黑" panose="020B0503020204020204" pitchFamily="34" charset="-122"/>
              </a:rPr>
              <a:t>、如何快速获取本</a:t>
            </a:r>
            <a:r>
              <a:rPr lang="en-US" altLang="zh-CN" sz="2800" b="1" dirty="0">
                <a:latin typeface="微软雅黑" panose="020B0503020204020204" pitchFamily="34" charset="-122"/>
                <a:ea typeface="微软雅黑" panose="020B0503020204020204" pitchFamily="34" charset="-122"/>
              </a:rPr>
              <a:t>PPT</a:t>
            </a:r>
            <a:r>
              <a:rPr lang="zh-CN" altLang="en-US" sz="2800" b="1" dirty="0">
                <a:latin typeface="微软雅黑" panose="020B0503020204020204" pitchFamily="34" charset="-122"/>
                <a:ea typeface="微软雅黑" panose="020B0503020204020204" pitchFamily="34" charset="-122"/>
              </a:rPr>
              <a:t>中的所有图片？</a:t>
            </a:r>
          </a:p>
        </p:txBody>
      </p:sp>
      <p:sp>
        <p:nvSpPr>
          <p:cNvPr id="6" name="직사각형 45">
            <a:extLst>
              <a:ext uri="{FF2B5EF4-FFF2-40B4-BE49-F238E27FC236}">
                <a16:creationId xmlns:a16="http://schemas.microsoft.com/office/drawing/2014/main" id="{0C914A13-354B-438A-B7D7-0B86F067A584}"/>
              </a:ext>
            </a:extLst>
          </p:cNvPr>
          <p:cNvSpPr/>
          <p:nvPr/>
        </p:nvSpPr>
        <p:spPr>
          <a:xfrm>
            <a:off x="898525" y="1028700"/>
            <a:ext cx="10418763" cy="635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7" name="图片 6">
            <a:extLst>
              <a:ext uri="{FF2B5EF4-FFF2-40B4-BE49-F238E27FC236}">
                <a16:creationId xmlns:a16="http://schemas.microsoft.com/office/drawing/2014/main" id="{0E3F4E1D-698D-4D62-BC0A-EAD52ACC0711}"/>
              </a:ext>
            </a:extLst>
          </p:cNvPr>
          <p:cNvPicPr>
            <a:picLocks noChangeAspect="1"/>
          </p:cNvPicPr>
          <p:nvPr/>
        </p:nvPicPr>
        <p:blipFill rotWithShape="1">
          <a:blip r:embed="rId2"/>
          <a:srcRect l="6047" r="8371"/>
          <a:stretch/>
        </p:blipFill>
        <p:spPr>
          <a:xfrm>
            <a:off x="1841462" y="1493820"/>
            <a:ext cx="2336838" cy="2600360"/>
          </a:xfrm>
          <a:prstGeom prst="rect">
            <a:avLst/>
          </a:prstGeom>
        </p:spPr>
      </p:pic>
      <p:pic>
        <p:nvPicPr>
          <p:cNvPr id="8" name="图片 7">
            <a:extLst>
              <a:ext uri="{FF2B5EF4-FFF2-40B4-BE49-F238E27FC236}">
                <a16:creationId xmlns:a16="http://schemas.microsoft.com/office/drawing/2014/main" id="{62FA92B5-E6D2-4E52-A4C7-981E59F1961D}"/>
              </a:ext>
            </a:extLst>
          </p:cNvPr>
          <p:cNvPicPr>
            <a:picLocks noChangeAspect="1"/>
          </p:cNvPicPr>
          <p:nvPr/>
        </p:nvPicPr>
        <p:blipFill>
          <a:blip r:embed="rId3"/>
          <a:stretch>
            <a:fillRect/>
          </a:stretch>
        </p:blipFill>
        <p:spPr>
          <a:xfrm>
            <a:off x="6442003" y="1911274"/>
            <a:ext cx="4510632" cy="2394026"/>
          </a:xfrm>
          <a:prstGeom prst="rect">
            <a:avLst/>
          </a:prstGeom>
        </p:spPr>
      </p:pic>
      <p:sp>
        <p:nvSpPr>
          <p:cNvPr id="9" name="文本框 8">
            <a:extLst>
              <a:ext uri="{FF2B5EF4-FFF2-40B4-BE49-F238E27FC236}">
                <a16:creationId xmlns:a16="http://schemas.microsoft.com/office/drawing/2014/main" id="{DF1ACCEF-8154-478A-81A2-B6E9BE8E7BD7}"/>
              </a:ext>
            </a:extLst>
          </p:cNvPr>
          <p:cNvSpPr txBox="1"/>
          <p:nvPr/>
        </p:nvSpPr>
        <p:spPr>
          <a:xfrm>
            <a:off x="975360" y="4376243"/>
            <a:ext cx="4142739" cy="1213345"/>
          </a:xfrm>
          <a:prstGeom prst="rect">
            <a:avLst/>
          </a:prstGeom>
          <a:noFill/>
        </p:spPr>
        <p:txBody>
          <a:bodyPr wrap="square" rtlCol="0">
            <a:spAutoFit/>
          </a:bodyPr>
          <a:lstStyle/>
          <a:p>
            <a:pPr lvl="0">
              <a:lnSpc>
                <a:spcPct val="125000"/>
              </a:lnSpc>
              <a:defRPr/>
            </a:pPr>
            <a:r>
              <a:rPr lang="zh-CN" altLang="en-US" sz="2000" dirty="0">
                <a:latin typeface="微软雅黑 Light" panose="020B0502040204020203" pitchFamily="34" charset="-122"/>
                <a:ea typeface="微软雅黑 Light" panose="020B0502040204020203" pitchFamily="34" charset="-122"/>
              </a:rPr>
              <a:t>将</a:t>
            </a:r>
            <a:r>
              <a:rPr lang="en-US" altLang="zh-CN" sz="2000" dirty="0">
                <a:latin typeface="微软雅黑 Light" panose="020B0502040204020203" pitchFamily="34" charset="-122"/>
                <a:ea typeface="微软雅黑 Light" panose="020B0502040204020203" pitchFamily="34" charset="-122"/>
              </a:rPr>
              <a:t>PPT</a:t>
            </a:r>
            <a:r>
              <a:rPr lang="zh-CN" altLang="en-US" sz="2000" dirty="0">
                <a:latin typeface="微软雅黑 Light" panose="020B0502040204020203" pitchFamily="34" charset="-122"/>
                <a:ea typeface="微软雅黑 Light" panose="020B0502040204020203" pitchFamily="34" charset="-122"/>
              </a:rPr>
              <a:t>复制一份到另一个文件下，更改文件后缀名为</a:t>
            </a:r>
            <a:r>
              <a:rPr lang="en-US" altLang="zh-CN" sz="2000" dirty="0">
                <a:latin typeface="微软雅黑 Light" panose="020B0502040204020203" pitchFamily="34" charset="-122"/>
                <a:ea typeface="微软雅黑 Light" panose="020B0502040204020203" pitchFamily="34" charset="-122"/>
              </a:rPr>
              <a:t>zip</a:t>
            </a:r>
            <a:r>
              <a:rPr lang="zh-CN" altLang="en-US" sz="2000" dirty="0">
                <a:latin typeface="微软雅黑 Light" panose="020B0502040204020203" pitchFamily="34" charset="-122"/>
                <a:ea typeface="微软雅黑 Light" panose="020B0502040204020203" pitchFamily="34" charset="-122"/>
              </a:rPr>
              <a:t>，得到一个压缩文件。</a:t>
            </a:r>
          </a:p>
        </p:txBody>
      </p:sp>
      <p:sp>
        <p:nvSpPr>
          <p:cNvPr id="10" name="文本框 9">
            <a:extLst>
              <a:ext uri="{FF2B5EF4-FFF2-40B4-BE49-F238E27FC236}">
                <a16:creationId xmlns:a16="http://schemas.microsoft.com/office/drawing/2014/main" id="{30223FEC-42D4-422D-8344-F817A0A61F18}"/>
              </a:ext>
            </a:extLst>
          </p:cNvPr>
          <p:cNvSpPr txBox="1"/>
          <p:nvPr/>
        </p:nvSpPr>
        <p:spPr>
          <a:xfrm>
            <a:off x="6347460" y="4376243"/>
            <a:ext cx="4969828" cy="828625"/>
          </a:xfrm>
          <a:prstGeom prst="rect">
            <a:avLst/>
          </a:prstGeom>
          <a:noFill/>
        </p:spPr>
        <p:txBody>
          <a:bodyPr wrap="square" rtlCol="0">
            <a:spAutoFit/>
          </a:bodyPr>
          <a:lstStyle/>
          <a:p>
            <a:pPr lvl="0">
              <a:lnSpc>
                <a:spcPct val="125000"/>
              </a:lnSpc>
              <a:defRPr/>
            </a:pPr>
            <a:r>
              <a:rPr lang="zh-CN" altLang="en-US" sz="2000" dirty="0">
                <a:latin typeface="微软雅黑 Light" panose="020B0502040204020203" pitchFamily="34" charset="-122"/>
                <a:ea typeface="微软雅黑 Light" panose="020B0502040204020203" pitchFamily="34" charset="-122"/>
              </a:rPr>
              <a:t>将压缩文件解压，在</a:t>
            </a:r>
            <a:r>
              <a:rPr lang="en-US" altLang="zh-CN" sz="2000" dirty="0">
                <a:latin typeface="微软雅黑 Light" panose="020B0502040204020203" pitchFamily="34" charset="-122"/>
                <a:ea typeface="微软雅黑 Light" panose="020B0502040204020203" pitchFamily="34" charset="-122"/>
              </a:rPr>
              <a:t>media</a:t>
            </a:r>
            <a:r>
              <a:rPr lang="zh-CN" altLang="en-US" sz="2000" dirty="0">
                <a:latin typeface="微软雅黑 Light" panose="020B0502040204020203" pitchFamily="34" charset="-122"/>
                <a:ea typeface="微软雅黑 Light" panose="020B0502040204020203" pitchFamily="34" charset="-122"/>
              </a:rPr>
              <a:t>文件夹下将会出现</a:t>
            </a:r>
            <a:r>
              <a:rPr lang="en-US" altLang="zh-CN" sz="2000" dirty="0">
                <a:latin typeface="微软雅黑 Light" panose="020B0502040204020203" pitchFamily="34" charset="-122"/>
                <a:ea typeface="微软雅黑 Light" panose="020B0502040204020203" pitchFamily="34" charset="-122"/>
              </a:rPr>
              <a:t>PPT</a:t>
            </a:r>
            <a:r>
              <a:rPr lang="zh-CN" altLang="en-US" sz="2000" dirty="0">
                <a:latin typeface="微软雅黑 Light" panose="020B0502040204020203" pitchFamily="34" charset="-122"/>
                <a:ea typeface="微软雅黑 Light" panose="020B0502040204020203" pitchFamily="34" charset="-122"/>
              </a:rPr>
              <a:t>所使用到的全部图片。</a:t>
            </a:r>
          </a:p>
        </p:txBody>
      </p:sp>
    </p:spTree>
    <p:extLst>
      <p:ext uri="{BB962C8B-B14F-4D97-AF65-F5344CB8AC3E}">
        <p14:creationId xmlns:p14="http://schemas.microsoft.com/office/powerpoint/2010/main" val="146016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6643C41-FFF7-4DCF-97DB-EF6E8A035B47}"/>
              </a:ext>
            </a:extLst>
          </p:cNvPr>
          <p:cNvSpPr txBox="1">
            <a:spLocks/>
          </p:cNvSpPr>
          <p:nvPr/>
        </p:nvSpPr>
        <p:spPr>
          <a:xfrm>
            <a:off x="683418" y="469900"/>
            <a:ext cx="10825164" cy="547499"/>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32"/>
            <a:r>
              <a:rPr lang="en-US" altLang="zh-CN" sz="2800" b="1" dirty="0">
                <a:latin typeface="微软雅黑" panose="020B0503020204020204" pitchFamily="34" charset="-122"/>
                <a:ea typeface="微软雅黑" panose="020B0503020204020204" pitchFamily="34" charset="-122"/>
              </a:rPr>
              <a:t>9</a:t>
            </a:r>
            <a:r>
              <a:rPr lang="zh-CN" altLang="en-US" sz="2800" b="1" dirty="0">
                <a:latin typeface="微软雅黑" panose="020B0503020204020204" pitchFamily="34" charset="-122"/>
                <a:ea typeface="微软雅黑" panose="020B0503020204020204" pitchFamily="34" charset="-122"/>
              </a:rPr>
              <a:t>、如何搜索下载矢量图标？</a:t>
            </a:r>
          </a:p>
        </p:txBody>
      </p:sp>
      <p:sp>
        <p:nvSpPr>
          <p:cNvPr id="6" name="직사각형 45">
            <a:extLst>
              <a:ext uri="{FF2B5EF4-FFF2-40B4-BE49-F238E27FC236}">
                <a16:creationId xmlns:a16="http://schemas.microsoft.com/office/drawing/2014/main" id="{CDF1D375-02A4-40FE-9A4A-FF2C2045F18D}"/>
              </a:ext>
            </a:extLst>
          </p:cNvPr>
          <p:cNvSpPr/>
          <p:nvPr/>
        </p:nvSpPr>
        <p:spPr>
          <a:xfrm>
            <a:off x="898525" y="1028700"/>
            <a:ext cx="10418763" cy="635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7" name="图片 6">
            <a:extLst>
              <a:ext uri="{FF2B5EF4-FFF2-40B4-BE49-F238E27FC236}">
                <a16:creationId xmlns:a16="http://schemas.microsoft.com/office/drawing/2014/main" id="{E0A57657-44CC-42C0-A100-3ED847C0D3B5}"/>
              </a:ext>
            </a:extLst>
          </p:cNvPr>
          <p:cNvPicPr>
            <a:picLocks noChangeAspect="1"/>
          </p:cNvPicPr>
          <p:nvPr/>
        </p:nvPicPr>
        <p:blipFill>
          <a:blip r:embed="rId2"/>
          <a:stretch>
            <a:fillRect/>
          </a:stretch>
        </p:blipFill>
        <p:spPr>
          <a:xfrm>
            <a:off x="874712" y="1304925"/>
            <a:ext cx="10442575" cy="4671182"/>
          </a:xfrm>
          <a:prstGeom prst="rect">
            <a:avLst/>
          </a:prstGeom>
        </p:spPr>
      </p:pic>
      <p:sp>
        <p:nvSpPr>
          <p:cNvPr id="8" name="矩形 7">
            <a:extLst>
              <a:ext uri="{FF2B5EF4-FFF2-40B4-BE49-F238E27FC236}">
                <a16:creationId xmlns:a16="http://schemas.microsoft.com/office/drawing/2014/main" id="{73702717-C2DF-4B57-8CC6-B9815C7E04F9}"/>
              </a:ext>
            </a:extLst>
          </p:cNvPr>
          <p:cNvSpPr/>
          <p:nvPr/>
        </p:nvSpPr>
        <p:spPr>
          <a:xfrm>
            <a:off x="2323431" y="3530600"/>
            <a:ext cx="7545138" cy="698500"/>
          </a:xfrm>
          <a:prstGeom prst="rect">
            <a:avLst/>
          </a:prstGeom>
          <a:solidFill>
            <a:schemeClr val="tx2">
              <a:alpha val="60000"/>
            </a:schemeClr>
          </a:solidFill>
          <a:ln>
            <a:noFill/>
          </a:ln>
          <a:effectLst>
            <a:outerShdw blurRad="63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dirty="0">
                <a:solidFill>
                  <a:srgbClr val="FFFFFF"/>
                </a:solidFill>
                <a:latin typeface="Times New Roman"/>
                <a:ea typeface="微软雅黑"/>
              </a:rPr>
              <a:t>阿里图标库：</a:t>
            </a:r>
            <a:r>
              <a:rPr lang="en-US" altLang="zh-CN" dirty="0">
                <a:solidFill>
                  <a:srgbClr val="FFFFFF"/>
                </a:solidFill>
                <a:latin typeface="Times New Roman"/>
                <a:ea typeface="微软雅黑"/>
              </a:rPr>
              <a:t>https://www.iconfont.cn</a:t>
            </a:r>
            <a:endParaRPr kumimoji="0" lang="zh-CN" altLang="en-US" sz="1800" b="0" i="0" u="none" strike="noStrike" kern="1200" cap="none" spc="0" normalizeH="0" baseline="0" noProof="0" dirty="0">
              <a:ln>
                <a:noFill/>
              </a:ln>
              <a:solidFill>
                <a:srgbClr val="FFFFFF"/>
              </a:solidFill>
              <a:effectLst/>
              <a:uLnTx/>
              <a:uFillTx/>
              <a:latin typeface="Times New Roman"/>
              <a:ea typeface="微软雅黑"/>
              <a:cs typeface="+mn-cs"/>
            </a:endParaRPr>
          </a:p>
        </p:txBody>
      </p:sp>
      <p:sp>
        <p:nvSpPr>
          <p:cNvPr id="9" name="文本框 8">
            <a:extLst>
              <a:ext uri="{FF2B5EF4-FFF2-40B4-BE49-F238E27FC236}">
                <a16:creationId xmlns:a16="http://schemas.microsoft.com/office/drawing/2014/main" id="{6211DDFE-7078-4068-9C08-F26B3EEAF562}"/>
              </a:ext>
            </a:extLst>
          </p:cNvPr>
          <p:cNvSpPr txBox="1"/>
          <p:nvPr/>
        </p:nvSpPr>
        <p:spPr>
          <a:xfrm>
            <a:off x="1109980" y="6115646"/>
            <a:ext cx="9972040" cy="443904"/>
          </a:xfrm>
          <a:prstGeom prst="rect">
            <a:avLst/>
          </a:prstGeom>
          <a:noFill/>
        </p:spPr>
        <p:txBody>
          <a:bodyPr wrap="square" rtlCol="0">
            <a:spAutoFit/>
          </a:bodyPr>
          <a:lstStyle/>
          <a:p>
            <a:pPr lvl="0" algn="ctr">
              <a:lnSpc>
                <a:spcPct val="125000"/>
              </a:lnSpc>
              <a:defRPr/>
            </a:pPr>
            <a:r>
              <a:rPr lang="zh-CN" altLang="en-US" sz="2000" dirty="0">
                <a:latin typeface="微软雅黑 Light" panose="020B0502040204020203" pitchFamily="34" charset="-122"/>
                <a:ea typeface="微软雅黑 Light" panose="020B0502040204020203" pitchFamily="34" charset="-122"/>
              </a:rPr>
              <a:t>阿里出品，必属精品。图标全部免费下载，质量相当高，可满足日常使用需求。</a:t>
            </a:r>
          </a:p>
        </p:txBody>
      </p:sp>
    </p:spTree>
    <p:extLst>
      <p:ext uri="{BB962C8B-B14F-4D97-AF65-F5344CB8AC3E}">
        <p14:creationId xmlns:p14="http://schemas.microsoft.com/office/powerpoint/2010/main" val="194325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40A8403-EBE5-4DD4-B9F8-4F86C6F6F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
            <a:ext cx="12192000" cy="6856781"/>
          </a:xfrm>
          <a:prstGeom prst="rect">
            <a:avLst/>
          </a:prstGeom>
        </p:spPr>
      </p:pic>
      <p:sp>
        <p:nvSpPr>
          <p:cNvPr id="10" name="矩形 9">
            <a:extLst>
              <a:ext uri="{FF2B5EF4-FFF2-40B4-BE49-F238E27FC236}">
                <a16:creationId xmlns:a16="http://schemas.microsoft.com/office/drawing/2014/main" id="{AED0EFCD-2276-469D-8748-DE5B47CAFDC8}"/>
              </a:ext>
            </a:extLst>
          </p:cNvPr>
          <p:cNvSpPr/>
          <p:nvPr/>
        </p:nvSpPr>
        <p:spPr>
          <a:xfrm>
            <a:off x="0" y="0"/>
            <a:ext cx="12192000" cy="6858000"/>
          </a:xfrm>
          <a:prstGeom prst="rect">
            <a:avLst/>
          </a:prstGeom>
          <a:solidFill>
            <a:schemeClr val="tx1">
              <a:alpha val="6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386654E8-B909-45BC-9885-9CC83CC07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5399" y="2114444"/>
            <a:ext cx="6641201" cy="1897486"/>
          </a:xfrm>
          <a:prstGeom prst="rect">
            <a:avLst/>
          </a:prstGeom>
        </p:spPr>
      </p:pic>
      <p:sp>
        <p:nvSpPr>
          <p:cNvPr id="6" name="标题 1">
            <a:extLst>
              <a:ext uri="{FF2B5EF4-FFF2-40B4-BE49-F238E27FC236}">
                <a16:creationId xmlns:a16="http://schemas.microsoft.com/office/drawing/2014/main" id="{2BFA1DA9-42B8-44DB-A559-DEDC4A468D40}"/>
              </a:ext>
            </a:extLst>
          </p:cNvPr>
          <p:cNvSpPr txBox="1">
            <a:spLocks/>
          </p:cNvSpPr>
          <p:nvPr/>
        </p:nvSpPr>
        <p:spPr>
          <a:xfrm>
            <a:off x="683418" y="469900"/>
            <a:ext cx="10825164" cy="547499"/>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332"/>
            <a:r>
              <a:rPr lang="zh-CN" altLang="en-US" sz="2800" b="1" i="1" dirty="0">
                <a:solidFill>
                  <a:schemeClr val="accent3"/>
                </a:solidFill>
                <a:latin typeface="微软雅黑" panose="020B0503020204020204" pitchFamily="34" charset="-122"/>
                <a:ea typeface="微软雅黑" panose="020B0503020204020204" pitchFamily="34" charset="-122"/>
              </a:rPr>
              <a:t>关于作者</a:t>
            </a:r>
            <a:r>
              <a:rPr lang="en-US" altLang="zh-CN" sz="2800" b="1" i="1" dirty="0">
                <a:solidFill>
                  <a:schemeClr val="accent3"/>
                </a:solidFill>
                <a:latin typeface="微软雅黑" panose="020B0503020204020204" pitchFamily="34" charset="-122"/>
                <a:ea typeface="微软雅黑" panose="020B0503020204020204" pitchFamily="34" charset="-122"/>
              </a:rPr>
              <a:t>——</a:t>
            </a:r>
            <a:r>
              <a:rPr lang="zh-CN" altLang="en-US" sz="2800" i="1" dirty="0">
                <a:solidFill>
                  <a:schemeClr val="accent3"/>
                </a:solidFill>
                <a:latin typeface="微软雅黑" panose="020B0503020204020204" pitchFamily="34" charset="-122"/>
                <a:ea typeface="微软雅黑" panose="020B0503020204020204" pitchFamily="34" charset="-122"/>
              </a:rPr>
              <a:t>一个在深圳的</a:t>
            </a:r>
            <a:r>
              <a:rPr lang="en-US" altLang="zh-CN" sz="2800" i="1" dirty="0">
                <a:solidFill>
                  <a:schemeClr val="accent3"/>
                </a:solidFill>
                <a:latin typeface="微软雅黑" panose="020B0503020204020204" pitchFamily="34" charset="-122"/>
                <a:ea typeface="微软雅黑" panose="020B0503020204020204" pitchFamily="34" charset="-122"/>
              </a:rPr>
              <a:t>PPT</a:t>
            </a:r>
            <a:r>
              <a:rPr lang="zh-CN" altLang="en-US" sz="2800" i="1" dirty="0">
                <a:solidFill>
                  <a:schemeClr val="accent3"/>
                </a:solidFill>
                <a:latin typeface="微软雅黑" panose="020B0503020204020204" pitchFamily="34" charset="-122"/>
                <a:ea typeface="微软雅黑" panose="020B0503020204020204" pitchFamily="34" charset="-122"/>
              </a:rPr>
              <a:t>发烧友</a:t>
            </a:r>
          </a:p>
        </p:txBody>
      </p:sp>
      <p:sp>
        <p:nvSpPr>
          <p:cNvPr id="7" name="직사각형 45">
            <a:extLst>
              <a:ext uri="{FF2B5EF4-FFF2-40B4-BE49-F238E27FC236}">
                <a16:creationId xmlns:a16="http://schemas.microsoft.com/office/drawing/2014/main" id="{89B4C3E6-16EA-4758-9AEE-38BE9A15F29D}"/>
              </a:ext>
            </a:extLst>
          </p:cNvPr>
          <p:cNvSpPr/>
          <p:nvPr/>
        </p:nvSpPr>
        <p:spPr>
          <a:xfrm>
            <a:off x="898525" y="1028700"/>
            <a:ext cx="10418763" cy="6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 name="文本框 7">
            <a:extLst>
              <a:ext uri="{FF2B5EF4-FFF2-40B4-BE49-F238E27FC236}">
                <a16:creationId xmlns:a16="http://schemas.microsoft.com/office/drawing/2014/main" id="{D126A50D-D773-45E9-B327-9BB2708468EA}"/>
              </a:ext>
            </a:extLst>
          </p:cNvPr>
          <p:cNvSpPr txBox="1"/>
          <p:nvPr/>
        </p:nvSpPr>
        <p:spPr>
          <a:xfrm>
            <a:off x="5940188" y="5612150"/>
            <a:ext cx="4788932" cy="369332"/>
          </a:xfrm>
          <a:prstGeom prst="rect">
            <a:avLst/>
          </a:prstGeom>
          <a:noFill/>
        </p:spPr>
        <p:txBody>
          <a:bodyPr wrap="square" rtlCol="0">
            <a:spAutoFit/>
          </a:bodyPr>
          <a:lstStyle>
            <a:defPPr>
              <a:defRPr lang="zh-CN"/>
            </a:defPPr>
            <a:lvl1pPr>
              <a:defRPr sz="1600">
                <a:latin typeface="微软雅黑" panose="020B0503020204020204" pitchFamily="34" charset="-122"/>
                <a:ea typeface="微软雅黑" panose="020B0503020204020204" pitchFamily="34" charset="-122"/>
              </a:defRPr>
            </a:lvl1pPr>
          </a:lstStyle>
          <a:p>
            <a:pPr algn="ctr"/>
            <a:r>
              <a:rPr lang="zh-CN" altLang="en-US" sz="1800" i="1" dirty="0">
                <a:solidFill>
                  <a:schemeClr val="bg1">
                    <a:lumMod val="95000"/>
                  </a:schemeClr>
                </a:solidFill>
              </a:rPr>
              <a:t>技术问题咨询交流</a:t>
            </a:r>
            <a:r>
              <a:rPr lang="en-US" altLang="zh-CN" sz="1800" i="1" dirty="0">
                <a:solidFill>
                  <a:schemeClr val="bg1">
                    <a:lumMod val="95000"/>
                  </a:schemeClr>
                </a:solidFill>
              </a:rPr>
              <a:t>——</a:t>
            </a:r>
            <a:r>
              <a:rPr lang="zh-CN" altLang="en-US" sz="1800" i="1" dirty="0">
                <a:solidFill>
                  <a:schemeClr val="bg1">
                    <a:lumMod val="95000"/>
                  </a:schemeClr>
                </a:solidFill>
              </a:rPr>
              <a:t>新浪微博：</a:t>
            </a:r>
            <a:r>
              <a:rPr lang="en-US" altLang="zh-CN" sz="1800" i="1" dirty="0">
                <a:solidFill>
                  <a:schemeClr val="bg1">
                    <a:lumMod val="95000"/>
                  </a:schemeClr>
                </a:solidFill>
              </a:rPr>
              <a:t>@</a:t>
            </a:r>
            <a:r>
              <a:rPr lang="zh-CN" altLang="en-US" sz="1800" i="1" dirty="0">
                <a:solidFill>
                  <a:schemeClr val="bg1">
                    <a:lumMod val="95000"/>
                  </a:schemeClr>
                </a:solidFill>
              </a:rPr>
              <a:t>南风</a:t>
            </a:r>
            <a:r>
              <a:rPr lang="en-US" altLang="zh-CN" sz="1800" i="1" dirty="0">
                <a:solidFill>
                  <a:schemeClr val="bg1">
                    <a:lumMod val="95000"/>
                  </a:schemeClr>
                </a:solidFill>
              </a:rPr>
              <a:t>CCJ</a:t>
            </a:r>
            <a:endParaRPr lang="zh-CN" altLang="en-US" sz="1800" i="1" dirty="0">
              <a:solidFill>
                <a:schemeClr val="bg1">
                  <a:lumMod val="95000"/>
                </a:schemeClr>
              </a:solidFill>
            </a:endParaRPr>
          </a:p>
        </p:txBody>
      </p:sp>
      <p:sp>
        <p:nvSpPr>
          <p:cNvPr id="9" name="文本框 8">
            <a:extLst>
              <a:ext uri="{FF2B5EF4-FFF2-40B4-BE49-F238E27FC236}">
                <a16:creationId xmlns:a16="http://schemas.microsoft.com/office/drawing/2014/main" id="{F14731F7-1A3A-4E6C-9D1C-3E46CBC3AF85}"/>
              </a:ext>
            </a:extLst>
          </p:cNvPr>
          <p:cNvSpPr txBox="1"/>
          <p:nvPr/>
        </p:nvSpPr>
        <p:spPr>
          <a:xfrm>
            <a:off x="5972493" y="4751388"/>
            <a:ext cx="3525837" cy="646331"/>
          </a:xfrm>
          <a:prstGeom prst="rect">
            <a:avLst/>
          </a:prstGeom>
          <a:noFill/>
        </p:spPr>
        <p:txBody>
          <a:bodyPr wrap="square" rtlCol="0">
            <a:spAutoFit/>
          </a:bodyPr>
          <a:lstStyle>
            <a:defPPr>
              <a:defRPr lang="zh-CN"/>
            </a:defPPr>
            <a:lvl1pPr>
              <a:defRPr sz="1600">
                <a:latin typeface="微软雅黑" panose="020B0503020204020204" pitchFamily="34" charset="-122"/>
                <a:ea typeface="微软雅黑" panose="020B0503020204020204" pitchFamily="34" charset="-122"/>
              </a:defRPr>
            </a:lvl1pPr>
          </a:lstStyle>
          <a:p>
            <a:r>
              <a:rPr lang="zh-CN" altLang="en-US" sz="1800" i="1" dirty="0">
                <a:solidFill>
                  <a:schemeClr val="bg1"/>
                </a:solidFill>
              </a:rPr>
              <a:t>在微信后台发送</a:t>
            </a:r>
            <a:r>
              <a:rPr lang="en-US" altLang="zh-CN" sz="1800" i="1" dirty="0">
                <a:solidFill>
                  <a:schemeClr val="bg1"/>
                </a:solidFill>
              </a:rPr>
              <a:t>”</a:t>
            </a:r>
            <a:r>
              <a:rPr lang="en-US" altLang="zh-CN" sz="1800" b="1" i="1" dirty="0">
                <a:solidFill>
                  <a:schemeClr val="accent3"/>
                </a:solidFill>
              </a:rPr>
              <a:t>PPT</a:t>
            </a:r>
            <a:r>
              <a:rPr lang="zh-CN" altLang="en-US" sz="1800" b="1" i="1" dirty="0">
                <a:solidFill>
                  <a:schemeClr val="accent3"/>
                </a:solidFill>
              </a:rPr>
              <a:t>并不难</a:t>
            </a:r>
            <a:r>
              <a:rPr lang="en-US" altLang="zh-CN" sz="1800" i="1" dirty="0">
                <a:solidFill>
                  <a:schemeClr val="bg1"/>
                </a:solidFill>
              </a:rPr>
              <a:t>”</a:t>
            </a:r>
            <a:r>
              <a:rPr lang="zh-CN" altLang="en-US" sz="1800" i="1" dirty="0">
                <a:solidFill>
                  <a:schemeClr val="bg1"/>
                </a:solidFill>
              </a:rPr>
              <a:t>即可获得原创入门制作教程一份</a:t>
            </a:r>
          </a:p>
        </p:txBody>
      </p:sp>
      <p:pic>
        <p:nvPicPr>
          <p:cNvPr id="2" name="图片 1">
            <a:extLst>
              <a:ext uri="{FF2B5EF4-FFF2-40B4-BE49-F238E27FC236}">
                <a16:creationId xmlns:a16="http://schemas.microsoft.com/office/drawing/2014/main" id="{615EC3AB-AF0B-480B-BB3D-54DB4FECE431}"/>
              </a:ext>
            </a:extLst>
          </p:cNvPr>
          <p:cNvPicPr>
            <a:picLocks noChangeAspect="1"/>
          </p:cNvPicPr>
          <p:nvPr/>
        </p:nvPicPr>
        <p:blipFill>
          <a:blip r:embed="rId4"/>
          <a:stretch>
            <a:fillRect/>
          </a:stretch>
        </p:blipFill>
        <p:spPr>
          <a:xfrm>
            <a:off x="2816787" y="4362768"/>
            <a:ext cx="2832246" cy="1874520"/>
          </a:xfrm>
          <a:prstGeom prst="rect">
            <a:avLst/>
          </a:prstGeom>
        </p:spPr>
      </p:pic>
    </p:spTree>
    <p:extLst>
      <p:ext uri="{BB962C8B-B14F-4D97-AF65-F5344CB8AC3E}">
        <p14:creationId xmlns:p14="http://schemas.microsoft.com/office/powerpoint/2010/main" val="422576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等线 Light" panose="02010600030101010101" pitchFamily="2" charset="-122"/>
                <a:ea typeface="等线 Light" panose="02010600030101010101" pitchFamily="2" charset="-122"/>
                <a:cs typeface="+mn-cs"/>
              </a:rPr>
              <a:t>陈长军</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等线 Light" panose="02010600030101010101" pitchFamily="2" charset="-122"/>
                <a:ea typeface="等线 Light" panose="02010600030101010101" pitchFamily="2" charset="-122"/>
                <a:cs typeface="+mn-cs"/>
              </a:rPr>
              <a:t>海南大学</a:t>
            </a:r>
          </a:p>
        </p:txBody>
      </p:sp>
      <p:pic>
        <p:nvPicPr>
          <p:cNvPr id="6" name="图片 5" descr="图片包含 黑色, 文字&#10;&#10;描述已自动生成">
            <a:extLst>
              <a:ext uri="{FF2B5EF4-FFF2-40B4-BE49-F238E27FC236}">
                <a16:creationId xmlns:a16="http://schemas.microsoft.com/office/drawing/2014/main" id="{175E1EC7-61BC-48A2-9594-8405CC33A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2899387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4E82DF6-FF39-4A7A-9975-8B8C69299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0183" y="3675848"/>
            <a:ext cx="1980000" cy="1980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CFCBAF-C2F6-4C6A-B8B5-70324DAC2658}"/>
              </a:ext>
            </a:extLst>
          </p:cNvPr>
          <p:cNvPicPr>
            <a:picLocks noChangeAspect="1"/>
          </p:cNvPicPr>
          <p:nvPr/>
        </p:nvPicPr>
        <p:blipFill rotWithShape="1">
          <a:blip r:embed="rId17">
            <a:extLst>
              <a:ext uri="{28A0092B-C50C-407E-A947-70E740481C1C}">
                <a14:useLocalDpi xmlns:a14="http://schemas.microsoft.com/office/drawing/2010/main" val="0"/>
              </a:ext>
            </a:extLst>
          </a:blip>
          <a:srcRect t="15493"/>
          <a:stretch/>
        </p:blipFill>
        <p:spPr>
          <a:xfrm>
            <a:off x="0" y="0"/>
            <a:ext cx="12192000" cy="6858000"/>
          </a:xfrm>
          <a:prstGeom prst="rect">
            <a:avLst/>
          </a:prstGeom>
        </p:spPr>
      </p:pic>
      <p:sp>
        <p:nvSpPr>
          <p:cNvPr id="4" name="矩形 3">
            <a:extLst>
              <a:ext uri="{FF2B5EF4-FFF2-40B4-BE49-F238E27FC236}">
                <a16:creationId xmlns:a16="http://schemas.microsoft.com/office/drawing/2014/main" id="{72095E25-767D-43C8-B353-18A327E84D0A}"/>
              </a:ext>
            </a:extLst>
          </p:cNvPr>
          <p:cNvSpPr/>
          <p:nvPr/>
        </p:nvSpPr>
        <p:spPr>
          <a:xfrm>
            <a:off x="0" y="0"/>
            <a:ext cx="12192000" cy="6858000"/>
          </a:xfrm>
          <a:prstGeom prst="rect">
            <a:avLst/>
          </a:prstGeom>
          <a:gradFill flip="none" rotWithShape="1">
            <a:gsLst>
              <a:gs pos="0">
                <a:schemeClr val="accent1">
                  <a:alpha val="60000"/>
                </a:schemeClr>
              </a:gs>
              <a:gs pos="88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5" name="任意多边形: 形状 4">
            <a:extLst>
              <a:ext uri="{FF2B5EF4-FFF2-40B4-BE49-F238E27FC236}">
                <a16:creationId xmlns:a16="http://schemas.microsoft.com/office/drawing/2014/main" id="{712C264F-DC71-4CC7-80C5-4E07A20707A9}"/>
              </a:ext>
            </a:extLst>
          </p:cNvPr>
          <p:cNvSpPr/>
          <p:nvPr/>
        </p:nvSpPr>
        <p:spPr>
          <a:xfrm>
            <a:off x="19251" y="4538952"/>
            <a:ext cx="12156707" cy="292930"/>
          </a:xfrm>
          <a:custGeom>
            <a:avLst/>
            <a:gdLst>
              <a:gd name="connsiteX0" fmla="*/ 0 w 12156707"/>
              <a:gd name="connsiteY0" fmla="*/ 292930 h 292930"/>
              <a:gd name="connsiteX1" fmla="*/ 6083166 w 12156707"/>
              <a:gd name="connsiteY1" fmla="*/ 4172 h 292930"/>
              <a:gd name="connsiteX2" fmla="*/ 12156707 w 12156707"/>
              <a:gd name="connsiteY2" fmla="*/ 148551 h 292930"/>
            </a:gdLst>
            <a:ahLst/>
            <a:cxnLst>
              <a:cxn ang="0">
                <a:pos x="connsiteX0" y="connsiteY0"/>
              </a:cxn>
              <a:cxn ang="0">
                <a:pos x="connsiteX1" y="connsiteY1"/>
              </a:cxn>
              <a:cxn ang="0">
                <a:pos x="connsiteX2" y="connsiteY2"/>
              </a:cxn>
            </a:cxnLst>
            <a:rect l="l" t="t" r="r" b="b"/>
            <a:pathLst>
              <a:path w="12156707" h="292930">
                <a:moveTo>
                  <a:pt x="0" y="292930"/>
                </a:moveTo>
                <a:cubicBezTo>
                  <a:pt x="2028524" y="160582"/>
                  <a:pt x="4057048" y="28235"/>
                  <a:pt x="6083166" y="4172"/>
                </a:cubicBezTo>
                <a:cubicBezTo>
                  <a:pt x="8109284" y="-19891"/>
                  <a:pt x="10132995" y="64330"/>
                  <a:pt x="12156707" y="148551"/>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A7644987-E03A-4960-9DC8-BD943F15DEAE}"/>
              </a:ext>
            </a:extLst>
          </p:cNvPr>
          <p:cNvGrpSpPr/>
          <p:nvPr/>
        </p:nvGrpSpPr>
        <p:grpSpPr>
          <a:xfrm>
            <a:off x="612481" y="1624965"/>
            <a:ext cx="3525179" cy="1494495"/>
            <a:chOff x="3538561" y="1304925"/>
            <a:chExt cx="3525179" cy="1494495"/>
          </a:xfrm>
        </p:grpSpPr>
        <p:sp>
          <p:nvSpPr>
            <p:cNvPr id="21" name="PA_文本框 5">
              <a:extLst>
                <a:ext uri="{FF2B5EF4-FFF2-40B4-BE49-F238E27FC236}">
                  <a16:creationId xmlns:a16="http://schemas.microsoft.com/office/drawing/2014/main" id="{133315EA-3E13-4401-9DD5-A8D5E6153E3A}"/>
                </a:ext>
              </a:extLst>
            </p:cNvPr>
            <p:cNvSpPr txBox="1"/>
            <p:nvPr>
              <p:custDataLst>
                <p:tags r:id="rId13"/>
              </p:custDataLst>
            </p:nvPr>
          </p:nvSpPr>
          <p:spPr>
            <a:xfrm>
              <a:off x="3538561" y="1769010"/>
              <a:ext cx="3525179" cy="1030410"/>
            </a:xfrm>
            <a:prstGeom prst="rect">
              <a:avLst/>
            </a:prstGeom>
          </p:spPr>
          <p:txBody>
            <a:bodyPr vert="horz" wrap="square" lIns="91440" tIns="45720" rIns="91440" bIns="45720" rtlCol="0">
              <a:spAutoFit/>
            </a:bodyPr>
            <a:lstStyle>
              <a:defPPr>
                <a:defRPr lang="zh-CN"/>
              </a:defPPr>
              <a:lvl1pPr indent="0">
                <a:lnSpc>
                  <a:spcPct val="130000"/>
                </a:lnSpc>
                <a:spcBef>
                  <a:spcPts val="1000"/>
                </a:spcBef>
                <a:buFont typeface="Arial" panose="020B0604020202020204" pitchFamily="34" charset="0"/>
                <a:buNone/>
                <a:defRPr>
                  <a:latin typeface="微软雅黑 Light" panose="020B0502040204020203" pitchFamily="34" charset="-122"/>
                  <a:ea typeface="微软雅黑 Light" panose="020B0502040204020203"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lvl="0" indent="-285750" algn="just">
                <a:buFont typeface="Arial" panose="020B0604020202020204" pitchFamily="34" charset="0"/>
                <a:buChar char="•"/>
                <a:defRPr/>
              </a:pPr>
              <a:r>
                <a:rPr lang="zh-CN" altLang="en-US" sz="1200" dirty="0">
                  <a:solidFill>
                    <a:schemeClr val="bg1"/>
                  </a:solidFill>
                </a:rPr>
                <a:t>创建于</a:t>
              </a:r>
              <a:r>
                <a:rPr lang="en-US" altLang="zh-CN" sz="1200" dirty="0">
                  <a:solidFill>
                    <a:schemeClr val="bg1"/>
                  </a:solidFill>
                </a:rPr>
                <a:t>1958</a:t>
              </a:r>
              <a:r>
                <a:rPr lang="zh-CN" altLang="en-US" sz="1200" dirty="0">
                  <a:solidFill>
                    <a:schemeClr val="bg1"/>
                  </a:solidFill>
                </a:rPr>
                <a:t>年，是为了打破建国初期帝国主义对我国天然橡胶的封锁，经中央批准创建以橡胶和热带农业为主攻方向的特色大学</a:t>
              </a:r>
              <a:r>
                <a:rPr lang="en-US" altLang="zh-CN" sz="1200" dirty="0">
                  <a:solidFill>
                    <a:schemeClr val="bg1"/>
                  </a:solidFill>
                </a:rPr>
                <a:t>——</a:t>
              </a:r>
              <a:r>
                <a:rPr lang="zh-CN" altLang="en-US" sz="1200" dirty="0">
                  <a:solidFill>
                    <a:schemeClr val="bg1"/>
                  </a:solidFill>
                </a:rPr>
                <a:t>华南热带作物学院。</a:t>
              </a:r>
              <a:endParaRPr kumimoji="0" lang="zh-CN" altLang="en-US"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endParaRPr>
            </a:p>
          </p:txBody>
        </p:sp>
        <p:sp>
          <p:nvSpPr>
            <p:cNvPr id="22" name="PA_矩形 7">
              <a:extLst>
                <a:ext uri="{FF2B5EF4-FFF2-40B4-BE49-F238E27FC236}">
                  <a16:creationId xmlns:a16="http://schemas.microsoft.com/office/drawing/2014/main" id="{2777F16E-83EE-4F36-9CCC-A99454566919}"/>
                </a:ext>
              </a:extLst>
            </p:cNvPr>
            <p:cNvSpPr/>
            <p:nvPr>
              <p:custDataLst>
                <p:tags r:id="rId14"/>
              </p:custDataLst>
            </p:nvPr>
          </p:nvSpPr>
          <p:spPr>
            <a:xfrm>
              <a:off x="3538561" y="1304925"/>
              <a:ext cx="3363421" cy="369332"/>
            </a:xfrm>
            <a:prstGeom prst="rect">
              <a:avLst/>
            </a:prstGeom>
          </p:spPr>
          <p:txBody>
            <a:bodyPr wrap="none">
              <a:spAutoFit/>
            </a:bodyPr>
            <a:lstStyle/>
            <a:p>
              <a:pPr lvl="0">
                <a:defRPr/>
              </a:pPr>
              <a:r>
                <a:rPr lang="en-US" altLang="zh-CN" b="1" spc="12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1958</a:t>
              </a:r>
              <a:r>
                <a:rPr lang="zh-CN" altLang="en-US" b="1" spc="12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年</a:t>
              </a:r>
              <a:r>
                <a:rPr lang="en-US" altLang="zh-CN" b="1" spc="12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b="1" spc="12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原华南热带农业大学</a:t>
              </a:r>
              <a:endParaRPr kumimoji="0" lang="en-US" altLang="zh-CN" sz="1800" b="1" i="0" u="none" strike="noStrike" kern="1200" cap="none" spc="12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cxnSp>
          <p:nvCxnSpPr>
            <p:cNvPr id="23" name="PA_直接连接符 36">
              <a:extLst>
                <a:ext uri="{FF2B5EF4-FFF2-40B4-BE49-F238E27FC236}">
                  <a16:creationId xmlns:a16="http://schemas.microsoft.com/office/drawing/2014/main" id="{42B36094-D193-4A56-8AE8-EF9FF12A1C06}"/>
                </a:ext>
              </a:extLst>
            </p:cNvPr>
            <p:cNvCxnSpPr>
              <a:cxnSpLocks/>
            </p:cNvCxnSpPr>
            <p:nvPr>
              <p:custDataLst>
                <p:tags r:id="rId15"/>
              </p:custDataLst>
            </p:nvPr>
          </p:nvCxnSpPr>
          <p:spPr>
            <a:xfrm>
              <a:off x="3645018" y="1730380"/>
              <a:ext cx="3167262" cy="0"/>
            </a:xfrm>
            <a:prstGeom prst="line">
              <a:avLst/>
            </a:prstGeom>
            <a:ln w="19050">
              <a:solidFill>
                <a:schemeClr val="bg1">
                  <a:alpha val="32000"/>
                </a:schemeClr>
              </a:solidFill>
            </a:ln>
          </p:spPr>
          <p:style>
            <a:lnRef idx="1">
              <a:schemeClr val="accent1"/>
            </a:lnRef>
            <a:fillRef idx="0">
              <a:schemeClr val="accent1"/>
            </a:fillRef>
            <a:effectRef idx="0">
              <a:schemeClr val="accent1"/>
            </a:effectRef>
            <a:fontRef idx="minor">
              <a:schemeClr val="tx1"/>
            </a:fontRef>
          </p:style>
        </p:cxnSp>
      </p:grpSp>
      <p:grpSp>
        <p:nvGrpSpPr>
          <p:cNvPr id="100" name="组合 99">
            <a:extLst>
              <a:ext uri="{FF2B5EF4-FFF2-40B4-BE49-F238E27FC236}">
                <a16:creationId xmlns:a16="http://schemas.microsoft.com/office/drawing/2014/main" id="{AE27CD0E-CE8B-4AAB-AA05-CF5D007597E1}"/>
              </a:ext>
            </a:extLst>
          </p:cNvPr>
          <p:cNvGrpSpPr/>
          <p:nvPr/>
        </p:nvGrpSpPr>
        <p:grpSpPr>
          <a:xfrm>
            <a:off x="1142116" y="3429000"/>
            <a:ext cx="165558" cy="1286624"/>
            <a:chOff x="920735" y="3440739"/>
            <a:chExt cx="165558" cy="1286624"/>
          </a:xfrm>
        </p:grpSpPr>
        <p:grpSp>
          <p:nvGrpSpPr>
            <p:cNvPr id="93" name="组合 92">
              <a:extLst>
                <a:ext uri="{FF2B5EF4-FFF2-40B4-BE49-F238E27FC236}">
                  <a16:creationId xmlns:a16="http://schemas.microsoft.com/office/drawing/2014/main" id="{22A0AA76-C850-46C8-86EA-538B57360E26}"/>
                </a:ext>
              </a:extLst>
            </p:cNvPr>
            <p:cNvGrpSpPr/>
            <p:nvPr/>
          </p:nvGrpSpPr>
          <p:grpSpPr>
            <a:xfrm>
              <a:off x="920735" y="3440739"/>
              <a:ext cx="165558" cy="165558"/>
              <a:chOff x="920735" y="3440739"/>
              <a:chExt cx="165558" cy="165558"/>
            </a:xfrm>
          </p:grpSpPr>
          <p:sp>
            <p:nvSpPr>
              <p:cNvPr id="6" name="椭圆 5">
                <a:extLst>
                  <a:ext uri="{FF2B5EF4-FFF2-40B4-BE49-F238E27FC236}">
                    <a16:creationId xmlns:a16="http://schemas.microsoft.com/office/drawing/2014/main" id="{D02B16A7-C520-4802-9BFB-A442D46E3F1E}"/>
                  </a:ext>
                </a:extLst>
              </p:cNvPr>
              <p:cNvSpPr/>
              <p:nvPr/>
            </p:nvSpPr>
            <p:spPr>
              <a:xfrm>
                <a:off x="920735" y="3440739"/>
                <a:ext cx="165558" cy="165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微软雅黑"/>
                  <a:cs typeface="+mn-cs"/>
                </a:endParaRPr>
              </a:p>
            </p:txBody>
          </p:sp>
          <p:sp>
            <p:nvSpPr>
              <p:cNvPr id="7" name="椭圆 6">
                <a:extLst>
                  <a:ext uri="{FF2B5EF4-FFF2-40B4-BE49-F238E27FC236}">
                    <a16:creationId xmlns:a16="http://schemas.microsoft.com/office/drawing/2014/main" id="{7DEFCD43-CA25-40CC-AEB7-BE622B8B1F9E}"/>
                  </a:ext>
                </a:extLst>
              </p:cNvPr>
              <p:cNvSpPr/>
              <p:nvPr/>
            </p:nvSpPr>
            <p:spPr>
              <a:xfrm>
                <a:off x="949528" y="3469532"/>
                <a:ext cx="107972" cy="1079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微软雅黑"/>
                  <a:cs typeface="+mn-cs"/>
                </a:endParaRPr>
              </a:p>
            </p:txBody>
          </p:sp>
        </p:grpSp>
        <p:cxnSp>
          <p:nvCxnSpPr>
            <p:cNvPr id="26" name="直接连接符 25">
              <a:extLst>
                <a:ext uri="{FF2B5EF4-FFF2-40B4-BE49-F238E27FC236}">
                  <a16:creationId xmlns:a16="http://schemas.microsoft.com/office/drawing/2014/main" id="{5FCFFC59-0055-4915-A5E7-CA7B812D4EC2}"/>
                </a:ext>
              </a:extLst>
            </p:cNvPr>
            <p:cNvCxnSpPr>
              <a:cxnSpLocks/>
            </p:cNvCxnSpPr>
            <p:nvPr/>
          </p:nvCxnSpPr>
          <p:spPr>
            <a:xfrm>
              <a:off x="1001980" y="3589020"/>
              <a:ext cx="0" cy="1138343"/>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C3EB11C9-53A6-48AE-8D8D-A4348089E2DF}"/>
              </a:ext>
            </a:extLst>
          </p:cNvPr>
          <p:cNvGrpSpPr/>
          <p:nvPr/>
        </p:nvGrpSpPr>
        <p:grpSpPr>
          <a:xfrm>
            <a:off x="2116495" y="4998750"/>
            <a:ext cx="3847759" cy="1525875"/>
            <a:chOff x="3522519" y="1304925"/>
            <a:chExt cx="3847759" cy="1525875"/>
          </a:xfrm>
        </p:grpSpPr>
        <p:sp>
          <p:nvSpPr>
            <p:cNvPr id="33" name="PA_文本框 5">
              <a:extLst>
                <a:ext uri="{FF2B5EF4-FFF2-40B4-BE49-F238E27FC236}">
                  <a16:creationId xmlns:a16="http://schemas.microsoft.com/office/drawing/2014/main" id="{D0BD01C7-F7B7-408C-9D8C-CE01153B949B}"/>
                </a:ext>
              </a:extLst>
            </p:cNvPr>
            <p:cNvSpPr txBox="1"/>
            <p:nvPr>
              <p:custDataLst>
                <p:tags r:id="rId10"/>
              </p:custDataLst>
            </p:nvPr>
          </p:nvSpPr>
          <p:spPr>
            <a:xfrm>
              <a:off x="3522519" y="1800390"/>
              <a:ext cx="3847759" cy="1030410"/>
            </a:xfrm>
            <a:prstGeom prst="rect">
              <a:avLst/>
            </a:prstGeom>
          </p:spPr>
          <p:txBody>
            <a:bodyPr vert="horz" wrap="square" lIns="91440" tIns="45720" rIns="91440" bIns="45720" rtlCol="0">
              <a:spAutoFit/>
            </a:bodyPr>
            <a:lstStyle>
              <a:defPPr>
                <a:defRPr lang="zh-CN"/>
              </a:defPPr>
              <a:lvl1pPr indent="0">
                <a:lnSpc>
                  <a:spcPct val="130000"/>
                </a:lnSpc>
                <a:spcBef>
                  <a:spcPts val="1000"/>
                </a:spcBef>
                <a:buFont typeface="Arial" panose="020B0604020202020204" pitchFamily="34" charset="0"/>
                <a:buNone/>
                <a:defRPr>
                  <a:latin typeface="微软雅黑 Light" panose="020B0502040204020203" pitchFamily="34" charset="-122"/>
                  <a:ea typeface="微软雅黑 Light" panose="020B0502040204020203"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lvl="0" indent="-285750" algn="just">
                <a:buFont typeface="Arial" panose="020B0604020202020204" pitchFamily="34" charset="0"/>
                <a:buChar char="•"/>
                <a:defRPr/>
              </a:pPr>
              <a:r>
                <a:rPr lang="en-US" altLang="zh-CN" sz="1200" dirty="0">
                  <a:solidFill>
                    <a:schemeClr val="accent1"/>
                  </a:solidFill>
                </a:rPr>
                <a:t>1983</a:t>
              </a:r>
              <a:r>
                <a:rPr lang="zh-CN" altLang="en-US" sz="1200" dirty="0">
                  <a:solidFill>
                    <a:schemeClr val="accent1"/>
                  </a:solidFill>
                </a:rPr>
                <a:t>年经国务院和教育部批准，在原海南师范专科学校、海南医学专科学校和海南行政区农学院（海南农业专科学校）的基础上，合并优势专业和办学资源，组建原海南大学</a:t>
              </a:r>
              <a:endParaRPr kumimoji="0" lang="zh-CN" altLang="en-US" sz="1200" b="0" i="0" u="none" strike="noStrike" kern="1200" cap="none" spc="0" normalizeH="0" baseline="0" noProof="0" dirty="0">
                <a:ln>
                  <a:noFill/>
                </a:ln>
                <a:solidFill>
                  <a:schemeClr val="accent1"/>
                </a:solidFill>
                <a:effectLst/>
                <a:uLnTx/>
                <a:uFillTx/>
              </a:endParaRPr>
            </a:p>
          </p:txBody>
        </p:sp>
        <p:sp>
          <p:nvSpPr>
            <p:cNvPr id="34" name="PA_矩形 7">
              <a:extLst>
                <a:ext uri="{FF2B5EF4-FFF2-40B4-BE49-F238E27FC236}">
                  <a16:creationId xmlns:a16="http://schemas.microsoft.com/office/drawing/2014/main" id="{2A08B49F-F709-4FEA-9C5E-A1691DDF7AE4}"/>
                </a:ext>
              </a:extLst>
            </p:cNvPr>
            <p:cNvSpPr/>
            <p:nvPr>
              <p:custDataLst>
                <p:tags r:id="rId11"/>
              </p:custDataLst>
            </p:nvPr>
          </p:nvSpPr>
          <p:spPr>
            <a:xfrm>
              <a:off x="3538561" y="1304925"/>
              <a:ext cx="2410596" cy="369332"/>
            </a:xfrm>
            <a:prstGeom prst="rect">
              <a:avLst/>
            </a:prstGeom>
          </p:spPr>
          <p:txBody>
            <a:bodyPr wrap="none">
              <a:spAutoFit/>
            </a:bodyPr>
            <a:lstStyle/>
            <a:p>
              <a:pPr lvl="0">
                <a:defRPr/>
              </a:pPr>
              <a:r>
                <a:rPr lang="en-US" altLang="zh-CN" b="1" spc="12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1983</a:t>
              </a:r>
              <a:r>
                <a:rPr lang="zh-CN" altLang="en-US" b="1" spc="12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年</a:t>
              </a:r>
              <a:r>
                <a:rPr lang="en-US" altLang="zh-CN" b="1" spc="12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b="1" spc="12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原海南大学</a:t>
              </a:r>
              <a:endParaRPr kumimoji="0" lang="en-US" altLang="zh-CN" sz="1800" b="1" i="0" u="none" strike="noStrike" kern="1200" cap="none" spc="12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5" name="PA_直接连接符 36">
              <a:extLst>
                <a:ext uri="{FF2B5EF4-FFF2-40B4-BE49-F238E27FC236}">
                  <a16:creationId xmlns:a16="http://schemas.microsoft.com/office/drawing/2014/main" id="{97C8A5E3-2218-4808-B9A8-55A65EDBD0B6}"/>
                </a:ext>
              </a:extLst>
            </p:cNvPr>
            <p:cNvCxnSpPr>
              <a:cxnSpLocks/>
            </p:cNvCxnSpPr>
            <p:nvPr>
              <p:custDataLst>
                <p:tags r:id="rId12"/>
              </p:custDataLst>
            </p:nvPr>
          </p:nvCxnSpPr>
          <p:spPr>
            <a:xfrm>
              <a:off x="3645018" y="1741810"/>
              <a:ext cx="2176595" cy="0"/>
            </a:xfrm>
            <a:prstGeom prst="line">
              <a:avLst/>
            </a:prstGeom>
            <a:ln w="19050">
              <a:solidFill>
                <a:schemeClr val="accent1">
                  <a:alpha val="32000"/>
                </a:schemeClr>
              </a:solidFill>
            </a:ln>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493D6EA5-4352-4689-9FF6-702D9F71CB0C}"/>
              </a:ext>
            </a:extLst>
          </p:cNvPr>
          <p:cNvGrpSpPr/>
          <p:nvPr/>
        </p:nvGrpSpPr>
        <p:grpSpPr>
          <a:xfrm>
            <a:off x="4819969" y="1639400"/>
            <a:ext cx="3525179" cy="1254430"/>
            <a:chOff x="3538561" y="1304925"/>
            <a:chExt cx="3525179" cy="1254430"/>
          </a:xfrm>
        </p:grpSpPr>
        <p:sp>
          <p:nvSpPr>
            <p:cNvPr id="68" name="PA_文本框 5">
              <a:extLst>
                <a:ext uri="{FF2B5EF4-FFF2-40B4-BE49-F238E27FC236}">
                  <a16:creationId xmlns:a16="http://schemas.microsoft.com/office/drawing/2014/main" id="{F57A271B-CB11-4D70-975F-59803C7FB522}"/>
                </a:ext>
              </a:extLst>
            </p:cNvPr>
            <p:cNvSpPr txBox="1"/>
            <p:nvPr>
              <p:custDataLst>
                <p:tags r:id="rId7"/>
              </p:custDataLst>
            </p:nvPr>
          </p:nvSpPr>
          <p:spPr>
            <a:xfrm>
              <a:off x="3538561" y="1769010"/>
              <a:ext cx="3525179" cy="790345"/>
            </a:xfrm>
            <a:prstGeom prst="rect">
              <a:avLst/>
            </a:prstGeom>
          </p:spPr>
          <p:txBody>
            <a:bodyPr vert="horz" wrap="square" lIns="91440" tIns="45720" rIns="91440" bIns="45720" rtlCol="0">
              <a:spAutoFit/>
            </a:bodyPr>
            <a:lstStyle>
              <a:defPPr>
                <a:defRPr lang="zh-CN"/>
              </a:defPPr>
              <a:lvl1pPr indent="0">
                <a:lnSpc>
                  <a:spcPct val="130000"/>
                </a:lnSpc>
                <a:spcBef>
                  <a:spcPts val="1000"/>
                </a:spcBef>
                <a:buFont typeface="Arial" panose="020B0604020202020204" pitchFamily="34" charset="0"/>
                <a:buNone/>
                <a:defRPr>
                  <a:latin typeface="微软雅黑 Light" panose="020B0502040204020203" pitchFamily="34" charset="-122"/>
                  <a:ea typeface="微软雅黑 Light" panose="020B0502040204020203"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lvl="0" indent="-285750" algn="just">
                <a:buFont typeface="Arial" panose="020B0604020202020204" pitchFamily="34" charset="0"/>
                <a:buChar char="•"/>
                <a:defRPr/>
              </a:pPr>
              <a:r>
                <a:rPr lang="zh-CN" altLang="en-US" sz="1200" dirty="0">
                  <a:solidFill>
                    <a:schemeClr val="bg1"/>
                  </a:solidFill>
                </a:rPr>
                <a:t>由华南热带农业大学与海南大学合并组建而成的海南省属综合性重点大学，是海南省人民政府与教育部、财政部共建高校</a:t>
              </a:r>
              <a:endParaRPr kumimoji="0" lang="zh-CN" altLang="en-US"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PA_矩形 7">
              <a:extLst>
                <a:ext uri="{FF2B5EF4-FFF2-40B4-BE49-F238E27FC236}">
                  <a16:creationId xmlns:a16="http://schemas.microsoft.com/office/drawing/2014/main" id="{3F538DCB-0532-4230-A5B5-2C752146C621}"/>
                </a:ext>
              </a:extLst>
            </p:cNvPr>
            <p:cNvSpPr/>
            <p:nvPr>
              <p:custDataLst>
                <p:tags r:id="rId8"/>
              </p:custDataLst>
            </p:nvPr>
          </p:nvSpPr>
          <p:spPr>
            <a:xfrm>
              <a:off x="3538561" y="1304925"/>
              <a:ext cx="2410596" cy="369332"/>
            </a:xfrm>
            <a:prstGeom prst="rect">
              <a:avLst/>
            </a:prstGeom>
          </p:spPr>
          <p:txBody>
            <a:bodyPr wrap="none">
              <a:spAutoFit/>
            </a:bodyPr>
            <a:lstStyle/>
            <a:p>
              <a:pPr lvl="0">
                <a:defRPr/>
              </a:pPr>
              <a:r>
                <a:rPr lang="en-US" altLang="zh-CN" b="1" spc="12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2007</a:t>
              </a:r>
              <a:r>
                <a:rPr lang="zh-CN" altLang="en-US" b="1" spc="12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年</a:t>
              </a:r>
              <a:r>
                <a:rPr lang="en-US" altLang="zh-CN" b="1" spc="12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b="1" spc="12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新海南大学</a:t>
              </a:r>
              <a:endParaRPr kumimoji="0" lang="en-US" altLang="zh-CN" sz="1800" b="1" i="0" u="none" strike="noStrike" kern="1200" cap="none" spc="12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cxnSp>
          <p:nvCxnSpPr>
            <p:cNvPr id="70" name="PA_直接连接符 36">
              <a:extLst>
                <a:ext uri="{FF2B5EF4-FFF2-40B4-BE49-F238E27FC236}">
                  <a16:creationId xmlns:a16="http://schemas.microsoft.com/office/drawing/2014/main" id="{91251437-278A-4298-BAF3-27CA073BA6CC}"/>
                </a:ext>
              </a:extLst>
            </p:cNvPr>
            <p:cNvCxnSpPr>
              <a:cxnSpLocks/>
            </p:cNvCxnSpPr>
            <p:nvPr>
              <p:custDataLst>
                <p:tags r:id="rId9"/>
              </p:custDataLst>
            </p:nvPr>
          </p:nvCxnSpPr>
          <p:spPr>
            <a:xfrm>
              <a:off x="3645018" y="1730380"/>
              <a:ext cx="2167393" cy="0"/>
            </a:xfrm>
            <a:prstGeom prst="line">
              <a:avLst/>
            </a:prstGeom>
            <a:ln w="19050">
              <a:solidFill>
                <a:schemeClr val="bg1">
                  <a:alpha val="32000"/>
                </a:schemeClr>
              </a:solidFill>
            </a:ln>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920F0580-183E-4EB3-BD6E-AE1CDBDD61E8}"/>
              </a:ext>
            </a:extLst>
          </p:cNvPr>
          <p:cNvGrpSpPr/>
          <p:nvPr/>
        </p:nvGrpSpPr>
        <p:grpSpPr>
          <a:xfrm>
            <a:off x="6872979" y="4998750"/>
            <a:ext cx="3847759" cy="1014364"/>
            <a:chOff x="3538561" y="1304925"/>
            <a:chExt cx="3847759" cy="1014364"/>
          </a:xfrm>
        </p:grpSpPr>
        <p:sp>
          <p:nvSpPr>
            <p:cNvPr id="79" name="PA_文本框 5">
              <a:extLst>
                <a:ext uri="{FF2B5EF4-FFF2-40B4-BE49-F238E27FC236}">
                  <a16:creationId xmlns:a16="http://schemas.microsoft.com/office/drawing/2014/main" id="{B4109B47-5655-4EAC-B18B-E5E51778058A}"/>
                </a:ext>
              </a:extLst>
            </p:cNvPr>
            <p:cNvSpPr txBox="1"/>
            <p:nvPr>
              <p:custDataLst>
                <p:tags r:id="rId4"/>
              </p:custDataLst>
            </p:nvPr>
          </p:nvSpPr>
          <p:spPr>
            <a:xfrm>
              <a:off x="3538561" y="1769010"/>
              <a:ext cx="3847759" cy="550279"/>
            </a:xfrm>
            <a:prstGeom prst="rect">
              <a:avLst/>
            </a:prstGeom>
          </p:spPr>
          <p:txBody>
            <a:bodyPr vert="horz" wrap="square" lIns="91440" tIns="45720" rIns="91440" bIns="45720" rtlCol="0">
              <a:spAutoFit/>
            </a:bodyPr>
            <a:lstStyle>
              <a:defPPr>
                <a:defRPr lang="zh-CN"/>
              </a:defPPr>
              <a:lvl1pPr indent="0">
                <a:lnSpc>
                  <a:spcPct val="130000"/>
                </a:lnSpc>
                <a:spcBef>
                  <a:spcPts val="1000"/>
                </a:spcBef>
                <a:buFont typeface="Arial" panose="020B0604020202020204" pitchFamily="34" charset="0"/>
                <a:buNone/>
                <a:defRPr>
                  <a:latin typeface="微软雅黑 Light" panose="020B0502040204020203" pitchFamily="34" charset="-122"/>
                  <a:ea typeface="微软雅黑 Light" panose="020B0502040204020203"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lvl="0" indent="-285750" algn="just">
                <a:buFont typeface="Arial" panose="020B0604020202020204" pitchFamily="34" charset="0"/>
                <a:buChar char="•"/>
                <a:defRPr/>
              </a:pPr>
              <a:r>
                <a:rPr lang="zh-CN" altLang="en-US" sz="1200" dirty="0">
                  <a:solidFill>
                    <a:schemeClr val="accent1"/>
                  </a:solidFill>
                </a:rPr>
                <a:t>海南大学入选国家“世界一流学科”建设高校，作物学入选世界一流学科建设名单。</a:t>
              </a:r>
              <a:endParaRPr kumimoji="0" lang="zh-CN" altLang="en-US" sz="1200" b="0" i="0" u="none" strike="noStrike" kern="1200" cap="none" spc="0" normalizeH="0" baseline="0" noProof="0" dirty="0">
                <a:ln>
                  <a:noFill/>
                </a:ln>
                <a:solidFill>
                  <a:schemeClr val="accent1"/>
                </a:solidFill>
                <a:effectLst/>
                <a:uLnTx/>
                <a:uFillTx/>
              </a:endParaRPr>
            </a:p>
          </p:txBody>
        </p:sp>
        <p:sp>
          <p:nvSpPr>
            <p:cNvPr id="80" name="PA_矩形 7">
              <a:extLst>
                <a:ext uri="{FF2B5EF4-FFF2-40B4-BE49-F238E27FC236}">
                  <a16:creationId xmlns:a16="http://schemas.microsoft.com/office/drawing/2014/main" id="{826AC7C3-FBA7-4422-A647-A4C23A6CA24F}"/>
                </a:ext>
              </a:extLst>
            </p:cNvPr>
            <p:cNvSpPr/>
            <p:nvPr>
              <p:custDataLst>
                <p:tags r:id="rId5"/>
              </p:custDataLst>
            </p:nvPr>
          </p:nvSpPr>
          <p:spPr>
            <a:xfrm>
              <a:off x="3538561" y="1304925"/>
              <a:ext cx="2903039" cy="369332"/>
            </a:xfrm>
            <a:prstGeom prst="rect">
              <a:avLst/>
            </a:prstGeom>
          </p:spPr>
          <p:txBody>
            <a:bodyPr wrap="none">
              <a:spAutoFit/>
            </a:bodyPr>
            <a:lstStyle/>
            <a:p>
              <a:pPr lvl="0">
                <a:defRPr/>
              </a:pPr>
              <a:r>
                <a:rPr lang="en-US" altLang="zh-CN" b="1" spc="12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2017</a:t>
              </a:r>
              <a:r>
                <a:rPr lang="zh-CN" altLang="en-US" b="1" spc="12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年</a:t>
              </a:r>
              <a:r>
                <a:rPr lang="en-US" altLang="zh-CN" b="1" spc="12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b="1" spc="12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入选双一流大学</a:t>
              </a:r>
              <a:endParaRPr kumimoji="0" lang="en-US" altLang="zh-CN" sz="1800" b="1" i="0" u="none" strike="noStrike" kern="1200" cap="none" spc="12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81" name="PA_直接连接符 36">
              <a:extLst>
                <a:ext uri="{FF2B5EF4-FFF2-40B4-BE49-F238E27FC236}">
                  <a16:creationId xmlns:a16="http://schemas.microsoft.com/office/drawing/2014/main" id="{E13CBD1E-A9D6-4D2C-9661-8B1D30006C43}"/>
                </a:ext>
              </a:extLst>
            </p:cNvPr>
            <p:cNvCxnSpPr>
              <a:cxnSpLocks/>
            </p:cNvCxnSpPr>
            <p:nvPr>
              <p:custDataLst>
                <p:tags r:id="rId6"/>
              </p:custDataLst>
            </p:nvPr>
          </p:nvCxnSpPr>
          <p:spPr>
            <a:xfrm>
              <a:off x="3645018" y="1741810"/>
              <a:ext cx="2621764" cy="0"/>
            </a:xfrm>
            <a:prstGeom prst="line">
              <a:avLst/>
            </a:prstGeom>
            <a:ln w="19050">
              <a:solidFill>
                <a:schemeClr val="accent1">
                  <a:alpha val="32000"/>
                </a:schemeClr>
              </a:solidFill>
            </a:ln>
          </p:spPr>
          <p:style>
            <a:lnRef idx="1">
              <a:schemeClr val="accent1"/>
            </a:lnRef>
            <a:fillRef idx="0">
              <a:schemeClr val="accent1"/>
            </a:fillRef>
            <a:effectRef idx="0">
              <a:schemeClr val="accent1"/>
            </a:effectRef>
            <a:fontRef idx="minor">
              <a:schemeClr val="tx1"/>
            </a:fontRef>
          </p:style>
        </p:cxnSp>
      </p:grpSp>
      <p:grpSp>
        <p:nvGrpSpPr>
          <p:cNvPr id="83" name="组合 82">
            <a:extLst>
              <a:ext uri="{FF2B5EF4-FFF2-40B4-BE49-F238E27FC236}">
                <a16:creationId xmlns:a16="http://schemas.microsoft.com/office/drawing/2014/main" id="{E7BD2B14-7B69-4476-9DB2-190A468AEC4E}"/>
              </a:ext>
            </a:extLst>
          </p:cNvPr>
          <p:cNvGrpSpPr/>
          <p:nvPr/>
        </p:nvGrpSpPr>
        <p:grpSpPr>
          <a:xfrm>
            <a:off x="8666821" y="1675495"/>
            <a:ext cx="2650467" cy="1014364"/>
            <a:chOff x="3538561" y="1304925"/>
            <a:chExt cx="2650467" cy="1014364"/>
          </a:xfrm>
        </p:grpSpPr>
        <p:sp>
          <p:nvSpPr>
            <p:cNvPr id="84" name="PA_文本框 5">
              <a:extLst>
                <a:ext uri="{FF2B5EF4-FFF2-40B4-BE49-F238E27FC236}">
                  <a16:creationId xmlns:a16="http://schemas.microsoft.com/office/drawing/2014/main" id="{B59A1218-BB6E-47FC-A244-699ACAD2B588}"/>
                </a:ext>
              </a:extLst>
            </p:cNvPr>
            <p:cNvSpPr txBox="1"/>
            <p:nvPr>
              <p:custDataLst>
                <p:tags r:id="rId1"/>
              </p:custDataLst>
            </p:nvPr>
          </p:nvSpPr>
          <p:spPr>
            <a:xfrm>
              <a:off x="3538561" y="1769010"/>
              <a:ext cx="2650467" cy="550279"/>
            </a:xfrm>
            <a:prstGeom prst="rect">
              <a:avLst/>
            </a:prstGeom>
          </p:spPr>
          <p:txBody>
            <a:bodyPr vert="horz" wrap="square" lIns="91440" tIns="45720" rIns="91440" bIns="45720" rtlCol="0">
              <a:spAutoFit/>
            </a:bodyPr>
            <a:lstStyle>
              <a:defPPr>
                <a:defRPr lang="zh-CN"/>
              </a:defPPr>
              <a:lvl1pPr indent="0">
                <a:lnSpc>
                  <a:spcPct val="130000"/>
                </a:lnSpc>
                <a:spcBef>
                  <a:spcPts val="1000"/>
                </a:spcBef>
                <a:buFont typeface="Arial" panose="020B0604020202020204" pitchFamily="34" charset="0"/>
                <a:buNone/>
                <a:defRPr>
                  <a:latin typeface="微软雅黑 Light" panose="020B0502040204020203" pitchFamily="34" charset="-122"/>
                  <a:ea typeface="微软雅黑 Light" panose="020B0502040204020203"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lvl="0" indent="-285750" algn="just">
                <a:buFont typeface="Arial" panose="020B0604020202020204" pitchFamily="34" charset="0"/>
                <a:buChar char="•"/>
                <a:defRPr/>
              </a:pPr>
              <a:r>
                <a:rPr lang="zh-CN" altLang="en-US" sz="1200" dirty="0">
                  <a:solidFill>
                    <a:schemeClr val="bg1"/>
                  </a:solidFill>
                </a:rPr>
                <a:t>海南大学入选“部省合建”高校，纳入教育部直属高校排序</a:t>
              </a:r>
              <a:endParaRPr kumimoji="0" lang="zh-CN" altLang="en-US"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endParaRPr>
            </a:p>
          </p:txBody>
        </p:sp>
        <p:sp>
          <p:nvSpPr>
            <p:cNvPr id="85" name="PA_矩形 7">
              <a:extLst>
                <a:ext uri="{FF2B5EF4-FFF2-40B4-BE49-F238E27FC236}">
                  <a16:creationId xmlns:a16="http://schemas.microsoft.com/office/drawing/2014/main" id="{57C005FA-4C83-4305-98DE-360B7FDDBBF6}"/>
                </a:ext>
              </a:extLst>
            </p:cNvPr>
            <p:cNvSpPr/>
            <p:nvPr>
              <p:custDataLst>
                <p:tags r:id="rId2"/>
              </p:custDataLst>
            </p:nvPr>
          </p:nvSpPr>
          <p:spPr>
            <a:xfrm>
              <a:off x="3538561" y="1304925"/>
              <a:ext cx="2164375" cy="369332"/>
            </a:xfrm>
            <a:prstGeom prst="rect">
              <a:avLst/>
            </a:prstGeom>
          </p:spPr>
          <p:txBody>
            <a:bodyPr wrap="none">
              <a:spAutoFit/>
            </a:bodyPr>
            <a:lstStyle/>
            <a:p>
              <a:pPr lvl="0">
                <a:defRPr/>
              </a:pPr>
              <a:r>
                <a:rPr lang="en-US" altLang="zh-CN" b="1" spc="12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2018</a:t>
              </a:r>
              <a:r>
                <a:rPr lang="zh-CN" altLang="en-US" b="1" spc="12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年</a:t>
              </a:r>
              <a:r>
                <a:rPr lang="en-US" altLang="zh-CN" b="1" spc="12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b="1" spc="12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省部共建</a:t>
              </a:r>
              <a:endParaRPr kumimoji="0" lang="en-US" altLang="zh-CN" sz="1800" b="1" i="0" u="none" strike="noStrike" kern="1200" cap="none" spc="12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cxnSp>
          <p:nvCxnSpPr>
            <p:cNvPr id="86" name="PA_直接连接符 36">
              <a:extLst>
                <a:ext uri="{FF2B5EF4-FFF2-40B4-BE49-F238E27FC236}">
                  <a16:creationId xmlns:a16="http://schemas.microsoft.com/office/drawing/2014/main" id="{6C7848BD-5CAF-40C3-B5DF-C86C74B3628F}"/>
                </a:ext>
              </a:extLst>
            </p:cNvPr>
            <p:cNvCxnSpPr>
              <a:cxnSpLocks/>
            </p:cNvCxnSpPr>
            <p:nvPr>
              <p:custDataLst>
                <p:tags r:id="rId3"/>
              </p:custDataLst>
            </p:nvPr>
          </p:nvCxnSpPr>
          <p:spPr>
            <a:xfrm>
              <a:off x="3645018" y="1730380"/>
              <a:ext cx="1979700" cy="0"/>
            </a:xfrm>
            <a:prstGeom prst="line">
              <a:avLst/>
            </a:prstGeom>
            <a:ln w="19050">
              <a:solidFill>
                <a:schemeClr val="bg1">
                  <a:alpha val="32000"/>
                </a:schemeClr>
              </a:solidFill>
            </a:ln>
          </p:spPr>
          <p:style>
            <a:lnRef idx="1">
              <a:schemeClr val="accent1"/>
            </a:lnRef>
            <a:fillRef idx="0">
              <a:schemeClr val="accent1"/>
            </a:fillRef>
            <a:effectRef idx="0">
              <a:schemeClr val="accent1"/>
            </a:effectRef>
            <a:fontRef idx="minor">
              <a:schemeClr val="tx1"/>
            </a:fontRef>
          </p:style>
        </p:cxnSp>
      </p:grpSp>
      <p:grpSp>
        <p:nvGrpSpPr>
          <p:cNvPr id="94" name="组合 93">
            <a:extLst>
              <a:ext uri="{FF2B5EF4-FFF2-40B4-BE49-F238E27FC236}">
                <a16:creationId xmlns:a16="http://schemas.microsoft.com/office/drawing/2014/main" id="{84F97B5E-5ED7-4BD9-B671-66730DACB05E}"/>
              </a:ext>
            </a:extLst>
          </p:cNvPr>
          <p:cNvGrpSpPr/>
          <p:nvPr/>
        </p:nvGrpSpPr>
        <p:grpSpPr>
          <a:xfrm>
            <a:off x="8293688" y="4489892"/>
            <a:ext cx="165558" cy="165558"/>
            <a:chOff x="920735" y="3440739"/>
            <a:chExt cx="165558" cy="165558"/>
          </a:xfrm>
        </p:grpSpPr>
        <p:sp>
          <p:nvSpPr>
            <p:cNvPr id="95" name="椭圆 94">
              <a:extLst>
                <a:ext uri="{FF2B5EF4-FFF2-40B4-BE49-F238E27FC236}">
                  <a16:creationId xmlns:a16="http://schemas.microsoft.com/office/drawing/2014/main" id="{2C6DD2D3-3D15-4FE6-9768-F0E1C493D5B6}"/>
                </a:ext>
              </a:extLst>
            </p:cNvPr>
            <p:cNvSpPr/>
            <p:nvPr/>
          </p:nvSpPr>
          <p:spPr>
            <a:xfrm>
              <a:off x="920735" y="3440739"/>
              <a:ext cx="165558" cy="165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微软雅黑"/>
                <a:cs typeface="+mn-cs"/>
              </a:endParaRPr>
            </a:p>
          </p:txBody>
        </p:sp>
        <p:sp>
          <p:nvSpPr>
            <p:cNvPr id="96" name="椭圆 95">
              <a:extLst>
                <a:ext uri="{FF2B5EF4-FFF2-40B4-BE49-F238E27FC236}">
                  <a16:creationId xmlns:a16="http://schemas.microsoft.com/office/drawing/2014/main" id="{19EC6A8D-E30D-48DF-9FCF-1F36C89F1AE5}"/>
                </a:ext>
              </a:extLst>
            </p:cNvPr>
            <p:cNvSpPr/>
            <p:nvPr/>
          </p:nvSpPr>
          <p:spPr>
            <a:xfrm>
              <a:off x="949528" y="3469532"/>
              <a:ext cx="107972" cy="1079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微软雅黑"/>
                <a:cs typeface="+mn-cs"/>
              </a:endParaRPr>
            </a:p>
          </p:txBody>
        </p:sp>
      </p:grpSp>
      <p:grpSp>
        <p:nvGrpSpPr>
          <p:cNvPr id="97" name="组合 96">
            <a:extLst>
              <a:ext uri="{FF2B5EF4-FFF2-40B4-BE49-F238E27FC236}">
                <a16:creationId xmlns:a16="http://schemas.microsoft.com/office/drawing/2014/main" id="{83CE57CA-A26E-40A6-B757-41F9DA2E500E}"/>
              </a:ext>
            </a:extLst>
          </p:cNvPr>
          <p:cNvGrpSpPr/>
          <p:nvPr/>
        </p:nvGrpSpPr>
        <p:grpSpPr>
          <a:xfrm>
            <a:off x="3413679" y="4489892"/>
            <a:ext cx="165558" cy="165558"/>
            <a:chOff x="920735" y="3440739"/>
            <a:chExt cx="165558" cy="165558"/>
          </a:xfrm>
        </p:grpSpPr>
        <p:sp>
          <p:nvSpPr>
            <p:cNvPr id="98" name="椭圆 97">
              <a:extLst>
                <a:ext uri="{FF2B5EF4-FFF2-40B4-BE49-F238E27FC236}">
                  <a16:creationId xmlns:a16="http://schemas.microsoft.com/office/drawing/2014/main" id="{9868D1BD-B624-4965-9005-384DE14944DE}"/>
                </a:ext>
              </a:extLst>
            </p:cNvPr>
            <p:cNvSpPr/>
            <p:nvPr/>
          </p:nvSpPr>
          <p:spPr>
            <a:xfrm>
              <a:off x="920735" y="3440739"/>
              <a:ext cx="165558" cy="165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微软雅黑"/>
                <a:cs typeface="+mn-cs"/>
              </a:endParaRPr>
            </a:p>
          </p:txBody>
        </p:sp>
        <p:sp>
          <p:nvSpPr>
            <p:cNvPr id="99" name="椭圆 98">
              <a:extLst>
                <a:ext uri="{FF2B5EF4-FFF2-40B4-BE49-F238E27FC236}">
                  <a16:creationId xmlns:a16="http://schemas.microsoft.com/office/drawing/2014/main" id="{1E85E3DB-1B7A-4587-80F1-FAF5A4CF99DC}"/>
                </a:ext>
              </a:extLst>
            </p:cNvPr>
            <p:cNvSpPr/>
            <p:nvPr/>
          </p:nvSpPr>
          <p:spPr>
            <a:xfrm>
              <a:off x="949528" y="3469532"/>
              <a:ext cx="107972" cy="1079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微软雅黑"/>
                <a:cs typeface="+mn-cs"/>
              </a:endParaRPr>
            </a:p>
          </p:txBody>
        </p:sp>
      </p:grpSp>
      <p:grpSp>
        <p:nvGrpSpPr>
          <p:cNvPr id="101" name="组合 100">
            <a:extLst>
              <a:ext uri="{FF2B5EF4-FFF2-40B4-BE49-F238E27FC236}">
                <a16:creationId xmlns:a16="http://schemas.microsoft.com/office/drawing/2014/main" id="{559998BC-EA09-479A-B615-4E9B546D6991}"/>
              </a:ext>
            </a:extLst>
          </p:cNvPr>
          <p:cNvGrpSpPr/>
          <p:nvPr/>
        </p:nvGrpSpPr>
        <p:grpSpPr>
          <a:xfrm>
            <a:off x="6013221" y="3277111"/>
            <a:ext cx="165558" cy="1286624"/>
            <a:chOff x="920735" y="3440739"/>
            <a:chExt cx="165558" cy="1286624"/>
          </a:xfrm>
        </p:grpSpPr>
        <p:grpSp>
          <p:nvGrpSpPr>
            <p:cNvPr id="102" name="组合 101">
              <a:extLst>
                <a:ext uri="{FF2B5EF4-FFF2-40B4-BE49-F238E27FC236}">
                  <a16:creationId xmlns:a16="http://schemas.microsoft.com/office/drawing/2014/main" id="{FA828D71-B12F-464F-9AB5-BEECCBCB9CA3}"/>
                </a:ext>
              </a:extLst>
            </p:cNvPr>
            <p:cNvGrpSpPr/>
            <p:nvPr/>
          </p:nvGrpSpPr>
          <p:grpSpPr>
            <a:xfrm>
              <a:off x="920735" y="3440739"/>
              <a:ext cx="165558" cy="165558"/>
              <a:chOff x="920735" y="3440739"/>
              <a:chExt cx="165558" cy="165558"/>
            </a:xfrm>
          </p:grpSpPr>
          <p:sp>
            <p:nvSpPr>
              <p:cNvPr id="104" name="椭圆 103">
                <a:extLst>
                  <a:ext uri="{FF2B5EF4-FFF2-40B4-BE49-F238E27FC236}">
                    <a16:creationId xmlns:a16="http://schemas.microsoft.com/office/drawing/2014/main" id="{42DB5CC1-329C-4864-A077-EF2984D2B47A}"/>
                  </a:ext>
                </a:extLst>
              </p:cNvPr>
              <p:cNvSpPr/>
              <p:nvPr/>
            </p:nvSpPr>
            <p:spPr>
              <a:xfrm>
                <a:off x="920735" y="3440739"/>
                <a:ext cx="165558" cy="165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微软雅黑"/>
                  <a:cs typeface="+mn-cs"/>
                </a:endParaRPr>
              </a:p>
            </p:txBody>
          </p:sp>
          <p:sp>
            <p:nvSpPr>
              <p:cNvPr id="105" name="椭圆 104">
                <a:extLst>
                  <a:ext uri="{FF2B5EF4-FFF2-40B4-BE49-F238E27FC236}">
                    <a16:creationId xmlns:a16="http://schemas.microsoft.com/office/drawing/2014/main" id="{C745B0AF-FCD2-46DB-9590-CAED74450803}"/>
                  </a:ext>
                </a:extLst>
              </p:cNvPr>
              <p:cNvSpPr/>
              <p:nvPr/>
            </p:nvSpPr>
            <p:spPr>
              <a:xfrm>
                <a:off x="949528" y="3469532"/>
                <a:ext cx="107972" cy="1079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微软雅黑"/>
                  <a:cs typeface="+mn-cs"/>
                </a:endParaRPr>
              </a:p>
            </p:txBody>
          </p:sp>
        </p:grpSp>
        <p:cxnSp>
          <p:nvCxnSpPr>
            <p:cNvPr id="103" name="直接连接符 102">
              <a:extLst>
                <a:ext uri="{FF2B5EF4-FFF2-40B4-BE49-F238E27FC236}">
                  <a16:creationId xmlns:a16="http://schemas.microsoft.com/office/drawing/2014/main" id="{B95FC857-E31B-45F2-9BFD-B657F78D5E75}"/>
                </a:ext>
              </a:extLst>
            </p:cNvPr>
            <p:cNvCxnSpPr>
              <a:cxnSpLocks/>
            </p:cNvCxnSpPr>
            <p:nvPr/>
          </p:nvCxnSpPr>
          <p:spPr>
            <a:xfrm>
              <a:off x="1001980" y="3589020"/>
              <a:ext cx="0" cy="1138343"/>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06" name="组合 105">
            <a:extLst>
              <a:ext uri="{FF2B5EF4-FFF2-40B4-BE49-F238E27FC236}">
                <a16:creationId xmlns:a16="http://schemas.microsoft.com/office/drawing/2014/main" id="{CD1E79B5-AF32-4FD2-88E1-B034D6591ADF}"/>
              </a:ext>
            </a:extLst>
          </p:cNvPr>
          <p:cNvGrpSpPr/>
          <p:nvPr/>
        </p:nvGrpSpPr>
        <p:grpSpPr>
          <a:xfrm>
            <a:off x="10825849" y="3325236"/>
            <a:ext cx="165558" cy="1286624"/>
            <a:chOff x="920735" y="3440739"/>
            <a:chExt cx="165558" cy="1286624"/>
          </a:xfrm>
        </p:grpSpPr>
        <p:grpSp>
          <p:nvGrpSpPr>
            <p:cNvPr id="107" name="组合 106">
              <a:extLst>
                <a:ext uri="{FF2B5EF4-FFF2-40B4-BE49-F238E27FC236}">
                  <a16:creationId xmlns:a16="http://schemas.microsoft.com/office/drawing/2014/main" id="{5CCE58FF-1EDC-42F4-B574-7FCB781C3FE0}"/>
                </a:ext>
              </a:extLst>
            </p:cNvPr>
            <p:cNvGrpSpPr/>
            <p:nvPr/>
          </p:nvGrpSpPr>
          <p:grpSpPr>
            <a:xfrm>
              <a:off x="920735" y="3440739"/>
              <a:ext cx="165558" cy="165558"/>
              <a:chOff x="920735" y="3440739"/>
              <a:chExt cx="165558" cy="165558"/>
            </a:xfrm>
          </p:grpSpPr>
          <p:sp>
            <p:nvSpPr>
              <p:cNvPr id="109" name="椭圆 108">
                <a:extLst>
                  <a:ext uri="{FF2B5EF4-FFF2-40B4-BE49-F238E27FC236}">
                    <a16:creationId xmlns:a16="http://schemas.microsoft.com/office/drawing/2014/main" id="{BD9FC250-DF51-4E3B-A0CC-4138078970DE}"/>
                  </a:ext>
                </a:extLst>
              </p:cNvPr>
              <p:cNvSpPr/>
              <p:nvPr/>
            </p:nvSpPr>
            <p:spPr>
              <a:xfrm>
                <a:off x="920735" y="3440739"/>
                <a:ext cx="165558" cy="1655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微软雅黑"/>
                  <a:cs typeface="+mn-cs"/>
                </a:endParaRPr>
              </a:p>
            </p:txBody>
          </p:sp>
          <p:sp>
            <p:nvSpPr>
              <p:cNvPr id="110" name="椭圆 109">
                <a:extLst>
                  <a:ext uri="{FF2B5EF4-FFF2-40B4-BE49-F238E27FC236}">
                    <a16:creationId xmlns:a16="http://schemas.microsoft.com/office/drawing/2014/main" id="{EA0FEE63-2F27-4F14-B99D-EF71177A8726}"/>
                  </a:ext>
                </a:extLst>
              </p:cNvPr>
              <p:cNvSpPr/>
              <p:nvPr/>
            </p:nvSpPr>
            <p:spPr>
              <a:xfrm>
                <a:off x="949528" y="3469532"/>
                <a:ext cx="107972" cy="1079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微软雅黑"/>
                  <a:cs typeface="+mn-cs"/>
                </a:endParaRPr>
              </a:p>
            </p:txBody>
          </p:sp>
        </p:grpSp>
        <p:cxnSp>
          <p:nvCxnSpPr>
            <p:cNvPr id="108" name="直接连接符 107">
              <a:extLst>
                <a:ext uri="{FF2B5EF4-FFF2-40B4-BE49-F238E27FC236}">
                  <a16:creationId xmlns:a16="http://schemas.microsoft.com/office/drawing/2014/main" id="{228A713F-AAAB-4832-9FC6-159AE7CDA2B1}"/>
                </a:ext>
              </a:extLst>
            </p:cNvPr>
            <p:cNvCxnSpPr>
              <a:cxnSpLocks/>
            </p:cNvCxnSpPr>
            <p:nvPr/>
          </p:nvCxnSpPr>
          <p:spPr>
            <a:xfrm>
              <a:off x="1001980" y="3589020"/>
              <a:ext cx="0" cy="1138343"/>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112" name="文本框 111">
            <a:extLst>
              <a:ext uri="{FF2B5EF4-FFF2-40B4-BE49-F238E27FC236}">
                <a16:creationId xmlns:a16="http://schemas.microsoft.com/office/drawing/2014/main" id="{A24F4A8B-526A-40DD-BE39-762B208CF344}"/>
              </a:ext>
            </a:extLst>
          </p:cNvPr>
          <p:cNvSpPr txBox="1"/>
          <p:nvPr/>
        </p:nvSpPr>
        <p:spPr>
          <a:xfrm>
            <a:off x="3409157" y="463550"/>
            <a:ext cx="5373687" cy="565604"/>
          </a:xfrm>
          <a:prstGeom prst="rect">
            <a:avLst/>
          </a:prstGeom>
          <a:noFill/>
        </p:spPr>
        <p:txBody>
          <a:bodyPr wrap="square" rtlCol="0">
            <a:spAutoFit/>
          </a:bodyPr>
          <a:lstStyle/>
          <a:p>
            <a:pPr algn="ct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rPr>
              <a:t>海南大学历史沿革</a:t>
            </a:r>
            <a:endParaRPr lang="en-US" altLang="zh-CN" sz="2800" b="1" dirty="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1860720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12">
            <a:extLst>
              <a:ext uri="{FF2B5EF4-FFF2-40B4-BE49-F238E27FC236}">
                <a16:creationId xmlns:a16="http://schemas.microsoft.com/office/drawing/2014/main" id="{E2B01B3B-54A4-449C-AC0D-2B5F9FAB935D}"/>
              </a:ext>
            </a:extLst>
          </p:cNvPr>
          <p:cNvSpPr>
            <a:spLocks/>
          </p:cNvSpPr>
          <p:nvPr/>
        </p:nvSpPr>
        <p:spPr bwMode="auto">
          <a:xfrm>
            <a:off x="593557" y="3284620"/>
            <a:ext cx="5181600" cy="3095625"/>
          </a:xfrm>
          <a:custGeom>
            <a:avLst/>
            <a:gdLst>
              <a:gd name="T0" fmla="*/ 782 w 1778"/>
              <a:gd name="T1" fmla="*/ 124 h 1079"/>
              <a:gd name="T2" fmla="*/ 810 w 1778"/>
              <a:gd name="T3" fmla="*/ 170 h 1079"/>
              <a:gd name="T4" fmla="*/ 802 w 1778"/>
              <a:gd name="T5" fmla="*/ 215 h 1079"/>
              <a:gd name="T6" fmla="*/ 881 w 1778"/>
              <a:gd name="T7" fmla="*/ 197 h 1079"/>
              <a:gd name="T8" fmla="*/ 790 w 1778"/>
              <a:gd name="T9" fmla="*/ 290 h 1079"/>
              <a:gd name="T10" fmla="*/ 1009 w 1778"/>
              <a:gd name="T11" fmla="*/ 184 h 1079"/>
              <a:gd name="T12" fmla="*/ 1232 w 1778"/>
              <a:gd name="T13" fmla="*/ 7 h 1079"/>
              <a:gd name="T14" fmla="*/ 1030 w 1778"/>
              <a:gd name="T15" fmla="*/ 205 h 1079"/>
              <a:gd name="T16" fmla="*/ 1042 w 1778"/>
              <a:gd name="T17" fmla="*/ 209 h 1079"/>
              <a:gd name="T18" fmla="*/ 1177 w 1778"/>
              <a:gd name="T19" fmla="*/ 92 h 1079"/>
              <a:gd name="T20" fmla="*/ 1130 w 1778"/>
              <a:gd name="T21" fmla="*/ 176 h 1079"/>
              <a:gd name="T22" fmla="*/ 1260 w 1778"/>
              <a:gd name="T23" fmla="*/ 97 h 1079"/>
              <a:gd name="T24" fmla="*/ 1120 w 1778"/>
              <a:gd name="T25" fmla="*/ 207 h 1079"/>
              <a:gd name="T26" fmla="*/ 1163 w 1778"/>
              <a:gd name="T27" fmla="*/ 219 h 1079"/>
              <a:gd name="T28" fmla="*/ 1280 w 1778"/>
              <a:gd name="T29" fmla="*/ 136 h 1079"/>
              <a:gd name="T30" fmla="*/ 1368 w 1778"/>
              <a:gd name="T31" fmla="*/ 185 h 1079"/>
              <a:gd name="T32" fmla="*/ 1336 w 1778"/>
              <a:gd name="T33" fmla="*/ 231 h 1079"/>
              <a:gd name="T34" fmla="*/ 1470 w 1778"/>
              <a:gd name="T35" fmla="*/ 275 h 1079"/>
              <a:gd name="T36" fmla="*/ 1610 w 1778"/>
              <a:gd name="T37" fmla="*/ 326 h 1079"/>
              <a:gd name="T38" fmla="*/ 1651 w 1778"/>
              <a:gd name="T39" fmla="*/ 431 h 1079"/>
              <a:gd name="T40" fmla="*/ 1656 w 1778"/>
              <a:gd name="T41" fmla="*/ 473 h 1079"/>
              <a:gd name="T42" fmla="*/ 1408 w 1778"/>
              <a:gd name="T43" fmla="*/ 580 h 1079"/>
              <a:gd name="T44" fmla="*/ 1556 w 1778"/>
              <a:gd name="T45" fmla="*/ 529 h 1079"/>
              <a:gd name="T46" fmla="*/ 1657 w 1778"/>
              <a:gd name="T47" fmla="*/ 511 h 1079"/>
              <a:gd name="T48" fmla="*/ 1682 w 1778"/>
              <a:gd name="T49" fmla="*/ 579 h 1079"/>
              <a:gd name="T50" fmla="*/ 1679 w 1778"/>
              <a:gd name="T51" fmla="*/ 645 h 1079"/>
              <a:gd name="T52" fmla="*/ 1613 w 1778"/>
              <a:gd name="T53" fmla="*/ 699 h 1079"/>
              <a:gd name="T54" fmla="*/ 1702 w 1778"/>
              <a:gd name="T55" fmla="*/ 701 h 1079"/>
              <a:gd name="T56" fmla="*/ 1377 w 1778"/>
              <a:gd name="T57" fmla="*/ 890 h 1079"/>
              <a:gd name="T58" fmla="*/ 1081 w 1778"/>
              <a:gd name="T59" fmla="*/ 1051 h 1079"/>
              <a:gd name="T60" fmla="*/ 970 w 1778"/>
              <a:gd name="T61" fmla="*/ 1036 h 1079"/>
              <a:gd name="T62" fmla="*/ 1066 w 1778"/>
              <a:gd name="T63" fmla="*/ 890 h 1079"/>
              <a:gd name="T64" fmla="*/ 1071 w 1778"/>
              <a:gd name="T65" fmla="*/ 844 h 1079"/>
              <a:gd name="T66" fmla="*/ 579 w 1778"/>
              <a:gd name="T67" fmla="*/ 923 h 1079"/>
              <a:gd name="T68" fmla="*/ 570 w 1778"/>
              <a:gd name="T69" fmla="*/ 903 h 1079"/>
              <a:gd name="T70" fmla="*/ 515 w 1778"/>
              <a:gd name="T71" fmla="*/ 912 h 1079"/>
              <a:gd name="T72" fmla="*/ 355 w 1778"/>
              <a:gd name="T73" fmla="*/ 934 h 1079"/>
              <a:gd name="T74" fmla="*/ 356 w 1778"/>
              <a:gd name="T75" fmla="*/ 977 h 1079"/>
              <a:gd name="T76" fmla="*/ 598 w 1778"/>
              <a:gd name="T77" fmla="*/ 951 h 1079"/>
              <a:gd name="T78" fmla="*/ 858 w 1778"/>
              <a:gd name="T79" fmla="*/ 915 h 1079"/>
              <a:gd name="T80" fmla="*/ 720 w 1778"/>
              <a:gd name="T81" fmla="*/ 940 h 1079"/>
              <a:gd name="T82" fmla="*/ 484 w 1778"/>
              <a:gd name="T83" fmla="*/ 976 h 1079"/>
              <a:gd name="T84" fmla="*/ 287 w 1778"/>
              <a:gd name="T85" fmla="*/ 954 h 1079"/>
              <a:gd name="T86" fmla="*/ 299 w 1778"/>
              <a:gd name="T87" fmla="*/ 868 h 1079"/>
              <a:gd name="T88" fmla="*/ 324 w 1778"/>
              <a:gd name="T89" fmla="*/ 827 h 1079"/>
              <a:gd name="T90" fmla="*/ 309 w 1778"/>
              <a:gd name="T91" fmla="*/ 739 h 1079"/>
              <a:gd name="T92" fmla="*/ 170 w 1778"/>
              <a:gd name="T93" fmla="*/ 754 h 1079"/>
              <a:gd name="T94" fmla="*/ 53 w 1778"/>
              <a:gd name="T95" fmla="*/ 722 h 1079"/>
              <a:gd name="T96" fmla="*/ 27 w 1778"/>
              <a:gd name="T97" fmla="*/ 628 h 1079"/>
              <a:gd name="T98" fmla="*/ 89 w 1778"/>
              <a:gd name="T99" fmla="*/ 508 h 1079"/>
              <a:gd name="T100" fmla="*/ 74 w 1778"/>
              <a:gd name="T101" fmla="*/ 466 h 1079"/>
              <a:gd name="T102" fmla="*/ 45 w 1778"/>
              <a:gd name="T103" fmla="*/ 455 h 1079"/>
              <a:gd name="T104" fmla="*/ 72 w 1778"/>
              <a:gd name="T105" fmla="*/ 400 h 1079"/>
              <a:gd name="T106" fmla="*/ 151 w 1778"/>
              <a:gd name="T107" fmla="*/ 323 h 1079"/>
              <a:gd name="T108" fmla="*/ 179 w 1778"/>
              <a:gd name="T109" fmla="*/ 258 h 1079"/>
              <a:gd name="T110" fmla="*/ 152 w 1778"/>
              <a:gd name="T111" fmla="*/ 188 h 1079"/>
              <a:gd name="T112" fmla="*/ 207 w 1778"/>
              <a:gd name="T113" fmla="*/ 134 h 1079"/>
              <a:gd name="T114" fmla="*/ 114 w 1778"/>
              <a:gd name="T115" fmla="*/ 108 h 1079"/>
              <a:gd name="T116" fmla="*/ 215 w 1778"/>
              <a:gd name="T117" fmla="*/ 80 h 1079"/>
              <a:gd name="T118" fmla="*/ 372 w 1778"/>
              <a:gd name="T119" fmla="*/ 75 h 1079"/>
              <a:gd name="T120" fmla="*/ 570 w 1778"/>
              <a:gd name="T121" fmla="*/ 57 h 1079"/>
              <a:gd name="T122" fmla="*/ 715 w 1778"/>
              <a:gd name="T123" fmla="*/ 21 h 1079"/>
              <a:gd name="T124" fmla="*/ 769 w 1778"/>
              <a:gd name="T125" fmla="*/ 59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78" h="1079">
                <a:moveTo>
                  <a:pt x="876" y="9"/>
                </a:moveTo>
                <a:cubicBezTo>
                  <a:pt x="872" y="10"/>
                  <a:pt x="872" y="10"/>
                  <a:pt x="872" y="10"/>
                </a:cubicBezTo>
                <a:cubicBezTo>
                  <a:pt x="871" y="11"/>
                  <a:pt x="871" y="11"/>
                  <a:pt x="871" y="11"/>
                </a:cubicBezTo>
                <a:cubicBezTo>
                  <a:pt x="869" y="10"/>
                  <a:pt x="869" y="10"/>
                  <a:pt x="869" y="10"/>
                </a:cubicBezTo>
                <a:cubicBezTo>
                  <a:pt x="865" y="14"/>
                  <a:pt x="865" y="14"/>
                  <a:pt x="865" y="14"/>
                </a:cubicBezTo>
                <a:cubicBezTo>
                  <a:pt x="864" y="16"/>
                  <a:pt x="871" y="13"/>
                  <a:pt x="862" y="15"/>
                </a:cubicBezTo>
                <a:cubicBezTo>
                  <a:pt x="867" y="17"/>
                  <a:pt x="867" y="17"/>
                  <a:pt x="867" y="17"/>
                </a:cubicBezTo>
                <a:cubicBezTo>
                  <a:pt x="859" y="21"/>
                  <a:pt x="859" y="21"/>
                  <a:pt x="859" y="21"/>
                </a:cubicBezTo>
                <a:cubicBezTo>
                  <a:pt x="861" y="18"/>
                  <a:pt x="861" y="18"/>
                  <a:pt x="861" y="18"/>
                </a:cubicBezTo>
                <a:cubicBezTo>
                  <a:pt x="861" y="16"/>
                  <a:pt x="869" y="22"/>
                  <a:pt x="858" y="16"/>
                </a:cubicBezTo>
                <a:cubicBezTo>
                  <a:pt x="856" y="19"/>
                  <a:pt x="856" y="19"/>
                  <a:pt x="856" y="19"/>
                </a:cubicBezTo>
                <a:cubicBezTo>
                  <a:pt x="855" y="19"/>
                  <a:pt x="856" y="23"/>
                  <a:pt x="854" y="18"/>
                </a:cubicBezTo>
                <a:cubicBezTo>
                  <a:pt x="853" y="19"/>
                  <a:pt x="853" y="19"/>
                  <a:pt x="853" y="19"/>
                </a:cubicBezTo>
                <a:cubicBezTo>
                  <a:pt x="856" y="22"/>
                  <a:pt x="856" y="22"/>
                  <a:pt x="856" y="22"/>
                </a:cubicBezTo>
                <a:cubicBezTo>
                  <a:pt x="852" y="26"/>
                  <a:pt x="852" y="26"/>
                  <a:pt x="852" y="26"/>
                </a:cubicBezTo>
                <a:cubicBezTo>
                  <a:pt x="859" y="28"/>
                  <a:pt x="859" y="28"/>
                  <a:pt x="859" y="28"/>
                </a:cubicBezTo>
                <a:cubicBezTo>
                  <a:pt x="861" y="28"/>
                  <a:pt x="861" y="28"/>
                  <a:pt x="861" y="28"/>
                </a:cubicBezTo>
                <a:cubicBezTo>
                  <a:pt x="862" y="29"/>
                  <a:pt x="856" y="33"/>
                  <a:pt x="863" y="30"/>
                </a:cubicBezTo>
                <a:cubicBezTo>
                  <a:pt x="862" y="30"/>
                  <a:pt x="860" y="31"/>
                  <a:pt x="863" y="34"/>
                </a:cubicBezTo>
                <a:cubicBezTo>
                  <a:pt x="862" y="34"/>
                  <a:pt x="859" y="35"/>
                  <a:pt x="863" y="38"/>
                </a:cubicBezTo>
                <a:cubicBezTo>
                  <a:pt x="863" y="39"/>
                  <a:pt x="863" y="39"/>
                  <a:pt x="863" y="39"/>
                </a:cubicBezTo>
                <a:cubicBezTo>
                  <a:pt x="862" y="40"/>
                  <a:pt x="862" y="40"/>
                  <a:pt x="862" y="40"/>
                </a:cubicBezTo>
                <a:cubicBezTo>
                  <a:pt x="861" y="37"/>
                  <a:pt x="861" y="37"/>
                  <a:pt x="861" y="37"/>
                </a:cubicBezTo>
                <a:cubicBezTo>
                  <a:pt x="856" y="36"/>
                  <a:pt x="856" y="36"/>
                  <a:pt x="856" y="36"/>
                </a:cubicBezTo>
                <a:cubicBezTo>
                  <a:pt x="850" y="40"/>
                  <a:pt x="850" y="40"/>
                  <a:pt x="850" y="40"/>
                </a:cubicBezTo>
                <a:cubicBezTo>
                  <a:pt x="849" y="40"/>
                  <a:pt x="847" y="40"/>
                  <a:pt x="848" y="43"/>
                </a:cubicBezTo>
                <a:cubicBezTo>
                  <a:pt x="852" y="35"/>
                  <a:pt x="852" y="35"/>
                  <a:pt x="852" y="35"/>
                </a:cubicBezTo>
                <a:cubicBezTo>
                  <a:pt x="845" y="37"/>
                  <a:pt x="845" y="37"/>
                  <a:pt x="845" y="37"/>
                </a:cubicBezTo>
                <a:cubicBezTo>
                  <a:pt x="843" y="40"/>
                  <a:pt x="843" y="40"/>
                  <a:pt x="843" y="40"/>
                </a:cubicBezTo>
                <a:cubicBezTo>
                  <a:pt x="842" y="40"/>
                  <a:pt x="841" y="43"/>
                  <a:pt x="840" y="41"/>
                </a:cubicBezTo>
                <a:cubicBezTo>
                  <a:pt x="839" y="46"/>
                  <a:pt x="839" y="46"/>
                  <a:pt x="839" y="46"/>
                </a:cubicBezTo>
                <a:cubicBezTo>
                  <a:pt x="828" y="49"/>
                  <a:pt x="828" y="49"/>
                  <a:pt x="828" y="49"/>
                </a:cubicBezTo>
                <a:cubicBezTo>
                  <a:pt x="825" y="55"/>
                  <a:pt x="825" y="55"/>
                  <a:pt x="825" y="55"/>
                </a:cubicBezTo>
                <a:cubicBezTo>
                  <a:pt x="816" y="58"/>
                  <a:pt x="816" y="58"/>
                  <a:pt x="816" y="58"/>
                </a:cubicBezTo>
                <a:cubicBezTo>
                  <a:pt x="814" y="63"/>
                  <a:pt x="814" y="63"/>
                  <a:pt x="814" y="63"/>
                </a:cubicBezTo>
                <a:cubicBezTo>
                  <a:pt x="809" y="66"/>
                  <a:pt x="809" y="66"/>
                  <a:pt x="809" y="66"/>
                </a:cubicBezTo>
                <a:cubicBezTo>
                  <a:pt x="807" y="65"/>
                  <a:pt x="807" y="65"/>
                  <a:pt x="807" y="65"/>
                </a:cubicBezTo>
                <a:cubicBezTo>
                  <a:pt x="806" y="66"/>
                  <a:pt x="806" y="66"/>
                  <a:pt x="806" y="66"/>
                </a:cubicBezTo>
                <a:cubicBezTo>
                  <a:pt x="805" y="71"/>
                  <a:pt x="805" y="71"/>
                  <a:pt x="805" y="71"/>
                </a:cubicBezTo>
                <a:cubicBezTo>
                  <a:pt x="802" y="73"/>
                  <a:pt x="802" y="73"/>
                  <a:pt x="802" y="73"/>
                </a:cubicBezTo>
                <a:cubicBezTo>
                  <a:pt x="797" y="73"/>
                  <a:pt x="797" y="73"/>
                  <a:pt x="797" y="73"/>
                </a:cubicBezTo>
                <a:cubicBezTo>
                  <a:pt x="795" y="74"/>
                  <a:pt x="796" y="76"/>
                  <a:pt x="793" y="77"/>
                </a:cubicBezTo>
                <a:cubicBezTo>
                  <a:pt x="794" y="81"/>
                  <a:pt x="794" y="81"/>
                  <a:pt x="794" y="81"/>
                </a:cubicBezTo>
                <a:cubicBezTo>
                  <a:pt x="790" y="83"/>
                  <a:pt x="790" y="83"/>
                  <a:pt x="790" y="83"/>
                </a:cubicBezTo>
                <a:cubicBezTo>
                  <a:pt x="783" y="91"/>
                  <a:pt x="783" y="91"/>
                  <a:pt x="783" y="91"/>
                </a:cubicBezTo>
                <a:cubicBezTo>
                  <a:pt x="780" y="92"/>
                  <a:pt x="780" y="92"/>
                  <a:pt x="780" y="92"/>
                </a:cubicBezTo>
                <a:cubicBezTo>
                  <a:pt x="779" y="95"/>
                  <a:pt x="779" y="95"/>
                  <a:pt x="779" y="95"/>
                </a:cubicBezTo>
                <a:cubicBezTo>
                  <a:pt x="780" y="96"/>
                  <a:pt x="780" y="92"/>
                  <a:pt x="781" y="96"/>
                </a:cubicBezTo>
                <a:cubicBezTo>
                  <a:pt x="782" y="97"/>
                  <a:pt x="783" y="94"/>
                  <a:pt x="784" y="97"/>
                </a:cubicBezTo>
                <a:cubicBezTo>
                  <a:pt x="781" y="99"/>
                  <a:pt x="781" y="99"/>
                  <a:pt x="781" y="99"/>
                </a:cubicBezTo>
                <a:cubicBezTo>
                  <a:pt x="779" y="100"/>
                  <a:pt x="790" y="94"/>
                  <a:pt x="779" y="102"/>
                </a:cubicBezTo>
                <a:cubicBezTo>
                  <a:pt x="777" y="105"/>
                  <a:pt x="777" y="105"/>
                  <a:pt x="777" y="105"/>
                </a:cubicBezTo>
                <a:cubicBezTo>
                  <a:pt x="772" y="105"/>
                  <a:pt x="787" y="95"/>
                  <a:pt x="771" y="109"/>
                </a:cubicBezTo>
                <a:cubicBezTo>
                  <a:pt x="768" y="108"/>
                  <a:pt x="768" y="108"/>
                  <a:pt x="768" y="108"/>
                </a:cubicBezTo>
                <a:cubicBezTo>
                  <a:pt x="767" y="107"/>
                  <a:pt x="772" y="108"/>
                  <a:pt x="766" y="107"/>
                </a:cubicBezTo>
                <a:cubicBezTo>
                  <a:pt x="765" y="112"/>
                  <a:pt x="765" y="112"/>
                  <a:pt x="765" y="112"/>
                </a:cubicBezTo>
                <a:cubicBezTo>
                  <a:pt x="769" y="110"/>
                  <a:pt x="769" y="110"/>
                  <a:pt x="769" y="110"/>
                </a:cubicBezTo>
                <a:cubicBezTo>
                  <a:pt x="769" y="112"/>
                  <a:pt x="769" y="112"/>
                  <a:pt x="769" y="112"/>
                </a:cubicBezTo>
                <a:cubicBezTo>
                  <a:pt x="770" y="113"/>
                  <a:pt x="770" y="113"/>
                  <a:pt x="770" y="113"/>
                </a:cubicBezTo>
                <a:cubicBezTo>
                  <a:pt x="768" y="114"/>
                  <a:pt x="768" y="114"/>
                  <a:pt x="768" y="114"/>
                </a:cubicBezTo>
                <a:cubicBezTo>
                  <a:pt x="770" y="116"/>
                  <a:pt x="770" y="116"/>
                  <a:pt x="770" y="116"/>
                </a:cubicBezTo>
                <a:cubicBezTo>
                  <a:pt x="769" y="117"/>
                  <a:pt x="769" y="117"/>
                  <a:pt x="769" y="117"/>
                </a:cubicBezTo>
                <a:cubicBezTo>
                  <a:pt x="773" y="116"/>
                  <a:pt x="773" y="116"/>
                  <a:pt x="773" y="116"/>
                </a:cubicBezTo>
                <a:cubicBezTo>
                  <a:pt x="774" y="115"/>
                  <a:pt x="774" y="115"/>
                  <a:pt x="774" y="115"/>
                </a:cubicBezTo>
                <a:cubicBezTo>
                  <a:pt x="775" y="116"/>
                  <a:pt x="775" y="116"/>
                  <a:pt x="775" y="116"/>
                </a:cubicBezTo>
                <a:cubicBezTo>
                  <a:pt x="772" y="118"/>
                  <a:pt x="772" y="118"/>
                  <a:pt x="772" y="118"/>
                </a:cubicBezTo>
                <a:cubicBezTo>
                  <a:pt x="774" y="119"/>
                  <a:pt x="774" y="119"/>
                  <a:pt x="774" y="119"/>
                </a:cubicBezTo>
                <a:cubicBezTo>
                  <a:pt x="771" y="121"/>
                  <a:pt x="771" y="121"/>
                  <a:pt x="771" y="121"/>
                </a:cubicBezTo>
                <a:cubicBezTo>
                  <a:pt x="771" y="121"/>
                  <a:pt x="772" y="119"/>
                  <a:pt x="771" y="122"/>
                </a:cubicBezTo>
                <a:cubicBezTo>
                  <a:pt x="769" y="120"/>
                  <a:pt x="769" y="120"/>
                  <a:pt x="769" y="120"/>
                </a:cubicBezTo>
                <a:cubicBezTo>
                  <a:pt x="769" y="124"/>
                  <a:pt x="769" y="124"/>
                  <a:pt x="769" y="124"/>
                </a:cubicBezTo>
                <a:cubicBezTo>
                  <a:pt x="764" y="126"/>
                  <a:pt x="764" y="126"/>
                  <a:pt x="764" y="126"/>
                </a:cubicBezTo>
                <a:cubicBezTo>
                  <a:pt x="761" y="126"/>
                  <a:pt x="761" y="126"/>
                  <a:pt x="761" y="126"/>
                </a:cubicBezTo>
                <a:cubicBezTo>
                  <a:pt x="756" y="130"/>
                  <a:pt x="756" y="130"/>
                  <a:pt x="756" y="130"/>
                </a:cubicBezTo>
                <a:cubicBezTo>
                  <a:pt x="756" y="132"/>
                  <a:pt x="756" y="132"/>
                  <a:pt x="756" y="132"/>
                </a:cubicBezTo>
                <a:cubicBezTo>
                  <a:pt x="750" y="133"/>
                  <a:pt x="750" y="133"/>
                  <a:pt x="750" y="133"/>
                </a:cubicBezTo>
                <a:cubicBezTo>
                  <a:pt x="748" y="136"/>
                  <a:pt x="748" y="136"/>
                  <a:pt x="748" y="136"/>
                </a:cubicBezTo>
                <a:cubicBezTo>
                  <a:pt x="750" y="137"/>
                  <a:pt x="750" y="137"/>
                  <a:pt x="750" y="137"/>
                </a:cubicBezTo>
                <a:cubicBezTo>
                  <a:pt x="742" y="142"/>
                  <a:pt x="742" y="142"/>
                  <a:pt x="742" y="142"/>
                </a:cubicBezTo>
                <a:cubicBezTo>
                  <a:pt x="738" y="139"/>
                  <a:pt x="738" y="139"/>
                  <a:pt x="738" y="139"/>
                </a:cubicBezTo>
                <a:cubicBezTo>
                  <a:pt x="733" y="144"/>
                  <a:pt x="733" y="144"/>
                  <a:pt x="733" y="144"/>
                </a:cubicBezTo>
                <a:cubicBezTo>
                  <a:pt x="736" y="147"/>
                  <a:pt x="736" y="147"/>
                  <a:pt x="736" y="147"/>
                </a:cubicBezTo>
                <a:cubicBezTo>
                  <a:pt x="734" y="148"/>
                  <a:pt x="734" y="148"/>
                  <a:pt x="734" y="148"/>
                </a:cubicBezTo>
                <a:cubicBezTo>
                  <a:pt x="731" y="146"/>
                  <a:pt x="741" y="144"/>
                  <a:pt x="732" y="147"/>
                </a:cubicBezTo>
                <a:cubicBezTo>
                  <a:pt x="732" y="147"/>
                  <a:pt x="732" y="146"/>
                  <a:pt x="733" y="146"/>
                </a:cubicBezTo>
                <a:cubicBezTo>
                  <a:pt x="732" y="145"/>
                  <a:pt x="732" y="145"/>
                  <a:pt x="732" y="145"/>
                </a:cubicBezTo>
                <a:cubicBezTo>
                  <a:pt x="729" y="147"/>
                  <a:pt x="729" y="147"/>
                  <a:pt x="729" y="147"/>
                </a:cubicBezTo>
                <a:cubicBezTo>
                  <a:pt x="729" y="148"/>
                  <a:pt x="729" y="148"/>
                  <a:pt x="729" y="148"/>
                </a:cubicBezTo>
                <a:cubicBezTo>
                  <a:pt x="732" y="149"/>
                  <a:pt x="732" y="149"/>
                  <a:pt x="732" y="149"/>
                </a:cubicBezTo>
                <a:cubicBezTo>
                  <a:pt x="729" y="149"/>
                  <a:pt x="729" y="149"/>
                  <a:pt x="729" y="149"/>
                </a:cubicBezTo>
                <a:cubicBezTo>
                  <a:pt x="730" y="151"/>
                  <a:pt x="730" y="151"/>
                  <a:pt x="730" y="151"/>
                </a:cubicBezTo>
                <a:cubicBezTo>
                  <a:pt x="727" y="152"/>
                  <a:pt x="727" y="152"/>
                  <a:pt x="727" y="152"/>
                </a:cubicBezTo>
                <a:cubicBezTo>
                  <a:pt x="727" y="153"/>
                  <a:pt x="727" y="153"/>
                  <a:pt x="727" y="153"/>
                </a:cubicBezTo>
                <a:cubicBezTo>
                  <a:pt x="731" y="153"/>
                  <a:pt x="731" y="153"/>
                  <a:pt x="731" y="153"/>
                </a:cubicBezTo>
                <a:cubicBezTo>
                  <a:pt x="737" y="148"/>
                  <a:pt x="737" y="148"/>
                  <a:pt x="737" y="148"/>
                </a:cubicBezTo>
                <a:cubicBezTo>
                  <a:pt x="742" y="148"/>
                  <a:pt x="742" y="148"/>
                  <a:pt x="742" y="148"/>
                </a:cubicBezTo>
                <a:cubicBezTo>
                  <a:pt x="751" y="142"/>
                  <a:pt x="751" y="142"/>
                  <a:pt x="751" y="142"/>
                </a:cubicBezTo>
                <a:cubicBezTo>
                  <a:pt x="754" y="144"/>
                  <a:pt x="754" y="144"/>
                  <a:pt x="754" y="144"/>
                </a:cubicBezTo>
                <a:cubicBezTo>
                  <a:pt x="759" y="140"/>
                  <a:pt x="759" y="140"/>
                  <a:pt x="759" y="140"/>
                </a:cubicBezTo>
                <a:cubicBezTo>
                  <a:pt x="765" y="141"/>
                  <a:pt x="765" y="141"/>
                  <a:pt x="765" y="141"/>
                </a:cubicBezTo>
                <a:cubicBezTo>
                  <a:pt x="766" y="141"/>
                  <a:pt x="769" y="140"/>
                  <a:pt x="765" y="138"/>
                </a:cubicBezTo>
                <a:cubicBezTo>
                  <a:pt x="765" y="137"/>
                  <a:pt x="765" y="137"/>
                  <a:pt x="765" y="137"/>
                </a:cubicBezTo>
                <a:cubicBezTo>
                  <a:pt x="776" y="130"/>
                  <a:pt x="776" y="130"/>
                  <a:pt x="776" y="130"/>
                </a:cubicBezTo>
                <a:cubicBezTo>
                  <a:pt x="780" y="130"/>
                  <a:pt x="774" y="125"/>
                  <a:pt x="782" y="126"/>
                </a:cubicBezTo>
                <a:cubicBezTo>
                  <a:pt x="784" y="125"/>
                  <a:pt x="784" y="125"/>
                  <a:pt x="784" y="125"/>
                </a:cubicBezTo>
                <a:cubicBezTo>
                  <a:pt x="782" y="124"/>
                  <a:pt x="782" y="124"/>
                  <a:pt x="782" y="124"/>
                </a:cubicBezTo>
                <a:cubicBezTo>
                  <a:pt x="785" y="121"/>
                  <a:pt x="785" y="121"/>
                  <a:pt x="785" y="121"/>
                </a:cubicBezTo>
                <a:cubicBezTo>
                  <a:pt x="789" y="121"/>
                  <a:pt x="789" y="121"/>
                  <a:pt x="789" y="121"/>
                </a:cubicBezTo>
                <a:cubicBezTo>
                  <a:pt x="792" y="117"/>
                  <a:pt x="792" y="117"/>
                  <a:pt x="792" y="117"/>
                </a:cubicBezTo>
                <a:cubicBezTo>
                  <a:pt x="803" y="108"/>
                  <a:pt x="803" y="108"/>
                  <a:pt x="803" y="108"/>
                </a:cubicBezTo>
                <a:cubicBezTo>
                  <a:pt x="805" y="107"/>
                  <a:pt x="805" y="107"/>
                  <a:pt x="805" y="107"/>
                </a:cubicBezTo>
                <a:cubicBezTo>
                  <a:pt x="810" y="100"/>
                  <a:pt x="810" y="100"/>
                  <a:pt x="810" y="100"/>
                </a:cubicBezTo>
                <a:cubicBezTo>
                  <a:pt x="813" y="99"/>
                  <a:pt x="813" y="99"/>
                  <a:pt x="813" y="99"/>
                </a:cubicBezTo>
                <a:cubicBezTo>
                  <a:pt x="815" y="97"/>
                  <a:pt x="815" y="97"/>
                  <a:pt x="815" y="97"/>
                </a:cubicBezTo>
                <a:cubicBezTo>
                  <a:pt x="812" y="95"/>
                  <a:pt x="812" y="95"/>
                  <a:pt x="812" y="95"/>
                </a:cubicBezTo>
                <a:cubicBezTo>
                  <a:pt x="813" y="92"/>
                  <a:pt x="813" y="96"/>
                  <a:pt x="816" y="94"/>
                </a:cubicBezTo>
                <a:cubicBezTo>
                  <a:pt x="815" y="91"/>
                  <a:pt x="815" y="91"/>
                  <a:pt x="815" y="91"/>
                </a:cubicBezTo>
                <a:cubicBezTo>
                  <a:pt x="817" y="88"/>
                  <a:pt x="817" y="88"/>
                  <a:pt x="817" y="88"/>
                </a:cubicBezTo>
                <a:cubicBezTo>
                  <a:pt x="825" y="88"/>
                  <a:pt x="825" y="88"/>
                  <a:pt x="825" y="88"/>
                </a:cubicBezTo>
                <a:cubicBezTo>
                  <a:pt x="826" y="87"/>
                  <a:pt x="826" y="87"/>
                  <a:pt x="826" y="87"/>
                </a:cubicBezTo>
                <a:cubicBezTo>
                  <a:pt x="825" y="86"/>
                  <a:pt x="825" y="86"/>
                  <a:pt x="825" y="86"/>
                </a:cubicBezTo>
                <a:cubicBezTo>
                  <a:pt x="829" y="87"/>
                  <a:pt x="829" y="87"/>
                  <a:pt x="829" y="87"/>
                </a:cubicBezTo>
                <a:cubicBezTo>
                  <a:pt x="831" y="86"/>
                  <a:pt x="831" y="86"/>
                  <a:pt x="831" y="86"/>
                </a:cubicBezTo>
                <a:cubicBezTo>
                  <a:pt x="832" y="88"/>
                  <a:pt x="827" y="84"/>
                  <a:pt x="834" y="87"/>
                </a:cubicBezTo>
                <a:cubicBezTo>
                  <a:pt x="833" y="81"/>
                  <a:pt x="833" y="81"/>
                  <a:pt x="833" y="81"/>
                </a:cubicBezTo>
                <a:cubicBezTo>
                  <a:pt x="832" y="81"/>
                  <a:pt x="837" y="79"/>
                  <a:pt x="831" y="81"/>
                </a:cubicBezTo>
                <a:cubicBezTo>
                  <a:pt x="837" y="76"/>
                  <a:pt x="837" y="76"/>
                  <a:pt x="837" y="76"/>
                </a:cubicBezTo>
                <a:cubicBezTo>
                  <a:pt x="850" y="69"/>
                  <a:pt x="850" y="69"/>
                  <a:pt x="850" y="69"/>
                </a:cubicBezTo>
                <a:cubicBezTo>
                  <a:pt x="853" y="71"/>
                  <a:pt x="853" y="71"/>
                  <a:pt x="853" y="71"/>
                </a:cubicBezTo>
                <a:cubicBezTo>
                  <a:pt x="857" y="76"/>
                  <a:pt x="857" y="76"/>
                  <a:pt x="857" y="76"/>
                </a:cubicBezTo>
                <a:cubicBezTo>
                  <a:pt x="858" y="76"/>
                  <a:pt x="858" y="76"/>
                  <a:pt x="858" y="76"/>
                </a:cubicBezTo>
                <a:cubicBezTo>
                  <a:pt x="858" y="71"/>
                  <a:pt x="862" y="75"/>
                  <a:pt x="866" y="70"/>
                </a:cubicBezTo>
                <a:cubicBezTo>
                  <a:pt x="868" y="71"/>
                  <a:pt x="868" y="71"/>
                  <a:pt x="868" y="71"/>
                </a:cubicBezTo>
                <a:cubicBezTo>
                  <a:pt x="866" y="74"/>
                  <a:pt x="866" y="74"/>
                  <a:pt x="866" y="74"/>
                </a:cubicBezTo>
                <a:cubicBezTo>
                  <a:pt x="873" y="72"/>
                  <a:pt x="873" y="72"/>
                  <a:pt x="873" y="72"/>
                </a:cubicBezTo>
                <a:cubicBezTo>
                  <a:pt x="873" y="71"/>
                  <a:pt x="873" y="71"/>
                  <a:pt x="873" y="71"/>
                </a:cubicBezTo>
                <a:cubicBezTo>
                  <a:pt x="880" y="67"/>
                  <a:pt x="880" y="67"/>
                  <a:pt x="880" y="67"/>
                </a:cubicBezTo>
                <a:cubicBezTo>
                  <a:pt x="889" y="59"/>
                  <a:pt x="889" y="59"/>
                  <a:pt x="889" y="59"/>
                </a:cubicBezTo>
                <a:cubicBezTo>
                  <a:pt x="898" y="57"/>
                  <a:pt x="898" y="57"/>
                  <a:pt x="898" y="57"/>
                </a:cubicBezTo>
                <a:cubicBezTo>
                  <a:pt x="907" y="57"/>
                  <a:pt x="907" y="57"/>
                  <a:pt x="907" y="57"/>
                </a:cubicBezTo>
                <a:cubicBezTo>
                  <a:pt x="908" y="58"/>
                  <a:pt x="908" y="58"/>
                  <a:pt x="908" y="58"/>
                </a:cubicBezTo>
                <a:cubicBezTo>
                  <a:pt x="900" y="63"/>
                  <a:pt x="900" y="63"/>
                  <a:pt x="900" y="63"/>
                </a:cubicBezTo>
                <a:cubicBezTo>
                  <a:pt x="906" y="63"/>
                  <a:pt x="906" y="63"/>
                  <a:pt x="906" y="63"/>
                </a:cubicBezTo>
                <a:cubicBezTo>
                  <a:pt x="904" y="64"/>
                  <a:pt x="904" y="64"/>
                  <a:pt x="904" y="64"/>
                </a:cubicBezTo>
                <a:cubicBezTo>
                  <a:pt x="910" y="66"/>
                  <a:pt x="910" y="66"/>
                  <a:pt x="910" y="66"/>
                </a:cubicBezTo>
                <a:cubicBezTo>
                  <a:pt x="910" y="69"/>
                  <a:pt x="910" y="69"/>
                  <a:pt x="910" y="69"/>
                </a:cubicBezTo>
                <a:cubicBezTo>
                  <a:pt x="904" y="71"/>
                  <a:pt x="904" y="71"/>
                  <a:pt x="904" y="71"/>
                </a:cubicBezTo>
                <a:cubicBezTo>
                  <a:pt x="901" y="75"/>
                  <a:pt x="901" y="75"/>
                  <a:pt x="901" y="75"/>
                </a:cubicBezTo>
                <a:cubicBezTo>
                  <a:pt x="900" y="73"/>
                  <a:pt x="900" y="73"/>
                  <a:pt x="900" y="73"/>
                </a:cubicBezTo>
                <a:cubicBezTo>
                  <a:pt x="894" y="76"/>
                  <a:pt x="894" y="76"/>
                  <a:pt x="894" y="76"/>
                </a:cubicBezTo>
                <a:cubicBezTo>
                  <a:pt x="894" y="77"/>
                  <a:pt x="895" y="77"/>
                  <a:pt x="894" y="78"/>
                </a:cubicBezTo>
                <a:cubicBezTo>
                  <a:pt x="887" y="79"/>
                  <a:pt x="887" y="79"/>
                  <a:pt x="887" y="79"/>
                </a:cubicBezTo>
                <a:cubicBezTo>
                  <a:pt x="887" y="78"/>
                  <a:pt x="885" y="78"/>
                  <a:pt x="886" y="81"/>
                </a:cubicBezTo>
                <a:cubicBezTo>
                  <a:pt x="889" y="81"/>
                  <a:pt x="889" y="81"/>
                  <a:pt x="889" y="81"/>
                </a:cubicBezTo>
                <a:cubicBezTo>
                  <a:pt x="887" y="82"/>
                  <a:pt x="887" y="82"/>
                  <a:pt x="887" y="82"/>
                </a:cubicBezTo>
                <a:cubicBezTo>
                  <a:pt x="884" y="82"/>
                  <a:pt x="884" y="82"/>
                  <a:pt x="884" y="82"/>
                </a:cubicBezTo>
                <a:cubicBezTo>
                  <a:pt x="875" y="88"/>
                  <a:pt x="875" y="88"/>
                  <a:pt x="875" y="88"/>
                </a:cubicBezTo>
                <a:cubicBezTo>
                  <a:pt x="863" y="97"/>
                  <a:pt x="863" y="97"/>
                  <a:pt x="863" y="97"/>
                </a:cubicBezTo>
                <a:cubicBezTo>
                  <a:pt x="866" y="98"/>
                  <a:pt x="866" y="98"/>
                  <a:pt x="866" y="98"/>
                </a:cubicBezTo>
                <a:cubicBezTo>
                  <a:pt x="867" y="97"/>
                  <a:pt x="867" y="97"/>
                  <a:pt x="867" y="97"/>
                </a:cubicBezTo>
                <a:cubicBezTo>
                  <a:pt x="862" y="103"/>
                  <a:pt x="862" y="103"/>
                  <a:pt x="862" y="103"/>
                </a:cubicBezTo>
                <a:cubicBezTo>
                  <a:pt x="862" y="104"/>
                  <a:pt x="862" y="104"/>
                  <a:pt x="862" y="104"/>
                </a:cubicBezTo>
                <a:cubicBezTo>
                  <a:pt x="858" y="100"/>
                  <a:pt x="858" y="100"/>
                  <a:pt x="858" y="100"/>
                </a:cubicBezTo>
                <a:cubicBezTo>
                  <a:pt x="855" y="103"/>
                  <a:pt x="855" y="103"/>
                  <a:pt x="855" y="103"/>
                </a:cubicBezTo>
                <a:cubicBezTo>
                  <a:pt x="858" y="105"/>
                  <a:pt x="858" y="105"/>
                  <a:pt x="858" y="105"/>
                </a:cubicBezTo>
                <a:cubicBezTo>
                  <a:pt x="858" y="105"/>
                  <a:pt x="857" y="105"/>
                  <a:pt x="857" y="107"/>
                </a:cubicBezTo>
                <a:cubicBezTo>
                  <a:pt x="860" y="110"/>
                  <a:pt x="860" y="110"/>
                  <a:pt x="860" y="110"/>
                </a:cubicBezTo>
                <a:cubicBezTo>
                  <a:pt x="856" y="115"/>
                  <a:pt x="850" y="118"/>
                  <a:pt x="845" y="121"/>
                </a:cubicBezTo>
                <a:cubicBezTo>
                  <a:pt x="834" y="129"/>
                  <a:pt x="834" y="129"/>
                  <a:pt x="834" y="129"/>
                </a:cubicBezTo>
                <a:cubicBezTo>
                  <a:pt x="843" y="121"/>
                  <a:pt x="843" y="121"/>
                  <a:pt x="843" y="121"/>
                </a:cubicBezTo>
                <a:cubicBezTo>
                  <a:pt x="844" y="119"/>
                  <a:pt x="850" y="122"/>
                  <a:pt x="845" y="117"/>
                </a:cubicBezTo>
                <a:cubicBezTo>
                  <a:pt x="836" y="123"/>
                  <a:pt x="836" y="123"/>
                  <a:pt x="836" y="123"/>
                </a:cubicBezTo>
                <a:cubicBezTo>
                  <a:pt x="830" y="132"/>
                  <a:pt x="830" y="132"/>
                  <a:pt x="830" y="132"/>
                </a:cubicBezTo>
                <a:cubicBezTo>
                  <a:pt x="832" y="132"/>
                  <a:pt x="832" y="132"/>
                  <a:pt x="832" y="132"/>
                </a:cubicBezTo>
                <a:cubicBezTo>
                  <a:pt x="830" y="132"/>
                  <a:pt x="847" y="125"/>
                  <a:pt x="829" y="135"/>
                </a:cubicBezTo>
                <a:cubicBezTo>
                  <a:pt x="828" y="132"/>
                  <a:pt x="828" y="132"/>
                  <a:pt x="828" y="132"/>
                </a:cubicBezTo>
                <a:cubicBezTo>
                  <a:pt x="825" y="136"/>
                  <a:pt x="825" y="136"/>
                  <a:pt x="825" y="136"/>
                </a:cubicBezTo>
                <a:cubicBezTo>
                  <a:pt x="826" y="137"/>
                  <a:pt x="826" y="137"/>
                  <a:pt x="826" y="137"/>
                </a:cubicBezTo>
                <a:cubicBezTo>
                  <a:pt x="827" y="136"/>
                  <a:pt x="827" y="136"/>
                  <a:pt x="827" y="136"/>
                </a:cubicBezTo>
                <a:cubicBezTo>
                  <a:pt x="825" y="140"/>
                  <a:pt x="825" y="140"/>
                  <a:pt x="825" y="140"/>
                </a:cubicBezTo>
                <a:cubicBezTo>
                  <a:pt x="825" y="139"/>
                  <a:pt x="827" y="139"/>
                  <a:pt x="825" y="137"/>
                </a:cubicBezTo>
                <a:cubicBezTo>
                  <a:pt x="823" y="137"/>
                  <a:pt x="823" y="137"/>
                  <a:pt x="823" y="137"/>
                </a:cubicBezTo>
                <a:cubicBezTo>
                  <a:pt x="823" y="140"/>
                  <a:pt x="823" y="140"/>
                  <a:pt x="823" y="140"/>
                </a:cubicBezTo>
                <a:cubicBezTo>
                  <a:pt x="809" y="155"/>
                  <a:pt x="809" y="155"/>
                  <a:pt x="809" y="155"/>
                </a:cubicBezTo>
                <a:cubicBezTo>
                  <a:pt x="805" y="157"/>
                  <a:pt x="805" y="157"/>
                  <a:pt x="805" y="157"/>
                </a:cubicBezTo>
                <a:cubicBezTo>
                  <a:pt x="805" y="159"/>
                  <a:pt x="805" y="159"/>
                  <a:pt x="805" y="159"/>
                </a:cubicBezTo>
                <a:cubicBezTo>
                  <a:pt x="801" y="162"/>
                  <a:pt x="801" y="162"/>
                  <a:pt x="801" y="162"/>
                </a:cubicBezTo>
                <a:cubicBezTo>
                  <a:pt x="800" y="161"/>
                  <a:pt x="806" y="161"/>
                  <a:pt x="799" y="161"/>
                </a:cubicBezTo>
                <a:cubicBezTo>
                  <a:pt x="799" y="164"/>
                  <a:pt x="799" y="164"/>
                  <a:pt x="799" y="164"/>
                </a:cubicBezTo>
                <a:cubicBezTo>
                  <a:pt x="804" y="170"/>
                  <a:pt x="804" y="152"/>
                  <a:pt x="799" y="170"/>
                </a:cubicBezTo>
                <a:cubicBezTo>
                  <a:pt x="791" y="170"/>
                  <a:pt x="791" y="170"/>
                  <a:pt x="791" y="170"/>
                </a:cubicBezTo>
                <a:cubicBezTo>
                  <a:pt x="788" y="170"/>
                  <a:pt x="788" y="170"/>
                  <a:pt x="788" y="170"/>
                </a:cubicBezTo>
                <a:cubicBezTo>
                  <a:pt x="787" y="173"/>
                  <a:pt x="787" y="173"/>
                  <a:pt x="787" y="173"/>
                </a:cubicBezTo>
                <a:cubicBezTo>
                  <a:pt x="785" y="172"/>
                  <a:pt x="785" y="172"/>
                  <a:pt x="785" y="172"/>
                </a:cubicBezTo>
                <a:cubicBezTo>
                  <a:pt x="783" y="175"/>
                  <a:pt x="783" y="175"/>
                  <a:pt x="783" y="175"/>
                </a:cubicBezTo>
                <a:cubicBezTo>
                  <a:pt x="788" y="180"/>
                  <a:pt x="788" y="180"/>
                  <a:pt x="788" y="180"/>
                </a:cubicBezTo>
                <a:cubicBezTo>
                  <a:pt x="792" y="177"/>
                  <a:pt x="792" y="177"/>
                  <a:pt x="792" y="177"/>
                </a:cubicBezTo>
                <a:cubicBezTo>
                  <a:pt x="792" y="181"/>
                  <a:pt x="792" y="181"/>
                  <a:pt x="792" y="181"/>
                </a:cubicBezTo>
                <a:cubicBezTo>
                  <a:pt x="789" y="183"/>
                  <a:pt x="789" y="183"/>
                  <a:pt x="789" y="183"/>
                </a:cubicBezTo>
                <a:cubicBezTo>
                  <a:pt x="791" y="185"/>
                  <a:pt x="791" y="185"/>
                  <a:pt x="791" y="185"/>
                </a:cubicBezTo>
                <a:cubicBezTo>
                  <a:pt x="791" y="184"/>
                  <a:pt x="793" y="184"/>
                  <a:pt x="794" y="180"/>
                </a:cubicBezTo>
                <a:cubicBezTo>
                  <a:pt x="795" y="181"/>
                  <a:pt x="795" y="181"/>
                  <a:pt x="795" y="181"/>
                </a:cubicBezTo>
                <a:cubicBezTo>
                  <a:pt x="797" y="181"/>
                  <a:pt x="797" y="181"/>
                  <a:pt x="797" y="181"/>
                </a:cubicBezTo>
                <a:cubicBezTo>
                  <a:pt x="797" y="178"/>
                  <a:pt x="797" y="178"/>
                  <a:pt x="797" y="178"/>
                </a:cubicBezTo>
                <a:cubicBezTo>
                  <a:pt x="795" y="176"/>
                  <a:pt x="795" y="176"/>
                  <a:pt x="795" y="176"/>
                </a:cubicBezTo>
                <a:cubicBezTo>
                  <a:pt x="796" y="172"/>
                  <a:pt x="796" y="172"/>
                  <a:pt x="796" y="172"/>
                </a:cubicBezTo>
                <a:cubicBezTo>
                  <a:pt x="801" y="173"/>
                  <a:pt x="801" y="173"/>
                  <a:pt x="801" y="173"/>
                </a:cubicBezTo>
                <a:cubicBezTo>
                  <a:pt x="798" y="178"/>
                  <a:pt x="798" y="178"/>
                  <a:pt x="798" y="178"/>
                </a:cubicBezTo>
                <a:cubicBezTo>
                  <a:pt x="801" y="177"/>
                  <a:pt x="801" y="177"/>
                  <a:pt x="801" y="177"/>
                </a:cubicBezTo>
                <a:cubicBezTo>
                  <a:pt x="801" y="176"/>
                  <a:pt x="807" y="174"/>
                  <a:pt x="802" y="172"/>
                </a:cubicBezTo>
                <a:cubicBezTo>
                  <a:pt x="809" y="169"/>
                  <a:pt x="809" y="169"/>
                  <a:pt x="809" y="169"/>
                </a:cubicBezTo>
                <a:cubicBezTo>
                  <a:pt x="810" y="169"/>
                  <a:pt x="806" y="170"/>
                  <a:pt x="810" y="170"/>
                </a:cubicBezTo>
                <a:cubicBezTo>
                  <a:pt x="811" y="169"/>
                  <a:pt x="811" y="169"/>
                  <a:pt x="811" y="169"/>
                </a:cubicBezTo>
                <a:cubicBezTo>
                  <a:pt x="808" y="166"/>
                  <a:pt x="808" y="166"/>
                  <a:pt x="808" y="166"/>
                </a:cubicBezTo>
                <a:cubicBezTo>
                  <a:pt x="807" y="168"/>
                  <a:pt x="807" y="168"/>
                  <a:pt x="807" y="168"/>
                </a:cubicBezTo>
                <a:cubicBezTo>
                  <a:pt x="806" y="165"/>
                  <a:pt x="806" y="165"/>
                  <a:pt x="806" y="165"/>
                </a:cubicBezTo>
                <a:cubicBezTo>
                  <a:pt x="811" y="165"/>
                  <a:pt x="811" y="165"/>
                  <a:pt x="811" y="165"/>
                </a:cubicBezTo>
                <a:cubicBezTo>
                  <a:pt x="812" y="165"/>
                  <a:pt x="812" y="165"/>
                  <a:pt x="812" y="165"/>
                </a:cubicBezTo>
                <a:cubicBezTo>
                  <a:pt x="813" y="164"/>
                  <a:pt x="801" y="172"/>
                  <a:pt x="818" y="165"/>
                </a:cubicBezTo>
                <a:cubicBezTo>
                  <a:pt x="819" y="161"/>
                  <a:pt x="819" y="161"/>
                  <a:pt x="819" y="161"/>
                </a:cubicBezTo>
                <a:cubicBezTo>
                  <a:pt x="821" y="160"/>
                  <a:pt x="821" y="160"/>
                  <a:pt x="821" y="160"/>
                </a:cubicBezTo>
                <a:cubicBezTo>
                  <a:pt x="824" y="159"/>
                  <a:pt x="824" y="159"/>
                  <a:pt x="824" y="159"/>
                </a:cubicBezTo>
                <a:cubicBezTo>
                  <a:pt x="825" y="156"/>
                  <a:pt x="825" y="156"/>
                  <a:pt x="825" y="156"/>
                </a:cubicBezTo>
                <a:cubicBezTo>
                  <a:pt x="830" y="155"/>
                  <a:pt x="830" y="155"/>
                  <a:pt x="830" y="155"/>
                </a:cubicBezTo>
                <a:cubicBezTo>
                  <a:pt x="832" y="151"/>
                  <a:pt x="832" y="151"/>
                  <a:pt x="832" y="151"/>
                </a:cubicBezTo>
                <a:cubicBezTo>
                  <a:pt x="834" y="150"/>
                  <a:pt x="834" y="150"/>
                  <a:pt x="834" y="150"/>
                </a:cubicBezTo>
                <a:cubicBezTo>
                  <a:pt x="835" y="147"/>
                  <a:pt x="835" y="147"/>
                  <a:pt x="835" y="147"/>
                </a:cubicBezTo>
                <a:cubicBezTo>
                  <a:pt x="836" y="148"/>
                  <a:pt x="836" y="148"/>
                  <a:pt x="836" y="148"/>
                </a:cubicBezTo>
                <a:cubicBezTo>
                  <a:pt x="841" y="144"/>
                  <a:pt x="841" y="144"/>
                  <a:pt x="841" y="144"/>
                </a:cubicBezTo>
                <a:cubicBezTo>
                  <a:pt x="841" y="143"/>
                  <a:pt x="839" y="148"/>
                  <a:pt x="842" y="142"/>
                </a:cubicBezTo>
                <a:cubicBezTo>
                  <a:pt x="844" y="143"/>
                  <a:pt x="844" y="143"/>
                  <a:pt x="844" y="143"/>
                </a:cubicBezTo>
                <a:cubicBezTo>
                  <a:pt x="845" y="138"/>
                  <a:pt x="845" y="138"/>
                  <a:pt x="845" y="138"/>
                </a:cubicBezTo>
                <a:cubicBezTo>
                  <a:pt x="848" y="137"/>
                  <a:pt x="848" y="137"/>
                  <a:pt x="848" y="137"/>
                </a:cubicBezTo>
                <a:cubicBezTo>
                  <a:pt x="850" y="134"/>
                  <a:pt x="850" y="134"/>
                  <a:pt x="850" y="134"/>
                </a:cubicBezTo>
                <a:cubicBezTo>
                  <a:pt x="854" y="133"/>
                  <a:pt x="854" y="133"/>
                  <a:pt x="854" y="133"/>
                </a:cubicBezTo>
                <a:cubicBezTo>
                  <a:pt x="855" y="130"/>
                  <a:pt x="855" y="130"/>
                  <a:pt x="855" y="130"/>
                </a:cubicBezTo>
                <a:cubicBezTo>
                  <a:pt x="859" y="130"/>
                  <a:pt x="859" y="130"/>
                  <a:pt x="859" y="130"/>
                </a:cubicBezTo>
                <a:cubicBezTo>
                  <a:pt x="862" y="127"/>
                  <a:pt x="862" y="127"/>
                  <a:pt x="862" y="127"/>
                </a:cubicBezTo>
                <a:cubicBezTo>
                  <a:pt x="864" y="127"/>
                  <a:pt x="853" y="131"/>
                  <a:pt x="866" y="126"/>
                </a:cubicBezTo>
                <a:cubicBezTo>
                  <a:pt x="866" y="126"/>
                  <a:pt x="868" y="126"/>
                  <a:pt x="865" y="125"/>
                </a:cubicBezTo>
                <a:cubicBezTo>
                  <a:pt x="867" y="121"/>
                  <a:pt x="867" y="121"/>
                  <a:pt x="867" y="121"/>
                </a:cubicBezTo>
                <a:cubicBezTo>
                  <a:pt x="871" y="120"/>
                  <a:pt x="871" y="120"/>
                  <a:pt x="871" y="120"/>
                </a:cubicBezTo>
                <a:cubicBezTo>
                  <a:pt x="875" y="116"/>
                  <a:pt x="875" y="116"/>
                  <a:pt x="875" y="116"/>
                </a:cubicBezTo>
                <a:cubicBezTo>
                  <a:pt x="876" y="114"/>
                  <a:pt x="876" y="114"/>
                  <a:pt x="876" y="114"/>
                </a:cubicBezTo>
                <a:cubicBezTo>
                  <a:pt x="882" y="111"/>
                  <a:pt x="882" y="111"/>
                  <a:pt x="882" y="111"/>
                </a:cubicBezTo>
                <a:cubicBezTo>
                  <a:pt x="884" y="107"/>
                  <a:pt x="884" y="107"/>
                  <a:pt x="884" y="107"/>
                </a:cubicBezTo>
                <a:cubicBezTo>
                  <a:pt x="891" y="103"/>
                  <a:pt x="891" y="103"/>
                  <a:pt x="891" y="103"/>
                </a:cubicBezTo>
                <a:cubicBezTo>
                  <a:pt x="891" y="100"/>
                  <a:pt x="891" y="100"/>
                  <a:pt x="891" y="100"/>
                </a:cubicBezTo>
                <a:cubicBezTo>
                  <a:pt x="894" y="100"/>
                  <a:pt x="894" y="100"/>
                  <a:pt x="894" y="100"/>
                </a:cubicBezTo>
                <a:cubicBezTo>
                  <a:pt x="898" y="96"/>
                  <a:pt x="898" y="96"/>
                  <a:pt x="898" y="96"/>
                </a:cubicBezTo>
                <a:cubicBezTo>
                  <a:pt x="901" y="96"/>
                  <a:pt x="901" y="96"/>
                  <a:pt x="901" y="96"/>
                </a:cubicBezTo>
                <a:cubicBezTo>
                  <a:pt x="900" y="96"/>
                  <a:pt x="900" y="96"/>
                  <a:pt x="900" y="96"/>
                </a:cubicBezTo>
                <a:cubicBezTo>
                  <a:pt x="900" y="94"/>
                  <a:pt x="900" y="94"/>
                  <a:pt x="900" y="94"/>
                </a:cubicBezTo>
                <a:cubicBezTo>
                  <a:pt x="901" y="94"/>
                  <a:pt x="901" y="94"/>
                  <a:pt x="901" y="94"/>
                </a:cubicBezTo>
                <a:cubicBezTo>
                  <a:pt x="901" y="95"/>
                  <a:pt x="902" y="93"/>
                  <a:pt x="901" y="95"/>
                </a:cubicBezTo>
                <a:cubicBezTo>
                  <a:pt x="903" y="94"/>
                  <a:pt x="903" y="94"/>
                  <a:pt x="903" y="94"/>
                </a:cubicBezTo>
                <a:cubicBezTo>
                  <a:pt x="901" y="93"/>
                  <a:pt x="901" y="93"/>
                  <a:pt x="901" y="93"/>
                </a:cubicBezTo>
                <a:cubicBezTo>
                  <a:pt x="908" y="90"/>
                  <a:pt x="908" y="90"/>
                  <a:pt x="908" y="90"/>
                </a:cubicBezTo>
                <a:cubicBezTo>
                  <a:pt x="910" y="90"/>
                  <a:pt x="910" y="90"/>
                  <a:pt x="910" y="90"/>
                </a:cubicBezTo>
                <a:cubicBezTo>
                  <a:pt x="910" y="94"/>
                  <a:pt x="914" y="86"/>
                  <a:pt x="910" y="94"/>
                </a:cubicBezTo>
                <a:cubicBezTo>
                  <a:pt x="913" y="98"/>
                  <a:pt x="913" y="98"/>
                  <a:pt x="913" y="98"/>
                </a:cubicBezTo>
                <a:cubicBezTo>
                  <a:pt x="912" y="98"/>
                  <a:pt x="912" y="98"/>
                  <a:pt x="912" y="98"/>
                </a:cubicBezTo>
                <a:cubicBezTo>
                  <a:pt x="912" y="100"/>
                  <a:pt x="912" y="100"/>
                  <a:pt x="912" y="100"/>
                </a:cubicBezTo>
                <a:cubicBezTo>
                  <a:pt x="908" y="99"/>
                  <a:pt x="908" y="99"/>
                  <a:pt x="908" y="99"/>
                </a:cubicBezTo>
                <a:cubicBezTo>
                  <a:pt x="902" y="104"/>
                  <a:pt x="902" y="104"/>
                  <a:pt x="902" y="104"/>
                </a:cubicBezTo>
                <a:cubicBezTo>
                  <a:pt x="899" y="102"/>
                  <a:pt x="899" y="102"/>
                  <a:pt x="899" y="102"/>
                </a:cubicBezTo>
                <a:cubicBezTo>
                  <a:pt x="899" y="102"/>
                  <a:pt x="899" y="102"/>
                  <a:pt x="899" y="102"/>
                </a:cubicBezTo>
                <a:cubicBezTo>
                  <a:pt x="899" y="105"/>
                  <a:pt x="899" y="105"/>
                  <a:pt x="899" y="105"/>
                </a:cubicBezTo>
                <a:cubicBezTo>
                  <a:pt x="898" y="105"/>
                  <a:pt x="896" y="104"/>
                  <a:pt x="895" y="105"/>
                </a:cubicBezTo>
                <a:cubicBezTo>
                  <a:pt x="899" y="108"/>
                  <a:pt x="899" y="108"/>
                  <a:pt x="899" y="108"/>
                </a:cubicBezTo>
                <a:cubicBezTo>
                  <a:pt x="903" y="105"/>
                  <a:pt x="903" y="105"/>
                  <a:pt x="903" y="105"/>
                </a:cubicBezTo>
                <a:cubicBezTo>
                  <a:pt x="909" y="109"/>
                  <a:pt x="890" y="102"/>
                  <a:pt x="911" y="109"/>
                </a:cubicBezTo>
                <a:cubicBezTo>
                  <a:pt x="913" y="104"/>
                  <a:pt x="913" y="104"/>
                  <a:pt x="913" y="104"/>
                </a:cubicBezTo>
                <a:cubicBezTo>
                  <a:pt x="915" y="109"/>
                  <a:pt x="915" y="109"/>
                  <a:pt x="915" y="109"/>
                </a:cubicBezTo>
                <a:cubicBezTo>
                  <a:pt x="913" y="114"/>
                  <a:pt x="913" y="108"/>
                  <a:pt x="903" y="112"/>
                </a:cubicBezTo>
                <a:cubicBezTo>
                  <a:pt x="892" y="121"/>
                  <a:pt x="892" y="121"/>
                  <a:pt x="892" y="121"/>
                </a:cubicBezTo>
                <a:cubicBezTo>
                  <a:pt x="890" y="123"/>
                  <a:pt x="890" y="123"/>
                  <a:pt x="890" y="123"/>
                </a:cubicBezTo>
                <a:cubicBezTo>
                  <a:pt x="886" y="126"/>
                  <a:pt x="886" y="126"/>
                  <a:pt x="886" y="126"/>
                </a:cubicBezTo>
                <a:cubicBezTo>
                  <a:pt x="885" y="129"/>
                  <a:pt x="885" y="129"/>
                  <a:pt x="885" y="129"/>
                </a:cubicBezTo>
                <a:cubicBezTo>
                  <a:pt x="879" y="132"/>
                  <a:pt x="879" y="132"/>
                  <a:pt x="879" y="132"/>
                </a:cubicBezTo>
                <a:cubicBezTo>
                  <a:pt x="877" y="137"/>
                  <a:pt x="877" y="137"/>
                  <a:pt x="877" y="137"/>
                </a:cubicBezTo>
                <a:cubicBezTo>
                  <a:pt x="869" y="141"/>
                  <a:pt x="869" y="141"/>
                  <a:pt x="869" y="141"/>
                </a:cubicBezTo>
                <a:cubicBezTo>
                  <a:pt x="868" y="144"/>
                  <a:pt x="868" y="144"/>
                  <a:pt x="868" y="144"/>
                </a:cubicBezTo>
                <a:cubicBezTo>
                  <a:pt x="867" y="143"/>
                  <a:pt x="867" y="143"/>
                  <a:pt x="867" y="143"/>
                </a:cubicBezTo>
                <a:cubicBezTo>
                  <a:pt x="857" y="151"/>
                  <a:pt x="857" y="151"/>
                  <a:pt x="857" y="151"/>
                </a:cubicBezTo>
                <a:cubicBezTo>
                  <a:pt x="855" y="151"/>
                  <a:pt x="855" y="151"/>
                  <a:pt x="855" y="151"/>
                </a:cubicBezTo>
                <a:cubicBezTo>
                  <a:pt x="855" y="153"/>
                  <a:pt x="855" y="153"/>
                  <a:pt x="855" y="153"/>
                </a:cubicBezTo>
                <a:cubicBezTo>
                  <a:pt x="854" y="154"/>
                  <a:pt x="849" y="156"/>
                  <a:pt x="851" y="157"/>
                </a:cubicBezTo>
                <a:cubicBezTo>
                  <a:pt x="843" y="162"/>
                  <a:pt x="843" y="162"/>
                  <a:pt x="843" y="162"/>
                </a:cubicBezTo>
                <a:cubicBezTo>
                  <a:pt x="840" y="165"/>
                  <a:pt x="839" y="165"/>
                  <a:pt x="836" y="170"/>
                </a:cubicBezTo>
                <a:cubicBezTo>
                  <a:pt x="841" y="170"/>
                  <a:pt x="841" y="170"/>
                  <a:pt x="841" y="170"/>
                </a:cubicBezTo>
                <a:cubicBezTo>
                  <a:pt x="849" y="165"/>
                  <a:pt x="849" y="165"/>
                  <a:pt x="849" y="165"/>
                </a:cubicBezTo>
                <a:cubicBezTo>
                  <a:pt x="852" y="164"/>
                  <a:pt x="849" y="175"/>
                  <a:pt x="851" y="161"/>
                </a:cubicBezTo>
                <a:cubicBezTo>
                  <a:pt x="853" y="163"/>
                  <a:pt x="853" y="163"/>
                  <a:pt x="853" y="163"/>
                </a:cubicBezTo>
                <a:cubicBezTo>
                  <a:pt x="849" y="169"/>
                  <a:pt x="849" y="169"/>
                  <a:pt x="849" y="169"/>
                </a:cubicBezTo>
                <a:cubicBezTo>
                  <a:pt x="845" y="170"/>
                  <a:pt x="845" y="170"/>
                  <a:pt x="845" y="170"/>
                </a:cubicBezTo>
                <a:cubicBezTo>
                  <a:pt x="844" y="177"/>
                  <a:pt x="844" y="177"/>
                  <a:pt x="844" y="177"/>
                </a:cubicBezTo>
                <a:cubicBezTo>
                  <a:pt x="840" y="178"/>
                  <a:pt x="840" y="178"/>
                  <a:pt x="840" y="178"/>
                </a:cubicBezTo>
                <a:cubicBezTo>
                  <a:pt x="819" y="198"/>
                  <a:pt x="819" y="198"/>
                  <a:pt x="819" y="198"/>
                </a:cubicBezTo>
                <a:cubicBezTo>
                  <a:pt x="817" y="199"/>
                  <a:pt x="817" y="199"/>
                  <a:pt x="817" y="199"/>
                </a:cubicBezTo>
                <a:cubicBezTo>
                  <a:pt x="817" y="200"/>
                  <a:pt x="817" y="200"/>
                  <a:pt x="817" y="200"/>
                </a:cubicBezTo>
                <a:cubicBezTo>
                  <a:pt x="818" y="201"/>
                  <a:pt x="818" y="201"/>
                  <a:pt x="818" y="201"/>
                </a:cubicBezTo>
                <a:cubicBezTo>
                  <a:pt x="826" y="197"/>
                  <a:pt x="826" y="197"/>
                  <a:pt x="826" y="197"/>
                </a:cubicBezTo>
                <a:cubicBezTo>
                  <a:pt x="828" y="193"/>
                  <a:pt x="828" y="193"/>
                  <a:pt x="828" y="193"/>
                </a:cubicBezTo>
                <a:cubicBezTo>
                  <a:pt x="834" y="189"/>
                  <a:pt x="834" y="189"/>
                  <a:pt x="834" y="189"/>
                </a:cubicBezTo>
                <a:cubicBezTo>
                  <a:pt x="837" y="185"/>
                  <a:pt x="837" y="185"/>
                  <a:pt x="837" y="185"/>
                </a:cubicBezTo>
                <a:cubicBezTo>
                  <a:pt x="838" y="185"/>
                  <a:pt x="840" y="184"/>
                  <a:pt x="841" y="185"/>
                </a:cubicBezTo>
                <a:cubicBezTo>
                  <a:pt x="837" y="189"/>
                  <a:pt x="837" y="189"/>
                  <a:pt x="837" y="189"/>
                </a:cubicBezTo>
                <a:cubicBezTo>
                  <a:pt x="837" y="189"/>
                  <a:pt x="833" y="187"/>
                  <a:pt x="835" y="191"/>
                </a:cubicBezTo>
                <a:cubicBezTo>
                  <a:pt x="831" y="193"/>
                  <a:pt x="831" y="193"/>
                  <a:pt x="831" y="193"/>
                </a:cubicBezTo>
                <a:cubicBezTo>
                  <a:pt x="821" y="202"/>
                  <a:pt x="821" y="202"/>
                  <a:pt x="821" y="202"/>
                </a:cubicBezTo>
                <a:cubicBezTo>
                  <a:pt x="820" y="203"/>
                  <a:pt x="828" y="195"/>
                  <a:pt x="820" y="206"/>
                </a:cubicBezTo>
                <a:cubicBezTo>
                  <a:pt x="817" y="204"/>
                  <a:pt x="817" y="204"/>
                  <a:pt x="817" y="204"/>
                </a:cubicBezTo>
                <a:cubicBezTo>
                  <a:pt x="813" y="206"/>
                  <a:pt x="813" y="206"/>
                  <a:pt x="813" y="206"/>
                </a:cubicBezTo>
                <a:cubicBezTo>
                  <a:pt x="814" y="208"/>
                  <a:pt x="814" y="208"/>
                  <a:pt x="814" y="208"/>
                </a:cubicBezTo>
                <a:cubicBezTo>
                  <a:pt x="808" y="211"/>
                  <a:pt x="808" y="211"/>
                  <a:pt x="808" y="211"/>
                </a:cubicBezTo>
                <a:cubicBezTo>
                  <a:pt x="811" y="213"/>
                  <a:pt x="815" y="204"/>
                  <a:pt x="803" y="211"/>
                </a:cubicBezTo>
                <a:cubicBezTo>
                  <a:pt x="802" y="215"/>
                  <a:pt x="802" y="215"/>
                  <a:pt x="802" y="215"/>
                </a:cubicBezTo>
                <a:cubicBezTo>
                  <a:pt x="795" y="219"/>
                  <a:pt x="795" y="219"/>
                  <a:pt x="795" y="219"/>
                </a:cubicBezTo>
                <a:cubicBezTo>
                  <a:pt x="769" y="238"/>
                  <a:pt x="769" y="238"/>
                  <a:pt x="769" y="238"/>
                </a:cubicBezTo>
                <a:cubicBezTo>
                  <a:pt x="760" y="245"/>
                  <a:pt x="760" y="245"/>
                  <a:pt x="760" y="245"/>
                </a:cubicBezTo>
                <a:cubicBezTo>
                  <a:pt x="742" y="258"/>
                  <a:pt x="742" y="258"/>
                  <a:pt x="742" y="258"/>
                </a:cubicBezTo>
                <a:cubicBezTo>
                  <a:pt x="737" y="260"/>
                  <a:pt x="737" y="260"/>
                  <a:pt x="737" y="260"/>
                </a:cubicBezTo>
                <a:cubicBezTo>
                  <a:pt x="729" y="265"/>
                  <a:pt x="729" y="265"/>
                  <a:pt x="729" y="265"/>
                </a:cubicBezTo>
                <a:cubicBezTo>
                  <a:pt x="729" y="263"/>
                  <a:pt x="739" y="261"/>
                  <a:pt x="725" y="267"/>
                </a:cubicBezTo>
                <a:cubicBezTo>
                  <a:pt x="722" y="270"/>
                  <a:pt x="722" y="270"/>
                  <a:pt x="722" y="270"/>
                </a:cubicBezTo>
                <a:cubicBezTo>
                  <a:pt x="725" y="271"/>
                  <a:pt x="725" y="271"/>
                  <a:pt x="725" y="271"/>
                </a:cubicBezTo>
                <a:cubicBezTo>
                  <a:pt x="723" y="269"/>
                  <a:pt x="724" y="272"/>
                  <a:pt x="721" y="273"/>
                </a:cubicBezTo>
                <a:cubicBezTo>
                  <a:pt x="720" y="272"/>
                  <a:pt x="720" y="272"/>
                  <a:pt x="720" y="272"/>
                </a:cubicBezTo>
                <a:cubicBezTo>
                  <a:pt x="714" y="277"/>
                  <a:pt x="714" y="277"/>
                  <a:pt x="714" y="277"/>
                </a:cubicBezTo>
                <a:cubicBezTo>
                  <a:pt x="712" y="278"/>
                  <a:pt x="713" y="273"/>
                  <a:pt x="709" y="281"/>
                </a:cubicBezTo>
                <a:cubicBezTo>
                  <a:pt x="710" y="283"/>
                  <a:pt x="710" y="283"/>
                  <a:pt x="710" y="283"/>
                </a:cubicBezTo>
                <a:cubicBezTo>
                  <a:pt x="706" y="286"/>
                  <a:pt x="706" y="286"/>
                  <a:pt x="706" y="286"/>
                </a:cubicBezTo>
                <a:cubicBezTo>
                  <a:pt x="707" y="281"/>
                  <a:pt x="707" y="281"/>
                  <a:pt x="707" y="281"/>
                </a:cubicBezTo>
                <a:cubicBezTo>
                  <a:pt x="705" y="282"/>
                  <a:pt x="705" y="282"/>
                  <a:pt x="705" y="282"/>
                </a:cubicBezTo>
                <a:cubicBezTo>
                  <a:pt x="702" y="286"/>
                  <a:pt x="702" y="286"/>
                  <a:pt x="702" y="286"/>
                </a:cubicBezTo>
                <a:cubicBezTo>
                  <a:pt x="704" y="289"/>
                  <a:pt x="704" y="289"/>
                  <a:pt x="704" y="289"/>
                </a:cubicBezTo>
                <a:cubicBezTo>
                  <a:pt x="700" y="291"/>
                  <a:pt x="700" y="291"/>
                  <a:pt x="700" y="291"/>
                </a:cubicBezTo>
                <a:cubicBezTo>
                  <a:pt x="697" y="292"/>
                  <a:pt x="697" y="292"/>
                  <a:pt x="697" y="292"/>
                </a:cubicBezTo>
                <a:cubicBezTo>
                  <a:pt x="682" y="302"/>
                  <a:pt x="682" y="302"/>
                  <a:pt x="682" y="302"/>
                </a:cubicBezTo>
                <a:cubicBezTo>
                  <a:pt x="680" y="304"/>
                  <a:pt x="680" y="304"/>
                  <a:pt x="680" y="304"/>
                </a:cubicBezTo>
                <a:cubicBezTo>
                  <a:pt x="685" y="303"/>
                  <a:pt x="685" y="303"/>
                  <a:pt x="685" y="303"/>
                </a:cubicBezTo>
                <a:cubicBezTo>
                  <a:pt x="696" y="297"/>
                  <a:pt x="696" y="297"/>
                  <a:pt x="696" y="297"/>
                </a:cubicBezTo>
                <a:cubicBezTo>
                  <a:pt x="697" y="295"/>
                  <a:pt x="697" y="295"/>
                  <a:pt x="697" y="295"/>
                </a:cubicBezTo>
                <a:cubicBezTo>
                  <a:pt x="703" y="292"/>
                  <a:pt x="703" y="292"/>
                  <a:pt x="703" y="292"/>
                </a:cubicBezTo>
                <a:cubicBezTo>
                  <a:pt x="708" y="292"/>
                  <a:pt x="708" y="292"/>
                  <a:pt x="708" y="292"/>
                </a:cubicBezTo>
                <a:cubicBezTo>
                  <a:pt x="715" y="287"/>
                  <a:pt x="715" y="287"/>
                  <a:pt x="715" y="287"/>
                </a:cubicBezTo>
                <a:cubicBezTo>
                  <a:pt x="719" y="287"/>
                  <a:pt x="719" y="287"/>
                  <a:pt x="719" y="287"/>
                </a:cubicBezTo>
                <a:cubicBezTo>
                  <a:pt x="720" y="283"/>
                  <a:pt x="720" y="283"/>
                  <a:pt x="720" y="283"/>
                </a:cubicBezTo>
                <a:cubicBezTo>
                  <a:pt x="728" y="280"/>
                  <a:pt x="728" y="280"/>
                  <a:pt x="728" y="280"/>
                </a:cubicBezTo>
                <a:cubicBezTo>
                  <a:pt x="732" y="277"/>
                  <a:pt x="732" y="277"/>
                  <a:pt x="732" y="277"/>
                </a:cubicBezTo>
                <a:cubicBezTo>
                  <a:pt x="732" y="276"/>
                  <a:pt x="726" y="281"/>
                  <a:pt x="733" y="275"/>
                </a:cubicBezTo>
                <a:cubicBezTo>
                  <a:pt x="736" y="277"/>
                  <a:pt x="736" y="277"/>
                  <a:pt x="736" y="277"/>
                </a:cubicBezTo>
                <a:cubicBezTo>
                  <a:pt x="738" y="275"/>
                  <a:pt x="738" y="275"/>
                  <a:pt x="738" y="275"/>
                </a:cubicBezTo>
                <a:cubicBezTo>
                  <a:pt x="735" y="274"/>
                  <a:pt x="735" y="274"/>
                  <a:pt x="735" y="274"/>
                </a:cubicBezTo>
                <a:cubicBezTo>
                  <a:pt x="737" y="272"/>
                  <a:pt x="737" y="272"/>
                  <a:pt x="737" y="272"/>
                </a:cubicBezTo>
                <a:cubicBezTo>
                  <a:pt x="738" y="274"/>
                  <a:pt x="738" y="274"/>
                  <a:pt x="738" y="274"/>
                </a:cubicBezTo>
                <a:cubicBezTo>
                  <a:pt x="743" y="272"/>
                  <a:pt x="743" y="272"/>
                  <a:pt x="743" y="272"/>
                </a:cubicBezTo>
                <a:cubicBezTo>
                  <a:pt x="746" y="268"/>
                  <a:pt x="746" y="268"/>
                  <a:pt x="746" y="268"/>
                </a:cubicBezTo>
                <a:cubicBezTo>
                  <a:pt x="749" y="268"/>
                  <a:pt x="749" y="268"/>
                  <a:pt x="749" y="268"/>
                </a:cubicBezTo>
                <a:cubicBezTo>
                  <a:pt x="751" y="264"/>
                  <a:pt x="751" y="264"/>
                  <a:pt x="751" y="264"/>
                </a:cubicBezTo>
                <a:cubicBezTo>
                  <a:pt x="756" y="263"/>
                  <a:pt x="756" y="263"/>
                  <a:pt x="756" y="263"/>
                </a:cubicBezTo>
                <a:cubicBezTo>
                  <a:pt x="757" y="260"/>
                  <a:pt x="757" y="260"/>
                  <a:pt x="757" y="260"/>
                </a:cubicBezTo>
                <a:cubicBezTo>
                  <a:pt x="765" y="257"/>
                  <a:pt x="765" y="257"/>
                  <a:pt x="765" y="257"/>
                </a:cubicBezTo>
                <a:cubicBezTo>
                  <a:pt x="771" y="252"/>
                  <a:pt x="771" y="252"/>
                  <a:pt x="771" y="252"/>
                </a:cubicBezTo>
                <a:cubicBezTo>
                  <a:pt x="771" y="251"/>
                  <a:pt x="762" y="260"/>
                  <a:pt x="775" y="250"/>
                </a:cubicBezTo>
                <a:cubicBezTo>
                  <a:pt x="774" y="253"/>
                  <a:pt x="774" y="253"/>
                  <a:pt x="774" y="253"/>
                </a:cubicBezTo>
                <a:cubicBezTo>
                  <a:pt x="775" y="254"/>
                  <a:pt x="775" y="254"/>
                  <a:pt x="775" y="254"/>
                </a:cubicBezTo>
                <a:cubicBezTo>
                  <a:pt x="776" y="252"/>
                  <a:pt x="776" y="252"/>
                  <a:pt x="776" y="252"/>
                </a:cubicBezTo>
                <a:cubicBezTo>
                  <a:pt x="781" y="254"/>
                  <a:pt x="781" y="254"/>
                  <a:pt x="781" y="254"/>
                </a:cubicBezTo>
                <a:cubicBezTo>
                  <a:pt x="781" y="250"/>
                  <a:pt x="781" y="250"/>
                  <a:pt x="781" y="250"/>
                </a:cubicBezTo>
                <a:cubicBezTo>
                  <a:pt x="779" y="248"/>
                  <a:pt x="779" y="248"/>
                  <a:pt x="779" y="248"/>
                </a:cubicBezTo>
                <a:cubicBezTo>
                  <a:pt x="779" y="247"/>
                  <a:pt x="771" y="254"/>
                  <a:pt x="781" y="246"/>
                </a:cubicBezTo>
                <a:cubicBezTo>
                  <a:pt x="791" y="238"/>
                  <a:pt x="791" y="238"/>
                  <a:pt x="791" y="238"/>
                </a:cubicBezTo>
                <a:cubicBezTo>
                  <a:pt x="795" y="237"/>
                  <a:pt x="795" y="237"/>
                  <a:pt x="795" y="237"/>
                </a:cubicBezTo>
                <a:cubicBezTo>
                  <a:pt x="798" y="233"/>
                  <a:pt x="798" y="233"/>
                  <a:pt x="798" y="233"/>
                </a:cubicBezTo>
                <a:cubicBezTo>
                  <a:pt x="801" y="233"/>
                  <a:pt x="801" y="233"/>
                  <a:pt x="801" y="233"/>
                </a:cubicBezTo>
                <a:cubicBezTo>
                  <a:pt x="801" y="231"/>
                  <a:pt x="801" y="231"/>
                  <a:pt x="801" y="231"/>
                </a:cubicBezTo>
                <a:cubicBezTo>
                  <a:pt x="802" y="226"/>
                  <a:pt x="808" y="235"/>
                  <a:pt x="808" y="227"/>
                </a:cubicBezTo>
                <a:cubicBezTo>
                  <a:pt x="809" y="224"/>
                  <a:pt x="809" y="224"/>
                  <a:pt x="809" y="224"/>
                </a:cubicBezTo>
                <a:cubicBezTo>
                  <a:pt x="812" y="224"/>
                  <a:pt x="812" y="224"/>
                  <a:pt x="812" y="224"/>
                </a:cubicBezTo>
                <a:cubicBezTo>
                  <a:pt x="811" y="225"/>
                  <a:pt x="811" y="225"/>
                  <a:pt x="811" y="225"/>
                </a:cubicBezTo>
                <a:cubicBezTo>
                  <a:pt x="812" y="225"/>
                  <a:pt x="810" y="222"/>
                  <a:pt x="812" y="226"/>
                </a:cubicBezTo>
                <a:cubicBezTo>
                  <a:pt x="814" y="224"/>
                  <a:pt x="814" y="224"/>
                  <a:pt x="814" y="224"/>
                </a:cubicBezTo>
                <a:cubicBezTo>
                  <a:pt x="813" y="223"/>
                  <a:pt x="813" y="223"/>
                  <a:pt x="813" y="223"/>
                </a:cubicBezTo>
                <a:cubicBezTo>
                  <a:pt x="821" y="216"/>
                  <a:pt x="821" y="216"/>
                  <a:pt x="821" y="216"/>
                </a:cubicBezTo>
                <a:cubicBezTo>
                  <a:pt x="824" y="215"/>
                  <a:pt x="824" y="215"/>
                  <a:pt x="824" y="215"/>
                </a:cubicBezTo>
                <a:cubicBezTo>
                  <a:pt x="826" y="212"/>
                  <a:pt x="826" y="212"/>
                  <a:pt x="826" y="212"/>
                </a:cubicBezTo>
                <a:cubicBezTo>
                  <a:pt x="828" y="213"/>
                  <a:pt x="831" y="208"/>
                  <a:pt x="833" y="212"/>
                </a:cubicBezTo>
                <a:cubicBezTo>
                  <a:pt x="833" y="206"/>
                  <a:pt x="833" y="206"/>
                  <a:pt x="833" y="206"/>
                </a:cubicBezTo>
                <a:cubicBezTo>
                  <a:pt x="834" y="203"/>
                  <a:pt x="835" y="211"/>
                  <a:pt x="839" y="203"/>
                </a:cubicBezTo>
                <a:cubicBezTo>
                  <a:pt x="841" y="203"/>
                  <a:pt x="841" y="203"/>
                  <a:pt x="841" y="203"/>
                </a:cubicBezTo>
                <a:cubicBezTo>
                  <a:pt x="841" y="204"/>
                  <a:pt x="841" y="204"/>
                  <a:pt x="841" y="204"/>
                </a:cubicBezTo>
                <a:cubicBezTo>
                  <a:pt x="843" y="203"/>
                  <a:pt x="843" y="203"/>
                  <a:pt x="843" y="203"/>
                </a:cubicBezTo>
                <a:cubicBezTo>
                  <a:pt x="841" y="201"/>
                  <a:pt x="841" y="201"/>
                  <a:pt x="841" y="201"/>
                </a:cubicBezTo>
                <a:cubicBezTo>
                  <a:pt x="841" y="199"/>
                  <a:pt x="841" y="199"/>
                  <a:pt x="841" y="199"/>
                </a:cubicBezTo>
                <a:cubicBezTo>
                  <a:pt x="846" y="198"/>
                  <a:pt x="846" y="198"/>
                  <a:pt x="846" y="198"/>
                </a:cubicBezTo>
                <a:cubicBezTo>
                  <a:pt x="846" y="196"/>
                  <a:pt x="846" y="196"/>
                  <a:pt x="846" y="196"/>
                </a:cubicBezTo>
                <a:cubicBezTo>
                  <a:pt x="851" y="198"/>
                  <a:pt x="851" y="198"/>
                  <a:pt x="851" y="198"/>
                </a:cubicBezTo>
                <a:cubicBezTo>
                  <a:pt x="852" y="197"/>
                  <a:pt x="848" y="201"/>
                  <a:pt x="853" y="197"/>
                </a:cubicBezTo>
                <a:cubicBezTo>
                  <a:pt x="850" y="194"/>
                  <a:pt x="850" y="194"/>
                  <a:pt x="850" y="194"/>
                </a:cubicBezTo>
                <a:cubicBezTo>
                  <a:pt x="859" y="189"/>
                  <a:pt x="859" y="189"/>
                  <a:pt x="859" y="189"/>
                </a:cubicBezTo>
                <a:cubicBezTo>
                  <a:pt x="859" y="185"/>
                  <a:pt x="859" y="185"/>
                  <a:pt x="859" y="185"/>
                </a:cubicBezTo>
                <a:cubicBezTo>
                  <a:pt x="865" y="183"/>
                  <a:pt x="865" y="183"/>
                  <a:pt x="865" y="183"/>
                </a:cubicBezTo>
                <a:cubicBezTo>
                  <a:pt x="866" y="180"/>
                  <a:pt x="866" y="180"/>
                  <a:pt x="866" y="180"/>
                </a:cubicBezTo>
                <a:cubicBezTo>
                  <a:pt x="872" y="177"/>
                  <a:pt x="872" y="177"/>
                  <a:pt x="872" y="177"/>
                </a:cubicBezTo>
                <a:cubicBezTo>
                  <a:pt x="879" y="178"/>
                  <a:pt x="879" y="178"/>
                  <a:pt x="879" y="178"/>
                </a:cubicBezTo>
                <a:cubicBezTo>
                  <a:pt x="880" y="178"/>
                  <a:pt x="880" y="178"/>
                  <a:pt x="880" y="178"/>
                </a:cubicBezTo>
                <a:cubicBezTo>
                  <a:pt x="879" y="181"/>
                  <a:pt x="879" y="181"/>
                  <a:pt x="879" y="181"/>
                </a:cubicBezTo>
                <a:cubicBezTo>
                  <a:pt x="875" y="180"/>
                  <a:pt x="875" y="180"/>
                  <a:pt x="875" y="180"/>
                </a:cubicBezTo>
                <a:cubicBezTo>
                  <a:pt x="872" y="182"/>
                  <a:pt x="872" y="182"/>
                  <a:pt x="872" y="182"/>
                </a:cubicBezTo>
                <a:cubicBezTo>
                  <a:pt x="874" y="188"/>
                  <a:pt x="871" y="180"/>
                  <a:pt x="879" y="183"/>
                </a:cubicBezTo>
                <a:cubicBezTo>
                  <a:pt x="879" y="184"/>
                  <a:pt x="879" y="184"/>
                  <a:pt x="879" y="184"/>
                </a:cubicBezTo>
                <a:cubicBezTo>
                  <a:pt x="880" y="185"/>
                  <a:pt x="880" y="185"/>
                  <a:pt x="880" y="185"/>
                </a:cubicBezTo>
                <a:cubicBezTo>
                  <a:pt x="881" y="185"/>
                  <a:pt x="887" y="190"/>
                  <a:pt x="882" y="182"/>
                </a:cubicBezTo>
                <a:cubicBezTo>
                  <a:pt x="887" y="182"/>
                  <a:pt x="887" y="182"/>
                  <a:pt x="887" y="182"/>
                </a:cubicBezTo>
                <a:cubicBezTo>
                  <a:pt x="885" y="183"/>
                  <a:pt x="885" y="183"/>
                  <a:pt x="885" y="183"/>
                </a:cubicBezTo>
                <a:cubicBezTo>
                  <a:pt x="884" y="187"/>
                  <a:pt x="884" y="187"/>
                  <a:pt x="884" y="187"/>
                </a:cubicBezTo>
                <a:cubicBezTo>
                  <a:pt x="883" y="187"/>
                  <a:pt x="886" y="188"/>
                  <a:pt x="882" y="187"/>
                </a:cubicBezTo>
                <a:cubicBezTo>
                  <a:pt x="881" y="188"/>
                  <a:pt x="881" y="188"/>
                  <a:pt x="881" y="188"/>
                </a:cubicBezTo>
                <a:cubicBezTo>
                  <a:pt x="882" y="191"/>
                  <a:pt x="882" y="191"/>
                  <a:pt x="882" y="191"/>
                </a:cubicBezTo>
                <a:cubicBezTo>
                  <a:pt x="882" y="194"/>
                  <a:pt x="882" y="194"/>
                  <a:pt x="882" y="194"/>
                </a:cubicBezTo>
                <a:cubicBezTo>
                  <a:pt x="881" y="194"/>
                  <a:pt x="881" y="194"/>
                  <a:pt x="881" y="194"/>
                </a:cubicBezTo>
                <a:cubicBezTo>
                  <a:pt x="881" y="197"/>
                  <a:pt x="881" y="197"/>
                  <a:pt x="881" y="197"/>
                </a:cubicBezTo>
                <a:cubicBezTo>
                  <a:pt x="883" y="199"/>
                  <a:pt x="883" y="199"/>
                  <a:pt x="883" y="199"/>
                </a:cubicBezTo>
                <a:cubicBezTo>
                  <a:pt x="886" y="193"/>
                  <a:pt x="886" y="193"/>
                  <a:pt x="886" y="193"/>
                </a:cubicBezTo>
                <a:cubicBezTo>
                  <a:pt x="891" y="195"/>
                  <a:pt x="891" y="195"/>
                  <a:pt x="891" y="195"/>
                </a:cubicBezTo>
                <a:cubicBezTo>
                  <a:pt x="889" y="198"/>
                  <a:pt x="889" y="198"/>
                  <a:pt x="889" y="198"/>
                </a:cubicBezTo>
                <a:cubicBezTo>
                  <a:pt x="884" y="198"/>
                  <a:pt x="884" y="198"/>
                  <a:pt x="884" y="198"/>
                </a:cubicBezTo>
                <a:cubicBezTo>
                  <a:pt x="884" y="199"/>
                  <a:pt x="887" y="195"/>
                  <a:pt x="884" y="200"/>
                </a:cubicBezTo>
                <a:cubicBezTo>
                  <a:pt x="882" y="198"/>
                  <a:pt x="882" y="198"/>
                  <a:pt x="882" y="198"/>
                </a:cubicBezTo>
                <a:cubicBezTo>
                  <a:pt x="876" y="201"/>
                  <a:pt x="876" y="201"/>
                  <a:pt x="876" y="201"/>
                </a:cubicBezTo>
                <a:cubicBezTo>
                  <a:pt x="873" y="201"/>
                  <a:pt x="873" y="201"/>
                  <a:pt x="873" y="201"/>
                </a:cubicBezTo>
                <a:cubicBezTo>
                  <a:pt x="873" y="205"/>
                  <a:pt x="873" y="205"/>
                  <a:pt x="873" y="205"/>
                </a:cubicBezTo>
                <a:cubicBezTo>
                  <a:pt x="869" y="206"/>
                  <a:pt x="869" y="206"/>
                  <a:pt x="869" y="206"/>
                </a:cubicBezTo>
                <a:cubicBezTo>
                  <a:pt x="867" y="208"/>
                  <a:pt x="867" y="208"/>
                  <a:pt x="867" y="208"/>
                </a:cubicBezTo>
                <a:cubicBezTo>
                  <a:pt x="861" y="209"/>
                  <a:pt x="861" y="209"/>
                  <a:pt x="861" y="209"/>
                </a:cubicBezTo>
                <a:cubicBezTo>
                  <a:pt x="861" y="211"/>
                  <a:pt x="861" y="211"/>
                  <a:pt x="861" y="211"/>
                </a:cubicBezTo>
                <a:cubicBezTo>
                  <a:pt x="852" y="216"/>
                  <a:pt x="852" y="216"/>
                  <a:pt x="852" y="216"/>
                </a:cubicBezTo>
                <a:cubicBezTo>
                  <a:pt x="854" y="212"/>
                  <a:pt x="854" y="212"/>
                  <a:pt x="854" y="212"/>
                </a:cubicBezTo>
                <a:cubicBezTo>
                  <a:pt x="855" y="212"/>
                  <a:pt x="854" y="215"/>
                  <a:pt x="851" y="213"/>
                </a:cubicBezTo>
                <a:cubicBezTo>
                  <a:pt x="851" y="212"/>
                  <a:pt x="858" y="218"/>
                  <a:pt x="851" y="210"/>
                </a:cubicBezTo>
                <a:cubicBezTo>
                  <a:pt x="846" y="212"/>
                  <a:pt x="846" y="212"/>
                  <a:pt x="846" y="212"/>
                </a:cubicBezTo>
                <a:cubicBezTo>
                  <a:pt x="845" y="213"/>
                  <a:pt x="845" y="213"/>
                  <a:pt x="845" y="213"/>
                </a:cubicBezTo>
                <a:cubicBezTo>
                  <a:pt x="851" y="214"/>
                  <a:pt x="851" y="214"/>
                  <a:pt x="851" y="214"/>
                </a:cubicBezTo>
                <a:cubicBezTo>
                  <a:pt x="847" y="219"/>
                  <a:pt x="847" y="219"/>
                  <a:pt x="847" y="219"/>
                </a:cubicBezTo>
                <a:cubicBezTo>
                  <a:pt x="847" y="221"/>
                  <a:pt x="847" y="221"/>
                  <a:pt x="847" y="221"/>
                </a:cubicBezTo>
                <a:cubicBezTo>
                  <a:pt x="851" y="220"/>
                  <a:pt x="851" y="220"/>
                  <a:pt x="851" y="220"/>
                </a:cubicBezTo>
                <a:cubicBezTo>
                  <a:pt x="848" y="223"/>
                  <a:pt x="848" y="223"/>
                  <a:pt x="848" y="223"/>
                </a:cubicBezTo>
                <a:cubicBezTo>
                  <a:pt x="844" y="224"/>
                  <a:pt x="844" y="224"/>
                  <a:pt x="844" y="224"/>
                </a:cubicBezTo>
                <a:cubicBezTo>
                  <a:pt x="839" y="222"/>
                  <a:pt x="839" y="222"/>
                  <a:pt x="839" y="222"/>
                </a:cubicBezTo>
                <a:cubicBezTo>
                  <a:pt x="841" y="220"/>
                  <a:pt x="841" y="220"/>
                  <a:pt x="841" y="220"/>
                </a:cubicBezTo>
                <a:cubicBezTo>
                  <a:pt x="843" y="218"/>
                  <a:pt x="843" y="218"/>
                  <a:pt x="843" y="218"/>
                </a:cubicBezTo>
                <a:cubicBezTo>
                  <a:pt x="841" y="218"/>
                  <a:pt x="841" y="218"/>
                  <a:pt x="841" y="218"/>
                </a:cubicBezTo>
                <a:cubicBezTo>
                  <a:pt x="831" y="225"/>
                  <a:pt x="831" y="225"/>
                  <a:pt x="831" y="225"/>
                </a:cubicBezTo>
                <a:cubicBezTo>
                  <a:pt x="829" y="225"/>
                  <a:pt x="842" y="223"/>
                  <a:pt x="827" y="227"/>
                </a:cubicBezTo>
                <a:cubicBezTo>
                  <a:pt x="821" y="234"/>
                  <a:pt x="821" y="234"/>
                  <a:pt x="821" y="234"/>
                </a:cubicBezTo>
                <a:cubicBezTo>
                  <a:pt x="808" y="242"/>
                  <a:pt x="808" y="242"/>
                  <a:pt x="808" y="242"/>
                </a:cubicBezTo>
                <a:cubicBezTo>
                  <a:pt x="807" y="243"/>
                  <a:pt x="807" y="243"/>
                  <a:pt x="807" y="243"/>
                </a:cubicBezTo>
                <a:cubicBezTo>
                  <a:pt x="808" y="242"/>
                  <a:pt x="808" y="244"/>
                  <a:pt x="809" y="243"/>
                </a:cubicBezTo>
                <a:cubicBezTo>
                  <a:pt x="793" y="254"/>
                  <a:pt x="793" y="254"/>
                  <a:pt x="793" y="254"/>
                </a:cubicBezTo>
                <a:cubicBezTo>
                  <a:pt x="791" y="255"/>
                  <a:pt x="791" y="255"/>
                  <a:pt x="791" y="255"/>
                </a:cubicBezTo>
                <a:cubicBezTo>
                  <a:pt x="792" y="259"/>
                  <a:pt x="792" y="259"/>
                  <a:pt x="792" y="259"/>
                </a:cubicBezTo>
                <a:cubicBezTo>
                  <a:pt x="793" y="259"/>
                  <a:pt x="787" y="261"/>
                  <a:pt x="793" y="258"/>
                </a:cubicBezTo>
                <a:cubicBezTo>
                  <a:pt x="793" y="256"/>
                  <a:pt x="793" y="256"/>
                  <a:pt x="793" y="256"/>
                </a:cubicBezTo>
                <a:cubicBezTo>
                  <a:pt x="793" y="255"/>
                  <a:pt x="786" y="262"/>
                  <a:pt x="797" y="256"/>
                </a:cubicBezTo>
                <a:cubicBezTo>
                  <a:pt x="797" y="254"/>
                  <a:pt x="797" y="254"/>
                  <a:pt x="797" y="254"/>
                </a:cubicBezTo>
                <a:cubicBezTo>
                  <a:pt x="806" y="250"/>
                  <a:pt x="806" y="250"/>
                  <a:pt x="806" y="250"/>
                </a:cubicBezTo>
                <a:cubicBezTo>
                  <a:pt x="812" y="242"/>
                  <a:pt x="812" y="242"/>
                  <a:pt x="812" y="242"/>
                </a:cubicBezTo>
                <a:cubicBezTo>
                  <a:pt x="824" y="234"/>
                  <a:pt x="824" y="234"/>
                  <a:pt x="824" y="234"/>
                </a:cubicBezTo>
                <a:cubicBezTo>
                  <a:pt x="823" y="234"/>
                  <a:pt x="823" y="234"/>
                  <a:pt x="823" y="234"/>
                </a:cubicBezTo>
                <a:cubicBezTo>
                  <a:pt x="829" y="231"/>
                  <a:pt x="829" y="231"/>
                  <a:pt x="829" y="231"/>
                </a:cubicBezTo>
                <a:cubicBezTo>
                  <a:pt x="831" y="227"/>
                  <a:pt x="831" y="227"/>
                  <a:pt x="831" y="227"/>
                </a:cubicBezTo>
                <a:cubicBezTo>
                  <a:pt x="837" y="224"/>
                  <a:pt x="837" y="224"/>
                  <a:pt x="837" y="224"/>
                </a:cubicBezTo>
                <a:cubicBezTo>
                  <a:pt x="838" y="227"/>
                  <a:pt x="846" y="216"/>
                  <a:pt x="837" y="229"/>
                </a:cubicBezTo>
                <a:cubicBezTo>
                  <a:pt x="838" y="229"/>
                  <a:pt x="838" y="229"/>
                  <a:pt x="838" y="229"/>
                </a:cubicBezTo>
                <a:cubicBezTo>
                  <a:pt x="837" y="231"/>
                  <a:pt x="837" y="231"/>
                  <a:pt x="837" y="231"/>
                </a:cubicBezTo>
                <a:cubicBezTo>
                  <a:pt x="834" y="232"/>
                  <a:pt x="834" y="232"/>
                  <a:pt x="834" y="232"/>
                </a:cubicBezTo>
                <a:cubicBezTo>
                  <a:pt x="829" y="231"/>
                  <a:pt x="829" y="231"/>
                  <a:pt x="829" y="231"/>
                </a:cubicBezTo>
                <a:cubicBezTo>
                  <a:pt x="827" y="233"/>
                  <a:pt x="827" y="233"/>
                  <a:pt x="827" y="233"/>
                </a:cubicBezTo>
                <a:cubicBezTo>
                  <a:pt x="830" y="235"/>
                  <a:pt x="830" y="235"/>
                  <a:pt x="830" y="235"/>
                </a:cubicBezTo>
                <a:cubicBezTo>
                  <a:pt x="833" y="235"/>
                  <a:pt x="833" y="235"/>
                  <a:pt x="833" y="235"/>
                </a:cubicBezTo>
                <a:cubicBezTo>
                  <a:pt x="823" y="238"/>
                  <a:pt x="823" y="238"/>
                  <a:pt x="823" y="238"/>
                </a:cubicBezTo>
                <a:cubicBezTo>
                  <a:pt x="823" y="240"/>
                  <a:pt x="823" y="240"/>
                  <a:pt x="823" y="240"/>
                </a:cubicBezTo>
                <a:cubicBezTo>
                  <a:pt x="822" y="241"/>
                  <a:pt x="830" y="241"/>
                  <a:pt x="821" y="240"/>
                </a:cubicBezTo>
                <a:cubicBezTo>
                  <a:pt x="814" y="242"/>
                  <a:pt x="814" y="242"/>
                  <a:pt x="814" y="242"/>
                </a:cubicBezTo>
                <a:cubicBezTo>
                  <a:pt x="818" y="243"/>
                  <a:pt x="818" y="243"/>
                  <a:pt x="818" y="243"/>
                </a:cubicBezTo>
                <a:cubicBezTo>
                  <a:pt x="818" y="244"/>
                  <a:pt x="818" y="245"/>
                  <a:pt x="816" y="244"/>
                </a:cubicBezTo>
                <a:cubicBezTo>
                  <a:pt x="817" y="244"/>
                  <a:pt x="820" y="241"/>
                  <a:pt x="817" y="247"/>
                </a:cubicBezTo>
                <a:cubicBezTo>
                  <a:pt x="818" y="246"/>
                  <a:pt x="822" y="242"/>
                  <a:pt x="813" y="246"/>
                </a:cubicBezTo>
                <a:cubicBezTo>
                  <a:pt x="812" y="246"/>
                  <a:pt x="812" y="246"/>
                  <a:pt x="812" y="246"/>
                </a:cubicBezTo>
                <a:cubicBezTo>
                  <a:pt x="815" y="248"/>
                  <a:pt x="815" y="248"/>
                  <a:pt x="815" y="248"/>
                </a:cubicBezTo>
                <a:cubicBezTo>
                  <a:pt x="810" y="248"/>
                  <a:pt x="810" y="248"/>
                  <a:pt x="810" y="248"/>
                </a:cubicBezTo>
                <a:cubicBezTo>
                  <a:pt x="803" y="254"/>
                  <a:pt x="803" y="254"/>
                  <a:pt x="803" y="254"/>
                </a:cubicBezTo>
                <a:cubicBezTo>
                  <a:pt x="803" y="255"/>
                  <a:pt x="803" y="255"/>
                  <a:pt x="803" y="255"/>
                </a:cubicBezTo>
                <a:cubicBezTo>
                  <a:pt x="802" y="255"/>
                  <a:pt x="802" y="255"/>
                  <a:pt x="802" y="255"/>
                </a:cubicBezTo>
                <a:cubicBezTo>
                  <a:pt x="800" y="256"/>
                  <a:pt x="795" y="255"/>
                  <a:pt x="798" y="259"/>
                </a:cubicBezTo>
                <a:cubicBezTo>
                  <a:pt x="795" y="261"/>
                  <a:pt x="795" y="261"/>
                  <a:pt x="795" y="261"/>
                </a:cubicBezTo>
                <a:cubicBezTo>
                  <a:pt x="795" y="263"/>
                  <a:pt x="795" y="263"/>
                  <a:pt x="795" y="263"/>
                </a:cubicBezTo>
                <a:cubicBezTo>
                  <a:pt x="792" y="263"/>
                  <a:pt x="792" y="263"/>
                  <a:pt x="792" y="263"/>
                </a:cubicBezTo>
                <a:cubicBezTo>
                  <a:pt x="792" y="264"/>
                  <a:pt x="792" y="264"/>
                  <a:pt x="792" y="264"/>
                </a:cubicBezTo>
                <a:cubicBezTo>
                  <a:pt x="785" y="269"/>
                  <a:pt x="785" y="269"/>
                  <a:pt x="785" y="269"/>
                </a:cubicBezTo>
                <a:cubicBezTo>
                  <a:pt x="784" y="272"/>
                  <a:pt x="784" y="272"/>
                  <a:pt x="784" y="272"/>
                </a:cubicBezTo>
                <a:cubicBezTo>
                  <a:pt x="776" y="276"/>
                  <a:pt x="776" y="276"/>
                  <a:pt x="776" y="276"/>
                </a:cubicBezTo>
                <a:cubicBezTo>
                  <a:pt x="775" y="277"/>
                  <a:pt x="775" y="277"/>
                  <a:pt x="775" y="277"/>
                </a:cubicBezTo>
                <a:cubicBezTo>
                  <a:pt x="777" y="278"/>
                  <a:pt x="777" y="278"/>
                  <a:pt x="777" y="278"/>
                </a:cubicBezTo>
                <a:cubicBezTo>
                  <a:pt x="775" y="278"/>
                  <a:pt x="775" y="278"/>
                  <a:pt x="775" y="278"/>
                </a:cubicBezTo>
                <a:cubicBezTo>
                  <a:pt x="758" y="290"/>
                  <a:pt x="758" y="290"/>
                  <a:pt x="758" y="290"/>
                </a:cubicBezTo>
                <a:cubicBezTo>
                  <a:pt x="754" y="294"/>
                  <a:pt x="754" y="294"/>
                  <a:pt x="754" y="294"/>
                </a:cubicBezTo>
                <a:cubicBezTo>
                  <a:pt x="747" y="298"/>
                  <a:pt x="747" y="298"/>
                  <a:pt x="747" y="298"/>
                </a:cubicBezTo>
                <a:cubicBezTo>
                  <a:pt x="745" y="300"/>
                  <a:pt x="745" y="300"/>
                  <a:pt x="745" y="300"/>
                </a:cubicBezTo>
                <a:cubicBezTo>
                  <a:pt x="746" y="301"/>
                  <a:pt x="746" y="301"/>
                  <a:pt x="746" y="301"/>
                </a:cubicBezTo>
                <a:cubicBezTo>
                  <a:pt x="747" y="300"/>
                  <a:pt x="747" y="300"/>
                  <a:pt x="747" y="300"/>
                </a:cubicBezTo>
                <a:cubicBezTo>
                  <a:pt x="748" y="301"/>
                  <a:pt x="748" y="301"/>
                  <a:pt x="748" y="301"/>
                </a:cubicBezTo>
                <a:cubicBezTo>
                  <a:pt x="763" y="293"/>
                  <a:pt x="763" y="293"/>
                  <a:pt x="763" y="293"/>
                </a:cubicBezTo>
                <a:cubicBezTo>
                  <a:pt x="766" y="293"/>
                  <a:pt x="766" y="293"/>
                  <a:pt x="766" y="293"/>
                </a:cubicBezTo>
                <a:cubicBezTo>
                  <a:pt x="784" y="281"/>
                  <a:pt x="784" y="281"/>
                  <a:pt x="784" y="281"/>
                </a:cubicBezTo>
                <a:cubicBezTo>
                  <a:pt x="784" y="278"/>
                  <a:pt x="787" y="284"/>
                  <a:pt x="787" y="280"/>
                </a:cubicBezTo>
                <a:cubicBezTo>
                  <a:pt x="802" y="271"/>
                  <a:pt x="802" y="271"/>
                  <a:pt x="802" y="271"/>
                </a:cubicBezTo>
                <a:cubicBezTo>
                  <a:pt x="793" y="280"/>
                  <a:pt x="793" y="280"/>
                  <a:pt x="793" y="280"/>
                </a:cubicBezTo>
                <a:cubicBezTo>
                  <a:pt x="790" y="283"/>
                  <a:pt x="790" y="283"/>
                  <a:pt x="790" y="283"/>
                </a:cubicBezTo>
                <a:cubicBezTo>
                  <a:pt x="799" y="282"/>
                  <a:pt x="799" y="282"/>
                  <a:pt x="799" y="282"/>
                </a:cubicBezTo>
                <a:cubicBezTo>
                  <a:pt x="800" y="281"/>
                  <a:pt x="801" y="287"/>
                  <a:pt x="802" y="279"/>
                </a:cubicBezTo>
                <a:cubicBezTo>
                  <a:pt x="805" y="281"/>
                  <a:pt x="805" y="281"/>
                  <a:pt x="805" y="281"/>
                </a:cubicBezTo>
                <a:cubicBezTo>
                  <a:pt x="797" y="286"/>
                  <a:pt x="797" y="286"/>
                  <a:pt x="797" y="286"/>
                </a:cubicBezTo>
                <a:cubicBezTo>
                  <a:pt x="797" y="287"/>
                  <a:pt x="797" y="287"/>
                  <a:pt x="797" y="287"/>
                </a:cubicBezTo>
                <a:cubicBezTo>
                  <a:pt x="793" y="290"/>
                  <a:pt x="793" y="290"/>
                  <a:pt x="793" y="290"/>
                </a:cubicBezTo>
                <a:cubicBezTo>
                  <a:pt x="793" y="291"/>
                  <a:pt x="793" y="291"/>
                  <a:pt x="793" y="291"/>
                </a:cubicBezTo>
                <a:cubicBezTo>
                  <a:pt x="792" y="290"/>
                  <a:pt x="792" y="290"/>
                  <a:pt x="792" y="290"/>
                </a:cubicBezTo>
                <a:cubicBezTo>
                  <a:pt x="790" y="290"/>
                  <a:pt x="790" y="290"/>
                  <a:pt x="790" y="290"/>
                </a:cubicBezTo>
                <a:cubicBezTo>
                  <a:pt x="789" y="292"/>
                  <a:pt x="789" y="292"/>
                  <a:pt x="789" y="292"/>
                </a:cubicBezTo>
                <a:cubicBezTo>
                  <a:pt x="790" y="292"/>
                  <a:pt x="790" y="292"/>
                  <a:pt x="790" y="292"/>
                </a:cubicBezTo>
                <a:cubicBezTo>
                  <a:pt x="790" y="294"/>
                  <a:pt x="790" y="294"/>
                  <a:pt x="790" y="294"/>
                </a:cubicBezTo>
                <a:cubicBezTo>
                  <a:pt x="785" y="296"/>
                  <a:pt x="798" y="298"/>
                  <a:pt x="785" y="295"/>
                </a:cubicBezTo>
                <a:cubicBezTo>
                  <a:pt x="783" y="299"/>
                  <a:pt x="783" y="299"/>
                  <a:pt x="783" y="299"/>
                </a:cubicBezTo>
                <a:cubicBezTo>
                  <a:pt x="784" y="301"/>
                  <a:pt x="784" y="301"/>
                  <a:pt x="784" y="301"/>
                </a:cubicBezTo>
                <a:cubicBezTo>
                  <a:pt x="785" y="301"/>
                  <a:pt x="788" y="302"/>
                  <a:pt x="787" y="298"/>
                </a:cubicBezTo>
                <a:cubicBezTo>
                  <a:pt x="788" y="299"/>
                  <a:pt x="790" y="298"/>
                  <a:pt x="791" y="298"/>
                </a:cubicBezTo>
                <a:cubicBezTo>
                  <a:pt x="790" y="297"/>
                  <a:pt x="790" y="297"/>
                  <a:pt x="790" y="297"/>
                </a:cubicBezTo>
                <a:cubicBezTo>
                  <a:pt x="789" y="298"/>
                  <a:pt x="789" y="298"/>
                  <a:pt x="789" y="298"/>
                </a:cubicBezTo>
                <a:cubicBezTo>
                  <a:pt x="790" y="295"/>
                  <a:pt x="780" y="302"/>
                  <a:pt x="793" y="296"/>
                </a:cubicBezTo>
                <a:cubicBezTo>
                  <a:pt x="791" y="301"/>
                  <a:pt x="791" y="301"/>
                  <a:pt x="791" y="301"/>
                </a:cubicBezTo>
                <a:cubicBezTo>
                  <a:pt x="798" y="302"/>
                  <a:pt x="798" y="302"/>
                  <a:pt x="798" y="302"/>
                </a:cubicBezTo>
                <a:cubicBezTo>
                  <a:pt x="794" y="301"/>
                  <a:pt x="800" y="308"/>
                  <a:pt x="798" y="299"/>
                </a:cubicBezTo>
                <a:cubicBezTo>
                  <a:pt x="795" y="299"/>
                  <a:pt x="795" y="299"/>
                  <a:pt x="795" y="299"/>
                </a:cubicBezTo>
                <a:cubicBezTo>
                  <a:pt x="796" y="297"/>
                  <a:pt x="800" y="296"/>
                  <a:pt x="801" y="300"/>
                </a:cubicBezTo>
                <a:cubicBezTo>
                  <a:pt x="809" y="298"/>
                  <a:pt x="809" y="298"/>
                  <a:pt x="809" y="298"/>
                </a:cubicBezTo>
                <a:cubicBezTo>
                  <a:pt x="810" y="294"/>
                  <a:pt x="810" y="294"/>
                  <a:pt x="810" y="294"/>
                </a:cubicBezTo>
                <a:cubicBezTo>
                  <a:pt x="810" y="296"/>
                  <a:pt x="810" y="296"/>
                  <a:pt x="810" y="296"/>
                </a:cubicBezTo>
                <a:cubicBezTo>
                  <a:pt x="819" y="297"/>
                  <a:pt x="819" y="297"/>
                  <a:pt x="819" y="297"/>
                </a:cubicBezTo>
                <a:cubicBezTo>
                  <a:pt x="820" y="295"/>
                  <a:pt x="820" y="295"/>
                  <a:pt x="820" y="295"/>
                </a:cubicBezTo>
                <a:cubicBezTo>
                  <a:pt x="824" y="295"/>
                  <a:pt x="824" y="295"/>
                  <a:pt x="824" y="295"/>
                </a:cubicBezTo>
                <a:cubicBezTo>
                  <a:pt x="824" y="292"/>
                  <a:pt x="824" y="292"/>
                  <a:pt x="824" y="292"/>
                </a:cubicBezTo>
                <a:cubicBezTo>
                  <a:pt x="827" y="289"/>
                  <a:pt x="825" y="295"/>
                  <a:pt x="827" y="295"/>
                </a:cubicBezTo>
                <a:cubicBezTo>
                  <a:pt x="829" y="294"/>
                  <a:pt x="829" y="294"/>
                  <a:pt x="829" y="294"/>
                </a:cubicBezTo>
                <a:cubicBezTo>
                  <a:pt x="831" y="295"/>
                  <a:pt x="831" y="295"/>
                  <a:pt x="831" y="295"/>
                </a:cubicBezTo>
                <a:cubicBezTo>
                  <a:pt x="833" y="292"/>
                  <a:pt x="833" y="292"/>
                  <a:pt x="833" y="292"/>
                </a:cubicBezTo>
                <a:cubicBezTo>
                  <a:pt x="844" y="291"/>
                  <a:pt x="844" y="291"/>
                  <a:pt x="844" y="291"/>
                </a:cubicBezTo>
                <a:cubicBezTo>
                  <a:pt x="844" y="290"/>
                  <a:pt x="844" y="290"/>
                  <a:pt x="844" y="290"/>
                </a:cubicBezTo>
                <a:cubicBezTo>
                  <a:pt x="847" y="291"/>
                  <a:pt x="847" y="291"/>
                  <a:pt x="847" y="291"/>
                </a:cubicBezTo>
                <a:cubicBezTo>
                  <a:pt x="851" y="289"/>
                  <a:pt x="851" y="289"/>
                  <a:pt x="851" y="289"/>
                </a:cubicBezTo>
                <a:cubicBezTo>
                  <a:pt x="860" y="288"/>
                  <a:pt x="860" y="288"/>
                  <a:pt x="860" y="288"/>
                </a:cubicBezTo>
                <a:cubicBezTo>
                  <a:pt x="862" y="286"/>
                  <a:pt x="862" y="286"/>
                  <a:pt x="862" y="286"/>
                </a:cubicBezTo>
                <a:cubicBezTo>
                  <a:pt x="861" y="286"/>
                  <a:pt x="859" y="289"/>
                  <a:pt x="865" y="287"/>
                </a:cubicBezTo>
                <a:cubicBezTo>
                  <a:pt x="866" y="286"/>
                  <a:pt x="866" y="286"/>
                  <a:pt x="866" y="286"/>
                </a:cubicBezTo>
                <a:cubicBezTo>
                  <a:pt x="867" y="287"/>
                  <a:pt x="867" y="287"/>
                  <a:pt x="867" y="287"/>
                </a:cubicBezTo>
                <a:cubicBezTo>
                  <a:pt x="863" y="289"/>
                  <a:pt x="863" y="289"/>
                  <a:pt x="863" y="289"/>
                </a:cubicBezTo>
                <a:cubicBezTo>
                  <a:pt x="863" y="291"/>
                  <a:pt x="863" y="291"/>
                  <a:pt x="863" y="291"/>
                </a:cubicBezTo>
                <a:cubicBezTo>
                  <a:pt x="868" y="291"/>
                  <a:pt x="868" y="291"/>
                  <a:pt x="868" y="291"/>
                </a:cubicBezTo>
                <a:cubicBezTo>
                  <a:pt x="871" y="287"/>
                  <a:pt x="871" y="287"/>
                  <a:pt x="871" y="287"/>
                </a:cubicBezTo>
                <a:cubicBezTo>
                  <a:pt x="869" y="286"/>
                  <a:pt x="869" y="286"/>
                  <a:pt x="869" y="286"/>
                </a:cubicBezTo>
                <a:cubicBezTo>
                  <a:pt x="880" y="283"/>
                  <a:pt x="880" y="283"/>
                  <a:pt x="880" y="283"/>
                </a:cubicBezTo>
                <a:cubicBezTo>
                  <a:pt x="880" y="283"/>
                  <a:pt x="880" y="283"/>
                  <a:pt x="880" y="283"/>
                </a:cubicBezTo>
                <a:cubicBezTo>
                  <a:pt x="882" y="281"/>
                  <a:pt x="882" y="281"/>
                  <a:pt x="882" y="281"/>
                </a:cubicBezTo>
                <a:cubicBezTo>
                  <a:pt x="884" y="282"/>
                  <a:pt x="884" y="282"/>
                  <a:pt x="884" y="282"/>
                </a:cubicBezTo>
                <a:cubicBezTo>
                  <a:pt x="886" y="284"/>
                  <a:pt x="888" y="281"/>
                  <a:pt x="890" y="282"/>
                </a:cubicBezTo>
                <a:cubicBezTo>
                  <a:pt x="890" y="283"/>
                  <a:pt x="892" y="281"/>
                  <a:pt x="890" y="283"/>
                </a:cubicBezTo>
                <a:cubicBezTo>
                  <a:pt x="890" y="283"/>
                  <a:pt x="891" y="283"/>
                  <a:pt x="891" y="283"/>
                </a:cubicBezTo>
                <a:cubicBezTo>
                  <a:pt x="892" y="280"/>
                  <a:pt x="892" y="280"/>
                  <a:pt x="892" y="280"/>
                </a:cubicBezTo>
                <a:cubicBezTo>
                  <a:pt x="899" y="279"/>
                  <a:pt x="899" y="279"/>
                  <a:pt x="899" y="279"/>
                </a:cubicBezTo>
                <a:cubicBezTo>
                  <a:pt x="899" y="275"/>
                  <a:pt x="899" y="275"/>
                  <a:pt x="899" y="275"/>
                </a:cubicBezTo>
                <a:cubicBezTo>
                  <a:pt x="904" y="278"/>
                  <a:pt x="904" y="278"/>
                  <a:pt x="904" y="278"/>
                </a:cubicBezTo>
                <a:cubicBezTo>
                  <a:pt x="909" y="277"/>
                  <a:pt x="909" y="277"/>
                  <a:pt x="909" y="277"/>
                </a:cubicBezTo>
                <a:cubicBezTo>
                  <a:pt x="908" y="275"/>
                  <a:pt x="908" y="275"/>
                  <a:pt x="908" y="275"/>
                </a:cubicBezTo>
                <a:cubicBezTo>
                  <a:pt x="911" y="271"/>
                  <a:pt x="911" y="271"/>
                  <a:pt x="911" y="271"/>
                </a:cubicBezTo>
                <a:cubicBezTo>
                  <a:pt x="913" y="271"/>
                  <a:pt x="913" y="271"/>
                  <a:pt x="913" y="271"/>
                </a:cubicBezTo>
                <a:cubicBezTo>
                  <a:pt x="916" y="271"/>
                  <a:pt x="916" y="271"/>
                  <a:pt x="916" y="271"/>
                </a:cubicBezTo>
                <a:cubicBezTo>
                  <a:pt x="920" y="268"/>
                  <a:pt x="920" y="268"/>
                  <a:pt x="920" y="268"/>
                </a:cubicBezTo>
                <a:cubicBezTo>
                  <a:pt x="921" y="271"/>
                  <a:pt x="921" y="271"/>
                  <a:pt x="921" y="271"/>
                </a:cubicBezTo>
                <a:cubicBezTo>
                  <a:pt x="925" y="271"/>
                  <a:pt x="925" y="271"/>
                  <a:pt x="925" y="271"/>
                </a:cubicBezTo>
                <a:cubicBezTo>
                  <a:pt x="926" y="272"/>
                  <a:pt x="919" y="273"/>
                  <a:pt x="926" y="268"/>
                </a:cubicBezTo>
                <a:cubicBezTo>
                  <a:pt x="923" y="267"/>
                  <a:pt x="923" y="267"/>
                  <a:pt x="923" y="267"/>
                </a:cubicBezTo>
                <a:cubicBezTo>
                  <a:pt x="923" y="267"/>
                  <a:pt x="920" y="268"/>
                  <a:pt x="924" y="266"/>
                </a:cubicBezTo>
                <a:cubicBezTo>
                  <a:pt x="920" y="266"/>
                  <a:pt x="920" y="266"/>
                  <a:pt x="920" y="266"/>
                </a:cubicBezTo>
                <a:cubicBezTo>
                  <a:pt x="920" y="262"/>
                  <a:pt x="920" y="262"/>
                  <a:pt x="920" y="262"/>
                </a:cubicBezTo>
                <a:cubicBezTo>
                  <a:pt x="922" y="260"/>
                  <a:pt x="922" y="260"/>
                  <a:pt x="922" y="260"/>
                </a:cubicBezTo>
                <a:cubicBezTo>
                  <a:pt x="928" y="261"/>
                  <a:pt x="928" y="261"/>
                  <a:pt x="928" y="261"/>
                </a:cubicBezTo>
                <a:cubicBezTo>
                  <a:pt x="934" y="257"/>
                  <a:pt x="934" y="257"/>
                  <a:pt x="934" y="257"/>
                </a:cubicBezTo>
                <a:cubicBezTo>
                  <a:pt x="935" y="258"/>
                  <a:pt x="937" y="256"/>
                  <a:pt x="939" y="255"/>
                </a:cubicBezTo>
                <a:cubicBezTo>
                  <a:pt x="940" y="256"/>
                  <a:pt x="940" y="256"/>
                  <a:pt x="940" y="256"/>
                </a:cubicBezTo>
                <a:cubicBezTo>
                  <a:pt x="944" y="252"/>
                  <a:pt x="944" y="252"/>
                  <a:pt x="944" y="252"/>
                </a:cubicBezTo>
                <a:cubicBezTo>
                  <a:pt x="945" y="250"/>
                  <a:pt x="945" y="250"/>
                  <a:pt x="945" y="250"/>
                </a:cubicBezTo>
                <a:cubicBezTo>
                  <a:pt x="947" y="248"/>
                  <a:pt x="947" y="248"/>
                  <a:pt x="947" y="248"/>
                </a:cubicBezTo>
                <a:cubicBezTo>
                  <a:pt x="955" y="246"/>
                  <a:pt x="955" y="246"/>
                  <a:pt x="955" y="246"/>
                </a:cubicBezTo>
                <a:cubicBezTo>
                  <a:pt x="954" y="245"/>
                  <a:pt x="957" y="242"/>
                  <a:pt x="952" y="243"/>
                </a:cubicBezTo>
                <a:cubicBezTo>
                  <a:pt x="957" y="241"/>
                  <a:pt x="957" y="241"/>
                  <a:pt x="957" y="241"/>
                </a:cubicBezTo>
                <a:cubicBezTo>
                  <a:pt x="956" y="240"/>
                  <a:pt x="956" y="240"/>
                  <a:pt x="956" y="240"/>
                </a:cubicBezTo>
                <a:cubicBezTo>
                  <a:pt x="959" y="239"/>
                  <a:pt x="959" y="239"/>
                  <a:pt x="959" y="239"/>
                </a:cubicBezTo>
                <a:cubicBezTo>
                  <a:pt x="968" y="230"/>
                  <a:pt x="968" y="230"/>
                  <a:pt x="968" y="230"/>
                </a:cubicBezTo>
                <a:cubicBezTo>
                  <a:pt x="968" y="229"/>
                  <a:pt x="965" y="231"/>
                  <a:pt x="968" y="227"/>
                </a:cubicBezTo>
                <a:cubicBezTo>
                  <a:pt x="973" y="229"/>
                  <a:pt x="973" y="229"/>
                  <a:pt x="973" y="229"/>
                </a:cubicBezTo>
                <a:cubicBezTo>
                  <a:pt x="977" y="223"/>
                  <a:pt x="977" y="223"/>
                  <a:pt x="977" y="223"/>
                </a:cubicBezTo>
                <a:cubicBezTo>
                  <a:pt x="973" y="222"/>
                  <a:pt x="973" y="222"/>
                  <a:pt x="973" y="222"/>
                </a:cubicBezTo>
                <a:cubicBezTo>
                  <a:pt x="973" y="222"/>
                  <a:pt x="977" y="222"/>
                  <a:pt x="972" y="220"/>
                </a:cubicBezTo>
                <a:cubicBezTo>
                  <a:pt x="981" y="212"/>
                  <a:pt x="981" y="212"/>
                  <a:pt x="981" y="212"/>
                </a:cubicBezTo>
                <a:cubicBezTo>
                  <a:pt x="981" y="215"/>
                  <a:pt x="981" y="215"/>
                  <a:pt x="981" y="215"/>
                </a:cubicBezTo>
                <a:cubicBezTo>
                  <a:pt x="988" y="214"/>
                  <a:pt x="988" y="214"/>
                  <a:pt x="988" y="214"/>
                </a:cubicBezTo>
                <a:cubicBezTo>
                  <a:pt x="989" y="215"/>
                  <a:pt x="982" y="217"/>
                  <a:pt x="991" y="215"/>
                </a:cubicBezTo>
                <a:cubicBezTo>
                  <a:pt x="989" y="210"/>
                  <a:pt x="989" y="210"/>
                  <a:pt x="989" y="210"/>
                </a:cubicBezTo>
                <a:cubicBezTo>
                  <a:pt x="987" y="211"/>
                  <a:pt x="987" y="211"/>
                  <a:pt x="987" y="211"/>
                </a:cubicBezTo>
                <a:cubicBezTo>
                  <a:pt x="986" y="211"/>
                  <a:pt x="986" y="211"/>
                  <a:pt x="986" y="211"/>
                </a:cubicBezTo>
                <a:cubicBezTo>
                  <a:pt x="989" y="207"/>
                  <a:pt x="989" y="207"/>
                  <a:pt x="989" y="207"/>
                </a:cubicBezTo>
                <a:cubicBezTo>
                  <a:pt x="992" y="208"/>
                  <a:pt x="992" y="208"/>
                  <a:pt x="992" y="208"/>
                </a:cubicBezTo>
                <a:cubicBezTo>
                  <a:pt x="997" y="210"/>
                  <a:pt x="997" y="210"/>
                  <a:pt x="997" y="210"/>
                </a:cubicBezTo>
                <a:cubicBezTo>
                  <a:pt x="998" y="209"/>
                  <a:pt x="998" y="209"/>
                  <a:pt x="998" y="209"/>
                </a:cubicBezTo>
                <a:cubicBezTo>
                  <a:pt x="994" y="206"/>
                  <a:pt x="994" y="206"/>
                  <a:pt x="994" y="206"/>
                </a:cubicBezTo>
                <a:cubicBezTo>
                  <a:pt x="1002" y="200"/>
                  <a:pt x="1002" y="200"/>
                  <a:pt x="1002" y="200"/>
                </a:cubicBezTo>
                <a:cubicBezTo>
                  <a:pt x="1001" y="198"/>
                  <a:pt x="1001" y="198"/>
                  <a:pt x="1001" y="198"/>
                </a:cubicBezTo>
                <a:cubicBezTo>
                  <a:pt x="998" y="198"/>
                  <a:pt x="998" y="198"/>
                  <a:pt x="998" y="198"/>
                </a:cubicBezTo>
                <a:cubicBezTo>
                  <a:pt x="997" y="198"/>
                  <a:pt x="997" y="198"/>
                  <a:pt x="997" y="198"/>
                </a:cubicBezTo>
                <a:cubicBezTo>
                  <a:pt x="1002" y="194"/>
                  <a:pt x="1002" y="194"/>
                  <a:pt x="1002" y="194"/>
                </a:cubicBezTo>
                <a:cubicBezTo>
                  <a:pt x="1004" y="196"/>
                  <a:pt x="997" y="195"/>
                  <a:pt x="1004" y="197"/>
                </a:cubicBezTo>
                <a:cubicBezTo>
                  <a:pt x="1010" y="194"/>
                  <a:pt x="1010" y="194"/>
                  <a:pt x="1010" y="194"/>
                </a:cubicBezTo>
                <a:cubicBezTo>
                  <a:pt x="1008" y="190"/>
                  <a:pt x="1008" y="190"/>
                  <a:pt x="1008" y="190"/>
                </a:cubicBezTo>
                <a:cubicBezTo>
                  <a:pt x="1011" y="187"/>
                  <a:pt x="1011" y="187"/>
                  <a:pt x="1011" y="187"/>
                </a:cubicBezTo>
                <a:cubicBezTo>
                  <a:pt x="1009" y="184"/>
                  <a:pt x="1009" y="184"/>
                  <a:pt x="1009" y="184"/>
                </a:cubicBezTo>
                <a:cubicBezTo>
                  <a:pt x="1009" y="182"/>
                  <a:pt x="1009" y="182"/>
                  <a:pt x="1009" y="182"/>
                </a:cubicBezTo>
                <a:cubicBezTo>
                  <a:pt x="1010" y="184"/>
                  <a:pt x="1010" y="184"/>
                  <a:pt x="1010" y="184"/>
                </a:cubicBezTo>
                <a:cubicBezTo>
                  <a:pt x="1013" y="178"/>
                  <a:pt x="1014" y="188"/>
                  <a:pt x="1022" y="181"/>
                </a:cubicBezTo>
                <a:cubicBezTo>
                  <a:pt x="1023" y="180"/>
                  <a:pt x="1023" y="180"/>
                  <a:pt x="1023" y="180"/>
                </a:cubicBezTo>
                <a:cubicBezTo>
                  <a:pt x="1020" y="177"/>
                  <a:pt x="1020" y="177"/>
                  <a:pt x="1020" y="177"/>
                </a:cubicBezTo>
                <a:cubicBezTo>
                  <a:pt x="1018" y="180"/>
                  <a:pt x="1018" y="180"/>
                  <a:pt x="1018" y="180"/>
                </a:cubicBezTo>
                <a:cubicBezTo>
                  <a:pt x="1018" y="177"/>
                  <a:pt x="1018" y="177"/>
                  <a:pt x="1018" y="177"/>
                </a:cubicBezTo>
                <a:cubicBezTo>
                  <a:pt x="1024" y="174"/>
                  <a:pt x="1024" y="174"/>
                  <a:pt x="1024" y="174"/>
                </a:cubicBezTo>
                <a:cubicBezTo>
                  <a:pt x="1025" y="175"/>
                  <a:pt x="1025" y="175"/>
                  <a:pt x="1025" y="175"/>
                </a:cubicBezTo>
                <a:cubicBezTo>
                  <a:pt x="1025" y="172"/>
                  <a:pt x="1025" y="172"/>
                  <a:pt x="1025" y="172"/>
                </a:cubicBezTo>
                <a:cubicBezTo>
                  <a:pt x="1031" y="173"/>
                  <a:pt x="1031" y="173"/>
                  <a:pt x="1031" y="173"/>
                </a:cubicBezTo>
                <a:cubicBezTo>
                  <a:pt x="1035" y="166"/>
                  <a:pt x="1032" y="178"/>
                  <a:pt x="1037" y="164"/>
                </a:cubicBezTo>
                <a:cubicBezTo>
                  <a:pt x="1037" y="163"/>
                  <a:pt x="1037" y="163"/>
                  <a:pt x="1037" y="163"/>
                </a:cubicBezTo>
                <a:cubicBezTo>
                  <a:pt x="1041" y="164"/>
                  <a:pt x="1041" y="164"/>
                  <a:pt x="1041" y="164"/>
                </a:cubicBezTo>
                <a:cubicBezTo>
                  <a:pt x="1041" y="165"/>
                  <a:pt x="1041" y="165"/>
                  <a:pt x="1041" y="165"/>
                </a:cubicBezTo>
                <a:cubicBezTo>
                  <a:pt x="1042" y="166"/>
                  <a:pt x="1042" y="166"/>
                  <a:pt x="1042" y="166"/>
                </a:cubicBezTo>
                <a:cubicBezTo>
                  <a:pt x="1043" y="166"/>
                  <a:pt x="1043" y="166"/>
                  <a:pt x="1043" y="166"/>
                </a:cubicBezTo>
                <a:cubicBezTo>
                  <a:pt x="1043" y="159"/>
                  <a:pt x="1043" y="159"/>
                  <a:pt x="1043" y="159"/>
                </a:cubicBezTo>
                <a:cubicBezTo>
                  <a:pt x="1039" y="159"/>
                  <a:pt x="1039" y="159"/>
                  <a:pt x="1039" y="159"/>
                </a:cubicBezTo>
                <a:cubicBezTo>
                  <a:pt x="1038" y="156"/>
                  <a:pt x="1038" y="156"/>
                  <a:pt x="1038" y="156"/>
                </a:cubicBezTo>
                <a:cubicBezTo>
                  <a:pt x="1042" y="154"/>
                  <a:pt x="1042" y="154"/>
                  <a:pt x="1042" y="154"/>
                </a:cubicBezTo>
                <a:cubicBezTo>
                  <a:pt x="1044" y="154"/>
                  <a:pt x="1041" y="157"/>
                  <a:pt x="1045" y="156"/>
                </a:cubicBezTo>
                <a:cubicBezTo>
                  <a:pt x="1047" y="155"/>
                  <a:pt x="1036" y="152"/>
                  <a:pt x="1050" y="155"/>
                </a:cubicBezTo>
                <a:cubicBezTo>
                  <a:pt x="1052" y="152"/>
                  <a:pt x="1052" y="152"/>
                  <a:pt x="1052" y="152"/>
                </a:cubicBezTo>
                <a:cubicBezTo>
                  <a:pt x="1048" y="152"/>
                  <a:pt x="1048" y="152"/>
                  <a:pt x="1048" y="152"/>
                </a:cubicBezTo>
                <a:cubicBezTo>
                  <a:pt x="1048" y="150"/>
                  <a:pt x="1048" y="150"/>
                  <a:pt x="1048" y="150"/>
                </a:cubicBezTo>
                <a:cubicBezTo>
                  <a:pt x="1052" y="148"/>
                  <a:pt x="1043" y="161"/>
                  <a:pt x="1052" y="146"/>
                </a:cubicBezTo>
                <a:cubicBezTo>
                  <a:pt x="1055" y="145"/>
                  <a:pt x="1055" y="145"/>
                  <a:pt x="1055" y="145"/>
                </a:cubicBezTo>
                <a:cubicBezTo>
                  <a:pt x="1059" y="148"/>
                  <a:pt x="1044" y="146"/>
                  <a:pt x="1061" y="141"/>
                </a:cubicBezTo>
                <a:cubicBezTo>
                  <a:pt x="1060" y="138"/>
                  <a:pt x="1054" y="145"/>
                  <a:pt x="1066" y="140"/>
                </a:cubicBezTo>
                <a:cubicBezTo>
                  <a:pt x="1064" y="137"/>
                  <a:pt x="1064" y="137"/>
                  <a:pt x="1064" y="137"/>
                </a:cubicBezTo>
                <a:cubicBezTo>
                  <a:pt x="1062" y="136"/>
                  <a:pt x="1062" y="136"/>
                  <a:pt x="1062" y="136"/>
                </a:cubicBezTo>
                <a:cubicBezTo>
                  <a:pt x="1063" y="132"/>
                  <a:pt x="1063" y="132"/>
                  <a:pt x="1063" y="132"/>
                </a:cubicBezTo>
                <a:cubicBezTo>
                  <a:pt x="1071" y="130"/>
                  <a:pt x="1071" y="130"/>
                  <a:pt x="1071" y="130"/>
                </a:cubicBezTo>
                <a:cubicBezTo>
                  <a:pt x="1073" y="128"/>
                  <a:pt x="1073" y="128"/>
                  <a:pt x="1073" y="128"/>
                </a:cubicBezTo>
                <a:cubicBezTo>
                  <a:pt x="1071" y="127"/>
                  <a:pt x="1071" y="127"/>
                  <a:pt x="1071" y="127"/>
                </a:cubicBezTo>
                <a:cubicBezTo>
                  <a:pt x="1074" y="126"/>
                  <a:pt x="1074" y="129"/>
                  <a:pt x="1075" y="123"/>
                </a:cubicBezTo>
                <a:cubicBezTo>
                  <a:pt x="1078" y="123"/>
                  <a:pt x="1078" y="123"/>
                  <a:pt x="1078" y="123"/>
                </a:cubicBezTo>
                <a:cubicBezTo>
                  <a:pt x="1083" y="124"/>
                  <a:pt x="1071" y="125"/>
                  <a:pt x="1082" y="123"/>
                </a:cubicBezTo>
                <a:cubicBezTo>
                  <a:pt x="1080" y="120"/>
                  <a:pt x="1080" y="120"/>
                  <a:pt x="1080" y="120"/>
                </a:cubicBezTo>
                <a:cubicBezTo>
                  <a:pt x="1081" y="120"/>
                  <a:pt x="1072" y="125"/>
                  <a:pt x="1084" y="120"/>
                </a:cubicBezTo>
                <a:cubicBezTo>
                  <a:pt x="1084" y="118"/>
                  <a:pt x="1084" y="118"/>
                  <a:pt x="1084" y="118"/>
                </a:cubicBezTo>
                <a:cubicBezTo>
                  <a:pt x="1089" y="117"/>
                  <a:pt x="1089" y="117"/>
                  <a:pt x="1089" y="117"/>
                </a:cubicBezTo>
                <a:cubicBezTo>
                  <a:pt x="1086" y="115"/>
                  <a:pt x="1086" y="115"/>
                  <a:pt x="1086" y="115"/>
                </a:cubicBezTo>
                <a:cubicBezTo>
                  <a:pt x="1087" y="111"/>
                  <a:pt x="1087" y="111"/>
                  <a:pt x="1087" y="111"/>
                </a:cubicBezTo>
                <a:cubicBezTo>
                  <a:pt x="1090" y="110"/>
                  <a:pt x="1094" y="114"/>
                  <a:pt x="1095" y="112"/>
                </a:cubicBezTo>
                <a:cubicBezTo>
                  <a:pt x="1097" y="108"/>
                  <a:pt x="1097" y="108"/>
                  <a:pt x="1097" y="108"/>
                </a:cubicBezTo>
                <a:cubicBezTo>
                  <a:pt x="1096" y="107"/>
                  <a:pt x="1096" y="107"/>
                  <a:pt x="1096" y="107"/>
                </a:cubicBezTo>
                <a:cubicBezTo>
                  <a:pt x="1102" y="103"/>
                  <a:pt x="1102" y="103"/>
                  <a:pt x="1102" y="103"/>
                </a:cubicBezTo>
                <a:cubicBezTo>
                  <a:pt x="1101" y="101"/>
                  <a:pt x="1101" y="101"/>
                  <a:pt x="1101" y="101"/>
                </a:cubicBezTo>
                <a:cubicBezTo>
                  <a:pt x="1101" y="98"/>
                  <a:pt x="1101" y="98"/>
                  <a:pt x="1101" y="98"/>
                </a:cubicBezTo>
                <a:cubicBezTo>
                  <a:pt x="1106" y="97"/>
                  <a:pt x="1106" y="97"/>
                  <a:pt x="1106" y="97"/>
                </a:cubicBezTo>
                <a:cubicBezTo>
                  <a:pt x="1106" y="98"/>
                  <a:pt x="1105" y="95"/>
                  <a:pt x="1106" y="98"/>
                </a:cubicBezTo>
                <a:cubicBezTo>
                  <a:pt x="1107" y="99"/>
                  <a:pt x="1107" y="99"/>
                  <a:pt x="1107" y="99"/>
                </a:cubicBezTo>
                <a:cubicBezTo>
                  <a:pt x="1109" y="97"/>
                  <a:pt x="1109" y="97"/>
                  <a:pt x="1109" y="97"/>
                </a:cubicBezTo>
                <a:cubicBezTo>
                  <a:pt x="1112" y="92"/>
                  <a:pt x="1112" y="92"/>
                  <a:pt x="1112" y="92"/>
                </a:cubicBezTo>
                <a:cubicBezTo>
                  <a:pt x="1113" y="92"/>
                  <a:pt x="1114" y="94"/>
                  <a:pt x="1115" y="92"/>
                </a:cubicBezTo>
                <a:cubicBezTo>
                  <a:pt x="1113" y="90"/>
                  <a:pt x="1113" y="90"/>
                  <a:pt x="1113" y="90"/>
                </a:cubicBezTo>
                <a:cubicBezTo>
                  <a:pt x="1110" y="91"/>
                  <a:pt x="1110" y="91"/>
                  <a:pt x="1110" y="91"/>
                </a:cubicBezTo>
                <a:cubicBezTo>
                  <a:pt x="1109" y="88"/>
                  <a:pt x="1109" y="88"/>
                  <a:pt x="1109" y="88"/>
                </a:cubicBezTo>
                <a:cubicBezTo>
                  <a:pt x="1107" y="88"/>
                  <a:pt x="1107" y="88"/>
                  <a:pt x="1107" y="88"/>
                </a:cubicBezTo>
                <a:cubicBezTo>
                  <a:pt x="1116" y="85"/>
                  <a:pt x="1116" y="85"/>
                  <a:pt x="1116" y="85"/>
                </a:cubicBezTo>
                <a:cubicBezTo>
                  <a:pt x="1119" y="86"/>
                  <a:pt x="1119" y="86"/>
                  <a:pt x="1119" y="86"/>
                </a:cubicBezTo>
                <a:cubicBezTo>
                  <a:pt x="1121" y="84"/>
                  <a:pt x="1121" y="84"/>
                  <a:pt x="1121" y="84"/>
                </a:cubicBezTo>
                <a:cubicBezTo>
                  <a:pt x="1119" y="83"/>
                  <a:pt x="1119" y="83"/>
                  <a:pt x="1119" y="83"/>
                </a:cubicBezTo>
                <a:cubicBezTo>
                  <a:pt x="1116" y="80"/>
                  <a:pt x="1116" y="91"/>
                  <a:pt x="1119" y="80"/>
                </a:cubicBezTo>
                <a:cubicBezTo>
                  <a:pt x="1123" y="80"/>
                  <a:pt x="1123" y="80"/>
                  <a:pt x="1123" y="80"/>
                </a:cubicBezTo>
                <a:cubicBezTo>
                  <a:pt x="1131" y="73"/>
                  <a:pt x="1131" y="73"/>
                  <a:pt x="1131" y="73"/>
                </a:cubicBezTo>
                <a:cubicBezTo>
                  <a:pt x="1133" y="73"/>
                  <a:pt x="1119" y="78"/>
                  <a:pt x="1135" y="71"/>
                </a:cubicBezTo>
                <a:cubicBezTo>
                  <a:pt x="1135" y="70"/>
                  <a:pt x="1134" y="74"/>
                  <a:pt x="1134" y="69"/>
                </a:cubicBezTo>
                <a:cubicBezTo>
                  <a:pt x="1137" y="68"/>
                  <a:pt x="1137" y="68"/>
                  <a:pt x="1137" y="68"/>
                </a:cubicBezTo>
                <a:cubicBezTo>
                  <a:pt x="1142" y="70"/>
                  <a:pt x="1142" y="70"/>
                  <a:pt x="1142" y="70"/>
                </a:cubicBezTo>
                <a:cubicBezTo>
                  <a:pt x="1143" y="69"/>
                  <a:pt x="1143" y="69"/>
                  <a:pt x="1143" y="69"/>
                </a:cubicBezTo>
                <a:cubicBezTo>
                  <a:pt x="1141" y="63"/>
                  <a:pt x="1141" y="63"/>
                  <a:pt x="1141" y="63"/>
                </a:cubicBezTo>
                <a:cubicBezTo>
                  <a:pt x="1152" y="56"/>
                  <a:pt x="1152" y="56"/>
                  <a:pt x="1152" y="56"/>
                </a:cubicBezTo>
                <a:cubicBezTo>
                  <a:pt x="1153" y="53"/>
                  <a:pt x="1153" y="53"/>
                  <a:pt x="1153" y="53"/>
                </a:cubicBezTo>
                <a:cubicBezTo>
                  <a:pt x="1157" y="53"/>
                  <a:pt x="1157" y="53"/>
                  <a:pt x="1157" y="53"/>
                </a:cubicBezTo>
                <a:cubicBezTo>
                  <a:pt x="1156" y="50"/>
                  <a:pt x="1156" y="50"/>
                  <a:pt x="1156" y="50"/>
                </a:cubicBezTo>
                <a:cubicBezTo>
                  <a:pt x="1158" y="52"/>
                  <a:pt x="1158" y="52"/>
                  <a:pt x="1158" y="52"/>
                </a:cubicBezTo>
                <a:cubicBezTo>
                  <a:pt x="1165" y="50"/>
                  <a:pt x="1165" y="50"/>
                  <a:pt x="1165" y="50"/>
                </a:cubicBezTo>
                <a:cubicBezTo>
                  <a:pt x="1163" y="47"/>
                  <a:pt x="1163" y="47"/>
                  <a:pt x="1163" y="47"/>
                </a:cubicBezTo>
                <a:cubicBezTo>
                  <a:pt x="1164" y="47"/>
                  <a:pt x="1164" y="46"/>
                  <a:pt x="1165" y="47"/>
                </a:cubicBezTo>
                <a:cubicBezTo>
                  <a:pt x="1161" y="44"/>
                  <a:pt x="1161" y="44"/>
                  <a:pt x="1161" y="44"/>
                </a:cubicBezTo>
                <a:cubicBezTo>
                  <a:pt x="1161" y="43"/>
                  <a:pt x="1161" y="43"/>
                  <a:pt x="1161" y="43"/>
                </a:cubicBezTo>
                <a:cubicBezTo>
                  <a:pt x="1168" y="43"/>
                  <a:pt x="1168" y="43"/>
                  <a:pt x="1168" y="43"/>
                </a:cubicBezTo>
                <a:cubicBezTo>
                  <a:pt x="1175" y="40"/>
                  <a:pt x="1175" y="40"/>
                  <a:pt x="1175" y="40"/>
                </a:cubicBezTo>
                <a:cubicBezTo>
                  <a:pt x="1175" y="38"/>
                  <a:pt x="1175" y="38"/>
                  <a:pt x="1175" y="38"/>
                </a:cubicBezTo>
                <a:cubicBezTo>
                  <a:pt x="1182" y="33"/>
                  <a:pt x="1182" y="33"/>
                  <a:pt x="1182" y="33"/>
                </a:cubicBezTo>
                <a:cubicBezTo>
                  <a:pt x="1181" y="31"/>
                  <a:pt x="1187" y="36"/>
                  <a:pt x="1186" y="29"/>
                </a:cubicBezTo>
                <a:cubicBezTo>
                  <a:pt x="1188" y="30"/>
                  <a:pt x="1188" y="30"/>
                  <a:pt x="1188" y="30"/>
                </a:cubicBezTo>
                <a:cubicBezTo>
                  <a:pt x="1192" y="25"/>
                  <a:pt x="1192" y="25"/>
                  <a:pt x="1192" y="25"/>
                </a:cubicBezTo>
                <a:cubicBezTo>
                  <a:pt x="1193" y="25"/>
                  <a:pt x="1193" y="25"/>
                  <a:pt x="1193" y="25"/>
                </a:cubicBezTo>
                <a:cubicBezTo>
                  <a:pt x="1193" y="22"/>
                  <a:pt x="1193" y="22"/>
                  <a:pt x="1193" y="22"/>
                </a:cubicBezTo>
                <a:cubicBezTo>
                  <a:pt x="1195" y="23"/>
                  <a:pt x="1197" y="20"/>
                  <a:pt x="1198" y="19"/>
                </a:cubicBezTo>
                <a:cubicBezTo>
                  <a:pt x="1199" y="17"/>
                  <a:pt x="1204" y="18"/>
                  <a:pt x="1200" y="15"/>
                </a:cubicBezTo>
                <a:cubicBezTo>
                  <a:pt x="1203" y="16"/>
                  <a:pt x="1204" y="10"/>
                  <a:pt x="1207" y="15"/>
                </a:cubicBezTo>
                <a:cubicBezTo>
                  <a:pt x="1210" y="14"/>
                  <a:pt x="1210" y="14"/>
                  <a:pt x="1210" y="14"/>
                </a:cubicBezTo>
                <a:cubicBezTo>
                  <a:pt x="1209" y="9"/>
                  <a:pt x="1209" y="9"/>
                  <a:pt x="1209" y="9"/>
                </a:cubicBezTo>
                <a:cubicBezTo>
                  <a:pt x="1210" y="9"/>
                  <a:pt x="1212" y="9"/>
                  <a:pt x="1211" y="6"/>
                </a:cubicBezTo>
                <a:cubicBezTo>
                  <a:pt x="1214" y="9"/>
                  <a:pt x="1214" y="9"/>
                  <a:pt x="1214" y="9"/>
                </a:cubicBezTo>
                <a:cubicBezTo>
                  <a:pt x="1215" y="7"/>
                  <a:pt x="1215" y="7"/>
                  <a:pt x="1215" y="7"/>
                </a:cubicBezTo>
                <a:cubicBezTo>
                  <a:pt x="1219" y="8"/>
                  <a:pt x="1219" y="8"/>
                  <a:pt x="1219" y="8"/>
                </a:cubicBezTo>
                <a:cubicBezTo>
                  <a:pt x="1218" y="11"/>
                  <a:pt x="1218" y="11"/>
                  <a:pt x="1218" y="11"/>
                </a:cubicBezTo>
                <a:cubicBezTo>
                  <a:pt x="1224" y="7"/>
                  <a:pt x="1224" y="7"/>
                  <a:pt x="1224" y="7"/>
                </a:cubicBezTo>
                <a:cubicBezTo>
                  <a:pt x="1224" y="6"/>
                  <a:pt x="1227" y="6"/>
                  <a:pt x="1227" y="8"/>
                </a:cubicBezTo>
                <a:cubicBezTo>
                  <a:pt x="1228" y="7"/>
                  <a:pt x="1230" y="6"/>
                  <a:pt x="1232" y="7"/>
                </a:cubicBezTo>
                <a:cubicBezTo>
                  <a:pt x="1229" y="10"/>
                  <a:pt x="1238" y="7"/>
                  <a:pt x="1231" y="11"/>
                </a:cubicBezTo>
                <a:cubicBezTo>
                  <a:pt x="1230" y="10"/>
                  <a:pt x="1230" y="10"/>
                  <a:pt x="1230" y="10"/>
                </a:cubicBezTo>
                <a:cubicBezTo>
                  <a:pt x="1223" y="11"/>
                  <a:pt x="1223" y="11"/>
                  <a:pt x="1223" y="11"/>
                </a:cubicBezTo>
                <a:cubicBezTo>
                  <a:pt x="1222" y="12"/>
                  <a:pt x="1232" y="4"/>
                  <a:pt x="1223" y="17"/>
                </a:cubicBezTo>
                <a:cubicBezTo>
                  <a:pt x="1224" y="18"/>
                  <a:pt x="1224" y="18"/>
                  <a:pt x="1224" y="18"/>
                </a:cubicBezTo>
                <a:cubicBezTo>
                  <a:pt x="1225" y="18"/>
                  <a:pt x="1225" y="18"/>
                  <a:pt x="1225" y="18"/>
                </a:cubicBezTo>
                <a:cubicBezTo>
                  <a:pt x="1226" y="17"/>
                  <a:pt x="1226" y="17"/>
                  <a:pt x="1226" y="17"/>
                </a:cubicBezTo>
                <a:cubicBezTo>
                  <a:pt x="1224" y="17"/>
                  <a:pt x="1226" y="17"/>
                  <a:pt x="1225" y="14"/>
                </a:cubicBezTo>
                <a:cubicBezTo>
                  <a:pt x="1226" y="14"/>
                  <a:pt x="1227" y="14"/>
                  <a:pt x="1228" y="14"/>
                </a:cubicBezTo>
                <a:cubicBezTo>
                  <a:pt x="1227" y="17"/>
                  <a:pt x="1227" y="17"/>
                  <a:pt x="1227" y="17"/>
                </a:cubicBezTo>
                <a:cubicBezTo>
                  <a:pt x="1225" y="18"/>
                  <a:pt x="1225" y="18"/>
                  <a:pt x="1225" y="18"/>
                </a:cubicBezTo>
                <a:cubicBezTo>
                  <a:pt x="1229" y="21"/>
                  <a:pt x="1229" y="21"/>
                  <a:pt x="1229" y="21"/>
                </a:cubicBezTo>
                <a:cubicBezTo>
                  <a:pt x="1232" y="18"/>
                  <a:pt x="1232" y="18"/>
                  <a:pt x="1232" y="18"/>
                </a:cubicBezTo>
                <a:cubicBezTo>
                  <a:pt x="1232" y="19"/>
                  <a:pt x="1232" y="19"/>
                  <a:pt x="1232" y="19"/>
                </a:cubicBezTo>
                <a:cubicBezTo>
                  <a:pt x="1237" y="16"/>
                  <a:pt x="1214" y="26"/>
                  <a:pt x="1241" y="14"/>
                </a:cubicBezTo>
                <a:cubicBezTo>
                  <a:pt x="1242" y="15"/>
                  <a:pt x="1242" y="15"/>
                  <a:pt x="1242" y="15"/>
                </a:cubicBezTo>
                <a:cubicBezTo>
                  <a:pt x="1238" y="17"/>
                  <a:pt x="1238" y="17"/>
                  <a:pt x="1238" y="17"/>
                </a:cubicBezTo>
                <a:cubicBezTo>
                  <a:pt x="1234" y="21"/>
                  <a:pt x="1234" y="21"/>
                  <a:pt x="1234" y="21"/>
                </a:cubicBezTo>
                <a:cubicBezTo>
                  <a:pt x="1232" y="21"/>
                  <a:pt x="1232" y="21"/>
                  <a:pt x="1232" y="21"/>
                </a:cubicBezTo>
                <a:cubicBezTo>
                  <a:pt x="1232" y="22"/>
                  <a:pt x="1227" y="21"/>
                  <a:pt x="1232" y="23"/>
                </a:cubicBezTo>
                <a:cubicBezTo>
                  <a:pt x="1231" y="25"/>
                  <a:pt x="1231" y="25"/>
                  <a:pt x="1231" y="25"/>
                </a:cubicBezTo>
                <a:cubicBezTo>
                  <a:pt x="1224" y="26"/>
                  <a:pt x="1224" y="26"/>
                  <a:pt x="1224" y="26"/>
                </a:cubicBezTo>
                <a:cubicBezTo>
                  <a:pt x="1217" y="31"/>
                  <a:pt x="1217" y="31"/>
                  <a:pt x="1217" y="31"/>
                </a:cubicBezTo>
                <a:cubicBezTo>
                  <a:pt x="1215" y="29"/>
                  <a:pt x="1214" y="37"/>
                  <a:pt x="1212" y="30"/>
                </a:cubicBezTo>
                <a:cubicBezTo>
                  <a:pt x="1210" y="32"/>
                  <a:pt x="1210" y="32"/>
                  <a:pt x="1210" y="32"/>
                </a:cubicBezTo>
                <a:cubicBezTo>
                  <a:pt x="1210" y="33"/>
                  <a:pt x="1210" y="33"/>
                  <a:pt x="1210" y="33"/>
                </a:cubicBezTo>
                <a:cubicBezTo>
                  <a:pt x="1210" y="34"/>
                  <a:pt x="1210" y="34"/>
                  <a:pt x="1210" y="34"/>
                </a:cubicBezTo>
                <a:cubicBezTo>
                  <a:pt x="1212" y="32"/>
                  <a:pt x="1212" y="32"/>
                  <a:pt x="1212" y="32"/>
                </a:cubicBezTo>
                <a:cubicBezTo>
                  <a:pt x="1207" y="39"/>
                  <a:pt x="1207" y="39"/>
                  <a:pt x="1207" y="39"/>
                </a:cubicBezTo>
                <a:cubicBezTo>
                  <a:pt x="1206" y="39"/>
                  <a:pt x="1206" y="39"/>
                  <a:pt x="1206" y="39"/>
                </a:cubicBezTo>
                <a:cubicBezTo>
                  <a:pt x="1204" y="38"/>
                  <a:pt x="1204" y="38"/>
                  <a:pt x="1204" y="38"/>
                </a:cubicBezTo>
                <a:cubicBezTo>
                  <a:pt x="1202" y="43"/>
                  <a:pt x="1202" y="43"/>
                  <a:pt x="1202" y="43"/>
                </a:cubicBezTo>
                <a:cubicBezTo>
                  <a:pt x="1197" y="47"/>
                  <a:pt x="1197" y="47"/>
                  <a:pt x="1197" y="47"/>
                </a:cubicBezTo>
                <a:cubicBezTo>
                  <a:pt x="1193" y="53"/>
                  <a:pt x="1193" y="53"/>
                  <a:pt x="1193" y="53"/>
                </a:cubicBezTo>
                <a:cubicBezTo>
                  <a:pt x="1191" y="48"/>
                  <a:pt x="1191" y="48"/>
                  <a:pt x="1191" y="48"/>
                </a:cubicBezTo>
                <a:cubicBezTo>
                  <a:pt x="1188" y="49"/>
                  <a:pt x="1188" y="49"/>
                  <a:pt x="1188" y="49"/>
                </a:cubicBezTo>
                <a:cubicBezTo>
                  <a:pt x="1187" y="52"/>
                  <a:pt x="1187" y="52"/>
                  <a:pt x="1187" y="52"/>
                </a:cubicBezTo>
                <a:cubicBezTo>
                  <a:pt x="1189" y="55"/>
                  <a:pt x="1189" y="55"/>
                  <a:pt x="1189" y="55"/>
                </a:cubicBezTo>
                <a:cubicBezTo>
                  <a:pt x="1186" y="59"/>
                  <a:pt x="1186" y="59"/>
                  <a:pt x="1186" y="59"/>
                </a:cubicBezTo>
                <a:cubicBezTo>
                  <a:pt x="1184" y="60"/>
                  <a:pt x="1184" y="60"/>
                  <a:pt x="1184" y="60"/>
                </a:cubicBezTo>
                <a:cubicBezTo>
                  <a:pt x="1181" y="64"/>
                  <a:pt x="1181" y="64"/>
                  <a:pt x="1181" y="64"/>
                </a:cubicBezTo>
                <a:cubicBezTo>
                  <a:pt x="1179" y="66"/>
                  <a:pt x="1179" y="60"/>
                  <a:pt x="1177" y="66"/>
                </a:cubicBezTo>
                <a:cubicBezTo>
                  <a:pt x="1174" y="65"/>
                  <a:pt x="1184" y="62"/>
                  <a:pt x="1173" y="67"/>
                </a:cubicBezTo>
                <a:cubicBezTo>
                  <a:pt x="1174" y="68"/>
                  <a:pt x="1174" y="68"/>
                  <a:pt x="1174" y="68"/>
                </a:cubicBezTo>
                <a:cubicBezTo>
                  <a:pt x="1172" y="71"/>
                  <a:pt x="1172" y="71"/>
                  <a:pt x="1172" y="71"/>
                </a:cubicBezTo>
                <a:cubicBezTo>
                  <a:pt x="1168" y="72"/>
                  <a:pt x="1168" y="72"/>
                  <a:pt x="1168" y="72"/>
                </a:cubicBezTo>
                <a:cubicBezTo>
                  <a:pt x="1167" y="76"/>
                  <a:pt x="1167" y="76"/>
                  <a:pt x="1167" y="76"/>
                </a:cubicBezTo>
                <a:cubicBezTo>
                  <a:pt x="1159" y="85"/>
                  <a:pt x="1159" y="85"/>
                  <a:pt x="1159" y="85"/>
                </a:cubicBezTo>
                <a:cubicBezTo>
                  <a:pt x="1157" y="87"/>
                  <a:pt x="1157" y="87"/>
                  <a:pt x="1157" y="87"/>
                </a:cubicBezTo>
                <a:cubicBezTo>
                  <a:pt x="1157" y="88"/>
                  <a:pt x="1157" y="88"/>
                  <a:pt x="1157" y="88"/>
                </a:cubicBezTo>
                <a:cubicBezTo>
                  <a:pt x="1155" y="90"/>
                  <a:pt x="1155" y="90"/>
                  <a:pt x="1155" y="90"/>
                </a:cubicBezTo>
                <a:cubicBezTo>
                  <a:pt x="1153" y="91"/>
                  <a:pt x="1151" y="90"/>
                  <a:pt x="1150" y="93"/>
                </a:cubicBezTo>
                <a:cubicBezTo>
                  <a:pt x="1146" y="92"/>
                  <a:pt x="1146" y="92"/>
                  <a:pt x="1146" y="92"/>
                </a:cubicBezTo>
                <a:cubicBezTo>
                  <a:pt x="1144" y="97"/>
                  <a:pt x="1144" y="97"/>
                  <a:pt x="1144" y="97"/>
                </a:cubicBezTo>
                <a:cubicBezTo>
                  <a:pt x="1144" y="97"/>
                  <a:pt x="1144" y="97"/>
                  <a:pt x="1144" y="97"/>
                </a:cubicBezTo>
                <a:cubicBezTo>
                  <a:pt x="1147" y="97"/>
                  <a:pt x="1147" y="97"/>
                  <a:pt x="1147" y="97"/>
                </a:cubicBezTo>
                <a:cubicBezTo>
                  <a:pt x="1145" y="99"/>
                  <a:pt x="1145" y="99"/>
                  <a:pt x="1145" y="99"/>
                </a:cubicBezTo>
                <a:cubicBezTo>
                  <a:pt x="1142" y="100"/>
                  <a:pt x="1142" y="100"/>
                  <a:pt x="1142" y="100"/>
                </a:cubicBezTo>
                <a:cubicBezTo>
                  <a:pt x="1139" y="105"/>
                  <a:pt x="1139" y="105"/>
                  <a:pt x="1139" y="105"/>
                </a:cubicBezTo>
                <a:cubicBezTo>
                  <a:pt x="1138" y="105"/>
                  <a:pt x="1138" y="105"/>
                  <a:pt x="1138" y="105"/>
                </a:cubicBezTo>
                <a:cubicBezTo>
                  <a:pt x="1137" y="108"/>
                  <a:pt x="1137" y="108"/>
                  <a:pt x="1137" y="108"/>
                </a:cubicBezTo>
                <a:cubicBezTo>
                  <a:pt x="1136" y="111"/>
                  <a:pt x="1134" y="105"/>
                  <a:pt x="1133" y="109"/>
                </a:cubicBezTo>
                <a:cubicBezTo>
                  <a:pt x="1130" y="115"/>
                  <a:pt x="1130" y="115"/>
                  <a:pt x="1130" y="115"/>
                </a:cubicBezTo>
                <a:cubicBezTo>
                  <a:pt x="1127" y="114"/>
                  <a:pt x="1123" y="117"/>
                  <a:pt x="1125" y="119"/>
                </a:cubicBezTo>
                <a:cubicBezTo>
                  <a:pt x="1124" y="119"/>
                  <a:pt x="1130" y="118"/>
                  <a:pt x="1123" y="118"/>
                </a:cubicBezTo>
                <a:cubicBezTo>
                  <a:pt x="1121" y="120"/>
                  <a:pt x="1121" y="120"/>
                  <a:pt x="1121" y="120"/>
                </a:cubicBezTo>
                <a:cubicBezTo>
                  <a:pt x="1123" y="121"/>
                  <a:pt x="1123" y="121"/>
                  <a:pt x="1123" y="121"/>
                </a:cubicBezTo>
                <a:cubicBezTo>
                  <a:pt x="1118" y="122"/>
                  <a:pt x="1118" y="122"/>
                  <a:pt x="1118" y="122"/>
                </a:cubicBezTo>
                <a:cubicBezTo>
                  <a:pt x="1117" y="121"/>
                  <a:pt x="1117" y="121"/>
                  <a:pt x="1117" y="121"/>
                </a:cubicBezTo>
                <a:cubicBezTo>
                  <a:pt x="1115" y="123"/>
                  <a:pt x="1115" y="123"/>
                  <a:pt x="1115" y="123"/>
                </a:cubicBezTo>
                <a:cubicBezTo>
                  <a:pt x="1119" y="124"/>
                  <a:pt x="1119" y="124"/>
                  <a:pt x="1119" y="124"/>
                </a:cubicBezTo>
                <a:cubicBezTo>
                  <a:pt x="1117" y="127"/>
                  <a:pt x="1117" y="127"/>
                  <a:pt x="1117" y="127"/>
                </a:cubicBezTo>
                <a:cubicBezTo>
                  <a:pt x="1113" y="132"/>
                  <a:pt x="1113" y="132"/>
                  <a:pt x="1113" y="132"/>
                </a:cubicBezTo>
                <a:cubicBezTo>
                  <a:pt x="1111" y="132"/>
                  <a:pt x="1108" y="135"/>
                  <a:pt x="1106" y="135"/>
                </a:cubicBezTo>
                <a:cubicBezTo>
                  <a:pt x="1103" y="141"/>
                  <a:pt x="1103" y="141"/>
                  <a:pt x="1103" y="141"/>
                </a:cubicBezTo>
                <a:cubicBezTo>
                  <a:pt x="1095" y="148"/>
                  <a:pt x="1095" y="148"/>
                  <a:pt x="1095" y="148"/>
                </a:cubicBezTo>
                <a:cubicBezTo>
                  <a:pt x="1089" y="147"/>
                  <a:pt x="1089" y="147"/>
                  <a:pt x="1089" y="147"/>
                </a:cubicBezTo>
                <a:cubicBezTo>
                  <a:pt x="1087" y="149"/>
                  <a:pt x="1087" y="149"/>
                  <a:pt x="1087" y="149"/>
                </a:cubicBezTo>
                <a:cubicBezTo>
                  <a:pt x="1087" y="152"/>
                  <a:pt x="1087" y="152"/>
                  <a:pt x="1087" y="152"/>
                </a:cubicBezTo>
                <a:cubicBezTo>
                  <a:pt x="1079" y="156"/>
                  <a:pt x="1079" y="156"/>
                  <a:pt x="1079" y="156"/>
                </a:cubicBezTo>
                <a:cubicBezTo>
                  <a:pt x="1079" y="159"/>
                  <a:pt x="1079" y="159"/>
                  <a:pt x="1079" y="159"/>
                </a:cubicBezTo>
                <a:cubicBezTo>
                  <a:pt x="1075" y="161"/>
                  <a:pt x="1075" y="161"/>
                  <a:pt x="1075" y="161"/>
                </a:cubicBezTo>
                <a:cubicBezTo>
                  <a:pt x="1071" y="165"/>
                  <a:pt x="1071" y="165"/>
                  <a:pt x="1071" y="165"/>
                </a:cubicBezTo>
                <a:cubicBezTo>
                  <a:pt x="1069" y="166"/>
                  <a:pt x="1069" y="166"/>
                  <a:pt x="1069" y="166"/>
                </a:cubicBezTo>
                <a:cubicBezTo>
                  <a:pt x="1067" y="169"/>
                  <a:pt x="1067" y="169"/>
                  <a:pt x="1067" y="169"/>
                </a:cubicBezTo>
                <a:cubicBezTo>
                  <a:pt x="1066" y="166"/>
                  <a:pt x="1062" y="177"/>
                  <a:pt x="1066" y="165"/>
                </a:cubicBezTo>
                <a:cubicBezTo>
                  <a:pt x="1065" y="164"/>
                  <a:pt x="1064" y="166"/>
                  <a:pt x="1064" y="165"/>
                </a:cubicBezTo>
                <a:cubicBezTo>
                  <a:pt x="1062" y="166"/>
                  <a:pt x="1062" y="166"/>
                  <a:pt x="1062" y="166"/>
                </a:cubicBezTo>
                <a:cubicBezTo>
                  <a:pt x="1063" y="167"/>
                  <a:pt x="1063" y="167"/>
                  <a:pt x="1063" y="167"/>
                </a:cubicBezTo>
                <a:cubicBezTo>
                  <a:pt x="1061" y="166"/>
                  <a:pt x="1061" y="166"/>
                  <a:pt x="1061" y="166"/>
                </a:cubicBezTo>
                <a:cubicBezTo>
                  <a:pt x="1061" y="168"/>
                  <a:pt x="1061" y="168"/>
                  <a:pt x="1061" y="168"/>
                </a:cubicBezTo>
                <a:cubicBezTo>
                  <a:pt x="1064" y="170"/>
                  <a:pt x="1064" y="170"/>
                  <a:pt x="1064" y="170"/>
                </a:cubicBezTo>
                <a:cubicBezTo>
                  <a:pt x="1063" y="172"/>
                  <a:pt x="1063" y="172"/>
                  <a:pt x="1063" y="172"/>
                </a:cubicBezTo>
                <a:cubicBezTo>
                  <a:pt x="1064" y="173"/>
                  <a:pt x="1064" y="173"/>
                  <a:pt x="1064" y="173"/>
                </a:cubicBezTo>
                <a:cubicBezTo>
                  <a:pt x="1062" y="172"/>
                  <a:pt x="1059" y="174"/>
                  <a:pt x="1060" y="176"/>
                </a:cubicBezTo>
                <a:cubicBezTo>
                  <a:pt x="1059" y="175"/>
                  <a:pt x="1059" y="175"/>
                  <a:pt x="1059" y="175"/>
                </a:cubicBezTo>
                <a:cubicBezTo>
                  <a:pt x="1057" y="179"/>
                  <a:pt x="1057" y="179"/>
                  <a:pt x="1057" y="179"/>
                </a:cubicBezTo>
                <a:cubicBezTo>
                  <a:pt x="1053" y="180"/>
                  <a:pt x="1053" y="180"/>
                  <a:pt x="1053" y="180"/>
                </a:cubicBezTo>
                <a:cubicBezTo>
                  <a:pt x="1054" y="180"/>
                  <a:pt x="1049" y="180"/>
                  <a:pt x="1055" y="180"/>
                </a:cubicBezTo>
                <a:cubicBezTo>
                  <a:pt x="1052" y="186"/>
                  <a:pt x="1054" y="176"/>
                  <a:pt x="1047" y="187"/>
                </a:cubicBezTo>
                <a:cubicBezTo>
                  <a:pt x="1044" y="188"/>
                  <a:pt x="1038" y="189"/>
                  <a:pt x="1039" y="193"/>
                </a:cubicBezTo>
                <a:cubicBezTo>
                  <a:pt x="1037" y="194"/>
                  <a:pt x="1037" y="194"/>
                  <a:pt x="1037" y="194"/>
                </a:cubicBezTo>
                <a:cubicBezTo>
                  <a:pt x="1038" y="197"/>
                  <a:pt x="1038" y="197"/>
                  <a:pt x="1038" y="197"/>
                </a:cubicBezTo>
                <a:cubicBezTo>
                  <a:pt x="1035" y="197"/>
                  <a:pt x="1035" y="197"/>
                  <a:pt x="1035" y="197"/>
                </a:cubicBezTo>
                <a:cubicBezTo>
                  <a:pt x="1034" y="201"/>
                  <a:pt x="1034" y="201"/>
                  <a:pt x="1034" y="201"/>
                </a:cubicBezTo>
                <a:cubicBezTo>
                  <a:pt x="1034" y="204"/>
                  <a:pt x="1028" y="200"/>
                  <a:pt x="1030" y="205"/>
                </a:cubicBezTo>
                <a:cubicBezTo>
                  <a:pt x="1027" y="206"/>
                  <a:pt x="1027" y="206"/>
                  <a:pt x="1027" y="206"/>
                </a:cubicBezTo>
                <a:cubicBezTo>
                  <a:pt x="1024" y="208"/>
                  <a:pt x="1024" y="208"/>
                  <a:pt x="1024" y="208"/>
                </a:cubicBezTo>
                <a:cubicBezTo>
                  <a:pt x="1020" y="210"/>
                  <a:pt x="1016" y="212"/>
                  <a:pt x="1015" y="215"/>
                </a:cubicBezTo>
                <a:cubicBezTo>
                  <a:pt x="1010" y="220"/>
                  <a:pt x="1010" y="220"/>
                  <a:pt x="1010" y="220"/>
                </a:cubicBezTo>
                <a:cubicBezTo>
                  <a:pt x="1011" y="223"/>
                  <a:pt x="1011" y="223"/>
                  <a:pt x="1011" y="223"/>
                </a:cubicBezTo>
                <a:cubicBezTo>
                  <a:pt x="1009" y="226"/>
                  <a:pt x="1009" y="226"/>
                  <a:pt x="1009" y="226"/>
                </a:cubicBezTo>
                <a:cubicBezTo>
                  <a:pt x="1006" y="224"/>
                  <a:pt x="1006" y="224"/>
                  <a:pt x="1006" y="224"/>
                </a:cubicBezTo>
                <a:cubicBezTo>
                  <a:pt x="1002" y="226"/>
                  <a:pt x="1002" y="226"/>
                  <a:pt x="1002" y="226"/>
                </a:cubicBezTo>
                <a:cubicBezTo>
                  <a:pt x="999" y="231"/>
                  <a:pt x="999" y="231"/>
                  <a:pt x="999" y="231"/>
                </a:cubicBezTo>
                <a:cubicBezTo>
                  <a:pt x="995" y="234"/>
                  <a:pt x="989" y="234"/>
                  <a:pt x="990" y="239"/>
                </a:cubicBezTo>
                <a:cubicBezTo>
                  <a:pt x="987" y="240"/>
                  <a:pt x="987" y="240"/>
                  <a:pt x="987" y="240"/>
                </a:cubicBezTo>
                <a:cubicBezTo>
                  <a:pt x="987" y="244"/>
                  <a:pt x="987" y="244"/>
                  <a:pt x="987" y="244"/>
                </a:cubicBezTo>
                <a:cubicBezTo>
                  <a:pt x="991" y="244"/>
                  <a:pt x="991" y="244"/>
                  <a:pt x="991" y="244"/>
                </a:cubicBezTo>
                <a:cubicBezTo>
                  <a:pt x="996" y="240"/>
                  <a:pt x="996" y="240"/>
                  <a:pt x="996" y="240"/>
                </a:cubicBezTo>
                <a:cubicBezTo>
                  <a:pt x="996" y="237"/>
                  <a:pt x="996" y="237"/>
                  <a:pt x="996" y="237"/>
                </a:cubicBezTo>
                <a:cubicBezTo>
                  <a:pt x="999" y="238"/>
                  <a:pt x="999" y="238"/>
                  <a:pt x="999" y="238"/>
                </a:cubicBezTo>
                <a:cubicBezTo>
                  <a:pt x="1004" y="234"/>
                  <a:pt x="1004" y="234"/>
                  <a:pt x="1004" y="234"/>
                </a:cubicBezTo>
                <a:cubicBezTo>
                  <a:pt x="1004" y="231"/>
                  <a:pt x="1004" y="231"/>
                  <a:pt x="1004" y="231"/>
                </a:cubicBezTo>
                <a:cubicBezTo>
                  <a:pt x="1005" y="232"/>
                  <a:pt x="1005" y="232"/>
                  <a:pt x="1005" y="232"/>
                </a:cubicBezTo>
                <a:cubicBezTo>
                  <a:pt x="1006" y="234"/>
                  <a:pt x="1006" y="234"/>
                  <a:pt x="1006" y="234"/>
                </a:cubicBezTo>
                <a:cubicBezTo>
                  <a:pt x="1004" y="238"/>
                  <a:pt x="1004" y="238"/>
                  <a:pt x="1004" y="238"/>
                </a:cubicBezTo>
                <a:cubicBezTo>
                  <a:pt x="1003" y="238"/>
                  <a:pt x="1001" y="231"/>
                  <a:pt x="1000" y="242"/>
                </a:cubicBezTo>
                <a:cubicBezTo>
                  <a:pt x="998" y="241"/>
                  <a:pt x="997" y="239"/>
                  <a:pt x="996" y="245"/>
                </a:cubicBezTo>
                <a:cubicBezTo>
                  <a:pt x="995" y="245"/>
                  <a:pt x="995" y="247"/>
                  <a:pt x="994" y="245"/>
                </a:cubicBezTo>
                <a:cubicBezTo>
                  <a:pt x="993" y="249"/>
                  <a:pt x="993" y="249"/>
                  <a:pt x="993" y="249"/>
                </a:cubicBezTo>
                <a:cubicBezTo>
                  <a:pt x="991" y="250"/>
                  <a:pt x="991" y="250"/>
                  <a:pt x="991" y="250"/>
                </a:cubicBezTo>
                <a:cubicBezTo>
                  <a:pt x="994" y="252"/>
                  <a:pt x="994" y="252"/>
                  <a:pt x="994" y="252"/>
                </a:cubicBezTo>
                <a:cubicBezTo>
                  <a:pt x="991" y="254"/>
                  <a:pt x="991" y="254"/>
                  <a:pt x="991" y="254"/>
                </a:cubicBezTo>
                <a:cubicBezTo>
                  <a:pt x="991" y="252"/>
                  <a:pt x="991" y="252"/>
                  <a:pt x="991" y="252"/>
                </a:cubicBezTo>
                <a:cubicBezTo>
                  <a:pt x="988" y="257"/>
                  <a:pt x="991" y="247"/>
                  <a:pt x="986" y="255"/>
                </a:cubicBezTo>
                <a:cubicBezTo>
                  <a:pt x="987" y="258"/>
                  <a:pt x="987" y="258"/>
                  <a:pt x="987" y="258"/>
                </a:cubicBezTo>
                <a:cubicBezTo>
                  <a:pt x="986" y="260"/>
                  <a:pt x="986" y="260"/>
                  <a:pt x="986" y="260"/>
                </a:cubicBezTo>
                <a:cubicBezTo>
                  <a:pt x="980" y="262"/>
                  <a:pt x="980" y="262"/>
                  <a:pt x="980" y="262"/>
                </a:cubicBezTo>
                <a:cubicBezTo>
                  <a:pt x="974" y="266"/>
                  <a:pt x="974" y="266"/>
                  <a:pt x="974" y="266"/>
                </a:cubicBezTo>
                <a:cubicBezTo>
                  <a:pt x="975" y="268"/>
                  <a:pt x="975" y="268"/>
                  <a:pt x="975" y="268"/>
                </a:cubicBezTo>
                <a:cubicBezTo>
                  <a:pt x="982" y="267"/>
                  <a:pt x="982" y="267"/>
                  <a:pt x="982" y="267"/>
                </a:cubicBezTo>
                <a:cubicBezTo>
                  <a:pt x="984" y="265"/>
                  <a:pt x="984" y="265"/>
                  <a:pt x="984" y="265"/>
                </a:cubicBezTo>
                <a:cubicBezTo>
                  <a:pt x="986" y="265"/>
                  <a:pt x="986" y="265"/>
                  <a:pt x="986" y="265"/>
                </a:cubicBezTo>
                <a:cubicBezTo>
                  <a:pt x="986" y="265"/>
                  <a:pt x="984" y="263"/>
                  <a:pt x="986" y="266"/>
                </a:cubicBezTo>
                <a:cubicBezTo>
                  <a:pt x="988" y="266"/>
                  <a:pt x="988" y="266"/>
                  <a:pt x="988" y="266"/>
                </a:cubicBezTo>
                <a:cubicBezTo>
                  <a:pt x="990" y="260"/>
                  <a:pt x="990" y="260"/>
                  <a:pt x="990" y="260"/>
                </a:cubicBezTo>
                <a:cubicBezTo>
                  <a:pt x="995" y="258"/>
                  <a:pt x="995" y="258"/>
                  <a:pt x="995" y="258"/>
                </a:cubicBezTo>
                <a:cubicBezTo>
                  <a:pt x="998" y="254"/>
                  <a:pt x="998" y="254"/>
                  <a:pt x="998" y="254"/>
                </a:cubicBezTo>
                <a:cubicBezTo>
                  <a:pt x="999" y="254"/>
                  <a:pt x="992" y="255"/>
                  <a:pt x="1000" y="254"/>
                </a:cubicBezTo>
                <a:cubicBezTo>
                  <a:pt x="999" y="252"/>
                  <a:pt x="999" y="252"/>
                  <a:pt x="999" y="252"/>
                </a:cubicBezTo>
                <a:cubicBezTo>
                  <a:pt x="1000" y="252"/>
                  <a:pt x="1000" y="252"/>
                  <a:pt x="1000" y="252"/>
                </a:cubicBezTo>
                <a:cubicBezTo>
                  <a:pt x="1000" y="250"/>
                  <a:pt x="1000" y="250"/>
                  <a:pt x="1000" y="250"/>
                </a:cubicBezTo>
                <a:cubicBezTo>
                  <a:pt x="998" y="249"/>
                  <a:pt x="998" y="249"/>
                  <a:pt x="998" y="249"/>
                </a:cubicBezTo>
                <a:cubicBezTo>
                  <a:pt x="999" y="251"/>
                  <a:pt x="1000" y="248"/>
                  <a:pt x="996" y="251"/>
                </a:cubicBezTo>
                <a:cubicBezTo>
                  <a:pt x="996" y="249"/>
                  <a:pt x="985" y="263"/>
                  <a:pt x="997" y="246"/>
                </a:cubicBezTo>
                <a:cubicBezTo>
                  <a:pt x="1001" y="245"/>
                  <a:pt x="1001" y="245"/>
                  <a:pt x="1001" y="245"/>
                </a:cubicBezTo>
                <a:cubicBezTo>
                  <a:pt x="1005" y="249"/>
                  <a:pt x="1005" y="249"/>
                  <a:pt x="1005" y="249"/>
                </a:cubicBezTo>
                <a:cubicBezTo>
                  <a:pt x="1008" y="246"/>
                  <a:pt x="1008" y="246"/>
                  <a:pt x="1008" y="246"/>
                </a:cubicBezTo>
                <a:cubicBezTo>
                  <a:pt x="1010" y="247"/>
                  <a:pt x="1009" y="245"/>
                  <a:pt x="1011" y="244"/>
                </a:cubicBezTo>
                <a:cubicBezTo>
                  <a:pt x="1010" y="242"/>
                  <a:pt x="1010" y="242"/>
                  <a:pt x="1010" y="242"/>
                </a:cubicBezTo>
                <a:cubicBezTo>
                  <a:pt x="1012" y="242"/>
                  <a:pt x="1015" y="239"/>
                  <a:pt x="1017" y="238"/>
                </a:cubicBezTo>
                <a:cubicBezTo>
                  <a:pt x="1020" y="237"/>
                  <a:pt x="1015" y="237"/>
                  <a:pt x="1018" y="235"/>
                </a:cubicBezTo>
                <a:cubicBezTo>
                  <a:pt x="1014" y="233"/>
                  <a:pt x="1014" y="233"/>
                  <a:pt x="1014" y="233"/>
                </a:cubicBezTo>
                <a:cubicBezTo>
                  <a:pt x="1014" y="231"/>
                  <a:pt x="1014" y="231"/>
                  <a:pt x="1014" y="231"/>
                </a:cubicBezTo>
                <a:cubicBezTo>
                  <a:pt x="1014" y="231"/>
                  <a:pt x="1013" y="238"/>
                  <a:pt x="1019" y="230"/>
                </a:cubicBezTo>
                <a:cubicBezTo>
                  <a:pt x="1016" y="227"/>
                  <a:pt x="1016" y="227"/>
                  <a:pt x="1016" y="227"/>
                </a:cubicBezTo>
                <a:cubicBezTo>
                  <a:pt x="1021" y="227"/>
                  <a:pt x="1021" y="227"/>
                  <a:pt x="1021" y="227"/>
                </a:cubicBezTo>
                <a:cubicBezTo>
                  <a:pt x="1019" y="229"/>
                  <a:pt x="1019" y="229"/>
                  <a:pt x="1019" y="229"/>
                </a:cubicBezTo>
                <a:cubicBezTo>
                  <a:pt x="1021" y="227"/>
                  <a:pt x="1009" y="225"/>
                  <a:pt x="1022" y="233"/>
                </a:cubicBezTo>
                <a:cubicBezTo>
                  <a:pt x="1023" y="227"/>
                  <a:pt x="1023" y="227"/>
                  <a:pt x="1023" y="227"/>
                </a:cubicBezTo>
                <a:cubicBezTo>
                  <a:pt x="1023" y="227"/>
                  <a:pt x="1025" y="226"/>
                  <a:pt x="1023" y="225"/>
                </a:cubicBezTo>
                <a:cubicBezTo>
                  <a:pt x="1025" y="226"/>
                  <a:pt x="1025" y="226"/>
                  <a:pt x="1025" y="226"/>
                </a:cubicBezTo>
                <a:cubicBezTo>
                  <a:pt x="1025" y="229"/>
                  <a:pt x="1025" y="229"/>
                  <a:pt x="1025" y="229"/>
                </a:cubicBezTo>
                <a:cubicBezTo>
                  <a:pt x="1028" y="226"/>
                  <a:pt x="1028" y="226"/>
                  <a:pt x="1028" y="226"/>
                </a:cubicBezTo>
                <a:cubicBezTo>
                  <a:pt x="1029" y="226"/>
                  <a:pt x="1029" y="226"/>
                  <a:pt x="1029" y="226"/>
                </a:cubicBezTo>
                <a:cubicBezTo>
                  <a:pt x="1024" y="222"/>
                  <a:pt x="1024" y="222"/>
                  <a:pt x="1024" y="222"/>
                </a:cubicBezTo>
                <a:cubicBezTo>
                  <a:pt x="1019" y="222"/>
                  <a:pt x="1019" y="222"/>
                  <a:pt x="1019" y="222"/>
                </a:cubicBezTo>
                <a:cubicBezTo>
                  <a:pt x="1018" y="224"/>
                  <a:pt x="1018" y="224"/>
                  <a:pt x="1018" y="224"/>
                </a:cubicBezTo>
                <a:cubicBezTo>
                  <a:pt x="1015" y="225"/>
                  <a:pt x="1015" y="225"/>
                  <a:pt x="1015" y="225"/>
                </a:cubicBezTo>
                <a:cubicBezTo>
                  <a:pt x="1014" y="230"/>
                  <a:pt x="1014" y="230"/>
                  <a:pt x="1014" y="230"/>
                </a:cubicBezTo>
                <a:cubicBezTo>
                  <a:pt x="1012" y="227"/>
                  <a:pt x="1012" y="227"/>
                  <a:pt x="1012" y="227"/>
                </a:cubicBezTo>
                <a:cubicBezTo>
                  <a:pt x="1014" y="223"/>
                  <a:pt x="1014" y="223"/>
                  <a:pt x="1014" y="223"/>
                </a:cubicBezTo>
                <a:cubicBezTo>
                  <a:pt x="1020" y="218"/>
                  <a:pt x="1020" y="218"/>
                  <a:pt x="1020" y="218"/>
                </a:cubicBezTo>
                <a:cubicBezTo>
                  <a:pt x="1017" y="215"/>
                  <a:pt x="1026" y="219"/>
                  <a:pt x="1022" y="212"/>
                </a:cubicBezTo>
                <a:cubicBezTo>
                  <a:pt x="1027" y="209"/>
                  <a:pt x="1018" y="219"/>
                  <a:pt x="1028" y="212"/>
                </a:cubicBezTo>
                <a:cubicBezTo>
                  <a:pt x="1024" y="215"/>
                  <a:pt x="1024" y="215"/>
                  <a:pt x="1024" y="215"/>
                </a:cubicBezTo>
                <a:cubicBezTo>
                  <a:pt x="1024" y="215"/>
                  <a:pt x="1027" y="214"/>
                  <a:pt x="1023" y="214"/>
                </a:cubicBezTo>
                <a:cubicBezTo>
                  <a:pt x="1024" y="216"/>
                  <a:pt x="1024" y="216"/>
                  <a:pt x="1024" y="216"/>
                </a:cubicBezTo>
                <a:cubicBezTo>
                  <a:pt x="1026" y="216"/>
                  <a:pt x="1026" y="216"/>
                  <a:pt x="1026" y="216"/>
                </a:cubicBezTo>
                <a:cubicBezTo>
                  <a:pt x="1028" y="216"/>
                  <a:pt x="1028" y="216"/>
                  <a:pt x="1028" y="216"/>
                </a:cubicBezTo>
                <a:cubicBezTo>
                  <a:pt x="1027" y="218"/>
                  <a:pt x="1027" y="218"/>
                  <a:pt x="1027" y="218"/>
                </a:cubicBezTo>
                <a:cubicBezTo>
                  <a:pt x="1027" y="217"/>
                  <a:pt x="1029" y="218"/>
                  <a:pt x="1029" y="219"/>
                </a:cubicBezTo>
                <a:cubicBezTo>
                  <a:pt x="1029" y="220"/>
                  <a:pt x="1029" y="220"/>
                  <a:pt x="1029" y="220"/>
                </a:cubicBezTo>
                <a:cubicBezTo>
                  <a:pt x="1025" y="220"/>
                  <a:pt x="1025" y="220"/>
                  <a:pt x="1025" y="220"/>
                </a:cubicBezTo>
                <a:cubicBezTo>
                  <a:pt x="1025" y="220"/>
                  <a:pt x="1029" y="218"/>
                  <a:pt x="1024" y="221"/>
                </a:cubicBezTo>
                <a:cubicBezTo>
                  <a:pt x="1027" y="221"/>
                  <a:pt x="1027" y="221"/>
                  <a:pt x="1027" y="221"/>
                </a:cubicBezTo>
                <a:cubicBezTo>
                  <a:pt x="1026" y="223"/>
                  <a:pt x="1026" y="223"/>
                  <a:pt x="1026" y="223"/>
                </a:cubicBezTo>
                <a:cubicBezTo>
                  <a:pt x="1032" y="225"/>
                  <a:pt x="1032" y="225"/>
                  <a:pt x="1032" y="225"/>
                </a:cubicBezTo>
                <a:cubicBezTo>
                  <a:pt x="1033" y="224"/>
                  <a:pt x="1033" y="224"/>
                  <a:pt x="1033" y="224"/>
                </a:cubicBezTo>
                <a:cubicBezTo>
                  <a:pt x="1032" y="224"/>
                  <a:pt x="1035" y="228"/>
                  <a:pt x="1032" y="222"/>
                </a:cubicBezTo>
                <a:cubicBezTo>
                  <a:pt x="1036" y="221"/>
                  <a:pt x="1036" y="221"/>
                  <a:pt x="1036" y="221"/>
                </a:cubicBezTo>
                <a:cubicBezTo>
                  <a:pt x="1035" y="220"/>
                  <a:pt x="1035" y="220"/>
                  <a:pt x="1035" y="220"/>
                </a:cubicBezTo>
                <a:cubicBezTo>
                  <a:pt x="1038" y="219"/>
                  <a:pt x="1038" y="219"/>
                  <a:pt x="1038" y="219"/>
                </a:cubicBezTo>
                <a:cubicBezTo>
                  <a:pt x="1038" y="216"/>
                  <a:pt x="1038" y="216"/>
                  <a:pt x="1038" y="216"/>
                </a:cubicBezTo>
                <a:cubicBezTo>
                  <a:pt x="1039" y="215"/>
                  <a:pt x="1039" y="215"/>
                  <a:pt x="1039" y="215"/>
                </a:cubicBezTo>
                <a:cubicBezTo>
                  <a:pt x="1039" y="215"/>
                  <a:pt x="1044" y="214"/>
                  <a:pt x="1038" y="214"/>
                </a:cubicBezTo>
                <a:cubicBezTo>
                  <a:pt x="1039" y="213"/>
                  <a:pt x="1039" y="213"/>
                  <a:pt x="1039" y="213"/>
                </a:cubicBezTo>
                <a:cubicBezTo>
                  <a:pt x="1044" y="215"/>
                  <a:pt x="1044" y="215"/>
                  <a:pt x="1044" y="215"/>
                </a:cubicBezTo>
                <a:cubicBezTo>
                  <a:pt x="1046" y="209"/>
                  <a:pt x="1046" y="209"/>
                  <a:pt x="1046" y="209"/>
                </a:cubicBezTo>
                <a:cubicBezTo>
                  <a:pt x="1045" y="208"/>
                  <a:pt x="1045" y="208"/>
                  <a:pt x="1045" y="208"/>
                </a:cubicBezTo>
                <a:cubicBezTo>
                  <a:pt x="1042" y="209"/>
                  <a:pt x="1042" y="209"/>
                  <a:pt x="1042" y="209"/>
                </a:cubicBezTo>
                <a:cubicBezTo>
                  <a:pt x="1041" y="208"/>
                  <a:pt x="1045" y="204"/>
                  <a:pt x="1037" y="207"/>
                </a:cubicBezTo>
                <a:cubicBezTo>
                  <a:pt x="1038" y="207"/>
                  <a:pt x="1038" y="207"/>
                  <a:pt x="1038" y="207"/>
                </a:cubicBezTo>
                <a:cubicBezTo>
                  <a:pt x="1037" y="206"/>
                  <a:pt x="1046" y="208"/>
                  <a:pt x="1034" y="206"/>
                </a:cubicBezTo>
                <a:cubicBezTo>
                  <a:pt x="1034" y="205"/>
                  <a:pt x="1034" y="205"/>
                  <a:pt x="1034" y="205"/>
                </a:cubicBezTo>
                <a:cubicBezTo>
                  <a:pt x="1050" y="207"/>
                  <a:pt x="1050" y="207"/>
                  <a:pt x="1050" y="207"/>
                </a:cubicBezTo>
                <a:cubicBezTo>
                  <a:pt x="1048" y="202"/>
                  <a:pt x="1055" y="209"/>
                  <a:pt x="1054" y="201"/>
                </a:cubicBezTo>
                <a:cubicBezTo>
                  <a:pt x="1057" y="199"/>
                  <a:pt x="1057" y="199"/>
                  <a:pt x="1057" y="199"/>
                </a:cubicBezTo>
                <a:cubicBezTo>
                  <a:pt x="1054" y="198"/>
                  <a:pt x="1054" y="198"/>
                  <a:pt x="1054" y="198"/>
                </a:cubicBezTo>
                <a:cubicBezTo>
                  <a:pt x="1051" y="200"/>
                  <a:pt x="1051" y="200"/>
                  <a:pt x="1051" y="200"/>
                </a:cubicBezTo>
                <a:cubicBezTo>
                  <a:pt x="1051" y="200"/>
                  <a:pt x="1048" y="199"/>
                  <a:pt x="1052" y="200"/>
                </a:cubicBezTo>
                <a:cubicBezTo>
                  <a:pt x="1052" y="199"/>
                  <a:pt x="1052" y="199"/>
                  <a:pt x="1051" y="198"/>
                </a:cubicBezTo>
                <a:cubicBezTo>
                  <a:pt x="1052" y="197"/>
                  <a:pt x="1057" y="197"/>
                  <a:pt x="1047" y="200"/>
                </a:cubicBezTo>
                <a:cubicBezTo>
                  <a:pt x="1045" y="202"/>
                  <a:pt x="1045" y="202"/>
                  <a:pt x="1045" y="202"/>
                </a:cubicBezTo>
                <a:cubicBezTo>
                  <a:pt x="1044" y="200"/>
                  <a:pt x="1052" y="201"/>
                  <a:pt x="1042" y="199"/>
                </a:cubicBezTo>
                <a:cubicBezTo>
                  <a:pt x="1045" y="198"/>
                  <a:pt x="1045" y="198"/>
                  <a:pt x="1045" y="198"/>
                </a:cubicBezTo>
                <a:cubicBezTo>
                  <a:pt x="1045" y="195"/>
                  <a:pt x="1051" y="200"/>
                  <a:pt x="1047" y="193"/>
                </a:cubicBezTo>
                <a:cubicBezTo>
                  <a:pt x="1048" y="194"/>
                  <a:pt x="1048" y="194"/>
                  <a:pt x="1049" y="195"/>
                </a:cubicBezTo>
                <a:cubicBezTo>
                  <a:pt x="1052" y="193"/>
                  <a:pt x="1051" y="202"/>
                  <a:pt x="1054" y="193"/>
                </a:cubicBezTo>
                <a:cubicBezTo>
                  <a:pt x="1052" y="196"/>
                  <a:pt x="1052" y="196"/>
                  <a:pt x="1052" y="196"/>
                </a:cubicBezTo>
                <a:cubicBezTo>
                  <a:pt x="1057" y="194"/>
                  <a:pt x="1057" y="194"/>
                  <a:pt x="1057" y="194"/>
                </a:cubicBezTo>
                <a:cubicBezTo>
                  <a:pt x="1060" y="198"/>
                  <a:pt x="1060" y="198"/>
                  <a:pt x="1060" y="198"/>
                </a:cubicBezTo>
                <a:cubicBezTo>
                  <a:pt x="1062" y="198"/>
                  <a:pt x="1061" y="196"/>
                  <a:pt x="1064" y="196"/>
                </a:cubicBezTo>
                <a:cubicBezTo>
                  <a:pt x="1063" y="195"/>
                  <a:pt x="1063" y="195"/>
                  <a:pt x="1063" y="195"/>
                </a:cubicBezTo>
                <a:cubicBezTo>
                  <a:pt x="1064" y="193"/>
                  <a:pt x="1064" y="193"/>
                  <a:pt x="1064" y="193"/>
                </a:cubicBezTo>
                <a:cubicBezTo>
                  <a:pt x="1064" y="192"/>
                  <a:pt x="1069" y="193"/>
                  <a:pt x="1074" y="188"/>
                </a:cubicBezTo>
                <a:cubicBezTo>
                  <a:pt x="1072" y="185"/>
                  <a:pt x="1072" y="185"/>
                  <a:pt x="1072" y="185"/>
                </a:cubicBezTo>
                <a:cubicBezTo>
                  <a:pt x="1072" y="184"/>
                  <a:pt x="1072" y="184"/>
                  <a:pt x="1072" y="184"/>
                </a:cubicBezTo>
                <a:cubicBezTo>
                  <a:pt x="1075" y="185"/>
                  <a:pt x="1075" y="185"/>
                  <a:pt x="1075" y="185"/>
                </a:cubicBezTo>
                <a:cubicBezTo>
                  <a:pt x="1075" y="185"/>
                  <a:pt x="1075" y="185"/>
                  <a:pt x="1075" y="185"/>
                </a:cubicBezTo>
                <a:cubicBezTo>
                  <a:pt x="1075" y="182"/>
                  <a:pt x="1075" y="182"/>
                  <a:pt x="1075" y="182"/>
                </a:cubicBezTo>
                <a:cubicBezTo>
                  <a:pt x="1070" y="180"/>
                  <a:pt x="1070" y="180"/>
                  <a:pt x="1070" y="180"/>
                </a:cubicBezTo>
                <a:cubicBezTo>
                  <a:pt x="1067" y="184"/>
                  <a:pt x="1067" y="184"/>
                  <a:pt x="1067" y="184"/>
                </a:cubicBezTo>
                <a:cubicBezTo>
                  <a:pt x="1068" y="184"/>
                  <a:pt x="1068" y="184"/>
                  <a:pt x="1068" y="184"/>
                </a:cubicBezTo>
                <a:cubicBezTo>
                  <a:pt x="1063" y="184"/>
                  <a:pt x="1063" y="184"/>
                  <a:pt x="1063" y="184"/>
                </a:cubicBezTo>
                <a:cubicBezTo>
                  <a:pt x="1063" y="183"/>
                  <a:pt x="1063" y="183"/>
                  <a:pt x="1063" y="183"/>
                </a:cubicBezTo>
                <a:cubicBezTo>
                  <a:pt x="1063" y="183"/>
                  <a:pt x="1063" y="183"/>
                  <a:pt x="1063" y="183"/>
                </a:cubicBezTo>
                <a:cubicBezTo>
                  <a:pt x="1063" y="183"/>
                  <a:pt x="1063" y="183"/>
                  <a:pt x="1064" y="184"/>
                </a:cubicBezTo>
                <a:cubicBezTo>
                  <a:pt x="1065" y="179"/>
                  <a:pt x="1065" y="179"/>
                  <a:pt x="1065" y="179"/>
                </a:cubicBezTo>
                <a:cubicBezTo>
                  <a:pt x="1065" y="178"/>
                  <a:pt x="1063" y="178"/>
                  <a:pt x="1064" y="177"/>
                </a:cubicBezTo>
                <a:cubicBezTo>
                  <a:pt x="1070" y="177"/>
                  <a:pt x="1070" y="177"/>
                  <a:pt x="1070" y="177"/>
                </a:cubicBezTo>
                <a:cubicBezTo>
                  <a:pt x="1075" y="173"/>
                  <a:pt x="1075" y="173"/>
                  <a:pt x="1075" y="173"/>
                </a:cubicBezTo>
                <a:cubicBezTo>
                  <a:pt x="1076" y="173"/>
                  <a:pt x="1076" y="173"/>
                  <a:pt x="1076" y="173"/>
                </a:cubicBezTo>
                <a:cubicBezTo>
                  <a:pt x="1075" y="170"/>
                  <a:pt x="1075" y="170"/>
                  <a:pt x="1075" y="170"/>
                </a:cubicBezTo>
                <a:cubicBezTo>
                  <a:pt x="1081" y="166"/>
                  <a:pt x="1081" y="166"/>
                  <a:pt x="1081" y="166"/>
                </a:cubicBezTo>
                <a:cubicBezTo>
                  <a:pt x="1083" y="162"/>
                  <a:pt x="1083" y="162"/>
                  <a:pt x="1083" y="162"/>
                </a:cubicBezTo>
                <a:cubicBezTo>
                  <a:pt x="1087" y="162"/>
                  <a:pt x="1087" y="162"/>
                  <a:pt x="1087" y="162"/>
                </a:cubicBezTo>
                <a:cubicBezTo>
                  <a:pt x="1088" y="161"/>
                  <a:pt x="1088" y="161"/>
                  <a:pt x="1088" y="161"/>
                </a:cubicBezTo>
                <a:cubicBezTo>
                  <a:pt x="1086" y="159"/>
                  <a:pt x="1086" y="159"/>
                  <a:pt x="1086" y="159"/>
                </a:cubicBezTo>
                <a:cubicBezTo>
                  <a:pt x="1099" y="150"/>
                  <a:pt x="1099" y="150"/>
                  <a:pt x="1099" y="150"/>
                </a:cubicBezTo>
                <a:cubicBezTo>
                  <a:pt x="1102" y="152"/>
                  <a:pt x="1090" y="151"/>
                  <a:pt x="1103" y="151"/>
                </a:cubicBezTo>
                <a:cubicBezTo>
                  <a:pt x="1103" y="148"/>
                  <a:pt x="1103" y="148"/>
                  <a:pt x="1103" y="148"/>
                </a:cubicBezTo>
                <a:cubicBezTo>
                  <a:pt x="1104" y="148"/>
                  <a:pt x="1104" y="148"/>
                  <a:pt x="1104" y="148"/>
                </a:cubicBezTo>
                <a:cubicBezTo>
                  <a:pt x="1103" y="146"/>
                  <a:pt x="1103" y="146"/>
                  <a:pt x="1103" y="146"/>
                </a:cubicBezTo>
                <a:cubicBezTo>
                  <a:pt x="1106" y="146"/>
                  <a:pt x="1106" y="146"/>
                  <a:pt x="1106" y="146"/>
                </a:cubicBezTo>
                <a:cubicBezTo>
                  <a:pt x="1107" y="147"/>
                  <a:pt x="1107" y="147"/>
                  <a:pt x="1107" y="147"/>
                </a:cubicBezTo>
                <a:cubicBezTo>
                  <a:pt x="1109" y="148"/>
                  <a:pt x="1109" y="151"/>
                  <a:pt x="1111" y="145"/>
                </a:cubicBezTo>
                <a:cubicBezTo>
                  <a:pt x="1111" y="146"/>
                  <a:pt x="1111" y="146"/>
                  <a:pt x="1111" y="146"/>
                </a:cubicBezTo>
                <a:cubicBezTo>
                  <a:pt x="1108" y="147"/>
                  <a:pt x="1108" y="147"/>
                  <a:pt x="1108" y="147"/>
                </a:cubicBezTo>
                <a:cubicBezTo>
                  <a:pt x="1108" y="149"/>
                  <a:pt x="1108" y="149"/>
                  <a:pt x="1108" y="149"/>
                </a:cubicBezTo>
                <a:cubicBezTo>
                  <a:pt x="1107" y="148"/>
                  <a:pt x="1114" y="152"/>
                  <a:pt x="1116" y="144"/>
                </a:cubicBezTo>
                <a:cubicBezTo>
                  <a:pt x="1110" y="141"/>
                  <a:pt x="1110" y="141"/>
                  <a:pt x="1110" y="141"/>
                </a:cubicBezTo>
                <a:cubicBezTo>
                  <a:pt x="1109" y="142"/>
                  <a:pt x="1109" y="142"/>
                  <a:pt x="1109" y="142"/>
                </a:cubicBezTo>
                <a:cubicBezTo>
                  <a:pt x="1109" y="141"/>
                  <a:pt x="1109" y="141"/>
                  <a:pt x="1109" y="141"/>
                </a:cubicBezTo>
                <a:cubicBezTo>
                  <a:pt x="1106" y="141"/>
                  <a:pt x="1106" y="141"/>
                  <a:pt x="1106" y="141"/>
                </a:cubicBezTo>
                <a:cubicBezTo>
                  <a:pt x="1105" y="138"/>
                  <a:pt x="1108" y="137"/>
                  <a:pt x="1112" y="138"/>
                </a:cubicBezTo>
                <a:cubicBezTo>
                  <a:pt x="1109" y="137"/>
                  <a:pt x="1109" y="137"/>
                  <a:pt x="1109" y="137"/>
                </a:cubicBezTo>
                <a:cubicBezTo>
                  <a:pt x="1112" y="134"/>
                  <a:pt x="1112" y="134"/>
                  <a:pt x="1112" y="134"/>
                </a:cubicBezTo>
                <a:cubicBezTo>
                  <a:pt x="1118" y="132"/>
                  <a:pt x="1109" y="138"/>
                  <a:pt x="1117" y="133"/>
                </a:cubicBezTo>
                <a:cubicBezTo>
                  <a:pt x="1121" y="136"/>
                  <a:pt x="1121" y="136"/>
                  <a:pt x="1121" y="136"/>
                </a:cubicBezTo>
                <a:cubicBezTo>
                  <a:pt x="1120" y="136"/>
                  <a:pt x="1123" y="132"/>
                  <a:pt x="1121" y="137"/>
                </a:cubicBezTo>
                <a:cubicBezTo>
                  <a:pt x="1126" y="137"/>
                  <a:pt x="1126" y="137"/>
                  <a:pt x="1126" y="137"/>
                </a:cubicBezTo>
                <a:cubicBezTo>
                  <a:pt x="1131" y="138"/>
                  <a:pt x="1131" y="138"/>
                  <a:pt x="1131" y="138"/>
                </a:cubicBezTo>
                <a:cubicBezTo>
                  <a:pt x="1133" y="137"/>
                  <a:pt x="1133" y="137"/>
                  <a:pt x="1133" y="137"/>
                </a:cubicBezTo>
                <a:cubicBezTo>
                  <a:pt x="1134" y="137"/>
                  <a:pt x="1132" y="142"/>
                  <a:pt x="1134" y="136"/>
                </a:cubicBezTo>
                <a:cubicBezTo>
                  <a:pt x="1133" y="134"/>
                  <a:pt x="1133" y="134"/>
                  <a:pt x="1133" y="134"/>
                </a:cubicBezTo>
                <a:cubicBezTo>
                  <a:pt x="1133" y="135"/>
                  <a:pt x="1133" y="134"/>
                  <a:pt x="1134" y="133"/>
                </a:cubicBezTo>
                <a:cubicBezTo>
                  <a:pt x="1129" y="132"/>
                  <a:pt x="1129" y="132"/>
                  <a:pt x="1129" y="132"/>
                </a:cubicBezTo>
                <a:cubicBezTo>
                  <a:pt x="1129" y="130"/>
                  <a:pt x="1129" y="130"/>
                  <a:pt x="1129" y="130"/>
                </a:cubicBezTo>
                <a:cubicBezTo>
                  <a:pt x="1127" y="130"/>
                  <a:pt x="1127" y="130"/>
                  <a:pt x="1127" y="130"/>
                </a:cubicBezTo>
                <a:cubicBezTo>
                  <a:pt x="1125" y="128"/>
                  <a:pt x="1136" y="130"/>
                  <a:pt x="1125" y="125"/>
                </a:cubicBezTo>
                <a:cubicBezTo>
                  <a:pt x="1130" y="126"/>
                  <a:pt x="1126" y="120"/>
                  <a:pt x="1132" y="123"/>
                </a:cubicBezTo>
                <a:cubicBezTo>
                  <a:pt x="1127" y="125"/>
                  <a:pt x="1127" y="125"/>
                  <a:pt x="1127" y="125"/>
                </a:cubicBezTo>
                <a:cubicBezTo>
                  <a:pt x="1127" y="127"/>
                  <a:pt x="1127" y="127"/>
                  <a:pt x="1127" y="127"/>
                </a:cubicBezTo>
                <a:cubicBezTo>
                  <a:pt x="1134" y="125"/>
                  <a:pt x="1134" y="125"/>
                  <a:pt x="1134" y="125"/>
                </a:cubicBezTo>
                <a:cubicBezTo>
                  <a:pt x="1135" y="123"/>
                  <a:pt x="1135" y="123"/>
                  <a:pt x="1135" y="123"/>
                </a:cubicBezTo>
                <a:cubicBezTo>
                  <a:pt x="1138" y="123"/>
                  <a:pt x="1138" y="123"/>
                  <a:pt x="1138" y="123"/>
                </a:cubicBezTo>
                <a:cubicBezTo>
                  <a:pt x="1138" y="121"/>
                  <a:pt x="1138" y="121"/>
                  <a:pt x="1138" y="121"/>
                </a:cubicBezTo>
                <a:cubicBezTo>
                  <a:pt x="1140" y="121"/>
                  <a:pt x="1140" y="121"/>
                  <a:pt x="1140" y="121"/>
                </a:cubicBezTo>
                <a:cubicBezTo>
                  <a:pt x="1142" y="118"/>
                  <a:pt x="1124" y="136"/>
                  <a:pt x="1147" y="114"/>
                </a:cubicBezTo>
                <a:cubicBezTo>
                  <a:pt x="1148" y="112"/>
                  <a:pt x="1148" y="112"/>
                  <a:pt x="1148" y="112"/>
                </a:cubicBezTo>
                <a:cubicBezTo>
                  <a:pt x="1145" y="111"/>
                  <a:pt x="1145" y="111"/>
                  <a:pt x="1145" y="111"/>
                </a:cubicBezTo>
                <a:cubicBezTo>
                  <a:pt x="1144" y="111"/>
                  <a:pt x="1142" y="115"/>
                  <a:pt x="1140" y="111"/>
                </a:cubicBezTo>
                <a:cubicBezTo>
                  <a:pt x="1144" y="110"/>
                  <a:pt x="1144" y="110"/>
                  <a:pt x="1144" y="110"/>
                </a:cubicBezTo>
                <a:cubicBezTo>
                  <a:pt x="1145" y="109"/>
                  <a:pt x="1135" y="115"/>
                  <a:pt x="1147" y="107"/>
                </a:cubicBezTo>
                <a:cubicBezTo>
                  <a:pt x="1149" y="111"/>
                  <a:pt x="1149" y="111"/>
                  <a:pt x="1149" y="111"/>
                </a:cubicBezTo>
                <a:cubicBezTo>
                  <a:pt x="1156" y="105"/>
                  <a:pt x="1156" y="105"/>
                  <a:pt x="1156" y="105"/>
                </a:cubicBezTo>
                <a:cubicBezTo>
                  <a:pt x="1160" y="104"/>
                  <a:pt x="1160" y="104"/>
                  <a:pt x="1160" y="104"/>
                </a:cubicBezTo>
                <a:cubicBezTo>
                  <a:pt x="1167" y="95"/>
                  <a:pt x="1167" y="95"/>
                  <a:pt x="1167" y="95"/>
                </a:cubicBezTo>
                <a:cubicBezTo>
                  <a:pt x="1174" y="92"/>
                  <a:pt x="1174" y="92"/>
                  <a:pt x="1174" y="92"/>
                </a:cubicBezTo>
                <a:cubicBezTo>
                  <a:pt x="1173" y="90"/>
                  <a:pt x="1173" y="90"/>
                  <a:pt x="1173" y="90"/>
                </a:cubicBezTo>
                <a:cubicBezTo>
                  <a:pt x="1177" y="87"/>
                  <a:pt x="1177" y="87"/>
                  <a:pt x="1177" y="87"/>
                </a:cubicBezTo>
                <a:cubicBezTo>
                  <a:pt x="1179" y="86"/>
                  <a:pt x="1182" y="86"/>
                  <a:pt x="1182" y="85"/>
                </a:cubicBezTo>
                <a:cubicBezTo>
                  <a:pt x="1184" y="86"/>
                  <a:pt x="1184" y="86"/>
                  <a:pt x="1184" y="86"/>
                </a:cubicBezTo>
                <a:cubicBezTo>
                  <a:pt x="1177" y="89"/>
                  <a:pt x="1177" y="89"/>
                  <a:pt x="1177" y="89"/>
                </a:cubicBezTo>
                <a:cubicBezTo>
                  <a:pt x="1179" y="90"/>
                  <a:pt x="1179" y="90"/>
                  <a:pt x="1179" y="90"/>
                </a:cubicBezTo>
                <a:cubicBezTo>
                  <a:pt x="1177" y="92"/>
                  <a:pt x="1177" y="92"/>
                  <a:pt x="1177" y="92"/>
                </a:cubicBezTo>
                <a:cubicBezTo>
                  <a:pt x="1176" y="94"/>
                  <a:pt x="1176" y="94"/>
                  <a:pt x="1176" y="94"/>
                </a:cubicBezTo>
                <a:cubicBezTo>
                  <a:pt x="1176" y="96"/>
                  <a:pt x="1176" y="96"/>
                  <a:pt x="1176" y="96"/>
                </a:cubicBezTo>
                <a:cubicBezTo>
                  <a:pt x="1177" y="97"/>
                  <a:pt x="1177" y="97"/>
                  <a:pt x="1177" y="97"/>
                </a:cubicBezTo>
                <a:cubicBezTo>
                  <a:pt x="1179" y="95"/>
                  <a:pt x="1179" y="95"/>
                  <a:pt x="1179" y="95"/>
                </a:cubicBezTo>
                <a:cubicBezTo>
                  <a:pt x="1182" y="92"/>
                  <a:pt x="1182" y="92"/>
                  <a:pt x="1182" y="92"/>
                </a:cubicBezTo>
                <a:cubicBezTo>
                  <a:pt x="1185" y="91"/>
                  <a:pt x="1187" y="95"/>
                  <a:pt x="1188" y="91"/>
                </a:cubicBezTo>
                <a:cubicBezTo>
                  <a:pt x="1187" y="88"/>
                  <a:pt x="1187" y="88"/>
                  <a:pt x="1187" y="88"/>
                </a:cubicBezTo>
                <a:cubicBezTo>
                  <a:pt x="1190" y="86"/>
                  <a:pt x="1190" y="86"/>
                  <a:pt x="1190" y="86"/>
                </a:cubicBezTo>
                <a:cubicBezTo>
                  <a:pt x="1196" y="86"/>
                  <a:pt x="1196" y="86"/>
                  <a:pt x="1196" y="86"/>
                </a:cubicBezTo>
                <a:cubicBezTo>
                  <a:pt x="1189" y="88"/>
                  <a:pt x="1204" y="88"/>
                  <a:pt x="1192" y="89"/>
                </a:cubicBezTo>
                <a:cubicBezTo>
                  <a:pt x="1189" y="94"/>
                  <a:pt x="1189" y="94"/>
                  <a:pt x="1189" y="94"/>
                </a:cubicBezTo>
                <a:cubicBezTo>
                  <a:pt x="1184" y="98"/>
                  <a:pt x="1184" y="98"/>
                  <a:pt x="1184" y="98"/>
                </a:cubicBezTo>
                <a:cubicBezTo>
                  <a:pt x="1182" y="101"/>
                  <a:pt x="1182" y="101"/>
                  <a:pt x="1182" y="101"/>
                </a:cubicBezTo>
                <a:cubicBezTo>
                  <a:pt x="1177" y="101"/>
                  <a:pt x="1177" y="101"/>
                  <a:pt x="1177" y="101"/>
                </a:cubicBezTo>
                <a:cubicBezTo>
                  <a:pt x="1180" y="104"/>
                  <a:pt x="1180" y="104"/>
                  <a:pt x="1180" y="104"/>
                </a:cubicBezTo>
                <a:cubicBezTo>
                  <a:pt x="1177" y="108"/>
                  <a:pt x="1177" y="108"/>
                  <a:pt x="1177" y="108"/>
                </a:cubicBezTo>
                <a:cubicBezTo>
                  <a:pt x="1171" y="111"/>
                  <a:pt x="1171" y="111"/>
                  <a:pt x="1171" y="111"/>
                </a:cubicBezTo>
                <a:cubicBezTo>
                  <a:pt x="1172" y="110"/>
                  <a:pt x="1172" y="110"/>
                  <a:pt x="1172" y="110"/>
                </a:cubicBezTo>
                <a:cubicBezTo>
                  <a:pt x="1168" y="108"/>
                  <a:pt x="1168" y="108"/>
                  <a:pt x="1168" y="108"/>
                </a:cubicBezTo>
                <a:cubicBezTo>
                  <a:pt x="1165" y="110"/>
                  <a:pt x="1165" y="110"/>
                  <a:pt x="1165" y="110"/>
                </a:cubicBezTo>
                <a:cubicBezTo>
                  <a:pt x="1169" y="114"/>
                  <a:pt x="1169" y="114"/>
                  <a:pt x="1169" y="114"/>
                </a:cubicBezTo>
                <a:cubicBezTo>
                  <a:pt x="1166" y="117"/>
                  <a:pt x="1166" y="117"/>
                  <a:pt x="1166" y="117"/>
                </a:cubicBezTo>
                <a:cubicBezTo>
                  <a:pt x="1166" y="119"/>
                  <a:pt x="1175" y="110"/>
                  <a:pt x="1161" y="120"/>
                </a:cubicBezTo>
                <a:cubicBezTo>
                  <a:pt x="1161" y="122"/>
                  <a:pt x="1161" y="122"/>
                  <a:pt x="1161" y="122"/>
                </a:cubicBezTo>
                <a:cubicBezTo>
                  <a:pt x="1158" y="119"/>
                  <a:pt x="1158" y="119"/>
                  <a:pt x="1158" y="119"/>
                </a:cubicBezTo>
                <a:cubicBezTo>
                  <a:pt x="1154" y="123"/>
                  <a:pt x="1154" y="123"/>
                  <a:pt x="1154" y="123"/>
                </a:cubicBezTo>
                <a:cubicBezTo>
                  <a:pt x="1155" y="125"/>
                  <a:pt x="1155" y="125"/>
                  <a:pt x="1155" y="125"/>
                </a:cubicBezTo>
                <a:cubicBezTo>
                  <a:pt x="1157" y="125"/>
                  <a:pt x="1157" y="125"/>
                  <a:pt x="1157" y="125"/>
                </a:cubicBezTo>
                <a:cubicBezTo>
                  <a:pt x="1155" y="127"/>
                  <a:pt x="1155" y="127"/>
                  <a:pt x="1155" y="127"/>
                </a:cubicBezTo>
                <a:cubicBezTo>
                  <a:pt x="1151" y="126"/>
                  <a:pt x="1151" y="126"/>
                  <a:pt x="1151" y="126"/>
                </a:cubicBezTo>
                <a:cubicBezTo>
                  <a:pt x="1146" y="129"/>
                  <a:pt x="1146" y="129"/>
                  <a:pt x="1146" y="129"/>
                </a:cubicBezTo>
                <a:cubicBezTo>
                  <a:pt x="1147" y="127"/>
                  <a:pt x="1145" y="126"/>
                  <a:pt x="1150" y="132"/>
                </a:cubicBezTo>
                <a:cubicBezTo>
                  <a:pt x="1148" y="134"/>
                  <a:pt x="1148" y="134"/>
                  <a:pt x="1148" y="134"/>
                </a:cubicBezTo>
                <a:cubicBezTo>
                  <a:pt x="1142" y="134"/>
                  <a:pt x="1142" y="134"/>
                  <a:pt x="1142" y="134"/>
                </a:cubicBezTo>
                <a:cubicBezTo>
                  <a:pt x="1140" y="136"/>
                  <a:pt x="1140" y="136"/>
                  <a:pt x="1140" y="136"/>
                </a:cubicBezTo>
                <a:cubicBezTo>
                  <a:pt x="1141" y="137"/>
                  <a:pt x="1141" y="137"/>
                  <a:pt x="1141" y="137"/>
                </a:cubicBezTo>
                <a:cubicBezTo>
                  <a:pt x="1141" y="140"/>
                  <a:pt x="1137" y="136"/>
                  <a:pt x="1138" y="140"/>
                </a:cubicBezTo>
                <a:cubicBezTo>
                  <a:pt x="1136" y="141"/>
                  <a:pt x="1135" y="138"/>
                  <a:pt x="1135" y="143"/>
                </a:cubicBezTo>
                <a:cubicBezTo>
                  <a:pt x="1131" y="144"/>
                  <a:pt x="1131" y="144"/>
                  <a:pt x="1131" y="144"/>
                </a:cubicBezTo>
                <a:cubicBezTo>
                  <a:pt x="1130" y="146"/>
                  <a:pt x="1140" y="143"/>
                  <a:pt x="1128" y="147"/>
                </a:cubicBezTo>
                <a:cubicBezTo>
                  <a:pt x="1126" y="152"/>
                  <a:pt x="1126" y="152"/>
                  <a:pt x="1126" y="152"/>
                </a:cubicBezTo>
                <a:cubicBezTo>
                  <a:pt x="1121" y="154"/>
                  <a:pt x="1121" y="154"/>
                  <a:pt x="1121" y="154"/>
                </a:cubicBezTo>
                <a:cubicBezTo>
                  <a:pt x="1119" y="159"/>
                  <a:pt x="1119" y="159"/>
                  <a:pt x="1119" y="159"/>
                </a:cubicBezTo>
                <a:cubicBezTo>
                  <a:pt x="1112" y="161"/>
                  <a:pt x="1112" y="161"/>
                  <a:pt x="1112" y="161"/>
                </a:cubicBezTo>
                <a:cubicBezTo>
                  <a:pt x="1114" y="162"/>
                  <a:pt x="1114" y="162"/>
                  <a:pt x="1114" y="162"/>
                </a:cubicBezTo>
                <a:cubicBezTo>
                  <a:pt x="1109" y="165"/>
                  <a:pt x="1109" y="165"/>
                  <a:pt x="1109" y="165"/>
                </a:cubicBezTo>
                <a:cubicBezTo>
                  <a:pt x="1103" y="173"/>
                  <a:pt x="1103" y="173"/>
                  <a:pt x="1103" y="173"/>
                </a:cubicBezTo>
                <a:cubicBezTo>
                  <a:pt x="1095" y="179"/>
                  <a:pt x="1095" y="179"/>
                  <a:pt x="1095" y="179"/>
                </a:cubicBezTo>
                <a:cubicBezTo>
                  <a:pt x="1091" y="185"/>
                  <a:pt x="1091" y="185"/>
                  <a:pt x="1091" y="185"/>
                </a:cubicBezTo>
                <a:cubicBezTo>
                  <a:pt x="1060" y="213"/>
                  <a:pt x="1060" y="213"/>
                  <a:pt x="1060" y="213"/>
                </a:cubicBezTo>
                <a:cubicBezTo>
                  <a:pt x="1053" y="220"/>
                  <a:pt x="1053" y="220"/>
                  <a:pt x="1053" y="220"/>
                </a:cubicBezTo>
                <a:cubicBezTo>
                  <a:pt x="1048" y="221"/>
                  <a:pt x="1048" y="221"/>
                  <a:pt x="1048" y="221"/>
                </a:cubicBezTo>
                <a:cubicBezTo>
                  <a:pt x="1049" y="223"/>
                  <a:pt x="1049" y="223"/>
                  <a:pt x="1049" y="223"/>
                </a:cubicBezTo>
                <a:cubicBezTo>
                  <a:pt x="1032" y="239"/>
                  <a:pt x="1032" y="239"/>
                  <a:pt x="1032" y="239"/>
                </a:cubicBezTo>
                <a:cubicBezTo>
                  <a:pt x="1024" y="244"/>
                  <a:pt x="1024" y="244"/>
                  <a:pt x="1024" y="244"/>
                </a:cubicBezTo>
                <a:cubicBezTo>
                  <a:pt x="1021" y="249"/>
                  <a:pt x="1021" y="249"/>
                  <a:pt x="1021" y="249"/>
                </a:cubicBezTo>
                <a:cubicBezTo>
                  <a:pt x="1020" y="249"/>
                  <a:pt x="1020" y="249"/>
                  <a:pt x="1020" y="249"/>
                </a:cubicBezTo>
                <a:cubicBezTo>
                  <a:pt x="1019" y="252"/>
                  <a:pt x="1019" y="252"/>
                  <a:pt x="1019" y="252"/>
                </a:cubicBezTo>
                <a:cubicBezTo>
                  <a:pt x="1014" y="255"/>
                  <a:pt x="1014" y="255"/>
                  <a:pt x="1014" y="255"/>
                </a:cubicBezTo>
                <a:cubicBezTo>
                  <a:pt x="1012" y="256"/>
                  <a:pt x="1012" y="256"/>
                  <a:pt x="1012" y="256"/>
                </a:cubicBezTo>
                <a:cubicBezTo>
                  <a:pt x="1018" y="258"/>
                  <a:pt x="1018" y="258"/>
                  <a:pt x="1018" y="258"/>
                </a:cubicBezTo>
                <a:cubicBezTo>
                  <a:pt x="1020" y="256"/>
                  <a:pt x="1020" y="256"/>
                  <a:pt x="1020" y="256"/>
                </a:cubicBezTo>
                <a:cubicBezTo>
                  <a:pt x="1021" y="256"/>
                  <a:pt x="1022" y="255"/>
                  <a:pt x="1022" y="258"/>
                </a:cubicBezTo>
                <a:cubicBezTo>
                  <a:pt x="1025" y="255"/>
                  <a:pt x="1025" y="255"/>
                  <a:pt x="1025" y="255"/>
                </a:cubicBezTo>
                <a:cubicBezTo>
                  <a:pt x="1025" y="256"/>
                  <a:pt x="1027" y="255"/>
                  <a:pt x="1024" y="256"/>
                </a:cubicBezTo>
                <a:cubicBezTo>
                  <a:pt x="1026" y="255"/>
                  <a:pt x="1030" y="258"/>
                  <a:pt x="1029" y="254"/>
                </a:cubicBezTo>
                <a:cubicBezTo>
                  <a:pt x="1036" y="252"/>
                  <a:pt x="1036" y="252"/>
                  <a:pt x="1036" y="252"/>
                </a:cubicBezTo>
                <a:cubicBezTo>
                  <a:pt x="1044" y="248"/>
                  <a:pt x="1044" y="248"/>
                  <a:pt x="1044" y="248"/>
                </a:cubicBezTo>
                <a:cubicBezTo>
                  <a:pt x="1047" y="244"/>
                  <a:pt x="1047" y="244"/>
                  <a:pt x="1047" y="244"/>
                </a:cubicBezTo>
                <a:cubicBezTo>
                  <a:pt x="1049" y="243"/>
                  <a:pt x="1053" y="244"/>
                  <a:pt x="1053" y="241"/>
                </a:cubicBezTo>
                <a:cubicBezTo>
                  <a:pt x="1055" y="242"/>
                  <a:pt x="1055" y="242"/>
                  <a:pt x="1055" y="242"/>
                </a:cubicBezTo>
                <a:cubicBezTo>
                  <a:pt x="1059" y="240"/>
                  <a:pt x="1059" y="240"/>
                  <a:pt x="1059" y="240"/>
                </a:cubicBezTo>
                <a:cubicBezTo>
                  <a:pt x="1060" y="237"/>
                  <a:pt x="1060" y="237"/>
                  <a:pt x="1060" y="237"/>
                </a:cubicBezTo>
                <a:cubicBezTo>
                  <a:pt x="1063" y="232"/>
                  <a:pt x="1062" y="244"/>
                  <a:pt x="1064" y="233"/>
                </a:cubicBezTo>
                <a:cubicBezTo>
                  <a:pt x="1066" y="234"/>
                  <a:pt x="1066" y="234"/>
                  <a:pt x="1066" y="234"/>
                </a:cubicBezTo>
                <a:cubicBezTo>
                  <a:pt x="1070" y="229"/>
                  <a:pt x="1070" y="229"/>
                  <a:pt x="1070" y="229"/>
                </a:cubicBezTo>
                <a:cubicBezTo>
                  <a:pt x="1074" y="229"/>
                  <a:pt x="1074" y="229"/>
                  <a:pt x="1074" y="229"/>
                </a:cubicBezTo>
                <a:cubicBezTo>
                  <a:pt x="1074" y="226"/>
                  <a:pt x="1074" y="226"/>
                  <a:pt x="1074" y="226"/>
                </a:cubicBezTo>
                <a:cubicBezTo>
                  <a:pt x="1077" y="222"/>
                  <a:pt x="1077" y="222"/>
                  <a:pt x="1077" y="222"/>
                </a:cubicBezTo>
                <a:cubicBezTo>
                  <a:pt x="1077" y="221"/>
                  <a:pt x="1077" y="221"/>
                  <a:pt x="1077" y="221"/>
                </a:cubicBezTo>
                <a:cubicBezTo>
                  <a:pt x="1077" y="220"/>
                  <a:pt x="1077" y="220"/>
                  <a:pt x="1077" y="220"/>
                </a:cubicBezTo>
                <a:cubicBezTo>
                  <a:pt x="1082" y="220"/>
                  <a:pt x="1082" y="220"/>
                  <a:pt x="1082" y="220"/>
                </a:cubicBezTo>
                <a:cubicBezTo>
                  <a:pt x="1083" y="217"/>
                  <a:pt x="1083" y="217"/>
                  <a:pt x="1083" y="217"/>
                </a:cubicBezTo>
                <a:cubicBezTo>
                  <a:pt x="1086" y="215"/>
                  <a:pt x="1086" y="215"/>
                  <a:pt x="1086" y="215"/>
                </a:cubicBezTo>
                <a:cubicBezTo>
                  <a:pt x="1089" y="215"/>
                  <a:pt x="1089" y="215"/>
                  <a:pt x="1089" y="215"/>
                </a:cubicBezTo>
                <a:cubicBezTo>
                  <a:pt x="1092" y="210"/>
                  <a:pt x="1092" y="210"/>
                  <a:pt x="1092" y="210"/>
                </a:cubicBezTo>
                <a:cubicBezTo>
                  <a:pt x="1092" y="209"/>
                  <a:pt x="1092" y="209"/>
                  <a:pt x="1092" y="209"/>
                </a:cubicBezTo>
                <a:cubicBezTo>
                  <a:pt x="1090" y="209"/>
                  <a:pt x="1090" y="209"/>
                  <a:pt x="1090" y="209"/>
                </a:cubicBezTo>
                <a:cubicBezTo>
                  <a:pt x="1088" y="207"/>
                  <a:pt x="1088" y="207"/>
                  <a:pt x="1088" y="207"/>
                </a:cubicBezTo>
                <a:cubicBezTo>
                  <a:pt x="1091" y="205"/>
                  <a:pt x="1091" y="205"/>
                  <a:pt x="1091" y="205"/>
                </a:cubicBezTo>
                <a:cubicBezTo>
                  <a:pt x="1093" y="207"/>
                  <a:pt x="1093" y="207"/>
                  <a:pt x="1093" y="207"/>
                </a:cubicBezTo>
                <a:cubicBezTo>
                  <a:pt x="1101" y="206"/>
                  <a:pt x="1101" y="206"/>
                  <a:pt x="1101" y="206"/>
                </a:cubicBezTo>
                <a:cubicBezTo>
                  <a:pt x="1105" y="199"/>
                  <a:pt x="1105" y="199"/>
                  <a:pt x="1105" y="199"/>
                </a:cubicBezTo>
                <a:cubicBezTo>
                  <a:pt x="1109" y="198"/>
                  <a:pt x="1109" y="198"/>
                  <a:pt x="1109" y="198"/>
                </a:cubicBezTo>
                <a:cubicBezTo>
                  <a:pt x="1109" y="197"/>
                  <a:pt x="1100" y="200"/>
                  <a:pt x="1111" y="194"/>
                </a:cubicBezTo>
                <a:cubicBezTo>
                  <a:pt x="1112" y="195"/>
                  <a:pt x="1112" y="195"/>
                  <a:pt x="1112" y="195"/>
                </a:cubicBezTo>
                <a:cubicBezTo>
                  <a:pt x="1115" y="193"/>
                  <a:pt x="1115" y="193"/>
                  <a:pt x="1115" y="193"/>
                </a:cubicBezTo>
                <a:cubicBezTo>
                  <a:pt x="1114" y="192"/>
                  <a:pt x="1114" y="192"/>
                  <a:pt x="1114" y="192"/>
                </a:cubicBezTo>
                <a:cubicBezTo>
                  <a:pt x="1119" y="187"/>
                  <a:pt x="1119" y="187"/>
                  <a:pt x="1119" y="187"/>
                </a:cubicBezTo>
                <a:cubicBezTo>
                  <a:pt x="1120" y="187"/>
                  <a:pt x="1120" y="187"/>
                  <a:pt x="1120" y="187"/>
                </a:cubicBezTo>
                <a:cubicBezTo>
                  <a:pt x="1121" y="183"/>
                  <a:pt x="1121" y="183"/>
                  <a:pt x="1121" y="183"/>
                </a:cubicBezTo>
                <a:cubicBezTo>
                  <a:pt x="1120" y="183"/>
                  <a:pt x="1120" y="180"/>
                  <a:pt x="1118" y="183"/>
                </a:cubicBezTo>
                <a:cubicBezTo>
                  <a:pt x="1123" y="181"/>
                  <a:pt x="1123" y="181"/>
                  <a:pt x="1123" y="181"/>
                </a:cubicBezTo>
                <a:cubicBezTo>
                  <a:pt x="1126" y="180"/>
                  <a:pt x="1126" y="180"/>
                  <a:pt x="1126" y="180"/>
                </a:cubicBezTo>
                <a:cubicBezTo>
                  <a:pt x="1126" y="178"/>
                  <a:pt x="1126" y="178"/>
                  <a:pt x="1126" y="178"/>
                </a:cubicBezTo>
                <a:cubicBezTo>
                  <a:pt x="1130" y="176"/>
                  <a:pt x="1130" y="176"/>
                  <a:pt x="1130" y="176"/>
                </a:cubicBezTo>
                <a:cubicBezTo>
                  <a:pt x="1139" y="169"/>
                  <a:pt x="1139" y="169"/>
                  <a:pt x="1139" y="169"/>
                </a:cubicBezTo>
                <a:cubicBezTo>
                  <a:pt x="1140" y="165"/>
                  <a:pt x="1140" y="165"/>
                  <a:pt x="1140" y="165"/>
                </a:cubicBezTo>
                <a:cubicBezTo>
                  <a:pt x="1144" y="165"/>
                  <a:pt x="1144" y="165"/>
                  <a:pt x="1144" y="165"/>
                </a:cubicBezTo>
                <a:cubicBezTo>
                  <a:pt x="1146" y="165"/>
                  <a:pt x="1129" y="172"/>
                  <a:pt x="1148" y="158"/>
                </a:cubicBezTo>
                <a:cubicBezTo>
                  <a:pt x="1149" y="157"/>
                  <a:pt x="1149" y="157"/>
                  <a:pt x="1149" y="157"/>
                </a:cubicBezTo>
                <a:cubicBezTo>
                  <a:pt x="1148" y="157"/>
                  <a:pt x="1148" y="160"/>
                  <a:pt x="1147" y="156"/>
                </a:cubicBezTo>
                <a:cubicBezTo>
                  <a:pt x="1153" y="156"/>
                  <a:pt x="1153" y="156"/>
                  <a:pt x="1153" y="156"/>
                </a:cubicBezTo>
                <a:cubicBezTo>
                  <a:pt x="1152" y="154"/>
                  <a:pt x="1149" y="160"/>
                  <a:pt x="1152" y="154"/>
                </a:cubicBezTo>
                <a:cubicBezTo>
                  <a:pt x="1156" y="153"/>
                  <a:pt x="1156" y="153"/>
                  <a:pt x="1156" y="153"/>
                </a:cubicBezTo>
                <a:cubicBezTo>
                  <a:pt x="1156" y="151"/>
                  <a:pt x="1156" y="151"/>
                  <a:pt x="1156" y="151"/>
                </a:cubicBezTo>
                <a:cubicBezTo>
                  <a:pt x="1157" y="149"/>
                  <a:pt x="1157" y="149"/>
                  <a:pt x="1157" y="149"/>
                </a:cubicBezTo>
                <a:cubicBezTo>
                  <a:pt x="1159" y="149"/>
                  <a:pt x="1159" y="149"/>
                  <a:pt x="1159" y="149"/>
                </a:cubicBezTo>
                <a:cubicBezTo>
                  <a:pt x="1165" y="142"/>
                  <a:pt x="1165" y="142"/>
                  <a:pt x="1165" y="142"/>
                </a:cubicBezTo>
                <a:cubicBezTo>
                  <a:pt x="1168" y="141"/>
                  <a:pt x="1168" y="141"/>
                  <a:pt x="1168" y="141"/>
                </a:cubicBezTo>
                <a:cubicBezTo>
                  <a:pt x="1170" y="135"/>
                  <a:pt x="1170" y="135"/>
                  <a:pt x="1170" y="135"/>
                </a:cubicBezTo>
                <a:cubicBezTo>
                  <a:pt x="1176" y="137"/>
                  <a:pt x="1176" y="137"/>
                  <a:pt x="1176" y="137"/>
                </a:cubicBezTo>
                <a:cubicBezTo>
                  <a:pt x="1180" y="134"/>
                  <a:pt x="1180" y="134"/>
                  <a:pt x="1180" y="134"/>
                </a:cubicBezTo>
                <a:cubicBezTo>
                  <a:pt x="1179" y="131"/>
                  <a:pt x="1179" y="131"/>
                  <a:pt x="1179" y="131"/>
                </a:cubicBezTo>
                <a:cubicBezTo>
                  <a:pt x="1180" y="129"/>
                  <a:pt x="1180" y="129"/>
                  <a:pt x="1180" y="129"/>
                </a:cubicBezTo>
                <a:cubicBezTo>
                  <a:pt x="1177" y="126"/>
                  <a:pt x="1177" y="126"/>
                  <a:pt x="1177" y="126"/>
                </a:cubicBezTo>
                <a:cubicBezTo>
                  <a:pt x="1177" y="127"/>
                  <a:pt x="1178" y="127"/>
                  <a:pt x="1178" y="125"/>
                </a:cubicBezTo>
                <a:cubicBezTo>
                  <a:pt x="1178" y="126"/>
                  <a:pt x="1178" y="126"/>
                  <a:pt x="1178" y="126"/>
                </a:cubicBezTo>
                <a:cubicBezTo>
                  <a:pt x="1180" y="127"/>
                  <a:pt x="1180" y="127"/>
                  <a:pt x="1180" y="127"/>
                </a:cubicBezTo>
                <a:cubicBezTo>
                  <a:pt x="1181" y="127"/>
                  <a:pt x="1182" y="128"/>
                  <a:pt x="1183" y="126"/>
                </a:cubicBezTo>
                <a:cubicBezTo>
                  <a:pt x="1177" y="123"/>
                  <a:pt x="1177" y="123"/>
                  <a:pt x="1177" y="123"/>
                </a:cubicBezTo>
                <a:cubicBezTo>
                  <a:pt x="1179" y="120"/>
                  <a:pt x="1179" y="120"/>
                  <a:pt x="1179" y="120"/>
                </a:cubicBezTo>
                <a:cubicBezTo>
                  <a:pt x="1183" y="125"/>
                  <a:pt x="1183" y="125"/>
                  <a:pt x="1183" y="125"/>
                </a:cubicBezTo>
                <a:cubicBezTo>
                  <a:pt x="1194" y="119"/>
                  <a:pt x="1194" y="119"/>
                  <a:pt x="1194" y="119"/>
                </a:cubicBezTo>
                <a:cubicBezTo>
                  <a:pt x="1193" y="117"/>
                  <a:pt x="1193" y="117"/>
                  <a:pt x="1193" y="117"/>
                </a:cubicBezTo>
                <a:cubicBezTo>
                  <a:pt x="1208" y="103"/>
                  <a:pt x="1208" y="103"/>
                  <a:pt x="1208" y="103"/>
                </a:cubicBezTo>
                <a:cubicBezTo>
                  <a:pt x="1211" y="103"/>
                  <a:pt x="1211" y="103"/>
                  <a:pt x="1211" y="103"/>
                </a:cubicBezTo>
                <a:cubicBezTo>
                  <a:pt x="1212" y="102"/>
                  <a:pt x="1212" y="102"/>
                  <a:pt x="1212" y="102"/>
                </a:cubicBezTo>
                <a:cubicBezTo>
                  <a:pt x="1208" y="100"/>
                  <a:pt x="1208" y="100"/>
                  <a:pt x="1208" y="100"/>
                </a:cubicBezTo>
                <a:cubicBezTo>
                  <a:pt x="1207" y="100"/>
                  <a:pt x="1206" y="105"/>
                  <a:pt x="1203" y="101"/>
                </a:cubicBezTo>
                <a:cubicBezTo>
                  <a:pt x="1205" y="101"/>
                  <a:pt x="1205" y="101"/>
                  <a:pt x="1205" y="101"/>
                </a:cubicBezTo>
                <a:cubicBezTo>
                  <a:pt x="1207" y="97"/>
                  <a:pt x="1207" y="97"/>
                  <a:pt x="1207" y="97"/>
                </a:cubicBezTo>
                <a:cubicBezTo>
                  <a:pt x="1211" y="95"/>
                  <a:pt x="1211" y="95"/>
                  <a:pt x="1211" y="95"/>
                </a:cubicBezTo>
                <a:cubicBezTo>
                  <a:pt x="1212" y="91"/>
                  <a:pt x="1212" y="91"/>
                  <a:pt x="1212" y="91"/>
                </a:cubicBezTo>
                <a:cubicBezTo>
                  <a:pt x="1214" y="92"/>
                  <a:pt x="1214" y="92"/>
                  <a:pt x="1214" y="92"/>
                </a:cubicBezTo>
                <a:cubicBezTo>
                  <a:pt x="1216" y="88"/>
                  <a:pt x="1216" y="88"/>
                  <a:pt x="1216" y="88"/>
                </a:cubicBezTo>
                <a:cubicBezTo>
                  <a:pt x="1216" y="88"/>
                  <a:pt x="1216" y="88"/>
                  <a:pt x="1216" y="88"/>
                </a:cubicBezTo>
                <a:cubicBezTo>
                  <a:pt x="1218" y="88"/>
                  <a:pt x="1218" y="88"/>
                  <a:pt x="1218" y="88"/>
                </a:cubicBezTo>
                <a:cubicBezTo>
                  <a:pt x="1221" y="84"/>
                  <a:pt x="1221" y="84"/>
                  <a:pt x="1221" y="84"/>
                </a:cubicBezTo>
                <a:cubicBezTo>
                  <a:pt x="1219" y="83"/>
                  <a:pt x="1219" y="83"/>
                  <a:pt x="1219" y="83"/>
                </a:cubicBezTo>
                <a:cubicBezTo>
                  <a:pt x="1221" y="84"/>
                  <a:pt x="1221" y="84"/>
                  <a:pt x="1221" y="84"/>
                </a:cubicBezTo>
                <a:cubicBezTo>
                  <a:pt x="1224" y="83"/>
                  <a:pt x="1224" y="83"/>
                  <a:pt x="1224" y="83"/>
                </a:cubicBezTo>
                <a:cubicBezTo>
                  <a:pt x="1225" y="80"/>
                  <a:pt x="1225" y="80"/>
                  <a:pt x="1225" y="80"/>
                </a:cubicBezTo>
                <a:cubicBezTo>
                  <a:pt x="1235" y="71"/>
                  <a:pt x="1235" y="71"/>
                  <a:pt x="1235" y="71"/>
                </a:cubicBezTo>
                <a:cubicBezTo>
                  <a:pt x="1235" y="71"/>
                  <a:pt x="1234" y="72"/>
                  <a:pt x="1236" y="72"/>
                </a:cubicBezTo>
                <a:cubicBezTo>
                  <a:pt x="1236" y="72"/>
                  <a:pt x="1237" y="73"/>
                  <a:pt x="1238" y="71"/>
                </a:cubicBezTo>
                <a:cubicBezTo>
                  <a:pt x="1236" y="69"/>
                  <a:pt x="1236" y="69"/>
                  <a:pt x="1236" y="69"/>
                </a:cubicBezTo>
                <a:cubicBezTo>
                  <a:pt x="1236" y="67"/>
                  <a:pt x="1236" y="67"/>
                  <a:pt x="1236" y="67"/>
                </a:cubicBezTo>
                <a:cubicBezTo>
                  <a:pt x="1240" y="66"/>
                  <a:pt x="1240" y="66"/>
                  <a:pt x="1240" y="66"/>
                </a:cubicBezTo>
                <a:cubicBezTo>
                  <a:pt x="1253" y="53"/>
                  <a:pt x="1253" y="53"/>
                  <a:pt x="1253" y="53"/>
                </a:cubicBezTo>
                <a:cubicBezTo>
                  <a:pt x="1257" y="51"/>
                  <a:pt x="1257" y="51"/>
                  <a:pt x="1257" y="51"/>
                </a:cubicBezTo>
                <a:cubicBezTo>
                  <a:pt x="1259" y="46"/>
                  <a:pt x="1251" y="54"/>
                  <a:pt x="1259" y="47"/>
                </a:cubicBezTo>
                <a:cubicBezTo>
                  <a:pt x="1261" y="48"/>
                  <a:pt x="1261" y="48"/>
                  <a:pt x="1261" y="48"/>
                </a:cubicBezTo>
                <a:cubicBezTo>
                  <a:pt x="1255" y="54"/>
                  <a:pt x="1255" y="54"/>
                  <a:pt x="1255" y="54"/>
                </a:cubicBezTo>
                <a:cubicBezTo>
                  <a:pt x="1259" y="55"/>
                  <a:pt x="1259" y="55"/>
                  <a:pt x="1259" y="55"/>
                </a:cubicBezTo>
                <a:cubicBezTo>
                  <a:pt x="1259" y="56"/>
                  <a:pt x="1259" y="56"/>
                  <a:pt x="1259" y="56"/>
                </a:cubicBezTo>
                <a:cubicBezTo>
                  <a:pt x="1256" y="56"/>
                  <a:pt x="1253" y="61"/>
                  <a:pt x="1252" y="59"/>
                </a:cubicBezTo>
                <a:cubicBezTo>
                  <a:pt x="1241" y="69"/>
                  <a:pt x="1241" y="69"/>
                  <a:pt x="1241" y="69"/>
                </a:cubicBezTo>
                <a:cubicBezTo>
                  <a:pt x="1241" y="72"/>
                  <a:pt x="1241" y="72"/>
                  <a:pt x="1241" y="72"/>
                </a:cubicBezTo>
                <a:cubicBezTo>
                  <a:pt x="1247" y="71"/>
                  <a:pt x="1247" y="71"/>
                  <a:pt x="1247" y="71"/>
                </a:cubicBezTo>
                <a:cubicBezTo>
                  <a:pt x="1249" y="66"/>
                  <a:pt x="1249" y="66"/>
                  <a:pt x="1249" y="66"/>
                </a:cubicBezTo>
                <a:cubicBezTo>
                  <a:pt x="1256" y="64"/>
                  <a:pt x="1256" y="64"/>
                  <a:pt x="1256" y="64"/>
                </a:cubicBezTo>
                <a:cubicBezTo>
                  <a:pt x="1266" y="52"/>
                  <a:pt x="1266" y="52"/>
                  <a:pt x="1266" y="52"/>
                </a:cubicBezTo>
                <a:cubicBezTo>
                  <a:pt x="1263" y="52"/>
                  <a:pt x="1263" y="52"/>
                  <a:pt x="1263" y="52"/>
                </a:cubicBezTo>
                <a:cubicBezTo>
                  <a:pt x="1270" y="46"/>
                  <a:pt x="1270" y="46"/>
                  <a:pt x="1270" y="46"/>
                </a:cubicBezTo>
                <a:cubicBezTo>
                  <a:pt x="1272" y="47"/>
                  <a:pt x="1272" y="47"/>
                  <a:pt x="1272" y="47"/>
                </a:cubicBezTo>
                <a:cubicBezTo>
                  <a:pt x="1278" y="44"/>
                  <a:pt x="1278" y="44"/>
                  <a:pt x="1278" y="44"/>
                </a:cubicBezTo>
                <a:cubicBezTo>
                  <a:pt x="1276" y="46"/>
                  <a:pt x="1270" y="40"/>
                  <a:pt x="1265" y="55"/>
                </a:cubicBezTo>
                <a:cubicBezTo>
                  <a:pt x="1268" y="56"/>
                  <a:pt x="1268" y="56"/>
                  <a:pt x="1268" y="56"/>
                </a:cubicBezTo>
                <a:cubicBezTo>
                  <a:pt x="1267" y="58"/>
                  <a:pt x="1267" y="58"/>
                  <a:pt x="1267" y="58"/>
                </a:cubicBezTo>
                <a:cubicBezTo>
                  <a:pt x="1268" y="61"/>
                  <a:pt x="1269" y="56"/>
                  <a:pt x="1272" y="60"/>
                </a:cubicBezTo>
                <a:cubicBezTo>
                  <a:pt x="1268" y="63"/>
                  <a:pt x="1268" y="63"/>
                  <a:pt x="1268" y="63"/>
                </a:cubicBezTo>
                <a:cubicBezTo>
                  <a:pt x="1263" y="67"/>
                  <a:pt x="1263" y="67"/>
                  <a:pt x="1263" y="67"/>
                </a:cubicBezTo>
                <a:cubicBezTo>
                  <a:pt x="1263" y="67"/>
                  <a:pt x="1263" y="67"/>
                  <a:pt x="1263" y="67"/>
                </a:cubicBezTo>
                <a:cubicBezTo>
                  <a:pt x="1262" y="68"/>
                  <a:pt x="1271" y="64"/>
                  <a:pt x="1262" y="71"/>
                </a:cubicBezTo>
                <a:cubicBezTo>
                  <a:pt x="1261" y="70"/>
                  <a:pt x="1267" y="71"/>
                  <a:pt x="1260" y="69"/>
                </a:cubicBezTo>
                <a:cubicBezTo>
                  <a:pt x="1258" y="73"/>
                  <a:pt x="1258" y="73"/>
                  <a:pt x="1258" y="73"/>
                </a:cubicBezTo>
                <a:cubicBezTo>
                  <a:pt x="1260" y="74"/>
                  <a:pt x="1259" y="74"/>
                  <a:pt x="1254" y="76"/>
                </a:cubicBezTo>
                <a:cubicBezTo>
                  <a:pt x="1257" y="80"/>
                  <a:pt x="1257" y="80"/>
                  <a:pt x="1257" y="80"/>
                </a:cubicBezTo>
                <a:cubicBezTo>
                  <a:pt x="1262" y="78"/>
                  <a:pt x="1262" y="78"/>
                  <a:pt x="1262" y="78"/>
                </a:cubicBezTo>
                <a:cubicBezTo>
                  <a:pt x="1264" y="76"/>
                  <a:pt x="1264" y="76"/>
                  <a:pt x="1264" y="76"/>
                </a:cubicBezTo>
                <a:cubicBezTo>
                  <a:pt x="1263" y="74"/>
                  <a:pt x="1263" y="74"/>
                  <a:pt x="1263" y="74"/>
                </a:cubicBezTo>
                <a:cubicBezTo>
                  <a:pt x="1266" y="77"/>
                  <a:pt x="1266" y="77"/>
                  <a:pt x="1266" y="77"/>
                </a:cubicBezTo>
                <a:cubicBezTo>
                  <a:pt x="1276" y="75"/>
                  <a:pt x="1276" y="75"/>
                  <a:pt x="1276" y="75"/>
                </a:cubicBezTo>
                <a:cubicBezTo>
                  <a:pt x="1278" y="72"/>
                  <a:pt x="1278" y="72"/>
                  <a:pt x="1278" y="72"/>
                </a:cubicBezTo>
                <a:cubicBezTo>
                  <a:pt x="1275" y="70"/>
                  <a:pt x="1275" y="70"/>
                  <a:pt x="1275" y="70"/>
                </a:cubicBezTo>
                <a:cubicBezTo>
                  <a:pt x="1274" y="70"/>
                  <a:pt x="1287" y="67"/>
                  <a:pt x="1270" y="71"/>
                </a:cubicBezTo>
                <a:cubicBezTo>
                  <a:pt x="1272" y="68"/>
                  <a:pt x="1272" y="68"/>
                  <a:pt x="1272" y="68"/>
                </a:cubicBezTo>
                <a:cubicBezTo>
                  <a:pt x="1270" y="66"/>
                  <a:pt x="1270" y="66"/>
                  <a:pt x="1270" y="66"/>
                </a:cubicBezTo>
                <a:cubicBezTo>
                  <a:pt x="1273" y="66"/>
                  <a:pt x="1273" y="66"/>
                  <a:pt x="1273" y="66"/>
                </a:cubicBezTo>
                <a:cubicBezTo>
                  <a:pt x="1277" y="63"/>
                  <a:pt x="1277" y="63"/>
                  <a:pt x="1277" y="63"/>
                </a:cubicBezTo>
                <a:cubicBezTo>
                  <a:pt x="1278" y="63"/>
                  <a:pt x="1278" y="63"/>
                  <a:pt x="1278" y="63"/>
                </a:cubicBezTo>
                <a:cubicBezTo>
                  <a:pt x="1277" y="68"/>
                  <a:pt x="1277" y="68"/>
                  <a:pt x="1277" y="68"/>
                </a:cubicBezTo>
                <a:cubicBezTo>
                  <a:pt x="1281" y="70"/>
                  <a:pt x="1281" y="70"/>
                  <a:pt x="1281" y="70"/>
                </a:cubicBezTo>
                <a:cubicBezTo>
                  <a:pt x="1287" y="69"/>
                  <a:pt x="1287" y="69"/>
                  <a:pt x="1287" y="69"/>
                </a:cubicBezTo>
                <a:cubicBezTo>
                  <a:pt x="1285" y="70"/>
                  <a:pt x="1285" y="70"/>
                  <a:pt x="1285" y="70"/>
                </a:cubicBezTo>
                <a:cubicBezTo>
                  <a:pt x="1285" y="71"/>
                  <a:pt x="1285" y="71"/>
                  <a:pt x="1285" y="71"/>
                </a:cubicBezTo>
                <a:cubicBezTo>
                  <a:pt x="1262" y="94"/>
                  <a:pt x="1262" y="94"/>
                  <a:pt x="1262" y="94"/>
                </a:cubicBezTo>
                <a:cubicBezTo>
                  <a:pt x="1262" y="95"/>
                  <a:pt x="1262" y="95"/>
                  <a:pt x="1262" y="95"/>
                </a:cubicBezTo>
                <a:cubicBezTo>
                  <a:pt x="1258" y="95"/>
                  <a:pt x="1258" y="95"/>
                  <a:pt x="1258" y="95"/>
                </a:cubicBezTo>
                <a:cubicBezTo>
                  <a:pt x="1258" y="96"/>
                  <a:pt x="1258" y="96"/>
                  <a:pt x="1258" y="96"/>
                </a:cubicBezTo>
                <a:cubicBezTo>
                  <a:pt x="1259" y="97"/>
                  <a:pt x="1260" y="96"/>
                  <a:pt x="1260" y="97"/>
                </a:cubicBezTo>
                <a:cubicBezTo>
                  <a:pt x="1258" y="98"/>
                  <a:pt x="1258" y="98"/>
                  <a:pt x="1258" y="98"/>
                </a:cubicBezTo>
                <a:cubicBezTo>
                  <a:pt x="1259" y="98"/>
                  <a:pt x="1259" y="98"/>
                  <a:pt x="1259" y="98"/>
                </a:cubicBezTo>
                <a:cubicBezTo>
                  <a:pt x="1255" y="101"/>
                  <a:pt x="1255" y="101"/>
                  <a:pt x="1255" y="101"/>
                </a:cubicBezTo>
                <a:cubicBezTo>
                  <a:pt x="1259" y="104"/>
                  <a:pt x="1259" y="104"/>
                  <a:pt x="1259" y="104"/>
                </a:cubicBezTo>
                <a:cubicBezTo>
                  <a:pt x="1261" y="103"/>
                  <a:pt x="1262" y="105"/>
                  <a:pt x="1264" y="105"/>
                </a:cubicBezTo>
                <a:cubicBezTo>
                  <a:pt x="1262" y="110"/>
                  <a:pt x="1262" y="110"/>
                  <a:pt x="1262" y="110"/>
                </a:cubicBezTo>
                <a:cubicBezTo>
                  <a:pt x="1263" y="113"/>
                  <a:pt x="1263" y="113"/>
                  <a:pt x="1263" y="113"/>
                </a:cubicBezTo>
                <a:cubicBezTo>
                  <a:pt x="1262" y="112"/>
                  <a:pt x="1264" y="110"/>
                  <a:pt x="1268" y="113"/>
                </a:cubicBezTo>
                <a:cubicBezTo>
                  <a:pt x="1269" y="112"/>
                  <a:pt x="1269" y="112"/>
                  <a:pt x="1269" y="112"/>
                </a:cubicBezTo>
                <a:cubicBezTo>
                  <a:pt x="1271" y="116"/>
                  <a:pt x="1271" y="116"/>
                  <a:pt x="1271" y="116"/>
                </a:cubicBezTo>
                <a:cubicBezTo>
                  <a:pt x="1273" y="116"/>
                  <a:pt x="1273" y="116"/>
                  <a:pt x="1273" y="116"/>
                </a:cubicBezTo>
                <a:cubicBezTo>
                  <a:pt x="1269" y="120"/>
                  <a:pt x="1269" y="120"/>
                  <a:pt x="1269" y="120"/>
                </a:cubicBezTo>
                <a:cubicBezTo>
                  <a:pt x="1267" y="120"/>
                  <a:pt x="1267" y="120"/>
                  <a:pt x="1267" y="120"/>
                </a:cubicBezTo>
                <a:cubicBezTo>
                  <a:pt x="1267" y="121"/>
                  <a:pt x="1267" y="121"/>
                  <a:pt x="1267" y="121"/>
                </a:cubicBezTo>
                <a:cubicBezTo>
                  <a:pt x="1266" y="120"/>
                  <a:pt x="1266" y="120"/>
                  <a:pt x="1266" y="120"/>
                </a:cubicBezTo>
                <a:cubicBezTo>
                  <a:pt x="1265" y="121"/>
                  <a:pt x="1274" y="114"/>
                  <a:pt x="1263" y="124"/>
                </a:cubicBezTo>
                <a:cubicBezTo>
                  <a:pt x="1260" y="122"/>
                  <a:pt x="1260" y="122"/>
                  <a:pt x="1260" y="122"/>
                </a:cubicBezTo>
                <a:cubicBezTo>
                  <a:pt x="1257" y="123"/>
                  <a:pt x="1261" y="127"/>
                  <a:pt x="1257" y="125"/>
                </a:cubicBezTo>
                <a:cubicBezTo>
                  <a:pt x="1257" y="126"/>
                  <a:pt x="1257" y="126"/>
                  <a:pt x="1257" y="126"/>
                </a:cubicBezTo>
                <a:cubicBezTo>
                  <a:pt x="1258" y="126"/>
                  <a:pt x="1255" y="129"/>
                  <a:pt x="1259" y="127"/>
                </a:cubicBezTo>
                <a:cubicBezTo>
                  <a:pt x="1256" y="132"/>
                  <a:pt x="1256" y="132"/>
                  <a:pt x="1256" y="132"/>
                </a:cubicBezTo>
                <a:cubicBezTo>
                  <a:pt x="1248" y="137"/>
                  <a:pt x="1248" y="137"/>
                  <a:pt x="1248" y="137"/>
                </a:cubicBezTo>
                <a:cubicBezTo>
                  <a:pt x="1255" y="130"/>
                  <a:pt x="1255" y="130"/>
                  <a:pt x="1255" y="130"/>
                </a:cubicBezTo>
                <a:cubicBezTo>
                  <a:pt x="1250" y="131"/>
                  <a:pt x="1250" y="131"/>
                  <a:pt x="1250" y="131"/>
                </a:cubicBezTo>
                <a:cubicBezTo>
                  <a:pt x="1247" y="136"/>
                  <a:pt x="1247" y="136"/>
                  <a:pt x="1247" y="136"/>
                </a:cubicBezTo>
                <a:cubicBezTo>
                  <a:pt x="1242" y="137"/>
                  <a:pt x="1242" y="137"/>
                  <a:pt x="1242" y="137"/>
                </a:cubicBezTo>
                <a:cubicBezTo>
                  <a:pt x="1240" y="134"/>
                  <a:pt x="1240" y="134"/>
                  <a:pt x="1240" y="134"/>
                </a:cubicBezTo>
                <a:cubicBezTo>
                  <a:pt x="1246" y="132"/>
                  <a:pt x="1246" y="132"/>
                  <a:pt x="1246" y="132"/>
                </a:cubicBezTo>
                <a:cubicBezTo>
                  <a:pt x="1251" y="127"/>
                  <a:pt x="1251" y="127"/>
                  <a:pt x="1251" y="127"/>
                </a:cubicBezTo>
                <a:cubicBezTo>
                  <a:pt x="1254" y="125"/>
                  <a:pt x="1254" y="125"/>
                  <a:pt x="1254" y="125"/>
                </a:cubicBezTo>
                <a:cubicBezTo>
                  <a:pt x="1255" y="126"/>
                  <a:pt x="1255" y="126"/>
                  <a:pt x="1255" y="126"/>
                </a:cubicBezTo>
                <a:cubicBezTo>
                  <a:pt x="1257" y="124"/>
                  <a:pt x="1240" y="132"/>
                  <a:pt x="1260" y="121"/>
                </a:cubicBezTo>
                <a:cubicBezTo>
                  <a:pt x="1257" y="117"/>
                  <a:pt x="1257" y="117"/>
                  <a:pt x="1257" y="117"/>
                </a:cubicBezTo>
                <a:cubicBezTo>
                  <a:pt x="1256" y="116"/>
                  <a:pt x="1256" y="116"/>
                  <a:pt x="1256" y="116"/>
                </a:cubicBezTo>
                <a:cubicBezTo>
                  <a:pt x="1252" y="117"/>
                  <a:pt x="1252" y="117"/>
                  <a:pt x="1252" y="117"/>
                </a:cubicBezTo>
                <a:cubicBezTo>
                  <a:pt x="1254" y="120"/>
                  <a:pt x="1254" y="120"/>
                  <a:pt x="1254" y="120"/>
                </a:cubicBezTo>
                <a:cubicBezTo>
                  <a:pt x="1252" y="122"/>
                  <a:pt x="1248" y="123"/>
                  <a:pt x="1248" y="122"/>
                </a:cubicBezTo>
                <a:cubicBezTo>
                  <a:pt x="1246" y="124"/>
                  <a:pt x="1246" y="124"/>
                  <a:pt x="1246" y="124"/>
                </a:cubicBezTo>
                <a:cubicBezTo>
                  <a:pt x="1247" y="125"/>
                  <a:pt x="1246" y="120"/>
                  <a:pt x="1246" y="125"/>
                </a:cubicBezTo>
                <a:cubicBezTo>
                  <a:pt x="1245" y="124"/>
                  <a:pt x="1245" y="124"/>
                  <a:pt x="1245" y="124"/>
                </a:cubicBezTo>
                <a:cubicBezTo>
                  <a:pt x="1238" y="132"/>
                  <a:pt x="1238" y="132"/>
                  <a:pt x="1238" y="132"/>
                </a:cubicBezTo>
                <a:cubicBezTo>
                  <a:pt x="1237" y="132"/>
                  <a:pt x="1238" y="134"/>
                  <a:pt x="1237" y="132"/>
                </a:cubicBezTo>
                <a:cubicBezTo>
                  <a:pt x="1237" y="134"/>
                  <a:pt x="1237" y="134"/>
                  <a:pt x="1237" y="134"/>
                </a:cubicBezTo>
                <a:cubicBezTo>
                  <a:pt x="1234" y="134"/>
                  <a:pt x="1234" y="134"/>
                  <a:pt x="1234" y="134"/>
                </a:cubicBezTo>
                <a:cubicBezTo>
                  <a:pt x="1230" y="138"/>
                  <a:pt x="1230" y="138"/>
                  <a:pt x="1230" y="138"/>
                </a:cubicBezTo>
                <a:cubicBezTo>
                  <a:pt x="1225" y="142"/>
                  <a:pt x="1225" y="142"/>
                  <a:pt x="1225" y="142"/>
                </a:cubicBezTo>
                <a:cubicBezTo>
                  <a:pt x="1219" y="143"/>
                  <a:pt x="1219" y="143"/>
                  <a:pt x="1219" y="143"/>
                </a:cubicBezTo>
                <a:cubicBezTo>
                  <a:pt x="1218" y="144"/>
                  <a:pt x="1218" y="144"/>
                  <a:pt x="1218" y="144"/>
                </a:cubicBezTo>
                <a:cubicBezTo>
                  <a:pt x="1214" y="138"/>
                  <a:pt x="1214" y="138"/>
                  <a:pt x="1214" y="138"/>
                </a:cubicBezTo>
                <a:cubicBezTo>
                  <a:pt x="1210" y="141"/>
                  <a:pt x="1210" y="141"/>
                  <a:pt x="1210" y="141"/>
                </a:cubicBezTo>
                <a:cubicBezTo>
                  <a:pt x="1207" y="139"/>
                  <a:pt x="1207" y="139"/>
                  <a:pt x="1207" y="139"/>
                </a:cubicBezTo>
                <a:cubicBezTo>
                  <a:pt x="1217" y="132"/>
                  <a:pt x="1201" y="155"/>
                  <a:pt x="1215" y="132"/>
                </a:cubicBezTo>
                <a:cubicBezTo>
                  <a:pt x="1222" y="127"/>
                  <a:pt x="1222" y="127"/>
                  <a:pt x="1222" y="127"/>
                </a:cubicBezTo>
                <a:cubicBezTo>
                  <a:pt x="1229" y="128"/>
                  <a:pt x="1229" y="128"/>
                  <a:pt x="1229" y="128"/>
                </a:cubicBezTo>
                <a:cubicBezTo>
                  <a:pt x="1234" y="126"/>
                  <a:pt x="1234" y="126"/>
                  <a:pt x="1234" y="126"/>
                </a:cubicBezTo>
                <a:cubicBezTo>
                  <a:pt x="1234" y="122"/>
                  <a:pt x="1234" y="122"/>
                  <a:pt x="1234" y="122"/>
                </a:cubicBezTo>
                <a:cubicBezTo>
                  <a:pt x="1237" y="121"/>
                  <a:pt x="1237" y="121"/>
                  <a:pt x="1237" y="121"/>
                </a:cubicBezTo>
                <a:cubicBezTo>
                  <a:pt x="1236" y="118"/>
                  <a:pt x="1236" y="118"/>
                  <a:pt x="1236" y="118"/>
                </a:cubicBezTo>
                <a:cubicBezTo>
                  <a:pt x="1236" y="117"/>
                  <a:pt x="1236" y="117"/>
                  <a:pt x="1236" y="117"/>
                </a:cubicBezTo>
                <a:cubicBezTo>
                  <a:pt x="1236" y="116"/>
                  <a:pt x="1236" y="116"/>
                  <a:pt x="1236" y="116"/>
                </a:cubicBezTo>
                <a:cubicBezTo>
                  <a:pt x="1238" y="117"/>
                  <a:pt x="1238" y="117"/>
                  <a:pt x="1238" y="117"/>
                </a:cubicBezTo>
                <a:cubicBezTo>
                  <a:pt x="1240" y="117"/>
                  <a:pt x="1240" y="117"/>
                  <a:pt x="1240" y="117"/>
                </a:cubicBezTo>
                <a:cubicBezTo>
                  <a:pt x="1240" y="115"/>
                  <a:pt x="1240" y="115"/>
                  <a:pt x="1240" y="115"/>
                </a:cubicBezTo>
                <a:cubicBezTo>
                  <a:pt x="1238" y="112"/>
                  <a:pt x="1238" y="112"/>
                  <a:pt x="1238" y="112"/>
                </a:cubicBezTo>
                <a:cubicBezTo>
                  <a:pt x="1236" y="111"/>
                  <a:pt x="1236" y="111"/>
                  <a:pt x="1236" y="111"/>
                </a:cubicBezTo>
                <a:cubicBezTo>
                  <a:pt x="1243" y="104"/>
                  <a:pt x="1243" y="104"/>
                  <a:pt x="1243" y="104"/>
                </a:cubicBezTo>
                <a:cubicBezTo>
                  <a:pt x="1240" y="104"/>
                  <a:pt x="1240" y="104"/>
                  <a:pt x="1240" y="104"/>
                </a:cubicBezTo>
                <a:cubicBezTo>
                  <a:pt x="1236" y="107"/>
                  <a:pt x="1236" y="107"/>
                  <a:pt x="1236" y="107"/>
                </a:cubicBezTo>
                <a:cubicBezTo>
                  <a:pt x="1236" y="106"/>
                  <a:pt x="1236" y="106"/>
                  <a:pt x="1236" y="106"/>
                </a:cubicBezTo>
                <a:cubicBezTo>
                  <a:pt x="1232" y="107"/>
                  <a:pt x="1232" y="107"/>
                  <a:pt x="1232" y="107"/>
                </a:cubicBezTo>
                <a:cubicBezTo>
                  <a:pt x="1221" y="117"/>
                  <a:pt x="1221" y="117"/>
                  <a:pt x="1221" y="117"/>
                </a:cubicBezTo>
                <a:cubicBezTo>
                  <a:pt x="1217" y="119"/>
                  <a:pt x="1217" y="119"/>
                  <a:pt x="1217" y="119"/>
                </a:cubicBezTo>
                <a:cubicBezTo>
                  <a:pt x="1215" y="122"/>
                  <a:pt x="1215" y="122"/>
                  <a:pt x="1215" y="122"/>
                </a:cubicBezTo>
                <a:cubicBezTo>
                  <a:pt x="1212" y="127"/>
                  <a:pt x="1212" y="127"/>
                  <a:pt x="1212" y="127"/>
                </a:cubicBezTo>
                <a:cubicBezTo>
                  <a:pt x="1209" y="128"/>
                  <a:pt x="1209" y="128"/>
                  <a:pt x="1209" y="128"/>
                </a:cubicBezTo>
                <a:cubicBezTo>
                  <a:pt x="1206" y="133"/>
                  <a:pt x="1206" y="133"/>
                  <a:pt x="1206" y="133"/>
                </a:cubicBezTo>
                <a:cubicBezTo>
                  <a:pt x="1203" y="132"/>
                  <a:pt x="1203" y="132"/>
                  <a:pt x="1203" y="132"/>
                </a:cubicBezTo>
                <a:cubicBezTo>
                  <a:pt x="1202" y="132"/>
                  <a:pt x="1202" y="132"/>
                  <a:pt x="1202" y="132"/>
                </a:cubicBezTo>
                <a:cubicBezTo>
                  <a:pt x="1203" y="135"/>
                  <a:pt x="1203" y="135"/>
                  <a:pt x="1203" y="135"/>
                </a:cubicBezTo>
                <a:cubicBezTo>
                  <a:pt x="1200" y="136"/>
                  <a:pt x="1200" y="136"/>
                  <a:pt x="1200" y="136"/>
                </a:cubicBezTo>
                <a:cubicBezTo>
                  <a:pt x="1200" y="137"/>
                  <a:pt x="1200" y="137"/>
                  <a:pt x="1200" y="137"/>
                </a:cubicBezTo>
                <a:cubicBezTo>
                  <a:pt x="1198" y="136"/>
                  <a:pt x="1203" y="142"/>
                  <a:pt x="1197" y="137"/>
                </a:cubicBezTo>
                <a:cubicBezTo>
                  <a:pt x="1194" y="140"/>
                  <a:pt x="1194" y="140"/>
                  <a:pt x="1194" y="140"/>
                </a:cubicBezTo>
                <a:cubicBezTo>
                  <a:pt x="1195" y="140"/>
                  <a:pt x="1194" y="141"/>
                  <a:pt x="1193" y="139"/>
                </a:cubicBezTo>
                <a:cubicBezTo>
                  <a:pt x="1193" y="146"/>
                  <a:pt x="1193" y="146"/>
                  <a:pt x="1193" y="146"/>
                </a:cubicBezTo>
                <a:cubicBezTo>
                  <a:pt x="1185" y="150"/>
                  <a:pt x="1185" y="150"/>
                  <a:pt x="1185" y="150"/>
                </a:cubicBezTo>
                <a:cubicBezTo>
                  <a:pt x="1185" y="151"/>
                  <a:pt x="1185" y="151"/>
                  <a:pt x="1185" y="151"/>
                </a:cubicBezTo>
                <a:cubicBezTo>
                  <a:pt x="1182" y="152"/>
                  <a:pt x="1177" y="153"/>
                  <a:pt x="1175" y="155"/>
                </a:cubicBezTo>
                <a:cubicBezTo>
                  <a:pt x="1174" y="159"/>
                  <a:pt x="1174" y="159"/>
                  <a:pt x="1174" y="159"/>
                </a:cubicBezTo>
                <a:cubicBezTo>
                  <a:pt x="1172" y="160"/>
                  <a:pt x="1172" y="160"/>
                  <a:pt x="1172" y="160"/>
                </a:cubicBezTo>
                <a:cubicBezTo>
                  <a:pt x="1170" y="163"/>
                  <a:pt x="1170" y="163"/>
                  <a:pt x="1170" y="163"/>
                </a:cubicBezTo>
                <a:cubicBezTo>
                  <a:pt x="1166" y="165"/>
                  <a:pt x="1166" y="165"/>
                  <a:pt x="1166" y="165"/>
                </a:cubicBezTo>
                <a:cubicBezTo>
                  <a:pt x="1165" y="165"/>
                  <a:pt x="1165" y="165"/>
                  <a:pt x="1165" y="165"/>
                </a:cubicBezTo>
                <a:cubicBezTo>
                  <a:pt x="1163" y="169"/>
                  <a:pt x="1163" y="169"/>
                  <a:pt x="1163" y="169"/>
                </a:cubicBezTo>
                <a:cubicBezTo>
                  <a:pt x="1161" y="169"/>
                  <a:pt x="1161" y="169"/>
                  <a:pt x="1161" y="169"/>
                </a:cubicBezTo>
                <a:cubicBezTo>
                  <a:pt x="1161" y="172"/>
                  <a:pt x="1161" y="172"/>
                  <a:pt x="1161" y="172"/>
                </a:cubicBezTo>
                <a:cubicBezTo>
                  <a:pt x="1141" y="189"/>
                  <a:pt x="1141" y="189"/>
                  <a:pt x="1141" y="189"/>
                </a:cubicBezTo>
                <a:cubicBezTo>
                  <a:pt x="1144" y="188"/>
                  <a:pt x="1142" y="189"/>
                  <a:pt x="1140" y="193"/>
                </a:cubicBezTo>
                <a:cubicBezTo>
                  <a:pt x="1144" y="193"/>
                  <a:pt x="1144" y="193"/>
                  <a:pt x="1144" y="193"/>
                </a:cubicBezTo>
                <a:cubicBezTo>
                  <a:pt x="1142" y="196"/>
                  <a:pt x="1142" y="196"/>
                  <a:pt x="1142" y="196"/>
                </a:cubicBezTo>
                <a:cubicBezTo>
                  <a:pt x="1133" y="206"/>
                  <a:pt x="1133" y="206"/>
                  <a:pt x="1133" y="206"/>
                </a:cubicBezTo>
                <a:cubicBezTo>
                  <a:pt x="1130" y="206"/>
                  <a:pt x="1130" y="206"/>
                  <a:pt x="1130" y="206"/>
                </a:cubicBezTo>
                <a:cubicBezTo>
                  <a:pt x="1130" y="202"/>
                  <a:pt x="1130" y="202"/>
                  <a:pt x="1130" y="202"/>
                </a:cubicBezTo>
                <a:cubicBezTo>
                  <a:pt x="1123" y="205"/>
                  <a:pt x="1123" y="205"/>
                  <a:pt x="1123" y="205"/>
                </a:cubicBezTo>
                <a:cubicBezTo>
                  <a:pt x="1123" y="207"/>
                  <a:pt x="1123" y="207"/>
                  <a:pt x="1123" y="207"/>
                </a:cubicBezTo>
                <a:cubicBezTo>
                  <a:pt x="1120" y="207"/>
                  <a:pt x="1120" y="207"/>
                  <a:pt x="1120" y="207"/>
                </a:cubicBezTo>
                <a:cubicBezTo>
                  <a:pt x="1119" y="208"/>
                  <a:pt x="1125" y="205"/>
                  <a:pt x="1117" y="208"/>
                </a:cubicBezTo>
                <a:cubicBezTo>
                  <a:pt x="1119" y="210"/>
                  <a:pt x="1119" y="210"/>
                  <a:pt x="1119" y="210"/>
                </a:cubicBezTo>
                <a:cubicBezTo>
                  <a:pt x="1115" y="214"/>
                  <a:pt x="1115" y="214"/>
                  <a:pt x="1115" y="214"/>
                </a:cubicBezTo>
                <a:cubicBezTo>
                  <a:pt x="1115" y="216"/>
                  <a:pt x="1115" y="216"/>
                  <a:pt x="1115" y="216"/>
                </a:cubicBezTo>
                <a:cubicBezTo>
                  <a:pt x="1112" y="215"/>
                  <a:pt x="1112" y="215"/>
                  <a:pt x="1112" y="215"/>
                </a:cubicBezTo>
                <a:cubicBezTo>
                  <a:pt x="1109" y="221"/>
                  <a:pt x="1109" y="221"/>
                  <a:pt x="1109" y="221"/>
                </a:cubicBezTo>
                <a:cubicBezTo>
                  <a:pt x="1112" y="223"/>
                  <a:pt x="1112" y="223"/>
                  <a:pt x="1112" y="223"/>
                </a:cubicBezTo>
                <a:cubicBezTo>
                  <a:pt x="1113" y="222"/>
                  <a:pt x="1113" y="222"/>
                  <a:pt x="1113" y="222"/>
                </a:cubicBezTo>
                <a:cubicBezTo>
                  <a:pt x="1112" y="226"/>
                  <a:pt x="1112" y="226"/>
                  <a:pt x="1112" y="226"/>
                </a:cubicBezTo>
                <a:cubicBezTo>
                  <a:pt x="1111" y="227"/>
                  <a:pt x="1111" y="227"/>
                  <a:pt x="1111" y="227"/>
                </a:cubicBezTo>
                <a:cubicBezTo>
                  <a:pt x="1103" y="226"/>
                  <a:pt x="1103" y="226"/>
                  <a:pt x="1103" y="226"/>
                </a:cubicBezTo>
                <a:cubicBezTo>
                  <a:pt x="1098" y="229"/>
                  <a:pt x="1098" y="229"/>
                  <a:pt x="1098" y="229"/>
                </a:cubicBezTo>
                <a:cubicBezTo>
                  <a:pt x="1097" y="230"/>
                  <a:pt x="1097" y="230"/>
                  <a:pt x="1097" y="230"/>
                </a:cubicBezTo>
                <a:cubicBezTo>
                  <a:pt x="1103" y="231"/>
                  <a:pt x="1103" y="231"/>
                  <a:pt x="1103" y="231"/>
                </a:cubicBezTo>
                <a:cubicBezTo>
                  <a:pt x="1106" y="232"/>
                  <a:pt x="1110" y="226"/>
                  <a:pt x="1113" y="233"/>
                </a:cubicBezTo>
                <a:cubicBezTo>
                  <a:pt x="1116" y="231"/>
                  <a:pt x="1116" y="231"/>
                  <a:pt x="1116" y="231"/>
                </a:cubicBezTo>
                <a:cubicBezTo>
                  <a:pt x="1117" y="231"/>
                  <a:pt x="1119" y="233"/>
                  <a:pt x="1120" y="230"/>
                </a:cubicBezTo>
                <a:cubicBezTo>
                  <a:pt x="1119" y="227"/>
                  <a:pt x="1119" y="227"/>
                  <a:pt x="1119" y="227"/>
                </a:cubicBezTo>
                <a:cubicBezTo>
                  <a:pt x="1130" y="221"/>
                  <a:pt x="1130" y="221"/>
                  <a:pt x="1130" y="221"/>
                </a:cubicBezTo>
                <a:cubicBezTo>
                  <a:pt x="1130" y="219"/>
                  <a:pt x="1130" y="219"/>
                  <a:pt x="1130" y="219"/>
                </a:cubicBezTo>
                <a:cubicBezTo>
                  <a:pt x="1139" y="215"/>
                  <a:pt x="1139" y="215"/>
                  <a:pt x="1139" y="215"/>
                </a:cubicBezTo>
                <a:cubicBezTo>
                  <a:pt x="1141" y="213"/>
                  <a:pt x="1141" y="213"/>
                  <a:pt x="1141" y="213"/>
                </a:cubicBezTo>
                <a:cubicBezTo>
                  <a:pt x="1141" y="212"/>
                  <a:pt x="1141" y="212"/>
                  <a:pt x="1141" y="212"/>
                </a:cubicBezTo>
                <a:cubicBezTo>
                  <a:pt x="1139" y="211"/>
                  <a:pt x="1139" y="211"/>
                  <a:pt x="1139" y="211"/>
                </a:cubicBezTo>
                <a:cubicBezTo>
                  <a:pt x="1137" y="212"/>
                  <a:pt x="1137" y="212"/>
                  <a:pt x="1137" y="212"/>
                </a:cubicBezTo>
                <a:cubicBezTo>
                  <a:pt x="1138" y="209"/>
                  <a:pt x="1138" y="209"/>
                  <a:pt x="1138" y="209"/>
                </a:cubicBezTo>
                <a:cubicBezTo>
                  <a:pt x="1143" y="211"/>
                  <a:pt x="1143" y="211"/>
                  <a:pt x="1143" y="211"/>
                </a:cubicBezTo>
                <a:cubicBezTo>
                  <a:pt x="1150" y="204"/>
                  <a:pt x="1150" y="204"/>
                  <a:pt x="1150" y="204"/>
                </a:cubicBezTo>
                <a:cubicBezTo>
                  <a:pt x="1154" y="201"/>
                  <a:pt x="1154" y="201"/>
                  <a:pt x="1154" y="201"/>
                </a:cubicBezTo>
                <a:cubicBezTo>
                  <a:pt x="1154" y="200"/>
                  <a:pt x="1154" y="200"/>
                  <a:pt x="1154" y="200"/>
                </a:cubicBezTo>
                <a:cubicBezTo>
                  <a:pt x="1152" y="205"/>
                  <a:pt x="1159" y="205"/>
                  <a:pt x="1162" y="193"/>
                </a:cubicBezTo>
                <a:cubicBezTo>
                  <a:pt x="1170" y="185"/>
                  <a:pt x="1170" y="185"/>
                  <a:pt x="1170" y="185"/>
                </a:cubicBezTo>
                <a:cubicBezTo>
                  <a:pt x="1170" y="186"/>
                  <a:pt x="1167" y="186"/>
                  <a:pt x="1171" y="186"/>
                </a:cubicBezTo>
                <a:cubicBezTo>
                  <a:pt x="1171" y="183"/>
                  <a:pt x="1171" y="183"/>
                  <a:pt x="1171" y="183"/>
                </a:cubicBezTo>
                <a:cubicBezTo>
                  <a:pt x="1175" y="183"/>
                  <a:pt x="1175" y="183"/>
                  <a:pt x="1175" y="183"/>
                </a:cubicBezTo>
                <a:cubicBezTo>
                  <a:pt x="1184" y="173"/>
                  <a:pt x="1184" y="173"/>
                  <a:pt x="1184" y="173"/>
                </a:cubicBezTo>
                <a:cubicBezTo>
                  <a:pt x="1190" y="172"/>
                  <a:pt x="1190" y="172"/>
                  <a:pt x="1190" y="172"/>
                </a:cubicBezTo>
                <a:cubicBezTo>
                  <a:pt x="1192" y="166"/>
                  <a:pt x="1192" y="166"/>
                  <a:pt x="1192" y="166"/>
                </a:cubicBezTo>
                <a:cubicBezTo>
                  <a:pt x="1196" y="164"/>
                  <a:pt x="1196" y="164"/>
                  <a:pt x="1196" y="164"/>
                </a:cubicBezTo>
                <a:cubicBezTo>
                  <a:pt x="1198" y="160"/>
                  <a:pt x="1198" y="160"/>
                  <a:pt x="1198" y="160"/>
                </a:cubicBezTo>
                <a:cubicBezTo>
                  <a:pt x="1202" y="159"/>
                  <a:pt x="1202" y="159"/>
                  <a:pt x="1202" y="159"/>
                </a:cubicBezTo>
                <a:cubicBezTo>
                  <a:pt x="1205" y="153"/>
                  <a:pt x="1205" y="153"/>
                  <a:pt x="1205" y="153"/>
                </a:cubicBezTo>
                <a:cubicBezTo>
                  <a:pt x="1207" y="152"/>
                  <a:pt x="1207" y="152"/>
                  <a:pt x="1207" y="152"/>
                </a:cubicBezTo>
                <a:cubicBezTo>
                  <a:pt x="1204" y="156"/>
                  <a:pt x="1204" y="156"/>
                  <a:pt x="1204" y="156"/>
                </a:cubicBezTo>
                <a:cubicBezTo>
                  <a:pt x="1210" y="155"/>
                  <a:pt x="1210" y="155"/>
                  <a:pt x="1210" y="155"/>
                </a:cubicBezTo>
                <a:cubicBezTo>
                  <a:pt x="1212" y="152"/>
                  <a:pt x="1212" y="152"/>
                  <a:pt x="1212" y="152"/>
                </a:cubicBezTo>
                <a:cubicBezTo>
                  <a:pt x="1210" y="150"/>
                  <a:pt x="1210" y="150"/>
                  <a:pt x="1210" y="150"/>
                </a:cubicBezTo>
                <a:cubicBezTo>
                  <a:pt x="1208" y="150"/>
                  <a:pt x="1207" y="150"/>
                  <a:pt x="1207" y="151"/>
                </a:cubicBezTo>
                <a:cubicBezTo>
                  <a:pt x="1206" y="149"/>
                  <a:pt x="1206" y="149"/>
                  <a:pt x="1206" y="149"/>
                </a:cubicBezTo>
                <a:cubicBezTo>
                  <a:pt x="1202" y="149"/>
                  <a:pt x="1202" y="149"/>
                  <a:pt x="1202" y="149"/>
                </a:cubicBezTo>
                <a:cubicBezTo>
                  <a:pt x="1199" y="151"/>
                  <a:pt x="1199" y="151"/>
                  <a:pt x="1199" y="151"/>
                </a:cubicBezTo>
                <a:cubicBezTo>
                  <a:pt x="1199" y="152"/>
                  <a:pt x="1198" y="151"/>
                  <a:pt x="1197" y="150"/>
                </a:cubicBezTo>
                <a:cubicBezTo>
                  <a:pt x="1199" y="147"/>
                  <a:pt x="1199" y="147"/>
                  <a:pt x="1199" y="147"/>
                </a:cubicBezTo>
                <a:cubicBezTo>
                  <a:pt x="1199" y="147"/>
                  <a:pt x="1202" y="154"/>
                  <a:pt x="1204" y="146"/>
                </a:cubicBezTo>
                <a:cubicBezTo>
                  <a:pt x="1204" y="145"/>
                  <a:pt x="1204" y="145"/>
                  <a:pt x="1204" y="145"/>
                </a:cubicBezTo>
                <a:cubicBezTo>
                  <a:pt x="1202" y="145"/>
                  <a:pt x="1202" y="145"/>
                  <a:pt x="1202" y="145"/>
                </a:cubicBezTo>
                <a:cubicBezTo>
                  <a:pt x="1203" y="144"/>
                  <a:pt x="1203" y="144"/>
                  <a:pt x="1203" y="144"/>
                </a:cubicBezTo>
                <a:cubicBezTo>
                  <a:pt x="1204" y="145"/>
                  <a:pt x="1204" y="145"/>
                  <a:pt x="1204" y="145"/>
                </a:cubicBezTo>
                <a:cubicBezTo>
                  <a:pt x="1207" y="143"/>
                  <a:pt x="1207" y="143"/>
                  <a:pt x="1207" y="143"/>
                </a:cubicBezTo>
                <a:cubicBezTo>
                  <a:pt x="1206" y="144"/>
                  <a:pt x="1203" y="140"/>
                  <a:pt x="1208" y="145"/>
                </a:cubicBezTo>
                <a:cubicBezTo>
                  <a:pt x="1208" y="144"/>
                  <a:pt x="1203" y="141"/>
                  <a:pt x="1207" y="147"/>
                </a:cubicBezTo>
                <a:cubicBezTo>
                  <a:pt x="1217" y="147"/>
                  <a:pt x="1217" y="147"/>
                  <a:pt x="1217" y="147"/>
                </a:cubicBezTo>
                <a:cubicBezTo>
                  <a:pt x="1216" y="148"/>
                  <a:pt x="1216" y="148"/>
                  <a:pt x="1216" y="148"/>
                </a:cubicBezTo>
                <a:cubicBezTo>
                  <a:pt x="1218" y="151"/>
                  <a:pt x="1218" y="151"/>
                  <a:pt x="1218" y="151"/>
                </a:cubicBezTo>
                <a:cubicBezTo>
                  <a:pt x="1216" y="153"/>
                  <a:pt x="1213" y="150"/>
                  <a:pt x="1212" y="155"/>
                </a:cubicBezTo>
                <a:cubicBezTo>
                  <a:pt x="1210" y="157"/>
                  <a:pt x="1210" y="157"/>
                  <a:pt x="1210" y="157"/>
                </a:cubicBezTo>
                <a:cubicBezTo>
                  <a:pt x="1210" y="159"/>
                  <a:pt x="1210" y="159"/>
                  <a:pt x="1210" y="159"/>
                </a:cubicBezTo>
                <a:cubicBezTo>
                  <a:pt x="1207" y="159"/>
                  <a:pt x="1207" y="159"/>
                  <a:pt x="1207" y="159"/>
                </a:cubicBezTo>
                <a:cubicBezTo>
                  <a:pt x="1199" y="166"/>
                  <a:pt x="1199" y="166"/>
                  <a:pt x="1199" y="166"/>
                </a:cubicBezTo>
                <a:cubicBezTo>
                  <a:pt x="1198" y="170"/>
                  <a:pt x="1198" y="170"/>
                  <a:pt x="1198" y="170"/>
                </a:cubicBezTo>
                <a:cubicBezTo>
                  <a:pt x="1195" y="173"/>
                  <a:pt x="1195" y="173"/>
                  <a:pt x="1195" y="173"/>
                </a:cubicBezTo>
                <a:cubicBezTo>
                  <a:pt x="1193" y="173"/>
                  <a:pt x="1193" y="173"/>
                  <a:pt x="1193" y="173"/>
                </a:cubicBezTo>
                <a:cubicBezTo>
                  <a:pt x="1192" y="176"/>
                  <a:pt x="1192" y="176"/>
                  <a:pt x="1192" y="176"/>
                </a:cubicBezTo>
                <a:cubicBezTo>
                  <a:pt x="1180" y="185"/>
                  <a:pt x="1180" y="185"/>
                  <a:pt x="1180" y="185"/>
                </a:cubicBezTo>
                <a:cubicBezTo>
                  <a:pt x="1175" y="190"/>
                  <a:pt x="1175" y="190"/>
                  <a:pt x="1175" y="190"/>
                </a:cubicBezTo>
                <a:cubicBezTo>
                  <a:pt x="1168" y="197"/>
                  <a:pt x="1168" y="197"/>
                  <a:pt x="1168" y="197"/>
                </a:cubicBezTo>
                <a:cubicBezTo>
                  <a:pt x="1167" y="196"/>
                  <a:pt x="1167" y="197"/>
                  <a:pt x="1166" y="195"/>
                </a:cubicBezTo>
                <a:cubicBezTo>
                  <a:pt x="1165" y="197"/>
                  <a:pt x="1165" y="197"/>
                  <a:pt x="1165" y="197"/>
                </a:cubicBezTo>
                <a:cubicBezTo>
                  <a:pt x="1165" y="197"/>
                  <a:pt x="1165" y="197"/>
                  <a:pt x="1165" y="197"/>
                </a:cubicBezTo>
                <a:cubicBezTo>
                  <a:pt x="1163" y="200"/>
                  <a:pt x="1163" y="200"/>
                  <a:pt x="1163" y="200"/>
                </a:cubicBezTo>
                <a:cubicBezTo>
                  <a:pt x="1157" y="203"/>
                  <a:pt x="1157" y="203"/>
                  <a:pt x="1157" y="203"/>
                </a:cubicBezTo>
                <a:cubicBezTo>
                  <a:pt x="1155" y="203"/>
                  <a:pt x="1152" y="204"/>
                  <a:pt x="1157" y="207"/>
                </a:cubicBezTo>
                <a:cubicBezTo>
                  <a:pt x="1154" y="209"/>
                  <a:pt x="1154" y="209"/>
                  <a:pt x="1154" y="209"/>
                </a:cubicBezTo>
                <a:cubicBezTo>
                  <a:pt x="1153" y="210"/>
                  <a:pt x="1153" y="210"/>
                  <a:pt x="1153" y="210"/>
                </a:cubicBezTo>
                <a:cubicBezTo>
                  <a:pt x="1153" y="211"/>
                  <a:pt x="1153" y="211"/>
                  <a:pt x="1153" y="211"/>
                </a:cubicBezTo>
                <a:cubicBezTo>
                  <a:pt x="1156" y="211"/>
                  <a:pt x="1156" y="211"/>
                  <a:pt x="1156" y="211"/>
                </a:cubicBezTo>
                <a:cubicBezTo>
                  <a:pt x="1160" y="207"/>
                  <a:pt x="1160" y="207"/>
                  <a:pt x="1160" y="207"/>
                </a:cubicBezTo>
                <a:cubicBezTo>
                  <a:pt x="1160" y="206"/>
                  <a:pt x="1156" y="211"/>
                  <a:pt x="1162" y="206"/>
                </a:cubicBezTo>
                <a:cubicBezTo>
                  <a:pt x="1153" y="216"/>
                  <a:pt x="1153" y="216"/>
                  <a:pt x="1153" y="216"/>
                </a:cubicBezTo>
                <a:cubicBezTo>
                  <a:pt x="1148" y="215"/>
                  <a:pt x="1148" y="215"/>
                  <a:pt x="1148" y="215"/>
                </a:cubicBezTo>
                <a:cubicBezTo>
                  <a:pt x="1144" y="217"/>
                  <a:pt x="1144" y="217"/>
                  <a:pt x="1144" y="217"/>
                </a:cubicBezTo>
                <a:cubicBezTo>
                  <a:pt x="1145" y="217"/>
                  <a:pt x="1140" y="217"/>
                  <a:pt x="1145" y="217"/>
                </a:cubicBezTo>
                <a:cubicBezTo>
                  <a:pt x="1140" y="222"/>
                  <a:pt x="1140" y="222"/>
                  <a:pt x="1140" y="222"/>
                </a:cubicBezTo>
                <a:cubicBezTo>
                  <a:pt x="1142" y="224"/>
                  <a:pt x="1142" y="224"/>
                  <a:pt x="1142" y="224"/>
                </a:cubicBezTo>
                <a:cubicBezTo>
                  <a:pt x="1147" y="221"/>
                  <a:pt x="1147" y="221"/>
                  <a:pt x="1147" y="221"/>
                </a:cubicBezTo>
                <a:cubicBezTo>
                  <a:pt x="1145" y="224"/>
                  <a:pt x="1145" y="224"/>
                  <a:pt x="1145" y="224"/>
                </a:cubicBezTo>
                <a:cubicBezTo>
                  <a:pt x="1140" y="227"/>
                  <a:pt x="1140" y="227"/>
                  <a:pt x="1140" y="227"/>
                </a:cubicBezTo>
                <a:cubicBezTo>
                  <a:pt x="1138" y="231"/>
                  <a:pt x="1138" y="231"/>
                  <a:pt x="1138" y="231"/>
                </a:cubicBezTo>
                <a:cubicBezTo>
                  <a:pt x="1143" y="230"/>
                  <a:pt x="1143" y="230"/>
                  <a:pt x="1143" y="230"/>
                </a:cubicBezTo>
                <a:cubicBezTo>
                  <a:pt x="1144" y="229"/>
                  <a:pt x="1144" y="229"/>
                  <a:pt x="1144" y="229"/>
                </a:cubicBezTo>
                <a:cubicBezTo>
                  <a:pt x="1147" y="227"/>
                  <a:pt x="1147" y="227"/>
                  <a:pt x="1147" y="227"/>
                </a:cubicBezTo>
                <a:cubicBezTo>
                  <a:pt x="1148" y="227"/>
                  <a:pt x="1148" y="227"/>
                  <a:pt x="1148" y="227"/>
                </a:cubicBezTo>
                <a:cubicBezTo>
                  <a:pt x="1148" y="228"/>
                  <a:pt x="1146" y="226"/>
                  <a:pt x="1147" y="229"/>
                </a:cubicBezTo>
                <a:cubicBezTo>
                  <a:pt x="1157" y="226"/>
                  <a:pt x="1157" y="226"/>
                  <a:pt x="1157" y="226"/>
                </a:cubicBezTo>
                <a:cubicBezTo>
                  <a:pt x="1163" y="224"/>
                  <a:pt x="1163" y="224"/>
                  <a:pt x="1163" y="224"/>
                </a:cubicBezTo>
                <a:cubicBezTo>
                  <a:pt x="1163" y="219"/>
                  <a:pt x="1163" y="219"/>
                  <a:pt x="1163" y="219"/>
                </a:cubicBezTo>
                <a:cubicBezTo>
                  <a:pt x="1166" y="218"/>
                  <a:pt x="1166" y="218"/>
                  <a:pt x="1166" y="218"/>
                </a:cubicBezTo>
                <a:cubicBezTo>
                  <a:pt x="1169" y="219"/>
                  <a:pt x="1169" y="219"/>
                  <a:pt x="1169" y="219"/>
                </a:cubicBezTo>
                <a:cubicBezTo>
                  <a:pt x="1172" y="219"/>
                  <a:pt x="1172" y="219"/>
                  <a:pt x="1172" y="219"/>
                </a:cubicBezTo>
                <a:cubicBezTo>
                  <a:pt x="1172" y="216"/>
                  <a:pt x="1172" y="216"/>
                  <a:pt x="1172" y="216"/>
                </a:cubicBezTo>
                <a:cubicBezTo>
                  <a:pt x="1179" y="213"/>
                  <a:pt x="1179" y="213"/>
                  <a:pt x="1179" y="213"/>
                </a:cubicBezTo>
                <a:cubicBezTo>
                  <a:pt x="1179" y="212"/>
                  <a:pt x="1179" y="212"/>
                  <a:pt x="1179" y="212"/>
                </a:cubicBezTo>
                <a:cubicBezTo>
                  <a:pt x="1184" y="209"/>
                  <a:pt x="1184" y="209"/>
                  <a:pt x="1184" y="209"/>
                </a:cubicBezTo>
                <a:cubicBezTo>
                  <a:pt x="1184" y="206"/>
                  <a:pt x="1184" y="206"/>
                  <a:pt x="1184" y="206"/>
                </a:cubicBezTo>
                <a:cubicBezTo>
                  <a:pt x="1189" y="205"/>
                  <a:pt x="1189" y="205"/>
                  <a:pt x="1189" y="205"/>
                </a:cubicBezTo>
                <a:cubicBezTo>
                  <a:pt x="1195" y="198"/>
                  <a:pt x="1195" y="198"/>
                  <a:pt x="1195" y="198"/>
                </a:cubicBezTo>
                <a:cubicBezTo>
                  <a:pt x="1195" y="197"/>
                  <a:pt x="1196" y="198"/>
                  <a:pt x="1197" y="196"/>
                </a:cubicBezTo>
                <a:cubicBezTo>
                  <a:pt x="1198" y="200"/>
                  <a:pt x="1198" y="200"/>
                  <a:pt x="1198" y="200"/>
                </a:cubicBezTo>
                <a:cubicBezTo>
                  <a:pt x="1201" y="201"/>
                  <a:pt x="1201" y="201"/>
                  <a:pt x="1201" y="201"/>
                </a:cubicBezTo>
                <a:cubicBezTo>
                  <a:pt x="1200" y="203"/>
                  <a:pt x="1200" y="203"/>
                  <a:pt x="1200" y="203"/>
                </a:cubicBezTo>
                <a:cubicBezTo>
                  <a:pt x="1203" y="204"/>
                  <a:pt x="1203" y="204"/>
                  <a:pt x="1203" y="204"/>
                </a:cubicBezTo>
                <a:cubicBezTo>
                  <a:pt x="1205" y="201"/>
                  <a:pt x="1208" y="206"/>
                  <a:pt x="1207" y="200"/>
                </a:cubicBezTo>
                <a:cubicBezTo>
                  <a:pt x="1206" y="195"/>
                  <a:pt x="1206" y="195"/>
                  <a:pt x="1206" y="195"/>
                </a:cubicBezTo>
                <a:cubicBezTo>
                  <a:pt x="1206" y="195"/>
                  <a:pt x="1206" y="195"/>
                  <a:pt x="1206" y="195"/>
                </a:cubicBezTo>
                <a:cubicBezTo>
                  <a:pt x="1209" y="193"/>
                  <a:pt x="1209" y="193"/>
                  <a:pt x="1209" y="193"/>
                </a:cubicBezTo>
                <a:cubicBezTo>
                  <a:pt x="1209" y="194"/>
                  <a:pt x="1209" y="194"/>
                  <a:pt x="1209" y="194"/>
                </a:cubicBezTo>
                <a:cubicBezTo>
                  <a:pt x="1210" y="195"/>
                  <a:pt x="1210" y="195"/>
                  <a:pt x="1210" y="195"/>
                </a:cubicBezTo>
                <a:cubicBezTo>
                  <a:pt x="1216" y="193"/>
                  <a:pt x="1216" y="193"/>
                  <a:pt x="1216" y="193"/>
                </a:cubicBezTo>
                <a:cubicBezTo>
                  <a:pt x="1216" y="195"/>
                  <a:pt x="1216" y="195"/>
                  <a:pt x="1216" y="195"/>
                </a:cubicBezTo>
                <a:cubicBezTo>
                  <a:pt x="1217" y="197"/>
                  <a:pt x="1217" y="197"/>
                  <a:pt x="1217" y="197"/>
                </a:cubicBezTo>
                <a:cubicBezTo>
                  <a:pt x="1219" y="194"/>
                  <a:pt x="1219" y="194"/>
                  <a:pt x="1219" y="194"/>
                </a:cubicBezTo>
                <a:cubicBezTo>
                  <a:pt x="1217" y="191"/>
                  <a:pt x="1217" y="191"/>
                  <a:pt x="1217" y="191"/>
                </a:cubicBezTo>
                <a:cubicBezTo>
                  <a:pt x="1217" y="188"/>
                  <a:pt x="1217" y="188"/>
                  <a:pt x="1217" y="188"/>
                </a:cubicBezTo>
                <a:cubicBezTo>
                  <a:pt x="1221" y="187"/>
                  <a:pt x="1221" y="187"/>
                  <a:pt x="1221" y="187"/>
                </a:cubicBezTo>
                <a:cubicBezTo>
                  <a:pt x="1222" y="183"/>
                  <a:pt x="1222" y="183"/>
                  <a:pt x="1222" y="183"/>
                </a:cubicBezTo>
                <a:cubicBezTo>
                  <a:pt x="1221" y="184"/>
                  <a:pt x="1223" y="186"/>
                  <a:pt x="1226" y="183"/>
                </a:cubicBezTo>
                <a:cubicBezTo>
                  <a:pt x="1224" y="181"/>
                  <a:pt x="1224" y="181"/>
                  <a:pt x="1224" y="181"/>
                </a:cubicBezTo>
                <a:cubicBezTo>
                  <a:pt x="1227" y="178"/>
                  <a:pt x="1227" y="178"/>
                  <a:pt x="1227" y="178"/>
                </a:cubicBezTo>
                <a:cubicBezTo>
                  <a:pt x="1228" y="179"/>
                  <a:pt x="1226" y="178"/>
                  <a:pt x="1228" y="179"/>
                </a:cubicBezTo>
                <a:cubicBezTo>
                  <a:pt x="1230" y="175"/>
                  <a:pt x="1230" y="175"/>
                  <a:pt x="1230" y="175"/>
                </a:cubicBezTo>
                <a:cubicBezTo>
                  <a:pt x="1230" y="176"/>
                  <a:pt x="1230" y="176"/>
                  <a:pt x="1230" y="176"/>
                </a:cubicBezTo>
                <a:cubicBezTo>
                  <a:pt x="1230" y="176"/>
                  <a:pt x="1230" y="176"/>
                  <a:pt x="1230" y="176"/>
                </a:cubicBezTo>
                <a:cubicBezTo>
                  <a:pt x="1236" y="178"/>
                  <a:pt x="1236" y="178"/>
                  <a:pt x="1236" y="178"/>
                </a:cubicBezTo>
                <a:cubicBezTo>
                  <a:pt x="1238" y="178"/>
                  <a:pt x="1238" y="178"/>
                  <a:pt x="1238" y="178"/>
                </a:cubicBezTo>
                <a:cubicBezTo>
                  <a:pt x="1236" y="176"/>
                  <a:pt x="1236" y="176"/>
                  <a:pt x="1236" y="176"/>
                </a:cubicBezTo>
                <a:cubicBezTo>
                  <a:pt x="1232" y="176"/>
                  <a:pt x="1232" y="176"/>
                  <a:pt x="1232" y="176"/>
                </a:cubicBezTo>
                <a:cubicBezTo>
                  <a:pt x="1235" y="170"/>
                  <a:pt x="1235" y="170"/>
                  <a:pt x="1235" y="170"/>
                </a:cubicBezTo>
                <a:cubicBezTo>
                  <a:pt x="1236" y="172"/>
                  <a:pt x="1235" y="171"/>
                  <a:pt x="1241" y="168"/>
                </a:cubicBezTo>
                <a:cubicBezTo>
                  <a:pt x="1240" y="166"/>
                  <a:pt x="1240" y="166"/>
                  <a:pt x="1240" y="166"/>
                </a:cubicBezTo>
                <a:cubicBezTo>
                  <a:pt x="1242" y="163"/>
                  <a:pt x="1242" y="163"/>
                  <a:pt x="1242" y="163"/>
                </a:cubicBezTo>
                <a:cubicBezTo>
                  <a:pt x="1245" y="165"/>
                  <a:pt x="1245" y="165"/>
                  <a:pt x="1245" y="165"/>
                </a:cubicBezTo>
                <a:cubicBezTo>
                  <a:pt x="1247" y="160"/>
                  <a:pt x="1247" y="160"/>
                  <a:pt x="1247" y="160"/>
                </a:cubicBezTo>
                <a:cubicBezTo>
                  <a:pt x="1248" y="161"/>
                  <a:pt x="1249" y="160"/>
                  <a:pt x="1250" y="159"/>
                </a:cubicBezTo>
                <a:cubicBezTo>
                  <a:pt x="1250" y="154"/>
                  <a:pt x="1250" y="154"/>
                  <a:pt x="1250" y="154"/>
                </a:cubicBezTo>
                <a:cubicBezTo>
                  <a:pt x="1254" y="152"/>
                  <a:pt x="1254" y="152"/>
                  <a:pt x="1254" y="152"/>
                </a:cubicBezTo>
                <a:cubicBezTo>
                  <a:pt x="1256" y="156"/>
                  <a:pt x="1256" y="156"/>
                  <a:pt x="1256" y="156"/>
                </a:cubicBezTo>
                <a:cubicBezTo>
                  <a:pt x="1258" y="155"/>
                  <a:pt x="1258" y="155"/>
                  <a:pt x="1258" y="155"/>
                </a:cubicBezTo>
                <a:cubicBezTo>
                  <a:pt x="1259" y="155"/>
                  <a:pt x="1254" y="158"/>
                  <a:pt x="1259" y="153"/>
                </a:cubicBezTo>
                <a:cubicBezTo>
                  <a:pt x="1257" y="151"/>
                  <a:pt x="1257" y="151"/>
                  <a:pt x="1257" y="151"/>
                </a:cubicBezTo>
                <a:cubicBezTo>
                  <a:pt x="1259" y="149"/>
                  <a:pt x="1259" y="149"/>
                  <a:pt x="1259" y="149"/>
                </a:cubicBezTo>
                <a:cubicBezTo>
                  <a:pt x="1258" y="148"/>
                  <a:pt x="1258" y="148"/>
                  <a:pt x="1258" y="148"/>
                </a:cubicBezTo>
                <a:cubicBezTo>
                  <a:pt x="1261" y="148"/>
                  <a:pt x="1261" y="148"/>
                  <a:pt x="1261" y="148"/>
                </a:cubicBezTo>
                <a:cubicBezTo>
                  <a:pt x="1263" y="146"/>
                  <a:pt x="1263" y="146"/>
                  <a:pt x="1263" y="146"/>
                </a:cubicBezTo>
                <a:cubicBezTo>
                  <a:pt x="1261" y="144"/>
                  <a:pt x="1261" y="144"/>
                  <a:pt x="1261" y="144"/>
                </a:cubicBezTo>
                <a:cubicBezTo>
                  <a:pt x="1266" y="138"/>
                  <a:pt x="1266" y="138"/>
                  <a:pt x="1266" y="138"/>
                </a:cubicBezTo>
                <a:cubicBezTo>
                  <a:pt x="1270" y="138"/>
                  <a:pt x="1270" y="138"/>
                  <a:pt x="1270" y="138"/>
                </a:cubicBezTo>
                <a:cubicBezTo>
                  <a:pt x="1272" y="136"/>
                  <a:pt x="1272" y="136"/>
                  <a:pt x="1272" y="136"/>
                </a:cubicBezTo>
                <a:cubicBezTo>
                  <a:pt x="1269" y="134"/>
                  <a:pt x="1269" y="134"/>
                  <a:pt x="1269" y="134"/>
                </a:cubicBezTo>
                <a:cubicBezTo>
                  <a:pt x="1268" y="136"/>
                  <a:pt x="1268" y="136"/>
                  <a:pt x="1268" y="136"/>
                </a:cubicBezTo>
                <a:cubicBezTo>
                  <a:pt x="1269" y="133"/>
                  <a:pt x="1269" y="133"/>
                  <a:pt x="1269" y="133"/>
                </a:cubicBezTo>
                <a:cubicBezTo>
                  <a:pt x="1266" y="132"/>
                  <a:pt x="1266" y="132"/>
                  <a:pt x="1266" y="132"/>
                </a:cubicBezTo>
                <a:cubicBezTo>
                  <a:pt x="1269" y="132"/>
                  <a:pt x="1269" y="132"/>
                  <a:pt x="1269" y="132"/>
                </a:cubicBezTo>
                <a:cubicBezTo>
                  <a:pt x="1270" y="132"/>
                  <a:pt x="1270" y="132"/>
                  <a:pt x="1270" y="132"/>
                </a:cubicBezTo>
                <a:cubicBezTo>
                  <a:pt x="1270" y="133"/>
                  <a:pt x="1275" y="131"/>
                  <a:pt x="1272" y="134"/>
                </a:cubicBezTo>
                <a:cubicBezTo>
                  <a:pt x="1276" y="129"/>
                  <a:pt x="1276" y="129"/>
                  <a:pt x="1276" y="129"/>
                </a:cubicBezTo>
                <a:cubicBezTo>
                  <a:pt x="1280" y="132"/>
                  <a:pt x="1280" y="132"/>
                  <a:pt x="1280" y="132"/>
                </a:cubicBezTo>
                <a:cubicBezTo>
                  <a:pt x="1282" y="129"/>
                  <a:pt x="1282" y="129"/>
                  <a:pt x="1282" y="129"/>
                </a:cubicBezTo>
                <a:cubicBezTo>
                  <a:pt x="1278" y="128"/>
                  <a:pt x="1278" y="128"/>
                  <a:pt x="1278" y="128"/>
                </a:cubicBezTo>
                <a:cubicBezTo>
                  <a:pt x="1278" y="127"/>
                  <a:pt x="1278" y="127"/>
                  <a:pt x="1278" y="127"/>
                </a:cubicBezTo>
                <a:cubicBezTo>
                  <a:pt x="1276" y="127"/>
                  <a:pt x="1276" y="127"/>
                  <a:pt x="1276" y="127"/>
                </a:cubicBezTo>
                <a:cubicBezTo>
                  <a:pt x="1278" y="124"/>
                  <a:pt x="1278" y="124"/>
                  <a:pt x="1278" y="124"/>
                </a:cubicBezTo>
                <a:cubicBezTo>
                  <a:pt x="1280" y="125"/>
                  <a:pt x="1280" y="125"/>
                  <a:pt x="1280" y="125"/>
                </a:cubicBezTo>
                <a:cubicBezTo>
                  <a:pt x="1283" y="122"/>
                  <a:pt x="1283" y="122"/>
                  <a:pt x="1283" y="122"/>
                </a:cubicBezTo>
                <a:cubicBezTo>
                  <a:pt x="1283" y="121"/>
                  <a:pt x="1283" y="121"/>
                  <a:pt x="1283" y="121"/>
                </a:cubicBezTo>
                <a:cubicBezTo>
                  <a:pt x="1281" y="121"/>
                  <a:pt x="1281" y="121"/>
                  <a:pt x="1281" y="121"/>
                </a:cubicBezTo>
                <a:cubicBezTo>
                  <a:pt x="1282" y="118"/>
                  <a:pt x="1282" y="118"/>
                  <a:pt x="1282" y="118"/>
                </a:cubicBezTo>
                <a:cubicBezTo>
                  <a:pt x="1294" y="105"/>
                  <a:pt x="1294" y="105"/>
                  <a:pt x="1294" y="105"/>
                </a:cubicBezTo>
                <a:cubicBezTo>
                  <a:pt x="1299" y="104"/>
                  <a:pt x="1299" y="104"/>
                  <a:pt x="1299" y="104"/>
                </a:cubicBezTo>
                <a:cubicBezTo>
                  <a:pt x="1303" y="97"/>
                  <a:pt x="1303" y="97"/>
                  <a:pt x="1303" y="97"/>
                </a:cubicBezTo>
                <a:cubicBezTo>
                  <a:pt x="1305" y="100"/>
                  <a:pt x="1304" y="95"/>
                  <a:pt x="1307" y="97"/>
                </a:cubicBezTo>
                <a:cubicBezTo>
                  <a:pt x="1307" y="97"/>
                  <a:pt x="1314" y="100"/>
                  <a:pt x="1309" y="93"/>
                </a:cubicBezTo>
                <a:cubicBezTo>
                  <a:pt x="1311" y="90"/>
                  <a:pt x="1311" y="90"/>
                  <a:pt x="1311" y="90"/>
                </a:cubicBezTo>
                <a:cubicBezTo>
                  <a:pt x="1315" y="90"/>
                  <a:pt x="1315" y="90"/>
                  <a:pt x="1315" y="90"/>
                </a:cubicBezTo>
                <a:cubicBezTo>
                  <a:pt x="1317" y="88"/>
                  <a:pt x="1317" y="88"/>
                  <a:pt x="1317" y="88"/>
                </a:cubicBezTo>
                <a:cubicBezTo>
                  <a:pt x="1315" y="92"/>
                  <a:pt x="1315" y="92"/>
                  <a:pt x="1315" y="92"/>
                </a:cubicBezTo>
                <a:cubicBezTo>
                  <a:pt x="1315" y="91"/>
                  <a:pt x="1315" y="93"/>
                  <a:pt x="1314" y="91"/>
                </a:cubicBezTo>
                <a:cubicBezTo>
                  <a:pt x="1313" y="93"/>
                  <a:pt x="1313" y="93"/>
                  <a:pt x="1313" y="93"/>
                </a:cubicBezTo>
                <a:cubicBezTo>
                  <a:pt x="1314" y="94"/>
                  <a:pt x="1314" y="94"/>
                  <a:pt x="1314" y="94"/>
                </a:cubicBezTo>
                <a:cubicBezTo>
                  <a:pt x="1303" y="105"/>
                  <a:pt x="1303" y="105"/>
                  <a:pt x="1303" y="105"/>
                </a:cubicBezTo>
                <a:cubicBezTo>
                  <a:pt x="1304" y="106"/>
                  <a:pt x="1304" y="106"/>
                  <a:pt x="1304" y="106"/>
                </a:cubicBezTo>
                <a:cubicBezTo>
                  <a:pt x="1296" y="115"/>
                  <a:pt x="1296" y="115"/>
                  <a:pt x="1296" y="115"/>
                </a:cubicBezTo>
                <a:cubicBezTo>
                  <a:pt x="1290" y="116"/>
                  <a:pt x="1290" y="116"/>
                  <a:pt x="1290" y="116"/>
                </a:cubicBezTo>
                <a:cubicBezTo>
                  <a:pt x="1290" y="117"/>
                  <a:pt x="1292" y="112"/>
                  <a:pt x="1289" y="118"/>
                </a:cubicBezTo>
                <a:cubicBezTo>
                  <a:pt x="1296" y="116"/>
                  <a:pt x="1296" y="116"/>
                  <a:pt x="1296" y="116"/>
                </a:cubicBezTo>
                <a:cubicBezTo>
                  <a:pt x="1290" y="124"/>
                  <a:pt x="1290" y="124"/>
                  <a:pt x="1290" y="124"/>
                </a:cubicBezTo>
                <a:cubicBezTo>
                  <a:pt x="1287" y="125"/>
                  <a:pt x="1287" y="125"/>
                  <a:pt x="1287" y="125"/>
                </a:cubicBezTo>
                <a:cubicBezTo>
                  <a:pt x="1288" y="126"/>
                  <a:pt x="1288" y="126"/>
                  <a:pt x="1288" y="126"/>
                </a:cubicBezTo>
                <a:cubicBezTo>
                  <a:pt x="1285" y="130"/>
                  <a:pt x="1285" y="130"/>
                  <a:pt x="1285" y="130"/>
                </a:cubicBezTo>
                <a:cubicBezTo>
                  <a:pt x="1283" y="130"/>
                  <a:pt x="1283" y="130"/>
                  <a:pt x="1283" y="130"/>
                </a:cubicBezTo>
                <a:cubicBezTo>
                  <a:pt x="1281" y="132"/>
                  <a:pt x="1281" y="132"/>
                  <a:pt x="1281" y="132"/>
                </a:cubicBezTo>
                <a:cubicBezTo>
                  <a:pt x="1281" y="133"/>
                  <a:pt x="1278" y="134"/>
                  <a:pt x="1283" y="134"/>
                </a:cubicBezTo>
                <a:cubicBezTo>
                  <a:pt x="1280" y="136"/>
                  <a:pt x="1280" y="136"/>
                  <a:pt x="1280" y="136"/>
                </a:cubicBezTo>
                <a:cubicBezTo>
                  <a:pt x="1273" y="147"/>
                  <a:pt x="1273" y="147"/>
                  <a:pt x="1273" y="147"/>
                </a:cubicBezTo>
                <a:cubicBezTo>
                  <a:pt x="1274" y="147"/>
                  <a:pt x="1274" y="147"/>
                  <a:pt x="1274" y="147"/>
                </a:cubicBezTo>
                <a:cubicBezTo>
                  <a:pt x="1274" y="151"/>
                  <a:pt x="1274" y="151"/>
                  <a:pt x="1274" y="151"/>
                </a:cubicBezTo>
                <a:cubicBezTo>
                  <a:pt x="1273" y="149"/>
                  <a:pt x="1273" y="149"/>
                  <a:pt x="1273" y="149"/>
                </a:cubicBezTo>
                <a:cubicBezTo>
                  <a:pt x="1268" y="153"/>
                  <a:pt x="1268" y="153"/>
                  <a:pt x="1268" y="153"/>
                </a:cubicBezTo>
                <a:cubicBezTo>
                  <a:pt x="1269" y="155"/>
                  <a:pt x="1269" y="155"/>
                  <a:pt x="1269" y="155"/>
                </a:cubicBezTo>
                <a:cubicBezTo>
                  <a:pt x="1265" y="154"/>
                  <a:pt x="1267" y="160"/>
                  <a:pt x="1264" y="157"/>
                </a:cubicBezTo>
                <a:cubicBezTo>
                  <a:pt x="1264" y="158"/>
                  <a:pt x="1261" y="156"/>
                  <a:pt x="1263" y="159"/>
                </a:cubicBezTo>
                <a:cubicBezTo>
                  <a:pt x="1260" y="160"/>
                  <a:pt x="1257" y="161"/>
                  <a:pt x="1257" y="164"/>
                </a:cubicBezTo>
                <a:cubicBezTo>
                  <a:pt x="1259" y="168"/>
                  <a:pt x="1259" y="168"/>
                  <a:pt x="1259" y="168"/>
                </a:cubicBezTo>
                <a:cubicBezTo>
                  <a:pt x="1255" y="170"/>
                  <a:pt x="1255" y="170"/>
                  <a:pt x="1255" y="170"/>
                </a:cubicBezTo>
                <a:cubicBezTo>
                  <a:pt x="1254" y="173"/>
                  <a:pt x="1254" y="173"/>
                  <a:pt x="1254" y="173"/>
                </a:cubicBezTo>
                <a:cubicBezTo>
                  <a:pt x="1250" y="175"/>
                  <a:pt x="1250" y="175"/>
                  <a:pt x="1250" y="175"/>
                </a:cubicBezTo>
                <a:cubicBezTo>
                  <a:pt x="1249" y="177"/>
                  <a:pt x="1249" y="177"/>
                  <a:pt x="1249" y="177"/>
                </a:cubicBezTo>
                <a:cubicBezTo>
                  <a:pt x="1249" y="181"/>
                  <a:pt x="1240" y="180"/>
                  <a:pt x="1242" y="184"/>
                </a:cubicBezTo>
                <a:cubicBezTo>
                  <a:pt x="1232" y="193"/>
                  <a:pt x="1232" y="193"/>
                  <a:pt x="1232" y="193"/>
                </a:cubicBezTo>
                <a:cubicBezTo>
                  <a:pt x="1225" y="200"/>
                  <a:pt x="1225" y="200"/>
                  <a:pt x="1225" y="200"/>
                </a:cubicBezTo>
                <a:cubicBezTo>
                  <a:pt x="1223" y="203"/>
                  <a:pt x="1217" y="200"/>
                  <a:pt x="1219" y="208"/>
                </a:cubicBezTo>
                <a:cubicBezTo>
                  <a:pt x="1219" y="206"/>
                  <a:pt x="1217" y="208"/>
                  <a:pt x="1217" y="207"/>
                </a:cubicBezTo>
                <a:cubicBezTo>
                  <a:pt x="1215" y="209"/>
                  <a:pt x="1215" y="209"/>
                  <a:pt x="1215" y="209"/>
                </a:cubicBezTo>
                <a:cubicBezTo>
                  <a:pt x="1219" y="210"/>
                  <a:pt x="1219" y="210"/>
                  <a:pt x="1219" y="210"/>
                </a:cubicBezTo>
                <a:cubicBezTo>
                  <a:pt x="1211" y="212"/>
                  <a:pt x="1211" y="212"/>
                  <a:pt x="1211" y="212"/>
                </a:cubicBezTo>
                <a:cubicBezTo>
                  <a:pt x="1210" y="214"/>
                  <a:pt x="1210" y="214"/>
                  <a:pt x="1210" y="214"/>
                </a:cubicBezTo>
                <a:cubicBezTo>
                  <a:pt x="1214" y="215"/>
                  <a:pt x="1214" y="215"/>
                  <a:pt x="1214" y="215"/>
                </a:cubicBezTo>
                <a:cubicBezTo>
                  <a:pt x="1222" y="212"/>
                  <a:pt x="1222" y="212"/>
                  <a:pt x="1222" y="212"/>
                </a:cubicBezTo>
                <a:cubicBezTo>
                  <a:pt x="1229" y="211"/>
                  <a:pt x="1229" y="211"/>
                  <a:pt x="1229" y="211"/>
                </a:cubicBezTo>
                <a:cubicBezTo>
                  <a:pt x="1230" y="209"/>
                  <a:pt x="1230" y="209"/>
                  <a:pt x="1230" y="209"/>
                </a:cubicBezTo>
                <a:cubicBezTo>
                  <a:pt x="1229" y="207"/>
                  <a:pt x="1229" y="207"/>
                  <a:pt x="1229" y="207"/>
                </a:cubicBezTo>
                <a:cubicBezTo>
                  <a:pt x="1236" y="207"/>
                  <a:pt x="1236" y="207"/>
                  <a:pt x="1236" y="207"/>
                </a:cubicBezTo>
                <a:cubicBezTo>
                  <a:pt x="1236" y="208"/>
                  <a:pt x="1236" y="208"/>
                  <a:pt x="1236" y="208"/>
                </a:cubicBezTo>
                <a:cubicBezTo>
                  <a:pt x="1232" y="209"/>
                  <a:pt x="1232" y="209"/>
                  <a:pt x="1232" y="209"/>
                </a:cubicBezTo>
                <a:cubicBezTo>
                  <a:pt x="1234" y="210"/>
                  <a:pt x="1234" y="210"/>
                  <a:pt x="1234" y="210"/>
                </a:cubicBezTo>
                <a:cubicBezTo>
                  <a:pt x="1249" y="206"/>
                  <a:pt x="1249" y="206"/>
                  <a:pt x="1249" y="206"/>
                </a:cubicBezTo>
                <a:cubicBezTo>
                  <a:pt x="1249" y="204"/>
                  <a:pt x="1249" y="204"/>
                  <a:pt x="1249" y="204"/>
                </a:cubicBezTo>
                <a:cubicBezTo>
                  <a:pt x="1253" y="206"/>
                  <a:pt x="1253" y="206"/>
                  <a:pt x="1253" y="206"/>
                </a:cubicBezTo>
                <a:cubicBezTo>
                  <a:pt x="1262" y="203"/>
                  <a:pt x="1262" y="203"/>
                  <a:pt x="1262" y="203"/>
                </a:cubicBezTo>
                <a:cubicBezTo>
                  <a:pt x="1262" y="202"/>
                  <a:pt x="1262" y="202"/>
                  <a:pt x="1262" y="202"/>
                </a:cubicBezTo>
                <a:cubicBezTo>
                  <a:pt x="1264" y="204"/>
                  <a:pt x="1264" y="204"/>
                  <a:pt x="1264" y="204"/>
                </a:cubicBezTo>
                <a:cubicBezTo>
                  <a:pt x="1265" y="203"/>
                  <a:pt x="1265" y="203"/>
                  <a:pt x="1265" y="203"/>
                </a:cubicBezTo>
                <a:cubicBezTo>
                  <a:pt x="1267" y="204"/>
                  <a:pt x="1267" y="204"/>
                  <a:pt x="1267" y="204"/>
                </a:cubicBezTo>
                <a:cubicBezTo>
                  <a:pt x="1270" y="201"/>
                  <a:pt x="1270" y="201"/>
                  <a:pt x="1270" y="201"/>
                </a:cubicBezTo>
                <a:cubicBezTo>
                  <a:pt x="1273" y="202"/>
                  <a:pt x="1273" y="202"/>
                  <a:pt x="1273" y="202"/>
                </a:cubicBezTo>
                <a:cubicBezTo>
                  <a:pt x="1273" y="199"/>
                  <a:pt x="1273" y="199"/>
                  <a:pt x="1273" y="199"/>
                </a:cubicBezTo>
                <a:cubicBezTo>
                  <a:pt x="1277" y="201"/>
                  <a:pt x="1277" y="201"/>
                  <a:pt x="1277" y="201"/>
                </a:cubicBezTo>
                <a:cubicBezTo>
                  <a:pt x="1278" y="200"/>
                  <a:pt x="1268" y="205"/>
                  <a:pt x="1280" y="198"/>
                </a:cubicBezTo>
                <a:cubicBezTo>
                  <a:pt x="1281" y="200"/>
                  <a:pt x="1281" y="200"/>
                  <a:pt x="1281" y="200"/>
                </a:cubicBezTo>
                <a:cubicBezTo>
                  <a:pt x="1285" y="194"/>
                  <a:pt x="1285" y="194"/>
                  <a:pt x="1285" y="194"/>
                </a:cubicBezTo>
                <a:cubicBezTo>
                  <a:pt x="1288" y="194"/>
                  <a:pt x="1288" y="194"/>
                  <a:pt x="1288" y="194"/>
                </a:cubicBezTo>
                <a:cubicBezTo>
                  <a:pt x="1288" y="193"/>
                  <a:pt x="1284" y="199"/>
                  <a:pt x="1288" y="192"/>
                </a:cubicBezTo>
                <a:cubicBezTo>
                  <a:pt x="1289" y="194"/>
                  <a:pt x="1282" y="191"/>
                  <a:pt x="1291" y="193"/>
                </a:cubicBezTo>
                <a:cubicBezTo>
                  <a:pt x="1291" y="189"/>
                  <a:pt x="1291" y="189"/>
                  <a:pt x="1291" y="189"/>
                </a:cubicBezTo>
                <a:cubicBezTo>
                  <a:pt x="1297" y="187"/>
                  <a:pt x="1297" y="187"/>
                  <a:pt x="1297" y="187"/>
                </a:cubicBezTo>
                <a:cubicBezTo>
                  <a:pt x="1300" y="184"/>
                  <a:pt x="1300" y="184"/>
                  <a:pt x="1300" y="184"/>
                </a:cubicBezTo>
                <a:cubicBezTo>
                  <a:pt x="1299" y="182"/>
                  <a:pt x="1299" y="182"/>
                  <a:pt x="1299" y="182"/>
                </a:cubicBezTo>
                <a:cubicBezTo>
                  <a:pt x="1300" y="182"/>
                  <a:pt x="1300" y="182"/>
                  <a:pt x="1300" y="182"/>
                </a:cubicBezTo>
                <a:cubicBezTo>
                  <a:pt x="1299" y="179"/>
                  <a:pt x="1299" y="179"/>
                  <a:pt x="1299" y="179"/>
                </a:cubicBezTo>
                <a:cubicBezTo>
                  <a:pt x="1304" y="176"/>
                  <a:pt x="1304" y="176"/>
                  <a:pt x="1304" y="176"/>
                </a:cubicBezTo>
                <a:cubicBezTo>
                  <a:pt x="1305" y="174"/>
                  <a:pt x="1293" y="182"/>
                  <a:pt x="1308" y="172"/>
                </a:cubicBezTo>
                <a:cubicBezTo>
                  <a:pt x="1308" y="172"/>
                  <a:pt x="1302" y="175"/>
                  <a:pt x="1309" y="170"/>
                </a:cubicBezTo>
                <a:cubicBezTo>
                  <a:pt x="1310" y="170"/>
                  <a:pt x="1310" y="170"/>
                  <a:pt x="1310" y="170"/>
                </a:cubicBezTo>
                <a:cubicBezTo>
                  <a:pt x="1309" y="172"/>
                  <a:pt x="1309" y="172"/>
                  <a:pt x="1309" y="172"/>
                </a:cubicBezTo>
                <a:cubicBezTo>
                  <a:pt x="1313" y="175"/>
                  <a:pt x="1313" y="175"/>
                  <a:pt x="1313" y="175"/>
                </a:cubicBezTo>
                <a:cubicBezTo>
                  <a:pt x="1314" y="174"/>
                  <a:pt x="1314" y="174"/>
                  <a:pt x="1314" y="174"/>
                </a:cubicBezTo>
                <a:cubicBezTo>
                  <a:pt x="1313" y="170"/>
                  <a:pt x="1313" y="170"/>
                  <a:pt x="1313" y="170"/>
                </a:cubicBezTo>
                <a:cubicBezTo>
                  <a:pt x="1316" y="169"/>
                  <a:pt x="1316" y="169"/>
                  <a:pt x="1316" y="169"/>
                </a:cubicBezTo>
                <a:cubicBezTo>
                  <a:pt x="1317" y="169"/>
                  <a:pt x="1311" y="174"/>
                  <a:pt x="1317" y="165"/>
                </a:cubicBezTo>
                <a:cubicBezTo>
                  <a:pt x="1319" y="165"/>
                  <a:pt x="1319" y="165"/>
                  <a:pt x="1319" y="165"/>
                </a:cubicBezTo>
                <a:cubicBezTo>
                  <a:pt x="1322" y="164"/>
                  <a:pt x="1302" y="173"/>
                  <a:pt x="1326" y="160"/>
                </a:cubicBezTo>
                <a:cubicBezTo>
                  <a:pt x="1335" y="151"/>
                  <a:pt x="1335" y="151"/>
                  <a:pt x="1335" y="151"/>
                </a:cubicBezTo>
                <a:cubicBezTo>
                  <a:pt x="1339" y="148"/>
                  <a:pt x="1339" y="148"/>
                  <a:pt x="1339" y="148"/>
                </a:cubicBezTo>
                <a:cubicBezTo>
                  <a:pt x="1339" y="146"/>
                  <a:pt x="1328" y="156"/>
                  <a:pt x="1342" y="143"/>
                </a:cubicBezTo>
                <a:cubicBezTo>
                  <a:pt x="1335" y="153"/>
                  <a:pt x="1335" y="153"/>
                  <a:pt x="1335" y="153"/>
                </a:cubicBezTo>
                <a:cubicBezTo>
                  <a:pt x="1333" y="155"/>
                  <a:pt x="1333" y="155"/>
                  <a:pt x="1333" y="155"/>
                </a:cubicBezTo>
                <a:cubicBezTo>
                  <a:pt x="1333" y="158"/>
                  <a:pt x="1333" y="158"/>
                  <a:pt x="1333" y="158"/>
                </a:cubicBezTo>
                <a:cubicBezTo>
                  <a:pt x="1322" y="168"/>
                  <a:pt x="1322" y="168"/>
                  <a:pt x="1322" y="168"/>
                </a:cubicBezTo>
                <a:cubicBezTo>
                  <a:pt x="1321" y="173"/>
                  <a:pt x="1315" y="172"/>
                  <a:pt x="1315" y="178"/>
                </a:cubicBezTo>
                <a:cubicBezTo>
                  <a:pt x="1320" y="179"/>
                  <a:pt x="1320" y="179"/>
                  <a:pt x="1320" y="179"/>
                </a:cubicBezTo>
                <a:cubicBezTo>
                  <a:pt x="1317" y="181"/>
                  <a:pt x="1312" y="181"/>
                  <a:pt x="1314" y="185"/>
                </a:cubicBezTo>
                <a:cubicBezTo>
                  <a:pt x="1316" y="186"/>
                  <a:pt x="1316" y="186"/>
                  <a:pt x="1316" y="186"/>
                </a:cubicBezTo>
                <a:cubicBezTo>
                  <a:pt x="1319" y="183"/>
                  <a:pt x="1319" y="183"/>
                  <a:pt x="1319" y="183"/>
                </a:cubicBezTo>
                <a:cubicBezTo>
                  <a:pt x="1319" y="186"/>
                  <a:pt x="1319" y="186"/>
                  <a:pt x="1319" y="186"/>
                </a:cubicBezTo>
                <a:cubicBezTo>
                  <a:pt x="1315" y="190"/>
                  <a:pt x="1315" y="190"/>
                  <a:pt x="1315" y="190"/>
                </a:cubicBezTo>
                <a:cubicBezTo>
                  <a:pt x="1315" y="191"/>
                  <a:pt x="1315" y="191"/>
                  <a:pt x="1315" y="191"/>
                </a:cubicBezTo>
                <a:cubicBezTo>
                  <a:pt x="1320" y="189"/>
                  <a:pt x="1320" y="189"/>
                  <a:pt x="1320" y="189"/>
                </a:cubicBezTo>
                <a:cubicBezTo>
                  <a:pt x="1325" y="182"/>
                  <a:pt x="1325" y="182"/>
                  <a:pt x="1325" y="182"/>
                </a:cubicBezTo>
                <a:cubicBezTo>
                  <a:pt x="1325" y="185"/>
                  <a:pt x="1325" y="185"/>
                  <a:pt x="1325" y="185"/>
                </a:cubicBezTo>
                <a:cubicBezTo>
                  <a:pt x="1327" y="185"/>
                  <a:pt x="1327" y="185"/>
                  <a:pt x="1327" y="185"/>
                </a:cubicBezTo>
                <a:cubicBezTo>
                  <a:pt x="1327" y="186"/>
                  <a:pt x="1327" y="186"/>
                  <a:pt x="1327" y="186"/>
                </a:cubicBezTo>
                <a:cubicBezTo>
                  <a:pt x="1325" y="186"/>
                  <a:pt x="1326" y="190"/>
                  <a:pt x="1323" y="186"/>
                </a:cubicBezTo>
                <a:cubicBezTo>
                  <a:pt x="1320" y="191"/>
                  <a:pt x="1320" y="191"/>
                  <a:pt x="1320" y="191"/>
                </a:cubicBezTo>
                <a:cubicBezTo>
                  <a:pt x="1325" y="191"/>
                  <a:pt x="1325" y="191"/>
                  <a:pt x="1325" y="191"/>
                </a:cubicBezTo>
                <a:cubicBezTo>
                  <a:pt x="1328" y="188"/>
                  <a:pt x="1328" y="188"/>
                  <a:pt x="1328" y="188"/>
                </a:cubicBezTo>
                <a:cubicBezTo>
                  <a:pt x="1333" y="187"/>
                  <a:pt x="1333" y="187"/>
                  <a:pt x="1333" y="187"/>
                </a:cubicBezTo>
                <a:cubicBezTo>
                  <a:pt x="1327" y="193"/>
                  <a:pt x="1331" y="193"/>
                  <a:pt x="1319" y="195"/>
                </a:cubicBezTo>
                <a:cubicBezTo>
                  <a:pt x="1335" y="193"/>
                  <a:pt x="1335" y="193"/>
                  <a:pt x="1335" y="193"/>
                </a:cubicBezTo>
                <a:cubicBezTo>
                  <a:pt x="1340" y="191"/>
                  <a:pt x="1340" y="191"/>
                  <a:pt x="1340" y="191"/>
                </a:cubicBezTo>
                <a:cubicBezTo>
                  <a:pt x="1341" y="194"/>
                  <a:pt x="1330" y="191"/>
                  <a:pt x="1346" y="188"/>
                </a:cubicBezTo>
                <a:cubicBezTo>
                  <a:pt x="1346" y="188"/>
                  <a:pt x="1347" y="189"/>
                  <a:pt x="1346" y="189"/>
                </a:cubicBezTo>
                <a:cubicBezTo>
                  <a:pt x="1351" y="190"/>
                  <a:pt x="1351" y="190"/>
                  <a:pt x="1351" y="190"/>
                </a:cubicBezTo>
                <a:cubicBezTo>
                  <a:pt x="1353" y="188"/>
                  <a:pt x="1353" y="188"/>
                  <a:pt x="1353" y="188"/>
                </a:cubicBezTo>
                <a:cubicBezTo>
                  <a:pt x="1354" y="189"/>
                  <a:pt x="1354" y="189"/>
                  <a:pt x="1354" y="189"/>
                </a:cubicBezTo>
                <a:cubicBezTo>
                  <a:pt x="1358" y="187"/>
                  <a:pt x="1358" y="187"/>
                  <a:pt x="1358" y="187"/>
                </a:cubicBezTo>
                <a:cubicBezTo>
                  <a:pt x="1360" y="188"/>
                  <a:pt x="1360" y="188"/>
                  <a:pt x="1360" y="188"/>
                </a:cubicBezTo>
                <a:cubicBezTo>
                  <a:pt x="1364" y="186"/>
                  <a:pt x="1364" y="186"/>
                  <a:pt x="1364" y="186"/>
                </a:cubicBezTo>
                <a:cubicBezTo>
                  <a:pt x="1369" y="185"/>
                  <a:pt x="1369" y="185"/>
                  <a:pt x="1369" y="185"/>
                </a:cubicBezTo>
                <a:cubicBezTo>
                  <a:pt x="1368" y="185"/>
                  <a:pt x="1368" y="185"/>
                  <a:pt x="1368" y="185"/>
                </a:cubicBezTo>
                <a:cubicBezTo>
                  <a:pt x="1368" y="188"/>
                  <a:pt x="1368" y="188"/>
                  <a:pt x="1368" y="188"/>
                </a:cubicBezTo>
                <a:cubicBezTo>
                  <a:pt x="1372" y="190"/>
                  <a:pt x="1372" y="190"/>
                  <a:pt x="1372" y="190"/>
                </a:cubicBezTo>
                <a:cubicBezTo>
                  <a:pt x="1371" y="191"/>
                  <a:pt x="1371" y="191"/>
                  <a:pt x="1371" y="191"/>
                </a:cubicBezTo>
                <a:cubicBezTo>
                  <a:pt x="1362" y="190"/>
                  <a:pt x="1362" y="190"/>
                  <a:pt x="1362" y="190"/>
                </a:cubicBezTo>
                <a:cubicBezTo>
                  <a:pt x="1358" y="190"/>
                  <a:pt x="1360" y="192"/>
                  <a:pt x="1360" y="194"/>
                </a:cubicBezTo>
                <a:cubicBezTo>
                  <a:pt x="1357" y="193"/>
                  <a:pt x="1357" y="193"/>
                  <a:pt x="1357" y="193"/>
                </a:cubicBezTo>
                <a:cubicBezTo>
                  <a:pt x="1356" y="193"/>
                  <a:pt x="1356" y="193"/>
                  <a:pt x="1356" y="193"/>
                </a:cubicBezTo>
                <a:cubicBezTo>
                  <a:pt x="1348" y="195"/>
                  <a:pt x="1348" y="195"/>
                  <a:pt x="1348" y="195"/>
                </a:cubicBezTo>
                <a:cubicBezTo>
                  <a:pt x="1348" y="195"/>
                  <a:pt x="1346" y="196"/>
                  <a:pt x="1349" y="196"/>
                </a:cubicBezTo>
                <a:cubicBezTo>
                  <a:pt x="1347" y="196"/>
                  <a:pt x="1347" y="200"/>
                  <a:pt x="1346" y="195"/>
                </a:cubicBezTo>
                <a:cubicBezTo>
                  <a:pt x="1344" y="195"/>
                  <a:pt x="1343" y="195"/>
                  <a:pt x="1343" y="198"/>
                </a:cubicBezTo>
                <a:cubicBezTo>
                  <a:pt x="1343" y="198"/>
                  <a:pt x="1343" y="198"/>
                  <a:pt x="1343" y="198"/>
                </a:cubicBezTo>
                <a:cubicBezTo>
                  <a:pt x="1340" y="197"/>
                  <a:pt x="1340" y="197"/>
                  <a:pt x="1340" y="197"/>
                </a:cubicBezTo>
                <a:cubicBezTo>
                  <a:pt x="1339" y="199"/>
                  <a:pt x="1339" y="199"/>
                  <a:pt x="1339" y="199"/>
                </a:cubicBezTo>
                <a:cubicBezTo>
                  <a:pt x="1337" y="198"/>
                  <a:pt x="1337" y="198"/>
                  <a:pt x="1337" y="198"/>
                </a:cubicBezTo>
                <a:cubicBezTo>
                  <a:pt x="1336" y="200"/>
                  <a:pt x="1332" y="199"/>
                  <a:pt x="1334" y="203"/>
                </a:cubicBezTo>
                <a:cubicBezTo>
                  <a:pt x="1332" y="202"/>
                  <a:pt x="1332" y="202"/>
                  <a:pt x="1332" y="202"/>
                </a:cubicBezTo>
                <a:cubicBezTo>
                  <a:pt x="1332" y="200"/>
                  <a:pt x="1332" y="200"/>
                  <a:pt x="1332" y="200"/>
                </a:cubicBezTo>
                <a:cubicBezTo>
                  <a:pt x="1330" y="199"/>
                  <a:pt x="1331" y="197"/>
                  <a:pt x="1325" y="201"/>
                </a:cubicBezTo>
                <a:cubicBezTo>
                  <a:pt x="1324" y="203"/>
                  <a:pt x="1324" y="203"/>
                  <a:pt x="1324" y="203"/>
                </a:cubicBezTo>
                <a:cubicBezTo>
                  <a:pt x="1322" y="201"/>
                  <a:pt x="1322" y="201"/>
                  <a:pt x="1322" y="201"/>
                </a:cubicBezTo>
                <a:cubicBezTo>
                  <a:pt x="1323" y="201"/>
                  <a:pt x="1318" y="202"/>
                  <a:pt x="1323" y="198"/>
                </a:cubicBezTo>
                <a:cubicBezTo>
                  <a:pt x="1318" y="198"/>
                  <a:pt x="1318" y="198"/>
                  <a:pt x="1318" y="198"/>
                </a:cubicBezTo>
                <a:cubicBezTo>
                  <a:pt x="1320" y="203"/>
                  <a:pt x="1320" y="203"/>
                  <a:pt x="1320" y="203"/>
                </a:cubicBezTo>
                <a:cubicBezTo>
                  <a:pt x="1317" y="204"/>
                  <a:pt x="1317" y="204"/>
                  <a:pt x="1317" y="204"/>
                </a:cubicBezTo>
                <a:cubicBezTo>
                  <a:pt x="1317" y="204"/>
                  <a:pt x="1317" y="204"/>
                  <a:pt x="1317" y="204"/>
                </a:cubicBezTo>
                <a:cubicBezTo>
                  <a:pt x="1310" y="204"/>
                  <a:pt x="1310" y="204"/>
                  <a:pt x="1310" y="204"/>
                </a:cubicBezTo>
                <a:cubicBezTo>
                  <a:pt x="1310" y="207"/>
                  <a:pt x="1306" y="208"/>
                  <a:pt x="1303" y="207"/>
                </a:cubicBezTo>
                <a:cubicBezTo>
                  <a:pt x="1296" y="209"/>
                  <a:pt x="1296" y="209"/>
                  <a:pt x="1296" y="209"/>
                </a:cubicBezTo>
                <a:cubicBezTo>
                  <a:pt x="1293" y="210"/>
                  <a:pt x="1294" y="215"/>
                  <a:pt x="1287" y="216"/>
                </a:cubicBezTo>
                <a:cubicBezTo>
                  <a:pt x="1290" y="218"/>
                  <a:pt x="1290" y="218"/>
                  <a:pt x="1290" y="218"/>
                </a:cubicBezTo>
                <a:cubicBezTo>
                  <a:pt x="1278" y="227"/>
                  <a:pt x="1278" y="227"/>
                  <a:pt x="1278" y="227"/>
                </a:cubicBezTo>
                <a:cubicBezTo>
                  <a:pt x="1277" y="228"/>
                  <a:pt x="1271" y="234"/>
                  <a:pt x="1275" y="233"/>
                </a:cubicBezTo>
                <a:cubicBezTo>
                  <a:pt x="1275" y="233"/>
                  <a:pt x="1273" y="235"/>
                  <a:pt x="1277" y="233"/>
                </a:cubicBezTo>
                <a:cubicBezTo>
                  <a:pt x="1278" y="231"/>
                  <a:pt x="1278" y="231"/>
                  <a:pt x="1278" y="231"/>
                </a:cubicBezTo>
                <a:cubicBezTo>
                  <a:pt x="1281" y="237"/>
                  <a:pt x="1281" y="237"/>
                  <a:pt x="1281" y="237"/>
                </a:cubicBezTo>
                <a:cubicBezTo>
                  <a:pt x="1285" y="237"/>
                  <a:pt x="1285" y="237"/>
                  <a:pt x="1285" y="237"/>
                </a:cubicBezTo>
                <a:cubicBezTo>
                  <a:pt x="1286" y="236"/>
                  <a:pt x="1286" y="236"/>
                  <a:pt x="1286" y="236"/>
                </a:cubicBezTo>
                <a:cubicBezTo>
                  <a:pt x="1283" y="235"/>
                  <a:pt x="1283" y="235"/>
                  <a:pt x="1283" y="235"/>
                </a:cubicBezTo>
                <a:cubicBezTo>
                  <a:pt x="1290" y="232"/>
                  <a:pt x="1290" y="232"/>
                  <a:pt x="1290" y="232"/>
                </a:cubicBezTo>
                <a:cubicBezTo>
                  <a:pt x="1291" y="233"/>
                  <a:pt x="1291" y="233"/>
                  <a:pt x="1291" y="233"/>
                </a:cubicBezTo>
                <a:cubicBezTo>
                  <a:pt x="1294" y="231"/>
                  <a:pt x="1294" y="231"/>
                  <a:pt x="1294" y="231"/>
                </a:cubicBezTo>
                <a:cubicBezTo>
                  <a:pt x="1293" y="230"/>
                  <a:pt x="1292" y="236"/>
                  <a:pt x="1292" y="229"/>
                </a:cubicBezTo>
                <a:cubicBezTo>
                  <a:pt x="1296" y="231"/>
                  <a:pt x="1296" y="231"/>
                  <a:pt x="1296" y="231"/>
                </a:cubicBezTo>
                <a:cubicBezTo>
                  <a:pt x="1302" y="231"/>
                  <a:pt x="1302" y="231"/>
                  <a:pt x="1302" y="231"/>
                </a:cubicBezTo>
                <a:cubicBezTo>
                  <a:pt x="1304" y="230"/>
                  <a:pt x="1304" y="230"/>
                  <a:pt x="1304" y="230"/>
                </a:cubicBezTo>
                <a:cubicBezTo>
                  <a:pt x="1310" y="228"/>
                  <a:pt x="1310" y="228"/>
                  <a:pt x="1310" y="228"/>
                </a:cubicBezTo>
                <a:cubicBezTo>
                  <a:pt x="1309" y="231"/>
                  <a:pt x="1309" y="231"/>
                  <a:pt x="1309" y="231"/>
                </a:cubicBezTo>
                <a:cubicBezTo>
                  <a:pt x="1311" y="232"/>
                  <a:pt x="1311" y="232"/>
                  <a:pt x="1311" y="232"/>
                </a:cubicBezTo>
                <a:cubicBezTo>
                  <a:pt x="1324" y="230"/>
                  <a:pt x="1324" y="230"/>
                  <a:pt x="1324" y="230"/>
                </a:cubicBezTo>
                <a:cubicBezTo>
                  <a:pt x="1342" y="226"/>
                  <a:pt x="1342" y="226"/>
                  <a:pt x="1342" y="226"/>
                </a:cubicBezTo>
                <a:cubicBezTo>
                  <a:pt x="1349" y="224"/>
                  <a:pt x="1349" y="224"/>
                  <a:pt x="1349" y="224"/>
                </a:cubicBezTo>
                <a:cubicBezTo>
                  <a:pt x="1350" y="224"/>
                  <a:pt x="1350" y="224"/>
                  <a:pt x="1350" y="224"/>
                </a:cubicBezTo>
                <a:cubicBezTo>
                  <a:pt x="1353" y="222"/>
                  <a:pt x="1353" y="222"/>
                  <a:pt x="1353" y="222"/>
                </a:cubicBezTo>
                <a:cubicBezTo>
                  <a:pt x="1346" y="221"/>
                  <a:pt x="1346" y="221"/>
                  <a:pt x="1346" y="221"/>
                </a:cubicBezTo>
                <a:cubicBezTo>
                  <a:pt x="1350" y="220"/>
                  <a:pt x="1350" y="220"/>
                  <a:pt x="1350" y="220"/>
                </a:cubicBezTo>
                <a:cubicBezTo>
                  <a:pt x="1352" y="219"/>
                  <a:pt x="1352" y="219"/>
                  <a:pt x="1352" y="219"/>
                </a:cubicBezTo>
                <a:cubicBezTo>
                  <a:pt x="1361" y="217"/>
                  <a:pt x="1361" y="217"/>
                  <a:pt x="1361" y="217"/>
                </a:cubicBezTo>
                <a:cubicBezTo>
                  <a:pt x="1362" y="215"/>
                  <a:pt x="1362" y="215"/>
                  <a:pt x="1362" y="215"/>
                </a:cubicBezTo>
                <a:cubicBezTo>
                  <a:pt x="1367" y="216"/>
                  <a:pt x="1367" y="216"/>
                  <a:pt x="1367" y="216"/>
                </a:cubicBezTo>
                <a:cubicBezTo>
                  <a:pt x="1369" y="216"/>
                  <a:pt x="1369" y="216"/>
                  <a:pt x="1369" y="216"/>
                </a:cubicBezTo>
                <a:cubicBezTo>
                  <a:pt x="1371" y="214"/>
                  <a:pt x="1371" y="214"/>
                  <a:pt x="1371" y="214"/>
                </a:cubicBezTo>
                <a:cubicBezTo>
                  <a:pt x="1377" y="213"/>
                  <a:pt x="1377" y="213"/>
                  <a:pt x="1377" y="213"/>
                </a:cubicBezTo>
                <a:cubicBezTo>
                  <a:pt x="1376" y="211"/>
                  <a:pt x="1376" y="211"/>
                  <a:pt x="1376" y="211"/>
                </a:cubicBezTo>
                <a:cubicBezTo>
                  <a:pt x="1378" y="211"/>
                  <a:pt x="1378" y="211"/>
                  <a:pt x="1378" y="211"/>
                </a:cubicBezTo>
                <a:cubicBezTo>
                  <a:pt x="1381" y="213"/>
                  <a:pt x="1381" y="213"/>
                  <a:pt x="1381" y="213"/>
                </a:cubicBezTo>
                <a:cubicBezTo>
                  <a:pt x="1388" y="210"/>
                  <a:pt x="1388" y="210"/>
                  <a:pt x="1388" y="210"/>
                </a:cubicBezTo>
                <a:cubicBezTo>
                  <a:pt x="1390" y="210"/>
                  <a:pt x="1390" y="210"/>
                  <a:pt x="1390" y="210"/>
                </a:cubicBezTo>
                <a:cubicBezTo>
                  <a:pt x="1389" y="211"/>
                  <a:pt x="1389" y="211"/>
                  <a:pt x="1389" y="211"/>
                </a:cubicBezTo>
                <a:cubicBezTo>
                  <a:pt x="1392" y="212"/>
                  <a:pt x="1392" y="212"/>
                  <a:pt x="1392" y="212"/>
                </a:cubicBezTo>
                <a:cubicBezTo>
                  <a:pt x="1402" y="207"/>
                  <a:pt x="1402" y="207"/>
                  <a:pt x="1402" y="207"/>
                </a:cubicBezTo>
                <a:cubicBezTo>
                  <a:pt x="1405" y="209"/>
                  <a:pt x="1405" y="209"/>
                  <a:pt x="1405" y="209"/>
                </a:cubicBezTo>
                <a:cubicBezTo>
                  <a:pt x="1409" y="208"/>
                  <a:pt x="1409" y="208"/>
                  <a:pt x="1409" y="208"/>
                </a:cubicBezTo>
                <a:cubicBezTo>
                  <a:pt x="1410" y="206"/>
                  <a:pt x="1410" y="206"/>
                  <a:pt x="1410" y="206"/>
                </a:cubicBezTo>
                <a:cubicBezTo>
                  <a:pt x="1416" y="203"/>
                  <a:pt x="1416" y="203"/>
                  <a:pt x="1416" y="203"/>
                </a:cubicBezTo>
                <a:cubicBezTo>
                  <a:pt x="1424" y="203"/>
                  <a:pt x="1424" y="203"/>
                  <a:pt x="1424" y="203"/>
                </a:cubicBezTo>
                <a:cubicBezTo>
                  <a:pt x="1416" y="206"/>
                  <a:pt x="1416" y="206"/>
                  <a:pt x="1416" y="206"/>
                </a:cubicBezTo>
                <a:cubicBezTo>
                  <a:pt x="1412" y="208"/>
                  <a:pt x="1417" y="200"/>
                  <a:pt x="1411" y="208"/>
                </a:cubicBezTo>
                <a:cubicBezTo>
                  <a:pt x="1412" y="209"/>
                  <a:pt x="1412" y="209"/>
                  <a:pt x="1412" y="209"/>
                </a:cubicBezTo>
                <a:cubicBezTo>
                  <a:pt x="1408" y="211"/>
                  <a:pt x="1408" y="211"/>
                  <a:pt x="1408" y="211"/>
                </a:cubicBezTo>
                <a:cubicBezTo>
                  <a:pt x="1411" y="212"/>
                  <a:pt x="1411" y="212"/>
                  <a:pt x="1411" y="212"/>
                </a:cubicBezTo>
                <a:cubicBezTo>
                  <a:pt x="1420" y="210"/>
                  <a:pt x="1420" y="210"/>
                  <a:pt x="1420" y="210"/>
                </a:cubicBezTo>
                <a:cubicBezTo>
                  <a:pt x="1420" y="209"/>
                  <a:pt x="1420" y="209"/>
                  <a:pt x="1423" y="211"/>
                </a:cubicBezTo>
                <a:cubicBezTo>
                  <a:pt x="1425" y="209"/>
                  <a:pt x="1425" y="209"/>
                  <a:pt x="1425" y="209"/>
                </a:cubicBezTo>
                <a:cubicBezTo>
                  <a:pt x="1425" y="210"/>
                  <a:pt x="1425" y="210"/>
                  <a:pt x="1425" y="210"/>
                </a:cubicBezTo>
                <a:cubicBezTo>
                  <a:pt x="1423" y="211"/>
                  <a:pt x="1423" y="211"/>
                  <a:pt x="1423" y="211"/>
                </a:cubicBezTo>
                <a:cubicBezTo>
                  <a:pt x="1422" y="211"/>
                  <a:pt x="1421" y="208"/>
                  <a:pt x="1419" y="211"/>
                </a:cubicBezTo>
                <a:cubicBezTo>
                  <a:pt x="1420" y="213"/>
                  <a:pt x="1420" y="213"/>
                  <a:pt x="1420" y="213"/>
                </a:cubicBezTo>
                <a:cubicBezTo>
                  <a:pt x="1420" y="213"/>
                  <a:pt x="1423" y="205"/>
                  <a:pt x="1416" y="214"/>
                </a:cubicBezTo>
                <a:cubicBezTo>
                  <a:pt x="1409" y="213"/>
                  <a:pt x="1409" y="213"/>
                  <a:pt x="1409" y="213"/>
                </a:cubicBezTo>
                <a:cubicBezTo>
                  <a:pt x="1407" y="215"/>
                  <a:pt x="1404" y="210"/>
                  <a:pt x="1406" y="215"/>
                </a:cubicBezTo>
                <a:cubicBezTo>
                  <a:pt x="1404" y="213"/>
                  <a:pt x="1404" y="213"/>
                  <a:pt x="1404" y="213"/>
                </a:cubicBezTo>
                <a:cubicBezTo>
                  <a:pt x="1403" y="215"/>
                  <a:pt x="1403" y="215"/>
                  <a:pt x="1403" y="215"/>
                </a:cubicBezTo>
                <a:cubicBezTo>
                  <a:pt x="1398" y="214"/>
                  <a:pt x="1398" y="214"/>
                  <a:pt x="1398" y="214"/>
                </a:cubicBezTo>
                <a:cubicBezTo>
                  <a:pt x="1388" y="217"/>
                  <a:pt x="1388" y="217"/>
                  <a:pt x="1388" y="217"/>
                </a:cubicBezTo>
                <a:cubicBezTo>
                  <a:pt x="1384" y="219"/>
                  <a:pt x="1384" y="219"/>
                  <a:pt x="1384" y="219"/>
                </a:cubicBezTo>
                <a:cubicBezTo>
                  <a:pt x="1381" y="219"/>
                  <a:pt x="1381" y="219"/>
                  <a:pt x="1381" y="219"/>
                </a:cubicBezTo>
                <a:cubicBezTo>
                  <a:pt x="1367" y="223"/>
                  <a:pt x="1367" y="223"/>
                  <a:pt x="1367" y="223"/>
                </a:cubicBezTo>
                <a:cubicBezTo>
                  <a:pt x="1365" y="223"/>
                  <a:pt x="1365" y="223"/>
                  <a:pt x="1365" y="223"/>
                </a:cubicBezTo>
                <a:cubicBezTo>
                  <a:pt x="1363" y="223"/>
                  <a:pt x="1363" y="223"/>
                  <a:pt x="1363" y="223"/>
                </a:cubicBezTo>
                <a:cubicBezTo>
                  <a:pt x="1360" y="224"/>
                  <a:pt x="1360" y="224"/>
                  <a:pt x="1360" y="224"/>
                </a:cubicBezTo>
                <a:cubicBezTo>
                  <a:pt x="1359" y="226"/>
                  <a:pt x="1359" y="226"/>
                  <a:pt x="1359" y="226"/>
                </a:cubicBezTo>
                <a:cubicBezTo>
                  <a:pt x="1361" y="226"/>
                  <a:pt x="1361" y="226"/>
                  <a:pt x="1361" y="226"/>
                </a:cubicBezTo>
                <a:cubicBezTo>
                  <a:pt x="1346" y="229"/>
                  <a:pt x="1346" y="229"/>
                  <a:pt x="1346" y="229"/>
                </a:cubicBezTo>
                <a:cubicBezTo>
                  <a:pt x="1347" y="230"/>
                  <a:pt x="1347" y="230"/>
                  <a:pt x="1347" y="230"/>
                </a:cubicBezTo>
                <a:cubicBezTo>
                  <a:pt x="1345" y="227"/>
                  <a:pt x="1342" y="231"/>
                  <a:pt x="1336" y="231"/>
                </a:cubicBezTo>
                <a:cubicBezTo>
                  <a:pt x="1328" y="231"/>
                  <a:pt x="1328" y="231"/>
                  <a:pt x="1328" y="231"/>
                </a:cubicBezTo>
                <a:cubicBezTo>
                  <a:pt x="1309" y="235"/>
                  <a:pt x="1309" y="235"/>
                  <a:pt x="1309" y="235"/>
                </a:cubicBezTo>
                <a:cubicBezTo>
                  <a:pt x="1299" y="238"/>
                  <a:pt x="1299" y="238"/>
                  <a:pt x="1299" y="238"/>
                </a:cubicBezTo>
                <a:cubicBezTo>
                  <a:pt x="1303" y="234"/>
                  <a:pt x="1292" y="238"/>
                  <a:pt x="1302" y="234"/>
                </a:cubicBezTo>
                <a:cubicBezTo>
                  <a:pt x="1301" y="233"/>
                  <a:pt x="1301" y="233"/>
                  <a:pt x="1301" y="233"/>
                </a:cubicBezTo>
                <a:cubicBezTo>
                  <a:pt x="1298" y="234"/>
                  <a:pt x="1298" y="234"/>
                  <a:pt x="1298" y="234"/>
                </a:cubicBezTo>
                <a:cubicBezTo>
                  <a:pt x="1296" y="235"/>
                  <a:pt x="1296" y="235"/>
                  <a:pt x="1296" y="235"/>
                </a:cubicBezTo>
                <a:cubicBezTo>
                  <a:pt x="1297" y="236"/>
                  <a:pt x="1297" y="236"/>
                  <a:pt x="1297" y="236"/>
                </a:cubicBezTo>
                <a:cubicBezTo>
                  <a:pt x="1297" y="238"/>
                  <a:pt x="1297" y="238"/>
                  <a:pt x="1297" y="238"/>
                </a:cubicBezTo>
                <a:cubicBezTo>
                  <a:pt x="1291" y="240"/>
                  <a:pt x="1291" y="240"/>
                  <a:pt x="1291" y="240"/>
                </a:cubicBezTo>
                <a:cubicBezTo>
                  <a:pt x="1286" y="240"/>
                  <a:pt x="1286" y="240"/>
                  <a:pt x="1286" y="240"/>
                </a:cubicBezTo>
                <a:cubicBezTo>
                  <a:pt x="1283" y="242"/>
                  <a:pt x="1279" y="246"/>
                  <a:pt x="1278" y="246"/>
                </a:cubicBezTo>
                <a:cubicBezTo>
                  <a:pt x="1279" y="243"/>
                  <a:pt x="1279" y="243"/>
                  <a:pt x="1279" y="243"/>
                </a:cubicBezTo>
                <a:cubicBezTo>
                  <a:pt x="1276" y="242"/>
                  <a:pt x="1276" y="242"/>
                  <a:pt x="1276" y="242"/>
                </a:cubicBezTo>
                <a:cubicBezTo>
                  <a:pt x="1267" y="245"/>
                  <a:pt x="1267" y="245"/>
                  <a:pt x="1267" y="245"/>
                </a:cubicBezTo>
                <a:cubicBezTo>
                  <a:pt x="1265" y="246"/>
                  <a:pt x="1265" y="246"/>
                  <a:pt x="1265" y="246"/>
                </a:cubicBezTo>
                <a:cubicBezTo>
                  <a:pt x="1266" y="247"/>
                  <a:pt x="1266" y="247"/>
                  <a:pt x="1266" y="247"/>
                </a:cubicBezTo>
                <a:cubicBezTo>
                  <a:pt x="1257" y="248"/>
                  <a:pt x="1257" y="248"/>
                  <a:pt x="1257" y="248"/>
                </a:cubicBezTo>
                <a:cubicBezTo>
                  <a:pt x="1254" y="252"/>
                  <a:pt x="1254" y="252"/>
                  <a:pt x="1254" y="252"/>
                </a:cubicBezTo>
                <a:cubicBezTo>
                  <a:pt x="1258" y="252"/>
                  <a:pt x="1258" y="252"/>
                  <a:pt x="1258" y="252"/>
                </a:cubicBezTo>
                <a:cubicBezTo>
                  <a:pt x="1259" y="252"/>
                  <a:pt x="1259" y="252"/>
                  <a:pt x="1259" y="252"/>
                </a:cubicBezTo>
                <a:cubicBezTo>
                  <a:pt x="1255" y="256"/>
                  <a:pt x="1255" y="256"/>
                  <a:pt x="1255" y="256"/>
                </a:cubicBezTo>
                <a:cubicBezTo>
                  <a:pt x="1253" y="256"/>
                  <a:pt x="1270" y="247"/>
                  <a:pt x="1249" y="257"/>
                </a:cubicBezTo>
                <a:cubicBezTo>
                  <a:pt x="1249" y="259"/>
                  <a:pt x="1249" y="259"/>
                  <a:pt x="1249" y="259"/>
                </a:cubicBezTo>
                <a:cubicBezTo>
                  <a:pt x="1256" y="263"/>
                  <a:pt x="1256" y="263"/>
                  <a:pt x="1256" y="263"/>
                </a:cubicBezTo>
                <a:cubicBezTo>
                  <a:pt x="1259" y="263"/>
                  <a:pt x="1259" y="263"/>
                  <a:pt x="1259" y="263"/>
                </a:cubicBezTo>
                <a:cubicBezTo>
                  <a:pt x="1259" y="260"/>
                  <a:pt x="1259" y="260"/>
                  <a:pt x="1259" y="260"/>
                </a:cubicBezTo>
                <a:cubicBezTo>
                  <a:pt x="1263" y="258"/>
                  <a:pt x="1263" y="258"/>
                  <a:pt x="1263" y="258"/>
                </a:cubicBezTo>
                <a:cubicBezTo>
                  <a:pt x="1267" y="259"/>
                  <a:pt x="1267" y="259"/>
                  <a:pt x="1267" y="259"/>
                </a:cubicBezTo>
                <a:cubicBezTo>
                  <a:pt x="1268" y="261"/>
                  <a:pt x="1268" y="261"/>
                  <a:pt x="1268" y="261"/>
                </a:cubicBezTo>
                <a:cubicBezTo>
                  <a:pt x="1272" y="260"/>
                  <a:pt x="1272" y="260"/>
                  <a:pt x="1272" y="260"/>
                </a:cubicBezTo>
                <a:cubicBezTo>
                  <a:pt x="1276" y="256"/>
                  <a:pt x="1276" y="256"/>
                  <a:pt x="1276" y="256"/>
                </a:cubicBezTo>
                <a:cubicBezTo>
                  <a:pt x="1269" y="250"/>
                  <a:pt x="1269" y="250"/>
                  <a:pt x="1269" y="250"/>
                </a:cubicBezTo>
                <a:cubicBezTo>
                  <a:pt x="1281" y="254"/>
                  <a:pt x="1281" y="254"/>
                  <a:pt x="1281" y="254"/>
                </a:cubicBezTo>
                <a:cubicBezTo>
                  <a:pt x="1285" y="252"/>
                  <a:pt x="1285" y="252"/>
                  <a:pt x="1285" y="252"/>
                </a:cubicBezTo>
                <a:cubicBezTo>
                  <a:pt x="1289" y="251"/>
                  <a:pt x="1289" y="251"/>
                  <a:pt x="1289" y="251"/>
                </a:cubicBezTo>
                <a:cubicBezTo>
                  <a:pt x="1290" y="248"/>
                  <a:pt x="1290" y="248"/>
                  <a:pt x="1290" y="248"/>
                </a:cubicBezTo>
                <a:cubicBezTo>
                  <a:pt x="1290" y="247"/>
                  <a:pt x="1290" y="247"/>
                  <a:pt x="1290" y="247"/>
                </a:cubicBezTo>
                <a:cubicBezTo>
                  <a:pt x="1294" y="249"/>
                  <a:pt x="1294" y="249"/>
                  <a:pt x="1294" y="249"/>
                </a:cubicBezTo>
                <a:cubicBezTo>
                  <a:pt x="1295" y="247"/>
                  <a:pt x="1300" y="254"/>
                  <a:pt x="1296" y="245"/>
                </a:cubicBezTo>
                <a:cubicBezTo>
                  <a:pt x="1299" y="249"/>
                  <a:pt x="1299" y="249"/>
                  <a:pt x="1299" y="249"/>
                </a:cubicBezTo>
                <a:cubicBezTo>
                  <a:pt x="1297" y="249"/>
                  <a:pt x="1297" y="249"/>
                  <a:pt x="1297" y="249"/>
                </a:cubicBezTo>
                <a:cubicBezTo>
                  <a:pt x="1292" y="251"/>
                  <a:pt x="1292" y="251"/>
                  <a:pt x="1292" y="251"/>
                </a:cubicBezTo>
                <a:cubicBezTo>
                  <a:pt x="1289" y="251"/>
                  <a:pt x="1289" y="251"/>
                  <a:pt x="1289" y="251"/>
                </a:cubicBezTo>
                <a:cubicBezTo>
                  <a:pt x="1288" y="254"/>
                  <a:pt x="1288" y="254"/>
                  <a:pt x="1288" y="254"/>
                </a:cubicBezTo>
                <a:cubicBezTo>
                  <a:pt x="1284" y="253"/>
                  <a:pt x="1290" y="258"/>
                  <a:pt x="1284" y="254"/>
                </a:cubicBezTo>
                <a:cubicBezTo>
                  <a:pt x="1284" y="257"/>
                  <a:pt x="1277" y="254"/>
                  <a:pt x="1285" y="258"/>
                </a:cubicBezTo>
                <a:cubicBezTo>
                  <a:pt x="1290" y="256"/>
                  <a:pt x="1290" y="256"/>
                  <a:pt x="1290" y="256"/>
                </a:cubicBezTo>
                <a:cubicBezTo>
                  <a:pt x="1292" y="257"/>
                  <a:pt x="1292" y="257"/>
                  <a:pt x="1292" y="257"/>
                </a:cubicBezTo>
                <a:cubicBezTo>
                  <a:pt x="1306" y="252"/>
                  <a:pt x="1306" y="252"/>
                  <a:pt x="1306" y="252"/>
                </a:cubicBezTo>
                <a:cubicBezTo>
                  <a:pt x="1321" y="249"/>
                  <a:pt x="1321" y="249"/>
                  <a:pt x="1321" y="249"/>
                </a:cubicBezTo>
                <a:cubicBezTo>
                  <a:pt x="1327" y="248"/>
                  <a:pt x="1327" y="248"/>
                  <a:pt x="1327" y="248"/>
                </a:cubicBezTo>
                <a:cubicBezTo>
                  <a:pt x="1326" y="249"/>
                  <a:pt x="1324" y="250"/>
                  <a:pt x="1327" y="251"/>
                </a:cubicBezTo>
                <a:cubicBezTo>
                  <a:pt x="1329" y="250"/>
                  <a:pt x="1329" y="250"/>
                  <a:pt x="1329" y="250"/>
                </a:cubicBezTo>
                <a:cubicBezTo>
                  <a:pt x="1328" y="248"/>
                  <a:pt x="1328" y="248"/>
                  <a:pt x="1328" y="248"/>
                </a:cubicBezTo>
                <a:cubicBezTo>
                  <a:pt x="1335" y="249"/>
                  <a:pt x="1335" y="249"/>
                  <a:pt x="1335" y="249"/>
                </a:cubicBezTo>
                <a:cubicBezTo>
                  <a:pt x="1336" y="247"/>
                  <a:pt x="1336" y="247"/>
                  <a:pt x="1336" y="247"/>
                </a:cubicBezTo>
                <a:cubicBezTo>
                  <a:pt x="1346" y="245"/>
                  <a:pt x="1346" y="245"/>
                  <a:pt x="1346" y="245"/>
                </a:cubicBezTo>
                <a:cubicBezTo>
                  <a:pt x="1354" y="245"/>
                  <a:pt x="1354" y="245"/>
                  <a:pt x="1354" y="245"/>
                </a:cubicBezTo>
                <a:cubicBezTo>
                  <a:pt x="1377" y="239"/>
                  <a:pt x="1377" y="239"/>
                  <a:pt x="1377" y="239"/>
                </a:cubicBezTo>
                <a:cubicBezTo>
                  <a:pt x="1379" y="238"/>
                  <a:pt x="1379" y="238"/>
                  <a:pt x="1379" y="238"/>
                </a:cubicBezTo>
                <a:cubicBezTo>
                  <a:pt x="1389" y="236"/>
                  <a:pt x="1389" y="236"/>
                  <a:pt x="1389" y="236"/>
                </a:cubicBezTo>
                <a:cubicBezTo>
                  <a:pt x="1389" y="234"/>
                  <a:pt x="1389" y="234"/>
                  <a:pt x="1389" y="234"/>
                </a:cubicBezTo>
                <a:cubicBezTo>
                  <a:pt x="1392" y="232"/>
                  <a:pt x="1392" y="232"/>
                  <a:pt x="1392" y="232"/>
                </a:cubicBezTo>
                <a:cubicBezTo>
                  <a:pt x="1393" y="234"/>
                  <a:pt x="1393" y="234"/>
                  <a:pt x="1393" y="234"/>
                </a:cubicBezTo>
                <a:cubicBezTo>
                  <a:pt x="1392" y="236"/>
                  <a:pt x="1392" y="236"/>
                  <a:pt x="1392" y="236"/>
                </a:cubicBezTo>
                <a:cubicBezTo>
                  <a:pt x="1384" y="238"/>
                  <a:pt x="1384" y="238"/>
                  <a:pt x="1384" y="238"/>
                </a:cubicBezTo>
                <a:cubicBezTo>
                  <a:pt x="1391" y="240"/>
                  <a:pt x="1391" y="240"/>
                  <a:pt x="1391" y="240"/>
                </a:cubicBezTo>
                <a:cubicBezTo>
                  <a:pt x="1396" y="235"/>
                  <a:pt x="1396" y="235"/>
                  <a:pt x="1396" y="235"/>
                </a:cubicBezTo>
                <a:cubicBezTo>
                  <a:pt x="1397" y="238"/>
                  <a:pt x="1397" y="238"/>
                  <a:pt x="1397" y="238"/>
                </a:cubicBezTo>
                <a:cubicBezTo>
                  <a:pt x="1403" y="239"/>
                  <a:pt x="1403" y="239"/>
                  <a:pt x="1403" y="239"/>
                </a:cubicBezTo>
                <a:cubicBezTo>
                  <a:pt x="1402" y="241"/>
                  <a:pt x="1402" y="241"/>
                  <a:pt x="1402" y="241"/>
                </a:cubicBezTo>
                <a:cubicBezTo>
                  <a:pt x="1409" y="242"/>
                  <a:pt x="1409" y="242"/>
                  <a:pt x="1409" y="242"/>
                </a:cubicBezTo>
                <a:cubicBezTo>
                  <a:pt x="1420" y="240"/>
                  <a:pt x="1420" y="240"/>
                  <a:pt x="1420" y="240"/>
                </a:cubicBezTo>
                <a:cubicBezTo>
                  <a:pt x="1424" y="239"/>
                  <a:pt x="1424" y="239"/>
                  <a:pt x="1424" y="239"/>
                </a:cubicBezTo>
                <a:cubicBezTo>
                  <a:pt x="1423" y="238"/>
                  <a:pt x="1423" y="238"/>
                  <a:pt x="1423" y="238"/>
                </a:cubicBezTo>
                <a:cubicBezTo>
                  <a:pt x="1426" y="238"/>
                  <a:pt x="1426" y="238"/>
                  <a:pt x="1426" y="238"/>
                </a:cubicBezTo>
                <a:cubicBezTo>
                  <a:pt x="1426" y="240"/>
                  <a:pt x="1425" y="233"/>
                  <a:pt x="1428" y="240"/>
                </a:cubicBezTo>
                <a:cubicBezTo>
                  <a:pt x="1435" y="240"/>
                  <a:pt x="1435" y="240"/>
                  <a:pt x="1435" y="240"/>
                </a:cubicBezTo>
                <a:cubicBezTo>
                  <a:pt x="1447" y="239"/>
                  <a:pt x="1447" y="239"/>
                  <a:pt x="1447" y="239"/>
                </a:cubicBezTo>
                <a:cubicBezTo>
                  <a:pt x="1454" y="239"/>
                  <a:pt x="1454" y="239"/>
                  <a:pt x="1454" y="239"/>
                </a:cubicBezTo>
                <a:cubicBezTo>
                  <a:pt x="1454" y="239"/>
                  <a:pt x="1451" y="241"/>
                  <a:pt x="1454" y="237"/>
                </a:cubicBezTo>
                <a:cubicBezTo>
                  <a:pt x="1457" y="239"/>
                  <a:pt x="1457" y="239"/>
                  <a:pt x="1457" y="239"/>
                </a:cubicBezTo>
                <a:cubicBezTo>
                  <a:pt x="1461" y="238"/>
                  <a:pt x="1461" y="238"/>
                  <a:pt x="1461" y="238"/>
                </a:cubicBezTo>
                <a:cubicBezTo>
                  <a:pt x="1480" y="240"/>
                  <a:pt x="1480" y="240"/>
                  <a:pt x="1480" y="240"/>
                </a:cubicBezTo>
                <a:cubicBezTo>
                  <a:pt x="1488" y="241"/>
                  <a:pt x="1488" y="241"/>
                  <a:pt x="1488" y="241"/>
                </a:cubicBezTo>
                <a:cubicBezTo>
                  <a:pt x="1492" y="242"/>
                  <a:pt x="1492" y="242"/>
                  <a:pt x="1492" y="242"/>
                </a:cubicBezTo>
                <a:cubicBezTo>
                  <a:pt x="1490" y="243"/>
                  <a:pt x="1490" y="243"/>
                  <a:pt x="1490" y="243"/>
                </a:cubicBezTo>
                <a:cubicBezTo>
                  <a:pt x="1490" y="244"/>
                  <a:pt x="1489" y="244"/>
                  <a:pt x="1493" y="245"/>
                </a:cubicBezTo>
                <a:cubicBezTo>
                  <a:pt x="1493" y="245"/>
                  <a:pt x="1493" y="245"/>
                  <a:pt x="1493" y="245"/>
                </a:cubicBezTo>
                <a:cubicBezTo>
                  <a:pt x="1494" y="242"/>
                  <a:pt x="1494" y="242"/>
                  <a:pt x="1494" y="242"/>
                </a:cubicBezTo>
                <a:cubicBezTo>
                  <a:pt x="1498" y="244"/>
                  <a:pt x="1498" y="244"/>
                  <a:pt x="1498" y="244"/>
                </a:cubicBezTo>
                <a:cubicBezTo>
                  <a:pt x="1497" y="248"/>
                  <a:pt x="1497" y="248"/>
                  <a:pt x="1497" y="248"/>
                </a:cubicBezTo>
                <a:cubicBezTo>
                  <a:pt x="1494" y="249"/>
                  <a:pt x="1494" y="249"/>
                  <a:pt x="1494" y="249"/>
                </a:cubicBezTo>
                <a:cubicBezTo>
                  <a:pt x="1488" y="256"/>
                  <a:pt x="1488" y="256"/>
                  <a:pt x="1488" y="256"/>
                </a:cubicBezTo>
                <a:cubicBezTo>
                  <a:pt x="1468" y="267"/>
                  <a:pt x="1468" y="267"/>
                  <a:pt x="1468" y="267"/>
                </a:cubicBezTo>
                <a:cubicBezTo>
                  <a:pt x="1469" y="269"/>
                  <a:pt x="1466" y="268"/>
                  <a:pt x="1466" y="270"/>
                </a:cubicBezTo>
                <a:cubicBezTo>
                  <a:pt x="1464" y="268"/>
                  <a:pt x="1464" y="268"/>
                  <a:pt x="1464" y="268"/>
                </a:cubicBezTo>
                <a:cubicBezTo>
                  <a:pt x="1457" y="272"/>
                  <a:pt x="1457" y="272"/>
                  <a:pt x="1457" y="272"/>
                </a:cubicBezTo>
                <a:cubicBezTo>
                  <a:pt x="1454" y="270"/>
                  <a:pt x="1454" y="270"/>
                  <a:pt x="1454" y="270"/>
                </a:cubicBezTo>
                <a:cubicBezTo>
                  <a:pt x="1452" y="272"/>
                  <a:pt x="1452" y="272"/>
                  <a:pt x="1452" y="272"/>
                </a:cubicBezTo>
                <a:cubicBezTo>
                  <a:pt x="1454" y="273"/>
                  <a:pt x="1454" y="273"/>
                  <a:pt x="1454" y="273"/>
                </a:cubicBezTo>
                <a:cubicBezTo>
                  <a:pt x="1452" y="274"/>
                  <a:pt x="1452" y="274"/>
                  <a:pt x="1452" y="274"/>
                </a:cubicBezTo>
                <a:cubicBezTo>
                  <a:pt x="1457" y="275"/>
                  <a:pt x="1457" y="275"/>
                  <a:pt x="1457" y="275"/>
                </a:cubicBezTo>
                <a:cubicBezTo>
                  <a:pt x="1468" y="272"/>
                  <a:pt x="1468" y="272"/>
                  <a:pt x="1468" y="272"/>
                </a:cubicBezTo>
                <a:cubicBezTo>
                  <a:pt x="1470" y="275"/>
                  <a:pt x="1470" y="275"/>
                  <a:pt x="1470" y="275"/>
                </a:cubicBezTo>
                <a:cubicBezTo>
                  <a:pt x="1470" y="276"/>
                  <a:pt x="1469" y="277"/>
                  <a:pt x="1471" y="278"/>
                </a:cubicBezTo>
                <a:cubicBezTo>
                  <a:pt x="1474" y="275"/>
                  <a:pt x="1474" y="275"/>
                  <a:pt x="1474" y="275"/>
                </a:cubicBezTo>
                <a:cubicBezTo>
                  <a:pt x="1473" y="275"/>
                  <a:pt x="1473" y="275"/>
                  <a:pt x="1473" y="275"/>
                </a:cubicBezTo>
                <a:cubicBezTo>
                  <a:pt x="1475" y="273"/>
                  <a:pt x="1475" y="273"/>
                  <a:pt x="1475" y="273"/>
                </a:cubicBezTo>
                <a:cubicBezTo>
                  <a:pt x="1476" y="274"/>
                  <a:pt x="1476" y="274"/>
                  <a:pt x="1476" y="274"/>
                </a:cubicBezTo>
                <a:cubicBezTo>
                  <a:pt x="1477" y="271"/>
                  <a:pt x="1477" y="271"/>
                  <a:pt x="1477" y="271"/>
                </a:cubicBezTo>
                <a:cubicBezTo>
                  <a:pt x="1479" y="273"/>
                  <a:pt x="1479" y="273"/>
                  <a:pt x="1479" y="273"/>
                </a:cubicBezTo>
                <a:cubicBezTo>
                  <a:pt x="1479" y="274"/>
                  <a:pt x="1479" y="274"/>
                  <a:pt x="1479" y="274"/>
                </a:cubicBezTo>
                <a:cubicBezTo>
                  <a:pt x="1482" y="272"/>
                  <a:pt x="1482" y="272"/>
                  <a:pt x="1482" y="272"/>
                </a:cubicBezTo>
                <a:cubicBezTo>
                  <a:pt x="1485" y="273"/>
                  <a:pt x="1485" y="273"/>
                  <a:pt x="1485" y="273"/>
                </a:cubicBezTo>
                <a:cubicBezTo>
                  <a:pt x="1484" y="275"/>
                  <a:pt x="1484" y="275"/>
                  <a:pt x="1484" y="275"/>
                </a:cubicBezTo>
                <a:cubicBezTo>
                  <a:pt x="1486" y="276"/>
                  <a:pt x="1486" y="276"/>
                  <a:pt x="1486" y="276"/>
                </a:cubicBezTo>
                <a:cubicBezTo>
                  <a:pt x="1488" y="276"/>
                  <a:pt x="1488" y="276"/>
                  <a:pt x="1488" y="276"/>
                </a:cubicBezTo>
                <a:cubicBezTo>
                  <a:pt x="1486" y="273"/>
                  <a:pt x="1486" y="273"/>
                  <a:pt x="1486" y="273"/>
                </a:cubicBezTo>
                <a:cubicBezTo>
                  <a:pt x="1488" y="272"/>
                  <a:pt x="1488" y="272"/>
                  <a:pt x="1488" y="272"/>
                </a:cubicBezTo>
                <a:cubicBezTo>
                  <a:pt x="1490" y="275"/>
                  <a:pt x="1490" y="275"/>
                  <a:pt x="1490" y="275"/>
                </a:cubicBezTo>
                <a:cubicBezTo>
                  <a:pt x="1492" y="274"/>
                  <a:pt x="1492" y="274"/>
                  <a:pt x="1492" y="274"/>
                </a:cubicBezTo>
                <a:cubicBezTo>
                  <a:pt x="1492" y="274"/>
                  <a:pt x="1491" y="273"/>
                  <a:pt x="1492" y="275"/>
                </a:cubicBezTo>
                <a:cubicBezTo>
                  <a:pt x="1494" y="275"/>
                  <a:pt x="1494" y="275"/>
                  <a:pt x="1494" y="275"/>
                </a:cubicBezTo>
                <a:cubicBezTo>
                  <a:pt x="1496" y="272"/>
                  <a:pt x="1496" y="272"/>
                  <a:pt x="1496" y="272"/>
                </a:cubicBezTo>
                <a:cubicBezTo>
                  <a:pt x="1494" y="271"/>
                  <a:pt x="1494" y="271"/>
                  <a:pt x="1494" y="271"/>
                </a:cubicBezTo>
                <a:cubicBezTo>
                  <a:pt x="1496" y="269"/>
                  <a:pt x="1496" y="269"/>
                  <a:pt x="1496" y="269"/>
                </a:cubicBezTo>
                <a:cubicBezTo>
                  <a:pt x="1507" y="268"/>
                  <a:pt x="1507" y="268"/>
                  <a:pt x="1507" y="268"/>
                </a:cubicBezTo>
                <a:cubicBezTo>
                  <a:pt x="1513" y="269"/>
                  <a:pt x="1513" y="269"/>
                  <a:pt x="1513" y="269"/>
                </a:cubicBezTo>
                <a:cubicBezTo>
                  <a:pt x="1507" y="270"/>
                  <a:pt x="1507" y="270"/>
                  <a:pt x="1507" y="270"/>
                </a:cubicBezTo>
                <a:cubicBezTo>
                  <a:pt x="1508" y="274"/>
                  <a:pt x="1508" y="274"/>
                  <a:pt x="1508" y="274"/>
                </a:cubicBezTo>
                <a:cubicBezTo>
                  <a:pt x="1506" y="275"/>
                  <a:pt x="1506" y="275"/>
                  <a:pt x="1506" y="275"/>
                </a:cubicBezTo>
                <a:cubicBezTo>
                  <a:pt x="1513" y="277"/>
                  <a:pt x="1513" y="277"/>
                  <a:pt x="1513" y="277"/>
                </a:cubicBezTo>
                <a:cubicBezTo>
                  <a:pt x="1513" y="277"/>
                  <a:pt x="1513" y="277"/>
                  <a:pt x="1513" y="277"/>
                </a:cubicBezTo>
                <a:cubicBezTo>
                  <a:pt x="1516" y="276"/>
                  <a:pt x="1516" y="276"/>
                  <a:pt x="1516" y="276"/>
                </a:cubicBezTo>
                <a:cubicBezTo>
                  <a:pt x="1517" y="277"/>
                  <a:pt x="1517" y="277"/>
                  <a:pt x="1517" y="277"/>
                </a:cubicBezTo>
                <a:cubicBezTo>
                  <a:pt x="1518" y="277"/>
                  <a:pt x="1513" y="280"/>
                  <a:pt x="1518" y="275"/>
                </a:cubicBezTo>
                <a:cubicBezTo>
                  <a:pt x="1520" y="276"/>
                  <a:pt x="1520" y="276"/>
                  <a:pt x="1520" y="276"/>
                </a:cubicBezTo>
                <a:cubicBezTo>
                  <a:pt x="1523" y="273"/>
                  <a:pt x="1523" y="273"/>
                  <a:pt x="1523" y="273"/>
                </a:cubicBezTo>
                <a:cubicBezTo>
                  <a:pt x="1526" y="272"/>
                  <a:pt x="1526" y="272"/>
                  <a:pt x="1526" y="272"/>
                </a:cubicBezTo>
                <a:cubicBezTo>
                  <a:pt x="1527" y="269"/>
                  <a:pt x="1527" y="269"/>
                  <a:pt x="1527" y="269"/>
                </a:cubicBezTo>
                <a:cubicBezTo>
                  <a:pt x="1530" y="271"/>
                  <a:pt x="1530" y="271"/>
                  <a:pt x="1530" y="271"/>
                </a:cubicBezTo>
                <a:cubicBezTo>
                  <a:pt x="1533" y="269"/>
                  <a:pt x="1533" y="269"/>
                  <a:pt x="1533" y="269"/>
                </a:cubicBezTo>
                <a:cubicBezTo>
                  <a:pt x="1534" y="272"/>
                  <a:pt x="1534" y="272"/>
                  <a:pt x="1534" y="272"/>
                </a:cubicBezTo>
                <a:cubicBezTo>
                  <a:pt x="1536" y="273"/>
                  <a:pt x="1536" y="273"/>
                  <a:pt x="1536" y="273"/>
                </a:cubicBezTo>
                <a:cubicBezTo>
                  <a:pt x="1548" y="270"/>
                  <a:pt x="1548" y="270"/>
                  <a:pt x="1548" y="270"/>
                </a:cubicBezTo>
                <a:cubicBezTo>
                  <a:pt x="1553" y="264"/>
                  <a:pt x="1553" y="264"/>
                  <a:pt x="1553" y="264"/>
                </a:cubicBezTo>
                <a:cubicBezTo>
                  <a:pt x="1554" y="265"/>
                  <a:pt x="1554" y="265"/>
                  <a:pt x="1554" y="265"/>
                </a:cubicBezTo>
                <a:cubicBezTo>
                  <a:pt x="1559" y="262"/>
                  <a:pt x="1559" y="262"/>
                  <a:pt x="1559" y="262"/>
                </a:cubicBezTo>
                <a:cubicBezTo>
                  <a:pt x="1557" y="267"/>
                  <a:pt x="1557" y="267"/>
                  <a:pt x="1557" y="267"/>
                </a:cubicBezTo>
                <a:cubicBezTo>
                  <a:pt x="1553" y="271"/>
                  <a:pt x="1553" y="271"/>
                  <a:pt x="1553" y="271"/>
                </a:cubicBezTo>
                <a:cubicBezTo>
                  <a:pt x="1552" y="270"/>
                  <a:pt x="1552" y="270"/>
                  <a:pt x="1552" y="270"/>
                </a:cubicBezTo>
                <a:cubicBezTo>
                  <a:pt x="1551" y="271"/>
                  <a:pt x="1551" y="271"/>
                  <a:pt x="1551" y="271"/>
                </a:cubicBezTo>
                <a:cubicBezTo>
                  <a:pt x="1553" y="274"/>
                  <a:pt x="1553" y="274"/>
                  <a:pt x="1553" y="274"/>
                </a:cubicBezTo>
                <a:cubicBezTo>
                  <a:pt x="1554" y="272"/>
                  <a:pt x="1554" y="272"/>
                  <a:pt x="1554" y="272"/>
                </a:cubicBezTo>
                <a:cubicBezTo>
                  <a:pt x="1558" y="275"/>
                  <a:pt x="1558" y="275"/>
                  <a:pt x="1558" y="275"/>
                </a:cubicBezTo>
                <a:cubicBezTo>
                  <a:pt x="1562" y="275"/>
                  <a:pt x="1562" y="275"/>
                  <a:pt x="1562" y="275"/>
                </a:cubicBezTo>
                <a:cubicBezTo>
                  <a:pt x="1563" y="277"/>
                  <a:pt x="1563" y="277"/>
                  <a:pt x="1563" y="277"/>
                </a:cubicBezTo>
                <a:cubicBezTo>
                  <a:pt x="1563" y="278"/>
                  <a:pt x="1563" y="278"/>
                  <a:pt x="1563" y="278"/>
                </a:cubicBezTo>
                <a:cubicBezTo>
                  <a:pt x="1567" y="275"/>
                  <a:pt x="1567" y="275"/>
                  <a:pt x="1567" y="275"/>
                </a:cubicBezTo>
                <a:cubicBezTo>
                  <a:pt x="1565" y="278"/>
                  <a:pt x="1571" y="273"/>
                  <a:pt x="1567" y="277"/>
                </a:cubicBezTo>
                <a:cubicBezTo>
                  <a:pt x="1572" y="281"/>
                  <a:pt x="1572" y="281"/>
                  <a:pt x="1572" y="281"/>
                </a:cubicBezTo>
                <a:cubicBezTo>
                  <a:pt x="1568" y="280"/>
                  <a:pt x="1568" y="280"/>
                  <a:pt x="1568" y="280"/>
                </a:cubicBezTo>
                <a:cubicBezTo>
                  <a:pt x="1567" y="280"/>
                  <a:pt x="1576" y="277"/>
                  <a:pt x="1565" y="281"/>
                </a:cubicBezTo>
                <a:cubicBezTo>
                  <a:pt x="1566" y="283"/>
                  <a:pt x="1566" y="283"/>
                  <a:pt x="1566" y="283"/>
                </a:cubicBezTo>
                <a:cubicBezTo>
                  <a:pt x="1574" y="285"/>
                  <a:pt x="1574" y="285"/>
                  <a:pt x="1574" y="285"/>
                </a:cubicBezTo>
                <a:cubicBezTo>
                  <a:pt x="1569" y="290"/>
                  <a:pt x="1569" y="290"/>
                  <a:pt x="1569" y="290"/>
                </a:cubicBezTo>
                <a:cubicBezTo>
                  <a:pt x="1569" y="290"/>
                  <a:pt x="1575" y="286"/>
                  <a:pt x="1567" y="291"/>
                </a:cubicBezTo>
                <a:cubicBezTo>
                  <a:pt x="1567" y="292"/>
                  <a:pt x="1567" y="292"/>
                  <a:pt x="1567" y="292"/>
                </a:cubicBezTo>
                <a:cubicBezTo>
                  <a:pt x="1572" y="292"/>
                  <a:pt x="1572" y="292"/>
                  <a:pt x="1572" y="292"/>
                </a:cubicBezTo>
                <a:cubicBezTo>
                  <a:pt x="1571" y="291"/>
                  <a:pt x="1571" y="291"/>
                  <a:pt x="1571" y="291"/>
                </a:cubicBezTo>
                <a:cubicBezTo>
                  <a:pt x="1572" y="292"/>
                  <a:pt x="1572" y="292"/>
                  <a:pt x="1572" y="292"/>
                </a:cubicBezTo>
                <a:cubicBezTo>
                  <a:pt x="1575" y="293"/>
                  <a:pt x="1572" y="286"/>
                  <a:pt x="1577" y="292"/>
                </a:cubicBezTo>
                <a:cubicBezTo>
                  <a:pt x="1579" y="291"/>
                  <a:pt x="1579" y="291"/>
                  <a:pt x="1579" y="291"/>
                </a:cubicBezTo>
                <a:cubicBezTo>
                  <a:pt x="1583" y="292"/>
                  <a:pt x="1583" y="292"/>
                  <a:pt x="1583" y="292"/>
                </a:cubicBezTo>
                <a:cubicBezTo>
                  <a:pt x="1583" y="293"/>
                  <a:pt x="1583" y="293"/>
                  <a:pt x="1583" y="293"/>
                </a:cubicBezTo>
                <a:cubicBezTo>
                  <a:pt x="1579" y="291"/>
                  <a:pt x="1579" y="291"/>
                  <a:pt x="1579" y="291"/>
                </a:cubicBezTo>
                <a:cubicBezTo>
                  <a:pt x="1581" y="296"/>
                  <a:pt x="1581" y="296"/>
                  <a:pt x="1581" y="296"/>
                </a:cubicBezTo>
                <a:cubicBezTo>
                  <a:pt x="1585" y="296"/>
                  <a:pt x="1585" y="296"/>
                  <a:pt x="1585" y="296"/>
                </a:cubicBezTo>
                <a:cubicBezTo>
                  <a:pt x="1582" y="298"/>
                  <a:pt x="1582" y="298"/>
                  <a:pt x="1582" y="298"/>
                </a:cubicBezTo>
                <a:cubicBezTo>
                  <a:pt x="1582" y="300"/>
                  <a:pt x="1582" y="300"/>
                  <a:pt x="1582" y="300"/>
                </a:cubicBezTo>
                <a:cubicBezTo>
                  <a:pt x="1586" y="301"/>
                  <a:pt x="1586" y="301"/>
                  <a:pt x="1586" y="301"/>
                </a:cubicBezTo>
                <a:cubicBezTo>
                  <a:pt x="1584" y="305"/>
                  <a:pt x="1584" y="305"/>
                  <a:pt x="1584" y="305"/>
                </a:cubicBezTo>
                <a:cubicBezTo>
                  <a:pt x="1590" y="304"/>
                  <a:pt x="1590" y="304"/>
                  <a:pt x="1590" y="304"/>
                </a:cubicBezTo>
                <a:cubicBezTo>
                  <a:pt x="1590" y="303"/>
                  <a:pt x="1590" y="303"/>
                  <a:pt x="1590" y="303"/>
                </a:cubicBezTo>
                <a:cubicBezTo>
                  <a:pt x="1593" y="303"/>
                  <a:pt x="1593" y="303"/>
                  <a:pt x="1593" y="303"/>
                </a:cubicBezTo>
                <a:cubicBezTo>
                  <a:pt x="1594" y="304"/>
                  <a:pt x="1594" y="304"/>
                  <a:pt x="1594" y="304"/>
                </a:cubicBezTo>
                <a:cubicBezTo>
                  <a:pt x="1590" y="306"/>
                  <a:pt x="1590" y="306"/>
                  <a:pt x="1590" y="306"/>
                </a:cubicBezTo>
                <a:cubicBezTo>
                  <a:pt x="1591" y="307"/>
                  <a:pt x="1591" y="307"/>
                  <a:pt x="1591" y="307"/>
                </a:cubicBezTo>
                <a:cubicBezTo>
                  <a:pt x="1588" y="307"/>
                  <a:pt x="1588" y="307"/>
                  <a:pt x="1588" y="307"/>
                </a:cubicBezTo>
                <a:cubicBezTo>
                  <a:pt x="1580" y="313"/>
                  <a:pt x="1580" y="313"/>
                  <a:pt x="1580" y="313"/>
                </a:cubicBezTo>
                <a:cubicBezTo>
                  <a:pt x="1585" y="314"/>
                  <a:pt x="1585" y="314"/>
                  <a:pt x="1585" y="314"/>
                </a:cubicBezTo>
                <a:cubicBezTo>
                  <a:pt x="1594" y="313"/>
                  <a:pt x="1594" y="313"/>
                  <a:pt x="1594" y="313"/>
                </a:cubicBezTo>
                <a:cubicBezTo>
                  <a:pt x="1590" y="316"/>
                  <a:pt x="1590" y="316"/>
                  <a:pt x="1590" y="316"/>
                </a:cubicBezTo>
                <a:cubicBezTo>
                  <a:pt x="1587" y="316"/>
                  <a:pt x="1587" y="316"/>
                  <a:pt x="1587" y="316"/>
                </a:cubicBezTo>
                <a:cubicBezTo>
                  <a:pt x="1584" y="319"/>
                  <a:pt x="1593" y="316"/>
                  <a:pt x="1586" y="319"/>
                </a:cubicBezTo>
                <a:cubicBezTo>
                  <a:pt x="1594" y="320"/>
                  <a:pt x="1594" y="320"/>
                  <a:pt x="1594" y="320"/>
                </a:cubicBezTo>
                <a:cubicBezTo>
                  <a:pt x="1595" y="320"/>
                  <a:pt x="1595" y="320"/>
                  <a:pt x="1595" y="320"/>
                </a:cubicBezTo>
                <a:cubicBezTo>
                  <a:pt x="1600" y="322"/>
                  <a:pt x="1600" y="322"/>
                  <a:pt x="1600" y="322"/>
                </a:cubicBezTo>
                <a:cubicBezTo>
                  <a:pt x="1603" y="321"/>
                  <a:pt x="1603" y="321"/>
                  <a:pt x="1603" y="321"/>
                </a:cubicBezTo>
                <a:cubicBezTo>
                  <a:pt x="1604" y="323"/>
                  <a:pt x="1604" y="323"/>
                  <a:pt x="1604" y="323"/>
                </a:cubicBezTo>
                <a:cubicBezTo>
                  <a:pt x="1600" y="324"/>
                  <a:pt x="1600" y="324"/>
                  <a:pt x="1600" y="324"/>
                </a:cubicBezTo>
                <a:cubicBezTo>
                  <a:pt x="1608" y="332"/>
                  <a:pt x="1608" y="332"/>
                  <a:pt x="1608" y="332"/>
                </a:cubicBezTo>
                <a:cubicBezTo>
                  <a:pt x="1607" y="334"/>
                  <a:pt x="1609" y="332"/>
                  <a:pt x="1612" y="332"/>
                </a:cubicBezTo>
                <a:cubicBezTo>
                  <a:pt x="1611" y="329"/>
                  <a:pt x="1611" y="329"/>
                  <a:pt x="1611" y="329"/>
                </a:cubicBezTo>
                <a:cubicBezTo>
                  <a:pt x="1608" y="329"/>
                  <a:pt x="1608" y="329"/>
                  <a:pt x="1608" y="329"/>
                </a:cubicBezTo>
                <a:cubicBezTo>
                  <a:pt x="1608" y="328"/>
                  <a:pt x="1610" y="328"/>
                  <a:pt x="1609" y="327"/>
                </a:cubicBezTo>
                <a:cubicBezTo>
                  <a:pt x="1607" y="326"/>
                  <a:pt x="1607" y="326"/>
                  <a:pt x="1607" y="326"/>
                </a:cubicBezTo>
                <a:cubicBezTo>
                  <a:pt x="1605" y="324"/>
                  <a:pt x="1605" y="324"/>
                  <a:pt x="1605" y="324"/>
                </a:cubicBezTo>
                <a:cubicBezTo>
                  <a:pt x="1607" y="328"/>
                  <a:pt x="1606" y="321"/>
                  <a:pt x="1611" y="324"/>
                </a:cubicBezTo>
                <a:cubicBezTo>
                  <a:pt x="1610" y="326"/>
                  <a:pt x="1610" y="326"/>
                  <a:pt x="1610" y="326"/>
                </a:cubicBezTo>
                <a:cubicBezTo>
                  <a:pt x="1614" y="332"/>
                  <a:pt x="1614" y="332"/>
                  <a:pt x="1614" y="332"/>
                </a:cubicBezTo>
                <a:cubicBezTo>
                  <a:pt x="1614" y="335"/>
                  <a:pt x="1614" y="335"/>
                  <a:pt x="1614" y="335"/>
                </a:cubicBezTo>
                <a:cubicBezTo>
                  <a:pt x="1618" y="338"/>
                  <a:pt x="1618" y="338"/>
                  <a:pt x="1618" y="338"/>
                </a:cubicBezTo>
                <a:cubicBezTo>
                  <a:pt x="1621" y="338"/>
                  <a:pt x="1621" y="338"/>
                  <a:pt x="1621" y="338"/>
                </a:cubicBezTo>
                <a:cubicBezTo>
                  <a:pt x="1619" y="343"/>
                  <a:pt x="1619" y="343"/>
                  <a:pt x="1619" y="343"/>
                </a:cubicBezTo>
                <a:cubicBezTo>
                  <a:pt x="1616" y="341"/>
                  <a:pt x="1616" y="341"/>
                  <a:pt x="1616" y="341"/>
                </a:cubicBezTo>
                <a:cubicBezTo>
                  <a:pt x="1613" y="342"/>
                  <a:pt x="1617" y="337"/>
                  <a:pt x="1613" y="343"/>
                </a:cubicBezTo>
                <a:cubicBezTo>
                  <a:pt x="1615" y="344"/>
                  <a:pt x="1615" y="344"/>
                  <a:pt x="1615" y="344"/>
                </a:cubicBezTo>
                <a:cubicBezTo>
                  <a:pt x="1614" y="344"/>
                  <a:pt x="1614" y="344"/>
                  <a:pt x="1614" y="344"/>
                </a:cubicBezTo>
                <a:cubicBezTo>
                  <a:pt x="1614" y="343"/>
                  <a:pt x="1609" y="350"/>
                  <a:pt x="1619" y="344"/>
                </a:cubicBezTo>
                <a:cubicBezTo>
                  <a:pt x="1622" y="345"/>
                  <a:pt x="1622" y="345"/>
                  <a:pt x="1622" y="345"/>
                </a:cubicBezTo>
                <a:cubicBezTo>
                  <a:pt x="1625" y="343"/>
                  <a:pt x="1625" y="343"/>
                  <a:pt x="1625" y="343"/>
                </a:cubicBezTo>
                <a:cubicBezTo>
                  <a:pt x="1628" y="347"/>
                  <a:pt x="1628" y="347"/>
                  <a:pt x="1628" y="347"/>
                </a:cubicBezTo>
                <a:cubicBezTo>
                  <a:pt x="1627" y="349"/>
                  <a:pt x="1627" y="349"/>
                  <a:pt x="1627" y="349"/>
                </a:cubicBezTo>
                <a:cubicBezTo>
                  <a:pt x="1628" y="351"/>
                  <a:pt x="1628" y="351"/>
                  <a:pt x="1628" y="351"/>
                </a:cubicBezTo>
                <a:cubicBezTo>
                  <a:pt x="1627" y="353"/>
                  <a:pt x="1627" y="353"/>
                  <a:pt x="1627" y="353"/>
                </a:cubicBezTo>
                <a:cubicBezTo>
                  <a:pt x="1618" y="353"/>
                  <a:pt x="1618" y="353"/>
                  <a:pt x="1618" y="353"/>
                </a:cubicBezTo>
                <a:cubicBezTo>
                  <a:pt x="1618" y="355"/>
                  <a:pt x="1613" y="353"/>
                  <a:pt x="1617" y="357"/>
                </a:cubicBezTo>
                <a:cubicBezTo>
                  <a:pt x="1615" y="352"/>
                  <a:pt x="1615" y="352"/>
                  <a:pt x="1615" y="352"/>
                </a:cubicBezTo>
                <a:cubicBezTo>
                  <a:pt x="1617" y="352"/>
                  <a:pt x="1620" y="351"/>
                  <a:pt x="1618" y="348"/>
                </a:cubicBezTo>
                <a:cubicBezTo>
                  <a:pt x="1610" y="347"/>
                  <a:pt x="1610" y="347"/>
                  <a:pt x="1610" y="347"/>
                </a:cubicBezTo>
                <a:cubicBezTo>
                  <a:pt x="1607" y="348"/>
                  <a:pt x="1607" y="348"/>
                  <a:pt x="1607" y="348"/>
                </a:cubicBezTo>
                <a:cubicBezTo>
                  <a:pt x="1603" y="348"/>
                  <a:pt x="1603" y="348"/>
                  <a:pt x="1603" y="348"/>
                </a:cubicBezTo>
                <a:cubicBezTo>
                  <a:pt x="1601" y="349"/>
                  <a:pt x="1624" y="343"/>
                  <a:pt x="1594" y="351"/>
                </a:cubicBezTo>
                <a:cubicBezTo>
                  <a:pt x="1594" y="353"/>
                  <a:pt x="1594" y="353"/>
                  <a:pt x="1594" y="353"/>
                </a:cubicBezTo>
                <a:cubicBezTo>
                  <a:pt x="1601" y="355"/>
                  <a:pt x="1601" y="355"/>
                  <a:pt x="1601" y="355"/>
                </a:cubicBezTo>
                <a:cubicBezTo>
                  <a:pt x="1601" y="355"/>
                  <a:pt x="1601" y="355"/>
                  <a:pt x="1601" y="355"/>
                </a:cubicBezTo>
                <a:cubicBezTo>
                  <a:pt x="1601" y="353"/>
                  <a:pt x="1601" y="353"/>
                  <a:pt x="1601" y="353"/>
                </a:cubicBezTo>
                <a:cubicBezTo>
                  <a:pt x="1609" y="356"/>
                  <a:pt x="1609" y="356"/>
                  <a:pt x="1609" y="356"/>
                </a:cubicBezTo>
                <a:cubicBezTo>
                  <a:pt x="1613" y="353"/>
                  <a:pt x="1613" y="353"/>
                  <a:pt x="1613" y="353"/>
                </a:cubicBezTo>
                <a:cubicBezTo>
                  <a:pt x="1612" y="357"/>
                  <a:pt x="1612" y="357"/>
                  <a:pt x="1612" y="357"/>
                </a:cubicBezTo>
                <a:cubicBezTo>
                  <a:pt x="1614" y="357"/>
                  <a:pt x="1614" y="357"/>
                  <a:pt x="1614" y="357"/>
                </a:cubicBezTo>
                <a:cubicBezTo>
                  <a:pt x="1614" y="359"/>
                  <a:pt x="1614" y="359"/>
                  <a:pt x="1614" y="359"/>
                </a:cubicBezTo>
                <a:cubicBezTo>
                  <a:pt x="1618" y="362"/>
                  <a:pt x="1618" y="362"/>
                  <a:pt x="1618" y="362"/>
                </a:cubicBezTo>
                <a:cubicBezTo>
                  <a:pt x="1617" y="362"/>
                  <a:pt x="1617" y="362"/>
                  <a:pt x="1617" y="362"/>
                </a:cubicBezTo>
                <a:cubicBezTo>
                  <a:pt x="1619" y="364"/>
                  <a:pt x="1619" y="364"/>
                  <a:pt x="1619" y="364"/>
                </a:cubicBezTo>
                <a:cubicBezTo>
                  <a:pt x="1620" y="360"/>
                  <a:pt x="1620" y="360"/>
                  <a:pt x="1620" y="360"/>
                </a:cubicBezTo>
                <a:cubicBezTo>
                  <a:pt x="1622" y="360"/>
                  <a:pt x="1622" y="360"/>
                  <a:pt x="1622" y="360"/>
                </a:cubicBezTo>
                <a:cubicBezTo>
                  <a:pt x="1623" y="365"/>
                  <a:pt x="1623" y="365"/>
                  <a:pt x="1623" y="365"/>
                </a:cubicBezTo>
                <a:cubicBezTo>
                  <a:pt x="1620" y="365"/>
                  <a:pt x="1620" y="365"/>
                  <a:pt x="1620" y="365"/>
                </a:cubicBezTo>
                <a:cubicBezTo>
                  <a:pt x="1619" y="365"/>
                  <a:pt x="1619" y="365"/>
                  <a:pt x="1619" y="365"/>
                </a:cubicBezTo>
                <a:cubicBezTo>
                  <a:pt x="1618" y="369"/>
                  <a:pt x="1618" y="369"/>
                  <a:pt x="1618" y="369"/>
                </a:cubicBezTo>
                <a:cubicBezTo>
                  <a:pt x="1621" y="368"/>
                  <a:pt x="1621" y="368"/>
                  <a:pt x="1621" y="368"/>
                </a:cubicBezTo>
                <a:cubicBezTo>
                  <a:pt x="1624" y="370"/>
                  <a:pt x="1624" y="370"/>
                  <a:pt x="1624" y="370"/>
                </a:cubicBezTo>
                <a:cubicBezTo>
                  <a:pt x="1621" y="371"/>
                  <a:pt x="1621" y="371"/>
                  <a:pt x="1621" y="371"/>
                </a:cubicBezTo>
                <a:cubicBezTo>
                  <a:pt x="1618" y="370"/>
                  <a:pt x="1618" y="370"/>
                  <a:pt x="1618" y="370"/>
                </a:cubicBezTo>
                <a:cubicBezTo>
                  <a:pt x="1615" y="371"/>
                  <a:pt x="1615" y="371"/>
                  <a:pt x="1615" y="371"/>
                </a:cubicBezTo>
                <a:cubicBezTo>
                  <a:pt x="1614" y="372"/>
                  <a:pt x="1614" y="372"/>
                  <a:pt x="1614" y="372"/>
                </a:cubicBezTo>
                <a:cubicBezTo>
                  <a:pt x="1617" y="373"/>
                  <a:pt x="1612" y="372"/>
                  <a:pt x="1615" y="374"/>
                </a:cubicBezTo>
                <a:cubicBezTo>
                  <a:pt x="1618" y="373"/>
                  <a:pt x="1618" y="373"/>
                  <a:pt x="1618" y="373"/>
                </a:cubicBezTo>
                <a:cubicBezTo>
                  <a:pt x="1619" y="374"/>
                  <a:pt x="1619" y="374"/>
                  <a:pt x="1619" y="374"/>
                </a:cubicBezTo>
                <a:cubicBezTo>
                  <a:pt x="1626" y="374"/>
                  <a:pt x="1619" y="366"/>
                  <a:pt x="1628" y="374"/>
                </a:cubicBezTo>
                <a:cubicBezTo>
                  <a:pt x="1633" y="372"/>
                  <a:pt x="1633" y="372"/>
                  <a:pt x="1633" y="372"/>
                </a:cubicBezTo>
                <a:cubicBezTo>
                  <a:pt x="1635" y="369"/>
                  <a:pt x="1635" y="369"/>
                  <a:pt x="1635" y="369"/>
                </a:cubicBezTo>
                <a:cubicBezTo>
                  <a:pt x="1636" y="371"/>
                  <a:pt x="1636" y="371"/>
                  <a:pt x="1636" y="371"/>
                </a:cubicBezTo>
                <a:cubicBezTo>
                  <a:pt x="1637" y="370"/>
                  <a:pt x="1637" y="370"/>
                  <a:pt x="1637" y="370"/>
                </a:cubicBezTo>
                <a:cubicBezTo>
                  <a:pt x="1639" y="371"/>
                  <a:pt x="1639" y="371"/>
                  <a:pt x="1639" y="371"/>
                </a:cubicBezTo>
                <a:cubicBezTo>
                  <a:pt x="1636" y="374"/>
                  <a:pt x="1636" y="374"/>
                  <a:pt x="1636" y="374"/>
                </a:cubicBezTo>
                <a:cubicBezTo>
                  <a:pt x="1630" y="376"/>
                  <a:pt x="1630" y="376"/>
                  <a:pt x="1630" y="376"/>
                </a:cubicBezTo>
                <a:cubicBezTo>
                  <a:pt x="1635" y="377"/>
                  <a:pt x="1635" y="377"/>
                  <a:pt x="1635" y="377"/>
                </a:cubicBezTo>
                <a:cubicBezTo>
                  <a:pt x="1625" y="389"/>
                  <a:pt x="1625" y="389"/>
                  <a:pt x="1625" y="389"/>
                </a:cubicBezTo>
                <a:cubicBezTo>
                  <a:pt x="1623" y="394"/>
                  <a:pt x="1623" y="394"/>
                  <a:pt x="1623" y="394"/>
                </a:cubicBezTo>
                <a:cubicBezTo>
                  <a:pt x="1622" y="393"/>
                  <a:pt x="1622" y="393"/>
                  <a:pt x="1622" y="393"/>
                </a:cubicBezTo>
                <a:cubicBezTo>
                  <a:pt x="1618" y="395"/>
                  <a:pt x="1618" y="395"/>
                  <a:pt x="1618" y="395"/>
                </a:cubicBezTo>
                <a:cubicBezTo>
                  <a:pt x="1617" y="398"/>
                  <a:pt x="1617" y="398"/>
                  <a:pt x="1617" y="398"/>
                </a:cubicBezTo>
                <a:cubicBezTo>
                  <a:pt x="1616" y="398"/>
                  <a:pt x="1620" y="397"/>
                  <a:pt x="1615" y="397"/>
                </a:cubicBezTo>
                <a:cubicBezTo>
                  <a:pt x="1614" y="399"/>
                  <a:pt x="1614" y="399"/>
                  <a:pt x="1614" y="399"/>
                </a:cubicBezTo>
                <a:cubicBezTo>
                  <a:pt x="1611" y="398"/>
                  <a:pt x="1611" y="398"/>
                  <a:pt x="1611" y="398"/>
                </a:cubicBezTo>
                <a:cubicBezTo>
                  <a:pt x="1611" y="404"/>
                  <a:pt x="1611" y="404"/>
                  <a:pt x="1611" y="404"/>
                </a:cubicBezTo>
                <a:cubicBezTo>
                  <a:pt x="1605" y="404"/>
                  <a:pt x="1605" y="404"/>
                  <a:pt x="1605" y="404"/>
                </a:cubicBezTo>
                <a:cubicBezTo>
                  <a:pt x="1607" y="407"/>
                  <a:pt x="1607" y="407"/>
                  <a:pt x="1607" y="407"/>
                </a:cubicBezTo>
                <a:cubicBezTo>
                  <a:pt x="1601" y="412"/>
                  <a:pt x="1601" y="412"/>
                  <a:pt x="1601" y="412"/>
                </a:cubicBezTo>
                <a:cubicBezTo>
                  <a:pt x="1602" y="414"/>
                  <a:pt x="1602" y="414"/>
                  <a:pt x="1602" y="414"/>
                </a:cubicBezTo>
                <a:cubicBezTo>
                  <a:pt x="1604" y="413"/>
                  <a:pt x="1604" y="413"/>
                  <a:pt x="1604" y="413"/>
                </a:cubicBezTo>
                <a:cubicBezTo>
                  <a:pt x="1605" y="413"/>
                  <a:pt x="1605" y="413"/>
                  <a:pt x="1605" y="413"/>
                </a:cubicBezTo>
                <a:cubicBezTo>
                  <a:pt x="1605" y="413"/>
                  <a:pt x="1604" y="412"/>
                  <a:pt x="1605" y="414"/>
                </a:cubicBezTo>
                <a:cubicBezTo>
                  <a:pt x="1611" y="412"/>
                  <a:pt x="1611" y="412"/>
                  <a:pt x="1611" y="412"/>
                </a:cubicBezTo>
                <a:cubicBezTo>
                  <a:pt x="1613" y="411"/>
                  <a:pt x="1613" y="411"/>
                  <a:pt x="1613" y="411"/>
                </a:cubicBezTo>
                <a:cubicBezTo>
                  <a:pt x="1615" y="414"/>
                  <a:pt x="1615" y="414"/>
                  <a:pt x="1615" y="414"/>
                </a:cubicBezTo>
                <a:cubicBezTo>
                  <a:pt x="1621" y="413"/>
                  <a:pt x="1621" y="413"/>
                  <a:pt x="1621" y="413"/>
                </a:cubicBezTo>
                <a:cubicBezTo>
                  <a:pt x="1626" y="411"/>
                  <a:pt x="1611" y="409"/>
                  <a:pt x="1625" y="410"/>
                </a:cubicBezTo>
                <a:cubicBezTo>
                  <a:pt x="1626" y="411"/>
                  <a:pt x="1626" y="411"/>
                  <a:pt x="1626" y="411"/>
                </a:cubicBezTo>
                <a:cubicBezTo>
                  <a:pt x="1629" y="409"/>
                  <a:pt x="1629" y="409"/>
                  <a:pt x="1629" y="409"/>
                </a:cubicBezTo>
                <a:cubicBezTo>
                  <a:pt x="1631" y="412"/>
                  <a:pt x="1631" y="412"/>
                  <a:pt x="1631" y="412"/>
                </a:cubicBezTo>
                <a:cubicBezTo>
                  <a:pt x="1629" y="413"/>
                  <a:pt x="1629" y="413"/>
                  <a:pt x="1629" y="413"/>
                </a:cubicBezTo>
                <a:cubicBezTo>
                  <a:pt x="1632" y="413"/>
                  <a:pt x="1632" y="413"/>
                  <a:pt x="1632" y="413"/>
                </a:cubicBezTo>
                <a:cubicBezTo>
                  <a:pt x="1633" y="411"/>
                  <a:pt x="1633" y="411"/>
                  <a:pt x="1633" y="411"/>
                </a:cubicBezTo>
                <a:cubicBezTo>
                  <a:pt x="1636" y="408"/>
                  <a:pt x="1636" y="408"/>
                  <a:pt x="1636" y="408"/>
                </a:cubicBezTo>
                <a:cubicBezTo>
                  <a:pt x="1636" y="409"/>
                  <a:pt x="1636" y="409"/>
                  <a:pt x="1636" y="409"/>
                </a:cubicBezTo>
                <a:cubicBezTo>
                  <a:pt x="1642" y="410"/>
                  <a:pt x="1642" y="410"/>
                  <a:pt x="1642" y="410"/>
                </a:cubicBezTo>
                <a:cubicBezTo>
                  <a:pt x="1649" y="414"/>
                  <a:pt x="1638" y="402"/>
                  <a:pt x="1651" y="409"/>
                </a:cubicBezTo>
                <a:cubicBezTo>
                  <a:pt x="1652" y="409"/>
                  <a:pt x="1653" y="410"/>
                  <a:pt x="1654" y="409"/>
                </a:cubicBezTo>
                <a:cubicBezTo>
                  <a:pt x="1653" y="413"/>
                  <a:pt x="1653" y="413"/>
                  <a:pt x="1653" y="413"/>
                </a:cubicBezTo>
                <a:cubicBezTo>
                  <a:pt x="1651" y="413"/>
                  <a:pt x="1651" y="413"/>
                  <a:pt x="1651" y="413"/>
                </a:cubicBezTo>
                <a:cubicBezTo>
                  <a:pt x="1652" y="416"/>
                  <a:pt x="1652" y="416"/>
                  <a:pt x="1652" y="416"/>
                </a:cubicBezTo>
                <a:cubicBezTo>
                  <a:pt x="1652" y="419"/>
                  <a:pt x="1658" y="416"/>
                  <a:pt x="1655" y="420"/>
                </a:cubicBezTo>
                <a:cubicBezTo>
                  <a:pt x="1652" y="418"/>
                  <a:pt x="1652" y="418"/>
                  <a:pt x="1652" y="418"/>
                </a:cubicBezTo>
                <a:cubicBezTo>
                  <a:pt x="1651" y="419"/>
                  <a:pt x="1651" y="419"/>
                  <a:pt x="1651" y="419"/>
                </a:cubicBezTo>
                <a:cubicBezTo>
                  <a:pt x="1653" y="423"/>
                  <a:pt x="1653" y="423"/>
                  <a:pt x="1653" y="423"/>
                </a:cubicBezTo>
                <a:cubicBezTo>
                  <a:pt x="1658" y="423"/>
                  <a:pt x="1658" y="423"/>
                  <a:pt x="1658" y="423"/>
                </a:cubicBezTo>
                <a:cubicBezTo>
                  <a:pt x="1656" y="425"/>
                  <a:pt x="1656" y="425"/>
                  <a:pt x="1656" y="425"/>
                </a:cubicBezTo>
                <a:cubicBezTo>
                  <a:pt x="1661" y="428"/>
                  <a:pt x="1661" y="428"/>
                  <a:pt x="1661" y="428"/>
                </a:cubicBezTo>
                <a:cubicBezTo>
                  <a:pt x="1661" y="429"/>
                  <a:pt x="1657" y="428"/>
                  <a:pt x="1662" y="430"/>
                </a:cubicBezTo>
                <a:cubicBezTo>
                  <a:pt x="1658" y="431"/>
                  <a:pt x="1666" y="429"/>
                  <a:pt x="1659" y="429"/>
                </a:cubicBezTo>
                <a:cubicBezTo>
                  <a:pt x="1655" y="433"/>
                  <a:pt x="1655" y="433"/>
                  <a:pt x="1655" y="433"/>
                </a:cubicBezTo>
                <a:cubicBezTo>
                  <a:pt x="1654" y="432"/>
                  <a:pt x="1661" y="433"/>
                  <a:pt x="1651" y="431"/>
                </a:cubicBezTo>
                <a:cubicBezTo>
                  <a:pt x="1650" y="432"/>
                  <a:pt x="1650" y="432"/>
                  <a:pt x="1650" y="432"/>
                </a:cubicBezTo>
                <a:cubicBezTo>
                  <a:pt x="1652" y="434"/>
                  <a:pt x="1652" y="434"/>
                  <a:pt x="1652" y="434"/>
                </a:cubicBezTo>
                <a:cubicBezTo>
                  <a:pt x="1650" y="434"/>
                  <a:pt x="1650" y="434"/>
                  <a:pt x="1650" y="434"/>
                </a:cubicBezTo>
                <a:cubicBezTo>
                  <a:pt x="1650" y="435"/>
                  <a:pt x="1654" y="431"/>
                  <a:pt x="1650" y="436"/>
                </a:cubicBezTo>
                <a:cubicBezTo>
                  <a:pt x="1641" y="436"/>
                  <a:pt x="1658" y="430"/>
                  <a:pt x="1642" y="435"/>
                </a:cubicBezTo>
                <a:cubicBezTo>
                  <a:pt x="1642" y="436"/>
                  <a:pt x="1649" y="431"/>
                  <a:pt x="1640" y="438"/>
                </a:cubicBezTo>
                <a:cubicBezTo>
                  <a:pt x="1640" y="439"/>
                  <a:pt x="1640" y="439"/>
                  <a:pt x="1640" y="439"/>
                </a:cubicBezTo>
                <a:cubicBezTo>
                  <a:pt x="1643" y="438"/>
                  <a:pt x="1643" y="438"/>
                  <a:pt x="1643" y="438"/>
                </a:cubicBezTo>
                <a:cubicBezTo>
                  <a:pt x="1641" y="442"/>
                  <a:pt x="1641" y="442"/>
                  <a:pt x="1641" y="442"/>
                </a:cubicBezTo>
                <a:cubicBezTo>
                  <a:pt x="1642" y="442"/>
                  <a:pt x="1642" y="442"/>
                  <a:pt x="1642" y="442"/>
                </a:cubicBezTo>
                <a:cubicBezTo>
                  <a:pt x="1635" y="445"/>
                  <a:pt x="1635" y="445"/>
                  <a:pt x="1635" y="445"/>
                </a:cubicBezTo>
                <a:cubicBezTo>
                  <a:pt x="1632" y="449"/>
                  <a:pt x="1632" y="449"/>
                  <a:pt x="1632" y="449"/>
                </a:cubicBezTo>
                <a:cubicBezTo>
                  <a:pt x="1629" y="449"/>
                  <a:pt x="1629" y="449"/>
                  <a:pt x="1629" y="449"/>
                </a:cubicBezTo>
                <a:cubicBezTo>
                  <a:pt x="1628" y="447"/>
                  <a:pt x="1628" y="447"/>
                  <a:pt x="1628" y="447"/>
                </a:cubicBezTo>
                <a:cubicBezTo>
                  <a:pt x="1627" y="446"/>
                  <a:pt x="1627" y="446"/>
                  <a:pt x="1627" y="446"/>
                </a:cubicBezTo>
                <a:cubicBezTo>
                  <a:pt x="1622" y="449"/>
                  <a:pt x="1622" y="449"/>
                  <a:pt x="1622" y="449"/>
                </a:cubicBezTo>
                <a:cubicBezTo>
                  <a:pt x="1622" y="449"/>
                  <a:pt x="1624" y="446"/>
                  <a:pt x="1623" y="450"/>
                </a:cubicBezTo>
                <a:cubicBezTo>
                  <a:pt x="1625" y="449"/>
                  <a:pt x="1625" y="449"/>
                  <a:pt x="1625" y="449"/>
                </a:cubicBezTo>
                <a:cubicBezTo>
                  <a:pt x="1631" y="451"/>
                  <a:pt x="1631" y="451"/>
                  <a:pt x="1631" y="451"/>
                </a:cubicBezTo>
                <a:cubicBezTo>
                  <a:pt x="1629" y="453"/>
                  <a:pt x="1629" y="453"/>
                  <a:pt x="1629" y="453"/>
                </a:cubicBezTo>
                <a:cubicBezTo>
                  <a:pt x="1630" y="453"/>
                  <a:pt x="1632" y="451"/>
                  <a:pt x="1631" y="454"/>
                </a:cubicBezTo>
                <a:cubicBezTo>
                  <a:pt x="1627" y="458"/>
                  <a:pt x="1627" y="458"/>
                  <a:pt x="1627" y="458"/>
                </a:cubicBezTo>
                <a:cubicBezTo>
                  <a:pt x="1627" y="458"/>
                  <a:pt x="1627" y="458"/>
                  <a:pt x="1627" y="458"/>
                </a:cubicBezTo>
                <a:cubicBezTo>
                  <a:pt x="1627" y="456"/>
                  <a:pt x="1627" y="456"/>
                  <a:pt x="1627" y="456"/>
                </a:cubicBezTo>
                <a:cubicBezTo>
                  <a:pt x="1622" y="457"/>
                  <a:pt x="1622" y="457"/>
                  <a:pt x="1622" y="457"/>
                </a:cubicBezTo>
                <a:cubicBezTo>
                  <a:pt x="1622" y="458"/>
                  <a:pt x="1626" y="451"/>
                  <a:pt x="1621" y="459"/>
                </a:cubicBezTo>
                <a:cubicBezTo>
                  <a:pt x="1619" y="459"/>
                  <a:pt x="1619" y="459"/>
                  <a:pt x="1619" y="459"/>
                </a:cubicBezTo>
                <a:cubicBezTo>
                  <a:pt x="1619" y="461"/>
                  <a:pt x="1619" y="461"/>
                  <a:pt x="1619" y="461"/>
                </a:cubicBezTo>
                <a:cubicBezTo>
                  <a:pt x="1619" y="462"/>
                  <a:pt x="1617" y="457"/>
                  <a:pt x="1621" y="462"/>
                </a:cubicBezTo>
                <a:cubicBezTo>
                  <a:pt x="1621" y="464"/>
                  <a:pt x="1621" y="464"/>
                  <a:pt x="1621" y="464"/>
                </a:cubicBezTo>
                <a:cubicBezTo>
                  <a:pt x="1613" y="463"/>
                  <a:pt x="1613" y="463"/>
                  <a:pt x="1613" y="463"/>
                </a:cubicBezTo>
                <a:cubicBezTo>
                  <a:pt x="1613" y="464"/>
                  <a:pt x="1609" y="464"/>
                  <a:pt x="1611" y="463"/>
                </a:cubicBezTo>
                <a:cubicBezTo>
                  <a:pt x="1615" y="461"/>
                  <a:pt x="1615" y="461"/>
                  <a:pt x="1615" y="461"/>
                </a:cubicBezTo>
                <a:cubicBezTo>
                  <a:pt x="1615" y="460"/>
                  <a:pt x="1615" y="460"/>
                  <a:pt x="1615" y="460"/>
                </a:cubicBezTo>
                <a:cubicBezTo>
                  <a:pt x="1604" y="460"/>
                  <a:pt x="1604" y="460"/>
                  <a:pt x="1604" y="460"/>
                </a:cubicBezTo>
                <a:cubicBezTo>
                  <a:pt x="1600" y="463"/>
                  <a:pt x="1600" y="463"/>
                  <a:pt x="1600" y="463"/>
                </a:cubicBezTo>
                <a:cubicBezTo>
                  <a:pt x="1601" y="464"/>
                  <a:pt x="1591" y="464"/>
                  <a:pt x="1603" y="465"/>
                </a:cubicBezTo>
                <a:cubicBezTo>
                  <a:pt x="1602" y="465"/>
                  <a:pt x="1603" y="466"/>
                  <a:pt x="1602" y="466"/>
                </a:cubicBezTo>
                <a:cubicBezTo>
                  <a:pt x="1597" y="465"/>
                  <a:pt x="1597" y="465"/>
                  <a:pt x="1597" y="465"/>
                </a:cubicBezTo>
                <a:cubicBezTo>
                  <a:pt x="1595" y="469"/>
                  <a:pt x="1595" y="469"/>
                  <a:pt x="1595" y="469"/>
                </a:cubicBezTo>
                <a:cubicBezTo>
                  <a:pt x="1593" y="469"/>
                  <a:pt x="1593" y="469"/>
                  <a:pt x="1593" y="469"/>
                </a:cubicBezTo>
                <a:cubicBezTo>
                  <a:pt x="1577" y="479"/>
                  <a:pt x="1577" y="479"/>
                  <a:pt x="1577" y="479"/>
                </a:cubicBezTo>
                <a:cubicBezTo>
                  <a:pt x="1569" y="484"/>
                  <a:pt x="1569" y="484"/>
                  <a:pt x="1569" y="484"/>
                </a:cubicBezTo>
                <a:cubicBezTo>
                  <a:pt x="1568" y="485"/>
                  <a:pt x="1578" y="478"/>
                  <a:pt x="1566" y="485"/>
                </a:cubicBezTo>
                <a:cubicBezTo>
                  <a:pt x="1571" y="487"/>
                  <a:pt x="1571" y="487"/>
                  <a:pt x="1571" y="487"/>
                </a:cubicBezTo>
                <a:cubicBezTo>
                  <a:pt x="1572" y="487"/>
                  <a:pt x="1567" y="490"/>
                  <a:pt x="1573" y="486"/>
                </a:cubicBezTo>
                <a:cubicBezTo>
                  <a:pt x="1572" y="485"/>
                  <a:pt x="1572" y="485"/>
                  <a:pt x="1572" y="485"/>
                </a:cubicBezTo>
                <a:cubicBezTo>
                  <a:pt x="1574" y="484"/>
                  <a:pt x="1574" y="484"/>
                  <a:pt x="1574" y="484"/>
                </a:cubicBezTo>
                <a:cubicBezTo>
                  <a:pt x="1575" y="485"/>
                  <a:pt x="1575" y="485"/>
                  <a:pt x="1575" y="485"/>
                </a:cubicBezTo>
                <a:cubicBezTo>
                  <a:pt x="1578" y="483"/>
                  <a:pt x="1578" y="483"/>
                  <a:pt x="1578" y="483"/>
                </a:cubicBezTo>
                <a:cubicBezTo>
                  <a:pt x="1579" y="484"/>
                  <a:pt x="1579" y="484"/>
                  <a:pt x="1579" y="484"/>
                </a:cubicBezTo>
                <a:cubicBezTo>
                  <a:pt x="1578" y="483"/>
                  <a:pt x="1579" y="484"/>
                  <a:pt x="1581" y="482"/>
                </a:cubicBezTo>
                <a:cubicBezTo>
                  <a:pt x="1581" y="484"/>
                  <a:pt x="1581" y="484"/>
                  <a:pt x="1581" y="484"/>
                </a:cubicBezTo>
                <a:cubicBezTo>
                  <a:pt x="1582" y="484"/>
                  <a:pt x="1582" y="484"/>
                  <a:pt x="1582" y="484"/>
                </a:cubicBezTo>
                <a:cubicBezTo>
                  <a:pt x="1583" y="483"/>
                  <a:pt x="1585" y="483"/>
                  <a:pt x="1586" y="481"/>
                </a:cubicBezTo>
                <a:cubicBezTo>
                  <a:pt x="1583" y="477"/>
                  <a:pt x="1582" y="483"/>
                  <a:pt x="1579" y="482"/>
                </a:cubicBezTo>
                <a:cubicBezTo>
                  <a:pt x="1578" y="480"/>
                  <a:pt x="1581" y="481"/>
                  <a:pt x="1579" y="480"/>
                </a:cubicBezTo>
                <a:cubicBezTo>
                  <a:pt x="1585" y="481"/>
                  <a:pt x="1577" y="475"/>
                  <a:pt x="1586" y="480"/>
                </a:cubicBezTo>
                <a:cubicBezTo>
                  <a:pt x="1587" y="477"/>
                  <a:pt x="1587" y="477"/>
                  <a:pt x="1587" y="477"/>
                </a:cubicBezTo>
                <a:cubicBezTo>
                  <a:pt x="1590" y="477"/>
                  <a:pt x="1590" y="477"/>
                  <a:pt x="1590" y="477"/>
                </a:cubicBezTo>
                <a:cubicBezTo>
                  <a:pt x="1587" y="480"/>
                  <a:pt x="1587" y="480"/>
                  <a:pt x="1587" y="480"/>
                </a:cubicBezTo>
                <a:cubicBezTo>
                  <a:pt x="1587" y="480"/>
                  <a:pt x="1587" y="480"/>
                  <a:pt x="1587" y="480"/>
                </a:cubicBezTo>
                <a:cubicBezTo>
                  <a:pt x="1597" y="479"/>
                  <a:pt x="1597" y="479"/>
                  <a:pt x="1597" y="479"/>
                </a:cubicBezTo>
                <a:cubicBezTo>
                  <a:pt x="1596" y="475"/>
                  <a:pt x="1596" y="475"/>
                  <a:pt x="1596" y="475"/>
                </a:cubicBezTo>
                <a:cubicBezTo>
                  <a:pt x="1603" y="478"/>
                  <a:pt x="1600" y="471"/>
                  <a:pt x="1608" y="473"/>
                </a:cubicBezTo>
                <a:cubicBezTo>
                  <a:pt x="1612" y="473"/>
                  <a:pt x="1612" y="473"/>
                  <a:pt x="1612" y="473"/>
                </a:cubicBezTo>
                <a:cubicBezTo>
                  <a:pt x="1612" y="473"/>
                  <a:pt x="1615" y="473"/>
                  <a:pt x="1611" y="474"/>
                </a:cubicBezTo>
                <a:cubicBezTo>
                  <a:pt x="1613" y="475"/>
                  <a:pt x="1613" y="475"/>
                  <a:pt x="1613" y="475"/>
                </a:cubicBezTo>
                <a:cubicBezTo>
                  <a:pt x="1621" y="472"/>
                  <a:pt x="1621" y="472"/>
                  <a:pt x="1621" y="472"/>
                </a:cubicBezTo>
                <a:cubicBezTo>
                  <a:pt x="1636" y="468"/>
                  <a:pt x="1636" y="468"/>
                  <a:pt x="1636" y="468"/>
                </a:cubicBezTo>
                <a:cubicBezTo>
                  <a:pt x="1645" y="467"/>
                  <a:pt x="1645" y="467"/>
                  <a:pt x="1645" y="467"/>
                </a:cubicBezTo>
                <a:cubicBezTo>
                  <a:pt x="1654" y="463"/>
                  <a:pt x="1654" y="463"/>
                  <a:pt x="1654" y="463"/>
                </a:cubicBezTo>
                <a:cubicBezTo>
                  <a:pt x="1668" y="460"/>
                  <a:pt x="1668" y="460"/>
                  <a:pt x="1668" y="460"/>
                </a:cubicBezTo>
                <a:cubicBezTo>
                  <a:pt x="1670" y="459"/>
                  <a:pt x="1670" y="459"/>
                  <a:pt x="1670" y="459"/>
                </a:cubicBezTo>
                <a:cubicBezTo>
                  <a:pt x="1675" y="461"/>
                  <a:pt x="1675" y="461"/>
                  <a:pt x="1675" y="461"/>
                </a:cubicBezTo>
                <a:cubicBezTo>
                  <a:pt x="1677" y="459"/>
                  <a:pt x="1677" y="459"/>
                  <a:pt x="1677" y="459"/>
                </a:cubicBezTo>
                <a:cubicBezTo>
                  <a:pt x="1676" y="463"/>
                  <a:pt x="1676" y="463"/>
                  <a:pt x="1676" y="463"/>
                </a:cubicBezTo>
                <a:cubicBezTo>
                  <a:pt x="1680" y="459"/>
                  <a:pt x="1659" y="461"/>
                  <a:pt x="1683" y="462"/>
                </a:cubicBezTo>
                <a:cubicBezTo>
                  <a:pt x="1684" y="462"/>
                  <a:pt x="1682" y="461"/>
                  <a:pt x="1684" y="461"/>
                </a:cubicBezTo>
                <a:cubicBezTo>
                  <a:pt x="1682" y="459"/>
                  <a:pt x="1682" y="459"/>
                  <a:pt x="1682" y="459"/>
                </a:cubicBezTo>
                <a:cubicBezTo>
                  <a:pt x="1690" y="457"/>
                  <a:pt x="1690" y="457"/>
                  <a:pt x="1690" y="457"/>
                </a:cubicBezTo>
                <a:cubicBezTo>
                  <a:pt x="1692" y="457"/>
                  <a:pt x="1692" y="457"/>
                  <a:pt x="1692" y="457"/>
                </a:cubicBezTo>
                <a:cubicBezTo>
                  <a:pt x="1692" y="461"/>
                  <a:pt x="1692" y="461"/>
                  <a:pt x="1692" y="461"/>
                </a:cubicBezTo>
                <a:cubicBezTo>
                  <a:pt x="1686" y="460"/>
                  <a:pt x="1686" y="460"/>
                  <a:pt x="1686" y="460"/>
                </a:cubicBezTo>
                <a:cubicBezTo>
                  <a:pt x="1686" y="462"/>
                  <a:pt x="1686" y="462"/>
                  <a:pt x="1686" y="462"/>
                </a:cubicBezTo>
                <a:cubicBezTo>
                  <a:pt x="1683" y="463"/>
                  <a:pt x="1688" y="457"/>
                  <a:pt x="1682" y="462"/>
                </a:cubicBezTo>
                <a:cubicBezTo>
                  <a:pt x="1686" y="465"/>
                  <a:pt x="1686" y="465"/>
                  <a:pt x="1686" y="465"/>
                </a:cubicBezTo>
                <a:cubicBezTo>
                  <a:pt x="1684" y="466"/>
                  <a:pt x="1684" y="466"/>
                  <a:pt x="1684" y="466"/>
                </a:cubicBezTo>
                <a:cubicBezTo>
                  <a:pt x="1683" y="465"/>
                  <a:pt x="1683" y="465"/>
                  <a:pt x="1683" y="465"/>
                </a:cubicBezTo>
                <a:cubicBezTo>
                  <a:pt x="1673" y="473"/>
                  <a:pt x="1673" y="473"/>
                  <a:pt x="1673" y="473"/>
                </a:cubicBezTo>
                <a:cubicBezTo>
                  <a:pt x="1668" y="475"/>
                  <a:pt x="1668" y="475"/>
                  <a:pt x="1668" y="475"/>
                </a:cubicBezTo>
                <a:cubicBezTo>
                  <a:pt x="1665" y="477"/>
                  <a:pt x="1665" y="477"/>
                  <a:pt x="1665" y="477"/>
                </a:cubicBezTo>
                <a:cubicBezTo>
                  <a:pt x="1656" y="481"/>
                  <a:pt x="1656" y="481"/>
                  <a:pt x="1656" y="481"/>
                </a:cubicBezTo>
                <a:cubicBezTo>
                  <a:pt x="1654" y="479"/>
                  <a:pt x="1663" y="480"/>
                  <a:pt x="1653" y="483"/>
                </a:cubicBezTo>
                <a:cubicBezTo>
                  <a:pt x="1653" y="480"/>
                  <a:pt x="1653" y="480"/>
                  <a:pt x="1653" y="480"/>
                </a:cubicBezTo>
                <a:cubicBezTo>
                  <a:pt x="1650" y="481"/>
                  <a:pt x="1650" y="481"/>
                  <a:pt x="1650" y="481"/>
                </a:cubicBezTo>
                <a:cubicBezTo>
                  <a:pt x="1650" y="484"/>
                  <a:pt x="1650" y="484"/>
                  <a:pt x="1650" y="484"/>
                </a:cubicBezTo>
                <a:cubicBezTo>
                  <a:pt x="1649" y="484"/>
                  <a:pt x="1649" y="484"/>
                  <a:pt x="1649" y="484"/>
                </a:cubicBezTo>
                <a:cubicBezTo>
                  <a:pt x="1648" y="483"/>
                  <a:pt x="1648" y="483"/>
                  <a:pt x="1648" y="483"/>
                </a:cubicBezTo>
                <a:cubicBezTo>
                  <a:pt x="1655" y="478"/>
                  <a:pt x="1655" y="478"/>
                  <a:pt x="1655" y="478"/>
                </a:cubicBezTo>
                <a:cubicBezTo>
                  <a:pt x="1658" y="479"/>
                  <a:pt x="1658" y="479"/>
                  <a:pt x="1658" y="479"/>
                </a:cubicBezTo>
                <a:cubicBezTo>
                  <a:pt x="1659" y="477"/>
                  <a:pt x="1659" y="477"/>
                  <a:pt x="1659" y="477"/>
                </a:cubicBezTo>
                <a:cubicBezTo>
                  <a:pt x="1650" y="475"/>
                  <a:pt x="1650" y="475"/>
                  <a:pt x="1650" y="475"/>
                </a:cubicBezTo>
                <a:cubicBezTo>
                  <a:pt x="1644" y="477"/>
                  <a:pt x="1644" y="477"/>
                  <a:pt x="1644" y="477"/>
                </a:cubicBezTo>
                <a:cubicBezTo>
                  <a:pt x="1646" y="475"/>
                  <a:pt x="1646" y="475"/>
                  <a:pt x="1646" y="475"/>
                </a:cubicBezTo>
                <a:cubicBezTo>
                  <a:pt x="1651" y="471"/>
                  <a:pt x="1648" y="478"/>
                  <a:pt x="1656" y="473"/>
                </a:cubicBezTo>
                <a:cubicBezTo>
                  <a:pt x="1657" y="474"/>
                  <a:pt x="1657" y="474"/>
                  <a:pt x="1657" y="474"/>
                </a:cubicBezTo>
                <a:cubicBezTo>
                  <a:pt x="1664" y="470"/>
                  <a:pt x="1664" y="470"/>
                  <a:pt x="1664" y="470"/>
                </a:cubicBezTo>
                <a:cubicBezTo>
                  <a:pt x="1657" y="470"/>
                  <a:pt x="1657" y="470"/>
                  <a:pt x="1657" y="470"/>
                </a:cubicBezTo>
                <a:cubicBezTo>
                  <a:pt x="1657" y="470"/>
                  <a:pt x="1657" y="470"/>
                  <a:pt x="1657" y="470"/>
                </a:cubicBezTo>
                <a:cubicBezTo>
                  <a:pt x="1657" y="470"/>
                  <a:pt x="1657" y="471"/>
                  <a:pt x="1656" y="470"/>
                </a:cubicBezTo>
                <a:cubicBezTo>
                  <a:pt x="1658" y="468"/>
                  <a:pt x="1658" y="468"/>
                  <a:pt x="1658" y="468"/>
                </a:cubicBezTo>
                <a:cubicBezTo>
                  <a:pt x="1664" y="469"/>
                  <a:pt x="1648" y="476"/>
                  <a:pt x="1667" y="468"/>
                </a:cubicBezTo>
                <a:cubicBezTo>
                  <a:pt x="1668" y="469"/>
                  <a:pt x="1668" y="469"/>
                  <a:pt x="1668" y="469"/>
                </a:cubicBezTo>
                <a:cubicBezTo>
                  <a:pt x="1677" y="467"/>
                  <a:pt x="1677" y="467"/>
                  <a:pt x="1677" y="467"/>
                </a:cubicBezTo>
                <a:cubicBezTo>
                  <a:pt x="1679" y="466"/>
                  <a:pt x="1679" y="466"/>
                  <a:pt x="1679" y="466"/>
                </a:cubicBezTo>
                <a:cubicBezTo>
                  <a:pt x="1672" y="464"/>
                  <a:pt x="1672" y="464"/>
                  <a:pt x="1672" y="464"/>
                </a:cubicBezTo>
                <a:cubicBezTo>
                  <a:pt x="1655" y="467"/>
                  <a:pt x="1655" y="467"/>
                  <a:pt x="1655" y="467"/>
                </a:cubicBezTo>
                <a:cubicBezTo>
                  <a:pt x="1651" y="470"/>
                  <a:pt x="1651" y="470"/>
                  <a:pt x="1651" y="470"/>
                </a:cubicBezTo>
                <a:cubicBezTo>
                  <a:pt x="1650" y="471"/>
                  <a:pt x="1664" y="461"/>
                  <a:pt x="1644" y="473"/>
                </a:cubicBezTo>
                <a:cubicBezTo>
                  <a:pt x="1639" y="473"/>
                  <a:pt x="1639" y="473"/>
                  <a:pt x="1639" y="473"/>
                </a:cubicBezTo>
                <a:cubicBezTo>
                  <a:pt x="1632" y="477"/>
                  <a:pt x="1632" y="477"/>
                  <a:pt x="1632" y="477"/>
                </a:cubicBezTo>
                <a:cubicBezTo>
                  <a:pt x="1630" y="475"/>
                  <a:pt x="1630" y="475"/>
                  <a:pt x="1630" y="475"/>
                </a:cubicBezTo>
                <a:cubicBezTo>
                  <a:pt x="1629" y="479"/>
                  <a:pt x="1629" y="479"/>
                  <a:pt x="1629" y="479"/>
                </a:cubicBezTo>
                <a:cubicBezTo>
                  <a:pt x="1620" y="482"/>
                  <a:pt x="1620" y="482"/>
                  <a:pt x="1620" y="482"/>
                </a:cubicBezTo>
                <a:cubicBezTo>
                  <a:pt x="1618" y="484"/>
                  <a:pt x="1618" y="484"/>
                  <a:pt x="1618" y="484"/>
                </a:cubicBezTo>
                <a:cubicBezTo>
                  <a:pt x="1627" y="482"/>
                  <a:pt x="1627" y="482"/>
                  <a:pt x="1627" y="482"/>
                </a:cubicBezTo>
                <a:cubicBezTo>
                  <a:pt x="1623" y="485"/>
                  <a:pt x="1623" y="485"/>
                  <a:pt x="1623" y="485"/>
                </a:cubicBezTo>
                <a:cubicBezTo>
                  <a:pt x="1617" y="486"/>
                  <a:pt x="1617" y="486"/>
                  <a:pt x="1617" y="486"/>
                </a:cubicBezTo>
                <a:cubicBezTo>
                  <a:pt x="1621" y="483"/>
                  <a:pt x="1621" y="489"/>
                  <a:pt x="1609" y="489"/>
                </a:cubicBezTo>
                <a:cubicBezTo>
                  <a:pt x="1607" y="491"/>
                  <a:pt x="1607" y="491"/>
                  <a:pt x="1607" y="491"/>
                </a:cubicBezTo>
                <a:cubicBezTo>
                  <a:pt x="1602" y="493"/>
                  <a:pt x="1602" y="493"/>
                  <a:pt x="1602" y="493"/>
                </a:cubicBezTo>
                <a:cubicBezTo>
                  <a:pt x="1600" y="490"/>
                  <a:pt x="1608" y="491"/>
                  <a:pt x="1597" y="494"/>
                </a:cubicBezTo>
                <a:cubicBezTo>
                  <a:pt x="1598" y="490"/>
                  <a:pt x="1602" y="496"/>
                  <a:pt x="1603" y="490"/>
                </a:cubicBezTo>
                <a:cubicBezTo>
                  <a:pt x="1604" y="488"/>
                  <a:pt x="1607" y="492"/>
                  <a:pt x="1608" y="489"/>
                </a:cubicBezTo>
                <a:cubicBezTo>
                  <a:pt x="1608" y="488"/>
                  <a:pt x="1608" y="488"/>
                  <a:pt x="1608" y="488"/>
                </a:cubicBezTo>
                <a:cubicBezTo>
                  <a:pt x="1604" y="484"/>
                  <a:pt x="1608" y="491"/>
                  <a:pt x="1615" y="486"/>
                </a:cubicBezTo>
                <a:cubicBezTo>
                  <a:pt x="1618" y="484"/>
                  <a:pt x="1618" y="484"/>
                  <a:pt x="1618" y="484"/>
                </a:cubicBezTo>
                <a:cubicBezTo>
                  <a:pt x="1615" y="482"/>
                  <a:pt x="1611" y="481"/>
                  <a:pt x="1608" y="484"/>
                </a:cubicBezTo>
                <a:cubicBezTo>
                  <a:pt x="1601" y="487"/>
                  <a:pt x="1601" y="487"/>
                  <a:pt x="1601" y="487"/>
                </a:cubicBezTo>
                <a:cubicBezTo>
                  <a:pt x="1601" y="489"/>
                  <a:pt x="1601" y="489"/>
                  <a:pt x="1601" y="489"/>
                </a:cubicBezTo>
                <a:cubicBezTo>
                  <a:pt x="1593" y="488"/>
                  <a:pt x="1592" y="491"/>
                  <a:pt x="1584" y="494"/>
                </a:cubicBezTo>
                <a:cubicBezTo>
                  <a:pt x="1584" y="495"/>
                  <a:pt x="1584" y="495"/>
                  <a:pt x="1584" y="495"/>
                </a:cubicBezTo>
                <a:cubicBezTo>
                  <a:pt x="1582" y="494"/>
                  <a:pt x="1582" y="494"/>
                  <a:pt x="1582" y="494"/>
                </a:cubicBezTo>
                <a:cubicBezTo>
                  <a:pt x="1567" y="500"/>
                  <a:pt x="1567" y="500"/>
                  <a:pt x="1567" y="500"/>
                </a:cubicBezTo>
                <a:cubicBezTo>
                  <a:pt x="1557" y="503"/>
                  <a:pt x="1557" y="503"/>
                  <a:pt x="1557" y="503"/>
                </a:cubicBezTo>
                <a:cubicBezTo>
                  <a:pt x="1557" y="505"/>
                  <a:pt x="1557" y="505"/>
                  <a:pt x="1557" y="505"/>
                </a:cubicBezTo>
                <a:cubicBezTo>
                  <a:pt x="1557" y="504"/>
                  <a:pt x="1557" y="504"/>
                  <a:pt x="1557" y="504"/>
                </a:cubicBezTo>
                <a:cubicBezTo>
                  <a:pt x="1544" y="509"/>
                  <a:pt x="1544" y="509"/>
                  <a:pt x="1544" y="509"/>
                </a:cubicBezTo>
                <a:cubicBezTo>
                  <a:pt x="1541" y="512"/>
                  <a:pt x="1541" y="512"/>
                  <a:pt x="1541" y="512"/>
                </a:cubicBezTo>
                <a:cubicBezTo>
                  <a:pt x="1535" y="514"/>
                  <a:pt x="1535" y="514"/>
                  <a:pt x="1535" y="514"/>
                </a:cubicBezTo>
                <a:cubicBezTo>
                  <a:pt x="1535" y="512"/>
                  <a:pt x="1535" y="512"/>
                  <a:pt x="1535" y="512"/>
                </a:cubicBezTo>
                <a:cubicBezTo>
                  <a:pt x="1528" y="516"/>
                  <a:pt x="1528" y="516"/>
                  <a:pt x="1528" y="516"/>
                </a:cubicBezTo>
                <a:cubicBezTo>
                  <a:pt x="1526" y="515"/>
                  <a:pt x="1526" y="515"/>
                  <a:pt x="1526" y="515"/>
                </a:cubicBezTo>
                <a:cubicBezTo>
                  <a:pt x="1524" y="518"/>
                  <a:pt x="1524" y="518"/>
                  <a:pt x="1524" y="518"/>
                </a:cubicBezTo>
                <a:cubicBezTo>
                  <a:pt x="1518" y="516"/>
                  <a:pt x="1518" y="516"/>
                  <a:pt x="1518" y="516"/>
                </a:cubicBezTo>
                <a:cubicBezTo>
                  <a:pt x="1502" y="525"/>
                  <a:pt x="1502" y="525"/>
                  <a:pt x="1502" y="525"/>
                </a:cubicBezTo>
                <a:cubicBezTo>
                  <a:pt x="1499" y="525"/>
                  <a:pt x="1499" y="525"/>
                  <a:pt x="1499" y="525"/>
                </a:cubicBezTo>
                <a:cubicBezTo>
                  <a:pt x="1499" y="524"/>
                  <a:pt x="1499" y="524"/>
                  <a:pt x="1499" y="524"/>
                </a:cubicBezTo>
                <a:cubicBezTo>
                  <a:pt x="1499" y="524"/>
                  <a:pt x="1499" y="524"/>
                  <a:pt x="1499" y="524"/>
                </a:cubicBezTo>
                <a:cubicBezTo>
                  <a:pt x="1498" y="525"/>
                  <a:pt x="1498" y="525"/>
                  <a:pt x="1498" y="525"/>
                </a:cubicBezTo>
                <a:cubicBezTo>
                  <a:pt x="1499" y="528"/>
                  <a:pt x="1499" y="528"/>
                  <a:pt x="1499" y="528"/>
                </a:cubicBezTo>
                <a:cubicBezTo>
                  <a:pt x="1498" y="528"/>
                  <a:pt x="1498" y="528"/>
                  <a:pt x="1498" y="528"/>
                </a:cubicBezTo>
                <a:cubicBezTo>
                  <a:pt x="1499" y="531"/>
                  <a:pt x="1499" y="531"/>
                  <a:pt x="1499" y="531"/>
                </a:cubicBezTo>
                <a:cubicBezTo>
                  <a:pt x="1480" y="540"/>
                  <a:pt x="1480" y="540"/>
                  <a:pt x="1480" y="540"/>
                </a:cubicBezTo>
                <a:cubicBezTo>
                  <a:pt x="1470" y="545"/>
                  <a:pt x="1470" y="545"/>
                  <a:pt x="1470" y="545"/>
                </a:cubicBezTo>
                <a:cubicBezTo>
                  <a:pt x="1465" y="547"/>
                  <a:pt x="1465" y="547"/>
                  <a:pt x="1465" y="547"/>
                </a:cubicBezTo>
                <a:cubicBezTo>
                  <a:pt x="1465" y="548"/>
                  <a:pt x="1468" y="542"/>
                  <a:pt x="1464" y="550"/>
                </a:cubicBezTo>
                <a:cubicBezTo>
                  <a:pt x="1465" y="551"/>
                  <a:pt x="1465" y="551"/>
                  <a:pt x="1465" y="551"/>
                </a:cubicBezTo>
                <a:cubicBezTo>
                  <a:pt x="1466" y="550"/>
                  <a:pt x="1466" y="550"/>
                  <a:pt x="1466" y="550"/>
                </a:cubicBezTo>
                <a:cubicBezTo>
                  <a:pt x="1464" y="554"/>
                  <a:pt x="1464" y="554"/>
                  <a:pt x="1464" y="554"/>
                </a:cubicBezTo>
                <a:cubicBezTo>
                  <a:pt x="1465" y="554"/>
                  <a:pt x="1459" y="553"/>
                  <a:pt x="1466" y="554"/>
                </a:cubicBezTo>
                <a:cubicBezTo>
                  <a:pt x="1466" y="556"/>
                  <a:pt x="1466" y="556"/>
                  <a:pt x="1466" y="556"/>
                </a:cubicBezTo>
                <a:cubicBezTo>
                  <a:pt x="1465" y="556"/>
                  <a:pt x="1462" y="555"/>
                  <a:pt x="1464" y="558"/>
                </a:cubicBezTo>
                <a:cubicBezTo>
                  <a:pt x="1464" y="557"/>
                  <a:pt x="1463" y="558"/>
                  <a:pt x="1462" y="557"/>
                </a:cubicBezTo>
                <a:cubicBezTo>
                  <a:pt x="1464" y="556"/>
                  <a:pt x="1464" y="556"/>
                  <a:pt x="1464" y="556"/>
                </a:cubicBezTo>
                <a:cubicBezTo>
                  <a:pt x="1463" y="554"/>
                  <a:pt x="1463" y="554"/>
                  <a:pt x="1463" y="554"/>
                </a:cubicBezTo>
                <a:cubicBezTo>
                  <a:pt x="1457" y="552"/>
                  <a:pt x="1457" y="552"/>
                  <a:pt x="1457" y="552"/>
                </a:cubicBezTo>
                <a:cubicBezTo>
                  <a:pt x="1457" y="554"/>
                  <a:pt x="1457" y="554"/>
                  <a:pt x="1457" y="554"/>
                </a:cubicBezTo>
                <a:cubicBezTo>
                  <a:pt x="1451" y="554"/>
                  <a:pt x="1451" y="554"/>
                  <a:pt x="1451" y="554"/>
                </a:cubicBezTo>
                <a:cubicBezTo>
                  <a:pt x="1452" y="555"/>
                  <a:pt x="1452" y="555"/>
                  <a:pt x="1452" y="555"/>
                </a:cubicBezTo>
                <a:cubicBezTo>
                  <a:pt x="1450" y="555"/>
                  <a:pt x="1450" y="555"/>
                  <a:pt x="1450" y="555"/>
                </a:cubicBezTo>
                <a:cubicBezTo>
                  <a:pt x="1448" y="557"/>
                  <a:pt x="1448" y="557"/>
                  <a:pt x="1448" y="557"/>
                </a:cubicBezTo>
                <a:cubicBezTo>
                  <a:pt x="1452" y="561"/>
                  <a:pt x="1452" y="561"/>
                  <a:pt x="1452" y="561"/>
                </a:cubicBezTo>
                <a:cubicBezTo>
                  <a:pt x="1451" y="562"/>
                  <a:pt x="1451" y="562"/>
                  <a:pt x="1451" y="562"/>
                </a:cubicBezTo>
                <a:cubicBezTo>
                  <a:pt x="1450" y="559"/>
                  <a:pt x="1450" y="559"/>
                  <a:pt x="1450" y="559"/>
                </a:cubicBezTo>
                <a:cubicBezTo>
                  <a:pt x="1449" y="560"/>
                  <a:pt x="1449" y="560"/>
                  <a:pt x="1449" y="560"/>
                </a:cubicBezTo>
                <a:cubicBezTo>
                  <a:pt x="1444" y="563"/>
                  <a:pt x="1444" y="563"/>
                  <a:pt x="1444" y="563"/>
                </a:cubicBezTo>
                <a:cubicBezTo>
                  <a:pt x="1443" y="562"/>
                  <a:pt x="1443" y="562"/>
                  <a:pt x="1443" y="562"/>
                </a:cubicBezTo>
                <a:cubicBezTo>
                  <a:pt x="1441" y="564"/>
                  <a:pt x="1441" y="564"/>
                  <a:pt x="1441" y="564"/>
                </a:cubicBezTo>
                <a:cubicBezTo>
                  <a:pt x="1439" y="564"/>
                  <a:pt x="1439" y="564"/>
                  <a:pt x="1439" y="564"/>
                </a:cubicBezTo>
                <a:cubicBezTo>
                  <a:pt x="1440" y="563"/>
                  <a:pt x="1437" y="563"/>
                  <a:pt x="1439" y="562"/>
                </a:cubicBezTo>
                <a:cubicBezTo>
                  <a:pt x="1437" y="562"/>
                  <a:pt x="1437" y="562"/>
                  <a:pt x="1437" y="562"/>
                </a:cubicBezTo>
                <a:cubicBezTo>
                  <a:pt x="1435" y="564"/>
                  <a:pt x="1435" y="564"/>
                  <a:pt x="1435" y="564"/>
                </a:cubicBezTo>
                <a:cubicBezTo>
                  <a:pt x="1434" y="566"/>
                  <a:pt x="1434" y="566"/>
                  <a:pt x="1434" y="566"/>
                </a:cubicBezTo>
                <a:cubicBezTo>
                  <a:pt x="1433" y="566"/>
                  <a:pt x="1429" y="563"/>
                  <a:pt x="1430" y="567"/>
                </a:cubicBezTo>
                <a:cubicBezTo>
                  <a:pt x="1429" y="567"/>
                  <a:pt x="1439" y="564"/>
                  <a:pt x="1427" y="568"/>
                </a:cubicBezTo>
                <a:cubicBezTo>
                  <a:pt x="1425" y="567"/>
                  <a:pt x="1425" y="567"/>
                  <a:pt x="1425" y="567"/>
                </a:cubicBezTo>
                <a:cubicBezTo>
                  <a:pt x="1407" y="576"/>
                  <a:pt x="1407" y="576"/>
                  <a:pt x="1407" y="576"/>
                </a:cubicBezTo>
                <a:cubicBezTo>
                  <a:pt x="1398" y="580"/>
                  <a:pt x="1398" y="580"/>
                  <a:pt x="1398" y="580"/>
                </a:cubicBezTo>
                <a:cubicBezTo>
                  <a:pt x="1398" y="581"/>
                  <a:pt x="1398" y="581"/>
                  <a:pt x="1398" y="581"/>
                </a:cubicBezTo>
                <a:cubicBezTo>
                  <a:pt x="1393" y="583"/>
                  <a:pt x="1393" y="583"/>
                  <a:pt x="1393" y="583"/>
                </a:cubicBezTo>
                <a:cubicBezTo>
                  <a:pt x="1392" y="586"/>
                  <a:pt x="1392" y="586"/>
                  <a:pt x="1392" y="586"/>
                </a:cubicBezTo>
                <a:cubicBezTo>
                  <a:pt x="1395" y="587"/>
                  <a:pt x="1395" y="587"/>
                  <a:pt x="1395" y="587"/>
                </a:cubicBezTo>
                <a:cubicBezTo>
                  <a:pt x="1399" y="586"/>
                  <a:pt x="1397" y="586"/>
                  <a:pt x="1401" y="585"/>
                </a:cubicBezTo>
                <a:cubicBezTo>
                  <a:pt x="1402" y="585"/>
                  <a:pt x="1402" y="585"/>
                  <a:pt x="1402" y="585"/>
                </a:cubicBezTo>
                <a:cubicBezTo>
                  <a:pt x="1403" y="584"/>
                  <a:pt x="1403" y="584"/>
                  <a:pt x="1403" y="584"/>
                </a:cubicBezTo>
                <a:cubicBezTo>
                  <a:pt x="1402" y="584"/>
                  <a:pt x="1402" y="585"/>
                  <a:pt x="1401" y="584"/>
                </a:cubicBezTo>
                <a:cubicBezTo>
                  <a:pt x="1403" y="583"/>
                  <a:pt x="1403" y="583"/>
                  <a:pt x="1403" y="583"/>
                </a:cubicBezTo>
                <a:cubicBezTo>
                  <a:pt x="1402" y="582"/>
                  <a:pt x="1402" y="582"/>
                  <a:pt x="1402" y="582"/>
                </a:cubicBezTo>
                <a:cubicBezTo>
                  <a:pt x="1403" y="580"/>
                  <a:pt x="1388" y="585"/>
                  <a:pt x="1407" y="579"/>
                </a:cubicBezTo>
                <a:cubicBezTo>
                  <a:pt x="1408" y="580"/>
                  <a:pt x="1408" y="580"/>
                  <a:pt x="1408" y="580"/>
                </a:cubicBezTo>
                <a:cubicBezTo>
                  <a:pt x="1410" y="579"/>
                  <a:pt x="1410" y="579"/>
                  <a:pt x="1410" y="579"/>
                </a:cubicBezTo>
                <a:cubicBezTo>
                  <a:pt x="1409" y="578"/>
                  <a:pt x="1409" y="578"/>
                  <a:pt x="1409" y="578"/>
                </a:cubicBezTo>
                <a:cubicBezTo>
                  <a:pt x="1411" y="578"/>
                  <a:pt x="1411" y="578"/>
                  <a:pt x="1411" y="578"/>
                </a:cubicBezTo>
                <a:cubicBezTo>
                  <a:pt x="1410" y="580"/>
                  <a:pt x="1403" y="572"/>
                  <a:pt x="1407" y="584"/>
                </a:cubicBezTo>
                <a:cubicBezTo>
                  <a:pt x="1417" y="582"/>
                  <a:pt x="1417" y="582"/>
                  <a:pt x="1417" y="582"/>
                </a:cubicBezTo>
                <a:cubicBezTo>
                  <a:pt x="1420" y="580"/>
                  <a:pt x="1420" y="580"/>
                  <a:pt x="1420" y="580"/>
                </a:cubicBezTo>
                <a:cubicBezTo>
                  <a:pt x="1419" y="580"/>
                  <a:pt x="1417" y="578"/>
                  <a:pt x="1417" y="579"/>
                </a:cubicBezTo>
                <a:cubicBezTo>
                  <a:pt x="1417" y="579"/>
                  <a:pt x="1417" y="579"/>
                  <a:pt x="1417" y="579"/>
                </a:cubicBezTo>
                <a:cubicBezTo>
                  <a:pt x="1418" y="576"/>
                  <a:pt x="1418" y="576"/>
                  <a:pt x="1418" y="576"/>
                </a:cubicBezTo>
                <a:cubicBezTo>
                  <a:pt x="1418" y="575"/>
                  <a:pt x="1414" y="576"/>
                  <a:pt x="1417" y="573"/>
                </a:cubicBezTo>
                <a:cubicBezTo>
                  <a:pt x="1419" y="572"/>
                  <a:pt x="1419" y="572"/>
                  <a:pt x="1419" y="572"/>
                </a:cubicBezTo>
                <a:cubicBezTo>
                  <a:pt x="1420" y="573"/>
                  <a:pt x="1420" y="573"/>
                  <a:pt x="1420" y="573"/>
                </a:cubicBezTo>
                <a:cubicBezTo>
                  <a:pt x="1419" y="573"/>
                  <a:pt x="1424" y="568"/>
                  <a:pt x="1419" y="575"/>
                </a:cubicBezTo>
                <a:cubicBezTo>
                  <a:pt x="1421" y="576"/>
                  <a:pt x="1421" y="576"/>
                  <a:pt x="1421" y="576"/>
                </a:cubicBezTo>
                <a:cubicBezTo>
                  <a:pt x="1423" y="576"/>
                  <a:pt x="1423" y="576"/>
                  <a:pt x="1423" y="576"/>
                </a:cubicBezTo>
                <a:cubicBezTo>
                  <a:pt x="1420" y="577"/>
                  <a:pt x="1420" y="577"/>
                  <a:pt x="1420" y="577"/>
                </a:cubicBezTo>
                <a:cubicBezTo>
                  <a:pt x="1420" y="579"/>
                  <a:pt x="1420" y="579"/>
                  <a:pt x="1420" y="579"/>
                </a:cubicBezTo>
                <a:cubicBezTo>
                  <a:pt x="1423" y="580"/>
                  <a:pt x="1427" y="578"/>
                  <a:pt x="1428" y="579"/>
                </a:cubicBezTo>
                <a:cubicBezTo>
                  <a:pt x="1434" y="575"/>
                  <a:pt x="1434" y="575"/>
                  <a:pt x="1434" y="575"/>
                </a:cubicBezTo>
                <a:cubicBezTo>
                  <a:pt x="1435" y="575"/>
                  <a:pt x="1435" y="575"/>
                  <a:pt x="1435" y="575"/>
                </a:cubicBezTo>
                <a:cubicBezTo>
                  <a:pt x="1438" y="572"/>
                  <a:pt x="1438" y="572"/>
                  <a:pt x="1438" y="572"/>
                </a:cubicBezTo>
                <a:cubicBezTo>
                  <a:pt x="1438" y="572"/>
                  <a:pt x="1441" y="574"/>
                  <a:pt x="1437" y="572"/>
                </a:cubicBezTo>
                <a:cubicBezTo>
                  <a:pt x="1440" y="570"/>
                  <a:pt x="1440" y="570"/>
                  <a:pt x="1440" y="570"/>
                </a:cubicBezTo>
                <a:cubicBezTo>
                  <a:pt x="1444" y="573"/>
                  <a:pt x="1444" y="573"/>
                  <a:pt x="1444" y="573"/>
                </a:cubicBezTo>
                <a:cubicBezTo>
                  <a:pt x="1446" y="573"/>
                  <a:pt x="1446" y="573"/>
                  <a:pt x="1446" y="573"/>
                </a:cubicBezTo>
                <a:cubicBezTo>
                  <a:pt x="1446" y="572"/>
                  <a:pt x="1436" y="575"/>
                  <a:pt x="1447" y="569"/>
                </a:cubicBezTo>
                <a:cubicBezTo>
                  <a:pt x="1448" y="570"/>
                  <a:pt x="1448" y="570"/>
                  <a:pt x="1448" y="570"/>
                </a:cubicBezTo>
                <a:cubicBezTo>
                  <a:pt x="1449" y="568"/>
                  <a:pt x="1449" y="568"/>
                  <a:pt x="1449" y="568"/>
                </a:cubicBezTo>
                <a:cubicBezTo>
                  <a:pt x="1451" y="568"/>
                  <a:pt x="1451" y="568"/>
                  <a:pt x="1451" y="568"/>
                </a:cubicBezTo>
                <a:cubicBezTo>
                  <a:pt x="1450" y="571"/>
                  <a:pt x="1450" y="571"/>
                  <a:pt x="1450" y="571"/>
                </a:cubicBezTo>
                <a:cubicBezTo>
                  <a:pt x="1449" y="570"/>
                  <a:pt x="1453" y="571"/>
                  <a:pt x="1448" y="572"/>
                </a:cubicBezTo>
                <a:cubicBezTo>
                  <a:pt x="1451" y="576"/>
                  <a:pt x="1452" y="568"/>
                  <a:pt x="1456" y="571"/>
                </a:cubicBezTo>
                <a:cubicBezTo>
                  <a:pt x="1457" y="570"/>
                  <a:pt x="1457" y="570"/>
                  <a:pt x="1457" y="570"/>
                </a:cubicBezTo>
                <a:cubicBezTo>
                  <a:pt x="1463" y="569"/>
                  <a:pt x="1463" y="569"/>
                  <a:pt x="1463" y="569"/>
                </a:cubicBezTo>
                <a:cubicBezTo>
                  <a:pt x="1464" y="564"/>
                  <a:pt x="1464" y="564"/>
                  <a:pt x="1464" y="564"/>
                </a:cubicBezTo>
                <a:cubicBezTo>
                  <a:pt x="1465" y="562"/>
                  <a:pt x="1469" y="567"/>
                  <a:pt x="1469" y="563"/>
                </a:cubicBezTo>
                <a:cubicBezTo>
                  <a:pt x="1471" y="561"/>
                  <a:pt x="1471" y="561"/>
                  <a:pt x="1471" y="561"/>
                </a:cubicBezTo>
                <a:cubicBezTo>
                  <a:pt x="1472" y="562"/>
                  <a:pt x="1472" y="562"/>
                  <a:pt x="1472" y="562"/>
                </a:cubicBezTo>
                <a:cubicBezTo>
                  <a:pt x="1475" y="561"/>
                  <a:pt x="1475" y="561"/>
                  <a:pt x="1475" y="561"/>
                </a:cubicBezTo>
                <a:cubicBezTo>
                  <a:pt x="1476" y="564"/>
                  <a:pt x="1476" y="564"/>
                  <a:pt x="1476" y="564"/>
                </a:cubicBezTo>
                <a:cubicBezTo>
                  <a:pt x="1485" y="563"/>
                  <a:pt x="1485" y="563"/>
                  <a:pt x="1485" y="563"/>
                </a:cubicBezTo>
                <a:cubicBezTo>
                  <a:pt x="1488" y="559"/>
                  <a:pt x="1488" y="559"/>
                  <a:pt x="1488" y="559"/>
                </a:cubicBezTo>
                <a:cubicBezTo>
                  <a:pt x="1491" y="558"/>
                  <a:pt x="1491" y="558"/>
                  <a:pt x="1491" y="558"/>
                </a:cubicBezTo>
                <a:cubicBezTo>
                  <a:pt x="1492" y="559"/>
                  <a:pt x="1492" y="559"/>
                  <a:pt x="1492" y="559"/>
                </a:cubicBezTo>
                <a:cubicBezTo>
                  <a:pt x="1498" y="557"/>
                  <a:pt x="1498" y="557"/>
                  <a:pt x="1498" y="557"/>
                </a:cubicBezTo>
                <a:cubicBezTo>
                  <a:pt x="1499" y="556"/>
                  <a:pt x="1484" y="556"/>
                  <a:pt x="1502" y="560"/>
                </a:cubicBezTo>
                <a:cubicBezTo>
                  <a:pt x="1502" y="555"/>
                  <a:pt x="1502" y="555"/>
                  <a:pt x="1502" y="555"/>
                </a:cubicBezTo>
                <a:cubicBezTo>
                  <a:pt x="1509" y="555"/>
                  <a:pt x="1509" y="555"/>
                  <a:pt x="1509" y="555"/>
                </a:cubicBezTo>
                <a:cubicBezTo>
                  <a:pt x="1512" y="553"/>
                  <a:pt x="1512" y="553"/>
                  <a:pt x="1512" y="553"/>
                </a:cubicBezTo>
                <a:cubicBezTo>
                  <a:pt x="1513" y="554"/>
                  <a:pt x="1513" y="554"/>
                  <a:pt x="1513" y="554"/>
                </a:cubicBezTo>
                <a:cubicBezTo>
                  <a:pt x="1516" y="553"/>
                  <a:pt x="1516" y="553"/>
                  <a:pt x="1516" y="553"/>
                </a:cubicBezTo>
                <a:cubicBezTo>
                  <a:pt x="1517" y="551"/>
                  <a:pt x="1517" y="551"/>
                  <a:pt x="1517" y="551"/>
                </a:cubicBezTo>
                <a:cubicBezTo>
                  <a:pt x="1514" y="550"/>
                  <a:pt x="1514" y="550"/>
                  <a:pt x="1514" y="550"/>
                </a:cubicBezTo>
                <a:cubicBezTo>
                  <a:pt x="1512" y="552"/>
                  <a:pt x="1512" y="552"/>
                  <a:pt x="1512" y="552"/>
                </a:cubicBezTo>
                <a:cubicBezTo>
                  <a:pt x="1512" y="550"/>
                  <a:pt x="1512" y="550"/>
                  <a:pt x="1512" y="550"/>
                </a:cubicBezTo>
                <a:cubicBezTo>
                  <a:pt x="1516" y="550"/>
                  <a:pt x="1516" y="550"/>
                  <a:pt x="1516" y="550"/>
                </a:cubicBezTo>
                <a:cubicBezTo>
                  <a:pt x="1520" y="551"/>
                  <a:pt x="1520" y="551"/>
                  <a:pt x="1520" y="551"/>
                </a:cubicBezTo>
                <a:cubicBezTo>
                  <a:pt x="1522" y="548"/>
                  <a:pt x="1522" y="548"/>
                  <a:pt x="1522" y="548"/>
                </a:cubicBezTo>
                <a:cubicBezTo>
                  <a:pt x="1525" y="549"/>
                  <a:pt x="1525" y="549"/>
                  <a:pt x="1525" y="549"/>
                </a:cubicBezTo>
                <a:cubicBezTo>
                  <a:pt x="1526" y="549"/>
                  <a:pt x="1526" y="549"/>
                  <a:pt x="1526" y="549"/>
                </a:cubicBezTo>
                <a:cubicBezTo>
                  <a:pt x="1526" y="549"/>
                  <a:pt x="1515" y="552"/>
                  <a:pt x="1527" y="545"/>
                </a:cubicBezTo>
                <a:cubicBezTo>
                  <a:pt x="1527" y="545"/>
                  <a:pt x="1522" y="544"/>
                  <a:pt x="1527" y="547"/>
                </a:cubicBezTo>
                <a:cubicBezTo>
                  <a:pt x="1534" y="544"/>
                  <a:pt x="1534" y="544"/>
                  <a:pt x="1534" y="544"/>
                </a:cubicBezTo>
                <a:cubicBezTo>
                  <a:pt x="1534" y="544"/>
                  <a:pt x="1534" y="544"/>
                  <a:pt x="1534" y="544"/>
                </a:cubicBezTo>
                <a:cubicBezTo>
                  <a:pt x="1537" y="541"/>
                  <a:pt x="1537" y="541"/>
                  <a:pt x="1537" y="541"/>
                </a:cubicBezTo>
                <a:cubicBezTo>
                  <a:pt x="1538" y="542"/>
                  <a:pt x="1538" y="542"/>
                  <a:pt x="1538" y="542"/>
                </a:cubicBezTo>
                <a:cubicBezTo>
                  <a:pt x="1539" y="540"/>
                  <a:pt x="1539" y="540"/>
                  <a:pt x="1539" y="540"/>
                </a:cubicBezTo>
                <a:cubicBezTo>
                  <a:pt x="1543" y="544"/>
                  <a:pt x="1543" y="544"/>
                  <a:pt x="1543" y="544"/>
                </a:cubicBezTo>
                <a:cubicBezTo>
                  <a:pt x="1549" y="541"/>
                  <a:pt x="1549" y="541"/>
                  <a:pt x="1549" y="541"/>
                </a:cubicBezTo>
                <a:cubicBezTo>
                  <a:pt x="1549" y="539"/>
                  <a:pt x="1549" y="539"/>
                  <a:pt x="1549" y="539"/>
                </a:cubicBezTo>
                <a:cubicBezTo>
                  <a:pt x="1554" y="539"/>
                  <a:pt x="1554" y="539"/>
                  <a:pt x="1554" y="539"/>
                </a:cubicBezTo>
                <a:cubicBezTo>
                  <a:pt x="1554" y="538"/>
                  <a:pt x="1554" y="538"/>
                  <a:pt x="1554" y="538"/>
                </a:cubicBezTo>
                <a:cubicBezTo>
                  <a:pt x="1554" y="538"/>
                  <a:pt x="1556" y="537"/>
                  <a:pt x="1555" y="539"/>
                </a:cubicBezTo>
                <a:cubicBezTo>
                  <a:pt x="1558" y="536"/>
                  <a:pt x="1558" y="536"/>
                  <a:pt x="1558" y="536"/>
                </a:cubicBezTo>
                <a:cubicBezTo>
                  <a:pt x="1563" y="536"/>
                  <a:pt x="1563" y="536"/>
                  <a:pt x="1563" y="536"/>
                </a:cubicBezTo>
                <a:cubicBezTo>
                  <a:pt x="1566" y="539"/>
                  <a:pt x="1568" y="534"/>
                  <a:pt x="1569" y="535"/>
                </a:cubicBezTo>
                <a:cubicBezTo>
                  <a:pt x="1569" y="532"/>
                  <a:pt x="1572" y="537"/>
                  <a:pt x="1569" y="532"/>
                </a:cubicBezTo>
                <a:cubicBezTo>
                  <a:pt x="1572" y="532"/>
                  <a:pt x="1572" y="532"/>
                  <a:pt x="1572" y="532"/>
                </a:cubicBezTo>
                <a:cubicBezTo>
                  <a:pt x="1569" y="529"/>
                  <a:pt x="1569" y="529"/>
                  <a:pt x="1569" y="529"/>
                </a:cubicBezTo>
                <a:cubicBezTo>
                  <a:pt x="1575" y="529"/>
                  <a:pt x="1575" y="529"/>
                  <a:pt x="1575" y="529"/>
                </a:cubicBezTo>
                <a:cubicBezTo>
                  <a:pt x="1575" y="526"/>
                  <a:pt x="1575" y="526"/>
                  <a:pt x="1575" y="526"/>
                </a:cubicBezTo>
                <a:cubicBezTo>
                  <a:pt x="1576" y="526"/>
                  <a:pt x="1576" y="527"/>
                  <a:pt x="1577" y="526"/>
                </a:cubicBezTo>
                <a:cubicBezTo>
                  <a:pt x="1577" y="525"/>
                  <a:pt x="1577" y="525"/>
                  <a:pt x="1577" y="525"/>
                </a:cubicBezTo>
                <a:cubicBezTo>
                  <a:pt x="1572" y="525"/>
                  <a:pt x="1572" y="525"/>
                  <a:pt x="1572" y="525"/>
                </a:cubicBezTo>
                <a:cubicBezTo>
                  <a:pt x="1568" y="529"/>
                  <a:pt x="1568" y="529"/>
                  <a:pt x="1568" y="529"/>
                </a:cubicBezTo>
                <a:cubicBezTo>
                  <a:pt x="1568" y="531"/>
                  <a:pt x="1568" y="531"/>
                  <a:pt x="1568" y="531"/>
                </a:cubicBezTo>
                <a:cubicBezTo>
                  <a:pt x="1563" y="532"/>
                  <a:pt x="1563" y="532"/>
                  <a:pt x="1563" y="532"/>
                </a:cubicBezTo>
                <a:cubicBezTo>
                  <a:pt x="1559" y="531"/>
                  <a:pt x="1559" y="531"/>
                  <a:pt x="1559" y="531"/>
                </a:cubicBezTo>
                <a:cubicBezTo>
                  <a:pt x="1556" y="533"/>
                  <a:pt x="1556" y="533"/>
                  <a:pt x="1556" y="533"/>
                </a:cubicBezTo>
                <a:cubicBezTo>
                  <a:pt x="1557" y="533"/>
                  <a:pt x="1559" y="531"/>
                  <a:pt x="1561" y="535"/>
                </a:cubicBezTo>
                <a:cubicBezTo>
                  <a:pt x="1556" y="535"/>
                  <a:pt x="1556" y="535"/>
                  <a:pt x="1556" y="535"/>
                </a:cubicBezTo>
                <a:cubicBezTo>
                  <a:pt x="1550" y="538"/>
                  <a:pt x="1550" y="538"/>
                  <a:pt x="1550" y="538"/>
                </a:cubicBezTo>
                <a:cubicBezTo>
                  <a:pt x="1548" y="537"/>
                  <a:pt x="1548" y="537"/>
                  <a:pt x="1548" y="537"/>
                </a:cubicBezTo>
                <a:cubicBezTo>
                  <a:pt x="1548" y="540"/>
                  <a:pt x="1548" y="540"/>
                  <a:pt x="1548" y="540"/>
                </a:cubicBezTo>
                <a:cubicBezTo>
                  <a:pt x="1546" y="540"/>
                  <a:pt x="1546" y="540"/>
                  <a:pt x="1546" y="540"/>
                </a:cubicBezTo>
                <a:cubicBezTo>
                  <a:pt x="1546" y="538"/>
                  <a:pt x="1546" y="538"/>
                  <a:pt x="1546" y="538"/>
                </a:cubicBezTo>
                <a:cubicBezTo>
                  <a:pt x="1543" y="538"/>
                  <a:pt x="1543" y="538"/>
                  <a:pt x="1543" y="538"/>
                </a:cubicBezTo>
                <a:cubicBezTo>
                  <a:pt x="1544" y="534"/>
                  <a:pt x="1544" y="534"/>
                  <a:pt x="1544" y="534"/>
                </a:cubicBezTo>
                <a:cubicBezTo>
                  <a:pt x="1545" y="536"/>
                  <a:pt x="1545" y="536"/>
                  <a:pt x="1545" y="536"/>
                </a:cubicBezTo>
                <a:cubicBezTo>
                  <a:pt x="1549" y="536"/>
                  <a:pt x="1549" y="536"/>
                  <a:pt x="1549" y="536"/>
                </a:cubicBezTo>
                <a:cubicBezTo>
                  <a:pt x="1549" y="534"/>
                  <a:pt x="1549" y="534"/>
                  <a:pt x="1549" y="534"/>
                </a:cubicBezTo>
                <a:cubicBezTo>
                  <a:pt x="1545" y="534"/>
                  <a:pt x="1545" y="534"/>
                  <a:pt x="1545" y="534"/>
                </a:cubicBezTo>
                <a:cubicBezTo>
                  <a:pt x="1546" y="532"/>
                  <a:pt x="1546" y="532"/>
                  <a:pt x="1546" y="532"/>
                </a:cubicBezTo>
                <a:cubicBezTo>
                  <a:pt x="1546" y="532"/>
                  <a:pt x="1546" y="532"/>
                  <a:pt x="1546" y="532"/>
                </a:cubicBezTo>
                <a:cubicBezTo>
                  <a:pt x="1555" y="528"/>
                  <a:pt x="1555" y="528"/>
                  <a:pt x="1555" y="528"/>
                </a:cubicBezTo>
                <a:cubicBezTo>
                  <a:pt x="1556" y="529"/>
                  <a:pt x="1556" y="529"/>
                  <a:pt x="1556" y="529"/>
                </a:cubicBezTo>
                <a:cubicBezTo>
                  <a:pt x="1561" y="525"/>
                  <a:pt x="1561" y="525"/>
                  <a:pt x="1561" y="525"/>
                </a:cubicBezTo>
                <a:cubicBezTo>
                  <a:pt x="1565" y="525"/>
                  <a:pt x="1565" y="525"/>
                  <a:pt x="1565" y="525"/>
                </a:cubicBezTo>
                <a:cubicBezTo>
                  <a:pt x="1564" y="525"/>
                  <a:pt x="1564" y="525"/>
                  <a:pt x="1564" y="525"/>
                </a:cubicBezTo>
                <a:cubicBezTo>
                  <a:pt x="1567" y="526"/>
                  <a:pt x="1567" y="526"/>
                  <a:pt x="1567" y="526"/>
                </a:cubicBezTo>
                <a:cubicBezTo>
                  <a:pt x="1571" y="525"/>
                  <a:pt x="1571" y="525"/>
                  <a:pt x="1571" y="525"/>
                </a:cubicBezTo>
                <a:cubicBezTo>
                  <a:pt x="1571" y="523"/>
                  <a:pt x="1571" y="523"/>
                  <a:pt x="1571" y="523"/>
                </a:cubicBezTo>
                <a:cubicBezTo>
                  <a:pt x="1573" y="523"/>
                  <a:pt x="1573" y="523"/>
                  <a:pt x="1573" y="523"/>
                </a:cubicBezTo>
                <a:cubicBezTo>
                  <a:pt x="1575" y="522"/>
                  <a:pt x="1575" y="522"/>
                  <a:pt x="1575" y="522"/>
                </a:cubicBezTo>
                <a:cubicBezTo>
                  <a:pt x="1573" y="521"/>
                  <a:pt x="1573" y="521"/>
                  <a:pt x="1573" y="521"/>
                </a:cubicBezTo>
                <a:cubicBezTo>
                  <a:pt x="1576" y="520"/>
                  <a:pt x="1576" y="520"/>
                  <a:pt x="1576" y="520"/>
                </a:cubicBezTo>
                <a:cubicBezTo>
                  <a:pt x="1578" y="516"/>
                  <a:pt x="1578" y="516"/>
                  <a:pt x="1578" y="516"/>
                </a:cubicBezTo>
                <a:cubicBezTo>
                  <a:pt x="1582" y="516"/>
                  <a:pt x="1582" y="516"/>
                  <a:pt x="1582" y="516"/>
                </a:cubicBezTo>
                <a:cubicBezTo>
                  <a:pt x="1584" y="514"/>
                  <a:pt x="1584" y="514"/>
                  <a:pt x="1584" y="514"/>
                </a:cubicBezTo>
                <a:cubicBezTo>
                  <a:pt x="1585" y="516"/>
                  <a:pt x="1585" y="516"/>
                  <a:pt x="1585" y="516"/>
                </a:cubicBezTo>
                <a:cubicBezTo>
                  <a:pt x="1586" y="515"/>
                  <a:pt x="1586" y="515"/>
                  <a:pt x="1586" y="515"/>
                </a:cubicBezTo>
                <a:cubicBezTo>
                  <a:pt x="1585" y="520"/>
                  <a:pt x="1585" y="520"/>
                  <a:pt x="1585" y="520"/>
                </a:cubicBezTo>
                <a:cubicBezTo>
                  <a:pt x="1585" y="520"/>
                  <a:pt x="1585" y="520"/>
                  <a:pt x="1585" y="520"/>
                </a:cubicBezTo>
                <a:cubicBezTo>
                  <a:pt x="1585" y="518"/>
                  <a:pt x="1579" y="522"/>
                  <a:pt x="1583" y="517"/>
                </a:cubicBezTo>
                <a:cubicBezTo>
                  <a:pt x="1582" y="520"/>
                  <a:pt x="1582" y="520"/>
                  <a:pt x="1582" y="520"/>
                </a:cubicBezTo>
                <a:cubicBezTo>
                  <a:pt x="1577" y="521"/>
                  <a:pt x="1577" y="521"/>
                  <a:pt x="1577" y="521"/>
                </a:cubicBezTo>
                <a:cubicBezTo>
                  <a:pt x="1578" y="525"/>
                  <a:pt x="1578" y="525"/>
                  <a:pt x="1578" y="525"/>
                </a:cubicBezTo>
                <a:cubicBezTo>
                  <a:pt x="1581" y="525"/>
                  <a:pt x="1581" y="525"/>
                  <a:pt x="1581" y="525"/>
                </a:cubicBezTo>
                <a:cubicBezTo>
                  <a:pt x="1581" y="523"/>
                  <a:pt x="1583" y="527"/>
                  <a:pt x="1582" y="523"/>
                </a:cubicBezTo>
                <a:cubicBezTo>
                  <a:pt x="1583" y="525"/>
                  <a:pt x="1583" y="525"/>
                  <a:pt x="1583" y="525"/>
                </a:cubicBezTo>
                <a:cubicBezTo>
                  <a:pt x="1584" y="524"/>
                  <a:pt x="1593" y="529"/>
                  <a:pt x="1590" y="522"/>
                </a:cubicBezTo>
                <a:cubicBezTo>
                  <a:pt x="1593" y="520"/>
                  <a:pt x="1593" y="520"/>
                  <a:pt x="1593" y="520"/>
                </a:cubicBezTo>
                <a:cubicBezTo>
                  <a:pt x="1600" y="517"/>
                  <a:pt x="1600" y="517"/>
                  <a:pt x="1600" y="517"/>
                </a:cubicBezTo>
                <a:cubicBezTo>
                  <a:pt x="1599" y="515"/>
                  <a:pt x="1599" y="515"/>
                  <a:pt x="1599" y="515"/>
                </a:cubicBezTo>
                <a:cubicBezTo>
                  <a:pt x="1601" y="515"/>
                  <a:pt x="1601" y="515"/>
                  <a:pt x="1601" y="515"/>
                </a:cubicBezTo>
                <a:cubicBezTo>
                  <a:pt x="1600" y="517"/>
                  <a:pt x="1600" y="517"/>
                  <a:pt x="1600" y="517"/>
                </a:cubicBezTo>
                <a:cubicBezTo>
                  <a:pt x="1600" y="519"/>
                  <a:pt x="1600" y="519"/>
                  <a:pt x="1600" y="519"/>
                </a:cubicBezTo>
                <a:cubicBezTo>
                  <a:pt x="1594" y="522"/>
                  <a:pt x="1594" y="522"/>
                  <a:pt x="1594" y="522"/>
                </a:cubicBezTo>
                <a:cubicBezTo>
                  <a:pt x="1592" y="522"/>
                  <a:pt x="1597" y="520"/>
                  <a:pt x="1591" y="521"/>
                </a:cubicBezTo>
                <a:cubicBezTo>
                  <a:pt x="1588" y="525"/>
                  <a:pt x="1588" y="525"/>
                  <a:pt x="1588" y="525"/>
                </a:cubicBezTo>
                <a:cubicBezTo>
                  <a:pt x="1583" y="527"/>
                  <a:pt x="1619" y="508"/>
                  <a:pt x="1572" y="534"/>
                </a:cubicBezTo>
                <a:cubicBezTo>
                  <a:pt x="1563" y="539"/>
                  <a:pt x="1563" y="539"/>
                  <a:pt x="1563" y="539"/>
                </a:cubicBezTo>
                <a:cubicBezTo>
                  <a:pt x="1562" y="537"/>
                  <a:pt x="1562" y="537"/>
                  <a:pt x="1562" y="537"/>
                </a:cubicBezTo>
                <a:cubicBezTo>
                  <a:pt x="1555" y="545"/>
                  <a:pt x="1555" y="545"/>
                  <a:pt x="1555" y="545"/>
                </a:cubicBezTo>
                <a:cubicBezTo>
                  <a:pt x="1552" y="546"/>
                  <a:pt x="1552" y="546"/>
                  <a:pt x="1552" y="546"/>
                </a:cubicBezTo>
                <a:cubicBezTo>
                  <a:pt x="1552" y="545"/>
                  <a:pt x="1552" y="545"/>
                  <a:pt x="1552" y="545"/>
                </a:cubicBezTo>
                <a:cubicBezTo>
                  <a:pt x="1543" y="549"/>
                  <a:pt x="1543" y="549"/>
                  <a:pt x="1543" y="549"/>
                </a:cubicBezTo>
                <a:cubicBezTo>
                  <a:pt x="1543" y="549"/>
                  <a:pt x="1546" y="550"/>
                  <a:pt x="1542" y="550"/>
                </a:cubicBezTo>
                <a:cubicBezTo>
                  <a:pt x="1544" y="553"/>
                  <a:pt x="1550" y="546"/>
                  <a:pt x="1561" y="547"/>
                </a:cubicBezTo>
                <a:cubicBezTo>
                  <a:pt x="1559" y="547"/>
                  <a:pt x="1559" y="545"/>
                  <a:pt x="1561" y="545"/>
                </a:cubicBezTo>
                <a:cubicBezTo>
                  <a:pt x="1561" y="546"/>
                  <a:pt x="1561" y="546"/>
                  <a:pt x="1561" y="546"/>
                </a:cubicBezTo>
                <a:cubicBezTo>
                  <a:pt x="1557" y="546"/>
                  <a:pt x="1564" y="551"/>
                  <a:pt x="1564" y="543"/>
                </a:cubicBezTo>
                <a:cubicBezTo>
                  <a:pt x="1564" y="544"/>
                  <a:pt x="1564" y="544"/>
                  <a:pt x="1564" y="544"/>
                </a:cubicBezTo>
                <a:cubicBezTo>
                  <a:pt x="1566" y="543"/>
                  <a:pt x="1566" y="543"/>
                  <a:pt x="1566" y="543"/>
                </a:cubicBezTo>
                <a:cubicBezTo>
                  <a:pt x="1572" y="542"/>
                  <a:pt x="1572" y="542"/>
                  <a:pt x="1572" y="542"/>
                </a:cubicBezTo>
                <a:cubicBezTo>
                  <a:pt x="1569" y="544"/>
                  <a:pt x="1569" y="544"/>
                  <a:pt x="1569" y="544"/>
                </a:cubicBezTo>
                <a:cubicBezTo>
                  <a:pt x="1577" y="546"/>
                  <a:pt x="1577" y="546"/>
                  <a:pt x="1577" y="546"/>
                </a:cubicBezTo>
                <a:cubicBezTo>
                  <a:pt x="1578" y="545"/>
                  <a:pt x="1578" y="545"/>
                  <a:pt x="1578" y="545"/>
                </a:cubicBezTo>
                <a:cubicBezTo>
                  <a:pt x="1578" y="547"/>
                  <a:pt x="1578" y="547"/>
                  <a:pt x="1578" y="547"/>
                </a:cubicBezTo>
                <a:cubicBezTo>
                  <a:pt x="1579" y="547"/>
                  <a:pt x="1580" y="549"/>
                  <a:pt x="1581" y="547"/>
                </a:cubicBezTo>
                <a:cubicBezTo>
                  <a:pt x="1581" y="545"/>
                  <a:pt x="1581" y="545"/>
                  <a:pt x="1581" y="545"/>
                </a:cubicBezTo>
                <a:cubicBezTo>
                  <a:pt x="1584" y="543"/>
                  <a:pt x="1584" y="543"/>
                  <a:pt x="1584" y="543"/>
                </a:cubicBezTo>
                <a:cubicBezTo>
                  <a:pt x="1583" y="546"/>
                  <a:pt x="1583" y="546"/>
                  <a:pt x="1583" y="546"/>
                </a:cubicBezTo>
                <a:cubicBezTo>
                  <a:pt x="1588" y="546"/>
                  <a:pt x="1588" y="546"/>
                  <a:pt x="1588" y="546"/>
                </a:cubicBezTo>
                <a:cubicBezTo>
                  <a:pt x="1590" y="543"/>
                  <a:pt x="1590" y="543"/>
                  <a:pt x="1590" y="543"/>
                </a:cubicBezTo>
                <a:cubicBezTo>
                  <a:pt x="1591" y="543"/>
                  <a:pt x="1592" y="543"/>
                  <a:pt x="1593" y="543"/>
                </a:cubicBezTo>
                <a:cubicBezTo>
                  <a:pt x="1589" y="542"/>
                  <a:pt x="1589" y="542"/>
                  <a:pt x="1589" y="542"/>
                </a:cubicBezTo>
                <a:cubicBezTo>
                  <a:pt x="1588" y="542"/>
                  <a:pt x="1588" y="542"/>
                  <a:pt x="1588" y="542"/>
                </a:cubicBezTo>
                <a:cubicBezTo>
                  <a:pt x="1589" y="541"/>
                  <a:pt x="1589" y="541"/>
                  <a:pt x="1589" y="541"/>
                </a:cubicBezTo>
                <a:cubicBezTo>
                  <a:pt x="1587" y="540"/>
                  <a:pt x="1587" y="540"/>
                  <a:pt x="1587" y="540"/>
                </a:cubicBezTo>
                <a:cubicBezTo>
                  <a:pt x="1587" y="536"/>
                  <a:pt x="1587" y="536"/>
                  <a:pt x="1587" y="536"/>
                </a:cubicBezTo>
                <a:cubicBezTo>
                  <a:pt x="1590" y="537"/>
                  <a:pt x="1590" y="537"/>
                  <a:pt x="1590" y="537"/>
                </a:cubicBezTo>
                <a:cubicBezTo>
                  <a:pt x="1590" y="540"/>
                  <a:pt x="1590" y="540"/>
                  <a:pt x="1590" y="540"/>
                </a:cubicBezTo>
                <a:cubicBezTo>
                  <a:pt x="1594" y="539"/>
                  <a:pt x="1594" y="539"/>
                  <a:pt x="1594" y="539"/>
                </a:cubicBezTo>
                <a:cubicBezTo>
                  <a:pt x="1594" y="535"/>
                  <a:pt x="1594" y="535"/>
                  <a:pt x="1594" y="535"/>
                </a:cubicBezTo>
                <a:cubicBezTo>
                  <a:pt x="1597" y="535"/>
                  <a:pt x="1598" y="532"/>
                  <a:pt x="1601" y="535"/>
                </a:cubicBezTo>
                <a:cubicBezTo>
                  <a:pt x="1603" y="535"/>
                  <a:pt x="1604" y="531"/>
                  <a:pt x="1605" y="535"/>
                </a:cubicBezTo>
                <a:cubicBezTo>
                  <a:pt x="1603" y="538"/>
                  <a:pt x="1603" y="538"/>
                  <a:pt x="1603" y="538"/>
                </a:cubicBezTo>
                <a:cubicBezTo>
                  <a:pt x="1605" y="539"/>
                  <a:pt x="1605" y="539"/>
                  <a:pt x="1605" y="539"/>
                </a:cubicBezTo>
                <a:cubicBezTo>
                  <a:pt x="1614" y="535"/>
                  <a:pt x="1614" y="535"/>
                  <a:pt x="1614" y="535"/>
                </a:cubicBezTo>
                <a:cubicBezTo>
                  <a:pt x="1614" y="533"/>
                  <a:pt x="1614" y="533"/>
                  <a:pt x="1614" y="533"/>
                </a:cubicBezTo>
                <a:cubicBezTo>
                  <a:pt x="1623" y="531"/>
                  <a:pt x="1623" y="531"/>
                  <a:pt x="1623" y="531"/>
                </a:cubicBezTo>
                <a:cubicBezTo>
                  <a:pt x="1631" y="527"/>
                  <a:pt x="1631" y="527"/>
                  <a:pt x="1631" y="527"/>
                </a:cubicBezTo>
                <a:cubicBezTo>
                  <a:pt x="1636" y="527"/>
                  <a:pt x="1636" y="527"/>
                  <a:pt x="1636" y="527"/>
                </a:cubicBezTo>
                <a:cubicBezTo>
                  <a:pt x="1636" y="524"/>
                  <a:pt x="1636" y="524"/>
                  <a:pt x="1636" y="524"/>
                </a:cubicBezTo>
                <a:cubicBezTo>
                  <a:pt x="1640" y="524"/>
                  <a:pt x="1640" y="524"/>
                  <a:pt x="1640" y="524"/>
                </a:cubicBezTo>
                <a:cubicBezTo>
                  <a:pt x="1640" y="523"/>
                  <a:pt x="1639" y="523"/>
                  <a:pt x="1640" y="522"/>
                </a:cubicBezTo>
                <a:cubicBezTo>
                  <a:pt x="1641" y="524"/>
                  <a:pt x="1641" y="524"/>
                  <a:pt x="1641" y="524"/>
                </a:cubicBezTo>
                <a:cubicBezTo>
                  <a:pt x="1642" y="522"/>
                  <a:pt x="1644" y="524"/>
                  <a:pt x="1646" y="523"/>
                </a:cubicBezTo>
                <a:cubicBezTo>
                  <a:pt x="1647" y="524"/>
                  <a:pt x="1647" y="524"/>
                  <a:pt x="1647" y="524"/>
                </a:cubicBezTo>
                <a:cubicBezTo>
                  <a:pt x="1643" y="525"/>
                  <a:pt x="1643" y="525"/>
                  <a:pt x="1643" y="525"/>
                </a:cubicBezTo>
                <a:cubicBezTo>
                  <a:pt x="1647" y="522"/>
                  <a:pt x="1640" y="522"/>
                  <a:pt x="1636" y="528"/>
                </a:cubicBezTo>
                <a:cubicBezTo>
                  <a:pt x="1634" y="528"/>
                  <a:pt x="1631" y="528"/>
                  <a:pt x="1631" y="530"/>
                </a:cubicBezTo>
                <a:cubicBezTo>
                  <a:pt x="1631" y="531"/>
                  <a:pt x="1631" y="531"/>
                  <a:pt x="1631" y="531"/>
                </a:cubicBezTo>
                <a:cubicBezTo>
                  <a:pt x="1635" y="532"/>
                  <a:pt x="1635" y="532"/>
                  <a:pt x="1635" y="532"/>
                </a:cubicBezTo>
                <a:cubicBezTo>
                  <a:pt x="1639" y="531"/>
                  <a:pt x="1639" y="531"/>
                  <a:pt x="1639" y="531"/>
                </a:cubicBezTo>
                <a:cubicBezTo>
                  <a:pt x="1640" y="528"/>
                  <a:pt x="1640" y="528"/>
                  <a:pt x="1640" y="528"/>
                </a:cubicBezTo>
                <a:cubicBezTo>
                  <a:pt x="1644" y="528"/>
                  <a:pt x="1644" y="528"/>
                  <a:pt x="1644" y="528"/>
                </a:cubicBezTo>
                <a:cubicBezTo>
                  <a:pt x="1645" y="528"/>
                  <a:pt x="1640" y="528"/>
                  <a:pt x="1646" y="527"/>
                </a:cubicBezTo>
                <a:cubicBezTo>
                  <a:pt x="1640" y="532"/>
                  <a:pt x="1640" y="532"/>
                  <a:pt x="1640" y="532"/>
                </a:cubicBezTo>
                <a:cubicBezTo>
                  <a:pt x="1649" y="529"/>
                  <a:pt x="1649" y="529"/>
                  <a:pt x="1649" y="529"/>
                </a:cubicBezTo>
                <a:cubicBezTo>
                  <a:pt x="1650" y="529"/>
                  <a:pt x="1642" y="531"/>
                  <a:pt x="1653" y="529"/>
                </a:cubicBezTo>
                <a:cubicBezTo>
                  <a:pt x="1654" y="525"/>
                  <a:pt x="1632" y="538"/>
                  <a:pt x="1660" y="522"/>
                </a:cubicBezTo>
                <a:cubicBezTo>
                  <a:pt x="1661" y="522"/>
                  <a:pt x="1661" y="522"/>
                  <a:pt x="1661" y="522"/>
                </a:cubicBezTo>
                <a:cubicBezTo>
                  <a:pt x="1664" y="520"/>
                  <a:pt x="1664" y="520"/>
                  <a:pt x="1664" y="520"/>
                </a:cubicBezTo>
                <a:cubicBezTo>
                  <a:pt x="1660" y="517"/>
                  <a:pt x="1660" y="517"/>
                  <a:pt x="1660" y="517"/>
                </a:cubicBezTo>
                <a:cubicBezTo>
                  <a:pt x="1657" y="516"/>
                  <a:pt x="1659" y="522"/>
                  <a:pt x="1655" y="517"/>
                </a:cubicBezTo>
                <a:cubicBezTo>
                  <a:pt x="1654" y="518"/>
                  <a:pt x="1654" y="518"/>
                  <a:pt x="1654" y="518"/>
                </a:cubicBezTo>
                <a:cubicBezTo>
                  <a:pt x="1653" y="517"/>
                  <a:pt x="1653" y="517"/>
                  <a:pt x="1653" y="517"/>
                </a:cubicBezTo>
                <a:cubicBezTo>
                  <a:pt x="1655" y="515"/>
                  <a:pt x="1655" y="515"/>
                  <a:pt x="1655" y="515"/>
                </a:cubicBezTo>
                <a:cubicBezTo>
                  <a:pt x="1655" y="514"/>
                  <a:pt x="1655" y="514"/>
                  <a:pt x="1655" y="514"/>
                </a:cubicBezTo>
                <a:cubicBezTo>
                  <a:pt x="1657" y="511"/>
                  <a:pt x="1657" y="511"/>
                  <a:pt x="1657" y="511"/>
                </a:cubicBezTo>
                <a:cubicBezTo>
                  <a:pt x="1659" y="512"/>
                  <a:pt x="1659" y="512"/>
                  <a:pt x="1659" y="512"/>
                </a:cubicBezTo>
                <a:cubicBezTo>
                  <a:pt x="1659" y="513"/>
                  <a:pt x="1654" y="509"/>
                  <a:pt x="1658" y="515"/>
                </a:cubicBezTo>
                <a:cubicBezTo>
                  <a:pt x="1660" y="513"/>
                  <a:pt x="1660" y="513"/>
                  <a:pt x="1660" y="513"/>
                </a:cubicBezTo>
                <a:cubicBezTo>
                  <a:pt x="1660" y="515"/>
                  <a:pt x="1660" y="515"/>
                  <a:pt x="1660" y="515"/>
                </a:cubicBezTo>
                <a:cubicBezTo>
                  <a:pt x="1664" y="516"/>
                  <a:pt x="1664" y="516"/>
                  <a:pt x="1664" y="516"/>
                </a:cubicBezTo>
                <a:cubicBezTo>
                  <a:pt x="1667" y="515"/>
                  <a:pt x="1667" y="515"/>
                  <a:pt x="1667" y="515"/>
                </a:cubicBezTo>
                <a:cubicBezTo>
                  <a:pt x="1668" y="517"/>
                  <a:pt x="1668" y="517"/>
                  <a:pt x="1668" y="517"/>
                </a:cubicBezTo>
                <a:cubicBezTo>
                  <a:pt x="1673" y="514"/>
                  <a:pt x="1673" y="514"/>
                  <a:pt x="1673" y="514"/>
                </a:cubicBezTo>
                <a:cubicBezTo>
                  <a:pt x="1672" y="511"/>
                  <a:pt x="1672" y="511"/>
                  <a:pt x="1672" y="511"/>
                </a:cubicBezTo>
                <a:cubicBezTo>
                  <a:pt x="1674" y="509"/>
                  <a:pt x="1674" y="509"/>
                  <a:pt x="1674" y="509"/>
                </a:cubicBezTo>
                <a:cubicBezTo>
                  <a:pt x="1677" y="510"/>
                  <a:pt x="1677" y="510"/>
                  <a:pt x="1677" y="510"/>
                </a:cubicBezTo>
                <a:cubicBezTo>
                  <a:pt x="1679" y="507"/>
                  <a:pt x="1679" y="507"/>
                  <a:pt x="1679" y="507"/>
                </a:cubicBezTo>
                <a:cubicBezTo>
                  <a:pt x="1681" y="507"/>
                  <a:pt x="1681" y="507"/>
                  <a:pt x="1681" y="507"/>
                </a:cubicBezTo>
                <a:cubicBezTo>
                  <a:pt x="1681" y="512"/>
                  <a:pt x="1681" y="512"/>
                  <a:pt x="1681" y="512"/>
                </a:cubicBezTo>
                <a:cubicBezTo>
                  <a:pt x="1678" y="513"/>
                  <a:pt x="1678" y="513"/>
                  <a:pt x="1678" y="513"/>
                </a:cubicBezTo>
                <a:cubicBezTo>
                  <a:pt x="1679" y="514"/>
                  <a:pt x="1679" y="514"/>
                  <a:pt x="1679" y="514"/>
                </a:cubicBezTo>
                <a:cubicBezTo>
                  <a:pt x="1677" y="516"/>
                  <a:pt x="1677" y="516"/>
                  <a:pt x="1677" y="516"/>
                </a:cubicBezTo>
                <a:cubicBezTo>
                  <a:pt x="1678" y="519"/>
                  <a:pt x="1678" y="519"/>
                  <a:pt x="1678" y="519"/>
                </a:cubicBezTo>
                <a:cubicBezTo>
                  <a:pt x="1673" y="519"/>
                  <a:pt x="1673" y="519"/>
                  <a:pt x="1673" y="519"/>
                </a:cubicBezTo>
                <a:cubicBezTo>
                  <a:pt x="1672" y="519"/>
                  <a:pt x="1672" y="520"/>
                  <a:pt x="1675" y="521"/>
                </a:cubicBezTo>
                <a:cubicBezTo>
                  <a:pt x="1668" y="520"/>
                  <a:pt x="1668" y="520"/>
                  <a:pt x="1668" y="520"/>
                </a:cubicBezTo>
                <a:cubicBezTo>
                  <a:pt x="1670" y="522"/>
                  <a:pt x="1670" y="522"/>
                  <a:pt x="1670" y="522"/>
                </a:cubicBezTo>
                <a:cubicBezTo>
                  <a:pt x="1668" y="520"/>
                  <a:pt x="1666" y="527"/>
                  <a:pt x="1665" y="521"/>
                </a:cubicBezTo>
                <a:cubicBezTo>
                  <a:pt x="1657" y="528"/>
                  <a:pt x="1657" y="528"/>
                  <a:pt x="1657" y="528"/>
                </a:cubicBezTo>
                <a:cubicBezTo>
                  <a:pt x="1659" y="529"/>
                  <a:pt x="1659" y="529"/>
                  <a:pt x="1659" y="529"/>
                </a:cubicBezTo>
                <a:cubicBezTo>
                  <a:pt x="1667" y="527"/>
                  <a:pt x="1667" y="527"/>
                  <a:pt x="1667" y="527"/>
                </a:cubicBezTo>
                <a:cubicBezTo>
                  <a:pt x="1672" y="529"/>
                  <a:pt x="1672" y="529"/>
                  <a:pt x="1672" y="529"/>
                </a:cubicBezTo>
                <a:cubicBezTo>
                  <a:pt x="1679" y="527"/>
                  <a:pt x="1679" y="527"/>
                  <a:pt x="1679" y="527"/>
                </a:cubicBezTo>
                <a:cubicBezTo>
                  <a:pt x="1716" y="525"/>
                  <a:pt x="1716" y="525"/>
                  <a:pt x="1716" y="525"/>
                </a:cubicBezTo>
                <a:cubicBezTo>
                  <a:pt x="1721" y="525"/>
                  <a:pt x="1721" y="525"/>
                  <a:pt x="1721" y="525"/>
                </a:cubicBezTo>
                <a:cubicBezTo>
                  <a:pt x="1722" y="526"/>
                  <a:pt x="1722" y="526"/>
                  <a:pt x="1722" y="526"/>
                </a:cubicBezTo>
                <a:cubicBezTo>
                  <a:pt x="1714" y="528"/>
                  <a:pt x="1714" y="528"/>
                  <a:pt x="1714" y="528"/>
                </a:cubicBezTo>
                <a:cubicBezTo>
                  <a:pt x="1752" y="530"/>
                  <a:pt x="1752" y="530"/>
                  <a:pt x="1752" y="530"/>
                </a:cubicBezTo>
                <a:cubicBezTo>
                  <a:pt x="1771" y="528"/>
                  <a:pt x="1771" y="528"/>
                  <a:pt x="1771" y="528"/>
                </a:cubicBezTo>
                <a:cubicBezTo>
                  <a:pt x="1770" y="529"/>
                  <a:pt x="1770" y="529"/>
                  <a:pt x="1770" y="529"/>
                </a:cubicBezTo>
                <a:cubicBezTo>
                  <a:pt x="1771" y="531"/>
                  <a:pt x="1771" y="531"/>
                  <a:pt x="1771" y="531"/>
                </a:cubicBezTo>
                <a:cubicBezTo>
                  <a:pt x="1756" y="532"/>
                  <a:pt x="1756" y="532"/>
                  <a:pt x="1756" y="532"/>
                </a:cubicBezTo>
                <a:cubicBezTo>
                  <a:pt x="1757" y="536"/>
                  <a:pt x="1757" y="536"/>
                  <a:pt x="1757" y="536"/>
                </a:cubicBezTo>
                <a:cubicBezTo>
                  <a:pt x="1757" y="539"/>
                  <a:pt x="1757" y="539"/>
                  <a:pt x="1757" y="539"/>
                </a:cubicBezTo>
                <a:cubicBezTo>
                  <a:pt x="1756" y="539"/>
                  <a:pt x="1756" y="539"/>
                  <a:pt x="1756" y="539"/>
                </a:cubicBezTo>
                <a:cubicBezTo>
                  <a:pt x="1755" y="540"/>
                  <a:pt x="1755" y="540"/>
                  <a:pt x="1755" y="540"/>
                </a:cubicBezTo>
                <a:cubicBezTo>
                  <a:pt x="1757" y="541"/>
                  <a:pt x="1757" y="541"/>
                  <a:pt x="1757" y="541"/>
                </a:cubicBezTo>
                <a:cubicBezTo>
                  <a:pt x="1753" y="542"/>
                  <a:pt x="1753" y="542"/>
                  <a:pt x="1753" y="542"/>
                </a:cubicBezTo>
                <a:cubicBezTo>
                  <a:pt x="1751" y="540"/>
                  <a:pt x="1751" y="540"/>
                  <a:pt x="1751" y="540"/>
                </a:cubicBezTo>
                <a:cubicBezTo>
                  <a:pt x="1749" y="542"/>
                  <a:pt x="1749" y="542"/>
                  <a:pt x="1749" y="542"/>
                </a:cubicBezTo>
                <a:cubicBezTo>
                  <a:pt x="1744" y="542"/>
                  <a:pt x="1744" y="542"/>
                  <a:pt x="1744" y="542"/>
                </a:cubicBezTo>
                <a:cubicBezTo>
                  <a:pt x="1741" y="544"/>
                  <a:pt x="1741" y="544"/>
                  <a:pt x="1741" y="544"/>
                </a:cubicBezTo>
                <a:cubicBezTo>
                  <a:pt x="1742" y="543"/>
                  <a:pt x="1742" y="543"/>
                  <a:pt x="1742" y="543"/>
                </a:cubicBezTo>
                <a:cubicBezTo>
                  <a:pt x="1735" y="544"/>
                  <a:pt x="1735" y="544"/>
                  <a:pt x="1735" y="544"/>
                </a:cubicBezTo>
                <a:cubicBezTo>
                  <a:pt x="1732" y="546"/>
                  <a:pt x="1754" y="540"/>
                  <a:pt x="1728" y="547"/>
                </a:cubicBezTo>
                <a:cubicBezTo>
                  <a:pt x="1726" y="546"/>
                  <a:pt x="1726" y="546"/>
                  <a:pt x="1726" y="546"/>
                </a:cubicBezTo>
                <a:cubicBezTo>
                  <a:pt x="1725" y="546"/>
                  <a:pt x="1729" y="549"/>
                  <a:pt x="1724" y="547"/>
                </a:cubicBezTo>
                <a:cubicBezTo>
                  <a:pt x="1724" y="549"/>
                  <a:pt x="1724" y="549"/>
                  <a:pt x="1724" y="549"/>
                </a:cubicBezTo>
                <a:cubicBezTo>
                  <a:pt x="1721" y="550"/>
                  <a:pt x="1721" y="550"/>
                  <a:pt x="1721" y="550"/>
                </a:cubicBezTo>
                <a:cubicBezTo>
                  <a:pt x="1710" y="552"/>
                  <a:pt x="1710" y="552"/>
                  <a:pt x="1710" y="552"/>
                </a:cubicBezTo>
                <a:cubicBezTo>
                  <a:pt x="1706" y="554"/>
                  <a:pt x="1706" y="554"/>
                  <a:pt x="1706" y="554"/>
                </a:cubicBezTo>
                <a:cubicBezTo>
                  <a:pt x="1704" y="553"/>
                  <a:pt x="1704" y="553"/>
                  <a:pt x="1704" y="553"/>
                </a:cubicBezTo>
                <a:cubicBezTo>
                  <a:pt x="1700" y="553"/>
                  <a:pt x="1700" y="553"/>
                  <a:pt x="1700" y="553"/>
                </a:cubicBezTo>
                <a:cubicBezTo>
                  <a:pt x="1700" y="551"/>
                  <a:pt x="1697" y="554"/>
                  <a:pt x="1698" y="551"/>
                </a:cubicBezTo>
                <a:cubicBezTo>
                  <a:pt x="1695" y="555"/>
                  <a:pt x="1695" y="555"/>
                  <a:pt x="1695" y="555"/>
                </a:cubicBezTo>
                <a:cubicBezTo>
                  <a:pt x="1691" y="558"/>
                  <a:pt x="1691" y="558"/>
                  <a:pt x="1691" y="558"/>
                </a:cubicBezTo>
                <a:cubicBezTo>
                  <a:pt x="1691" y="557"/>
                  <a:pt x="1691" y="557"/>
                  <a:pt x="1691" y="557"/>
                </a:cubicBezTo>
                <a:cubicBezTo>
                  <a:pt x="1684" y="560"/>
                  <a:pt x="1684" y="560"/>
                  <a:pt x="1684" y="560"/>
                </a:cubicBezTo>
                <a:cubicBezTo>
                  <a:pt x="1683" y="561"/>
                  <a:pt x="1683" y="561"/>
                  <a:pt x="1683" y="561"/>
                </a:cubicBezTo>
                <a:cubicBezTo>
                  <a:pt x="1686" y="563"/>
                  <a:pt x="1686" y="563"/>
                  <a:pt x="1686" y="563"/>
                </a:cubicBezTo>
                <a:cubicBezTo>
                  <a:pt x="1708" y="558"/>
                  <a:pt x="1708" y="558"/>
                  <a:pt x="1708" y="558"/>
                </a:cubicBezTo>
                <a:cubicBezTo>
                  <a:pt x="1716" y="556"/>
                  <a:pt x="1716" y="556"/>
                  <a:pt x="1716" y="556"/>
                </a:cubicBezTo>
                <a:cubicBezTo>
                  <a:pt x="1730" y="557"/>
                  <a:pt x="1730" y="557"/>
                  <a:pt x="1730" y="557"/>
                </a:cubicBezTo>
                <a:cubicBezTo>
                  <a:pt x="1732" y="556"/>
                  <a:pt x="1732" y="556"/>
                  <a:pt x="1732" y="556"/>
                </a:cubicBezTo>
                <a:cubicBezTo>
                  <a:pt x="1736" y="557"/>
                  <a:pt x="1736" y="557"/>
                  <a:pt x="1736" y="557"/>
                </a:cubicBezTo>
                <a:cubicBezTo>
                  <a:pt x="1736" y="560"/>
                  <a:pt x="1736" y="560"/>
                  <a:pt x="1736" y="560"/>
                </a:cubicBezTo>
                <a:cubicBezTo>
                  <a:pt x="1732" y="562"/>
                  <a:pt x="1732" y="562"/>
                  <a:pt x="1732" y="562"/>
                </a:cubicBezTo>
                <a:cubicBezTo>
                  <a:pt x="1725" y="562"/>
                  <a:pt x="1725" y="562"/>
                  <a:pt x="1725" y="562"/>
                </a:cubicBezTo>
                <a:cubicBezTo>
                  <a:pt x="1724" y="561"/>
                  <a:pt x="1724" y="561"/>
                  <a:pt x="1724" y="561"/>
                </a:cubicBezTo>
                <a:cubicBezTo>
                  <a:pt x="1714" y="564"/>
                  <a:pt x="1714" y="564"/>
                  <a:pt x="1714" y="564"/>
                </a:cubicBezTo>
                <a:cubicBezTo>
                  <a:pt x="1708" y="563"/>
                  <a:pt x="1708" y="563"/>
                  <a:pt x="1708" y="563"/>
                </a:cubicBezTo>
                <a:cubicBezTo>
                  <a:pt x="1700" y="564"/>
                  <a:pt x="1700" y="564"/>
                  <a:pt x="1700" y="564"/>
                </a:cubicBezTo>
                <a:cubicBezTo>
                  <a:pt x="1701" y="564"/>
                  <a:pt x="1701" y="564"/>
                  <a:pt x="1701" y="564"/>
                </a:cubicBezTo>
                <a:cubicBezTo>
                  <a:pt x="1698" y="568"/>
                  <a:pt x="1698" y="568"/>
                  <a:pt x="1698" y="568"/>
                </a:cubicBezTo>
                <a:cubicBezTo>
                  <a:pt x="1697" y="566"/>
                  <a:pt x="1697" y="566"/>
                  <a:pt x="1697" y="566"/>
                </a:cubicBezTo>
                <a:cubicBezTo>
                  <a:pt x="1694" y="567"/>
                  <a:pt x="1694" y="567"/>
                  <a:pt x="1694" y="567"/>
                </a:cubicBezTo>
                <a:cubicBezTo>
                  <a:pt x="1695" y="568"/>
                  <a:pt x="1693" y="566"/>
                  <a:pt x="1693" y="569"/>
                </a:cubicBezTo>
                <a:cubicBezTo>
                  <a:pt x="1709" y="567"/>
                  <a:pt x="1709" y="567"/>
                  <a:pt x="1709" y="567"/>
                </a:cubicBezTo>
                <a:cubicBezTo>
                  <a:pt x="1708" y="568"/>
                  <a:pt x="1708" y="568"/>
                  <a:pt x="1708" y="568"/>
                </a:cubicBezTo>
                <a:cubicBezTo>
                  <a:pt x="1709" y="569"/>
                  <a:pt x="1709" y="569"/>
                  <a:pt x="1709" y="569"/>
                </a:cubicBezTo>
                <a:cubicBezTo>
                  <a:pt x="1706" y="568"/>
                  <a:pt x="1706" y="568"/>
                  <a:pt x="1706" y="568"/>
                </a:cubicBezTo>
                <a:cubicBezTo>
                  <a:pt x="1704" y="571"/>
                  <a:pt x="1704" y="571"/>
                  <a:pt x="1704" y="571"/>
                </a:cubicBezTo>
                <a:cubicBezTo>
                  <a:pt x="1707" y="576"/>
                  <a:pt x="1707" y="576"/>
                  <a:pt x="1707" y="576"/>
                </a:cubicBezTo>
                <a:cubicBezTo>
                  <a:pt x="1714" y="575"/>
                  <a:pt x="1714" y="575"/>
                  <a:pt x="1714" y="575"/>
                </a:cubicBezTo>
                <a:cubicBezTo>
                  <a:pt x="1715" y="573"/>
                  <a:pt x="1715" y="573"/>
                  <a:pt x="1715" y="573"/>
                </a:cubicBezTo>
                <a:cubicBezTo>
                  <a:pt x="1720" y="573"/>
                  <a:pt x="1720" y="573"/>
                  <a:pt x="1720" y="573"/>
                </a:cubicBezTo>
                <a:cubicBezTo>
                  <a:pt x="1720" y="572"/>
                  <a:pt x="1720" y="572"/>
                  <a:pt x="1720" y="572"/>
                </a:cubicBezTo>
                <a:cubicBezTo>
                  <a:pt x="1720" y="574"/>
                  <a:pt x="1720" y="574"/>
                  <a:pt x="1720" y="574"/>
                </a:cubicBezTo>
                <a:cubicBezTo>
                  <a:pt x="1724" y="574"/>
                  <a:pt x="1724" y="574"/>
                  <a:pt x="1724" y="574"/>
                </a:cubicBezTo>
                <a:cubicBezTo>
                  <a:pt x="1724" y="575"/>
                  <a:pt x="1724" y="575"/>
                  <a:pt x="1724" y="575"/>
                </a:cubicBezTo>
                <a:cubicBezTo>
                  <a:pt x="1710" y="578"/>
                  <a:pt x="1710" y="578"/>
                  <a:pt x="1710" y="578"/>
                </a:cubicBezTo>
                <a:cubicBezTo>
                  <a:pt x="1710" y="579"/>
                  <a:pt x="1719" y="574"/>
                  <a:pt x="1707" y="580"/>
                </a:cubicBezTo>
                <a:cubicBezTo>
                  <a:pt x="1702" y="580"/>
                  <a:pt x="1702" y="580"/>
                  <a:pt x="1702" y="580"/>
                </a:cubicBezTo>
                <a:cubicBezTo>
                  <a:pt x="1701" y="577"/>
                  <a:pt x="1701" y="577"/>
                  <a:pt x="1701" y="577"/>
                </a:cubicBezTo>
                <a:cubicBezTo>
                  <a:pt x="1693" y="581"/>
                  <a:pt x="1693" y="581"/>
                  <a:pt x="1693" y="581"/>
                </a:cubicBezTo>
                <a:cubicBezTo>
                  <a:pt x="1687" y="581"/>
                  <a:pt x="1687" y="581"/>
                  <a:pt x="1687" y="581"/>
                </a:cubicBezTo>
                <a:cubicBezTo>
                  <a:pt x="1679" y="585"/>
                  <a:pt x="1679" y="585"/>
                  <a:pt x="1679" y="585"/>
                </a:cubicBezTo>
                <a:cubicBezTo>
                  <a:pt x="1678" y="586"/>
                  <a:pt x="1678" y="586"/>
                  <a:pt x="1678" y="586"/>
                </a:cubicBezTo>
                <a:cubicBezTo>
                  <a:pt x="1680" y="584"/>
                  <a:pt x="1680" y="584"/>
                  <a:pt x="1680" y="584"/>
                </a:cubicBezTo>
                <a:cubicBezTo>
                  <a:pt x="1677" y="579"/>
                  <a:pt x="1677" y="579"/>
                  <a:pt x="1677" y="579"/>
                </a:cubicBezTo>
                <a:cubicBezTo>
                  <a:pt x="1682" y="579"/>
                  <a:pt x="1682" y="579"/>
                  <a:pt x="1682" y="579"/>
                </a:cubicBezTo>
                <a:cubicBezTo>
                  <a:pt x="1679" y="577"/>
                  <a:pt x="1679" y="577"/>
                  <a:pt x="1679" y="577"/>
                </a:cubicBezTo>
                <a:cubicBezTo>
                  <a:pt x="1672" y="578"/>
                  <a:pt x="1672" y="578"/>
                  <a:pt x="1672" y="578"/>
                </a:cubicBezTo>
                <a:cubicBezTo>
                  <a:pt x="1669" y="574"/>
                  <a:pt x="1669" y="574"/>
                  <a:pt x="1669" y="574"/>
                </a:cubicBezTo>
                <a:cubicBezTo>
                  <a:pt x="1667" y="579"/>
                  <a:pt x="1667" y="579"/>
                  <a:pt x="1667" y="579"/>
                </a:cubicBezTo>
                <a:cubicBezTo>
                  <a:pt x="1656" y="581"/>
                  <a:pt x="1656" y="581"/>
                  <a:pt x="1656" y="581"/>
                </a:cubicBezTo>
                <a:cubicBezTo>
                  <a:pt x="1655" y="581"/>
                  <a:pt x="1654" y="581"/>
                  <a:pt x="1653" y="582"/>
                </a:cubicBezTo>
                <a:cubicBezTo>
                  <a:pt x="1646" y="583"/>
                  <a:pt x="1646" y="583"/>
                  <a:pt x="1646" y="583"/>
                </a:cubicBezTo>
                <a:cubicBezTo>
                  <a:pt x="1641" y="583"/>
                  <a:pt x="1641" y="583"/>
                  <a:pt x="1641" y="583"/>
                </a:cubicBezTo>
                <a:cubicBezTo>
                  <a:pt x="1641" y="583"/>
                  <a:pt x="1639" y="585"/>
                  <a:pt x="1641" y="581"/>
                </a:cubicBezTo>
                <a:cubicBezTo>
                  <a:pt x="1633" y="585"/>
                  <a:pt x="1633" y="585"/>
                  <a:pt x="1633" y="585"/>
                </a:cubicBezTo>
                <a:cubicBezTo>
                  <a:pt x="1631" y="583"/>
                  <a:pt x="1631" y="583"/>
                  <a:pt x="1631" y="583"/>
                </a:cubicBezTo>
                <a:cubicBezTo>
                  <a:pt x="1628" y="587"/>
                  <a:pt x="1628" y="587"/>
                  <a:pt x="1628" y="587"/>
                </a:cubicBezTo>
                <a:cubicBezTo>
                  <a:pt x="1627" y="586"/>
                  <a:pt x="1627" y="586"/>
                  <a:pt x="1627" y="586"/>
                </a:cubicBezTo>
                <a:cubicBezTo>
                  <a:pt x="1626" y="591"/>
                  <a:pt x="1627" y="583"/>
                  <a:pt x="1622" y="587"/>
                </a:cubicBezTo>
                <a:cubicBezTo>
                  <a:pt x="1625" y="588"/>
                  <a:pt x="1625" y="588"/>
                  <a:pt x="1625" y="588"/>
                </a:cubicBezTo>
                <a:cubicBezTo>
                  <a:pt x="1628" y="590"/>
                  <a:pt x="1628" y="590"/>
                  <a:pt x="1628" y="590"/>
                </a:cubicBezTo>
                <a:cubicBezTo>
                  <a:pt x="1625" y="592"/>
                  <a:pt x="1625" y="592"/>
                  <a:pt x="1625" y="592"/>
                </a:cubicBezTo>
                <a:cubicBezTo>
                  <a:pt x="1631" y="593"/>
                  <a:pt x="1631" y="593"/>
                  <a:pt x="1631" y="593"/>
                </a:cubicBezTo>
                <a:cubicBezTo>
                  <a:pt x="1635" y="593"/>
                  <a:pt x="1635" y="593"/>
                  <a:pt x="1635" y="593"/>
                </a:cubicBezTo>
                <a:cubicBezTo>
                  <a:pt x="1639" y="590"/>
                  <a:pt x="1639" y="590"/>
                  <a:pt x="1639" y="590"/>
                </a:cubicBezTo>
                <a:cubicBezTo>
                  <a:pt x="1652" y="587"/>
                  <a:pt x="1652" y="587"/>
                  <a:pt x="1652" y="587"/>
                </a:cubicBezTo>
                <a:cubicBezTo>
                  <a:pt x="1653" y="587"/>
                  <a:pt x="1653" y="587"/>
                  <a:pt x="1653" y="587"/>
                </a:cubicBezTo>
                <a:cubicBezTo>
                  <a:pt x="1653" y="587"/>
                  <a:pt x="1653" y="587"/>
                  <a:pt x="1653" y="587"/>
                </a:cubicBezTo>
                <a:cubicBezTo>
                  <a:pt x="1642" y="591"/>
                  <a:pt x="1642" y="591"/>
                  <a:pt x="1642" y="591"/>
                </a:cubicBezTo>
                <a:cubicBezTo>
                  <a:pt x="1641" y="592"/>
                  <a:pt x="1645" y="590"/>
                  <a:pt x="1641" y="593"/>
                </a:cubicBezTo>
                <a:cubicBezTo>
                  <a:pt x="1642" y="594"/>
                  <a:pt x="1642" y="594"/>
                  <a:pt x="1642" y="594"/>
                </a:cubicBezTo>
                <a:cubicBezTo>
                  <a:pt x="1641" y="594"/>
                  <a:pt x="1641" y="594"/>
                  <a:pt x="1641" y="594"/>
                </a:cubicBezTo>
                <a:cubicBezTo>
                  <a:pt x="1641" y="596"/>
                  <a:pt x="1641" y="596"/>
                  <a:pt x="1641" y="596"/>
                </a:cubicBezTo>
                <a:cubicBezTo>
                  <a:pt x="1642" y="597"/>
                  <a:pt x="1642" y="597"/>
                  <a:pt x="1642" y="597"/>
                </a:cubicBezTo>
                <a:cubicBezTo>
                  <a:pt x="1643" y="596"/>
                  <a:pt x="1643" y="596"/>
                  <a:pt x="1643" y="596"/>
                </a:cubicBezTo>
                <a:cubicBezTo>
                  <a:pt x="1644" y="597"/>
                  <a:pt x="1644" y="597"/>
                  <a:pt x="1644" y="597"/>
                </a:cubicBezTo>
                <a:cubicBezTo>
                  <a:pt x="1650" y="595"/>
                  <a:pt x="1647" y="600"/>
                  <a:pt x="1665" y="597"/>
                </a:cubicBezTo>
                <a:cubicBezTo>
                  <a:pt x="1667" y="598"/>
                  <a:pt x="1667" y="598"/>
                  <a:pt x="1667" y="598"/>
                </a:cubicBezTo>
                <a:cubicBezTo>
                  <a:pt x="1662" y="600"/>
                  <a:pt x="1662" y="600"/>
                  <a:pt x="1662" y="600"/>
                </a:cubicBezTo>
                <a:cubicBezTo>
                  <a:pt x="1660" y="601"/>
                  <a:pt x="1660" y="601"/>
                  <a:pt x="1660" y="601"/>
                </a:cubicBezTo>
                <a:cubicBezTo>
                  <a:pt x="1662" y="603"/>
                  <a:pt x="1662" y="603"/>
                  <a:pt x="1662" y="603"/>
                </a:cubicBezTo>
                <a:cubicBezTo>
                  <a:pt x="1673" y="599"/>
                  <a:pt x="1673" y="599"/>
                  <a:pt x="1673" y="599"/>
                </a:cubicBezTo>
                <a:cubicBezTo>
                  <a:pt x="1679" y="599"/>
                  <a:pt x="1679" y="599"/>
                  <a:pt x="1679" y="599"/>
                </a:cubicBezTo>
                <a:cubicBezTo>
                  <a:pt x="1683" y="595"/>
                  <a:pt x="1685" y="599"/>
                  <a:pt x="1693" y="596"/>
                </a:cubicBezTo>
                <a:cubicBezTo>
                  <a:pt x="1705" y="594"/>
                  <a:pt x="1705" y="594"/>
                  <a:pt x="1705" y="594"/>
                </a:cubicBezTo>
                <a:cubicBezTo>
                  <a:pt x="1724" y="590"/>
                  <a:pt x="1724" y="590"/>
                  <a:pt x="1724" y="590"/>
                </a:cubicBezTo>
                <a:cubicBezTo>
                  <a:pt x="1733" y="593"/>
                  <a:pt x="1733" y="593"/>
                  <a:pt x="1733" y="593"/>
                </a:cubicBezTo>
                <a:cubicBezTo>
                  <a:pt x="1738" y="596"/>
                  <a:pt x="1738" y="596"/>
                  <a:pt x="1738" y="596"/>
                </a:cubicBezTo>
                <a:cubicBezTo>
                  <a:pt x="1740" y="596"/>
                  <a:pt x="1740" y="596"/>
                  <a:pt x="1740" y="596"/>
                </a:cubicBezTo>
                <a:cubicBezTo>
                  <a:pt x="1740" y="594"/>
                  <a:pt x="1740" y="594"/>
                  <a:pt x="1740" y="594"/>
                </a:cubicBezTo>
                <a:cubicBezTo>
                  <a:pt x="1740" y="596"/>
                  <a:pt x="1734" y="591"/>
                  <a:pt x="1742" y="596"/>
                </a:cubicBezTo>
                <a:cubicBezTo>
                  <a:pt x="1743" y="593"/>
                  <a:pt x="1743" y="593"/>
                  <a:pt x="1743" y="593"/>
                </a:cubicBezTo>
                <a:cubicBezTo>
                  <a:pt x="1747" y="592"/>
                  <a:pt x="1747" y="592"/>
                  <a:pt x="1747" y="592"/>
                </a:cubicBezTo>
                <a:cubicBezTo>
                  <a:pt x="1750" y="593"/>
                  <a:pt x="1750" y="593"/>
                  <a:pt x="1750" y="593"/>
                </a:cubicBezTo>
                <a:cubicBezTo>
                  <a:pt x="1755" y="591"/>
                  <a:pt x="1755" y="591"/>
                  <a:pt x="1755" y="591"/>
                </a:cubicBezTo>
                <a:cubicBezTo>
                  <a:pt x="1757" y="592"/>
                  <a:pt x="1757" y="592"/>
                  <a:pt x="1757" y="592"/>
                </a:cubicBezTo>
                <a:cubicBezTo>
                  <a:pt x="1772" y="589"/>
                  <a:pt x="1772" y="589"/>
                  <a:pt x="1772" y="589"/>
                </a:cubicBezTo>
                <a:cubicBezTo>
                  <a:pt x="1775" y="590"/>
                  <a:pt x="1775" y="590"/>
                  <a:pt x="1775" y="590"/>
                </a:cubicBezTo>
                <a:cubicBezTo>
                  <a:pt x="1773" y="592"/>
                  <a:pt x="1773" y="592"/>
                  <a:pt x="1773" y="592"/>
                </a:cubicBezTo>
                <a:cubicBezTo>
                  <a:pt x="1778" y="593"/>
                  <a:pt x="1778" y="593"/>
                  <a:pt x="1778" y="593"/>
                </a:cubicBezTo>
                <a:cubicBezTo>
                  <a:pt x="1775" y="596"/>
                  <a:pt x="1775" y="596"/>
                  <a:pt x="1775" y="596"/>
                </a:cubicBezTo>
                <a:cubicBezTo>
                  <a:pt x="1767" y="596"/>
                  <a:pt x="1767" y="596"/>
                  <a:pt x="1767" y="596"/>
                </a:cubicBezTo>
                <a:cubicBezTo>
                  <a:pt x="1767" y="596"/>
                  <a:pt x="1767" y="596"/>
                  <a:pt x="1767" y="596"/>
                </a:cubicBezTo>
                <a:cubicBezTo>
                  <a:pt x="1761" y="596"/>
                  <a:pt x="1761" y="596"/>
                  <a:pt x="1761" y="596"/>
                </a:cubicBezTo>
                <a:cubicBezTo>
                  <a:pt x="1762" y="599"/>
                  <a:pt x="1762" y="599"/>
                  <a:pt x="1762" y="599"/>
                </a:cubicBezTo>
                <a:cubicBezTo>
                  <a:pt x="1756" y="599"/>
                  <a:pt x="1756" y="599"/>
                  <a:pt x="1756" y="599"/>
                </a:cubicBezTo>
                <a:cubicBezTo>
                  <a:pt x="1748" y="603"/>
                  <a:pt x="1748" y="603"/>
                  <a:pt x="1748" y="603"/>
                </a:cubicBezTo>
                <a:cubicBezTo>
                  <a:pt x="1736" y="608"/>
                  <a:pt x="1736" y="608"/>
                  <a:pt x="1736" y="608"/>
                </a:cubicBezTo>
                <a:cubicBezTo>
                  <a:pt x="1734" y="607"/>
                  <a:pt x="1734" y="607"/>
                  <a:pt x="1734" y="607"/>
                </a:cubicBezTo>
                <a:cubicBezTo>
                  <a:pt x="1733" y="607"/>
                  <a:pt x="1733" y="607"/>
                  <a:pt x="1733" y="607"/>
                </a:cubicBezTo>
                <a:cubicBezTo>
                  <a:pt x="1732" y="609"/>
                  <a:pt x="1732" y="609"/>
                  <a:pt x="1732" y="609"/>
                </a:cubicBezTo>
                <a:cubicBezTo>
                  <a:pt x="1729" y="608"/>
                  <a:pt x="1729" y="608"/>
                  <a:pt x="1729" y="608"/>
                </a:cubicBezTo>
                <a:cubicBezTo>
                  <a:pt x="1727" y="609"/>
                  <a:pt x="1727" y="609"/>
                  <a:pt x="1727" y="609"/>
                </a:cubicBezTo>
                <a:cubicBezTo>
                  <a:pt x="1729" y="610"/>
                  <a:pt x="1729" y="610"/>
                  <a:pt x="1729" y="610"/>
                </a:cubicBezTo>
                <a:cubicBezTo>
                  <a:pt x="1720" y="612"/>
                  <a:pt x="1720" y="612"/>
                  <a:pt x="1720" y="612"/>
                </a:cubicBezTo>
                <a:cubicBezTo>
                  <a:pt x="1715" y="616"/>
                  <a:pt x="1715" y="616"/>
                  <a:pt x="1715" y="616"/>
                </a:cubicBezTo>
                <a:cubicBezTo>
                  <a:pt x="1702" y="620"/>
                  <a:pt x="1702" y="620"/>
                  <a:pt x="1702" y="620"/>
                </a:cubicBezTo>
                <a:cubicBezTo>
                  <a:pt x="1701" y="619"/>
                  <a:pt x="1701" y="619"/>
                  <a:pt x="1701" y="619"/>
                </a:cubicBezTo>
                <a:cubicBezTo>
                  <a:pt x="1700" y="621"/>
                  <a:pt x="1700" y="621"/>
                  <a:pt x="1700" y="621"/>
                </a:cubicBezTo>
                <a:cubicBezTo>
                  <a:pt x="1703" y="620"/>
                  <a:pt x="1699" y="621"/>
                  <a:pt x="1699" y="618"/>
                </a:cubicBezTo>
                <a:cubicBezTo>
                  <a:pt x="1694" y="621"/>
                  <a:pt x="1694" y="621"/>
                  <a:pt x="1694" y="621"/>
                </a:cubicBezTo>
                <a:cubicBezTo>
                  <a:pt x="1693" y="620"/>
                  <a:pt x="1693" y="620"/>
                  <a:pt x="1693" y="620"/>
                </a:cubicBezTo>
                <a:cubicBezTo>
                  <a:pt x="1692" y="622"/>
                  <a:pt x="1692" y="622"/>
                  <a:pt x="1692" y="622"/>
                </a:cubicBezTo>
                <a:cubicBezTo>
                  <a:pt x="1693" y="626"/>
                  <a:pt x="1693" y="626"/>
                  <a:pt x="1693" y="626"/>
                </a:cubicBezTo>
                <a:cubicBezTo>
                  <a:pt x="1689" y="629"/>
                  <a:pt x="1708" y="630"/>
                  <a:pt x="1687" y="627"/>
                </a:cubicBezTo>
                <a:cubicBezTo>
                  <a:pt x="1691" y="629"/>
                  <a:pt x="1691" y="629"/>
                  <a:pt x="1691" y="629"/>
                </a:cubicBezTo>
                <a:cubicBezTo>
                  <a:pt x="1696" y="629"/>
                  <a:pt x="1696" y="629"/>
                  <a:pt x="1696" y="629"/>
                </a:cubicBezTo>
                <a:cubicBezTo>
                  <a:pt x="1697" y="628"/>
                  <a:pt x="1697" y="628"/>
                  <a:pt x="1697" y="628"/>
                </a:cubicBezTo>
                <a:cubicBezTo>
                  <a:pt x="1700" y="628"/>
                  <a:pt x="1698" y="625"/>
                  <a:pt x="1704" y="624"/>
                </a:cubicBezTo>
                <a:cubicBezTo>
                  <a:pt x="1706" y="625"/>
                  <a:pt x="1706" y="625"/>
                  <a:pt x="1706" y="625"/>
                </a:cubicBezTo>
                <a:cubicBezTo>
                  <a:pt x="1707" y="624"/>
                  <a:pt x="1707" y="624"/>
                  <a:pt x="1707" y="624"/>
                </a:cubicBezTo>
                <a:cubicBezTo>
                  <a:pt x="1712" y="625"/>
                  <a:pt x="1712" y="625"/>
                  <a:pt x="1712" y="625"/>
                </a:cubicBezTo>
                <a:cubicBezTo>
                  <a:pt x="1716" y="623"/>
                  <a:pt x="1716" y="623"/>
                  <a:pt x="1716" y="623"/>
                </a:cubicBezTo>
                <a:cubicBezTo>
                  <a:pt x="1719" y="624"/>
                  <a:pt x="1719" y="624"/>
                  <a:pt x="1719" y="624"/>
                </a:cubicBezTo>
                <a:cubicBezTo>
                  <a:pt x="1719" y="626"/>
                  <a:pt x="1719" y="626"/>
                  <a:pt x="1719" y="626"/>
                </a:cubicBezTo>
                <a:cubicBezTo>
                  <a:pt x="1717" y="629"/>
                  <a:pt x="1717" y="629"/>
                  <a:pt x="1717" y="629"/>
                </a:cubicBezTo>
                <a:cubicBezTo>
                  <a:pt x="1709" y="629"/>
                  <a:pt x="1709" y="629"/>
                  <a:pt x="1709" y="629"/>
                </a:cubicBezTo>
                <a:cubicBezTo>
                  <a:pt x="1705" y="632"/>
                  <a:pt x="1705" y="632"/>
                  <a:pt x="1705" y="632"/>
                </a:cubicBezTo>
                <a:cubicBezTo>
                  <a:pt x="1701" y="634"/>
                  <a:pt x="1701" y="634"/>
                  <a:pt x="1701" y="634"/>
                </a:cubicBezTo>
                <a:cubicBezTo>
                  <a:pt x="1700" y="633"/>
                  <a:pt x="1700" y="633"/>
                  <a:pt x="1700" y="633"/>
                </a:cubicBezTo>
                <a:cubicBezTo>
                  <a:pt x="1695" y="632"/>
                  <a:pt x="1695" y="632"/>
                  <a:pt x="1695" y="632"/>
                </a:cubicBezTo>
                <a:cubicBezTo>
                  <a:pt x="1693" y="632"/>
                  <a:pt x="1693" y="632"/>
                  <a:pt x="1693" y="632"/>
                </a:cubicBezTo>
                <a:cubicBezTo>
                  <a:pt x="1692" y="633"/>
                  <a:pt x="1692" y="633"/>
                  <a:pt x="1692" y="633"/>
                </a:cubicBezTo>
                <a:cubicBezTo>
                  <a:pt x="1696" y="636"/>
                  <a:pt x="1696" y="636"/>
                  <a:pt x="1696" y="636"/>
                </a:cubicBezTo>
                <a:cubicBezTo>
                  <a:pt x="1693" y="638"/>
                  <a:pt x="1693" y="638"/>
                  <a:pt x="1693" y="638"/>
                </a:cubicBezTo>
                <a:cubicBezTo>
                  <a:pt x="1687" y="638"/>
                  <a:pt x="1687" y="638"/>
                  <a:pt x="1687" y="638"/>
                </a:cubicBezTo>
                <a:cubicBezTo>
                  <a:pt x="1683" y="640"/>
                  <a:pt x="1683" y="640"/>
                  <a:pt x="1683" y="640"/>
                </a:cubicBezTo>
                <a:cubicBezTo>
                  <a:pt x="1680" y="640"/>
                  <a:pt x="1688" y="635"/>
                  <a:pt x="1678" y="642"/>
                </a:cubicBezTo>
                <a:cubicBezTo>
                  <a:pt x="1678" y="643"/>
                  <a:pt x="1678" y="643"/>
                  <a:pt x="1678" y="643"/>
                </a:cubicBezTo>
                <a:cubicBezTo>
                  <a:pt x="1684" y="642"/>
                  <a:pt x="1684" y="642"/>
                  <a:pt x="1684" y="642"/>
                </a:cubicBezTo>
                <a:cubicBezTo>
                  <a:pt x="1679" y="645"/>
                  <a:pt x="1679" y="645"/>
                  <a:pt x="1679" y="645"/>
                </a:cubicBezTo>
                <a:cubicBezTo>
                  <a:pt x="1681" y="646"/>
                  <a:pt x="1681" y="646"/>
                  <a:pt x="1681" y="646"/>
                </a:cubicBezTo>
                <a:cubicBezTo>
                  <a:pt x="1686" y="645"/>
                  <a:pt x="1686" y="645"/>
                  <a:pt x="1686" y="645"/>
                </a:cubicBezTo>
                <a:cubicBezTo>
                  <a:pt x="1686" y="647"/>
                  <a:pt x="1679" y="644"/>
                  <a:pt x="1687" y="648"/>
                </a:cubicBezTo>
                <a:cubicBezTo>
                  <a:pt x="1683" y="648"/>
                  <a:pt x="1683" y="648"/>
                  <a:pt x="1683" y="648"/>
                </a:cubicBezTo>
                <a:cubicBezTo>
                  <a:pt x="1683" y="649"/>
                  <a:pt x="1683" y="649"/>
                  <a:pt x="1683" y="649"/>
                </a:cubicBezTo>
                <a:cubicBezTo>
                  <a:pt x="1684" y="650"/>
                  <a:pt x="1684" y="650"/>
                  <a:pt x="1684" y="650"/>
                </a:cubicBezTo>
                <a:cubicBezTo>
                  <a:pt x="1681" y="649"/>
                  <a:pt x="1681" y="649"/>
                  <a:pt x="1681" y="649"/>
                </a:cubicBezTo>
                <a:cubicBezTo>
                  <a:pt x="1680" y="650"/>
                  <a:pt x="1680" y="650"/>
                  <a:pt x="1680" y="650"/>
                </a:cubicBezTo>
                <a:cubicBezTo>
                  <a:pt x="1677" y="646"/>
                  <a:pt x="1677" y="646"/>
                  <a:pt x="1677" y="646"/>
                </a:cubicBezTo>
                <a:cubicBezTo>
                  <a:pt x="1673" y="645"/>
                  <a:pt x="1673" y="645"/>
                  <a:pt x="1673" y="645"/>
                </a:cubicBezTo>
                <a:cubicBezTo>
                  <a:pt x="1676" y="644"/>
                  <a:pt x="1676" y="644"/>
                  <a:pt x="1676" y="644"/>
                </a:cubicBezTo>
                <a:cubicBezTo>
                  <a:pt x="1675" y="643"/>
                  <a:pt x="1673" y="650"/>
                  <a:pt x="1677" y="642"/>
                </a:cubicBezTo>
                <a:cubicBezTo>
                  <a:pt x="1670" y="642"/>
                  <a:pt x="1670" y="642"/>
                  <a:pt x="1670" y="642"/>
                </a:cubicBezTo>
                <a:cubicBezTo>
                  <a:pt x="1669" y="643"/>
                  <a:pt x="1669" y="643"/>
                  <a:pt x="1669" y="643"/>
                </a:cubicBezTo>
                <a:cubicBezTo>
                  <a:pt x="1660" y="644"/>
                  <a:pt x="1660" y="644"/>
                  <a:pt x="1660" y="644"/>
                </a:cubicBezTo>
                <a:cubicBezTo>
                  <a:pt x="1657" y="647"/>
                  <a:pt x="1657" y="647"/>
                  <a:pt x="1657" y="647"/>
                </a:cubicBezTo>
                <a:cubicBezTo>
                  <a:pt x="1657" y="648"/>
                  <a:pt x="1657" y="648"/>
                  <a:pt x="1657" y="648"/>
                </a:cubicBezTo>
                <a:cubicBezTo>
                  <a:pt x="1656" y="647"/>
                  <a:pt x="1656" y="647"/>
                  <a:pt x="1656" y="647"/>
                </a:cubicBezTo>
                <a:cubicBezTo>
                  <a:pt x="1653" y="650"/>
                  <a:pt x="1653" y="650"/>
                  <a:pt x="1653" y="650"/>
                </a:cubicBezTo>
                <a:cubicBezTo>
                  <a:pt x="1648" y="657"/>
                  <a:pt x="1652" y="647"/>
                  <a:pt x="1640" y="652"/>
                </a:cubicBezTo>
                <a:cubicBezTo>
                  <a:pt x="1641" y="651"/>
                  <a:pt x="1641" y="651"/>
                  <a:pt x="1641" y="651"/>
                </a:cubicBezTo>
                <a:cubicBezTo>
                  <a:pt x="1640" y="650"/>
                  <a:pt x="1640" y="650"/>
                  <a:pt x="1640" y="650"/>
                </a:cubicBezTo>
                <a:cubicBezTo>
                  <a:pt x="1628" y="654"/>
                  <a:pt x="1628" y="654"/>
                  <a:pt x="1628" y="654"/>
                </a:cubicBezTo>
                <a:cubicBezTo>
                  <a:pt x="1627" y="654"/>
                  <a:pt x="1635" y="650"/>
                  <a:pt x="1625" y="655"/>
                </a:cubicBezTo>
                <a:cubicBezTo>
                  <a:pt x="1625" y="657"/>
                  <a:pt x="1625" y="657"/>
                  <a:pt x="1625" y="657"/>
                </a:cubicBezTo>
                <a:cubicBezTo>
                  <a:pt x="1627" y="658"/>
                  <a:pt x="1627" y="658"/>
                  <a:pt x="1627" y="658"/>
                </a:cubicBezTo>
                <a:cubicBezTo>
                  <a:pt x="1629" y="657"/>
                  <a:pt x="1629" y="657"/>
                  <a:pt x="1629" y="657"/>
                </a:cubicBezTo>
                <a:cubicBezTo>
                  <a:pt x="1649" y="658"/>
                  <a:pt x="1649" y="658"/>
                  <a:pt x="1649" y="658"/>
                </a:cubicBezTo>
                <a:cubicBezTo>
                  <a:pt x="1650" y="658"/>
                  <a:pt x="1650" y="658"/>
                  <a:pt x="1650" y="658"/>
                </a:cubicBezTo>
                <a:cubicBezTo>
                  <a:pt x="1651" y="657"/>
                  <a:pt x="1651" y="657"/>
                  <a:pt x="1651" y="657"/>
                </a:cubicBezTo>
                <a:cubicBezTo>
                  <a:pt x="1650" y="655"/>
                  <a:pt x="1650" y="655"/>
                  <a:pt x="1650" y="655"/>
                </a:cubicBezTo>
                <a:cubicBezTo>
                  <a:pt x="1651" y="655"/>
                  <a:pt x="1654" y="657"/>
                  <a:pt x="1653" y="654"/>
                </a:cubicBezTo>
                <a:cubicBezTo>
                  <a:pt x="1649" y="652"/>
                  <a:pt x="1649" y="652"/>
                  <a:pt x="1649" y="652"/>
                </a:cubicBezTo>
                <a:cubicBezTo>
                  <a:pt x="1658" y="651"/>
                  <a:pt x="1658" y="651"/>
                  <a:pt x="1658" y="651"/>
                </a:cubicBezTo>
                <a:cubicBezTo>
                  <a:pt x="1656" y="653"/>
                  <a:pt x="1656" y="653"/>
                  <a:pt x="1656" y="653"/>
                </a:cubicBezTo>
                <a:cubicBezTo>
                  <a:pt x="1661" y="658"/>
                  <a:pt x="1661" y="658"/>
                  <a:pt x="1661" y="658"/>
                </a:cubicBezTo>
                <a:cubicBezTo>
                  <a:pt x="1663" y="657"/>
                  <a:pt x="1663" y="657"/>
                  <a:pt x="1663" y="657"/>
                </a:cubicBezTo>
                <a:cubicBezTo>
                  <a:pt x="1665" y="658"/>
                  <a:pt x="1665" y="658"/>
                  <a:pt x="1665" y="658"/>
                </a:cubicBezTo>
                <a:cubicBezTo>
                  <a:pt x="1665" y="657"/>
                  <a:pt x="1665" y="657"/>
                  <a:pt x="1665" y="657"/>
                </a:cubicBezTo>
                <a:cubicBezTo>
                  <a:pt x="1671" y="657"/>
                  <a:pt x="1671" y="657"/>
                  <a:pt x="1671" y="657"/>
                </a:cubicBezTo>
                <a:cubicBezTo>
                  <a:pt x="1670" y="658"/>
                  <a:pt x="1670" y="658"/>
                  <a:pt x="1670" y="658"/>
                </a:cubicBezTo>
                <a:cubicBezTo>
                  <a:pt x="1675" y="657"/>
                  <a:pt x="1675" y="657"/>
                  <a:pt x="1675" y="657"/>
                </a:cubicBezTo>
                <a:cubicBezTo>
                  <a:pt x="1673" y="655"/>
                  <a:pt x="1673" y="655"/>
                  <a:pt x="1673" y="655"/>
                </a:cubicBezTo>
                <a:cubicBezTo>
                  <a:pt x="1676" y="657"/>
                  <a:pt x="1676" y="657"/>
                  <a:pt x="1676" y="657"/>
                </a:cubicBezTo>
                <a:cubicBezTo>
                  <a:pt x="1677" y="657"/>
                  <a:pt x="1677" y="657"/>
                  <a:pt x="1677" y="657"/>
                </a:cubicBezTo>
                <a:cubicBezTo>
                  <a:pt x="1678" y="657"/>
                  <a:pt x="1678" y="657"/>
                  <a:pt x="1678" y="657"/>
                </a:cubicBezTo>
                <a:cubicBezTo>
                  <a:pt x="1679" y="656"/>
                  <a:pt x="1679" y="656"/>
                  <a:pt x="1679" y="656"/>
                </a:cubicBezTo>
                <a:cubicBezTo>
                  <a:pt x="1683" y="659"/>
                  <a:pt x="1683" y="659"/>
                  <a:pt x="1683" y="659"/>
                </a:cubicBezTo>
                <a:cubicBezTo>
                  <a:pt x="1685" y="658"/>
                  <a:pt x="1685" y="658"/>
                  <a:pt x="1685" y="658"/>
                </a:cubicBezTo>
                <a:cubicBezTo>
                  <a:pt x="1686" y="657"/>
                  <a:pt x="1686" y="657"/>
                  <a:pt x="1686" y="657"/>
                </a:cubicBezTo>
                <a:cubicBezTo>
                  <a:pt x="1687" y="658"/>
                  <a:pt x="1687" y="658"/>
                  <a:pt x="1687" y="658"/>
                </a:cubicBezTo>
                <a:cubicBezTo>
                  <a:pt x="1690" y="655"/>
                  <a:pt x="1690" y="655"/>
                  <a:pt x="1690" y="655"/>
                </a:cubicBezTo>
                <a:cubicBezTo>
                  <a:pt x="1689" y="653"/>
                  <a:pt x="1689" y="653"/>
                  <a:pt x="1689" y="653"/>
                </a:cubicBezTo>
                <a:cubicBezTo>
                  <a:pt x="1693" y="654"/>
                  <a:pt x="1693" y="654"/>
                  <a:pt x="1693" y="654"/>
                </a:cubicBezTo>
                <a:cubicBezTo>
                  <a:pt x="1694" y="653"/>
                  <a:pt x="1694" y="653"/>
                  <a:pt x="1694" y="653"/>
                </a:cubicBezTo>
                <a:cubicBezTo>
                  <a:pt x="1700" y="654"/>
                  <a:pt x="1681" y="660"/>
                  <a:pt x="1700" y="653"/>
                </a:cubicBezTo>
                <a:cubicBezTo>
                  <a:pt x="1704" y="652"/>
                  <a:pt x="1704" y="652"/>
                  <a:pt x="1704" y="652"/>
                </a:cubicBezTo>
                <a:cubicBezTo>
                  <a:pt x="1729" y="648"/>
                  <a:pt x="1729" y="648"/>
                  <a:pt x="1729" y="648"/>
                </a:cubicBezTo>
                <a:cubicBezTo>
                  <a:pt x="1743" y="645"/>
                  <a:pt x="1743" y="645"/>
                  <a:pt x="1743" y="645"/>
                </a:cubicBezTo>
                <a:cubicBezTo>
                  <a:pt x="1767" y="644"/>
                  <a:pt x="1767" y="644"/>
                  <a:pt x="1767" y="644"/>
                </a:cubicBezTo>
                <a:cubicBezTo>
                  <a:pt x="1769" y="644"/>
                  <a:pt x="1769" y="644"/>
                  <a:pt x="1769" y="644"/>
                </a:cubicBezTo>
                <a:cubicBezTo>
                  <a:pt x="1764" y="647"/>
                  <a:pt x="1764" y="647"/>
                  <a:pt x="1764" y="647"/>
                </a:cubicBezTo>
                <a:cubicBezTo>
                  <a:pt x="1751" y="650"/>
                  <a:pt x="1751" y="650"/>
                  <a:pt x="1751" y="650"/>
                </a:cubicBezTo>
                <a:cubicBezTo>
                  <a:pt x="1745" y="653"/>
                  <a:pt x="1745" y="653"/>
                  <a:pt x="1745" y="653"/>
                </a:cubicBezTo>
                <a:cubicBezTo>
                  <a:pt x="1737" y="655"/>
                  <a:pt x="1737" y="655"/>
                  <a:pt x="1737" y="655"/>
                </a:cubicBezTo>
                <a:cubicBezTo>
                  <a:pt x="1736" y="661"/>
                  <a:pt x="1736" y="661"/>
                  <a:pt x="1736" y="661"/>
                </a:cubicBezTo>
                <a:cubicBezTo>
                  <a:pt x="1736" y="661"/>
                  <a:pt x="1736" y="661"/>
                  <a:pt x="1736" y="661"/>
                </a:cubicBezTo>
                <a:cubicBezTo>
                  <a:pt x="1743" y="658"/>
                  <a:pt x="1743" y="658"/>
                  <a:pt x="1743" y="658"/>
                </a:cubicBezTo>
                <a:cubicBezTo>
                  <a:pt x="1743" y="659"/>
                  <a:pt x="1743" y="659"/>
                  <a:pt x="1743" y="659"/>
                </a:cubicBezTo>
                <a:cubicBezTo>
                  <a:pt x="1736" y="664"/>
                  <a:pt x="1736" y="664"/>
                  <a:pt x="1736" y="664"/>
                </a:cubicBezTo>
                <a:cubicBezTo>
                  <a:pt x="1720" y="667"/>
                  <a:pt x="1720" y="667"/>
                  <a:pt x="1720" y="667"/>
                </a:cubicBezTo>
                <a:cubicBezTo>
                  <a:pt x="1712" y="670"/>
                  <a:pt x="1712" y="670"/>
                  <a:pt x="1712" y="670"/>
                </a:cubicBezTo>
                <a:cubicBezTo>
                  <a:pt x="1714" y="671"/>
                  <a:pt x="1714" y="671"/>
                  <a:pt x="1714" y="671"/>
                </a:cubicBezTo>
                <a:cubicBezTo>
                  <a:pt x="1714" y="671"/>
                  <a:pt x="1711" y="669"/>
                  <a:pt x="1713" y="673"/>
                </a:cubicBezTo>
                <a:cubicBezTo>
                  <a:pt x="1707" y="668"/>
                  <a:pt x="1707" y="668"/>
                  <a:pt x="1707" y="668"/>
                </a:cubicBezTo>
                <a:cubicBezTo>
                  <a:pt x="1706" y="670"/>
                  <a:pt x="1713" y="665"/>
                  <a:pt x="1704" y="670"/>
                </a:cubicBezTo>
                <a:cubicBezTo>
                  <a:pt x="1706" y="673"/>
                  <a:pt x="1706" y="673"/>
                  <a:pt x="1706" y="673"/>
                </a:cubicBezTo>
                <a:cubicBezTo>
                  <a:pt x="1702" y="674"/>
                  <a:pt x="1702" y="674"/>
                  <a:pt x="1702" y="674"/>
                </a:cubicBezTo>
                <a:cubicBezTo>
                  <a:pt x="1702" y="677"/>
                  <a:pt x="1702" y="677"/>
                  <a:pt x="1702" y="677"/>
                </a:cubicBezTo>
                <a:cubicBezTo>
                  <a:pt x="1698" y="677"/>
                  <a:pt x="1698" y="677"/>
                  <a:pt x="1698" y="677"/>
                </a:cubicBezTo>
                <a:cubicBezTo>
                  <a:pt x="1693" y="681"/>
                  <a:pt x="1693" y="681"/>
                  <a:pt x="1693" y="681"/>
                </a:cubicBezTo>
                <a:cubicBezTo>
                  <a:pt x="1688" y="682"/>
                  <a:pt x="1688" y="682"/>
                  <a:pt x="1688" y="682"/>
                </a:cubicBezTo>
                <a:cubicBezTo>
                  <a:pt x="1687" y="685"/>
                  <a:pt x="1687" y="685"/>
                  <a:pt x="1687" y="685"/>
                </a:cubicBezTo>
                <a:cubicBezTo>
                  <a:pt x="1688" y="686"/>
                  <a:pt x="1688" y="686"/>
                  <a:pt x="1688" y="686"/>
                </a:cubicBezTo>
                <a:cubicBezTo>
                  <a:pt x="1687" y="687"/>
                  <a:pt x="1687" y="687"/>
                  <a:pt x="1687" y="687"/>
                </a:cubicBezTo>
                <a:cubicBezTo>
                  <a:pt x="1677" y="684"/>
                  <a:pt x="1677" y="684"/>
                  <a:pt x="1677" y="684"/>
                </a:cubicBezTo>
                <a:cubicBezTo>
                  <a:pt x="1672" y="683"/>
                  <a:pt x="1693" y="690"/>
                  <a:pt x="1670" y="683"/>
                </a:cubicBezTo>
                <a:cubicBezTo>
                  <a:pt x="1665" y="685"/>
                  <a:pt x="1665" y="685"/>
                  <a:pt x="1665" y="685"/>
                </a:cubicBezTo>
                <a:cubicBezTo>
                  <a:pt x="1672" y="690"/>
                  <a:pt x="1672" y="690"/>
                  <a:pt x="1672" y="690"/>
                </a:cubicBezTo>
                <a:cubicBezTo>
                  <a:pt x="1673" y="692"/>
                  <a:pt x="1673" y="692"/>
                  <a:pt x="1673" y="692"/>
                </a:cubicBezTo>
                <a:cubicBezTo>
                  <a:pt x="1669" y="693"/>
                  <a:pt x="1669" y="693"/>
                  <a:pt x="1669" y="693"/>
                </a:cubicBezTo>
                <a:cubicBezTo>
                  <a:pt x="1664" y="690"/>
                  <a:pt x="1664" y="690"/>
                  <a:pt x="1664" y="690"/>
                </a:cubicBezTo>
                <a:cubicBezTo>
                  <a:pt x="1660" y="690"/>
                  <a:pt x="1660" y="690"/>
                  <a:pt x="1660" y="690"/>
                </a:cubicBezTo>
                <a:cubicBezTo>
                  <a:pt x="1659" y="690"/>
                  <a:pt x="1659" y="690"/>
                  <a:pt x="1659" y="690"/>
                </a:cubicBezTo>
                <a:cubicBezTo>
                  <a:pt x="1661" y="687"/>
                  <a:pt x="1661" y="687"/>
                  <a:pt x="1661" y="687"/>
                </a:cubicBezTo>
                <a:cubicBezTo>
                  <a:pt x="1653" y="688"/>
                  <a:pt x="1653" y="688"/>
                  <a:pt x="1653" y="688"/>
                </a:cubicBezTo>
                <a:cubicBezTo>
                  <a:pt x="1650" y="690"/>
                  <a:pt x="1650" y="690"/>
                  <a:pt x="1650" y="690"/>
                </a:cubicBezTo>
                <a:cubicBezTo>
                  <a:pt x="1639" y="690"/>
                  <a:pt x="1639" y="690"/>
                  <a:pt x="1639" y="690"/>
                </a:cubicBezTo>
                <a:cubicBezTo>
                  <a:pt x="1638" y="695"/>
                  <a:pt x="1638" y="695"/>
                  <a:pt x="1638" y="695"/>
                </a:cubicBezTo>
                <a:cubicBezTo>
                  <a:pt x="1638" y="695"/>
                  <a:pt x="1639" y="695"/>
                  <a:pt x="1640" y="695"/>
                </a:cubicBezTo>
                <a:cubicBezTo>
                  <a:pt x="1634" y="696"/>
                  <a:pt x="1634" y="696"/>
                  <a:pt x="1634" y="696"/>
                </a:cubicBezTo>
                <a:cubicBezTo>
                  <a:pt x="1636" y="696"/>
                  <a:pt x="1636" y="696"/>
                  <a:pt x="1636" y="696"/>
                </a:cubicBezTo>
                <a:cubicBezTo>
                  <a:pt x="1633" y="694"/>
                  <a:pt x="1633" y="694"/>
                  <a:pt x="1633" y="694"/>
                </a:cubicBezTo>
                <a:cubicBezTo>
                  <a:pt x="1630" y="694"/>
                  <a:pt x="1630" y="694"/>
                  <a:pt x="1630" y="694"/>
                </a:cubicBezTo>
                <a:cubicBezTo>
                  <a:pt x="1620" y="696"/>
                  <a:pt x="1620" y="696"/>
                  <a:pt x="1620" y="696"/>
                </a:cubicBezTo>
                <a:cubicBezTo>
                  <a:pt x="1613" y="699"/>
                  <a:pt x="1613" y="699"/>
                  <a:pt x="1613" y="699"/>
                </a:cubicBezTo>
                <a:cubicBezTo>
                  <a:pt x="1611" y="698"/>
                  <a:pt x="1611" y="698"/>
                  <a:pt x="1611" y="698"/>
                </a:cubicBezTo>
                <a:cubicBezTo>
                  <a:pt x="1597" y="702"/>
                  <a:pt x="1597" y="702"/>
                  <a:pt x="1597" y="702"/>
                </a:cubicBezTo>
                <a:cubicBezTo>
                  <a:pt x="1594" y="702"/>
                  <a:pt x="1594" y="702"/>
                  <a:pt x="1594" y="702"/>
                </a:cubicBezTo>
                <a:cubicBezTo>
                  <a:pt x="1594" y="701"/>
                  <a:pt x="1594" y="700"/>
                  <a:pt x="1597" y="701"/>
                </a:cubicBezTo>
                <a:cubicBezTo>
                  <a:pt x="1597" y="701"/>
                  <a:pt x="1597" y="701"/>
                  <a:pt x="1597" y="701"/>
                </a:cubicBezTo>
                <a:cubicBezTo>
                  <a:pt x="1596" y="699"/>
                  <a:pt x="1607" y="702"/>
                  <a:pt x="1593" y="699"/>
                </a:cubicBezTo>
                <a:cubicBezTo>
                  <a:pt x="1592" y="701"/>
                  <a:pt x="1592" y="701"/>
                  <a:pt x="1592" y="701"/>
                </a:cubicBezTo>
                <a:cubicBezTo>
                  <a:pt x="1589" y="700"/>
                  <a:pt x="1597" y="698"/>
                  <a:pt x="1589" y="702"/>
                </a:cubicBezTo>
                <a:cubicBezTo>
                  <a:pt x="1587" y="700"/>
                  <a:pt x="1587" y="700"/>
                  <a:pt x="1587" y="700"/>
                </a:cubicBezTo>
                <a:cubicBezTo>
                  <a:pt x="1587" y="703"/>
                  <a:pt x="1587" y="703"/>
                  <a:pt x="1587" y="703"/>
                </a:cubicBezTo>
                <a:cubicBezTo>
                  <a:pt x="1586" y="702"/>
                  <a:pt x="1586" y="702"/>
                  <a:pt x="1586" y="702"/>
                </a:cubicBezTo>
                <a:cubicBezTo>
                  <a:pt x="1582" y="703"/>
                  <a:pt x="1582" y="703"/>
                  <a:pt x="1582" y="703"/>
                </a:cubicBezTo>
                <a:cubicBezTo>
                  <a:pt x="1581" y="705"/>
                  <a:pt x="1581" y="705"/>
                  <a:pt x="1581" y="705"/>
                </a:cubicBezTo>
                <a:cubicBezTo>
                  <a:pt x="1582" y="705"/>
                  <a:pt x="1583" y="704"/>
                  <a:pt x="1581" y="702"/>
                </a:cubicBezTo>
                <a:cubicBezTo>
                  <a:pt x="1577" y="704"/>
                  <a:pt x="1577" y="704"/>
                  <a:pt x="1577" y="704"/>
                </a:cubicBezTo>
                <a:cubicBezTo>
                  <a:pt x="1572" y="705"/>
                  <a:pt x="1572" y="705"/>
                  <a:pt x="1572" y="705"/>
                </a:cubicBezTo>
                <a:cubicBezTo>
                  <a:pt x="1570" y="707"/>
                  <a:pt x="1570" y="707"/>
                  <a:pt x="1570" y="707"/>
                </a:cubicBezTo>
                <a:cubicBezTo>
                  <a:pt x="1566" y="707"/>
                  <a:pt x="1566" y="707"/>
                  <a:pt x="1566" y="707"/>
                </a:cubicBezTo>
                <a:cubicBezTo>
                  <a:pt x="1561" y="709"/>
                  <a:pt x="1561" y="709"/>
                  <a:pt x="1561" y="709"/>
                </a:cubicBezTo>
                <a:cubicBezTo>
                  <a:pt x="1559" y="708"/>
                  <a:pt x="1559" y="708"/>
                  <a:pt x="1559" y="708"/>
                </a:cubicBezTo>
                <a:cubicBezTo>
                  <a:pt x="1557" y="710"/>
                  <a:pt x="1571" y="706"/>
                  <a:pt x="1554" y="709"/>
                </a:cubicBezTo>
                <a:cubicBezTo>
                  <a:pt x="1553" y="710"/>
                  <a:pt x="1556" y="710"/>
                  <a:pt x="1554" y="711"/>
                </a:cubicBezTo>
                <a:cubicBezTo>
                  <a:pt x="1559" y="712"/>
                  <a:pt x="1559" y="712"/>
                  <a:pt x="1559" y="712"/>
                </a:cubicBezTo>
                <a:cubicBezTo>
                  <a:pt x="1555" y="715"/>
                  <a:pt x="1555" y="715"/>
                  <a:pt x="1555" y="715"/>
                </a:cubicBezTo>
                <a:cubicBezTo>
                  <a:pt x="1549" y="717"/>
                  <a:pt x="1549" y="717"/>
                  <a:pt x="1549" y="717"/>
                </a:cubicBezTo>
                <a:cubicBezTo>
                  <a:pt x="1548" y="718"/>
                  <a:pt x="1548" y="718"/>
                  <a:pt x="1548" y="718"/>
                </a:cubicBezTo>
                <a:cubicBezTo>
                  <a:pt x="1546" y="718"/>
                  <a:pt x="1546" y="718"/>
                  <a:pt x="1546" y="718"/>
                </a:cubicBezTo>
                <a:cubicBezTo>
                  <a:pt x="1541" y="725"/>
                  <a:pt x="1541" y="725"/>
                  <a:pt x="1541" y="725"/>
                </a:cubicBezTo>
                <a:cubicBezTo>
                  <a:pt x="1534" y="733"/>
                  <a:pt x="1534" y="733"/>
                  <a:pt x="1534" y="733"/>
                </a:cubicBezTo>
                <a:cubicBezTo>
                  <a:pt x="1536" y="735"/>
                  <a:pt x="1536" y="735"/>
                  <a:pt x="1536" y="735"/>
                </a:cubicBezTo>
                <a:cubicBezTo>
                  <a:pt x="1541" y="732"/>
                  <a:pt x="1541" y="732"/>
                  <a:pt x="1541" y="732"/>
                </a:cubicBezTo>
                <a:cubicBezTo>
                  <a:pt x="1548" y="733"/>
                  <a:pt x="1548" y="733"/>
                  <a:pt x="1548" y="733"/>
                </a:cubicBezTo>
                <a:cubicBezTo>
                  <a:pt x="1544" y="731"/>
                  <a:pt x="1544" y="731"/>
                  <a:pt x="1544" y="731"/>
                </a:cubicBezTo>
                <a:cubicBezTo>
                  <a:pt x="1545" y="730"/>
                  <a:pt x="1545" y="730"/>
                  <a:pt x="1545" y="730"/>
                </a:cubicBezTo>
                <a:cubicBezTo>
                  <a:pt x="1548" y="732"/>
                  <a:pt x="1548" y="732"/>
                  <a:pt x="1548" y="732"/>
                </a:cubicBezTo>
                <a:cubicBezTo>
                  <a:pt x="1559" y="728"/>
                  <a:pt x="1559" y="728"/>
                  <a:pt x="1559" y="728"/>
                </a:cubicBezTo>
                <a:cubicBezTo>
                  <a:pt x="1558" y="730"/>
                  <a:pt x="1558" y="730"/>
                  <a:pt x="1558" y="730"/>
                </a:cubicBezTo>
                <a:cubicBezTo>
                  <a:pt x="1566" y="730"/>
                  <a:pt x="1566" y="730"/>
                  <a:pt x="1566" y="730"/>
                </a:cubicBezTo>
                <a:cubicBezTo>
                  <a:pt x="1567" y="729"/>
                  <a:pt x="1567" y="729"/>
                  <a:pt x="1567" y="729"/>
                </a:cubicBezTo>
                <a:cubicBezTo>
                  <a:pt x="1562" y="728"/>
                  <a:pt x="1562" y="728"/>
                  <a:pt x="1562" y="728"/>
                </a:cubicBezTo>
                <a:cubicBezTo>
                  <a:pt x="1562" y="726"/>
                  <a:pt x="1562" y="726"/>
                  <a:pt x="1562" y="726"/>
                </a:cubicBezTo>
                <a:cubicBezTo>
                  <a:pt x="1567" y="723"/>
                  <a:pt x="1563" y="733"/>
                  <a:pt x="1568" y="723"/>
                </a:cubicBezTo>
                <a:cubicBezTo>
                  <a:pt x="1569" y="726"/>
                  <a:pt x="1569" y="726"/>
                  <a:pt x="1569" y="726"/>
                </a:cubicBezTo>
                <a:cubicBezTo>
                  <a:pt x="1578" y="726"/>
                  <a:pt x="1578" y="726"/>
                  <a:pt x="1578" y="726"/>
                </a:cubicBezTo>
                <a:cubicBezTo>
                  <a:pt x="1585" y="725"/>
                  <a:pt x="1585" y="725"/>
                  <a:pt x="1585" y="725"/>
                </a:cubicBezTo>
                <a:cubicBezTo>
                  <a:pt x="1583" y="723"/>
                  <a:pt x="1583" y="731"/>
                  <a:pt x="1585" y="723"/>
                </a:cubicBezTo>
                <a:cubicBezTo>
                  <a:pt x="1586" y="723"/>
                  <a:pt x="1586" y="723"/>
                  <a:pt x="1586" y="723"/>
                </a:cubicBezTo>
                <a:cubicBezTo>
                  <a:pt x="1586" y="724"/>
                  <a:pt x="1586" y="724"/>
                  <a:pt x="1586" y="724"/>
                </a:cubicBezTo>
                <a:cubicBezTo>
                  <a:pt x="1591" y="723"/>
                  <a:pt x="1591" y="723"/>
                  <a:pt x="1591" y="723"/>
                </a:cubicBezTo>
                <a:cubicBezTo>
                  <a:pt x="1591" y="722"/>
                  <a:pt x="1591" y="722"/>
                  <a:pt x="1591" y="722"/>
                </a:cubicBezTo>
                <a:cubicBezTo>
                  <a:pt x="1594" y="720"/>
                  <a:pt x="1597" y="723"/>
                  <a:pt x="1597" y="720"/>
                </a:cubicBezTo>
                <a:cubicBezTo>
                  <a:pt x="1597" y="721"/>
                  <a:pt x="1600" y="719"/>
                  <a:pt x="1597" y="722"/>
                </a:cubicBezTo>
                <a:cubicBezTo>
                  <a:pt x="1598" y="721"/>
                  <a:pt x="1598" y="724"/>
                  <a:pt x="1599" y="720"/>
                </a:cubicBezTo>
                <a:cubicBezTo>
                  <a:pt x="1599" y="719"/>
                  <a:pt x="1599" y="719"/>
                  <a:pt x="1599" y="719"/>
                </a:cubicBezTo>
                <a:cubicBezTo>
                  <a:pt x="1603" y="717"/>
                  <a:pt x="1603" y="717"/>
                  <a:pt x="1603" y="717"/>
                </a:cubicBezTo>
                <a:cubicBezTo>
                  <a:pt x="1602" y="715"/>
                  <a:pt x="1609" y="717"/>
                  <a:pt x="1601" y="715"/>
                </a:cubicBezTo>
                <a:cubicBezTo>
                  <a:pt x="1603" y="714"/>
                  <a:pt x="1603" y="714"/>
                  <a:pt x="1603" y="714"/>
                </a:cubicBezTo>
                <a:cubicBezTo>
                  <a:pt x="1605" y="717"/>
                  <a:pt x="1605" y="717"/>
                  <a:pt x="1605" y="717"/>
                </a:cubicBezTo>
                <a:cubicBezTo>
                  <a:pt x="1613" y="715"/>
                  <a:pt x="1613" y="715"/>
                  <a:pt x="1613" y="715"/>
                </a:cubicBezTo>
                <a:cubicBezTo>
                  <a:pt x="1614" y="717"/>
                  <a:pt x="1614" y="717"/>
                  <a:pt x="1614" y="717"/>
                </a:cubicBezTo>
                <a:cubicBezTo>
                  <a:pt x="1611" y="716"/>
                  <a:pt x="1611" y="716"/>
                  <a:pt x="1611" y="716"/>
                </a:cubicBezTo>
                <a:cubicBezTo>
                  <a:pt x="1611" y="718"/>
                  <a:pt x="1611" y="718"/>
                  <a:pt x="1611" y="718"/>
                </a:cubicBezTo>
                <a:cubicBezTo>
                  <a:pt x="1614" y="718"/>
                  <a:pt x="1614" y="718"/>
                  <a:pt x="1614" y="718"/>
                </a:cubicBezTo>
                <a:cubicBezTo>
                  <a:pt x="1617" y="715"/>
                  <a:pt x="1617" y="715"/>
                  <a:pt x="1617" y="715"/>
                </a:cubicBezTo>
                <a:cubicBezTo>
                  <a:pt x="1616" y="714"/>
                  <a:pt x="1615" y="717"/>
                  <a:pt x="1615" y="715"/>
                </a:cubicBezTo>
                <a:cubicBezTo>
                  <a:pt x="1615" y="714"/>
                  <a:pt x="1613" y="715"/>
                  <a:pt x="1615" y="714"/>
                </a:cubicBezTo>
                <a:cubicBezTo>
                  <a:pt x="1618" y="716"/>
                  <a:pt x="1618" y="716"/>
                  <a:pt x="1618" y="716"/>
                </a:cubicBezTo>
                <a:cubicBezTo>
                  <a:pt x="1623" y="718"/>
                  <a:pt x="1604" y="720"/>
                  <a:pt x="1624" y="712"/>
                </a:cubicBezTo>
                <a:cubicBezTo>
                  <a:pt x="1623" y="714"/>
                  <a:pt x="1623" y="714"/>
                  <a:pt x="1623" y="714"/>
                </a:cubicBezTo>
                <a:cubicBezTo>
                  <a:pt x="1625" y="714"/>
                  <a:pt x="1625" y="714"/>
                  <a:pt x="1625" y="714"/>
                </a:cubicBezTo>
                <a:cubicBezTo>
                  <a:pt x="1626" y="712"/>
                  <a:pt x="1626" y="712"/>
                  <a:pt x="1626" y="712"/>
                </a:cubicBezTo>
                <a:cubicBezTo>
                  <a:pt x="1639" y="708"/>
                  <a:pt x="1639" y="708"/>
                  <a:pt x="1639" y="708"/>
                </a:cubicBezTo>
                <a:cubicBezTo>
                  <a:pt x="1641" y="708"/>
                  <a:pt x="1641" y="703"/>
                  <a:pt x="1645" y="707"/>
                </a:cubicBezTo>
                <a:cubicBezTo>
                  <a:pt x="1639" y="704"/>
                  <a:pt x="1639" y="704"/>
                  <a:pt x="1639" y="704"/>
                </a:cubicBezTo>
                <a:cubicBezTo>
                  <a:pt x="1636" y="705"/>
                  <a:pt x="1636" y="705"/>
                  <a:pt x="1636" y="705"/>
                </a:cubicBezTo>
                <a:cubicBezTo>
                  <a:pt x="1635" y="703"/>
                  <a:pt x="1635" y="703"/>
                  <a:pt x="1635" y="703"/>
                </a:cubicBezTo>
                <a:cubicBezTo>
                  <a:pt x="1625" y="703"/>
                  <a:pt x="1625" y="703"/>
                  <a:pt x="1625" y="703"/>
                </a:cubicBezTo>
                <a:cubicBezTo>
                  <a:pt x="1625" y="704"/>
                  <a:pt x="1625" y="703"/>
                  <a:pt x="1624" y="701"/>
                </a:cubicBezTo>
                <a:cubicBezTo>
                  <a:pt x="1622" y="702"/>
                  <a:pt x="1623" y="707"/>
                  <a:pt x="1619" y="703"/>
                </a:cubicBezTo>
                <a:cubicBezTo>
                  <a:pt x="1617" y="701"/>
                  <a:pt x="1617" y="701"/>
                  <a:pt x="1617" y="701"/>
                </a:cubicBezTo>
                <a:cubicBezTo>
                  <a:pt x="1625" y="698"/>
                  <a:pt x="1625" y="698"/>
                  <a:pt x="1625" y="698"/>
                </a:cubicBezTo>
                <a:cubicBezTo>
                  <a:pt x="1627" y="699"/>
                  <a:pt x="1627" y="699"/>
                  <a:pt x="1627" y="699"/>
                </a:cubicBezTo>
                <a:cubicBezTo>
                  <a:pt x="1625" y="700"/>
                  <a:pt x="1629" y="701"/>
                  <a:pt x="1625" y="700"/>
                </a:cubicBezTo>
                <a:cubicBezTo>
                  <a:pt x="1630" y="702"/>
                  <a:pt x="1630" y="702"/>
                  <a:pt x="1630" y="702"/>
                </a:cubicBezTo>
                <a:cubicBezTo>
                  <a:pt x="1631" y="702"/>
                  <a:pt x="1631" y="702"/>
                  <a:pt x="1631" y="702"/>
                </a:cubicBezTo>
                <a:cubicBezTo>
                  <a:pt x="1630" y="700"/>
                  <a:pt x="1639" y="704"/>
                  <a:pt x="1629" y="699"/>
                </a:cubicBezTo>
                <a:cubicBezTo>
                  <a:pt x="1628" y="698"/>
                  <a:pt x="1628" y="698"/>
                  <a:pt x="1628" y="698"/>
                </a:cubicBezTo>
                <a:cubicBezTo>
                  <a:pt x="1629" y="697"/>
                  <a:pt x="1631" y="696"/>
                  <a:pt x="1631" y="697"/>
                </a:cubicBezTo>
                <a:cubicBezTo>
                  <a:pt x="1631" y="698"/>
                  <a:pt x="1631" y="698"/>
                  <a:pt x="1631" y="698"/>
                </a:cubicBezTo>
                <a:cubicBezTo>
                  <a:pt x="1637" y="703"/>
                  <a:pt x="1637" y="703"/>
                  <a:pt x="1637" y="703"/>
                </a:cubicBezTo>
                <a:cubicBezTo>
                  <a:pt x="1646" y="703"/>
                  <a:pt x="1646" y="703"/>
                  <a:pt x="1646" y="703"/>
                </a:cubicBezTo>
                <a:cubicBezTo>
                  <a:pt x="1645" y="707"/>
                  <a:pt x="1649" y="704"/>
                  <a:pt x="1651" y="705"/>
                </a:cubicBezTo>
                <a:cubicBezTo>
                  <a:pt x="1650" y="709"/>
                  <a:pt x="1650" y="709"/>
                  <a:pt x="1650" y="709"/>
                </a:cubicBezTo>
                <a:cubicBezTo>
                  <a:pt x="1651" y="712"/>
                  <a:pt x="1654" y="708"/>
                  <a:pt x="1654" y="711"/>
                </a:cubicBezTo>
                <a:cubicBezTo>
                  <a:pt x="1654" y="710"/>
                  <a:pt x="1654" y="710"/>
                  <a:pt x="1654" y="710"/>
                </a:cubicBezTo>
                <a:cubicBezTo>
                  <a:pt x="1655" y="711"/>
                  <a:pt x="1655" y="711"/>
                  <a:pt x="1655" y="711"/>
                </a:cubicBezTo>
                <a:cubicBezTo>
                  <a:pt x="1656" y="711"/>
                  <a:pt x="1656" y="711"/>
                  <a:pt x="1656" y="711"/>
                </a:cubicBezTo>
                <a:cubicBezTo>
                  <a:pt x="1657" y="710"/>
                  <a:pt x="1657" y="710"/>
                  <a:pt x="1657" y="710"/>
                </a:cubicBezTo>
                <a:cubicBezTo>
                  <a:pt x="1656" y="709"/>
                  <a:pt x="1656" y="709"/>
                  <a:pt x="1656" y="709"/>
                </a:cubicBezTo>
                <a:cubicBezTo>
                  <a:pt x="1665" y="710"/>
                  <a:pt x="1665" y="710"/>
                  <a:pt x="1665" y="710"/>
                </a:cubicBezTo>
                <a:cubicBezTo>
                  <a:pt x="1672" y="706"/>
                  <a:pt x="1672" y="706"/>
                  <a:pt x="1672" y="706"/>
                </a:cubicBezTo>
                <a:cubicBezTo>
                  <a:pt x="1681" y="704"/>
                  <a:pt x="1681" y="704"/>
                  <a:pt x="1681" y="704"/>
                </a:cubicBezTo>
                <a:cubicBezTo>
                  <a:pt x="1681" y="702"/>
                  <a:pt x="1677" y="707"/>
                  <a:pt x="1681" y="702"/>
                </a:cubicBezTo>
                <a:cubicBezTo>
                  <a:pt x="1686" y="703"/>
                  <a:pt x="1686" y="703"/>
                  <a:pt x="1686" y="703"/>
                </a:cubicBezTo>
                <a:cubicBezTo>
                  <a:pt x="1702" y="700"/>
                  <a:pt x="1702" y="700"/>
                  <a:pt x="1702" y="700"/>
                </a:cubicBezTo>
                <a:cubicBezTo>
                  <a:pt x="1702" y="701"/>
                  <a:pt x="1702" y="701"/>
                  <a:pt x="1702" y="701"/>
                </a:cubicBezTo>
                <a:cubicBezTo>
                  <a:pt x="1708" y="701"/>
                  <a:pt x="1708" y="701"/>
                  <a:pt x="1708" y="701"/>
                </a:cubicBezTo>
                <a:cubicBezTo>
                  <a:pt x="1711" y="702"/>
                  <a:pt x="1700" y="703"/>
                  <a:pt x="1711" y="699"/>
                </a:cubicBezTo>
                <a:cubicBezTo>
                  <a:pt x="1711" y="701"/>
                  <a:pt x="1711" y="701"/>
                  <a:pt x="1711" y="701"/>
                </a:cubicBezTo>
                <a:cubicBezTo>
                  <a:pt x="1718" y="700"/>
                  <a:pt x="1718" y="700"/>
                  <a:pt x="1718" y="700"/>
                </a:cubicBezTo>
                <a:cubicBezTo>
                  <a:pt x="1719" y="699"/>
                  <a:pt x="1719" y="699"/>
                  <a:pt x="1719" y="699"/>
                </a:cubicBezTo>
                <a:cubicBezTo>
                  <a:pt x="1716" y="697"/>
                  <a:pt x="1716" y="697"/>
                  <a:pt x="1716" y="697"/>
                </a:cubicBezTo>
                <a:cubicBezTo>
                  <a:pt x="1721" y="696"/>
                  <a:pt x="1721" y="696"/>
                  <a:pt x="1721" y="696"/>
                </a:cubicBezTo>
                <a:cubicBezTo>
                  <a:pt x="1722" y="697"/>
                  <a:pt x="1722" y="697"/>
                  <a:pt x="1722" y="697"/>
                </a:cubicBezTo>
                <a:cubicBezTo>
                  <a:pt x="1731" y="692"/>
                  <a:pt x="1731" y="692"/>
                  <a:pt x="1731" y="692"/>
                </a:cubicBezTo>
                <a:cubicBezTo>
                  <a:pt x="1734" y="693"/>
                  <a:pt x="1737" y="686"/>
                  <a:pt x="1739" y="693"/>
                </a:cubicBezTo>
                <a:cubicBezTo>
                  <a:pt x="1751" y="688"/>
                  <a:pt x="1751" y="688"/>
                  <a:pt x="1751" y="688"/>
                </a:cubicBezTo>
                <a:cubicBezTo>
                  <a:pt x="1752" y="686"/>
                  <a:pt x="1752" y="686"/>
                  <a:pt x="1752" y="686"/>
                </a:cubicBezTo>
                <a:cubicBezTo>
                  <a:pt x="1753" y="688"/>
                  <a:pt x="1753" y="688"/>
                  <a:pt x="1753" y="688"/>
                </a:cubicBezTo>
                <a:cubicBezTo>
                  <a:pt x="1756" y="687"/>
                  <a:pt x="1756" y="687"/>
                  <a:pt x="1756" y="687"/>
                </a:cubicBezTo>
                <a:cubicBezTo>
                  <a:pt x="1760" y="689"/>
                  <a:pt x="1760" y="689"/>
                  <a:pt x="1760" y="689"/>
                </a:cubicBezTo>
                <a:cubicBezTo>
                  <a:pt x="1765" y="693"/>
                  <a:pt x="1765" y="693"/>
                  <a:pt x="1765" y="693"/>
                </a:cubicBezTo>
                <a:cubicBezTo>
                  <a:pt x="1761" y="696"/>
                  <a:pt x="1761" y="696"/>
                  <a:pt x="1761" y="696"/>
                </a:cubicBezTo>
                <a:cubicBezTo>
                  <a:pt x="1758" y="695"/>
                  <a:pt x="1758" y="695"/>
                  <a:pt x="1758" y="695"/>
                </a:cubicBezTo>
                <a:cubicBezTo>
                  <a:pt x="1758" y="697"/>
                  <a:pt x="1754" y="693"/>
                  <a:pt x="1756" y="698"/>
                </a:cubicBezTo>
                <a:cubicBezTo>
                  <a:pt x="1755" y="697"/>
                  <a:pt x="1755" y="697"/>
                  <a:pt x="1755" y="697"/>
                </a:cubicBezTo>
                <a:cubicBezTo>
                  <a:pt x="1743" y="701"/>
                  <a:pt x="1743" y="701"/>
                  <a:pt x="1743" y="701"/>
                </a:cubicBezTo>
                <a:cubicBezTo>
                  <a:pt x="1742" y="704"/>
                  <a:pt x="1742" y="704"/>
                  <a:pt x="1742" y="704"/>
                </a:cubicBezTo>
                <a:cubicBezTo>
                  <a:pt x="1728" y="705"/>
                  <a:pt x="1728" y="705"/>
                  <a:pt x="1728" y="705"/>
                </a:cubicBezTo>
                <a:cubicBezTo>
                  <a:pt x="1726" y="708"/>
                  <a:pt x="1726" y="708"/>
                  <a:pt x="1726" y="708"/>
                </a:cubicBezTo>
                <a:cubicBezTo>
                  <a:pt x="1718" y="710"/>
                  <a:pt x="1718" y="710"/>
                  <a:pt x="1718" y="710"/>
                </a:cubicBezTo>
                <a:cubicBezTo>
                  <a:pt x="1715" y="712"/>
                  <a:pt x="1715" y="712"/>
                  <a:pt x="1715" y="712"/>
                </a:cubicBezTo>
                <a:cubicBezTo>
                  <a:pt x="1707" y="715"/>
                  <a:pt x="1707" y="715"/>
                  <a:pt x="1707" y="715"/>
                </a:cubicBezTo>
                <a:cubicBezTo>
                  <a:pt x="1707" y="718"/>
                  <a:pt x="1707" y="718"/>
                  <a:pt x="1707" y="718"/>
                </a:cubicBezTo>
                <a:cubicBezTo>
                  <a:pt x="1701" y="718"/>
                  <a:pt x="1701" y="718"/>
                  <a:pt x="1701" y="718"/>
                </a:cubicBezTo>
                <a:cubicBezTo>
                  <a:pt x="1701" y="718"/>
                  <a:pt x="1702" y="720"/>
                  <a:pt x="1701" y="717"/>
                </a:cubicBezTo>
                <a:cubicBezTo>
                  <a:pt x="1693" y="722"/>
                  <a:pt x="1693" y="722"/>
                  <a:pt x="1693" y="722"/>
                </a:cubicBezTo>
                <a:cubicBezTo>
                  <a:pt x="1690" y="722"/>
                  <a:pt x="1690" y="722"/>
                  <a:pt x="1690" y="722"/>
                </a:cubicBezTo>
                <a:cubicBezTo>
                  <a:pt x="1688" y="725"/>
                  <a:pt x="1688" y="725"/>
                  <a:pt x="1688" y="725"/>
                </a:cubicBezTo>
                <a:cubicBezTo>
                  <a:pt x="1687" y="722"/>
                  <a:pt x="1687" y="722"/>
                  <a:pt x="1687" y="722"/>
                </a:cubicBezTo>
                <a:cubicBezTo>
                  <a:pt x="1683" y="724"/>
                  <a:pt x="1683" y="724"/>
                  <a:pt x="1683" y="724"/>
                </a:cubicBezTo>
                <a:cubicBezTo>
                  <a:pt x="1683" y="724"/>
                  <a:pt x="1679" y="722"/>
                  <a:pt x="1683" y="727"/>
                </a:cubicBezTo>
                <a:cubicBezTo>
                  <a:pt x="1680" y="727"/>
                  <a:pt x="1680" y="727"/>
                  <a:pt x="1680" y="727"/>
                </a:cubicBezTo>
                <a:cubicBezTo>
                  <a:pt x="1679" y="729"/>
                  <a:pt x="1679" y="729"/>
                  <a:pt x="1679" y="729"/>
                </a:cubicBezTo>
                <a:cubicBezTo>
                  <a:pt x="1675" y="729"/>
                  <a:pt x="1675" y="729"/>
                  <a:pt x="1675" y="729"/>
                </a:cubicBezTo>
                <a:cubicBezTo>
                  <a:pt x="1673" y="732"/>
                  <a:pt x="1673" y="732"/>
                  <a:pt x="1673" y="732"/>
                </a:cubicBezTo>
                <a:cubicBezTo>
                  <a:pt x="1667" y="730"/>
                  <a:pt x="1667" y="730"/>
                  <a:pt x="1667" y="730"/>
                </a:cubicBezTo>
                <a:cubicBezTo>
                  <a:pt x="1662" y="731"/>
                  <a:pt x="1662" y="731"/>
                  <a:pt x="1662" y="731"/>
                </a:cubicBezTo>
                <a:cubicBezTo>
                  <a:pt x="1662" y="733"/>
                  <a:pt x="1662" y="733"/>
                  <a:pt x="1662" y="733"/>
                </a:cubicBezTo>
                <a:cubicBezTo>
                  <a:pt x="1667" y="736"/>
                  <a:pt x="1667" y="736"/>
                  <a:pt x="1667" y="736"/>
                </a:cubicBezTo>
                <a:cubicBezTo>
                  <a:pt x="1671" y="740"/>
                  <a:pt x="1671" y="740"/>
                  <a:pt x="1671" y="740"/>
                </a:cubicBezTo>
                <a:cubicBezTo>
                  <a:pt x="1668" y="742"/>
                  <a:pt x="1668" y="742"/>
                  <a:pt x="1668" y="742"/>
                </a:cubicBezTo>
                <a:cubicBezTo>
                  <a:pt x="1664" y="738"/>
                  <a:pt x="1664" y="738"/>
                  <a:pt x="1664" y="738"/>
                </a:cubicBezTo>
                <a:cubicBezTo>
                  <a:pt x="1645" y="741"/>
                  <a:pt x="1645" y="741"/>
                  <a:pt x="1645" y="741"/>
                </a:cubicBezTo>
                <a:cubicBezTo>
                  <a:pt x="1643" y="740"/>
                  <a:pt x="1643" y="740"/>
                  <a:pt x="1643" y="740"/>
                </a:cubicBezTo>
                <a:cubicBezTo>
                  <a:pt x="1631" y="743"/>
                  <a:pt x="1631" y="743"/>
                  <a:pt x="1631" y="743"/>
                </a:cubicBezTo>
                <a:cubicBezTo>
                  <a:pt x="1631" y="743"/>
                  <a:pt x="1631" y="743"/>
                  <a:pt x="1631" y="743"/>
                </a:cubicBezTo>
                <a:cubicBezTo>
                  <a:pt x="1625" y="743"/>
                  <a:pt x="1625" y="743"/>
                  <a:pt x="1625" y="743"/>
                </a:cubicBezTo>
                <a:cubicBezTo>
                  <a:pt x="1625" y="744"/>
                  <a:pt x="1625" y="744"/>
                  <a:pt x="1625" y="744"/>
                </a:cubicBezTo>
                <a:cubicBezTo>
                  <a:pt x="1622" y="743"/>
                  <a:pt x="1622" y="743"/>
                  <a:pt x="1622" y="743"/>
                </a:cubicBezTo>
                <a:cubicBezTo>
                  <a:pt x="1618" y="746"/>
                  <a:pt x="1618" y="746"/>
                  <a:pt x="1618" y="746"/>
                </a:cubicBezTo>
                <a:cubicBezTo>
                  <a:pt x="1618" y="746"/>
                  <a:pt x="1616" y="748"/>
                  <a:pt x="1616" y="745"/>
                </a:cubicBezTo>
                <a:cubicBezTo>
                  <a:pt x="1615" y="746"/>
                  <a:pt x="1615" y="746"/>
                  <a:pt x="1615" y="746"/>
                </a:cubicBezTo>
                <a:cubicBezTo>
                  <a:pt x="1602" y="748"/>
                  <a:pt x="1602" y="748"/>
                  <a:pt x="1602" y="748"/>
                </a:cubicBezTo>
                <a:cubicBezTo>
                  <a:pt x="1574" y="757"/>
                  <a:pt x="1574" y="757"/>
                  <a:pt x="1574" y="757"/>
                </a:cubicBezTo>
                <a:cubicBezTo>
                  <a:pt x="1569" y="760"/>
                  <a:pt x="1569" y="760"/>
                  <a:pt x="1569" y="760"/>
                </a:cubicBezTo>
                <a:cubicBezTo>
                  <a:pt x="1566" y="759"/>
                  <a:pt x="1566" y="759"/>
                  <a:pt x="1566" y="759"/>
                </a:cubicBezTo>
                <a:cubicBezTo>
                  <a:pt x="1563" y="760"/>
                  <a:pt x="1563" y="760"/>
                  <a:pt x="1563" y="760"/>
                </a:cubicBezTo>
                <a:cubicBezTo>
                  <a:pt x="1563" y="761"/>
                  <a:pt x="1563" y="761"/>
                  <a:pt x="1563" y="761"/>
                </a:cubicBezTo>
                <a:cubicBezTo>
                  <a:pt x="1565" y="762"/>
                  <a:pt x="1565" y="762"/>
                  <a:pt x="1565" y="762"/>
                </a:cubicBezTo>
                <a:cubicBezTo>
                  <a:pt x="1539" y="771"/>
                  <a:pt x="1539" y="771"/>
                  <a:pt x="1539" y="771"/>
                </a:cubicBezTo>
                <a:cubicBezTo>
                  <a:pt x="1531" y="775"/>
                  <a:pt x="1531" y="775"/>
                  <a:pt x="1531" y="775"/>
                </a:cubicBezTo>
                <a:cubicBezTo>
                  <a:pt x="1528" y="775"/>
                  <a:pt x="1528" y="775"/>
                  <a:pt x="1528" y="775"/>
                </a:cubicBezTo>
                <a:cubicBezTo>
                  <a:pt x="1527" y="777"/>
                  <a:pt x="1527" y="777"/>
                  <a:pt x="1527" y="777"/>
                </a:cubicBezTo>
                <a:cubicBezTo>
                  <a:pt x="1525" y="776"/>
                  <a:pt x="1525" y="776"/>
                  <a:pt x="1525" y="776"/>
                </a:cubicBezTo>
                <a:cubicBezTo>
                  <a:pt x="1519" y="779"/>
                  <a:pt x="1519" y="779"/>
                  <a:pt x="1519" y="779"/>
                </a:cubicBezTo>
                <a:cubicBezTo>
                  <a:pt x="1519" y="779"/>
                  <a:pt x="1521" y="781"/>
                  <a:pt x="1518" y="778"/>
                </a:cubicBezTo>
                <a:cubicBezTo>
                  <a:pt x="1502" y="782"/>
                  <a:pt x="1502" y="782"/>
                  <a:pt x="1502" y="782"/>
                </a:cubicBezTo>
                <a:cubicBezTo>
                  <a:pt x="1498" y="783"/>
                  <a:pt x="1498" y="783"/>
                  <a:pt x="1498" y="783"/>
                </a:cubicBezTo>
                <a:cubicBezTo>
                  <a:pt x="1486" y="787"/>
                  <a:pt x="1486" y="787"/>
                  <a:pt x="1486" y="787"/>
                </a:cubicBezTo>
                <a:cubicBezTo>
                  <a:pt x="1480" y="790"/>
                  <a:pt x="1480" y="790"/>
                  <a:pt x="1480" y="790"/>
                </a:cubicBezTo>
                <a:cubicBezTo>
                  <a:pt x="1465" y="805"/>
                  <a:pt x="1465" y="805"/>
                  <a:pt x="1465" y="805"/>
                </a:cubicBezTo>
                <a:cubicBezTo>
                  <a:pt x="1459" y="812"/>
                  <a:pt x="1459" y="812"/>
                  <a:pt x="1459" y="812"/>
                </a:cubicBezTo>
                <a:cubicBezTo>
                  <a:pt x="1454" y="816"/>
                  <a:pt x="1454" y="816"/>
                  <a:pt x="1454" y="816"/>
                </a:cubicBezTo>
                <a:cubicBezTo>
                  <a:pt x="1454" y="820"/>
                  <a:pt x="1467" y="802"/>
                  <a:pt x="1448" y="822"/>
                </a:cubicBezTo>
                <a:cubicBezTo>
                  <a:pt x="1440" y="828"/>
                  <a:pt x="1440" y="828"/>
                  <a:pt x="1440" y="828"/>
                </a:cubicBezTo>
                <a:cubicBezTo>
                  <a:pt x="1439" y="829"/>
                  <a:pt x="1439" y="829"/>
                  <a:pt x="1439" y="829"/>
                </a:cubicBezTo>
                <a:cubicBezTo>
                  <a:pt x="1440" y="830"/>
                  <a:pt x="1440" y="830"/>
                  <a:pt x="1440" y="830"/>
                </a:cubicBezTo>
                <a:cubicBezTo>
                  <a:pt x="1439" y="832"/>
                  <a:pt x="1439" y="832"/>
                  <a:pt x="1439" y="832"/>
                </a:cubicBezTo>
                <a:cubicBezTo>
                  <a:pt x="1438" y="831"/>
                  <a:pt x="1438" y="831"/>
                  <a:pt x="1438" y="831"/>
                </a:cubicBezTo>
                <a:cubicBezTo>
                  <a:pt x="1433" y="835"/>
                  <a:pt x="1433" y="835"/>
                  <a:pt x="1433" y="835"/>
                </a:cubicBezTo>
                <a:cubicBezTo>
                  <a:pt x="1433" y="837"/>
                  <a:pt x="1433" y="837"/>
                  <a:pt x="1433" y="837"/>
                </a:cubicBezTo>
                <a:cubicBezTo>
                  <a:pt x="1429" y="841"/>
                  <a:pt x="1429" y="841"/>
                  <a:pt x="1429" y="841"/>
                </a:cubicBezTo>
                <a:cubicBezTo>
                  <a:pt x="1417" y="851"/>
                  <a:pt x="1417" y="851"/>
                  <a:pt x="1417" y="851"/>
                </a:cubicBezTo>
                <a:cubicBezTo>
                  <a:pt x="1415" y="855"/>
                  <a:pt x="1415" y="855"/>
                  <a:pt x="1415" y="855"/>
                </a:cubicBezTo>
                <a:cubicBezTo>
                  <a:pt x="1409" y="858"/>
                  <a:pt x="1409" y="858"/>
                  <a:pt x="1409" y="858"/>
                </a:cubicBezTo>
                <a:cubicBezTo>
                  <a:pt x="1408" y="857"/>
                  <a:pt x="1407" y="857"/>
                  <a:pt x="1407" y="858"/>
                </a:cubicBezTo>
                <a:cubicBezTo>
                  <a:pt x="1406" y="862"/>
                  <a:pt x="1406" y="862"/>
                  <a:pt x="1406" y="862"/>
                </a:cubicBezTo>
                <a:cubicBezTo>
                  <a:pt x="1398" y="869"/>
                  <a:pt x="1398" y="869"/>
                  <a:pt x="1398" y="869"/>
                </a:cubicBezTo>
                <a:cubicBezTo>
                  <a:pt x="1397" y="869"/>
                  <a:pt x="1397" y="869"/>
                  <a:pt x="1397" y="869"/>
                </a:cubicBezTo>
                <a:cubicBezTo>
                  <a:pt x="1396" y="869"/>
                  <a:pt x="1396" y="869"/>
                  <a:pt x="1396" y="869"/>
                </a:cubicBezTo>
                <a:cubicBezTo>
                  <a:pt x="1396" y="872"/>
                  <a:pt x="1396" y="872"/>
                  <a:pt x="1396" y="872"/>
                </a:cubicBezTo>
                <a:cubicBezTo>
                  <a:pt x="1389" y="878"/>
                  <a:pt x="1389" y="878"/>
                  <a:pt x="1389" y="878"/>
                </a:cubicBezTo>
                <a:cubicBezTo>
                  <a:pt x="1386" y="880"/>
                  <a:pt x="1386" y="880"/>
                  <a:pt x="1386" y="880"/>
                </a:cubicBezTo>
                <a:cubicBezTo>
                  <a:pt x="1386" y="880"/>
                  <a:pt x="1389" y="874"/>
                  <a:pt x="1385" y="881"/>
                </a:cubicBezTo>
                <a:cubicBezTo>
                  <a:pt x="1384" y="881"/>
                  <a:pt x="1384" y="881"/>
                  <a:pt x="1384" y="881"/>
                </a:cubicBezTo>
                <a:cubicBezTo>
                  <a:pt x="1385" y="884"/>
                  <a:pt x="1385" y="884"/>
                  <a:pt x="1385" y="884"/>
                </a:cubicBezTo>
                <a:cubicBezTo>
                  <a:pt x="1381" y="886"/>
                  <a:pt x="1381" y="886"/>
                  <a:pt x="1381" y="886"/>
                </a:cubicBezTo>
                <a:cubicBezTo>
                  <a:pt x="1380" y="887"/>
                  <a:pt x="1380" y="887"/>
                  <a:pt x="1380" y="887"/>
                </a:cubicBezTo>
                <a:cubicBezTo>
                  <a:pt x="1378" y="886"/>
                  <a:pt x="1388" y="884"/>
                  <a:pt x="1377" y="886"/>
                </a:cubicBezTo>
                <a:cubicBezTo>
                  <a:pt x="1375" y="889"/>
                  <a:pt x="1375" y="889"/>
                  <a:pt x="1375" y="889"/>
                </a:cubicBezTo>
                <a:cubicBezTo>
                  <a:pt x="1377" y="890"/>
                  <a:pt x="1377" y="890"/>
                  <a:pt x="1377" y="890"/>
                </a:cubicBezTo>
                <a:cubicBezTo>
                  <a:pt x="1371" y="894"/>
                  <a:pt x="1371" y="894"/>
                  <a:pt x="1371" y="894"/>
                </a:cubicBezTo>
                <a:cubicBezTo>
                  <a:pt x="1369" y="894"/>
                  <a:pt x="1369" y="894"/>
                  <a:pt x="1369" y="894"/>
                </a:cubicBezTo>
                <a:cubicBezTo>
                  <a:pt x="1369" y="897"/>
                  <a:pt x="1369" y="897"/>
                  <a:pt x="1369" y="897"/>
                </a:cubicBezTo>
                <a:cubicBezTo>
                  <a:pt x="1365" y="900"/>
                  <a:pt x="1365" y="900"/>
                  <a:pt x="1365" y="900"/>
                </a:cubicBezTo>
                <a:cubicBezTo>
                  <a:pt x="1364" y="902"/>
                  <a:pt x="1364" y="902"/>
                  <a:pt x="1364" y="902"/>
                </a:cubicBezTo>
                <a:cubicBezTo>
                  <a:pt x="1360" y="902"/>
                  <a:pt x="1360" y="902"/>
                  <a:pt x="1360" y="902"/>
                </a:cubicBezTo>
                <a:cubicBezTo>
                  <a:pt x="1360" y="904"/>
                  <a:pt x="1360" y="904"/>
                  <a:pt x="1360" y="904"/>
                </a:cubicBezTo>
                <a:cubicBezTo>
                  <a:pt x="1353" y="909"/>
                  <a:pt x="1353" y="909"/>
                  <a:pt x="1353" y="909"/>
                </a:cubicBezTo>
                <a:cubicBezTo>
                  <a:pt x="1352" y="909"/>
                  <a:pt x="1355" y="904"/>
                  <a:pt x="1355" y="911"/>
                </a:cubicBezTo>
                <a:cubicBezTo>
                  <a:pt x="1352" y="912"/>
                  <a:pt x="1352" y="912"/>
                  <a:pt x="1352" y="912"/>
                </a:cubicBezTo>
                <a:cubicBezTo>
                  <a:pt x="1350" y="915"/>
                  <a:pt x="1350" y="915"/>
                  <a:pt x="1350" y="915"/>
                </a:cubicBezTo>
                <a:cubicBezTo>
                  <a:pt x="1345" y="916"/>
                  <a:pt x="1345" y="916"/>
                  <a:pt x="1345" y="916"/>
                </a:cubicBezTo>
                <a:cubicBezTo>
                  <a:pt x="1345" y="919"/>
                  <a:pt x="1345" y="919"/>
                  <a:pt x="1345" y="919"/>
                </a:cubicBezTo>
                <a:cubicBezTo>
                  <a:pt x="1341" y="922"/>
                  <a:pt x="1341" y="922"/>
                  <a:pt x="1341" y="922"/>
                </a:cubicBezTo>
                <a:cubicBezTo>
                  <a:pt x="1338" y="922"/>
                  <a:pt x="1338" y="922"/>
                  <a:pt x="1338" y="922"/>
                </a:cubicBezTo>
                <a:cubicBezTo>
                  <a:pt x="1339" y="925"/>
                  <a:pt x="1339" y="925"/>
                  <a:pt x="1339" y="925"/>
                </a:cubicBezTo>
                <a:cubicBezTo>
                  <a:pt x="1335" y="929"/>
                  <a:pt x="1335" y="929"/>
                  <a:pt x="1335" y="929"/>
                </a:cubicBezTo>
                <a:cubicBezTo>
                  <a:pt x="1333" y="929"/>
                  <a:pt x="1333" y="929"/>
                  <a:pt x="1333" y="929"/>
                </a:cubicBezTo>
                <a:cubicBezTo>
                  <a:pt x="1320" y="939"/>
                  <a:pt x="1320" y="939"/>
                  <a:pt x="1320" y="939"/>
                </a:cubicBezTo>
                <a:cubicBezTo>
                  <a:pt x="1321" y="940"/>
                  <a:pt x="1321" y="940"/>
                  <a:pt x="1321" y="940"/>
                </a:cubicBezTo>
                <a:cubicBezTo>
                  <a:pt x="1318" y="942"/>
                  <a:pt x="1318" y="942"/>
                  <a:pt x="1318" y="942"/>
                </a:cubicBezTo>
                <a:cubicBezTo>
                  <a:pt x="1318" y="944"/>
                  <a:pt x="1314" y="939"/>
                  <a:pt x="1319" y="944"/>
                </a:cubicBezTo>
                <a:cubicBezTo>
                  <a:pt x="1317" y="942"/>
                  <a:pt x="1317" y="942"/>
                  <a:pt x="1317" y="942"/>
                </a:cubicBezTo>
                <a:cubicBezTo>
                  <a:pt x="1313" y="947"/>
                  <a:pt x="1313" y="947"/>
                  <a:pt x="1313" y="947"/>
                </a:cubicBezTo>
                <a:cubicBezTo>
                  <a:pt x="1309" y="948"/>
                  <a:pt x="1309" y="948"/>
                  <a:pt x="1309" y="948"/>
                </a:cubicBezTo>
                <a:cubicBezTo>
                  <a:pt x="1311" y="949"/>
                  <a:pt x="1310" y="950"/>
                  <a:pt x="1309" y="951"/>
                </a:cubicBezTo>
                <a:cubicBezTo>
                  <a:pt x="1304" y="954"/>
                  <a:pt x="1304" y="954"/>
                  <a:pt x="1304" y="954"/>
                </a:cubicBezTo>
                <a:cubicBezTo>
                  <a:pt x="1303" y="957"/>
                  <a:pt x="1303" y="957"/>
                  <a:pt x="1303" y="957"/>
                </a:cubicBezTo>
                <a:cubicBezTo>
                  <a:pt x="1299" y="958"/>
                  <a:pt x="1299" y="958"/>
                  <a:pt x="1299" y="958"/>
                </a:cubicBezTo>
                <a:cubicBezTo>
                  <a:pt x="1296" y="963"/>
                  <a:pt x="1296" y="963"/>
                  <a:pt x="1296" y="963"/>
                </a:cubicBezTo>
                <a:cubicBezTo>
                  <a:pt x="1276" y="981"/>
                  <a:pt x="1255" y="1001"/>
                  <a:pt x="1234" y="1020"/>
                </a:cubicBezTo>
                <a:cubicBezTo>
                  <a:pt x="1235" y="1021"/>
                  <a:pt x="1235" y="1021"/>
                  <a:pt x="1235" y="1021"/>
                </a:cubicBezTo>
                <a:cubicBezTo>
                  <a:pt x="1228" y="1024"/>
                  <a:pt x="1224" y="1034"/>
                  <a:pt x="1217" y="1034"/>
                </a:cubicBezTo>
                <a:cubicBezTo>
                  <a:pt x="1218" y="1035"/>
                  <a:pt x="1218" y="1035"/>
                  <a:pt x="1218" y="1035"/>
                </a:cubicBezTo>
                <a:cubicBezTo>
                  <a:pt x="1214" y="1040"/>
                  <a:pt x="1205" y="1047"/>
                  <a:pt x="1203" y="1051"/>
                </a:cubicBezTo>
                <a:cubicBezTo>
                  <a:pt x="1203" y="1054"/>
                  <a:pt x="1200" y="1055"/>
                  <a:pt x="1198" y="1056"/>
                </a:cubicBezTo>
                <a:cubicBezTo>
                  <a:pt x="1199" y="1057"/>
                  <a:pt x="1199" y="1057"/>
                  <a:pt x="1199" y="1057"/>
                </a:cubicBezTo>
                <a:cubicBezTo>
                  <a:pt x="1199" y="1057"/>
                  <a:pt x="1203" y="1056"/>
                  <a:pt x="1198" y="1059"/>
                </a:cubicBezTo>
                <a:cubicBezTo>
                  <a:pt x="1200" y="1060"/>
                  <a:pt x="1200" y="1060"/>
                  <a:pt x="1200" y="1060"/>
                </a:cubicBezTo>
                <a:cubicBezTo>
                  <a:pt x="1200" y="1062"/>
                  <a:pt x="1198" y="1056"/>
                  <a:pt x="1199" y="1062"/>
                </a:cubicBezTo>
                <a:cubicBezTo>
                  <a:pt x="1195" y="1060"/>
                  <a:pt x="1195" y="1060"/>
                  <a:pt x="1195" y="1060"/>
                </a:cubicBezTo>
                <a:cubicBezTo>
                  <a:pt x="1189" y="1063"/>
                  <a:pt x="1183" y="1068"/>
                  <a:pt x="1179" y="1073"/>
                </a:cubicBezTo>
                <a:cubicBezTo>
                  <a:pt x="1178" y="1076"/>
                  <a:pt x="1178" y="1076"/>
                  <a:pt x="1178" y="1076"/>
                </a:cubicBezTo>
                <a:cubicBezTo>
                  <a:pt x="1172" y="1078"/>
                  <a:pt x="1172" y="1078"/>
                  <a:pt x="1172" y="1078"/>
                </a:cubicBezTo>
                <a:cubicBezTo>
                  <a:pt x="1158" y="1078"/>
                  <a:pt x="1158" y="1078"/>
                  <a:pt x="1158" y="1078"/>
                </a:cubicBezTo>
                <a:cubicBezTo>
                  <a:pt x="1154" y="1075"/>
                  <a:pt x="1154" y="1075"/>
                  <a:pt x="1154" y="1075"/>
                </a:cubicBezTo>
                <a:cubicBezTo>
                  <a:pt x="1157" y="1074"/>
                  <a:pt x="1157" y="1074"/>
                  <a:pt x="1157" y="1074"/>
                </a:cubicBezTo>
                <a:cubicBezTo>
                  <a:pt x="1157" y="1072"/>
                  <a:pt x="1157" y="1072"/>
                  <a:pt x="1157" y="1072"/>
                </a:cubicBezTo>
                <a:cubicBezTo>
                  <a:pt x="1162" y="1066"/>
                  <a:pt x="1162" y="1066"/>
                  <a:pt x="1162" y="1066"/>
                </a:cubicBezTo>
                <a:cubicBezTo>
                  <a:pt x="1161" y="1065"/>
                  <a:pt x="1161" y="1065"/>
                  <a:pt x="1161" y="1065"/>
                </a:cubicBezTo>
                <a:cubicBezTo>
                  <a:pt x="1163" y="1063"/>
                  <a:pt x="1163" y="1063"/>
                  <a:pt x="1163" y="1063"/>
                </a:cubicBezTo>
                <a:cubicBezTo>
                  <a:pt x="1162" y="1062"/>
                  <a:pt x="1162" y="1062"/>
                  <a:pt x="1162" y="1062"/>
                </a:cubicBezTo>
                <a:cubicBezTo>
                  <a:pt x="1160" y="1064"/>
                  <a:pt x="1156" y="1064"/>
                  <a:pt x="1154" y="1066"/>
                </a:cubicBezTo>
                <a:cubicBezTo>
                  <a:pt x="1151" y="1072"/>
                  <a:pt x="1151" y="1072"/>
                  <a:pt x="1151" y="1072"/>
                </a:cubicBezTo>
                <a:cubicBezTo>
                  <a:pt x="1147" y="1074"/>
                  <a:pt x="1147" y="1074"/>
                  <a:pt x="1147" y="1074"/>
                </a:cubicBezTo>
                <a:cubicBezTo>
                  <a:pt x="1148" y="1075"/>
                  <a:pt x="1148" y="1075"/>
                  <a:pt x="1148" y="1075"/>
                </a:cubicBezTo>
                <a:cubicBezTo>
                  <a:pt x="1145" y="1078"/>
                  <a:pt x="1145" y="1078"/>
                  <a:pt x="1145" y="1078"/>
                </a:cubicBezTo>
                <a:cubicBezTo>
                  <a:pt x="1127" y="1078"/>
                  <a:pt x="1127" y="1078"/>
                  <a:pt x="1127" y="1078"/>
                </a:cubicBezTo>
                <a:cubicBezTo>
                  <a:pt x="1127" y="1076"/>
                  <a:pt x="1127" y="1076"/>
                  <a:pt x="1127" y="1076"/>
                </a:cubicBezTo>
                <a:cubicBezTo>
                  <a:pt x="1133" y="1074"/>
                  <a:pt x="1133" y="1074"/>
                  <a:pt x="1133" y="1074"/>
                </a:cubicBezTo>
                <a:cubicBezTo>
                  <a:pt x="1136" y="1071"/>
                  <a:pt x="1136" y="1071"/>
                  <a:pt x="1136" y="1071"/>
                </a:cubicBezTo>
                <a:cubicBezTo>
                  <a:pt x="1135" y="1069"/>
                  <a:pt x="1135" y="1069"/>
                  <a:pt x="1135" y="1069"/>
                </a:cubicBezTo>
                <a:cubicBezTo>
                  <a:pt x="1141" y="1065"/>
                  <a:pt x="1141" y="1065"/>
                  <a:pt x="1141" y="1065"/>
                </a:cubicBezTo>
                <a:cubicBezTo>
                  <a:pt x="1141" y="1064"/>
                  <a:pt x="1142" y="1067"/>
                  <a:pt x="1140" y="1064"/>
                </a:cubicBezTo>
                <a:cubicBezTo>
                  <a:pt x="1146" y="1067"/>
                  <a:pt x="1146" y="1067"/>
                  <a:pt x="1146" y="1067"/>
                </a:cubicBezTo>
                <a:cubicBezTo>
                  <a:pt x="1147" y="1066"/>
                  <a:pt x="1147" y="1066"/>
                  <a:pt x="1147" y="1066"/>
                </a:cubicBezTo>
                <a:cubicBezTo>
                  <a:pt x="1146" y="1065"/>
                  <a:pt x="1146" y="1065"/>
                  <a:pt x="1146" y="1065"/>
                </a:cubicBezTo>
                <a:cubicBezTo>
                  <a:pt x="1143" y="1064"/>
                  <a:pt x="1143" y="1064"/>
                  <a:pt x="1143" y="1064"/>
                </a:cubicBezTo>
                <a:cubicBezTo>
                  <a:pt x="1145" y="1062"/>
                  <a:pt x="1145" y="1062"/>
                  <a:pt x="1145" y="1062"/>
                </a:cubicBezTo>
                <a:cubicBezTo>
                  <a:pt x="1145" y="1060"/>
                  <a:pt x="1145" y="1060"/>
                  <a:pt x="1145" y="1060"/>
                </a:cubicBezTo>
                <a:cubicBezTo>
                  <a:pt x="1142" y="1066"/>
                  <a:pt x="1135" y="1060"/>
                  <a:pt x="1133" y="1062"/>
                </a:cubicBezTo>
                <a:cubicBezTo>
                  <a:pt x="1126" y="1068"/>
                  <a:pt x="1126" y="1068"/>
                  <a:pt x="1126" y="1068"/>
                </a:cubicBezTo>
                <a:cubicBezTo>
                  <a:pt x="1127" y="1068"/>
                  <a:pt x="1127" y="1068"/>
                  <a:pt x="1127" y="1068"/>
                </a:cubicBezTo>
                <a:cubicBezTo>
                  <a:pt x="1117" y="1078"/>
                  <a:pt x="1117" y="1078"/>
                  <a:pt x="1117" y="1078"/>
                </a:cubicBezTo>
                <a:cubicBezTo>
                  <a:pt x="1100" y="1078"/>
                  <a:pt x="1100" y="1078"/>
                  <a:pt x="1100" y="1078"/>
                </a:cubicBezTo>
                <a:cubicBezTo>
                  <a:pt x="1102" y="1076"/>
                  <a:pt x="1096" y="1079"/>
                  <a:pt x="1101" y="1075"/>
                </a:cubicBezTo>
                <a:cubicBezTo>
                  <a:pt x="1098" y="1076"/>
                  <a:pt x="1098" y="1076"/>
                  <a:pt x="1098" y="1076"/>
                </a:cubicBezTo>
                <a:cubicBezTo>
                  <a:pt x="1098" y="1076"/>
                  <a:pt x="1098" y="1076"/>
                  <a:pt x="1098" y="1076"/>
                </a:cubicBezTo>
                <a:cubicBezTo>
                  <a:pt x="1098" y="1075"/>
                  <a:pt x="1098" y="1075"/>
                  <a:pt x="1098" y="1075"/>
                </a:cubicBezTo>
                <a:cubicBezTo>
                  <a:pt x="1095" y="1078"/>
                  <a:pt x="1095" y="1078"/>
                  <a:pt x="1095" y="1078"/>
                </a:cubicBezTo>
                <a:cubicBezTo>
                  <a:pt x="1091" y="1078"/>
                  <a:pt x="1091" y="1078"/>
                  <a:pt x="1091" y="1078"/>
                </a:cubicBezTo>
                <a:cubicBezTo>
                  <a:pt x="1093" y="1075"/>
                  <a:pt x="1093" y="1075"/>
                  <a:pt x="1093" y="1075"/>
                </a:cubicBezTo>
                <a:cubicBezTo>
                  <a:pt x="1095" y="1073"/>
                  <a:pt x="1095" y="1077"/>
                  <a:pt x="1097" y="1074"/>
                </a:cubicBezTo>
                <a:cubicBezTo>
                  <a:pt x="1098" y="1076"/>
                  <a:pt x="1098" y="1076"/>
                  <a:pt x="1098" y="1076"/>
                </a:cubicBezTo>
                <a:cubicBezTo>
                  <a:pt x="1100" y="1071"/>
                  <a:pt x="1100" y="1071"/>
                  <a:pt x="1100" y="1071"/>
                </a:cubicBezTo>
                <a:cubicBezTo>
                  <a:pt x="1104" y="1071"/>
                  <a:pt x="1097" y="1069"/>
                  <a:pt x="1104" y="1069"/>
                </a:cubicBezTo>
                <a:cubicBezTo>
                  <a:pt x="1103" y="1068"/>
                  <a:pt x="1103" y="1068"/>
                  <a:pt x="1103" y="1068"/>
                </a:cubicBezTo>
                <a:cubicBezTo>
                  <a:pt x="1100" y="1070"/>
                  <a:pt x="1096" y="1069"/>
                  <a:pt x="1095" y="1070"/>
                </a:cubicBezTo>
                <a:cubicBezTo>
                  <a:pt x="1104" y="1062"/>
                  <a:pt x="1104" y="1062"/>
                  <a:pt x="1104" y="1062"/>
                </a:cubicBezTo>
                <a:cubicBezTo>
                  <a:pt x="1114" y="1055"/>
                  <a:pt x="1114" y="1055"/>
                  <a:pt x="1114" y="1055"/>
                </a:cubicBezTo>
                <a:cubicBezTo>
                  <a:pt x="1114" y="1052"/>
                  <a:pt x="1114" y="1052"/>
                  <a:pt x="1114" y="1052"/>
                </a:cubicBezTo>
                <a:cubicBezTo>
                  <a:pt x="1117" y="1052"/>
                  <a:pt x="1117" y="1052"/>
                  <a:pt x="1117" y="1052"/>
                </a:cubicBezTo>
                <a:cubicBezTo>
                  <a:pt x="1120" y="1050"/>
                  <a:pt x="1122" y="1046"/>
                  <a:pt x="1122" y="1043"/>
                </a:cubicBezTo>
                <a:cubicBezTo>
                  <a:pt x="1119" y="1046"/>
                  <a:pt x="1119" y="1046"/>
                  <a:pt x="1119" y="1046"/>
                </a:cubicBezTo>
                <a:cubicBezTo>
                  <a:pt x="1108" y="1051"/>
                  <a:pt x="1098" y="1064"/>
                  <a:pt x="1088" y="1071"/>
                </a:cubicBezTo>
                <a:cubicBezTo>
                  <a:pt x="1088" y="1074"/>
                  <a:pt x="1088" y="1074"/>
                  <a:pt x="1088" y="1074"/>
                </a:cubicBezTo>
                <a:cubicBezTo>
                  <a:pt x="1084" y="1078"/>
                  <a:pt x="1084" y="1078"/>
                  <a:pt x="1084" y="1078"/>
                </a:cubicBezTo>
                <a:cubicBezTo>
                  <a:pt x="1070" y="1078"/>
                  <a:pt x="1070" y="1078"/>
                  <a:pt x="1070" y="1078"/>
                </a:cubicBezTo>
                <a:cubicBezTo>
                  <a:pt x="1077" y="1070"/>
                  <a:pt x="1077" y="1070"/>
                  <a:pt x="1077" y="1070"/>
                </a:cubicBezTo>
                <a:cubicBezTo>
                  <a:pt x="1077" y="1069"/>
                  <a:pt x="1077" y="1069"/>
                  <a:pt x="1077" y="1069"/>
                </a:cubicBezTo>
                <a:cubicBezTo>
                  <a:pt x="1088" y="1057"/>
                  <a:pt x="1088" y="1057"/>
                  <a:pt x="1088" y="1057"/>
                </a:cubicBezTo>
                <a:cubicBezTo>
                  <a:pt x="1084" y="1055"/>
                  <a:pt x="1088" y="1055"/>
                  <a:pt x="1087" y="1052"/>
                </a:cubicBezTo>
                <a:cubicBezTo>
                  <a:pt x="1087" y="1051"/>
                  <a:pt x="1087" y="1051"/>
                  <a:pt x="1087" y="1051"/>
                </a:cubicBezTo>
                <a:cubicBezTo>
                  <a:pt x="1081" y="1055"/>
                  <a:pt x="1081" y="1055"/>
                  <a:pt x="1081" y="1055"/>
                </a:cubicBezTo>
                <a:cubicBezTo>
                  <a:pt x="1075" y="1059"/>
                  <a:pt x="1075" y="1059"/>
                  <a:pt x="1075" y="1059"/>
                </a:cubicBezTo>
                <a:cubicBezTo>
                  <a:pt x="1081" y="1051"/>
                  <a:pt x="1081" y="1051"/>
                  <a:pt x="1081" y="1051"/>
                </a:cubicBezTo>
                <a:cubicBezTo>
                  <a:pt x="1083" y="1049"/>
                  <a:pt x="1083" y="1049"/>
                  <a:pt x="1083" y="1049"/>
                </a:cubicBezTo>
                <a:cubicBezTo>
                  <a:pt x="1082" y="1048"/>
                  <a:pt x="1082" y="1048"/>
                  <a:pt x="1082" y="1048"/>
                </a:cubicBezTo>
                <a:cubicBezTo>
                  <a:pt x="1084" y="1045"/>
                  <a:pt x="1084" y="1045"/>
                  <a:pt x="1084" y="1045"/>
                </a:cubicBezTo>
                <a:cubicBezTo>
                  <a:pt x="1083" y="1044"/>
                  <a:pt x="1083" y="1044"/>
                  <a:pt x="1083" y="1044"/>
                </a:cubicBezTo>
                <a:cubicBezTo>
                  <a:pt x="1080" y="1045"/>
                  <a:pt x="1080" y="1045"/>
                  <a:pt x="1080" y="1045"/>
                </a:cubicBezTo>
                <a:cubicBezTo>
                  <a:pt x="1077" y="1047"/>
                  <a:pt x="1083" y="1047"/>
                  <a:pt x="1079" y="1048"/>
                </a:cubicBezTo>
                <a:cubicBezTo>
                  <a:pt x="1080" y="1049"/>
                  <a:pt x="1080" y="1049"/>
                  <a:pt x="1080" y="1049"/>
                </a:cubicBezTo>
                <a:cubicBezTo>
                  <a:pt x="1078" y="1051"/>
                  <a:pt x="1078" y="1051"/>
                  <a:pt x="1078" y="1051"/>
                </a:cubicBezTo>
                <a:cubicBezTo>
                  <a:pt x="1077" y="1048"/>
                  <a:pt x="1077" y="1048"/>
                  <a:pt x="1077" y="1048"/>
                </a:cubicBezTo>
                <a:cubicBezTo>
                  <a:pt x="1067" y="1057"/>
                  <a:pt x="1067" y="1057"/>
                  <a:pt x="1067" y="1057"/>
                </a:cubicBezTo>
                <a:cubicBezTo>
                  <a:pt x="1065" y="1056"/>
                  <a:pt x="1065" y="1056"/>
                  <a:pt x="1065" y="1056"/>
                </a:cubicBezTo>
                <a:cubicBezTo>
                  <a:pt x="1069" y="1054"/>
                  <a:pt x="1064" y="1053"/>
                  <a:pt x="1066" y="1051"/>
                </a:cubicBezTo>
                <a:cubicBezTo>
                  <a:pt x="1069" y="1051"/>
                  <a:pt x="1069" y="1051"/>
                  <a:pt x="1069" y="1051"/>
                </a:cubicBezTo>
                <a:cubicBezTo>
                  <a:pt x="1067" y="1051"/>
                  <a:pt x="1067" y="1051"/>
                  <a:pt x="1067" y="1051"/>
                </a:cubicBezTo>
                <a:cubicBezTo>
                  <a:pt x="1070" y="1051"/>
                  <a:pt x="1070" y="1051"/>
                  <a:pt x="1070" y="1051"/>
                </a:cubicBezTo>
                <a:cubicBezTo>
                  <a:pt x="1071" y="1049"/>
                  <a:pt x="1071" y="1049"/>
                  <a:pt x="1071" y="1049"/>
                </a:cubicBezTo>
                <a:cubicBezTo>
                  <a:pt x="1070" y="1050"/>
                  <a:pt x="1073" y="1048"/>
                  <a:pt x="1069" y="1047"/>
                </a:cubicBezTo>
                <a:cubicBezTo>
                  <a:pt x="1069" y="1046"/>
                  <a:pt x="1069" y="1046"/>
                  <a:pt x="1069" y="1046"/>
                </a:cubicBezTo>
                <a:cubicBezTo>
                  <a:pt x="1063" y="1050"/>
                  <a:pt x="1063" y="1050"/>
                  <a:pt x="1063" y="1050"/>
                </a:cubicBezTo>
                <a:cubicBezTo>
                  <a:pt x="1061" y="1053"/>
                  <a:pt x="1061" y="1053"/>
                  <a:pt x="1061" y="1053"/>
                </a:cubicBezTo>
                <a:cubicBezTo>
                  <a:pt x="1059" y="1055"/>
                  <a:pt x="1059" y="1055"/>
                  <a:pt x="1059" y="1055"/>
                </a:cubicBezTo>
                <a:cubicBezTo>
                  <a:pt x="1058" y="1052"/>
                  <a:pt x="1058" y="1052"/>
                  <a:pt x="1058" y="1052"/>
                </a:cubicBezTo>
                <a:cubicBezTo>
                  <a:pt x="1053" y="1056"/>
                  <a:pt x="1053" y="1056"/>
                  <a:pt x="1053" y="1056"/>
                </a:cubicBezTo>
                <a:cubicBezTo>
                  <a:pt x="1053" y="1059"/>
                  <a:pt x="1053" y="1059"/>
                  <a:pt x="1053" y="1059"/>
                </a:cubicBezTo>
                <a:cubicBezTo>
                  <a:pt x="1049" y="1060"/>
                  <a:pt x="1049" y="1060"/>
                  <a:pt x="1049" y="1060"/>
                </a:cubicBezTo>
                <a:cubicBezTo>
                  <a:pt x="1045" y="1064"/>
                  <a:pt x="1045" y="1064"/>
                  <a:pt x="1045" y="1064"/>
                </a:cubicBezTo>
                <a:cubicBezTo>
                  <a:pt x="1045" y="1066"/>
                  <a:pt x="1045" y="1066"/>
                  <a:pt x="1045" y="1066"/>
                </a:cubicBezTo>
                <a:cubicBezTo>
                  <a:pt x="1043" y="1067"/>
                  <a:pt x="1043" y="1067"/>
                  <a:pt x="1043" y="1067"/>
                </a:cubicBezTo>
                <a:cubicBezTo>
                  <a:pt x="1039" y="1064"/>
                  <a:pt x="1039" y="1064"/>
                  <a:pt x="1039" y="1064"/>
                </a:cubicBezTo>
                <a:cubicBezTo>
                  <a:pt x="1037" y="1066"/>
                  <a:pt x="1037" y="1066"/>
                  <a:pt x="1037" y="1066"/>
                </a:cubicBezTo>
                <a:cubicBezTo>
                  <a:pt x="1033" y="1066"/>
                  <a:pt x="1033" y="1066"/>
                  <a:pt x="1033" y="1066"/>
                </a:cubicBezTo>
                <a:cubicBezTo>
                  <a:pt x="1036" y="1065"/>
                  <a:pt x="1031" y="1067"/>
                  <a:pt x="1036" y="1068"/>
                </a:cubicBezTo>
                <a:cubicBezTo>
                  <a:pt x="1030" y="1071"/>
                  <a:pt x="1030" y="1071"/>
                  <a:pt x="1030" y="1071"/>
                </a:cubicBezTo>
                <a:cubicBezTo>
                  <a:pt x="1029" y="1074"/>
                  <a:pt x="1029" y="1074"/>
                  <a:pt x="1029" y="1074"/>
                </a:cubicBezTo>
                <a:cubicBezTo>
                  <a:pt x="1028" y="1074"/>
                  <a:pt x="1028" y="1074"/>
                  <a:pt x="1028" y="1074"/>
                </a:cubicBezTo>
                <a:cubicBezTo>
                  <a:pt x="1027" y="1070"/>
                  <a:pt x="1038" y="1067"/>
                  <a:pt x="1033" y="1062"/>
                </a:cubicBezTo>
                <a:cubicBezTo>
                  <a:pt x="1042" y="1056"/>
                  <a:pt x="1042" y="1056"/>
                  <a:pt x="1042" y="1056"/>
                </a:cubicBezTo>
                <a:cubicBezTo>
                  <a:pt x="1042" y="1053"/>
                  <a:pt x="1042" y="1053"/>
                  <a:pt x="1042" y="1053"/>
                </a:cubicBezTo>
                <a:cubicBezTo>
                  <a:pt x="1038" y="1051"/>
                  <a:pt x="1038" y="1051"/>
                  <a:pt x="1038" y="1051"/>
                </a:cubicBezTo>
                <a:cubicBezTo>
                  <a:pt x="1036" y="1051"/>
                  <a:pt x="1036" y="1051"/>
                  <a:pt x="1036" y="1051"/>
                </a:cubicBezTo>
                <a:cubicBezTo>
                  <a:pt x="1033" y="1055"/>
                  <a:pt x="1033" y="1055"/>
                  <a:pt x="1033" y="1055"/>
                </a:cubicBezTo>
                <a:cubicBezTo>
                  <a:pt x="1032" y="1053"/>
                  <a:pt x="1032" y="1053"/>
                  <a:pt x="1032" y="1053"/>
                </a:cubicBezTo>
                <a:cubicBezTo>
                  <a:pt x="1028" y="1056"/>
                  <a:pt x="1028" y="1056"/>
                  <a:pt x="1028" y="1056"/>
                </a:cubicBezTo>
                <a:cubicBezTo>
                  <a:pt x="1027" y="1055"/>
                  <a:pt x="1027" y="1055"/>
                  <a:pt x="1027" y="1055"/>
                </a:cubicBezTo>
                <a:cubicBezTo>
                  <a:pt x="1024" y="1056"/>
                  <a:pt x="1024" y="1056"/>
                  <a:pt x="1024" y="1056"/>
                </a:cubicBezTo>
                <a:cubicBezTo>
                  <a:pt x="1023" y="1056"/>
                  <a:pt x="1023" y="1056"/>
                  <a:pt x="1023" y="1056"/>
                </a:cubicBezTo>
                <a:cubicBezTo>
                  <a:pt x="1027" y="1048"/>
                  <a:pt x="1034" y="1048"/>
                  <a:pt x="1036" y="1039"/>
                </a:cubicBezTo>
                <a:cubicBezTo>
                  <a:pt x="1035" y="1039"/>
                  <a:pt x="1035" y="1039"/>
                  <a:pt x="1035" y="1039"/>
                </a:cubicBezTo>
                <a:cubicBezTo>
                  <a:pt x="1031" y="1041"/>
                  <a:pt x="1028" y="1045"/>
                  <a:pt x="1022" y="1045"/>
                </a:cubicBezTo>
                <a:cubicBezTo>
                  <a:pt x="1024" y="1044"/>
                  <a:pt x="1024" y="1044"/>
                  <a:pt x="1024" y="1044"/>
                </a:cubicBezTo>
                <a:cubicBezTo>
                  <a:pt x="1025" y="1040"/>
                  <a:pt x="1025" y="1040"/>
                  <a:pt x="1025" y="1040"/>
                </a:cubicBezTo>
                <a:cubicBezTo>
                  <a:pt x="1023" y="1040"/>
                  <a:pt x="1023" y="1040"/>
                  <a:pt x="1023" y="1040"/>
                </a:cubicBezTo>
                <a:cubicBezTo>
                  <a:pt x="1020" y="1043"/>
                  <a:pt x="1016" y="1046"/>
                  <a:pt x="1014" y="1049"/>
                </a:cubicBezTo>
                <a:cubicBezTo>
                  <a:pt x="1012" y="1049"/>
                  <a:pt x="1014" y="1053"/>
                  <a:pt x="1012" y="1048"/>
                </a:cubicBezTo>
                <a:cubicBezTo>
                  <a:pt x="1011" y="1049"/>
                  <a:pt x="1011" y="1049"/>
                  <a:pt x="1011" y="1049"/>
                </a:cubicBezTo>
                <a:cubicBezTo>
                  <a:pt x="1012" y="1051"/>
                  <a:pt x="1012" y="1051"/>
                  <a:pt x="1012" y="1051"/>
                </a:cubicBezTo>
                <a:cubicBezTo>
                  <a:pt x="1010" y="1050"/>
                  <a:pt x="1010" y="1050"/>
                  <a:pt x="1010" y="1050"/>
                </a:cubicBezTo>
                <a:cubicBezTo>
                  <a:pt x="1007" y="1051"/>
                  <a:pt x="1012" y="1048"/>
                  <a:pt x="1006" y="1051"/>
                </a:cubicBezTo>
                <a:cubicBezTo>
                  <a:pt x="1009" y="1048"/>
                  <a:pt x="1009" y="1048"/>
                  <a:pt x="1009" y="1048"/>
                </a:cubicBezTo>
                <a:cubicBezTo>
                  <a:pt x="1009" y="1046"/>
                  <a:pt x="1009" y="1046"/>
                  <a:pt x="1009" y="1046"/>
                </a:cubicBezTo>
                <a:cubicBezTo>
                  <a:pt x="1016" y="1041"/>
                  <a:pt x="1016" y="1041"/>
                  <a:pt x="1016" y="1041"/>
                </a:cubicBezTo>
                <a:cubicBezTo>
                  <a:pt x="1017" y="1039"/>
                  <a:pt x="1017" y="1039"/>
                  <a:pt x="1017" y="1039"/>
                </a:cubicBezTo>
                <a:cubicBezTo>
                  <a:pt x="1016" y="1038"/>
                  <a:pt x="1016" y="1038"/>
                  <a:pt x="1016" y="1038"/>
                </a:cubicBezTo>
                <a:cubicBezTo>
                  <a:pt x="1015" y="1036"/>
                  <a:pt x="1015" y="1036"/>
                  <a:pt x="1015" y="1036"/>
                </a:cubicBezTo>
                <a:cubicBezTo>
                  <a:pt x="1017" y="1034"/>
                  <a:pt x="1017" y="1034"/>
                  <a:pt x="1017" y="1034"/>
                </a:cubicBezTo>
                <a:cubicBezTo>
                  <a:pt x="1016" y="1033"/>
                  <a:pt x="1016" y="1033"/>
                  <a:pt x="1016" y="1033"/>
                </a:cubicBezTo>
                <a:cubicBezTo>
                  <a:pt x="1012" y="1032"/>
                  <a:pt x="1011" y="1035"/>
                  <a:pt x="1009" y="1035"/>
                </a:cubicBezTo>
                <a:cubicBezTo>
                  <a:pt x="1008" y="1036"/>
                  <a:pt x="1008" y="1036"/>
                  <a:pt x="1008" y="1036"/>
                </a:cubicBezTo>
                <a:cubicBezTo>
                  <a:pt x="1013" y="1036"/>
                  <a:pt x="1013" y="1036"/>
                  <a:pt x="1013" y="1036"/>
                </a:cubicBezTo>
                <a:cubicBezTo>
                  <a:pt x="1009" y="1037"/>
                  <a:pt x="1007" y="1037"/>
                  <a:pt x="1003" y="1037"/>
                </a:cubicBezTo>
                <a:cubicBezTo>
                  <a:pt x="1006" y="1033"/>
                  <a:pt x="1006" y="1033"/>
                  <a:pt x="1006" y="1033"/>
                </a:cubicBezTo>
                <a:cubicBezTo>
                  <a:pt x="1005" y="1031"/>
                  <a:pt x="1005" y="1031"/>
                  <a:pt x="1005" y="1031"/>
                </a:cubicBezTo>
                <a:cubicBezTo>
                  <a:pt x="1005" y="1032"/>
                  <a:pt x="1003" y="1028"/>
                  <a:pt x="1004" y="1033"/>
                </a:cubicBezTo>
                <a:cubicBezTo>
                  <a:pt x="1002" y="1032"/>
                  <a:pt x="1002" y="1032"/>
                  <a:pt x="1002" y="1032"/>
                </a:cubicBezTo>
                <a:cubicBezTo>
                  <a:pt x="1005" y="1030"/>
                  <a:pt x="1005" y="1026"/>
                  <a:pt x="1006" y="1025"/>
                </a:cubicBezTo>
                <a:cubicBezTo>
                  <a:pt x="1012" y="1023"/>
                  <a:pt x="1012" y="1023"/>
                  <a:pt x="1012" y="1023"/>
                </a:cubicBezTo>
                <a:cubicBezTo>
                  <a:pt x="1015" y="1018"/>
                  <a:pt x="1015" y="1018"/>
                  <a:pt x="1015" y="1018"/>
                </a:cubicBezTo>
                <a:cubicBezTo>
                  <a:pt x="1018" y="1017"/>
                  <a:pt x="1018" y="1017"/>
                  <a:pt x="1018" y="1017"/>
                </a:cubicBezTo>
                <a:cubicBezTo>
                  <a:pt x="1019" y="1015"/>
                  <a:pt x="1019" y="1015"/>
                  <a:pt x="1019" y="1015"/>
                </a:cubicBezTo>
                <a:cubicBezTo>
                  <a:pt x="1015" y="1015"/>
                  <a:pt x="1015" y="1015"/>
                  <a:pt x="1015" y="1015"/>
                </a:cubicBezTo>
                <a:cubicBezTo>
                  <a:pt x="1013" y="1019"/>
                  <a:pt x="1013" y="1019"/>
                  <a:pt x="1013" y="1019"/>
                </a:cubicBezTo>
                <a:cubicBezTo>
                  <a:pt x="1011" y="1017"/>
                  <a:pt x="1011" y="1017"/>
                  <a:pt x="1011" y="1017"/>
                </a:cubicBezTo>
                <a:cubicBezTo>
                  <a:pt x="1012" y="1016"/>
                  <a:pt x="1012" y="1016"/>
                  <a:pt x="1012" y="1016"/>
                </a:cubicBezTo>
                <a:cubicBezTo>
                  <a:pt x="1011" y="1015"/>
                  <a:pt x="1011" y="1015"/>
                  <a:pt x="1011" y="1015"/>
                </a:cubicBezTo>
                <a:cubicBezTo>
                  <a:pt x="1015" y="1007"/>
                  <a:pt x="1015" y="1007"/>
                  <a:pt x="1015" y="1007"/>
                </a:cubicBezTo>
                <a:cubicBezTo>
                  <a:pt x="1024" y="1001"/>
                  <a:pt x="1024" y="1001"/>
                  <a:pt x="1024" y="1001"/>
                </a:cubicBezTo>
                <a:cubicBezTo>
                  <a:pt x="1024" y="1000"/>
                  <a:pt x="1024" y="1000"/>
                  <a:pt x="1024" y="1000"/>
                </a:cubicBezTo>
                <a:cubicBezTo>
                  <a:pt x="1023" y="999"/>
                  <a:pt x="1023" y="999"/>
                  <a:pt x="1023" y="999"/>
                </a:cubicBezTo>
                <a:cubicBezTo>
                  <a:pt x="1021" y="1001"/>
                  <a:pt x="1021" y="1001"/>
                  <a:pt x="1021" y="1001"/>
                </a:cubicBezTo>
                <a:cubicBezTo>
                  <a:pt x="1018" y="1002"/>
                  <a:pt x="1018" y="1002"/>
                  <a:pt x="1018" y="1002"/>
                </a:cubicBezTo>
                <a:cubicBezTo>
                  <a:pt x="1016" y="1010"/>
                  <a:pt x="1005" y="1009"/>
                  <a:pt x="1002" y="1018"/>
                </a:cubicBezTo>
                <a:cubicBezTo>
                  <a:pt x="998" y="1018"/>
                  <a:pt x="998" y="1018"/>
                  <a:pt x="998" y="1018"/>
                </a:cubicBezTo>
                <a:cubicBezTo>
                  <a:pt x="997" y="1020"/>
                  <a:pt x="997" y="1020"/>
                  <a:pt x="997" y="1020"/>
                </a:cubicBezTo>
                <a:cubicBezTo>
                  <a:pt x="992" y="1023"/>
                  <a:pt x="992" y="1023"/>
                  <a:pt x="992" y="1023"/>
                </a:cubicBezTo>
                <a:cubicBezTo>
                  <a:pt x="993" y="1024"/>
                  <a:pt x="993" y="1024"/>
                  <a:pt x="993" y="1024"/>
                </a:cubicBezTo>
                <a:cubicBezTo>
                  <a:pt x="988" y="1028"/>
                  <a:pt x="988" y="1028"/>
                  <a:pt x="988" y="1028"/>
                </a:cubicBezTo>
                <a:cubicBezTo>
                  <a:pt x="986" y="1027"/>
                  <a:pt x="986" y="1027"/>
                  <a:pt x="986" y="1027"/>
                </a:cubicBezTo>
                <a:cubicBezTo>
                  <a:pt x="986" y="1029"/>
                  <a:pt x="986" y="1029"/>
                  <a:pt x="986" y="1029"/>
                </a:cubicBezTo>
                <a:cubicBezTo>
                  <a:pt x="982" y="1034"/>
                  <a:pt x="982" y="1034"/>
                  <a:pt x="982" y="1034"/>
                </a:cubicBezTo>
                <a:cubicBezTo>
                  <a:pt x="982" y="1037"/>
                  <a:pt x="982" y="1037"/>
                  <a:pt x="982" y="1037"/>
                </a:cubicBezTo>
                <a:cubicBezTo>
                  <a:pt x="979" y="1037"/>
                  <a:pt x="979" y="1037"/>
                  <a:pt x="979" y="1037"/>
                </a:cubicBezTo>
                <a:cubicBezTo>
                  <a:pt x="979" y="1037"/>
                  <a:pt x="976" y="1037"/>
                  <a:pt x="980" y="1035"/>
                </a:cubicBezTo>
                <a:cubicBezTo>
                  <a:pt x="978" y="1034"/>
                  <a:pt x="978" y="1034"/>
                  <a:pt x="978" y="1034"/>
                </a:cubicBezTo>
                <a:cubicBezTo>
                  <a:pt x="976" y="1037"/>
                  <a:pt x="976" y="1037"/>
                  <a:pt x="976" y="1037"/>
                </a:cubicBezTo>
                <a:cubicBezTo>
                  <a:pt x="972" y="1035"/>
                  <a:pt x="972" y="1035"/>
                  <a:pt x="972" y="1035"/>
                </a:cubicBezTo>
                <a:cubicBezTo>
                  <a:pt x="970" y="1036"/>
                  <a:pt x="970" y="1036"/>
                  <a:pt x="970" y="1036"/>
                </a:cubicBezTo>
                <a:cubicBezTo>
                  <a:pt x="969" y="1039"/>
                  <a:pt x="969" y="1039"/>
                  <a:pt x="969" y="1039"/>
                </a:cubicBezTo>
                <a:cubicBezTo>
                  <a:pt x="968" y="1037"/>
                  <a:pt x="968" y="1037"/>
                  <a:pt x="968" y="1037"/>
                </a:cubicBezTo>
                <a:cubicBezTo>
                  <a:pt x="963" y="1040"/>
                  <a:pt x="963" y="1040"/>
                  <a:pt x="963" y="1040"/>
                </a:cubicBezTo>
                <a:cubicBezTo>
                  <a:pt x="961" y="1042"/>
                  <a:pt x="960" y="1044"/>
                  <a:pt x="959" y="1046"/>
                </a:cubicBezTo>
                <a:cubicBezTo>
                  <a:pt x="958" y="1046"/>
                  <a:pt x="958" y="1046"/>
                  <a:pt x="958" y="1046"/>
                </a:cubicBezTo>
                <a:cubicBezTo>
                  <a:pt x="958" y="1043"/>
                  <a:pt x="958" y="1043"/>
                  <a:pt x="958" y="1043"/>
                </a:cubicBezTo>
                <a:cubicBezTo>
                  <a:pt x="954" y="1043"/>
                  <a:pt x="954" y="1043"/>
                  <a:pt x="954" y="1043"/>
                </a:cubicBezTo>
                <a:cubicBezTo>
                  <a:pt x="958" y="1041"/>
                  <a:pt x="958" y="1041"/>
                  <a:pt x="958" y="1041"/>
                </a:cubicBezTo>
                <a:cubicBezTo>
                  <a:pt x="958" y="1039"/>
                  <a:pt x="958" y="1039"/>
                  <a:pt x="958" y="1039"/>
                </a:cubicBezTo>
                <a:cubicBezTo>
                  <a:pt x="959" y="1039"/>
                  <a:pt x="959" y="1039"/>
                  <a:pt x="959" y="1039"/>
                </a:cubicBezTo>
                <a:cubicBezTo>
                  <a:pt x="960" y="1035"/>
                  <a:pt x="960" y="1035"/>
                  <a:pt x="960" y="1035"/>
                </a:cubicBezTo>
                <a:cubicBezTo>
                  <a:pt x="963" y="1036"/>
                  <a:pt x="963" y="1036"/>
                  <a:pt x="963" y="1036"/>
                </a:cubicBezTo>
                <a:cubicBezTo>
                  <a:pt x="968" y="1033"/>
                  <a:pt x="968" y="1033"/>
                  <a:pt x="968" y="1033"/>
                </a:cubicBezTo>
                <a:cubicBezTo>
                  <a:pt x="969" y="1030"/>
                  <a:pt x="969" y="1030"/>
                  <a:pt x="969" y="1030"/>
                </a:cubicBezTo>
                <a:cubicBezTo>
                  <a:pt x="966" y="1030"/>
                  <a:pt x="966" y="1030"/>
                  <a:pt x="966" y="1030"/>
                </a:cubicBezTo>
                <a:cubicBezTo>
                  <a:pt x="964" y="1032"/>
                  <a:pt x="964" y="1032"/>
                  <a:pt x="964" y="1032"/>
                </a:cubicBezTo>
                <a:cubicBezTo>
                  <a:pt x="963" y="1031"/>
                  <a:pt x="967" y="1031"/>
                  <a:pt x="962" y="1032"/>
                </a:cubicBezTo>
                <a:cubicBezTo>
                  <a:pt x="962" y="1031"/>
                  <a:pt x="966" y="1030"/>
                  <a:pt x="966" y="1028"/>
                </a:cubicBezTo>
                <a:cubicBezTo>
                  <a:pt x="961" y="1028"/>
                  <a:pt x="961" y="1028"/>
                  <a:pt x="961" y="1028"/>
                </a:cubicBezTo>
                <a:cubicBezTo>
                  <a:pt x="964" y="1026"/>
                  <a:pt x="964" y="1026"/>
                  <a:pt x="964" y="1026"/>
                </a:cubicBezTo>
                <a:cubicBezTo>
                  <a:pt x="964" y="1023"/>
                  <a:pt x="964" y="1023"/>
                  <a:pt x="964" y="1023"/>
                </a:cubicBezTo>
                <a:cubicBezTo>
                  <a:pt x="962" y="1024"/>
                  <a:pt x="959" y="1028"/>
                  <a:pt x="955" y="1028"/>
                </a:cubicBezTo>
                <a:cubicBezTo>
                  <a:pt x="955" y="1025"/>
                  <a:pt x="955" y="1025"/>
                  <a:pt x="955" y="1025"/>
                </a:cubicBezTo>
                <a:cubicBezTo>
                  <a:pt x="952" y="1027"/>
                  <a:pt x="952" y="1027"/>
                  <a:pt x="952" y="1027"/>
                </a:cubicBezTo>
                <a:cubicBezTo>
                  <a:pt x="954" y="1024"/>
                  <a:pt x="954" y="1024"/>
                  <a:pt x="954" y="1024"/>
                </a:cubicBezTo>
                <a:cubicBezTo>
                  <a:pt x="956" y="1024"/>
                  <a:pt x="956" y="1024"/>
                  <a:pt x="956" y="1024"/>
                </a:cubicBezTo>
                <a:cubicBezTo>
                  <a:pt x="958" y="1022"/>
                  <a:pt x="958" y="1022"/>
                  <a:pt x="958" y="1022"/>
                </a:cubicBezTo>
                <a:cubicBezTo>
                  <a:pt x="960" y="1023"/>
                  <a:pt x="960" y="1023"/>
                  <a:pt x="960" y="1023"/>
                </a:cubicBezTo>
                <a:cubicBezTo>
                  <a:pt x="961" y="1022"/>
                  <a:pt x="957" y="1021"/>
                  <a:pt x="962" y="1022"/>
                </a:cubicBezTo>
                <a:cubicBezTo>
                  <a:pt x="961" y="1020"/>
                  <a:pt x="961" y="1020"/>
                  <a:pt x="961" y="1020"/>
                </a:cubicBezTo>
                <a:cubicBezTo>
                  <a:pt x="957" y="1019"/>
                  <a:pt x="957" y="1019"/>
                  <a:pt x="957" y="1019"/>
                </a:cubicBezTo>
                <a:cubicBezTo>
                  <a:pt x="959" y="1017"/>
                  <a:pt x="959" y="1017"/>
                  <a:pt x="959" y="1017"/>
                </a:cubicBezTo>
                <a:cubicBezTo>
                  <a:pt x="958" y="1017"/>
                  <a:pt x="958" y="1017"/>
                  <a:pt x="958" y="1017"/>
                </a:cubicBezTo>
                <a:cubicBezTo>
                  <a:pt x="961" y="1017"/>
                  <a:pt x="956" y="1012"/>
                  <a:pt x="959" y="1014"/>
                </a:cubicBezTo>
                <a:cubicBezTo>
                  <a:pt x="958" y="1013"/>
                  <a:pt x="958" y="1013"/>
                  <a:pt x="958" y="1013"/>
                </a:cubicBezTo>
                <a:cubicBezTo>
                  <a:pt x="956" y="1015"/>
                  <a:pt x="956" y="1015"/>
                  <a:pt x="956" y="1015"/>
                </a:cubicBezTo>
                <a:cubicBezTo>
                  <a:pt x="959" y="1010"/>
                  <a:pt x="959" y="1010"/>
                  <a:pt x="959" y="1010"/>
                </a:cubicBezTo>
                <a:cubicBezTo>
                  <a:pt x="957" y="1005"/>
                  <a:pt x="957" y="1005"/>
                  <a:pt x="957" y="1005"/>
                </a:cubicBezTo>
                <a:cubicBezTo>
                  <a:pt x="959" y="1002"/>
                  <a:pt x="959" y="1002"/>
                  <a:pt x="959" y="1002"/>
                </a:cubicBezTo>
                <a:cubicBezTo>
                  <a:pt x="963" y="1003"/>
                  <a:pt x="963" y="1003"/>
                  <a:pt x="963" y="1003"/>
                </a:cubicBezTo>
                <a:cubicBezTo>
                  <a:pt x="964" y="1003"/>
                  <a:pt x="964" y="1003"/>
                  <a:pt x="964" y="1003"/>
                </a:cubicBezTo>
                <a:cubicBezTo>
                  <a:pt x="966" y="1002"/>
                  <a:pt x="966" y="1002"/>
                  <a:pt x="966" y="1002"/>
                </a:cubicBezTo>
                <a:cubicBezTo>
                  <a:pt x="963" y="999"/>
                  <a:pt x="963" y="999"/>
                  <a:pt x="963" y="999"/>
                </a:cubicBezTo>
                <a:cubicBezTo>
                  <a:pt x="966" y="997"/>
                  <a:pt x="964" y="994"/>
                  <a:pt x="966" y="992"/>
                </a:cubicBezTo>
                <a:cubicBezTo>
                  <a:pt x="969" y="992"/>
                  <a:pt x="969" y="992"/>
                  <a:pt x="969" y="992"/>
                </a:cubicBezTo>
                <a:cubicBezTo>
                  <a:pt x="974" y="985"/>
                  <a:pt x="974" y="985"/>
                  <a:pt x="974" y="985"/>
                </a:cubicBezTo>
                <a:cubicBezTo>
                  <a:pt x="975" y="982"/>
                  <a:pt x="975" y="982"/>
                  <a:pt x="975" y="982"/>
                </a:cubicBezTo>
                <a:cubicBezTo>
                  <a:pt x="976" y="981"/>
                  <a:pt x="976" y="981"/>
                  <a:pt x="976" y="981"/>
                </a:cubicBezTo>
                <a:cubicBezTo>
                  <a:pt x="977" y="984"/>
                  <a:pt x="977" y="984"/>
                  <a:pt x="977" y="984"/>
                </a:cubicBezTo>
                <a:cubicBezTo>
                  <a:pt x="980" y="984"/>
                  <a:pt x="980" y="984"/>
                  <a:pt x="980" y="984"/>
                </a:cubicBezTo>
                <a:cubicBezTo>
                  <a:pt x="980" y="982"/>
                  <a:pt x="980" y="982"/>
                  <a:pt x="980" y="982"/>
                </a:cubicBezTo>
                <a:cubicBezTo>
                  <a:pt x="983" y="980"/>
                  <a:pt x="983" y="980"/>
                  <a:pt x="983" y="980"/>
                </a:cubicBezTo>
                <a:cubicBezTo>
                  <a:pt x="986" y="976"/>
                  <a:pt x="986" y="976"/>
                  <a:pt x="986" y="976"/>
                </a:cubicBezTo>
                <a:cubicBezTo>
                  <a:pt x="992" y="973"/>
                  <a:pt x="992" y="973"/>
                  <a:pt x="992" y="973"/>
                </a:cubicBezTo>
                <a:cubicBezTo>
                  <a:pt x="992" y="970"/>
                  <a:pt x="992" y="970"/>
                  <a:pt x="992" y="970"/>
                </a:cubicBezTo>
                <a:cubicBezTo>
                  <a:pt x="1001" y="965"/>
                  <a:pt x="1004" y="959"/>
                  <a:pt x="1014" y="953"/>
                </a:cubicBezTo>
                <a:cubicBezTo>
                  <a:pt x="1014" y="950"/>
                  <a:pt x="1014" y="950"/>
                  <a:pt x="1014" y="950"/>
                </a:cubicBezTo>
                <a:cubicBezTo>
                  <a:pt x="1015" y="951"/>
                  <a:pt x="1015" y="951"/>
                  <a:pt x="1015" y="951"/>
                </a:cubicBezTo>
                <a:cubicBezTo>
                  <a:pt x="1018" y="950"/>
                  <a:pt x="1018" y="950"/>
                  <a:pt x="1018" y="950"/>
                </a:cubicBezTo>
                <a:cubicBezTo>
                  <a:pt x="1019" y="946"/>
                  <a:pt x="1019" y="946"/>
                  <a:pt x="1019" y="946"/>
                </a:cubicBezTo>
                <a:cubicBezTo>
                  <a:pt x="1021" y="947"/>
                  <a:pt x="1021" y="947"/>
                  <a:pt x="1021" y="947"/>
                </a:cubicBezTo>
                <a:cubicBezTo>
                  <a:pt x="1025" y="941"/>
                  <a:pt x="1025" y="941"/>
                  <a:pt x="1025" y="941"/>
                </a:cubicBezTo>
                <a:cubicBezTo>
                  <a:pt x="1021" y="939"/>
                  <a:pt x="1021" y="939"/>
                  <a:pt x="1021" y="939"/>
                </a:cubicBezTo>
                <a:cubicBezTo>
                  <a:pt x="1025" y="939"/>
                  <a:pt x="1026" y="933"/>
                  <a:pt x="1026" y="934"/>
                </a:cubicBezTo>
                <a:cubicBezTo>
                  <a:pt x="1029" y="934"/>
                  <a:pt x="1029" y="934"/>
                  <a:pt x="1029" y="934"/>
                </a:cubicBezTo>
                <a:cubicBezTo>
                  <a:pt x="1029" y="933"/>
                  <a:pt x="1029" y="933"/>
                  <a:pt x="1029" y="933"/>
                </a:cubicBezTo>
                <a:cubicBezTo>
                  <a:pt x="1032" y="935"/>
                  <a:pt x="1030" y="930"/>
                  <a:pt x="1034" y="931"/>
                </a:cubicBezTo>
                <a:cubicBezTo>
                  <a:pt x="1031" y="930"/>
                  <a:pt x="1031" y="930"/>
                  <a:pt x="1031" y="930"/>
                </a:cubicBezTo>
                <a:cubicBezTo>
                  <a:pt x="1034" y="929"/>
                  <a:pt x="1034" y="929"/>
                  <a:pt x="1034" y="929"/>
                </a:cubicBezTo>
                <a:cubicBezTo>
                  <a:pt x="1036" y="928"/>
                  <a:pt x="1036" y="928"/>
                  <a:pt x="1036" y="928"/>
                </a:cubicBezTo>
                <a:cubicBezTo>
                  <a:pt x="1034" y="927"/>
                  <a:pt x="1034" y="927"/>
                  <a:pt x="1034" y="927"/>
                </a:cubicBezTo>
                <a:cubicBezTo>
                  <a:pt x="1040" y="924"/>
                  <a:pt x="1040" y="924"/>
                  <a:pt x="1040" y="924"/>
                </a:cubicBezTo>
                <a:cubicBezTo>
                  <a:pt x="1042" y="924"/>
                  <a:pt x="1042" y="924"/>
                  <a:pt x="1042" y="924"/>
                </a:cubicBezTo>
                <a:cubicBezTo>
                  <a:pt x="1043" y="924"/>
                  <a:pt x="1043" y="924"/>
                  <a:pt x="1043" y="924"/>
                </a:cubicBezTo>
                <a:cubicBezTo>
                  <a:pt x="1045" y="923"/>
                  <a:pt x="1045" y="923"/>
                  <a:pt x="1045" y="923"/>
                </a:cubicBezTo>
                <a:cubicBezTo>
                  <a:pt x="1039" y="922"/>
                  <a:pt x="1039" y="922"/>
                  <a:pt x="1039" y="922"/>
                </a:cubicBezTo>
                <a:cubicBezTo>
                  <a:pt x="1042" y="921"/>
                  <a:pt x="1042" y="921"/>
                  <a:pt x="1042" y="921"/>
                </a:cubicBezTo>
                <a:cubicBezTo>
                  <a:pt x="1046" y="922"/>
                  <a:pt x="1046" y="922"/>
                  <a:pt x="1046" y="922"/>
                </a:cubicBezTo>
                <a:cubicBezTo>
                  <a:pt x="1047" y="921"/>
                  <a:pt x="1047" y="921"/>
                  <a:pt x="1047" y="921"/>
                </a:cubicBezTo>
                <a:cubicBezTo>
                  <a:pt x="1045" y="917"/>
                  <a:pt x="1045" y="917"/>
                  <a:pt x="1045" y="917"/>
                </a:cubicBezTo>
                <a:cubicBezTo>
                  <a:pt x="1051" y="909"/>
                  <a:pt x="1051" y="909"/>
                  <a:pt x="1051" y="909"/>
                </a:cubicBezTo>
                <a:cubicBezTo>
                  <a:pt x="1052" y="911"/>
                  <a:pt x="1052" y="911"/>
                  <a:pt x="1052" y="911"/>
                </a:cubicBezTo>
                <a:cubicBezTo>
                  <a:pt x="1056" y="908"/>
                  <a:pt x="1056" y="908"/>
                  <a:pt x="1056" y="908"/>
                </a:cubicBezTo>
                <a:cubicBezTo>
                  <a:pt x="1056" y="910"/>
                  <a:pt x="1056" y="910"/>
                  <a:pt x="1056" y="910"/>
                </a:cubicBezTo>
                <a:cubicBezTo>
                  <a:pt x="1059" y="909"/>
                  <a:pt x="1059" y="909"/>
                  <a:pt x="1059" y="909"/>
                </a:cubicBezTo>
                <a:cubicBezTo>
                  <a:pt x="1060" y="907"/>
                  <a:pt x="1060" y="907"/>
                  <a:pt x="1060" y="907"/>
                </a:cubicBezTo>
                <a:cubicBezTo>
                  <a:pt x="1059" y="904"/>
                  <a:pt x="1059" y="904"/>
                  <a:pt x="1059" y="904"/>
                </a:cubicBezTo>
                <a:cubicBezTo>
                  <a:pt x="1056" y="904"/>
                  <a:pt x="1056" y="904"/>
                  <a:pt x="1056" y="904"/>
                </a:cubicBezTo>
                <a:cubicBezTo>
                  <a:pt x="1053" y="907"/>
                  <a:pt x="1053" y="907"/>
                  <a:pt x="1053" y="907"/>
                </a:cubicBezTo>
                <a:cubicBezTo>
                  <a:pt x="1046" y="906"/>
                  <a:pt x="1046" y="906"/>
                  <a:pt x="1046" y="906"/>
                </a:cubicBezTo>
                <a:cubicBezTo>
                  <a:pt x="1045" y="904"/>
                  <a:pt x="1045" y="904"/>
                  <a:pt x="1045" y="904"/>
                </a:cubicBezTo>
                <a:cubicBezTo>
                  <a:pt x="1048" y="903"/>
                  <a:pt x="1048" y="903"/>
                  <a:pt x="1048" y="903"/>
                </a:cubicBezTo>
                <a:cubicBezTo>
                  <a:pt x="1048" y="900"/>
                  <a:pt x="1050" y="902"/>
                  <a:pt x="1051" y="899"/>
                </a:cubicBezTo>
                <a:cubicBezTo>
                  <a:pt x="1051" y="901"/>
                  <a:pt x="1051" y="901"/>
                  <a:pt x="1051" y="901"/>
                </a:cubicBezTo>
                <a:cubicBezTo>
                  <a:pt x="1057" y="899"/>
                  <a:pt x="1057" y="899"/>
                  <a:pt x="1057" y="899"/>
                </a:cubicBezTo>
                <a:cubicBezTo>
                  <a:pt x="1059" y="901"/>
                  <a:pt x="1059" y="901"/>
                  <a:pt x="1059" y="901"/>
                </a:cubicBezTo>
                <a:cubicBezTo>
                  <a:pt x="1060" y="897"/>
                  <a:pt x="1060" y="897"/>
                  <a:pt x="1060" y="897"/>
                </a:cubicBezTo>
                <a:cubicBezTo>
                  <a:pt x="1064" y="895"/>
                  <a:pt x="1064" y="895"/>
                  <a:pt x="1064" y="895"/>
                </a:cubicBezTo>
                <a:cubicBezTo>
                  <a:pt x="1066" y="897"/>
                  <a:pt x="1066" y="897"/>
                  <a:pt x="1066" y="897"/>
                </a:cubicBezTo>
                <a:cubicBezTo>
                  <a:pt x="1069" y="893"/>
                  <a:pt x="1069" y="893"/>
                  <a:pt x="1069" y="893"/>
                </a:cubicBezTo>
                <a:cubicBezTo>
                  <a:pt x="1074" y="892"/>
                  <a:pt x="1074" y="892"/>
                  <a:pt x="1074" y="892"/>
                </a:cubicBezTo>
                <a:cubicBezTo>
                  <a:pt x="1073" y="891"/>
                  <a:pt x="1071" y="895"/>
                  <a:pt x="1073" y="890"/>
                </a:cubicBezTo>
                <a:cubicBezTo>
                  <a:pt x="1067" y="892"/>
                  <a:pt x="1067" y="892"/>
                  <a:pt x="1067" y="892"/>
                </a:cubicBezTo>
                <a:cubicBezTo>
                  <a:pt x="1070" y="888"/>
                  <a:pt x="1070" y="888"/>
                  <a:pt x="1070" y="888"/>
                </a:cubicBezTo>
                <a:cubicBezTo>
                  <a:pt x="1066" y="888"/>
                  <a:pt x="1066" y="890"/>
                  <a:pt x="1063" y="889"/>
                </a:cubicBezTo>
                <a:cubicBezTo>
                  <a:pt x="1066" y="890"/>
                  <a:pt x="1066" y="890"/>
                  <a:pt x="1066" y="890"/>
                </a:cubicBezTo>
                <a:cubicBezTo>
                  <a:pt x="1064" y="893"/>
                  <a:pt x="1064" y="893"/>
                  <a:pt x="1064" y="893"/>
                </a:cubicBezTo>
                <a:cubicBezTo>
                  <a:pt x="1061" y="892"/>
                  <a:pt x="1061" y="892"/>
                  <a:pt x="1061" y="892"/>
                </a:cubicBezTo>
                <a:cubicBezTo>
                  <a:pt x="1063" y="890"/>
                  <a:pt x="1063" y="890"/>
                  <a:pt x="1063" y="890"/>
                </a:cubicBezTo>
                <a:cubicBezTo>
                  <a:pt x="1057" y="890"/>
                  <a:pt x="1057" y="890"/>
                  <a:pt x="1057" y="890"/>
                </a:cubicBezTo>
                <a:cubicBezTo>
                  <a:pt x="1059" y="894"/>
                  <a:pt x="1059" y="894"/>
                  <a:pt x="1059" y="894"/>
                </a:cubicBezTo>
                <a:cubicBezTo>
                  <a:pt x="1057" y="893"/>
                  <a:pt x="1057" y="893"/>
                  <a:pt x="1057" y="893"/>
                </a:cubicBezTo>
                <a:cubicBezTo>
                  <a:pt x="1056" y="893"/>
                  <a:pt x="1056" y="893"/>
                  <a:pt x="1056" y="893"/>
                </a:cubicBezTo>
                <a:cubicBezTo>
                  <a:pt x="1056" y="895"/>
                  <a:pt x="1056" y="895"/>
                  <a:pt x="1056" y="895"/>
                </a:cubicBezTo>
                <a:cubicBezTo>
                  <a:pt x="1047" y="896"/>
                  <a:pt x="1047" y="896"/>
                  <a:pt x="1047" y="896"/>
                </a:cubicBezTo>
                <a:cubicBezTo>
                  <a:pt x="1042" y="898"/>
                  <a:pt x="1042" y="898"/>
                  <a:pt x="1042" y="898"/>
                </a:cubicBezTo>
                <a:cubicBezTo>
                  <a:pt x="1040" y="897"/>
                  <a:pt x="1040" y="897"/>
                  <a:pt x="1040" y="897"/>
                </a:cubicBezTo>
                <a:cubicBezTo>
                  <a:pt x="1038" y="899"/>
                  <a:pt x="1038" y="899"/>
                  <a:pt x="1038" y="899"/>
                </a:cubicBezTo>
                <a:cubicBezTo>
                  <a:pt x="1036" y="901"/>
                  <a:pt x="1033" y="898"/>
                  <a:pt x="1032" y="899"/>
                </a:cubicBezTo>
                <a:cubicBezTo>
                  <a:pt x="1032" y="898"/>
                  <a:pt x="1032" y="898"/>
                  <a:pt x="1032" y="898"/>
                </a:cubicBezTo>
                <a:cubicBezTo>
                  <a:pt x="1037" y="897"/>
                  <a:pt x="1037" y="897"/>
                  <a:pt x="1037" y="897"/>
                </a:cubicBezTo>
                <a:cubicBezTo>
                  <a:pt x="1039" y="894"/>
                  <a:pt x="1039" y="894"/>
                  <a:pt x="1039" y="894"/>
                </a:cubicBezTo>
                <a:cubicBezTo>
                  <a:pt x="1039" y="893"/>
                  <a:pt x="1039" y="893"/>
                  <a:pt x="1039" y="893"/>
                </a:cubicBezTo>
                <a:cubicBezTo>
                  <a:pt x="1038" y="894"/>
                  <a:pt x="1037" y="896"/>
                  <a:pt x="1034" y="895"/>
                </a:cubicBezTo>
                <a:cubicBezTo>
                  <a:pt x="1034" y="896"/>
                  <a:pt x="1034" y="896"/>
                  <a:pt x="1034" y="896"/>
                </a:cubicBezTo>
                <a:cubicBezTo>
                  <a:pt x="1032" y="892"/>
                  <a:pt x="1032" y="892"/>
                  <a:pt x="1032" y="892"/>
                </a:cubicBezTo>
                <a:cubicBezTo>
                  <a:pt x="1032" y="890"/>
                  <a:pt x="1032" y="890"/>
                  <a:pt x="1032" y="890"/>
                </a:cubicBezTo>
                <a:cubicBezTo>
                  <a:pt x="1036" y="890"/>
                  <a:pt x="1036" y="890"/>
                  <a:pt x="1036" y="890"/>
                </a:cubicBezTo>
                <a:cubicBezTo>
                  <a:pt x="1038" y="889"/>
                  <a:pt x="1038" y="889"/>
                  <a:pt x="1038" y="889"/>
                </a:cubicBezTo>
                <a:cubicBezTo>
                  <a:pt x="1039" y="890"/>
                  <a:pt x="1039" y="890"/>
                  <a:pt x="1039" y="890"/>
                </a:cubicBezTo>
                <a:cubicBezTo>
                  <a:pt x="1039" y="891"/>
                  <a:pt x="1042" y="891"/>
                  <a:pt x="1038" y="891"/>
                </a:cubicBezTo>
                <a:cubicBezTo>
                  <a:pt x="1038" y="892"/>
                  <a:pt x="1038" y="892"/>
                  <a:pt x="1038" y="892"/>
                </a:cubicBezTo>
                <a:cubicBezTo>
                  <a:pt x="1043" y="891"/>
                  <a:pt x="1043" y="891"/>
                  <a:pt x="1043" y="891"/>
                </a:cubicBezTo>
                <a:cubicBezTo>
                  <a:pt x="1044" y="889"/>
                  <a:pt x="1044" y="889"/>
                  <a:pt x="1044" y="889"/>
                </a:cubicBezTo>
                <a:cubicBezTo>
                  <a:pt x="1044" y="888"/>
                  <a:pt x="1041" y="887"/>
                  <a:pt x="1043" y="886"/>
                </a:cubicBezTo>
                <a:cubicBezTo>
                  <a:pt x="1042" y="885"/>
                  <a:pt x="1042" y="885"/>
                  <a:pt x="1042" y="885"/>
                </a:cubicBezTo>
                <a:cubicBezTo>
                  <a:pt x="1039" y="886"/>
                  <a:pt x="1039" y="886"/>
                  <a:pt x="1039" y="886"/>
                </a:cubicBezTo>
                <a:cubicBezTo>
                  <a:pt x="1038" y="884"/>
                  <a:pt x="1038" y="884"/>
                  <a:pt x="1038" y="884"/>
                </a:cubicBezTo>
                <a:cubicBezTo>
                  <a:pt x="1042" y="881"/>
                  <a:pt x="1042" y="881"/>
                  <a:pt x="1042" y="881"/>
                </a:cubicBezTo>
                <a:cubicBezTo>
                  <a:pt x="1039" y="880"/>
                  <a:pt x="1039" y="880"/>
                  <a:pt x="1039" y="880"/>
                </a:cubicBezTo>
                <a:cubicBezTo>
                  <a:pt x="1039" y="878"/>
                  <a:pt x="1039" y="878"/>
                  <a:pt x="1039" y="878"/>
                </a:cubicBezTo>
                <a:cubicBezTo>
                  <a:pt x="1043" y="877"/>
                  <a:pt x="1037" y="882"/>
                  <a:pt x="1043" y="877"/>
                </a:cubicBezTo>
                <a:cubicBezTo>
                  <a:pt x="1044" y="878"/>
                  <a:pt x="1042" y="879"/>
                  <a:pt x="1043" y="881"/>
                </a:cubicBezTo>
                <a:cubicBezTo>
                  <a:pt x="1042" y="882"/>
                  <a:pt x="1042" y="882"/>
                  <a:pt x="1042" y="882"/>
                </a:cubicBezTo>
                <a:cubicBezTo>
                  <a:pt x="1045" y="882"/>
                  <a:pt x="1045" y="882"/>
                  <a:pt x="1045" y="882"/>
                </a:cubicBezTo>
                <a:cubicBezTo>
                  <a:pt x="1044" y="882"/>
                  <a:pt x="1044" y="882"/>
                  <a:pt x="1044" y="882"/>
                </a:cubicBezTo>
                <a:cubicBezTo>
                  <a:pt x="1046" y="885"/>
                  <a:pt x="1046" y="885"/>
                  <a:pt x="1046" y="885"/>
                </a:cubicBezTo>
                <a:cubicBezTo>
                  <a:pt x="1047" y="885"/>
                  <a:pt x="1047" y="885"/>
                  <a:pt x="1047" y="885"/>
                </a:cubicBezTo>
                <a:cubicBezTo>
                  <a:pt x="1051" y="883"/>
                  <a:pt x="1051" y="883"/>
                  <a:pt x="1051" y="883"/>
                </a:cubicBezTo>
                <a:cubicBezTo>
                  <a:pt x="1051" y="881"/>
                  <a:pt x="1051" y="881"/>
                  <a:pt x="1051" y="881"/>
                </a:cubicBezTo>
                <a:cubicBezTo>
                  <a:pt x="1055" y="880"/>
                  <a:pt x="1055" y="880"/>
                  <a:pt x="1055" y="880"/>
                </a:cubicBezTo>
                <a:cubicBezTo>
                  <a:pt x="1056" y="877"/>
                  <a:pt x="1056" y="877"/>
                  <a:pt x="1056" y="877"/>
                </a:cubicBezTo>
                <a:cubicBezTo>
                  <a:pt x="1060" y="879"/>
                  <a:pt x="1060" y="879"/>
                  <a:pt x="1060" y="879"/>
                </a:cubicBezTo>
                <a:cubicBezTo>
                  <a:pt x="1063" y="877"/>
                  <a:pt x="1063" y="877"/>
                  <a:pt x="1063" y="877"/>
                </a:cubicBezTo>
                <a:cubicBezTo>
                  <a:pt x="1060" y="881"/>
                  <a:pt x="1060" y="881"/>
                  <a:pt x="1060" y="881"/>
                </a:cubicBezTo>
                <a:cubicBezTo>
                  <a:pt x="1057" y="879"/>
                  <a:pt x="1057" y="879"/>
                  <a:pt x="1057" y="879"/>
                </a:cubicBezTo>
                <a:cubicBezTo>
                  <a:pt x="1056" y="880"/>
                  <a:pt x="1056" y="880"/>
                  <a:pt x="1056" y="880"/>
                </a:cubicBezTo>
                <a:cubicBezTo>
                  <a:pt x="1055" y="880"/>
                  <a:pt x="1059" y="880"/>
                  <a:pt x="1055" y="882"/>
                </a:cubicBezTo>
                <a:cubicBezTo>
                  <a:pt x="1059" y="883"/>
                  <a:pt x="1059" y="883"/>
                  <a:pt x="1059" y="883"/>
                </a:cubicBezTo>
                <a:cubicBezTo>
                  <a:pt x="1056" y="884"/>
                  <a:pt x="1056" y="884"/>
                  <a:pt x="1056" y="884"/>
                </a:cubicBezTo>
                <a:cubicBezTo>
                  <a:pt x="1055" y="885"/>
                  <a:pt x="1055" y="885"/>
                  <a:pt x="1055" y="885"/>
                </a:cubicBezTo>
                <a:cubicBezTo>
                  <a:pt x="1056" y="886"/>
                  <a:pt x="1056" y="886"/>
                  <a:pt x="1056" y="886"/>
                </a:cubicBezTo>
                <a:cubicBezTo>
                  <a:pt x="1063" y="882"/>
                  <a:pt x="1063" y="882"/>
                  <a:pt x="1063" y="882"/>
                </a:cubicBezTo>
                <a:cubicBezTo>
                  <a:pt x="1064" y="880"/>
                  <a:pt x="1064" y="880"/>
                  <a:pt x="1064" y="880"/>
                </a:cubicBezTo>
                <a:cubicBezTo>
                  <a:pt x="1063" y="879"/>
                  <a:pt x="1063" y="879"/>
                  <a:pt x="1063" y="879"/>
                </a:cubicBezTo>
                <a:cubicBezTo>
                  <a:pt x="1066" y="878"/>
                  <a:pt x="1066" y="878"/>
                  <a:pt x="1066" y="878"/>
                </a:cubicBezTo>
                <a:cubicBezTo>
                  <a:pt x="1074" y="873"/>
                  <a:pt x="1074" y="873"/>
                  <a:pt x="1074" y="873"/>
                </a:cubicBezTo>
                <a:cubicBezTo>
                  <a:pt x="1075" y="873"/>
                  <a:pt x="1075" y="873"/>
                  <a:pt x="1075" y="873"/>
                </a:cubicBezTo>
                <a:cubicBezTo>
                  <a:pt x="1078" y="872"/>
                  <a:pt x="1078" y="872"/>
                  <a:pt x="1078" y="872"/>
                </a:cubicBezTo>
                <a:cubicBezTo>
                  <a:pt x="1078" y="873"/>
                  <a:pt x="1072" y="871"/>
                  <a:pt x="1079" y="875"/>
                </a:cubicBezTo>
                <a:cubicBezTo>
                  <a:pt x="1082" y="875"/>
                  <a:pt x="1082" y="875"/>
                  <a:pt x="1082" y="875"/>
                </a:cubicBezTo>
                <a:cubicBezTo>
                  <a:pt x="1081" y="875"/>
                  <a:pt x="1084" y="870"/>
                  <a:pt x="1081" y="877"/>
                </a:cubicBezTo>
                <a:cubicBezTo>
                  <a:pt x="1084" y="873"/>
                  <a:pt x="1084" y="873"/>
                  <a:pt x="1084" y="873"/>
                </a:cubicBezTo>
                <a:cubicBezTo>
                  <a:pt x="1084" y="874"/>
                  <a:pt x="1087" y="876"/>
                  <a:pt x="1087" y="872"/>
                </a:cubicBezTo>
                <a:cubicBezTo>
                  <a:pt x="1091" y="871"/>
                  <a:pt x="1093" y="872"/>
                  <a:pt x="1096" y="869"/>
                </a:cubicBezTo>
                <a:cubicBezTo>
                  <a:pt x="1100" y="862"/>
                  <a:pt x="1100" y="862"/>
                  <a:pt x="1100" y="862"/>
                </a:cubicBezTo>
                <a:cubicBezTo>
                  <a:pt x="1102" y="861"/>
                  <a:pt x="1102" y="861"/>
                  <a:pt x="1102" y="861"/>
                </a:cubicBezTo>
                <a:cubicBezTo>
                  <a:pt x="1104" y="858"/>
                  <a:pt x="1104" y="858"/>
                  <a:pt x="1104" y="858"/>
                </a:cubicBezTo>
                <a:cubicBezTo>
                  <a:pt x="1106" y="858"/>
                  <a:pt x="1106" y="858"/>
                  <a:pt x="1106" y="858"/>
                </a:cubicBezTo>
                <a:cubicBezTo>
                  <a:pt x="1106" y="858"/>
                  <a:pt x="1101" y="856"/>
                  <a:pt x="1107" y="860"/>
                </a:cubicBezTo>
                <a:cubicBezTo>
                  <a:pt x="1109" y="857"/>
                  <a:pt x="1109" y="857"/>
                  <a:pt x="1109" y="857"/>
                </a:cubicBezTo>
                <a:cubicBezTo>
                  <a:pt x="1114" y="859"/>
                  <a:pt x="1114" y="859"/>
                  <a:pt x="1114" y="859"/>
                </a:cubicBezTo>
                <a:cubicBezTo>
                  <a:pt x="1116" y="856"/>
                  <a:pt x="1116" y="856"/>
                  <a:pt x="1116" y="856"/>
                </a:cubicBezTo>
                <a:cubicBezTo>
                  <a:pt x="1115" y="855"/>
                  <a:pt x="1115" y="855"/>
                  <a:pt x="1115" y="855"/>
                </a:cubicBezTo>
                <a:cubicBezTo>
                  <a:pt x="1114" y="854"/>
                  <a:pt x="1114" y="854"/>
                  <a:pt x="1114" y="854"/>
                </a:cubicBezTo>
                <a:cubicBezTo>
                  <a:pt x="1114" y="855"/>
                  <a:pt x="1112" y="854"/>
                  <a:pt x="1111" y="855"/>
                </a:cubicBezTo>
                <a:cubicBezTo>
                  <a:pt x="1116" y="851"/>
                  <a:pt x="1116" y="851"/>
                  <a:pt x="1116" y="851"/>
                </a:cubicBezTo>
                <a:cubicBezTo>
                  <a:pt x="1121" y="848"/>
                  <a:pt x="1121" y="848"/>
                  <a:pt x="1121" y="848"/>
                </a:cubicBezTo>
                <a:cubicBezTo>
                  <a:pt x="1121" y="849"/>
                  <a:pt x="1117" y="848"/>
                  <a:pt x="1121" y="850"/>
                </a:cubicBezTo>
                <a:cubicBezTo>
                  <a:pt x="1124" y="848"/>
                  <a:pt x="1124" y="848"/>
                  <a:pt x="1124" y="848"/>
                </a:cubicBezTo>
                <a:cubicBezTo>
                  <a:pt x="1120" y="846"/>
                  <a:pt x="1120" y="846"/>
                  <a:pt x="1120" y="846"/>
                </a:cubicBezTo>
                <a:cubicBezTo>
                  <a:pt x="1125" y="842"/>
                  <a:pt x="1125" y="842"/>
                  <a:pt x="1125" y="842"/>
                </a:cubicBezTo>
                <a:cubicBezTo>
                  <a:pt x="1124" y="843"/>
                  <a:pt x="1124" y="843"/>
                  <a:pt x="1124" y="843"/>
                </a:cubicBezTo>
                <a:cubicBezTo>
                  <a:pt x="1129" y="842"/>
                  <a:pt x="1129" y="842"/>
                  <a:pt x="1129" y="842"/>
                </a:cubicBezTo>
                <a:cubicBezTo>
                  <a:pt x="1131" y="838"/>
                  <a:pt x="1131" y="838"/>
                  <a:pt x="1131" y="838"/>
                </a:cubicBezTo>
                <a:cubicBezTo>
                  <a:pt x="1139" y="831"/>
                  <a:pt x="1139" y="831"/>
                  <a:pt x="1139" y="831"/>
                </a:cubicBezTo>
                <a:cubicBezTo>
                  <a:pt x="1139" y="830"/>
                  <a:pt x="1142" y="834"/>
                  <a:pt x="1138" y="830"/>
                </a:cubicBezTo>
                <a:cubicBezTo>
                  <a:pt x="1134" y="832"/>
                  <a:pt x="1134" y="832"/>
                  <a:pt x="1134" y="832"/>
                </a:cubicBezTo>
                <a:cubicBezTo>
                  <a:pt x="1131" y="831"/>
                  <a:pt x="1131" y="831"/>
                  <a:pt x="1131" y="831"/>
                </a:cubicBezTo>
                <a:cubicBezTo>
                  <a:pt x="1129" y="831"/>
                  <a:pt x="1129" y="831"/>
                  <a:pt x="1129" y="831"/>
                </a:cubicBezTo>
                <a:cubicBezTo>
                  <a:pt x="1127" y="834"/>
                  <a:pt x="1127" y="834"/>
                  <a:pt x="1127" y="834"/>
                </a:cubicBezTo>
                <a:cubicBezTo>
                  <a:pt x="1117" y="836"/>
                  <a:pt x="1117" y="836"/>
                  <a:pt x="1117" y="836"/>
                </a:cubicBezTo>
                <a:cubicBezTo>
                  <a:pt x="1115" y="837"/>
                  <a:pt x="1115" y="837"/>
                  <a:pt x="1115" y="837"/>
                </a:cubicBezTo>
                <a:cubicBezTo>
                  <a:pt x="1109" y="839"/>
                  <a:pt x="1109" y="839"/>
                  <a:pt x="1109" y="839"/>
                </a:cubicBezTo>
                <a:cubicBezTo>
                  <a:pt x="1105" y="836"/>
                  <a:pt x="1105" y="836"/>
                  <a:pt x="1105" y="836"/>
                </a:cubicBezTo>
                <a:cubicBezTo>
                  <a:pt x="1099" y="837"/>
                  <a:pt x="1099" y="837"/>
                  <a:pt x="1099" y="837"/>
                </a:cubicBezTo>
                <a:cubicBezTo>
                  <a:pt x="1101" y="838"/>
                  <a:pt x="1094" y="839"/>
                  <a:pt x="1100" y="840"/>
                </a:cubicBezTo>
                <a:cubicBezTo>
                  <a:pt x="1098" y="842"/>
                  <a:pt x="1098" y="842"/>
                  <a:pt x="1098" y="842"/>
                </a:cubicBezTo>
                <a:cubicBezTo>
                  <a:pt x="1097" y="841"/>
                  <a:pt x="1097" y="841"/>
                  <a:pt x="1097" y="841"/>
                </a:cubicBezTo>
                <a:cubicBezTo>
                  <a:pt x="1091" y="843"/>
                  <a:pt x="1091" y="843"/>
                  <a:pt x="1091" y="843"/>
                </a:cubicBezTo>
                <a:cubicBezTo>
                  <a:pt x="1088" y="840"/>
                  <a:pt x="1088" y="840"/>
                  <a:pt x="1088" y="840"/>
                </a:cubicBezTo>
                <a:cubicBezTo>
                  <a:pt x="1071" y="844"/>
                  <a:pt x="1071" y="844"/>
                  <a:pt x="1071" y="844"/>
                </a:cubicBezTo>
                <a:cubicBezTo>
                  <a:pt x="1065" y="845"/>
                  <a:pt x="1065" y="845"/>
                  <a:pt x="1065" y="845"/>
                </a:cubicBezTo>
                <a:cubicBezTo>
                  <a:pt x="1064" y="849"/>
                  <a:pt x="1071" y="843"/>
                  <a:pt x="1064" y="848"/>
                </a:cubicBezTo>
                <a:cubicBezTo>
                  <a:pt x="1067" y="847"/>
                  <a:pt x="1071" y="848"/>
                  <a:pt x="1074" y="846"/>
                </a:cubicBezTo>
                <a:cubicBezTo>
                  <a:pt x="1075" y="848"/>
                  <a:pt x="1075" y="848"/>
                  <a:pt x="1075" y="848"/>
                </a:cubicBezTo>
                <a:cubicBezTo>
                  <a:pt x="1063" y="851"/>
                  <a:pt x="1063" y="851"/>
                  <a:pt x="1063" y="851"/>
                </a:cubicBezTo>
                <a:cubicBezTo>
                  <a:pt x="1054" y="852"/>
                  <a:pt x="1054" y="852"/>
                  <a:pt x="1054" y="852"/>
                </a:cubicBezTo>
                <a:cubicBezTo>
                  <a:pt x="1057" y="849"/>
                  <a:pt x="1057" y="849"/>
                  <a:pt x="1057" y="849"/>
                </a:cubicBezTo>
                <a:cubicBezTo>
                  <a:pt x="1059" y="850"/>
                  <a:pt x="1059" y="850"/>
                  <a:pt x="1059" y="850"/>
                </a:cubicBezTo>
                <a:cubicBezTo>
                  <a:pt x="1063" y="848"/>
                  <a:pt x="1063" y="848"/>
                  <a:pt x="1063" y="848"/>
                </a:cubicBezTo>
                <a:cubicBezTo>
                  <a:pt x="1059" y="847"/>
                  <a:pt x="1059" y="847"/>
                  <a:pt x="1059" y="847"/>
                </a:cubicBezTo>
                <a:cubicBezTo>
                  <a:pt x="1047" y="851"/>
                  <a:pt x="1047" y="851"/>
                  <a:pt x="1047" y="851"/>
                </a:cubicBezTo>
                <a:cubicBezTo>
                  <a:pt x="1048" y="853"/>
                  <a:pt x="1048" y="853"/>
                  <a:pt x="1048" y="853"/>
                </a:cubicBezTo>
                <a:cubicBezTo>
                  <a:pt x="1050" y="853"/>
                  <a:pt x="1050" y="853"/>
                  <a:pt x="1050" y="853"/>
                </a:cubicBezTo>
                <a:cubicBezTo>
                  <a:pt x="1048" y="854"/>
                  <a:pt x="1048" y="854"/>
                  <a:pt x="1048" y="854"/>
                </a:cubicBezTo>
                <a:cubicBezTo>
                  <a:pt x="1047" y="854"/>
                  <a:pt x="1047" y="854"/>
                  <a:pt x="1047" y="854"/>
                </a:cubicBezTo>
                <a:cubicBezTo>
                  <a:pt x="1041" y="856"/>
                  <a:pt x="1041" y="856"/>
                  <a:pt x="1041" y="856"/>
                </a:cubicBezTo>
                <a:cubicBezTo>
                  <a:pt x="1041" y="856"/>
                  <a:pt x="1041" y="856"/>
                  <a:pt x="1041" y="856"/>
                </a:cubicBezTo>
                <a:cubicBezTo>
                  <a:pt x="1041" y="854"/>
                  <a:pt x="1041" y="854"/>
                  <a:pt x="1041" y="854"/>
                </a:cubicBezTo>
                <a:cubicBezTo>
                  <a:pt x="1045" y="854"/>
                  <a:pt x="1045" y="854"/>
                  <a:pt x="1045" y="854"/>
                </a:cubicBezTo>
                <a:cubicBezTo>
                  <a:pt x="1045" y="852"/>
                  <a:pt x="1045" y="852"/>
                  <a:pt x="1045" y="852"/>
                </a:cubicBezTo>
                <a:cubicBezTo>
                  <a:pt x="1046" y="852"/>
                  <a:pt x="1044" y="849"/>
                  <a:pt x="1046" y="853"/>
                </a:cubicBezTo>
                <a:cubicBezTo>
                  <a:pt x="1043" y="850"/>
                  <a:pt x="1043" y="850"/>
                  <a:pt x="1043" y="850"/>
                </a:cubicBezTo>
                <a:cubicBezTo>
                  <a:pt x="1040" y="852"/>
                  <a:pt x="1040" y="852"/>
                  <a:pt x="1040" y="852"/>
                </a:cubicBezTo>
                <a:cubicBezTo>
                  <a:pt x="1034" y="850"/>
                  <a:pt x="1049" y="851"/>
                  <a:pt x="1035" y="852"/>
                </a:cubicBezTo>
                <a:cubicBezTo>
                  <a:pt x="1027" y="855"/>
                  <a:pt x="1027" y="855"/>
                  <a:pt x="1027" y="855"/>
                </a:cubicBezTo>
                <a:cubicBezTo>
                  <a:pt x="1022" y="855"/>
                  <a:pt x="1022" y="855"/>
                  <a:pt x="1022" y="855"/>
                </a:cubicBezTo>
                <a:cubicBezTo>
                  <a:pt x="1010" y="857"/>
                  <a:pt x="1010" y="857"/>
                  <a:pt x="1010" y="857"/>
                </a:cubicBezTo>
                <a:cubicBezTo>
                  <a:pt x="1009" y="858"/>
                  <a:pt x="1009" y="858"/>
                  <a:pt x="1009" y="858"/>
                </a:cubicBezTo>
                <a:cubicBezTo>
                  <a:pt x="1005" y="858"/>
                  <a:pt x="1005" y="858"/>
                  <a:pt x="1005" y="858"/>
                </a:cubicBezTo>
                <a:cubicBezTo>
                  <a:pt x="1001" y="860"/>
                  <a:pt x="1001" y="860"/>
                  <a:pt x="1001" y="860"/>
                </a:cubicBezTo>
                <a:cubicBezTo>
                  <a:pt x="996" y="861"/>
                  <a:pt x="996" y="861"/>
                  <a:pt x="996" y="861"/>
                </a:cubicBezTo>
                <a:cubicBezTo>
                  <a:pt x="995" y="860"/>
                  <a:pt x="995" y="860"/>
                  <a:pt x="995" y="860"/>
                </a:cubicBezTo>
                <a:cubicBezTo>
                  <a:pt x="992" y="862"/>
                  <a:pt x="992" y="862"/>
                  <a:pt x="992" y="862"/>
                </a:cubicBezTo>
                <a:cubicBezTo>
                  <a:pt x="989" y="862"/>
                  <a:pt x="1000" y="855"/>
                  <a:pt x="987" y="864"/>
                </a:cubicBezTo>
                <a:cubicBezTo>
                  <a:pt x="986" y="861"/>
                  <a:pt x="986" y="861"/>
                  <a:pt x="986" y="861"/>
                </a:cubicBezTo>
                <a:cubicBezTo>
                  <a:pt x="985" y="861"/>
                  <a:pt x="1006" y="861"/>
                  <a:pt x="976" y="865"/>
                </a:cubicBezTo>
                <a:cubicBezTo>
                  <a:pt x="965" y="867"/>
                  <a:pt x="965" y="867"/>
                  <a:pt x="965" y="867"/>
                </a:cubicBezTo>
                <a:cubicBezTo>
                  <a:pt x="944" y="870"/>
                  <a:pt x="944" y="870"/>
                  <a:pt x="944" y="870"/>
                </a:cubicBezTo>
                <a:cubicBezTo>
                  <a:pt x="942" y="868"/>
                  <a:pt x="942" y="868"/>
                  <a:pt x="942" y="868"/>
                </a:cubicBezTo>
                <a:cubicBezTo>
                  <a:pt x="941" y="868"/>
                  <a:pt x="941" y="868"/>
                  <a:pt x="941" y="868"/>
                </a:cubicBezTo>
                <a:cubicBezTo>
                  <a:pt x="941" y="870"/>
                  <a:pt x="941" y="870"/>
                  <a:pt x="941" y="870"/>
                </a:cubicBezTo>
                <a:cubicBezTo>
                  <a:pt x="935" y="873"/>
                  <a:pt x="935" y="873"/>
                  <a:pt x="935" y="873"/>
                </a:cubicBezTo>
                <a:cubicBezTo>
                  <a:pt x="918" y="874"/>
                  <a:pt x="918" y="874"/>
                  <a:pt x="918" y="874"/>
                </a:cubicBezTo>
                <a:cubicBezTo>
                  <a:pt x="918" y="873"/>
                  <a:pt x="918" y="873"/>
                  <a:pt x="918" y="873"/>
                </a:cubicBezTo>
                <a:cubicBezTo>
                  <a:pt x="914" y="873"/>
                  <a:pt x="914" y="873"/>
                  <a:pt x="914" y="873"/>
                </a:cubicBezTo>
                <a:cubicBezTo>
                  <a:pt x="912" y="875"/>
                  <a:pt x="912" y="875"/>
                  <a:pt x="912" y="875"/>
                </a:cubicBezTo>
                <a:cubicBezTo>
                  <a:pt x="903" y="877"/>
                  <a:pt x="903" y="877"/>
                  <a:pt x="903" y="877"/>
                </a:cubicBezTo>
                <a:cubicBezTo>
                  <a:pt x="899" y="875"/>
                  <a:pt x="899" y="875"/>
                  <a:pt x="899" y="875"/>
                </a:cubicBezTo>
                <a:cubicBezTo>
                  <a:pt x="898" y="873"/>
                  <a:pt x="895" y="873"/>
                  <a:pt x="896" y="878"/>
                </a:cubicBezTo>
                <a:cubicBezTo>
                  <a:pt x="895" y="879"/>
                  <a:pt x="895" y="879"/>
                  <a:pt x="895" y="879"/>
                </a:cubicBezTo>
                <a:cubicBezTo>
                  <a:pt x="891" y="875"/>
                  <a:pt x="891" y="875"/>
                  <a:pt x="891" y="875"/>
                </a:cubicBezTo>
                <a:cubicBezTo>
                  <a:pt x="889" y="876"/>
                  <a:pt x="889" y="876"/>
                  <a:pt x="889" y="876"/>
                </a:cubicBezTo>
                <a:cubicBezTo>
                  <a:pt x="886" y="879"/>
                  <a:pt x="886" y="879"/>
                  <a:pt x="886" y="879"/>
                </a:cubicBezTo>
                <a:cubicBezTo>
                  <a:pt x="881" y="881"/>
                  <a:pt x="881" y="881"/>
                  <a:pt x="881" y="881"/>
                </a:cubicBezTo>
                <a:cubicBezTo>
                  <a:pt x="863" y="882"/>
                  <a:pt x="863" y="882"/>
                  <a:pt x="863" y="882"/>
                </a:cubicBezTo>
                <a:cubicBezTo>
                  <a:pt x="862" y="883"/>
                  <a:pt x="862" y="883"/>
                  <a:pt x="862" y="883"/>
                </a:cubicBezTo>
                <a:cubicBezTo>
                  <a:pt x="860" y="883"/>
                  <a:pt x="860" y="883"/>
                  <a:pt x="860" y="883"/>
                </a:cubicBezTo>
                <a:cubicBezTo>
                  <a:pt x="859" y="882"/>
                  <a:pt x="859" y="882"/>
                  <a:pt x="859" y="882"/>
                </a:cubicBezTo>
                <a:cubicBezTo>
                  <a:pt x="858" y="883"/>
                  <a:pt x="858" y="883"/>
                  <a:pt x="858" y="883"/>
                </a:cubicBezTo>
                <a:cubicBezTo>
                  <a:pt x="853" y="884"/>
                  <a:pt x="853" y="884"/>
                  <a:pt x="853" y="884"/>
                </a:cubicBezTo>
                <a:cubicBezTo>
                  <a:pt x="835" y="886"/>
                  <a:pt x="835" y="886"/>
                  <a:pt x="835" y="886"/>
                </a:cubicBezTo>
                <a:cubicBezTo>
                  <a:pt x="832" y="887"/>
                  <a:pt x="832" y="887"/>
                  <a:pt x="832" y="887"/>
                </a:cubicBezTo>
                <a:cubicBezTo>
                  <a:pt x="821" y="889"/>
                  <a:pt x="821" y="889"/>
                  <a:pt x="821" y="889"/>
                </a:cubicBezTo>
                <a:cubicBezTo>
                  <a:pt x="815" y="890"/>
                  <a:pt x="815" y="890"/>
                  <a:pt x="815" y="890"/>
                </a:cubicBezTo>
                <a:cubicBezTo>
                  <a:pt x="813" y="889"/>
                  <a:pt x="813" y="889"/>
                  <a:pt x="813" y="889"/>
                </a:cubicBezTo>
                <a:cubicBezTo>
                  <a:pt x="808" y="890"/>
                  <a:pt x="808" y="890"/>
                  <a:pt x="808" y="890"/>
                </a:cubicBezTo>
                <a:cubicBezTo>
                  <a:pt x="807" y="890"/>
                  <a:pt x="807" y="890"/>
                  <a:pt x="807" y="890"/>
                </a:cubicBezTo>
                <a:cubicBezTo>
                  <a:pt x="806" y="889"/>
                  <a:pt x="806" y="889"/>
                  <a:pt x="806" y="889"/>
                </a:cubicBezTo>
                <a:cubicBezTo>
                  <a:pt x="797" y="892"/>
                  <a:pt x="797" y="892"/>
                  <a:pt x="797" y="892"/>
                </a:cubicBezTo>
                <a:cubicBezTo>
                  <a:pt x="786" y="893"/>
                  <a:pt x="786" y="893"/>
                  <a:pt x="786" y="893"/>
                </a:cubicBezTo>
                <a:cubicBezTo>
                  <a:pt x="775" y="894"/>
                  <a:pt x="775" y="894"/>
                  <a:pt x="775" y="894"/>
                </a:cubicBezTo>
                <a:cubicBezTo>
                  <a:pt x="774" y="894"/>
                  <a:pt x="774" y="894"/>
                  <a:pt x="774" y="894"/>
                </a:cubicBezTo>
                <a:cubicBezTo>
                  <a:pt x="771" y="895"/>
                  <a:pt x="771" y="895"/>
                  <a:pt x="771" y="895"/>
                </a:cubicBezTo>
                <a:cubicBezTo>
                  <a:pt x="770" y="894"/>
                  <a:pt x="770" y="894"/>
                  <a:pt x="770" y="894"/>
                </a:cubicBezTo>
                <a:cubicBezTo>
                  <a:pt x="762" y="897"/>
                  <a:pt x="762" y="897"/>
                  <a:pt x="762" y="897"/>
                </a:cubicBezTo>
                <a:cubicBezTo>
                  <a:pt x="753" y="897"/>
                  <a:pt x="753" y="897"/>
                  <a:pt x="753" y="897"/>
                </a:cubicBezTo>
                <a:cubicBezTo>
                  <a:pt x="751" y="898"/>
                  <a:pt x="751" y="898"/>
                  <a:pt x="751" y="898"/>
                </a:cubicBezTo>
                <a:cubicBezTo>
                  <a:pt x="747" y="897"/>
                  <a:pt x="747" y="897"/>
                  <a:pt x="747" y="897"/>
                </a:cubicBezTo>
                <a:cubicBezTo>
                  <a:pt x="735" y="899"/>
                  <a:pt x="735" y="899"/>
                  <a:pt x="735" y="899"/>
                </a:cubicBezTo>
                <a:cubicBezTo>
                  <a:pt x="732" y="899"/>
                  <a:pt x="732" y="899"/>
                  <a:pt x="732" y="899"/>
                </a:cubicBezTo>
                <a:cubicBezTo>
                  <a:pt x="731" y="901"/>
                  <a:pt x="731" y="901"/>
                  <a:pt x="731" y="901"/>
                </a:cubicBezTo>
                <a:cubicBezTo>
                  <a:pt x="700" y="905"/>
                  <a:pt x="700" y="905"/>
                  <a:pt x="700" y="905"/>
                </a:cubicBezTo>
                <a:cubicBezTo>
                  <a:pt x="692" y="906"/>
                  <a:pt x="692" y="906"/>
                  <a:pt x="692" y="906"/>
                </a:cubicBezTo>
                <a:cubicBezTo>
                  <a:pt x="691" y="908"/>
                  <a:pt x="691" y="908"/>
                  <a:pt x="691" y="908"/>
                </a:cubicBezTo>
                <a:cubicBezTo>
                  <a:pt x="691" y="909"/>
                  <a:pt x="690" y="910"/>
                  <a:pt x="688" y="909"/>
                </a:cubicBezTo>
                <a:cubicBezTo>
                  <a:pt x="691" y="906"/>
                  <a:pt x="691" y="906"/>
                  <a:pt x="691" y="906"/>
                </a:cubicBezTo>
                <a:cubicBezTo>
                  <a:pt x="686" y="906"/>
                  <a:pt x="686" y="906"/>
                  <a:pt x="686" y="906"/>
                </a:cubicBezTo>
                <a:cubicBezTo>
                  <a:pt x="677" y="907"/>
                  <a:pt x="677" y="907"/>
                  <a:pt x="677" y="907"/>
                </a:cubicBezTo>
                <a:cubicBezTo>
                  <a:pt x="674" y="909"/>
                  <a:pt x="674" y="909"/>
                  <a:pt x="674" y="909"/>
                </a:cubicBezTo>
                <a:cubicBezTo>
                  <a:pt x="669" y="908"/>
                  <a:pt x="669" y="908"/>
                  <a:pt x="669" y="908"/>
                </a:cubicBezTo>
                <a:cubicBezTo>
                  <a:pt x="663" y="910"/>
                  <a:pt x="663" y="910"/>
                  <a:pt x="663" y="910"/>
                </a:cubicBezTo>
                <a:cubicBezTo>
                  <a:pt x="660" y="909"/>
                  <a:pt x="660" y="909"/>
                  <a:pt x="660" y="909"/>
                </a:cubicBezTo>
                <a:cubicBezTo>
                  <a:pt x="649" y="911"/>
                  <a:pt x="649" y="911"/>
                  <a:pt x="649" y="911"/>
                </a:cubicBezTo>
                <a:cubicBezTo>
                  <a:pt x="640" y="912"/>
                  <a:pt x="640" y="912"/>
                  <a:pt x="640" y="912"/>
                </a:cubicBezTo>
                <a:cubicBezTo>
                  <a:pt x="635" y="913"/>
                  <a:pt x="635" y="913"/>
                  <a:pt x="635" y="913"/>
                </a:cubicBezTo>
                <a:cubicBezTo>
                  <a:pt x="625" y="914"/>
                  <a:pt x="625" y="914"/>
                  <a:pt x="625" y="914"/>
                </a:cubicBezTo>
                <a:cubicBezTo>
                  <a:pt x="623" y="915"/>
                  <a:pt x="623" y="915"/>
                  <a:pt x="623" y="915"/>
                </a:cubicBezTo>
                <a:cubicBezTo>
                  <a:pt x="620" y="915"/>
                  <a:pt x="620" y="915"/>
                  <a:pt x="620" y="915"/>
                </a:cubicBezTo>
                <a:cubicBezTo>
                  <a:pt x="615" y="917"/>
                  <a:pt x="615" y="917"/>
                  <a:pt x="615" y="917"/>
                </a:cubicBezTo>
                <a:cubicBezTo>
                  <a:pt x="596" y="918"/>
                  <a:pt x="596" y="918"/>
                  <a:pt x="596" y="918"/>
                </a:cubicBezTo>
                <a:cubicBezTo>
                  <a:pt x="585" y="919"/>
                  <a:pt x="585" y="919"/>
                  <a:pt x="585" y="919"/>
                </a:cubicBezTo>
                <a:cubicBezTo>
                  <a:pt x="583" y="922"/>
                  <a:pt x="583" y="922"/>
                  <a:pt x="583" y="922"/>
                </a:cubicBezTo>
                <a:cubicBezTo>
                  <a:pt x="583" y="920"/>
                  <a:pt x="583" y="920"/>
                  <a:pt x="583" y="920"/>
                </a:cubicBezTo>
                <a:cubicBezTo>
                  <a:pt x="581" y="922"/>
                  <a:pt x="581" y="922"/>
                  <a:pt x="581" y="922"/>
                </a:cubicBezTo>
                <a:cubicBezTo>
                  <a:pt x="581" y="921"/>
                  <a:pt x="587" y="924"/>
                  <a:pt x="579" y="921"/>
                </a:cubicBezTo>
                <a:cubicBezTo>
                  <a:pt x="579" y="923"/>
                  <a:pt x="579" y="923"/>
                  <a:pt x="579" y="923"/>
                </a:cubicBezTo>
                <a:cubicBezTo>
                  <a:pt x="576" y="922"/>
                  <a:pt x="576" y="922"/>
                  <a:pt x="576" y="922"/>
                </a:cubicBezTo>
                <a:cubicBezTo>
                  <a:pt x="576" y="922"/>
                  <a:pt x="577" y="924"/>
                  <a:pt x="577" y="921"/>
                </a:cubicBezTo>
                <a:cubicBezTo>
                  <a:pt x="572" y="922"/>
                  <a:pt x="572" y="922"/>
                  <a:pt x="572" y="922"/>
                </a:cubicBezTo>
                <a:cubicBezTo>
                  <a:pt x="570" y="921"/>
                  <a:pt x="570" y="921"/>
                  <a:pt x="570" y="921"/>
                </a:cubicBezTo>
                <a:cubicBezTo>
                  <a:pt x="556" y="925"/>
                  <a:pt x="556" y="925"/>
                  <a:pt x="556" y="925"/>
                </a:cubicBezTo>
                <a:cubicBezTo>
                  <a:pt x="561" y="927"/>
                  <a:pt x="565" y="920"/>
                  <a:pt x="568" y="925"/>
                </a:cubicBezTo>
                <a:cubicBezTo>
                  <a:pt x="573" y="924"/>
                  <a:pt x="573" y="924"/>
                  <a:pt x="573" y="924"/>
                </a:cubicBezTo>
                <a:cubicBezTo>
                  <a:pt x="573" y="925"/>
                  <a:pt x="573" y="925"/>
                  <a:pt x="573" y="925"/>
                </a:cubicBezTo>
                <a:cubicBezTo>
                  <a:pt x="575" y="925"/>
                  <a:pt x="575" y="925"/>
                  <a:pt x="575" y="925"/>
                </a:cubicBezTo>
                <a:cubicBezTo>
                  <a:pt x="573" y="926"/>
                  <a:pt x="573" y="926"/>
                  <a:pt x="573" y="926"/>
                </a:cubicBezTo>
                <a:cubicBezTo>
                  <a:pt x="571" y="924"/>
                  <a:pt x="571" y="924"/>
                  <a:pt x="571" y="924"/>
                </a:cubicBezTo>
                <a:cubicBezTo>
                  <a:pt x="565" y="928"/>
                  <a:pt x="565" y="928"/>
                  <a:pt x="565" y="928"/>
                </a:cubicBezTo>
                <a:cubicBezTo>
                  <a:pt x="555" y="928"/>
                  <a:pt x="555" y="928"/>
                  <a:pt x="555" y="928"/>
                </a:cubicBezTo>
                <a:cubicBezTo>
                  <a:pt x="551" y="933"/>
                  <a:pt x="551" y="933"/>
                  <a:pt x="551" y="933"/>
                </a:cubicBezTo>
                <a:cubicBezTo>
                  <a:pt x="546" y="933"/>
                  <a:pt x="546" y="933"/>
                  <a:pt x="546" y="933"/>
                </a:cubicBezTo>
                <a:cubicBezTo>
                  <a:pt x="548" y="932"/>
                  <a:pt x="541" y="929"/>
                  <a:pt x="550" y="929"/>
                </a:cubicBezTo>
                <a:cubicBezTo>
                  <a:pt x="545" y="930"/>
                  <a:pt x="545" y="930"/>
                  <a:pt x="545" y="930"/>
                </a:cubicBezTo>
                <a:cubicBezTo>
                  <a:pt x="543" y="929"/>
                  <a:pt x="543" y="929"/>
                  <a:pt x="543" y="929"/>
                </a:cubicBezTo>
                <a:cubicBezTo>
                  <a:pt x="540" y="931"/>
                  <a:pt x="540" y="931"/>
                  <a:pt x="540" y="931"/>
                </a:cubicBezTo>
                <a:cubicBezTo>
                  <a:pt x="543" y="933"/>
                  <a:pt x="543" y="933"/>
                  <a:pt x="543" y="933"/>
                </a:cubicBezTo>
                <a:cubicBezTo>
                  <a:pt x="538" y="933"/>
                  <a:pt x="538" y="933"/>
                  <a:pt x="538" y="933"/>
                </a:cubicBezTo>
                <a:cubicBezTo>
                  <a:pt x="538" y="932"/>
                  <a:pt x="538" y="932"/>
                  <a:pt x="538" y="932"/>
                </a:cubicBezTo>
                <a:cubicBezTo>
                  <a:pt x="538" y="932"/>
                  <a:pt x="540" y="930"/>
                  <a:pt x="536" y="931"/>
                </a:cubicBezTo>
                <a:cubicBezTo>
                  <a:pt x="535" y="933"/>
                  <a:pt x="535" y="933"/>
                  <a:pt x="535" y="933"/>
                </a:cubicBezTo>
                <a:cubicBezTo>
                  <a:pt x="535" y="936"/>
                  <a:pt x="543" y="922"/>
                  <a:pt x="536" y="939"/>
                </a:cubicBezTo>
                <a:cubicBezTo>
                  <a:pt x="535" y="939"/>
                  <a:pt x="535" y="939"/>
                  <a:pt x="535" y="939"/>
                </a:cubicBezTo>
                <a:cubicBezTo>
                  <a:pt x="536" y="937"/>
                  <a:pt x="536" y="937"/>
                  <a:pt x="536" y="937"/>
                </a:cubicBezTo>
                <a:cubicBezTo>
                  <a:pt x="536" y="935"/>
                  <a:pt x="536" y="935"/>
                  <a:pt x="536" y="935"/>
                </a:cubicBezTo>
                <a:cubicBezTo>
                  <a:pt x="531" y="934"/>
                  <a:pt x="531" y="934"/>
                  <a:pt x="531" y="934"/>
                </a:cubicBezTo>
                <a:cubicBezTo>
                  <a:pt x="532" y="934"/>
                  <a:pt x="532" y="934"/>
                  <a:pt x="532" y="934"/>
                </a:cubicBezTo>
                <a:cubicBezTo>
                  <a:pt x="531" y="933"/>
                  <a:pt x="531" y="933"/>
                  <a:pt x="531" y="933"/>
                </a:cubicBezTo>
                <a:cubicBezTo>
                  <a:pt x="527" y="934"/>
                  <a:pt x="527" y="934"/>
                  <a:pt x="527" y="934"/>
                </a:cubicBezTo>
                <a:cubicBezTo>
                  <a:pt x="526" y="935"/>
                  <a:pt x="526" y="935"/>
                  <a:pt x="526" y="935"/>
                </a:cubicBezTo>
                <a:cubicBezTo>
                  <a:pt x="518" y="933"/>
                  <a:pt x="518" y="933"/>
                  <a:pt x="518" y="933"/>
                </a:cubicBezTo>
                <a:cubicBezTo>
                  <a:pt x="517" y="934"/>
                  <a:pt x="517" y="934"/>
                  <a:pt x="517" y="934"/>
                </a:cubicBezTo>
                <a:cubicBezTo>
                  <a:pt x="517" y="933"/>
                  <a:pt x="521" y="934"/>
                  <a:pt x="517" y="932"/>
                </a:cubicBezTo>
                <a:cubicBezTo>
                  <a:pt x="524" y="930"/>
                  <a:pt x="524" y="930"/>
                  <a:pt x="524" y="930"/>
                </a:cubicBezTo>
                <a:cubicBezTo>
                  <a:pt x="526" y="929"/>
                  <a:pt x="528" y="926"/>
                  <a:pt x="529" y="928"/>
                </a:cubicBezTo>
                <a:cubicBezTo>
                  <a:pt x="529" y="928"/>
                  <a:pt x="531" y="926"/>
                  <a:pt x="530" y="929"/>
                </a:cubicBezTo>
                <a:cubicBezTo>
                  <a:pt x="532" y="929"/>
                  <a:pt x="532" y="929"/>
                  <a:pt x="532" y="929"/>
                </a:cubicBezTo>
                <a:cubicBezTo>
                  <a:pt x="530" y="927"/>
                  <a:pt x="533" y="929"/>
                  <a:pt x="533" y="926"/>
                </a:cubicBezTo>
                <a:cubicBezTo>
                  <a:pt x="535" y="924"/>
                  <a:pt x="535" y="924"/>
                  <a:pt x="535" y="924"/>
                </a:cubicBezTo>
                <a:cubicBezTo>
                  <a:pt x="529" y="924"/>
                  <a:pt x="529" y="924"/>
                  <a:pt x="529" y="924"/>
                </a:cubicBezTo>
                <a:cubicBezTo>
                  <a:pt x="527" y="925"/>
                  <a:pt x="527" y="925"/>
                  <a:pt x="527" y="925"/>
                </a:cubicBezTo>
                <a:cubicBezTo>
                  <a:pt x="530" y="925"/>
                  <a:pt x="519" y="931"/>
                  <a:pt x="532" y="925"/>
                </a:cubicBezTo>
                <a:cubicBezTo>
                  <a:pt x="526" y="925"/>
                  <a:pt x="536" y="936"/>
                  <a:pt x="523" y="927"/>
                </a:cubicBezTo>
                <a:cubicBezTo>
                  <a:pt x="522" y="926"/>
                  <a:pt x="522" y="926"/>
                  <a:pt x="522" y="926"/>
                </a:cubicBezTo>
                <a:cubicBezTo>
                  <a:pt x="521" y="927"/>
                  <a:pt x="521" y="927"/>
                  <a:pt x="521" y="927"/>
                </a:cubicBezTo>
                <a:cubicBezTo>
                  <a:pt x="520" y="927"/>
                  <a:pt x="517" y="935"/>
                  <a:pt x="515" y="927"/>
                </a:cubicBezTo>
                <a:cubicBezTo>
                  <a:pt x="514" y="927"/>
                  <a:pt x="514" y="927"/>
                  <a:pt x="514" y="927"/>
                </a:cubicBezTo>
                <a:cubicBezTo>
                  <a:pt x="514" y="929"/>
                  <a:pt x="514" y="929"/>
                  <a:pt x="514" y="929"/>
                </a:cubicBezTo>
                <a:cubicBezTo>
                  <a:pt x="516" y="930"/>
                  <a:pt x="516" y="930"/>
                  <a:pt x="516" y="930"/>
                </a:cubicBezTo>
                <a:cubicBezTo>
                  <a:pt x="513" y="931"/>
                  <a:pt x="513" y="931"/>
                  <a:pt x="513" y="931"/>
                </a:cubicBezTo>
                <a:cubicBezTo>
                  <a:pt x="512" y="928"/>
                  <a:pt x="512" y="928"/>
                  <a:pt x="512" y="928"/>
                </a:cubicBezTo>
                <a:cubicBezTo>
                  <a:pt x="508" y="928"/>
                  <a:pt x="508" y="928"/>
                  <a:pt x="508" y="928"/>
                </a:cubicBezTo>
                <a:cubicBezTo>
                  <a:pt x="511" y="927"/>
                  <a:pt x="511" y="927"/>
                  <a:pt x="511" y="927"/>
                </a:cubicBezTo>
                <a:cubicBezTo>
                  <a:pt x="510" y="925"/>
                  <a:pt x="510" y="925"/>
                  <a:pt x="510" y="925"/>
                </a:cubicBezTo>
                <a:cubicBezTo>
                  <a:pt x="511" y="921"/>
                  <a:pt x="511" y="921"/>
                  <a:pt x="511" y="921"/>
                </a:cubicBezTo>
                <a:cubicBezTo>
                  <a:pt x="516" y="921"/>
                  <a:pt x="516" y="921"/>
                  <a:pt x="516" y="921"/>
                </a:cubicBezTo>
                <a:cubicBezTo>
                  <a:pt x="518" y="920"/>
                  <a:pt x="518" y="920"/>
                  <a:pt x="518" y="920"/>
                </a:cubicBezTo>
                <a:cubicBezTo>
                  <a:pt x="521" y="920"/>
                  <a:pt x="521" y="920"/>
                  <a:pt x="521" y="920"/>
                </a:cubicBezTo>
                <a:cubicBezTo>
                  <a:pt x="526" y="919"/>
                  <a:pt x="526" y="919"/>
                  <a:pt x="526" y="919"/>
                </a:cubicBezTo>
                <a:cubicBezTo>
                  <a:pt x="526" y="918"/>
                  <a:pt x="526" y="918"/>
                  <a:pt x="526" y="918"/>
                </a:cubicBezTo>
                <a:cubicBezTo>
                  <a:pt x="526" y="917"/>
                  <a:pt x="528" y="914"/>
                  <a:pt x="530" y="919"/>
                </a:cubicBezTo>
                <a:cubicBezTo>
                  <a:pt x="527" y="920"/>
                  <a:pt x="533" y="912"/>
                  <a:pt x="528" y="922"/>
                </a:cubicBezTo>
                <a:cubicBezTo>
                  <a:pt x="527" y="920"/>
                  <a:pt x="538" y="916"/>
                  <a:pt x="521" y="923"/>
                </a:cubicBezTo>
                <a:cubicBezTo>
                  <a:pt x="521" y="923"/>
                  <a:pt x="521" y="923"/>
                  <a:pt x="521" y="923"/>
                </a:cubicBezTo>
                <a:cubicBezTo>
                  <a:pt x="516" y="925"/>
                  <a:pt x="516" y="925"/>
                  <a:pt x="516" y="925"/>
                </a:cubicBezTo>
                <a:cubicBezTo>
                  <a:pt x="518" y="926"/>
                  <a:pt x="518" y="926"/>
                  <a:pt x="518" y="926"/>
                </a:cubicBezTo>
                <a:cubicBezTo>
                  <a:pt x="526" y="925"/>
                  <a:pt x="526" y="925"/>
                  <a:pt x="526" y="925"/>
                </a:cubicBezTo>
                <a:cubicBezTo>
                  <a:pt x="527" y="923"/>
                  <a:pt x="527" y="923"/>
                  <a:pt x="527" y="923"/>
                </a:cubicBezTo>
                <a:cubicBezTo>
                  <a:pt x="532" y="922"/>
                  <a:pt x="532" y="922"/>
                  <a:pt x="532" y="922"/>
                </a:cubicBezTo>
                <a:cubicBezTo>
                  <a:pt x="531" y="920"/>
                  <a:pt x="531" y="920"/>
                  <a:pt x="531" y="920"/>
                </a:cubicBezTo>
                <a:cubicBezTo>
                  <a:pt x="535" y="920"/>
                  <a:pt x="535" y="920"/>
                  <a:pt x="535" y="920"/>
                </a:cubicBezTo>
                <a:cubicBezTo>
                  <a:pt x="535" y="922"/>
                  <a:pt x="535" y="922"/>
                  <a:pt x="535" y="922"/>
                </a:cubicBezTo>
                <a:cubicBezTo>
                  <a:pt x="538" y="922"/>
                  <a:pt x="538" y="922"/>
                  <a:pt x="538" y="922"/>
                </a:cubicBezTo>
                <a:cubicBezTo>
                  <a:pt x="539" y="920"/>
                  <a:pt x="539" y="920"/>
                  <a:pt x="539" y="920"/>
                </a:cubicBezTo>
                <a:cubicBezTo>
                  <a:pt x="552" y="918"/>
                  <a:pt x="552" y="918"/>
                  <a:pt x="552" y="918"/>
                </a:cubicBezTo>
                <a:cubicBezTo>
                  <a:pt x="551" y="916"/>
                  <a:pt x="551" y="916"/>
                  <a:pt x="551" y="916"/>
                </a:cubicBezTo>
                <a:cubicBezTo>
                  <a:pt x="547" y="916"/>
                  <a:pt x="547" y="916"/>
                  <a:pt x="547" y="916"/>
                </a:cubicBezTo>
                <a:cubicBezTo>
                  <a:pt x="548" y="916"/>
                  <a:pt x="548" y="916"/>
                  <a:pt x="548" y="916"/>
                </a:cubicBezTo>
                <a:cubicBezTo>
                  <a:pt x="544" y="916"/>
                  <a:pt x="544" y="916"/>
                  <a:pt x="544" y="916"/>
                </a:cubicBezTo>
                <a:cubicBezTo>
                  <a:pt x="542" y="914"/>
                  <a:pt x="542" y="914"/>
                  <a:pt x="542" y="914"/>
                </a:cubicBezTo>
                <a:cubicBezTo>
                  <a:pt x="536" y="916"/>
                  <a:pt x="536" y="916"/>
                  <a:pt x="536" y="916"/>
                </a:cubicBezTo>
                <a:cubicBezTo>
                  <a:pt x="535" y="915"/>
                  <a:pt x="535" y="915"/>
                  <a:pt x="535" y="915"/>
                </a:cubicBezTo>
                <a:cubicBezTo>
                  <a:pt x="531" y="917"/>
                  <a:pt x="531" y="917"/>
                  <a:pt x="531" y="917"/>
                </a:cubicBezTo>
                <a:cubicBezTo>
                  <a:pt x="528" y="915"/>
                  <a:pt x="528" y="915"/>
                  <a:pt x="528" y="915"/>
                </a:cubicBezTo>
                <a:cubicBezTo>
                  <a:pt x="529" y="912"/>
                  <a:pt x="529" y="912"/>
                  <a:pt x="529" y="912"/>
                </a:cubicBezTo>
                <a:cubicBezTo>
                  <a:pt x="536" y="913"/>
                  <a:pt x="536" y="913"/>
                  <a:pt x="536" y="913"/>
                </a:cubicBezTo>
                <a:cubicBezTo>
                  <a:pt x="536" y="911"/>
                  <a:pt x="536" y="911"/>
                  <a:pt x="536" y="911"/>
                </a:cubicBezTo>
                <a:cubicBezTo>
                  <a:pt x="541" y="910"/>
                  <a:pt x="541" y="910"/>
                  <a:pt x="541" y="910"/>
                </a:cubicBezTo>
                <a:cubicBezTo>
                  <a:pt x="542" y="910"/>
                  <a:pt x="536" y="910"/>
                  <a:pt x="544" y="913"/>
                </a:cubicBezTo>
                <a:cubicBezTo>
                  <a:pt x="549" y="910"/>
                  <a:pt x="549" y="910"/>
                  <a:pt x="549" y="910"/>
                </a:cubicBezTo>
                <a:cubicBezTo>
                  <a:pt x="553" y="911"/>
                  <a:pt x="553" y="911"/>
                  <a:pt x="553" y="911"/>
                </a:cubicBezTo>
                <a:cubicBezTo>
                  <a:pt x="557" y="909"/>
                  <a:pt x="557" y="909"/>
                  <a:pt x="557" y="909"/>
                </a:cubicBezTo>
                <a:cubicBezTo>
                  <a:pt x="581" y="906"/>
                  <a:pt x="581" y="906"/>
                  <a:pt x="581" y="906"/>
                </a:cubicBezTo>
                <a:cubicBezTo>
                  <a:pt x="585" y="906"/>
                  <a:pt x="585" y="906"/>
                  <a:pt x="585" y="906"/>
                </a:cubicBezTo>
                <a:cubicBezTo>
                  <a:pt x="589" y="904"/>
                  <a:pt x="589" y="904"/>
                  <a:pt x="589" y="904"/>
                </a:cubicBezTo>
                <a:cubicBezTo>
                  <a:pt x="584" y="902"/>
                  <a:pt x="583" y="906"/>
                  <a:pt x="570" y="906"/>
                </a:cubicBezTo>
                <a:cubicBezTo>
                  <a:pt x="569" y="903"/>
                  <a:pt x="569" y="903"/>
                  <a:pt x="569" y="903"/>
                </a:cubicBezTo>
                <a:cubicBezTo>
                  <a:pt x="568" y="905"/>
                  <a:pt x="568" y="905"/>
                  <a:pt x="568" y="905"/>
                </a:cubicBezTo>
                <a:cubicBezTo>
                  <a:pt x="568" y="901"/>
                  <a:pt x="568" y="901"/>
                  <a:pt x="568" y="901"/>
                </a:cubicBezTo>
                <a:cubicBezTo>
                  <a:pt x="571" y="899"/>
                  <a:pt x="571" y="899"/>
                  <a:pt x="571" y="899"/>
                </a:cubicBezTo>
                <a:cubicBezTo>
                  <a:pt x="571" y="901"/>
                  <a:pt x="571" y="901"/>
                  <a:pt x="571" y="901"/>
                </a:cubicBezTo>
                <a:cubicBezTo>
                  <a:pt x="573" y="901"/>
                  <a:pt x="573" y="901"/>
                  <a:pt x="573" y="901"/>
                </a:cubicBezTo>
                <a:cubicBezTo>
                  <a:pt x="570" y="903"/>
                  <a:pt x="570" y="903"/>
                  <a:pt x="570" y="903"/>
                </a:cubicBezTo>
                <a:cubicBezTo>
                  <a:pt x="588" y="903"/>
                  <a:pt x="517" y="919"/>
                  <a:pt x="599" y="901"/>
                </a:cubicBezTo>
                <a:cubicBezTo>
                  <a:pt x="607" y="897"/>
                  <a:pt x="607" y="897"/>
                  <a:pt x="607" y="897"/>
                </a:cubicBezTo>
                <a:cubicBezTo>
                  <a:pt x="614" y="896"/>
                  <a:pt x="614" y="896"/>
                  <a:pt x="614" y="896"/>
                </a:cubicBezTo>
                <a:cubicBezTo>
                  <a:pt x="614" y="894"/>
                  <a:pt x="614" y="894"/>
                  <a:pt x="614" y="894"/>
                </a:cubicBezTo>
                <a:cubicBezTo>
                  <a:pt x="615" y="894"/>
                  <a:pt x="615" y="894"/>
                  <a:pt x="615" y="894"/>
                </a:cubicBezTo>
                <a:cubicBezTo>
                  <a:pt x="615" y="895"/>
                  <a:pt x="614" y="895"/>
                  <a:pt x="615" y="895"/>
                </a:cubicBezTo>
                <a:cubicBezTo>
                  <a:pt x="617" y="897"/>
                  <a:pt x="617" y="897"/>
                  <a:pt x="617" y="897"/>
                </a:cubicBezTo>
                <a:cubicBezTo>
                  <a:pt x="618" y="896"/>
                  <a:pt x="618" y="896"/>
                  <a:pt x="618" y="896"/>
                </a:cubicBezTo>
                <a:cubicBezTo>
                  <a:pt x="617" y="894"/>
                  <a:pt x="613" y="901"/>
                  <a:pt x="618" y="893"/>
                </a:cubicBezTo>
                <a:cubicBezTo>
                  <a:pt x="622" y="890"/>
                  <a:pt x="622" y="890"/>
                  <a:pt x="622" y="890"/>
                </a:cubicBezTo>
                <a:cubicBezTo>
                  <a:pt x="631" y="888"/>
                  <a:pt x="631" y="888"/>
                  <a:pt x="631" y="888"/>
                </a:cubicBezTo>
                <a:cubicBezTo>
                  <a:pt x="638" y="887"/>
                  <a:pt x="638" y="887"/>
                  <a:pt x="638" y="887"/>
                </a:cubicBezTo>
                <a:cubicBezTo>
                  <a:pt x="639" y="886"/>
                  <a:pt x="639" y="886"/>
                  <a:pt x="639" y="886"/>
                </a:cubicBezTo>
                <a:cubicBezTo>
                  <a:pt x="629" y="885"/>
                  <a:pt x="629" y="885"/>
                  <a:pt x="629" y="885"/>
                </a:cubicBezTo>
                <a:cubicBezTo>
                  <a:pt x="632" y="883"/>
                  <a:pt x="632" y="883"/>
                  <a:pt x="632" y="883"/>
                </a:cubicBezTo>
                <a:cubicBezTo>
                  <a:pt x="628" y="881"/>
                  <a:pt x="628" y="881"/>
                  <a:pt x="628" y="881"/>
                </a:cubicBezTo>
                <a:cubicBezTo>
                  <a:pt x="623" y="884"/>
                  <a:pt x="623" y="884"/>
                  <a:pt x="623" y="884"/>
                </a:cubicBezTo>
                <a:cubicBezTo>
                  <a:pt x="624" y="884"/>
                  <a:pt x="626" y="883"/>
                  <a:pt x="627" y="885"/>
                </a:cubicBezTo>
                <a:cubicBezTo>
                  <a:pt x="623" y="888"/>
                  <a:pt x="623" y="888"/>
                  <a:pt x="623" y="888"/>
                </a:cubicBezTo>
                <a:cubicBezTo>
                  <a:pt x="621" y="888"/>
                  <a:pt x="635" y="886"/>
                  <a:pt x="618" y="888"/>
                </a:cubicBezTo>
                <a:cubicBezTo>
                  <a:pt x="617" y="889"/>
                  <a:pt x="617" y="889"/>
                  <a:pt x="617" y="889"/>
                </a:cubicBezTo>
                <a:cubicBezTo>
                  <a:pt x="619" y="887"/>
                  <a:pt x="619" y="887"/>
                  <a:pt x="619" y="887"/>
                </a:cubicBezTo>
                <a:cubicBezTo>
                  <a:pt x="620" y="888"/>
                  <a:pt x="622" y="888"/>
                  <a:pt x="623" y="887"/>
                </a:cubicBezTo>
                <a:cubicBezTo>
                  <a:pt x="621" y="883"/>
                  <a:pt x="621" y="883"/>
                  <a:pt x="621" y="883"/>
                </a:cubicBezTo>
                <a:cubicBezTo>
                  <a:pt x="620" y="884"/>
                  <a:pt x="627" y="882"/>
                  <a:pt x="618" y="884"/>
                </a:cubicBezTo>
                <a:cubicBezTo>
                  <a:pt x="618" y="885"/>
                  <a:pt x="618" y="885"/>
                  <a:pt x="618" y="885"/>
                </a:cubicBezTo>
                <a:cubicBezTo>
                  <a:pt x="615" y="882"/>
                  <a:pt x="615" y="882"/>
                  <a:pt x="615" y="882"/>
                </a:cubicBezTo>
                <a:cubicBezTo>
                  <a:pt x="619" y="882"/>
                  <a:pt x="622" y="880"/>
                  <a:pt x="626" y="879"/>
                </a:cubicBezTo>
                <a:cubicBezTo>
                  <a:pt x="629" y="880"/>
                  <a:pt x="629" y="880"/>
                  <a:pt x="629" y="880"/>
                </a:cubicBezTo>
                <a:cubicBezTo>
                  <a:pt x="632" y="879"/>
                  <a:pt x="635" y="879"/>
                  <a:pt x="637" y="880"/>
                </a:cubicBezTo>
                <a:cubicBezTo>
                  <a:pt x="639" y="877"/>
                  <a:pt x="639" y="877"/>
                  <a:pt x="639" y="877"/>
                </a:cubicBezTo>
                <a:cubicBezTo>
                  <a:pt x="640" y="876"/>
                  <a:pt x="640" y="876"/>
                  <a:pt x="640" y="876"/>
                </a:cubicBezTo>
                <a:cubicBezTo>
                  <a:pt x="642" y="878"/>
                  <a:pt x="642" y="878"/>
                  <a:pt x="642" y="878"/>
                </a:cubicBezTo>
                <a:cubicBezTo>
                  <a:pt x="646" y="877"/>
                  <a:pt x="646" y="877"/>
                  <a:pt x="646" y="877"/>
                </a:cubicBezTo>
                <a:cubicBezTo>
                  <a:pt x="649" y="880"/>
                  <a:pt x="649" y="880"/>
                  <a:pt x="649" y="880"/>
                </a:cubicBezTo>
                <a:cubicBezTo>
                  <a:pt x="651" y="879"/>
                  <a:pt x="651" y="879"/>
                  <a:pt x="651" y="879"/>
                </a:cubicBezTo>
                <a:cubicBezTo>
                  <a:pt x="650" y="877"/>
                  <a:pt x="650" y="877"/>
                  <a:pt x="650" y="877"/>
                </a:cubicBezTo>
                <a:cubicBezTo>
                  <a:pt x="656" y="873"/>
                  <a:pt x="656" y="873"/>
                  <a:pt x="656" y="873"/>
                </a:cubicBezTo>
                <a:cubicBezTo>
                  <a:pt x="646" y="873"/>
                  <a:pt x="646" y="873"/>
                  <a:pt x="646" y="873"/>
                </a:cubicBezTo>
                <a:cubicBezTo>
                  <a:pt x="641" y="875"/>
                  <a:pt x="641" y="875"/>
                  <a:pt x="641" y="875"/>
                </a:cubicBezTo>
                <a:cubicBezTo>
                  <a:pt x="640" y="875"/>
                  <a:pt x="640" y="875"/>
                  <a:pt x="640" y="875"/>
                </a:cubicBezTo>
                <a:cubicBezTo>
                  <a:pt x="640" y="873"/>
                  <a:pt x="640" y="873"/>
                  <a:pt x="640" y="873"/>
                </a:cubicBezTo>
                <a:cubicBezTo>
                  <a:pt x="634" y="871"/>
                  <a:pt x="634" y="871"/>
                  <a:pt x="634" y="871"/>
                </a:cubicBezTo>
                <a:cubicBezTo>
                  <a:pt x="624" y="873"/>
                  <a:pt x="624" y="873"/>
                  <a:pt x="624" y="873"/>
                </a:cubicBezTo>
                <a:cubicBezTo>
                  <a:pt x="623" y="875"/>
                  <a:pt x="623" y="875"/>
                  <a:pt x="623" y="875"/>
                </a:cubicBezTo>
                <a:cubicBezTo>
                  <a:pt x="627" y="875"/>
                  <a:pt x="627" y="875"/>
                  <a:pt x="627" y="875"/>
                </a:cubicBezTo>
                <a:cubicBezTo>
                  <a:pt x="622" y="877"/>
                  <a:pt x="622" y="877"/>
                  <a:pt x="622" y="877"/>
                </a:cubicBezTo>
                <a:cubicBezTo>
                  <a:pt x="619" y="877"/>
                  <a:pt x="643" y="872"/>
                  <a:pt x="613" y="878"/>
                </a:cubicBezTo>
                <a:cubicBezTo>
                  <a:pt x="611" y="877"/>
                  <a:pt x="611" y="877"/>
                  <a:pt x="611" y="877"/>
                </a:cubicBezTo>
                <a:cubicBezTo>
                  <a:pt x="609" y="878"/>
                  <a:pt x="609" y="878"/>
                  <a:pt x="609" y="878"/>
                </a:cubicBezTo>
                <a:cubicBezTo>
                  <a:pt x="596" y="880"/>
                  <a:pt x="596" y="880"/>
                  <a:pt x="596" y="880"/>
                </a:cubicBezTo>
                <a:cubicBezTo>
                  <a:pt x="595" y="879"/>
                  <a:pt x="595" y="879"/>
                  <a:pt x="595" y="879"/>
                </a:cubicBezTo>
                <a:cubicBezTo>
                  <a:pt x="590" y="882"/>
                  <a:pt x="590" y="882"/>
                  <a:pt x="590" y="882"/>
                </a:cubicBezTo>
                <a:cubicBezTo>
                  <a:pt x="588" y="881"/>
                  <a:pt x="588" y="881"/>
                  <a:pt x="588" y="881"/>
                </a:cubicBezTo>
                <a:cubicBezTo>
                  <a:pt x="569" y="884"/>
                  <a:pt x="569" y="884"/>
                  <a:pt x="569" y="884"/>
                </a:cubicBezTo>
                <a:cubicBezTo>
                  <a:pt x="568" y="886"/>
                  <a:pt x="568" y="886"/>
                  <a:pt x="568" y="886"/>
                </a:cubicBezTo>
                <a:cubicBezTo>
                  <a:pt x="568" y="887"/>
                  <a:pt x="570" y="883"/>
                  <a:pt x="569" y="888"/>
                </a:cubicBezTo>
                <a:cubicBezTo>
                  <a:pt x="571" y="886"/>
                  <a:pt x="571" y="886"/>
                  <a:pt x="571" y="886"/>
                </a:cubicBezTo>
                <a:cubicBezTo>
                  <a:pt x="578" y="887"/>
                  <a:pt x="575" y="882"/>
                  <a:pt x="583" y="887"/>
                </a:cubicBezTo>
                <a:cubicBezTo>
                  <a:pt x="583" y="888"/>
                  <a:pt x="583" y="888"/>
                  <a:pt x="583" y="888"/>
                </a:cubicBezTo>
                <a:cubicBezTo>
                  <a:pt x="579" y="887"/>
                  <a:pt x="579" y="887"/>
                  <a:pt x="579" y="887"/>
                </a:cubicBezTo>
                <a:cubicBezTo>
                  <a:pt x="576" y="891"/>
                  <a:pt x="576" y="891"/>
                  <a:pt x="576" y="891"/>
                </a:cubicBezTo>
                <a:cubicBezTo>
                  <a:pt x="578" y="892"/>
                  <a:pt x="578" y="892"/>
                  <a:pt x="578" y="892"/>
                </a:cubicBezTo>
                <a:cubicBezTo>
                  <a:pt x="572" y="891"/>
                  <a:pt x="572" y="891"/>
                  <a:pt x="572" y="891"/>
                </a:cubicBezTo>
                <a:cubicBezTo>
                  <a:pt x="569" y="891"/>
                  <a:pt x="569" y="891"/>
                  <a:pt x="569" y="891"/>
                </a:cubicBezTo>
                <a:cubicBezTo>
                  <a:pt x="567" y="886"/>
                  <a:pt x="567" y="886"/>
                  <a:pt x="567" y="886"/>
                </a:cubicBezTo>
                <a:cubicBezTo>
                  <a:pt x="566" y="886"/>
                  <a:pt x="564" y="884"/>
                  <a:pt x="563" y="888"/>
                </a:cubicBezTo>
                <a:cubicBezTo>
                  <a:pt x="565" y="890"/>
                  <a:pt x="565" y="890"/>
                  <a:pt x="565" y="890"/>
                </a:cubicBezTo>
                <a:cubicBezTo>
                  <a:pt x="559" y="891"/>
                  <a:pt x="559" y="891"/>
                  <a:pt x="559" y="891"/>
                </a:cubicBezTo>
                <a:cubicBezTo>
                  <a:pt x="556" y="895"/>
                  <a:pt x="556" y="895"/>
                  <a:pt x="556" y="895"/>
                </a:cubicBezTo>
                <a:cubicBezTo>
                  <a:pt x="554" y="894"/>
                  <a:pt x="554" y="894"/>
                  <a:pt x="554" y="894"/>
                </a:cubicBezTo>
                <a:cubicBezTo>
                  <a:pt x="552" y="896"/>
                  <a:pt x="552" y="896"/>
                  <a:pt x="552" y="896"/>
                </a:cubicBezTo>
                <a:cubicBezTo>
                  <a:pt x="551" y="893"/>
                  <a:pt x="551" y="893"/>
                  <a:pt x="551" y="893"/>
                </a:cubicBezTo>
                <a:cubicBezTo>
                  <a:pt x="550" y="892"/>
                  <a:pt x="548" y="896"/>
                  <a:pt x="548" y="892"/>
                </a:cubicBezTo>
                <a:cubicBezTo>
                  <a:pt x="544" y="894"/>
                  <a:pt x="544" y="894"/>
                  <a:pt x="544" y="894"/>
                </a:cubicBezTo>
                <a:cubicBezTo>
                  <a:pt x="544" y="899"/>
                  <a:pt x="540" y="890"/>
                  <a:pt x="541" y="898"/>
                </a:cubicBezTo>
                <a:cubicBezTo>
                  <a:pt x="538" y="895"/>
                  <a:pt x="538" y="895"/>
                  <a:pt x="538" y="895"/>
                </a:cubicBezTo>
                <a:cubicBezTo>
                  <a:pt x="536" y="896"/>
                  <a:pt x="536" y="896"/>
                  <a:pt x="536" y="896"/>
                </a:cubicBezTo>
                <a:cubicBezTo>
                  <a:pt x="537" y="899"/>
                  <a:pt x="529" y="894"/>
                  <a:pt x="539" y="898"/>
                </a:cubicBezTo>
                <a:cubicBezTo>
                  <a:pt x="534" y="898"/>
                  <a:pt x="534" y="898"/>
                  <a:pt x="534" y="898"/>
                </a:cubicBezTo>
                <a:cubicBezTo>
                  <a:pt x="534" y="896"/>
                  <a:pt x="534" y="896"/>
                  <a:pt x="534" y="896"/>
                </a:cubicBezTo>
                <a:cubicBezTo>
                  <a:pt x="543" y="893"/>
                  <a:pt x="543" y="893"/>
                  <a:pt x="543" y="893"/>
                </a:cubicBezTo>
                <a:cubicBezTo>
                  <a:pt x="542" y="891"/>
                  <a:pt x="542" y="891"/>
                  <a:pt x="542" y="891"/>
                </a:cubicBezTo>
                <a:cubicBezTo>
                  <a:pt x="541" y="890"/>
                  <a:pt x="541" y="890"/>
                  <a:pt x="541" y="890"/>
                </a:cubicBezTo>
                <a:cubicBezTo>
                  <a:pt x="538" y="892"/>
                  <a:pt x="538" y="892"/>
                  <a:pt x="538" y="892"/>
                </a:cubicBezTo>
                <a:cubicBezTo>
                  <a:pt x="538" y="892"/>
                  <a:pt x="538" y="892"/>
                  <a:pt x="538" y="892"/>
                </a:cubicBezTo>
                <a:cubicBezTo>
                  <a:pt x="526" y="895"/>
                  <a:pt x="526" y="895"/>
                  <a:pt x="526" y="895"/>
                </a:cubicBezTo>
                <a:cubicBezTo>
                  <a:pt x="522" y="897"/>
                  <a:pt x="522" y="897"/>
                  <a:pt x="522" y="897"/>
                </a:cubicBezTo>
                <a:cubicBezTo>
                  <a:pt x="526" y="900"/>
                  <a:pt x="526" y="900"/>
                  <a:pt x="526" y="900"/>
                </a:cubicBezTo>
                <a:cubicBezTo>
                  <a:pt x="528" y="898"/>
                  <a:pt x="528" y="898"/>
                  <a:pt x="528" y="898"/>
                </a:cubicBezTo>
                <a:cubicBezTo>
                  <a:pt x="533" y="898"/>
                  <a:pt x="533" y="898"/>
                  <a:pt x="533" y="898"/>
                </a:cubicBezTo>
                <a:cubicBezTo>
                  <a:pt x="526" y="902"/>
                  <a:pt x="526" y="902"/>
                  <a:pt x="526" y="902"/>
                </a:cubicBezTo>
                <a:cubicBezTo>
                  <a:pt x="520" y="902"/>
                  <a:pt x="520" y="902"/>
                  <a:pt x="520" y="902"/>
                </a:cubicBezTo>
                <a:cubicBezTo>
                  <a:pt x="515" y="901"/>
                  <a:pt x="515" y="901"/>
                  <a:pt x="515" y="901"/>
                </a:cubicBezTo>
                <a:cubicBezTo>
                  <a:pt x="510" y="903"/>
                  <a:pt x="510" y="903"/>
                  <a:pt x="510" y="903"/>
                </a:cubicBezTo>
                <a:cubicBezTo>
                  <a:pt x="506" y="902"/>
                  <a:pt x="506" y="902"/>
                  <a:pt x="506" y="902"/>
                </a:cubicBezTo>
                <a:cubicBezTo>
                  <a:pt x="482" y="906"/>
                  <a:pt x="482" y="906"/>
                  <a:pt x="482" y="906"/>
                </a:cubicBezTo>
                <a:cubicBezTo>
                  <a:pt x="479" y="908"/>
                  <a:pt x="474" y="906"/>
                  <a:pt x="472" y="910"/>
                </a:cubicBezTo>
                <a:cubicBezTo>
                  <a:pt x="474" y="911"/>
                  <a:pt x="474" y="911"/>
                  <a:pt x="474" y="911"/>
                </a:cubicBezTo>
                <a:cubicBezTo>
                  <a:pt x="480" y="909"/>
                  <a:pt x="480" y="909"/>
                  <a:pt x="480" y="909"/>
                </a:cubicBezTo>
                <a:cubicBezTo>
                  <a:pt x="485" y="909"/>
                  <a:pt x="485" y="909"/>
                  <a:pt x="485" y="909"/>
                </a:cubicBezTo>
                <a:cubicBezTo>
                  <a:pt x="484" y="909"/>
                  <a:pt x="487" y="909"/>
                  <a:pt x="484" y="910"/>
                </a:cubicBezTo>
                <a:cubicBezTo>
                  <a:pt x="484" y="911"/>
                  <a:pt x="484" y="911"/>
                  <a:pt x="484" y="911"/>
                </a:cubicBezTo>
                <a:cubicBezTo>
                  <a:pt x="506" y="909"/>
                  <a:pt x="506" y="909"/>
                  <a:pt x="506" y="909"/>
                </a:cubicBezTo>
                <a:cubicBezTo>
                  <a:pt x="513" y="909"/>
                  <a:pt x="513" y="909"/>
                  <a:pt x="513" y="909"/>
                </a:cubicBezTo>
                <a:cubicBezTo>
                  <a:pt x="515" y="912"/>
                  <a:pt x="515" y="912"/>
                  <a:pt x="515" y="912"/>
                </a:cubicBezTo>
                <a:cubicBezTo>
                  <a:pt x="511" y="912"/>
                  <a:pt x="511" y="912"/>
                  <a:pt x="511" y="912"/>
                </a:cubicBezTo>
                <a:cubicBezTo>
                  <a:pt x="504" y="910"/>
                  <a:pt x="504" y="910"/>
                  <a:pt x="504" y="910"/>
                </a:cubicBezTo>
                <a:cubicBezTo>
                  <a:pt x="488" y="912"/>
                  <a:pt x="488" y="912"/>
                  <a:pt x="488" y="912"/>
                </a:cubicBezTo>
                <a:cubicBezTo>
                  <a:pt x="487" y="911"/>
                  <a:pt x="487" y="911"/>
                  <a:pt x="487" y="911"/>
                </a:cubicBezTo>
                <a:cubicBezTo>
                  <a:pt x="468" y="913"/>
                  <a:pt x="468" y="913"/>
                  <a:pt x="468" y="913"/>
                </a:cubicBezTo>
                <a:cubicBezTo>
                  <a:pt x="462" y="912"/>
                  <a:pt x="462" y="912"/>
                  <a:pt x="462" y="912"/>
                </a:cubicBezTo>
                <a:cubicBezTo>
                  <a:pt x="457" y="913"/>
                  <a:pt x="457" y="913"/>
                  <a:pt x="457" y="913"/>
                </a:cubicBezTo>
                <a:cubicBezTo>
                  <a:pt x="456" y="915"/>
                  <a:pt x="456" y="915"/>
                  <a:pt x="456" y="915"/>
                </a:cubicBezTo>
                <a:cubicBezTo>
                  <a:pt x="452" y="914"/>
                  <a:pt x="452" y="914"/>
                  <a:pt x="452" y="914"/>
                </a:cubicBezTo>
                <a:cubicBezTo>
                  <a:pt x="446" y="915"/>
                  <a:pt x="446" y="915"/>
                  <a:pt x="446" y="915"/>
                </a:cubicBezTo>
                <a:cubicBezTo>
                  <a:pt x="443" y="918"/>
                  <a:pt x="438" y="919"/>
                  <a:pt x="431" y="919"/>
                </a:cubicBezTo>
                <a:cubicBezTo>
                  <a:pt x="431" y="920"/>
                  <a:pt x="431" y="920"/>
                  <a:pt x="431" y="920"/>
                </a:cubicBezTo>
                <a:cubicBezTo>
                  <a:pt x="438" y="920"/>
                  <a:pt x="438" y="920"/>
                  <a:pt x="438" y="920"/>
                </a:cubicBezTo>
                <a:cubicBezTo>
                  <a:pt x="439" y="918"/>
                  <a:pt x="439" y="918"/>
                  <a:pt x="439" y="918"/>
                </a:cubicBezTo>
                <a:cubicBezTo>
                  <a:pt x="443" y="918"/>
                  <a:pt x="443" y="918"/>
                  <a:pt x="443" y="918"/>
                </a:cubicBezTo>
                <a:cubicBezTo>
                  <a:pt x="443" y="920"/>
                  <a:pt x="451" y="914"/>
                  <a:pt x="438" y="920"/>
                </a:cubicBezTo>
                <a:cubicBezTo>
                  <a:pt x="448" y="919"/>
                  <a:pt x="448" y="919"/>
                  <a:pt x="448" y="919"/>
                </a:cubicBezTo>
                <a:cubicBezTo>
                  <a:pt x="452" y="921"/>
                  <a:pt x="452" y="921"/>
                  <a:pt x="452" y="921"/>
                </a:cubicBezTo>
                <a:cubicBezTo>
                  <a:pt x="456" y="920"/>
                  <a:pt x="456" y="920"/>
                  <a:pt x="456" y="920"/>
                </a:cubicBezTo>
                <a:cubicBezTo>
                  <a:pt x="456" y="921"/>
                  <a:pt x="456" y="921"/>
                  <a:pt x="456" y="921"/>
                </a:cubicBezTo>
                <a:cubicBezTo>
                  <a:pt x="461" y="921"/>
                  <a:pt x="461" y="921"/>
                  <a:pt x="461" y="921"/>
                </a:cubicBezTo>
                <a:cubicBezTo>
                  <a:pt x="468" y="928"/>
                  <a:pt x="453" y="917"/>
                  <a:pt x="473" y="921"/>
                </a:cubicBezTo>
                <a:cubicBezTo>
                  <a:pt x="481" y="919"/>
                  <a:pt x="481" y="919"/>
                  <a:pt x="481" y="919"/>
                </a:cubicBezTo>
                <a:cubicBezTo>
                  <a:pt x="479" y="921"/>
                  <a:pt x="479" y="921"/>
                  <a:pt x="479" y="921"/>
                </a:cubicBezTo>
                <a:cubicBezTo>
                  <a:pt x="482" y="922"/>
                  <a:pt x="482" y="922"/>
                  <a:pt x="482" y="922"/>
                </a:cubicBezTo>
                <a:cubicBezTo>
                  <a:pt x="486" y="921"/>
                  <a:pt x="489" y="922"/>
                  <a:pt x="492" y="921"/>
                </a:cubicBezTo>
                <a:cubicBezTo>
                  <a:pt x="489" y="923"/>
                  <a:pt x="489" y="923"/>
                  <a:pt x="489" y="923"/>
                </a:cubicBezTo>
                <a:cubicBezTo>
                  <a:pt x="491" y="924"/>
                  <a:pt x="491" y="924"/>
                  <a:pt x="491" y="924"/>
                </a:cubicBezTo>
                <a:cubicBezTo>
                  <a:pt x="493" y="924"/>
                  <a:pt x="493" y="925"/>
                  <a:pt x="494" y="921"/>
                </a:cubicBezTo>
                <a:cubicBezTo>
                  <a:pt x="496" y="923"/>
                  <a:pt x="496" y="923"/>
                  <a:pt x="496" y="923"/>
                </a:cubicBezTo>
                <a:cubicBezTo>
                  <a:pt x="496" y="921"/>
                  <a:pt x="496" y="921"/>
                  <a:pt x="496" y="921"/>
                </a:cubicBezTo>
                <a:cubicBezTo>
                  <a:pt x="498" y="922"/>
                  <a:pt x="498" y="922"/>
                  <a:pt x="498" y="922"/>
                </a:cubicBezTo>
                <a:cubicBezTo>
                  <a:pt x="501" y="922"/>
                  <a:pt x="506" y="918"/>
                  <a:pt x="508" y="921"/>
                </a:cubicBezTo>
                <a:cubicBezTo>
                  <a:pt x="506" y="922"/>
                  <a:pt x="506" y="922"/>
                  <a:pt x="506" y="922"/>
                </a:cubicBezTo>
                <a:cubicBezTo>
                  <a:pt x="505" y="923"/>
                  <a:pt x="513" y="916"/>
                  <a:pt x="504" y="925"/>
                </a:cubicBezTo>
                <a:cubicBezTo>
                  <a:pt x="503" y="924"/>
                  <a:pt x="503" y="924"/>
                  <a:pt x="503" y="924"/>
                </a:cubicBezTo>
                <a:cubicBezTo>
                  <a:pt x="501" y="926"/>
                  <a:pt x="501" y="926"/>
                  <a:pt x="501" y="926"/>
                </a:cubicBezTo>
                <a:cubicBezTo>
                  <a:pt x="492" y="927"/>
                  <a:pt x="492" y="927"/>
                  <a:pt x="492" y="927"/>
                </a:cubicBezTo>
                <a:cubicBezTo>
                  <a:pt x="489" y="926"/>
                  <a:pt x="489" y="926"/>
                  <a:pt x="489" y="926"/>
                </a:cubicBezTo>
                <a:cubicBezTo>
                  <a:pt x="485" y="925"/>
                  <a:pt x="485" y="925"/>
                  <a:pt x="485" y="925"/>
                </a:cubicBezTo>
                <a:cubicBezTo>
                  <a:pt x="485" y="929"/>
                  <a:pt x="485" y="929"/>
                  <a:pt x="485" y="929"/>
                </a:cubicBezTo>
                <a:cubicBezTo>
                  <a:pt x="484" y="929"/>
                  <a:pt x="484" y="929"/>
                  <a:pt x="484" y="929"/>
                </a:cubicBezTo>
                <a:cubicBezTo>
                  <a:pt x="484" y="926"/>
                  <a:pt x="484" y="926"/>
                  <a:pt x="484" y="926"/>
                </a:cubicBezTo>
                <a:cubicBezTo>
                  <a:pt x="474" y="928"/>
                  <a:pt x="474" y="928"/>
                  <a:pt x="474" y="928"/>
                </a:cubicBezTo>
                <a:cubicBezTo>
                  <a:pt x="472" y="930"/>
                  <a:pt x="472" y="930"/>
                  <a:pt x="472" y="930"/>
                </a:cubicBezTo>
                <a:cubicBezTo>
                  <a:pt x="470" y="930"/>
                  <a:pt x="470" y="930"/>
                  <a:pt x="470" y="930"/>
                </a:cubicBezTo>
                <a:cubicBezTo>
                  <a:pt x="472" y="929"/>
                  <a:pt x="472" y="929"/>
                  <a:pt x="472" y="929"/>
                </a:cubicBezTo>
                <a:cubicBezTo>
                  <a:pt x="468" y="927"/>
                  <a:pt x="468" y="927"/>
                  <a:pt x="468" y="927"/>
                </a:cubicBezTo>
                <a:cubicBezTo>
                  <a:pt x="465" y="927"/>
                  <a:pt x="480" y="933"/>
                  <a:pt x="464" y="923"/>
                </a:cubicBezTo>
                <a:cubicBezTo>
                  <a:pt x="462" y="927"/>
                  <a:pt x="462" y="927"/>
                  <a:pt x="462" y="927"/>
                </a:cubicBezTo>
                <a:cubicBezTo>
                  <a:pt x="460" y="928"/>
                  <a:pt x="460" y="928"/>
                  <a:pt x="460" y="928"/>
                </a:cubicBezTo>
                <a:cubicBezTo>
                  <a:pt x="458" y="926"/>
                  <a:pt x="458" y="926"/>
                  <a:pt x="458" y="926"/>
                </a:cubicBezTo>
                <a:cubicBezTo>
                  <a:pt x="452" y="930"/>
                  <a:pt x="452" y="930"/>
                  <a:pt x="452" y="930"/>
                </a:cubicBezTo>
                <a:cubicBezTo>
                  <a:pt x="450" y="929"/>
                  <a:pt x="450" y="929"/>
                  <a:pt x="450" y="929"/>
                </a:cubicBezTo>
                <a:cubicBezTo>
                  <a:pt x="443" y="931"/>
                  <a:pt x="443" y="931"/>
                  <a:pt x="443" y="931"/>
                </a:cubicBezTo>
                <a:cubicBezTo>
                  <a:pt x="434" y="930"/>
                  <a:pt x="434" y="930"/>
                  <a:pt x="434" y="930"/>
                </a:cubicBezTo>
                <a:cubicBezTo>
                  <a:pt x="430" y="933"/>
                  <a:pt x="430" y="933"/>
                  <a:pt x="430" y="933"/>
                </a:cubicBezTo>
                <a:cubicBezTo>
                  <a:pt x="430" y="933"/>
                  <a:pt x="437" y="933"/>
                  <a:pt x="428" y="931"/>
                </a:cubicBezTo>
                <a:cubicBezTo>
                  <a:pt x="426" y="932"/>
                  <a:pt x="438" y="931"/>
                  <a:pt x="424" y="933"/>
                </a:cubicBezTo>
                <a:cubicBezTo>
                  <a:pt x="421" y="930"/>
                  <a:pt x="421" y="930"/>
                  <a:pt x="421" y="930"/>
                </a:cubicBezTo>
                <a:cubicBezTo>
                  <a:pt x="421" y="931"/>
                  <a:pt x="424" y="928"/>
                  <a:pt x="421" y="932"/>
                </a:cubicBezTo>
                <a:cubicBezTo>
                  <a:pt x="421" y="931"/>
                  <a:pt x="421" y="931"/>
                  <a:pt x="421" y="931"/>
                </a:cubicBezTo>
                <a:cubicBezTo>
                  <a:pt x="418" y="932"/>
                  <a:pt x="418" y="932"/>
                  <a:pt x="418" y="932"/>
                </a:cubicBezTo>
                <a:cubicBezTo>
                  <a:pt x="418" y="934"/>
                  <a:pt x="418" y="934"/>
                  <a:pt x="418" y="934"/>
                </a:cubicBezTo>
                <a:cubicBezTo>
                  <a:pt x="409" y="933"/>
                  <a:pt x="409" y="933"/>
                  <a:pt x="409" y="933"/>
                </a:cubicBezTo>
                <a:cubicBezTo>
                  <a:pt x="414" y="931"/>
                  <a:pt x="414" y="931"/>
                  <a:pt x="414" y="931"/>
                </a:cubicBezTo>
                <a:cubicBezTo>
                  <a:pt x="413" y="930"/>
                  <a:pt x="419" y="933"/>
                  <a:pt x="412" y="929"/>
                </a:cubicBezTo>
                <a:cubicBezTo>
                  <a:pt x="407" y="931"/>
                  <a:pt x="407" y="931"/>
                  <a:pt x="407" y="931"/>
                </a:cubicBezTo>
                <a:cubicBezTo>
                  <a:pt x="405" y="932"/>
                  <a:pt x="420" y="934"/>
                  <a:pt x="402" y="929"/>
                </a:cubicBezTo>
                <a:cubicBezTo>
                  <a:pt x="401" y="931"/>
                  <a:pt x="401" y="931"/>
                  <a:pt x="401" y="931"/>
                </a:cubicBezTo>
                <a:cubicBezTo>
                  <a:pt x="400" y="933"/>
                  <a:pt x="400" y="933"/>
                  <a:pt x="400" y="933"/>
                </a:cubicBezTo>
                <a:cubicBezTo>
                  <a:pt x="402" y="934"/>
                  <a:pt x="402" y="934"/>
                  <a:pt x="402" y="934"/>
                </a:cubicBezTo>
                <a:cubicBezTo>
                  <a:pt x="390" y="934"/>
                  <a:pt x="390" y="934"/>
                  <a:pt x="390" y="934"/>
                </a:cubicBezTo>
                <a:cubicBezTo>
                  <a:pt x="392" y="932"/>
                  <a:pt x="392" y="932"/>
                  <a:pt x="392" y="932"/>
                </a:cubicBezTo>
                <a:cubicBezTo>
                  <a:pt x="396" y="934"/>
                  <a:pt x="386" y="934"/>
                  <a:pt x="395" y="931"/>
                </a:cubicBezTo>
                <a:cubicBezTo>
                  <a:pt x="390" y="930"/>
                  <a:pt x="390" y="930"/>
                  <a:pt x="390" y="930"/>
                </a:cubicBezTo>
                <a:cubicBezTo>
                  <a:pt x="389" y="931"/>
                  <a:pt x="389" y="931"/>
                  <a:pt x="389" y="931"/>
                </a:cubicBezTo>
                <a:cubicBezTo>
                  <a:pt x="388" y="930"/>
                  <a:pt x="388" y="930"/>
                  <a:pt x="388" y="930"/>
                </a:cubicBezTo>
                <a:cubicBezTo>
                  <a:pt x="386" y="931"/>
                  <a:pt x="386" y="931"/>
                  <a:pt x="386" y="931"/>
                </a:cubicBezTo>
                <a:cubicBezTo>
                  <a:pt x="387" y="933"/>
                  <a:pt x="373" y="932"/>
                  <a:pt x="388" y="934"/>
                </a:cubicBezTo>
                <a:cubicBezTo>
                  <a:pt x="387" y="935"/>
                  <a:pt x="387" y="935"/>
                  <a:pt x="387" y="935"/>
                </a:cubicBezTo>
                <a:cubicBezTo>
                  <a:pt x="386" y="934"/>
                  <a:pt x="386" y="934"/>
                  <a:pt x="386" y="934"/>
                </a:cubicBezTo>
                <a:cubicBezTo>
                  <a:pt x="385" y="934"/>
                  <a:pt x="384" y="934"/>
                  <a:pt x="383" y="935"/>
                </a:cubicBezTo>
                <a:cubicBezTo>
                  <a:pt x="384" y="933"/>
                  <a:pt x="384" y="933"/>
                  <a:pt x="384" y="933"/>
                </a:cubicBezTo>
                <a:cubicBezTo>
                  <a:pt x="385" y="933"/>
                  <a:pt x="382" y="935"/>
                  <a:pt x="386" y="933"/>
                </a:cubicBezTo>
                <a:cubicBezTo>
                  <a:pt x="380" y="931"/>
                  <a:pt x="380" y="931"/>
                  <a:pt x="380" y="931"/>
                </a:cubicBezTo>
                <a:cubicBezTo>
                  <a:pt x="375" y="933"/>
                  <a:pt x="375" y="933"/>
                  <a:pt x="375" y="933"/>
                </a:cubicBezTo>
                <a:cubicBezTo>
                  <a:pt x="375" y="933"/>
                  <a:pt x="373" y="933"/>
                  <a:pt x="376" y="934"/>
                </a:cubicBezTo>
                <a:cubicBezTo>
                  <a:pt x="375" y="932"/>
                  <a:pt x="375" y="932"/>
                  <a:pt x="375" y="932"/>
                </a:cubicBezTo>
                <a:cubicBezTo>
                  <a:pt x="374" y="935"/>
                  <a:pt x="374" y="935"/>
                  <a:pt x="374" y="935"/>
                </a:cubicBezTo>
                <a:cubicBezTo>
                  <a:pt x="373" y="934"/>
                  <a:pt x="373" y="934"/>
                  <a:pt x="373" y="934"/>
                </a:cubicBezTo>
                <a:cubicBezTo>
                  <a:pt x="371" y="936"/>
                  <a:pt x="371" y="936"/>
                  <a:pt x="371" y="936"/>
                </a:cubicBezTo>
                <a:cubicBezTo>
                  <a:pt x="371" y="936"/>
                  <a:pt x="369" y="938"/>
                  <a:pt x="371" y="935"/>
                </a:cubicBezTo>
                <a:cubicBezTo>
                  <a:pt x="370" y="934"/>
                  <a:pt x="370" y="934"/>
                  <a:pt x="370" y="934"/>
                </a:cubicBezTo>
                <a:cubicBezTo>
                  <a:pt x="362" y="936"/>
                  <a:pt x="362" y="936"/>
                  <a:pt x="362" y="936"/>
                </a:cubicBezTo>
                <a:cubicBezTo>
                  <a:pt x="363" y="934"/>
                  <a:pt x="363" y="934"/>
                  <a:pt x="363" y="934"/>
                </a:cubicBezTo>
                <a:cubicBezTo>
                  <a:pt x="359" y="933"/>
                  <a:pt x="359" y="933"/>
                  <a:pt x="359" y="933"/>
                </a:cubicBezTo>
                <a:cubicBezTo>
                  <a:pt x="358" y="933"/>
                  <a:pt x="367" y="931"/>
                  <a:pt x="356" y="934"/>
                </a:cubicBezTo>
                <a:cubicBezTo>
                  <a:pt x="360" y="935"/>
                  <a:pt x="360" y="935"/>
                  <a:pt x="360" y="935"/>
                </a:cubicBezTo>
                <a:cubicBezTo>
                  <a:pt x="357" y="935"/>
                  <a:pt x="357" y="935"/>
                  <a:pt x="357" y="935"/>
                </a:cubicBezTo>
                <a:cubicBezTo>
                  <a:pt x="356" y="937"/>
                  <a:pt x="356" y="937"/>
                  <a:pt x="356" y="937"/>
                </a:cubicBezTo>
                <a:cubicBezTo>
                  <a:pt x="357" y="937"/>
                  <a:pt x="356" y="933"/>
                  <a:pt x="357" y="938"/>
                </a:cubicBezTo>
                <a:cubicBezTo>
                  <a:pt x="356" y="937"/>
                  <a:pt x="356" y="937"/>
                  <a:pt x="356" y="937"/>
                </a:cubicBezTo>
                <a:cubicBezTo>
                  <a:pt x="355" y="935"/>
                  <a:pt x="360" y="937"/>
                  <a:pt x="354" y="937"/>
                </a:cubicBezTo>
                <a:cubicBezTo>
                  <a:pt x="356" y="936"/>
                  <a:pt x="353" y="934"/>
                  <a:pt x="356" y="934"/>
                </a:cubicBezTo>
                <a:cubicBezTo>
                  <a:pt x="355" y="934"/>
                  <a:pt x="355" y="934"/>
                  <a:pt x="355" y="934"/>
                </a:cubicBezTo>
                <a:cubicBezTo>
                  <a:pt x="350" y="935"/>
                  <a:pt x="350" y="935"/>
                  <a:pt x="350" y="935"/>
                </a:cubicBezTo>
                <a:cubicBezTo>
                  <a:pt x="347" y="935"/>
                  <a:pt x="347" y="935"/>
                  <a:pt x="347" y="935"/>
                </a:cubicBezTo>
                <a:cubicBezTo>
                  <a:pt x="347" y="938"/>
                  <a:pt x="347" y="938"/>
                  <a:pt x="347" y="938"/>
                </a:cubicBezTo>
                <a:cubicBezTo>
                  <a:pt x="342" y="938"/>
                  <a:pt x="357" y="944"/>
                  <a:pt x="342" y="936"/>
                </a:cubicBezTo>
                <a:cubicBezTo>
                  <a:pt x="341" y="938"/>
                  <a:pt x="341" y="938"/>
                  <a:pt x="341" y="938"/>
                </a:cubicBezTo>
                <a:cubicBezTo>
                  <a:pt x="334" y="935"/>
                  <a:pt x="334" y="935"/>
                  <a:pt x="334" y="935"/>
                </a:cubicBezTo>
                <a:cubicBezTo>
                  <a:pt x="339" y="935"/>
                  <a:pt x="339" y="935"/>
                  <a:pt x="339" y="935"/>
                </a:cubicBezTo>
                <a:cubicBezTo>
                  <a:pt x="339" y="932"/>
                  <a:pt x="339" y="932"/>
                  <a:pt x="339" y="932"/>
                </a:cubicBezTo>
                <a:cubicBezTo>
                  <a:pt x="340" y="931"/>
                  <a:pt x="336" y="932"/>
                  <a:pt x="341" y="931"/>
                </a:cubicBezTo>
                <a:cubicBezTo>
                  <a:pt x="339" y="931"/>
                  <a:pt x="339" y="931"/>
                  <a:pt x="339" y="931"/>
                </a:cubicBezTo>
                <a:cubicBezTo>
                  <a:pt x="335" y="934"/>
                  <a:pt x="335" y="934"/>
                  <a:pt x="335" y="934"/>
                </a:cubicBezTo>
                <a:cubicBezTo>
                  <a:pt x="327" y="933"/>
                  <a:pt x="327" y="933"/>
                  <a:pt x="327" y="933"/>
                </a:cubicBezTo>
                <a:cubicBezTo>
                  <a:pt x="323" y="934"/>
                  <a:pt x="323" y="934"/>
                  <a:pt x="323" y="934"/>
                </a:cubicBezTo>
                <a:cubicBezTo>
                  <a:pt x="332" y="933"/>
                  <a:pt x="315" y="937"/>
                  <a:pt x="331" y="935"/>
                </a:cubicBezTo>
                <a:cubicBezTo>
                  <a:pt x="329" y="937"/>
                  <a:pt x="329" y="937"/>
                  <a:pt x="329" y="937"/>
                </a:cubicBezTo>
                <a:cubicBezTo>
                  <a:pt x="330" y="937"/>
                  <a:pt x="328" y="939"/>
                  <a:pt x="331" y="937"/>
                </a:cubicBezTo>
                <a:cubicBezTo>
                  <a:pt x="327" y="938"/>
                  <a:pt x="327" y="938"/>
                  <a:pt x="327" y="938"/>
                </a:cubicBezTo>
                <a:cubicBezTo>
                  <a:pt x="325" y="939"/>
                  <a:pt x="325" y="939"/>
                  <a:pt x="325" y="939"/>
                </a:cubicBezTo>
                <a:cubicBezTo>
                  <a:pt x="328" y="941"/>
                  <a:pt x="328" y="941"/>
                  <a:pt x="328" y="941"/>
                </a:cubicBezTo>
                <a:cubicBezTo>
                  <a:pt x="319" y="944"/>
                  <a:pt x="319" y="944"/>
                  <a:pt x="319" y="944"/>
                </a:cubicBezTo>
                <a:cubicBezTo>
                  <a:pt x="315" y="943"/>
                  <a:pt x="315" y="943"/>
                  <a:pt x="315" y="943"/>
                </a:cubicBezTo>
                <a:cubicBezTo>
                  <a:pt x="318" y="942"/>
                  <a:pt x="318" y="942"/>
                  <a:pt x="318" y="942"/>
                </a:cubicBezTo>
                <a:cubicBezTo>
                  <a:pt x="314" y="940"/>
                  <a:pt x="314" y="940"/>
                  <a:pt x="314" y="940"/>
                </a:cubicBezTo>
                <a:cubicBezTo>
                  <a:pt x="310" y="942"/>
                  <a:pt x="310" y="942"/>
                  <a:pt x="310" y="942"/>
                </a:cubicBezTo>
                <a:cubicBezTo>
                  <a:pt x="309" y="944"/>
                  <a:pt x="309" y="944"/>
                  <a:pt x="309" y="944"/>
                </a:cubicBezTo>
                <a:cubicBezTo>
                  <a:pt x="306" y="947"/>
                  <a:pt x="306" y="947"/>
                  <a:pt x="306" y="947"/>
                </a:cubicBezTo>
                <a:cubicBezTo>
                  <a:pt x="307" y="949"/>
                  <a:pt x="307" y="949"/>
                  <a:pt x="307" y="949"/>
                </a:cubicBezTo>
                <a:cubicBezTo>
                  <a:pt x="308" y="950"/>
                  <a:pt x="308" y="950"/>
                  <a:pt x="308" y="950"/>
                </a:cubicBezTo>
                <a:cubicBezTo>
                  <a:pt x="310" y="948"/>
                  <a:pt x="310" y="948"/>
                  <a:pt x="310" y="948"/>
                </a:cubicBezTo>
                <a:cubicBezTo>
                  <a:pt x="314" y="948"/>
                  <a:pt x="314" y="948"/>
                  <a:pt x="314" y="948"/>
                </a:cubicBezTo>
                <a:cubicBezTo>
                  <a:pt x="313" y="949"/>
                  <a:pt x="313" y="949"/>
                  <a:pt x="313" y="949"/>
                </a:cubicBezTo>
                <a:cubicBezTo>
                  <a:pt x="314" y="951"/>
                  <a:pt x="314" y="951"/>
                  <a:pt x="314" y="951"/>
                </a:cubicBezTo>
                <a:cubicBezTo>
                  <a:pt x="312" y="952"/>
                  <a:pt x="312" y="952"/>
                  <a:pt x="312" y="952"/>
                </a:cubicBezTo>
                <a:cubicBezTo>
                  <a:pt x="312" y="952"/>
                  <a:pt x="312" y="952"/>
                  <a:pt x="312" y="952"/>
                </a:cubicBezTo>
                <a:cubicBezTo>
                  <a:pt x="315" y="954"/>
                  <a:pt x="315" y="954"/>
                  <a:pt x="315" y="954"/>
                </a:cubicBezTo>
                <a:cubicBezTo>
                  <a:pt x="316" y="956"/>
                  <a:pt x="316" y="956"/>
                  <a:pt x="316" y="956"/>
                </a:cubicBezTo>
                <a:cubicBezTo>
                  <a:pt x="318" y="955"/>
                  <a:pt x="318" y="955"/>
                  <a:pt x="318" y="955"/>
                </a:cubicBezTo>
                <a:cubicBezTo>
                  <a:pt x="317" y="954"/>
                  <a:pt x="317" y="954"/>
                  <a:pt x="317" y="954"/>
                </a:cubicBezTo>
                <a:cubicBezTo>
                  <a:pt x="322" y="950"/>
                  <a:pt x="322" y="950"/>
                  <a:pt x="322" y="950"/>
                </a:cubicBezTo>
                <a:cubicBezTo>
                  <a:pt x="325" y="951"/>
                  <a:pt x="325" y="951"/>
                  <a:pt x="325" y="951"/>
                </a:cubicBezTo>
                <a:cubicBezTo>
                  <a:pt x="329" y="941"/>
                  <a:pt x="329" y="941"/>
                  <a:pt x="329" y="941"/>
                </a:cubicBezTo>
                <a:cubicBezTo>
                  <a:pt x="329" y="941"/>
                  <a:pt x="327" y="945"/>
                  <a:pt x="332" y="940"/>
                </a:cubicBezTo>
                <a:cubicBezTo>
                  <a:pt x="332" y="939"/>
                  <a:pt x="334" y="942"/>
                  <a:pt x="330" y="940"/>
                </a:cubicBezTo>
                <a:cubicBezTo>
                  <a:pt x="332" y="938"/>
                  <a:pt x="332" y="938"/>
                  <a:pt x="332" y="938"/>
                </a:cubicBezTo>
                <a:cubicBezTo>
                  <a:pt x="333" y="938"/>
                  <a:pt x="333" y="938"/>
                  <a:pt x="333" y="938"/>
                </a:cubicBezTo>
                <a:cubicBezTo>
                  <a:pt x="332" y="939"/>
                  <a:pt x="332" y="939"/>
                  <a:pt x="332" y="939"/>
                </a:cubicBezTo>
                <a:cubicBezTo>
                  <a:pt x="335" y="936"/>
                  <a:pt x="332" y="946"/>
                  <a:pt x="339" y="938"/>
                </a:cubicBezTo>
                <a:cubicBezTo>
                  <a:pt x="341" y="937"/>
                  <a:pt x="340" y="941"/>
                  <a:pt x="343" y="939"/>
                </a:cubicBezTo>
                <a:cubicBezTo>
                  <a:pt x="342" y="940"/>
                  <a:pt x="342" y="940"/>
                  <a:pt x="342" y="940"/>
                </a:cubicBezTo>
                <a:cubicBezTo>
                  <a:pt x="350" y="939"/>
                  <a:pt x="350" y="939"/>
                  <a:pt x="350" y="939"/>
                </a:cubicBezTo>
                <a:cubicBezTo>
                  <a:pt x="343" y="942"/>
                  <a:pt x="343" y="942"/>
                  <a:pt x="343" y="942"/>
                </a:cubicBezTo>
                <a:cubicBezTo>
                  <a:pt x="339" y="943"/>
                  <a:pt x="339" y="943"/>
                  <a:pt x="339" y="943"/>
                </a:cubicBezTo>
                <a:cubicBezTo>
                  <a:pt x="336" y="945"/>
                  <a:pt x="336" y="945"/>
                  <a:pt x="336" y="945"/>
                </a:cubicBezTo>
                <a:cubicBezTo>
                  <a:pt x="333" y="944"/>
                  <a:pt x="333" y="944"/>
                  <a:pt x="333" y="944"/>
                </a:cubicBezTo>
                <a:cubicBezTo>
                  <a:pt x="332" y="945"/>
                  <a:pt x="332" y="945"/>
                  <a:pt x="332" y="945"/>
                </a:cubicBezTo>
                <a:cubicBezTo>
                  <a:pt x="332" y="942"/>
                  <a:pt x="332" y="942"/>
                  <a:pt x="332" y="942"/>
                </a:cubicBezTo>
                <a:cubicBezTo>
                  <a:pt x="329" y="943"/>
                  <a:pt x="329" y="943"/>
                  <a:pt x="329" y="943"/>
                </a:cubicBezTo>
                <a:cubicBezTo>
                  <a:pt x="329" y="943"/>
                  <a:pt x="325" y="944"/>
                  <a:pt x="330" y="946"/>
                </a:cubicBezTo>
                <a:cubicBezTo>
                  <a:pt x="328" y="946"/>
                  <a:pt x="328" y="946"/>
                  <a:pt x="328" y="946"/>
                </a:cubicBezTo>
                <a:cubicBezTo>
                  <a:pt x="325" y="947"/>
                  <a:pt x="325" y="948"/>
                  <a:pt x="332" y="949"/>
                </a:cubicBezTo>
                <a:cubicBezTo>
                  <a:pt x="336" y="950"/>
                  <a:pt x="330" y="948"/>
                  <a:pt x="335" y="947"/>
                </a:cubicBezTo>
                <a:cubicBezTo>
                  <a:pt x="337" y="948"/>
                  <a:pt x="337" y="948"/>
                  <a:pt x="337" y="948"/>
                </a:cubicBezTo>
                <a:cubicBezTo>
                  <a:pt x="335" y="950"/>
                  <a:pt x="335" y="950"/>
                  <a:pt x="335" y="950"/>
                </a:cubicBezTo>
                <a:cubicBezTo>
                  <a:pt x="338" y="953"/>
                  <a:pt x="338" y="953"/>
                  <a:pt x="338" y="953"/>
                </a:cubicBezTo>
                <a:cubicBezTo>
                  <a:pt x="343" y="952"/>
                  <a:pt x="343" y="952"/>
                  <a:pt x="343" y="952"/>
                </a:cubicBezTo>
                <a:cubicBezTo>
                  <a:pt x="349" y="952"/>
                  <a:pt x="349" y="952"/>
                  <a:pt x="349" y="952"/>
                </a:cubicBezTo>
                <a:cubicBezTo>
                  <a:pt x="349" y="953"/>
                  <a:pt x="349" y="953"/>
                  <a:pt x="349" y="953"/>
                </a:cubicBezTo>
                <a:cubicBezTo>
                  <a:pt x="342" y="956"/>
                  <a:pt x="342" y="956"/>
                  <a:pt x="342" y="956"/>
                </a:cubicBezTo>
                <a:cubicBezTo>
                  <a:pt x="339" y="962"/>
                  <a:pt x="339" y="962"/>
                  <a:pt x="339" y="962"/>
                </a:cubicBezTo>
                <a:cubicBezTo>
                  <a:pt x="329" y="962"/>
                  <a:pt x="329" y="962"/>
                  <a:pt x="329" y="962"/>
                </a:cubicBezTo>
                <a:cubicBezTo>
                  <a:pt x="329" y="961"/>
                  <a:pt x="329" y="961"/>
                  <a:pt x="329" y="961"/>
                </a:cubicBezTo>
                <a:cubicBezTo>
                  <a:pt x="332" y="961"/>
                  <a:pt x="332" y="961"/>
                  <a:pt x="332" y="961"/>
                </a:cubicBezTo>
                <a:cubicBezTo>
                  <a:pt x="330" y="959"/>
                  <a:pt x="330" y="959"/>
                  <a:pt x="330" y="959"/>
                </a:cubicBezTo>
                <a:cubicBezTo>
                  <a:pt x="323" y="959"/>
                  <a:pt x="323" y="959"/>
                  <a:pt x="323" y="959"/>
                </a:cubicBezTo>
                <a:cubicBezTo>
                  <a:pt x="322" y="958"/>
                  <a:pt x="322" y="958"/>
                  <a:pt x="322" y="958"/>
                </a:cubicBezTo>
                <a:cubicBezTo>
                  <a:pt x="319" y="959"/>
                  <a:pt x="319" y="959"/>
                  <a:pt x="319" y="959"/>
                </a:cubicBezTo>
                <a:cubicBezTo>
                  <a:pt x="321" y="962"/>
                  <a:pt x="321" y="962"/>
                  <a:pt x="321" y="962"/>
                </a:cubicBezTo>
                <a:cubicBezTo>
                  <a:pt x="318" y="963"/>
                  <a:pt x="318" y="963"/>
                  <a:pt x="318" y="963"/>
                </a:cubicBezTo>
                <a:cubicBezTo>
                  <a:pt x="320" y="964"/>
                  <a:pt x="320" y="964"/>
                  <a:pt x="320" y="964"/>
                </a:cubicBezTo>
                <a:cubicBezTo>
                  <a:pt x="320" y="966"/>
                  <a:pt x="320" y="966"/>
                  <a:pt x="320" y="966"/>
                </a:cubicBezTo>
                <a:cubicBezTo>
                  <a:pt x="317" y="967"/>
                  <a:pt x="317" y="967"/>
                  <a:pt x="317" y="967"/>
                </a:cubicBezTo>
                <a:cubicBezTo>
                  <a:pt x="317" y="969"/>
                  <a:pt x="317" y="969"/>
                  <a:pt x="317" y="969"/>
                </a:cubicBezTo>
                <a:cubicBezTo>
                  <a:pt x="321" y="967"/>
                  <a:pt x="321" y="967"/>
                  <a:pt x="321" y="967"/>
                </a:cubicBezTo>
                <a:cubicBezTo>
                  <a:pt x="317" y="971"/>
                  <a:pt x="317" y="971"/>
                  <a:pt x="317" y="971"/>
                </a:cubicBezTo>
                <a:cubicBezTo>
                  <a:pt x="325" y="971"/>
                  <a:pt x="325" y="971"/>
                  <a:pt x="325" y="971"/>
                </a:cubicBezTo>
                <a:cubicBezTo>
                  <a:pt x="322" y="973"/>
                  <a:pt x="322" y="975"/>
                  <a:pt x="331" y="973"/>
                </a:cubicBezTo>
                <a:cubicBezTo>
                  <a:pt x="332" y="974"/>
                  <a:pt x="332" y="974"/>
                  <a:pt x="332" y="974"/>
                </a:cubicBezTo>
                <a:cubicBezTo>
                  <a:pt x="333" y="972"/>
                  <a:pt x="333" y="972"/>
                  <a:pt x="333" y="972"/>
                </a:cubicBezTo>
                <a:cubicBezTo>
                  <a:pt x="339" y="974"/>
                  <a:pt x="339" y="974"/>
                  <a:pt x="339" y="974"/>
                </a:cubicBezTo>
                <a:cubicBezTo>
                  <a:pt x="339" y="975"/>
                  <a:pt x="339" y="975"/>
                  <a:pt x="339" y="975"/>
                </a:cubicBezTo>
                <a:cubicBezTo>
                  <a:pt x="345" y="972"/>
                  <a:pt x="345" y="972"/>
                  <a:pt x="345" y="972"/>
                </a:cubicBezTo>
                <a:cubicBezTo>
                  <a:pt x="344" y="969"/>
                  <a:pt x="344" y="969"/>
                  <a:pt x="344" y="969"/>
                </a:cubicBezTo>
                <a:cubicBezTo>
                  <a:pt x="349" y="970"/>
                  <a:pt x="349" y="970"/>
                  <a:pt x="349" y="970"/>
                </a:cubicBezTo>
                <a:cubicBezTo>
                  <a:pt x="350" y="969"/>
                  <a:pt x="350" y="969"/>
                  <a:pt x="350" y="969"/>
                </a:cubicBezTo>
                <a:cubicBezTo>
                  <a:pt x="351" y="968"/>
                  <a:pt x="351" y="968"/>
                  <a:pt x="351" y="968"/>
                </a:cubicBezTo>
                <a:cubicBezTo>
                  <a:pt x="351" y="968"/>
                  <a:pt x="353" y="969"/>
                  <a:pt x="351" y="969"/>
                </a:cubicBezTo>
                <a:cubicBezTo>
                  <a:pt x="353" y="970"/>
                  <a:pt x="353" y="970"/>
                  <a:pt x="353" y="970"/>
                </a:cubicBezTo>
                <a:cubicBezTo>
                  <a:pt x="353" y="969"/>
                  <a:pt x="353" y="969"/>
                  <a:pt x="353" y="969"/>
                </a:cubicBezTo>
                <a:cubicBezTo>
                  <a:pt x="355" y="972"/>
                  <a:pt x="355" y="972"/>
                  <a:pt x="355" y="972"/>
                </a:cubicBezTo>
                <a:cubicBezTo>
                  <a:pt x="370" y="969"/>
                  <a:pt x="370" y="969"/>
                  <a:pt x="370" y="969"/>
                </a:cubicBezTo>
                <a:cubicBezTo>
                  <a:pt x="369" y="970"/>
                  <a:pt x="369" y="970"/>
                  <a:pt x="369" y="970"/>
                </a:cubicBezTo>
                <a:cubicBezTo>
                  <a:pt x="363" y="972"/>
                  <a:pt x="363" y="972"/>
                  <a:pt x="363" y="972"/>
                </a:cubicBezTo>
                <a:cubicBezTo>
                  <a:pt x="357" y="974"/>
                  <a:pt x="357" y="974"/>
                  <a:pt x="357" y="974"/>
                </a:cubicBezTo>
                <a:cubicBezTo>
                  <a:pt x="357" y="976"/>
                  <a:pt x="357" y="976"/>
                  <a:pt x="357" y="976"/>
                </a:cubicBezTo>
                <a:cubicBezTo>
                  <a:pt x="357" y="976"/>
                  <a:pt x="362" y="977"/>
                  <a:pt x="356" y="976"/>
                </a:cubicBezTo>
                <a:cubicBezTo>
                  <a:pt x="356" y="977"/>
                  <a:pt x="356" y="977"/>
                  <a:pt x="356" y="977"/>
                </a:cubicBezTo>
                <a:cubicBezTo>
                  <a:pt x="360" y="976"/>
                  <a:pt x="360" y="976"/>
                  <a:pt x="360" y="976"/>
                </a:cubicBezTo>
                <a:cubicBezTo>
                  <a:pt x="367" y="977"/>
                  <a:pt x="367" y="977"/>
                  <a:pt x="367" y="977"/>
                </a:cubicBezTo>
                <a:cubicBezTo>
                  <a:pt x="373" y="974"/>
                  <a:pt x="373" y="974"/>
                  <a:pt x="373" y="974"/>
                </a:cubicBezTo>
                <a:cubicBezTo>
                  <a:pt x="376" y="974"/>
                  <a:pt x="376" y="974"/>
                  <a:pt x="376" y="974"/>
                </a:cubicBezTo>
                <a:cubicBezTo>
                  <a:pt x="379" y="970"/>
                  <a:pt x="379" y="970"/>
                  <a:pt x="379" y="970"/>
                </a:cubicBezTo>
                <a:cubicBezTo>
                  <a:pt x="381" y="971"/>
                  <a:pt x="381" y="971"/>
                  <a:pt x="381" y="971"/>
                </a:cubicBezTo>
                <a:cubicBezTo>
                  <a:pt x="388" y="970"/>
                  <a:pt x="388" y="970"/>
                  <a:pt x="388" y="970"/>
                </a:cubicBezTo>
                <a:cubicBezTo>
                  <a:pt x="387" y="973"/>
                  <a:pt x="387" y="973"/>
                  <a:pt x="387" y="973"/>
                </a:cubicBezTo>
                <a:cubicBezTo>
                  <a:pt x="387" y="971"/>
                  <a:pt x="387" y="971"/>
                  <a:pt x="387" y="971"/>
                </a:cubicBezTo>
                <a:cubicBezTo>
                  <a:pt x="383" y="972"/>
                  <a:pt x="383" y="972"/>
                  <a:pt x="383" y="972"/>
                </a:cubicBezTo>
                <a:cubicBezTo>
                  <a:pt x="380" y="975"/>
                  <a:pt x="380" y="975"/>
                  <a:pt x="380" y="975"/>
                </a:cubicBezTo>
                <a:cubicBezTo>
                  <a:pt x="380" y="975"/>
                  <a:pt x="380" y="977"/>
                  <a:pt x="379" y="974"/>
                </a:cubicBezTo>
                <a:cubicBezTo>
                  <a:pt x="379" y="977"/>
                  <a:pt x="379" y="977"/>
                  <a:pt x="379" y="977"/>
                </a:cubicBezTo>
                <a:cubicBezTo>
                  <a:pt x="383" y="977"/>
                  <a:pt x="383" y="977"/>
                  <a:pt x="383" y="977"/>
                </a:cubicBezTo>
                <a:cubicBezTo>
                  <a:pt x="386" y="979"/>
                  <a:pt x="386" y="979"/>
                  <a:pt x="386" y="979"/>
                </a:cubicBezTo>
                <a:cubicBezTo>
                  <a:pt x="391" y="978"/>
                  <a:pt x="391" y="978"/>
                  <a:pt x="391" y="978"/>
                </a:cubicBezTo>
                <a:cubicBezTo>
                  <a:pt x="391" y="975"/>
                  <a:pt x="391" y="975"/>
                  <a:pt x="391" y="975"/>
                </a:cubicBezTo>
                <a:cubicBezTo>
                  <a:pt x="393" y="975"/>
                  <a:pt x="392" y="971"/>
                  <a:pt x="394" y="974"/>
                </a:cubicBezTo>
                <a:cubicBezTo>
                  <a:pt x="395" y="974"/>
                  <a:pt x="389" y="971"/>
                  <a:pt x="396" y="977"/>
                </a:cubicBezTo>
                <a:cubicBezTo>
                  <a:pt x="397" y="976"/>
                  <a:pt x="397" y="976"/>
                  <a:pt x="397" y="976"/>
                </a:cubicBezTo>
                <a:cubicBezTo>
                  <a:pt x="397" y="978"/>
                  <a:pt x="397" y="978"/>
                  <a:pt x="397" y="978"/>
                </a:cubicBezTo>
                <a:cubicBezTo>
                  <a:pt x="402" y="974"/>
                  <a:pt x="402" y="974"/>
                  <a:pt x="402" y="974"/>
                </a:cubicBezTo>
                <a:cubicBezTo>
                  <a:pt x="402" y="973"/>
                  <a:pt x="402" y="973"/>
                  <a:pt x="402" y="973"/>
                </a:cubicBezTo>
                <a:cubicBezTo>
                  <a:pt x="400" y="972"/>
                  <a:pt x="400" y="972"/>
                  <a:pt x="400" y="972"/>
                </a:cubicBezTo>
                <a:cubicBezTo>
                  <a:pt x="400" y="971"/>
                  <a:pt x="400" y="971"/>
                  <a:pt x="400" y="971"/>
                </a:cubicBezTo>
                <a:cubicBezTo>
                  <a:pt x="402" y="971"/>
                  <a:pt x="402" y="971"/>
                  <a:pt x="402" y="971"/>
                </a:cubicBezTo>
                <a:cubicBezTo>
                  <a:pt x="404" y="974"/>
                  <a:pt x="404" y="974"/>
                  <a:pt x="404" y="974"/>
                </a:cubicBezTo>
                <a:cubicBezTo>
                  <a:pt x="406" y="973"/>
                  <a:pt x="406" y="973"/>
                  <a:pt x="406" y="973"/>
                </a:cubicBezTo>
                <a:cubicBezTo>
                  <a:pt x="407" y="971"/>
                  <a:pt x="409" y="976"/>
                  <a:pt x="407" y="970"/>
                </a:cubicBezTo>
                <a:cubicBezTo>
                  <a:pt x="409" y="973"/>
                  <a:pt x="409" y="973"/>
                  <a:pt x="409" y="973"/>
                </a:cubicBezTo>
                <a:cubicBezTo>
                  <a:pt x="411" y="971"/>
                  <a:pt x="411" y="971"/>
                  <a:pt x="411" y="971"/>
                </a:cubicBezTo>
                <a:cubicBezTo>
                  <a:pt x="412" y="974"/>
                  <a:pt x="412" y="974"/>
                  <a:pt x="412" y="974"/>
                </a:cubicBezTo>
                <a:cubicBezTo>
                  <a:pt x="411" y="976"/>
                  <a:pt x="411" y="976"/>
                  <a:pt x="411" y="976"/>
                </a:cubicBezTo>
                <a:cubicBezTo>
                  <a:pt x="412" y="977"/>
                  <a:pt x="412" y="977"/>
                  <a:pt x="412" y="977"/>
                </a:cubicBezTo>
                <a:cubicBezTo>
                  <a:pt x="419" y="976"/>
                  <a:pt x="419" y="976"/>
                  <a:pt x="419" y="976"/>
                </a:cubicBezTo>
                <a:cubicBezTo>
                  <a:pt x="419" y="975"/>
                  <a:pt x="419" y="975"/>
                  <a:pt x="419" y="975"/>
                </a:cubicBezTo>
                <a:cubicBezTo>
                  <a:pt x="424" y="976"/>
                  <a:pt x="424" y="976"/>
                  <a:pt x="424" y="976"/>
                </a:cubicBezTo>
                <a:cubicBezTo>
                  <a:pt x="427" y="975"/>
                  <a:pt x="427" y="975"/>
                  <a:pt x="427" y="975"/>
                </a:cubicBezTo>
                <a:cubicBezTo>
                  <a:pt x="429" y="976"/>
                  <a:pt x="429" y="976"/>
                  <a:pt x="429" y="976"/>
                </a:cubicBezTo>
                <a:cubicBezTo>
                  <a:pt x="436" y="973"/>
                  <a:pt x="436" y="973"/>
                  <a:pt x="436" y="973"/>
                </a:cubicBezTo>
                <a:cubicBezTo>
                  <a:pt x="438" y="971"/>
                  <a:pt x="438" y="971"/>
                  <a:pt x="438" y="971"/>
                </a:cubicBezTo>
                <a:cubicBezTo>
                  <a:pt x="437" y="970"/>
                  <a:pt x="442" y="972"/>
                  <a:pt x="437" y="969"/>
                </a:cubicBezTo>
                <a:cubicBezTo>
                  <a:pt x="438" y="967"/>
                  <a:pt x="438" y="967"/>
                  <a:pt x="438" y="967"/>
                </a:cubicBezTo>
                <a:cubicBezTo>
                  <a:pt x="444" y="969"/>
                  <a:pt x="444" y="969"/>
                  <a:pt x="444" y="969"/>
                </a:cubicBezTo>
                <a:cubicBezTo>
                  <a:pt x="447" y="972"/>
                  <a:pt x="447" y="972"/>
                  <a:pt x="447" y="972"/>
                </a:cubicBezTo>
                <a:cubicBezTo>
                  <a:pt x="447" y="973"/>
                  <a:pt x="449" y="974"/>
                  <a:pt x="455" y="972"/>
                </a:cubicBezTo>
                <a:cubicBezTo>
                  <a:pt x="460" y="974"/>
                  <a:pt x="460" y="974"/>
                  <a:pt x="460" y="974"/>
                </a:cubicBezTo>
                <a:cubicBezTo>
                  <a:pt x="469" y="972"/>
                  <a:pt x="469" y="972"/>
                  <a:pt x="469" y="972"/>
                </a:cubicBezTo>
                <a:cubicBezTo>
                  <a:pt x="472" y="969"/>
                  <a:pt x="472" y="969"/>
                  <a:pt x="472" y="969"/>
                </a:cubicBezTo>
                <a:cubicBezTo>
                  <a:pt x="477" y="971"/>
                  <a:pt x="477" y="971"/>
                  <a:pt x="477" y="971"/>
                </a:cubicBezTo>
                <a:cubicBezTo>
                  <a:pt x="479" y="967"/>
                  <a:pt x="479" y="967"/>
                  <a:pt x="479" y="967"/>
                </a:cubicBezTo>
                <a:cubicBezTo>
                  <a:pt x="481" y="967"/>
                  <a:pt x="477" y="965"/>
                  <a:pt x="481" y="966"/>
                </a:cubicBezTo>
                <a:cubicBezTo>
                  <a:pt x="483" y="966"/>
                  <a:pt x="482" y="969"/>
                  <a:pt x="484" y="967"/>
                </a:cubicBezTo>
                <a:cubicBezTo>
                  <a:pt x="485" y="965"/>
                  <a:pt x="485" y="965"/>
                  <a:pt x="485" y="965"/>
                </a:cubicBezTo>
                <a:cubicBezTo>
                  <a:pt x="482" y="964"/>
                  <a:pt x="482" y="964"/>
                  <a:pt x="482" y="964"/>
                </a:cubicBezTo>
                <a:cubicBezTo>
                  <a:pt x="498" y="963"/>
                  <a:pt x="498" y="963"/>
                  <a:pt x="498" y="963"/>
                </a:cubicBezTo>
                <a:cubicBezTo>
                  <a:pt x="500" y="963"/>
                  <a:pt x="500" y="963"/>
                  <a:pt x="500" y="963"/>
                </a:cubicBezTo>
                <a:cubicBezTo>
                  <a:pt x="498" y="963"/>
                  <a:pt x="501" y="974"/>
                  <a:pt x="492" y="965"/>
                </a:cubicBezTo>
                <a:cubicBezTo>
                  <a:pt x="492" y="965"/>
                  <a:pt x="493" y="967"/>
                  <a:pt x="489" y="966"/>
                </a:cubicBezTo>
                <a:cubicBezTo>
                  <a:pt x="488" y="965"/>
                  <a:pt x="488" y="965"/>
                  <a:pt x="488" y="965"/>
                </a:cubicBezTo>
                <a:cubicBezTo>
                  <a:pt x="488" y="967"/>
                  <a:pt x="487" y="961"/>
                  <a:pt x="485" y="967"/>
                </a:cubicBezTo>
                <a:cubicBezTo>
                  <a:pt x="493" y="967"/>
                  <a:pt x="493" y="967"/>
                  <a:pt x="493" y="967"/>
                </a:cubicBezTo>
                <a:cubicBezTo>
                  <a:pt x="503" y="965"/>
                  <a:pt x="503" y="965"/>
                  <a:pt x="503" y="965"/>
                </a:cubicBezTo>
                <a:cubicBezTo>
                  <a:pt x="501" y="970"/>
                  <a:pt x="498" y="966"/>
                  <a:pt x="492" y="969"/>
                </a:cubicBezTo>
                <a:cubicBezTo>
                  <a:pt x="493" y="970"/>
                  <a:pt x="487" y="969"/>
                  <a:pt x="494" y="971"/>
                </a:cubicBezTo>
                <a:cubicBezTo>
                  <a:pt x="498" y="971"/>
                  <a:pt x="498" y="971"/>
                  <a:pt x="498" y="971"/>
                </a:cubicBezTo>
                <a:cubicBezTo>
                  <a:pt x="499" y="971"/>
                  <a:pt x="499" y="971"/>
                  <a:pt x="499" y="971"/>
                </a:cubicBezTo>
                <a:cubicBezTo>
                  <a:pt x="496" y="975"/>
                  <a:pt x="496" y="975"/>
                  <a:pt x="496" y="975"/>
                </a:cubicBezTo>
                <a:cubicBezTo>
                  <a:pt x="499" y="975"/>
                  <a:pt x="499" y="975"/>
                  <a:pt x="499" y="975"/>
                </a:cubicBezTo>
                <a:cubicBezTo>
                  <a:pt x="499" y="975"/>
                  <a:pt x="502" y="974"/>
                  <a:pt x="498" y="975"/>
                </a:cubicBezTo>
                <a:cubicBezTo>
                  <a:pt x="500" y="972"/>
                  <a:pt x="499" y="980"/>
                  <a:pt x="507" y="972"/>
                </a:cubicBezTo>
                <a:cubicBezTo>
                  <a:pt x="506" y="971"/>
                  <a:pt x="506" y="971"/>
                  <a:pt x="506" y="971"/>
                </a:cubicBezTo>
                <a:cubicBezTo>
                  <a:pt x="510" y="967"/>
                  <a:pt x="510" y="967"/>
                  <a:pt x="510" y="967"/>
                </a:cubicBezTo>
                <a:cubicBezTo>
                  <a:pt x="511" y="967"/>
                  <a:pt x="511" y="967"/>
                  <a:pt x="511" y="967"/>
                </a:cubicBezTo>
                <a:cubicBezTo>
                  <a:pt x="511" y="963"/>
                  <a:pt x="511" y="963"/>
                  <a:pt x="511" y="963"/>
                </a:cubicBezTo>
                <a:cubicBezTo>
                  <a:pt x="521" y="965"/>
                  <a:pt x="521" y="965"/>
                  <a:pt x="521" y="965"/>
                </a:cubicBezTo>
                <a:cubicBezTo>
                  <a:pt x="524" y="963"/>
                  <a:pt x="524" y="963"/>
                  <a:pt x="524" y="963"/>
                </a:cubicBezTo>
                <a:cubicBezTo>
                  <a:pt x="530" y="965"/>
                  <a:pt x="530" y="965"/>
                  <a:pt x="530" y="965"/>
                </a:cubicBezTo>
                <a:cubicBezTo>
                  <a:pt x="538" y="962"/>
                  <a:pt x="538" y="962"/>
                  <a:pt x="538" y="962"/>
                </a:cubicBezTo>
                <a:cubicBezTo>
                  <a:pt x="538" y="963"/>
                  <a:pt x="540" y="961"/>
                  <a:pt x="538" y="964"/>
                </a:cubicBezTo>
                <a:cubicBezTo>
                  <a:pt x="539" y="964"/>
                  <a:pt x="539" y="964"/>
                  <a:pt x="539" y="964"/>
                </a:cubicBezTo>
                <a:cubicBezTo>
                  <a:pt x="540" y="961"/>
                  <a:pt x="540" y="961"/>
                  <a:pt x="540" y="961"/>
                </a:cubicBezTo>
                <a:cubicBezTo>
                  <a:pt x="541" y="962"/>
                  <a:pt x="541" y="962"/>
                  <a:pt x="541" y="962"/>
                </a:cubicBezTo>
                <a:cubicBezTo>
                  <a:pt x="547" y="962"/>
                  <a:pt x="547" y="962"/>
                  <a:pt x="547" y="962"/>
                </a:cubicBezTo>
                <a:cubicBezTo>
                  <a:pt x="548" y="961"/>
                  <a:pt x="548" y="961"/>
                  <a:pt x="548" y="961"/>
                </a:cubicBezTo>
                <a:cubicBezTo>
                  <a:pt x="546" y="960"/>
                  <a:pt x="546" y="960"/>
                  <a:pt x="546" y="960"/>
                </a:cubicBezTo>
                <a:cubicBezTo>
                  <a:pt x="551" y="957"/>
                  <a:pt x="551" y="957"/>
                  <a:pt x="551" y="957"/>
                </a:cubicBezTo>
                <a:cubicBezTo>
                  <a:pt x="558" y="958"/>
                  <a:pt x="558" y="958"/>
                  <a:pt x="558" y="958"/>
                </a:cubicBezTo>
                <a:cubicBezTo>
                  <a:pt x="575" y="954"/>
                  <a:pt x="575" y="954"/>
                  <a:pt x="575" y="954"/>
                </a:cubicBezTo>
                <a:cubicBezTo>
                  <a:pt x="576" y="954"/>
                  <a:pt x="578" y="958"/>
                  <a:pt x="580" y="952"/>
                </a:cubicBezTo>
                <a:cubicBezTo>
                  <a:pt x="579" y="954"/>
                  <a:pt x="579" y="954"/>
                  <a:pt x="579" y="954"/>
                </a:cubicBezTo>
                <a:cubicBezTo>
                  <a:pt x="581" y="954"/>
                  <a:pt x="581" y="954"/>
                  <a:pt x="581" y="954"/>
                </a:cubicBezTo>
                <a:cubicBezTo>
                  <a:pt x="582" y="952"/>
                  <a:pt x="582" y="952"/>
                  <a:pt x="582" y="952"/>
                </a:cubicBezTo>
                <a:cubicBezTo>
                  <a:pt x="583" y="953"/>
                  <a:pt x="583" y="953"/>
                  <a:pt x="583" y="953"/>
                </a:cubicBezTo>
                <a:cubicBezTo>
                  <a:pt x="579" y="956"/>
                  <a:pt x="579" y="956"/>
                  <a:pt x="579" y="956"/>
                </a:cubicBezTo>
                <a:cubicBezTo>
                  <a:pt x="578" y="956"/>
                  <a:pt x="576" y="953"/>
                  <a:pt x="575" y="955"/>
                </a:cubicBezTo>
                <a:cubicBezTo>
                  <a:pt x="577" y="956"/>
                  <a:pt x="577" y="956"/>
                  <a:pt x="577" y="956"/>
                </a:cubicBezTo>
                <a:cubicBezTo>
                  <a:pt x="575" y="958"/>
                  <a:pt x="575" y="958"/>
                  <a:pt x="575" y="958"/>
                </a:cubicBezTo>
                <a:cubicBezTo>
                  <a:pt x="577" y="960"/>
                  <a:pt x="577" y="960"/>
                  <a:pt x="577" y="960"/>
                </a:cubicBezTo>
                <a:cubicBezTo>
                  <a:pt x="589" y="958"/>
                  <a:pt x="589" y="958"/>
                  <a:pt x="589" y="958"/>
                </a:cubicBezTo>
                <a:cubicBezTo>
                  <a:pt x="590" y="956"/>
                  <a:pt x="590" y="956"/>
                  <a:pt x="590" y="956"/>
                </a:cubicBezTo>
                <a:cubicBezTo>
                  <a:pt x="589" y="955"/>
                  <a:pt x="583" y="965"/>
                  <a:pt x="597" y="953"/>
                </a:cubicBezTo>
                <a:cubicBezTo>
                  <a:pt x="597" y="948"/>
                  <a:pt x="597" y="948"/>
                  <a:pt x="597" y="948"/>
                </a:cubicBezTo>
                <a:cubicBezTo>
                  <a:pt x="599" y="947"/>
                  <a:pt x="599" y="947"/>
                  <a:pt x="599" y="947"/>
                </a:cubicBezTo>
                <a:cubicBezTo>
                  <a:pt x="600" y="948"/>
                  <a:pt x="596" y="950"/>
                  <a:pt x="601" y="948"/>
                </a:cubicBezTo>
                <a:cubicBezTo>
                  <a:pt x="598" y="951"/>
                  <a:pt x="598" y="951"/>
                  <a:pt x="598" y="951"/>
                </a:cubicBezTo>
                <a:cubicBezTo>
                  <a:pt x="600" y="954"/>
                  <a:pt x="600" y="954"/>
                  <a:pt x="600" y="954"/>
                </a:cubicBezTo>
                <a:cubicBezTo>
                  <a:pt x="601" y="953"/>
                  <a:pt x="601" y="953"/>
                  <a:pt x="601" y="953"/>
                </a:cubicBezTo>
                <a:cubicBezTo>
                  <a:pt x="602" y="951"/>
                  <a:pt x="602" y="951"/>
                  <a:pt x="602" y="951"/>
                </a:cubicBezTo>
                <a:cubicBezTo>
                  <a:pt x="605" y="950"/>
                  <a:pt x="605" y="950"/>
                  <a:pt x="605" y="950"/>
                </a:cubicBezTo>
                <a:cubicBezTo>
                  <a:pt x="607" y="950"/>
                  <a:pt x="607" y="950"/>
                  <a:pt x="607" y="950"/>
                </a:cubicBezTo>
                <a:cubicBezTo>
                  <a:pt x="606" y="952"/>
                  <a:pt x="606" y="952"/>
                  <a:pt x="606" y="952"/>
                </a:cubicBezTo>
                <a:cubicBezTo>
                  <a:pt x="604" y="953"/>
                  <a:pt x="604" y="953"/>
                  <a:pt x="604" y="953"/>
                </a:cubicBezTo>
                <a:cubicBezTo>
                  <a:pt x="607" y="955"/>
                  <a:pt x="607" y="955"/>
                  <a:pt x="607" y="955"/>
                </a:cubicBezTo>
                <a:cubicBezTo>
                  <a:pt x="613" y="956"/>
                  <a:pt x="613" y="956"/>
                  <a:pt x="613" y="956"/>
                </a:cubicBezTo>
                <a:cubicBezTo>
                  <a:pt x="612" y="957"/>
                  <a:pt x="606" y="955"/>
                  <a:pt x="620" y="953"/>
                </a:cubicBezTo>
                <a:cubicBezTo>
                  <a:pt x="622" y="954"/>
                  <a:pt x="622" y="954"/>
                  <a:pt x="622" y="954"/>
                </a:cubicBezTo>
                <a:cubicBezTo>
                  <a:pt x="627" y="951"/>
                  <a:pt x="627" y="951"/>
                  <a:pt x="627" y="951"/>
                </a:cubicBezTo>
                <a:cubicBezTo>
                  <a:pt x="628" y="953"/>
                  <a:pt x="628" y="953"/>
                  <a:pt x="628" y="953"/>
                </a:cubicBezTo>
                <a:cubicBezTo>
                  <a:pt x="633" y="950"/>
                  <a:pt x="633" y="950"/>
                  <a:pt x="633" y="950"/>
                </a:cubicBezTo>
                <a:cubicBezTo>
                  <a:pt x="654" y="947"/>
                  <a:pt x="654" y="947"/>
                  <a:pt x="654" y="947"/>
                </a:cubicBezTo>
                <a:cubicBezTo>
                  <a:pt x="656" y="945"/>
                  <a:pt x="656" y="945"/>
                  <a:pt x="656" y="945"/>
                </a:cubicBezTo>
                <a:cubicBezTo>
                  <a:pt x="662" y="947"/>
                  <a:pt x="662" y="947"/>
                  <a:pt x="662" y="947"/>
                </a:cubicBezTo>
                <a:cubicBezTo>
                  <a:pt x="666" y="948"/>
                  <a:pt x="666" y="948"/>
                  <a:pt x="666" y="948"/>
                </a:cubicBezTo>
                <a:cubicBezTo>
                  <a:pt x="667" y="950"/>
                  <a:pt x="654" y="951"/>
                  <a:pt x="667" y="941"/>
                </a:cubicBezTo>
                <a:cubicBezTo>
                  <a:pt x="667" y="942"/>
                  <a:pt x="666" y="942"/>
                  <a:pt x="668" y="943"/>
                </a:cubicBezTo>
                <a:cubicBezTo>
                  <a:pt x="669" y="944"/>
                  <a:pt x="659" y="947"/>
                  <a:pt x="670" y="938"/>
                </a:cubicBezTo>
                <a:cubicBezTo>
                  <a:pt x="674" y="939"/>
                  <a:pt x="674" y="939"/>
                  <a:pt x="674" y="939"/>
                </a:cubicBezTo>
                <a:cubicBezTo>
                  <a:pt x="680" y="937"/>
                  <a:pt x="680" y="937"/>
                  <a:pt x="680" y="937"/>
                </a:cubicBezTo>
                <a:cubicBezTo>
                  <a:pt x="681" y="937"/>
                  <a:pt x="672" y="939"/>
                  <a:pt x="683" y="938"/>
                </a:cubicBezTo>
                <a:cubicBezTo>
                  <a:pt x="684" y="936"/>
                  <a:pt x="684" y="936"/>
                  <a:pt x="684" y="936"/>
                </a:cubicBezTo>
                <a:cubicBezTo>
                  <a:pt x="685" y="937"/>
                  <a:pt x="685" y="937"/>
                  <a:pt x="685" y="937"/>
                </a:cubicBezTo>
                <a:cubicBezTo>
                  <a:pt x="681" y="940"/>
                  <a:pt x="681" y="940"/>
                  <a:pt x="681" y="940"/>
                </a:cubicBezTo>
                <a:cubicBezTo>
                  <a:pt x="680" y="938"/>
                  <a:pt x="680" y="938"/>
                  <a:pt x="680" y="938"/>
                </a:cubicBezTo>
                <a:cubicBezTo>
                  <a:pt x="678" y="940"/>
                  <a:pt x="676" y="939"/>
                  <a:pt x="676" y="940"/>
                </a:cubicBezTo>
                <a:cubicBezTo>
                  <a:pt x="670" y="945"/>
                  <a:pt x="670" y="945"/>
                  <a:pt x="670" y="945"/>
                </a:cubicBezTo>
                <a:cubicBezTo>
                  <a:pt x="671" y="947"/>
                  <a:pt x="671" y="947"/>
                  <a:pt x="671" y="947"/>
                </a:cubicBezTo>
                <a:cubicBezTo>
                  <a:pt x="679" y="946"/>
                  <a:pt x="679" y="946"/>
                  <a:pt x="679" y="946"/>
                </a:cubicBezTo>
                <a:cubicBezTo>
                  <a:pt x="682" y="944"/>
                  <a:pt x="682" y="944"/>
                  <a:pt x="682" y="944"/>
                </a:cubicBezTo>
                <a:cubicBezTo>
                  <a:pt x="690" y="944"/>
                  <a:pt x="690" y="944"/>
                  <a:pt x="690" y="944"/>
                </a:cubicBezTo>
                <a:cubicBezTo>
                  <a:pt x="697" y="941"/>
                  <a:pt x="697" y="941"/>
                  <a:pt x="697" y="941"/>
                </a:cubicBezTo>
                <a:cubicBezTo>
                  <a:pt x="702" y="942"/>
                  <a:pt x="702" y="942"/>
                  <a:pt x="702" y="942"/>
                </a:cubicBezTo>
                <a:cubicBezTo>
                  <a:pt x="712" y="941"/>
                  <a:pt x="712" y="941"/>
                  <a:pt x="712" y="941"/>
                </a:cubicBezTo>
                <a:cubicBezTo>
                  <a:pt x="712" y="940"/>
                  <a:pt x="712" y="940"/>
                  <a:pt x="712" y="940"/>
                </a:cubicBezTo>
                <a:cubicBezTo>
                  <a:pt x="706" y="941"/>
                  <a:pt x="711" y="948"/>
                  <a:pt x="720" y="934"/>
                </a:cubicBezTo>
                <a:cubicBezTo>
                  <a:pt x="720" y="933"/>
                  <a:pt x="720" y="933"/>
                  <a:pt x="720" y="933"/>
                </a:cubicBezTo>
                <a:cubicBezTo>
                  <a:pt x="722" y="933"/>
                  <a:pt x="722" y="933"/>
                  <a:pt x="722" y="933"/>
                </a:cubicBezTo>
                <a:cubicBezTo>
                  <a:pt x="723" y="931"/>
                  <a:pt x="723" y="931"/>
                  <a:pt x="723" y="931"/>
                </a:cubicBezTo>
                <a:cubicBezTo>
                  <a:pt x="726" y="934"/>
                  <a:pt x="726" y="934"/>
                  <a:pt x="726" y="934"/>
                </a:cubicBezTo>
                <a:cubicBezTo>
                  <a:pt x="726" y="932"/>
                  <a:pt x="736" y="935"/>
                  <a:pt x="725" y="930"/>
                </a:cubicBezTo>
                <a:cubicBezTo>
                  <a:pt x="726" y="931"/>
                  <a:pt x="727" y="930"/>
                  <a:pt x="728" y="930"/>
                </a:cubicBezTo>
                <a:cubicBezTo>
                  <a:pt x="728" y="936"/>
                  <a:pt x="728" y="936"/>
                  <a:pt x="728" y="936"/>
                </a:cubicBezTo>
                <a:cubicBezTo>
                  <a:pt x="723" y="937"/>
                  <a:pt x="723" y="937"/>
                  <a:pt x="723" y="937"/>
                </a:cubicBezTo>
                <a:cubicBezTo>
                  <a:pt x="723" y="938"/>
                  <a:pt x="723" y="938"/>
                  <a:pt x="723" y="938"/>
                </a:cubicBezTo>
                <a:cubicBezTo>
                  <a:pt x="747" y="937"/>
                  <a:pt x="747" y="937"/>
                  <a:pt x="747" y="937"/>
                </a:cubicBezTo>
                <a:cubicBezTo>
                  <a:pt x="750" y="935"/>
                  <a:pt x="750" y="935"/>
                  <a:pt x="750" y="935"/>
                </a:cubicBezTo>
                <a:cubicBezTo>
                  <a:pt x="748" y="933"/>
                  <a:pt x="748" y="933"/>
                  <a:pt x="748" y="933"/>
                </a:cubicBezTo>
                <a:cubicBezTo>
                  <a:pt x="744" y="933"/>
                  <a:pt x="744" y="933"/>
                  <a:pt x="744" y="933"/>
                </a:cubicBezTo>
                <a:cubicBezTo>
                  <a:pt x="746" y="931"/>
                  <a:pt x="746" y="931"/>
                  <a:pt x="746" y="931"/>
                </a:cubicBezTo>
                <a:cubicBezTo>
                  <a:pt x="751" y="932"/>
                  <a:pt x="751" y="932"/>
                  <a:pt x="751" y="932"/>
                </a:cubicBezTo>
                <a:cubicBezTo>
                  <a:pt x="752" y="931"/>
                  <a:pt x="752" y="931"/>
                  <a:pt x="752" y="931"/>
                </a:cubicBezTo>
                <a:cubicBezTo>
                  <a:pt x="751" y="930"/>
                  <a:pt x="751" y="930"/>
                  <a:pt x="751" y="930"/>
                </a:cubicBezTo>
                <a:cubicBezTo>
                  <a:pt x="751" y="927"/>
                  <a:pt x="751" y="927"/>
                  <a:pt x="751" y="927"/>
                </a:cubicBezTo>
                <a:cubicBezTo>
                  <a:pt x="756" y="925"/>
                  <a:pt x="756" y="925"/>
                  <a:pt x="756" y="925"/>
                </a:cubicBezTo>
                <a:cubicBezTo>
                  <a:pt x="761" y="924"/>
                  <a:pt x="752" y="927"/>
                  <a:pt x="760" y="926"/>
                </a:cubicBezTo>
                <a:cubicBezTo>
                  <a:pt x="760" y="925"/>
                  <a:pt x="760" y="925"/>
                  <a:pt x="760" y="925"/>
                </a:cubicBezTo>
                <a:cubicBezTo>
                  <a:pt x="762" y="927"/>
                  <a:pt x="764" y="922"/>
                  <a:pt x="764" y="929"/>
                </a:cubicBezTo>
                <a:cubicBezTo>
                  <a:pt x="764" y="926"/>
                  <a:pt x="764" y="926"/>
                  <a:pt x="764" y="926"/>
                </a:cubicBezTo>
                <a:cubicBezTo>
                  <a:pt x="765" y="926"/>
                  <a:pt x="765" y="926"/>
                  <a:pt x="765" y="926"/>
                </a:cubicBezTo>
                <a:cubicBezTo>
                  <a:pt x="766" y="927"/>
                  <a:pt x="766" y="927"/>
                  <a:pt x="766" y="927"/>
                </a:cubicBezTo>
                <a:cubicBezTo>
                  <a:pt x="761" y="931"/>
                  <a:pt x="761" y="931"/>
                  <a:pt x="761" y="931"/>
                </a:cubicBezTo>
                <a:cubicBezTo>
                  <a:pt x="762" y="933"/>
                  <a:pt x="762" y="933"/>
                  <a:pt x="762" y="933"/>
                </a:cubicBezTo>
                <a:cubicBezTo>
                  <a:pt x="765" y="933"/>
                  <a:pt x="765" y="933"/>
                  <a:pt x="765" y="933"/>
                </a:cubicBezTo>
                <a:cubicBezTo>
                  <a:pt x="765" y="934"/>
                  <a:pt x="765" y="934"/>
                  <a:pt x="765" y="934"/>
                </a:cubicBezTo>
                <a:cubicBezTo>
                  <a:pt x="770" y="934"/>
                  <a:pt x="770" y="934"/>
                  <a:pt x="770" y="934"/>
                </a:cubicBezTo>
                <a:cubicBezTo>
                  <a:pt x="771" y="934"/>
                  <a:pt x="771" y="934"/>
                  <a:pt x="771" y="934"/>
                </a:cubicBezTo>
                <a:cubicBezTo>
                  <a:pt x="767" y="932"/>
                  <a:pt x="767" y="932"/>
                  <a:pt x="767" y="932"/>
                </a:cubicBezTo>
                <a:cubicBezTo>
                  <a:pt x="769" y="930"/>
                  <a:pt x="769" y="930"/>
                  <a:pt x="769" y="930"/>
                </a:cubicBezTo>
                <a:cubicBezTo>
                  <a:pt x="770" y="930"/>
                  <a:pt x="762" y="929"/>
                  <a:pt x="772" y="930"/>
                </a:cubicBezTo>
                <a:cubicBezTo>
                  <a:pt x="768" y="924"/>
                  <a:pt x="770" y="940"/>
                  <a:pt x="769" y="925"/>
                </a:cubicBezTo>
                <a:cubicBezTo>
                  <a:pt x="766" y="926"/>
                  <a:pt x="770" y="928"/>
                  <a:pt x="772" y="923"/>
                </a:cubicBezTo>
                <a:cubicBezTo>
                  <a:pt x="775" y="926"/>
                  <a:pt x="770" y="924"/>
                  <a:pt x="770" y="927"/>
                </a:cubicBezTo>
                <a:cubicBezTo>
                  <a:pt x="772" y="927"/>
                  <a:pt x="772" y="927"/>
                  <a:pt x="772" y="927"/>
                </a:cubicBezTo>
                <a:cubicBezTo>
                  <a:pt x="773" y="929"/>
                  <a:pt x="773" y="929"/>
                  <a:pt x="773" y="929"/>
                </a:cubicBezTo>
                <a:cubicBezTo>
                  <a:pt x="780" y="926"/>
                  <a:pt x="780" y="926"/>
                  <a:pt x="780" y="926"/>
                </a:cubicBezTo>
                <a:cubicBezTo>
                  <a:pt x="780" y="926"/>
                  <a:pt x="773" y="930"/>
                  <a:pt x="783" y="927"/>
                </a:cubicBezTo>
                <a:cubicBezTo>
                  <a:pt x="783" y="925"/>
                  <a:pt x="783" y="925"/>
                  <a:pt x="783" y="925"/>
                </a:cubicBezTo>
                <a:cubicBezTo>
                  <a:pt x="785" y="926"/>
                  <a:pt x="785" y="926"/>
                  <a:pt x="785" y="926"/>
                </a:cubicBezTo>
                <a:cubicBezTo>
                  <a:pt x="792" y="923"/>
                  <a:pt x="792" y="923"/>
                  <a:pt x="792" y="923"/>
                </a:cubicBezTo>
                <a:cubicBezTo>
                  <a:pt x="793" y="922"/>
                  <a:pt x="793" y="922"/>
                  <a:pt x="793" y="922"/>
                </a:cubicBezTo>
                <a:cubicBezTo>
                  <a:pt x="797" y="923"/>
                  <a:pt x="797" y="923"/>
                  <a:pt x="797" y="923"/>
                </a:cubicBezTo>
                <a:cubicBezTo>
                  <a:pt x="792" y="926"/>
                  <a:pt x="792" y="926"/>
                  <a:pt x="792" y="926"/>
                </a:cubicBezTo>
                <a:cubicBezTo>
                  <a:pt x="796" y="930"/>
                  <a:pt x="796" y="930"/>
                  <a:pt x="796" y="930"/>
                </a:cubicBezTo>
                <a:cubicBezTo>
                  <a:pt x="807" y="929"/>
                  <a:pt x="807" y="929"/>
                  <a:pt x="807" y="929"/>
                </a:cubicBezTo>
                <a:cubicBezTo>
                  <a:pt x="808" y="928"/>
                  <a:pt x="808" y="928"/>
                  <a:pt x="808" y="928"/>
                </a:cubicBezTo>
                <a:cubicBezTo>
                  <a:pt x="808" y="927"/>
                  <a:pt x="808" y="927"/>
                  <a:pt x="808" y="927"/>
                </a:cubicBezTo>
                <a:cubicBezTo>
                  <a:pt x="813" y="929"/>
                  <a:pt x="813" y="929"/>
                  <a:pt x="813" y="929"/>
                </a:cubicBezTo>
                <a:cubicBezTo>
                  <a:pt x="814" y="929"/>
                  <a:pt x="808" y="931"/>
                  <a:pt x="815" y="926"/>
                </a:cubicBezTo>
                <a:cubicBezTo>
                  <a:pt x="817" y="927"/>
                  <a:pt x="817" y="927"/>
                  <a:pt x="817" y="927"/>
                </a:cubicBezTo>
                <a:cubicBezTo>
                  <a:pt x="823" y="925"/>
                  <a:pt x="823" y="925"/>
                  <a:pt x="823" y="925"/>
                </a:cubicBezTo>
                <a:cubicBezTo>
                  <a:pt x="824" y="925"/>
                  <a:pt x="826" y="927"/>
                  <a:pt x="827" y="925"/>
                </a:cubicBezTo>
                <a:cubicBezTo>
                  <a:pt x="827" y="921"/>
                  <a:pt x="830" y="929"/>
                  <a:pt x="830" y="922"/>
                </a:cubicBezTo>
                <a:cubicBezTo>
                  <a:pt x="831" y="925"/>
                  <a:pt x="831" y="925"/>
                  <a:pt x="831" y="925"/>
                </a:cubicBezTo>
                <a:cubicBezTo>
                  <a:pt x="834" y="925"/>
                  <a:pt x="832" y="922"/>
                  <a:pt x="834" y="922"/>
                </a:cubicBezTo>
                <a:cubicBezTo>
                  <a:pt x="837" y="921"/>
                  <a:pt x="837" y="921"/>
                  <a:pt x="837" y="921"/>
                </a:cubicBezTo>
                <a:cubicBezTo>
                  <a:pt x="839" y="917"/>
                  <a:pt x="839" y="917"/>
                  <a:pt x="839" y="917"/>
                </a:cubicBezTo>
                <a:cubicBezTo>
                  <a:pt x="845" y="918"/>
                  <a:pt x="845" y="918"/>
                  <a:pt x="845" y="918"/>
                </a:cubicBezTo>
                <a:cubicBezTo>
                  <a:pt x="850" y="912"/>
                  <a:pt x="850" y="912"/>
                  <a:pt x="850" y="912"/>
                </a:cubicBezTo>
                <a:cubicBezTo>
                  <a:pt x="850" y="916"/>
                  <a:pt x="850" y="916"/>
                  <a:pt x="850" y="916"/>
                </a:cubicBezTo>
                <a:cubicBezTo>
                  <a:pt x="853" y="918"/>
                  <a:pt x="853" y="918"/>
                  <a:pt x="853" y="918"/>
                </a:cubicBezTo>
                <a:cubicBezTo>
                  <a:pt x="856" y="914"/>
                  <a:pt x="856" y="914"/>
                  <a:pt x="856" y="914"/>
                </a:cubicBezTo>
                <a:cubicBezTo>
                  <a:pt x="858" y="915"/>
                  <a:pt x="858" y="915"/>
                  <a:pt x="858" y="915"/>
                </a:cubicBezTo>
                <a:cubicBezTo>
                  <a:pt x="853" y="919"/>
                  <a:pt x="853" y="919"/>
                  <a:pt x="853" y="919"/>
                </a:cubicBezTo>
                <a:cubicBezTo>
                  <a:pt x="857" y="919"/>
                  <a:pt x="857" y="919"/>
                  <a:pt x="857" y="919"/>
                </a:cubicBezTo>
                <a:cubicBezTo>
                  <a:pt x="856" y="921"/>
                  <a:pt x="853" y="919"/>
                  <a:pt x="853" y="921"/>
                </a:cubicBezTo>
                <a:cubicBezTo>
                  <a:pt x="854" y="923"/>
                  <a:pt x="854" y="923"/>
                  <a:pt x="854" y="923"/>
                </a:cubicBezTo>
                <a:cubicBezTo>
                  <a:pt x="855" y="922"/>
                  <a:pt x="855" y="922"/>
                  <a:pt x="855" y="922"/>
                </a:cubicBezTo>
                <a:cubicBezTo>
                  <a:pt x="858" y="923"/>
                  <a:pt x="847" y="926"/>
                  <a:pt x="859" y="922"/>
                </a:cubicBezTo>
                <a:cubicBezTo>
                  <a:pt x="859" y="917"/>
                  <a:pt x="859" y="917"/>
                  <a:pt x="859" y="917"/>
                </a:cubicBezTo>
                <a:cubicBezTo>
                  <a:pt x="858" y="917"/>
                  <a:pt x="858" y="917"/>
                  <a:pt x="858" y="917"/>
                </a:cubicBezTo>
                <a:cubicBezTo>
                  <a:pt x="862" y="916"/>
                  <a:pt x="862" y="916"/>
                  <a:pt x="862" y="916"/>
                </a:cubicBezTo>
                <a:cubicBezTo>
                  <a:pt x="863" y="914"/>
                  <a:pt x="863" y="914"/>
                  <a:pt x="863" y="914"/>
                </a:cubicBezTo>
                <a:cubicBezTo>
                  <a:pt x="869" y="914"/>
                  <a:pt x="869" y="914"/>
                  <a:pt x="869" y="914"/>
                </a:cubicBezTo>
                <a:cubicBezTo>
                  <a:pt x="869" y="912"/>
                  <a:pt x="869" y="912"/>
                  <a:pt x="869" y="912"/>
                </a:cubicBezTo>
                <a:cubicBezTo>
                  <a:pt x="872" y="912"/>
                  <a:pt x="872" y="912"/>
                  <a:pt x="872" y="912"/>
                </a:cubicBezTo>
                <a:cubicBezTo>
                  <a:pt x="873" y="914"/>
                  <a:pt x="873" y="914"/>
                  <a:pt x="873" y="914"/>
                </a:cubicBezTo>
                <a:cubicBezTo>
                  <a:pt x="877" y="911"/>
                  <a:pt x="877" y="911"/>
                  <a:pt x="877" y="911"/>
                </a:cubicBezTo>
                <a:cubicBezTo>
                  <a:pt x="888" y="910"/>
                  <a:pt x="888" y="910"/>
                  <a:pt x="888" y="910"/>
                </a:cubicBezTo>
                <a:cubicBezTo>
                  <a:pt x="884" y="914"/>
                  <a:pt x="884" y="914"/>
                  <a:pt x="884" y="914"/>
                </a:cubicBezTo>
                <a:cubicBezTo>
                  <a:pt x="885" y="916"/>
                  <a:pt x="885" y="916"/>
                  <a:pt x="885" y="916"/>
                </a:cubicBezTo>
                <a:cubicBezTo>
                  <a:pt x="880" y="916"/>
                  <a:pt x="880" y="916"/>
                  <a:pt x="880" y="916"/>
                </a:cubicBezTo>
                <a:cubicBezTo>
                  <a:pt x="879" y="917"/>
                  <a:pt x="879" y="917"/>
                  <a:pt x="879" y="917"/>
                </a:cubicBezTo>
                <a:cubicBezTo>
                  <a:pt x="880" y="917"/>
                  <a:pt x="880" y="917"/>
                  <a:pt x="880" y="917"/>
                </a:cubicBezTo>
                <a:cubicBezTo>
                  <a:pt x="882" y="920"/>
                  <a:pt x="882" y="920"/>
                  <a:pt x="882" y="920"/>
                </a:cubicBezTo>
                <a:cubicBezTo>
                  <a:pt x="884" y="920"/>
                  <a:pt x="873" y="922"/>
                  <a:pt x="886" y="917"/>
                </a:cubicBezTo>
                <a:cubicBezTo>
                  <a:pt x="887" y="918"/>
                  <a:pt x="887" y="918"/>
                  <a:pt x="887" y="918"/>
                </a:cubicBezTo>
                <a:cubicBezTo>
                  <a:pt x="893" y="909"/>
                  <a:pt x="893" y="909"/>
                  <a:pt x="893" y="909"/>
                </a:cubicBezTo>
                <a:cubicBezTo>
                  <a:pt x="896" y="909"/>
                  <a:pt x="896" y="905"/>
                  <a:pt x="899" y="906"/>
                </a:cubicBezTo>
                <a:cubicBezTo>
                  <a:pt x="900" y="909"/>
                  <a:pt x="900" y="909"/>
                  <a:pt x="900" y="909"/>
                </a:cubicBezTo>
                <a:cubicBezTo>
                  <a:pt x="902" y="908"/>
                  <a:pt x="902" y="908"/>
                  <a:pt x="902" y="908"/>
                </a:cubicBezTo>
                <a:cubicBezTo>
                  <a:pt x="905" y="911"/>
                  <a:pt x="905" y="911"/>
                  <a:pt x="905" y="911"/>
                </a:cubicBezTo>
                <a:cubicBezTo>
                  <a:pt x="905" y="911"/>
                  <a:pt x="906" y="911"/>
                  <a:pt x="907" y="910"/>
                </a:cubicBezTo>
                <a:cubicBezTo>
                  <a:pt x="903" y="912"/>
                  <a:pt x="903" y="912"/>
                  <a:pt x="903" y="912"/>
                </a:cubicBezTo>
                <a:cubicBezTo>
                  <a:pt x="900" y="910"/>
                  <a:pt x="896" y="909"/>
                  <a:pt x="893" y="913"/>
                </a:cubicBezTo>
                <a:cubicBezTo>
                  <a:pt x="892" y="914"/>
                  <a:pt x="892" y="914"/>
                  <a:pt x="892" y="914"/>
                </a:cubicBezTo>
                <a:cubicBezTo>
                  <a:pt x="894" y="915"/>
                  <a:pt x="894" y="915"/>
                  <a:pt x="894" y="915"/>
                </a:cubicBezTo>
                <a:cubicBezTo>
                  <a:pt x="896" y="914"/>
                  <a:pt x="896" y="914"/>
                  <a:pt x="896" y="914"/>
                </a:cubicBezTo>
                <a:cubicBezTo>
                  <a:pt x="896" y="914"/>
                  <a:pt x="896" y="914"/>
                  <a:pt x="896" y="914"/>
                </a:cubicBezTo>
                <a:cubicBezTo>
                  <a:pt x="899" y="914"/>
                  <a:pt x="899" y="914"/>
                  <a:pt x="899" y="914"/>
                </a:cubicBezTo>
                <a:cubicBezTo>
                  <a:pt x="904" y="918"/>
                  <a:pt x="904" y="918"/>
                  <a:pt x="904" y="918"/>
                </a:cubicBezTo>
                <a:cubicBezTo>
                  <a:pt x="909" y="915"/>
                  <a:pt x="909" y="915"/>
                  <a:pt x="909" y="915"/>
                </a:cubicBezTo>
                <a:cubicBezTo>
                  <a:pt x="910" y="916"/>
                  <a:pt x="910" y="916"/>
                  <a:pt x="910" y="916"/>
                </a:cubicBezTo>
                <a:cubicBezTo>
                  <a:pt x="924" y="911"/>
                  <a:pt x="924" y="911"/>
                  <a:pt x="924" y="911"/>
                </a:cubicBezTo>
                <a:cubicBezTo>
                  <a:pt x="931" y="910"/>
                  <a:pt x="931" y="910"/>
                  <a:pt x="931" y="910"/>
                </a:cubicBezTo>
                <a:cubicBezTo>
                  <a:pt x="932" y="909"/>
                  <a:pt x="932" y="909"/>
                  <a:pt x="932" y="909"/>
                </a:cubicBezTo>
                <a:cubicBezTo>
                  <a:pt x="933" y="909"/>
                  <a:pt x="927" y="912"/>
                  <a:pt x="932" y="906"/>
                </a:cubicBezTo>
                <a:cubicBezTo>
                  <a:pt x="932" y="909"/>
                  <a:pt x="932" y="909"/>
                  <a:pt x="932" y="909"/>
                </a:cubicBezTo>
                <a:cubicBezTo>
                  <a:pt x="933" y="909"/>
                  <a:pt x="928" y="910"/>
                  <a:pt x="934" y="909"/>
                </a:cubicBezTo>
                <a:cubicBezTo>
                  <a:pt x="932" y="913"/>
                  <a:pt x="932" y="913"/>
                  <a:pt x="932" y="913"/>
                </a:cubicBezTo>
                <a:cubicBezTo>
                  <a:pt x="927" y="911"/>
                  <a:pt x="921" y="923"/>
                  <a:pt x="921" y="912"/>
                </a:cubicBezTo>
                <a:cubicBezTo>
                  <a:pt x="919" y="912"/>
                  <a:pt x="920" y="916"/>
                  <a:pt x="919" y="914"/>
                </a:cubicBezTo>
                <a:cubicBezTo>
                  <a:pt x="914" y="919"/>
                  <a:pt x="911" y="907"/>
                  <a:pt x="914" y="922"/>
                </a:cubicBezTo>
                <a:cubicBezTo>
                  <a:pt x="914" y="924"/>
                  <a:pt x="911" y="921"/>
                  <a:pt x="913" y="924"/>
                </a:cubicBezTo>
                <a:cubicBezTo>
                  <a:pt x="909" y="921"/>
                  <a:pt x="909" y="921"/>
                  <a:pt x="909" y="921"/>
                </a:cubicBezTo>
                <a:cubicBezTo>
                  <a:pt x="911" y="918"/>
                  <a:pt x="899" y="922"/>
                  <a:pt x="912" y="918"/>
                </a:cubicBezTo>
                <a:cubicBezTo>
                  <a:pt x="909" y="917"/>
                  <a:pt x="909" y="917"/>
                  <a:pt x="909" y="917"/>
                </a:cubicBezTo>
                <a:cubicBezTo>
                  <a:pt x="907" y="919"/>
                  <a:pt x="907" y="919"/>
                  <a:pt x="907" y="919"/>
                </a:cubicBezTo>
                <a:cubicBezTo>
                  <a:pt x="905" y="918"/>
                  <a:pt x="905" y="918"/>
                  <a:pt x="905" y="918"/>
                </a:cubicBezTo>
                <a:cubicBezTo>
                  <a:pt x="902" y="919"/>
                  <a:pt x="902" y="919"/>
                  <a:pt x="902" y="919"/>
                </a:cubicBezTo>
                <a:cubicBezTo>
                  <a:pt x="896" y="918"/>
                  <a:pt x="896" y="918"/>
                  <a:pt x="896" y="918"/>
                </a:cubicBezTo>
                <a:cubicBezTo>
                  <a:pt x="895" y="921"/>
                  <a:pt x="895" y="921"/>
                  <a:pt x="895" y="921"/>
                </a:cubicBezTo>
                <a:cubicBezTo>
                  <a:pt x="894" y="919"/>
                  <a:pt x="894" y="919"/>
                  <a:pt x="894" y="919"/>
                </a:cubicBezTo>
                <a:cubicBezTo>
                  <a:pt x="885" y="920"/>
                  <a:pt x="885" y="920"/>
                  <a:pt x="885" y="920"/>
                </a:cubicBezTo>
                <a:cubicBezTo>
                  <a:pt x="881" y="920"/>
                  <a:pt x="881" y="920"/>
                  <a:pt x="881" y="920"/>
                </a:cubicBezTo>
                <a:cubicBezTo>
                  <a:pt x="880" y="922"/>
                  <a:pt x="880" y="922"/>
                  <a:pt x="880" y="922"/>
                </a:cubicBezTo>
                <a:cubicBezTo>
                  <a:pt x="879" y="921"/>
                  <a:pt x="879" y="921"/>
                  <a:pt x="879" y="921"/>
                </a:cubicBezTo>
                <a:cubicBezTo>
                  <a:pt x="877" y="922"/>
                  <a:pt x="875" y="925"/>
                  <a:pt x="873" y="921"/>
                </a:cubicBezTo>
                <a:cubicBezTo>
                  <a:pt x="872" y="924"/>
                  <a:pt x="872" y="924"/>
                  <a:pt x="872" y="924"/>
                </a:cubicBezTo>
                <a:cubicBezTo>
                  <a:pt x="861" y="924"/>
                  <a:pt x="861" y="924"/>
                  <a:pt x="861" y="924"/>
                </a:cubicBezTo>
                <a:cubicBezTo>
                  <a:pt x="849" y="926"/>
                  <a:pt x="849" y="926"/>
                  <a:pt x="849" y="926"/>
                </a:cubicBezTo>
                <a:cubicBezTo>
                  <a:pt x="841" y="926"/>
                  <a:pt x="841" y="926"/>
                  <a:pt x="841" y="926"/>
                </a:cubicBezTo>
                <a:cubicBezTo>
                  <a:pt x="839" y="928"/>
                  <a:pt x="839" y="928"/>
                  <a:pt x="839" y="928"/>
                </a:cubicBezTo>
                <a:cubicBezTo>
                  <a:pt x="823" y="929"/>
                  <a:pt x="823" y="929"/>
                  <a:pt x="823" y="929"/>
                </a:cubicBezTo>
                <a:cubicBezTo>
                  <a:pt x="819" y="932"/>
                  <a:pt x="819" y="932"/>
                  <a:pt x="819" y="932"/>
                </a:cubicBezTo>
                <a:cubicBezTo>
                  <a:pt x="820" y="933"/>
                  <a:pt x="820" y="933"/>
                  <a:pt x="820" y="933"/>
                </a:cubicBezTo>
                <a:cubicBezTo>
                  <a:pt x="826" y="931"/>
                  <a:pt x="826" y="931"/>
                  <a:pt x="826" y="931"/>
                </a:cubicBezTo>
                <a:cubicBezTo>
                  <a:pt x="826" y="935"/>
                  <a:pt x="826" y="935"/>
                  <a:pt x="826" y="935"/>
                </a:cubicBezTo>
                <a:cubicBezTo>
                  <a:pt x="816" y="933"/>
                  <a:pt x="816" y="933"/>
                  <a:pt x="816" y="933"/>
                </a:cubicBezTo>
                <a:cubicBezTo>
                  <a:pt x="815" y="929"/>
                  <a:pt x="815" y="929"/>
                  <a:pt x="815" y="929"/>
                </a:cubicBezTo>
                <a:cubicBezTo>
                  <a:pt x="807" y="931"/>
                  <a:pt x="807" y="931"/>
                  <a:pt x="807" y="931"/>
                </a:cubicBezTo>
                <a:cubicBezTo>
                  <a:pt x="801" y="931"/>
                  <a:pt x="801" y="931"/>
                  <a:pt x="801" y="931"/>
                </a:cubicBezTo>
                <a:cubicBezTo>
                  <a:pt x="797" y="934"/>
                  <a:pt x="797" y="934"/>
                  <a:pt x="797" y="934"/>
                </a:cubicBezTo>
                <a:cubicBezTo>
                  <a:pt x="793" y="931"/>
                  <a:pt x="793" y="931"/>
                  <a:pt x="793" y="931"/>
                </a:cubicBezTo>
                <a:cubicBezTo>
                  <a:pt x="792" y="933"/>
                  <a:pt x="791" y="934"/>
                  <a:pt x="785" y="933"/>
                </a:cubicBezTo>
                <a:cubicBezTo>
                  <a:pt x="783" y="934"/>
                  <a:pt x="783" y="934"/>
                  <a:pt x="783" y="934"/>
                </a:cubicBezTo>
                <a:cubicBezTo>
                  <a:pt x="783" y="934"/>
                  <a:pt x="783" y="934"/>
                  <a:pt x="783" y="934"/>
                </a:cubicBezTo>
                <a:cubicBezTo>
                  <a:pt x="777" y="934"/>
                  <a:pt x="777" y="934"/>
                  <a:pt x="777" y="934"/>
                </a:cubicBezTo>
                <a:cubicBezTo>
                  <a:pt x="776" y="935"/>
                  <a:pt x="776" y="935"/>
                  <a:pt x="776" y="935"/>
                </a:cubicBezTo>
                <a:cubicBezTo>
                  <a:pt x="774" y="935"/>
                  <a:pt x="774" y="935"/>
                  <a:pt x="774" y="935"/>
                </a:cubicBezTo>
                <a:cubicBezTo>
                  <a:pt x="774" y="933"/>
                  <a:pt x="774" y="933"/>
                  <a:pt x="774" y="933"/>
                </a:cubicBezTo>
                <a:cubicBezTo>
                  <a:pt x="769" y="937"/>
                  <a:pt x="769" y="937"/>
                  <a:pt x="769" y="937"/>
                </a:cubicBezTo>
                <a:cubicBezTo>
                  <a:pt x="766" y="938"/>
                  <a:pt x="766" y="938"/>
                  <a:pt x="766" y="938"/>
                </a:cubicBezTo>
                <a:cubicBezTo>
                  <a:pt x="762" y="935"/>
                  <a:pt x="762" y="935"/>
                  <a:pt x="762" y="935"/>
                </a:cubicBezTo>
                <a:cubicBezTo>
                  <a:pt x="757" y="936"/>
                  <a:pt x="757" y="936"/>
                  <a:pt x="757" y="936"/>
                </a:cubicBezTo>
                <a:cubicBezTo>
                  <a:pt x="757" y="939"/>
                  <a:pt x="757" y="939"/>
                  <a:pt x="757" y="939"/>
                </a:cubicBezTo>
                <a:cubicBezTo>
                  <a:pt x="755" y="938"/>
                  <a:pt x="755" y="938"/>
                  <a:pt x="755" y="938"/>
                </a:cubicBezTo>
                <a:cubicBezTo>
                  <a:pt x="753" y="938"/>
                  <a:pt x="753" y="938"/>
                  <a:pt x="753" y="938"/>
                </a:cubicBezTo>
                <a:cubicBezTo>
                  <a:pt x="752" y="939"/>
                  <a:pt x="752" y="939"/>
                  <a:pt x="752" y="939"/>
                </a:cubicBezTo>
                <a:cubicBezTo>
                  <a:pt x="750" y="938"/>
                  <a:pt x="750" y="938"/>
                  <a:pt x="750" y="938"/>
                </a:cubicBezTo>
                <a:cubicBezTo>
                  <a:pt x="740" y="940"/>
                  <a:pt x="740" y="940"/>
                  <a:pt x="740" y="940"/>
                </a:cubicBezTo>
                <a:cubicBezTo>
                  <a:pt x="736" y="941"/>
                  <a:pt x="736" y="941"/>
                  <a:pt x="736" y="941"/>
                </a:cubicBezTo>
                <a:cubicBezTo>
                  <a:pt x="729" y="940"/>
                  <a:pt x="729" y="940"/>
                  <a:pt x="729" y="940"/>
                </a:cubicBezTo>
                <a:cubicBezTo>
                  <a:pt x="729" y="941"/>
                  <a:pt x="727" y="937"/>
                  <a:pt x="729" y="942"/>
                </a:cubicBezTo>
                <a:cubicBezTo>
                  <a:pt x="728" y="942"/>
                  <a:pt x="728" y="942"/>
                  <a:pt x="728" y="942"/>
                </a:cubicBezTo>
                <a:cubicBezTo>
                  <a:pt x="728" y="941"/>
                  <a:pt x="728" y="941"/>
                  <a:pt x="728" y="941"/>
                </a:cubicBezTo>
                <a:cubicBezTo>
                  <a:pt x="727" y="940"/>
                  <a:pt x="727" y="940"/>
                  <a:pt x="727" y="940"/>
                </a:cubicBezTo>
                <a:cubicBezTo>
                  <a:pt x="722" y="942"/>
                  <a:pt x="722" y="942"/>
                  <a:pt x="722" y="942"/>
                </a:cubicBezTo>
                <a:cubicBezTo>
                  <a:pt x="721" y="941"/>
                  <a:pt x="731" y="942"/>
                  <a:pt x="720" y="940"/>
                </a:cubicBezTo>
                <a:cubicBezTo>
                  <a:pt x="719" y="945"/>
                  <a:pt x="719" y="945"/>
                  <a:pt x="719" y="945"/>
                </a:cubicBezTo>
                <a:cubicBezTo>
                  <a:pt x="716" y="946"/>
                  <a:pt x="716" y="946"/>
                  <a:pt x="716" y="946"/>
                </a:cubicBezTo>
                <a:cubicBezTo>
                  <a:pt x="704" y="943"/>
                  <a:pt x="704" y="943"/>
                  <a:pt x="704" y="943"/>
                </a:cubicBezTo>
                <a:cubicBezTo>
                  <a:pt x="704" y="944"/>
                  <a:pt x="704" y="944"/>
                  <a:pt x="704" y="944"/>
                </a:cubicBezTo>
                <a:cubicBezTo>
                  <a:pt x="706" y="945"/>
                  <a:pt x="706" y="945"/>
                  <a:pt x="706" y="945"/>
                </a:cubicBezTo>
                <a:cubicBezTo>
                  <a:pt x="698" y="948"/>
                  <a:pt x="698" y="948"/>
                  <a:pt x="698" y="948"/>
                </a:cubicBezTo>
                <a:cubicBezTo>
                  <a:pt x="696" y="947"/>
                  <a:pt x="696" y="947"/>
                  <a:pt x="696" y="947"/>
                </a:cubicBezTo>
                <a:cubicBezTo>
                  <a:pt x="694" y="948"/>
                  <a:pt x="694" y="948"/>
                  <a:pt x="694" y="948"/>
                </a:cubicBezTo>
                <a:cubicBezTo>
                  <a:pt x="690" y="946"/>
                  <a:pt x="690" y="946"/>
                  <a:pt x="690" y="946"/>
                </a:cubicBezTo>
                <a:cubicBezTo>
                  <a:pt x="684" y="949"/>
                  <a:pt x="684" y="949"/>
                  <a:pt x="684" y="949"/>
                </a:cubicBezTo>
                <a:cubicBezTo>
                  <a:pt x="679" y="948"/>
                  <a:pt x="679" y="948"/>
                  <a:pt x="679" y="948"/>
                </a:cubicBezTo>
                <a:cubicBezTo>
                  <a:pt x="677" y="948"/>
                  <a:pt x="687" y="940"/>
                  <a:pt x="676" y="950"/>
                </a:cubicBezTo>
                <a:cubicBezTo>
                  <a:pt x="670" y="951"/>
                  <a:pt x="670" y="951"/>
                  <a:pt x="670" y="951"/>
                </a:cubicBezTo>
                <a:cubicBezTo>
                  <a:pt x="666" y="952"/>
                  <a:pt x="666" y="952"/>
                  <a:pt x="666" y="952"/>
                </a:cubicBezTo>
                <a:cubicBezTo>
                  <a:pt x="668" y="950"/>
                  <a:pt x="668" y="950"/>
                  <a:pt x="668" y="950"/>
                </a:cubicBezTo>
                <a:cubicBezTo>
                  <a:pt x="664" y="949"/>
                  <a:pt x="664" y="949"/>
                  <a:pt x="664" y="949"/>
                </a:cubicBezTo>
                <a:cubicBezTo>
                  <a:pt x="663" y="948"/>
                  <a:pt x="669" y="957"/>
                  <a:pt x="658" y="951"/>
                </a:cubicBezTo>
                <a:cubicBezTo>
                  <a:pt x="653" y="953"/>
                  <a:pt x="653" y="953"/>
                  <a:pt x="653" y="953"/>
                </a:cubicBezTo>
                <a:cubicBezTo>
                  <a:pt x="651" y="953"/>
                  <a:pt x="651" y="953"/>
                  <a:pt x="651" y="953"/>
                </a:cubicBezTo>
                <a:cubicBezTo>
                  <a:pt x="652" y="953"/>
                  <a:pt x="653" y="952"/>
                  <a:pt x="652" y="951"/>
                </a:cubicBezTo>
                <a:cubicBezTo>
                  <a:pt x="640" y="955"/>
                  <a:pt x="640" y="955"/>
                  <a:pt x="640" y="955"/>
                </a:cubicBezTo>
                <a:cubicBezTo>
                  <a:pt x="633" y="956"/>
                  <a:pt x="633" y="956"/>
                  <a:pt x="633" y="956"/>
                </a:cubicBezTo>
                <a:cubicBezTo>
                  <a:pt x="632" y="955"/>
                  <a:pt x="632" y="955"/>
                  <a:pt x="632" y="955"/>
                </a:cubicBezTo>
                <a:cubicBezTo>
                  <a:pt x="627" y="957"/>
                  <a:pt x="627" y="957"/>
                  <a:pt x="627" y="957"/>
                </a:cubicBezTo>
                <a:cubicBezTo>
                  <a:pt x="623" y="956"/>
                  <a:pt x="623" y="956"/>
                  <a:pt x="623" y="956"/>
                </a:cubicBezTo>
                <a:cubicBezTo>
                  <a:pt x="621" y="958"/>
                  <a:pt x="621" y="958"/>
                  <a:pt x="621" y="958"/>
                </a:cubicBezTo>
                <a:cubicBezTo>
                  <a:pt x="621" y="957"/>
                  <a:pt x="628" y="958"/>
                  <a:pt x="619" y="957"/>
                </a:cubicBezTo>
                <a:cubicBezTo>
                  <a:pt x="619" y="956"/>
                  <a:pt x="619" y="956"/>
                  <a:pt x="619" y="956"/>
                </a:cubicBezTo>
                <a:cubicBezTo>
                  <a:pt x="615" y="958"/>
                  <a:pt x="615" y="958"/>
                  <a:pt x="615" y="958"/>
                </a:cubicBezTo>
                <a:cubicBezTo>
                  <a:pt x="615" y="958"/>
                  <a:pt x="616" y="959"/>
                  <a:pt x="615" y="957"/>
                </a:cubicBezTo>
                <a:cubicBezTo>
                  <a:pt x="614" y="959"/>
                  <a:pt x="628" y="955"/>
                  <a:pt x="609" y="957"/>
                </a:cubicBezTo>
                <a:cubicBezTo>
                  <a:pt x="611" y="958"/>
                  <a:pt x="611" y="958"/>
                  <a:pt x="611" y="958"/>
                </a:cubicBezTo>
                <a:cubicBezTo>
                  <a:pt x="610" y="960"/>
                  <a:pt x="610" y="960"/>
                  <a:pt x="610" y="960"/>
                </a:cubicBezTo>
                <a:cubicBezTo>
                  <a:pt x="608" y="959"/>
                  <a:pt x="608" y="959"/>
                  <a:pt x="608" y="959"/>
                </a:cubicBezTo>
                <a:cubicBezTo>
                  <a:pt x="604" y="960"/>
                  <a:pt x="604" y="960"/>
                  <a:pt x="604" y="960"/>
                </a:cubicBezTo>
                <a:cubicBezTo>
                  <a:pt x="607" y="960"/>
                  <a:pt x="601" y="959"/>
                  <a:pt x="607" y="958"/>
                </a:cubicBezTo>
                <a:cubicBezTo>
                  <a:pt x="604" y="957"/>
                  <a:pt x="604" y="957"/>
                  <a:pt x="604" y="957"/>
                </a:cubicBezTo>
                <a:cubicBezTo>
                  <a:pt x="599" y="959"/>
                  <a:pt x="599" y="959"/>
                  <a:pt x="599" y="959"/>
                </a:cubicBezTo>
                <a:cubicBezTo>
                  <a:pt x="600" y="959"/>
                  <a:pt x="598" y="956"/>
                  <a:pt x="600" y="959"/>
                </a:cubicBezTo>
                <a:cubicBezTo>
                  <a:pt x="599" y="961"/>
                  <a:pt x="599" y="961"/>
                  <a:pt x="599" y="961"/>
                </a:cubicBezTo>
                <a:cubicBezTo>
                  <a:pt x="591" y="961"/>
                  <a:pt x="591" y="961"/>
                  <a:pt x="591" y="961"/>
                </a:cubicBezTo>
                <a:cubicBezTo>
                  <a:pt x="591" y="960"/>
                  <a:pt x="590" y="963"/>
                  <a:pt x="590" y="959"/>
                </a:cubicBezTo>
                <a:cubicBezTo>
                  <a:pt x="586" y="962"/>
                  <a:pt x="597" y="952"/>
                  <a:pt x="585" y="963"/>
                </a:cubicBezTo>
                <a:cubicBezTo>
                  <a:pt x="583" y="965"/>
                  <a:pt x="583" y="965"/>
                  <a:pt x="583" y="965"/>
                </a:cubicBezTo>
                <a:cubicBezTo>
                  <a:pt x="590" y="965"/>
                  <a:pt x="590" y="965"/>
                  <a:pt x="590" y="965"/>
                </a:cubicBezTo>
                <a:cubicBezTo>
                  <a:pt x="591" y="963"/>
                  <a:pt x="591" y="963"/>
                  <a:pt x="591" y="963"/>
                </a:cubicBezTo>
                <a:cubicBezTo>
                  <a:pt x="593" y="967"/>
                  <a:pt x="593" y="967"/>
                  <a:pt x="593" y="967"/>
                </a:cubicBezTo>
                <a:cubicBezTo>
                  <a:pt x="593" y="966"/>
                  <a:pt x="593" y="966"/>
                  <a:pt x="594" y="966"/>
                </a:cubicBezTo>
                <a:cubicBezTo>
                  <a:pt x="594" y="967"/>
                  <a:pt x="594" y="967"/>
                  <a:pt x="594" y="967"/>
                </a:cubicBezTo>
                <a:cubicBezTo>
                  <a:pt x="591" y="967"/>
                  <a:pt x="591" y="967"/>
                  <a:pt x="591" y="967"/>
                </a:cubicBezTo>
                <a:cubicBezTo>
                  <a:pt x="591" y="967"/>
                  <a:pt x="591" y="967"/>
                  <a:pt x="591" y="967"/>
                </a:cubicBezTo>
                <a:cubicBezTo>
                  <a:pt x="590" y="966"/>
                  <a:pt x="590" y="966"/>
                  <a:pt x="590" y="966"/>
                </a:cubicBezTo>
                <a:cubicBezTo>
                  <a:pt x="587" y="967"/>
                  <a:pt x="587" y="967"/>
                  <a:pt x="587" y="967"/>
                </a:cubicBezTo>
                <a:cubicBezTo>
                  <a:pt x="590" y="969"/>
                  <a:pt x="590" y="969"/>
                  <a:pt x="590" y="969"/>
                </a:cubicBezTo>
                <a:cubicBezTo>
                  <a:pt x="589" y="970"/>
                  <a:pt x="589" y="970"/>
                  <a:pt x="589" y="970"/>
                </a:cubicBezTo>
                <a:cubicBezTo>
                  <a:pt x="584" y="969"/>
                  <a:pt x="584" y="969"/>
                  <a:pt x="584" y="969"/>
                </a:cubicBezTo>
                <a:cubicBezTo>
                  <a:pt x="586" y="967"/>
                  <a:pt x="586" y="967"/>
                  <a:pt x="586" y="967"/>
                </a:cubicBezTo>
                <a:cubicBezTo>
                  <a:pt x="583" y="965"/>
                  <a:pt x="583" y="965"/>
                  <a:pt x="583" y="965"/>
                </a:cubicBezTo>
                <a:cubicBezTo>
                  <a:pt x="583" y="965"/>
                  <a:pt x="583" y="965"/>
                  <a:pt x="583" y="965"/>
                </a:cubicBezTo>
                <a:cubicBezTo>
                  <a:pt x="583" y="960"/>
                  <a:pt x="583" y="960"/>
                  <a:pt x="583" y="960"/>
                </a:cubicBezTo>
                <a:cubicBezTo>
                  <a:pt x="566" y="963"/>
                  <a:pt x="566" y="963"/>
                  <a:pt x="566" y="963"/>
                </a:cubicBezTo>
                <a:cubicBezTo>
                  <a:pt x="565" y="965"/>
                  <a:pt x="565" y="965"/>
                  <a:pt x="565" y="965"/>
                </a:cubicBezTo>
                <a:cubicBezTo>
                  <a:pt x="563" y="965"/>
                  <a:pt x="576" y="963"/>
                  <a:pt x="559" y="965"/>
                </a:cubicBezTo>
                <a:cubicBezTo>
                  <a:pt x="564" y="967"/>
                  <a:pt x="564" y="967"/>
                  <a:pt x="564" y="967"/>
                </a:cubicBezTo>
                <a:cubicBezTo>
                  <a:pt x="560" y="967"/>
                  <a:pt x="560" y="967"/>
                  <a:pt x="560" y="967"/>
                </a:cubicBezTo>
                <a:cubicBezTo>
                  <a:pt x="556" y="968"/>
                  <a:pt x="556" y="968"/>
                  <a:pt x="556" y="968"/>
                </a:cubicBezTo>
                <a:cubicBezTo>
                  <a:pt x="553" y="965"/>
                  <a:pt x="553" y="965"/>
                  <a:pt x="553" y="965"/>
                </a:cubicBezTo>
                <a:cubicBezTo>
                  <a:pt x="554" y="962"/>
                  <a:pt x="554" y="962"/>
                  <a:pt x="554" y="962"/>
                </a:cubicBezTo>
                <a:cubicBezTo>
                  <a:pt x="550" y="962"/>
                  <a:pt x="550" y="962"/>
                  <a:pt x="550" y="962"/>
                </a:cubicBezTo>
                <a:cubicBezTo>
                  <a:pt x="550" y="963"/>
                  <a:pt x="550" y="963"/>
                  <a:pt x="550" y="963"/>
                </a:cubicBezTo>
                <a:cubicBezTo>
                  <a:pt x="552" y="965"/>
                  <a:pt x="552" y="965"/>
                  <a:pt x="552" y="965"/>
                </a:cubicBezTo>
                <a:cubicBezTo>
                  <a:pt x="545" y="967"/>
                  <a:pt x="545" y="967"/>
                  <a:pt x="545" y="967"/>
                </a:cubicBezTo>
                <a:cubicBezTo>
                  <a:pt x="545" y="967"/>
                  <a:pt x="542" y="968"/>
                  <a:pt x="547" y="967"/>
                </a:cubicBezTo>
                <a:cubicBezTo>
                  <a:pt x="546" y="968"/>
                  <a:pt x="549" y="968"/>
                  <a:pt x="545" y="969"/>
                </a:cubicBezTo>
                <a:cubicBezTo>
                  <a:pt x="545" y="967"/>
                  <a:pt x="545" y="967"/>
                  <a:pt x="545" y="967"/>
                </a:cubicBezTo>
                <a:cubicBezTo>
                  <a:pt x="544" y="967"/>
                  <a:pt x="543" y="966"/>
                  <a:pt x="542" y="969"/>
                </a:cubicBezTo>
                <a:cubicBezTo>
                  <a:pt x="543" y="970"/>
                  <a:pt x="543" y="970"/>
                  <a:pt x="543" y="970"/>
                </a:cubicBezTo>
                <a:cubicBezTo>
                  <a:pt x="546" y="970"/>
                  <a:pt x="546" y="970"/>
                  <a:pt x="546" y="970"/>
                </a:cubicBezTo>
                <a:cubicBezTo>
                  <a:pt x="543" y="972"/>
                  <a:pt x="543" y="972"/>
                  <a:pt x="543" y="972"/>
                </a:cubicBezTo>
                <a:cubicBezTo>
                  <a:pt x="536" y="970"/>
                  <a:pt x="536" y="970"/>
                  <a:pt x="536" y="970"/>
                </a:cubicBezTo>
                <a:cubicBezTo>
                  <a:pt x="535" y="972"/>
                  <a:pt x="535" y="972"/>
                  <a:pt x="535" y="972"/>
                </a:cubicBezTo>
                <a:cubicBezTo>
                  <a:pt x="533" y="972"/>
                  <a:pt x="531" y="976"/>
                  <a:pt x="529" y="972"/>
                </a:cubicBezTo>
                <a:cubicBezTo>
                  <a:pt x="527" y="974"/>
                  <a:pt x="527" y="974"/>
                  <a:pt x="527" y="974"/>
                </a:cubicBezTo>
                <a:cubicBezTo>
                  <a:pt x="529" y="976"/>
                  <a:pt x="529" y="976"/>
                  <a:pt x="529" y="976"/>
                </a:cubicBezTo>
                <a:cubicBezTo>
                  <a:pt x="523" y="974"/>
                  <a:pt x="523" y="974"/>
                  <a:pt x="523" y="974"/>
                </a:cubicBezTo>
                <a:cubicBezTo>
                  <a:pt x="522" y="974"/>
                  <a:pt x="520" y="973"/>
                  <a:pt x="519" y="975"/>
                </a:cubicBezTo>
                <a:cubicBezTo>
                  <a:pt x="520" y="977"/>
                  <a:pt x="520" y="977"/>
                  <a:pt x="520" y="977"/>
                </a:cubicBezTo>
                <a:cubicBezTo>
                  <a:pt x="516" y="974"/>
                  <a:pt x="516" y="974"/>
                  <a:pt x="516" y="974"/>
                </a:cubicBezTo>
                <a:cubicBezTo>
                  <a:pt x="511" y="977"/>
                  <a:pt x="511" y="977"/>
                  <a:pt x="511" y="977"/>
                </a:cubicBezTo>
                <a:cubicBezTo>
                  <a:pt x="511" y="974"/>
                  <a:pt x="511" y="974"/>
                  <a:pt x="511" y="974"/>
                </a:cubicBezTo>
                <a:cubicBezTo>
                  <a:pt x="508" y="975"/>
                  <a:pt x="508" y="975"/>
                  <a:pt x="508" y="975"/>
                </a:cubicBezTo>
                <a:cubicBezTo>
                  <a:pt x="508" y="975"/>
                  <a:pt x="509" y="975"/>
                  <a:pt x="508" y="974"/>
                </a:cubicBezTo>
                <a:cubicBezTo>
                  <a:pt x="508" y="973"/>
                  <a:pt x="508" y="973"/>
                  <a:pt x="508" y="973"/>
                </a:cubicBezTo>
                <a:cubicBezTo>
                  <a:pt x="503" y="977"/>
                  <a:pt x="503" y="977"/>
                  <a:pt x="503" y="977"/>
                </a:cubicBezTo>
                <a:cubicBezTo>
                  <a:pt x="498" y="977"/>
                  <a:pt x="498" y="977"/>
                  <a:pt x="498" y="977"/>
                </a:cubicBezTo>
                <a:cubicBezTo>
                  <a:pt x="499" y="979"/>
                  <a:pt x="499" y="979"/>
                  <a:pt x="499" y="979"/>
                </a:cubicBezTo>
                <a:cubicBezTo>
                  <a:pt x="498" y="979"/>
                  <a:pt x="498" y="979"/>
                  <a:pt x="498" y="979"/>
                </a:cubicBezTo>
                <a:cubicBezTo>
                  <a:pt x="499" y="982"/>
                  <a:pt x="499" y="982"/>
                  <a:pt x="499" y="982"/>
                </a:cubicBezTo>
                <a:cubicBezTo>
                  <a:pt x="485" y="983"/>
                  <a:pt x="485" y="983"/>
                  <a:pt x="485" y="983"/>
                </a:cubicBezTo>
                <a:cubicBezTo>
                  <a:pt x="474" y="984"/>
                  <a:pt x="474" y="984"/>
                  <a:pt x="474" y="984"/>
                </a:cubicBezTo>
                <a:cubicBezTo>
                  <a:pt x="473" y="983"/>
                  <a:pt x="473" y="983"/>
                  <a:pt x="473" y="983"/>
                </a:cubicBezTo>
                <a:cubicBezTo>
                  <a:pt x="486" y="980"/>
                  <a:pt x="486" y="980"/>
                  <a:pt x="486" y="980"/>
                </a:cubicBezTo>
                <a:cubicBezTo>
                  <a:pt x="489" y="979"/>
                  <a:pt x="489" y="979"/>
                  <a:pt x="489" y="979"/>
                </a:cubicBezTo>
                <a:cubicBezTo>
                  <a:pt x="490" y="978"/>
                  <a:pt x="490" y="978"/>
                  <a:pt x="490" y="978"/>
                </a:cubicBezTo>
                <a:cubicBezTo>
                  <a:pt x="485" y="978"/>
                  <a:pt x="485" y="978"/>
                  <a:pt x="485" y="978"/>
                </a:cubicBezTo>
                <a:cubicBezTo>
                  <a:pt x="484" y="976"/>
                  <a:pt x="484" y="976"/>
                  <a:pt x="484" y="976"/>
                </a:cubicBezTo>
                <a:cubicBezTo>
                  <a:pt x="477" y="978"/>
                  <a:pt x="477" y="978"/>
                  <a:pt x="477" y="978"/>
                </a:cubicBezTo>
                <a:cubicBezTo>
                  <a:pt x="475" y="978"/>
                  <a:pt x="475" y="978"/>
                  <a:pt x="475" y="978"/>
                </a:cubicBezTo>
                <a:cubicBezTo>
                  <a:pt x="470" y="981"/>
                  <a:pt x="470" y="981"/>
                  <a:pt x="470" y="981"/>
                </a:cubicBezTo>
                <a:cubicBezTo>
                  <a:pt x="469" y="980"/>
                  <a:pt x="469" y="980"/>
                  <a:pt x="469" y="980"/>
                </a:cubicBezTo>
                <a:cubicBezTo>
                  <a:pt x="465" y="981"/>
                  <a:pt x="465" y="981"/>
                  <a:pt x="465" y="981"/>
                </a:cubicBezTo>
                <a:cubicBezTo>
                  <a:pt x="465" y="981"/>
                  <a:pt x="469" y="978"/>
                  <a:pt x="463" y="980"/>
                </a:cubicBezTo>
                <a:cubicBezTo>
                  <a:pt x="466" y="975"/>
                  <a:pt x="466" y="975"/>
                  <a:pt x="466" y="975"/>
                </a:cubicBezTo>
                <a:cubicBezTo>
                  <a:pt x="462" y="976"/>
                  <a:pt x="462" y="976"/>
                  <a:pt x="462" y="976"/>
                </a:cubicBezTo>
                <a:cubicBezTo>
                  <a:pt x="460" y="981"/>
                  <a:pt x="460" y="981"/>
                  <a:pt x="460" y="981"/>
                </a:cubicBezTo>
                <a:cubicBezTo>
                  <a:pt x="453" y="978"/>
                  <a:pt x="473" y="980"/>
                  <a:pt x="453" y="981"/>
                </a:cubicBezTo>
                <a:cubicBezTo>
                  <a:pt x="448" y="979"/>
                  <a:pt x="448" y="979"/>
                  <a:pt x="448" y="979"/>
                </a:cubicBezTo>
                <a:cubicBezTo>
                  <a:pt x="447" y="977"/>
                  <a:pt x="447" y="977"/>
                  <a:pt x="447" y="977"/>
                </a:cubicBezTo>
                <a:cubicBezTo>
                  <a:pt x="438" y="978"/>
                  <a:pt x="438" y="978"/>
                  <a:pt x="438" y="978"/>
                </a:cubicBezTo>
                <a:cubicBezTo>
                  <a:pt x="440" y="979"/>
                  <a:pt x="440" y="979"/>
                  <a:pt x="440" y="979"/>
                </a:cubicBezTo>
                <a:cubicBezTo>
                  <a:pt x="447" y="979"/>
                  <a:pt x="447" y="979"/>
                  <a:pt x="447" y="979"/>
                </a:cubicBezTo>
                <a:cubicBezTo>
                  <a:pt x="443" y="983"/>
                  <a:pt x="443" y="983"/>
                  <a:pt x="443" y="983"/>
                </a:cubicBezTo>
                <a:cubicBezTo>
                  <a:pt x="436" y="984"/>
                  <a:pt x="436" y="984"/>
                  <a:pt x="436" y="984"/>
                </a:cubicBezTo>
                <a:cubicBezTo>
                  <a:pt x="437" y="983"/>
                  <a:pt x="437" y="983"/>
                  <a:pt x="437" y="983"/>
                </a:cubicBezTo>
                <a:cubicBezTo>
                  <a:pt x="434" y="982"/>
                  <a:pt x="434" y="982"/>
                  <a:pt x="434" y="982"/>
                </a:cubicBezTo>
                <a:cubicBezTo>
                  <a:pt x="428" y="983"/>
                  <a:pt x="428" y="983"/>
                  <a:pt x="428" y="983"/>
                </a:cubicBezTo>
                <a:cubicBezTo>
                  <a:pt x="420" y="983"/>
                  <a:pt x="420" y="983"/>
                  <a:pt x="420" y="983"/>
                </a:cubicBezTo>
                <a:cubicBezTo>
                  <a:pt x="412" y="982"/>
                  <a:pt x="412" y="982"/>
                  <a:pt x="412" y="982"/>
                </a:cubicBezTo>
                <a:cubicBezTo>
                  <a:pt x="402" y="984"/>
                  <a:pt x="402" y="984"/>
                  <a:pt x="402" y="984"/>
                </a:cubicBezTo>
                <a:cubicBezTo>
                  <a:pt x="399" y="983"/>
                  <a:pt x="399" y="983"/>
                  <a:pt x="399" y="983"/>
                </a:cubicBezTo>
                <a:cubicBezTo>
                  <a:pt x="397" y="984"/>
                  <a:pt x="397" y="984"/>
                  <a:pt x="397" y="984"/>
                </a:cubicBezTo>
                <a:cubicBezTo>
                  <a:pt x="389" y="984"/>
                  <a:pt x="389" y="984"/>
                  <a:pt x="389" y="984"/>
                </a:cubicBezTo>
                <a:cubicBezTo>
                  <a:pt x="391" y="985"/>
                  <a:pt x="393" y="984"/>
                  <a:pt x="394" y="983"/>
                </a:cubicBezTo>
                <a:cubicBezTo>
                  <a:pt x="392" y="982"/>
                  <a:pt x="400" y="981"/>
                  <a:pt x="391" y="981"/>
                </a:cubicBezTo>
                <a:cubicBezTo>
                  <a:pt x="391" y="982"/>
                  <a:pt x="391" y="982"/>
                  <a:pt x="391" y="982"/>
                </a:cubicBezTo>
                <a:cubicBezTo>
                  <a:pt x="390" y="981"/>
                  <a:pt x="398" y="978"/>
                  <a:pt x="384" y="982"/>
                </a:cubicBezTo>
                <a:cubicBezTo>
                  <a:pt x="379" y="981"/>
                  <a:pt x="379" y="981"/>
                  <a:pt x="379" y="981"/>
                </a:cubicBezTo>
                <a:cubicBezTo>
                  <a:pt x="378" y="981"/>
                  <a:pt x="383" y="979"/>
                  <a:pt x="377" y="982"/>
                </a:cubicBezTo>
                <a:cubicBezTo>
                  <a:pt x="379" y="985"/>
                  <a:pt x="379" y="985"/>
                  <a:pt x="379" y="985"/>
                </a:cubicBezTo>
                <a:cubicBezTo>
                  <a:pt x="377" y="986"/>
                  <a:pt x="377" y="986"/>
                  <a:pt x="377" y="986"/>
                </a:cubicBezTo>
                <a:cubicBezTo>
                  <a:pt x="375" y="986"/>
                  <a:pt x="375" y="986"/>
                  <a:pt x="375" y="986"/>
                </a:cubicBezTo>
                <a:cubicBezTo>
                  <a:pt x="374" y="984"/>
                  <a:pt x="374" y="984"/>
                  <a:pt x="374" y="984"/>
                </a:cubicBezTo>
                <a:cubicBezTo>
                  <a:pt x="376" y="981"/>
                  <a:pt x="385" y="985"/>
                  <a:pt x="367" y="987"/>
                </a:cubicBezTo>
                <a:cubicBezTo>
                  <a:pt x="364" y="988"/>
                  <a:pt x="364" y="988"/>
                  <a:pt x="364" y="988"/>
                </a:cubicBezTo>
                <a:cubicBezTo>
                  <a:pt x="361" y="988"/>
                  <a:pt x="361" y="988"/>
                  <a:pt x="361" y="988"/>
                </a:cubicBezTo>
                <a:cubicBezTo>
                  <a:pt x="363" y="987"/>
                  <a:pt x="363" y="987"/>
                  <a:pt x="363" y="987"/>
                </a:cubicBezTo>
                <a:cubicBezTo>
                  <a:pt x="356" y="984"/>
                  <a:pt x="356" y="984"/>
                  <a:pt x="356" y="984"/>
                </a:cubicBezTo>
                <a:cubicBezTo>
                  <a:pt x="353" y="984"/>
                  <a:pt x="353" y="984"/>
                  <a:pt x="353" y="984"/>
                </a:cubicBezTo>
                <a:cubicBezTo>
                  <a:pt x="353" y="983"/>
                  <a:pt x="353" y="983"/>
                  <a:pt x="353" y="983"/>
                </a:cubicBezTo>
                <a:cubicBezTo>
                  <a:pt x="355" y="982"/>
                  <a:pt x="355" y="982"/>
                  <a:pt x="355" y="982"/>
                </a:cubicBezTo>
                <a:cubicBezTo>
                  <a:pt x="352" y="981"/>
                  <a:pt x="352" y="981"/>
                  <a:pt x="352" y="981"/>
                </a:cubicBezTo>
                <a:cubicBezTo>
                  <a:pt x="351" y="984"/>
                  <a:pt x="351" y="984"/>
                  <a:pt x="351" y="984"/>
                </a:cubicBezTo>
                <a:cubicBezTo>
                  <a:pt x="350" y="984"/>
                  <a:pt x="353" y="983"/>
                  <a:pt x="349" y="983"/>
                </a:cubicBezTo>
                <a:cubicBezTo>
                  <a:pt x="350" y="982"/>
                  <a:pt x="350" y="982"/>
                  <a:pt x="350" y="982"/>
                </a:cubicBezTo>
                <a:cubicBezTo>
                  <a:pt x="350" y="981"/>
                  <a:pt x="350" y="981"/>
                  <a:pt x="350" y="981"/>
                </a:cubicBezTo>
                <a:cubicBezTo>
                  <a:pt x="346" y="983"/>
                  <a:pt x="346" y="983"/>
                  <a:pt x="346" y="983"/>
                </a:cubicBezTo>
                <a:cubicBezTo>
                  <a:pt x="347" y="981"/>
                  <a:pt x="347" y="981"/>
                  <a:pt x="347" y="981"/>
                </a:cubicBezTo>
                <a:cubicBezTo>
                  <a:pt x="342" y="982"/>
                  <a:pt x="342" y="982"/>
                  <a:pt x="342" y="982"/>
                </a:cubicBezTo>
                <a:cubicBezTo>
                  <a:pt x="341" y="984"/>
                  <a:pt x="341" y="984"/>
                  <a:pt x="341" y="984"/>
                </a:cubicBezTo>
                <a:cubicBezTo>
                  <a:pt x="338" y="983"/>
                  <a:pt x="346" y="980"/>
                  <a:pt x="339" y="982"/>
                </a:cubicBezTo>
                <a:cubicBezTo>
                  <a:pt x="337" y="985"/>
                  <a:pt x="337" y="985"/>
                  <a:pt x="337" y="985"/>
                </a:cubicBezTo>
                <a:cubicBezTo>
                  <a:pt x="337" y="984"/>
                  <a:pt x="337" y="984"/>
                  <a:pt x="337" y="984"/>
                </a:cubicBezTo>
                <a:cubicBezTo>
                  <a:pt x="335" y="986"/>
                  <a:pt x="335" y="986"/>
                  <a:pt x="335" y="986"/>
                </a:cubicBezTo>
                <a:cubicBezTo>
                  <a:pt x="337" y="983"/>
                  <a:pt x="337" y="983"/>
                  <a:pt x="337" y="983"/>
                </a:cubicBezTo>
                <a:cubicBezTo>
                  <a:pt x="334" y="980"/>
                  <a:pt x="334" y="980"/>
                  <a:pt x="334" y="980"/>
                </a:cubicBezTo>
                <a:cubicBezTo>
                  <a:pt x="331" y="982"/>
                  <a:pt x="331" y="982"/>
                  <a:pt x="331" y="982"/>
                </a:cubicBezTo>
                <a:cubicBezTo>
                  <a:pt x="330" y="983"/>
                  <a:pt x="330" y="983"/>
                  <a:pt x="332" y="983"/>
                </a:cubicBezTo>
                <a:cubicBezTo>
                  <a:pt x="332" y="984"/>
                  <a:pt x="332" y="984"/>
                  <a:pt x="331" y="984"/>
                </a:cubicBezTo>
                <a:cubicBezTo>
                  <a:pt x="329" y="983"/>
                  <a:pt x="329" y="983"/>
                  <a:pt x="329" y="983"/>
                </a:cubicBezTo>
                <a:cubicBezTo>
                  <a:pt x="327" y="984"/>
                  <a:pt x="327" y="984"/>
                  <a:pt x="327" y="984"/>
                </a:cubicBezTo>
                <a:cubicBezTo>
                  <a:pt x="327" y="986"/>
                  <a:pt x="327" y="986"/>
                  <a:pt x="327" y="986"/>
                </a:cubicBezTo>
                <a:cubicBezTo>
                  <a:pt x="327" y="987"/>
                  <a:pt x="327" y="987"/>
                  <a:pt x="327" y="987"/>
                </a:cubicBezTo>
                <a:cubicBezTo>
                  <a:pt x="325" y="987"/>
                  <a:pt x="325" y="987"/>
                  <a:pt x="325" y="987"/>
                </a:cubicBezTo>
                <a:cubicBezTo>
                  <a:pt x="325" y="983"/>
                  <a:pt x="325" y="983"/>
                  <a:pt x="325" y="983"/>
                </a:cubicBezTo>
                <a:cubicBezTo>
                  <a:pt x="321" y="982"/>
                  <a:pt x="321" y="982"/>
                  <a:pt x="321" y="982"/>
                </a:cubicBezTo>
                <a:cubicBezTo>
                  <a:pt x="327" y="981"/>
                  <a:pt x="327" y="981"/>
                  <a:pt x="327" y="981"/>
                </a:cubicBezTo>
                <a:cubicBezTo>
                  <a:pt x="327" y="978"/>
                  <a:pt x="319" y="986"/>
                  <a:pt x="328" y="978"/>
                </a:cubicBezTo>
                <a:cubicBezTo>
                  <a:pt x="327" y="978"/>
                  <a:pt x="327" y="978"/>
                  <a:pt x="327" y="978"/>
                </a:cubicBezTo>
                <a:cubicBezTo>
                  <a:pt x="325" y="975"/>
                  <a:pt x="325" y="975"/>
                  <a:pt x="325" y="975"/>
                </a:cubicBezTo>
                <a:cubicBezTo>
                  <a:pt x="325" y="973"/>
                  <a:pt x="325" y="973"/>
                  <a:pt x="325" y="973"/>
                </a:cubicBezTo>
                <a:cubicBezTo>
                  <a:pt x="323" y="972"/>
                  <a:pt x="323" y="972"/>
                  <a:pt x="323" y="972"/>
                </a:cubicBezTo>
                <a:cubicBezTo>
                  <a:pt x="319" y="975"/>
                  <a:pt x="319" y="975"/>
                  <a:pt x="319" y="975"/>
                </a:cubicBezTo>
                <a:cubicBezTo>
                  <a:pt x="314" y="976"/>
                  <a:pt x="314" y="976"/>
                  <a:pt x="314" y="976"/>
                </a:cubicBezTo>
                <a:cubicBezTo>
                  <a:pt x="314" y="973"/>
                  <a:pt x="314" y="973"/>
                  <a:pt x="314" y="973"/>
                </a:cubicBezTo>
                <a:cubicBezTo>
                  <a:pt x="312" y="970"/>
                  <a:pt x="312" y="970"/>
                  <a:pt x="312" y="970"/>
                </a:cubicBezTo>
                <a:cubicBezTo>
                  <a:pt x="313" y="968"/>
                  <a:pt x="313" y="968"/>
                  <a:pt x="313" y="968"/>
                </a:cubicBezTo>
                <a:cubicBezTo>
                  <a:pt x="317" y="967"/>
                  <a:pt x="317" y="967"/>
                  <a:pt x="317" y="967"/>
                </a:cubicBezTo>
                <a:cubicBezTo>
                  <a:pt x="315" y="965"/>
                  <a:pt x="315" y="965"/>
                  <a:pt x="315" y="965"/>
                </a:cubicBezTo>
                <a:cubicBezTo>
                  <a:pt x="314" y="966"/>
                  <a:pt x="314" y="966"/>
                  <a:pt x="314" y="966"/>
                </a:cubicBezTo>
                <a:cubicBezTo>
                  <a:pt x="314" y="962"/>
                  <a:pt x="314" y="962"/>
                  <a:pt x="314" y="962"/>
                </a:cubicBezTo>
                <a:cubicBezTo>
                  <a:pt x="312" y="963"/>
                  <a:pt x="312" y="963"/>
                  <a:pt x="312" y="963"/>
                </a:cubicBezTo>
                <a:cubicBezTo>
                  <a:pt x="311" y="961"/>
                  <a:pt x="323" y="976"/>
                  <a:pt x="314" y="955"/>
                </a:cubicBezTo>
                <a:cubicBezTo>
                  <a:pt x="313" y="955"/>
                  <a:pt x="313" y="955"/>
                  <a:pt x="313" y="955"/>
                </a:cubicBezTo>
                <a:cubicBezTo>
                  <a:pt x="310" y="957"/>
                  <a:pt x="310" y="957"/>
                  <a:pt x="310" y="957"/>
                </a:cubicBezTo>
                <a:cubicBezTo>
                  <a:pt x="307" y="954"/>
                  <a:pt x="307" y="954"/>
                  <a:pt x="307" y="954"/>
                </a:cubicBezTo>
                <a:cubicBezTo>
                  <a:pt x="304" y="955"/>
                  <a:pt x="304" y="955"/>
                  <a:pt x="304" y="955"/>
                </a:cubicBezTo>
                <a:cubicBezTo>
                  <a:pt x="301" y="958"/>
                  <a:pt x="301" y="958"/>
                  <a:pt x="301" y="958"/>
                </a:cubicBezTo>
                <a:cubicBezTo>
                  <a:pt x="301" y="959"/>
                  <a:pt x="297" y="958"/>
                  <a:pt x="302" y="960"/>
                </a:cubicBezTo>
                <a:cubicBezTo>
                  <a:pt x="300" y="960"/>
                  <a:pt x="300" y="960"/>
                  <a:pt x="300" y="960"/>
                </a:cubicBezTo>
                <a:cubicBezTo>
                  <a:pt x="301" y="962"/>
                  <a:pt x="301" y="962"/>
                  <a:pt x="301" y="962"/>
                </a:cubicBezTo>
                <a:cubicBezTo>
                  <a:pt x="300" y="965"/>
                  <a:pt x="300" y="965"/>
                  <a:pt x="300" y="965"/>
                </a:cubicBezTo>
                <a:cubicBezTo>
                  <a:pt x="297" y="964"/>
                  <a:pt x="297" y="964"/>
                  <a:pt x="297" y="964"/>
                </a:cubicBezTo>
                <a:cubicBezTo>
                  <a:pt x="296" y="961"/>
                  <a:pt x="296" y="961"/>
                  <a:pt x="296" y="961"/>
                </a:cubicBezTo>
                <a:cubicBezTo>
                  <a:pt x="297" y="958"/>
                  <a:pt x="297" y="958"/>
                  <a:pt x="297" y="958"/>
                </a:cubicBezTo>
                <a:cubicBezTo>
                  <a:pt x="296" y="955"/>
                  <a:pt x="296" y="955"/>
                  <a:pt x="296" y="955"/>
                </a:cubicBezTo>
                <a:cubicBezTo>
                  <a:pt x="294" y="953"/>
                  <a:pt x="294" y="953"/>
                  <a:pt x="294" y="953"/>
                </a:cubicBezTo>
                <a:cubicBezTo>
                  <a:pt x="288" y="954"/>
                  <a:pt x="288" y="954"/>
                  <a:pt x="288" y="954"/>
                </a:cubicBezTo>
                <a:cubicBezTo>
                  <a:pt x="285" y="956"/>
                  <a:pt x="285" y="956"/>
                  <a:pt x="285" y="956"/>
                </a:cubicBezTo>
                <a:cubicBezTo>
                  <a:pt x="282" y="951"/>
                  <a:pt x="282" y="951"/>
                  <a:pt x="282" y="951"/>
                </a:cubicBezTo>
                <a:cubicBezTo>
                  <a:pt x="284" y="952"/>
                  <a:pt x="278" y="954"/>
                  <a:pt x="285" y="950"/>
                </a:cubicBezTo>
                <a:cubicBezTo>
                  <a:pt x="285" y="952"/>
                  <a:pt x="285" y="952"/>
                  <a:pt x="285" y="952"/>
                </a:cubicBezTo>
                <a:cubicBezTo>
                  <a:pt x="287" y="954"/>
                  <a:pt x="287" y="954"/>
                  <a:pt x="287" y="954"/>
                </a:cubicBezTo>
                <a:cubicBezTo>
                  <a:pt x="289" y="952"/>
                  <a:pt x="289" y="952"/>
                  <a:pt x="289" y="952"/>
                </a:cubicBezTo>
                <a:cubicBezTo>
                  <a:pt x="289" y="950"/>
                  <a:pt x="280" y="957"/>
                  <a:pt x="294" y="952"/>
                </a:cubicBezTo>
                <a:cubicBezTo>
                  <a:pt x="292" y="950"/>
                  <a:pt x="292" y="950"/>
                  <a:pt x="292" y="950"/>
                </a:cubicBezTo>
                <a:cubicBezTo>
                  <a:pt x="295" y="951"/>
                  <a:pt x="278" y="953"/>
                  <a:pt x="298" y="950"/>
                </a:cubicBezTo>
                <a:cubicBezTo>
                  <a:pt x="301" y="946"/>
                  <a:pt x="301" y="946"/>
                  <a:pt x="301" y="946"/>
                </a:cubicBezTo>
                <a:cubicBezTo>
                  <a:pt x="305" y="946"/>
                  <a:pt x="305" y="946"/>
                  <a:pt x="305" y="946"/>
                </a:cubicBezTo>
                <a:cubicBezTo>
                  <a:pt x="306" y="945"/>
                  <a:pt x="306" y="945"/>
                  <a:pt x="306" y="945"/>
                </a:cubicBezTo>
                <a:cubicBezTo>
                  <a:pt x="301" y="944"/>
                  <a:pt x="301" y="944"/>
                  <a:pt x="301" y="944"/>
                </a:cubicBezTo>
                <a:cubicBezTo>
                  <a:pt x="305" y="942"/>
                  <a:pt x="305" y="942"/>
                  <a:pt x="305" y="942"/>
                </a:cubicBezTo>
                <a:cubicBezTo>
                  <a:pt x="315" y="938"/>
                  <a:pt x="315" y="938"/>
                  <a:pt x="315" y="938"/>
                </a:cubicBezTo>
                <a:cubicBezTo>
                  <a:pt x="310" y="937"/>
                  <a:pt x="310" y="937"/>
                  <a:pt x="310" y="937"/>
                </a:cubicBezTo>
                <a:cubicBezTo>
                  <a:pt x="311" y="934"/>
                  <a:pt x="311" y="934"/>
                  <a:pt x="311" y="934"/>
                </a:cubicBezTo>
                <a:cubicBezTo>
                  <a:pt x="314" y="933"/>
                  <a:pt x="314" y="933"/>
                  <a:pt x="314" y="933"/>
                </a:cubicBezTo>
                <a:cubicBezTo>
                  <a:pt x="319" y="931"/>
                  <a:pt x="319" y="931"/>
                  <a:pt x="319" y="931"/>
                </a:cubicBezTo>
                <a:cubicBezTo>
                  <a:pt x="318" y="927"/>
                  <a:pt x="318" y="927"/>
                  <a:pt x="318" y="927"/>
                </a:cubicBezTo>
                <a:cubicBezTo>
                  <a:pt x="321" y="926"/>
                  <a:pt x="321" y="926"/>
                  <a:pt x="321" y="926"/>
                </a:cubicBezTo>
                <a:cubicBezTo>
                  <a:pt x="323" y="928"/>
                  <a:pt x="323" y="928"/>
                  <a:pt x="323" y="928"/>
                </a:cubicBezTo>
                <a:cubicBezTo>
                  <a:pt x="331" y="925"/>
                  <a:pt x="331" y="925"/>
                  <a:pt x="331" y="925"/>
                </a:cubicBezTo>
                <a:cubicBezTo>
                  <a:pt x="331" y="926"/>
                  <a:pt x="319" y="928"/>
                  <a:pt x="337" y="926"/>
                </a:cubicBezTo>
                <a:cubicBezTo>
                  <a:pt x="336" y="924"/>
                  <a:pt x="336" y="924"/>
                  <a:pt x="336" y="924"/>
                </a:cubicBezTo>
                <a:cubicBezTo>
                  <a:pt x="337" y="924"/>
                  <a:pt x="335" y="928"/>
                  <a:pt x="337" y="923"/>
                </a:cubicBezTo>
                <a:cubicBezTo>
                  <a:pt x="332" y="924"/>
                  <a:pt x="332" y="924"/>
                  <a:pt x="332" y="924"/>
                </a:cubicBezTo>
                <a:cubicBezTo>
                  <a:pt x="332" y="921"/>
                  <a:pt x="332" y="921"/>
                  <a:pt x="332" y="921"/>
                </a:cubicBezTo>
                <a:cubicBezTo>
                  <a:pt x="335" y="921"/>
                  <a:pt x="335" y="921"/>
                  <a:pt x="335" y="921"/>
                </a:cubicBezTo>
                <a:cubicBezTo>
                  <a:pt x="335" y="919"/>
                  <a:pt x="335" y="919"/>
                  <a:pt x="335" y="919"/>
                </a:cubicBezTo>
                <a:cubicBezTo>
                  <a:pt x="336" y="918"/>
                  <a:pt x="336" y="918"/>
                  <a:pt x="336" y="918"/>
                </a:cubicBezTo>
                <a:cubicBezTo>
                  <a:pt x="335" y="916"/>
                  <a:pt x="335" y="916"/>
                  <a:pt x="335" y="916"/>
                </a:cubicBezTo>
                <a:cubicBezTo>
                  <a:pt x="331" y="916"/>
                  <a:pt x="331" y="916"/>
                  <a:pt x="331" y="916"/>
                </a:cubicBezTo>
                <a:cubicBezTo>
                  <a:pt x="332" y="914"/>
                  <a:pt x="332" y="914"/>
                  <a:pt x="332" y="914"/>
                </a:cubicBezTo>
                <a:cubicBezTo>
                  <a:pt x="326" y="908"/>
                  <a:pt x="326" y="908"/>
                  <a:pt x="326" y="908"/>
                </a:cubicBezTo>
                <a:cubicBezTo>
                  <a:pt x="325" y="908"/>
                  <a:pt x="331" y="908"/>
                  <a:pt x="324" y="910"/>
                </a:cubicBezTo>
                <a:cubicBezTo>
                  <a:pt x="325" y="908"/>
                  <a:pt x="325" y="908"/>
                  <a:pt x="325" y="908"/>
                </a:cubicBezTo>
                <a:cubicBezTo>
                  <a:pt x="318" y="906"/>
                  <a:pt x="318" y="906"/>
                  <a:pt x="318" y="906"/>
                </a:cubicBezTo>
                <a:cubicBezTo>
                  <a:pt x="316" y="909"/>
                  <a:pt x="316" y="909"/>
                  <a:pt x="316" y="909"/>
                </a:cubicBezTo>
                <a:cubicBezTo>
                  <a:pt x="314" y="907"/>
                  <a:pt x="314" y="907"/>
                  <a:pt x="314" y="907"/>
                </a:cubicBezTo>
                <a:cubicBezTo>
                  <a:pt x="315" y="907"/>
                  <a:pt x="315" y="910"/>
                  <a:pt x="316" y="906"/>
                </a:cubicBezTo>
                <a:cubicBezTo>
                  <a:pt x="313" y="906"/>
                  <a:pt x="313" y="906"/>
                  <a:pt x="313" y="906"/>
                </a:cubicBezTo>
                <a:cubicBezTo>
                  <a:pt x="313" y="907"/>
                  <a:pt x="310" y="907"/>
                  <a:pt x="311" y="908"/>
                </a:cubicBezTo>
                <a:cubicBezTo>
                  <a:pt x="310" y="910"/>
                  <a:pt x="310" y="910"/>
                  <a:pt x="310" y="910"/>
                </a:cubicBezTo>
                <a:cubicBezTo>
                  <a:pt x="310" y="907"/>
                  <a:pt x="310" y="907"/>
                  <a:pt x="310" y="907"/>
                </a:cubicBezTo>
                <a:cubicBezTo>
                  <a:pt x="304" y="905"/>
                  <a:pt x="304" y="905"/>
                  <a:pt x="304" y="905"/>
                </a:cubicBezTo>
                <a:cubicBezTo>
                  <a:pt x="303" y="909"/>
                  <a:pt x="300" y="903"/>
                  <a:pt x="297" y="909"/>
                </a:cubicBezTo>
                <a:cubicBezTo>
                  <a:pt x="295" y="908"/>
                  <a:pt x="295" y="908"/>
                  <a:pt x="295" y="908"/>
                </a:cubicBezTo>
                <a:cubicBezTo>
                  <a:pt x="291" y="912"/>
                  <a:pt x="291" y="912"/>
                  <a:pt x="291" y="912"/>
                </a:cubicBezTo>
                <a:cubicBezTo>
                  <a:pt x="285" y="911"/>
                  <a:pt x="285" y="911"/>
                  <a:pt x="285" y="911"/>
                </a:cubicBezTo>
                <a:cubicBezTo>
                  <a:pt x="287" y="911"/>
                  <a:pt x="287" y="911"/>
                  <a:pt x="287" y="911"/>
                </a:cubicBezTo>
                <a:cubicBezTo>
                  <a:pt x="287" y="909"/>
                  <a:pt x="287" y="909"/>
                  <a:pt x="287" y="909"/>
                </a:cubicBezTo>
                <a:cubicBezTo>
                  <a:pt x="288" y="907"/>
                  <a:pt x="275" y="916"/>
                  <a:pt x="293" y="908"/>
                </a:cubicBezTo>
                <a:cubicBezTo>
                  <a:pt x="291" y="906"/>
                  <a:pt x="291" y="906"/>
                  <a:pt x="291" y="906"/>
                </a:cubicBezTo>
                <a:cubicBezTo>
                  <a:pt x="287" y="910"/>
                  <a:pt x="290" y="901"/>
                  <a:pt x="282" y="909"/>
                </a:cubicBezTo>
                <a:cubicBezTo>
                  <a:pt x="282" y="908"/>
                  <a:pt x="282" y="908"/>
                  <a:pt x="282" y="908"/>
                </a:cubicBezTo>
                <a:cubicBezTo>
                  <a:pt x="286" y="905"/>
                  <a:pt x="286" y="905"/>
                  <a:pt x="286" y="905"/>
                </a:cubicBezTo>
                <a:cubicBezTo>
                  <a:pt x="286" y="905"/>
                  <a:pt x="286" y="905"/>
                  <a:pt x="286" y="905"/>
                </a:cubicBezTo>
                <a:cubicBezTo>
                  <a:pt x="290" y="906"/>
                  <a:pt x="290" y="906"/>
                  <a:pt x="290" y="906"/>
                </a:cubicBezTo>
                <a:cubicBezTo>
                  <a:pt x="295" y="903"/>
                  <a:pt x="295" y="903"/>
                  <a:pt x="295" y="903"/>
                </a:cubicBezTo>
                <a:cubicBezTo>
                  <a:pt x="292" y="899"/>
                  <a:pt x="292" y="899"/>
                  <a:pt x="292" y="899"/>
                </a:cubicBezTo>
                <a:cubicBezTo>
                  <a:pt x="294" y="897"/>
                  <a:pt x="294" y="897"/>
                  <a:pt x="294" y="897"/>
                </a:cubicBezTo>
                <a:cubicBezTo>
                  <a:pt x="293" y="899"/>
                  <a:pt x="293" y="899"/>
                  <a:pt x="293" y="899"/>
                </a:cubicBezTo>
                <a:cubicBezTo>
                  <a:pt x="294" y="900"/>
                  <a:pt x="294" y="900"/>
                  <a:pt x="294" y="900"/>
                </a:cubicBezTo>
                <a:cubicBezTo>
                  <a:pt x="301" y="897"/>
                  <a:pt x="301" y="897"/>
                  <a:pt x="301" y="897"/>
                </a:cubicBezTo>
                <a:cubicBezTo>
                  <a:pt x="304" y="898"/>
                  <a:pt x="304" y="898"/>
                  <a:pt x="304" y="898"/>
                </a:cubicBezTo>
                <a:cubicBezTo>
                  <a:pt x="312" y="894"/>
                  <a:pt x="312" y="894"/>
                  <a:pt x="312" y="894"/>
                </a:cubicBezTo>
                <a:cubicBezTo>
                  <a:pt x="311" y="894"/>
                  <a:pt x="311" y="894"/>
                  <a:pt x="311" y="894"/>
                </a:cubicBezTo>
                <a:cubicBezTo>
                  <a:pt x="309" y="892"/>
                  <a:pt x="309" y="892"/>
                  <a:pt x="309" y="892"/>
                </a:cubicBezTo>
                <a:cubicBezTo>
                  <a:pt x="309" y="893"/>
                  <a:pt x="311" y="889"/>
                  <a:pt x="308" y="893"/>
                </a:cubicBezTo>
                <a:cubicBezTo>
                  <a:pt x="307" y="893"/>
                  <a:pt x="307" y="893"/>
                  <a:pt x="307" y="893"/>
                </a:cubicBezTo>
                <a:cubicBezTo>
                  <a:pt x="306" y="891"/>
                  <a:pt x="320" y="898"/>
                  <a:pt x="303" y="889"/>
                </a:cubicBezTo>
                <a:cubicBezTo>
                  <a:pt x="303" y="887"/>
                  <a:pt x="303" y="887"/>
                  <a:pt x="303" y="887"/>
                </a:cubicBezTo>
                <a:cubicBezTo>
                  <a:pt x="303" y="887"/>
                  <a:pt x="302" y="886"/>
                  <a:pt x="304" y="886"/>
                </a:cubicBezTo>
                <a:cubicBezTo>
                  <a:pt x="300" y="885"/>
                  <a:pt x="300" y="885"/>
                  <a:pt x="300" y="885"/>
                </a:cubicBezTo>
                <a:cubicBezTo>
                  <a:pt x="300" y="884"/>
                  <a:pt x="300" y="884"/>
                  <a:pt x="300" y="884"/>
                </a:cubicBezTo>
                <a:cubicBezTo>
                  <a:pt x="298" y="883"/>
                  <a:pt x="298" y="883"/>
                  <a:pt x="298" y="883"/>
                </a:cubicBezTo>
                <a:cubicBezTo>
                  <a:pt x="297" y="883"/>
                  <a:pt x="303" y="880"/>
                  <a:pt x="296" y="884"/>
                </a:cubicBezTo>
                <a:cubicBezTo>
                  <a:pt x="297" y="885"/>
                  <a:pt x="297" y="883"/>
                  <a:pt x="298" y="885"/>
                </a:cubicBezTo>
                <a:cubicBezTo>
                  <a:pt x="295" y="886"/>
                  <a:pt x="295" y="886"/>
                  <a:pt x="295" y="886"/>
                </a:cubicBezTo>
                <a:cubicBezTo>
                  <a:pt x="298" y="887"/>
                  <a:pt x="298" y="887"/>
                  <a:pt x="298" y="887"/>
                </a:cubicBezTo>
                <a:cubicBezTo>
                  <a:pt x="294" y="892"/>
                  <a:pt x="294" y="892"/>
                  <a:pt x="294" y="892"/>
                </a:cubicBezTo>
                <a:cubicBezTo>
                  <a:pt x="291" y="892"/>
                  <a:pt x="291" y="892"/>
                  <a:pt x="291" y="892"/>
                </a:cubicBezTo>
                <a:cubicBezTo>
                  <a:pt x="291" y="892"/>
                  <a:pt x="295" y="889"/>
                  <a:pt x="291" y="894"/>
                </a:cubicBezTo>
                <a:cubicBezTo>
                  <a:pt x="289" y="893"/>
                  <a:pt x="289" y="893"/>
                  <a:pt x="289" y="893"/>
                </a:cubicBezTo>
                <a:cubicBezTo>
                  <a:pt x="294" y="887"/>
                  <a:pt x="294" y="887"/>
                  <a:pt x="294" y="887"/>
                </a:cubicBezTo>
                <a:cubicBezTo>
                  <a:pt x="292" y="887"/>
                  <a:pt x="297" y="885"/>
                  <a:pt x="291" y="886"/>
                </a:cubicBezTo>
                <a:cubicBezTo>
                  <a:pt x="291" y="888"/>
                  <a:pt x="291" y="888"/>
                  <a:pt x="291" y="888"/>
                </a:cubicBezTo>
                <a:cubicBezTo>
                  <a:pt x="289" y="885"/>
                  <a:pt x="289" y="885"/>
                  <a:pt x="289" y="885"/>
                </a:cubicBezTo>
                <a:cubicBezTo>
                  <a:pt x="286" y="885"/>
                  <a:pt x="299" y="879"/>
                  <a:pt x="285" y="888"/>
                </a:cubicBezTo>
                <a:cubicBezTo>
                  <a:pt x="285" y="889"/>
                  <a:pt x="285" y="889"/>
                  <a:pt x="285" y="889"/>
                </a:cubicBezTo>
                <a:cubicBezTo>
                  <a:pt x="287" y="889"/>
                  <a:pt x="287" y="889"/>
                  <a:pt x="287" y="889"/>
                </a:cubicBezTo>
                <a:cubicBezTo>
                  <a:pt x="279" y="895"/>
                  <a:pt x="279" y="895"/>
                  <a:pt x="279" y="895"/>
                </a:cubicBezTo>
                <a:cubicBezTo>
                  <a:pt x="284" y="889"/>
                  <a:pt x="284" y="889"/>
                  <a:pt x="284" y="889"/>
                </a:cubicBezTo>
                <a:cubicBezTo>
                  <a:pt x="281" y="889"/>
                  <a:pt x="281" y="889"/>
                  <a:pt x="281" y="889"/>
                </a:cubicBezTo>
                <a:cubicBezTo>
                  <a:pt x="286" y="890"/>
                  <a:pt x="279" y="887"/>
                  <a:pt x="285" y="885"/>
                </a:cubicBezTo>
                <a:cubicBezTo>
                  <a:pt x="283" y="884"/>
                  <a:pt x="283" y="884"/>
                  <a:pt x="283" y="884"/>
                </a:cubicBezTo>
                <a:cubicBezTo>
                  <a:pt x="287" y="883"/>
                  <a:pt x="287" y="883"/>
                  <a:pt x="287" y="883"/>
                </a:cubicBezTo>
                <a:cubicBezTo>
                  <a:pt x="288" y="883"/>
                  <a:pt x="289" y="882"/>
                  <a:pt x="288" y="884"/>
                </a:cubicBezTo>
                <a:cubicBezTo>
                  <a:pt x="289" y="883"/>
                  <a:pt x="289" y="883"/>
                  <a:pt x="289" y="883"/>
                </a:cubicBezTo>
                <a:cubicBezTo>
                  <a:pt x="293" y="878"/>
                  <a:pt x="287" y="886"/>
                  <a:pt x="296" y="878"/>
                </a:cubicBezTo>
                <a:cubicBezTo>
                  <a:pt x="299" y="876"/>
                  <a:pt x="299" y="876"/>
                  <a:pt x="299" y="876"/>
                </a:cubicBezTo>
                <a:cubicBezTo>
                  <a:pt x="293" y="875"/>
                  <a:pt x="293" y="875"/>
                  <a:pt x="293" y="875"/>
                </a:cubicBezTo>
                <a:cubicBezTo>
                  <a:pt x="291" y="877"/>
                  <a:pt x="291" y="877"/>
                  <a:pt x="291" y="877"/>
                </a:cubicBezTo>
                <a:cubicBezTo>
                  <a:pt x="289" y="877"/>
                  <a:pt x="289" y="877"/>
                  <a:pt x="289" y="877"/>
                </a:cubicBezTo>
                <a:cubicBezTo>
                  <a:pt x="287" y="875"/>
                  <a:pt x="304" y="875"/>
                  <a:pt x="285" y="873"/>
                </a:cubicBezTo>
                <a:cubicBezTo>
                  <a:pt x="289" y="871"/>
                  <a:pt x="289" y="871"/>
                  <a:pt x="289" y="871"/>
                </a:cubicBezTo>
                <a:cubicBezTo>
                  <a:pt x="287" y="873"/>
                  <a:pt x="287" y="873"/>
                  <a:pt x="287" y="873"/>
                </a:cubicBezTo>
                <a:cubicBezTo>
                  <a:pt x="292" y="874"/>
                  <a:pt x="292" y="874"/>
                  <a:pt x="292" y="874"/>
                </a:cubicBezTo>
                <a:cubicBezTo>
                  <a:pt x="297" y="872"/>
                  <a:pt x="297" y="872"/>
                  <a:pt x="297" y="872"/>
                </a:cubicBezTo>
                <a:cubicBezTo>
                  <a:pt x="298" y="871"/>
                  <a:pt x="301" y="870"/>
                  <a:pt x="299" y="868"/>
                </a:cubicBezTo>
                <a:cubicBezTo>
                  <a:pt x="295" y="869"/>
                  <a:pt x="295" y="869"/>
                  <a:pt x="295" y="869"/>
                </a:cubicBezTo>
                <a:cubicBezTo>
                  <a:pt x="296" y="866"/>
                  <a:pt x="300" y="866"/>
                  <a:pt x="302" y="864"/>
                </a:cubicBezTo>
                <a:cubicBezTo>
                  <a:pt x="302" y="865"/>
                  <a:pt x="302" y="865"/>
                  <a:pt x="302" y="865"/>
                </a:cubicBezTo>
                <a:cubicBezTo>
                  <a:pt x="299" y="866"/>
                  <a:pt x="299" y="866"/>
                  <a:pt x="299" y="866"/>
                </a:cubicBezTo>
                <a:cubicBezTo>
                  <a:pt x="301" y="869"/>
                  <a:pt x="301" y="869"/>
                  <a:pt x="301" y="869"/>
                </a:cubicBezTo>
                <a:cubicBezTo>
                  <a:pt x="304" y="869"/>
                  <a:pt x="304" y="869"/>
                  <a:pt x="304" y="869"/>
                </a:cubicBezTo>
                <a:cubicBezTo>
                  <a:pt x="303" y="869"/>
                  <a:pt x="307" y="869"/>
                  <a:pt x="304" y="866"/>
                </a:cubicBezTo>
                <a:cubicBezTo>
                  <a:pt x="305" y="867"/>
                  <a:pt x="305" y="867"/>
                  <a:pt x="305" y="867"/>
                </a:cubicBezTo>
                <a:cubicBezTo>
                  <a:pt x="307" y="866"/>
                  <a:pt x="307" y="865"/>
                  <a:pt x="310" y="865"/>
                </a:cubicBezTo>
                <a:cubicBezTo>
                  <a:pt x="310" y="865"/>
                  <a:pt x="310" y="865"/>
                  <a:pt x="310" y="865"/>
                </a:cubicBezTo>
                <a:cubicBezTo>
                  <a:pt x="311" y="865"/>
                  <a:pt x="311" y="865"/>
                  <a:pt x="311" y="865"/>
                </a:cubicBezTo>
                <a:cubicBezTo>
                  <a:pt x="308" y="863"/>
                  <a:pt x="308" y="863"/>
                  <a:pt x="308" y="863"/>
                </a:cubicBezTo>
                <a:cubicBezTo>
                  <a:pt x="309" y="860"/>
                  <a:pt x="309" y="860"/>
                  <a:pt x="309" y="860"/>
                </a:cubicBezTo>
                <a:cubicBezTo>
                  <a:pt x="312" y="863"/>
                  <a:pt x="316" y="853"/>
                  <a:pt x="315" y="863"/>
                </a:cubicBezTo>
                <a:cubicBezTo>
                  <a:pt x="318" y="862"/>
                  <a:pt x="318" y="862"/>
                  <a:pt x="318" y="862"/>
                </a:cubicBezTo>
                <a:cubicBezTo>
                  <a:pt x="318" y="861"/>
                  <a:pt x="320" y="862"/>
                  <a:pt x="319" y="860"/>
                </a:cubicBezTo>
                <a:cubicBezTo>
                  <a:pt x="317" y="860"/>
                  <a:pt x="317" y="860"/>
                  <a:pt x="317" y="860"/>
                </a:cubicBezTo>
                <a:cubicBezTo>
                  <a:pt x="316" y="859"/>
                  <a:pt x="325" y="864"/>
                  <a:pt x="314" y="859"/>
                </a:cubicBezTo>
                <a:cubicBezTo>
                  <a:pt x="316" y="856"/>
                  <a:pt x="297" y="870"/>
                  <a:pt x="321" y="854"/>
                </a:cubicBezTo>
                <a:cubicBezTo>
                  <a:pt x="320" y="854"/>
                  <a:pt x="322" y="854"/>
                  <a:pt x="320" y="855"/>
                </a:cubicBezTo>
                <a:cubicBezTo>
                  <a:pt x="322" y="852"/>
                  <a:pt x="325" y="855"/>
                  <a:pt x="326" y="852"/>
                </a:cubicBezTo>
                <a:cubicBezTo>
                  <a:pt x="327" y="853"/>
                  <a:pt x="330" y="854"/>
                  <a:pt x="331" y="852"/>
                </a:cubicBezTo>
                <a:cubicBezTo>
                  <a:pt x="332" y="851"/>
                  <a:pt x="332" y="851"/>
                  <a:pt x="332" y="851"/>
                </a:cubicBezTo>
                <a:cubicBezTo>
                  <a:pt x="325" y="850"/>
                  <a:pt x="325" y="850"/>
                  <a:pt x="325" y="850"/>
                </a:cubicBezTo>
                <a:cubicBezTo>
                  <a:pt x="319" y="847"/>
                  <a:pt x="319" y="847"/>
                  <a:pt x="319" y="847"/>
                </a:cubicBezTo>
                <a:cubicBezTo>
                  <a:pt x="313" y="847"/>
                  <a:pt x="313" y="847"/>
                  <a:pt x="313" y="847"/>
                </a:cubicBezTo>
                <a:cubicBezTo>
                  <a:pt x="308" y="852"/>
                  <a:pt x="308" y="852"/>
                  <a:pt x="308" y="852"/>
                </a:cubicBezTo>
                <a:cubicBezTo>
                  <a:pt x="310" y="848"/>
                  <a:pt x="310" y="848"/>
                  <a:pt x="310" y="848"/>
                </a:cubicBezTo>
                <a:cubicBezTo>
                  <a:pt x="307" y="848"/>
                  <a:pt x="307" y="848"/>
                  <a:pt x="307" y="848"/>
                </a:cubicBezTo>
                <a:cubicBezTo>
                  <a:pt x="303" y="851"/>
                  <a:pt x="303" y="851"/>
                  <a:pt x="303" y="851"/>
                </a:cubicBezTo>
                <a:cubicBezTo>
                  <a:pt x="305" y="852"/>
                  <a:pt x="305" y="852"/>
                  <a:pt x="305" y="852"/>
                </a:cubicBezTo>
                <a:cubicBezTo>
                  <a:pt x="305" y="854"/>
                  <a:pt x="305" y="854"/>
                  <a:pt x="305" y="854"/>
                </a:cubicBezTo>
                <a:cubicBezTo>
                  <a:pt x="305" y="854"/>
                  <a:pt x="304" y="855"/>
                  <a:pt x="303" y="854"/>
                </a:cubicBezTo>
                <a:cubicBezTo>
                  <a:pt x="303" y="851"/>
                  <a:pt x="303" y="851"/>
                  <a:pt x="303" y="851"/>
                </a:cubicBezTo>
                <a:cubicBezTo>
                  <a:pt x="297" y="853"/>
                  <a:pt x="297" y="853"/>
                  <a:pt x="297" y="853"/>
                </a:cubicBezTo>
                <a:cubicBezTo>
                  <a:pt x="296" y="854"/>
                  <a:pt x="296" y="854"/>
                  <a:pt x="296" y="854"/>
                </a:cubicBezTo>
                <a:cubicBezTo>
                  <a:pt x="299" y="856"/>
                  <a:pt x="299" y="856"/>
                  <a:pt x="299" y="856"/>
                </a:cubicBezTo>
                <a:cubicBezTo>
                  <a:pt x="297" y="856"/>
                  <a:pt x="297" y="856"/>
                  <a:pt x="297" y="856"/>
                </a:cubicBezTo>
                <a:cubicBezTo>
                  <a:pt x="296" y="854"/>
                  <a:pt x="296" y="854"/>
                  <a:pt x="296" y="854"/>
                </a:cubicBezTo>
                <a:cubicBezTo>
                  <a:pt x="295" y="856"/>
                  <a:pt x="295" y="856"/>
                  <a:pt x="295" y="856"/>
                </a:cubicBezTo>
                <a:cubicBezTo>
                  <a:pt x="294" y="855"/>
                  <a:pt x="294" y="855"/>
                  <a:pt x="294" y="855"/>
                </a:cubicBezTo>
                <a:cubicBezTo>
                  <a:pt x="298" y="856"/>
                  <a:pt x="299" y="854"/>
                  <a:pt x="292" y="860"/>
                </a:cubicBezTo>
                <a:cubicBezTo>
                  <a:pt x="293" y="860"/>
                  <a:pt x="293" y="860"/>
                  <a:pt x="293" y="860"/>
                </a:cubicBezTo>
                <a:cubicBezTo>
                  <a:pt x="292" y="858"/>
                  <a:pt x="292" y="858"/>
                  <a:pt x="292" y="858"/>
                </a:cubicBezTo>
                <a:cubicBezTo>
                  <a:pt x="290" y="861"/>
                  <a:pt x="295" y="853"/>
                  <a:pt x="287" y="859"/>
                </a:cubicBezTo>
                <a:cubicBezTo>
                  <a:pt x="290" y="861"/>
                  <a:pt x="290" y="861"/>
                  <a:pt x="290" y="861"/>
                </a:cubicBezTo>
                <a:cubicBezTo>
                  <a:pt x="291" y="862"/>
                  <a:pt x="291" y="862"/>
                  <a:pt x="291" y="862"/>
                </a:cubicBezTo>
                <a:cubicBezTo>
                  <a:pt x="291" y="863"/>
                  <a:pt x="291" y="863"/>
                  <a:pt x="291" y="863"/>
                </a:cubicBezTo>
                <a:cubicBezTo>
                  <a:pt x="285" y="864"/>
                  <a:pt x="285" y="864"/>
                  <a:pt x="285" y="864"/>
                </a:cubicBezTo>
                <a:cubicBezTo>
                  <a:pt x="285" y="865"/>
                  <a:pt x="290" y="866"/>
                  <a:pt x="287" y="866"/>
                </a:cubicBezTo>
                <a:cubicBezTo>
                  <a:pt x="287" y="867"/>
                  <a:pt x="287" y="867"/>
                  <a:pt x="287" y="867"/>
                </a:cubicBezTo>
                <a:cubicBezTo>
                  <a:pt x="283" y="866"/>
                  <a:pt x="283" y="866"/>
                  <a:pt x="283" y="866"/>
                </a:cubicBezTo>
                <a:cubicBezTo>
                  <a:pt x="282" y="866"/>
                  <a:pt x="282" y="866"/>
                  <a:pt x="282" y="866"/>
                </a:cubicBezTo>
                <a:cubicBezTo>
                  <a:pt x="281" y="870"/>
                  <a:pt x="281" y="870"/>
                  <a:pt x="281" y="870"/>
                </a:cubicBezTo>
                <a:cubicBezTo>
                  <a:pt x="277" y="872"/>
                  <a:pt x="277" y="872"/>
                  <a:pt x="277" y="872"/>
                </a:cubicBezTo>
                <a:cubicBezTo>
                  <a:pt x="275" y="872"/>
                  <a:pt x="275" y="872"/>
                  <a:pt x="275" y="872"/>
                </a:cubicBezTo>
                <a:cubicBezTo>
                  <a:pt x="275" y="872"/>
                  <a:pt x="275" y="872"/>
                  <a:pt x="275" y="872"/>
                </a:cubicBezTo>
                <a:cubicBezTo>
                  <a:pt x="276" y="870"/>
                  <a:pt x="276" y="870"/>
                  <a:pt x="276" y="870"/>
                </a:cubicBezTo>
                <a:cubicBezTo>
                  <a:pt x="277" y="870"/>
                  <a:pt x="270" y="875"/>
                  <a:pt x="276" y="867"/>
                </a:cubicBezTo>
                <a:cubicBezTo>
                  <a:pt x="272" y="868"/>
                  <a:pt x="272" y="868"/>
                  <a:pt x="272" y="868"/>
                </a:cubicBezTo>
                <a:cubicBezTo>
                  <a:pt x="272" y="868"/>
                  <a:pt x="271" y="871"/>
                  <a:pt x="272" y="867"/>
                </a:cubicBezTo>
                <a:cubicBezTo>
                  <a:pt x="275" y="866"/>
                  <a:pt x="275" y="866"/>
                  <a:pt x="275" y="866"/>
                </a:cubicBezTo>
                <a:cubicBezTo>
                  <a:pt x="277" y="861"/>
                  <a:pt x="277" y="861"/>
                  <a:pt x="277" y="861"/>
                </a:cubicBezTo>
                <a:cubicBezTo>
                  <a:pt x="275" y="860"/>
                  <a:pt x="275" y="860"/>
                  <a:pt x="275" y="860"/>
                </a:cubicBezTo>
                <a:cubicBezTo>
                  <a:pt x="277" y="858"/>
                  <a:pt x="277" y="858"/>
                  <a:pt x="277" y="858"/>
                </a:cubicBezTo>
                <a:cubicBezTo>
                  <a:pt x="277" y="858"/>
                  <a:pt x="277" y="858"/>
                  <a:pt x="277" y="858"/>
                </a:cubicBezTo>
                <a:cubicBezTo>
                  <a:pt x="285" y="854"/>
                  <a:pt x="285" y="854"/>
                  <a:pt x="285" y="854"/>
                </a:cubicBezTo>
                <a:cubicBezTo>
                  <a:pt x="286" y="854"/>
                  <a:pt x="286" y="854"/>
                  <a:pt x="286" y="854"/>
                </a:cubicBezTo>
                <a:cubicBezTo>
                  <a:pt x="293" y="853"/>
                  <a:pt x="293" y="853"/>
                  <a:pt x="293" y="853"/>
                </a:cubicBezTo>
                <a:cubicBezTo>
                  <a:pt x="293" y="854"/>
                  <a:pt x="293" y="854"/>
                  <a:pt x="292" y="854"/>
                </a:cubicBezTo>
                <a:cubicBezTo>
                  <a:pt x="293" y="855"/>
                  <a:pt x="293" y="855"/>
                  <a:pt x="293" y="855"/>
                </a:cubicBezTo>
                <a:cubicBezTo>
                  <a:pt x="295" y="853"/>
                  <a:pt x="295" y="853"/>
                  <a:pt x="295" y="853"/>
                </a:cubicBezTo>
                <a:cubicBezTo>
                  <a:pt x="293" y="851"/>
                  <a:pt x="293" y="851"/>
                  <a:pt x="293" y="851"/>
                </a:cubicBezTo>
                <a:cubicBezTo>
                  <a:pt x="295" y="848"/>
                  <a:pt x="293" y="857"/>
                  <a:pt x="295" y="848"/>
                </a:cubicBezTo>
                <a:cubicBezTo>
                  <a:pt x="292" y="847"/>
                  <a:pt x="292" y="847"/>
                  <a:pt x="292" y="847"/>
                </a:cubicBezTo>
                <a:cubicBezTo>
                  <a:pt x="295" y="847"/>
                  <a:pt x="288" y="849"/>
                  <a:pt x="295" y="845"/>
                </a:cubicBezTo>
                <a:cubicBezTo>
                  <a:pt x="296" y="847"/>
                  <a:pt x="296" y="847"/>
                  <a:pt x="296" y="847"/>
                </a:cubicBezTo>
                <a:cubicBezTo>
                  <a:pt x="298" y="841"/>
                  <a:pt x="298" y="841"/>
                  <a:pt x="298" y="841"/>
                </a:cubicBezTo>
                <a:cubicBezTo>
                  <a:pt x="297" y="840"/>
                  <a:pt x="297" y="840"/>
                  <a:pt x="297" y="840"/>
                </a:cubicBezTo>
                <a:cubicBezTo>
                  <a:pt x="297" y="837"/>
                  <a:pt x="297" y="837"/>
                  <a:pt x="297" y="837"/>
                </a:cubicBezTo>
                <a:cubicBezTo>
                  <a:pt x="300" y="840"/>
                  <a:pt x="300" y="840"/>
                  <a:pt x="300" y="840"/>
                </a:cubicBezTo>
                <a:cubicBezTo>
                  <a:pt x="301" y="840"/>
                  <a:pt x="301" y="840"/>
                  <a:pt x="301" y="840"/>
                </a:cubicBezTo>
                <a:cubicBezTo>
                  <a:pt x="302" y="837"/>
                  <a:pt x="302" y="837"/>
                  <a:pt x="302" y="837"/>
                </a:cubicBezTo>
                <a:cubicBezTo>
                  <a:pt x="302" y="838"/>
                  <a:pt x="302" y="838"/>
                  <a:pt x="302" y="838"/>
                </a:cubicBezTo>
                <a:cubicBezTo>
                  <a:pt x="304" y="838"/>
                  <a:pt x="300" y="844"/>
                  <a:pt x="305" y="837"/>
                </a:cubicBezTo>
                <a:cubicBezTo>
                  <a:pt x="301" y="835"/>
                  <a:pt x="301" y="835"/>
                  <a:pt x="301" y="835"/>
                </a:cubicBezTo>
                <a:cubicBezTo>
                  <a:pt x="302" y="836"/>
                  <a:pt x="292" y="839"/>
                  <a:pt x="305" y="837"/>
                </a:cubicBezTo>
                <a:cubicBezTo>
                  <a:pt x="306" y="837"/>
                  <a:pt x="306" y="837"/>
                  <a:pt x="306" y="837"/>
                </a:cubicBezTo>
                <a:cubicBezTo>
                  <a:pt x="308" y="835"/>
                  <a:pt x="308" y="835"/>
                  <a:pt x="308" y="835"/>
                </a:cubicBezTo>
                <a:cubicBezTo>
                  <a:pt x="311" y="835"/>
                  <a:pt x="311" y="835"/>
                  <a:pt x="311" y="835"/>
                </a:cubicBezTo>
                <a:cubicBezTo>
                  <a:pt x="309" y="833"/>
                  <a:pt x="309" y="833"/>
                  <a:pt x="309" y="833"/>
                </a:cubicBezTo>
                <a:cubicBezTo>
                  <a:pt x="308" y="833"/>
                  <a:pt x="308" y="832"/>
                  <a:pt x="307" y="833"/>
                </a:cubicBezTo>
                <a:cubicBezTo>
                  <a:pt x="309" y="832"/>
                  <a:pt x="309" y="832"/>
                  <a:pt x="309" y="832"/>
                </a:cubicBezTo>
                <a:cubicBezTo>
                  <a:pt x="310" y="832"/>
                  <a:pt x="306" y="835"/>
                  <a:pt x="312" y="832"/>
                </a:cubicBezTo>
                <a:cubicBezTo>
                  <a:pt x="313" y="831"/>
                  <a:pt x="313" y="831"/>
                  <a:pt x="313" y="831"/>
                </a:cubicBezTo>
                <a:cubicBezTo>
                  <a:pt x="311" y="830"/>
                  <a:pt x="311" y="830"/>
                  <a:pt x="311" y="830"/>
                </a:cubicBezTo>
                <a:cubicBezTo>
                  <a:pt x="315" y="825"/>
                  <a:pt x="315" y="825"/>
                  <a:pt x="315" y="825"/>
                </a:cubicBezTo>
                <a:cubicBezTo>
                  <a:pt x="312" y="822"/>
                  <a:pt x="312" y="822"/>
                  <a:pt x="312" y="822"/>
                </a:cubicBezTo>
                <a:cubicBezTo>
                  <a:pt x="315" y="821"/>
                  <a:pt x="315" y="821"/>
                  <a:pt x="315" y="821"/>
                </a:cubicBezTo>
                <a:cubicBezTo>
                  <a:pt x="316" y="821"/>
                  <a:pt x="310" y="819"/>
                  <a:pt x="318" y="822"/>
                </a:cubicBezTo>
                <a:cubicBezTo>
                  <a:pt x="315" y="825"/>
                  <a:pt x="315" y="825"/>
                  <a:pt x="315" y="825"/>
                </a:cubicBezTo>
                <a:cubicBezTo>
                  <a:pt x="314" y="824"/>
                  <a:pt x="312" y="824"/>
                  <a:pt x="314" y="828"/>
                </a:cubicBezTo>
                <a:cubicBezTo>
                  <a:pt x="314" y="828"/>
                  <a:pt x="314" y="828"/>
                  <a:pt x="314" y="828"/>
                </a:cubicBezTo>
                <a:cubicBezTo>
                  <a:pt x="314" y="828"/>
                  <a:pt x="311" y="827"/>
                  <a:pt x="313" y="829"/>
                </a:cubicBezTo>
                <a:cubicBezTo>
                  <a:pt x="317" y="832"/>
                  <a:pt x="298" y="835"/>
                  <a:pt x="322" y="827"/>
                </a:cubicBezTo>
                <a:cubicBezTo>
                  <a:pt x="324" y="827"/>
                  <a:pt x="324" y="827"/>
                  <a:pt x="324" y="827"/>
                </a:cubicBezTo>
                <a:cubicBezTo>
                  <a:pt x="323" y="828"/>
                  <a:pt x="323" y="828"/>
                  <a:pt x="323" y="828"/>
                </a:cubicBezTo>
                <a:cubicBezTo>
                  <a:pt x="325" y="829"/>
                  <a:pt x="325" y="829"/>
                  <a:pt x="325" y="829"/>
                </a:cubicBezTo>
                <a:cubicBezTo>
                  <a:pt x="324" y="830"/>
                  <a:pt x="324" y="830"/>
                  <a:pt x="324" y="830"/>
                </a:cubicBezTo>
                <a:cubicBezTo>
                  <a:pt x="328" y="833"/>
                  <a:pt x="328" y="833"/>
                  <a:pt x="328" y="833"/>
                </a:cubicBezTo>
                <a:cubicBezTo>
                  <a:pt x="327" y="833"/>
                  <a:pt x="330" y="836"/>
                  <a:pt x="325" y="834"/>
                </a:cubicBezTo>
                <a:cubicBezTo>
                  <a:pt x="329" y="837"/>
                  <a:pt x="317" y="835"/>
                  <a:pt x="329" y="835"/>
                </a:cubicBezTo>
                <a:cubicBezTo>
                  <a:pt x="329" y="832"/>
                  <a:pt x="329" y="832"/>
                  <a:pt x="329" y="832"/>
                </a:cubicBezTo>
                <a:cubicBezTo>
                  <a:pt x="332" y="834"/>
                  <a:pt x="332" y="829"/>
                  <a:pt x="332" y="830"/>
                </a:cubicBezTo>
                <a:cubicBezTo>
                  <a:pt x="341" y="829"/>
                  <a:pt x="341" y="829"/>
                  <a:pt x="341" y="829"/>
                </a:cubicBezTo>
                <a:cubicBezTo>
                  <a:pt x="340" y="829"/>
                  <a:pt x="341" y="828"/>
                  <a:pt x="341" y="827"/>
                </a:cubicBezTo>
                <a:cubicBezTo>
                  <a:pt x="336" y="827"/>
                  <a:pt x="336" y="827"/>
                  <a:pt x="336" y="827"/>
                </a:cubicBezTo>
                <a:cubicBezTo>
                  <a:pt x="328" y="825"/>
                  <a:pt x="328" y="825"/>
                  <a:pt x="328" y="825"/>
                </a:cubicBezTo>
                <a:cubicBezTo>
                  <a:pt x="327" y="826"/>
                  <a:pt x="331" y="826"/>
                  <a:pt x="328" y="822"/>
                </a:cubicBezTo>
                <a:cubicBezTo>
                  <a:pt x="322" y="824"/>
                  <a:pt x="322" y="824"/>
                  <a:pt x="322" y="824"/>
                </a:cubicBezTo>
                <a:cubicBezTo>
                  <a:pt x="319" y="822"/>
                  <a:pt x="319" y="822"/>
                  <a:pt x="319" y="822"/>
                </a:cubicBezTo>
                <a:cubicBezTo>
                  <a:pt x="322" y="822"/>
                  <a:pt x="322" y="822"/>
                  <a:pt x="322" y="822"/>
                </a:cubicBezTo>
                <a:cubicBezTo>
                  <a:pt x="323" y="822"/>
                  <a:pt x="323" y="822"/>
                  <a:pt x="323" y="822"/>
                </a:cubicBezTo>
                <a:cubicBezTo>
                  <a:pt x="322" y="820"/>
                  <a:pt x="322" y="820"/>
                  <a:pt x="322" y="820"/>
                </a:cubicBezTo>
                <a:cubicBezTo>
                  <a:pt x="327" y="822"/>
                  <a:pt x="327" y="822"/>
                  <a:pt x="327" y="822"/>
                </a:cubicBezTo>
                <a:cubicBezTo>
                  <a:pt x="326" y="819"/>
                  <a:pt x="326" y="819"/>
                  <a:pt x="326" y="819"/>
                </a:cubicBezTo>
                <a:cubicBezTo>
                  <a:pt x="319" y="818"/>
                  <a:pt x="319" y="818"/>
                  <a:pt x="319" y="818"/>
                </a:cubicBezTo>
                <a:cubicBezTo>
                  <a:pt x="318" y="817"/>
                  <a:pt x="318" y="817"/>
                  <a:pt x="318" y="817"/>
                </a:cubicBezTo>
                <a:cubicBezTo>
                  <a:pt x="314" y="816"/>
                  <a:pt x="314" y="816"/>
                  <a:pt x="314" y="816"/>
                </a:cubicBezTo>
                <a:cubicBezTo>
                  <a:pt x="311" y="818"/>
                  <a:pt x="311" y="818"/>
                  <a:pt x="311" y="818"/>
                </a:cubicBezTo>
                <a:cubicBezTo>
                  <a:pt x="309" y="816"/>
                  <a:pt x="309" y="816"/>
                  <a:pt x="309" y="816"/>
                </a:cubicBezTo>
                <a:cubicBezTo>
                  <a:pt x="304" y="817"/>
                  <a:pt x="304" y="817"/>
                  <a:pt x="304" y="817"/>
                </a:cubicBezTo>
                <a:cubicBezTo>
                  <a:pt x="307" y="819"/>
                  <a:pt x="307" y="819"/>
                  <a:pt x="307" y="819"/>
                </a:cubicBezTo>
                <a:cubicBezTo>
                  <a:pt x="310" y="817"/>
                  <a:pt x="310" y="817"/>
                  <a:pt x="310" y="817"/>
                </a:cubicBezTo>
                <a:cubicBezTo>
                  <a:pt x="310" y="817"/>
                  <a:pt x="314" y="814"/>
                  <a:pt x="310" y="820"/>
                </a:cubicBezTo>
                <a:cubicBezTo>
                  <a:pt x="307" y="820"/>
                  <a:pt x="307" y="820"/>
                  <a:pt x="307" y="820"/>
                </a:cubicBezTo>
                <a:cubicBezTo>
                  <a:pt x="306" y="819"/>
                  <a:pt x="307" y="819"/>
                  <a:pt x="307" y="819"/>
                </a:cubicBezTo>
                <a:cubicBezTo>
                  <a:pt x="304" y="819"/>
                  <a:pt x="304" y="819"/>
                  <a:pt x="304" y="819"/>
                </a:cubicBezTo>
                <a:cubicBezTo>
                  <a:pt x="302" y="817"/>
                  <a:pt x="302" y="817"/>
                  <a:pt x="302" y="817"/>
                </a:cubicBezTo>
                <a:cubicBezTo>
                  <a:pt x="296" y="818"/>
                  <a:pt x="296" y="818"/>
                  <a:pt x="296" y="818"/>
                </a:cubicBezTo>
                <a:cubicBezTo>
                  <a:pt x="293" y="822"/>
                  <a:pt x="293" y="822"/>
                  <a:pt x="293" y="822"/>
                </a:cubicBezTo>
                <a:cubicBezTo>
                  <a:pt x="291" y="820"/>
                  <a:pt x="291" y="820"/>
                  <a:pt x="291" y="820"/>
                </a:cubicBezTo>
                <a:cubicBezTo>
                  <a:pt x="293" y="819"/>
                  <a:pt x="293" y="819"/>
                  <a:pt x="293" y="819"/>
                </a:cubicBezTo>
                <a:cubicBezTo>
                  <a:pt x="285" y="818"/>
                  <a:pt x="285" y="818"/>
                  <a:pt x="285" y="818"/>
                </a:cubicBezTo>
                <a:cubicBezTo>
                  <a:pt x="284" y="818"/>
                  <a:pt x="293" y="815"/>
                  <a:pt x="282" y="820"/>
                </a:cubicBezTo>
                <a:cubicBezTo>
                  <a:pt x="286" y="820"/>
                  <a:pt x="281" y="818"/>
                  <a:pt x="285" y="816"/>
                </a:cubicBezTo>
                <a:cubicBezTo>
                  <a:pt x="286" y="818"/>
                  <a:pt x="286" y="818"/>
                  <a:pt x="286" y="818"/>
                </a:cubicBezTo>
                <a:cubicBezTo>
                  <a:pt x="289" y="819"/>
                  <a:pt x="291" y="812"/>
                  <a:pt x="292" y="818"/>
                </a:cubicBezTo>
                <a:cubicBezTo>
                  <a:pt x="293" y="817"/>
                  <a:pt x="298" y="821"/>
                  <a:pt x="292" y="815"/>
                </a:cubicBezTo>
                <a:cubicBezTo>
                  <a:pt x="291" y="812"/>
                  <a:pt x="291" y="816"/>
                  <a:pt x="296" y="813"/>
                </a:cubicBezTo>
                <a:cubicBezTo>
                  <a:pt x="295" y="812"/>
                  <a:pt x="299" y="810"/>
                  <a:pt x="293" y="811"/>
                </a:cubicBezTo>
                <a:cubicBezTo>
                  <a:pt x="292" y="812"/>
                  <a:pt x="292" y="812"/>
                  <a:pt x="292" y="812"/>
                </a:cubicBezTo>
                <a:cubicBezTo>
                  <a:pt x="291" y="811"/>
                  <a:pt x="291" y="811"/>
                  <a:pt x="291" y="811"/>
                </a:cubicBezTo>
                <a:cubicBezTo>
                  <a:pt x="288" y="814"/>
                  <a:pt x="288" y="814"/>
                  <a:pt x="288" y="814"/>
                </a:cubicBezTo>
                <a:cubicBezTo>
                  <a:pt x="289" y="812"/>
                  <a:pt x="289" y="812"/>
                  <a:pt x="289" y="812"/>
                </a:cubicBezTo>
                <a:cubicBezTo>
                  <a:pt x="288" y="812"/>
                  <a:pt x="297" y="808"/>
                  <a:pt x="286" y="811"/>
                </a:cubicBezTo>
                <a:cubicBezTo>
                  <a:pt x="292" y="810"/>
                  <a:pt x="292" y="810"/>
                  <a:pt x="292" y="810"/>
                </a:cubicBezTo>
                <a:cubicBezTo>
                  <a:pt x="290" y="808"/>
                  <a:pt x="290" y="808"/>
                  <a:pt x="290" y="808"/>
                </a:cubicBezTo>
                <a:cubicBezTo>
                  <a:pt x="286" y="809"/>
                  <a:pt x="286" y="809"/>
                  <a:pt x="286" y="809"/>
                </a:cubicBezTo>
                <a:cubicBezTo>
                  <a:pt x="286" y="809"/>
                  <a:pt x="286" y="809"/>
                  <a:pt x="286" y="809"/>
                </a:cubicBezTo>
                <a:cubicBezTo>
                  <a:pt x="282" y="804"/>
                  <a:pt x="294" y="809"/>
                  <a:pt x="286" y="802"/>
                </a:cubicBezTo>
                <a:cubicBezTo>
                  <a:pt x="289" y="802"/>
                  <a:pt x="289" y="802"/>
                  <a:pt x="289" y="802"/>
                </a:cubicBezTo>
                <a:cubicBezTo>
                  <a:pt x="290" y="800"/>
                  <a:pt x="290" y="800"/>
                  <a:pt x="290" y="800"/>
                </a:cubicBezTo>
                <a:cubicBezTo>
                  <a:pt x="294" y="800"/>
                  <a:pt x="294" y="800"/>
                  <a:pt x="294" y="800"/>
                </a:cubicBezTo>
                <a:cubicBezTo>
                  <a:pt x="294" y="799"/>
                  <a:pt x="294" y="799"/>
                  <a:pt x="294" y="799"/>
                </a:cubicBezTo>
                <a:cubicBezTo>
                  <a:pt x="299" y="798"/>
                  <a:pt x="299" y="798"/>
                  <a:pt x="299" y="798"/>
                </a:cubicBezTo>
                <a:cubicBezTo>
                  <a:pt x="297" y="797"/>
                  <a:pt x="297" y="797"/>
                  <a:pt x="297" y="797"/>
                </a:cubicBezTo>
                <a:cubicBezTo>
                  <a:pt x="299" y="797"/>
                  <a:pt x="299" y="796"/>
                  <a:pt x="300" y="795"/>
                </a:cubicBezTo>
                <a:cubicBezTo>
                  <a:pt x="295" y="793"/>
                  <a:pt x="295" y="793"/>
                  <a:pt x="295" y="793"/>
                </a:cubicBezTo>
                <a:cubicBezTo>
                  <a:pt x="291" y="794"/>
                  <a:pt x="310" y="803"/>
                  <a:pt x="287" y="793"/>
                </a:cubicBezTo>
                <a:cubicBezTo>
                  <a:pt x="284" y="790"/>
                  <a:pt x="284" y="790"/>
                  <a:pt x="284" y="790"/>
                </a:cubicBezTo>
                <a:cubicBezTo>
                  <a:pt x="283" y="791"/>
                  <a:pt x="283" y="791"/>
                  <a:pt x="283" y="791"/>
                </a:cubicBezTo>
                <a:cubicBezTo>
                  <a:pt x="287" y="787"/>
                  <a:pt x="287" y="787"/>
                  <a:pt x="287" y="787"/>
                </a:cubicBezTo>
                <a:cubicBezTo>
                  <a:pt x="291" y="788"/>
                  <a:pt x="291" y="788"/>
                  <a:pt x="291" y="788"/>
                </a:cubicBezTo>
                <a:cubicBezTo>
                  <a:pt x="292" y="787"/>
                  <a:pt x="292" y="787"/>
                  <a:pt x="292" y="787"/>
                </a:cubicBezTo>
                <a:cubicBezTo>
                  <a:pt x="291" y="786"/>
                  <a:pt x="291" y="786"/>
                  <a:pt x="291" y="786"/>
                </a:cubicBezTo>
                <a:cubicBezTo>
                  <a:pt x="295" y="784"/>
                  <a:pt x="295" y="784"/>
                  <a:pt x="295" y="784"/>
                </a:cubicBezTo>
                <a:cubicBezTo>
                  <a:pt x="292" y="783"/>
                  <a:pt x="292" y="783"/>
                  <a:pt x="292" y="783"/>
                </a:cubicBezTo>
                <a:cubicBezTo>
                  <a:pt x="294" y="781"/>
                  <a:pt x="294" y="781"/>
                  <a:pt x="294" y="781"/>
                </a:cubicBezTo>
                <a:cubicBezTo>
                  <a:pt x="294" y="778"/>
                  <a:pt x="294" y="778"/>
                  <a:pt x="294" y="778"/>
                </a:cubicBezTo>
                <a:cubicBezTo>
                  <a:pt x="290" y="776"/>
                  <a:pt x="290" y="776"/>
                  <a:pt x="290" y="776"/>
                </a:cubicBezTo>
                <a:cubicBezTo>
                  <a:pt x="292" y="774"/>
                  <a:pt x="292" y="774"/>
                  <a:pt x="292" y="774"/>
                </a:cubicBezTo>
                <a:cubicBezTo>
                  <a:pt x="286" y="770"/>
                  <a:pt x="286" y="770"/>
                  <a:pt x="286" y="770"/>
                </a:cubicBezTo>
                <a:cubicBezTo>
                  <a:pt x="286" y="765"/>
                  <a:pt x="286" y="765"/>
                  <a:pt x="286" y="765"/>
                </a:cubicBezTo>
                <a:cubicBezTo>
                  <a:pt x="289" y="764"/>
                  <a:pt x="289" y="764"/>
                  <a:pt x="289" y="764"/>
                </a:cubicBezTo>
                <a:cubicBezTo>
                  <a:pt x="289" y="760"/>
                  <a:pt x="289" y="760"/>
                  <a:pt x="289" y="760"/>
                </a:cubicBezTo>
                <a:cubicBezTo>
                  <a:pt x="289" y="760"/>
                  <a:pt x="286" y="761"/>
                  <a:pt x="290" y="760"/>
                </a:cubicBezTo>
                <a:cubicBezTo>
                  <a:pt x="286" y="758"/>
                  <a:pt x="286" y="758"/>
                  <a:pt x="286" y="758"/>
                </a:cubicBezTo>
                <a:cubicBezTo>
                  <a:pt x="288" y="757"/>
                  <a:pt x="288" y="757"/>
                  <a:pt x="288" y="757"/>
                </a:cubicBezTo>
                <a:cubicBezTo>
                  <a:pt x="295" y="758"/>
                  <a:pt x="295" y="758"/>
                  <a:pt x="295" y="758"/>
                </a:cubicBezTo>
                <a:cubicBezTo>
                  <a:pt x="296" y="758"/>
                  <a:pt x="296" y="758"/>
                  <a:pt x="296" y="758"/>
                </a:cubicBezTo>
                <a:cubicBezTo>
                  <a:pt x="296" y="756"/>
                  <a:pt x="296" y="756"/>
                  <a:pt x="296" y="756"/>
                </a:cubicBezTo>
                <a:cubicBezTo>
                  <a:pt x="297" y="755"/>
                  <a:pt x="297" y="755"/>
                  <a:pt x="297" y="755"/>
                </a:cubicBezTo>
                <a:cubicBezTo>
                  <a:pt x="293" y="752"/>
                  <a:pt x="293" y="752"/>
                  <a:pt x="293" y="752"/>
                </a:cubicBezTo>
                <a:cubicBezTo>
                  <a:pt x="292" y="752"/>
                  <a:pt x="292" y="752"/>
                  <a:pt x="292" y="752"/>
                </a:cubicBezTo>
                <a:cubicBezTo>
                  <a:pt x="298" y="750"/>
                  <a:pt x="298" y="750"/>
                  <a:pt x="298" y="750"/>
                </a:cubicBezTo>
                <a:cubicBezTo>
                  <a:pt x="299" y="750"/>
                  <a:pt x="299" y="750"/>
                  <a:pt x="299" y="750"/>
                </a:cubicBezTo>
                <a:cubicBezTo>
                  <a:pt x="300" y="750"/>
                  <a:pt x="296" y="753"/>
                  <a:pt x="297" y="751"/>
                </a:cubicBezTo>
                <a:cubicBezTo>
                  <a:pt x="301" y="752"/>
                  <a:pt x="301" y="752"/>
                  <a:pt x="301" y="752"/>
                </a:cubicBezTo>
                <a:cubicBezTo>
                  <a:pt x="305" y="751"/>
                  <a:pt x="305" y="751"/>
                  <a:pt x="305" y="751"/>
                </a:cubicBezTo>
                <a:cubicBezTo>
                  <a:pt x="305" y="747"/>
                  <a:pt x="305" y="747"/>
                  <a:pt x="305" y="747"/>
                </a:cubicBezTo>
                <a:cubicBezTo>
                  <a:pt x="310" y="747"/>
                  <a:pt x="310" y="747"/>
                  <a:pt x="310" y="747"/>
                </a:cubicBezTo>
                <a:cubicBezTo>
                  <a:pt x="310" y="746"/>
                  <a:pt x="310" y="746"/>
                  <a:pt x="310" y="746"/>
                </a:cubicBezTo>
                <a:cubicBezTo>
                  <a:pt x="315" y="745"/>
                  <a:pt x="315" y="745"/>
                  <a:pt x="315" y="745"/>
                </a:cubicBezTo>
                <a:cubicBezTo>
                  <a:pt x="318" y="745"/>
                  <a:pt x="318" y="745"/>
                  <a:pt x="318" y="745"/>
                </a:cubicBezTo>
                <a:cubicBezTo>
                  <a:pt x="321" y="741"/>
                  <a:pt x="321" y="741"/>
                  <a:pt x="321" y="741"/>
                </a:cubicBezTo>
                <a:cubicBezTo>
                  <a:pt x="319" y="738"/>
                  <a:pt x="319" y="738"/>
                  <a:pt x="319" y="738"/>
                </a:cubicBezTo>
                <a:cubicBezTo>
                  <a:pt x="317" y="737"/>
                  <a:pt x="319" y="743"/>
                  <a:pt x="315" y="738"/>
                </a:cubicBezTo>
                <a:cubicBezTo>
                  <a:pt x="313" y="740"/>
                  <a:pt x="313" y="740"/>
                  <a:pt x="313" y="740"/>
                </a:cubicBezTo>
                <a:cubicBezTo>
                  <a:pt x="312" y="736"/>
                  <a:pt x="312" y="736"/>
                  <a:pt x="312" y="736"/>
                </a:cubicBezTo>
                <a:cubicBezTo>
                  <a:pt x="309" y="736"/>
                  <a:pt x="309" y="736"/>
                  <a:pt x="309" y="736"/>
                </a:cubicBezTo>
                <a:cubicBezTo>
                  <a:pt x="309" y="737"/>
                  <a:pt x="304" y="738"/>
                  <a:pt x="309" y="739"/>
                </a:cubicBezTo>
                <a:cubicBezTo>
                  <a:pt x="303" y="742"/>
                  <a:pt x="303" y="742"/>
                  <a:pt x="303" y="742"/>
                </a:cubicBezTo>
                <a:cubicBezTo>
                  <a:pt x="300" y="742"/>
                  <a:pt x="300" y="742"/>
                  <a:pt x="300" y="742"/>
                </a:cubicBezTo>
                <a:cubicBezTo>
                  <a:pt x="299" y="739"/>
                  <a:pt x="299" y="739"/>
                  <a:pt x="299" y="739"/>
                </a:cubicBezTo>
                <a:cubicBezTo>
                  <a:pt x="296" y="738"/>
                  <a:pt x="296" y="738"/>
                  <a:pt x="296" y="738"/>
                </a:cubicBezTo>
                <a:cubicBezTo>
                  <a:pt x="300" y="736"/>
                  <a:pt x="300" y="736"/>
                  <a:pt x="300" y="736"/>
                </a:cubicBezTo>
                <a:cubicBezTo>
                  <a:pt x="304" y="739"/>
                  <a:pt x="304" y="739"/>
                  <a:pt x="304" y="739"/>
                </a:cubicBezTo>
                <a:cubicBezTo>
                  <a:pt x="306" y="736"/>
                  <a:pt x="306" y="736"/>
                  <a:pt x="306" y="736"/>
                </a:cubicBezTo>
                <a:cubicBezTo>
                  <a:pt x="305" y="735"/>
                  <a:pt x="305" y="735"/>
                  <a:pt x="305" y="735"/>
                </a:cubicBezTo>
                <a:cubicBezTo>
                  <a:pt x="302" y="736"/>
                  <a:pt x="302" y="736"/>
                  <a:pt x="302" y="736"/>
                </a:cubicBezTo>
                <a:cubicBezTo>
                  <a:pt x="301" y="733"/>
                  <a:pt x="301" y="733"/>
                  <a:pt x="301" y="733"/>
                </a:cubicBezTo>
                <a:cubicBezTo>
                  <a:pt x="301" y="732"/>
                  <a:pt x="301" y="732"/>
                  <a:pt x="301" y="732"/>
                </a:cubicBezTo>
                <a:cubicBezTo>
                  <a:pt x="303" y="731"/>
                  <a:pt x="303" y="731"/>
                  <a:pt x="303" y="731"/>
                </a:cubicBezTo>
                <a:cubicBezTo>
                  <a:pt x="304" y="732"/>
                  <a:pt x="304" y="732"/>
                  <a:pt x="304" y="732"/>
                </a:cubicBezTo>
                <a:cubicBezTo>
                  <a:pt x="307" y="731"/>
                  <a:pt x="307" y="731"/>
                  <a:pt x="307" y="731"/>
                </a:cubicBezTo>
                <a:cubicBezTo>
                  <a:pt x="305" y="729"/>
                  <a:pt x="305" y="729"/>
                  <a:pt x="305" y="729"/>
                </a:cubicBezTo>
                <a:cubicBezTo>
                  <a:pt x="307" y="728"/>
                  <a:pt x="307" y="728"/>
                  <a:pt x="307" y="728"/>
                </a:cubicBezTo>
                <a:cubicBezTo>
                  <a:pt x="305" y="727"/>
                  <a:pt x="305" y="727"/>
                  <a:pt x="305" y="727"/>
                </a:cubicBezTo>
                <a:cubicBezTo>
                  <a:pt x="289" y="736"/>
                  <a:pt x="289" y="736"/>
                  <a:pt x="289" y="736"/>
                </a:cubicBezTo>
                <a:cubicBezTo>
                  <a:pt x="291" y="738"/>
                  <a:pt x="291" y="738"/>
                  <a:pt x="291" y="738"/>
                </a:cubicBezTo>
                <a:cubicBezTo>
                  <a:pt x="289" y="739"/>
                  <a:pt x="289" y="739"/>
                  <a:pt x="289" y="739"/>
                </a:cubicBezTo>
                <a:cubicBezTo>
                  <a:pt x="286" y="736"/>
                  <a:pt x="286" y="736"/>
                  <a:pt x="286" y="736"/>
                </a:cubicBezTo>
                <a:cubicBezTo>
                  <a:pt x="286" y="736"/>
                  <a:pt x="291" y="733"/>
                  <a:pt x="285" y="738"/>
                </a:cubicBezTo>
                <a:cubicBezTo>
                  <a:pt x="285" y="740"/>
                  <a:pt x="285" y="740"/>
                  <a:pt x="285" y="740"/>
                </a:cubicBezTo>
                <a:cubicBezTo>
                  <a:pt x="278" y="743"/>
                  <a:pt x="278" y="743"/>
                  <a:pt x="278" y="743"/>
                </a:cubicBezTo>
                <a:cubicBezTo>
                  <a:pt x="276" y="741"/>
                  <a:pt x="276" y="741"/>
                  <a:pt x="276" y="741"/>
                </a:cubicBezTo>
                <a:cubicBezTo>
                  <a:pt x="272" y="740"/>
                  <a:pt x="272" y="740"/>
                  <a:pt x="272" y="740"/>
                </a:cubicBezTo>
                <a:cubicBezTo>
                  <a:pt x="272" y="738"/>
                  <a:pt x="272" y="738"/>
                  <a:pt x="272" y="738"/>
                </a:cubicBezTo>
                <a:cubicBezTo>
                  <a:pt x="267" y="738"/>
                  <a:pt x="267" y="738"/>
                  <a:pt x="267" y="738"/>
                </a:cubicBezTo>
                <a:cubicBezTo>
                  <a:pt x="269" y="734"/>
                  <a:pt x="269" y="734"/>
                  <a:pt x="269" y="734"/>
                </a:cubicBezTo>
                <a:cubicBezTo>
                  <a:pt x="261" y="734"/>
                  <a:pt x="261" y="734"/>
                  <a:pt x="261" y="734"/>
                </a:cubicBezTo>
                <a:cubicBezTo>
                  <a:pt x="260" y="734"/>
                  <a:pt x="260" y="735"/>
                  <a:pt x="260" y="736"/>
                </a:cubicBezTo>
                <a:cubicBezTo>
                  <a:pt x="262" y="736"/>
                  <a:pt x="262" y="736"/>
                  <a:pt x="262" y="736"/>
                </a:cubicBezTo>
                <a:cubicBezTo>
                  <a:pt x="261" y="736"/>
                  <a:pt x="259" y="736"/>
                  <a:pt x="259" y="739"/>
                </a:cubicBezTo>
                <a:cubicBezTo>
                  <a:pt x="264" y="743"/>
                  <a:pt x="264" y="743"/>
                  <a:pt x="264" y="743"/>
                </a:cubicBezTo>
                <a:cubicBezTo>
                  <a:pt x="258" y="742"/>
                  <a:pt x="258" y="742"/>
                  <a:pt x="258" y="742"/>
                </a:cubicBezTo>
                <a:cubicBezTo>
                  <a:pt x="258" y="743"/>
                  <a:pt x="258" y="743"/>
                  <a:pt x="258" y="743"/>
                </a:cubicBezTo>
                <a:cubicBezTo>
                  <a:pt x="255" y="743"/>
                  <a:pt x="255" y="743"/>
                  <a:pt x="255" y="743"/>
                </a:cubicBezTo>
                <a:cubicBezTo>
                  <a:pt x="258" y="742"/>
                  <a:pt x="258" y="742"/>
                  <a:pt x="258" y="742"/>
                </a:cubicBezTo>
                <a:cubicBezTo>
                  <a:pt x="259" y="741"/>
                  <a:pt x="259" y="741"/>
                  <a:pt x="259" y="741"/>
                </a:cubicBezTo>
                <a:cubicBezTo>
                  <a:pt x="256" y="738"/>
                  <a:pt x="256" y="738"/>
                  <a:pt x="256" y="738"/>
                </a:cubicBezTo>
                <a:cubicBezTo>
                  <a:pt x="255" y="739"/>
                  <a:pt x="251" y="741"/>
                  <a:pt x="253" y="742"/>
                </a:cubicBezTo>
                <a:cubicBezTo>
                  <a:pt x="248" y="743"/>
                  <a:pt x="248" y="743"/>
                  <a:pt x="248" y="743"/>
                </a:cubicBezTo>
                <a:cubicBezTo>
                  <a:pt x="246" y="745"/>
                  <a:pt x="246" y="745"/>
                  <a:pt x="246" y="745"/>
                </a:cubicBezTo>
                <a:cubicBezTo>
                  <a:pt x="245" y="746"/>
                  <a:pt x="245" y="746"/>
                  <a:pt x="245" y="746"/>
                </a:cubicBezTo>
                <a:cubicBezTo>
                  <a:pt x="240" y="743"/>
                  <a:pt x="240" y="743"/>
                  <a:pt x="240" y="743"/>
                </a:cubicBezTo>
                <a:cubicBezTo>
                  <a:pt x="240" y="742"/>
                  <a:pt x="240" y="742"/>
                  <a:pt x="240" y="742"/>
                </a:cubicBezTo>
                <a:cubicBezTo>
                  <a:pt x="236" y="746"/>
                  <a:pt x="236" y="746"/>
                  <a:pt x="236" y="746"/>
                </a:cubicBezTo>
                <a:cubicBezTo>
                  <a:pt x="239" y="748"/>
                  <a:pt x="239" y="748"/>
                  <a:pt x="239" y="748"/>
                </a:cubicBezTo>
                <a:cubicBezTo>
                  <a:pt x="237" y="750"/>
                  <a:pt x="237" y="750"/>
                  <a:pt x="237" y="750"/>
                </a:cubicBezTo>
                <a:cubicBezTo>
                  <a:pt x="239" y="751"/>
                  <a:pt x="239" y="751"/>
                  <a:pt x="239" y="751"/>
                </a:cubicBezTo>
                <a:cubicBezTo>
                  <a:pt x="234" y="751"/>
                  <a:pt x="234" y="751"/>
                  <a:pt x="234" y="751"/>
                </a:cubicBezTo>
                <a:cubicBezTo>
                  <a:pt x="234" y="750"/>
                  <a:pt x="234" y="750"/>
                  <a:pt x="234" y="750"/>
                </a:cubicBezTo>
                <a:cubicBezTo>
                  <a:pt x="231" y="748"/>
                  <a:pt x="231" y="748"/>
                  <a:pt x="231" y="748"/>
                </a:cubicBezTo>
                <a:cubicBezTo>
                  <a:pt x="230" y="748"/>
                  <a:pt x="230" y="748"/>
                  <a:pt x="230" y="748"/>
                </a:cubicBezTo>
                <a:cubicBezTo>
                  <a:pt x="237" y="744"/>
                  <a:pt x="237" y="744"/>
                  <a:pt x="237" y="744"/>
                </a:cubicBezTo>
                <a:cubicBezTo>
                  <a:pt x="236" y="744"/>
                  <a:pt x="236" y="744"/>
                  <a:pt x="236" y="744"/>
                </a:cubicBezTo>
                <a:cubicBezTo>
                  <a:pt x="239" y="741"/>
                  <a:pt x="239" y="741"/>
                  <a:pt x="239" y="741"/>
                </a:cubicBezTo>
                <a:cubicBezTo>
                  <a:pt x="242" y="741"/>
                  <a:pt x="242" y="741"/>
                  <a:pt x="242" y="741"/>
                </a:cubicBezTo>
                <a:cubicBezTo>
                  <a:pt x="243" y="738"/>
                  <a:pt x="243" y="738"/>
                  <a:pt x="243" y="738"/>
                </a:cubicBezTo>
                <a:cubicBezTo>
                  <a:pt x="245" y="739"/>
                  <a:pt x="245" y="739"/>
                  <a:pt x="245" y="739"/>
                </a:cubicBezTo>
                <a:cubicBezTo>
                  <a:pt x="246" y="741"/>
                  <a:pt x="239" y="739"/>
                  <a:pt x="246" y="742"/>
                </a:cubicBezTo>
                <a:cubicBezTo>
                  <a:pt x="250" y="741"/>
                  <a:pt x="250" y="741"/>
                  <a:pt x="250" y="741"/>
                </a:cubicBezTo>
                <a:cubicBezTo>
                  <a:pt x="255" y="737"/>
                  <a:pt x="255" y="737"/>
                  <a:pt x="255" y="737"/>
                </a:cubicBezTo>
                <a:cubicBezTo>
                  <a:pt x="258" y="733"/>
                  <a:pt x="258" y="733"/>
                  <a:pt x="258" y="733"/>
                </a:cubicBezTo>
                <a:cubicBezTo>
                  <a:pt x="257" y="732"/>
                  <a:pt x="257" y="732"/>
                  <a:pt x="257" y="732"/>
                </a:cubicBezTo>
                <a:cubicBezTo>
                  <a:pt x="258" y="731"/>
                  <a:pt x="258" y="731"/>
                  <a:pt x="258" y="731"/>
                </a:cubicBezTo>
                <a:cubicBezTo>
                  <a:pt x="258" y="730"/>
                  <a:pt x="258" y="730"/>
                  <a:pt x="258" y="730"/>
                </a:cubicBezTo>
                <a:cubicBezTo>
                  <a:pt x="260" y="732"/>
                  <a:pt x="260" y="732"/>
                  <a:pt x="260" y="732"/>
                </a:cubicBezTo>
                <a:cubicBezTo>
                  <a:pt x="263" y="730"/>
                  <a:pt x="263" y="730"/>
                  <a:pt x="263" y="730"/>
                </a:cubicBezTo>
                <a:cubicBezTo>
                  <a:pt x="258" y="729"/>
                  <a:pt x="258" y="729"/>
                  <a:pt x="258" y="729"/>
                </a:cubicBezTo>
                <a:cubicBezTo>
                  <a:pt x="246" y="734"/>
                  <a:pt x="246" y="734"/>
                  <a:pt x="246" y="734"/>
                </a:cubicBezTo>
                <a:cubicBezTo>
                  <a:pt x="224" y="748"/>
                  <a:pt x="224" y="748"/>
                  <a:pt x="224" y="748"/>
                </a:cubicBezTo>
                <a:cubicBezTo>
                  <a:pt x="223" y="750"/>
                  <a:pt x="223" y="750"/>
                  <a:pt x="223" y="750"/>
                </a:cubicBezTo>
                <a:cubicBezTo>
                  <a:pt x="227" y="750"/>
                  <a:pt x="227" y="750"/>
                  <a:pt x="227" y="750"/>
                </a:cubicBezTo>
                <a:cubicBezTo>
                  <a:pt x="231" y="751"/>
                  <a:pt x="231" y="751"/>
                  <a:pt x="231" y="751"/>
                </a:cubicBezTo>
                <a:cubicBezTo>
                  <a:pt x="232" y="752"/>
                  <a:pt x="232" y="752"/>
                  <a:pt x="232" y="752"/>
                </a:cubicBezTo>
                <a:cubicBezTo>
                  <a:pt x="220" y="759"/>
                  <a:pt x="220" y="759"/>
                  <a:pt x="220" y="759"/>
                </a:cubicBezTo>
                <a:cubicBezTo>
                  <a:pt x="214" y="762"/>
                  <a:pt x="214" y="762"/>
                  <a:pt x="214" y="762"/>
                </a:cubicBezTo>
                <a:cubicBezTo>
                  <a:pt x="210" y="766"/>
                  <a:pt x="210" y="766"/>
                  <a:pt x="210" y="766"/>
                </a:cubicBezTo>
                <a:cubicBezTo>
                  <a:pt x="207" y="764"/>
                  <a:pt x="207" y="764"/>
                  <a:pt x="207" y="764"/>
                </a:cubicBezTo>
                <a:cubicBezTo>
                  <a:pt x="190" y="776"/>
                  <a:pt x="190" y="776"/>
                  <a:pt x="190" y="776"/>
                </a:cubicBezTo>
                <a:cubicBezTo>
                  <a:pt x="190" y="778"/>
                  <a:pt x="190" y="778"/>
                  <a:pt x="190" y="778"/>
                </a:cubicBezTo>
                <a:cubicBezTo>
                  <a:pt x="186" y="779"/>
                  <a:pt x="186" y="779"/>
                  <a:pt x="186" y="779"/>
                </a:cubicBezTo>
                <a:cubicBezTo>
                  <a:pt x="185" y="780"/>
                  <a:pt x="185" y="780"/>
                  <a:pt x="185" y="780"/>
                </a:cubicBezTo>
                <a:cubicBezTo>
                  <a:pt x="180" y="783"/>
                  <a:pt x="180" y="783"/>
                  <a:pt x="180" y="783"/>
                </a:cubicBezTo>
                <a:cubicBezTo>
                  <a:pt x="179" y="785"/>
                  <a:pt x="189" y="777"/>
                  <a:pt x="176" y="786"/>
                </a:cubicBezTo>
                <a:cubicBezTo>
                  <a:pt x="181" y="779"/>
                  <a:pt x="181" y="779"/>
                  <a:pt x="181" y="779"/>
                </a:cubicBezTo>
                <a:cubicBezTo>
                  <a:pt x="185" y="778"/>
                  <a:pt x="185" y="778"/>
                  <a:pt x="185" y="778"/>
                </a:cubicBezTo>
                <a:cubicBezTo>
                  <a:pt x="182" y="775"/>
                  <a:pt x="182" y="775"/>
                  <a:pt x="182" y="775"/>
                </a:cubicBezTo>
                <a:cubicBezTo>
                  <a:pt x="179" y="779"/>
                  <a:pt x="179" y="779"/>
                  <a:pt x="179" y="779"/>
                </a:cubicBezTo>
                <a:cubicBezTo>
                  <a:pt x="175" y="779"/>
                  <a:pt x="175" y="779"/>
                  <a:pt x="175" y="779"/>
                </a:cubicBezTo>
                <a:cubicBezTo>
                  <a:pt x="177" y="778"/>
                  <a:pt x="177" y="775"/>
                  <a:pt x="176" y="774"/>
                </a:cubicBezTo>
                <a:cubicBezTo>
                  <a:pt x="172" y="774"/>
                  <a:pt x="172" y="774"/>
                  <a:pt x="172" y="774"/>
                </a:cubicBezTo>
                <a:cubicBezTo>
                  <a:pt x="170" y="779"/>
                  <a:pt x="170" y="779"/>
                  <a:pt x="170" y="779"/>
                </a:cubicBezTo>
                <a:cubicBezTo>
                  <a:pt x="172" y="778"/>
                  <a:pt x="169" y="783"/>
                  <a:pt x="174" y="780"/>
                </a:cubicBezTo>
                <a:cubicBezTo>
                  <a:pt x="172" y="783"/>
                  <a:pt x="172" y="783"/>
                  <a:pt x="172" y="783"/>
                </a:cubicBezTo>
                <a:cubicBezTo>
                  <a:pt x="167" y="784"/>
                  <a:pt x="167" y="784"/>
                  <a:pt x="167" y="784"/>
                </a:cubicBezTo>
                <a:cubicBezTo>
                  <a:pt x="165" y="782"/>
                  <a:pt x="165" y="782"/>
                  <a:pt x="165" y="782"/>
                </a:cubicBezTo>
                <a:cubicBezTo>
                  <a:pt x="161" y="776"/>
                  <a:pt x="161" y="776"/>
                  <a:pt x="161" y="776"/>
                </a:cubicBezTo>
                <a:cubicBezTo>
                  <a:pt x="160" y="776"/>
                  <a:pt x="160" y="776"/>
                  <a:pt x="160" y="776"/>
                </a:cubicBezTo>
                <a:cubicBezTo>
                  <a:pt x="161" y="773"/>
                  <a:pt x="169" y="774"/>
                  <a:pt x="170" y="768"/>
                </a:cubicBezTo>
                <a:cubicBezTo>
                  <a:pt x="173" y="768"/>
                  <a:pt x="173" y="768"/>
                  <a:pt x="173" y="768"/>
                </a:cubicBezTo>
                <a:cubicBezTo>
                  <a:pt x="178" y="761"/>
                  <a:pt x="178" y="761"/>
                  <a:pt x="178" y="761"/>
                </a:cubicBezTo>
                <a:cubicBezTo>
                  <a:pt x="176" y="760"/>
                  <a:pt x="176" y="760"/>
                  <a:pt x="176" y="760"/>
                </a:cubicBezTo>
                <a:cubicBezTo>
                  <a:pt x="179" y="756"/>
                  <a:pt x="179" y="756"/>
                  <a:pt x="179" y="756"/>
                </a:cubicBezTo>
                <a:cubicBezTo>
                  <a:pt x="170" y="754"/>
                  <a:pt x="170" y="754"/>
                  <a:pt x="170" y="754"/>
                </a:cubicBezTo>
                <a:cubicBezTo>
                  <a:pt x="169" y="752"/>
                  <a:pt x="169" y="752"/>
                  <a:pt x="169" y="752"/>
                </a:cubicBezTo>
                <a:cubicBezTo>
                  <a:pt x="166" y="754"/>
                  <a:pt x="166" y="754"/>
                  <a:pt x="166" y="754"/>
                </a:cubicBezTo>
                <a:cubicBezTo>
                  <a:pt x="167" y="755"/>
                  <a:pt x="167" y="755"/>
                  <a:pt x="167" y="755"/>
                </a:cubicBezTo>
                <a:cubicBezTo>
                  <a:pt x="158" y="757"/>
                  <a:pt x="158" y="757"/>
                  <a:pt x="158" y="757"/>
                </a:cubicBezTo>
                <a:cubicBezTo>
                  <a:pt x="153" y="760"/>
                  <a:pt x="153" y="760"/>
                  <a:pt x="153" y="760"/>
                </a:cubicBezTo>
                <a:cubicBezTo>
                  <a:pt x="152" y="764"/>
                  <a:pt x="167" y="751"/>
                  <a:pt x="146" y="763"/>
                </a:cubicBezTo>
                <a:cubicBezTo>
                  <a:pt x="144" y="763"/>
                  <a:pt x="144" y="763"/>
                  <a:pt x="144" y="763"/>
                </a:cubicBezTo>
                <a:cubicBezTo>
                  <a:pt x="143" y="762"/>
                  <a:pt x="143" y="762"/>
                  <a:pt x="143" y="762"/>
                </a:cubicBezTo>
                <a:cubicBezTo>
                  <a:pt x="147" y="761"/>
                  <a:pt x="147" y="761"/>
                  <a:pt x="147" y="761"/>
                </a:cubicBezTo>
                <a:cubicBezTo>
                  <a:pt x="151" y="757"/>
                  <a:pt x="151" y="757"/>
                  <a:pt x="151" y="757"/>
                </a:cubicBezTo>
                <a:cubicBezTo>
                  <a:pt x="151" y="753"/>
                  <a:pt x="151" y="753"/>
                  <a:pt x="151" y="753"/>
                </a:cubicBezTo>
                <a:cubicBezTo>
                  <a:pt x="153" y="754"/>
                  <a:pt x="153" y="754"/>
                  <a:pt x="153" y="754"/>
                </a:cubicBezTo>
                <a:cubicBezTo>
                  <a:pt x="156" y="751"/>
                  <a:pt x="156" y="751"/>
                  <a:pt x="156" y="751"/>
                </a:cubicBezTo>
                <a:cubicBezTo>
                  <a:pt x="154" y="750"/>
                  <a:pt x="154" y="750"/>
                  <a:pt x="154" y="750"/>
                </a:cubicBezTo>
                <a:cubicBezTo>
                  <a:pt x="150" y="748"/>
                  <a:pt x="150" y="748"/>
                  <a:pt x="150" y="748"/>
                </a:cubicBezTo>
                <a:cubicBezTo>
                  <a:pt x="142" y="751"/>
                  <a:pt x="142" y="751"/>
                  <a:pt x="142" y="751"/>
                </a:cubicBezTo>
                <a:cubicBezTo>
                  <a:pt x="139" y="755"/>
                  <a:pt x="139" y="755"/>
                  <a:pt x="139" y="755"/>
                </a:cubicBezTo>
                <a:cubicBezTo>
                  <a:pt x="136" y="754"/>
                  <a:pt x="145" y="749"/>
                  <a:pt x="135" y="755"/>
                </a:cubicBezTo>
                <a:cubicBezTo>
                  <a:pt x="138" y="752"/>
                  <a:pt x="138" y="752"/>
                  <a:pt x="138" y="752"/>
                </a:cubicBezTo>
                <a:cubicBezTo>
                  <a:pt x="142" y="750"/>
                  <a:pt x="142" y="750"/>
                  <a:pt x="142" y="750"/>
                </a:cubicBezTo>
                <a:cubicBezTo>
                  <a:pt x="142" y="748"/>
                  <a:pt x="142" y="748"/>
                  <a:pt x="142" y="748"/>
                </a:cubicBezTo>
                <a:cubicBezTo>
                  <a:pt x="137" y="749"/>
                  <a:pt x="137" y="749"/>
                  <a:pt x="137" y="749"/>
                </a:cubicBezTo>
                <a:cubicBezTo>
                  <a:pt x="130" y="757"/>
                  <a:pt x="130" y="757"/>
                  <a:pt x="130" y="757"/>
                </a:cubicBezTo>
                <a:cubicBezTo>
                  <a:pt x="135" y="756"/>
                  <a:pt x="135" y="756"/>
                  <a:pt x="135" y="756"/>
                </a:cubicBezTo>
                <a:cubicBezTo>
                  <a:pt x="130" y="760"/>
                  <a:pt x="130" y="760"/>
                  <a:pt x="130" y="760"/>
                </a:cubicBezTo>
                <a:cubicBezTo>
                  <a:pt x="130" y="758"/>
                  <a:pt x="130" y="758"/>
                  <a:pt x="130" y="758"/>
                </a:cubicBezTo>
                <a:cubicBezTo>
                  <a:pt x="128" y="760"/>
                  <a:pt x="128" y="760"/>
                  <a:pt x="128" y="760"/>
                </a:cubicBezTo>
                <a:cubicBezTo>
                  <a:pt x="123" y="760"/>
                  <a:pt x="123" y="760"/>
                  <a:pt x="123" y="760"/>
                </a:cubicBezTo>
                <a:cubicBezTo>
                  <a:pt x="119" y="764"/>
                  <a:pt x="119" y="764"/>
                  <a:pt x="119" y="764"/>
                </a:cubicBezTo>
                <a:cubicBezTo>
                  <a:pt x="113" y="763"/>
                  <a:pt x="113" y="763"/>
                  <a:pt x="113" y="763"/>
                </a:cubicBezTo>
                <a:cubicBezTo>
                  <a:pt x="111" y="761"/>
                  <a:pt x="111" y="761"/>
                  <a:pt x="111" y="761"/>
                </a:cubicBezTo>
                <a:cubicBezTo>
                  <a:pt x="112" y="759"/>
                  <a:pt x="112" y="759"/>
                  <a:pt x="112" y="759"/>
                </a:cubicBezTo>
                <a:cubicBezTo>
                  <a:pt x="110" y="756"/>
                  <a:pt x="110" y="756"/>
                  <a:pt x="110" y="756"/>
                </a:cubicBezTo>
                <a:cubicBezTo>
                  <a:pt x="112" y="756"/>
                  <a:pt x="114" y="754"/>
                  <a:pt x="115" y="754"/>
                </a:cubicBezTo>
                <a:cubicBezTo>
                  <a:pt x="112" y="754"/>
                  <a:pt x="112" y="754"/>
                  <a:pt x="112" y="754"/>
                </a:cubicBezTo>
                <a:cubicBezTo>
                  <a:pt x="120" y="744"/>
                  <a:pt x="120" y="744"/>
                  <a:pt x="120" y="744"/>
                </a:cubicBezTo>
                <a:cubicBezTo>
                  <a:pt x="117" y="744"/>
                  <a:pt x="117" y="744"/>
                  <a:pt x="117" y="744"/>
                </a:cubicBezTo>
                <a:cubicBezTo>
                  <a:pt x="118" y="744"/>
                  <a:pt x="114" y="747"/>
                  <a:pt x="117" y="743"/>
                </a:cubicBezTo>
                <a:cubicBezTo>
                  <a:pt x="115" y="743"/>
                  <a:pt x="115" y="743"/>
                  <a:pt x="115" y="743"/>
                </a:cubicBezTo>
                <a:cubicBezTo>
                  <a:pt x="119" y="739"/>
                  <a:pt x="120" y="747"/>
                  <a:pt x="122" y="739"/>
                </a:cubicBezTo>
                <a:cubicBezTo>
                  <a:pt x="117" y="739"/>
                  <a:pt x="117" y="739"/>
                  <a:pt x="117" y="739"/>
                </a:cubicBezTo>
                <a:cubicBezTo>
                  <a:pt x="105" y="750"/>
                  <a:pt x="105" y="750"/>
                  <a:pt x="105" y="750"/>
                </a:cubicBezTo>
                <a:cubicBezTo>
                  <a:pt x="99" y="755"/>
                  <a:pt x="99" y="755"/>
                  <a:pt x="99" y="755"/>
                </a:cubicBezTo>
                <a:cubicBezTo>
                  <a:pt x="99" y="755"/>
                  <a:pt x="99" y="755"/>
                  <a:pt x="99" y="756"/>
                </a:cubicBezTo>
                <a:cubicBezTo>
                  <a:pt x="96" y="755"/>
                  <a:pt x="96" y="755"/>
                  <a:pt x="96" y="755"/>
                </a:cubicBezTo>
                <a:cubicBezTo>
                  <a:pt x="102" y="750"/>
                  <a:pt x="102" y="750"/>
                  <a:pt x="102" y="750"/>
                </a:cubicBezTo>
                <a:cubicBezTo>
                  <a:pt x="101" y="749"/>
                  <a:pt x="101" y="749"/>
                  <a:pt x="101" y="749"/>
                </a:cubicBezTo>
                <a:cubicBezTo>
                  <a:pt x="105" y="745"/>
                  <a:pt x="105" y="745"/>
                  <a:pt x="105" y="745"/>
                </a:cubicBezTo>
                <a:cubicBezTo>
                  <a:pt x="103" y="744"/>
                  <a:pt x="103" y="744"/>
                  <a:pt x="103" y="744"/>
                </a:cubicBezTo>
                <a:cubicBezTo>
                  <a:pt x="104" y="747"/>
                  <a:pt x="99" y="743"/>
                  <a:pt x="99" y="749"/>
                </a:cubicBezTo>
                <a:cubicBezTo>
                  <a:pt x="98" y="750"/>
                  <a:pt x="98" y="750"/>
                  <a:pt x="98" y="750"/>
                </a:cubicBezTo>
                <a:cubicBezTo>
                  <a:pt x="96" y="748"/>
                  <a:pt x="96" y="748"/>
                  <a:pt x="96" y="748"/>
                </a:cubicBezTo>
                <a:cubicBezTo>
                  <a:pt x="91" y="750"/>
                  <a:pt x="91" y="750"/>
                  <a:pt x="91" y="750"/>
                </a:cubicBezTo>
                <a:cubicBezTo>
                  <a:pt x="86" y="745"/>
                  <a:pt x="86" y="745"/>
                  <a:pt x="86" y="745"/>
                </a:cubicBezTo>
                <a:cubicBezTo>
                  <a:pt x="89" y="740"/>
                  <a:pt x="89" y="740"/>
                  <a:pt x="89" y="740"/>
                </a:cubicBezTo>
                <a:cubicBezTo>
                  <a:pt x="85" y="737"/>
                  <a:pt x="85" y="737"/>
                  <a:pt x="85" y="737"/>
                </a:cubicBezTo>
                <a:cubicBezTo>
                  <a:pt x="91" y="735"/>
                  <a:pt x="91" y="735"/>
                  <a:pt x="91" y="735"/>
                </a:cubicBezTo>
                <a:cubicBezTo>
                  <a:pt x="89" y="733"/>
                  <a:pt x="89" y="733"/>
                  <a:pt x="89" y="733"/>
                </a:cubicBezTo>
                <a:cubicBezTo>
                  <a:pt x="92" y="733"/>
                  <a:pt x="92" y="733"/>
                  <a:pt x="92" y="733"/>
                </a:cubicBezTo>
                <a:cubicBezTo>
                  <a:pt x="91" y="729"/>
                  <a:pt x="91" y="729"/>
                  <a:pt x="91" y="729"/>
                </a:cubicBezTo>
                <a:cubicBezTo>
                  <a:pt x="95" y="726"/>
                  <a:pt x="95" y="726"/>
                  <a:pt x="95" y="726"/>
                </a:cubicBezTo>
                <a:cubicBezTo>
                  <a:pt x="94" y="728"/>
                  <a:pt x="99" y="720"/>
                  <a:pt x="89" y="725"/>
                </a:cubicBezTo>
                <a:cubicBezTo>
                  <a:pt x="85" y="726"/>
                  <a:pt x="85" y="726"/>
                  <a:pt x="85" y="726"/>
                </a:cubicBezTo>
                <a:cubicBezTo>
                  <a:pt x="81" y="730"/>
                  <a:pt x="81" y="730"/>
                  <a:pt x="81" y="730"/>
                </a:cubicBezTo>
                <a:cubicBezTo>
                  <a:pt x="78" y="731"/>
                  <a:pt x="78" y="731"/>
                  <a:pt x="78" y="731"/>
                </a:cubicBezTo>
                <a:cubicBezTo>
                  <a:pt x="81" y="728"/>
                  <a:pt x="81" y="728"/>
                  <a:pt x="81" y="728"/>
                </a:cubicBezTo>
                <a:cubicBezTo>
                  <a:pt x="81" y="726"/>
                  <a:pt x="81" y="726"/>
                  <a:pt x="81" y="726"/>
                </a:cubicBezTo>
                <a:cubicBezTo>
                  <a:pt x="81" y="723"/>
                  <a:pt x="82" y="729"/>
                  <a:pt x="81" y="723"/>
                </a:cubicBezTo>
                <a:cubicBezTo>
                  <a:pt x="83" y="724"/>
                  <a:pt x="73" y="727"/>
                  <a:pt x="85" y="723"/>
                </a:cubicBezTo>
                <a:cubicBezTo>
                  <a:pt x="87" y="722"/>
                  <a:pt x="87" y="722"/>
                  <a:pt x="87" y="722"/>
                </a:cubicBezTo>
                <a:cubicBezTo>
                  <a:pt x="87" y="717"/>
                  <a:pt x="87" y="717"/>
                  <a:pt x="87" y="717"/>
                </a:cubicBezTo>
                <a:cubicBezTo>
                  <a:pt x="86" y="717"/>
                  <a:pt x="86" y="717"/>
                  <a:pt x="86" y="717"/>
                </a:cubicBezTo>
                <a:cubicBezTo>
                  <a:pt x="78" y="723"/>
                  <a:pt x="78" y="723"/>
                  <a:pt x="78" y="723"/>
                </a:cubicBezTo>
                <a:cubicBezTo>
                  <a:pt x="77" y="723"/>
                  <a:pt x="77" y="723"/>
                  <a:pt x="77" y="723"/>
                </a:cubicBezTo>
                <a:cubicBezTo>
                  <a:pt x="77" y="722"/>
                  <a:pt x="77" y="722"/>
                  <a:pt x="77" y="722"/>
                </a:cubicBezTo>
                <a:cubicBezTo>
                  <a:pt x="79" y="721"/>
                  <a:pt x="79" y="721"/>
                  <a:pt x="79" y="721"/>
                </a:cubicBezTo>
                <a:cubicBezTo>
                  <a:pt x="81" y="717"/>
                  <a:pt x="81" y="717"/>
                  <a:pt x="81" y="717"/>
                </a:cubicBezTo>
                <a:cubicBezTo>
                  <a:pt x="84" y="715"/>
                  <a:pt x="84" y="715"/>
                  <a:pt x="84" y="715"/>
                </a:cubicBezTo>
                <a:cubicBezTo>
                  <a:pt x="82" y="710"/>
                  <a:pt x="82" y="710"/>
                  <a:pt x="82" y="710"/>
                </a:cubicBezTo>
                <a:cubicBezTo>
                  <a:pt x="84" y="707"/>
                  <a:pt x="84" y="707"/>
                  <a:pt x="84" y="707"/>
                </a:cubicBezTo>
                <a:cubicBezTo>
                  <a:pt x="84" y="707"/>
                  <a:pt x="81" y="708"/>
                  <a:pt x="85" y="708"/>
                </a:cubicBezTo>
                <a:cubicBezTo>
                  <a:pt x="86" y="707"/>
                  <a:pt x="86" y="707"/>
                  <a:pt x="86" y="707"/>
                </a:cubicBezTo>
                <a:cubicBezTo>
                  <a:pt x="84" y="706"/>
                  <a:pt x="84" y="706"/>
                  <a:pt x="84" y="706"/>
                </a:cubicBezTo>
                <a:cubicBezTo>
                  <a:pt x="83" y="704"/>
                  <a:pt x="83" y="704"/>
                  <a:pt x="83" y="704"/>
                </a:cubicBezTo>
                <a:cubicBezTo>
                  <a:pt x="77" y="708"/>
                  <a:pt x="77" y="708"/>
                  <a:pt x="77" y="708"/>
                </a:cubicBezTo>
                <a:cubicBezTo>
                  <a:pt x="79" y="711"/>
                  <a:pt x="73" y="708"/>
                  <a:pt x="73" y="715"/>
                </a:cubicBezTo>
                <a:cubicBezTo>
                  <a:pt x="71" y="715"/>
                  <a:pt x="71" y="715"/>
                  <a:pt x="71" y="715"/>
                </a:cubicBezTo>
                <a:cubicBezTo>
                  <a:pt x="73" y="719"/>
                  <a:pt x="73" y="719"/>
                  <a:pt x="73" y="719"/>
                </a:cubicBezTo>
                <a:cubicBezTo>
                  <a:pt x="72" y="723"/>
                  <a:pt x="72" y="723"/>
                  <a:pt x="72" y="723"/>
                </a:cubicBezTo>
                <a:cubicBezTo>
                  <a:pt x="74" y="723"/>
                  <a:pt x="74" y="723"/>
                  <a:pt x="74" y="723"/>
                </a:cubicBezTo>
                <a:cubicBezTo>
                  <a:pt x="71" y="728"/>
                  <a:pt x="82" y="720"/>
                  <a:pt x="70" y="725"/>
                </a:cubicBezTo>
                <a:cubicBezTo>
                  <a:pt x="70" y="726"/>
                  <a:pt x="70" y="726"/>
                  <a:pt x="70" y="726"/>
                </a:cubicBezTo>
                <a:cubicBezTo>
                  <a:pt x="69" y="725"/>
                  <a:pt x="77" y="727"/>
                  <a:pt x="68" y="725"/>
                </a:cubicBezTo>
                <a:cubicBezTo>
                  <a:pt x="71" y="721"/>
                  <a:pt x="71" y="721"/>
                  <a:pt x="71" y="721"/>
                </a:cubicBezTo>
                <a:cubicBezTo>
                  <a:pt x="70" y="720"/>
                  <a:pt x="70" y="720"/>
                  <a:pt x="70" y="720"/>
                </a:cubicBezTo>
                <a:cubicBezTo>
                  <a:pt x="67" y="723"/>
                  <a:pt x="67" y="723"/>
                  <a:pt x="67" y="723"/>
                </a:cubicBezTo>
                <a:cubicBezTo>
                  <a:pt x="67" y="717"/>
                  <a:pt x="67" y="717"/>
                  <a:pt x="67" y="717"/>
                </a:cubicBezTo>
                <a:cubicBezTo>
                  <a:pt x="70" y="716"/>
                  <a:pt x="70" y="716"/>
                  <a:pt x="70" y="716"/>
                </a:cubicBezTo>
                <a:cubicBezTo>
                  <a:pt x="69" y="714"/>
                  <a:pt x="69" y="714"/>
                  <a:pt x="69" y="714"/>
                </a:cubicBezTo>
                <a:cubicBezTo>
                  <a:pt x="69" y="710"/>
                  <a:pt x="69" y="710"/>
                  <a:pt x="69" y="710"/>
                </a:cubicBezTo>
                <a:cubicBezTo>
                  <a:pt x="59" y="714"/>
                  <a:pt x="59" y="714"/>
                  <a:pt x="59" y="714"/>
                </a:cubicBezTo>
                <a:cubicBezTo>
                  <a:pt x="54" y="718"/>
                  <a:pt x="54" y="718"/>
                  <a:pt x="54" y="718"/>
                </a:cubicBezTo>
                <a:cubicBezTo>
                  <a:pt x="53" y="718"/>
                  <a:pt x="53" y="718"/>
                  <a:pt x="53" y="718"/>
                </a:cubicBezTo>
                <a:cubicBezTo>
                  <a:pt x="52" y="719"/>
                  <a:pt x="52" y="719"/>
                  <a:pt x="52" y="719"/>
                </a:cubicBezTo>
                <a:cubicBezTo>
                  <a:pt x="52" y="721"/>
                  <a:pt x="52" y="721"/>
                  <a:pt x="52" y="721"/>
                </a:cubicBezTo>
                <a:cubicBezTo>
                  <a:pt x="53" y="722"/>
                  <a:pt x="53" y="722"/>
                  <a:pt x="53" y="722"/>
                </a:cubicBezTo>
                <a:cubicBezTo>
                  <a:pt x="54" y="721"/>
                  <a:pt x="56" y="721"/>
                  <a:pt x="58" y="721"/>
                </a:cubicBezTo>
                <a:cubicBezTo>
                  <a:pt x="52" y="724"/>
                  <a:pt x="52" y="724"/>
                  <a:pt x="52" y="724"/>
                </a:cubicBezTo>
                <a:cubicBezTo>
                  <a:pt x="52" y="723"/>
                  <a:pt x="52" y="723"/>
                  <a:pt x="52" y="723"/>
                </a:cubicBezTo>
                <a:cubicBezTo>
                  <a:pt x="45" y="725"/>
                  <a:pt x="45" y="725"/>
                  <a:pt x="45" y="725"/>
                </a:cubicBezTo>
                <a:cubicBezTo>
                  <a:pt x="47" y="721"/>
                  <a:pt x="47" y="721"/>
                  <a:pt x="47" y="721"/>
                </a:cubicBezTo>
                <a:cubicBezTo>
                  <a:pt x="49" y="719"/>
                  <a:pt x="49" y="719"/>
                  <a:pt x="49" y="719"/>
                </a:cubicBezTo>
                <a:cubicBezTo>
                  <a:pt x="47" y="718"/>
                  <a:pt x="47" y="718"/>
                  <a:pt x="47" y="718"/>
                </a:cubicBezTo>
                <a:cubicBezTo>
                  <a:pt x="51" y="713"/>
                  <a:pt x="51" y="713"/>
                  <a:pt x="51" y="713"/>
                </a:cubicBezTo>
                <a:cubicBezTo>
                  <a:pt x="54" y="712"/>
                  <a:pt x="49" y="718"/>
                  <a:pt x="47" y="710"/>
                </a:cubicBezTo>
                <a:cubicBezTo>
                  <a:pt x="49" y="709"/>
                  <a:pt x="49" y="709"/>
                  <a:pt x="49" y="709"/>
                </a:cubicBezTo>
                <a:cubicBezTo>
                  <a:pt x="49" y="708"/>
                  <a:pt x="49" y="708"/>
                  <a:pt x="49" y="708"/>
                </a:cubicBezTo>
                <a:cubicBezTo>
                  <a:pt x="44" y="704"/>
                  <a:pt x="48" y="715"/>
                  <a:pt x="44" y="705"/>
                </a:cubicBezTo>
                <a:cubicBezTo>
                  <a:pt x="49" y="705"/>
                  <a:pt x="49" y="705"/>
                  <a:pt x="49" y="705"/>
                </a:cubicBezTo>
                <a:cubicBezTo>
                  <a:pt x="49" y="703"/>
                  <a:pt x="49" y="703"/>
                  <a:pt x="49" y="703"/>
                </a:cubicBezTo>
                <a:cubicBezTo>
                  <a:pt x="47" y="701"/>
                  <a:pt x="42" y="711"/>
                  <a:pt x="47" y="699"/>
                </a:cubicBezTo>
                <a:cubicBezTo>
                  <a:pt x="50" y="695"/>
                  <a:pt x="50" y="695"/>
                  <a:pt x="50" y="695"/>
                </a:cubicBezTo>
                <a:cubicBezTo>
                  <a:pt x="49" y="697"/>
                  <a:pt x="48" y="697"/>
                  <a:pt x="47" y="691"/>
                </a:cubicBezTo>
                <a:cubicBezTo>
                  <a:pt x="49" y="690"/>
                  <a:pt x="49" y="690"/>
                  <a:pt x="49" y="690"/>
                </a:cubicBezTo>
                <a:cubicBezTo>
                  <a:pt x="44" y="689"/>
                  <a:pt x="44" y="689"/>
                  <a:pt x="44" y="689"/>
                </a:cubicBezTo>
                <a:cubicBezTo>
                  <a:pt x="50" y="688"/>
                  <a:pt x="50" y="688"/>
                  <a:pt x="50" y="688"/>
                </a:cubicBezTo>
                <a:cubicBezTo>
                  <a:pt x="51" y="688"/>
                  <a:pt x="51" y="688"/>
                  <a:pt x="51" y="688"/>
                </a:cubicBezTo>
                <a:cubicBezTo>
                  <a:pt x="50" y="686"/>
                  <a:pt x="50" y="686"/>
                  <a:pt x="50" y="686"/>
                </a:cubicBezTo>
                <a:cubicBezTo>
                  <a:pt x="50" y="686"/>
                  <a:pt x="48" y="689"/>
                  <a:pt x="50" y="685"/>
                </a:cubicBezTo>
                <a:cubicBezTo>
                  <a:pt x="47" y="685"/>
                  <a:pt x="47" y="685"/>
                  <a:pt x="47" y="685"/>
                </a:cubicBezTo>
                <a:cubicBezTo>
                  <a:pt x="49" y="683"/>
                  <a:pt x="49" y="683"/>
                  <a:pt x="49" y="683"/>
                </a:cubicBezTo>
                <a:cubicBezTo>
                  <a:pt x="51" y="684"/>
                  <a:pt x="51" y="684"/>
                  <a:pt x="51" y="684"/>
                </a:cubicBezTo>
                <a:cubicBezTo>
                  <a:pt x="59" y="678"/>
                  <a:pt x="59" y="678"/>
                  <a:pt x="59" y="678"/>
                </a:cubicBezTo>
                <a:cubicBezTo>
                  <a:pt x="51" y="677"/>
                  <a:pt x="51" y="677"/>
                  <a:pt x="51" y="677"/>
                </a:cubicBezTo>
                <a:cubicBezTo>
                  <a:pt x="51" y="676"/>
                  <a:pt x="51" y="676"/>
                  <a:pt x="51" y="676"/>
                </a:cubicBezTo>
                <a:cubicBezTo>
                  <a:pt x="55" y="676"/>
                  <a:pt x="55" y="676"/>
                  <a:pt x="55" y="676"/>
                </a:cubicBezTo>
                <a:cubicBezTo>
                  <a:pt x="55" y="670"/>
                  <a:pt x="55" y="670"/>
                  <a:pt x="55" y="670"/>
                </a:cubicBezTo>
                <a:cubicBezTo>
                  <a:pt x="59" y="669"/>
                  <a:pt x="59" y="669"/>
                  <a:pt x="59" y="669"/>
                </a:cubicBezTo>
                <a:cubicBezTo>
                  <a:pt x="59" y="668"/>
                  <a:pt x="60" y="671"/>
                  <a:pt x="59" y="667"/>
                </a:cubicBezTo>
                <a:cubicBezTo>
                  <a:pt x="49" y="668"/>
                  <a:pt x="49" y="668"/>
                  <a:pt x="49" y="668"/>
                </a:cubicBezTo>
                <a:cubicBezTo>
                  <a:pt x="49" y="671"/>
                  <a:pt x="46" y="670"/>
                  <a:pt x="45" y="670"/>
                </a:cubicBezTo>
                <a:cubicBezTo>
                  <a:pt x="43" y="672"/>
                  <a:pt x="43" y="672"/>
                  <a:pt x="43" y="672"/>
                </a:cubicBezTo>
                <a:cubicBezTo>
                  <a:pt x="38" y="671"/>
                  <a:pt x="38" y="671"/>
                  <a:pt x="38" y="671"/>
                </a:cubicBezTo>
                <a:cubicBezTo>
                  <a:pt x="34" y="675"/>
                  <a:pt x="34" y="675"/>
                  <a:pt x="34" y="675"/>
                </a:cubicBezTo>
                <a:cubicBezTo>
                  <a:pt x="33" y="674"/>
                  <a:pt x="33" y="674"/>
                  <a:pt x="33" y="674"/>
                </a:cubicBezTo>
                <a:cubicBezTo>
                  <a:pt x="31" y="677"/>
                  <a:pt x="31" y="677"/>
                  <a:pt x="31" y="677"/>
                </a:cubicBezTo>
                <a:cubicBezTo>
                  <a:pt x="23" y="680"/>
                  <a:pt x="23" y="680"/>
                  <a:pt x="23" y="680"/>
                </a:cubicBezTo>
                <a:cubicBezTo>
                  <a:pt x="22" y="682"/>
                  <a:pt x="38" y="669"/>
                  <a:pt x="19" y="685"/>
                </a:cubicBezTo>
                <a:cubicBezTo>
                  <a:pt x="18" y="682"/>
                  <a:pt x="18" y="682"/>
                  <a:pt x="18" y="682"/>
                </a:cubicBezTo>
                <a:cubicBezTo>
                  <a:pt x="19" y="680"/>
                  <a:pt x="19" y="680"/>
                  <a:pt x="19" y="680"/>
                </a:cubicBezTo>
                <a:cubicBezTo>
                  <a:pt x="17" y="680"/>
                  <a:pt x="17" y="680"/>
                  <a:pt x="17" y="680"/>
                </a:cubicBezTo>
                <a:cubicBezTo>
                  <a:pt x="18" y="679"/>
                  <a:pt x="22" y="676"/>
                  <a:pt x="23" y="678"/>
                </a:cubicBezTo>
                <a:cubicBezTo>
                  <a:pt x="30" y="676"/>
                  <a:pt x="30" y="676"/>
                  <a:pt x="30" y="676"/>
                </a:cubicBezTo>
                <a:cubicBezTo>
                  <a:pt x="27" y="673"/>
                  <a:pt x="27" y="673"/>
                  <a:pt x="27" y="673"/>
                </a:cubicBezTo>
                <a:cubicBezTo>
                  <a:pt x="27" y="667"/>
                  <a:pt x="27" y="667"/>
                  <a:pt x="27" y="667"/>
                </a:cubicBezTo>
                <a:cubicBezTo>
                  <a:pt x="31" y="667"/>
                  <a:pt x="31" y="667"/>
                  <a:pt x="31" y="667"/>
                </a:cubicBezTo>
                <a:cubicBezTo>
                  <a:pt x="32" y="666"/>
                  <a:pt x="32" y="666"/>
                  <a:pt x="32" y="666"/>
                </a:cubicBezTo>
                <a:cubicBezTo>
                  <a:pt x="32" y="664"/>
                  <a:pt x="32" y="664"/>
                  <a:pt x="32" y="664"/>
                </a:cubicBezTo>
                <a:cubicBezTo>
                  <a:pt x="29" y="663"/>
                  <a:pt x="45" y="656"/>
                  <a:pt x="25" y="664"/>
                </a:cubicBezTo>
                <a:cubicBezTo>
                  <a:pt x="25" y="666"/>
                  <a:pt x="25" y="666"/>
                  <a:pt x="25" y="666"/>
                </a:cubicBezTo>
                <a:cubicBezTo>
                  <a:pt x="24" y="666"/>
                  <a:pt x="24" y="666"/>
                  <a:pt x="24" y="666"/>
                </a:cubicBezTo>
                <a:cubicBezTo>
                  <a:pt x="25" y="662"/>
                  <a:pt x="25" y="662"/>
                  <a:pt x="25" y="662"/>
                </a:cubicBezTo>
                <a:cubicBezTo>
                  <a:pt x="33" y="661"/>
                  <a:pt x="33" y="661"/>
                  <a:pt x="33" y="661"/>
                </a:cubicBezTo>
                <a:cubicBezTo>
                  <a:pt x="34" y="660"/>
                  <a:pt x="34" y="660"/>
                  <a:pt x="34" y="660"/>
                </a:cubicBezTo>
                <a:cubicBezTo>
                  <a:pt x="34" y="657"/>
                  <a:pt x="34" y="657"/>
                  <a:pt x="34" y="657"/>
                </a:cubicBezTo>
                <a:cubicBezTo>
                  <a:pt x="35" y="655"/>
                  <a:pt x="39" y="658"/>
                  <a:pt x="37" y="653"/>
                </a:cubicBezTo>
                <a:cubicBezTo>
                  <a:pt x="37" y="652"/>
                  <a:pt x="37" y="652"/>
                  <a:pt x="37" y="652"/>
                </a:cubicBezTo>
                <a:cubicBezTo>
                  <a:pt x="33" y="652"/>
                  <a:pt x="33" y="652"/>
                  <a:pt x="33" y="652"/>
                </a:cubicBezTo>
                <a:cubicBezTo>
                  <a:pt x="38" y="648"/>
                  <a:pt x="38" y="648"/>
                  <a:pt x="38" y="648"/>
                </a:cubicBezTo>
                <a:cubicBezTo>
                  <a:pt x="37" y="647"/>
                  <a:pt x="37" y="647"/>
                  <a:pt x="37" y="647"/>
                </a:cubicBezTo>
                <a:cubicBezTo>
                  <a:pt x="39" y="645"/>
                  <a:pt x="39" y="645"/>
                  <a:pt x="39" y="645"/>
                </a:cubicBezTo>
                <a:cubicBezTo>
                  <a:pt x="39" y="644"/>
                  <a:pt x="32" y="654"/>
                  <a:pt x="39" y="641"/>
                </a:cubicBezTo>
                <a:cubicBezTo>
                  <a:pt x="39" y="636"/>
                  <a:pt x="39" y="636"/>
                  <a:pt x="39" y="636"/>
                </a:cubicBezTo>
                <a:cubicBezTo>
                  <a:pt x="33" y="637"/>
                  <a:pt x="33" y="637"/>
                  <a:pt x="33" y="637"/>
                </a:cubicBezTo>
                <a:cubicBezTo>
                  <a:pt x="36" y="641"/>
                  <a:pt x="36" y="641"/>
                  <a:pt x="36" y="641"/>
                </a:cubicBezTo>
                <a:cubicBezTo>
                  <a:pt x="35" y="642"/>
                  <a:pt x="35" y="642"/>
                  <a:pt x="35" y="642"/>
                </a:cubicBezTo>
                <a:cubicBezTo>
                  <a:pt x="30" y="640"/>
                  <a:pt x="30" y="640"/>
                  <a:pt x="30" y="640"/>
                </a:cubicBezTo>
                <a:cubicBezTo>
                  <a:pt x="29" y="641"/>
                  <a:pt x="29" y="641"/>
                  <a:pt x="29" y="641"/>
                </a:cubicBezTo>
                <a:cubicBezTo>
                  <a:pt x="29" y="638"/>
                  <a:pt x="29" y="638"/>
                  <a:pt x="29" y="638"/>
                </a:cubicBezTo>
                <a:cubicBezTo>
                  <a:pt x="30" y="638"/>
                  <a:pt x="30" y="642"/>
                  <a:pt x="31" y="637"/>
                </a:cubicBezTo>
                <a:cubicBezTo>
                  <a:pt x="25" y="635"/>
                  <a:pt x="25" y="635"/>
                  <a:pt x="25" y="635"/>
                </a:cubicBezTo>
                <a:cubicBezTo>
                  <a:pt x="25" y="636"/>
                  <a:pt x="25" y="636"/>
                  <a:pt x="25" y="636"/>
                </a:cubicBezTo>
                <a:cubicBezTo>
                  <a:pt x="28" y="636"/>
                  <a:pt x="24" y="630"/>
                  <a:pt x="23" y="640"/>
                </a:cubicBezTo>
                <a:cubicBezTo>
                  <a:pt x="19" y="641"/>
                  <a:pt x="19" y="641"/>
                  <a:pt x="19" y="641"/>
                </a:cubicBezTo>
                <a:cubicBezTo>
                  <a:pt x="22" y="642"/>
                  <a:pt x="22" y="642"/>
                  <a:pt x="22" y="642"/>
                </a:cubicBezTo>
                <a:cubicBezTo>
                  <a:pt x="20" y="649"/>
                  <a:pt x="20" y="649"/>
                  <a:pt x="20" y="649"/>
                </a:cubicBezTo>
                <a:cubicBezTo>
                  <a:pt x="24" y="648"/>
                  <a:pt x="14" y="646"/>
                  <a:pt x="24" y="648"/>
                </a:cubicBezTo>
                <a:cubicBezTo>
                  <a:pt x="20" y="652"/>
                  <a:pt x="27" y="645"/>
                  <a:pt x="20" y="649"/>
                </a:cubicBezTo>
                <a:cubicBezTo>
                  <a:pt x="19" y="651"/>
                  <a:pt x="19" y="651"/>
                  <a:pt x="19" y="651"/>
                </a:cubicBezTo>
                <a:cubicBezTo>
                  <a:pt x="15" y="655"/>
                  <a:pt x="15" y="655"/>
                  <a:pt x="15" y="655"/>
                </a:cubicBezTo>
                <a:cubicBezTo>
                  <a:pt x="15" y="657"/>
                  <a:pt x="15" y="657"/>
                  <a:pt x="15" y="657"/>
                </a:cubicBezTo>
                <a:cubicBezTo>
                  <a:pt x="13" y="658"/>
                  <a:pt x="13" y="658"/>
                  <a:pt x="13" y="658"/>
                </a:cubicBezTo>
                <a:cubicBezTo>
                  <a:pt x="13" y="659"/>
                  <a:pt x="13" y="659"/>
                  <a:pt x="13" y="659"/>
                </a:cubicBezTo>
                <a:cubicBezTo>
                  <a:pt x="11" y="661"/>
                  <a:pt x="11" y="661"/>
                  <a:pt x="11" y="661"/>
                </a:cubicBezTo>
                <a:cubicBezTo>
                  <a:pt x="9" y="660"/>
                  <a:pt x="9" y="660"/>
                  <a:pt x="9" y="660"/>
                </a:cubicBezTo>
                <a:cubicBezTo>
                  <a:pt x="8" y="659"/>
                  <a:pt x="8" y="659"/>
                  <a:pt x="8" y="659"/>
                </a:cubicBezTo>
                <a:cubicBezTo>
                  <a:pt x="8" y="658"/>
                  <a:pt x="8" y="658"/>
                  <a:pt x="8" y="658"/>
                </a:cubicBezTo>
                <a:cubicBezTo>
                  <a:pt x="10" y="657"/>
                  <a:pt x="10" y="657"/>
                  <a:pt x="10" y="657"/>
                </a:cubicBezTo>
                <a:cubicBezTo>
                  <a:pt x="5" y="654"/>
                  <a:pt x="5" y="654"/>
                  <a:pt x="5" y="654"/>
                </a:cubicBezTo>
                <a:cubicBezTo>
                  <a:pt x="4" y="651"/>
                  <a:pt x="4" y="651"/>
                  <a:pt x="4" y="651"/>
                </a:cubicBezTo>
                <a:cubicBezTo>
                  <a:pt x="9" y="652"/>
                  <a:pt x="2" y="646"/>
                  <a:pt x="9" y="650"/>
                </a:cubicBezTo>
                <a:cubicBezTo>
                  <a:pt x="14" y="650"/>
                  <a:pt x="14" y="650"/>
                  <a:pt x="14" y="650"/>
                </a:cubicBezTo>
                <a:cubicBezTo>
                  <a:pt x="14" y="645"/>
                  <a:pt x="14" y="645"/>
                  <a:pt x="14" y="645"/>
                </a:cubicBezTo>
                <a:cubicBezTo>
                  <a:pt x="16" y="642"/>
                  <a:pt x="16" y="642"/>
                  <a:pt x="16" y="642"/>
                </a:cubicBezTo>
                <a:cubicBezTo>
                  <a:pt x="11" y="638"/>
                  <a:pt x="11" y="638"/>
                  <a:pt x="11" y="638"/>
                </a:cubicBezTo>
                <a:cubicBezTo>
                  <a:pt x="15" y="635"/>
                  <a:pt x="15" y="635"/>
                  <a:pt x="15" y="635"/>
                </a:cubicBezTo>
                <a:cubicBezTo>
                  <a:pt x="16" y="637"/>
                  <a:pt x="16" y="637"/>
                  <a:pt x="16" y="637"/>
                </a:cubicBezTo>
                <a:cubicBezTo>
                  <a:pt x="23" y="633"/>
                  <a:pt x="23" y="633"/>
                  <a:pt x="23" y="633"/>
                </a:cubicBezTo>
                <a:cubicBezTo>
                  <a:pt x="23" y="633"/>
                  <a:pt x="23" y="633"/>
                  <a:pt x="23" y="633"/>
                </a:cubicBezTo>
                <a:cubicBezTo>
                  <a:pt x="23" y="630"/>
                  <a:pt x="23" y="630"/>
                  <a:pt x="23" y="630"/>
                </a:cubicBezTo>
                <a:cubicBezTo>
                  <a:pt x="24" y="630"/>
                  <a:pt x="24" y="628"/>
                  <a:pt x="25" y="631"/>
                </a:cubicBezTo>
                <a:cubicBezTo>
                  <a:pt x="27" y="628"/>
                  <a:pt x="27" y="628"/>
                  <a:pt x="27" y="628"/>
                </a:cubicBezTo>
                <a:cubicBezTo>
                  <a:pt x="28" y="628"/>
                  <a:pt x="28" y="628"/>
                  <a:pt x="28" y="628"/>
                </a:cubicBezTo>
                <a:cubicBezTo>
                  <a:pt x="28" y="626"/>
                  <a:pt x="28" y="626"/>
                  <a:pt x="28" y="626"/>
                </a:cubicBezTo>
                <a:cubicBezTo>
                  <a:pt x="23" y="627"/>
                  <a:pt x="23" y="627"/>
                  <a:pt x="23" y="627"/>
                </a:cubicBezTo>
                <a:cubicBezTo>
                  <a:pt x="22" y="628"/>
                  <a:pt x="22" y="628"/>
                  <a:pt x="22" y="628"/>
                </a:cubicBezTo>
                <a:cubicBezTo>
                  <a:pt x="19" y="628"/>
                  <a:pt x="19" y="628"/>
                  <a:pt x="19" y="628"/>
                </a:cubicBezTo>
                <a:cubicBezTo>
                  <a:pt x="15" y="634"/>
                  <a:pt x="15" y="634"/>
                  <a:pt x="15" y="634"/>
                </a:cubicBezTo>
                <a:cubicBezTo>
                  <a:pt x="8" y="635"/>
                  <a:pt x="8" y="635"/>
                  <a:pt x="8" y="635"/>
                </a:cubicBezTo>
                <a:cubicBezTo>
                  <a:pt x="11" y="633"/>
                  <a:pt x="17" y="640"/>
                  <a:pt x="15" y="627"/>
                </a:cubicBezTo>
                <a:cubicBezTo>
                  <a:pt x="23" y="625"/>
                  <a:pt x="23" y="625"/>
                  <a:pt x="23" y="625"/>
                </a:cubicBezTo>
                <a:cubicBezTo>
                  <a:pt x="28" y="621"/>
                  <a:pt x="28" y="621"/>
                  <a:pt x="28" y="621"/>
                </a:cubicBezTo>
                <a:cubicBezTo>
                  <a:pt x="31" y="621"/>
                  <a:pt x="31" y="621"/>
                  <a:pt x="31" y="621"/>
                </a:cubicBezTo>
                <a:cubicBezTo>
                  <a:pt x="30" y="620"/>
                  <a:pt x="35" y="621"/>
                  <a:pt x="31" y="618"/>
                </a:cubicBezTo>
                <a:cubicBezTo>
                  <a:pt x="29" y="617"/>
                  <a:pt x="29" y="617"/>
                  <a:pt x="29" y="617"/>
                </a:cubicBezTo>
                <a:cubicBezTo>
                  <a:pt x="27" y="617"/>
                  <a:pt x="38" y="614"/>
                  <a:pt x="25" y="618"/>
                </a:cubicBezTo>
                <a:cubicBezTo>
                  <a:pt x="30" y="615"/>
                  <a:pt x="30" y="615"/>
                  <a:pt x="30" y="615"/>
                </a:cubicBezTo>
                <a:cubicBezTo>
                  <a:pt x="31" y="615"/>
                  <a:pt x="31" y="616"/>
                  <a:pt x="32" y="615"/>
                </a:cubicBezTo>
                <a:cubicBezTo>
                  <a:pt x="32" y="614"/>
                  <a:pt x="32" y="614"/>
                  <a:pt x="32" y="614"/>
                </a:cubicBezTo>
                <a:cubicBezTo>
                  <a:pt x="27" y="612"/>
                  <a:pt x="27" y="612"/>
                  <a:pt x="27" y="612"/>
                </a:cubicBezTo>
                <a:cubicBezTo>
                  <a:pt x="32" y="610"/>
                  <a:pt x="32" y="610"/>
                  <a:pt x="32" y="610"/>
                </a:cubicBezTo>
                <a:cubicBezTo>
                  <a:pt x="35" y="606"/>
                  <a:pt x="40" y="614"/>
                  <a:pt x="39" y="604"/>
                </a:cubicBezTo>
                <a:cubicBezTo>
                  <a:pt x="37" y="600"/>
                  <a:pt x="37" y="600"/>
                  <a:pt x="37" y="600"/>
                </a:cubicBezTo>
                <a:cubicBezTo>
                  <a:pt x="40" y="600"/>
                  <a:pt x="40" y="600"/>
                  <a:pt x="40" y="600"/>
                </a:cubicBezTo>
                <a:cubicBezTo>
                  <a:pt x="39" y="598"/>
                  <a:pt x="39" y="598"/>
                  <a:pt x="39" y="598"/>
                </a:cubicBezTo>
                <a:cubicBezTo>
                  <a:pt x="41" y="598"/>
                  <a:pt x="41" y="598"/>
                  <a:pt x="41" y="598"/>
                </a:cubicBezTo>
                <a:cubicBezTo>
                  <a:pt x="42" y="600"/>
                  <a:pt x="42" y="600"/>
                  <a:pt x="42" y="600"/>
                </a:cubicBezTo>
                <a:cubicBezTo>
                  <a:pt x="43" y="600"/>
                  <a:pt x="43" y="600"/>
                  <a:pt x="43" y="600"/>
                </a:cubicBezTo>
                <a:cubicBezTo>
                  <a:pt x="43" y="602"/>
                  <a:pt x="43" y="602"/>
                  <a:pt x="43" y="602"/>
                </a:cubicBezTo>
                <a:cubicBezTo>
                  <a:pt x="47" y="602"/>
                  <a:pt x="47" y="602"/>
                  <a:pt x="47" y="602"/>
                </a:cubicBezTo>
                <a:cubicBezTo>
                  <a:pt x="39" y="606"/>
                  <a:pt x="39" y="606"/>
                  <a:pt x="39" y="606"/>
                </a:cubicBezTo>
                <a:cubicBezTo>
                  <a:pt x="38" y="610"/>
                  <a:pt x="38" y="610"/>
                  <a:pt x="38" y="610"/>
                </a:cubicBezTo>
                <a:cubicBezTo>
                  <a:pt x="42" y="610"/>
                  <a:pt x="42" y="610"/>
                  <a:pt x="42" y="610"/>
                </a:cubicBezTo>
                <a:cubicBezTo>
                  <a:pt x="47" y="608"/>
                  <a:pt x="47" y="608"/>
                  <a:pt x="47" y="608"/>
                </a:cubicBezTo>
                <a:cubicBezTo>
                  <a:pt x="51" y="603"/>
                  <a:pt x="51" y="603"/>
                  <a:pt x="51" y="603"/>
                </a:cubicBezTo>
                <a:cubicBezTo>
                  <a:pt x="56" y="600"/>
                  <a:pt x="56" y="600"/>
                  <a:pt x="56" y="600"/>
                </a:cubicBezTo>
                <a:cubicBezTo>
                  <a:pt x="60" y="595"/>
                  <a:pt x="60" y="595"/>
                  <a:pt x="60" y="595"/>
                </a:cubicBezTo>
                <a:cubicBezTo>
                  <a:pt x="59" y="595"/>
                  <a:pt x="59" y="595"/>
                  <a:pt x="59" y="595"/>
                </a:cubicBezTo>
                <a:cubicBezTo>
                  <a:pt x="62" y="595"/>
                  <a:pt x="63" y="592"/>
                  <a:pt x="64" y="594"/>
                </a:cubicBezTo>
                <a:cubicBezTo>
                  <a:pt x="66" y="592"/>
                  <a:pt x="66" y="592"/>
                  <a:pt x="66" y="592"/>
                </a:cubicBezTo>
                <a:cubicBezTo>
                  <a:pt x="63" y="589"/>
                  <a:pt x="63" y="589"/>
                  <a:pt x="63" y="589"/>
                </a:cubicBezTo>
                <a:cubicBezTo>
                  <a:pt x="55" y="591"/>
                  <a:pt x="55" y="591"/>
                  <a:pt x="55" y="591"/>
                </a:cubicBezTo>
                <a:cubicBezTo>
                  <a:pt x="56" y="595"/>
                  <a:pt x="56" y="595"/>
                  <a:pt x="56" y="595"/>
                </a:cubicBezTo>
                <a:cubicBezTo>
                  <a:pt x="55" y="594"/>
                  <a:pt x="55" y="594"/>
                  <a:pt x="55" y="594"/>
                </a:cubicBezTo>
                <a:cubicBezTo>
                  <a:pt x="50" y="597"/>
                  <a:pt x="50" y="597"/>
                  <a:pt x="50" y="597"/>
                </a:cubicBezTo>
                <a:cubicBezTo>
                  <a:pt x="47" y="593"/>
                  <a:pt x="62" y="600"/>
                  <a:pt x="45" y="595"/>
                </a:cubicBezTo>
                <a:cubicBezTo>
                  <a:pt x="50" y="593"/>
                  <a:pt x="50" y="593"/>
                  <a:pt x="50" y="593"/>
                </a:cubicBezTo>
                <a:cubicBezTo>
                  <a:pt x="43" y="594"/>
                  <a:pt x="52" y="586"/>
                  <a:pt x="41" y="588"/>
                </a:cubicBezTo>
                <a:cubicBezTo>
                  <a:pt x="42" y="588"/>
                  <a:pt x="47" y="587"/>
                  <a:pt x="41" y="585"/>
                </a:cubicBezTo>
                <a:cubicBezTo>
                  <a:pt x="39" y="585"/>
                  <a:pt x="39" y="585"/>
                  <a:pt x="39" y="585"/>
                </a:cubicBezTo>
                <a:cubicBezTo>
                  <a:pt x="43" y="581"/>
                  <a:pt x="43" y="581"/>
                  <a:pt x="43" y="581"/>
                </a:cubicBezTo>
                <a:cubicBezTo>
                  <a:pt x="44" y="580"/>
                  <a:pt x="45" y="579"/>
                  <a:pt x="45" y="581"/>
                </a:cubicBezTo>
                <a:cubicBezTo>
                  <a:pt x="44" y="589"/>
                  <a:pt x="44" y="589"/>
                  <a:pt x="44" y="589"/>
                </a:cubicBezTo>
                <a:cubicBezTo>
                  <a:pt x="49" y="591"/>
                  <a:pt x="49" y="591"/>
                  <a:pt x="49" y="591"/>
                </a:cubicBezTo>
                <a:cubicBezTo>
                  <a:pt x="49" y="589"/>
                  <a:pt x="49" y="589"/>
                  <a:pt x="49" y="589"/>
                </a:cubicBezTo>
                <a:cubicBezTo>
                  <a:pt x="55" y="589"/>
                  <a:pt x="55" y="589"/>
                  <a:pt x="55" y="589"/>
                </a:cubicBezTo>
                <a:cubicBezTo>
                  <a:pt x="56" y="590"/>
                  <a:pt x="56" y="590"/>
                  <a:pt x="56" y="590"/>
                </a:cubicBezTo>
                <a:cubicBezTo>
                  <a:pt x="56" y="590"/>
                  <a:pt x="59" y="597"/>
                  <a:pt x="57" y="587"/>
                </a:cubicBezTo>
                <a:cubicBezTo>
                  <a:pt x="50" y="585"/>
                  <a:pt x="50" y="585"/>
                  <a:pt x="50" y="585"/>
                </a:cubicBezTo>
                <a:cubicBezTo>
                  <a:pt x="52" y="582"/>
                  <a:pt x="52" y="582"/>
                  <a:pt x="52" y="582"/>
                </a:cubicBezTo>
                <a:cubicBezTo>
                  <a:pt x="51" y="581"/>
                  <a:pt x="51" y="581"/>
                  <a:pt x="51" y="581"/>
                </a:cubicBezTo>
                <a:cubicBezTo>
                  <a:pt x="50" y="580"/>
                  <a:pt x="50" y="580"/>
                  <a:pt x="50" y="580"/>
                </a:cubicBezTo>
                <a:cubicBezTo>
                  <a:pt x="47" y="580"/>
                  <a:pt x="47" y="580"/>
                  <a:pt x="47" y="580"/>
                </a:cubicBezTo>
                <a:cubicBezTo>
                  <a:pt x="45" y="580"/>
                  <a:pt x="45" y="580"/>
                  <a:pt x="45" y="580"/>
                </a:cubicBezTo>
                <a:cubicBezTo>
                  <a:pt x="51" y="573"/>
                  <a:pt x="51" y="573"/>
                  <a:pt x="51" y="573"/>
                </a:cubicBezTo>
                <a:cubicBezTo>
                  <a:pt x="49" y="571"/>
                  <a:pt x="49" y="571"/>
                  <a:pt x="49" y="571"/>
                </a:cubicBezTo>
                <a:cubicBezTo>
                  <a:pt x="49" y="570"/>
                  <a:pt x="57" y="574"/>
                  <a:pt x="43" y="572"/>
                </a:cubicBezTo>
                <a:cubicBezTo>
                  <a:pt x="43" y="570"/>
                  <a:pt x="43" y="570"/>
                  <a:pt x="43" y="570"/>
                </a:cubicBezTo>
                <a:cubicBezTo>
                  <a:pt x="39" y="569"/>
                  <a:pt x="39" y="569"/>
                  <a:pt x="39" y="569"/>
                </a:cubicBezTo>
                <a:cubicBezTo>
                  <a:pt x="37" y="569"/>
                  <a:pt x="37" y="569"/>
                  <a:pt x="37" y="569"/>
                </a:cubicBezTo>
                <a:cubicBezTo>
                  <a:pt x="35" y="570"/>
                  <a:pt x="41" y="562"/>
                  <a:pt x="34" y="571"/>
                </a:cubicBezTo>
                <a:cubicBezTo>
                  <a:pt x="33" y="570"/>
                  <a:pt x="33" y="570"/>
                  <a:pt x="33" y="570"/>
                </a:cubicBezTo>
                <a:cubicBezTo>
                  <a:pt x="39" y="565"/>
                  <a:pt x="39" y="565"/>
                  <a:pt x="39" y="565"/>
                </a:cubicBezTo>
                <a:cubicBezTo>
                  <a:pt x="41" y="567"/>
                  <a:pt x="41" y="567"/>
                  <a:pt x="41" y="567"/>
                </a:cubicBezTo>
                <a:cubicBezTo>
                  <a:pt x="45" y="567"/>
                  <a:pt x="45" y="567"/>
                  <a:pt x="45" y="567"/>
                </a:cubicBezTo>
                <a:cubicBezTo>
                  <a:pt x="49" y="560"/>
                  <a:pt x="49" y="560"/>
                  <a:pt x="49" y="560"/>
                </a:cubicBezTo>
                <a:cubicBezTo>
                  <a:pt x="60" y="553"/>
                  <a:pt x="60" y="553"/>
                  <a:pt x="60" y="553"/>
                </a:cubicBezTo>
                <a:cubicBezTo>
                  <a:pt x="60" y="553"/>
                  <a:pt x="62" y="552"/>
                  <a:pt x="59" y="552"/>
                </a:cubicBezTo>
                <a:cubicBezTo>
                  <a:pt x="56" y="553"/>
                  <a:pt x="56" y="553"/>
                  <a:pt x="56" y="553"/>
                </a:cubicBezTo>
                <a:cubicBezTo>
                  <a:pt x="54" y="552"/>
                  <a:pt x="54" y="552"/>
                  <a:pt x="54" y="552"/>
                </a:cubicBezTo>
                <a:cubicBezTo>
                  <a:pt x="56" y="550"/>
                  <a:pt x="56" y="550"/>
                  <a:pt x="56" y="550"/>
                </a:cubicBezTo>
                <a:cubicBezTo>
                  <a:pt x="53" y="544"/>
                  <a:pt x="53" y="544"/>
                  <a:pt x="53" y="544"/>
                </a:cubicBezTo>
                <a:cubicBezTo>
                  <a:pt x="51" y="543"/>
                  <a:pt x="51" y="543"/>
                  <a:pt x="51" y="543"/>
                </a:cubicBezTo>
                <a:cubicBezTo>
                  <a:pt x="50" y="544"/>
                  <a:pt x="50" y="544"/>
                  <a:pt x="50" y="544"/>
                </a:cubicBezTo>
                <a:cubicBezTo>
                  <a:pt x="49" y="543"/>
                  <a:pt x="49" y="543"/>
                  <a:pt x="49" y="543"/>
                </a:cubicBezTo>
                <a:cubicBezTo>
                  <a:pt x="50" y="541"/>
                  <a:pt x="50" y="541"/>
                  <a:pt x="50" y="541"/>
                </a:cubicBezTo>
                <a:cubicBezTo>
                  <a:pt x="45" y="542"/>
                  <a:pt x="45" y="542"/>
                  <a:pt x="45" y="542"/>
                </a:cubicBezTo>
                <a:cubicBezTo>
                  <a:pt x="43" y="544"/>
                  <a:pt x="43" y="544"/>
                  <a:pt x="43" y="544"/>
                </a:cubicBezTo>
                <a:cubicBezTo>
                  <a:pt x="42" y="548"/>
                  <a:pt x="42" y="548"/>
                  <a:pt x="42" y="548"/>
                </a:cubicBezTo>
                <a:cubicBezTo>
                  <a:pt x="44" y="549"/>
                  <a:pt x="44" y="549"/>
                  <a:pt x="44" y="549"/>
                </a:cubicBezTo>
                <a:cubicBezTo>
                  <a:pt x="43" y="551"/>
                  <a:pt x="43" y="551"/>
                  <a:pt x="43" y="551"/>
                </a:cubicBezTo>
                <a:cubicBezTo>
                  <a:pt x="44" y="552"/>
                  <a:pt x="44" y="552"/>
                  <a:pt x="44" y="552"/>
                </a:cubicBezTo>
                <a:cubicBezTo>
                  <a:pt x="43" y="551"/>
                  <a:pt x="38" y="553"/>
                  <a:pt x="39" y="549"/>
                </a:cubicBezTo>
                <a:cubicBezTo>
                  <a:pt x="36" y="546"/>
                  <a:pt x="46" y="549"/>
                  <a:pt x="38" y="545"/>
                </a:cubicBezTo>
                <a:cubicBezTo>
                  <a:pt x="38" y="543"/>
                  <a:pt x="38" y="543"/>
                  <a:pt x="38" y="543"/>
                </a:cubicBezTo>
                <a:cubicBezTo>
                  <a:pt x="40" y="540"/>
                  <a:pt x="43" y="544"/>
                  <a:pt x="42" y="540"/>
                </a:cubicBezTo>
                <a:cubicBezTo>
                  <a:pt x="40" y="540"/>
                  <a:pt x="40" y="540"/>
                  <a:pt x="40" y="540"/>
                </a:cubicBezTo>
                <a:cubicBezTo>
                  <a:pt x="39" y="538"/>
                  <a:pt x="39" y="538"/>
                  <a:pt x="39" y="538"/>
                </a:cubicBezTo>
                <a:cubicBezTo>
                  <a:pt x="45" y="536"/>
                  <a:pt x="45" y="536"/>
                  <a:pt x="45" y="536"/>
                </a:cubicBezTo>
                <a:cubicBezTo>
                  <a:pt x="47" y="530"/>
                  <a:pt x="49" y="528"/>
                  <a:pt x="57" y="527"/>
                </a:cubicBezTo>
                <a:cubicBezTo>
                  <a:pt x="60" y="524"/>
                  <a:pt x="60" y="524"/>
                  <a:pt x="60" y="524"/>
                </a:cubicBezTo>
                <a:cubicBezTo>
                  <a:pt x="63" y="524"/>
                  <a:pt x="63" y="524"/>
                  <a:pt x="63" y="524"/>
                </a:cubicBezTo>
                <a:cubicBezTo>
                  <a:pt x="64" y="522"/>
                  <a:pt x="64" y="522"/>
                  <a:pt x="64" y="522"/>
                </a:cubicBezTo>
                <a:cubicBezTo>
                  <a:pt x="70" y="519"/>
                  <a:pt x="70" y="519"/>
                  <a:pt x="70" y="519"/>
                </a:cubicBezTo>
                <a:cubicBezTo>
                  <a:pt x="83" y="511"/>
                  <a:pt x="83" y="511"/>
                  <a:pt x="83" y="511"/>
                </a:cubicBezTo>
                <a:cubicBezTo>
                  <a:pt x="84" y="508"/>
                  <a:pt x="84" y="508"/>
                  <a:pt x="84" y="508"/>
                </a:cubicBezTo>
                <a:cubicBezTo>
                  <a:pt x="87" y="509"/>
                  <a:pt x="87" y="509"/>
                  <a:pt x="87" y="509"/>
                </a:cubicBezTo>
                <a:cubicBezTo>
                  <a:pt x="88" y="509"/>
                  <a:pt x="88" y="512"/>
                  <a:pt x="89" y="508"/>
                </a:cubicBezTo>
                <a:cubicBezTo>
                  <a:pt x="88" y="508"/>
                  <a:pt x="88" y="508"/>
                  <a:pt x="88" y="508"/>
                </a:cubicBezTo>
                <a:cubicBezTo>
                  <a:pt x="95" y="505"/>
                  <a:pt x="95" y="505"/>
                  <a:pt x="95" y="505"/>
                </a:cubicBezTo>
                <a:cubicBezTo>
                  <a:pt x="93" y="503"/>
                  <a:pt x="93" y="503"/>
                  <a:pt x="93" y="503"/>
                </a:cubicBezTo>
                <a:cubicBezTo>
                  <a:pt x="97" y="503"/>
                  <a:pt x="97" y="503"/>
                  <a:pt x="97" y="503"/>
                </a:cubicBezTo>
                <a:cubicBezTo>
                  <a:pt x="95" y="500"/>
                  <a:pt x="95" y="500"/>
                  <a:pt x="95" y="500"/>
                </a:cubicBezTo>
                <a:cubicBezTo>
                  <a:pt x="98" y="498"/>
                  <a:pt x="98" y="498"/>
                  <a:pt x="98" y="498"/>
                </a:cubicBezTo>
                <a:cubicBezTo>
                  <a:pt x="101" y="500"/>
                  <a:pt x="101" y="500"/>
                  <a:pt x="101" y="500"/>
                </a:cubicBezTo>
                <a:cubicBezTo>
                  <a:pt x="101" y="496"/>
                  <a:pt x="101" y="496"/>
                  <a:pt x="101" y="496"/>
                </a:cubicBezTo>
                <a:cubicBezTo>
                  <a:pt x="101" y="498"/>
                  <a:pt x="101" y="498"/>
                  <a:pt x="101" y="498"/>
                </a:cubicBezTo>
                <a:cubicBezTo>
                  <a:pt x="103" y="498"/>
                  <a:pt x="103" y="498"/>
                  <a:pt x="103" y="498"/>
                </a:cubicBezTo>
                <a:cubicBezTo>
                  <a:pt x="112" y="495"/>
                  <a:pt x="112" y="495"/>
                  <a:pt x="112" y="495"/>
                </a:cubicBezTo>
                <a:cubicBezTo>
                  <a:pt x="115" y="493"/>
                  <a:pt x="115" y="493"/>
                  <a:pt x="115" y="493"/>
                </a:cubicBezTo>
                <a:cubicBezTo>
                  <a:pt x="123" y="489"/>
                  <a:pt x="123" y="489"/>
                  <a:pt x="123" y="489"/>
                </a:cubicBezTo>
                <a:cubicBezTo>
                  <a:pt x="123" y="487"/>
                  <a:pt x="123" y="487"/>
                  <a:pt x="123" y="487"/>
                </a:cubicBezTo>
                <a:cubicBezTo>
                  <a:pt x="125" y="488"/>
                  <a:pt x="125" y="488"/>
                  <a:pt x="125" y="488"/>
                </a:cubicBezTo>
                <a:cubicBezTo>
                  <a:pt x="129" y="483"/>
                  <a:pt x="127" y="493"/>
                  <a:pt x="132" y="484"/>
                </a:cubicBezTo>
                <a:cubicBezTo>
                  <a:pt x="124" y="484"/>
                  <a:pt x="124" y="484"/>
                  <a:pt x="124" y="484"/>
                </a:cubicBezTo>
                <a:cubicBezTo>
                  <a:pt x="125" y="483"/>
                  <a:pt x="125" y="483"/>
                  <a:pt x="125" y="483"/>
                </a:cubicBezTo>
                <a:cubicBezTo>
                  <a:pt x="130" y="482"/>
                  <a:pt x="130" y="482"/>
                  <a:pt x="130" y="482"/>
                </a:cubicBezTo>
                <a:cubicBezTo>
                  <a:pt x="135" y="482"/>
                  <a:pt x="135" y="482"/>
                  <a:pt x="135" y="482"/>
                </a:cubicBezTo>
                <a:cubicBezTo>
                  <a:pt x="146" y="478"/>
                  <a:pt x="146" y="478"/>
                  <a:pt x="146" y="478"/>
                </a:cubicBezTo>
                <a:cubicBezTo>
                  <a:pt x="153" y="475"/>
                  <a:pt x="153" y="475"/>
                  <a:pt x="153" y="475"/>
                </a:cubicBezTo>
                <a:cubicBezTo>
                  <a:pt x="155" y="473"/>
                  <a:pt x="155" y="473"/>
                  <a:pt x="155" y="473"/>
                </a:cubicBezTo>
                <a:cubicBezTo>
                  <a:pt x="154" y="468"/>
                  <a:pt x="154" y="468"/>
                  <a:pt x="154" y="468"/>
                </a:cubicBezTo>
                <a:cubicBezTo>
                  <a:pt x="157" y="468"/>
                  <a:pt x="157" y="468"/>
                  <a:pt x="157" y="468"/>
                </a:cubicBezTo>
                <a:cubicBezTo>
                  <a:pt x="156" y="470"/>
                  <a:pt x="156" y="470"/>
                  <a:pt x="156" y="470"/>
                </a:cubicBezTo>
                <a:cubicBezTo>
                  <a:pt x="158" y="471"/>
                  <a:pt x="158" y="471"/>
                  <a:pt x="158" y="471"/>
                </a:cubicBezTo>
                <a:cubicBezTo>
                  <a:pt x="160" y="472"/>
                  <a:pt x="161" y="470"/>
                  <a:pt x="161" y="470"/>
                </a:cubicBezTo>
                <a:cubicBezTo>
                  <a:pt x="156" y="466"/>
                  <a:pt x="170" y="468"/>
                  <a:pt x="158" y="466"/>
                </a:cubicBezTo>
                <a:cubicBezTo>
                  <a:pt x="163" y="467"/>
                  <a:pt x="163" y="467"/>
                  <a:pt x="163" y="467"/>
                </a:cubicBezTo>
                <a:cubicBezTo>
                  <a:pt x="162" y="465"/>
                  <a:pt x="162" y="465"/>
                  <a:pt x="162" y="465"/>
                </a:cubicBezTo>
                <a:cubicBezTo>
                  <a:pt x="167" y="467"/>
                  <a:pt x="167" y="467"/>
                  <a:pt x="167" y="467"/>
                </a:cubicBezTo>
                <a:cubicBezTo>
                  <a:pt x="169" y="468"/>
                  <a:pt x="168" y="465"/>
                  <a:pt x="171" y="466"/>
                </a:cubicBezTo>
                <a:cubicBezTo>
                  <a:pt x="167" y="464"/>
                  <a:pt x="167" y="464"/>
                  <a:pt x="167" y="464"/>
                </a:cubicBezTo>
                <a:cubicBezTo>
                  <a:pt x="157" y="463"/>
                  <a:pt x="157" y="463"/>
                  <a:pt x="157" y="463"/>
                </a:cubicBezTo>
                <a:cubicBezTo>
                  <a:pt x="152" y="461"/>
                  <a:pt x="152" y="461"/>
                  <a:pt x="152" y="461"/>
                </a:cubicBezTo>
                <a:cubicBezTo>
                  <a:pt x="143" y="462"/>
                  <a:pt x="143" y="462"/>
                  <a:pt x="143" y="462"/>
                </a:cubicBezTo>
                <a:cubicBezTo>
                  <a:pt x="140" y="460"/>
                  <a:pt x="140" y="460"/>
                  <a:pt x="140" y="460"/>
                </a:cubicBezTo>
                <a:cubicBezTo>
                  <a:pt x="139" y="462"/>
                  <a:pt x="139" y="462"/>
                  <a:pt x="139" y="462"/>
                </a:cubicBezTo>
                <a:cubicBezTo>
                  <a:pt x="139" y="461"/>
                  <a:pt x="139" y="461"/>
                  <a:pt x="139" y="461"/>
                </a:cubicBezTo>
                <a:cubicBezTo>
                  <a:pt x="136" y="461"/>
                  <a:pt x="136" y="461"/>
                  <a:pt x="136" y="461"/>
                </a:cubicBezTo>
                <a:cubicBezTo>
                  <a:pt x="138" y="459"/>
                  <a:pt x="138" y="459"/>
                  <a:pt x="138" y="459"/>
                </a:cubicBezTo>
                <a:cubicBezTo>
                  <a:pt x="130" y="457"/>
                  <a:pt x="130" y="457"/>
                  <a:pt x="130" y="457"/>
                </a:cubicBezTo>
                <a:cubicBezTo>
                  <a:pt x="121" y="461"/>
                  <a:pt x="121" y="461"/>
                  <a:pt x="121" y="461"/>
                </a:cubicBezTo>
                <a:cubicBezTo>
                  <a:pt x="119" y="459"/>
                  <a:pt x="119" y="459"/>
                  <a:pt x="119" y="459"/>
                </a:cubicBezTo>
                <a:cubicBezTo>
                  <a:pt x="116" y="462"/>
                  <a:pt x="116" y="462"/>
                  <a:pt x="116" y="462"/>
                </a:cubicBezTo>
                <a:cubicBezTo>
                  <a:pt x="111" y="462"/>
                  <a:pt x="111" y="462"/>
                  <a:pt x="111" y="462"/>
                </a:cubicBezTo>
                <a:cubicBezTo>
                  <a:pt x="103" y="470"/>
                  <a:pt x="103" y="470"/>
                  <a:pt x="103" y="470"/>
                </a:cubicBezTo>
                <a:cubicBezTo>
                  <a:pt x="105" y="470"/>
                  <a:pt x="105" y="470"/>
                  <a:pt x="105" y="470"/>
                </a:cubicBezTo>
                <a:cubicBezTo>
                  <a:pt x="109" y="470"/>
                  <a:pt x="109" y="470"/>
                  <a:pt x="109" y="470"/>
                </a:cubicBezTo>
                <a:cubicBezTo>
                  <a:pt x="110" y="472"/>
                  <a:pt x="110" y="472"/>
                  <a:pt x="110" y="472"/>
                </a:cubicBezTo>
                <a:cubicBezTo>
                  <a:pt x="115" y="475"/>
                  <a:pt x="115" y="475"/>
                  <a:pt x="115" y="475"/>
                </a:cubicBezTo>
                <a:cubicBezTo>
                  <a:pt x="113" y="475"/>
                  <a:pt x="113" y="475"/>
                  <a:pt x="113" y="475"/>
                </a:cubicBezTo>
                <a:cubicBezTo>
                  <a:pt x="108" y="472"/>
                  <a:pt x="108" y="472"/>
                  <a:pt x="108" y="472"/>
                </a:cubicBezTo>
                <a:cubicBezTo>
                  <a:pt x="107" y="473"/>
                  <a:pt x="107" y="473"/>
                  <a:pt x="107" y="473"/>
                </a:cubicBezTo>
                <a:cubicBezTo>
                  <a:pt x="107" y="474"/>
                  <a:pt x="107" y="474"/>
                  <a:pt x="107" y="474"/>
                </a:cubicBezTo>
                <a:cubicBezTo>
                  <a:pt x="106" y="472"/>
                  <a:pt x="106" y="472"/>
                  <a:pt x="106" y="472"/>
                </a:cubicBezTo>
                <a:cubicBezTo>
                  <a:pt x="104" y="472"/>
                  <a:pt x="104" y="472"/>
                  <a:pt x="104" y="472"/>
                </a:cubicBezTo>
                <a:cubicBezTo>
                  <a:pt x="105" y="472"/>
                  <a:pt x="105" y="472"/>
                  <a:pt x="105" y="472"/>
                </a:cubicBezTo>
                <a:cubicBezTo>
                  <a:pt x="103" y="470"/>
                  <a:pt x="103" y="470"/>
                  <a:pt x="103" y="470"/>
                </a:cubicBezTo>
                <a:cubicBezTo>
                  <a:pt x="96" y="471"/>
                  <a:pt x="96" y="471"/>
                  <a:pt x="96" y="471"/>
                </a:cubicBezTo>
                <a:cubicBezTo>
                  <a:pt x="91" y="474"/>
                  <a:pt x="91" y="474"/>
                  <a:pt x="91" y="474"/>
                </a:cubicBezTo>
                <a:cubicBezTo>
                  <a:pt x="90" y="473"/>
                  <a:pt x="99" y="474"/>
                  <a:pt x="88" y="474"/>
                </a:cubicBezTo>
                <a:cubicBezTo>
                  <a:pt x="87" y="478"/>
                  <a:pt x="95" y="471"/>
                  <a:pt x="89" y="478"/>
                </a:cubicBezTo>
                <a:cubicBezTo>
                  <a:pt x="84" y="476"/>
                  <a:pt x="84" y="476"/>
                  <a:pt x="84" y="476"/>
                </a:cubicBezTo>
                <a:cubicBezTo>
                  <a:pt x="84" y="475"/>
                  <a:pt x="84" y="475"/>
                  <a:pt x="84" y="475"/>
                </a:cubicBezTo>
                <a:cubicBezTo>
                  <a:pt x="74" y="479"/>
                  <a:pt x="74" y="479"/>
                  <a:pt x="74" y="479"/>
                </a:cubicBezTo>
                <a:cubicBezTo>
                  <a:pt x="76" y="480"/>
                  <a:pt x="76" y="480"/>
                  <a:pt x="76" y="480"/>
                </a:cubicBezTo>
                <a:cubicBezTo>
                  <a:pt x="73" y="481"/>
                  <a:pt x="73" y="481"/>
                  <a:pt x="73" y="481"/>
                </a:cubicBezTo>
                <a:cubicBezTo>
                  <a:pt x="73" y="482"/>
                  <a:pt x="73" y="482"/>
                  <a:pt x="73" y="482"/>
                </a:cubicBezTo>
                <a:cubicBezTo>
                  <a:pt x="68" y="484"/>
                  <a:pt x="68" y="484"/>
                  <a:pt x="68" y="484"/>
                </a:cubicBezTo>
                <a:cubicBezTo>
                  <a:pt x="67" y="485"/>
                  <a:pt x="66" y="490"/>
                  <a:pt x="63" y="488"/>
                </a:cubicBezTo>
                <a:cubicBezTo>
                  <a:pt x="63" y="489"/>
                  <a:pt x="67" y="488"/>
                  <a:pt x="63" y="491"/>
                </a:cubicBezTo>
                <a:cubicBezTo>
                  <a:pt x="65" y="491"/>
                  <a:pt x="65" y="491"/>
                  <a:pt x="65" y="491"/>
                </a:cubicBezTo>
                <a:cubicBezTo>
                  <a:pt x="65" y="491"/>
                  <a:pt x="67" y="489"/>
                  <a:pt x="64" y="492"/>
                </a:cubicBezTo>
                <a:cubicBezTo>
                  <a:pt x="62" y="491"/>
                  <a:pt x="62" y="491"/>
                  <a:pt x="62" y="491"/>
                </a:cubicBezTo>
                <a:cubicBezTo>
                  <a:pt x="57" y="491"/>
                  <a:pt x="57" y="491"/>
                  <a:pt x="57" y="491"/>
                </a:cubicBezTo>
                <a:cubicBezTo>
                  <a:pt x="56" y="489"/>
                  <a:pt x="72" y="489"/>
                  <a:pt x="52" y="495"/>
                </a:cubicBezTo>
                <a:cubicBezTo>
                  <a:pt x="48" y="495"/>
                  <a:pt x="48" y="495"/>
                  <a:pt x="48" y="495"/>
                </a:cubicBezTo>
                <a:cubicBezTo>
                  <a:pt x="49" y="494"/>
                  <a:pt x="49" y="494"/>
                  <a:pt x="49" y="494"/>
                </a:cubicBezTo>
                <a:cubicBezTo>
                  <a:pt x="46" y="491"/>
                  <a:pt x="46" y="491"/>
                  <a:pt x="46" y="491"/>
                </a:cubicBezTo>
                <a:cubicBezTo>
                  <a:pt x="50" y="491"/>
                  <a:pt x="50" y="491"/>
                  <a:pt x="50" y="491"/>
                </a:cubicBezTo>
                <a:cubicBezTo>
                  <a:pt x="54" y="487"/>
                  <a:pt x="54" y="487"/>
                  <a:pt x="54" y="487"/>
                </a:cubicBezTo>
                <a:cubicBezTo>
                  <a:pt x="48" y="483"/>
                  <a:pt x="48" y="483"/>
                  <a:pt x="48" y="483"/>
                </a:cubicBezTo>
                <a:cubicBezTo>
                  <a:pt x="44" y="483"/>
                  <a:pt x="44" y="483"/>
                  <a:pt x="44" y="483"/>
                </a:cubicBezTo>
                <a:cubicBezTo>
                  <a:pt x="45" y="481"/>
                  <a:pt x="45" y="481"/>
                  <a:pt x="45" y="481"/>
                </a:cubicBezTo>
                <a:cubicBezTo>
                  <a:pt x="50" y="483"/>
                  <a:pt x="50" y="483"/>
                  <a:pt x="50" y="483"/>
                </a:cubicBezTo>
                <a:cubicBezTo>
                  <a:pt x="49" y="478"/>
                  <a:pt x="49" y="478"/>
                  <a:pt x="49" y="478"/>
                </a:cubicBezTo>
                <a:cubicBezTo>
                  <a:pt x="56" y="475"/>
                  <a:pt x="56" y="475"/>
                  <a:pt x="56" y="475"/>
                </a:cubicBezTo>
                <a:cubicBezTo>
                  <a:pt x="56" y="477"/>
                  <a:pt x="56" y="477"/>
                  <a:pt x="56" y="477"/>
                </a:cubicBezTo>
                <a:cubicBezTo>
                  <a:pt x="58" y="477"/>
                  <a:pt x="58" y="477"/>
                  <a:pt x="58" y="477"/>
                </a:cubicBezTo>
                <a:cubicBezTo>
                  <a:pt x="56" y="479"/>
                  <a:pt x="56" y="479"/>
                  <a:pt x="56" y="479"/>
                </a:cubicBezTo>
                <a:cubicBezTo>
                  <a:pt x="58" y="479"/>
                  <a:pt x="58" y="479"/>
                  <a:pt x="58" y="479"/>
                </a:cubicBezTo>
                <a:cubicBezTo>
                  <a:pt x="60" y="479"/>
                  <a:pt x="60" y="479"/>
                  <a:pt x="60" y="479"/>
                </a:cubicBezTo>
                <a:cubicBezTo>
                  <a:pt x="60" y="478"/>
                  <a:pt x="60" y="478"/>
                  <a:pt x="60" y="478"/>
                </a:cubicBezTo>
                <a:cubicBezTo>
                  <a:pt x="64" y="481"/>
                  <a:pt x="64" y="481"/>
                  <a:pt x="64" y="481"/>
                </a:cubicBezTo>
                <a:cubicBezTo>
                  <a:pt x="70" y="478"/>
                  <a:pt x="70" y="478"/>
                  <a:pt x="70" y="478"/>
                </a:cubicBezTo>
                <a:cubicBezTo>
                  <a:pt x="67" y="473"/>
                  <a:pt x="67" y="473"/>
                  <a:pt x="67" y="473"/>
                </a:cubicBezTo>
                <a:cubicBezTo>
                  <a:pt x="70" y="471"/>
                  <a:pt x="70" y="471"/>
                  <a:pt x="70" y="471"/>
                </a:cubicBezTo>
                <a:cubicBezTo>
                  <a:pt x="72" y="470"/>
                  <a:pt x="63" y="476"/>
                  <a:pt x="74" y="472"/>
                </a:cubicBezTo>
                <a:cubicBezTo>
                  <a:pt x="72" y="470"/>
                  <a:pt x="72" y="470"/>
                  <a:pt x="72" y="470"/>
                </a:cubicBezTo>
                <a:cubicBezTo>
                  <a:pt x="77" y="469"/>
                  <a:pt x="77" y="469"/>
                  <a:pt x="77" y="469"/>
                </a:cubicBezTo>
                <a:cubicBezTo>
                  <a:pt x="75" y="467"/>
                  <a:pt x="75" y="467"/>
                  <a:pt x="75" y="467"/>
                </a:cubicBezTo>
                <a:cubicBezTo>
                  <a:pt x="70" y="468"/>
                  <a:pt x="70" y="468"/>
                  <a:pt x="70" y="468"/>
                </a:cubicBezTo>
                <a:cubicBezTo>
                  <a:pt x="71" y="466"/>
                  <a:pt x="71" y="466"/>
                  <a:pt x="71" y="466"/>
                </a:cubicBezTo>
                <a:cubicBezTo>
                  <a:pt x="74" y="466"/>
                  <a:pt x="74" y="466"/>
                  <a:pt x="74" y="466"/>
                </a:cubicBezTo>
                <a:cubicBezTo>
                  <a:pt x="73" y="464"/>
                  <a:pt x="69" y="475"/>
                  <a:pt x="74" y="462"/>
                </a:cubicBezTo>
                <a:cubicBezTo>
                  <a:pt x="77" y="461"/>
                  <a:pt x="77" y="461"/>
                  <a:pt x="77" y="461"/>
                </a:cubicBezTo>
                <a:cubicBezTo>
                  <a:pt x="78" y="463"/>
                  <a:pt x="69" y="465"/>
                  <a:pt x="77" y="465"/>
                </a:cubicBezTo>
                <a:cubicBezTo>
                  <a:pt x="77" y="464"/>
                  <a:pt x="77" y="464"/>
                  <a:pt x="77" y="464"/>
                </a:cubicBezTo>
                <a:cubicBezTo>
                  <a:pt x="78" y="464"/>
                  <a:pt x="70" y="470"/>
                  <a:pt x="81" y="465"/>
                </a:cubicBezTo>
                <a:cubicBezTo>
                  <a:pt x="83" y="464"/>
                  <a:pt x="83" y="464"/>
                  <a:pt x="83" y="464"/>
                </a:cubicBezTo>
                <a:cubicBezTo>
                  <a:pt x="81" y="462"/>
                  <a:pt x="81" y="462"/>
                  <a:pt x="81" y="462"/>
                </a:cubicBezTo>
                <a:cubicBezTo>
                  <a:pt x="87" y="460"/>
                  <a:pt x="87" y="460"/>
                  <a:pt x="87" y="460"/>
                </a:cubicBezTo>
                <a:cubicBezTo>
                  <a:pt x="88" y="460"/>
                  <a:pt x="84" y="462"/>
                  <a:pt x="88" y="459"/>
                </a:cubicBezTo>
                <a:cubicBezTo>
                  <a:pt x="91" y="464"/>
                  <a:pt x="74" y="458"/>
                  <a:pt x="94" y="461"/>
                </a:cubicBezTo>
                <a:cubicBezTo>
                  <a:pt x="95" y="459"/>
                  <a:pt x="95" y="459"/>
                  <a:pt x="95" y="459"/>
                </a:cubicBezTo>
                <a:cubicBezTo>
                  <a:pt x="88" y="456"/>
                  <a:pt x="88" y="456"/>
                  <a:pt x="88" y="456"/>
                </a:cubicBezTo>
                <a:cubicBezTo>
                  <a:pt x="88" y="454"/>
                  <a:pt x="88" y="454"/>
                  <a:pt x="88" y="454"/>
                </a:cubicBezTo>
                <a:cubicBezTo>
                  <a:pt x="87" y="453"/>
                  <a:pt x="87" y="453"/>
                  <a:pt x="87" y="453"/>
                </a:cubicBezTo>
                <a:cubicBezTo>
                  <a:pt x="91" y="451"/>
                  <a:pt x="91" y="451"/>
                  <a:pt x="91" y="451"/>
                </a:cubicBezTo>
                <a:cubicBezTo>
                  <a:pt x="92" y="455"/>
                  <a:pt x="92" y="455"/>
                  <a:pt x="92" y="455"/>
                </a:cubicBezTo>
                <a:cubicBezTo>
                  <a:pt x="95" y="456"/>
                  <a:pt x="82" y="462"/>
                  <a:pt x="97" y="453"/>
                </a:cubicBezTo>
                <a:cubicBezTo>
                  <a:pt x="93" y="451"/>
                  <a:pt x="93" y="451"/>
                  <a:pt x="93" y="451"/>
                </a:cubicBezTo>
                <a:cubicBezTo>
                  <a:pt x="95" y="450"/>
                  <a:pt x="95" y="450"/>
                  <a:pt x="95" y="450"/>
                </a:cubicBezTo>
                <a:cubicBezTo>
                  <a:pt x="96" y="451"/>
                  <a:pt x="88" y="453"/>
                  <a:pt x="98" y="451"/>
                </a:cubicBezTo>
                <a:cubicBezTo>
                  <a:pt x="96" y="449"/>
                  <a:pt x="96" y="449"/>
                  <a:pt x="96" y="449"/>
                </a:cubicBezTo>
                <a:cubicBezTo>
                  <a:pt x="92" y="448"/>
                  <a:pt x="92" y="448"/>
                  <a:pt x="92" y="448"/>
                </a:cubicBezTo>
                <a:cubicBezTo>
                  <a:pt x="95" y="444"/>
                  <a:pt x="95" y="444"/>
                  <a:pt x="95" y="444"/>
                </a:cubicBezTo>
                <a:cubicBezTo>
                  <a:pt x="98" y="443"/>
                  <a:pt x="98" y="443"/>
                  <a:pt x="98" y="443"/>
                </a:cubicBezTo>
                <a:cubicBezTo>
                  <a:pt x="99" y="443"/>
                  <a:pt x="99" y="443"/>
                  <a:pt x="99" y="443"/>
                </a:cubicBezTo>
                <a:cubicBezTo>
                  <a:pt x="100" y="439"/>
                  <a:pt x="94" y="447"/>
                  <a:pt x="101" y="439"/>
                </a:cubicBezTo>
                <a:cubicBezTo>
                  <a:pt x="106" y="437"/>
                  <a:pt x="100" y="447"/>
                  <a:pt x="106" y="438"/>
                </a:cubicBezTo>
                <a:cubicBezTo>
                  <a:pt x="109" y="439"/>
                  <a:pt x="109" y="439"/>
                  <a:pt x="109" y="439"/>
                </a:cubicBezTo>
                <a:cubicBezTo>
                  <a:pt x="113" y="438"/>
                  <a:pt x="113" y="438"/>
                  <a:pt x="113" y="438"/>
                </a:cubicBezTo>
                <a:cubicBezTo>
                  <a:pt x="115" y="437"/>
                  <a:pt x="102" y="445"/>
                  <a:pt x="119" y="437"/>
                </a:cubicBezTo>
                <a:cubicBezTo>
                  <a:pt x="119" y="437"/>
                  <a:pt x="114" y="436"/>
                  <a:pt x="120" y="437"/>
                </a:cubicBezTo>
                <a:cubicBezTo>
                  <a:pt x="124" y="433"/>
                  <a:pt x="124" y="433"/>
                  <a:pt x="124" y="433"/>
                </a:cubicBezTo>
                <a:cubicBezTo>
                  <a:pt x="122" y="431"/>
                  <a:pt x="122" y="431"/>
                  <a:pt x="122" y="431"/>
                </a:cubicBezTo>
                <a:cubicBezTo>
                  <a:pt x="119" y="431"/>
                  <a:pt x="122" y="436"/>
                  <a:pt x="117" y="433"/>
                </a:cubicBezTo>
                <a:cubicBezTo>
                  <a:pt x="117" y="430"/>
                  <a:pt x="117" y="430"/>
                  <a:pt x="117" y="430"/>
                </a:cubicBezTo>
                <a:cubicBezTo>
                  <a:pt x="121" y="430"/>
                  <a:pt x="121" y="430"/>
                  <a:pt x="121" y="430"/>
                </a:cubicBezTo>
                <a:cubicBezTo>
                  <a:pt x="121" y="429"/>
                  <a:pt x="121" y="429"/>
                  <a:pt x="121" y="429"/>
                </a:cubicBezTo>
                <a:cubicBezTo>
                  <a:pt x="122" y="428"/>
                  <a:pt x="122" y="428"/>
                  <a:pt x="122" y="428"/>
                </a:cubicBezTo>
                <a:cubicBezTo>
                  <a:pt x="129" y="430"/>
                  <a:pt x="129" y="430"/>
                  <a:pt x="129" y="430"/>
                </a:cubicBezTo>
                <a:cubicBezTo>
                  <a:pt x="129" y="428"/>
                  <a:pt x="129" y="428"/>
                  <a:pt x="129" y="428"/>
                </a:cubicBezTo>
                <a:cubicBezTo>
                  <a:pt x="130" y="428"/>
                  <a:pt x="130" y="428"/>
                  <a:pt x="130" y="428"/>
                </a:cubicBezTo>
                <a:cubicBezTo>
                  <a:pt x="144" y="423"/>
                  <a:pt x="144" y="423"/>
                  <a:pt x="144" y="423"/>
                </a:cubicBezTo>
                <a:cubicBezTo>
                  <a:pt x="146" y="423"/>
                  <a:pt x="146" y="423"/>
                  <a:pt x="146" y="423"/>
                </a:cubicBezTo>
                <a:cubicBezTo>
                  <a:pt x="147" y="421"/>
                  <a:pt x="147" y="421"/>
                  <a:pt x="147" y="421"/>
                </a:cubicBezTo>
                <a:cubicBezTo>
                  <a:pt x="136" y="420"/>
                  <a:pt x="136" y="420"/>
                  <a:pt x="136" y="420"/>
                </a:cubicBezTo>
                <a:cubicBezTo>
                  <a:pt x="139" y="419"/>
                  <a:pt x="139" y="419"/>
                  <a:pt x="139" y="419"/>
                </a:cubicBezTo>
                <a:cubicBezTo>
                  <a:pt x="135" y="418"/>
                  <a:pt x="135" y="418"/>
                  <a:pt x="135" y="418"/>
                </a:cubicBezTo>
                <a:cubicBezTo>
                  <a:pt x="137" y="416"/>
                  <a:pt x="137" y="416"/>
                  <a:pt x="137" y="416"/>
                </a:cubicBezTo>
                <a:cubicBezTo>
                  <a:pt x="146" y="413"/>
                  <a:pt x="146" y="413"/>
                  <a:pt x="146" y="413"/>
                </a:cubicBezTo>
                <a:cubicBezTo>
                  <a:pt x="146" y="409"/>
                  <a:pt x="146" y="409"/>
                  <a:pt x="146" y="409"/>
                </a:cubicBezTo>
                <a:cubicBezTo>
                  <a:pt x="146" y="408"/>
                  <a:pt x="142" y="411"/>
                  <a:pt x="147" y="409"/>
                </a:cubicBezTo>
                <a:cubicBezTo>
                  <a:pt x="146" y="408"/>
                  <a:pt x="146" y="408"/>
                  <a:pt x="146" y="408"/>
                </a:cubicBezTo>
                <a:cubicBezTo>
                  <a:pt x="138" y="411"/>
                  <a:pt x="144" y="416"/>
                  <a:pt x="126" y="417"/>
                </a:cubicBezTo>
                <a:cubicBezTo>
                  <a:pt x="124" y="419"/>
                  <a:pt x="125" y="423"/>
                  <a:pt x="120" y="421"/>
                </a:cubicBezTo>
                <a:cubicBezTo>
                  <a:pt x="121" y="422"/>
                  <a:pt x="121" y="422"/>
                  <a:pt x="121" y="422"/>
                </a:cubicBezTo>
                <a:cubicBezTo>
                  <a:pt x="124" y="420"/>
                  <a:pt x="124" y="420"/>
                  <a:pt x="124" y="420"/>
                </a:cubicBezTo>
                <a:cubicBezTo>
                  <a:pt x="128" y="422"/>
                  <a:pt x="128" y="422"/>
                  <a:pt x="128" y="422"/>
                </a:cubicBezTo>
                <a:cubicBezTo>
                  <a:pt x="129" y="421"/>
                  <a:pt x="129" y="421"/>
                  <a:pt x="129" y="421"/>
                </a:cubicBezTo>
                <a:cubicBezTo>
                  <a:pt x="130" y="421"/>
                  <a:pt x="126" y="427"/>
                  <a:pt x="134" y="421"/>
                </a:cubicBezTo>
                <a:cubicBezTo>
                  <a:pt x="135" y="421"/>
                  <a:pt x="135" y="421"/>
                  <a:pt x="135" y="421"/>
                </a:cubicBezTo>
                <a:cubicBezTo>
                  <a:pt x="126" y="424"/>
                  <a:pt x="126" y="424"/>
                  <a:pt x="126" y="424"/>
                </a:cubicBezTo>
                <a:cubicBezTo>
                  <a:pt x="124" y="424"/>
                  <a:pt x="124" y="424"/>
                  <a:pt x="124" y="424"/>
                </a:cubicBezTo>
                <a:cubicBezTo>
                  <a:pt x="126" y="426"/>
                  <a:pt x="126" y="426"/>
                  <a:pt x="126" y="426"/>
                </a:cubicBezTo>
                <a:cubicBezTo>
                  <a:pt x="125" y="425"/>
                  <a:pt x="123" y="433"/>
                  <a:pt x="123" y="424"/>
                </a:cubicBezTo>
                <a:cubicBezTo>
                  <a:pt x="114" y="427"/>
                  <a:pt x="114" y="427"/>
                  <a:pt x="114" y="427"/>
                </a:cubicBezTo>
                <a:cubicBezTo>
                  <a:pt x="114" y="427"/>
                  <a:pt x="112" y="430"/>
                  <a:pt x="115" y="426"/>
                </a:cubicBezTo>
                <a:cubicBezTo>
                  <a:pt x="113" y="425"/>
                  <a:pt x="113" y="425"/>
                  <a:pt x="113" y="425"/>
                </a:cubicBezTo>
                <a:cubicBezTo>
                  <a:pt x="111" y="428"/>
                  <a:pt x="111" y="428"/>
                  <a:pt x="111" y="428"/>
                </a:cubicBezTo>
                <a:cubicBezTo>
                  <a:pt x="112" y="429"/>
                  <a:pt x="112" y="429"/>
                  <a:pt x="112" y="429"/>
                </a:cubicBezTo>
                <a:cubicBezTo>
                  <a:pt x="110" y="431"/>
                  <a:pt x="110" y="431"/>
                  <a:pt x="110" y="431"/>
                </a:cubicBezTo>
                <a:cubicBezTo>
                  <a:pt x="106" y="431"/>
                  <a:pt x="106" y="431"/>
                  <a:pt x="106" y="431"/>
                </a:cubicBezTo>
                <a:cubicBezTo>
                  <a:pt x="106" y="432"/>
                  <a:pt x="106" y="432"/>
                  <a:pt x="106" y="432"/>
                </a:cubicBezTo>
                <a:cubicBezTo>
                  <a:pt x="105" y="431"/>
                  <a:pt x="105" y="431"/>
                  <a:pt x="105" y="431"/>
                </a:cubicBezTo>
                <a:cubicBezTo>
                  <a:pt x="100" y="433"/>
                  <a:pt x="100" y="433"/>
                  <a:pt x="100" y="433"/>
                </a:cubicBezTo>
                <a:cubicBezTo>
                  <a:pt x="100" y="434"/>
                  <a:pt x="100" y="434"/>
                  <a:pt x="100" y="434"/>
                </a:cubicBezTo>
                <a:cubicBezTo>
                  <a:pt x="98" y="434"/>
                  <a:pt x="98" y="434"/>
                  <a:pt x="98" y="434"/>
                </a:cubicBezTo>
                <a:cubicBezTo>
                  <a:pt x="87" y="439"/>
                  <a:pt x="87" y="439"/>
                  <a:pt x="87" y="439"/>
                </a:cubicBezTo>
                <a:cubicBezTo>
                  <a:pt x="84" y="439"/>
                  <a:pt x="84" y="439"/>
                  <a:pt x="84" y="439"/>
                </a:cubicBezTo>
                <a:cubicBezTo>
                  <a:pt x="81" y="440"/>
                  <a:pt x="81" y="440"/>
                  <a:pt x="81" y="440"/>
                </a:cubicBezTo>
                <a:cubicBezTo>
                  <a:pt x="87" y="437"/>
                  <a:pt x="87" y="437"/>
                  <a:pt x="87" y="437"/>
                </a:cubicBezTo>
                <a:cubicBezTo>
                  <a:pt x="79" y="437"/>
                  <a:pt x="79" y="437"/>
                  <a:pt x="79" y="437"/>
                </a:cubicBezTo>
                <a:cubicBezTo>
                  <a:pt x="79" y="441"/>
                  <a:pt x="79" y="441"/>
                  <a:pt x="79" y="441"/>
                </a:cubicBezTo>
                <a:cubicBezTo>
                  <a:pt x="73" y="440"/>
                  <a:pt x="73" y="440"/>
                  <a:pt x="73" y="440"/>
                </a:cubicBezTo>
                <a:cubicBezTo>
                  <a:pt x="75" y="441"/>
                  <a:pt x="72" y="442"/>
                  <a:pt x="73" y="443"/>
                </a:cubicBezTo>
                <a:cubicBezTo>
                  <a:pt x="77" y="442"/>
                  <a:pt x="77" y="442"/>
                  <a:pt x="77" y="442"/>
                </a:cubicBezTo>
                <a:cubicBezTo>
                  <a:pt x="70" y="445"/>
                  <a:pt x="70" y="445"/>
                  <a:pt x="70" y="445"/>
                </a:cubicBezTo>
                <a:cubicBezTo>
                  <a:pt x="73" y="447"/>
                  <a:pt x="73" y="447"/>
                  <a:pt x="73" y="447"/>
                </a:cubicBezTo>
                <a:cubicBezTo>
                  <a:pt x="75" y="445"/>
                  <a:pt x="75" y="445"/>
                  <a:pt x="75" y="445"/>
                </a:cubicBezTo>
                <a:cubicBezTo>
                  <a:pt x="79" y="445"/>
                  <a:pt x="79" y="445"/>
                  <a:pt x="79" y="445"/>
                </a:cubicBezTo>
                <a:cubicBezTo>
                  <a:pt x="74" y="448"/>
                  <a:pt x="74" y="448"/>
                  <a:pt x="74" y="448"/>
                </a:cubicBezTo>
                <a:cubicBezTo>
                  <a:pt x="73" y="450"/>
                  <a:pt x="73" y="450"/>
                  <a:pt x="73" y="450"/>
                </a:cubicBezTo>
                <a:cubicBezTo>
                  <a:pt x="78" y="451"/>
                  <a:pt x="78" y="451"/>
                  <a:pt x="78" y="451"/>
                </a:cubicBezTo>
                <a:cubicBezTo>
                  <a:pt x="86" y="448"/>
                  <a:pt x="86" y="448"/>
                  <a:pt x="86" y="448"/>
                </a:cubicBezTo>
                <a:cubicBezTo>
                  <a:pt x="76" y="454"/>
                  <a:pt x="76" y="454"/>
                  <a:pt x="76" y="454"/>
                </a:cubicBezTo>
                <a:cubicBezTo>
                  <a:pt x="74" y="452"/>
                  <a:pt x="74" y="452"/>
                  <a:pt x="74" y="452"/>
                </a:cubicBezTo>
                <a:cubicBezTo>
                  <a:pt x="69" y="450"/>
                  <a:pt x="69" y="450"/>
                  <a:pt x="69" y="450"/>
                </a:cubicBezTo>
                <a:cubicBezTo>
                  <a:pt x="65" y="453"/>
                  <a:pt x="65" y="453"/>
                  <a:pt x="65" y="453"/>
                </a:cubicBezTo>
                <a:cubicBezTo>
                  <a:pt x="66" y="454"/>
                  <a:pt x="63" y="455"/>
                  <a:pt x="67" y="454"/>
                </a:cubicBezTo>
                <a:cubicBezTo>
                  <a:pt x="67" y="454"/>
                  <a:pt x="67" y="454"/>
                  <a:pt x="67" y="454"/>
                </a:cubicBezTo>
                <a:cubicBezTo>
                  <a:pt x="60" y="454"/>
                  <a:pt x="60" y="454"/>
                  <a:pt x="60" y="454"/>
                </a:cubicBezTo>
                <a:cubicBezTo>
                  <a:pt x="55" y="453"/>
                  <a:pt x="55" y="453"/>
                  <a:pt x="55" y="453"/>
                </a:cubicBezTo>
                <a:cubicBezTo>
                  <a:pt x="53" y="452"/>
                  <a:pt x="53" y="452"/>
                  <a:pt x="53" y="452"/>
                </a:cubicBezTo>
                <a:cubicBezTo>
                  <a:pt x="50" y="454"/>
                  <a:pt x="50" y="454"/>
                  <a:pt x="50" y="454"/>
                </a:cubicBezTo>
                <a:cubicBezTo>
                  <a:pt x="51" y="455"/>
                  <a:pt x="51" y="455"/>
                  <a:pt x="51" y="455"/>
                </a:cubicBezTo>
                <a:cubicBezTo>
                  <a:pt x="47" y="458"/>
                  <a:pt x="47" y="458"/>
                  <a:pt x="47" y="458"/>
                </a:cubicBezTo>
                <a:cubicBezTo>
                  <a:pt x="45" y="455"/>
                  <a:pt x="45" y="455"/>
                  <a:pt x="45" y="455"/>
                </a:cubicBezTo>
                <a:cubicBezTo>
                  <a:pt x="44" y="462"/>
                  <a:pt x="39" y="449"/>
                  <a:pt x="44" y="462"/>
                </a:cubicBezTo>
                <a:cubicBezTo>
                  <a:pt x="37" y="465"/>
                  <a:pt x="37" y="465"/>
                  <a:pt x="37" y="465"/>
                </a:cubicBezTo>
                <a:cubicBezTo>
                  <a:pt x="33" y="465"/>
                  <a:pt x="33" y="465"/>
                  <a:pt x="33" y="465"/>
                </a:cubicBezTo>
                <a:cubicBezTo>
                  <a:pt x="29" y="470"/>
                  <a:pt x="29" y="470"/>
                  <a:pt x="29" y="470"/>
                </a:cubicBezTo>
                <a:cubicBezTo>
                  <a:pt x="34" y="468"/>
                  <a:pt x="34" y="468"/>
                  <a:pt x="34" y="468"/>
                </a:cubicBezTo>
                <a:cubicBezTo>
                  <a:pt x="37" y="468"/>
                  <a:pt x="37" y="468"/>
                  <a:pt x="37" y="468"/>
                </a:cubicBezTo>
                <a:cubicBezTo>
                  <a:pt x="37" y="467"/>
                  <a:pt x="37" y="467"/>
                  <a:pt x="37" y="467"/>
                </a:cubicBezTo>
                <a:cubicBezTo>
                  <a:pt x="37" y="468"/>
                  <a:pt x="37" y="468"/>
                  <a:pt x="37" y="468"/>
                </a:cubicBezTo>
                <a:cubicBezTo>
                  <a:pt x="30" y="475"/>
                  <a:pt x="30" y="475"/>
                  <a:pt x="30" y="475"/>
                </a:cubicBezTo>
                <a:cubicBezTo>
                  <a:pt x="30" y="478"/>
                  <a:pt x="30" y="478"/>
                  <a:pt x="30" y="478"/>
                </a:cubicBezTo>
                <a:cubicBezTo>
                  <a:pt x="31" y="478"/>
                  <a:pt x="34" y="476"/>
                  <a:pt x="33" y="480"/>
                </a:cubicBezTo>
                <a:cubicBezTo>
                  <a:pt x="28" y="483"/>
                  <a:pt x="28" y="483"/>
                  <a:pt x="28" y="483"/>
                </a:cubicBezTo>
                <a:cubicBezTo>
                  <a:pt x="27" y="482"/>
                  <a:pt x="27" y="482"/>
                  <a:pt x="27" y="482"/>
                </a:cubicBezTo>
                <a:cubicBezTo>
                  <a:pt x="24" y="483"/>
                  <a:pt x="24" y="483"/>
                  <a:pt x="24" y="483"/>
                </a:cubicBezTo>
                <a:cubicBezTo>
                  <a:pt x="18" y="481"/>
                  <a:pt x="18" y="481"/>
                  <a:pt x="18" y="481"/>
                </a:cubicBezTo>
                <a:cubicBezTo>
                  <a:pt x="18" y="480"/>
                  <a:pt x="18" y="480"/>
                  <a:pt x="18" y="480"/>
                </a:cubicBezTo>
                <a:cubicBezTo>
                  <a:pt x="20" y="481"/>
                  <a:pt x="20" y="481"/>
                  <a:pt x="20" y="481"/>
                </a:cubicBezTo>
                <a:cubicBezTo>
                  <a:pt x="19" y="478"/>
                  <a:pt x="19" y="478"/>
                  <a:pt x="19" y="478"/>
                </a:cubicBezTo>
                <a:cubicBezTo>
                  <a:pt x="11" y="475"/>
                  <a:pt x="11" y="475"/>
                  <a:pt x="11" y="475"/>
                </a:cubicBezTo>
                <a:cubicBezTo>
                  <a:pt x="8" y="477"/>
                  <a:pt x="8" y="477"/>
                  <a:pt x="8" y="477"/>
                </a:cubicBezTo>
                <a:cubicBezTo>
                  <a:pt x="6" y="473"/>
                  <a:pt x="6" y="473"/>
                  <a:pt x="6" y="473"/>
                </a:cubicBezTo>
                <a:cubicBezTo>
                  <a:pt x="4" y="473"/>
                  <a:pt x="4" y="473"/>
                  <a:pt x="4" y="473"/>
                </a:cubicBezTo>
                <a:cubicBezTo>
                  <a:pt x="3" y="471"/>
                  <a:pt x="0" y="474"/>
                  <a:pt x="2" y="470"/>
                </a:cubicBezTo>
                <a:cubicBezTo>
                  <a:pt x="2" y="469"/>
                  <a:pt x="2" y="469"/>
                  <a:pt x="2" y="469"/>
                </a:cubicBezTo>
                <a:cubicBezTo>
                  <a:pt x="6" y="473"/>
                  <a:pt x="6" y="473"/>
                  <a:pt x="6" y="473"/>
                </a:cubicBezTo>
                <a:cubicBezTo>
                  <a:pt x="7" y="473"/>
                  <a:pt x="7" y="473"/>
                  <a:pt x="7" y="473"/>
                </a:cubicBezTo>
                <a:cubicBezTo>
                  <a:pt x="7" y="470"/>
                  <a:pt x="7" y="470"/>
                  <a:pt x="7" y="470"/>
                </a:cubicBezTo>
                <a:cubicBezTo>
                  <a:pt x="11" y="473"/>
                  <a:pt x="11" y="473"/>
                  <a:pt x="11" y="473"/>
                </a:cubicBezTo>
                <a:cubicBezTo>
                  <a:pt x="18" y="467"/>
                  <a:pt x="18" y="467"/>
                  <a:pt x="18" y="467"/>
                </a:cubicBezTo>
                <a:cubicBezTo>
                  <a:pt x="24" y="468"/>
                  <a:pt x="24" y="468"/>
                  <a:pt x="24" y="468"/>
                </a:cubicBezTo>
                <a:cubicBezTo>
                  <a:pt x="27" y="465"/>
                  <a:pt x="27" y="465"/>
                  <a:pt x="27" y="465"/>
                </a:cubicBezTo>
                <a:cubicBezTo>
                  <a:pt x="27" y="466"/>
                  <a:pt x="25" y="462"/>
                  <a:pt x="29" y="466"/>
                </a:cubicBezTo>
                <a:cubicBezTo>
                  <a:pt x="30" y="465"/>
                  <a:pt x="30" y="465"/>
                  <a:pt x="30" y="465"/>
                </a:cubicBezTo>
                <a:cubicBezTo>
                  <a:pt x="28" y="464"/>
                  <a:pt x="28" y="464"/>
                  <a:pt x="28" y="464"/>
                </a:cubicBezTo>
                <a:cubicBezTo>
                  <a:pt x="34" y="461"/>
                  <a:pt x="34" y="461"/>
                  <a:pt x="34" y="461"/>
                </a:cubicBezTo>
                <a:cubicBezTo>
                  <a:pt x="36" y="462"/>
                  <a:pt x="36" y="462"/>
                  <a:pt x="36" y="462"/>
                </a:cubicBezTo>
                <a:cubicBezTo>
                  <a:pt x="36" y="461"/>
                  <a:pt x="32" y="463"/>
                  <a:pt x="36" y="461"/>
                </a:cubicBezTo>
                <a:cubicBezTo>
                  <a:pt x="38" y="461"/>
                  <a:pt x="38" y="461"/>
                  <a:pt x="38" y="461"/>
                </a:cubicBezTo>
                <a:cubicBezTo>
                  <a:pt x="37" y="462"/>
                  <a:pt x="37" y="462"/>
                  <a:pt x="37" y="462"/>
                </a:cubicBezTo>
                <a:cubicBezTo>
                  <a:pt x="37" y="460"/>
                  <a:pt x="40" y="474"/>
                  <a:pt x="43" y="456"/>
                </a:cubicBezTo>
                <a:cubicBezTo>
                  <a:pt x="38" y="455"/>
                  <a:pt x="38" y="455"/>
                  <a:pt x="38" y="455"/>
                </a:cubicBezTo>
                <a:cubicBezTo>
                  <a:pt x="39" y="453"/>
                  <a:pt x="39" y="453"/>
                  <a:pt x="39" y="453"/>
                </a:cubicBezTo>
                <a:cubicBezTo>
                  <a:pt x="42" y="453"/>
                  <a:pt x="42" y="453"/>
                  <a:pt x="42" y="453"/>
                </a:cubicBezTo>
                <a:cubicBezTo>
                  <a:pt x="42" y="452"/>
                  <a:pt x="42" y="452"/>
                  <a:pt x="42" y="452"/>
                </a:cubicBezTo>
                <a:cubicBezTo>
                  <a:pt x="44" y="451"/>
                  <a:pt x="44" y="451"/>
                  <a:pt x="44" y="451"/>
                </a:cubicBezTo>
                <a:cubicBezTo>
                  <a:pt x="42" y="448"/>
                  <a:pt x="42" y="448"/>
                  <a:pt x="42" y="448"/>
                </a:cubicBezTo>
                <a:cubicBezTo>
                  <a:pt x="43" y="446"/>
                  <a:pt x="43" y="446"/>
                  <a:pt x="43" y="446"/>
                </a:cubicBezTo>
                <a:cubicBezTo>
                  <a:pt x="41" y="444"/>
                  <a:pt x="41" y="444"/>
                  <a:pt x="41" y="444"/>
                </a:cubicBezTo>
                <a:cubicBezTo>
                  <a:pt x="38" y="446"/>
                  <a:pt x="38" y="446"/>
                  <a:pt x="38" y="446"/>
                </a:cubicBezTo>
                <a:cubicBezTo>
                  <a:pt x="38" y="440"/>
                  <a:pt x="38" y="440"/>
                  <a:pt x="38" y="440"/>
                </a:cubicBezTo>
                <a:cubicBezTo>
                  <a:pt x="36" y="441"/>
                  <a:pt x="36" y="441"/>
                  <a:pt x="36" y="441"/>
                </a:cubicBezTo>
                <a:cubicBezTo>
                  <a:pt x="34" y="439"/>
                  <a:pt x="43" y="441"/>
                  <a:pt x="33" y="439"/>
                </a:cubicBezTo>
                <a:cubicBezTo>
                  <a:pt x="32" y="439"/>
                  <a:pt x="32" y="439"/>
                  <a:pt x="32" y="439"/>
                </a:cubicBezTo>
                <a:cubicBezTo>
                  <a:pt x="33" y="437"/>
                  <a:pt x="33" y="437"/>
                  <a:pt x="33" y="437"/>
                </a:cubicBezTo>
                <a:cubicBezTo>
                  <a:pt x="32" y="437"/>
                  <a:pt x="32" y="437"/>
                  <a:pt x="32" y="437"/>
                </a:cubicBezTo>
                <a:cubicBezTo>
                  <a:pt x="29" y="437"/>
                  <a:pt x="29" y="437"/>
                  <a:pt x="29" y="437"/>
                </a:cubicBezTo>
                <a:cubicBezTo>
                  <a:pt x="31" y="434"/>
                  <a:pt x="28" y="436"/>
                  <a:pt x="26" y="433"/>
                </a:cubicBezTo>
                <a:cubicBezTo>
                  <a:pt x="30" y="432"/>
                  <a:pt x="30" y="432"/>
                  <a:pt x="30" y="432"/>
                </a:cubicBezTo>
                <a:cubicBezTo>
                  <a:pt x="28" y="434"/>
                  <a:pt x="30" y="426"/>
                  <a:pt x="23" y="432"/>
                </a:cubicBezTo>
                <a:cubicBezTo>
                  <a:pt x="24" y="432"/>
                  <a:pt x="24" y="432"/>
                  <a:pt x="24" y="432"/>
                </a:cubicBezTo>
                <a:cubicBezTo>
                  <a:pt x="17" y="426"/>
                  <a:pt x="17" y="426"/>
                  <a:pt x="17" y="426"/>
                </a:cubicBezTo>
                <a:cubicBezTo>
                  <a:pt x="13" y="429"/>
                  <a:pt x="13" y="429"/>
                  <a:pt x="13" y="429"/>
                </a:cubicBezTo>
                <a:cubicBezTo>
                  <a:pt x="12" y="432"/>
                  <a:pt x="12" y="432"/>
                  <a:pt x="12" y="432"/>
                </a:cubicBezTo>
                <a:cubicBezTo>
                  <a:pt x="10" y="432"/>
                  <a:pt x="10" y="432"/>
                  <a:pt x="10" y="432"/>
                </a:cubicBezTo>
                <a:cubicBezTo>
                  <a:pt x="13" y="427"/>
                  <a:pt x="13" y="427"/>
                  <a:pt x="13" y="427"/>
                </a:cubicBezTo>
                <a:cubicBezTo>
                  <a:pt x="6" y="425"/>
                  <a:pt x="6" y="425"/>
                  <a:pt x="6" y="425"/>
                </a:cubicBezTo>
                <a:cubicBezTo>
                  <a:pt x="6" y="419"/>
                  <a:pt x="6" y="419"/>
                  <a:pt x="6" y="419"/>
                </a:cubicBezTo>
                <a:cubicBezTo>
                  <a:pt x="8" y="419"/>
                  <a:pt x="8" y="419"/>
                  <a:pt x="8" y="419"/>
                </a:cubicBezTo>
                <a:cubicBezTo>
                  <a:pt x="6" y="420"/>
                  <a:pt x="6" y="420"/>
                  <a:pt x="6" y="420"/>
                </a:cubicBezTo>
                <a:cubicBezTo>
                  <a:pt x="9" y="422"/>
                  <a:pt x="9" y="422"/>
                  <a:pt x="9" y="422"/>
                </a:cubicBezTo>
                <a:cubicBezTo>
                  <a:pt x="13" y="422"/>
                  <a:pt x="13" y="422"/>
                  <a:pt x="13" y="422"/>
                </a:cubicBezTo>
                <a:cubicBezTo>
                  <a:pt x="15" y="419"/>
                  <a:pt x="15" y="419"/>
                  <a:pt x="15" y="419"/>
                </a:cubicBezTo>
                <a:cubicBezTo>
                  <a:pt x="5" y="413"/>
                  <a:pt x="5" y="413"/>
                  <a:pt x="5" y="413"/>
                </a:cubicBezTo>
                <a:cubicBezTo>
                  <a:pt x="5" y="405"/>
                  <a:pt x="5" y="405"/>
                  <a:pt x="5" y="405"/>
                </a:cubicBezTo>
                <a:cubicBezTo>
                  <a:pt x="7" y="404"/>
                  <a:pt x="7" y="404"/>
                  <a:pt x="7" y="404"/>
                </a:cubicBezTo>
                <a:cubicBezTo>
                  <a:pt x="8" y="406"/>
                  <a:pt x="8" y="406"/>
                  <a:pt x="8" y="406"/>
                </a:cubicBezTo>
                <a:cubicBezTo>
                  <a:pt x="10" y="406"/>
                  <a:pt x="10" y="406"/>
                  <a:pt x="10" y="406"/>
                </a:cubicBezTo>
                <a:cubicBezTo>
                  <a:pt x="11" y="404"/>
                  <a:pt x="11" y="404"/>
                  <a:pt x="11" y="404"/>
                </a:cubicBezTo>
                <a:cubicBezTo>
                  <a:pt x="11" y="402"/>
                  <a:pt x="11" y="402"/>
                  <a:pt x="11" y="402"/>
                </a:cubicBezTo>
                <a:cubicBezTo>
                  <a:pt x="13" y="403"/>
                  <a:pt x="13" y="403"/>
                  <a:pt x="13" y="403"/>
                </a:cubicBezTo>
                <a:cubicBezTo>
                  <a:pt x="12" y="407"/>
                  <a:pt x="12" y="407"/>
                  <a:pt x="12" y="407"/>
                </a:cubicBezTo>
                <a:cubicBezTo>
                  <a:pt x="15" y="413"/>
                  <a:pt x="15" y="413"/>
                  <a:pt x="15" y="413"/>
                </a:cubicBezTo>
                <a:cubicBezTo>
                  <a:pt x="15" y="419"/>
                  <a:pt x="15" y="419"/>
                  <a:pt x="15" y="419"/>
                </a:cubicBezTo>
                <a:cubicBezTo>
                  <a:pt x="17" y="420"/>
                  <a:pt x="17" y="420"/>
                  <a:pt x="17" y="420"/>
                </a:cubicBezTo>
                <a:cubicBezTo>
                  <a:pt x="23" y="414"/>
                  <a:pt x="23" y="414"/>
                  <a:pt x="23" y="414"/>
                </a:cubicBezTo>
                <a:cubicBezTo>
                  <a:pt x="23" y="413"/>
                  <a:pt x="20" y="414"/>
                  <a:pt x="22" y="412"/>
                </a:cubicBezTo>
                <a:cubicBezTo>
                  <a:pt x="31" y="409"/>
                  <a:pt x="31" y="409"/>
                  <a:pt x="31" y="409"/>
                </a:cubicBezTo>
                <a:cubicBezTo>
                  <a:pt x="33" y="407"/>
                  <a:pt x="33" y="407"/>
                  <a:pt x="33" y="407"/>
                </a:cubicBezTo>
                <a:cubicBezTo>
                  <a:pt x="33" y="406"/>
                  <a:pt x="33" y="406"/>
                  <a:pt x="33" y="406"/>
                </a:cubicBezTo>
                <a:cubicBezTo>
                  <a:pt x="38" y="403"/>
                  <a:pt x="38" y="403"/>
                  <a:pt x="38" y="403"/>
                </a:cubicBezTo>
                <a:cubicBezTo>
                  <a:pt x="41" y="405"/>
                  <a:pt x="41" y="405"/>
                  <a:pt x="41" y="405"/>
                </a:cubicBezTo>
                <a:cubicBezTo>
                  <a:pt x="42" y="405"/>
                  <a:pt x="42" y="405"/>
                  <a:pt x="42" y="405"/>
                </a:cubicBezTo>
                <a:cubicBezTo>
                  <a:pt x="42" y="402"/>
                  <a:pt x="42" y="402"/>
                  <a:pt x="42" y="402"/>
                </a:cubicBezTo>
                <a:cubicBezTo>
                  <a:pt x="49" y="400"/>
                  <a:pt x="49" y="400"/>
                  <a:pt x="49" y="400"/>
                </a:cubicBezTo>
                <a:cubicBezTo>
                  <a:pt x="47" y="399"/>
                  <a:pt x="47" y="399"/>
                  <a:pt x="47" y="399"/>
                </a:cubicBezTo>
                <a:cubicBezTo>
                  <a:pt x="52" y="399"/>
                  <a:pt x="42" y="394"/>
                  <a:pt x="52" y="399"/>
                </a:cubicBezTo>
                <a:cubicBezTo>
                  <a:pt x="55" y="402"/>
                  <a:pt x="55" y="402"/>
                  <a:pt x="55" y="402"/>
                </a:cubicBezTo>
                <a:cubicBezTo>
                  <a:pt x="56" y="401"/>
                  <a:pt x="56" y="401"/>
                  <a:pt x="56" y="401"/>
                </a:cubicBezTo>
                <a:cubicBezTo>
                  <a:pt x="60" y="404"/>
                  <a:pt x="60" y="404"/>
                  <a:pt x="60" y="404"/>
                </a:cubicBezTo>
                <a:cubicBezTo>
                  <a:pt x="61" y="402"/>
                  <a:pt x="61" y="402"/>
                  <a:pt x="61" y="402"/>
                </a:cubicBezTo>
                <a:cubicBezTo>
                  <a:pt x="59" y="400"/>
                  <a:pt x="59" y="400"/>
                  <a:pt x="59" y="400"/>
                </a:cubicBezTo>
                <a:cubicBezTo>
                  <a:pt x="62" y="397"/>
                  <a:pt x="62" y="397"/>
                  <a:pt x="62" y="397"/>
                </a:cubicBezTo>
                <a:cubicBezTo>
                  <a:pt x="64" y="401"/>
                  <a:pt x="64" y="401"/>
                  <a:pt x="64" y="401"/>
                </a:cubicBezTo>
                <a:cubicBezTo>
                  <a:pt x="65" y="400"/>
                  <a:pt x="65" y="400"/>
                  <a:pt x="65" y="400"/>
                </a:cubicBezTo>
                <a:cubicBezTo>
                  <a:pt x="69" y="402"/>
                  <a:pt x="69" y="402"/>
                  <a:pt x="69" y="402"/>
                </a:cubicBezTo>
                <a:cubicBezTo>
                  <a:pt x="70" y="400"/>
                  <a:pt x="71" y="404"/>
                  <a:pt x="72" y="400"/>
                </a:cubicBezTo>
                <a:cubicBezTo>
                  <a:pt x="67" y="398"/>
                  <a:pt x="67" y="398"/>
                  <a:pt x="67" y="398"/>
                </a:cubicBezTo>
                <a:cubicBezTo>
                  <a:pt x="61" y="394"/>
                  <a:pt x="61" y="394"/>
                  <a:pt x="61" y="394"/>
                </a:cubicBezTo>
                <a:cubicBezTo>
                  <a:pt x="61" y="394"/>
                  <a:pt x="64" y="394"/>
                  <a:pt x="60" y="394"/>
                </a:cubicBezTo>
                <a:cubicBezTo>
                  <a:pt x="61" y="393"/>
                  <a:pt x="61" y="393"/>
                  <a:pt x="61" y="393"/>
                </a:cubicBezTo>
                <a:cubicBezTo>
                  <a:pt x="67" y="394"/>
                  <a:pt x="67" y="394"/>
                  <a:pt x="67" y="394"/>
                </a:cubicBezTo>
                <a:cubicBezTo>
                  <a:pt x="73" y="395"/>
                  <a:pt x="73" y="395"/>
                  <a:pt x="73" y="395"/>
                </a:cubicBezTo>
                <a:cubicBezTo>
                  <a:pt x="74" y="395"/>
                  <a:pt x="74" y="395"/>
                  <a:pt x="74" y="395"/>
                </a:cubicBezTo>
                <a:cubicBezTo>
                  <a:pt x="74" y="393"/>
                  <a:pt x="74" y="393"/>
                  <a:pt x="74" y="393"/>
                </a:cubicBezTo>
                <a:cubicBezTo>
                  <a:pt x="75" y="394"/>
                  <a:pt x="75" y="394"/>
                  <a:pt x="75" y="394"/>
                </a:cubicBezTo>
                <a:cubicBezTo>
                  <a:pt x="78" y="393"/>
                  <a:pt x="78" y="393"/>
                  <a:pt x="78" y="393"/>
                </a:cubicBezTo>
                <a:cubicBezTo>
                  <a:pt x="78" y="389"/>
                  <a:pt x="78" y="389"/>
                  <a:pt x="78" y="389"/>
                </a:cubicBezTo>
                <a:cubicBezTo>
                  <a:pt x="78" y="388"/>
                  <a:pt x="78" y="388"/>
                  <a:pt x="78" y="388"/>
                </a:cubicBezTo>
                <a:cubicBezTo>
                  <a:pt x="75" y="386"/>
                  <a:pt x="75" y="386"/>
                  <a:pt x="75" y="386"/>
                </a:cubicBezTo>
                <a:cubicBezTo>
                  <a:pt x="74" y="389"/>
                  <a:pt x="74" y="389"/>
                  <a:pt x="74" y="389"/>
                </a:cubicBezTo>
                <a:cubicBezTo>
                  <a:pt x="69" y="388"/>
                  <a:pt x="69" y="388"/>
                  <a:pt x="69" y="388"/>
                </a:cubicBezTo>
                <a:cubicBezTo>
                  <a:pt x="70" y="385"/>
                  <a:pt x="70" y="385"/>
                  <a:pt x="70" y="385"/>
                </a:cubicBezTo>
                <a:cubicBezTo>
                  <a:pt x="74" y="385"/>
                  <a:pt x="79" y="382"/>
                  <a:pt x="81" y="385"/>
                </a:cubicBezTo>
                <a:cubicBezTo>
                  <a:pt x="80" y="386"/>
                  <a:pt x="80" y="386"/>
                  <a:pt x="80" y="386"/>
                </a:cubicBezTo>
                <a:cubicBezTo>
                  <a:pt x="81" y="386"/>
                  <a:pt x="81" y="386"/>
                  <a:pt x="81" y="386"/>
                </a:cubicBezTo>
                <a:cubicBezTo>
                  <a:pt x="83" y="386"/>
                  <a:pt x="83" y="386"/>
                  <a:pt x="83" y="386"/>
                </a:cubicBezTo>
                <a:cubicBezTo>
                  <a:pt x="80" y="388"/>
                  <a:pt x="80" y="388"/>
                  <a:pt x="80" y="388"/>
                </a:cubicBezTo>
                <a:cubicBezTo>
                  <a:pt x="85" y="388"/>
                  <a:pt x="85" y="388"/>
                  <a:pt x="85" y="388"/>
                </a:cubicBezTo>
                <a:cubicBezTo>
                  <a:pt x="86" y="385"/>
                  <a:pt x="86" y="385"/>
                  <a:pt x="86" y="385"/>
                </a:cubicBezTo>
                <a:cubicBezTo>
                  <a:pt x="97" y="383"/>
                  <a:pt x="97" y="383"/>
                  <a:pt x="97" y="383"/>
                </a:cubicBezTo>
                <a:cubicBezTo>
                  <a:pt x="101" y="381"/>
                  <a:pt x="101" y="381"/>
                  <a:pt x="101" y="381"/>
                </a:cubicBezTo>
                <a:cubicBezTo>
                  <a:pt x="107" y="379"/>
                  <a:pt x="107" y="379"/>
                  <a:pt x="107" y="379"/>
                </a:cubicBezTo>
                <a:cubicBezTo>
                  <a:pt x="112" y="379"/>
                  <a:pt x="112" y="379"/>
                  <a:pt x="112" y="379"/>
                </a:cubicBezTo>
                <a:cubicBezTo>
                  <a:pt x="113" y="379"/>
                  <a:pt x="106" y="380"/>
                  <a:pt x="114" y="378"/>
                </a:cubicBezTo>
                <a:cubicBezTo>
                  <a:pt x="113" y="380"/>
                  <a:pt x="113" y="380"/>
                  <a:pt x="113" y="380"/>
                </a:cubicBezTo>
                <a:cubicBezTo>
                  <a:pt x="118" y="381"/>
                  <a:pt x="118" y="381"/>
                  <a:pt x="118" y="381"/>
                </a:cubicBezTo>
                <a:cubicBezTo>
                  <a:pt x="118" y="381"/>
                  <a:pt x="119" y="382"/>
                  <a:pt x="119" y="381"/>
                </a:cubicBezTo>
                <a:cubicBezTo>
                  <a:pt x="120" y="381"/>
                  <a:pt x="120" y="381"/>
                  <a:pt x="120" y="381"/>
                </a:cubicBezTo>
                <a:cubicBezTo>
                  <a:pt x="121" y="382"/>
                  <a:pt x="122" y="374"/>
                  <a:pt x="118" y="383"/>
                </a:cubicBezTo>
                <a:cubicBezTo>
                  <a:pt x="124" y="381"/>
                  <a:pt x="124" y="381"/>
                  <a:pt x="124" y="381"/>
                </a:cubicBezTo>
                <a:cubicBezTo>
                  <a:pt x="125" y="382"/>
                  <a:pt x="128" y="381"/>
                  <a:pt x="125" y="378"/>
                </a:cubicBezTo>
                <a:cubicBezTo>
                  <a:pt x="118" y="378"/>
                  <a:pt x="118" y="378"/>
                  <a:pt x="118" y="378"/>
                </a:cubicBezTo>
                <a:cubicBezTo>
                  <a:pt x="112" y="373"/>
                  <a:pt x="112" y="373"/>
                  <a:pt x="112" y="373"/>
                </a:cubicBezTo>
                <a:cubicBezTo>
                  <a:pt x="110" y="373"/>
                  <a:pt x="110" y="373"/>
                  <a:pt x="110" y="373"/>
                </a:cubicBezTo>
                <a:cubicBezTo>
                  <a:pt x="108" y="377"/>
                  <a:pt x="108" y="377"/>
                  <a:pt x="108" y="377"/>
                </a:cubicBezTo>
                <a:cubicBezTo>
                  <a:pt x="103" y="374"/>
                  <a:pt x="103" y="374"/>
                  <a:pt x="103" y="374"/>
                </a:cubicBezTo>
                <a:cubicBezTo>
                  <a:pt x="99" y="377"/>
                  <a:pt x="99" y="377"/>
                  <a:pt x="99" y="377"/>
                </a:cubicBezTo>
                <a:cubicBezTo>
                  <a:pt x="97" y="376"/>
                  <a:pt x="97" y="376"/>
                  <a:pt x="97" y="376"/>
                </a:cubicBezTo>
                <a:cubicBezTo>
                  <a:pt x="95" y="380"/>
                  <a:pt x="104" y="374"/>
                  <a:pt x="93" y="376"/>
                </a:cubicBezTo>
                <a:cubicBezTo>
                  <a:pt x="93" y="380"/>
                  <a:pt x="93" y="380"/>
                  <a:pt x="93" y="380"/>
                </a:cubicBezTo>
                <a:cubicBezTo>
                  <a:pt x="91" y="378"/>
                  <a:pt x="91" y="378"/>
                  <a:pt x="91" y="378"/>
                </a:cubicBezTo>
                <a:cubicBezTo>
                  <a:pt x="89" y="380"/>
                  <a:pt x="89" y="380"/>
                  <a:pt x="89" y="380"/>
                </a:cubicBezTo>
                <a:cubicBezTo>
                  <a:pt x="88" y="383"/>
                  <a:pt x="88" y="383"/>
                  <a:pt x="88" y="383"/>
                </a:cubicBezTo>
                <a:cubicBezTo>
                  <a:pt x="85" y="383"/>
                  <a:pt x="85" y="383"/>
                  <a:pt x="85" y="383"/>
                </a:cubicBezTo>
                <a:cubicBezTo>
                  <a:pt x="87" y="381"/>
                  <a:pt x="87" y="381"/>
                  <a:pt x="87" y="381"/>
                </a:cubicBezTo>
                <a:cubicBezTo>
                  <a:pt x="85" y="380"/>
                  <a:pt x="94" y="378"/>
                  <a:pt x="84" y="381"/>
                </a:cubicBezTo>
                <a:cubicBezTo>
                  <a:pt x="88" y="377"/>
                  <a:pt x="88" y="377"/>
                  <a:pt x="88" y="377"/>
                </a:cubicBezTo>
                <a:cubicBezTo>
                  <a:pt x="87" y="377"/>
                  <a:pt x="87" y="377"/>
                  <a:pt x="87" y="377"/>
                </a:cubicBezTo>
                <a:cubicBezTo>
                  <a:pt x="93" y="374"/>
                  <a:pt x="93" y="374"/>
                  <a:pt x="93" y="374"/>
                </a:cubicBezTo>
                <a:cubicBezTo>
                  <a:pt x="97" y="371"/>
                  <a:pt x="97" y="371"/>
                  <a:pt x="97" y="371"/>
                </a:cubicBezTo>
                <a:cubicBezTo>
                  <a:pt x="109" y="370"/>
                  <a:pt x="80" y="380"/>
                  <a:pt x="107" y="366"/>
                </a:cubicBezTo>
                <a:cubicBezTo>
                  <a:pt x="111" y="366"/>
                  <a:pt x="111" y="366"/>
                  <a:pt x="111" y="366"/>
                </a:cubicBezTo>
                <a:cubicBezTo>
                  <a:pt x="112" y="365"/>
                  <a:pt x="112" y="365"/>
                  <a:pt x="112" y="365"/>
                </a:cubicBezTo>
                <a:cubicBezTo>
                  <a:pt x="112" y="365"/>
                  <a:pt x="108" y="366"/>
                  <a:pt x="113" y="366"/>
                </a:cubicBezTo>
                <a:cubicBezTo>
                  <a:pt x="113" y="363"/>
                  <a:pt x="113" y="363"/>
                  <a:pt x="113" y="363"/>
                </a:cubicBezTo>
                <a:cubicBezTo>
                  <a:pt x="116" y="364"/>
                  <a:pt x="113" y="357"/>
                  <a:pt x="119" y="361"/>
                </a:cubicBezTo>
                <a:cubicBezTo>
                  <a:pt x="123" y="359"/>
                  <a:pt x="123" y="359"/>
                  <a:pt x="123" y="359"/>
                </a:cubicBezTo>
                <a:cubicBezTo>
                  <a:pt x="125" y="355"/>
                  <a:pt x="125" y="355"/>
                  <a:pt x="125" y="355"/>
                </a:cubicBezTo>
                <a:cubicBezTo>
                  <a:pt x="127" y="357"/>
                  <a:pt x="127" y="357"/>
                  <a:pt x="127" y="357"/>
                </a:cubicBezTo>
                <a:cubicBezTo>
                  <a:pt x="130" y="356"/>
                  <a:pt x="135" y="352"/>
                  <a:pt x="137" y="357"/>
                </a:cubicBezTo>
                <a:cubicBezTo>
                  <a:pt x="138" y="356"/>
                  <a:pt x="131" y="359"/>
                  <a:pt x="139" y="355"/>
                </a:cubicBezTo>
                <a:cubicBezTo>
                  <a:pt x="140" y="356"/>
                  <a:pt x="140" y="356"/>
                  <a:pt x="140" y="356"/>
                </a:cubicBezTo>
                <a:cubicBezTo>
                  <a:pt x="145" y="353"/>
                  <a:pt x="145" y="353"/>
                  <a:pt x="145" y="353"/>
                </a:cubicBezTo>
                <a:cubicBezTo>
                  <a:pt x="140" y="353"/>
                  <a:pt x="140" y="353"/>
                  <a:pt x="140" y="353"/>
                </a:cubicBezTo>
                <a:cubicBezTo>
                  <a:pt x="135" y="354"/>
                  <a:pt x="135" y="354"/>
                  <a:pt x="135" y="354"/>
                </a:cubicBezTo>
                <a:cubicBezTo>
                  <a:pt x="138" y="352"/>
                  <a:pt x="138" y="352"/>
                  <a:pt x="138" y="352"/>
                </a:cubicBezTo>
                <a:cubicBezTo>
                  <a:pt x="137" y="351"/>
                  <a:pt x="137" y="351"/>
                  <a:pt x="137" y="351"/>
                </a:cubicBezTo>
                <a:cubicBezTo>
                  <a:pt x="140" y="347"/>
                  <a:pt x="140" y="347"/>
                  <a:pt x="140" y="347"/>
                </a:cubicBezTo>
                <a:cubicBezTo>
                  <a:pt x="140" y="348"/>
                  <a:pt x="140" y="348"/>
                  <a:pt x="140" y="348"/>
                </a:cubicBezTo>
                <a:cubicBezTo>
                  <a:pt x="143" y="347"/>
                  <a:pt x="143" y="347"/>
                  <a:pt x="143" y="347"/>
                </a:cubicBezTo>
                <a:cubicBezTo>
                  <a:pt x="144" y="346"/>
                  <a:pt x="136" y="349"/>
                  <a:pt x="147" y="348"/>
                </a:cubicBezTo>
                <a:cubicBezTo>
                  <a:pt x="146" y="344"/>
                  <a:pt x="146" y="344"/>
                  <a:pt x="146" y="344"/>
                </a:cubicBezTo>
                <a:cubicBezTo>
                  <a:pt x="152" y="342"/>
                  <a:pt x="152" y="342"/>
                  <a:pt x="152" y="342"/>
                </a:cubicBezTo>
                <a:cubicBezTo>
                  <a:pt x="153" y="342"/>
                  <a:pt x="144" y="346"/>
                  <a:pt x="156" y="340"/>
                </a:cubicBezTo>
                <a:cubicBezTo>
                  <a:pt x="158" y="340"/>
                  <a:pt x="158" y="340"/>
                  <a:pt x="158" y="340"/>
                </a:cubicBezTo>
                <a:cubicBezTo>
                  <a:pt x="162" y="335"/>
                  <a:pt x="162" y="335"/>
                  <a:pt x="162" y="335"/>
                </a:cubicBezTo>
                <a:cubicBezTo>
                  <a:pt x="162" y="334"/>
                  <a:pt x="162" y="334"/>
                  <a:pt x="162" y="334"/>
                </a:cubicBezTo>
                <a:cubicBezTo>
                  <a:pt x="160" y="334"/>
                  <a:pt x="160" y="334"/>
                  <a:pt x="160" y="334"/>
                </a:cubicBezTo>
                <a:cubicBezTo>
                  <a:pt x="161" y="334"/>
                  <a:pt x="157" y="339"/>
                  <a:pt x="161" y="333"/>
                </a:cubicBezTo>
                <a:cubicBezTo>
                  <a:pt x="156" y="334"/>
                  <a:pt x="156" y="334"/>
                  <a:pt x="156" y="334"/>
                </a:cubicBezTo>
                <a:cubicBezTo>
                  <a:pt x="153" y="336"/>
                  <a:pt x="153" y="336"/>
                  <a:pt x="153" y="336"/>
                </a:cubicBezTo>
                <a:cubicBezTo>
                  <a:pt x="152" y="336"/>
                  <a:pt x="152" y="336"/>
                  <a:pt x="152" y="336"/>
                </a:cubicBezTo>
                <a:cubicBezTo>
                  <a:pt x="151" y="335"/>
                  <a:pt x="151" y="335"/>
                  <a:pt x="151" y="335"/>
                </a:cubicBezTo>
                <a:cubicBezTo>
                  <a:pt x="156" y="332"/>
                  <a:pt x="156" y="332"/>
                  <a:pt x="156" y="332"/>
                </a:cubicBezTo>
                <a:cubicBezTo>
                  <a:pt x="163" y="331"/>
                  <a:pt x="163" y="331"/>
                  <a:pt x="163" y="331"/>
                </a:cubicBezTo>
                <a:cubicBezTo>
                  <a:pt x="167" y="328"/>
                  <a:pt x="167" y="328"/>
                  <a:pt x="167" y="328"/>
                </a:cubicBezTo>
                <a:cubicBezTo>
                  <a:pt x="171" y="327"/>
                  <a:pt x="171" y="327"/>
                  <a:pt x="171" y="327"/>
                </a:cubicBezTo>
                <a:cubicBezTo>
                  <a:pt x="172" y="326"/>
                  <a:pt x="172" y="326"/>
                  <a:pt x="172" y="326"/>
                </a:cubicBezTo>
                <a:cubicBezTo>
                  <a:pt x="170" y="325"/>
                  <a:pt x="170" y="325"/>
                  <a:pt x="170" y="325"/>
                </a:cubicBezTo>
                <a:cubicBezTo>
                  <a:pt x="176" y="320"/>
                  <a:pt x="176" y="320"/>
                  <a:pt x="176" y="320"/>
                </a:cubicBezTo>
                <a:cubicBezTo>
                  <a:pt x="179" y="320"/>
                  <a:pt x="179" y="320"/>
                  <a:pt x="179" y="320"/>
                </a:cubicBezTo>
                <a:cubicBezTo>
                  <a:pt x="179" y="319"/>
                  <a:pt x="179" y="319"/>
                  <a:pt x="179" y="319"/>
                </a:cubicBezTo>
                <a:cubicBezTo>
                  <a:pt x="180" y="319"/>
                  <a:pt x="172" y="325"/>
                  <a:pt x="185" y="317"/>
                </a:cubicBezTo>
                <a:cubicBezTo>
                  <a:pt x="183" y="316"/>
                  <a:pt x="183" y="316"/>
                  <a:pt x="183" y="316"/>
                </a:cubicBezTo>
                <a:cubicBezTo>
                  <a:pt x="180" y="315"/>
                  <a:pt x="185" y="325"/>
                  <a:pt x="174" y="317"/>
                </a:cubicBezTo>
                <a:cubicBezTo>
                  <a:pt x="173" y="318"/>
                  <a:pt x="169" y="320"/>
                  <a:pt x="165" y="321"/>
                </a:cubicBezTo>
                <a:cubicBezTo>
                  <a:pt x="165" y="321"/>
                  <a:pt x="167" y="325"/>
                  <a:pt x="165" y="320"/>
                </a:cubicBezTo>
                <a:cubicBezTo>
                  <a:pt x="163" y="322"/>
                  <a:pt x="163" y="322"/>
                  <a:pt x="163" y="322"/>
                </a:cubicBezTo>
                <a:cubicBezTo>
                  <a:pt x="156" y="325"/>
                  <a:pt x="156" y="325"/>
                  <a:pt x="156" y="325"/>
                </a:cubicBezTo>
                <a:cubicBezTo>
                  <a:pt x="154" y="327"/>
                  <a:pt x="154" y="327"/>
                  <a:pt x="154" y="327"/>
                </a:cubicBezTo>
                <a:cubicBezTo>
                  <a:pt x="154" y="325"/>
                  <a:pt x="154" y="325"/>
                  <a:pt x="154" y="325"/>
                </a:cubicBezTo>
                <a:cubicBezTo>
                  <a:pt x="151" y="323"/>
                  <a:pt x="151" y="323"/>
                  <a:pt x="151" y="323"/>
                </a:cubicBezTo>
                <a:cubicBezTo>
                  <a:pt x="151" y="320"/>
                  <a:pt x="151" y="320"/>
                  <a:pt x="151" y="320"/>
                </a:cubicBezTo>
                <a:cubicBezTo>
                  <a:pt x="143" y="316"/>
                  <a:pt x="143" y="316"/>
                  <a:pt x="143" y="316"/>
                </a:cubicBezTo>
                <a:cubicBezTo>
                  <a:pt x="141" y="316"/>
                  <a:pt x="141" y="316"/>
                  <a:pt x="141" y="316"/>
                </a:cubicBezTo>
                <a:cubicBezTo>
                  <a:pt x="142" y="319"/>
                  <a:pt x="142" y="319"/>
                  <a:pt x="142" y="319"/>
                </a:cubicBezTo>
                <a:cubicBezTo>
                  <a:pt x="137" y="319"/>
                  <a:pt x="137" y="319"/>
                  <a:pt x="137" y="319"/>
                </a:cubicBezTo>
                <a:cubicBezTo>
                  <a:pt x="139" y="315"/>
                  <a:pt x="139" y="315"/>
                  <a:pt x="139" y="315"/>
                </a:cubicBezTo>
                <a:cubicBezTo>
                  <a:pt x="139" y="313"/>
                  <a:pt x="132" y="326"/>
                  <a:pt x="140" y="311"/>
                </a:cubicBezTo>
                <a:cubicBezTo>
                  <a:pt x="135" y="311"/>
                  <a:pt x="135" y="311"/>
                  <a:pt x="135" y="311"/>
                </a:cubicBezTo>
                <a:cubicBezTo>
                  <a:pt x="137" y="313"/>
                  <a:pt x="137" y="313"/>
                  <a:pt x="137" y="313"/>
                </a:cubicBezTo>
                <a:cubicBezTo>
                  <a:pt x="135" y="319"/>
                  <a:pt x="135" y="319"/>
                  <a:pt x="135" y="319"/>
                </a:cubicBezTo>
                <a:cubicBezTo>
                  <a:pt x="128" y="318"/>
                  <a:pt x="128" y="318"/>
                  <a:pt x="128" y="318"/>
                </a:cubicBezTo>
                <a:cubicBezTo>
                  <a:pt x="129" y="316"/>
                  <a:pt x="129" y="316"/>
                  <a:pt x="129" y="316"/>
                </a:cubicBezTo>
                <a:cubicBezTo>
                  <a:pt x="134" y="313"/>
                  <a:pt x="134" y="313"/>
                  <a:pt x="134" y="313"/>
                </a:cubicBezTo>
                <a:cubicBezTo>
                  <a:pt x="135" y="312"/>
                  <a:pt x="135" y="312"/>
                  <a:pt x="135" y="312"/>
                </a:cubicBezTo>
                <a:cubicBezTo>
                  <a:pt x="134" y="310"/>
                  <a:pt x="134" y="310"/>
                  <a:pt x="134" y="310"/>
                </a:cubicBezTo>
                <a:cubicBezTo>
                  <a:pt x="132" y="313"/>
                  <a:pt x="129" y="312"/>
                  <a:pt x="128" y="312"/>
                </a:cubicBezTo>
                <a:cubicBezTo>
                  <a:pt x="133" y="310"/>
                  <a:pt x="133" y="310"/>
                  <a:pt x="133" y="310"/>
                </a:cubicBezTo>
                <a:cubicBezTo>
                  <a:pt x="130" y="308"/>
                  <a:pt x="130" y="308"/>
                  <a:pt x="130" y="308"/>
                </a:cubicBezTo>
                <a:cubicBezTo>
                  <a:pt x="135" y="306"/>
                  <a:pt x="135" y="306"/>
                  <a:pt x="135" y="306"/>
                </a:cubicBezTo>
                <a:cubicBezTo>
                  <a:pt x="137" y="305"/>
                  <a:pt x="137" y="305"/>
                  <a:pt x="137" y="305"/>
                </a:cubicBezTo>
                <a:cubicBezTo>
                  <a:pt x="131" y="304"/>
                  <a:pt x="131" y="304"/>
                  <a:pt x="131" y="304"/>
                </a:cubicBezTo>
                <a:cubicBezTo>
                  <a:pt x="137" y="302"/>
                  <a:pt x="137" y="302"/>
                  <a:pt x="137" y="302"/>
                </a:cubicBezTo>
                <a:cubicBezTo>
                  <a:pt x="142" y="299"/>
                  <a:pt x="142" y="299"/>
                  <a:pt x="142" y="299"/>
                </a:cubicBezTo>
                <a:cubicBezTo>
                  <a:pt x="144" y="299"/>
                  <a:pt x="144" y="299"/>
                  <a:pt x="144" y="299"/>
                </a:cubicBezTo>
                <a:cubicBezTo>
                  <a:pt x="147" y="297"/>
                  <a:pt x="147" y="297"/>
                  <a:pt x="147" y="297"/>
                </a:cubicBezTo>
                <a:cubicBezTo>
                  <a:pt x="146" y="295"/>
                  <a:pt x="145" y="302"/>
                  <a:pt x="146" y="295"/>
                </a:cubicBezTo>
                <a:cubicBezTo>
                  <a:pt x="154" y="291"/>
                  <a:pt x="154" y="291"/>
                  <a:pt x="154" y="291"/>
                </a:cubicBezTo>
                <a:cubicBezTo>
                  <a:pt x="159" y="293"/>
                  <a:pt x="159" y="293"/>
                  <a:pt x="159" y="293"/>
                </a:cubicBezTo>
                <a:cubicBezTo>
                  <a:pt x="165" y="293"/>
                  <a:pt x="165" y="293"/>
                  <a:pt x="165" y="293"/>
                </a:cubicBezTo>
                <a:cubicBezTo>
                  <a:pt x="166" y="291"/>
                  <a:pt x="166" y="291"/>
                  <a:pt x="166" y="291"/>
                </a:cubicBezTo>
                <a:cubicBezTo>
                  <a:pt x="169" y="291"/>
                  <a:pt x="169" y="291"/>
                  <a:pt x="169" y="291"/>
                </a:cubicBezTo>
                <a:cubicBezTo>
                  <a:pt x="168" y="288"/>
                  <a:pt x="168" y="288"/>
                  <a:pt x="168" y="288"/>
                </a:cubicBezTo>
                <a:cubicBezTo>
                  <a:pt x="167" y="286"/>
                  <a:pt x="167" y="286"/>
                  <a:pt x="167" y="286"/>
                </a:cubicBezTo>
                <a:cubicBezTo>
                  <a:pt x="162" y="286"/>
                  <a:pt x="162" y="286"/>
                  <a:pt x="162" y="286"/>
                </a:cubicBezTo>
                <a:cubicBezTo>
                  <a:pt x="162" y="287"/>
                  <a:pt x="162" y="287"/>
                  <a:pt x="162" y="287"/>
                </a:cubicBezTo>
                <a:cubicBezTo>
                  <a:pt x="160" y="287"/>
                  <a:pt x="160" y="287"/>
                  <a:pt x="160" y="287"/>
                </a:cubicBezTo>
                <a:cubicBezTo>
                  <a:pt x="159" y="288"/>
                  <a:pt x="159" y="288"/>
                  <a:pt x="159" y="288"/>
                </a:cubicBezTo>
                <a:cubicBezTo>
                  <a:pt x="153" y="290"/>
                  <a:pt x="153" y="290"/>
                  <a:pt x="153" y="290"/>
                </a:cubicBezTo>
                <a:cubicBezTo>
                  <a:pt x="153" y="289"/>
                  <a:pt x="155" y="290"/>
                  <a:pt x="152" y="289"/>
                </a:cubicBezTo>
                <a:cubicBezTo>
                  <a:pt x="158" y="285"/>
                  <a:pt x="158" y="285"/>
                  <a:pt x="158" y="285"/>
                </a:cubicBezTo>
                <a:cubicBezTo>
                  <a:pt x="154" y="284"/>
                  <a:pt x="154" y="284"/>
                  <a:pt x="154" y="284"/>
                </a:cubicBezTo>
                <a:cubicBezTo>
                  <a:pt x="154" y="284"/>
                  <a:pt x="161" y="280"/>
                  <a:pt x="152" y="285"/>
                </a:cubicBezTo>
                <a:cubicBezTo>
                  <a:pt x="149" y="283"/>
                  <a:pt x="149" y="283"/>
                  <a:pt x="149" y="283"/>
                </a:cubicBezTo>
                <a:cubicBezTo>
                  <a:pt x="147" y="283"/>
                  <a:pt x="147" y="283"/>
                  <a:pt x="147" y="283"/>
                </a:cubicBezTo>
                <a:cubicBezTo>
                  <a:pt x="146" y="286"/>
                  <a:pt x="146" y="286"/>
                  <a:pt x="146" y="286"/>
                </a:cubicBezTo>
                <a:cubicBezTo>
                  <a:pt x="142" y="287"/>
                  <a:pt x="142" y="287"/>
                  <a:pt x="142" y="287"/>
                </a:cubicBezTo>
                <a:cubicBezTo>
                  <a:pt x="143" y="288"/>
                  <a:pt x="143" y="288"/>
                  <a:pt x="143" y="288"/>
                </a:cubicBezTo>
                <a:cubicBezTo>
                  <a:pt x="139" y="286"/>
                  <a:pt x="139" y="286"/>
                  <a:pt x="139" y="286"/>
                </a:cubicBezTo>
                <a:cubicBezTo>
                  <a:pt x="138" y="287"/>
                  <a:pt x="138" y="287"/>
                  <a:pt x="138" y="287"/>
                </a:cubicBezTo>
                <a:cubicBezTo>
                  <a:pt x="133" y="284"/>
                  <a:pt x="133" y="284"/>
                  <a:pt x="133" y="284"/>
                </a:cubicBezTo>
                <a:cubicBezTo>
                  <a:pt x="133" y="286"/>
                  <a:pt x="133" y="286"/>
                  <a:pt x="133" y="286"/>
                </a:cubicBezTo>
                <a:cubicBezTo>
                  <a:pt x="129" y="284"/>
                  <a:pt x="139" y="281"/>
                  <a:pt x="128" y="284"/>
                </a:cubicBezTo>
                <a:cubicBezTo>
                  <a:pt x="127" y="281"/>
                  <a:pt x="127" y="281"/>
                  <a:pt x="127" y="281"/>
                </a:cubicBezTo>
                <a:cubicBezTo>
                  <a:pt x="119" y="280"/>
                  <a:pt x="119" y="280"/>
                  <a:pt x="119" y="280"/>
                </a:cubicBezTo>
                <a:cubicBezTo>
                  <a:pt x="116" y="281"/>
                  <a:pt x="116" y="281"/>
                  <a:pt x="116" y="281"/>
                </a:cubicBezTo>
                <a:cubicBezTo>
                  <a:pt x="114" y="281"/>
                  <a:pt x="114" y="281"/>
                  <a:pt x="114" y="281"/>
                </a:cubicBezTo>
                <a:cubicBezTo>
                  <a:pt x="121" y="279"/>
                  <a:pt x="103" y="278"/>
                  <a:pt x="121" y="278"/>
                </a:cubicBezTo>
                <a:cubicBezTo>
                  <a:pt x="121" y="276"/>
                  <a:pt x="121" y="276"/>
                  <a:pt x="121" y="276"/>
                </a:cubicBezTo>
                <a:cubicBezTo>
                  <a:pt x="125" y="273"/>
                  <a:pt x="125" y="273"/>
                  <a:pt x="125" y="273"/>
                </a:cubicBezTo>
                <a:cubicBezTo>
                  <a:pt x="119" y="271"/>
                  <a:pt x="119" y="271"/>
                  <a:pt x="119" y="271"/>
                </a:cubicBezTo>
                <a:cubicBezTo>
                  <a:pt x="124" y="271"/>
                  <a:pt x="124" y="271"/>
                  <a:pt x="124" y="271"/>
                </a:cubicBezTo>
                <a:cubicBezTo>
                  <a:pt x="126" y="274"/>
                  <a:pt x="126" y="274"/>
                  <a:pt x="126" y="274"/>
                </a:cubicBezTo>
                <a:cubicBezTo>
                  <a:pt x="128" y="272"/>
                  <a:pt x="128" y="272"/>
                  <a:pt x="128" y="272"/>
                </a:cubicBezTo>
                <a:cubicBezTo>
                  <a:pt x="132" y="274"/>
                  <a:pt x="132" y="274"/>
                  <a:pt x="132" y="274"/>
                </a:cubicBezTo>
                <a:cubicBezTo>
                  <a:pt x="134" y="271"/>
                  <a:pt x="134" y="271"/>
                  <a:pt x="134" y="271"/>
                </a:cubicBezTo>
                <a:cubicBezTo>
                  <a:pt x="139" y="271"/>
                  <a:pt x="139" y="271"/>
                  <a:pt x="139" y="271"/>
                </a:cubicBezTo>
                <a:cubicBezTo>
                  <a:pt x="140" y="272"/>
                  <a:pt x="140" y="272"/>
                  <a:pt x="140" y="272"/>
                </a:cubicBezTo>
                <a:cubicBezTo>
                  <a:pt x="139" y="269"/>
                  <a:pt x="144" y="271"/>
                  <a:pt x="143" y="270"/>
                </a:cubicBezTo>
                <a:cubicBezTo>
                  <a:pt x="144" y="266"/>
                  <a:pt x="144" y="266"/>
                  <a:pt x="144" y="266"/>
                </a:cubicBezTo>
                <a:cubicBezTo>
                  <a:pt x="140" y="266"/>
                  <a:pt x="140" y="266"/>
                  <a:pt x="140" y="266"/>
                </a:cubicBezTo>
                <a:cubicBezTo>
                  <a:pt x="140" y="264"/>
                  <a:pt x="140" y="264"/>
                  <a:pt x="140" y="264"/>
                </a:cubicBezTo>
                <a:cubicBezTo>
                  <a:pt x="146" y="266"/>
                  <a:pt x="143" y="263"/>
                  <a:pt x="148" y="259"/>
                </a:cubicBezTo>
                <a:cubicBezTo>
                  <a:pt x="151" y="260"/>
                  <a:pt x="151" y="260"/>
                  <a:pt x="151" y="260"/>
                </a:cubicBezTo>
                <a:cubicBezTo>
                  <a:pt x="150" y="257"/>
                  <a:pt x="157" y="258"/>
                  <a:pt x="156" y="255"/>
                </a:cubicBezTo>
                <a:cubicBezTo>
                  <a:pt x="155" y="251"/>
                  <a:pt x="155" y="251"/>
                  <a:pt x="155" y="251"/>
                </a:cubicBezTo>
                <a:cubicBezTo>
                  <a:pt x="159" y="249"/>
                  <a:pt x="159" y="249"/>
                  <a:pt x="159" y="249"/>
                </a:cubicBezTo>
                <a:cubicBezTo>
                  <a:pt x="159" y="252"/>
                  <a:pt x="159" y="252"/>
                  <a:pt x="159" y="252"/>
                </a:cubicBezTo>
                <a:cubicBezTo>
                  <a:pt x="158" y="252"/>
                  <a:pt x="158" y="252"/>
                  <a:pt x="158" y="252"/>
                </a:cubicBezTo>
                <a:cubicBezTo>
                  <a:pt x="158" y="253"/>
                  <a:pt x="158" y="253"/>
                  <a:pt x="158" y="253"/>
                </a:cubicBezTo>
                <a:cubicBezTo>
                  <a:pt x="160" y="254"/>
                  <a:pt x="160" y="254"/>
                  <a:pt x="160" y="254"/>
                </a:cubicBezTo>
                <a:cubicBezTo>
                  <a:pt x="162" y="254"/>
                  <a:pt x="161" y="252"/>
                  <a:pt x="163" y="251"/>
                </a:cubicBezTo>
                <a:cubicBezTo>
                  <a:pt x="164" y="252"/>
                  <a:pt x="164" y="252"/>
                  <a:pt x="164" y="252"/>
                </a:cubicBezTo>
                <a:cubicBezTo>
                  <a:pt x="159" y="256"/>
                  <a:pt x="159" y="256"/>
                  <a:pt x="159" y="256"/>
                </a:cubicBezTo>
                <a:cubicBezTo>
                  <a:pt x="157" y="256"/>
                  <a:pt x="157" y="256"/>
                  <a:pt x="157" y="256"/>
                </a:cubicBezTo>
                <a:cubicBezTo>
                  <a:pt x="154" y="259"/>
                  <a:pt x="154" y="259"/>
                  <a:pt x="154" y="259"/>
                </a:cubicBezTo>
                <a:cubicBezTo>
                  <a:pt x="155" y="260"/>
                  <a:pt x="155" y="254"/>
                  <a:pt x="157" y="261"/>
                </a:cubicBezTo>
                <a:cubicBezTo>
                  <a:pt x="157" y="262"/>
                  <a:pt x="157" y="262"/>
                  <a:pt x="157" y="262"/>
                </a:cubicBezTo>
                <a:cubicBezTo>
                  <a:pt x="155" y="262"/>
                  <a:pt x="155" y="262"/>
                  <a:pt x="155" y="262"/>
                </a:cubicBezTo>
                <a:cubicBezTo>
                  <a:pt x="154" y="265"/>
                  <a:pt x="154" y="265"/>
                  <a:pt x="154" y="265"/>
                </a:cubicBezTo>
                <a:cubicBezTo>
                  <a:pt x="157" y="267"/>
                  <a:pt x="157" y="267"/>
                  <a:pt x="157" y="267"/>
                </a:cubicBezTo>
                <a:cubicBezTo>
                  <a:pt x="154" y="268"/>
                  <a:pt x="154" y="268"/>
                  <a:pt x="154" y="268"/>
                </a:cubicBezTo>
                <a:cubicBezTo>
                  <a:pt x="156" y="268"/>
                  <a:pt x="156" y="268"/>
                  <a:pt x="156" y="268"/>
                </a:cubicBezTo>
                <a:cubicBezTo>
                  <a:pt x="164" y="264"/>
                  <a:pt x="164" y="264"/>
                  <a:pt x="164" y="264"/>
                </a:cubicBezTo>
                <a:cubicBezTo>
                  <a:pt x="167" y="260"/>
                  <a:pt x="167" y="260"/>
                  <a:pt x="167" y="260"/>
                </a:cubicBezTo>
                <a:cubicBezTo>
                  <a:pt x="168" y="260"/>
                  <a:pt x="168" y="261"/>
                  <a:pt x="168" y="261"/>
                </a:cubicBezTo>
                <a:cubicBezTo>
                  <a:pt x="165" y="265"/>
                  <a:pt x="165" y="265"/>
                  <a:pt x="165" y="265"/>
                </a:cubicBezTo>
                <a:cubicBezTo>
                  <a:pt x="168" y="267"/>
                  <a:pt x="168" y="267"/>
                  <a:pt x="168" y="267"/>
                </a:cubicBezTo>
                <a:cubicBezTo>
                  <a:pt x="172" y="266"/>
                  <a:pt x="172" y="266"/>
                  <a:pt x="172" y="266"/>
                </a:cubicBezTo>
                <a:cubicBezTo>
                  <a:pt x="172" y="270"/>
                  <a:pt x="172" y="270"/>
                  <a:pt x="172" y="270"/>
                </a:cubicBezTo>
                <a:cubicBezTo>
                  <a:pt x="172" y="260"/>
                  <a:pt x="171" y="277"/>
                  <a:pt x="178" y="264"/>
                </a:cubicBezTo>
                <a:cubicBezTo>
                  <a:pt x="182" y="261"/>
                  <a:pt x="182" y="261"/>
                  <a:pt x="182" y="261"/>
                </a:cubicBezTo>
                <a:cubicBezTo>
                  <a:pt x="185" y="262"/>
                  <a:pt x="185" y="262"/>
                  <a:pt x="185" y="262"/>
                </a:cubicBezTo>
                <a:cubicBezTo>
                  <a:pt x="186" y="259"/>
                  <a:pt x="186" y="262"/>
                  <a:pt x="191" y="259"/>
                </a:cubicBezTo>
                <a:cubicBezTo>
                  <a:pt x="189" y="258"/>
                  <a:pt x="189" y="258"/>
                  <a:pt x="189" y="258"/>
                </a:cubicBezTo>
                <a:cubicBezTo>
                  <a:pt x="183" y="260"/>
                  <a:pt x="183" y="260"/>
                  <a:pt x="183" y="260"/>
                </a:cubicBezTo>
                <a:cubicBezTo>
                  <a:pt x="182" y="260"/>
                  <a:pt x="193" y="255"/>
                  <a:pt x="179" y="258"/>
                </a:cubicBezTo>
                <a:cubicBezTo>
                  <a:pt x="179" y="258"/>
                  <a:pt x="179" y="258"/>
                  <a:pt x="179" y="258"/>
                </a:cubicBezTo>
                <a:cubicBezTo>
                  <a:pt x="178" y="256"/>
                  <a:pt x="178" y="256"/>
                  <a:pt x="178" y="256"/>
                </a:cubicBezTo>
                <a:cubicBezTo>
                  <a:pt x="174" y="259"/>
                  <a:pt x="174" y="259"/>
                  <a:pt x="174" y="259"/>
                </a:cubicBezTo>
                <a:cubicBezTo>
                  <a:pt x="173" y="258"/>
                  <a:pt x="173" y="258"/>
                  <a:pt x="173" y="258"/>
                </a:cubicBezTo>
                <a:cubicBezTo>
                  <a:pt x="170" y="260"/>
                  <a:pt x="170" y="260"/>
                  <a:pt x="170" y="260"/>
                </a:cubicBezTo>
                <a:cubicBezTo>
                  <a:pt x="178" y="253"/>
                  <a:pt x="178" y="253"/>
                  <a:pt x="178" y="253"/>
                </a:cubicBezTo>
                <a:cubicBezTo>
                  <a:pt x="176" y="255"/>
                  <a:pt x="176" y="255"/>
                  <a:pt x="176" y="255"/>
                </a:cubicBezTo>
                <a:cubicBezTo>
                  <a:pt x="177" y="256"/>
                  <a:pt x="177" y="256"/>
                  <a:pt x="177" y="256"/>
                </a:cubicBezTo>
                <a:cubicBezTo>
                  <a:pt x="182" y="258"/>
                  <a:pt x="182" y="258"/>
                  <a:pt x="182" y="258"/>
                </a:cubicBezTo>
                <a:cubicBezTo>
                  <a:pt x="184" y="259"/>
                  <a:pt x="184" y="259"/>
                  <a:pt x="184" y="259"/>
                </a:cubicBezTo>
                <a:cubicBezTo>
                  <a:pt x="186" y="256"/>
                  <a:pt x="186" y="256"/>
                  <a:pt x="186" y="256"/>
                </a:cubicBezTo>
                <a:cubicBezTo>
                  <a:pt x="187" y="257"/>
                  <a:pt x="187" y="254"/>
                  <a:pt x="187" y="258"/>
                </a:cubicBezTo>
                <a:cubicBezTo>
                  <a:pt x="190" y="256"/>
                  <a:pt x="190" y="256"/>
                  <a:pt x="190" y="256"/>
                </a:cubicBezTo>
                <a:cubicBezTo>
                  <a:pt x="200" y="254"/>
                  <a:pt x="200" y="254"/>
                  <a:pt x="200" y="254"/>
                </a:cubicBezTo>
                <a:cubicBezTo>
                  <a:pt x="200" y="252"/>
                  <a:pt x="200" y="252"/>
                  <a:pt x="200" y="252"/>
                </a:cubicBezTo>
                <a:cubicBezTo>
                  <a:pt x="203" y="253"/>
                  <a:pt x="203" y="253"/>
                  <a:pt x="203" y="253"/>
                </a:cubicBezTo>
                <a:cubicBezTo>
                  <a:pt x="203" y="253"/>
                  <a:pt x="206" y="250"/>
                  <a:pt x="207" y="249"/>
                </a:cubicBezTo>
                <a:cubicBezTo>
                  <a:pt x="202" y="247"/>
                  <a:pt x="202" y="247"/>
                  <a:pt x="202" y="247"/>
                </a:cubicBezTo>
                <a:cubicBezTo>
                  <a:pt x="196" y="248"/>
                  <a:pt x="196" y="248"/>
                  <a:pt x="196" y="248"/>
                </a:cubicBezTo>
                <a:cubicBezTo>
                  <a:pt x="196" y="249"/>
                  <a:pt x="196" y="249"/>
                  <a:pt x="196" y="249"/>
                </a:cubicBezTo>
                <a:cubicBezTo>
                  <a:pt x="196" y="249"/>
                  <a:pt x="196" y="249"/>
                  <a:pt x="196" y="249"/>
                </a:cubicBezTo>
                <a:cubicBezTo>
                  <a:pt x="195" y="252"/>
                  <a:pt x="195" y="252"/>
                  <a:pt x="195" y="252"/>
                </a:cubicBezTo>
                <a:cubicBezTo>
                  <a:pt x="195" y="252"/>
                  <a:pt x="198" y="250"/>
                  <a:pt x="193" y="251"/>
                </a:cubicBezTo>
                <a:cubicBezTo>
                  <a:pt x="193" y="250"/>
                  <a:pt x="194" y="250"/>
                  <a:pt x="194" y="249"/>
                </a:cubicBezTo>
                <a:cubicBezTo>
                  <a:pt x="186" y="248"/>
                  <a:pt x="186" y="248"/>
                  <a:pt x="186" y="248"/>
                </a:cubicBezTo>
                <a:cubicBezTo>
                  <a:pt x="184" y="248"/>
                  <a:pt x="184" y="248"/>
                  <a:pt x="184" y="248"/>
                </a:cubicBezTo>
                <a:cubicBezTo>
                  <a:pt x="183" y="250"/>
                  <a:pt x="183" y="250"/>
                  <a:pt x="183" y="250"/>
                </a:cubicBezTo>
                <a:cubicBezTo>
                  <a:pt x="167" y="252"/>
                  <a:pt x="167" y="252"/>
                  <a:pt x="167" y="252"/>
                </a:cubicBezTo>
                <a:cubicBezTo>
                  <a:pt x="165" y="249"/>
                  <a:pt x="165" y="249"/>
                  <a:pt x="165" y="249"/>
                </a:cubicBezTo>
                <a:cubicBezTo>
                  <a:pt x="163" y="250"/>
                  <a:pt x="163" y="250"/>
                  <a:pt x="163" y="250"/>
                </a:cubicBezTo>
                <a:cubicBezTo>
                  <a:pt x="163" y="249"/>
                  <a:pt x="163" y="249"/>
                  <a:pt x="163" y="249"/>
                </a:cubicBezTo>
                <a:cubicBezTo>
                  <a:pt x="158" y="247"/>
                  <a:pt x="158" y="247"/>
                  <a:pt x="158" y="247"/>
                </a:cubicBezTo>
                <a:cubicBezTo>
                  <a:pt x="152" y="247"/>
                  <a:pt x="152" y="247"/>
                  <a:pt x="152" y="247"/>
                </a:cubicBezTo>
                <a:cubicBezTo>
                  <a:pt x="153" y="250"/>
                  <a:pt x="153" y="250"/>
                  <a:pt x="153" y="250"/>
                </a:cubicBezTo>
                <a:cubicBezTo>
                  <a:pt x="146" y="248"/>
                  <a:pt x="146" y="248"/>
                  <a:pt x="146" y="248"/>
                </a:cubicBezTo>
                <a:cubicBezTo>
                  <a:pt x="144" y="247"/>
                  <a:pt x="144" y="247"/>
                  <a:pt x="144" y="247"/>
                </a:cubicBezTo>
                <a:cubicBezTo>
                  <a:pt x="148" y="243"/>
                  <a:pt x="148" y="243"/>
                  <a:pt x="148" y="243"/>
                </a:cubicBezTo>
                <a:cubicBezTo>
                  <a:pt x="146" y="242"/>
                  <a:pt x="146" y="242"/>
                  <a:pt x="146" y="242"/>
                </a:cubicBezTo>
                <a:cubicBezTo>
                  <a:pt x="144" y="243"/>
                  <a:pt x="144" y="243"/>
                  <a:pt x="144" y="243"/>
                </a:cubicBezTo>
                <a:cubicBezTo>
                  <a:pt x="143" y="247"/>
                  <a:pt x="143" y="247"/>
                  <a:pt x="143" y="247"/>
                </a:cubicBezTo>
                <a:cubicBezTo>
                  <a:pt x="137" y="253"/>
                  <a:pt x="148" y="244"/>
                  <a:pt x="147" y="254"/>
                </a:cubicBezTo>
                <a:cubicBezTo>
                  <a:pt x="141" y="250"/>
                  <a:pt x="141" y="250"/>
                  <a:pt x="141" y="250"/>
                </a:cubicBezTo>
                <a:cubicBezTo>
                  <a:pt x="140" y="252"/>
                  <a:pt x="140" y="252"/>
                  <a:pt x="140" y="252"/>
                </a:cubicBezTo>
                <a:cubicBezTo>
                  <a:pt x="139" y="250"/>
                  <a:pt x="139" y="250"/>
                  <a:pt x="139" y="250"/>
                </a:cubicBezTo>
                <a:cubicBezTo>
                  <a:pt x="136" y="252"/>
                  <a:pt x="136" y="252"/>
                  <a:pt x="136" y="252"/>
                </a:cubicBezTo>
                <a:cubicBezTo>
                  <a:pt x="130" y="250"/>
                  <a:pt x="130" y="250"/>
                  <a:pt x="130" y="250"/>
                </a:cubicBezTo>
                <a:cubicBezTo>
                  <a:pt x="126" y="253"/>
                  <a:pt x="126" y="253"/>
                  <a:pt x="126" y="253"/>
                </a:cubicBezTo>
                <a:cubicBezTo>
                  <a:pt x="124" y="252"/>
                  <a:pt x="124" y="252"/>
                  <a:pt x="124" y="252"/>
                </a:cubicBezTo>
                <a:cubicBezTo>
                  <a:pt x="122" y="254"/>
                  <a:pt x="122" y="254"/>
                  <a:pt x="122" y="254"/>
                </a:cubicBezTo>
                <a:cubicBezTo>
                  <a:pt x="119" y="256"/>
                  <a:pt x="124" y="254"/>
                  <a:pt x="120" y="251"/>
                </a:cubicBezTo>
                <a:cubicBezTo>
                  <a:pt x="120" y="249"/>
                  <a:pt x="120" y="249"/>
                  <a:pt x="120" y="249"/>
                </a:cubicBezTo>
                <a:cubicBezTo>
                  <a:pt x="125" y="249"/>
                  <a:pt x="125" y="249"/>
                  <a:pt x="125" y="249"/>
                </a:cubicBezTo>
                <a:cubicBezTo>
                  <a:pt x="124" y="249"/>
                  <a:pt x="128" y="250"/>
                  <a:pt x="124" y="248"/>
                </a:cubicBezTo>
                <a:cubicBezTo>
                  <a:pt x="128" y="244"/>
                  <a:pt x="128" y="244"/>
                  <a:pt x="128" y="244"/>
                </a:cubicBezTo>
                <a:cubicBezTo>
                  <a:pt x="124" y="240"/>
                  <a:pt x="124" y="240"/>
                  <a:pt x="124" y="240"/>
                </a:cubicBezTo>
                <a:cubicBezTo>
                  <a:pt x="124" y="238"/>
                  <a:pt x="124" y="238"/>
                  <a:pt x="124" y="238"/>
                </a:cubicBezTo>
                <a:cubicBezTo>
                  <a:pt x="119" y="236"/>
                  <a:pt x="119" y="236"/>
                  <a:pt x="119" y="236"/>
                </a:cubicBezTo>
                <a:cubicBezTo>
                  <a:pt x="122" y="234"/>
                  <a:pt x="122" y="234"/>
                  <a:pt x="122" y="234"/>
                </a:cubicBezTo>
                <a:cubicBezTo>
                  <a:pt x="117" y="233"/>
                  <a:pt x="117" y="233"/>
                  <a:pt x="117" y="233"/>
                </a:cubicBezTo>
                <a:cubicBezTo>
                  <a:pt x="119" y="231"/>
                  <a:pt x="119" y="231"/>
                  <a:pt x="119" y="231"/>
                </a:cubicBezTo>
                <a:cubicBezTo>
                  <a:pt x="121" y="231"/>
                  <a:pt x="108" y="239"/>
                  <a:pt x="124" y="229"/>
                </a:cubicBezTo>
                <a:cubicBezTo>
                  <a:pt x="123" y="227"/>
                  <a:pt x="123" y="227"/>
                  <a:pt x="123" y="227"/>
                </a:cubicBezTo>
                <a:cubicBezTo>
                  <a:pt x="120" y="228"/>
                  <a:pt x="120" y="228"/>
                  <a:pt x="120" y="228"/>
                </a:cubicBezTo>
                <a:cubicBezTo>
                  <a:pt x="118" y="226"/>
                  <a:pt x="118" y="226"/>
                  <a:pt x="118" y="226"/>
                </a:cubicBezTo>
                <a:cubicBezTo>
                  <a:pt x="105" y="227"/>
                  <a:pt x="105" y="227"/>
                  <a:pt x="105" y="227"/>
                </a:cubicBezTo>
                <a:cubicBezTo>
                  <a:pt x="113" y="224"/>
                  <a:pt x="113" y="224"/>
                  <a:pt x="113" y="224"/>
                </a:cubicBezTo>
                <a:cubicBezTo>
                  <a:pt x="112" y="224"/>
                  <a:pt x="114" y="230"/>
                  <a:pt x="114" y="222"/>
                </a:cubicBezTo>
                <a:cubicBezTo>
                  <a:pt x="117" y="225"/>
                  <a:pt x="117" y="225"/>
                  <a:pt x="117" y="225"/>
                </a:cubicBezTo>
                <a:cubicBezTo>
                  <a:pt x="126" y="224"/>
                  <a:pt x="126" y="224"/>
                  <a:pt x="126" y="224"/>
                </a:cubicBezTo>
                <a:cubicBezTo>
                  <a:pt x="125" y="221"/>
                  <a:pt x="125" y="221"/>
                  <a:pt x="125" y="221"/>
                </a:cubicBezTo>
                <a:cubicBezTo>
                  <a:pt x="122" y="220"/>
                  <a:pt x="122" y="220"/>
                  <a:pt x="122" y="220"/>
                </a:cubicBezTo>
                <a:cubicBezTo>
                  <a:pt x="125" y="219"/>
                  <a:pt x="125" y="219"/>
                  <a:pt x="125" y="219"/>
                </a:cubicBezTo>
                <a:cubicBezTo>
                  <a:pt x="124" y="215"/>
                  <a:pt x="124" y="215"/>
                  <a:pt x="124" y="215"/>
                </a:cubicBezTo>
                <a:cubicBezTo>
                  <a:pt x="123" y="214"/>
                  <a:pt x="121" y="216"/>
                  <a:pt x="120" y="215"/>
                </a:cubicBezTo>
                <a:cubicBezTo>
                  <a:pt x="120" y="212"/>
                  <a:pt x="120" y="212"/>
                  <a:pt x="120" y="212"/>
                </a:cubicBezTo>
                <a:cubicBezTo>
                  <a:pt x="122" y="209"/>
                  <a:pt x="122" y="209"/>
                  <a:pt x="122" y="209"/>
                </a:cubicBezTo>
                <a:cubicBezTo>
                  <a:pt x="116" y="208"/>
                  <a:pt x="116" y="208"/>
                  <a:pt x="116" y="208"/>
                </a:cubicBezTo>
                <a:cubicBezTo>
                  <a:pt x="115" y="208"/>
                  <a:pt x="119" y="206"/>
                  <a:pt x="114" y="208"/>
                </a:cubicBezTo>
                <a:cubicBezTo>
                  <a:pt x="118" y="205"/>
                  <a:pt x="118" y="205"/>
                  <a:pt x="118" y="205"/>
                </a:cubicBezTo>
                <a:cubicBezTo>
                  <a:pt x="118" y="205"/>
                  <a:pt x="113" y="214"/>
                  <a:pt x="125" y="205"/>
                </a:cubicBezTo>
                <a:cubicBezTo>
                  <a:pt x="132" y="204"/>
                  <a:pt x="132" y="204"/>
                  <a:pt x="132" y="204"/>
                </a:cubicBezTo>
                <a:cubicBezTo>
                  <a:pt x="140" y="204"/>
                  <a:pt x="140" y="204"/>
                  <a:pt x="140" y="204"/>
                </a:cubicBezTo>
                <a:cubicBezTo>
                  <a:pt x="140" y="203"/>
                  <a:pt x="140" y="203"/>
                  <a:pt x="140" y="203"/>
                </a:cubicBezTo>
                <a:cubicBezTo>
                  <a:pt x="144" y="203"/>
                  <a:pt x="144" y="203"/>
                  <a:pt x="144" y="203"/>
                </a:cubicBezTo>
                <a:cubicBezTo>
                  <a:pt x="147" y="200"/>
                  <a:pt x="147" y="200"/>
                  <a:pt x="147" y="200"/>
                </a:cubicBezTo>
                <a:cubicBezTo>
                  <a:pt x="148" y="200"/>
                  <a:pt x="137" y="206"/>
                  <a:pt x="151" y="199"/>
                </a:cubicBezTo>
                <a:cubicBezTo>
                  <a:pt x="149" y="198"/>
                  <a:pt x="149" y="198"/>
                  <a:pt x="149" y="198"/>
                </a:cubicBezTo>
                <a:cubicBezTo>
                  <a:pt x="157" y="198"/>
                  <a:pt x="157" y="198"/>
                  <a:pt x="157" y="198"/>
                </a:cubicBezTo>
                <a:cubicBezTo>
                  <a:pt x="161" y="197"/>
                  <a:pt x="161" y="197"/>
                  <a:pt x="161" y="197"/>
                </a:cubicBezTo>
                <a:cubicBezTo>
                  <a:pt x="161" y="196"/>
                  <a:pt x="158" y="199"/>
                  <a:pt x="164" y="197"/>
                </a:cubicBezTo>
                <a:cubicBezTo>
                  <a:pt x="164" y="195"/>
                  <a:pt x="164" y="195"/>
                  <a:pt x="164" y="195"/>
                </a:cubicBezTo>
                <a:cubicBezTo>
                  <a:pt x="155" y="194"/>
                  <a:pt x="155" y="194"/>
                  <a:pt x="155" y="194"/>
                </a:cubicBezTo>
                <a:cubicBezTo>
                  <a:pt x="152" y="195"/>
                  <a:pt x="152" y="195"/>
                  <a:pt x="152" y="195"/>
                </a:cubicBezTo>
                <a:cubicBezTo>
                  <a:pt x="149" y="193"/>
                  <a:pt x="149" y="193"/>
                  <a:pt x="149" y="193"/>
                </a:cubicBezTo>
                <a:cubicBezTo>
                  <a:pt x="144" y="195"/>
                  <a:pt x="144" y="195"/>
                  <a:pt x="144" y="195"/>
                </a:cubicBezTo>
                <a:cubicBezTo>
                  <a:pt x="138" y="193"/>
                  <a:pt x="138" y="193"/>
                  <a:pt x="138" y="193"/>
                </a:cubicBezTo>
                <a:cubicBezTo>
                  <a:pt x="135" y="197"/>
                  <a:pt x="147" y="191"/>
                  <a:pt x="134" y="196"/>
                </a:cubicBezTo>
                <a:cubicBezTo>
                  <a:pt x="128" y="194"/>
                  <a:pt x="128" y="194"/>
                  <a:pt x="128" y="194"/>
                </a:cubicBezTo>
                <a:cubicBezTo>
                  <a:pt x="126" y="194"/>
                  <a:pt x="131" y="199"/>
                  <a:pt x="126" y="191"/>
                </a:cubicBezTo>
                <a:cubicBezTo>
                  <a:pt x="119" y="191"/>
                  <a:pt x="119" y="191"/>
                  <a:pt x="119" y="191"/>
                </a:cubicBezTo>
                <a:cubicBezTo>
                  <a:pt x="116" y="190"/>
                  <a:pt x="116" y="190"/>
                  <a:pt x="116" y="190"/>
                </a:cubicBezTo>
                <a:cubicBezTo>
                  <a:pt x="112" y="191"/>
                  <a:pt x="112" y="191"/>
                  <a:pt x="112" y="191"/>
                </a:cubicBezTo>
                <a:cubicBezTo>
                  <a:pt x="116" y="189"/>
                  <a:pt x="116" y="189"/>
                  <a:pt x="116" y="189"/>
                </a:cubicBezTo>
                <a:cubicBezTo>
                  <a:pt x="137" y="188"/>
                  <a:pt x="137" y="188"/>
                  <a:pt x="137" y="188"/>
                </a:cubicBezTo>
                <a:cubicBezTo>
                  <a:pt x="149" y="189"/>
                  <a:pt x="149" y="189"/>
                  <a:pt x="149" y="189"/>
                </a:cubicBezTo>
                <a:cubicBezTo>
                  <a:pt x="150" y="188"/>
                  <a:pt x="149" y="186"/>
                  <a:pt x="152" y="188"/>
                </a:cubicBezTo>
                <a:cubicBezTo>
                  <a:pt x="155" y="184"/>
                  <a:pt x="151" y="187"/>
                  <a:pt x="146" y="185"/>
                </a:cubicBezTo>
                <a:cubicBezTo>
                  <a:pt x="145" y="185"/>
                  <a:pt x="145" y="185"/>
                  <a:pt x="145" y="185"/>
                </a:cubicBezTo>
                <a:cubicBezTo>
                  <a:pt x="145" y="183"/>
                  <a:pt x="145" y="183"/>
                  <a:pt x="145" y="183"/>
                </a:cubicBezTo>
                <a:cubicBezTo>
                  <a:pt x="151" y="185"/>
                  <a:pt x="151" y="185"/>
                  <a:pt x="151" y="185"/>
                </a:cubicBezTo>
                <a:cubicBezTo>
                  <a:pt x="152" y="182"/>
                  <a:pt x="152" y="182"/>
                  <a:pt x="152" y="182"/>
                </a:cubicBezTo>
                <a:cubicBezTo>
                  <a:pt x="154" y="183"/>
                  <a:pt x="154" y="183"/>
                  <a:pt x="154" y="183"/>
                </a:cubicBezTo>
                <a:cubicBezTo>
                  <a:pt x="156" y="182"/>
                  <a:pt x="161" y="183"/>
                  <a:pt x="158" y="179"/>
                </a:cubicBezTo>
                <a:cubicBezTo>
                  <a:pt x="162" y="178"/>
                  <a:pt x="162" y="178"/>
                  <a:pt x="162" y="178"/>
                </a:cubicBezTo>
                <a:cubicBezTo>
                  <a:pt x="158" y="174"/>
                  <a:pt x="158" y="174"/>
                  <a:pt x="158" y="174"/>
                </a:cubicBezTo>
                <a:cubicBezTo>
                  <a:pt x="164" y="179"/>
                  <a:pt x="158" y="168"/>
                  <a:pt x="169" y="172"/>
                </a:cubicBezTo>
                <a:cubicBezTo>
                  <a:pt x="169" y="170"/>
                  <a:pt x="169" y="170"/>
                  <a:pt x="169" y="170"/>
                </a:cubicBezTo>
                <a:cubicBezTo>
                  <a:pt x="169" y="168"/>
                  <a:pt x="168" y="166"/>
                  <a:pt x="163" y="170"/>
                </a:cubicBezTo>
                <a:cubicBezTo>
                  <a:pt x="161" y="169"/>
                  <a:pt x="161" y="169"/>
                  <a:pt x="161" y="169"/>
                </a:cubicBezTo>
                <a:cubicBezTo>
                  <a:pt x="159" y="170"/>
                  <a:pt x="165" y="175"/>
                  <a:pt x="156" y="170"/>
                </a:cubicBezTo>
                <a:cubicBezTo>
                  <a:pt x="152" y="169"/>
                  <a:pt x="151" y="173"/>
                  <a:pt x="149" y="174"/>
                </a:cubicBezTo>
                <a:cubicBezTo>
                  <a:pt x="151" y="171"/>
                  <a:pt x="138" y="178"/>
                  <a:pt x="154" y="173"/>
                </a:cubicBezTo>
                <a:cubicBezTo>
                  <a:pt x="156" y="174"/>
                  <a:pt x="156" y="174"/>
                  <a:pt x="156" y="174"/>
                </a:cubicBezTo>
                <a:cubicBezTo>
                  <a:pt x="154" y="175"/>
                  <a:pt x="154" y="175"/>
                  <a:pt x="154" y="175"/>
                </a:cubicBezTo>
                <a:cubicBezTo>
                  <a:pt x="144" y="175"/>
                  <a:pt x="144" y="175"/>
                  <a:pt x="144" y="175"/>
                </a:cubicBezTo>
                <a:cubicBezTo>
                  <a:pt x="136" y="176"/>
                  <a:pt x="136" y="176"/>
                  <a:pt x="136" y="176"/>
                </a:cubicBezTo>
                <a:cubicBezTo>
                  <a:pt x="132" y="175"/>
                  <a:pt x="132" y="175"/>
                  <a:pt x="132" y="175"/>
                </a:cubicBezTo>
                <a:cubicBezTo>
                  <a:pt x="132" y="173"/>
                  <a:pt x="132" y="173"/>
                  <a:pt x="132" y="173"/>
                </a:cubicBezTo>
                <a:cubicBezTo>
                  <a:pt x="130" y="171"/>
                  <a:pt x="130" y="171"/>
                  <a:pt x="130" y="171"/>
                </a:cubicBezTo>
                <a:cubicBezTo>
                  <a:pt x="125" y="176"/>
                  <a:pt x="125" y="176"/>
                  <a:pt x="125" y="176"/>
                </a:cubicBezTo>
                <a:cubicBezTo>
                  <a:pt x="121" y="175"/>
                  <a:pt x="121" y="175"/>
                  <a:pt x="121" y="175"/>
                </a:cubicBezTo>
                <a:cubicBezTo>
                  <a:pt x="120" y="176"/>
                  <a:pt x="120" y="176"/>
                  <a:pt x="120" y="176"/>
                </a:cubicBezTo>
                <a:cubicBezTo>
                  <a:pt x="116" y="173"/>
                  <a:pt x="116" y="173"/>
                  <a:pt x="116" y="173"/>
                </a:cubicBezTo>
                <a:cubicBezTo>
                  <a:pt x="105" y="174"/>
                  <a:pt x="105" y="174"/>
                  <a:pt x="105" y="174"/>
                </a:cubicBezTo>
                <a:cubicBezTo>
                  <a:pt x="102" y="172"/>
                  <a:pt x="102" y="172"/>
                  <a:pt x="102" y="172"/>
                </a:cubicBezTo>
                <a:cubicBezTo>
                  <a:pt x="99" y="172"/>
                  <a:pt x="99" y="172"/>
                  <a:pt x="99" y="172"/>
                </a:cubicBezTo>
                <a:cubicBezTo>
                  <a:pt x="98" y="175"/>
                  <a:pt x="98" y="175"/>
                  <a:pt x="98" y="175"/>
                </a:cubicBezTo>
                <a:cubicBezTo>
                  <a:pt x="95" y="175"/>
                  <a:pt x="95" y="175"/>
                  <a:pt x="95" y="175"/>
                </a:cubicBezTo>
                <a:cubicBezTo>
                  <a:pt x="96" y="174"/>
                  <a:pt x="96" y="174"/>
                  <a:pt x="96" y="174"/>
                </a:cubicBezTo>
                <a:cubicBezTo>
                  <a:pt x="95" y="173"/>
                  <a:pt x="95" y="173"/>
                  <a:pt x="95" y="173"/>
                </a:cubicBezTo>
                <a:cubicBezTo>
                  <a:pt x="95" y="171"/>
                  <a:pt x="95" y="171"/>
                  <a:pt x="95" y="171"/>
                </a:cubicBezTo>
                <a:cubicBezTo>
                  <a:pt x="99" y="171"/>
                  <a:pt x="99" y="171"/>
                  <a:pt x="99" y="171"/>
                </a:cubicBezTo>
                <a:cubicBezTo>
                  <a:pt x="103" y="169"/>
                  <a:pt x="103" y="169"/>
                  <a:pt x="103" y="169"/>
                </a:cubicBezTo>
                <a:cubicBezTo>
                  <a:pt x="102" y="165"/>
                  <a:pt x="102" y="165"/>
                  <a:pt x="102" y="165"/>
                </a:cubicBezTo>
                <a:cubicBezTo>
                  <a:pt x="112" y="165"/>
                  <a:pt x="112" y="165"/>
                  <a:pt x="112" y="165"/>
                </a:cubicBezTo>
                <a:cubicBezTo>
                  <a:pt x="116" y="162"/>
                  <a:pt x="116" y="162"/>
                  <a:pt x="116" y="162"/>
                </a:cubicBezTo>
                <a:cubicBezTo>
                  <a:pt x="121" y="161"/>
                  <a:pt x="121" y="161"/>
                  <a:pt x="121" y="161"/>
                </a:cubicBezTo>
                <a:cubicBezTo>
                  <a:pt x="123" y="161"/>
                  <a:pt x="124" y="157"/>
                  <a:pt x="128" y="160"/>
                </a:cubicBezTo>
                <a:cubicBezTo>
                  <a:pt x="130" y="158"/>
                  <a:pt x="130" y="158"/>
                  <a:pt x="130" y="158"/>
                </a:cubicBezTo>
                <a:cubicBezTo>
                  <a:pt x="131" y="159"/>
                  <a:pt x="131" y="159"/>
                  <a:pt x="131" y="159"/>
                </a:cubicBezTo>
                <a:cubicBezTo>
                  <a:pt x="132" y="159"/>
                  <a:pt x="126" y="161"/>
                  <a:pt x="134" y="158"/>
                </a:cubicBezTo>
                <a:cubicBezTo>
                  <a:pt x="132" y="160"/>
                  <a:pt x="132" y="160"/>
                  <a:pt x="132" y="160"/>
                </a:cubicBezTo>
                <a:cubicBezTo>
                  <a:pt x="133" y="161"/>
                  <a:pt x="133" y="161"/>
                  <a:pt x="133" y="161"/>
                </a:cubicBezTo>
                <a:cubicBezTo>
                  <a:pt x="130" y="163"/>
                  <a:pt x="130" y="163"/>
                  <a:pt x="130" y="163"/>
                </a:cubicBezTo>
                <a:cubicBezTo>
                  <a:pt x="125" y="166"/>
                  <a:pt x="125" y="166"/>
                  <a:pt x="125" y="166"/>
                </a:cubicBezTo>
                <a:cubicBezTo>
                  <a:pt x="130" y="166"/>
                  <a:pt x="130" y="166"/>
                  <a:pt x="130" y="166"/>
                </a:cubicBezTo>
                <a:cubicBezTo>
                  <a:pt x="146" y="165"/>
                  <a:pt x="146" y="165"/>
                  <a:pt x="146" y="165"/>
                </a:cubicBezTo>
                <a:cubicBezTo>
                  <a:pt x="148" y="166"/>
                  <a:pt x="148" y="166"/>
                  <a:pt x="148" y="166"/>
                </a:cubicBezTo>
                <a:cubicBezTo>
                  <a:pt x="150" y="165"/>
                  <a:pt x="150" y="165"/>
                  <a:pt x="150" y="165"/>
                </a:cubicBezTo>
                <a:cubicBezTo>
                  <a:pt x="153" y="168"/>
                  <a:pt x="153" y="168"/>
                  <a:pt x="153" y="168"/>
                </a:cubicBezTo>
                <a:cubicBezTo>
                  <a:pt x="157" y="166"/>
                  <a:pt x="157" y="166"/>
                  <a:pt x="157" y="166"/>
                </a:cubicBezTo>
                <a:cubicBezTo>
                  <a:pt x="157" y="162"/>
                  <a:pt x="147" y="169"/>
                  <a:pt x="162" y="165"/>
                </a:cubicBezTo>
                <a:cubicBezTo>
                  <a:pt x="165" y="166"/>
                  <a:pt x="156" y="171"/>
                  <a:pt x="162" y="162"/>
                </a:cubicBezTo>
                <a:cubicBezTo>
                  <a:pt x="159" y="160"/>
                  <a:pt x="159" y="160"/>
                  <a:pt x="159" y="160"/>
                </a:cubicBezTo>
                <a:cubicBezTo>
                  <a:pt x="153" y="159"/>
                  <a:pt x="153" y="159"/>
                  <a:pt x="153" y="159"/>
                </a:cubicBezTo>
                <a:cubicBezTo>
                  <a:pt x="146" y="161"/>
                  <a:pt x="146" y="161"/>
                  <a:pt x="146" y="161"/>
                </a:cubicBezTo>
                <a:cubicBezTo>
                  <a:pt x="146" y="160"/>
                  <a:pt x="146" y="160"/>
                  <a:pt x="146" y="160"/>
                </a:cubicBezTo>
                <a:cubicBezTo>
                  <a:pt x="148" y="160"/>
                  <a:pt x="148" y="160"/>
                  <a:pt x="148" y="160"/>
                </a:cubicBezTo>
                <a:cubicBezTo>
                  <a:pt x="143" y="155"/>
                  <a:pt x="143" y="155"/>
                  <a:pt x="143" y="155"/>
                </a:cubicBezTo>
                <a:cubicBezTo>
                  <a:pt x="140" y="156"/>
                  <a:pt x="139" y="160"/>
                  <a:pt x="135" y="156"/>
                </a:cubicBezTo>
                <a:cubicBezTo>
                  <a:pt x="137" y="154"/>
                  <a:pt x="137" y="154"/>
                  <a:pt x="137" y="154"/>
                </a:cubicBezTo>
                <a:cubicBezTo>
                  <a:pt x="139" y="154"/>
                  <a:pt x="133" y="160"/>
                  <a:pt x="135" y="151"/>
                </a:cubicBezTo>
                <a:cubicBezTo>
                  <a:pt x="140" y="151"/>
                  <a:pt x="129" y="157"/>
                  <a:pt x="140" y="149"/>
                </a:cubicBezTo>
                <a:cubicBezTo>
                  <a:pt x="135" y="147"/>
                  <a:pt x="135" y="147"/>
                  <a:pt x="135" y="147"/>
                </a:cubicBezTo>
                <a:cubicBezTo>
                  <a:pt x="128" y="148"/>
                  <a:pt x="128" y="148"/>
                  <a:pt x="128" y="148"/>
                </a:cubicBezTo>
                <a:cubicBezTo>
                  <a:pt x="124" y="146"/>
                  <a:pt x="124" y="146"/>
                  <a:pt x="124" y="146"/>
                </a:cubicBezTo>
                <a:cubicBezTo>
                  <a:pt x="107" y="146"/>
                  <a:pt x="107" y="146"/>
                  <a:pt x="107" y="146"/>
                </a:cubicBezTo>
                <a:cubicBezTo>
                  <a:pt x="106" y="144"/>
                  <a:pt x="106" y="144"/>
                  <a:pt x="106" y="144"/>
                </a:cubicBezTo>
                <a:cubicBezTo>
                  <a:pt x="106" y="145"/>
                  <a:pt x="104" y="146"/>
                  <a:pt x="102" y="145"/>
                </a:cubicBezTo>
                <a:cubicBezTo>
                  <a:pt x="106" y="143"/>
                  <a:pt x="106" y="143"/>
                  <a:pt x="106" y="143"/>
                </a:cubicBezTo>
                <a:cubicBezTo>
                  <a:pt x="107" y="145"/>
                  <a:pt x="107" y="145"/>
                  <a:pt x="107" y="145"/>
                </a:cubicBezTo>
                <a:cubicBezTo>
                  <a:pt x="108" y="143"/>
                  <a:pt x="108" y="143"/>
                  <a:pt x="108" y="143"/>
                </a:cubicBezTo>
                <a:cubicBezTo>
                  <a:pt x="103" y="141"/>
                  <a:pt x="103" y="141"/>
                  <a:pt x="103" y="141"/>
                </a:cubicBezTo>
                <a:cubicBezTo>
                  <a:pt x="97" y="142"/>
                  <a:pt x="97" y="142"/>
                  <a:pt x="97" y="142"/>
                </a:cubicBezTo>
                <a:cubicBezTo>
                  <a:pt x="95" y="142"/>
                  <a:pt x="95" y="142"/>
                  <a:pt x="95" y="142"/>
                </a:cubicBezTo>
                <a:cubicBezTo>
                  <a:pt x="105" y="139"/>
                  <a:pt x="105" y="139"/>
                  <a:pt x="105" y="139"/>
                </a:cubicBezTo>
                <a:cubicBezTo>
                  <a:pt x="106" y="138"/>
                  <a:pt x="95" y="144"/>
                  <a:pt x="109" y="139"/>
                </a:cubicBezTo>
                <a:cubicBezTo>
                  <a:pt x="130" y="142"/>
                  <a:pt x="130" y="142"/>
                  <a:pt x="130" y="142"/>
                </a:cubicBezTo>
                <a:cubicBezTo>
                  <a:pt x="131" y="141"/>
                  <a:pt x="131" y="141"/>
                  <a:pt x="131" y="141"/>
                </a:cubicBezTo>
                <a:cubicBezTo>
                  <a:pt x="139" y="143"/>
                  <a:pt x="139" y="143"/>
                  <a:pt x="139" y="143"/>
                </a:cubicBezTo>
                <a:cubicBezTo>
                  <a:pt x="146" y="141"/>
                  <a:pt x="146" y="141"/>
                  <a:pt x="146" y="141"/>
                </a:cubicBezTo>
                <a:cubicBezTo>
                  <a:pt x="145" y="140"/>
                  <a:pt x="145" y="140"/>
                  <a:pt x="145" y="140"/>
                </a:cubicBezTo>
                <a:cubicBezTo>
                  <a:pt x="144" y="139"/>
                  <a:pt x="143" y="145"/>
                  <a:pt x="147" y="138"/>
                </a:cubicBezTo>
                <a:cubicBezTo>
                  <a:pt x="148" y="140"/>
                  <a:pt x="148" y="140"/>
                  <a:pt x="148" y="140"/>
                </a:cubicBezTo>
                <a:cubicBezTo>
                  <a:pt x="149" y="140"/>
                  <a:pt x="149" y="140"/>
                  <a:pt x="149" y="140"/>
                </a:cubicBezTo>
                <a:cubicBezTo>
                  <a:pt x="152" y="137"/>
                  <a:pt x="152" y="137"/>
                  <a:pt x="152" y="137"/>
                </a:cubicBezTo>
                <a:cubicBezTo>
                  <a:pt x="153" y="142"/>
                  <a:pt x="153" y="142"/>
                  <a:pt x="153" y="142"/>
                </a:cubicBezTo>
                <a:cubicBezTo>
                  <a:pt x="156" y="139"/>
                  <a:pt x="156" y="139"/>
                  <a:pt x="156" y="139"/>
                </a:cubicBezTo>
                <a:cubicBezTo>
                  <a:pt x="159" y="138"/>
                  <a:pt x="161" y="141"/>
                  <a:pt x="164" y="137"/>
                </a:cubicBezTo>
                <a:cubicBezTo>
                  <a:pt x="163" y="136"/>
                  <a:pt x="168" y="136"/>
                  <a:pt x="162" y="136"/>
                </a:cubicBezTo>
                <a:cubicBezTo>
                  <a:pt x="162" y="135"/>
                  <a:pt x="163" y="137"/>
                  <a:pt x="162" y="135"/>
                </a:cubicBezTo>
                <a:cubicBezTo>
                  <a:pt x="164" y="134"/>
                  <a:pt x="167" y="139"/>
                  <a:pt x="166" y="137"/>
                </a:cubicBezTo>
                <a:cubicBezTo>
                  <a:pt x="167" y="134"/>
                  <a:pt x="167" y="134"/>
                  <a:pt x="167" y="134"/>
                </a:cubicBezTo>
                <a:cubicBezTo>
                  <a:pt x="171" y="138"/>
                  <a:pt x="168" y="127"/>
                  <a:pt x="175" y="134"/>
                </a:cubicBezTo>
                <a:cubicBezTo>
                  <a:pt x="179" y="133"/>
                  <a:pt x="181" y="129"/>
                  <a:pt x="186" y="132"/>
                </a:cubicBezTo>
                <a:cubicBezTo>
                  <a:pt x="185" y="133"/>
                  <a:pt x="185" y="133"/>
                  <a:pt x="185" y="133"/>
                </a:cubicBezTo>
                <a:cubicBezTo>
                  <a:pt x="194" y="133"/>
                  <a:pt x="194" y="133"/>
                  <a:pt x="194" y="133"/>
                </a:cubicBezTo>
                <a:cubicBezTo>
                  <a:pt x="198" y="136"/>
                  <a:pt x="198" y="136"/>
                  <a:pt x="198" y="136"/>
                </a:cubicBezTo>
                <a:cubicBezTo>
                  <a:pt x="199" y="134"/>
                  <a:pt x="199" y="134"/>
                  <a:pt x="199" y="134"/>
                </a:cubicBezTo>
                <a:cubicBezTo>
                  <a:pt x="199" y="133"/>
                  <a:pt x="199" y="133"/>
                  <a:pt x="199" y="133"/>
                </a:cubicBezTo>
                <a:cubicBezTo>
                  <a:pt x="200" y="135"/>
                  <a:pt x="200" y="135"/>
                  <a:pt x="200" y="135"/>
                </a:cubicBezTo>
                <a:cubicBezTo>
                  <a:pt x="207" y="134"/>
                  <a:pt x="207" y="134"/>
                  <a:pt x="207" y="134"/>
                </a:cubicBezTo>
                <a:cubicBezTo>
                  <a:pt x="211" y="132"/>
                  <a:pt x="211" y="132"/>
                  <a:pt x="211" y="132"/>
                </a:cubicBezTo>
                <a:cubicBezTo>
                  <a:pt x="208" y="130"/>
                  <a:pt x="208" y="130"/>
                  <a:pt x="208" y="130"/>
                </a:cubicBezTo>
                <a:cubicBezTo>
                  <a:pt x="212" y="129"/>
                  <a:pt x="212" y="129"/>
                  <a:pt x="212" y="129"/>
                </a:cubicBezTo>
                <a:cubicBezTo>
                  <a:pt x="210" y="130"/>
                  <a:pt x="210" y="130"/>
                  <a:pt x="210" y="130"/>
                </a:cubicBezTo>
                <a:cubicBezTo>
                  <a:pt x="217" y="132"/>
                  <a:pt x="217" y="132"/>
                  <a:pt x="217" y="132"/>
                </a:cubicBezTo>
                <a:cubicBezTo>
                  <a:pt x="218" y="132"/>
                  <a:pt x="219" y="127"/>
                  <a:pt x="220" y="132"/>
                </a:cubicBezTo>
                <a:cubicBezTo>
                  <a:pt x="222" y="133"/>
                  <a:pt x="222" y="131"/>
                  <a:pt x="222" y="130"/>
                </a:cubicBezTo>
                <a:cubicBezTo>
                  <a:pt x="219" y="130"/>
                  <a:pt x="228" y="128"/>
                  <a:pt x="219" y="130"/>
                </a:cubicBezTo>
                <a:cubicBezTo>
                  <a:pt x="224" y="127"/>
                  <a:pt x="224" y="127"/>
                  <a:pt x="224" y="127"/>
                </a:cubicBezTo>
                <a:cubicBezTo>
                  <a:pt x="223" y="126"/>
                  <a:pt x="223" y="126"/>
                  <a:pt x="223" y="126"/>
                </a:cubicBezTo>
                <a:cubicBezTo>
                  <a:pt x="226" y="125"/>
                  <a:pt x="226" y="125"/>
                  <a:pt x="226" y="125"/>
                </a:cubicBezTo>
                <a:cubicBezTo>
                  <a:pt x="230" y="126"/>
                  <a:pt x="230" y="126"/>
                  <a:pt x="230" y="126"/>
                </a:cubicBezTo>
                <a:cubicBezTo>
                  <a:pt x="228" y="128"/>
                  <a:pt x="228" y="128"/>
                  <a:pt x="228" y="128"/>
                </a:cubicBezTo>
                <a:cubicBezTo>
                  <a:pt x="227" y="127"/>
                  <a:pt x="227" y="127"/>
                  <a:pt x="227" y="127"/>
                </a:cubicBezTo>
                <a:cubicBezTo>
                  <a:pt x="224" y="129"/>
                  <a:pt x="224" y="129"/>
                  <a:pt x="224" y="129"/>
                </a:cubicBezTo>
                <a:cubicBezTo>
                  <a:pt x="224" y="130"/>
                  <a:pt x="224" y="130"/>
                  <a:pt x="224" y="130"/>
                </a:cubicBezTo>
                <a:cubicBezTo>
                  <a:pt x="227" y="129"/>
                  <a:pt x="232" y="126"/>
                  <a:pt x="234" y="130"/>
                </a:cubicBezTo>
                <a:cubicBezTo>
                  <a:pt x="240" y="129"/>
                  <a:pt x="240" y="129"/>
                  <a:pt x="240" y="129"/>
                </a:cubicBezTo>
                <a:cubicBezTo>
                  <a:pt x="249" y="128"/>
                  <a:pt x="249" y="128"/>
                  <a:pt x="249" y="128"/>
                </a:cubicBezTo>
                <a:cubicBezTo>
                  <a:pt x="267" y="124"/>
                  <a:pt x="267" y="124"/>
                  <a:pt x="267" y="124"/>
                </a:cubicBezTo>
                <a:cubicBezTo>
                  <a:pt x="269" y="122"/>
                  <a:pt x="269" y="122"/>
                  <a:pt x="269" y="122"/>
                </a:cubicBezTo>
                <a:cubicBezTo>
                  <a:pt x="269" y="122"/>
                  <a:pt x="273" y="122"/>
                  <a:pt x="268" y="121"/>
                </a:cubicBezTo>
                <a:cubicBezTo>
                  <a:pt x="273" y="120"/>
                  <a:pt x="273" y="120"/>
                  <a:pt x="273" y="120"/>
                </a:cubicBezTo>
                <a:cubicBezTo>
                  <a:pt x="272" y="121"/>
                  <a:pt x="272" y="121"/>
                  <a:pt x="272" y="121"/>
                </a:cubicBezTo>
                <a:cubicBezTo>
                  <a:pt x="278" y="121"/>
                  <a:pt x="278" y="121"/>
                  <a:pt x="278" y="121"/>
                </a:cubicBezTo>
                <a:cubicBezTo>
                  <a:pt x="281" y="117"/>
                  <a:pt x="281" y="117"/>
                  <a:pt x="281" y="117"/>
                </a:cubicBezTo>
                <a:cubicBezTo>
                  <a:pt x="283" y="118"/>
                  <a:pt x="281" y="112"/>
                  <a:pt x="285" y="117"/>
                </a:cubicBezTo>
                <a:cubicBezTo>
                  <a:pt x="296" y="115"/>
                  <a:pt x="277" y="116"/>
                  <a:pt x="294" y="112"/>
                </a:cubicBezTo>
                <a:cubicBezTo>
                  <a:pt x="292" y="114"/>
                  <a:pt x="292" y="114"/>
                  <a:pt x="292" y="114"/>
                </a:cubicBezTo>
                <a:cubicBezTo>
                  <a:pt x="293" y="116"/>
                  <a:pt x="293" y="116"/>
                  <a:pt x="293" y="116"/>
                </a:cubicBezTo>
                <a:cubicBezTo>
                  <a:pt x="297" y="114"/>
                  <a:pt x="297" y="114"/>
                  <a:pt x="297" y="114"/>
                </a:cubicBezTo>
                <a:cubicBezTo>
                  <a:pt x="297" y="113"/>
                  <a:pt x="297" y="113"/>
                  <a:pt x="297" y="113"/>
                </a:cubicBezTo>
                <a:cubicBezTo>
                  <a:pt x="301" y="111"/>
                  <a:pt x="301" y="111"/>
                  <a:pt x="301" y="111"/>
                </a:cubicBezTo>
                <a:cubicBezTo>
                  <a:pt x="311" y="110"/>
                  <a:pt x="311" y="110"/>
                  <a:pt x="311" y="110"/>
                </a:cubicBezTo>
                <a:cubicBezTo>
                  <a:pt x="311" y="109"/>
                  <a:pt x="311" y="109"/>
                  <a:pt x="311" y="109"/>
                </a:cubicBezTo>
                <a:cubicBezTo>
                  <a:pt x="303" y="109"/>
                  <a:pt x="303" y="109"/>
                  <a:pt x="303" y="109"/>
                </a:cubicBezTo>
                <a:cubicBezTo>
                  <a:pt x="289" y="111"/>
                  <a:pt x="289" y="111"/>
                  <a:pt x="289" y="111"/>
                </a:cubicBezTo>
                <a:cubicBezTo>
                  <a:pt x="275" y="113"/>
                  <a:pt x="275" y="113"/>
                  <a:pt x="275" y="113"/>
                </a:cubicBezTo>
                <a:cubicBezTo>
                  <a:pt x="272" y="114"/>
                  <a:pt x="272" y="114"/>
                  <a:pt x="272" y="114"/>
                </a:cubicBezTo>
                <a:cubicBezTo>
                  <a:pt x="266" y="114"/>
                  <a:pt x="266" y="114"/>
                  <a:pt x="266" y="114"/>
                </a:cubicBezTo>
                <a:cubicBezTo>
                  <a:pt x="262" y="115"/>
                  <a:pt x="262" y="115"/>
                  <a:pt x="262" y="115"/>
                </a:cubicBezTo>
                <a:cubicBezTo>
                  <a:pt x="258" y="113"/>
                  <a:pt x="258" y="113"/>
                  <a:pt x="258" y="113"/>
                </a:cubicBezTo>
                <a:cubicBezTo>
                  <a:pt x="255" y="115"/>
                  <a:pt x="255" y="115"/>
                  <a:pt x="255" y="115"/>
                </a:cubicBezTo>
                <a:cubicBezTo>
                  <a:pt x="252" y="115"/>
                  <a:pt x="252" y="115"/>
                  <a:pt x="252" y="115"/>
                </a:cubicBezTo>
                <a:cubicBezTo>
                  <a:pt x="248" y="116"/>
                  <a:pt x="248" y="116"/>
                  <a:pt x="248" y="116"/>
                </a:cubicBezTo>
                <a:cubicBezTo>
                  <a:pt x="245" y="116"/>
                  <a:pt x="245" y="116"/>
                  <a:pt x="245" y="116"/>
                </a:cubicBezTo>
                <a:cubicBezTo>
                  <a:pt x="240" y="114"/>
                  <a:pt x="247" y="121"/>
                  <a:pt x="239" y="117"/>
                </a:cubicBezTo>
                <a:cubicBezTo>
                  <a:pt x="221" y="118"/>
                  <a:pt x="221" y="118"/>
                  <a:pt x="221" y="118"/>
                </a:cubicBezTo>
                <a:cubicBezTo>
                  <a:pt x="221" y="117"/>
                  <a:pt x="228" y="116"/>
                  <a:pt x="221" y="115"/>
                </a:cubicBezTo>
                <a:cubicBezTo>
                  <a:pt x="214" y="116"/>
                  <a:pt x="214" y="116"/>
                  <a:pt x="214" y="116"/>
                </a:cubicBezTo>
                <a:cubicBezTo>
                  <a:pt x="215" y="113"/>
                  <a:pt x="215" y="113"/>
                  <a:pt x="215" y="113"/>
                </a:cubicBezTo>
                <a:cubicBezTo>
                  <a:pt x="208" y="112"/>
                  <a:pt x="208" y="112"/>
                  <a:pt x="208" y="112"/>
                </a:cubicBezTo>
                <a:cubicBezTo>
                  <a:pt x="207" y="115"/>
                  <a:pt x="207" y="115"/>
                  <a:pt x="207" y="115"/>
                </a:cubicBezTo>
                <a:cubicBezTo>
                  <a:pt x="209" y="115"/>
                  <a:pt x="209" y="115"/>
                  <a:pt x="209" y="115"/>
                </a:cubicBezTo>
                <a:cubicBezTo>
                  <a:pt x="208" y="116"/>
                  <a:pt x="205" y="117"/>
                  <a:pt x="203" y="117"/>
                </a:cubicBezTo>
                <a:cubicBezTo>
                  <a:pt x="202" y="116"/>
                  <a:pt x="202" y="116"/>
                  <a:pt x="202" y="116"/>
                </a:cubicBezTo>
                <a:cubicBezTo>
                  <a:pt x="206" y="114"/>
                  <a:pt x="206" y="114"/>
                  <a:pt x="206" y="114"/>
                </a:cubicBezTo>
                <a:cubicBezTo>
                  <a:pt x="204" y="119"/>
                  <a:pt x="218" y="112"/>
                  <a:pt x="200" y="114"/>
                </a:cubicBezTo>
                <a:cubicBezTo>
                  <a:pt x="202" y="113"/>
                  <a:pt x="203" y="113"/>
                  <a:pt x="198" y="117"/>
                </a:cubicBezTo>
                <a:cubicBezTo>
                  <a:pt x="193" y="115"/>
                  <a:pt x="193" y="115"/>
                  <a:pt x="193" y="115"/>
                </a:cubicBezTo>
                <a:cubicBezTo>
                  <a:pt x="193" y="118"/>
                  <a:pt x="193" y="118"/>
                  <a:pt x="193" y="118"/>
                </a:cubicBezTo>
                <a:cubicBezTo>
                  <a:pt x="188" y="116"/>
                  <a:pt x="188" y="116"/>
                  <a:pt x="188" y="116"/>
                </a:cubicBezTo>
                <a:cubicBezTo>
                  <a:pt x="179" y="119"/>
                  <a:pt x="179" y="119"/>
                  <a:pt x="179" y="119"/>
                </a:cubicBezTo>
                <a:cubicBezTo>
                  <a:pt x="178" y="116"/>
                  <a:pt x="178" y="116"/>
                  <a:pt x="178" y="116"/>
                </a:cubicBezTo>
                <a:cubicBezTo>
                  <a:pt x="170" y="116"/>
                  <a:pt x="170" y="116"/>
                  <a:pt x="170" y="116"/>
                </a:cubicBezTo>
                <a:cubicBezTo>
                  <a:pt x="168" y="119"/>
                  <a:pt x="168" y="119"/>
                  <a:pt x="168" y="119"/>
                </a:cubicBezTo>
                <a:cubicBezTo>
                  <a:pt x="166" y="118"/>
                  <a:pt x="166" y="118"/>
                  <a:pt x="166" y="118"/>
                </a:cubicBezTo>
                <a:cubicBezTo>
                  <a:pt x="165" y="120"/>
                  <a:pt x="165" y="120"/>
                  <a:pt x="165" y="120"/>
                </a:cubicBezTo>
                <a:cubicBezTo>
                  <a:pt x="169" y="123"/>
                  <a:pt x="169" y="123"/>
                  <a:pt x="169" y="123"/>
                </a:cubicBezTo>
                <a:cubicBezTo>
                  <a:pt x="178" y="121"/>
                  <a:pt x="178" y="121"/>
                  <a:pt x="178" y="121"/>
                </a:cubicBezTo>
                <a:cubicBezTo>
                  <a:pt x="178" y="121"/>
                  <a:pt x="178" y="121"/>
                  <a:pt x="178" y="121"/>
                </a:cubicBezTo>
                <a:cubicBezTo>
                  <a:pt x="179" y="122"/>
                  <a:pt x="179" y="122"/>
                  <a:pt x="179" y="122"/>
                </a:cubicBezTo>
                <a:cubicBezTo>
                  <a:pt x="179" y="123"/>
                  <a:pt x="179" y="123"/>
                  <a:pt x="179" y="123"/>
                </a:cubicBezTo>
                <a:cubicBezTo>
                  <a:pt x="171" y="123"/>
                  <a:pt x="171" y="123"/>
                  <a:pt x="171" y="123"/>
                </a:cubicBezTo>
                <a:cubicBezTo>
                  <a:pt x="169" y="124"/>
                  <a:pt x="174" y="119"/>
                  <a:pt x="170" y="125"/>
                </a:cubicBezTo>
                <a:cubicBezTo>
                  <a:pt x="165" y="123"/>
                  <a:pt x="165" y="123"/>
                  <a:pt x="165" y="123"/>
                </a:cubicBezTo>
                <a:cubicBezTo>
                  <a:pt x="162" y="123"/>
                  <a:pt x="162" y="123"/>
                  <a:pt x="162" y="123"/>
                </a:cubicBezTo>
                <a:cubicBezTo>
                  <a:pt x="165" y="120"/>
                  <a:pt x="165" y="120"/>
                  <a:pt x="165" y="120"/>
                </a:cubicBezTo>
                <a:cubicBezTo>
                  <a:pt x="160" y="119"/>
                  <a:pt x="170" y="115"/>
                  <a:pt x="160" y="120"/>
                </a:cubicBezTo>
                <a:cubicBezTo>
                  <a:pt x="161" y="118"/>
                  <a:pt x="164" y="118"/>
                  <a:pt x="165" y="117"/>
                </a:cubicBezTo>
                <a:cubicBezTo>
                  <a:pt x="164" y="115"/>
                  <a:pt x="164" y="115"/>
                  <a:pt x="164" y="115"/>
                </a:cubicBezTo>
                <a:cubicBezTo>
                  <a:pt x="164" y="113"/>
                  <a:pt x="164" y="113"/>
                  <a:pt x="164" y="113"/>
                </a:cubicBezTo>
                <a:cubicBezTo>
                  <a:pt x="166" y="113"/>
                  <a:pt x="167" y="111"/>
                  <a:pt x="168" y="110"/>
                </a:cubicBezTo>
                <a:cubicBezTo>
                  <a:pt x="158" y="111"/>
                  <a:pt x="158" y="111"/>
                  <a:pt x="158" y="111"/>
                </a:cubicBezTo>
                <a:cubicBezTo>
                  <a:pt x="157" y="112"/>
                  <a:pt x="157" y="112"/>
                  <a:pt x="157" y="112"/>
                </a:cubicBezTo>
                <a:cubicBezTo>
                  <a:pt x="152" y="111"/>
                  <a:pt x="152" y="111"/>
                  <a:pt x="152" y="111"/>
                </a:cubicBezTo>
                <a:cubicBezTo>
                  <a:pt x="151" y="112"/>
                  <a:pt x="151" y="112"/>
                  <a:pt x="151" y="112"/>
                </a:cubicBezTo>
                <a:cubicBezTo>
                  <a:pt x="151" y="113"/>
                  <a:pt x="151" y="113"/>
                  <a:pt x="151" y="113"/>
                </a:cubicBezTo>
                <a:cubicBezTo>
                  <a:pt x="147" y="114"/>
                  <a:pt x="147" y="114"/>
                  <a:pt x="147" y="114"/>
                </a:cubicBezTo>
                <a:cubicBezTo>
                  <a:pt x="146" y="115"/>
                  <a:pt x="153" y="115"/>
                  <a:pt x="145" y="114"/>
                </a:cubicBezTo>
                <a:cubicBezTo>
                  <a:pt x="144" y="111"/>
                  <a:pt x="147" y="115"/>
                  <a:pt x="146" y="112"/>
                </a:cubicBezTo>
                <a:cubicBezTo>
                  <a:pt x="142" y="115"/>
                  <a:pt x="142" y="115"/>
                  <a:pt x="142" y="115"/>
                </a:cubicBezTo>
                <a:cubicBezTo>
                  <a:pt x="142" y="115"/>
                  <a:pt x="142" y="115"/>
                  <a:pt x="142" y="115"/>
                </a:cubicBezTo>
                <a:cubicBezTo>
                  <a:pt x="140" y="116"/>
                  <a:pt x="140" y="116"/>
                  <a:pt x="140" y="116"/>
                </a:cubicBezTo>
                <a:cubicBezTo>
                  <a:pt x="140" y="115"/>
                  <a:pt x="140" y="115"/>
                  <a:pt x="140" y="115"/>
                </a:cubicBezTo>
                <a:cubicBezTo>
                  <a:pt x="135" y="117"/>
                  <a:pt x="135" y="117"/>
                  <a:pt x="135" y="117"/>
                </a:cubicBezTo>
                <a:cubicBezTo>
                  <a:pt x="129" y="115"/>
                  <a:pt x="129" y="115"/>
                  <a:pt x="129" y="115"/>
                </a:cubicBezTo>
                <a:cubicBezTo>
                  <a:pt x="128" y="115"/>
                  <a:pt x="134" y="114"/>
                  <a:pt x="126" y="116"/>
                </a:cubicBezTo>
                <a:cubicBezTo>
                  <a:pt x="126" y="118"/>
                  <a:pt x="126" y="118"/>
                  <a:pt x="126" y="118"/>
                </a:cubicBezTo>
                <a:cubicBezTo>
                  <a:pt x="124" y="118"/>
                  <a:pt x="124" y="118"/>
                  <a:pt x="124" y="118"/>
                </a:cubicBezTo>
                <a:cubicBezTo>
                  <a:pt x="124" y="117"/>
                  <a:pt x="124" y="117"/>
                  <a:pt x="124" y="117"/>
                </a:cubicBezTo>
                <a:cubicBezTo>
                  <a:pt x="116" y="114"/>
                  <a:pt x="116" y="114"/>
                  <a:pt x="116" y="114"/>
                </a:cubicBezTo>
                <a:cubicBezTo>
                  <a:pt x="107" y="113"/>
                  <a:pt x="107" y="113"/>
                  <a:pt x="107" y="113"/>
                </a:cubicBezTo>
                <a:cubicBezTo>
                  <a:pt x="109" y="111"/>
                  <a:pt x="104" y="117"/>
                  <a:pt x="112" y="111"/>
                </a:cubicBezTo>
                <a:cubicBezTo>
                  <a:pt x="109" y="108"/>
                  <a:pt x="109" y="108"/>
                  <a:pt x="109" y="108"/>
                </a:cubicBezTo>
                <a:cubicBezTo>
                  <a:pt x="114" y="108"/>
                  <a:pt x="114" y="108"/>
                  <a:pt x="114" y="108"/>
                </a:cubicBezTo>
                <a:cubicBezTo>
                  <a:pt x="115" y="110"/>
                  <a:pt x="106" y="105"/>
                  <a:pt x="117" y="110"/>
                </a:cubicBezTo>
                <a:cubicBezTo>
                  <a:pt x="120" y="108"/>
                  <a:pt x="120" y="108"/>
                  <a:pt x="120" y="108"/>
                </a:cubicBezTo>
                <a:cubicBezTo>
                  <a:pt x="121" y="107"/>
                  <a:pt x="121" y="107"/>
                  <a:pt x="121" y="107"/>
                </a:cubicBezTo>
                <a:cubicBezTo>
                  <a:pt x="117" y="103"/>
                  <a:pt x="117" y="103"/>
                  <a:pt x="117" y="103"/>
                </a:cubicBezTo>
                <a:cubicBezTo>
                  <a:pt x="117" y="100"/>
                  <a:pt x="117" y="100"/>
                  <a:pt x="117" y="100"/>
                </a:cubicBezTo>
                <a:cubicBezTo>
                  <a:pt x="115" y="98"/>
                  <a:pt x="115" y="98"/>
                  <a:pt x="115" y="98"/>
                </a:cubicBezTo>
                <a:cubicBezTo>
                  <a:pt x="118" y="95"/>
                  <a:pt x="117" y="99"/>
                  <a:pt x="124" y="96"/>
                </a:cubicBezTo>
                <a:cubicBezTo>
                  <a:pt x="125" y="98"/>
                  <a:pt x="125" y="98"/>
                  <a:pt x="125" y="98"/>
                </a:cubicBezTo>
                <a:cubicBezTo>
                  <a:pt x="126" y="99"/>
                  <a:pt x="124" y="95"/>
                  <a:pt x="126" y="99"/>
                </a:cubicBezTo>
                <a:cubicBezTo>
                  <a:pt x="129" y="98"/>
                  <a:pt x="129" y="98"/>
                  <a:pt x="129" y="98"/>
                </a:cubicBezTo>
                <a:cubicBezTo>
                  <a:pt x="134" y="98"/>
                  <a:pt x="134" y="98"/>
                  <a:pt x="134" y="98"/>
                </a:cubicBezTo>
                <a:cubicBezTo>
                  <a:pt x="135" y="103"/>
                  <a:pt x="135" y="103"/>
                  <a:pt x="135" y="103"/>
                </a:cubicBezTo>
                <a:cubicBezTo>
                  <a:pt x="143" y="105"/>
                  <a:pt x="143" y="105"/>
                  <a:pt x="143" y="105"/>
                </a:cubicBezTo>
                <a:cubicBezTo>
                  <a:pt x="149" y="103"/>
                  <a:pt x="149" y="103"/>
                  <a:pt x="149" y="103"/>
                </a:cubicBezTo>
                <a:cubicBezTo>
                  <a:pt x="158" y="101"/>
                  <a:pt x="158" y="101"/>
                  <a:pt x="158" y="101"/>
                </a:cubicBezTo>
                <a:cubicBezTo>
                  <a:pt x="159" y="98"/>
                  <a:pt x="159" y="98"/>
                  <a:pt x="159" y="98"/>
                </a:cubicBezTo>
                <a:cubicBezTo>
                  <a:pt x="158" y="95"/>
                  <a:pt x="158" y="95"/>
                  <a:pt x="158" y="95"/>
                </a:cubicBezTo>
                <a:cubicBezTo>
                  <a:pt x="145" y="93"/>
                  <a:pt x="145" y="93"/>
                  <a:pt x="145" y="93"/>
                </a:cubicBezTo>
                <a:cubicBezTo>
                  <a:pt x="149" y="92"/>
                  <a:pt x="149" y="92"/>
                  <a:pt x="149" y="92"/>
                </a:cubicBezTo>
                <a:cubicBezTo>
                  <a:pt x="151" y="93"/>
                  <a:pt x="151" y="93"/>
                  <a:pt x="151" y="93"/>
                </a:cubicBezTo>
                <a:cubicBezTo>
                  <a:pt x="151" y="91"/>
                  <a:pt x="157" y="91"/>
                  <a:pt x="158" y="93"/>
                </a:cubicBezTo>
                <a:cubicBezTo>
                  <a:pt x="162" y="93"/>
                  <a:pt x="162" y="93"/>
                  <a:pt x="162" y="93"/>
                </a:cubicBezTo>
                <a:cubicBezTo>
                  <a:pt x="162" y="95"/>
                  <a:pt x="162" y="95"/>
                  <a:pt x="162" y="95"/>
                </a:cubicBezTo>
                <a:cubicBezTo>
                  <a:pt x="164" y="96"/>
                  <a:pt x="164" y="96"/>
                  <a:pt x="164" y="96"/>
                </a:cubicBezTo>
                <a:cubicBezTo>
                  <a:pt x="165" y="96"/>
                  <a:pt x="165" y="96"/>
                  <a:pt x="165" y="96"/>
                </a:cubicBezTo>
                <a:cubicBezTo>
                  <a:pt x="164" y="93"/>
                  <a:pt x="164" y="93"/>
                  <a:pt x="164" y="93"/>
                </a:cubicBezTo>
                <a:cubicBezTo>
                  <a:pt x="168" y="91"/>
                  <a:pt x="168" y="91"/>
                  <a:pt x="168" y="91"/>
                </a:cubicBezTo>
                <a:cubicBezTo>
                  <a:pt x="179" y="90"/>
                  <a:pt x="179" y="90"/>
                  <a:pt x="179" y="90"/>
                </a:cubicBezTo>
                <a:cubicBezTo>
                  <a:pt x="188" y="89"/>
                  <a:pt x="188" y="89"/>
                  <a:pt x="188" y="89"/>
                </a:cubicBezTo>
                <a:cubicBezTo>
                  <a:pt x="186" y="93"/>
                  <a:pt x="186" y="81"/>
                  <a:pt x="190" y="93"/>
                </a:cubicBezTo>
                <a:cubicBezTo>
                  <a:pt x="199" y="91"/>
                  <a:pt x="199" y="91"/>
                  <a:pt x="199" y="91"/>
                </a:cubicBezTo>
                <a:cubicBezTo>
                  <a:pt x="200" y="92"/>
                  <a:pt x="200" y="92"/>
                  <a:pt x="200" y="92"/>
                </a:cubicBezTo>
                <a:cubicBezTo>
                  <a:pt x="201" y="92"/>
                  <a:pt x="202" y="90"/>
                  <a:pt x="203" y="91"/>
                </a:cubicBezTo>
                <a:cubicBezTo>
                  <a:pt x="197" y="88"/>
                  <a:pt x="197" y="88"/>
                  <a:pt x="197" y="88"/>
                </a:cubicBezTo>
                <a:cubicBezTo>
                  <a:pt x="192" y="90"/>
                  <a:pt x="192" y="90"/>
                  <a:pt x="192" y="90"/>
                </a:cubicBezTo>
                <a:cubicBezTo>
                  <a:pt x="192" y="90"/>
                  <a:pt x="195" y="90"/>
                  <a:pt x="191" y="90"/>
                </a:cubicBezTo>
                <a:cubicBezTo>
                  <a:pt x="208" y="86"/>
                  <a:pt x="208" y="86"/>
                  <a:pt x="208" y="86"/>
                </a:cubicBezTo>
                <a:cubicBezTo>
                  <a:pt x="209" y="86"/>
                  <a:pt x="210" y="89"/>
                  <a:pt x="211" y="85"/>
                </a:cubicBezTo>
                <a:cubicBezTo>
                  <a:pt x="210" y="88"/>
                  <a:pt x="210" y="88"/>
                  <a:pt x="210" y="88"/>
                </a:cubicBezTo>
                <a:cubicBezTo>
                  <a:pt x="213" y="90"/>
                  <a:pt x="213" y="90"/>
                  <a:pt x="213" y="90"/>
                </a:cubicBezTo>
                <a:cubicBezTo>
                  <a:pt x="210" y="90"/>
                  <a:pt x="210" y="90"/>
                  <a:pt x="210" y="90"/>
                </a:cubicBezTo>
                <a:cubicBezTo>
                  <a:pt x="211" y="91"/>
                  <a:pt x="211" y="91"/>
                  <a:pt x="211" y="91"/>
                </a:cubicBezTo>
                <a:cubicBezTo>
                  <a:pt x="217" y="90"/>
                  <a:pt x="217" y="90"/>
                  <a:pt x="217" y="90"/>
                </a:cubicBezTo>
                <a:cubicBezTo>
                  <a:pt x="216" y="86"/>
                  <a:pt x="216" y="86"/>
                  <a:pt x="216" y="86"/>
                </a:cubicBezTo>
                <a:cubicBezTo>
                  <a:pt x="214" y="87"/>
                  <a:pt x="214" y="87"/>
                  <a:pt x="214" y="87"/>
                </a:cubicBezTo>
                <a:cubicBezTo>
                  <a:pt x="214" y="85"/>
                  <a:pt x="214" y="85"/>
                  <a:pt x="214" y="85"/>
                </a:cubicBezTo>
                <a:cubicBezTo>
                  <a:pt x="221" y="86"/>
                  <a:pt x="206" y="91"/>
                  <a:pt x="220" y="88"/>
                </a:cubicBezTo>
                <a:cubicBezTo>
                  <a:pt x="221" y="90"/>
                  <a:pt x="221" y="90"/>
                  <a:pt x="221" y="90"/>
                </a:cubicBezTo>
                <a:cubicBezTo>
                  <a:pt x="224" y="88"/>
                  <a:pt x="224" y="88"/>
                  <a:pt x="224" y="88"/>
                </a:cubicBezTo>
                <a:cubicBezTo>
                  <a:pt x="226" y="88"/>
                  <a:pt x="226" y="88"/>
                  <a:pt x="226" y="88"/>
                </a:cubicBezTo>
                <a:cubicBezTo>
                  <a:pt x="228" y="85"/>
                  <a:pt x="228" y="85"/>
                  <a:pt x="228" y="85"/>
                </a:cubicBezTo>
                <a:cubicBezTo>
                  <a:pt x="226" y="84"/>
                  <a:pt x="226" y="84"/>
                  <a:pt x="226" y="84"/>
                </a:cubicBezTo>
                <a:cubicBezTo>
                  <a:pt x="228" y="83"/>
                  <a:pt x="228" y="83"/>
                  <a:pt x="228" y="83"/>
                </a:cubicBezTo>
                <a:cubicBezTo>
                  <a:pt x="228" y="88"/>
                  <a:pt x="232" y="79"/>
                  <a:pt x="232" y="86"/>
                </a:cubicBezTo>
                <a:cubicBezTo>
                  <a:pt x="235" y="85"/>
                  <a:pt x="235" y="85"/>
                  <a:pt x="235" y="85"/>
                </a:cubicBezTo>
                <a:cubicBezTo>
                  <a:pt x="236" y="86"/>
                  <a:pt x="236" y="86"/>
                  <a:pt x="236" y="86"/>
                </a:cubicBezTo>
                <a:cubicBezTo>
                  <a:pt x="236" y="85"/>
                  <a:pt x="236" y="85"/>
                  <a:pt x="236" y="85"/>
                </a:cubicBezTo>
                <a:cubicBezTo>
                  <a:pt x="237" y="84"/>
                  <a:pt x="237" y="84"/>
                  <a:pt x="237" y="84"/>
                </a:cubicBezTo>
                <a:cubicBezTo>
                  <a:pt x="239" y="84"/>
                  <a:pt x="239" y="84"/>
                  <a:pt x="239" y="84"/>
                </a:cubicBezTo>
                <a:cubicBezTo>
                  <a:pt x="240" y="87"/>
                  <a:pt x="240" y="87"/>
                  <a:pt x="240" y="87"/>
                </a:cubicBezTo>
                <a:cubicBezTo>
                  <a:pt x="242" y="87"/>
                  <a:pt x="232" y="87"/>
                  <a:pt x="244" y="88"/>
                </a:cubicBezTo>
                <a:cubicBezTo>
                  <a:pt x="244" y="87"/>
                  <a:pt x="244" y="87"/>
                  <a:pt x="244" y="87"/>
                </a:cubicBezTo>
                <a:cubicBezTo>
                  <a:pt x="241" y="85"/>
                  <a:pt x="241" y="85"/>
                  <a:pt x="241" y="85"/>
                </a:cubicBezTo>
                <a:cubicBezTo>
                  <a:pt x="242" y="84"/>
                  <a:pt x="242" y="84"/>
                  <a:pt x="242" y="84"/>
                </a:cubicBezTo>
                <a:cubicBezTo>
                  <a:pt x="259" y="81"/>
                  <a:pt x="259" y="81"/>
                  <a:pt x="259" y="81"/>
                </a:cubicBezTo>
                <a:cubicBezTo>
                  <a:pt x="260" y="82"/>
                  <a:pt x="260" y="82"/>
                  <a:pt x="260" y="82"/>
                </a:cubicBezTo>
                <a:cubicBezTo>
                  <a:pt x="262" y="79"/>
                  <a:pt x="262" y="79"/>
                  <a:pt x="262" y="79"/>
                </a:cubicBezTo>
                <a:cubicBezTo>
                  <a:pt x="269" y="78"/>
                  <a:pt x="269" y="78"/>
                  <a:pt x="269" y="78"/>
                </a:cubicBezTo>
                <a:cubicBezTo>
                  <a:pt x="268" y="81"/>
                  <a:pt x="268" y="81"/>
                  <a:pt x="268" y="81"/>
                </a:cubicBezTo>
                <a:cubicBezTo>
                  <a:pt x="259" y="83"/>
                  <a:pt x="259" y="83"/>
                  <a:pt x="259" y="83"/>
                </a:cubicBezTo>
                <a:cubicBezTo>
                  <a:pt x="259" y="84"/>
                  <a:pt x="257" y="84"/>
                  <a:pt x="258" y="85"/>
                </a:cubicBezTo>
                <a:cubicBezTo>
                  <a:pt x="254" y="84"/>
                  <a:pt x="254" y="84"/>
                  <a:pt x="254" y="84"/>
                </a:cubicBezTo>
                <a:cubicBezTo>
                  <a:pt x="253" y="85"/>
                  <a:pt x="253" y="85"/>
                  <a:pt x="253" y="85"/>
                </a:cubicBezTo>
                <a:cubicBezTo>
                  <a:pt x="257" y="87"/>
                  <a:pt x="257" y="87"/>
                  <a:pt x="257" y="87"/>
                </a:cubicBezTo>
                <a:cubicBezTo>
                  <a:pt x="259" y="87"/>
                  <a:pt x="251" y="90"/>
                  <a:pt x="259" y="85"/>
                </a:cubicBezTo>
                <a:cubicBezTo>
                  <a:pt x="263" y="86"/>
                  <a:pt x="263" y="86"/>
                  <a:pt x="263" y="86"/>
                </a:cubicBezTo>
                <a:cubicBezTo>
                  <a:pt x="271" y="85"/>
                  <a:pt x="271" y="85"/>
                  <a:pt x="271" y="85"/>
                </a:cubicBezTo>
                <a:cubicBezTo>
                  <a:pt x="271" y="79"/>
                  <a:pt x="271" y="79"/>
                  <a:pt x="271" y="79"/>
                </a:cubicBezTo>
                <a:cubicBezTo>
                  <a:pt x="272" y="78"/>
                  <a:pt x="272" y="78"/>
                  <a:pt x="272" y="78"/>
                </a:cubicBezTo>
                <a:cubicBezTo>
                  <a:pt x="268" y="76"/>
                  <a:pt x="268" y="76"/>
                  <a:pt x="268" y="76"/>
                </a:cubicBezTo>
                <a:cubicBezTo>
                  <a:pt x="269" y="74"/>
                  <a:pt x="269" y="74"/>
                  <a:pt x="269" y="74"/>
                </a:cubicBezTo>
                <a:cubicBezTo>
                  <a:pt x="269" y="73"/>
                  <a:pt x="269" y="73"/>
                  <a:pt x="269" y="73"/>
                </a:cubicBezTo>
                <a:cubicBezTo>
                  <a:pt x="268" y="72"/>
                  <a:pt x="268" y="72"/>
                  <a:pt x="268" y="72"/>
                </a:cubicBezTo>
                <a:cubicBezTo>
                  <a:pt x="267" y="73"/>
                  <a:pt x="264" y="75"/>
                  <a:pt x="265" y="73"/>
                </a:cubicBezTo>
                <a:cubicBezTo>
                  <a:pt x="266" y="75"/>
                  <a:pt x="257" y="73"/>
                  <a:pt x="266" y="77"/>
                </a:cubicBezTo>
                <a:cubicBezTo>
                  <a:pt x="262" y="75"/>
                  <a:pt x="262" y="75"/>
                  <a:pt x="262" y="75"/>
                </a:cubicBezTo>
                <a:cubicBezTo>
                  <a:pt x="262" y="76"/>
                  <a:pt x="262" y="76"/>
                  <a:pt x="262" y="76"/>
                </a:cubicBezTo>
                <a:cubicBezTo>
                  <a:pt x="255" y="76"/>
                  <a:pt x="255" y="76"/>
                  <a:pt x="255" y="76"/>
                </a:cubicBezTo>
                <a:cubicBezTo>
                  <a:pt x="251" y="75"/>
                  <a:pt x="251" y="75"/>
                  <a:pt x="251" y="75"/>
                </a:cubicBezTo>
                <a:cubicBezTo>
                  <a:pt x="248" y="76"/>
                  <a:pt x="248" y="76"/>
                  <a:pt x="248" y="76"/>
                </a:cubicBezTo>
                <a:cubicBezTo>
                  <a:pt x="249" y="78"/>
                  <a:pt x="249" y="78"/>
                  <a:pt x="249" y="78"/>
                </a:cubicBezTo>
                <a:cubicBezTo>
                  <a:pt x="249" y="79"/>
                  <a:pt x="249" y="79"/>
                  <a:pt x="249" y="79"/>
                </a:cubicBezTo>
                <a:cubicBezTo>
                  <a:pt x="246" y="78"/>
                  <a:pt x="246" y="78"/>
                  <a:pt x="246" y="78"/>
                </a:cubicBezTo>
                <a:cubicBezTo>
                  <a:pt x="244" y="80"/>
                  <a:pt x="244" y="80"/>
                  <a:pt x="244" y="80"/>
                </a:cubicBezTo>
                <a:cubicBezTo>
                  <a:pt x="243" y="78"/>
                  <a:pt x="243" y="78"/>
                  <a:pt x="243" y="78"/>
                </a:cubicBezTo>
                <a:cubicBezTo>
                  <a:pt x="236" y="78"/>
                  <a:pt x="236" y="78"/>
                  <a:pt x="236" y="78"/>
                </a:cubicBezTo>
                <a:cubicBezTo>
                  <a:pt x="235" y="75"/>
                  <a:pt x="235" y="75"/>
                  <a:pt x="235" y="75"/>
                </a:cubicBezTo>
                <a:cubicBezTo>
                  <a:pt x="232" y="77"/>
                  <a:pt x="232" y="77"/>
                  <a:pt x="232" y="77"/>
                </a:cubicBezTo>
                <a:cubicBezTo>
                  <a:pt x="232" y="78"/>
                  <a:pt x="238" y="75"/>
                  <a:pt x="231" y="80"/>
                </a:cubicBezTo>
                <a:cubicBezTo>
                  <a:pt x="226" y="79"/>
                  <a:pt x="226" y="79"/>
                  <a:pt x="226" y="79"/>
                </a:cubicBezTo>
                <a:cubicBezTo>
                  <a:pt x="215" y="82"/>
                  <a:pt x="215" y="82"/>
                  <a:pt x="215" y="82"/>
                </a:cubicBezTo>
                <a:cubicBezTo>
                  <a:pt x="215" y="81"/>
                  <a:pt x="215" y="81"/>
                  <a:pt x="215" y="81"/>
                </a:cubicBezTo>
                <a:cubicBezTo>
                  <a:pt x="209" y="83"/>
                  <a:pt x="209" y="83"/>
                  <a:pt x="209" y="83"/>
                </a:cubicBezTo>
                <a:cubicBezTo>
                  <a:pt x="207" y="82"/>
                  <a:pt x="207" y="82"/>
                  <a:pt x="207" y="82"/>
                </a:cubicBezTo>
                <a:cubicBezTo>
                  <a:pt x="203" y="80"/>
                  <a:pt x="206" y="87"/>
                  <a:pt x="208" y="78"/>
                </a:cubicBezTo>
                <a:cubicBezTo>
                  <a:pt x="215" y="80"/>
                  <a:pt x="215" y="80"/>
                  <a:pt x="215" y="80"/>
                </a:cubicBezTo>
                <a:cubicBezTo>
                  <a:pt x="217" y="80"/>
                  <a:pt x="217" y="80"/>
                  <a:pt x="217" y="80"/>
                </a:cubicBezTo>
                <a:cubicBezTo>
                  <a:pt x="217" y="74"/>
                  <a:pt x="217" y="74"/>
                  <a:pt x="217" y="74"/>
                </a:cubicBezTo>
                <a:cubicBezTo>
                  <a:pt x="221" y="75"/>
                  <a:pt x="221" y="75"/>
                  <a:pt x="221" y="75"/>
                </a:cubicBezTo>
                <a:cubicBezTo>
                  <a:pt x="221" y="76"/>
                  <a:pt x="221" y="76"/>
                  <a:pt x="221" y="76"/>
                </a:cubicBezTo>
                <a:cubicBezTo>
                  <a:pt x="222" y="78"/>
                  <a:pt x="222" y="78"/>
                  <a:pt x="222" y="78"/>
                </a:cubicBezTo>
                <a:cubicBezTo>
                  <a:pt x="223" y="75"/>
                  <a:pt x="229" y="77"/>
                  <a:pt x="227" y="73"/>
                </a:cubicBezTo>
                <a:cubicBezTo>
                  <a:pt x="229" y="74"/>
                  <a:pt x="229" y="74"/>
                  <a:pt x="229" y="74"/>
                </a:cubicBezTo>
                <a:cubicBezTo>
                  <a:pt x="229" y="74"/>
                  <a:pt x="233" y="74"/>
                  <a:pt x="231" y="72"/>
                </a:cubicBezTo>
                <a:cubicBezTo>
                  <a:pt x="235" y="72"/>
                  <a:pt x="235" y="72"/>
                  <a:pt x="235" y="72"/>
                </a:cubicBezTo>
                <a:cubicBezTo>
                  <a:pt x="236" y="71"/>
                  <a:pt x="236" y="71"/>
                  <a:pt x="236" y="71"/>
                </a:cubicBezTo>
                <a:cubicBezTo>
                  <a:pt x="236" y="73"/>
                  <a:pt x="236" y="73"/>
                  <a:pt x="236" y="73"/>
                </a:cubicBezTo>
                <a:cubicBezTo>
                  <a:pt x="240" y="74"/>
                  <a:pt x="240" y="74"/>
                  <a:pt x="240" y="74"/>
                </a:cubicBezTo>
                <a:cubicBezTo>
                  <a:pt x="241" y="73"/>
                  <a:pt x="241" y="73"/>
                  <a:pt x="241" y="73"/>
                </a:cubicBezTo>
                <a:cubicBezTo>
                  <a:pt x="244" y="73"/>
                  <a:pt x="244" y="73"/>
                  <a:pt x="244" y="73"/>
                </a:cubicBezTo>
                <a:cubicBezTo>
                  <a:pt x="244" y="71"/>
                  <a:pt x="244" y="71"/>
                  <a:pt x="244" y="71"/>
                </a:cubicBezTo>
                <a:cubicBezTo>
                  <a:pt x="247" y="74"/>
                  <a:pt x="244" y="64"/>
                  <a:pt x="249" y="73"/>
                </a:cubicBezTo>
                <a:cubicBezTo>
                  <a:pt x="252" y="71"/>
                  <a:pt x="252" y="71"/>
                  <a:pt x="252" y="71"/>
                </a:cubicBezTo>
                <a:cubicBezTo>
                  <a:pt x="255" y="70"/>
                  <a:pt x="255" y="70"/>
                  <a:pt x="255" y="70"/>
                </a:cubicBezTo>
                <a:cubicBezTo>
                  <a:pt x="257" y="67"/>
                  <a:pt x="257" y="67"/>
                  <a:pt x="257" y="67"/>
                </a:cubicBezTo>
                <a:cubicBezTo>
                  <a:pt x="260" y="68"/>
                  <a:pt x="260" y="68"/>
                  <a:pt x="260" y="68"/>
                </a:cubicBezTo>
                <a:cubicBezTo>
                  <a:pt x="264" y="66"/>
                  <a:pt x="264" y="66"/>
                  <a:pt x="264" y="66"/>
                </a:cubicBezTo>
                <a:cubicBezTo>
                  <a:pt x="269" y="68"/>
                  <a:pt x="269" y="68"/>
                  <a:pt x="269" y="68"/>
                </a:cubicBezTo>
                <a:cubicBezTo>
                  <a:pt x="273" y="67"/>
                  <a:pt x="273" y="67"/>
                  <a:pt x="273" y="67"/>
                </a:cubicBezTo>
                <a:cubicBezTo>
                  <a:pt x="274" y="67"/>
                  <a:pt x="271" y="65"/>
                  <a:pt x="275" y="67"/>
                </a:cubicBezTo>
                <a:cubicBezTo>
                  <a:pt x="272" y="70"/>
                  <a:pt x="272" y="70"/>
                  <a:pt x="272" y="70"/>
                </a:cubicBezTo>
                <a:cubicBezTo>
                  <a:pt x="270" y="74"/>
                  <a:pt x="270" y="74"/>
                  <a:pt x="270" y="74"/>
                </a:cubicBezTo>
                <a:cubicBezTo>
                  <a:pt x="272" y="76"/>
                  <a:pt x="272" y="76"/>
                  <a:pt x="272" y="76"/>
                </a:cubicBezTo>
                <a:cubicBezTo>
                  <a:pt x="275" y="76"/>
                  <a:pt x="275" y="76"/>
                  <a:pt x="275" y="76"/>
                </a:cubicBezTo>
                <a:cubicBezTo>
                  <a:pt x="276" y="69"/>
                  <a:pt x="276" y="69"/>
                  <a:pt x="276" y="69"/>
                </a:cubicBezTo>
                <a:cubicBezTo>
                  <a:pt x="284" y="70"/>
                  <a:pt x="270" y="65"/>
                  <a:pt x="282" y="64"/>
                </a:cubicBezTo>
                <a:cubicBezTo>
                  <a:pt x="285" y="59"/>
                  <a:pt x="285" y="59"/>
                  <a:pt x="285" y="59"/>
                </a:cubicBezTo>
                <a:cubicBezTo>
                  <a:pt x="281" y="60"/>
                  <a:pt x="281" y="60"/>
                  <a:pt x="281" y="60"/>
                </a:cubicBezTo>
                <a:cubicBezTo>
                  <a:pt x="278" y="59"/>
                  <a:pt x="278" y="59"/>
                  <a:pt x="278" y="59"/>
                </a:cubicBezTo>
                <a:cubicBezTo>
                  <a:pt x="275" y="61"/>
                  <a:pt x="275" y="61"/>
                  <a:pt x="275" y="61"/>
                </a:cubicBezTo>
                <a:cubicBezTo>
                  <a:pt x="273" y="61"/>
                  <a:pt x="273" y="61"/>
                  <a:pt x="273" y="61"/>
                </a:cubicBezTo>
                <a:cubicBezTo>
                  <a:pt x="271" y="61"/>
                  <a:pt x="286" y="52"/>
                  <a:pt x="267" y="61"/>
                </a:cubicBezTo>
                <a:cubicBezTo>
                  <a:pt x="266" y="62"/>
                  <a:pt x="266" y="62"/>
                  <a:pt x="266" y="62"/>
                </a:cubicBezTo>
                <a:cubicBezTo>
                  <a:pt x="264" y="61"/>
                  <a:pt x="264" y="61"/>
                  <a:pt x="264" y="61"/>
                </a:cubicBezTo>
                <a:cubicBezTo>
                  <a:pt x="258" y="64"/>
                  <a:pt x="258" y="64"/>
                  <a:pt x="258" y="64"/>
                </a:cubicBezTo>
                <a:cubicBezTo>
                  <a:pt x="246" y="65"/>
                  <a:pt x="246" y="65"/>
                  <a:pt x="246" y="65"/>
                </a:cubicBezTo>
                <a:cubicBezTo>
                  <a:pt x="247" y="61"/>
                  <a:pt x="247" y="61"/>
                  <a:pt x="247" y="61"/>
                </a:cubicBezTo>
                <a:cubicBezTo>
                  <a:pt x="256" y="60"/>
                  <a:pt x="256" y="60"/>
                  <a:pt x="256" y="60"/>
                </a:cubicBezTo>
                <a:cubicBezTo>
                  <a:pt x="258" y="59"/>
                  <a:pt x="258" y="59"/>
                  <a:pt x="258" y="59"/>
                </a:cubicBezTo>
                <a:cubicBezTo>
                  <a:pt x="281" y="55"/>
                  <a:pt x="281" y="55"/>
                  <a:pt x="281" y="55"/>
                </a:cubicBezTo>
                <a:cubicBezTo>
                  <a:pt x="282" y="54"/>
                  <a:pt x="282" y="54"/>
                  <a:pt x="282" y="54"/>
                </a:cubicBezTo>
                <a:cubicBezTo>
                  <a:pt x="283" y="52"/>
                  <a:pt x="264" y="62"/>
                  <a:pt x="290" y="54"/>
                </a:cubicBezTo>
                <a:cubicBezTo>
                  <a:pt x="295" y="53"/>
                  <a:pt x="295" y="53"/>
                  <a:pt x="295" y="53"/>
                </a:cubicBezTo>
                <a:cubicBezTo>
                  <a:pt x="296" y="50"/>
                  <a:pt x="298" y="58"/>
                  <a:pt x="295" y="50"/>
                </a:cubicBezTo>
                <a:cubicBezTo>
                  <a:pt x="296" y="50"/>
                  <a:pt x="296" y="50"/>
                  <a:pt x="296" y="50"/>
                </a:cubicBezTo>
                <a:cubicBezTo>
                  <a:pt x="297" y="51"/>
                  <a:pt x="297" y="51"/>
                  <a:pt x="297" y="51"/>
                </a:cubicBezTo>
                <a:cubicBezTo>
                  <a:pt x="296" y="55"/>
                  <a:pt x="296" y="55"/>
                  <a:pt x="296" y="55"/>
                </a:cubicBezTo>
                <a:cubicBezTo>
                  <a:pt x="298" y="56"/>
                  <a:pt x="298" y="56"/>
                  <a:pt x="298" y="56"/>
                </a:cubicBezTo>
                <a:cubicBezTo>
                  <a:pt x="309" y="53"/>
                  <a:pt x="309" y="53"/>
                  <a:pt x="309" y="53"/>
                </a:cubicBezTo>
                <a:cubicBezTo>
                  <a:pt x="309" y="50"/>
                  <a:pt x="309" y="50"/>
                  <a:pt x="309" y="50"/>
                </a:cubicBezTo>
                <a:cubicBezTo>
                  <a:pt x="309" y="54"/>
                  <a:pt x="308" y="50"/>
                  <a:pt x="315" y="52"/>
                </a:cubicBezTo>
                <a:cubicBezTo>
                  <a:pt x="315" y="51"/>
                  <a:pt x="312" y="55"/>
                  <a:pt x="315" y="50"/>
                </a:cubicBezTo>
                <a:cubicBezTo>
                  <a:pt x="317" y="53"/>
                  <a:pt x="317" y="53"/>
                  <a:pt x="317" y="53"/>
                </a:cubicBezTo>
                <a:cubicBezTo>
                  <a:pt x="321" y="53"/>
                  <a:pt x="321" y="53"/>
                  <a:pt x="321" y="53"/>
                </a:cubicBezTo>
                <a:cubicBezTo>
                  <a:pt x="322" y="50"/>
                  <a:pt x="322" y="50"/>
                  <a:pt x="322" y="50"/>
                </a:cubicBezTo>
                <a:cubicBezTo>
                  <a:pt x="323" y="49"/>
                  <a:pt x="325" y="49"/>
                  <a:pt x="325" y="50"/>
                </a:cubicBezTo>
                <a:cubicBezTo>
                  <a:pt x="321" y="48"/>
                  <a:pt x="321" y="48"/>
                  <a:pt x="321" y="48"/>
                </a:cubicBezTo>
                <a:cubicBezTo>
                  <a:pt x="322" y="48"/>
                  <a:pt x="322" y="47"/>
                  <a:pt x="323" y="47"/>
                </a:cubicBezTo>
                <a:cubicBezTo>
                  <a:pt x="323" y="46"/>
                  <a:pt x="323" y="46"/>
                  <a:pt x="323" y="46"/>
                </a:cubicBezTo>
                <a:cubicBezTo>
                  <a:pt x="320" y="46"/>
                  <a:pt x="320" y="46"/>
                  <a:pt x="320" y="46"/>
                </a:cubicBezTo>
                <a:cubicBezTo>
                  <a:pt x="325" y="46"/>
                  <a:pt x="325" y="46"/>
                  <a:pt x="325" y="46"/>
                </a:cubicBezTo>
                <a:cubicBezTo>
                  <a:pt x="325" y="48"/>
                  <a:pt x="325" y="48"/>
                  <a:pt x="325" y="48"/>
                </a:cubicBezTo>
                <a:cubicBezTo>
                  <a:pt x="322" y="48"/>
                  <a:pt x="315" y="53"/>
                  <a:pt x="336" y="48"/>
                </a:cubicBezTo>
                <a:cubicBezTo>
                  <a:pt x="336" y="48"/>
                  <a:pt x="337" y="47"/>
                  <a:pt x="338" y="50"/>
                </a:cubicBezTo>
                <a:cubicBezTo>
                  <a:pt x="339" y="48"/>
                  <a:pt x="339" y="48"/>
                  <a:pt x="339" y="48"/>
                </a:cubicBezTo>
                <a:cubicBezTo>
                  <a:pt x="337" y="48"/>
                  <a:pt x="337" y="48"/>
                  <a:pt x="337" y="48"/>
                </a:cubicBezTo>
                <a:cubicBezTo>
                  <a:pt x="339" y="47"/>
                  <a:pt x="342" y="47"/>
                  <a:pt x="341" y="45"/>
                </a:cubicBezTo>
                <a:cubicBezTo>
                  <a:pt x="344" y="44"/>
                  <a:pt x="344" y="44"/>
                  <a:pt x="344" y="44"/>
                </a:cubicBezTo>
                <a:cubicBezTo>
                  <a:pt x="347" y="45"/>
                  <a:pt x="347" y="45"/>
                  <a:pt x="347" y="45"/>
                </a:cubicBezTo>
                <a:cubicBezTo>
                  <a:pt x="348" y="44"/>
                  <a:pt x="348" y="44"/>
                  <a:pt x="348" y="44"/>
                </a:cubicBezTo>
                <a:cubicBezTo>
                  <a:pt x="346" y="43"/>
                  <a:pt x="346" y="43"/>
                  <a:pt x="346" y="43"/>
                </a:cubicBezTo>
                <a:cubicBezTo>
                  <a:pt x="353" y="42"/>
                  <a:pt x="353" y="42"/>
                  <a:pt x="353" y="42"/>
                </a:cubicBezTo>
                <a:cubicBezTo>
                  <a:pt x="356" y="43"/>
                  <a:pt x="356" y="43"/>
                  <a:pt x="356" y="43"/>
                </a:cubicBezTo>
                <a:cubicBezTo>
                  <a:pt x="357" y="39"/>
                  <a:pt x="357" y="39"/>
                  <a:pt x="357" y="39"/>
                </a:cubicBezTo>
                <a:cubicBezTo>
                  <a:pt x="364" y="36"/>
                  <a:pt x="364" y="36"/>
                  <a:pt x="364" y="36"/>
                </a:cubicBezTo>
                <a:cubicBezTo>
                  <a:pt x="363" y="38"/>
                  <a:pt x="363" y="38"/>
                  <a:pt x="363" y="38"/>
                </a:cubicBezTo>
                <a:cubicBezTo>
                  <a:pt x="357" y="42"/>
                  <a:pt x="357" y="42"/>
                  <a:pt x="357" y="42"/>
                </a:cubicBezTo>
                <a:cubicBezTo>
                  <a:pt x="357" y="43"/>
                  <a:pt x="353" y="47"/>
                  <a:pt x="361" y="46"/>
                </a:cubicBezTo>
                <a:cubicBezTo>
                  <a:pt x="361" y="47"/>
                  <a:pt x="361" y="47"/>
                  <a:pt x="361" y="47"/>
                </a:cubicBezTo>
                <a:cubicBezTo>
                  <a:pt x="364" y="47"/>
                  <a:pt x="364" y="47"/>
                  <a:pt x="364" y="47"/>
                </a:cubicBezTo>
                <a:cubicBezTo>
                  <a:pt x="363" y="49"/>
                  <a:pt x="363" y="49"/>
                  <a:pt x="363" y="49"/>
                </a:cubicBezTo>
                <a:cubicBezTo>
                  <a:pt x="359" y="48"/>
                  <a:pt x="359" y="48"/>
                  <a:pt x="359" y="48"/>
                </a:cubicBezTo>
                <a:cubicBezTo>
                  <a:pt x="357" y="52"/>
                  <a:pt x="357" y="52"/>
                  <a:pt x="357" y="52"/>
                </a:cubicBezTo>
                <a:cubicBezTo>
                  <a:pt x="363" y="53"/>
                  <a:pt x="363" y="53"/>
                  <a:pt x="363" y="53"/>
                </a:cubicBezTo>
                <a:cubicBezTo>
                  <a:pt x="367" y="52"/>
                  <a:pt x="367" y="52"/>
                  <a:pt x="367" y="52"/>
                </a:cubicBezTo>
                <a:cubicBezTo>
                  <a:pt x="367" y="52"/>
                  <a:pt x="367" y="52"/>
                  <a:pt x="367" y="52"/>
                </a:cubicBezTo>
                <a:cubicBezTo>
                  <a:pt x="370" y="50"/>
                  <a:pt x="370" y="50"/>
                  <a:pt x="370" y="50"/>
                </a:cubicBezTo>
                <a:cubicBezTo>
                  <a:pt x="372" y="50"/>
                  <a:pt x="372" y="50"/>
                  <a:pt x="372" y="50"/>
                </a:cubicBezTo>
                <a:cubicBezTo>
                  <a:pt x="371" y="52"/>
                  <a:pt x="369" y="46"/>
                  <a:pt x="373" y="53"/>
                </a:cubicBezTo>
                <a:cubicBezTo>
                  <a:pt x="374" y="51"/>
                  <a:pt x="374" y="51"/>
                  <a:pt x="374" y="51"/>
                </a:cubicBezTo>
                <a:cubicBezTo>
                  <a:pt x="377" y="53"/>
                  <a:pt x="366" y="52"/>
                  <a:pt x="379" y="50"/>
                </a:cubicBezTo>
                <a:cubicBezTo>
                  <a:pt x="379" y="49"/>
                  <a:pt x="379" y="49"/>
                  <a:pt x="379" y="49"/>
                </a:cubicBezTo>
                <a:cubicBezTo>
                  <a:pt x="381" y="52"/>
                  <a:pt x="381" y="52"/>
                  <a:pt x="381" y="52"/>
                </a:cubicBezTo>
                <a:cubicBezTo>
                  <a:pt x="374" y="53"/>
                  <a:pt x="374" y="53"/>
                  <a:pt x="374" y="53"/>
                </a:cubicBezTo>
                <a:cubicBezTo>
                  <a:pt x="380" y="58"/>
                  <a:pt x="380" y="58"/>
                  <a:pt x="380" y="58"/>
                </a:cubicBezTo>
                <a:cubicBezTo>
                  <a:pt x="379" y="58"/>
                  <a:pt x="375" y="56"/>
                  <a:pt x="377" y="61"/>
                </a:cubicBezTo>
                <a:cubicBezTo>
                  <a:pt x="375" y="63"/>
                  <a:pt x="373" y="61"/>
                  <a:pt x="371" y="63"/>
                </a:cubicBezTo>
                <a:cubicBezTo>
                  <a:pt x="372" y="65"/>
                  <a:pt x="372" y="65"/>
                  <a:pt x="372" y="65"/>
                </a:cubicBezTo>
                <a:cubicBezTo>
                  <a:pt x="371" y="66"/>
                  <a:pt x="371" y="66"/>
                  <a:pt x="371" y="66"/>
                </a:cubicBezTo>
                <a:cubicBezTo>
                  <a:pt x="375" y="70"/>
                  <a:pt x="375" y="70"/>
                  <a:pt x="375" y="70"/>
                </a:cubicBezTo>
                <a:cubicBezTo>
                  <a:pt x="378" y="70"/>
                  <a:pt x="378" y="70"/>
                  <a:pt x="378" y="70"/>
                </a:cubicBezTo>
                <a:cubicBezTo>
                  <a:pt x="372" y="75"/>
                  <a:pt x="372" y="75"/>
                  <a:pt x="372" y="75"/>
                </a:cubicBezTo>
                <a:cubicBezTo>
                  <a:pt x="370" y="73"/>
                  <a:pt x="370" y="73"/>
                  <a:pt x="370" y="73"/>
                </a:cubicBezTo>
                <a:cubicBezTo>
                  <a:pt x="364" y="76"/>
                  <a:pt x="364" y="76"/>
                  <a:pt x="364" y="76"/>
                </a:cubicBezTo>
                <a:cubicBezTo>
                  <a:pt x="363" y="77"/>
                  <a:pt x="363" y="77"/>
                  <a:pt x="363" y="77"/>
                </a:cubicBezTo>
                <a:cubicBezTo>
                  <a:pt x="366" y="78"/>
                  <a:pt x="366" y="78"/>
                  <a:pt x="366" y="78"/>
                </a:cubicBezTo>
                <a:cubicBezTo>
                  <a:pt x="363" y="79"/>
                  <a:pt x="363" y="79"/>
                  <a:pt x="363" y="79"/>
                </a:cubicBezTo>
                <a:cubicBezTo>
                  <a:pt x="363" y="80"/>
                  <a:pt x="358" y="84"/>
                  <a:pt x="359" y="81"/>
                </a:cubicBezTo>
                <a:cubicBezTo>
                  <a:pt x="360" y="79"/>
                  <a:pt x="360" y="79"/>
                  <a:pt x="360" y="79"/>
                </a:cubicBezTo>
                <a:cubicBezTo>
                  <a:pt x="355" y="79"/>
                  <a:pt x="355" y="79"/>
                  <a:pt x="355" y="79"/>
                </a:cubicBezTo>
                <a:cubicBezTo>
                  <a:pt x="351" y="83"/>
                  <a:pt x="351" y="83"/>
                  <a:pt x="351" y="83"/>
                </a:cubicBezTo>
                <a:cubicBezTo>
                  <a:pt x="355" y="85"/>
                  <a:pt x="355" y="85"/>
                  <a:pt x="355" y="85"/>
                </a:cubicBezTo>
                <a:cubicBezTo>
                  <a:pt x="354" y="85"/>
                  <a:pt x="353" y="85"/>
                  <a:pt x="354" y="86"/>
                </a:cubicBezTo>
                <a:cubicBezTo>
                  <a:pt x="358" y="86"/>
                  <a:pt x="358" y="86"/>
                  <a:pt x="358" y="86"/>
                </a:cubicBezTo>
                <a:cubicBezTo>
                  <a:pt x="360" y="88"/>
                  <a:pt x="355" y="90"/>
                  <a:pt x="355" y="90"/>
                </a:cubicBezTo>
                <a:cubicBezTo>
                  <a:pt x="355" y="90"/>
                  <a:pt x="358" y="88"/>
                  <a:pt x="355" y="91"/>
                </a:cubicBezTo>
                <a:cubicBezTo>
                  <a:pt x="362" y="89"/>
                  <a:pt x="362" y="89"/>
                  <a:pt x="362" y="89"/>
                </a:cubicBezTo>
                <a:cubicBezTo>
                  <a:pt x="366" y="85"/>
                  <a:pt x="366" y="85"/>
                  <a:pt x="366" y="85"/>
                </a:cubicBezTo>
                <a:cubicBezTo>
                  <a:pt x="378" y="84"/>
                  <a:pt x="378" y="84"/>
                  <a:pt x="378" y="84"/>
                </a:cubicBezTo>
                <a:cubicBezTo>
                  <a:pt x="385" y="80"/>
                  <a:pt x="385" y="80"/>
                  <a:pt x="385" y="80"/>
                </a:cubicBezTo>
                <a:cubicBezTo>
                  <a:pt x="386" y="80"/>
                  <a:pt x="386" y="80"/>
                  <a:pt x="386" y="80"/>
                </a:cubicBezTo>
                <a:cubicBezTo>
                  <a:pt x="381" y="83"/>
                  <a:pt x="381" y="83"/>
                  <a:pt x="381" y="83"/>
                </a:cubicBezTo>
                <a:cubicBezTo>
                  <a:pt x="380" y="86"/>
                  <a:pt x="380" y="86"/>
                  <a:pt x="380" y="86"/>
                </a:cubicBezTo>
                <a:cubicBezTo>
                  <a:pt x="381" y="87"/>
                  <a:pt x="381" y="87"/>
                  <a:pt x="381" y="87"/>
                </a:cubicBezTo>
                <a:cubicBezTo>
                  <a:pt x="384" y="87"/>
                  <a:pt x="386" y="84"/>
                  <a:pt x="388" y="87"/>
                </a:cubicBezTo>
                <a:cubicBezTo>
                  <a:pt x="389" y="88"/>
                  <a:pt x="387" y="86"/>
                  <a:pt x="388" y="88"/>
                </a:cubicBezTo>
                <a:cubicBezTo>
                  <a:pt x="398" y="87"/>
                  <a:pt x="398" y="87"/>
                  <a:pt x="398" y="87"/>
                </a:cubicBezTo>
                <a:cubicBezTo>
                  <a:pt x="404" y="89"/>
                  <a:pt x="404" y="89"/>
                  <a:pt x="404" y="89"/>
                </a:cubicBezTo>
                <a:cubicBezTo>
                  <a:pt x="404" y="89"/>
                  <a:pt x="404" y="89"/>
                  <a:pt x="404" y="89"/>
                </a:cubicBezTo>
                <a:cubicBezTo>
                  <a:pt x="401" y="92"/>
                  <a:pt x="401" y="92"/>
                  <a:pt x="401" y="92"/>
                </a:cubicBezTo>
                <a:cubicBezTo>
                  <a:pt x="406" y="96"/>
                  <a:pt x="406" y="96"/>
                  <a:pt x="406" y="96"/>
                </a:cubicBezTo>
                <a:cubicBezTo>
                  <a:pt x="399" y="93"/>
                  <a:pt x="399" y="93"/>
                  <a:pt x="399" y="93"/>
                </a:cubicBezTo>
                <a:cubicBezTo>
                  <a:pt x="398" y="92"/>
                  <a:pt x="403" y="92"/>
                  <a:pt x="397" y="92"/>
                </a:cubicBezTo>
                <a:cubicBezTo>
                  <a:pt x="397" y="93"/>
                  <a:pt x="397" y="93"/>
                  <a:pt x="397" y="93"/>
                </a:cubicBezTo>
                <a:cubicBezTo>
                  <a:pt x="398" y="94"/>
                  <a:pt x="402" y="86"/>
                  <a:pt x="398" y="96"/>
                </a:cubicBezTo>
                <a:cubicBezTo>
                  <a:pt x="397" y="98"/>
                  <a:pt x="397" y="98"/>
                  <a:pt x="397" y="98"/>
                </a:cubicBezTo>
                <a:cubicBezTo>
                  <a:pt x="400" y="99"/>
                  <a:pt x="400" y="99"/>
                  <a:pt x="400" y="99"/>
                </a:cubicBezTo>
                <a:cubicBezTo>
                  <a:pt x="400" y="104"/>
                  <a:pt x="400" y="104"/>
                  <a:pt x="400" y="104"/>
                </a:cubicBezTo>
                <a:cubicBezTo>
                  <a:pt x="392" y="106"/>
                  <a:pt x="392" y="106"/>
                  <a:pt x="392" y="106"/>
                </a:cubicBezTo>
                <a:cubicBezTo>
                  <a:pt x="390" y="105"/>
                  <a:pt x="400" y="103"/>
                  <a:pt x="388" y="110"/>
                </a:cubicBezTo>
                <a:cubicBezTo>
                  <a:pt x="384" y="108"/>
                  <a:pt x="384" y="108"/>
                  <a:pt x="384" y="108"/>
                </a:cubicBezTo>
                <a:cubicBezTo>
                  <a:pt x="379" y="110"/>
                  <a:pt x="379" y="110"/>
                  <a:pt x="379" y="110"/>
                </a:cubicBezTo>
                <a:cubicBezTo>
                  <a:pt x="380" y="113"/>
                  <a:pt x="382" y="110"/>
                  <a:pt x="384" y="111"/>
                </a:cubicBezTo>
                <a:cubicBezTo>
                  <a:pt x="382" y="114"/>
                  <a:pt x="382" y="114"/>
                  <a:pt x="382" y="114"/>
                </a:cubicBezTo>
                <a:cubicBezTo>
                  <a:pt x="385" y="114"/>
                  <a:pt x="385" y="114"/>
                  <a:pt x="385" y="114"/>
                </a:cubicBezTo>
                <a:cubicBezTo>
                  <a:pt x="386" y="111"/>
                  <a:pt x="386" y="111"/>
                  <a:pt x="386" y="111"/>
                </a:cubicBezTo>
                <a:cubicBezTo>
                  <a:pt x="391" y="112"/>
                  <a:pt x="391" y="112"/>
                  <a:pt x="391" y="112"/>
                </a:cubicBezTo>
                <a:cubicBezTo>
                  <a:pt x="391" y="114"/>
                  <a:pt x="391" y="114"/>
                  <a:pt x="391" y="114"/>
                </a:cubicBezTo>
                <a:cubicBezTo>
                  <a:pt x="397" y="117"/>
                  <a:pt x="397" y="117"/>
                  <a:pt x="397" y="117"/>
                </a:cubicBezTo>
                <a:cubicBezTo>
                  <a:pt x="397" y="118"/>
                  <a:pt x="397" y="118"/>
                  <a:pt x="397" y="118"/>
                </a:cubicBezTo>
                <a:cubicBezTo>
                  <a:pt x="400" y="118"/>
                  <a:pt x="400" y="118"/>
                  <a:pt x="400" y="118"/>
                </a:cubicBezTo>
                <a:cubicBezTo>
                  <a:pt x="400" y="122"/>
                  <a:pt x="400" y="122"/>
                  <a:pt x="400" y="122"/>
                </a:cubicBezTo>
                <a:cubicBezTo>
                  <a:pt x="405" y="119"/>
                  <a:pt x="405" y="119"/>
                  <a:pt x="405" y="119"/>
                </a:cubicBezTo>
                <a:cubicBezTo>
                  <a:pt x="408" y="119"/>
                  <a:pt x="408" y="119"/>
                  <a:pt x="408" y="119"/>
                </a:cubicBezTo>
                <a:cubicBezTo>
                  <a:pt x="412" y="121"/>
                  <a:pt x="412" y="116"/>
                  <a:pt x="416" y="117"/>
                </a:cubicBezTo>
                <a:cubicBezTo>
                  <a:pt x="418" y="116"/>
                  <a:pt x="424" y="116"/>
                  <a:pt x="418" y="112"/>
                </a:cubicBezTo>
                <a:cubicBezTo>
                  <a:pt x="425" y="112"/>
                  <a:pt x="425" y="112"/>
                  <a:pt x="425" y="112"/>
                </a:cubicBezTo>
                <a:cubicBezTo>
                  <a:pt x="426" y="108"/>
                  <a:pt x="426" y="108"/>
                  <a:pt x="426" y="108"/>
                </a:cubicBezTo>
                <a:cubicBezTo>
                  <a:pt x="428" y="104"/>
                  <a:pt x="428" y="104"/>
                  <a:pt x="428" y="104"/>
                </a:cubicBezTo>
                <a:cubicBezTo>
                  <a:pt x="428" y="105"/>
                  <a:pt x="428" y="105"/>
                  <a:pt x="428" y="105"/>
                </a:cubicBezTo>
                <a:cubicBezTo>
                  <a:pt x="434" y="107"/>
                  <a:pt x="434" y="107"/>
                  <a:pt x="434" y="107"/>
                </a:cubicBezTo>
                <a:cubicBezTo>
                  <a:pt x="435" y="107"/>
                  <a:pt x="428" y="110"/>
                  <a:pt x="437" y="107"/>
                </a:cubicBezTo>
                <a:cubicBezTo>
                  <a:pt x="434" y="105"/>
                  <a:pt x="434" y="105"/>
                  <a:pt x="434" y="105"/>
                </a:cubicBezTo>
                <a:cubicBezTo>
                  <a:pt x="438" y="102"/>
                  <a:pt x="438" y="102"/>
                  <a:pt x="438" y="102"/>
                </a:cubicBezTo>
                <a:cubicBezTo>
                  <a:pt x="443" y="105"/>
                  <a:pt x="443" y="105"/>
                  <a:pt x="443" y="105"/>
                </a:cubicBezTo>
                <a:cubicBezTo>
                  <a:pt x="449" y="104"/>
                  <a:pt x="449" y="104"/>
                  <a:pt x="449" y="104"/>
                </a:cubicBezTo>
                <a:cubicBezTo>
                  <a:pt x="450" y="104"/>
                  <a:pt x="450" y="104"/>
                  <a:pt x="450" y="104"/>
                </a:cubicBezTo>
                <a:cubicBezTo>
                  <a:pt x="453" y="103"/>
                  <a:pt x="432" y="110"/>
                  <a:pt x="456" y="101"/>
                </a:cubicBezTo>
                <a:cubicBezTo>
                  <a:pt x="471" y="92"/>
                  <a:pt x="471" y="92"/>
                  <a:pt x="471" y="92"/>
                </a:cubicBezTo>
                <a:cubicBezTo>
                  <a:pt x="469" y="91"/>
                  <a:pt x="468" y="91"/>
                  <a:pt x="469" y="88"/>
                </a:cubicBezTo>
                <a:cubicBezTo>
                  <a:pt x="471" y="88"/>
                  <a:pt x="471" y="88"/>
                  <a:pt x="471" y="88"/>
                </a:cubicBezTo>
                <a:cubicBezTo>
                  <a:pt x="478" y="87"/>
                  <a:pt x="478" y="87"/>
                  <a:pt x="478" y="87"/>
                </a:cubicBezTo>
                <a:cubicBezTo>
                  <a:pt x="477" y="88"/>
                  <a:pt x="476" y="86"/>
                  <a:pt x="475" y="89"/>
                </a:cubicBezTo>
                <a:cubicBezTo>
                  <a:pt x="475" y="91"/>
                  <a:pt x="475" y="91"/>
                  <a:pt x="475" y="91"/>
                </a:cubicBezTo>
                <a:cubicBezTo>
                  <a:pt x="475" y="93"/>
                  <a:pt x="475" y="93"/>
                  <a:pt x="475" y="93"/>
                </a:cubicBezTo>
                <a:cubicBezTo>
                  <a:pt x="478" y="94"/>
                  <a:pt x="478" y="94"/>
                  <a:pt x="478" y="94"/>
                </a:cubicBezTo>
                <a:cubicBezTo>
                  <a:pt x="481" y="86"/>
                  <a:pt x="481" y="86"/>
                  <a:pt x="481" y="86"/>
                </a:cubicBezTo>
                <a:cubicBezTo>
                  <a:pt x="482" y="85"/>
                  <a:pt x="482" y="85"/>
                  <a:pt x="482" y="85"/>
                </a:cubicBezTo>
                <a:cubicBezTo>
                  <a:pt x="484" y="89"/>
                  <a:pt x="484" y="89"/>
                  <a:pt x="484" y="89"/>
                </a:cubicBezTo>
                <a:cubicBezTo>
                  <a:pt x="489" y="86"/>
                  <a:pt x="489" y="86"/>
                  <a:pt x="489" y="86"/>
                </a:cubicBezTo>
                <a:cubicBezTo>
                  <a:pt x="492" y="88"/>
                  <a:pt x="492" y="88"/>
                  <a:pt x="492" y="88"/>
                </a:cubicBezTo>
                <a:cubicBezTo>
                  <a:pt x="496" y="85"/>
                  <a:pt x="496" y="85"/>
                  <a:pt x="496" y="85"/>
                </a:cubicBezTo>
                <a:cubicBezTo>
                  <a:pt x="497" y="87"/>
                  <a:pt x="488" y="83"/>
                  <a:pt x="498" y="87"/>
                </a:cubicBezTo>
                <a:cubicBezTo>
                  <a:pt x="502" y="83"/>
                  <a:pt x="502" y="83"/>
                  <a:pt x="502" y="83"/>
                </a:cubicBezTo>
                <a:cubicBezTo>
                  <a:pt x="508" y="82"/>
                  <a:pt x="508" y="82"/>
                  <a:pt x="508" y="82"/>
                </a:cubicBezTo>
                <a:cubicBezTo>
                  <a:pt x="513" y="78"/>
                  <a:pt x="513" y="78"/>
                  <a:pt x="513" y="78"/>
                </a:cubicBezTo>
                <a:cubicBezTo>
                  <a:pt x="513" y="75"/>
                  <a:pt x="513" y="75"/>
                  <a:pt x="513" y="75"/>
                </a:cubicBezTo>
                <a:cubicBezTo>
                  <a:pt x="515" y="74"/>
                  <a:pt x="515" y="74"/>
                  <a:pt x="515" y="74"/>
                </a:cubicBezTo>
                <a:cubicBezTo>
                  <a:pt x="518" y="76"/>
                  <a:pt x="518" y="76"/>
                  <a:pt x="518" y="76"/>
                </a:cubicBezTo>
                <a:cubicBezTo>
                  <a:pt x="521" y="73"/>
                  <a:pt x="521" y="73"/>
                  <a:pt x="521" y="73"/>
                </a:cubicBezTo>
                <a:cubicBezTo>
                  <a:pt x="522" y="75"/>
                  <a:pt x="522" y="75"/>
                  <a:pt x="522" y="75"/>
                </a:cubicBezTo>
                <a:cubicBezTo>
                  <a:pt x="527" y="72"/>
                  <a:pt x="527" y="72"/>
                  <a:pt x="527" y="72"/>
                </a:cubicBezTo>
                <a:cubicBezTo>
                  <a:pt x="532" y="71"/>
                  <a:pt x="532" y="71"/>
                  <a:pt x="532" y="71"/>
                </a:cubicBezTo>
                <a:cubicBezTo>
                  <a:pt x="533" y="71"/>
                  <a:pt x="527" y="75"/>
                  <a:pt x="534" y="69"/>
                </a:cubicBezTo>
                <a:cubicBezTo>
                  <a:pt x="535" y="70"/>
                  <a:pt x="535" y="70"/>
                  <a:pt x="535" y="70"/>
                </a:cubicBezTo>
                <a:cubicBezTo>
                  <a:pt x="538" y="65"/>
                  <a:pt x="538" y="65"/>
                  <a:pt x="538" y="65"/>
                </a:cubicBezTo>
                <a:cubicBezTo>
                  <a:pt x="545" y="65"/>
                  <a:pt x="545" y="65"/>
                  <a:pt x="545" y="65"/>
                </a:cubicBezTo>
                <a:cubicBezTo>
                  <a:pt x="546" y="64"/>
                  <a:pt x="546" y="64"/>
                  <a:pt x="546" y="64"/>
                </a:cubicBezTo>
                <a:cubicBezTo>
                  <a:pt x="541" y="67"/>
                  <a:pt x="548" y="61"/>
                  <a:pt x="540" y="62"/>
                </a:cubicBezTo>
                <a:cubicBezTo>
                  <a:pt x="544" y="61"/>
                  <a:pt x="544" y="61"/>
                  <a:pt x="544" y="61"/>
                </a:cubicBezTo>
                <a:cubicBezTo>
                  <a:pt x="545" y="62"/>
                  <a:pt x="545" y="62"/>
                  <a:pt x="545" y="62"/>
                </a:cubicBezTo>
                <a:cubicBezTo>
                  <a:pt x="548" y="60"/>
                  <a:pt x="548" y="60"/>
                  <a:pt x="548" y="60"/>
                </a:cubicBezTo>
                <a:cubicBezTo>
                  <a:pt x="551" y="62"/>
                  <a:pt x="551" y="62"/>
                  <a:pt x="551" y="62"/>
                </a:cubicBezTo>
                <a:cubicBezTo>
                  <a:pt x="555" y="60"/>
                  <a:pt x="555" y="60"/>
                  <a:pt x="555" y="60"/>
                </a:cubicBezTo>
                <a:cubicBezTo>
                  <a:pt x="561" y="59"/>
                  <a:pt x="561" y="59"/>
                  <a:pt x="561" y="59"/>
                </a:cubicBezTo>
                <a:cubicBezTo>
                  <a:pt x="562" y="60"/>
                  <a:pt x="562" y="60"/>
                  <a:pt x="562" y="60"/>
                </a:cubicBezTo>
                <a:cubicBezTo>
                  <a:pt x="568" y="57"/>
                  <a:pt x="568" y="57"/>
                  <a:pt x="568" y="57"/>
                </a:cubicBezTo>
                <a:cubicBezTo>
                  <a:pt x="568" y="56"/>
                  <a:pt x="562" y="58"/>
                  <a:pt x="570" y="57"/>
                </a:cubicBezTo>
                <a:cubicBezTo>
                  <a:pt x="571" y="53"/>
                  <a:pt x="571" y="53"/>
                  <a:pt x="571" y="53"/>
                </a:cubicBezTo>
                <a:cubicBezTo>
                  <a:pt x="580" y="52"/>
                  <a:pt x="580" y="52"/>
                  <a:pt x="580" y="52"/>
                </a:cubicBezTo>
                <a:cubicBezTo>
                  <a:pt x="582" y="50"/>
                  <a:pt x="582" y="50"/>
                  <a:pt x="582" y="50"/>
                </a:cubicBezTo>
                <a:cubicBezTo>
                  <a:pt x="586" y="50"/>
                  <a:pt x="586" y="50"/>
                  <a:pt x="586" y="50"/>
                </a:cubicBezTo>
                <a:cubicBezTo>
                  <a:pt x="589" y="46"/>
                  <a:pt x="589" y="46"/>
                  <a:pt x="589" y="46"/>
                </a:cubicBezTo>
                <a:cubicBezTo>
                  <a:pt x="595" y="44"/>
                  <a:pt x="595" y="44"/>
                  <a:pt x="595" y="44"/>
                </a:cubicBezTo>
                <a:cubicBezTo>
                  <a:pt x="598" y="40"/>
                  <a:pt x="598" y="40"/>
                  <a:pt x="598" y="40"/>
                </a:cubicBezTo>
                <a:cubicBezTo>
                  <a:pt x="605" y="36"/>
                  <a:pt x="605" y="36"/>
                  <a:pt x="605" y="36"/>
                </a:cubicBezTo>
                <a:cubicBezTo>
                  <a:pt x="607" y="38"/>
                  <a:pt x="607" y="38"/>
                  <a:pt x="607" y="38"/>
                </a:cubicBezTo>
                <a:cubicBezTo>
                  <a:pt x="610" y="38"/>
                  <a:pt x="610" y="38"/>
                  <a:pt x="610" y="38"/>
                </a:cubicBezTo>
                <a:cubicBezTo>
                  <a:pt x="613" y="35"/>
                  <a:pt x="613" y="35"/>
                  <a:pt x="613" y="35"/>
                </a:cubicBezTo>
                <a:cubicBezTo>
                  <a:pt x="621" y="34"/>
                  <a:pt x="621" y="34"/>
                  <a:pt x="621" y="34"/>
                </a:cubicBezTo>
                <a:cubicBezTo>
                  <a:pt x="619" y="32"/>
                  <a:pt x="620" y="33"/>
                  <a:pt x="626" y="31"/>
                </a:cubicBezTo>
                <a:cubicBezTo>
                  <a:pt x="622" y="28"/>
                  <a:pt x="622" y="28"/>
                  <a:pt x="622" y="28"/>
                </a:cubicBezTo>
                <a:cubicBezTo>
                  <a:pt x="618" y="28"/>
                  <a:pt x="618" y="28"/>
                  <a:pt x="618" y="28"/>
                </a:cubicBezTo>
                <a:cubicBezTo>
                  <a:pt x="622" y="27"/>
                  <a:pt x="622" y="27"/>
                  <a:pt x="622" y="27"/>
                </a:cubicBezTo>
                <a:cubicBezTo>
                  <a:pt x="627" y="29"/>
                  <a:pt x="627" y="29"/>
                  <a:pt x="627" y="29"/>
                </a:cubicBezTo>
                <a:cubicBezTo>
                  <a:pt x="628" y="30"/>
                  <a:pt x="620" y="26"/>
                  <a:pt x="628" y="32"/>
                </a:cubicBezTo>
                <a:cubicBezTo>
                  <a:pt x="633" y="30"/>
                  <a:pt x="633" y="30"/>
                  <a:pt x="633" y="30"/>
                </a:cubicBezTo>
                <a:cubicBezTo>
                  <a:pt x="633" y="27"/>
                  <a:pt x="633" y="27"/>
                  <a:pt x="633" y="27"/>
                </a:cubicBezTo>
                <a:cubicBezTo>
                  <a:pt x="638" y="27"/>
                  <a:pt x="638" y="27"/>
                  <a:pt x="638" y="27"/>
                </a:cubicBezTo>
                <a:cubicBezTo>
                  <a:pt x="639" y="23"/>
                  <a:pt x="639" y="23"/>
                  <a:pt x="639" y="23"/>
                </a:cubicBezTo>
                <a:cubicBezTo>
                  <a:pt x="640" y="25"/>
                  <a:pt x="640" y="25"/>
                  <a:pt x="640" y="25"/>
                </a:cubicBezTo>
                <a:cubicBezTo>
                  <a:pt x="640" y="24"/>
                  <a:pt x="645" y="25"/>
                  <a:pt x="646" y="20"/>
                </a:cubicBezTo>
                <a:cubicBezTo>
                  <a:pt x="644" y="19"/>
                  <a:pt x="644" y="19"/>
                  <a:pt x="644" y="19"/>
                </a:cubicBezTo>
                <a:cubicBezTo>
                  <a:pt x="649" y="17"/>
                  <a:pt x="649" y="17"/>
                  <a:pt x="649" y="17"/>
                </a:cubicBezTo>
                <a:cubicBezTo>
                  <a:pt x="654" y="19"/>
                  <a:pt x="654" y="19"/>
                  <a:pt x="654" y="19"/>
                </a:cubicBezTo>
                <a:cubicBezTo>
                  <a:pt x="657" y="15"/>
                  <a:pt x="657" y="15"/>
                  <a:pt x="657" y="15"/>
                </a:cubicBezTo>
                <a:cubicBezTo>
                  <a:pt x="656" y="14"/>
                  <a:pt x="656" y="14"/>
                  <a:pt x="656" y="14"/>
                </a:cubicBezTo>
                <a:cubicBezTo>
                  <a:pt x="649" y="11"/>
                  <a:pt x="649" y="11"/>
                  <a:pt x="649" y="11"/>
                </a:cubicBezTo>
                <a:cubicBezTo>
                  <a:pt x="644" y="11"/>
                  <a:pt x="644" y="11"/>
                  <a:pt x="644" y="11"/>
                </a:cubicBezTo>
                <a:cubicBezTo>
                  <a:pt x="641" y="10"/>
                  <a:pt x="644" y="16"/>
                  <a:pt x="640" y="11"/>
                </a:cubicBezTo>
                <a:cubicBezTo>
                  <a:pt x="644" y="8"/>
                  <a:pt x="644" y="8"/>
                  <a:pt x="644" y="8"/>
                </a:cubicBezTo>
                <a:cubicBezTo>
                  <a:pt x="663" y="5"/>
                  <a:pt x="663" y="5"/>
                  <a:pt x="663" y="5"/>
                </a:cubicBezTo>
                <a:cubicBezTo>
                  <a:pt x="664" y="3"/>
                  <a:pt x="664" y="3"/>
                  <a:pt x="664" y="3"/>
                </a:cubicBezTo>
                <a:cubicBezTo>
                  <a:pt x="663" y="2"/>
                  <a:pt x="663" y="2"/>
                  <a:pt x="663" y="2"/>
                </a:cubicBezTo>
                <a:cubicBezTo>
                  <a:pt x="667" y="4"/>
                  <a:pt x="667" y="4"/>
                  <a:pt x="667" y="4"/>
                </a:cubicBezTo>
                <a:cubicBezTo>
                  <a:pt x="667" y="5"/>
                  <a:pt x="667" y="5"/>
                  <a:pt x="667" y="5"/>
                </a:cubicBezTo>
                <a:cubicBezTo>
                  <a:pt x="668" y="6"/>
                  <a:pt x="668" y="6"/>
                  <a:pt x="668" y="6"/>
                </a:cubicBezTo>
                <a:cubicBezTo>
                  <a:pt x="671" y="5"/>
                  <a:pt x="674" y="6"/>
                  <a:pt x="676" y="5"/>
                </a:cubicBezTo>
                <a:cubicBezTo>
                  <a:pt x="677" y="8"/>
                  <a:pt x="677" y="8"/>
                  <a:pt x="677" y="8"/>
                </a:cubicBezTo>
                <a:cubicBezTo>
                  <a:pt x="676" y="10"/>
                  <a:pt x="676" y="10"/>
                  <a:pt x="676" y="10"/>
                </a:cubicBezTo>
                <a:cubicBezTo>
                  <a:pt x="678" y="13"/>
                  <a:pt x="678" y="13"/>
                  <a:pt x="678" y="13"/>
                </a:cubicBezTo>
                <a:cubicBezTo>
                  <a:pt x="679" y="12"/>
                  <a:pt x="679" y="12"/>
                  <a:pt x="679" y="12"/>
                </a:cubicBezTo>
                <a:cubicBezTo>
                  <a:pt x="678" y="14"/>
                  <a:pt x="678" y="14"/>
                  <a:pt x="678" y="14"/>
                </a:cubicBezTo>
                <a:cubicBezTo>
                  <a:pt x="671" y="15"/>
                  <a:pt x="671" y="15"/>
                  <a:pt x="671" y="15"/>
                </a:cubicBezTo>
                <a:cubicBezTo>
                  <a:pt x="668" y="19"/>
                  <a:pt x="668" y="19"/>
                  <a:pt x="668" y="19"/>
                </a:cubicBezTo>
                <a:cubicBezTo>
                  <a:pt x="674" y="20"/>
                  <a:pt x="674" y="20"/>
                  <a:pt x="674" y="20"/>
                </a:cubicBezTo>
                <a:cubicBezTo>
                  <a:pt x="677" y="17"/>
                  <a:pt x="677" y="17"/>
                  <a:pt x="677" y="17"/>
                </a:cubicBezTo>
                <a:cubicBezTo>
                  <a:pt x="702" y="19"/>
                  <a:pt x="702" y="19"/>
                  <a:pt x="702" y="19"/>
                </a:cubicBezTo>
                <a:cubicBezTo>
                  <a:pt x="704" y="16"/>
                  <a:pt x="706" y="17"/>
                  <a:pt x="708" y="18"/>
                </a:cubicBezTo>
                <a:cubicBezTo>
                  <a:pt x="708" y="20"/>
                  <a:pt x="708" y="20"/>
                  <a:pt x="708" y="20"/>
                </a:cubicBezTo>
                <a:cubicBezTo>
                  <a:pt x="706" y="19"/>
                  <a:pt x="706" y="19"/>
                  <a:pt x="706" y="19"/>
                </a:cubicBezTo>
                <a:cubicBezTo>
                  <a:pt x="705" y="20"/>
                  <a:pt x="705" y="20"/>
                  <a:pt x="705" y="20"/>
                </a:cubicBezTo>
                <a:cubicBezTo>
                  <a:pt x="702" y="20"/>
                  <a:pt x="706" y="14"/>
                  <a:pt x="705" y="23"/>
                </a:cubicBezTo>
                <a:cubicBezTo>
                  <a:pt x="702" y="23"/>
                  <a:pt x="702" y="23"/>
                  <a:pt x="702" y="23"/>
                </a:cubicBezTo>
                <a:cubicBezTo>
                  <a:pt x="702" y="27"/>
                  <a:pt x="695" y="28"/>
                  <a:pt x="690" y="27"/>
                </a:cubicBezTo>
                <a:cubicBezTo>
                  <a:pt x="688" y="27"/>
                  <a:pt x="703" y="28"/>
                  <a:pt x="685" y="28"/>
                </a:cubicBezTo>
                <a:cubicBezTo>
                  <a:pt x="684" y="28"/>
                  <a:pt x="689" y="25"/>
                  <a:pt x="683" y="29"/>
                </a:cubicBezTo>
                <a:cubicBezTo>
                  <a:pt x="683" y="30"/>
                  <a:pt x="683" y="30"/>
                  <a:pt x="683" y="30"/>
                </a:cubicBezTo>
                <a:cubicBezTo>
                  <a:pt x="685" y="28"/>
                  <a:pt x="683" y="27"/>
                  <a:pt x="687" y="32"/>
                </a:cubicBezTo>
                <a:cubicBezTo>
                  <a:pt x="687" y="32"/>
                  <a:pt x="687" y="32"/>
                  <a:pt x="687" y="32"/>
                </a:cubicBezTo>
                <a:cubicBezTo>
                  <a:pt x="688" y="33"/>
                  <a:pt x="688" y="33"/>
                  <a:pt x="688" y="33"/>
                </a:cubicBezTo>
                <a:cubicBezTo>
                  <a:pt x="690" y="32"/>
                  <a:pt x="690" y="32"/>
                  <a:pt x="690" y="32"/>
                </a:cubicBezTo>
                <a:cubicBezTo>
                  <a:pt x="692" y="29"/>
                  <a:pt x="694" y="37"/>
                  <a:pt x="694" y="29"/>
                </a:cubicBezTo>
                <a:cubicBezTo>
                  <a:pt x="702" y="29"/>
                  <a:pt x="702" y="29"/>
                  <a:pt x="702" y="29"/>
                </a:cubicBezTo>
                <a:cubicBezTo>
                  <a:pt x="707" y="27"/>
                  <a:pt x="707" y="27"/>
                  <a:pt x="707" y="27"/>
                </a:cubicBezTo>
                <a:cubicBezTo>
                  <a:pt x="705" y="32"/>
                  <a:pt x="705" y="32"/>
                  <a:pt x="705" y="32"/>
                </a:cubicBezTo>
                <a:cubicBezTo>
                  <a:pt x="699" y="32"/>
                  <a:pt x="699" y="32"/>
                  <a:pt x="699" y="32"/>
                </a:cubicBezTo>
                <a:cubicBezTo>
                  <a:pt x="698" y="33"/>
                  <a:pt x="698" y="33"/>
                  <a:pt x="698" y="33"/>
                </a:cubicBezTo>
                <a:cubicBezTo>
                  <a:pt x="697" y="32"/>
                  <a:pt x="697" y="32"/>
                  <a:pt x="697" y="32"/>
                </a:cubicBezTo>
                <a:cubicBezTo>
                  <a:pt x="694" y="37"/>
                  <a:pt x="694" y="37"/>
                  <a:pt x="694" y="37"/>
                </a:cubicBezTo>
                <a:cubicBezTo>
                  <a:pt x="682" y="43"/>
                  <a:pt x="682" y="43"/>
                  <a:pt x="682" y="43"/>
                </a:cubicBezTo>
                <a:cubicBezTo>
                  <a:pt x="682" y="44"/>
                  <a:pt x="682" y="44"/>
                  <a:pt x="682" y="44"/>
                </a:cubicBezTo>
                <a:cubicBezTo>
                  <a:pt x="685" y="41"/>
                  <a:pt x="688" y="47"/>
                  <a:pt x="690" y="42"/>
                </a:cubicBezTo>
                <a:cubicBezTo>
                  <a:pt x="696" y="40"/>
                  <a:pt x="693" y="41"/>
                  <a:pt x="699" y="43"/>
                </a:cubicBezTo>
                <a:cubicBezTo>
                  <a:pt x="700" y="40"/>
                  <a:pt x="700" y="40"/>
                  <a:pt x="700" y="40"/>
                </a:cubicBezTo>
                <a:cubicBezTo>
                  <a:pt x="702" y="41"/>
                  <a:pt x="705" y="42"/>
                  <a:pt x="706" y="38"/>
                </a:cubicBezTo>
                <a:cubicBezTo>
                  <a:pt x="708" y="38"/>
                  <a:pt x="710" y="38"/>
                  <a:pt x="711" y="37"/>
                </a:cubicBezTo>
                <a:cubicBezTo>
                  <a:pt x="712" y="41"/>
                  <a:pt x="712" y="41"/>
                  <a:pt x="712" y="41"/>
                </a:cubicBezTo>
                <a:cubicBezTo>
                  <a:pt x="718" y="39"/>
                  <a:pt x="718" y="39"/>
                  <a:pt x="718" y="39"/>
                </a:cubicBezTo>
                <a:cubicBezTo>
                  <a:pt x="722" y="41"/>
                  <a:pt x="722" y="41"/>
                  <a:pt x="722" y="41"/>
                </a:cubicBezTo>
                <a:cubicBezTo>
                  <a:pt x="724" y="41"/>
                  <a:pt x="724" y="41"/>
                  <a:pt x="724" y="41"/>
                </a:cubicBezTo>
                <a:cubicBezTo>
                  <a:pt x="727" y="36"/>
                  <a:pt x="727" y="36"/>
                  <a:pt x="727" y="36"/>
                </a:cubicBezTo>
                <a:cubicBezTo>
                  <a:pt x="728" y="38"/>
                  <a:pt x="729" y="35"/>
                  <a:pt x="730" y="37"/>
                </a:cubicBezTo>
                <a:cubicBezTo>
                  <a:pt x="729" y="34"/>
                  <a:pt x="729" y="34"/>
                  <a:pt x="729" y="34"/>
                </a:cubicBezTo>
                <a:cubicBezTo>
                  <a:pt x="730" y="35"/>
                  <a:pt x="730" y="35"/>
                  <a:pt x="730" y="35"/>
                </a:cubicBezTo>
                <a:cubicBezTo>
                  <a:pt x="734" y="33"/>
                  <a:pt x="728" y="40"/>
                  <a:pt x="733" y="33"/>
                </a:cubicBezTo>
                <a:cubicBezTo>
                  <a:pt x="728" y="30"/>
                  <a:pt x="728" y="30"/>
                  <a:pt x="728" y="30"/>
                </a:cubicBezTo>
                <a:cubicBezTo>
                  <a:pt x="724" y="31"/>
                  <a:pt x="724" y="31"/>
                  <a:pt x="724" y="31"/>
                </a:cubicBezTo>
                <a:cubicBezTo>
                  <a:pt x="724" y="29"/>
                  <a:pt x="724" y="29"/>
                  <a:pt x="724" y="29"/>
                </a:cubicBezTo>
                <a:cubicBezTo>
                  <a:pt x="724" y="27"/>
                  <a:pt x="724" y="27"/>
                  <a:pt x="724" y="27"/>
                </a:cubicBezTo>
                <a:cubicBezTo>
                  <a:pt x="722" y="26"/>
                  <a:pt x="722" y="26"/>
                  <a:pt x="722" y="26"/>
                </a:cubicBezTo>
                <a:cubicBezTo>
                  <a:pt x="721" y="25"/>
                  <a:pt x="718" y="29"/>
                  <a:pt x="718" y="24"/>
                </a:cubicBezTo>
                <a:cubicBezTo>
                  <a:pt x="718" y="24"/>
                  <a:pt x="716" y="26"/>
                  <a:pt x="719" y="23"/>
                </a:cubicBezTo>
                <a:cubicBezTo>
                  <a:pt x="724" y="26"/>
                  <a:pt x="724" y="26"/>
                  <a:pt x="724" y="26"/>
                </a:cubicBezTo>
                <a:cubicBezTo>
                  <a:pt x="726" y="26"/>
                  <a:pt x="726" y="26"/>
                  <a:pt x="726" y="26"/>
                </a:cubicBezTo>
                <a:cubicBezTo>
                  <a:pt x="726" y="24"/>
                  <a:pt x="726" y="24"/>
                  <a:pt x="726" y="24"/>
                </a:cubicBezTo>
                <a:cubicBezTo>
                  <a:pt x="724" y="22"/>
                  <a:pt x="724" y="22"/>
                  <a:pt x="724" y="22"/>
                </a:cubicBezTo>
                <a:cubicBezTo>
                  <a:pt x="718" y="22"/>
                  <a:pt x="718" y="22"/>
                  <a:pt x="718" y="22"/>
                </a:cubicBezTo>
                <a:cubicBezTo>
                  <a:pt x="715" y="25"/>
                  <a:pt x="715" y="25"/>
                  <a:pt x="715" y="25"/>
                </a:cubicBezTo>
                <a:cubicBezTo>
                  <a:pt x="712" y="25"/>
                  <a:pt x="712" y="25"/>
                  <a:pt x="712" y="25"/>
                </a:cubicBezTo>
                <a:cubicBezTo>
                  <a:pt x="709" y="26"/>
                  <a:pt x="709" y="26"/>
                  <a:pt x="709" y="26"/>
                </a:cubicBezTo>
                <a:cubicBezTo>
                  <a:pt x="706" y="24"/>
                  <a:pt x="706" y="24"/>
                  <a:pt x="706" y="24"/>
                </a:cubicBezTo>
                <a:cubicBezTo>
                  <a:pt x="709" y="23"/>
                  <a:pt x="709" y="23"/>
                  <a:pt x="709" y="23"/>
                </a:cubicBezTo>
                <a:cubicBezTo>
                  <a:pt x="708" y="22"/>
                  <a:pt x="710" y="28"/>
                  <a:pt x="715" y="21"/>
                </a:cubicBezTo>
                <a:cubicBezTo>
                  <a:pt x="715" y="20"/>
                  <a:pt x="715" y="20"/>
                  <a:pt x="715" y="20"/>
                </a:cubicBezTo>
                <a:cubicBezTo>
                  <a:pt x="711" y="20"/>
                  <a:pt x="711" y="20"/>
                  <a:pt x="711" y="20"/>
                </a:cubicBezTo>
                <a:cubicBezTo>
                  <a:pt x="710" y="19"/>
                  <a:pt x="710" y="19"/>
                  <a:pt x="710" y="19"/>
                </a:cubicBezTo>
                <a:cubicBezTo>
                  <a:pt x="711" y="18"/>
                  <a:pt x="711" y="18"/>
                  <a:pt x="711" y="18"/>
                </a:cubicBezTo>
                <a:cubicBezTo>
                  <a:pt x="720" y="19"/>
                  <a:pt x="720" y="19"/>
                  <a:pt x="720" y="19"/>
                </a:cubicBezTo>
                <a:cubicBezTo>
                  <a:pt x="723" y="21"/>
                  <a:pt x="721" y="16"/>
                  <a:pt x="725" y="16"/>
                </a:cubicBezTo>
                <a:cubicBezTo>
                  <a:pt x="725" y="20"/>
                  <a:pt x="725" y="20"/>
                  <a:pt x="725" y="20"/>
                </a:cubicBezTo>
                <a:cubicBezTo>
                  <a:pt x="732" y="17"/>
                  <a:pt x="732" y="17"/>
                  <a:pt x="732" y="17"/>
                </a:cubicBezTo>
                <a:cubicBezTo>
                  <a:pt x="739" y="18"/>
                  <a:pt x="739" y="18"/>
                  <a:pt x="739" y="18"/>
                </a:cubicBezTo>
                <a:cubicBezTo>
                  <a:pt x="740" y="20"/>
                  <a:pt x="740" y="20"/>
                  <a:pt x="740" y="20"/>
                </a:cubicBezTo>
                <a:cubicBezTo>
                  <a:pt x="744" y="18"/>
                  <a:pt x="744" y="18"/>
                  <a:pt x="744" y="18"/>
                </a:cubicBezTo>
                <a:cubicBezTo>
                  <a:pt x="747" y="16"/>
                  <a:pt x="747" y="16"/>
                  <a:pt x="747" y="16"/>
                </a:cubicBezTo>
                <a:cubicBezTo>
                  <a:pt x="744" y="20"/>
                  <a:pt x="744" y="20"/>
                  <a:pt x="744" y="20"/>
                </a:cubicBezTo>
                <a:cubicBezTo>
                  <a:pt x="743" y="23"/>
                  <a:pt x="743" y="23"/>
                  <a:pt x="743" y="23"/>
                </a:cubicBezTo>
                <a:cubicBezTo>
                  <a:pt x="744" y="24"/>
                  <a:pt x="744" y="24"/>
                  <a:pt x="744" y="24"/>
                </a:cubicBezTo>
                <a:cubicBezTo>
                  <a:pt x="738" y="26"/>
                  <a:pt x="738" y="26"/>
                  <a:pt x="738" y="26"/>
                </a:cubicBezTo>
                <a:cubicBezTo>
                  <a:pt x="740" y="27"/>
                  <a:pt x="740" y="27"/>
                  <a:pt x="740" y="27"/>
                </a:cubicBezTo>
                <a:cubicBezTo>
                  <a:pt x="738" y="28"/>
                  <a:pt x="738" y="28"/>
                  <a:pt x="738" y="28"/>
                </a:cubicBezTo>
                <a:cubicBezTo>
                  <a:pt x="737" y="29"/>
                  <a:pt x="749" y="24"/>
                  <a:pt x="733" y="28"/>
                </a:cubicBezTo>
                <a:cubicBezTo>
                  <a:pt x="734" y="33"/>
                  <a:pt x="734" y="33"/>
                  <a:pt x="734" y="33"/>
                </a:cubicBezTo>
                <a:cubicBezTo>
                  <a:pt x="736" y="34"/>
                  <a:pt x="736" y="34"/>
                  <a:pt x="736" y="34"/>
                </a:cubicBezTo>
                <a:cubicBezTo>
                  <a:pt x="736" y="33"/>
                  <a:pt x="737" y="35"/>
                  <a:pt x="737" y="33"/>
                </a:cubicBezTo>
                <a:cubicBezTo>
                  <a:pt x="737" y="35"/>
                  <a:pt x="737" y="35"/>
                  <a:pt x="737" y="35"/>
                </a:cubicBezTo>
                <a:cubicBezTo>
                  <a:pt x="737" y="35"/>
                  <a:pt x="737" y="35"/>
                  <a:pt x="737" y="35"/>
                </a:cubicBezTo>
                <a:cubicBezTo>
                  <a:pt x="732" y="33"/>
                  <a:pt x="735" y="38"/>
                  <a:pt x="732" y="38"/>
                </a:cubicBezTo>
                <a:cubicBezTo>
                  <a:pt x="731" y="38"/>
                  <a:pt x="731" y="38"/>
                  <a:pt x="731" y="38"/>
                </a:cubicBezTo>
                <a:cubicBezTo>
                  <a:pt x="729" y="39"/>
                  <a:pt x="729" y="39"/>
                  <a:pt x="729" y="39"/>
                </a:cubicBezTo>
                <a:cubicBezTo>
                  <a:pt x="730" y="40"/>
                  <a:pt x="730" y="40"/>
                  <a:pt x="730" y="40"/>
                </a:cubicBezTo>
                <a:cubicBezTo>
                  <a:pt x="726" y="43"/>
                  <a:pt x="726" y="43"/>
                  <a:pt x="726" y="43"/>
                </a:cubicBezTo>
                <a:cubicBezTo>
                  <a:pt x="726" y="44"/>
                  <a:pt x="726" y="44"/>
                  <a:pt x="726" y="44"/>
                </a:cubicBezTo>
                <a:cubicBezTo>
                  <a:pt x="722" y="43"/>
                  <a:pt x="722" y="43"/>
                  <a:pt x="722" y="43"/>
                </a:cubicBezTo>
                <a:cubicBezTo>
                  <a:pt x="720" y="47"/>
                  <a:pt x="720" y="47"/>
                  <a:pt x="720" y="47"/>
                </a:cubicBezTo>
                <a:cubicBezTo>
                  <a:pt x="716" y="47"/>
                  <a:pt x="716" y="47"/>
                  <a:pt x="716" y="47"/>
                </a:cubicBezTo>
                <a:cubicBezTo>
                  <a:pt x="723" y="48"/>
                  <a:pt x="723" y="48"/>
                  <a:pt x="723" y="48"/>
                </a:cubicBezTo>
                <a:cubicBezTo>
                  <a:pt x="723" y="51"/>
                  <a:pt x="723" y="51"/>
                  <a:pt x="723" y="51"/>
                </a:cubicBezTo>
                <a:cubicBezTo>
                  <a:pt x="720" y="50"/>
                  <a:pt x="720" y="50"/>
                  <a:pt x="720" y="50"/>
                </a:cubicBezTo>
                <a:cubicBezTo>
                  <a:pt x="717" y="52"/>
                  <a:pt x="734" y="49"/>
                  <a:pt x="714" y="53"/>
                </a:cubicBezTo>
                <a:cubicBezTo>
                  <a:pt x="718" y="54"/>
                  <a:pt x="718" y="54"/>
                  <a:pt x="718" y="54"/>
                </a:cubicBezTo>
                <a:cubicBezTo>
                  <a:pt x="714" y="55"/>
                  <a:pt x="714" y="55"/>
                  <a:pt x="714" y="55"/>
                </a:cubicBezTo>
                <a:cubicBezTo>
                  <a:pt x="713" y="58"/>
                  <a:pt x="721" y="52"/>
                  <a:pt x="711" y="58"/>
                </a:cubicBezTo>
                <a:cubicBezTo>
                  <a:pt x="711" y="59"/>
                  <a:pt x="717" y="58"/>
                  <a:pt x="709" y="57"/>
                </a:cubicBezTo>
                <a:cubicBezTo>
                  <a:pt x="709" y="58"/>
                  <a:pt x="713" y="55"/>
                  <a:pt x="708" y="59"/>
                </a:cubicBezTo>
                <a:cubicBezTo>
                  <a:pt x="716" y="59"/>
                  <a:pt x="716" y="59"/>
                  <a:pt x="716" y="59"/>
                </a:cubicBezTo>
                <a:cubicBezTo>
                  <a:pt x="711" y="63"/>
                  <a:pt x="711" y="63"/>
                  <a:pt x="711" y="63"/>
                </a:cubicBezTo>
                <a:cubicBezTo>
                  <a:pt x="711" y="65"/>
                  <a:pt x="711" y="65"/>
                  <a:pt x="711" y="65"/>
                </a:cubicBezTo>
                <a:cubicBezTo>
                  <a:pt x="723" y="64"/>
                  <a:pt x="723" y="64"/>
                  <a:pt x="723" y="64"/>
                </a:cubicBezTo>
                <a:cubicBezTo>
                  <a:pt x="728" y="66"/>
                  <a:pt x="728" y="66"/>
                  <a:pt x="728" y="66"/>
                </a:cubicBezTo>
                <a:cubicBezTo>
                  <a:pt x="724" y="67"/>
                  <a:pt x="724" y="67"/>
                  <a:pt x="724" y="67"/>
                </a:cubicBezTo>
                <a:cubicBezTo>
                  <a:pt x="724" y="68"/>
                  <a:pt x="725" y="69"/>
                  <a:pt x="726" y="68"/>
                </a:cubicBezTo>
                <a:cubicBezTo>
                  <a:pt x="718" y="68"/>
                  <a:pt x="718" y="68"/>
                  <a:pt x="718" y="68"/>
                </a:cubicBezTo>
                <a:cubicBezTo>
                  <a:pt x="720" y="70"/>
                  <a:pt x="720" y="70"/>
                  <a:pt x="720" y="70"/>
                </a:cubicBezTo>
                <a:cubicBezTo>
                  <a:pt x="719" y="71"/>
                  <a:pt x="719" y="71"/>
                  <a:pt x="719" y="71"/>
                </a:cubicBezTo>
                <a:cubicBezTo>
                  <a:pt x="716" y="67"/>
                  <a:pt x="716" y="67"/>
                  <a:pt x="716" y="67"/>
                </a:cubicBezTo>
                <a:cubicBezTo>
                  <a:pt x="708" y="68"/>
                  <a:pt x="708" y="68"/>
                  <a:pt x="708" y="68"/>
                </a:cubicBezTo>
                <a:cubicBezTo>
                  <a:pt x="708" y="71"/>
                  <a:pt x="708" y="71"/>
                  <a:pt x="708" y="71"/>
                </a:cubicBezTo>
                <a:cubicBezTo>
                  <a:pt x="705" y="71"/>
                  <a:pt x="705" y="71"/>
                  <a:pt x="705" y="71"/>
                </a:cubicBezTo>
                <a:cubicBezTo>
                  <a:pt x="705" y="71"/>
                  <a:pt x="703" y="70"/>
                  <a:pt x="705" y="69"/>
                </a:cubicBezTo>
                <a:cubicBezTo>
                  <a:pt x="697" y="72"/>
                  <a:pt x="697" y="72"/>
                  <a:pt x="697" y="72"/>
                </a:cubicBezTo>
                <a:cubicBezTo>
                  <a:pt x="697" y="73"/>
                  <a:pt x="697" y="73"/>
                  <a:pt x="697" y="73"/>
                </a:cubicBezTo>
                <a:cubicBezTo>
                  <a:pt x="706" y="72"/>
                  <a:pt x="691" y="78"/>
                  <a:pt x="705" y="75"/>
                </a:cubicBezTo>
                <a:cubicBezTo>
                  <a:pt x="697" y="76"/>
                  <a:pt x="697" y="76"/>
                  <a:pt x="697" y="76"/>
                </a:cubicBezTo>
                <a:cubicBezTo>
                  <a:pt x="699" y="79"/>
                  <a:pt x="699" y="79"/>
                  <a:pt x="699" y="79"/>
                </a:cubicBezTo>
                <a:cubicBezTo>
                  <a:pt x="699" y="77"/>
                  <a:pt x="698" y="78"/>
                  <a:pt x="701" y="79"/>
                </a:cubicBezTo>
                <a:cubicBezTo>
                  <a:pt x="698" y="79"/>
                  <a:pt x="698" y="79"/>
                  <a:pt x="698" y="79"/>
                </a:cubicBezTo>
                <a:cubicBezTo>
                  <a:pt x="696" y="79"/>
                  <a:pt x="696" y="79"/>
                  <a:pt x="696" y="79"/>
                </a:cubicBezTo>
                <a:cubicBezTo>
                  <a:pt x="694" y="76"/>
                  <a:pt x="706" y="81"/>
                  <a:pt x="692" y="76"/>
                </a:cubicBezTo>
                <a:cubicBezTo>
                  <a:pt x="692" y="81"/>
                  <a:pt x="692" y="81"/>
                  <a:pt x="692" y="81"/>
                </a:cubicBezTo>
                <a:cubicBezTo>
                  <a:pt x="690" y="80"/>
                  <a:pt x="690" y="80"/>
                  <a:pt x="690" y="80"/>
                </a:cubicBezTo>
                <a:cubicBezTo>
                  <a:pt x="688" y="76"/>
                  <a:pt x="688" y="76"/>
                  <a:pt x="688" y="76"/>
                </a:cubicBezTo>
                <a:cubicBezTo>
                  <a:pt x="685" y="79"/>
                  <a:pt x="707" y="79"/>
                  <a:pt x="678" y="79"/>
                </a:cubicBezTo>
                <a:cubicBezTo>
                  <a:pt x="676" y="80"/>
                  <a:pt x="679" y="82"/>
                  <a:pt x="679" y="83"/>
                </a:cubicBezTo>
                <a:cubicBezTo>
                  <a:pt x="680" y="82"/>
                  <a:pt x="681" y="84"/>
                  <a:pt x="676" y="84"/>
                </a:cubicBezTo>
                <a:cubicBezTo>
                  <a:pt x="676" y="85"/>
                  <a:pt x="676" y="85"/>
                  <a:pt x="676" y="85"/>
                </a:cubicBezTo>
                <a:cubicBezTo>
                  <a:pt x="678" y="88"/>
                  <a:pt x="681" y="87"/>
                  <a:pt x="687" y="81"/>
                </a:cubicBezTo>
                <a:cubicBezTo>
                  <a:pt x="688" y="81"/>
                  <a:pt x="688" y="81"/>
                  <a:pt x="688" y="81"/>
                </a:cubicBezTo>
                <a:cubicBezTo>
                  <a:pt x="687" y="83"/>
                  <a:pt x="687" y="83"/>
                  <a:pt x="687" y="83"/>
                </a:cubicBezTo>
                <a:cubicBezTo>
                  <a:pt x="690" y="85"/>
                  <a:pt x="690" y="85"/>
                  <a:pt x="690" y="85"/>
                </a:cubicBezTo>
                <a:cubicBezTo>
                  <a:pt x="693" y="84"/>
                  <a:pt x="693" y="84"/>
                  <a:pt x="693" y="84"/>
                </a:cubicBezTo>
                <a:cubicBezTo>
                  <a:pt x="695" y="82"/>
                  <a:pt x="695" y="82"/>
                  <a:pt x="695" y="82"/>
                </a:cubicBezTo>
                <a:cubicBezTo>
                  <a:pt x="697" y="84"/>
                  <a:pt x="697" y="84"/>
                  <a:pt x="697" y="84"/>
                </a:cubicBezTo>
                <a:cubicBezTo>
                  <a:pt x="702" y="83"/>
                  <a:pt x="702" y="83"/>
                  <a:pt x="702" y="83"/>
                </a:cubicBezTo>
                <a:cubicBezTo>
                  <a:pt x="701" y="82"/>
                  <a:pt x="701" y="87"/>
                  <a:pt x="702" y="81"/>
                </a:cubicBezTo>
                <a:cubicBezTo>
                  <a:pt x="708" y="81"/>
                  <a:pt x="708" y="81"/>
                  <a:pt x="708" y="81"/>
                </a:cubicBezTo>
                <a:cubicBezTo>
                  <a:pt x="719" y="76"/>
                  <a:pt x="719" y="76"/>
                  <a:pt x="719" y="76"/>
                </a:cubicBezTo>
                <a:cubicBezTo>
                  <a:pt x="718" y="75"/>
                  <a:pt x="716" y="83"/>
                  <a:pt x="719" y="73"/>
                </a:cubicBezTo>
                <a:cubicBezTo>
                  <a:pt x="725" y="75"/>
                  <a:pt x="725" y="75"/>
                  <a:pt x="725" y="75"/>
                </a:cubicBezTo>
                <a:cubicBezTo>
                  <a:pt x="729" y="72"/>
                  <a:pt x="729" y="72"/>
                  <a:pt x="729" y="72"/>
                </a:cubicBezTo>
                <a:cubicBezTo>
                  <a:pt x="729" y="73"/>
                  <a:pt x="729" y="73"/>
                  <a:pt x="729" y="73"/>
                </a:cubicBezTo>
                <a:cubicBezTo>
                  <a:pt x="730" y="72"/>
                  <a:pt x="730" y="72"/>
                  <a:pt x="730" y="72"/>
                </a:cubicBezTo>
                <a:cubicBezTo>
                  <a:pt x="729" y="68"/>
                  <a:pt x="729" y="68"/>
                  <a:pt x="729" y="68"/>
                </a:cubicBezTo>
                <a:cubicBezTo>
                  <a:pt x="732" y="68"/>
                  <a:pt x="732" y="68"/>
                  <a:pt x="732" y="68"/>
                </a:cubicBezTo>
                <a:cubicBezTo>
                  <a:pt x="733" y="68"/>
                  <a:pt x="733" y="68"/>
                  <a:pt x="733" y="68"/>
                </a:cubicBezTo>
                <a:cubicBezTo>
                  <a:pt x="732" y="70"/>
                  <a:pt x="732" y="70"/>
                  <a:pt x="732" y="70"/>
                </a:cubicBezTo>
                <a:cubicBezTo>
                  <a:pt x="737" y="70"/>
                  <a:pt x="725" y="72"/>
                  <a:pt x="738" y="72"/>
                </a:cubicBezTo>
                <a:cubicBezTo>
                  <a:pt x="739" y="73"/>
                  <a:pt x="739" y="73"/>
                  <a:pt x="739" y="73"/>
                </a:cubicBezTo>
                <a:cubicBezTo>
                  <a:pt x="743" y="72"/>
                  <a:pt x="743" y="72"/>
                  <a:pt x="743" y="72"/>
                </a:cubicBezTo>
                <a:cubicBezTo>
                  <a:pt x="748" y="68"/>
                  <a:pt x="748" y="68"/>
                  <a:pt x="748" y="68"/>
                </a:cubicBezTo>
                <a:cubicBezTo>
                  <a:pt x="750" y="68"/>
                  <a:pt x="750" y="68"/>
                  <a:pt x="750" y="68"/>
                </a:cubicBezTo>
                <a:cubicBezTo>
                  <a:pt x="752" y="66"/>
                  <a:pt x="752" y="66"/>
                  <a:pt x="752" y="66"/>
                </a:cubicBezTo>
                <a:cubicBezTo>
                  <a:pt x="757" y="68"/>
                  <a:pt x="757" y="68"/>
                  <a:pt x="757" y="68"/>
                </a:cubicBezTo>
                <a:cubicBezTo>
                  <a:pt x="760" y="68"/>
                  <a:pt x="760" y="68"/>
                  <a:pt x="760" y="68"/>
                </a:cubicBezTo>
                <a:cubicBezTo>
                  <a:pt x="764" y="64"/>
                  <a:pt x="764" y="64"/>
                  <a:pt x="764" y="64"/>
                </a:cubicBezTo>
                <a:cubicBezTo>
                  <a:pt x="764" y="63"/>
                  <a:pt x="764" y="63"/>
                  <a:pt x="764" y="63"/>
                </a:cubicBezTo>
                <a:cubicBezTo>
                  <a:pt x="767" y="62"/>
                  <a:pt x="767" y="62"/>
                  <a:pt x="767" y="62"/>
                </a:cubicBezTo>
                <a:cubicBezTo>
                  <a:pt x="767" y="61"/>
                  <a:pt x="770" y="67"/>
                  <a:pt x="766" y="60"/>
                </a:cubicBezTo>
                <a:cubicBezTo>
                  <a:pt x="769" y="59"/>
                  <a:pt x="769" y="59"/>
                  <a:pt x="769" y="59"/>
                </a:cubicBezTo>
                <a:cubicBezTo>
                  <a:pt x="774" y="55"/>
                  <a:pt x="774" y="55"/>
                  <a:pt x="774" y="55"/>
                </a:cubicBezTo>
                <a:cubicBezTo>
                  <a:pt x="779" y="54"/>
                  <a:pt x="779" y="54"/>
                  <a:pt x="779" y="54"/>
                </a:cubicBezTo>
                <a:cubicBezTo>
                  <a:pt x="781" y="50"/>
                  <a:pt x="781" y="50"/>
                  <a:pt x="781" y="50"/>
                </a:cubicBezTo>
                <a:cubicBezTo>
                  <a:pt x="783" y="48"/>
                  <a:pt x="782" y="51"/>
                  <a:pt x="784" y="49"/>
                </a:cubicBezTo>
                <a:cubicBezTo>
                  <a:pt x="784" y="53"/>
                  <a:pt x="784" y="53"/>
                  <a:pt x="784" y="53"/>
                </a:cubicBezTo>
                <a:cubicBezTo>
                  <a:pt x="783" y="53"/>
                  <a:pt x="786" y="49"/>
                  <a:pt x="781" y="54"/>
                </a:cubicBezTo>
                <a:cubicBezTo>
                  <a:pt x="785" y="56"/>
                  <a:pt x="785" y="56"/>
                  <a:pt x="785" y="56"/>
                </a:cubicBezTo>
                <a:cubicBezTo>
                  <a:pt x="790" y="54"/>
                  <a:pt x="790" y="54"/>
                  <a:pt x="790" y="54"/>
                </a:cubicBezTo>
                <a:cubicBezTo>
                  <a:pt x="789" y="55"/>
                  <a:pt x="789" y="55"/>
                  <a:pt x="789" y="55"/>
                </a:cubicBezTo>
                <a:cubicBezTo>
                  <a:pt x="793" y="60"/>
                  <a:pt x="793" y="60"/>
                  <a:pt x="793" y="60"/>
                </a:cubicBezTo>
                <a:cubicBezTo>
                  <a:pt x="794" y="62"/>
                  <a:pt x="798" y="56"/>
                  <a:pt x="797" y="62"/>
                </a:cubicBezTo>
                <a:cubicBezTo>
                  <a:pt x="798" y="61"/>
                  <a:pt x="798" y="61"/>
                  <a:pt x="798" y="61"/>
                </a:cubicBezTo>
                <a:cubicBezTo>
                  <a:pt x="800" y="63"/>
                  <a:pt x="800" y="63"/>
                  <a:pt x="800" y="63"/>
                </a:cubicBezTo>
                <a:cubicBezTo>
                  <a:pt x="803" y="60"/>
                  <a:pt x="803" y="60"/>
                  <a:pt x="803" y="60"/>
                </a:cubicBezTo>
                <a:cubicBezTo>
                  <a:pt x="803" y="56"/>
                  <a:pt x="803" y="56"/>
                  <a:pt x="803" y="56"/>
                </a:cubicBezTo>
                <a:cubicBezTo>
                  <a:pt x="799" y="56"/>
                  <a:pt x="799" y="56"/>
                  <a:pt x="799" y="56"/>
                </a:cubicBezTo>
                <a:cubicBezTo>
                  <a:pt x="801" y="54"/>
                  <a:pt x="801" y="54"/>
                  <a:pt x="801" y="54"/>
                </a:cubicBezTo>
                <a:cubicBezTo>
                  <a:pt x="794" y="53"/>
                  <a:pt x="794" y="53"/>
                  <a:pt x="794" y="53"/>
                </a:cubicBezTo>
                <a:cubicBezTo>
                  <a:pt x="793" y="52"/>
                  <a:pt x="793" y="52"/>
                  <a:pt x="793" y="52"/>
                </a:cubicBezTo>
                <a:cubicBezTo>
                  <a:pt x="793" y="50"/>
                  <a:pt x="793" y="50"/>
                  <a:pt x="793" y="50"/>
                </a:cubicBezTo>
                <a:cubicBezTo>
                  <a:pt x="798" y="48"/>
                  <a:pt x="798" y="48"/>
                  <a:pt x="798" y="48"/>
                </a:cubicBezTo>
                <a:cubicBezTo>
                  <a:pt x="800" y="44"/>
                  <a:pt x="800" y="44"/>
                  <a:pt x="800" y="44"/>
                </a:cubicBezTo>
                <a:cubicBezTo>
                  <a:pt x="802" y="44"/>
                  <a:pt x="802" y="44"/>
                  <a:pt x="802" y="44"/>
                </a:cubicBezTo>
                <a:cubicBezTo>
                  <a:pt x="801" y="47"/>
                  <a:pt x="801" y="47"/>
                  <a:pt x="801" y="47"/>
                </a:cubicBezTo>
                <a:cubicBezTo>
                  <a:pt x="802" y="47"/>
                  <a:pt x="802" y="47"/>
                  <a:pt x="802" y="47"/>
                </a:cubicBezTo>
                <a:cubicBezTo>
                  <a:pt x="805" y="43"/>
                  <a:pt x="805" y="43"/>
                  <a:pt x="805" y="43"/>
                </a:cubicBezTo>
                <a:cubicBezTo>
                  <a:pt x="808" y="43"/>
                  <a:pt x="808" y="43"/>
                  <a:pt x="808" y="43"/>
                </a:cubicBezTo>
                <a:cubicBezTo>
                  <a:pt x="810" y="38"/>
                  <a:pt x="780" y="61"/>
                  <a:pt x="817" y="32"/>
                </a:cubicBezTo>
                <a:cubicBezTo>
                  <a:pt x="827" y="25"/>
                  <a:pt x="827" y="25"/>
                  <a:pt x="827" y="25"/>
                </a:cubicBezTo>
                <a:cubicBezTo>
                  <a:pt x="828" y="26"/>
                  <a:pt x="828" y="26"/>
                  <a:pt x="828" y="26"/>
                </a:cubicBezTo>
                <a:cubicBezTo>
                  <a:pt x="825" y="29"/>
                  <a:pt x="825" y="29"/>
                  <a:pt x="825" y="29"/>
                </a:cubicBezTo>
                <a:cubicBezTo>
                  <a:pt x="823" y="30"/>
                  <a:pt x="823" y="30"/>
                  <a:pt x="823" y="30"/>
                </a:cubicBezTo>
                <a:cubicBezTo>
                  <a:pt x="828" y="28"/>
                  <a:pt x="820" y="34"/>
                  <a:pt x="828" y="30"/>
                </a:cubicBezTo>
                <a:cubicBezTo>
                  <a:pt x="829" y="30"/>
                  <a:pt x="830" y="29"/>
                  <a:pt x="830" y="30"/>
                </a:cubicBezTo>
                <a:cubicBezTo>
                  <a:pt x="830" y="28"/>
                  <a:pt x="830" y="28"/>
                  <a:pt x="830" y="28"/>
                </a:cubicBezTo>
                <a:cubicBezTo>
                  <a:pt x="836" y="28"/>
                  <a:pt x="836" y="28"/>
                  <a:pt x="836" y="28"/>
                </a:cubicBezTo>
                <a:cubicBezTo>
                  <a:pt x="835" y="27"/>
                  <a:pt x="835" y="27"/>
                  <a:pt x="835" y="27"/>
                </a:cubicBezTo>
                <a:cubicBezTo>
                  <a:pt x="834" y="25"/>
                  <a:pt x="834" y="25"/>
                  <a:pt x="834" y="25"/>
                </a:cubicBezTo>
                <a:cubicBezTo>
                  <a:pt x="838" y="25"/>
                  <a:pt x="831" y="22"/>
                  <a:pt x="843" y="20"/>
                </a:cubicBezTo>
                <a:cubicBezTo>
                  <a:pt x="843" y="17"/>
                  <a:pt x="843" y="17"/>
                  <a:pt x="843" y="17"/>
                </a:cubicBezTo>
                <a:cubicBezTo>
                  <a:pt x="848" y="15"/>
                  <a:pt x="848" y="15"/>
                  <a:pt x="848" y="15"/>
                </a:cubicBezTo>
                <a:cubicBezTo>
                  <a:pt x="849" y="13"/>
                  <a:pt x="849" y="13"/>
                  <a:pt x="849" y="13"/>
                </a:cubicBezTo>
                <a:cubicBezTo>
                  <a:pt x="863" y="5"/>
                  <a:pt x="863" y="5"/>
                  <a:pt x="863" y="5"/>
                </a:cubicBezTo>
                <a:cubicBezTo>
                  <a:pt x="864" y="5"/>
                  <a:pt x="864" y="5"/>
                  <a:pt x="864" y="5"/>
                </a:cubicBezTo>
                <a:cubicBezTo>
                  <a:pt x="873" y="0"/>
                  <a:pt x="873" y="0"/>
                  <a:pt x="873" y="0"/>
                </a:cubicBezTo>
                <a:cubicBezTo>
                  <a:pt x="873" y="5"/>
                  <a:pt x="873" y="5"/>
                  <a:pt x="873" y="5"/>
                </a:cubicBezTo>
                <a:lnTo>
                  <a:pt x="876" y="9"/>
                </a:lnTo>
                <a:close/>
              </a:path>
            </a:pathLst>
          </a:custGeom>
          <a:blipFill>
            <a:blip r:embed="rId2"/>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a:extLst>
              <a:ext uri="{FF2B5EF4-FFF2-40B4-BE49-F238E27FC236}">
                <a16:creationId xmlns:a16="http://schemas.microsoft.com/office/drawing/2014/main" id="{C149D3B1-16B0-447D-8CB5-6D3557130F9C}"/>
              </a:ext>
            </a:extLst>
          </p:cNvPr>
          <p:cNvGrpSpPr/>
          <p:nvPr/>
        </p:nvGrpSpPr>
        <p:grpSpPr>
          <a:xfrm>
            <a:off x="874713" y="1150459"/>
            <a:ext cx="3670300" cy="565604"/>
            <a:chOff x="874713" y="748846"/>
            <a:chExt cx="3670300" cy="565604"/>
          </a:xfrm>
        </p:grpSpPr>
        <p:sp>
          <p:nvSpPr>
            <p:cNvPr id="15" name="矩形 14">
              <a:extLst>
                <a:ext uri="{FF2B5EF4-FFF2-40B4-BE49-F238E27FC236}">
                  <a16:creationId xmlns:a16="http://schemas.microsoft.com/office/drawing/2014/main" id="{5F2A57F9-E069-4953-97E6-D38524613F1A}"/>
                </a:ext>
              </a:extLst>
            </p:cNvPr>
            <p:cNvSpPr/>
            <p:nvPr/>
          </p:nvSpPr>
          <p:spPr>
            <a:xfrm>
              <a:off x="874713" y="1054401"/>
              <a:ext cx="3388677" cy="218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0181E10-653E-44C2-8C3A-2B007B309852}"/>
                </a:ext>
              </a:extLst>
            </p:cNvPr>
            <p:cNvSpPr txBox="1"/>
            <p:nvPr/>
          </p:nvSpPr>
          <p:spPr>
            <a:xfrm>
              <a:off x="874713" y="748846"/>
              <a:ext cx="3670300" cy="565604"/>
            </a:xfrm>
            <a:prstGeom prst="rect">
              <a:avLst/>
            </a:prstGeom>
            <a:noFill/>
          </p:spPr>
          <p:txBody>
            <a:bodyPr wrap="square" rtlCol="0">
              <a:spAutoFit/>
            </a:bodyPr>
            <a:lstStyle/>
            <a:p>
              <a:pPr>
                <a:lnSpc>
                  <a:spcPct val="120000"/>
                </a:lnSpc>
              </a:pPr>
              <a:r>
                <a:rPr lang="zh-CN" altLang="en-US" sz="2800" b="1"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rPr>
                <a:t>原华南热带农业大学</a:t>
              </a:r>
              <a:endParaRPr lang="en-US" altLang="zh-CN" sz="2800" b="1" dirty="0">
                <a:solidFill>
                  <a:schemeClr val="accent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sp>
        <p:nvSpPr>
          <p:cNvPr id="5" name="文本框 4">
            <a:extLst>
              <a:ext uri="{FF2B5EF4-FFF2-40B4-BE49-F238E27FC236}">
                <a16:creationId xmlns:a16="http://schemas.microsoft.com/office/drawing/2014/main" id="{75784AD7-8DAC-416D-A643-504396C3B30F}"/>
              </a:ext>
            </a:extLst>
          </p:cNvPr>
          <p:cNvSpPr txBox="1"/>
          <p:nvPr/>
        </p:nvSpPr>
        <p:spPr>
          <a:xfrm>
            <a:off x="874713" y="2001866"/>
            <a:ext cx="4321175" cy="846001"/>
          </a:xfrm>
          <a:prstGeom prst="rect">
            <a:avLst/>
          </a:prstGeom>
          <a:noFill/>
        </p:spPr>
        <p:txBody>
          <a:bodyPr wrap="square" rtlCol="0">
            <a:spAutoFit/>
          </a:bodyPr>
          <a:lstStyle/>
          <a:p>
            <a:pPr>
              <a:lnSpc>
                <a:spcPct val="12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海南大学是于</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2007</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年</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8</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月由原华南热带农业大学与原海南大学合并组建而成的综合性重点大学，是教育部和海南省人民政府部省合建高校。 </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cxnSp>
        <p:nvCxnSpPr>
          <p:cNvPr id="7" name="直接连接符 6">
            <a:extLst>
              <a:ext uri="{FF2B5EF4-FFF2-40B4-BE49-F238E27FC236}">
                <a16:creationId xmlns:a16="http://schemas.microsoft.com/office/drawing/2014/main" id="{D6663F06-CF4B-48CF-B1E3-7B98B4FFA5DE}"/>
              </a:ext>
            </a:extLst>
          </p:cNvPr>
          <p:cNvCxnSpPr>
            <a:cxnSpLocks/>
          </p:cNvCxnSpPr>
          <p:nvPr/>
        </p:nvCxnSpPr>
        <p:spPr>
          <a:xfrm flipH="1">
            <a:off x="6101635" y="1304925"/>
            <a:ext cx="30877" cy="49323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1944793E-E25A-4FBB-A6BA-1823CE87E436}"/>
              </a:ext>
            </a:extLst>
          </p:cNvPr>
          <p:cNvSpPr txBox="1"/>
          <p:nvPr/>
        </p:nvSpPr>
        <p:spPr>
          <a:xfrm>
            <a:off x="6537826" y="4101703"/>
            <a:ext cx="4779462" cy="1621598"/>
          </a:xfrm>
          <a:prstGeom prst="rect">
            <a:avLst/>
          </a:prstGeom>
          <a:noFill/>
        </p:spPr>
        <p:txBody>
          <a:bodyPr wrap="square" rtlCol="0">
            <a:spAutoFit/>
          </a:bodyPr>
          <a:lstStyle/>
          <a:p>
            <a:pPr algn="just">
              <a:lnSpc>
                <a:spcPct val="12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原华南热带农业大学创建于</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1958</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年，与创建于</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1954</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年的中国热带农业科学院紧密结合，并称“热作两院”，被誉为我国热带农业科教领域的“双子星”。“两院人”经过艰苦卓绝的努力，使我国成为世界上唯一在北纬</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18—24°</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rPr>
              <a:t>范围内大面积种植橡胶成功的国家，并由原来的植胶空白国，奇迹般地崛起为世界第五大产胶国。。</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13" name="Freeform 30">
            <a:extLst>
              <a:ext uri="{FF2B5EF4-FFF2-40B4-BE49-F238E27FC236}">
                <a16:creationId xmlns:a16="http://schemas.microsoft.com/office/drawing/2014/main" id="{F3B5BA1E-BB59-4EF7-9EA4-F1A9F5669430}"/>
              </a:ext>
            </a:extLst>
          </p:cNvPr>
          <p:cNvSpPr>
            <a:spLocks/>
          </p:cNvSpPr>
          <p:nvPr/>
        </p:nvSpPr>
        <p:spPr bwMode="auto">
          <a:xfrm>
            <a:off x="6336632" y="1187115"/>
            <a:ext cx="4980656" cy="2534652"/>
          </a:xfrm>
          <a:custGeom>
            <a:avLst/>
            <a:gdLst>
              <a:gd name="T0" fmla="*/ 405 w 439"/>
              <a:gd name="T1" fmla="*/ 122 h 166"/>
              <a:gd name="T2" fmla="*/ 392 w 439"/>
              <a:gd name="T3" fmla="*/ 112 h 166"/>
              <a:gd name="T4" fmla="*/ 410 w 439"/>
              <a:gd name="T5" fmla="*/ 96 h 166"/>
              <a:gd name="T6" fmla="*/ 405 w 439"/>
              <a:gd name="T7" fmla="*/ 94 h 166"/>
              <a:gd name="T8" fmla="*/ 396 w 439"/>
              <a:gd name="T9" fmla="*/ 86 h 166"/>
              <a:gd name="T10" fmla="*/ 406 w 439"/>
              <a:gd name="T11" fmla="*/ 77 h 166"/>
              <a:gd name="T12" fmla="*/ 426 w 439"/>
              <a:gd name="T13" fmla="*/ 74 h 166"/>
              <a:gd name="T14" fmla="*/ 400 w 439"/>
              <a:gd name="T15" fmla="*/ 75 h 166"/>
              <a:gd name="T16" fmla="*/ 426 w 439"/>
              <a:gd name="T17" fmla="*/ 51 h 166"/>
              <a:gd name="T18" fmla="*/ 407 w 439"/>
              <a:gd name="T19" fmla="*/ 68 h 166"/>
              <a:gd name="T20" fmla="*/ 404 w 439"/>
              <a:gd name="T21" fmla="*/ 63 h 166"/>
              <a:gd name="T22" fmla="*/ 395 w 439"/>
              <a:gd name="T23" fmla="*/ 51 h 166"/>
              <a:gd name="T24" fmla="*/ 380 w 439"/>
              <a:gd name="T25" fmla="*/ 44 h 166"/>
              <a:gd name="T26" fmla="*/ 391 w 439"/>
              <a:gd name="T27" fmla="*/ 33 h 166"/>
              <a:gd name="T28" fmla="*/ 367 w 439"/>
              <a:gd name="T29" fmla="*/ 43 h 166"/>
              <a:gd name="T30" fmla="*/ 358 w 439"/>
              <a:gd name="T31" fmla="*/ 33 h 166"/>
              <a:gd name="T32" fmla="*/ 348 w 439"/>
              <a:gd name="T33" fmla="*/ 37 h 166"/>
              <a:gd name="T34" fmla="*/ 337 w 439"/>
              <a:gd name="T35" fmla="*/ 35 h 166"/>
              <a:gd name="T36" fmla="*/ 321 w 439"/>
              <a:gd name="T37" fmla="*/ 30 h 166"/>
              <a:gd name="T38" fmla="*/ 305 w 439"/>
              <a:gd name="T39" fmla="*/ 32 h 166"/>
              <a:gd name="T40" fmla="*/ 285 w 439"/>
              <a:gd name="T41" fmla="*/ 25 h 166"/>
              <a:gd name="T42" fmla="*/ 275 w 439"/>
              <a:gd name="T43" fmla="*/ 23 h 166"/>
              <a:gd name="T44" fmla="*/ 266 w 439"/>
              <a:gd name="T45" fmla="*/ 22 h 166"/>
              <a:gd name="T46" fmla="*/ 250 w 439"/>
              <a:gd name="T47" fmla="*/ 28 h 166"/>
              <a:gd name="T48" fmla="*/ 243 w 439"/>
              <a:gd name="T49" fmla="*/ 21 h 166"/>
              <a:gd name="T50" fmla="*/ 228 w 439"/>
              <a:gd name="T51" fmla="*/ 21 h 166"/>
              <a:gd name="T52" fmla="*/ 213 w 439"/>
              <a:gd name="T53" fmla="*/ 11 h 166"/>
              <a:gd name="T54" fmla="*/ 208 w 439"/>
              <a:gd name="T55" fmla="*/ 21 h 166"/>
              <a:gd name="T56" fmla="*/ 195 w 439"/>
              <a:gd name="T57" fmla="*/ 18 h 166"/>
              <a:gd name="T58" fmla="*/ 198 w 439"/>
              <a:gd name="T59" fmla="*/ 6 h 166"/>
              <a:gd name="T60" fmla="*/ 179 w 439"/>
              <a:gd name="T61" fmla="*/ 9 h 166"/>
              <a:gd name="T62" fmla="*/ 171 w 439"/>
              <a:gd name="T63" fmla="*/ 5 h 166"/>
              <a:gd name="T64" fmla="*/ 156 w 439"/>
              <a:gd name="T65" fmla="*/ 6 h 166"/>
              <a:gd name="T66" fmla="*/ 140 w 439"/>
              <a:gd name="T67" fmla="*/ 3 h 166"/>
              <a:gd name="T68" fmla="*/ 131 w 439"/>
              <a:gd name="T69" fmla="*/ 9 h 166"/>
              <a:gd name="T70" fmla="*/ 118 w 439"/>
              <a:gd name="T71" fmla="*/ 6 h 166"/>
              <a:gd name="T72" fmla="*/ 60 w 439"/>
              <a:gd name="T73" fmla="*/ 7 h 166"/>
              <a:gd name="T74" fmla="*/ 63 w 439"/>
              <a:gd name="T75" fmla="*/ 25 h 166"/>
              <a:gd name="T76" fmla="*/ 64 w 439"/>
              <a:gd name="T77" fmla="*/ 40 h 166"/>
              <a:gd name="T78" fmla="*/ 6 w 439"/>
              <a:gd name="T79" fmla="*/ 51 h 166"/>
              <a:gd name="T80" fmla="*/ 6 w 439"/>
              <a:gd name="T81" fmla="*/ 66 h 166"/>
              <a:gd name="T82" fmla="*/ 8 w 439"/>
              <a:gd name="T83" fmla="*/ 84 h 166"/>
              <a:gd name="T84" fmla="*/ 38 w 439"/>
              <a:gd name="T85" fmla="*/ 102 h 166"/>
              <a:gd name="T86" fmla="*/ 43 w 439"/>
              <a:gd name="T87" fmla="*/ 119 h 166"/>
              <a:gd name="T88" fmla="*/ 51 w 439"/>
              <a:gd name="T89" fmla="*/ 137 h 166"/>
              <a:gd name="T90" fmla="*/ 60 w 439"/>
              <a:gd name="T91" fmla="*/ 148 h 166"/>
              <a:gd name="T92" fmla="*/ 103 w 439"/>
              <a:gd name="T93" fmla="*/ 144 h 166"/>
              <a:gd name="T94" fmla="*/ 129 w 439"/>
              <a:gd name="T95" fmla="*/ 155 h 166"/>
              <a:gd name="T96" fmla="*/ 137 w 439"/>
              <a:gd name="T97" fmla="*/ 154 h 166"/>
              <a:gd name="T98" fmla="*/ 156 w 439"/>
              <a:gd name="T99" fmla="*/ 160 h 166"/>
              <a:gd name="T100" fmla="*/ 215 w 439"/>
              <a:gd name="T101" fmla="*/ 162 h 166"/>
              <a:gd name="T102" fmla="*/ 232 w 439"/>
              <a:gd name="T103" fmla="*/ 163 h 166"/>
              <a:gd name="T104" fmla="*/ 274 w 439"/>
              <a:gd name="T105" fmla="*/ 160 h 166"/>
              <a:gd name="T106" fmla="*/ 295 w 439"/>
              <a:gd name="T107" fmla="*/ 162 h 166"/>
              <a:gd name="T108" fmla="*/ 325 w 439"/>
              <a:gd name="T109" fmla="*/ 160 h 166"/>
              <a:gd name="T110" fmla="*/ 343 w 439"/>
              <a:gd name="T111" fmla="*/ 164 h 166"/>
              <a:gd name="T112" fmla="*/ 380 w 439"/>
              <a:gd name="T113" fmla="*/ 160 h 166"/>
              <a:gd name="T114" fmla="*/ 389 w 439"/>
              <a:gd name="T115" fmla="*/ 158 h 166"/>
              <a:gd name="T116" fmla="*/ 401 w 439"/>
              <a:gd name="T117" fmla="*/ 159 h 166"/>
              <a:gd name="T118" fmla="*/ 403 w 439"/>
              <a:gd name="T119" fmla="*/ 150 h 166"/>
              <a:gd name="T120" fmla="*/ 407 w 439"/>
              <a:gd name="T121" fmla="*/ 138 h 166"/>
              <a:gd name="T122" fmla="*/ 413 w 439"/>
              <a:gd name="T123" fmla="*/ 131 h 166"/>
              <a:gd name="T124" fmla="*/ 433 w 439"/>
              <a:gd name="T125" fmla="*/ 12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9" h="166">
                <a:moveTo>
                  <a:pt x="433" y="125"/>
                </a:moveTo>
                <a:cubicBezTo>
                  <a:pt x="430" y="123"/>
                  <a:pt x="428" y="126"/>
                  <a:pt x="426" y="124"/>
                </a:cubicBezTo>
                <a:cubicBezTo>
                  <a:pt x="426" y="125"/>
                  <a:pt x="425" y="125"/>
                  <a:pt x="425" y="125"/>
                </a:cubicBezTo>
                <a:cubicBezTo>
                  <a:pt x="424" y="124"/>
                  <a:pt x="422" y="125"/>
                  <a:pt x="421" y="124"/>
                </a:cubicBezTo>
                <a:cubicBezTo>
                  <a:pt x="423" y="123"/>
                  <a:pt x="423" y="123"/>
                  <a:pt x="423" y="123"/>
                </a:cubicBezTo>
                <a:cubicBezTo>
                  <a:pt x="422" y="123"/>
                  <a:pt x="422" y="123"/>
                  <a:pt x="422" y="123"/>
                </a:cubicBezTo>
                <a:cubicBezTo>
                  <a:pt x="422" y="124"/>
                  <a:pt x="422" y="124"/>
                  <a:pt x="422" y="124"/>
                </a:cubicBezTo>
                <a:cubicBezTo>
                  <a:pt x="420" y="125"/>
                  <a:pt x="418" y="125"/>
                  <a:pt x="415" y="124"/>
                </a:cubicBezTo>
                <a:cubicBezTo>
                  <a:pt x="412" y="124"/>
                  <a:pt x="413" y="124"/>
                  <a:pt x="410" y="124"/>
                </a:cubicBezTo>
                <a:cubicBezTo>
                  <a:pt x="414" y="122"/>
                  <a:pt x="407" y="121"/>
                  <a:pt x="409" y="118"/>
                </a:cubicBezTo>
                <a:cubicBezTo>
                  <a:pt x="405" y="118"/>
                  <a:pt x="405" y="118"/>
                  <a:pt x="405" y="118"/>
                </a:cubicBezTo>
                <a:cubicBezTo>
                  <a:pt x="405" y="119"/>
                  <a:pt x="405" y="119"/>
                  <a:pt x="405" y="119"/>
                </a:cubicBezTo>
                <a:cubicBezTo>
                  <a:pt x="407" y="118"/>
                  <a:pt x="407" y="118"/>
                  <a:pt x="407" y="118"/>
                </a:cubicBezTo>
                <a:cubicBezTo>
                  <a:pt x="410" y="120"/>
                  <a:pt x="405" y="120"/>
                  <a:pt x="405" y="121"/>
                </a:cubicBezTo>
                <a:cubicBezTo>
                  <a:pt x="407" y="121"/>
                  <a:pt x="408" y="120"/>
                  <a:pt x="409" y="121"/>
                </a:cubicBezTo>
                <a:cubicBezTo>
                  <a:pt x="405" y="122"/>
                  <a:pt x="405" y="122"/>
                  <a:pt x="405" y="122"/>
                </a:cubicBezTo>
                <a:cubicBezTo>
                  <a:pt x="405" y="122"/>
                  <a:pt x="406" y="122"/>
                  <a:pt x="406" y="122"/>
                </a:cubicBezTo>
                <a:cubicBezTo>
                  <a:pt x="406" y="123"/>
                  <a:pt x="406" y="124"/>
                  <a:pt x="405" y="125"/>
                </a:cubicBezTo>
                <a:cubicBezTo>
                  <a:pt x="403" y="124"/>
                  <a:pt x="403" y="124"/>
                  <a:pt x="401" y="124"/>
                </a:cubicBezTo>
                <a:cubicBezTo>
                  <a:pt x="400" y="124"/>
                  <a:pt x="398" y="123"/>
                  <a:pt x="400" y="122"/>
                </a:cubicBezTo>
                <a:cubicBezTo>
                  <a:pt x="401" y="122"/>
                  <a:pt x="401" y="123"/>
                  <a:pt x="402" y="123"/>
                </a:cubicBezTo>
                <a:cubicBezTo>
                  <a:pt x="402" y="118"/>
                  <a:pt x="402" y="118"/>
                  <a:pt x="402" y="118"/>
                </a:cubicBezTo>
                <a:cubicBezTo>
                  <a:pt x="400" y="119"/>
                  <a:pt x="404" y="120"/>
                  <a:pt x="401" y="120"/>
                </a:cubicBezTo>
                <a:cubicBezTo>
                  <a:pt x="400" y="119"/>
                  <a:pt x="398" y="119"/>
                  <a:pt x="398" y="118"/>
                </a:cubicBezTo>
                <a:cubicBezTo>
                  <a:pt x="396" y="119"/>
                  <a:pt x="396" y="119"/>
                  <a:pt x="396" y="119"/>
                </a:cubicBezTo>
                <a:cubicBezTo>
                  <a:pt x="392" y="118"/>
                  <a:pt x="395" y="116"/>
                  <a:pt x="391" y="115"/>
                </a:cubicBezTo>
                <a:cubicBezTo>
                  <a:pt x="388" y="115"/>
                  <a:pt x="385" y="116"/>
                  <a:pt x="383" y="115"/>
                </a:cubicBezTo>
                <a:cubicBezTo>
                  <a:pt x="381" y="115"/>
                  <a:pt x="384" y="114"/>
                  <a:pt x="381" y="114"/>
                </a:cubicBezTo>
                <a:cubicBezTo>
                  <a:pt x="391" y="113"/>
                  <a:pt x="391" y="113"/>
                  <a:pt x="391" y="113"/>
                </a:cubicBezTo>
                <a:cubicBezTo>
                  <a:pt x="380" y="113"/>
                  <a:pt x="380" y="113"/>
                  <a:pt x="380" y="113"/>
                </a:cubicBezTo>
                <a:cubicBezTo>
                  <a:pt x="380" y="113"/>
                  <a:pt x="380" y="113"/>
                  <a:pt x="380" y="113"/>
                </a:cubicBezTo>
                <a:cubicBezTo>
                  <a:pt x="384" y="112"/>
                  <a:pt x="387" y="113"/>
                  <a:pt x="392" y="112"/>
                </a:cubicBezTo>
                <a:cubicBezTo>
                  <a:pt x="392" y="112"/>
                  <a:pt x="392" y="111"/>
                  <a:pt x="391" y="111"/>
                </a:cubicBezTo>
                <a:cubicBezTo>
                  <a:pt x="392" y="110"/>
                  <a:pt x="394" y="111"/>
                  <a:pt x="396" y="110"/>
                </a:cubicBezTo>
                <a:cubicBezTo>
                  <a:pt x="398" y="110"/>
                  <a:pt x="397" y="109"/>
                  <a:pt x="398" y="108"/>
                </a:cubicBezTo>
                <a:cubicBezTo>
                  <a:pt x="410" y="109"/>
                  <a:pt x="410" y="109"/>
                  <a:pt x="410" y="109"/>
                </a:cubicBezTo>
                <a:cubicBezTo>
                  <a:pt x="409" y="107"/>
                  <a:pt x="409" y="107"/>
                  <a:pt x="409" y="107"/>
                </a:cubicBezTo>
                <a:cubicBezTo>
                  <a:pt x="412" y="107"/>
                  <a:pt x="417" y="108"/>
                  <a:pt x="419" y="107"/>
                </a:cubicBezTo>
                <a:cubicBezTo>
                  <a:pt x="417" y="106"/>
                  <a:pt x="417" y="106"/>
                  <a:pt x="417" y="106"/>
                </a:cubicBezTo>
                <a:cubicBezTo>
                  <a:pt x="419" y="105"/>
                  <a:pt x="419" y="105"/>
                  <a:pt x="419" y="105"/>
                </a:cubicBezTo>
                <a:cubicBezTo>
                  <a:pt x="417" y="105"/>
                  <a:pt x="417" y="105"/>
                  <a:pt x="417" y="105"/>
                </a:cubicBezTo>
                <a:cubicBezTo>
                  <a:pt x="413" y="103"/>
                  <a:pt x="421" y="105"/>
                  <a:pt x="420" y="103"/>
                </a:cubicBezTo>
                <a:cubicBezTo>
                  <a:pt x="418" y="103"/>
                  <a:pt x="418" y="103"/>
                  <a:pt x="418" y="103"/>
                </a:cubicBezTo>
                <a:cubicBezTo>
                  <a:pt x="418" y="100"/>
                  <a:pt x="412" y="102"/>
                  <a:pt x="409" y="101"/>
                </a:cubicBezTo>
                <a:cubicBezTo>
                  <a:pt x="412" y="100"/>
                  <a:pt x="412" y="100"/>
                  <a:pt x="412" y="100"/>
                </a:cubicBezTo>
                <a:cubicBezTo>
                  <a:pt x="410" y="99"/>
                  <a:pt x="412" y="98"/>
                  <a:pt x="409" y="97"/>
                </a:cubicBezTo>
                <a:cubicBezTo>
                  <a:pt x="412" y="96"/>
                  <a:pt x="412" y="96"/>
                  <a:pt x="412" y="96"/>
                </a:cubicBezTo>
                <a:cubicBezTo>
                  <a:pt x="410" y="96"/>
                  <a:pt x="410" y="96"/>
                  <a:pt x="410" y="96"/>
                </a:cubicBezTo>
                <a:cubicBezTo>
                  <a:pt x="405" y="97"/>
                  <a:pt x="404" y="100"/>
                  <a:pt x="405" y="102"/>
                </a:cubicBezTo>
                <a:cubicBezTo>
                  <a:pt x="400" y="102"/>
                  <a:pt x="400" y="102"/>
                  <a:pt x="400" y="102"/>
                </a:cubicBezTo>
                <a:cubicBezTo>
                  <a:pt x="401" y="103"/>
                  <a:pt x="401" y="103"/>
                  <a:pt x="401" y="103"/>
                </a:cubicBezTo>
                <a:cubicBezTo>
                  <a:pt x="400" y="103"/>
                  <a:pt x="399" y="104"/>
                  <a:pt x="398" y="103"/>
                </a:cubicBezTo>
                <a:cubicBezTo>
                  <a:pt x="396" y="102"/>
                  <a:pt x="400" y="102"/>
                  <a:pt x="397" y="101"/>
                </a:cubicBezTo>
                <a:cubicBezTo>
                  <a:pt x="400" y="100"/>
                  <a:pt x="400" y="100"/>
                  <a:pt x="400" y="100"/>
                </a:cubicBezTo>
                <a:cubicBezTo>
                  <a:pt x="399" y="100"/>
                  <a:pt x="397" y="100"/>
                  <a:pt x="396" y="100"/>
                </a:cubicBezTo>
                <a:cubicBezTo>
                  <a:pt x="399" y="99"/>
                  <a:pt x="401" y="99"/>
                  <a:pt x="402" y="98"/>
                </a:cubicBezTo>
                <a:cubicBezTo>
                  <a:pt x="395" y="98"/>
                  <a:pt x="395" y="98"/>
                  <a:pt x="395" y="98"/>
                </a:cubicBezTo>
                <a:cubicBezTo>
                  <a:pt x="395" y="99"/>
                  <a:pt x="394" y="100"/>
                  <a:pt x="392" y="101"/>
                </a:cubicBezTo>
                <a:cubicBezTo>
                  <a:pt x="392" y="98"/>
                  <a:pt x="392" y="98"/>
                  <a:pt x="392" y="98"/>
                </a:cubicBezTo>
                <a:cubicBezTo>
                  <a:pt x="392" y="97"/>
                  <a:pt x="396" y="97"/>
                  <a:pt x="396" y="96"/>
                </a:cubicBezTo>
                <a:cubicBezTo>
                  <a:pt x="397" y="97"/>
                  <a:pt x="399" y="96"/>
                  <a:pt x="400" y="97"/>
                </a:cubicBezTo>
                <a:cubicBezTo>
                  <a:pt x="404" y="97"/>
                  <a:pt x="404" y="97"/>
                  <a:pt x="404" y="97"/>
                </a:cubicBezTo>
                <a:cubicBezTo>
                  <a:pt x="406" y="96"/>
                  <a:pt x="402" y="94"/>
                  <a:pt x="407" y="94"/>
                </a:cubicBezTo>
                <a:cubicBezTo>
                  <a:pt x="406" y="94"/>
                  <a:pt x="405" y="94"/>
                  <a:pt x="405" y="94"/>
                </a:cubicBezTo>
                <a:cubicBezTo>
                  <a:pt x="406" y="92"/>
                  <a:pt x="405" y="90"/>
                  <a:pt x="408" y="89"/>
                </a:cubicBezTo>
                <a:cubicBezTo>
                  <a:pt x="408" y="89"/>
                  <a:pt x="407" y="89"/>
                  <a:pt x="407" y="89"/>
                </a:cubicBezTo>
                <a:cubicBezTo>
                  <a:pt x="405" y="89"/>
                  <a:pt x="402" y="90"/>
                  <a:pt x="402" y="91"/>
                </a:cubicBezTo>
                <a:cubicBezTo>
                  <a:pt x="399" y="91"/>
                  <a:pt x="396" y="91"/>
                  <a:pt x="393" y="90"/>
                </a:cubicBezTo>
                <a:cubicBezTo>
                  <a:pt x="395" y="89"/>
                  <a:pt x="395" y="89"/>
                  <a:pt x="395" y="89"/>
                </a:cubicBezTo>
                <a:cubicBezTo>
                  <a:pt x="394" y="89"/>
                  <a:pt x="394" y="89"/>
                  <a:pt x="394" y="89"/>
                </a:cubicBezTo>
                <a:cubicBezTo>
                  <a:pt x="394" y="89"/>
                  <a:pt x="392" y="89"/>
                  <a:pt x="392" y="89"/>
                </a:cubicBezTo>
                <a:cubicBezTo>
                  <a:pt x="392" y="90"/>
                  <a:pt x="392" y="90"/>
                  <a:pt x="392" y="90"/>
                </a:cubicBezTo>
                <a:cubicBezTo>
                  <a:pt x="391" y="90"/>
                  <a:pt x="391" y="90"/>
                  <a:pt x="391" y="90"/>
                </a:cubicBezTo>
                <a:cubicBezTo>
                  <a:pt x="391" y="90"/>
                  <a:pt x="390" y="90"/>
                  <a:pt x="390" y="90"/>
                </a:cubicBezTo>
                <a:cubicBezTo>
                  <a:pt x="390" y="90"/>
                  <a:pt x="390" y="89"/>
                  <a:pt x="391" y="89"/>
                </a:cubicBezTo>
                <a:cubicBezTo>
                  <a:pt x="389" y="89"/>
                  <a:pt x="389" y="89"/>
                  <a:pt x="389" y="89"/>
                </a:cubicBezTo>
                <a:cubicBezTo>
                  <a:pt x="394" y="87"/>
                  <a:pt x="402" y="88"/>
                  <a:pt x="408" y="88"/>
                </a:cubicBezTo>
                <a:cubicBezTo>
                  <a:pt x="401" y="88"/>
                  <a:pt x="401" y="88"/>
                  <a:pt x="401" y="88"/>
                </a:cubicBezTo>
                <a:cubicBezTo>
                  <a:pt x="398" y="86"/>
                  <a:pt x="394" y="87"/>
                  <a:pt x="391" y="87"/>
                </a:cubicBezTo>
                <a:cubicBezTo>
                  <a:pt x="392" y="86"/>
                  <a:pt x="394" y="86"/>
                  <a:pt x="396" y="86"/>
                </a:cubicBezTo>
                <a:cubicBezTo>
                  <a:pt x="398" y="85"/>
                  <a:pt x="403" y="86"/>
                  <a:pt x="404" y="85"/>
                </a:cubicBezTo>
                <a:cubicBezTo>
                  <a:pt x="403" y="85"/>
                  <a:pt x="402" y="85"/>
                  <a:pt x="401" y="85"/>
                </a:cubicBezTo>
                <a:cubicBezTo>
                  <a:pt x="400" y="84"/>
                  <a:pt x="402" y="84"/>
                  <a:pt x="402" y="83"/>
                </a:cubicBezTo>
                <a:cubicBezTo>
                  <a:pt x="398" y="83"/>
                  <a:pt x="398" y="83"/>
                  <a:pt x="398" y="83"/>
                </a:cubicBezTo>
                <a:cubicBezTo>
                  <a:pt x="401" y="81"/>
                  <a:pt x="406" y="82"/>
                  <a:pt x="409" y="81"/>
                </a:cubicBezTo>
                <a:cubicBezTo>
                  <a:pt x="405" y="81"/>
                  <a:pt x="401" y="80"/>
                  <a:pt x="398" y="81"/>
                </a:cubicBezTo>
                <a:cubicBezTo>
                  <a:pt x="396" y="79"/>
                  <a:pt x="391" y="82"/>
                  <a:pt x="388" y="80"/>
                </a:cubicBezTo>
                <a:cubicBezTo>
                  <a:pt x="388" y="80"/>
                  <a:pt x="389" y="80"/>
                  <a:pt x="389" y="80"/>
                </a:cubicBezTo>
                <a:cubicBezTo>
                  <a:pt x="394" y="80"/>
                  <a:pt x="401" y="80"/>
                  <a:pt x="404" y="79"/>
                </a:cubicBezTo>
                <a:cubicBezTo>
                  <a:pt x="387" y="79"/>
                  <a:pt x="387" y="79"/>
                  <a:pt x="387" y="79"/>
                </a:cubicBezTo>
                <a:cubicBezTo>
                  <a:pt x="387" y="78"/>
                  <a:pt x="389" y="79"/>
                  <a:pt x="390" y="78"/>
                </a:cubicBezTo>
                <a:cubicBezTo>
                  <a:pt x="389" y="78"/>
                  <a:pt x="389" y="78"/>
                  <a:pt x="389" y="78"/>
                </a:cubicBezTo>
                <a:cubicBezTo>
                  <a:pt x="392" y="77"/>
                  <a:pt x="396" y="77"/>
                  <a:pt x="399" y="77"/>
                </a:cubicBezTo>
                <a:cubicBezTo>
                  <a:pt x="394" y="78"/>
                  <a:pt x="394" y="78"/>
                  <a:pt x="394" y="78"/>
                </a:cubicBezTo>
                <a:cubicBezTo>
                  <a:pt x="400" y="78"/>
                  <a:pt x="400" y="78"/>
                  <a:pt x="400" y="78"/>
                </a:cubicBezTo>
                <a:cubicBezTo>
                  <a:pt x="399" y="76"/>
                  <a:pt x="404" y="77"/>
                  <a:pt x="406" y="77"/>
                </a:cubicBezTo>
                <a:cubicBezTo>
                  <a:pt x="408" y="76"/>
                  <a:pt x="410" y="75"/>
                  <a:pt x="411" y="74"/>
                </a:cubicBezTo>
                <a:cubicBezTo>
                  <a:pt x="413" y="75"/>
                  <a:pt x="410" y="76"/>
                  <a:pt x="410" y="77"/>
                </a:cubicBezTo>
                <a:cubicBezTo>
                  <a:pt x="411" y="77"/>
                  <a:pt x="413" y="76"/>
                  <a:pt x="413" y="75"/>
                </a:cubicBezTo>
                <a:cubicBezTo>
                  <a:pt x="414" y="75"/>
                  <a:pt x="415" y="76"/>
                  <a:pt x="416" y="76"/>
                </a:cubicBezTo>
                <a:cubicBezTo>
                  <a:pt x="415" y="76"/>
                  <a:pt x="415" y="76"/>
                  <a:pt x="415" y="76"/>
                </a:cubicBezTo>
                <a:cubicBezTo>
                  <a:pt x="416" y="77"/>
                  <a:pt x="417" y="78"/>
                  <a:pt x="420" y="77"/>
                </a:cubicBezTo>
                <a:cubicBezTo>
                  <a:pt x="420" y="77"/>
                  <a:pt x="420" y="77"/>
                  <a:pt x="420" y="77"/>
                </a:cubicBezTo>
                <a:cubicBezTo>
                  <a:pt x="420" y="76"/>
                  <a:pt x="421" y="77"/>
                  <a:pt x="422" y="77"/>
                </a:cubicBezTo>
                <a:cubicBezTo>
                  <a:pt x="423" y="77"/>
                  <a:pt x="423" y="77"/>
                  <a:pt x="423" y="77"/>
                </a:cubicBezTo>
                <a:cubicBezTo>
                  <a:pt x="424" y="76"/>
                  <a:pt x="426" y="77"/>
                  <a:pt x="427" y="77"/>
                </a:cubicBezTo>
                <a:cubicBezTo>
                  <a:pt x="425" y="75"/>
                  <a:pt x="421" y="77"/>
                  <a:pt x="419" y="76"/>
                </a:cubicBezTo>
                <a:cubicBezTo>
                  <a:pt x="419" y="75"/>
                  <a:pt x="419" y="75"/>
                  <a:pt x="420" y="75"/>
                </a:cubicBezTo>
                <a:cubicBezTo>
                  <a:pt x="421" y="75"/>
                  <a:pt x="423" y="75"/>
                  <a:pt x="424" y="75"/>
                </a:cubicBezTo>
                <a:cubicBezTo>
                  <a:pt x="423" y="74"/>
                  <a:pt x="423" y="74"/>
                  <a:pt x="423" y="74"/>
                </a:cubicBezTo>
                <a:cubicBezTo>
                  <a:pt x="424" y="73"/>
                  <a:pt x="427" y="74"/>
                  <a:pt x="427" y="74"/>
                </a:cubicBezTo>
                <a:cubicBezTo>
                  <a:pt x="426" y="74"/>
                  <a:pt x="426" y="74"/>
                  <a:pt x="426" y="74"/>
                </a:cubicBezTo>
                <a:cubicBezTo>
                  <a:pt x="428" y="70"/>
                  <a:pt x="416" y="73"/>
                  <a:pt x="415" y="71"/>
                </a:cubicBezTo>
                <a:cubicBezTo>
                  <a:pt x="416" y="70"/>
                  <a:pt x="418" y="69"/>
                  <a:pt x="420" y="70"/>
                </a:cubicBezTo>
                <a:cubicBezTo>
                  <a:pt x="420" y="70"/>
                  <a:pt x="420" y="71"/>
                  <a:pt x="420" y="71"/>
                </a:cubicBezTo>
                <a:cubicBezTo>
                  <a:pt x="422" y="71"/>
                  <a:pt x="422" y="71"/>
                  <a:pt x="422" y="71"/>
                </a:cubicBezTo>
                <a:cubicBezTo>
                  <a:pt x="424" y="71"/>
                  <a:pt x="423" y="70"/>
                  <a:pt x="424" y="70"/>
                </a:cubicBezTo>
                <a:cubicBezTo>
                  <a:pt x="425" y="70"/>
                  <a:pt x="425" y="70"/>
                  <a:pt x="426" y="70"/>
                </a:cubicBezTo>
                <a:cubicBezTo>
                  <a:pt x="425" y="70"/>
                  <a:pt x="425" y="71"/>
                  <a:pt x="425" y="71"/>
                </a:cubicBezTo>
                <a:cubicBezTo>
                  <a:pt x="427" y="71"/>
                  <a:pt x="427" y="71"/>
                  <a:pt x="427" y="71"/>
                </a:cubicBezTo>
                <a:cubicBezTo>
                  <a:pt x="425" y="70"/>
                  <a:pt x="424" y="68"/>
                  <a:pt x="428" y="68"/>
                </a:cubicBezTo>
                <a:cubicBezTo>
                  <a:pt x="425" y="68"/>
                  <a:pt x="427" y="67"/>
                  <a:pt x="426" y="66"/>
                </a:cubicBezTo>
                <a:cubicBezTo>
                  <a:pt x="423" y="67"/>
                  <a:pt x="419" y="68"/>
                  <a:pt x="415" y="68"/>
                </a:cubicBezTo>
                <a:cubicBezTo>
                  <a:pt x="416" y="69"/>
                  <a:pt x="416" y="69"/>
                  <a:pt x="416" y="69"/>
                </a:cubicBezTo>
                <a:cubicBezTo>
                  <a:pt x="415" y="69"/>
                  <a:pt x="414" y="70"/>
                  <a:pt x="415" y="70"/>
                </a:cubicBezTo>
                <a:cubicBezTo>
                  <a:pt x="411" y="72"/>
                  <a:pt x="411" y="76"/>
                  <a:pt x="404" y="75"/>
                </a:cubicBezTo>
                <a:cubicBezTo>
                  <a:pt x="404" y="75"/>
                  <a:pt x="404" y="76"/>
                  <a:pt x="403" y="76"/>
                </a:cubicBezTo>
                <a:cubicBezTo>
                  <a:pt x="403" y="75"/>
                  <a:pt x="401" y="75"/>
                  <a:pt x="400" y="75"/>
                </a:cubicBezTo>
                <a:cubicBezTo>
                  <a:pt x="401" y="73"/>
                  <a:pt x="403" y="75"/>
                  <a:pt x="404" y="73"/>
                </a:cubicBezTo>
                <a:cubicBezTo>
                  <a:pt x="411" y="75"/>
                  <a:pt x="406" y="71"/>
                  <a:pt x="412" y="71"/>
                </a:cubicBezTo>
                <a:cubicBezTo>
                  <a:pt x="412" y="70"/>
                  <a:pt x="411" y="68"/>
                  <a:pt x="413" y="66"/>
                </a:cubicBezTo>
                <a:cubicBezTo>
                  <a:pt x="415" y="67"/>
                  <a:pt x="419" y="66"/>
                  <a:pt x="422" y="66"/>
                </a:cubicBezTo>
                <a:cubicBezTo>
                  <a:pt x="423" y="66"/>
                  <a:pt x="422" y="65"/>
                  <a:pt x="422" y="65"/>
                </a:cubicBezTo>
                <a:cubicBezTo>
                  <a:pt x="420" y="65"/>
                  <a:pt x="418" y="65"/>
                  <a:pt x="417" y="66"/>
                </a:cubicBezTo>
                <a:cubicBezTo>
                  <a:pt x="416" y="66"/>
                  <a:pt x="413" y="66"/>
                  <a:pt x="413" y="65"/>
                </a:cubicBezTo>
                <a:cubicBezTo>
                  <a:pt x="413" y="64"/>
                  <a:pt x="414" y="64"/>
                  <a:pt x="416" y="64"/>
                </a:cubicBezTo>
                <a:cubicBezTo>
                  <a:pt x="431" y="68"/>
                  <a:pt x="424" y="59"/>
                  <a:pt x="429" y="58"/>
                </a:cubicBezTo>
                <a:cubicBezTo>
                  <a:pt x="428" y="58"/>
                  <a:pt x="428" y="58"/>
                  <a:pt x="428" y="58"/>
                </a:cubicBezTo>
                <a:cubicBezTo>
                  <a:pt x="426" y="57"/>
                  <a:pt x="431" y="57"/>
                  <a:pt x="428" y="56"/>
                </a:cubicBezTo>
                <a:cubicBezTo>
                  <a:pt x="428" y="57"/>
                  <a:pt x="427" y="58"/>
                  <a:pt x="424" y="59"/>
                </a:cubicBezTo>
                <a:cubicBezTo>
                  <a:pt x="423" y="59"/>
                  <a:pt x="424" y="58"/>
                  <a:pt x="424" y="58"/>
                </a:cubicBezTo>
                <a:cubicBezTo>
                  <a:pt x="422" y="58"/>
                  <a:pt x="422" y="58"/>
                  <a:pt x="422" y="58"/>
                </a:cubicBezTo>
                <a:cubicBezTo>
                  <a:pt x="422" y="55"/>
                  <a:pt x="422" y="55"/>
                  <a:pt x="422" y="55"/>
                </a:cubicBezTo>
                <a:cubicBezTo>
                  <a:pt x="422" y="54"/>
                  <a:pt x="426" y="53"/>
                  <a:pt x="426" y="51"/>
                </a:cubicBezTo>
                <a:cubicBezTo>
                  <a:pt x="426" y="50"/>
                  <a:pt x="428" y="49"/>
                  <a:pt x="431" y="49"/>
                </a:cubicBezTo>
                <a:cubicBezTo>
                  <a:pt x="433" y="49"/>
                  <a:pt x="428" y="50"/>
                  <a:pt x="431" y="51"/>
                </a:cubicBezTo>
                <a:cubicBezTo>
                  <a:pt x="429" y="51"/>
                  <a:pt x="428" y="51"/>
                  <a:pt x="429" y="52"/>
                </a:cubicBezTo>
                <a:cubicBezTo>
                  <a:pt x="434" y="49"/>
                  <a:pt x="434" y="49"/>
                  <a:pt x="434" y="49"/>
                </a:cubicBezTo>
                <a:cubicBezTo>
                  <a:pt x="432" y="49"/>
                  <a:pt x="432" y="49"/>
                  <a:pt x="432" y="49"/>
                </a:cubicBezTo>
                <a:cubicBezTo>
                  <a:pt x="431" y="48"/>
                  <a:pt x="433" y="47"/>
                  <a:pt x="433" y="46"/>
                </a:cubicBezTo>
                <a:cubicBezTo>
                  <a:pt x="432" y="46"/>
                  <a:pt x="432" y="46"/>
                  <a:pt x="432" y="46"/>
                </a:cubicBezTo>
                <a:cubicBezTo>
                  <a:pt x="431" y="45"/>
                  <a:pt x="433" y="44"/>
                  <a:pt x="431" y="43"/>
                </a:cubicBezTo>
                <a:cubicBezTo>
                  <a:pt x="430" y="44"/>
                  <a:pt x="428" y="45"/>
                  <a:pt x="429" y="46"/>
                </a:cubicBezTo>
                <a:cubicBezTo>
                  <a:pt x="433" y="48"/>
                  <a:pt x="425" y="49"/>
                  <a:pt x="424" y="51"/>
                </a:cubicBezTo>
                <a:cubicBezTo>
                  <a:pt x="423" y="54"/>
                  <a:pt x="419" y="56"/>
                  <a:pt x="417" y="58"/>
                </a:cubicBezTo>
                <a:cubicBezTo>
                  <a:pt x="415" y="57"/>
                  <a:pt x="415" y="57"/>
                  <a:pt x="415" y="57"/>
                </a:cubicBezTo>
                <a:cubicBezTo>
                  <a:pt x="414" y="62"/>
                  <a:pt x="414" y="62"/>
                  <a:pt x="414" y="62"/>
                </a:cubicBezTo>
                <a:cubicBezTo>
                  <a:pt x="410" y="63"/>
                  <a:pt x="413" y="66"/>
                  <a:pt x="408" y="67"/>
                </a:cubicBezTo>
                <a:cubicBezTo>
                  <a:pt x="410" y="68"/>
                  <a:pt x="410" y="68"/>
                  <a:pt x="410" y="68"/>
                </a:cubicBezTo>
                <a:cubicBezTo>
                  <a:pt x="409" y="68"/>
                  <a:pt x="409" y="68"/>
                  <a:pt x="407" y="68"/>
                </a:cubicBezTo>
                <a:cubicBezTo>
                  <a:pt x="408" y="69"/>
                  <a:pt x="408" y="69"/>
                  <a:pt x="408" y="69"/>
                </a:cubicBezTo>
                <a:cubicBezTo>
                  <a:pt x="402" y="69"/>
                  <a:pt x="409" y="72"/>
                  <a:pt x="404" y="73"/>
                </a:cubicBezTo>
                <a:cubicBezTo>
                  <a:pt x="402" y="72"/>
                  <a:pt x="402" y="72"/>
                  <a:pt x="402" y="72"/>
                </a:cubicBezTo>
                <a:cubicBezTo>
                  <a:pt x="402" y="72"/>
                  <a:pt x="402" y="71"/>
                  <a:pt x="403" y="70"/>
                </a:cubicBezTo>
                <a:cubicBezTo>
                  <a:pt x="406" y="69"/>
                  <a:pt x="404" y="68"/>
                  <a:pt x="407" y="66"/>
                </a:cubicBezTo>
                <a:cubicBezTo>
                  <a:pt x="404" y="66"/>
                  <a:pt x="404" y="66"/>
                  <a:pt x="404" y="66"/>
                </a:cubicBezTo>
                <a:cubicBezTo>
                  <a:pt x="406" y="65"/>
                  <a:pt x="406" y="65"/>
                  <a:pt x="406" y="65"/>
                </a:cubicBezTo>
                <a:cubicBezTo>
                  <a:pt x="405" y="64"/>
                  <a:pt x="405" y="64"/>
                  <a:pt x="405" y="64"/>
                </a:cubicBezTo>
                <a:cubicBezTo>
                  <a:pt x="406" y="63"/>
                  <a:pt x="406" y="63"/>
                  <a:pt x="406" y="63"/>
                </a:cubicBezTo>
                <a:cubicBezTo>
                  <a:pt x="406" y="63"/>
                  <a:pt x="407" y="63"/>
                  <a:pt x="407" y="63"/>
                </a:cubicBezTo>
                <a:cubicBezTo>
                  <a:pt x="405" y="63"/>
                  <a:pt x="405" y="61"/>
                  <a:pt x="407" y="61"/>
                </a:cubicBezTo>
                <a:cubicBezTo>
                  <a:pt x="405" y="60"/>
                  <a:pt x="406" y="59"/>
                  <a:pt x="404" y="59"/>
                </a:cubicBezTo>
                <a:cubicBezTo>
                  <a:pt x="404" y="60"/>
                  <a:pt x="404" y="60"/>
                  <a:pt x="404" y="60"/>
                </a:cubicBezTo>
                <a:cubicBezTo>
                  <a:pt x="404" y="60"/>
                  <a:pt x="404" y="60"/>
                  <a:pt x="405" y="60"/>
                </a:cubicBezTo>
                <a:cubicBezTo>
                  <a:pt x="402" y="61"/>
                  <a:pt x="402" y="61"/>
                  <a:pt x="402" y="61"/>
                </a:cubicBezTo>
                <a:cubicBezTo>
                  <a:pt x="402" y="62"/>
                  <a:pt x="403" y="62"/>
                  <a:pt x="404" y="63"/>
                </a:cubicBezTo>
                <a:cubicBezTo>
                  <a:pt x="398" y="64"/>
                  <a:pt x="407" y="66"/>
                  <a:pt x="401" y="67"/>
                </a:cubicBezTo>
                <a:cubicBezTo>
                  <a:pt x="398" y="67"/>
                  <a:pt x="395" y="67"/>
                  <a:pt x="392" y="67"/>
                </a:cubicBezTo>
                <a:cubicBezTo>
                  <a:pt x="393" y="67"/>
                  <a:pt x="393" y="66"/>
                  <a:pt x="394" y="66"/>
                </a:cubicBezTo>
                <a:cubicBezTo>
                  <a:pt x="392" y="66"/>
                  <a:pt x="395" y="64"/>
                  <a:pt x="396" y="64"/>
                </a:cubicBezTo>
                <a:cubicBezTo>
                  <a:pt x="395" y="64"/>
                  <a:pt x="395" y="64"/>
                  <a:pt x="395" y="64"/>
                </a:cubicBezTo>
                <a:cubicBezTo>
                  <a:pt x="397" y="63"/>
                  <a:pt x="397" y="63"/>
                  <a:pt x="397" y="63"/>
                </a:cubicBezTo>
                <a:cubicBezTo>
                  <a:pt x="397" y="63"/>
                  <a:pt x="395" y="62"/>
                  <a:pt x="396" y="61"/>
                </a:cubicBezTo>
                <a:cubicBezTo>
                  <a:pt x="397" y="62"/>
                  <a:pt x="397" y="62"/>
                  <a:pt x="397" y="62"/>
                </a:cubicBezTo>
                <a:cubicBezTo>
                  <a:pt x="396" y="61"/>
                  <a:pt x="399" y="60"/>
                  <a:pt x="396" y="60"/>
                </a:cubicBezTo>
                <a:cubicBezTo>
                  <a:pt x="396" y="59"/>
                  <a:pt x="396" y="59"/>
                  <a:pt x="397" y="59"/>
                </a:cubicBezTo>
                <a:cubicBezTo>
                  <a:pt x="400" y="58"/>
                  <a:pt x="401" y="56"/>
                  <a:pt x="400" y="55"/>
                </a:cubicBezTo>
                <a:cubicBezTo>
                  <a:pt x="400" y="54"/>
                  <a:pt x="396" y="53"/>
                  <a:pt x="398" y="52"/>
                </a:cubicBezTo>
                <a:cubicBezTo>
                  <a:pt x="398" y="53"/>
                  <a:pt x="398" y="53"/>
                  <a:pt x="399" y="53"/>
                </a:cubicBezTo>
                <a:cubicBezTo>
                  <a:pt x="399" y="52"/>
                  <a:pt x="399" y="52"/>
                  <a:pt x="398" y="52"/>
                </a:cubicBezTo>
                <a:cubicBezTo>
                  <a:pt x="397" y="53"/>
                  <a:pt x="397" y="53"/>
                  <a:pt x="397" y="53"/>
                </a:cubicBezTo>
                <a:cubicBezTo>
                  <a:pt x="395" y="52"/>
                  <a:pt x="396" y="51"/>
                  <a:pt x="395" y="51"/>
                </a:cubicBezTo>
                <a:cubicBezTo>
                  <a:pt x="393" y="51"/>
                  <a:pt x="392" y="51"/>
                  <a:pt x="391" y="51"/>
                </a:cubicBezTo>
                <a:cubicBezTo>
                  <a:pt x="391" y="50"/>
                  <a:pt x="386" y="49"/>
                  <a:pt x="390" y="48"/>
                </a:cubicBezTo>
                <a:cubicBezTo>
                  <a:pt x="388" y="47"/>
                  <a:pt x="390" y="46"/>
                  <a:pt x="386" y="46"/>
                </a:cubicBezTo>
                <a:cubicBezTo>
                  <a:pt x="386" y="47"/>
                  <a:pt x="387" y="49"/>
                  <a:pt x="383" y="49"/>
                </a:cubicBezTo>
                <a:cubicBezTo>
                  <a:pt x="382" y="49"/>
                  <a:pt x="382" y="48"/>
                  <a:pt x="380" y="48"/>
                </a:cubicBezTo>
                <a:cubicBezTo>
                  <a:pt x="380" y="49"/>
                  <a:pt x="381" y="49"/>
                  <a:pt x="381" y="49"/>
                </a:cubicBezTo>
                <a:cubicBezTo>
                  <a:pt x="379" y="50"/>
                  <a:pt x="379" y="50"/>
                  <a:pt x="379" y="50"/>
                </a:cubicBezTo>
                <a:cubicBezTo>
                  <a:pt x="378" y="51"/>
                  <a:pt x="378" y="51"/>
                  <a:pt x="378" y="51"/>
                </a:cubicBezTo>
                <a:cubicBezTo>
                  <a:pt x="376" y="51"/>
                  <a:pt x="373" y="51"/>
                  <a:pt x="372" y="50"/>
                </a:cubicBezTo>
                <a:cubicBezTo>
                  <a:pt x="372" y="49"/>
                  <a:pt x="370" y="48"/>
                  <a:pt x="372" y="48"/>
                </a:cubicBezTo>
                <a:cubicBezTo>
                  <a:pt x="374" y="48"/>
                  <a:pt x="376" y="48"/>
                  <a:pt x="376" y="49"/>
                </a:cubicBezTo>
                <a:cubicBezTo>
                  <a:pt x="377" y="49"/>
                  <a:pt x="377" y="49"/>
                  <a:pt x="377" y="48"/>
                </a:cubicBezTo>
                <a:cubicBezTo>
                  <a:pt x="376" y="48"/>
                  <a:pt x="376" y="48"/>
                  <a:pt x="376" y="48"/>
                </a:cubicBezTo>
                <a:cubicBezTo>
                  <a:pt x="376" y="47"/>
                  <a:pt x="374" y="47"/>
                  <a:pt x="376" y="46"/>
                </a:cubicBezTo>
                <a:cubicBezTo>
                  <a:pt x="375" y="45"/>
                  <a:pt x="375" y="45"/>
                  <a:pt x="375" y="45"/>
                </a:cubicBezTo>
                <a:cubicBezTo>
                  <a:pt x="376" y="44"/>
                  <a:pt x="378" y="45"/>
                  <a:pt x="380" y="44"/>
                </a:cubicBezTo>
                <a:cubicBezTo>
                  <a:pt x="377" y="43"/>
                  <a:pt x="377" y="43"/>
                  <a:pt x="377" y="43"/>
                </a:cubicBezTo>
                <a:cubicBezTo>
                  <a:pt x="376" y="42"/>
                  <a:pt x="380" y="41"/>
                  <a:pt x="382" y="40"/>
                </a:cubicBezTo>
                <a:cubicBezTo>
                  <a:pt x="386" y="42"/>
                  <a:pt x="381" y="43"/>
                  <a:pt x="383" y="45"/>
                </a:cubicBezTo>
                <a:cubicBezTo>
                  <a:pt x="387" y="45"/>
                  <a:pt x="387" y="45"/>
                  <a:pt x="389" y="44"/>
                </a:cubicBezTo>
                <a:cubicBezTo>
                  <a:pt x="387" y="43"/>
                  <a:pt x="387" y="44"/>
                  <a:pt x="385" y="44"/>
                </a:cubicBezTo>
                <a:cubicBezTo>
                  <a:pt x="384" y="44"/>
                  <a:pt x="385" y="43"/>
                  <a:pt x="385" y="43"/>
                </a:cubicBezTo>
                <a:cubicBezTo>
                  <a:pt x="384" y="41"/>
                  <a:pt x="388" y="42"/>
                  <a:pt x="391" y="42"/>
                </a:cubicBezTo>
                <a:cubicBezTo>
                  <a:pt x="391" y="41"/>
                  <a:pt x="391" y="41"/>
                  <a:pt x="391" y="41"/>
                </a:cubicBezTo>
                <a:cubicBezTo>
                  <a:pt x="388" y="40"/>
                  <a:pt x="385" y="41"/>
                  <a:pt x="384" y="39"/>
                </a:cubicBezTo>
                <a:cubicBezTo>
                  <a:pt x="387" y="39"/>
                  <a:pt x="390" y="40"/>
                  <a:pt x="393" y="39"/>
                </a:cubicBezTo>
                <a:cubicBezTo>
                  <a:pt x="393" y="39"/>
                  <a:pt x="393" y="39"/>
                  <a:pt x="393" y="39"/>
                </a:cubicBezTo>
                <a:cubicBezTo>
                  <a:pt x="394" y="38"/>
                  <a:pt x="392" y="38"/>
                  <a:pt x="392" y="38"/>
                </a:cubicBezTo>
                <a:cubicBezTo>
                  <a:pt x="393" y="37"/>
                  <a:pt x="395" y="37"/>
                  <a:pt x="394" y="37"/>
                </a:cubicBezTo>
                <a:cubicBezTo>
                  <a:pt x="394" y="33"/>
                  <a:pt x="394" y="33"/>
                  <a:pt x="394" y="33"/>
                </a:cubicBezTo>
                <a:cubicBezTo>
                  <a:pt x="392" y="34"/>
                  <a:pt x="392" y="34"/>
                  <a:pt x="392" y="34"/>
                </a:cubicBezTo>
                <a:cubicBezTo>
                  <a:pt x="391" y="33"/>
                  <a:pt x="391" y="33"/>
                  <a:pt x="391" y="33"/>
                </a:cubicBezTo>
                <a:cubicBezTo>
                  <a:pt x="391" y="34"/>
                  <a:pt x="391" y="34"/>
                  <a:pt x="391" y="34"/>
                </a:cubicBezTo>
                <a:cubicBezTo>
                  <a:pt x="393" y="34"/>
                  <a:pt x="393" y="34"/>
                  <a:pt x="393" y="34"/>
                </a:cubicBezTo>
                <a:cubicBezTo>
                  <a:pt x="391" y="35"/>
                  <a:pt x="392" y="38"/>
                  <a:pt x="391" y="38"/>
                </a:cubicBezTo>
                <a:cubicBezTo>
                  <a:pt x="391" y="38"/>
                  <a:pt x="391" y="38"/>
                  <a:pt x="391" y="39"/>
                </a:cubicBezTo>
                <a:cubicBezTo>
                  <a:pt x="391" y="39"/>
                  <a:pt x="391" y="39"/>
                  <a:pt x="391" y="39"/>
                </a:cubicBezTo>
                <a:cubicBezTo>
                  <a:pt x="389" y="39"/>
                  <a:pt x="386" y="39"/>
                  <a:pt x="385" y="39"/>
                </a:cubicBezTo>
                <a:cubicBezTo>
                  <a:pt x="386" y="38"/>
                  <a:pt x="386" y="38"/>
                  <a:pt x="386" y="38"/>
                </a:cubicBezTo>
                <a:cubicBezTo>
                  <a:pt x="383" y="36"/>
                  <a:pt x="382" y="35"/>
                  <a:pt x="383" y="33"/>
                </a:cubicBezTo>
                <a:cubicBezTo>
                  <a:pt x="383" y="33"/>
                  <a:pt x="380" y="32"/>
                  <a:pt x="382" y="32"/>
                </a:cubicBezTo>
                <a:cubicBezTo>
                  <a:pt x="383" y="32"/>
                  <a:pt x="383" y="32"/>
                  <a:pt x="383" y="32"/>
                </a:cubicBezTo>
                <a:cubicBezTo>
                  <a:pt x="383" y="32"/>
                  <a:pt x="383" y="32"/>
                  <a:pt x="383" y="32"/>
                </a:cubicBezTo>
                <a:cubicBezTo>
                  <a:pt x="381" y="32"/>
                  <a:pt x="381" y="32"/>
                  <a:pt x="381" y="32"/>
                </a:cubicBezTo>
                <a:cubicBezTo>
                  <a:pt x="380" y="34"/>
                  <a:pt x="385" y="38"/>
                  <a:pt x="380" y="40"/>
                </a:cubicBezTo>
                <a:cubicBezTo>
                  <a:pt x="378" y="40"/>
                  <a:pt x="378" y="40"/>
                  <a:pt x="378" y="40"/>
                </a:cubicBezTo>
                <a:cubicBezTo>
                  <a:pt x="374" y="41"/>
                  <a:pt x="372" y="43"/>
                  <a:pt x="367" y="43"/>
                </a:cubicBezTo>
                <a:cubicBezTo>
                  <a:pt x="367" y="43"/>
                  <a:pt x="367" y="43"/>
                  <a:pt x="367" y="43"/>
                </a:cubicBezTo>
                <a:cubicBezTo>
                  <a:pt x="368" y="43"/>
                  <a:pt x="368" y="42"/>
                  <a:pt x="369" y="42"/>
                </a:cubicBezTo>
                <a:cubicBezTo>
                  <a:pt x="367" y="41"/>
                  <a:pt x="371" y="40"/>
                  <a:pt x="374" y="40"/>
                </a:cubicBezTo>
                <a:cubicBezTo>
                  <a:pt x="373" y="40"/>
                  <a:pt x="373" y="40"/>
                  <a:pt x="373" y="40"/>
                </a:cubicBezTo>
                <a:cubicBezTo>
                  <a:pt x="370" y="38"/>
                  <a:pt x="367" y="41"/>
                  <a:pt x="363" y="40"/>
                </a:cubicBezTo>
                <a:cubicBezTo>
                  <a:pt x="364" y="40"/>
                  <a:pt x="365" y="40"/>
                  <a:pt x="366" y="39"/>
                </a:cubicBezTo>
                <a:cubicBezTo>
                  <a:pt x="368" y="38"/>
                  <a:pt x="365" y="37"/>
                  <a:pt x="364" y="36"/>
                </a:cubicBezTo>
                <a:cubicBezTo>
                  <a:pt x="365" y="36"/>
                  <a:pt x="365" y="36"/>
                  <a:pt x="365" y="36"/>
                </a:cubicBezTo>
                <a:cubicBezTo>
                  <a:pt x="363" y="35"/>
                  <a:pt x="361" y="37"/>
                  <a:pt x="359" y="35"/>
                </a:cubicBezTo>
                <a:cubicBezTo>
                  <a:pt x="359" y="34"/>
                  <a:pt x="363" y="35"/>
                  <a:pt x="363" y="35"/>
                </a:cubicBezTo>
                <a:cubicBezTo>
                  <a:pt x="359" y="35"/>
                  <a:pt x="362" y="33"/>
                  <a:pt x="361" y="33"/>
                </a:cubicBezTo>
                <a:cubicBezTo>
                  <a:pt x="360" y="32"/>
                  <a:pt x="368" y="30"/>
                  <a:pt x="361" y="29"/>
                </a:cubicBezTo>
                <a:cubicBezTo>
                  <a:pt x="359" y="29"/>
                  <a:pt x="362" y="30"/>
                  <a:pt x="361" y="30"/>
                </a:cubicBezTo>
                <a:cubicBezTo>
                  <a:pt x="357" y="31"/>
                  <a:pt x="362" y="32"/>
                  <a:pt x="359" y="33"/>
                </a:cubicBezTo>
                <a:cubicBezTo>
                  <a:pt x="358" y="32"/>
                  <a:pt x="355" y="33"/>
                  <a:pt x="354" y="33"/>
                </a:cubicBezTo>
                <a:cubicBezTo>
                  <a:pt x="354" y="34"/>
                  <a:pt x="354" y="35"/>
                  <a:pt x="355" y="35"/>
                </a:cubicBezTo>
                <a:cubicBezTo>
                  <a:pt x="358" y="34"/>
                  <a:pt x="356" y="34"/>
                  <a:pt x="358" y="33"/>
                </a:cubicBezTo>
                <a:cubicBezTo>
                  <a:pt x="359" y="34"/>
                  <a:pt x="359" y="35"/>
                  <a:pt x="358" y="36"/>
                </a:cubicBezTo>
                <a:cubicBezTo>
                  <a:pt x="359" y="36"/>
                  <a:pt x="360" y="36"/>
                  <a:pt x="360" y="36"/>
                </a:cubicBezTo>
                <a:cubicBezTo>
                  <a:pt x="357" y="36"/>
                  <a:pt x="358" y="37"/>
                  <a:pt x="357" y="38"/>
                </a:cubicBezTo>
                <a:cubicBezTo>
                  <a:pt x="358" y="38"/>
                  <a:pt x="359" y="38"/>
                  <a:pt x="360" y="39"/>
                </a:cubicBezTo>
                <a:cubicBezTo>
                  <a:pt x="356" y="39"/>
                  <a:pt x="356" y="39"/>
                  <a:pt x="356" y="39"/>
                </a:cubicBezTo>
                <a:cubicBezTo>
                  <a:pt x="357" y="40"/>
                  <a:pt x="360" y="40"/>
                  <a:pt x="361" y="41"/>
                </a:cubicBezTo>
                <a:cubicBezTo>
                  <a:pt x="359" y="41"/>
                  <a:pt x="359" y="41"/>
                  <a:pt x="359" y="41"/>
                </a:cubicBezTo>
                <a:cubicBezTo>
                  <a:pt x="357" y="42"/>
                  <a:pt x="353" y="41"/>
                  <a:pt x="352" y="40"/>
                </a:cubicBezTo>
                <a:cubicBezTo>
                  <a:pt x="353" y="39"/>
                  <a:pt x="353" y="39"/>
                  <a:pt x="353" y="39"/>
                </a:cubicBezTo>
                <a:cubicBezTo>
                  <a:pt x="350" y="39"/>
                  <a:pt x="350" y="39"/>
                  <a:pt x="350" y="39"/>
                </a:cubicBezTo>
                <a:cubicBezTo>
                  <a:pt x="351" y="38"/>
                  <a:pt x="350" y="37"/>
                  <a:pt x="351" y="37"/>
                </a:cubicBezTo>
                <a:cubicBezTo>
                  <a:pt x="351" y="37"/>
                  <a:pt x="352" y="37"/>
                  <a:pt x="353" y="37"/>
                </a:cubicBezTo>
                <a:cubicBezTo>
                  <a:pt x="350" y="37"/>
                  <a:pt x="350" y="37"/>
                  <a:pt x="350" y="37"/>
                </a:cubicBezTo>
                <a:cubicBezTo>
                  <a:pt x="352" y="36"/>
                  <a:pt x="352" y="36"/>
                  <a:pt x="352" y="36"/>
                </a:cubicBezTo>
                <a:cubicBezTo>
                  <a:pt x="350" y="36"/>
                  <a:pt x="350" y="36"/>
                  <a:pt x="350" y="36"/>
                </a:cubicBezTo>
                <a:cubicBezTo>
                  <a:pt x="349" y="36"/>
                  <a:pt x="349" y="37"/>
                  <a:pt x="348" y="37"/>
                </a:cubicBezTo>
                <a:cubicBezTo>
                  <a:pt x="348" y="37"/>
                  <a:pt x="348" y="37"/>
                  <a:pt x="348" y="37"/>
                </a:cubicBezTo>
                <a:cubicBezTo>
                  <a:pt x="346" y="37"/>
                  <a:pt x="344" y="39"/>
                  <a:pt x="342" y="38"/>
                </a:cubicBezTo>
                <a:cubicBezTo>
                  <a:pt x="345" y="37"/>
                  <a:pt x="345" y="37"/>
                  <a:pt x="345" y="37"/>
                </a:cubicBezTo>
                <a:cubicBezTo>
                  <a:pt x="344" y="37"/>
                  <a:pt x="344" y="37"/>
                  <a:pt x="343" y="36"/>
                </a:cubicBezTo>
                <a:cubicBezTo>
                  <a:pt x="344" y="36"/>
                  <a:pt x="344" y="36"/>
                  <a:pt x="345" y="36"/>
                </a:cubicBezTo>
                <a:cubicBezTo>
                  <a:pt x="344" y="35"/>
                  <a:pt x="348" y="34"/>
                  <a:pt x="346" y="33"/>
                </a:cubicBezTo>
                <a:cubicBezTo>
                  <a:pt x="346" y="34"/>
                  <a:pt x="344" y="33"/>
                  <a:pt x="343" y="33"/>
                </a:cubicBezTo>
                <a:cubicBezTo>
                  <a:pt x="342" y="32"/>
                  <a:pt x="345" y="32"/>
                  <a:pt x="345" y="32"/>
                </a:cubicBezTo>
                <a:cubicBezTo>
                  <a:pt x="340" y="32"/>
                  <a:pt x="340" y="32"/>
                  <a:pt x="340" y="32"/>
                </a:cubicBezTo>
                <a:cubicBezTo>
                  <a:pt x="340" y="32"/>
                  <a:pt x="341" y="33"/>
                  <a:pt x="341" y="33"/>
                </a:cubicBezTo>
                <a:cubicBezTo>
                  <a:pt x="340" y="33"/>
                  <a:pt x="342" y="35"/>
                  <a:pt x="339" y="34"/>
                </a:cubicBezTo>
                <a:cubicBezTo>
                  <a:pt x="341" y="35"/>
                  <a:pt x="341" y="35"/>
                  <a:pt x="341" y="35"/>
                </a:cubicBezTo>
                <a:cubicBezTo>
                  <a:pt x="340" y="35"/>
                  <a:pt x="339" y="35"/>
                  <a:pt x="339" y="35"/>
                </a:cubicBezTo>
                <a:cubicBezTo>
                  <a:pt x="340" y="35"/>
                  <a:pt x="341" y="36"/>
                  <a:pt x="339" y="37"/>
                </a:cubicBezTo>
                <a:cubicBezTo>
                  <a:pt x="337" y="37"/>
                  <a:pt x="336" y="37"/>
                  <a:pt x="335" y="36"/>
                </a:cubicBezTo>
                <a:cubicBezTo>
                  <a:pt x="335" y="36"/>
                  <a:pt x="337" y="35"/>
                  <a:pt x="337" y="35"/>
                </a:cubicBezTo>
                <a:cubicBezTo>
                  <a:pt x="337" y="35"/>
                  <a:pt x="336" y="35"/>
                  <a:pt x="336" y="34"/>
                </a:cubicBezTo>
                <a:cubicBezTo>
                  <a:pt x="337" y="34"/>
                  <a:pt x="337" y="34"/>
                  <a:pt x="338" y="34"/>
                </a:cubicBezTo>
                <a:cubicBezTo>
                  <a:pt x="339" y="33"/>
                  <a:pt x="337" y="33"/>
                  <a:pt x="336" y="32"/>
                </a:cubicBezTo>
                <a:cubicBezTo>
                  <a:pt x="335" y="33"/>
                  <a:pt x="335" y="33"/>
                  <a:pt x="335" y="33"/>
                </a:cubicBezTo>
                <a:cubicBezTo>
                  <a:pt x="334" y="33"/>
                  <a:pt x="334" y="33"/>
                  <a:pt x="333" y="33"/>
                </a:cubicBezTo>
                <a:cubicBezTo>
                  <a:pt x="333" y="32"/>
                  <a:pt x="334" y="32"/>
                  <a:pt x="334" y="32"/>
                </a:cubicBezTo>
                <a:cubicBezTo>
                  <a:pt x="338" y="32"/>
                  <a:pt x="336" y="31"/>
                  <a:pt x="337" y="30"/>
                </a:cubicBezTo>
                <a:cubicBezTo>
                  <a:pt x="335" y="30"/>
                  <a:pt x="336" y="31"/>
                  <a:pt x="335" y="31"/>
                </a:cubicBezTo>
                <a:cubicBezTo>
                  <a:pt x="334" y="31"/>
                  <a:pt x="333" y="31"/>
                  <a:pt x="332" y="30"/>
                </a:cubicBezTo>
                <a:cubicBezTo>
                  <a:pt x="332" y="30"/>
                  <a:pt x="332" y="30"/>
                  <a:pt x="333" y="29"/>
                </a:cubicBezTo>
                <a:cubicBezTo>
                  <a:pt x="335" y="29"/>
                  <a:pt x="339" y="29"/>
                  <a:pt x="337" y="27"/>
                </a:cubicBezTo>
                <a:cubicBezTo>
                  <a:pt x="333" y="26"/>
                  <a:pt x="336" y="30"/>
                  <a:pt x="332" y="29"/>
                </a:cubicBezTo>
                <a:cubicBezTo>
                  <a:pt x="332" y="31"/>
                  <a:pt x="329" y="30"/>
                  <a:pt x="328" y="32"/>
                </a:cubicBezTo>
                <a:cubicBezTo>
                  <a:pt x="325" y="32"/>
                  <a:pt x="325" y="33"/>
                  <a:pt x="322" y="33"/>
                </a:cubicBezTo>
                <a:cubicBezTo>
                  <a:pt x="320" y="31"/>
                  <a:pt x="320" y="30"/>
                  <a:pt x="322" y="29"/>
                </a:cubicBezTo>
                <a:cubicBezTo>
                  <a:pt x="321" y="30"/>
                  <a:pt x="321" y="30"/>
                  <a:pt x="321" y="30"/>
                </a:cubicBezTo>
                <a:cubicBezTo>
                  <a:pt x="320" y="30"/>
                  <a:pt x="320" y="30"/>
                  <a:pt x="319" y="30"/>
                </a:cubicBezTo>
                <a:cubicBezTo>
                  <a:pt x="319" y="29"/>
                  <a:pt x="320" y="28"/>
                  <a:pt x="321" y="28"/>
                </a:cubicBezTo>
                <a:cubicBezTo>
                  <a:pt x="323" y="29"/>
                  <a:pt x="324" y="28"/>
                  <a:pt x="327" y="29"/>
                </a:cubicBezTo>
                <a:cubicBezTo>
                  <a:pt x="327" y="30"/>
                  <a:pt x="322" y="30"/>
                  <a:pt x="322" y="32"/>
                </a:cubicBezTo>
                <a:cubicBezTo>
                  <a:pt x="326" y="31"/>
                  <a:pt x="326" y="30"/>
                  <a:pt x="329" y="28"/>
                </a:cubicBezTo>
                <a:cubicBezTo>
                  <a:pt x="328" y="28"/>
                  <a:pt x="328" y="28"/>
                  <a:pt x="328" y="28"/>
                </a:cubicBezTo>
                <a:cubicBezTo>
                  <a:pt x="328" y="28"/>
                  <a:pt x="328" y="29"/>
                  <a:pt x="327" y="28"/>
                </a:cubicBezTo>
                <a:cubicBezTo>
                  <a:pt x="325" y="28"/>
                  <a:pt x="319" y="27"/>
                  <a:pt x="321" y="25"/>
                </a:cubicBezTo>
                <a:cubicBezTo>
                  <a:pt x="318" y="26"/>
                  <a:pt x="317" y="25"/>
                  <a:pt x="315" y="24"/>
                </a:cubicBezTo>
                <a:cubicBezTo>
                  <a:pt x="315" y="25"/>
                  <a:pt x="315" y="25"/>
                  <a:pt x="315" y="25"/>
                </a:cubicBezTo>
                <a:cubicBezTo>
                  <a:pt x="313" y="26"/>
                  <a:pt x="317" y="25"/>
                  <a:pt x="318" y="26"/>
                </a:cubicBezTo>
                <a:cubicBezTo>
                  <a:pt x="314" y="27"/>
                  <a:pt x="317" y="30"/>
                  <a:pt x="317" y="31"/>
                </a:cubicBezTo>
                <a:cubicBezTo>
                  <a:pt x="317" y="32"/>
                  <a:pt x="317" y="33"/>
                  <a:pt x="315" y="33"/>
                </a:cubicBezTo>
                <a:cubicBezTo>
                  <a:pt x="314" y="33"/>
                  <a:pt x="314" y="33"/>
                  <a:pt x="314" y="33"/>
                </a:cubicBezTo>
                <a:cubicBezTo>
                  <a:pt x="318" y="30"/>
                  <a:pt x="310" y="31"/>
                  <a:pt x="309" y="29"/>
                </a:cubicBezTo>
                <a:cubicBezTo>
                  <a:pt x="308" y="30"/>
                  <a:pt x="308" y="31"/>
                  <a:pt x="305" y="32"/>
                </a:cubicBezTo>
                <a:cubicBezTo>
                  <a:pt x="304" y="31"/>
                  <a:pt x="304" y="31"/>
                  <a:pt x="304" y="31"/>
                </a:cubicBezTo>
                <a:cubicBezTo>
                  <a:pt x="305" y="31"/>
                  <a:pt x="304" y="30"/>
                  <a:pt x="305" y="30"/>
                </a:cubicBezTo>
                <a:cubicBezTo>
                  <a:pt x="304" y="30"/>
                  <a:pt x="302" y="29"/>
                  <a:pt x="303" y="28"/>
                </a:cubicBezTo>
                <a:cubicBezTo>
                  <a:pt x="304" y="27"/>
                  <a:pt x="306" y="29"/>
                  <a:pt x="308" y="28"/>
                </a:cubicBezTo>
                <a:cubicBezTo>
                  <a:pt x="307" y="27"/>
                  <a:pt x="306" y="26"/>
                  <a:pt x="304" y="26"/>
                </a:cubicBezTo>
                <a:cubicBezTo>
                  <a:pt x="304" y="25"/>
                  <a:pt x="305" y="24"/>
                  <a:pt x="306" y="24"/>
                </a:cubicBezTo>
                <a:cubicBezTo>
                  <a:pt x="300" y="24"/>
                  <a:pt x="305" y="26"/>
                  <a:pt x="300" y="27"/>
                </a:cubicBezTo>
                <a:cubicBezTo>
                  <a:pt x="302" y="29"/>
                  <a:pt x="297" y="30"/>
                  <a:pt x="300" y="32"/>
                </a:cubicBezTo>
                <a:cubicBezTo>
                  <a:pt x="297" y="32"/>
                  <a:pt x="297" y="34"/>
                  <a:pt x="295" y="35"/>
                </a:cubicBezTo>
                <a:cubicBezTo>
                  <a:pt x="294" y="34"/>
                  <a:pt x="294" y="33"/>
                  <a:pt x="295" y="32"/>
                </a:cubicBezTo>
                <a:cubicBezTo>
                  <a:pt x="294" y="31"/>
                  <a:pt x="297" y="29"/>
                  <a:pt x="293" y="29"/>
                </a:cubicBezTo>
                <a:cubicBezTo>
                  <a:pt x="291" y="31"/>
                  <a:pt x="291" y="31"/>
                  <a:pt x="291" y="31"/>
                </a:cubicBezTo>
                <a:cubicBezTo>
                  <a:pt x="285" y="31"/>
                  <a:pt x="293" y="29"/>
                  <a:pt x="289" y="28"/>
                </a:cubicBezTo>
                <a:cubicBezTo>
                  <a:pt x="290" y="27"/>
                  <a:pt x="293" y="28"/>
                  <a:pt x="293" y="27"/>
                </a:cubicBezTo>
                <a:cubicBezTo>
                  <a:pt x="291" y="27"/>
                  <a:pt x="293" y="26"/>
                  <a:pt x="293" y="26"/>
                </a:cubicBezTo>
                <a:cubicBezTo>
                  <a:pt x="291" y="27"/>
                  <a:pt x="289" y="25"/>
                  <a:pt x="285" y="25"/>
                </a:cubicBezTo>
                <a:cubicBezTo>
                  <a:pt x="290" y="24"/>
                  <a:pt x="287" y="23"/>
                  <a:pt x="291" y="22"/>
                </a:cubicBezTo>
                <a:cubicBezTo>
                  <a:pt x="294" y="23"/>
                  <a:pt x="298" y="22"/>
                  <a:pt x="299" y="21"/>
                </a:cubicBezTo>
                <a:cubicBezTo>
                  <a:pt x="298" y="21"/>
                  <a:pt x="298" y="21"/>
                  <a:pt x="298" y="21"/>
                </a:cubicBezTo>
                <a:cubicBezTo>
                  <a:pt x="297" y="21"/>
                  <a:pt x="297" y="21"/>
                  <a:pt x="296" y="22"/>
                </a:cubicBezTo>
                <a:cubicBezTo>
                  <a:pt x="293" y="22"/>
                  <a:pt x="293" y="20"/>
                  <a:pt x="292" y="20"/>
                </a:cubicBezTo>
                <a:cubicBezTo>
                  <a:pt x="291" y="21"/>
                  <a:pt x="287" y="21"/>
                  <a:pt x="287" y="20"/>
                </a:cubicBezTo>
                <a:cubicBezTo>
                  <a:pt x="283" y="21"/>
                  <a:pt x="285" y="23"/>
                  <a:pt x="285" y="24"/>
                </a:cubicBezTo>
                <a:cubicBezTo>
                  <a:pt x="284" y="24"/>
                  <a:pt x="284" y="24"/>
                  <a:pt x="284" y="24"/>
                </a:cubicBezTo>
                <a:cubicBezTo>
                  <a:pt x="283" y="24"/>
                  <a:pt x="282" y="23"/>
                  <a:pt x="282" y="24"/>
                </a:cubicBezTo>
                <a:cubicBezTo>
                  <a:pt x="281" y="25"/>
                  <a:pt x="286" y="25"/>
                  <a:pt x="282" y="26"/>
                </a:cubicBezTo>
                <a:cubicBezTo>
                  <a:pt x="280" y="27"/>
                  <a:pt x="278" y="25"/>
                  <a:pt x="276" y="25"/>
                </a:cubicBezTo>
                <a:cubicBezTo>
                  <a:pt x="276" y="26"/>
                  <a:pt x="276" y="26"/>
                  <a:pt x="276" y="26"/>
                </a:cubicBezTo>
                <a:cubicBezTo>
                  <a:pt x="275" y="27"/>
                  <a:pt x="274" y="28"/>
                  <a:pt x="272" y="27"/>
                </a:cubicBezTo>
                <a:cubicBezTo>
                  <a:pt x="273" y="26"/>
                  <a:pt x="270" y="24"/>
                  <a:pt x="274" y="24"/>
                </a:cubicBezTo>
                <a:cubicBezTo>
                  <a:pt x="273" y="23"/>
                  <a:pt x="273" y="23"/>
                  <a:pt x="273" y="23"/>
                </a:cubicBezTo>
                <a:cubicBezTo>
                  <a:pt x="275" y="23"/>
                  <a:pt x="275" y="23"/>
                  <a:pt x="275" y="23"/>
                </a:cubicBezTo>
                <a:cubicBezTo>
                  <a:pt x="274" y="20"/>
                  <a:pt x="275" y="18"/>
                  <a:pt x="271" y="16"/>
                </a:cubicBezTo>
                <a:cubicBezTo>
                  <a:pt x="272" y="16"/>
                  <a:pt x="272" y="16"/>
                  <a:pt x="273" y="16"/>
                </a:cubicBezTo>
                <a:cubicBezTo>
                  <a:pt x="273" y="13"/>
                  <a:pt x="273" y="13"/>
                  <a:pt x="273" y="13"/>
                </a:cubicBezTo>
                <a:cubicBezTo>
                  <a:pt x="270" y="13"/>
                  <a:pt x="270" y="14"/>
                  <a:pt x="269" y="15"/>
                </a:cubicBezTo>
                <a:cubicBezTo>
                  <a:pt x="273" y="15"/>
                  <a:pt x="273" y="15"/>
                  <a:pt x="273" y="15"/>
                </a:cubicBezTo>
                <a:cubicBezTo>
                  <a:pt x="272" y="16"/>
                  <a:pt x="269" y="16"/>
                  <a:pt x="268" y="16"/>
                </a:cubicBezTo>
                <a:cubicBezTo>
                  <a:pt x="271" y="17"/>
                  <a:pt x="271" y="17"/>
                  <a:pt x="271" y="17"/>
                </a:cubicBezTo>
                <a:cubicBezTo>
                  <a:pt x="270" y="18"/>
                  <a:pt x="270" y="18"/>
                  <a:pt x="270" y="18"/>
                </a:cubicBezTo>
                <a:cubicBezTo>
                  <a:pt x="273" y="19"/>
                  <a:pt x="269" y="21"/>
                  <a:pt x="272" y="22"/>
                </a:cubicBezTo>
                <a:cubicBezTo>
                  <a:pt x="273" y="24"/>
                  <a:pt x="269" y="24"/>
                  <a:pt x="267" y="25"/>
                </a:cubicBezTo>
                <a:cubicBezTo>
                  <a:pt x="266" y="26"/>
                  <a:pt x="268" y="27"/>
                  <a:pt x="269" y="28"/>
                </a:cubicBezTo>
                <a:cubicBezTo>
                  <a:pt x="268" y="28"/>
                  <a:pt x="268" y="28"/>
                  <a:pt x="268" y="28"/>
                </a:cubicBezTo>
                <a:cubicBezTo>
                  <a:pt x="266" y="28"/>
                  <a:pt x="264" y="28"/>
                  <a:pt x="263" y="28"/>
                </a:cubicBezTo>
                <a:cubicBezTo>
                  <a:pt x="267" y="27"/>
                  <a:pt x="262" y="25"/>
                  <a:pt x="263" y="24"/>
                </a:cubicBezTo>
                <a:cubicBezTo>
                  <a:pt x="266" y="25"/>
                  <a:pt x="267" y="23"/>
                  <a:pt x="269" y="23"/>
                </a:cubicBezTo>
                <a:cubicBezTo>
                  <a:pt x="268" y="22"/>
                  <a:pt x="267" y="22"/>
                  <a:pt x="266" y="22"/>
                </a:cubicBezTo>
                <a:cubicBezTo>
                  <a:pt x="267" y="22"/>
                  <a:pt x="267" y="22"/>
                  <a:pt x="267" y="22"/>
                </a:cubicBezTo>
                <a:cubicBezTo>
                  <a:pt x="265" y="23"/>
                  <a:pt x="265" y="23"/>
                  <a:pt x="265" y="23"/>
                </a:cubicBezTo>
                <a:cubicBezTo>
                  <a:pt x="263" y="22"/>
                  <a:pt x="263" y="22"/>
                  <a:pt x="263" y="22"/>
                </a:cubicBezTo>
                <a:cubicBezTo>
                  <a:pt x="262" y="24"/>
                  <a:pt x="262" y="25"/>
                  <a:pt x="261" y="27"/>
                </a:cubicBezTo>
                <a:cubicBezTo>
                  <a:pt x="258" y="27"/>
                  <a:pt x="258" y="26"/>
                  <a:pt x="256" y="26"/>
                </a:cubicBezTo>
                <a:cubicBezTo>
                  <a:pt x="259" y="25"/>
                  <a:pt x="259" y="22"/>
                  <a:pt x="262" y="21"/>
                </a:cubicBezTo>
                <a:cubicBezTo>
                  <a:pt x="261" y="20"/>
                  <a:pt x="266" y="19"/>
                  <a:pt x="263" y="18"/>
                </a:cubicBezTo>
                <a:cubicBezTo>
                  <a:pt x="262" y="16"/>
                  <a:pt x="262" y="14"/>
                  <a:pt x="258" y="13"/>
                </a:cubicBezTo>
                <a:cubicBezTo>
                  <a:pt x="258" y="14"/>
                  <a:pt x="258" y="14"/>
                  <a:pt x="258" y="14"/>
                </a:cubicBezTo>
                <a:cubicBezTo>
                  <a:pt x="260" y="16"/>
                  <a:pt x="263" y="17"/>
                  <a:pt x="260" y="19"/>
                </a:cubicBezTo>
                <a:cubicBezTo>
                  <a:pt x="259" y="19"/>
                  <a:pt x="258" y="19"/>
                  <a:pt x="258" y="19"/>
                </a:cubicBezTo>
                <a:cubicBezTo>
                  <a:pt x="259" y="18"/>
                  <a:pt x="259" y="18"/>
                  <a:pt x="259" y="18"/>
                </a:cubicBezTo>
                <a:cubicBezTo>
                  <a:pt x="258" y="18"/>
                  <a:pt x="258" y="17"/>
                  <a:pt x="256" y="17"/>
                </a:cubicBezTo>
                <a:cubicBezTo>
                  <a:pt x="255" y="19"/>
                  <a:pt x="256" y="20"/>
                  <a:pt x="256" y="21"/>
                </a:cubicBezTo>
                <a:cubicBezTo>
                  <a:pt x="259" y="21"/>
                  <a:pt x="255" y="24"/>
                  <a:pt x="256" y="25"/>
                </a:cubicBezTo>
                <a:cubicBezTo>
                  <a:pt x="250" y="24"/>
                  <a:pt x="255" y="28"/>
                  <a:pt x="250" y="28"/>
                </a:cubicBezTo>
                <a:cubicBezTo>
                  <a:pt x="250" y="29"/>
                  <a:pt x="250" y="29"/>
                  <a:pt x="250" y="29"/>
                </a:cubicBezTo>
                <a:cubicBezTo>
                  <a:pt x="249" y="29"/>
                  <a:pt x="249" y="29"/>
                  <a:pt x="248" y="29"/>
                </a:cubicBezTo>
                <a:cubicBezTo>
                  <a:pt x="248" y="30"/>
                  <a:pt x="248" y="30"/>
                  <a:pt x="248" y="30"/>
                </a:cubicBezTo>
                <a:cubicBezTo>
                  <a:pt x="245" y="30"/>
                  <a:pt x="245" y="29"/>
                  <a:pt x="243" y="28"/>
                </a:cubicBezTo>
                <a:cubicBezTo>
                  <a:pt x="244" y="28"/>
                  <a:pt x="246" y="28"/>
                  <a:pt x="247" y="28"/>
                </a:cubicBezTo>
                <a:cubicBezTo>
                  <a:pt x="247" y="25"/>
                  <a:pt x="247" y="25"/>
                  <a:pt x="247" y="25"/>
                </a:cubicBezTo>
                <a:cubicBezTo>
                  <a:pt x="248" y="23"/>
                  <a:pt x="250" y="24"/>
                  <a:pt x="252" y="24"/>
                </a:cubicBezTo>
                <a:cubicBezTo>
                  <a:pt x="249" y="24"/>
                  <a:pt x="250" y="22"/>
                  <a:pt x="248" y="22"/>
                </a:cubicBezTo>
                <a:cubicBezTo>
                  <a:pt x="245" y="21"/>
                  <a:pt x="245" y="23"/>
                  <a:pt x="243" y="23"/>
                </a:cubicBezTo>
                <a:cubicBezTo>
                  <a:pt x="245" y="23"/>
                  <a:pt x="245" y="23"/>
                  <a:pt x="245" y="23"/>
                </a:cubicBezTo>
                <a:cubicBezTo>
                  <a:pt x="248" y="25"/>
                  <a:pt x="243" y="26"/>
                  <a:pt x="245" y="28"/>
                </a:cubicBezTo>
                <a:cubicBezTo>
                  <a:pt x="245" y="28"/>
                  <a:pt x="244" y="27"/>
                  <a:pt x="244" y="27"/>
                </a:cubicBezTo>
                <a:cubicBezTo>
                  <a:pt x="243" y="26"/>
                  <a:pt x="240" y="24"/>
                  <a:pt x="242" y="23"/>
                </a:cubicBezTo>
                <a:cubicBezTo>
                  <a:pt x="240" y="22"/>
                  <a:pt x="240" y="22"/>
                  <a:pt x="240" y="22"/>
                </a:cubicBezTo>
                <a:cubicBezTo>
                  <a:pt x="241" y="21"/>
                  <a:pt x="238" y="20"/>
                  <a:pt x="241" y="20"/>
                </a:cubicBezTo>
                <a:cubicBezTo>
                  <a:pt x="242" y="20"/>
                  <a:pt x="241" y="21"/>
                  <a:pt x="243" y="21"/>
                </a:cubicBezTo>
                <a:cubicBezTo>
                  <a:pt x="243" y="21"/>
                  <a:pt x="241" y="20"/>
                  <a:pt x="243" y="20"/>
                </a:cubicBezTo>
                <a:cubicBezTo>
                  <a:pt x="243" y="20"/>
                  <a:pt x="242" y="19"/>
                  <a:pt x="241" y="20"/>
                </a:cubicBezTo>
                <a:cubicBezTo>
                  <a:pt x="238" y="19"/>
                  <a:pt x="245" y="16"/>
                  <a:pt x="239" y="16"/>
                </a:cubicBezTo>
                <a:cubicBezTo>
                  <a:pt x="239" y="16"/>
                  <a:pt x="239" y="16"/>
                  <a:pt x="240" y="16"/>
                </a:cubicBezTo>
                <a:cubicBezTo>
                  <a:pt x="240" y="14"/>
                  <a:pt x="242" y="14"/>
                  <a:pt x="244" y="14"/>
                </a:cubicBezTo>
                <a:cubicBezTo>
                  <a:pt x="243" y="13"/>
                  <a:pt x="242" y="14"/>
                  <a:pt x="241" y="13"/>
                </a:cubicBezTo>
                <a:cubicBezTo>
                  <a:pt x="242" y="12"/>
                  <a:pt x="240" y="11"/>
                  <a:pt x="243" y="11"/>
                </a:cubicBezTo>
                <a:cubicBezTo>
                  <a:pt x="242" y="10"/>
                  <a:pt x="242" y="10"/>
                  <a:pt x="242" y="10"/>
                </a:cubicBezTo>
                <a:cubicBezTo>
                  <a:pt x="238" y="10"/>
                  <a:pt x="239" y="12"/>
                  <a:pt x="237" y="12"/>
                </a:cubicBezTo>
                <a:cubicBezTo>
                  <a:pt x="236" y="11"/>
                  <a:pt x="238" y="9"/>
                  <a:pt x="238" y="8"/>
                </a:cubicBezTo>
                <a:cubicBezTo>
                  <a:pt x="236" y="6"/>
                  <a:pt x="235" y="9"/>
                  <a:pt x="232" y="8"/>
                </a:cubicBezTo>
                <a:cubicBezTo>
                  <a:pt x="232" y="9"/>
                  <a:pt x="233" y="10"/>
                  <a:pt x="235" y="10"/>
                </a:cubicBezTo>
                <a:cubicBezTo>
                  <a:pt x="233" y="11"/>
                  <a:pt x="236" y="12"/>
                  <a:pt x="233" y="13"/>
                </a:cubicBezTo>
                <a:cubicBezTo>
                  <a:pt x="227" y="13"/>
                  <a:pt x="231" y="15"/>
                  <a:pt x="228" y="17"/>
                </a:cubicBezTo>
                <a:cubicBezTo>
                  <a:pt x="227" y="18"/>
                  <a:pt x="230" y="18"/>
                  <a:pt x="231" y="19"/>
                </a:cubicBezTo>
                <a:cubicBezTo>
                  <a:pt x="231" y="20"/>
                  <a:pt x="229" y="21"/>
                  <a:pt x="228" y="21"/>
                </a:cubicBezTo>
                <a:cubicBezTo>
                  <a:pt x="227" y="21"/>
                  <a:pt x="227" y="21"/>
                  <a:pt x="227" y="21"/>
                </a:cubicBezTo>
                <a:cubicBezTo>
                  <a:pt x="224" y="21"/>
                  <a:pt x="223" y="20"/>
                  <a:pt x="221" y="19"/>
                </a:cubicBezTo>
                <a:cubicBezTo>
                  <a:pt x="223" y="18"/>
                  <a:pt x="223" y="18"/>
                  <a:pt x="223" y="18"/>
                </a:cubicBezTo>
                <a:cubicBezTo>
                  <a:pt x="222" y="16"/>
                  <a:pt x="227" y="14"/>
                  <a:pt x="228" y="11"/>
                </a:cubicBezTo>
                <a:cubicBezTo>
                  <a:pt x="224" y="11"/>
                  <a:pt x="228" y="13"/>
                  <a:pt x="225" y="14"/>
                </a:cubicBezTo>
                <a:cubicBezTo>
                  <a:pt x="224" y="14"/>
                  <a:pt x="224" y="14"/>
                  <a:pt x="224" y="13"/>
                </a:cubicBezTo>
                <a:cubicBezTo>
                  <a:pt x="221" y="13"/>
                  <a:pt x="221" y="13"/>
                  <a:pt x="221" y="13"/>
                </a:cubicBezTo>
                <a:cubicBezTo>
                  <a:pt x="221" y="14"/>
                  <a:pt x="219" y="15"/>
                  <a:pt x="221" y="16"/>
                </a:cubicBezTo>
                <a:cubicBezTo>
                  <a:pt x="216" y="17"/>
                  <a:pt x="220" y="19"/>
                  <a:pt x="219" y="21"/>
                </a:cubicBezTo>
                <a:cubicBezTo>
                  <a:pt x="215" y="20"/>
                  <a:pt x="215" y="18"/>
                  <a:pt x="212" y="17"/>
                </a:cubicBezTo>
                <a:cubicBezTo>
                  <a:pt x="211" y="16"/>
                  <a:pt x="214" y="16"/>
                  <a:pt x="215" y="15"/>
                </a:cubicBezTo>
                <a:cubicBezTo>
                  <a:pt x="214" y="15"/>
                  <a:pt x="214" y="14"/>
                  <a:pt x="214" y="14"/>
                </a:cubicBezTo>
                <a:cubicBezTo>
                  <a:pt x="218" y="13"/>
                  <a:pt x="218" y="13"/>
                  <a:pt x="218" y="13"/>
                </a:cubicBezTo>
                <a:cubicBezTo>
                  <a:pt x="216" y="13"/>
                  <a:pt x="213" y="14"/>
                  <a:pt x="212" y="13"/>
                </a:cubicBezTo>
                <a:cubicBezTo>
                  <a:pt x="214" y="12"/>
                  <a:pt x="214" y="12"/>
                  <a:pt x="214" y="12"/>
                </a:cubicBezTo>
                <a:cubicBezTo>
                  <a:pt x="214" y="12"/>
                  <a:pt x="213" y="12"/>
                  <a:pt x="213" y="11"/>
                </a:cubicBezTo>
                <a:cubicBezTo>
                  <a:pt x="215" y="11"/>
                  <a:pt x="215" y="11"/>
                  <a:pt x="215" y="11"/>
                </a:cubicBezTo>
                <a:cubicBezTo>
                  <a:pt x="213" y="11"/>
                  <a:pt x="212" y="11"/>
                  <a:pt x="212" y="12"/>
                </a:cubicBezTo>
                <a:cubicBezTo>
                  <a:pt x="211" y="12"/>
                  <a:pt x="209" y="12"/>
                  <a:pt x="208" y="11"/>
                </a:cubicBezTo>
                <a:cubicBezTo>
                  <a:pt x="208" y="11"/>
                  <a:pt x="209" y="11"/>
                  <a:pt x="209" y="11"/>
                </a:cubicBezTo>
                <a:cubicBezTo>
                  <a:pt x="210" y="11"/>
                  <a:pt x="210" y="11"/>
                  <a:pt x="210" y="11"/>
                </a:cubicBezTo>
                <a:cubicBezTo>
                  <a:pt x="206" y="9"/>
                  <a:pt x="216" y="11"/>
                  <a:pt x="217" y="9"/>
                </a:cubicBezTo>
                <a:cubicBezTo>
                  <a:pt x="216" y="9"/>
                  <a:pt x="216" y="8"/>
                  <a:pt x="214" y="8"/>
                </a:cubicBezTo>
                <a:cubicBezTo>
                  <a:pt x="214" y="9"/>
                  <a:pt x="216" y="9"/>
                  <a:pt x="215" y="10"/>
                </a:cubicBezTo>
                <a:cubicBezTo>
                  <a:pt x="213" y="10"/>
                  <a:pt x="210" y="10"/>
                  <a:pt x="209" y="9"/>
                </a:cubicBezTo>
                <a:cubicBezTo>
                  <a:pt x="213" y="9"/>
                  <a:pt x="209" y="7"/>
                  <a:pt x="210" y="6"/>
                </a:cubicBezTo>
                <a:cubicBezTo>
                  <a:pt x="207" y="6"/>
                  <a:pt x="207" y="6"/>
                  <a:pt x="207" y="6"/>
                </a:cubicBezTo>
                <a:cubicBezTo>
                  <a:pt x="205" y="8"/>
                  <a:pt x="207" y="11"/>
                  <a:pt x="207" y="14"/>
                </a:cubicBezTo>
                <a:cubicBezTo>
                  <a:pt x="203" y="14"/>
                  <a:pt x="203" y="14"/>
                  <a:pt x="203" y="14"/>
                </a:cubicBezTo>
                <a:cubicBezTo>
                  <a:pt x="203" y="14"/>
                  <a:pt x="203" y="14"/>
                  <a:pt x="203" y="14"/>
                </a:cubicBezTo>
                <a:cubicBezTo>
                  <a:pt x="205" y="15"/>
                  <a:pt x="207" y="14"/>
                  <a:pt x="208" y="14"/>
                </a:cubicBezTo>
                <a:cubicBezTo>
                  <a:pt x="210" y="16"/>
                  <a:pt x="210" y="19"/>
                  <a:pt x="208" y="21"/>
                </a:cubicBezTo>
                <a:cubicBezTo>
                  <a:pt x="207" y="20"/>
                  <a:pt x="204" y="20"/>
                  <a:pt x="204" y="19"/>
                </a:cubicBezTo>
                <a:cubicBezTo>
                  <a:pt x="205" y="18"/>
                  <a:pt x="204" y="16"/>
                  <a:pt x="203" y="15"/>
                </a:cubicBezTo>
                <a:cubicBezTo>
                  <a:pt x="203" y="18"/>
                  <a:pt x="201" y="21"/>
                  <a:pt x="204" y="23"/>
                </a:cubicBezTo>
                <a:cubicBezTo>
                  <a:pt x="204" y="22"/>
                  <a:pt x="204" y="22"/>
                  <a:pt x="204" y="22"/>
                </a:cubicBezTo>
                <a:cubicBezTo>
                  <a:pt x="205" y="22"/>
                  <a:pt x="206" y="21"/>
                  <a:pt x="208" y="21"/>
                </a:cubicBezTo>
                <a:cubicBezTo>
                  <a:pt x="209" y="23"/>
                  <a:pt x="209" y="23"/>
                  <a:pt x="209" y="23"/>
                </a:cubicBezTo>
                <a:cubicBezTo>
                  <a:pt x="208" y="24"/>
                  <a:pt x="206" y="23"/>
                  <a:pt x="204" y="23"/>
                </a:cubicBezTo>
                <a:cubicBezTo>
                  <a:pt x="207" y="25"/>
                  <a:pt x="203" y="26"/>
                  <a:pt x="201" y="27"/>
                </a:cubicBezTo>
                <a:cubicBezTo>
                  <a:pt x="201" y="27"/>
                  <a:pt x="201" y="27"/>
                  <a:pt x="201" y="27"/>
                </a:cubicBezTo>
                <a:cubicBezTo>
                  <a:pt x="202" y="26"/>
                  <a:pt x="198" y="25"/>
                  <a:pt x="202" y="24"/>
                </a:cubicBezTo>
                <a:cubicBezTo>
                  <a:pt x="201" y="24"/>
                  <a:pt x="199" y="24"/>
                  <a:pt x="199" y="23"/>
                </a:cubicBezTo>
                <a:cubicBezTo>
                  <a:pt x="195" y="23"/>
                  <a:pt x="200" y="20"/>
                  <a:pt x="197" y="20"/>
                </a:cubicBezTo>
                <a:cubicBezTo>
                  <a:pt x="197" y="19"/>
                  <a:pt x="199" y="19"/>
                  <a:pt x="200" y="19"/>
                </a:cubicBezTo>
                <a:cubicBezTo>
                  <a:pt x="198" y="18"/>
                  <a:pt x="198" y="18"/>
                  <a:pt x="198" y="18"/>
                </a:cubicBezTo>
                <a:cubicBezTo>
                  <a:pt x="195" y="20"/>
                  <a:pt x="195" y="20"/>
                  <a:pt x="195" y="20"/>
                </a:cubicBezTo>
                <a:cubicBezTo>
                  <a:pt x="189" y="20"/>
                  <a:pt x="197" y="19"/>
                  <a:pt x="195" y="18"/>
                </a:cubicBezTo>
                <a:cubicBezTo>
                  <a:pt x="198" y="17"/>
                  <a:pt x="198" y="15"/>
                  <a:pt x="200" y="13"/>
                </a:cubicBezTo>
                <a:cubicBezTo>
                  <a:pt x="197" y="13"/>
                  <a:pt x="199" y="12"/>
                  <a:pt x="197" y="11"/>
                </a:cubicBezTo>
                <a:cubicBezTo>
                  <a:pt x="195" y="12"/>
                  <a:pt x="193" y="15"/>
                  <a:pt x="192" y="17"/>
                </a:cubicBezTo>
                <a:cubicBezTo>
                  <a:pt x="191" y="18"/>
                  <a:pt x="186" y="18"/>
                  <a:pt x="186" y="20"/>
                </a:cubicBezTo>
                <a:cubicBezTo>
                  <a:pt x="188" y="20"/>
                  <a:pt x="191" y="20"/>
                  <a:pt x="190" y="21"/>
                </a:cubicBezTo>
                <a:cubicBezTo>
                  <a:pt x="188" y="22"/>
                  <a:pt x="185" y="23"/>
                  <a:pt x="182" y="22"/>
                </a:cubicBezTo>
                <a:cubicBezTo>
                  <a:pt x="183" y="22"/>
                  <a:pt x="182" y="21"/>
                  <a:pt x="183" y="21"/>
                </a:cubicBezTo>
                <a:cubicBezTo>
                  <a:pt x="184" y="22"/>
                  <a:pt x="184" y="22"/>
                  <a:pt x="184" y="22"/>
                </a:cubicBezTo>
                <a:cubicBezTo>
                  <a:pt x="185" y="22"/>
                  <a:pt x="186" y="22"/>
                  <a:pt x="186" y="22"/>
                </a:cubicBezTo>
                <a:cubicBezTo>
                  <a:pt x="184" y="21"/>
                  <a:pt x="184" y="21"/>
                  <a:pt x="184" y="21"/>
                </a:cubicBezTo>
                <a:cubicBezTo>
                  <a:pt x="184" y="21"/>
                  <a:pt x="183" y="21"/>
                  <a:pt x="182" y="21"/>
                </a:cubicBezTo>
                <a:cubicBezTo>
                  <a:pt x="176" y="17"/>
                  <a:pt x="188" y="17"/>
                  <a:pt x="188" y="13"/>
                </a:cubicBezTo>
                <a:cubicBezTo>
                  <a:pt x="190" y="11"/>
                  <a:pt x="196" y="11"/>
                  <a:pt x="195" y="9"/>
                </a:cubicBezTo>
                <a:cubicBezTo>
                  <a:pt x="199" y="5"/>
                  <a:pt x="197" y="11"/>
                  <a:pt x="201" y="10"/>
                </a:cubicBezTo>
                <a:cubicBezTo>
                  <a:pt x="202" y="9"/>
                  <a:pt x="197" y="8"/>
                  <a:pt x="201" y="6"/>
                </a:cubicBezTo>
                <a:cubicBezTo>
                  <a:pt x="198" y="6"/>
                  <a:pt x="198" y="6"/>
                  <a:pt x="198" y="6"/>
                </a:cubicBezTo>
                <a:cubicBezTo>
                  <a:pt x="199" y="5"/>
                  <a:pt x="202" y="4"/>
                  <a:pt x="204" y="3"/>
                </a:cubicBezTo>
                <a:cubicBezTo>
                  <a:pt x="204" y="1"/>
                  <a:pt x="204" y="1"/>
                  <a:pt x="204" y="1"/>
                </a:cubicBezTo>
                <a:cubicBezTo>
                  <a:pt x="202" y="1"/>
                  <a:pt x="202" y="1"/>
                  <a:pt x="202" y="1"/>
                </a:cubicBezTo>
                <a:cubicBezTo>
                  <a:pt x="202" y="1"/>
                  <a:pt x="202" y="1"/>
                  <a:pt x="201" y="1"/>
                </a:cubicBezTo>
                <a:cubicBezTo>
                  <a:pt x="201" y="2"/>
                  <a:pt x="201" y="2"/>
                  <a:pt x="201" y="2"/>
                </a:cubicBezTo>
                <a:cubicBezTo>
                  <a:pt x="194" y="4"/>
                  <a:pt x="196" y="10"/>
                  <a:pt x="186" y="12"/>
                </a:cubicBezTo>
                <a:cubicBezTo>
                  <a:pt x="185" y="13"/>
                  <a:pt x="184" y="15"/>
                  <a:pt x="180" y="15"/>
                </a:cubicBezTo>
                <a:cubicBezTo>
                  <a:pt x="182" y="14"/>
                  <a:pt x="178" y="13"/>
                  <a:pt x="181" y="12"/>
                </a:cubicBezTo>
                <a:cubicBezTo>
                  <a:pt x="178" y="11"/>
                  <a:pt x="179" y="13"/>
                  <a:pt x="175" y="13"/>
                </a:cubicBezTo>
                <a:cubicBezTo>
                  <a:pt x="179" y="14"/>
                  <a:pt x="179" y="14"/>
                  <a:pt x="179" y="14"/>
                </a:cubicBezTo>
                <a:cubicBezTo>
                  <a:pt x="177" y="15"/>
                  <a:pt x="177" y="18"/>
                  <a:pt x="173" y="18"/>
                </a:cubicBezTo>
                <a:cubicBezTo>
                  <a:pt x="172" y="14"/>
                  <a:pt x="172" y="14"/>
                  <a:pt x="172" y="14"/>
                </a:cubicBezTo>
                <a:cubicBezTo>
                  <a:pt x="173" y="13"/>
                  <a:pt x="173" y="12"/>
                  <a:pt x="176" y="12"/>
                </a:cubicBezTo>
                <a:cubicBezTo>
                  <a:pt x="176" y="10"/>
                  <a:pt x="183" y="12"/>
                  <a:pt x="184" y="10"/>
                </a:cubicBezTo>
                <a:cubicBezTo>
                  <a:pt x="183" y="10"/>
                  <a:pt x="182" y="10"/>
                  <a:pt x="182" y="9"/>
                </a:cubicBezTo>
                <a:cubicBezTo>
                  <a:pt x="181" y="9"/>
                  <a:pt x="179" y="9"/>
                  <a:pt x="179" y="9"/>
                </a:cubicBezTo>
                <a:cubicBezTo>
                  <a:pt x="179" y="7"/>
                  <a:pt x="182" y="8"/>
                  <a:pt x="184" y="8"/>
                </a:cubicBezTo>
                <a:cubicBezTo>
                  <a:pt x="184" y="7"/>
                  <a:pt x="184" y="7"/>
                  <a:pt x="184" y="7"/>
                </a:cubicBezTo>
                <a:cubicBezTo>
                  <a:pt x="181" y="8"/>
                  <a:pt x="181" y="8"/>
                  <a:pt x="181" y="8"/>
                </a:cubicBezTo>
                <a:cubicBezTo>
                  <a:pt x="178" y="6"/>
                  <a:pt x="184" y="5"/>
                  <a:pt x="184" y="3"/>
                </a:cubicBezTo>
                <a:cubicBezTo>
                  <a:pt x="180" y="3"/>
                  <a:pt x="178" y="3"/>
                  <a:pt x="175" y="4"/>
                </a:cubicBezTo>
                <a:cubicBezTo>
                  <a:pt x="175" y="4"/>
                  <a:pt x="176" y="4"/>
                  <a:pt x="177" y="4"/>
                </a:cubicBezTo>
                <a:cubicBezTo>
                  <a:pt x="176" y="4"/>
                  <a:pt x="176" y="4"/>
                  <a:pt x="176" y="4"/>
                </a:cubicBezTo>
                <a:cubicBezTo>
                  <a:pt x="177" y="5"/>
                  <a:pt x="177" y="5"/>
                  <a:pt x="177" y="5"/>
                </a:cubicBezTo>
                <a:cubicBezTo>
                  <a:pt x="177" y="5"/>
                  <a:pt x="177" y="5"/>
                  <a:pt x="177" y="5"/>
                </a:cubicBezTo>
                <a:cubicBezTo>
                  <a:pt x="176" y="5"/>
                  <a:pt x="175" y="5"/>
                  <a:pt x="175" y="5"/>
                </a:cubicBezTo>
                <a:cubicBezTo>
                  <a:pt x="173" y="5"/>
                  <a:pt x="173" y="5"/>
                  <a:pt x="173" y="5"/>
                </a:cubicBezTo>
                <a:cubicBezTo>
                  <a:pt x="174" y="6"/>
                  <a:pt x="171" y="10"/>
                  <a:pt x="177" y="9"/>
                </a:cubicBezTo>
                <a:cubicBezTo>
                  <a:pt x="174" y="10"/>
                  <a:pt x="174" y="10"/>
                  <a:pt x="174" y="10"/>
                </a:cubicBezTo>
                <a:cubicBezTo>
                  <a:pt x="173" y="9"/>
                  <a:pt x="173" y="9"/>
                  <a:pt x="173" y="9"/>
                </a:cubicBezTo>
                <a:cubicBezTo>
                  <a:pt x="169" y="10"/>
                  <a:pt x="171" y="7"/>
                  <a:pt x="169" y="6"/>
                </a:cubicBezTo>
                <a:cubicBezTo>
                  <a:pt x="171" y="6"/>
                  <a:pt x="172" y="5"/>
                  <a:pt x="171" y="5"/>
                </a:cubicBezTo>
                <a:cubicBezTo>
                  <a:pt x="169" y="6"/>
                  <a:pt x="164" y="7"/>
                  <a:pt x="166" y="9"/>
                </a:cubicBezTo>
                <a:cubicBezTo>
                  <a:pt x="166" y="10"/>
                  <a:pt x="161" y="12"/>
                  <a:pt x="165" y="11"/>
                </a:cubicBezTo>
                <a:cubicBezTo>
                  <a:pt x="166" y="11"/>
                  <a:pt x="166" y="10"/>
                  <a:pt x="167" y="11"/>
                </a:cubicBezTo>
                <a:cubicBezTo>
                  <a:pt x="167" y="12"/>
                  <a:pt x="167" y="14"/>
                  <a:pt x="164" y="15"/>
                </a:cubicBezTo>
                <a:cubicBezTo>
                  <a:pt x="163" y="15"/>
                  <a:pt x="161" y="15"/>
                  <a:pt x="160" y="14"/>
                </a:cubicBezTo>
                <a:cubicBezTo>
                  <a:pt x="159" y="15"/>
                  <a:pt x="160" y="15"/>
                  <a:pt x="158" y="16"/>
                </a:cubicBezTo>
                <a:cubicBezTo>
                  <a:pt x="157" y="15"/>
                  <a:pt x="156" y="15"/>
                  <a:pt x="155" y="15"/>
                </a:cubicBezTo>
                <a:cubicBezTo>
                  <a:pt x="155" y="14"/>
                  <a:pt x="156" y="13"/>
                  <a:pt x="156" y="13"/>
                </a:cubicBezTo>
                <a:cubicBezTo>
                  <a:pt x="154" y="12"/>
                  <a:pt x="154" y="13"/>
                  <a:pt x="152" y="12"/>
                </a:cubicBezTo>
                <a:cubicBezTo>
                  <a:pt x="156" y="10"/>
                  <a:pt x="156" y="10"/>
                  <a:pt x="156" y="10"/>
                </a:cubicBezTo>
                <a:cubicBezTo>
                  <a:pt x="154" y="9"/>
                  <a:pt x="151" y="10"/>
                  <a:pt x="150" y="9"/>
                </a:cubicBezTo>
                <a:cubicBezTo>
                  <a:pt x="152" y="8"/>
                  <a:pt x="157" y="9"/>
                  <a:pt x="159" y="9"/>
                </a:cubicBezTo>
                <a:cubicBezTo>
                  <a:pt x="158" y="8"/>
                  <a:pt x="156" y="9"/>
                  <a:pt x="154" y="8"/>
                </a:cubicBezTo>
                <a:cubicBezTo>
                  <a:pt x="156" y="7"/>
                  <a:pt x="160" y="9"/>
                  <a:pt x="161" y="7"/>
                </a:cubicBezTo>
                <a:cubicBezTo>
                  <a:pt x="158" y="8"/>
                  <a:pt x="156" y="8"/>
                  <a:pt x="153" y="7"/>
                </a:cubicBezTo>
                <a:cubicBezTo>
                  <a:pt x="156" y="6"/>
                  <a:pt x="156" y="6"/>
                  <a:pt x="156" y="6"/>
                </a:cubicBezTo>
                <a:cubicBezTo>
                  <a:pt x="155" y="5"/>
                  <a:pt x="151" y="4"/>
                  <a:pt x="154" y="3"/>
                </a:cubicBezTo>
                <a:cubicBezTo>
                  <a:pt x="155" y="3"/>
                  <a:pt x="156" y="3"/>
                  <a:pt x="156" y="3"/>
                </a:cubicBezTo>
                <a:cubicBezTo>
                  <a:pt x="156" y="3"/>
                  <a:pt x="156" y="3"/>
                  <a:pt x="156" y="3"/>
                </a:cubicBezTo>
                <a:cubicBezTo>
                  <a:pt x="152" y="2"/>
                  <a:pt x="159" y="1"/>
                  <a:pt x="157" y="0"/>
                </a:cubicBezTo>
                <a:cubicBezTo>
                  <a:pt x="155" y="0"/>
                  <a:pt x="156" y="1"/>
                  <a:pt x="155" y="1"/>
                </a:cubicBezTo>
                <a:cubicBezTo>
                  <a:pt x="154" y="1"/>
                  <a:pt x="154" y="1"/>
                  <a:pt x="153" y="1"/>
                </a:cubicBezTo>
                <a:cubicBezTo>
                  <a:pt x="154" y="0"/>
                  <a:pt x="154" y="0"/>
                  <a:pt x="154" y="0"/>
                </a:cubicBezTo>
                <a:cubicBezTo>
                  <a:pt x="152" y="0"/>
                  <a:pt x="148" y="1"/>
                  <a:pt x="145" y="0"/>
                </a:cubicBezTo>
                <a:cubicBezTo>
                  <a:pt x="145" y="1"/>
                  <a:pt x="145" y="1"/>
                  <a:pt x="145" y="1"/>
                </a:cubicBezTo>
                <a:cubicBezTo>
                  <a:pt x="146" y="1"/>
                  <a:pt x="147" y="1"/>
                  <a:pt x="147" y="1"/>
                </a:cubicBezTo>
                <a:cubicBezTo>
                  <a:pt x="150" y="2"/>
                  <a:pt x="150" y="2"/>
                  <a:pt x="150" y="2"/>
                </a:cubicBezTo>
                <a:cubicBezTo>
                  <a:pt x="149" y="2"/>
                  <a:pt x="149" y="2"/>
                  <a:pt x="149" y="2"/>
                </a:cubicBezTo>
                <a:cubicBezTo>
                  <a:pt x="149" y="2"/>
                  <a:pt x="148" y="2"/>
                  <a:pt x="147" y="2"/>
                </a:cubicBezTo>
                <a:cubicBezTo>
                  <a:pt x="148" y="3"/>
                  <a:pt x="147" y="4"/>
                  <a:pt x="146" y="4"/>
                </a:cubicBezTo>
                <a:cubicBezTo>
                  <a:pt x="144" y="5"/>
                  <a:pt x="142" y="5"/>
                  <a:pt x="140" y="4"/>
                </a:cubicBezTo>
                <a:cubicBezTo>
                  <a:pt x="139" y="4"/>
                  <a:pt x="140" y="3"/>
                  <a:pt x="140" y="3"/>
                </a:cubicBezTo>
                <a:cubicBezTo>
                  <a:pt x="144" y="2"/>
                  <a:pt x="140" y="1"/>
                  <a:pt x="142" y="0"/>
                </a:cubicBezTo>
                <a:cubicBezTo>
                  <a:pt x="140" y="1"/>
                  <a:pt x="140" y="1"/>
                  <a:pt x="140" y="1"/>
                </a:cubicBezTo>
                <a:cubicBezTo>
                  <a:pt x="142" y="3"/>
                  <a:pt x="138" y="5"/>
                  <a:pt x="136" y="7"/>
                </a:cubicBezTo>
                <a:cubicBezTo>
                  <a:pt x="135" y="8"/>
                  <a:pt x="140" y="10"/>
                  <a:pt x="139" y="11"/>
                </a:cubicBezTo>
                <a:cubicBezTo>
                  <a:pt x="138" y="11"/>
                  <a:pt x="138" y="11"/>
                  <a:pt x="138" y="11"/>
                </a:cubicBezTo>
                <a:cubicBezTo>
                  <a:pt x="138" y="12"/>
                  <a:pt x="138" y="12"/>
                  <a:pt x="138" y="12"/>
                </a:cubicBezTo>
                <a:cubicBezTo>
                  <a:pt x="139" y="12"/>
                  <a:pt x="140" y="12"/>
                  <a:pt x="141" y="11"/>
                </a:cubicBezTo>
                <a:cubicBezTo>
                  <a:pt x="143" y="13"/>
                  <a:pt x="146" y="15"/>
                  <a:pt x="141" y="15"/>
                </a:cubicBezTo>
                <a:cubicBezTo>
                  <a:pt x="142" y="16"/>
                  <a:pt x="142" y="17"/>
                  <a:pt x="142" y="17"/>
                </a:cubicBezTo>
                <a:cubicBezTo>
                  <a:pt x="141" y="17"/>
                  <a:pt x="140" y="17"/>
                  <a:pt x="140" y="17"/>
                </a:cubicBezTo>
                <a:cubicBezTo>
                  <a:pt x="137" y="16"/>
                  <a:pt x="140" y="15"/>
                  <a:pt x="140" y="14"/>
                </a:cubicBezTo>
                <a:cubicBezTo>
                  <a:pt x="138" y="14"/>
                  <a:pt x="138" y="14"/>
                  <a:pt x="138" y="14"/>
                </a:cubicBezTo>
                <a:cubicBezTo>
                  <a:pt x="140" y="12"/>
                  <a:pt x="140" y="12"/>
                  <a:pt x="140" y="12"/>
                </a:cubicBezTo>
                <a:cubicBezTo>
                  <a:pt x="137" y="12"/>
                  <a:pt x="137" y="12"/>
                  <a:pt x="137" y="12"/>
                </a:cubicBezTo>
                <a:cubicBezTo>
                  <a:pt x="138" y="11"/>
                  <a:pt x="130" y="11"/>
                  <a:pt x="134" y="9"/>
                </a:cubicBezTo>
                <a:cubicBezTo>
                  <a:pt x="133" y="9"/>
                  <a:pt x="132" y="9"/>
                  <a:pt x="131" y="9"/>
                </a:cubicBezTo>
                <a:cubicBezTo>
                  <a:pt x="130" y="8"/>
                  <a:pt x="132" y="8"/>
                  <a:pt x="133" y="7"/>
                </a:cubicBezTo>
                <a:cubicBezTo>
                  <a:pt x="131" y="5"/>
                  <a:pt x="138" y="2"/>
                  <a:pt x="136" y="0"/>
                </a:cubicBezTo>
                <a:cubicBezTo>
                  <a:pt x="133" y="1"/>
                  <a:pt x="133" y="1"/>
                  <a:pt x="133" y="1"/>
                </a:cubicBezTo>
                <a:cubicBezTo>
                  <a:pt x="135" y="3"/>
                  <a:pt x="130" y="5"/>
                  <a:pt x="130" y="7"/>
                </a:cubicBezTo>
                <a:cubicBezTo>
                  <a:pt x="128" y="6"/>
                  <a:pt x="128" y="6"/>
                  <a:pt x="128" y="6"/>
                </a:cubicBezTo>
                <a:cubicBezTo>
                  <a:pt x="128" y="5"/>
                  <a:pt x="126" y="4"/>
                  <a:pt x="124" y="3"/>
                </a:cubicBezTo>
                <a:cubicBezTo>
                  <a:pt x="127" y="2"/>
                  <a:pt x="127" y="5"/>
                  <a:pt x="131" y="4"/>
                </a:cubicBezTo>
                <a:cubicBezTo>
                  <a:pt x="128" y="3"/>
                  <a:pt x="131" y="2"/>
                  <a:pt x="129" y="0"/>
                </a:cubicBezTo>
                <a:cubicBezTo>
                  <a:pt x="124" y="1"/>
                  <a:pt x="120" y="0"/>
                  <a:pt x="116" y="1"/>
                </a:cubicBezTo>
                <a:cubicBezTo>
                  <a:pt x="116" y="1"/>
                  <a:pt x="118" y="2"/>
                  <a:pt x="118" y="2"/>
                </a:cubicBezTo>
                <a:cubicBezTo>
                  <a:pt x="118" y="3"/>
                  <a:pt x="116" y="2"/>
                  <a:pt x="115" y="3"/>
                </a:cubicBezTo>
                <a:cubicBezTo>
                  <a:pt x="116" y="4"/>
                  <a:pt x="126" y="1"/>
                  <a:pt x="121" y="4"/>
                </a:cubicBezTo>
                <a:cubicBezTo>
                  <a:pt x="121" y="5"/>
                  <a:pt x="122" y="6"/>
                  <a:pt x="123" y="7"/>
                </a:cubicBezTo>
                <a:cubicBezTo>
                  <a:pt x="122" y="7"/>
                  <a:pt x="120" y="7"/>
                  <a:pt x="118" y="7"/>
                </a:cubicBezTo>
                <a:cubicBezTo>
                  <a:pt x="118" y="7"/>
                  <a:pt x="117" y="7"/>
                  <a:pt x="117" y="6"/>
                </a:cubicBezTo>
                <a:cubicBezTo>
                  <a:pt x="117" y="6"/>
                  <a:pt x="118" y="6"/>
                  <a:pt x="118" y="6"/>
                </a:cubicBezTo>
                <a:cubicBezTo>
                  <a:pt x="116" y="6"/>
                  <a:pt x="117" y="3"/>
                  <a:pt x="114" y="4"/>
                </a:cubicBezTo>
                <a:cubicBezTo>
                  <a:pt x="112" y="4"/>
                  <a:pt x="112" y="3"/>
                  <a:pt x="113" y="3"/>
                </a:cubicBezTo>
                <a:cubicBezTo>
                  <a:pt x="112" y="2"/>
                  <a:pt x="110" y="2"/>
                  <a:pt x="110" y="1"/>
                </a:cubicBezTo>
                <a:cubicBezTo>
                  <a:pt x="109" y="2"/>
                  <a:pt x="110" y="3"/>
                  <a:pt x="108" y="3"/>
                </a:cubicBezTo>
                <a:cubicBezTo>
                  <a:pt x="108" y="0"/>
                  <a:pt x="102" y="1"/>
                  <a:pt x="99" y="1"/>
                </a:cubicBezTo>
                <a:cubicBezTo>
                  <a:pt x="99" y="3"/>
                  <a:pt x="105" y="4"/>
                  <a:pt x="108" y="5"/>
                </a:cubicBezTo>
                <a:cubicBezTo>
                  <a:pt x="107" y="6"/>
                  <a:pt x="107" y="6"/>
                  <a:pt x="107" y="6"/>
                </a:cubicBezTo>
                <a:cubicBezTo>
                  <a:pt x="104" y="6"/>
                  <a:pt x="103" y="5"/>
                  <a:pt x="102" y="4"/>
                </a:cubicBezTo>
                <a:cubicBezTo>
                  <a:pt x="101" y="5"/>
                  <a:pt x="101" y="5"/>
                  <a:pt x="101" y="5"/>
                </a:cubicBezTo>
                <a:cubicBezTo>
                  <a:pt x="97" y="5"/>
                  <a:pt x="97" y="5"/>
                  <a:pt x="97" y="5"/>
                </a:cubicBezTo>
                <a:cubicBezTo>
                  <a:pt x="94" y="4"/>
                  <a:pt x="96" y="2"/>
                  <a:pt x="96" y="1"/>
                </a:cubicBezTo>
                <a:cubicBezTo>
                  <a:pt x="84" y="1"/>
                  <a:pt x="71" y="3"/>
                  <a:pt x="59" y="4"/>
                </a:cubicBezTo>
                <a:cubicBezTo>
                  <a:pt x="62" y="5"/>
                  <a:pt x="62" y="5"/>
                  <a:pt x="62" y="5"/>
                </a:cubicBezTo>
                <a:cubicBezTo>
                  <a:pt x="61" y="5"/>
                  <a:pt x="60" y="5"/>
                  <a:pt x="59" y="5"/>
                </a:cubicBezTo>
                <a:cubicBezTo>
                  <a:pt x="64" y="6"/>
                  <a:pt x="64" y="6"/>
                  <a:pt x="64" y="6"/>
                </a:cubicBezTo>
                <a:cubicBezTo>
                  <a:pt x="63" y="7"/>
                  <a:pt x="59" y="6"/>
                  <a:pt x="60" y="7"/>
                </a:cubicBezTo>
                <a:cubicBezTo>
                  <a:pt x="64" y="7"/>
                  <a:pt x="64" y="7"/>
                  <a:pt x="64" y="7"/>
                </a:cubicBezTo>
                <a:cubicBezTo>
                  <a:pt x="59" y="8"/>
                  <a:pt x="59" y="8"/>
                  <a:pt x="59" y="8"/>
                </a:cubicBezTo>
                <a:cubicBezTo>
                  <a:pt x="66" y="9"/>
                  <a:pt x="66" y="9"/>
                  <a:pt x="66" y="9"/>
                </a:cubicBezTo>
                <a:cubicBezTo>
                  <a:pt x="62" y="10"/>
                  <a:pt x="58" y="10"/>
                  <a:pt x="56" y="11"/>
                </a:cubicBezTo>
                <a:cubicBezTo>
                  <a:pt x="59" y="12"/>
                  <a:pt x="62" y="13"/>
                  <a:pt x="65" y="13"/>
                </a:cubicBezTo>
                <a:cubicBezTo>
                  <a:pt x="64" y="14"/>
                  <a:pt x="60" y="14"/>
                  <a:pt x="58" y="14"/>
                </a:cubicBezTo>
                <a:cubicBezTo>
                  <a:pt x="62" y="14"/>
                  <a:pt x="62" y="17"/>
                  <a:pt x="66" y="17"/>
                </a:cubicBezTo>
                <a:cubicBezTo>
                  <a:pt x="65" y="18"/>
                  <a:pt x="63" y="18"/>
                  <a:pt x="61" y="18"/>
                </a:cubicBezTo>
                <a:cubicBezTo>
                  <a:pt x="64" y="20"/>
                  <a:pt x="64" y="20"/>
                  <a:pt x="64" y="20"/>
                </a:cubicBezTo>
                <a:cubicBezTo>
                  <a:pt x="63" y="20"/>
                  <a:pt x="63" y="20"/>
                  <a:pt x="63" y="20"/>
                </a:cubicBezTo>
                <a:cubicBezTo>
                  <a:pt x="66" y="21"/>
                  <a:pt x="66" y="21"/>
                  <a:pt x="66" y="21"/>
                </a:cubicBezTo>
                <a:cubicBezTo>
                  <a:pt x="65" y="22"/>
                  <a:pt x="62" y="21"/>
                  <a:pt x="60" y="22"/>
                </a:cubicBezTo>
                <a:cubicBezTo>
                  <a:pt x="64" y="23"/>
                  <a:pt x="64" y="23"/>
                  <a:pt x="64" y="23"/>
                </a:cubicBezTo>
                <a:cubicBezTo>
                  <a:pt x="63" y="24"/>
                  <a:pt x="60" y="23"/>
                  <a:pt x="61" y="24"/>
                </a:cubicBezTo>
                <a:cubicBezTo>
                  <a:pt x="64" y="25"/>
                  <a:pt x="64" y="25"/>
                  <a:pt x="64" y="25"/>
                </a:cubicBezTo>
                <a:cubicBezTo>
                  <a:pt x="64" y="25"/>
                  <a:pt x="64" y="25"/>
                  <a:pt x="63" y="25"/>
                </a:cubicBezTo>
                <a:cubicBezTo>
                  <a:pt x="64" y="26"/>
                  <a:pt x="64" y="26"/>
                  <a:pt x="64" y="26"/>
                </a:cubicBezTo>
                <a:cubicBezTo>
                  <a:pt x="63" y="27"/>
                  <a:pt x="62" y="25"/>
                  <a:pt x="60" y="26"/>
                </a:cubicBezTo>
                <a:cubicBezTo>
                  <a:pt x="60" y="27"/>
                  <a:pt x="65" y="28"/>
                  <a:pt x="61" y="28"/>
                </a:cubicBezTo>
                <a:cubicBezTo>
                  <a:pt x="64" y="30"/>
                  <a:pt x="64" y="30"/>
                  <a:pt x="64" y="30"/>
                </a:cubicBezTo>
                <a:cubicBezTo>
                  <a:pt x="64" y="30"/>
                  <a:pt x="64" y="30"/>
                  <a:pt x="64" y="30"/>
                </a:cubicBezTo>
                <a:cubicBezTo>
                  <a:pt x="63" y="30"/>
                  <a:pt x="63" y="30"/>
                  <a:pt x="62" y="30"/>
                </a:cubicBezTo>
                <a:cubicBezTo>
                  <a:pt x="64" y="31"/>
                  <a:pt x="64" y="31"/>
                  <a:pt x="64" y="31"/>
                </a:cubicBezTo>
                <a:cubicBezTo>
                  <a:pt x="63" y="31"/>
                  <a:pt x="63" y="31"/>
                  <a:pt x="62" y="31"/>
                </a:cubicBezTo>
                <a:cubicBezTo>
                  <a:pt x="65" y="33"/>
                  <a:pt x="65" y="33"/>
                  <a:pt x="65" y="33"/>
                </a:cubicBezTo>
                <a:cubicBezTo>
                  <a:pt x="61" y="33"/>
                  <a:pt x="61" y="33"/>
                  <a:pt x="61" y="33"/>
                </a:cubicBezTo>
                <a:cubicBezTo>
                  <a:pt x="63" y="34"/>
                  <a:pt x="64" y="35"/>
                  <a:pt x="66" y="35"/>
                </a:cubicBezTo>
                <a:cubicBezTo>
                  <a:pt x="66" y="36"/>
                  <a:pt x="66" y="36"/>
                  <a:pt x="66" y="36"/>
                </a:cubicBezTo>
                <a:cubicBezTo>
                  <a:pt x="66" y="37"/>
                  <a:pt x="69" y="37"/>
                  <a:pt x="71" y="38"/>
                </a:cubicBezTo>
                <a:cubicBezTo>
                  <a:pt x="67" y="39"/>
                  <a:pt x="65" y="37"/>
                  <a:pt x="61" y="37"/>
                </a:cubicBezTo>
                <a:cubicBezTo>
                  <a:pt x="64" y="38"/>
                  <a:pt x="65" y="39"/>
                  <a:pt x="68" y="39"/>
                </a:cubicBezTo>
                <a:cubicBezTo>
                  <a:pt x="68" y="41"/>
                  <a:pt x="66" y="39"/>
                  <a:pt x="64" y="40"/>
                </a:cubicBezTo>
                <a:cubicBezTo>
                  <a:pt x="64" y="40"/>
                  <a:pt x="67" y="41"/>
                  <a:pt x="65" y="41"/>
                </a:cubicBezTo>
                <a:cubicBezTo>
                  <a:pt x="64" y="41"/>
                  <a:pt x="62" y="40"/>
                  <a:pt x="60" y="41"/>
                </a:cubicBezTo>
                <a:cubicBezTo>
                  <a:pt x="62" y="44"/>
                  <a:pt x="72" y="43"/>
                  <a:pt x="68" y="47"/>
                </a:cubicBezTo>
                <a:cubicBezTo>
                  <a:pt x="63" y="49"/>
                  <a:pt x="68" y="51"/>
                  <a:pt x="66" y="54"/>
                </a:cubicBezTo>
                <a:cubicBezTo>
                  <a:pt x="65" y="54"/>
                  <a:pt x="65" y="54"/>
                  <a:pt x="64" y="54"/>
                </a:cubicBezTo>
                <a:cubicBezTo>
                  <a:pt x="63" y="49"/>
                  <a:pt x="63" y="49"/>
                  <a:pt x="63" y="49"/>
                </a:cubicBezTo>
                <a:cubicBezTo>
                  <a:pt x="63" y="48"/>
                  <a:pt x="61" y="47"/>
                  <a:pt x="59" y="48"/>
                </a:cubicBezTo>
                <a:cubicBezTo>
                  <a:pt x="56" y="49"/>
                  <a:pt x="61" y="49"/>
                  <a:pt x="60" y="51"/>
                </a:cubicBezTo>
                <a:cubicBezTo>
                  <a:pt x="61" y="51"/>
                  <a:pt x="60" y="51"/>
                  <a:pt x="59" y="51"/>
                </a:cubicBezTo>
                <a:cubicBezTo>
                  <a:pt x="58" y="51"/>
                  <a:pt x="57" y="50"/>
                  <a:pt x="57" y="50"/>
                </a:cubicBezTo>
                <a:cubicBezTo>
                  <a:pt x="54" y="49"/>
                  <a:pt x="51" y="46"/>
                  <a:pt x="47" y="48"/>
                </a:cubicBezTo>
                <a:cubicBezTo>
                  <a:pt x="46" y="47"/>
                  <a:pt x="42" y="49"/>
                  <a:pt x="40" y="48"/>
                </a:cubicBezTo>
                <a:cubicBezTo>
                  <a:pt x="30" y="48"/>
                  <a:pt x="19" y="45"/>
                  <a:pt x="8" y="47"/>
                </a:cubicBezTo>
                <a:cubicBezTo>
                  <a:pt x="8" y="47"/>
                  <a:pt x="8" y="49"/>
                  <a:pt x="5" y="49"/>
                </a:cubicBezTo>
                <a:cubicBezTo>
                  <a:pt x="10" y="50"/>
                  <a:pt x="10" y="50"/>
                  <a:pt x="10" y="50"/>
                </a:cubicBezTo>
                <a:cubicBezTo>
                  <a:pt x="6" y="51"/>
                  <a:pt x="6" y="51"/>
                  <a:pt x="6" y="51"/>
                </a:cubicBezTo>
                <a:cubicBezTo>
                  <a:pt x="8" y="51"/>
                  <a:pt x="8" y="51"/>
                  <a:pt x="8" y="51"/>
                </a:cubicBezTo>
                <a:cubicBezTo>
                  <a:pt x="10" y="52"/>
                  <a:pt x="5" y="51"/>
                  <a:pt x="5" y="52"/>
                </a:cubicBezTo>
                <a:cubicBezTo>
                  <a:pt x="7" y="53"/>
                  <a:pt x="12" y="52"/>
                  <a:pt x="13" y="54"/>
                </a:cubicBezTo>
                <a:cubicBezTo>
                  <a:pt x="10" y="54"/>
                  <a:pt x="5" y="53"/>
                  <a:pt x="3" y="54"/>
                </a:cubicBezTo>
                <a:cubicBezTo>
                  <a:pt x="4" y="55"/>
                  <a:pt x="7" y="55"/>
                  <a:pt x="9" y="55"/>
                </a:cubicBezTo>
                <a:cubicBezTo>
                  <a:pt x="5" y="56"/>
                  <a:pt x="5" y="56"/>
                  <a:pt x="5" y="56"/>
                </a:cubicBezTo>
                <a:cubicBezTo>
                  <a:pt x="7" y="56"/>
                  <a:pt x="7" y="58"/>
                  <a:pt x="9" y="58"/>
                </a:cubicBezTo>
                <a:cubicBezTo>
                  <a:pt x="9" y="58"/>
                  <a:pt x="8" y="58"/>
                  <a:pt x="7" y="58"/>
                </a:cubicBezTo>
                <a:cubicBezTo>
                  <a:pt x="11" y="59"/>
                  <a:pt x="11" y="59"/>
                  <a:pt x="11" y="59"/>
                </a:cubicBezTo>
                <a:cubicBezTo>
                  <a:pt x="7" y="60"/>
                  <a:pt x="7" y="60"/>
                  <a:pt x="7" y="60"/>
                </a:cubicBezTo>
                <a:cubicBezTo>
                  <a:pt x="11" y="61"/>
                  <a:pt x="11" y="61"/>
                  <a:pt x="11" y="61"/>
                </a:cubicBezTo>
                <a:cubicBezTo>
                  <a:pt x="11" y="61"/>
                  <a:pt x="10" y="62"/>
                  <a:pt x="9" y="62"/>
                </a:cubicBezTo>
                <a:cubicBezTo>
                  <a:pt x="8" y="62"/>
                  <a:pt x="8" y="63"/>
                  <a:pt x="9" y="63"/>
                </a:cubicBezTo>
                <a:cubicBezTo>
                  <a:pt x="9" y="64"/>
                  <a:pt x="6" y="64"/>
                  <a:pt x="7" y="64"/>
                </a:cubicBezTo>
                <a:cubicBezTo>
                  <a:pt x="11" y="65"/>
                  <a:pt x="11" y="65"/>
                  <a:pt x="11" y="65"/>
                </a:cubicBezTo>
                <a:cubicBezTo>
                  <a:pt x="9" y="66"/>
                  <a:pt x="8" y="65"/>
                  <a:pt x="6" y="66"/>
                </a:cubicBezTo>
                <a:cubicBezTo>
                  <a:pt x="10" y="67"/>
                  <a:pt x="10" y="67"/>
                  <a:pt x="10" y="67"/>
                </a:cubicBezTo>
                <a:cubicBezTo>
                  <a:pt x="9" y="68"/>
                  <a:pt x="8" y="68"/>
                  <a:pt x="6" y="68"/>
                </a:cubicBezTo>
                <a:cubicBezTo>
                  <a:pt x="9" y="69"/>
                  <a:pt x="9" y="69"/>
                  <a:pt x="9" y="69"/>
                </a:cubicBezTo>
                <a:cubicBezTo>
                  <a:pt x="5" y="69"/>
                  <a:pt x="10" y="70"/>
                  <a:pt x="7" y="70"/>
                </a:cubicBezTo>
                <a:cubicBezTo>
                  <a:pt x="0" y="71"/>
                  <a:pt x="13" y="74"/>
                  <a:pt x="6" y="76"/>
                </a:cubicBezTo>
                <a:cubicBezTo>
                  <a:pt x="9" y="77"/>
                  <a:pt x="9" y="77"/>
                  <a:pt x="9" y="77"/>
                </a:cubicBezTo>
                <a:cubicBezTo>
                  <a:pt x="9" y="78"/>
                  <a:pt x="8" y="77"/>
                  <a:pt x="7" y="77"/>
                </a:cubicBezTo>
                <a:cubicBezTo>
                  <a:pt x="12" y="80"/>
                  <a:pt x="12" y="80"/>
                  <a:pt x="12" y="80"/>
                </a:cubicBezTo>
                <a:cubicBezTo>
                  <a:pt x="11" y="80"/>
                  <a:pt x="11" y="80"/>
                  <a:pt x="11" y="80"/>
                </a:cubicBezTo>
                <a:cubicBezTo>
                  <a:pt x="11" y="80"/>
                  <a:pt x="10" y="80"/>
                  <a:pt x="9" y="80"/>
                </a:cubicBezTo>
                <a:cubicBezTo>
                  <a:pt x="12" y="81"/>
                  <a:pt x="12" y="81"/>
                  <a:pt x="12" y="81"/>
                </a:cubicBezTo>
                <a:cubicBezTo>
                  <a:pt x="11" y="82"/>
                  <a:pt x="11" y="82"/>
                  <a:pt x="11" y="82"/>
                </a:cubicBezTo>
                <a:cubicBezTo>
                  <a:pt x="10" y="81"/>
                  <a:pt x="7" y="81"/>
                  <a:pt x="5" y="81"/>
                </a:cubicBezTo>
                <a:cubicBezTo>
                  <a:pt x="7" y="82"/>
                  <a:pt x="8" y="82"/>
                  <a:pt x="10" y="83"/>
                </a:cubicBezTo>
                <a:cubicBezTo>
                  <a:pt x="5" y="84"/>
                  <a:pt x="5" y="84"/>
                  <a:pt x="5" y="84"/>
                </a:cubicBezTo>
                <a:cubicBezTo>
                  <a:pt x="6" y="83"/>
                  <a:pt x="7" y="84"/>
                  <a:pt x="8" y="84"/>
                </a:cubicBezTo>
                <a:cubicBezTo>
                  <a:pt x="7" y="85"/>
                  <a:pt x="4" y="84"/>
                  <a:pt x="5" y="85"/>
                </a:cubicBezTo>
                <a:cubicBezTo>
                  <a:pt x="8" y="86"/>
                  <a:pt x="8" y="86"/>
                  <a:pt x="8" y="86"/>
                </a:cubicBezTo>
                <a:cubicBezTo>
                  <a:pt x="7" y="87"/>
                  <a:pt x="7" y="87"/>
                  <a:pt x="7" y="87"/>
                </a:cubicBezTo>
                <a:cubicBezTo>
                  <a:pt x="10" y="88"/>
                  <a:pt x="14" y="88"/>
                  <a:pt x="16" y="90"/>
                </a:cubicBezTo>
                <a:cubicBezTo>
                  <a:pt x="19" y="90"/>
                  <a:pt x="22" y="92"/>
                  <a:pt x="26" y="92"/>
                </a:cubicBezTo>
                <a:cubicBezTo>
                  <a:pt x="28" y="93"/>
                  <a:pt x="32" y="93"/>
                  <a:pt x="35" y="94"/>
                </a:cubicBezTo>
                <a:cubicBezTo>
                  <a:pt x="35" y="94"/>
                  <a:pt x="33" y="94"/>
                  <a:pt x="32" y="94"/>
                </a:cubicBezTo>
                <a:cubicBezTo>
                  <a:pt x="33" y="96"/>
                  <a:pt x="35" y="93"/>
                  <a:pt x="36" y="95"/>
                </a:cubicBezTo>
                <a:cubicBezTo>
                  <a:pt x="37" y="96"/>
                  <a:pt x="39" y="96"/>
                  <a:pt x="36" y="96"/>
                </a:cubicBezTo>
                <a:cubicBezTo>
                  <a:pt x="35" y="96"/>
                  <a:pt x="35" y="96"/>
                  <a:pt x="35" y="96"/>
                </a:cubicBezTo>
                <a:cubicBezTo>
                  <a:pt x="33" y="96"/>
                  <a:pt x="32" y="96"/>
                  <a:pt x="31" y="96"/>
                </a:cubicBezTo>
                <a:cubicBezTo>
                  <a:pt x="32" y="97"/>
                  <a:pt x="33" y="97"/>
                  <a:pt x="34" y="97"/>
                </a:cubicBezTo>
                <a:cubicBezTo>
                  <a:pt x="32" y="98"/>
                  <a:pt x="32" y="98"/>
                  <a:pt x="32" y="98"/>
                </a:cubicBezTo>
                <a:cubicBezTo>
                  <a:pt x="33" y="99"/>
                  <a:pt x="34" y="100"/>
                  <a:pt x="36" y="100"/>
                </a:cubicBezTo>
                <a:cubicBezTo>
                  <a:pt x="36" y="101"/>
                  <a:pt x="33" y="100"/>
                  <a:pt x="35" y="101"/>
                </a:cubicBezTo>
                <a:cubicBezTo>
                  <a:pt x="38" y="102"/>
                  <a:pt x="38" y="102"/>
                  <a:pt x="38" y="102"/>
                </a:cubicBezTo>
                <a:cubicBezTo>
                  <a:pt x="36" y="102"/>
                  <a:pt x="36" y="102"/>
                  <a:pt x="36" y="102"/>
                </a:cubicBezTo>
                <a:cubicBezTo>
                  <a:pt x="38" y="103"/>
                  <a:pt x="38" y="103"/>
                  <a:pt x="38" y="103"/>
                </a:cubicBezTo>
                <a:cubicBezTo>
                  <a:pt x="36" y="104"/>
                  <a:pt x="36" y="104"/>
                  <a:pt x="36" y="104"/>
                </a:cubicBezTo>
                <a:cubicBezTo>
                  <a:pt x="36" y="105"/>
                  <a:pt x="41" y="105"/>
                  <a:pt x="37" y="106"/>
                </a:cubicBezTo>
                <a:cubicBezTo>
                  <a:pt x="40" y="107"/>
                  <a:pt x="40" y="107"/>
                  <a:pt x="40" y="107"/>
                </a:cubicBezTo>
                <a:cubicBezTo>
                  <a:pt x="37" y="108"/>
                  <a:pt x="37" y="108"/>
                  <a:pt x="37" y="108"/>
                </a:cubicBezTo>
                <a:cubicBezTo>
                  <a:pt x="37" y="109"/>
                  <a:pt x="39" y="109"/>
                  <a:pt x="40" y="110"/>
                </a:cubicBezTo>
                <a:cubicBezTo>
                  <a:pt x="37" y="110"/>
                  <a:pt x="37" y="110"/>
                  <a:pt x="37" y="110"/>
                </a:cubicBezTo>
                <a:cubicBezTo>
                  <a:pt x="38" y="110"/>
                  <a:pt x="39" y="110"/>
                  <a:pt x="40" y="111"/>
                </a:cubicBezTo>
                <a:cubicBezTo>
                  <a:pt x="38" y="111"/>
                  <a:pt x="38" y="111"/>
                  <a:pt x="38" y="111"/>
                </a:cubicBezTo>
                <a:cubicBezTo>
                  <a:pt x="39" y="111"/>
                  <a:pt x="39" y="111"/>
                  <a:pt x="40" y="112"/>
                </a:cubicBezTo>
                <a:cubicBezTo>
                  <a:pt x="39" y="112"/>
                  <a:pt x="39" y="112"/>
                  <a:pt x="38" y="112"/>
                </a:cubicBezTo>
                <a:cubicBezTo>
                  <a:pt x="38" y="112"/>
                  <a:pt x="38" y="112"/>
                  <a:pt x="38" y="112"/>
                </a:cubicBezTo>
                <a:cubicBezTo>
                  <a:pt x="39" y="114"/>
                  <a:pt x="39" y="116"/>
                  <a:pt x="41" y="117"/>
                </a:cubicBezTo>
                <a:cubicBezTo>
                  <a:pt x="40" y="118"/>
                  <a:pt x="40" y="118"/>
                  <a:pt x="40" y="118"/>
                </a:cubicBezTo>
                <a:cubicBezTo>
                  <a:pt x="43" y="119"/>
                  <a:pt x="43" y="119"/>
                  <a:pt x="43" y="119"/>
                </a:cubicBezTo>
                <a:cubicBezTo>
                  <a:pt x="41" y="120"/>
                  <a:pt x="41" y="120"/>
                  <a:pt x="41" y="120"/>
                </a:cubicBezTo>
                <a:cubicBezTo>
                  <a:pt x="43" y="120"/>
                  <a:pt x="44" y="121"/>
                  <a:pt x="46" y="121"/>
                </a:cubicBezTo>
                <a:cubicBezTo>
                  <a:pt x="47" y="123"/>
                  <a:pt x="42" y="122"/>
                  <a:pt x="42" y="123"/>
                </a:cubicBezTo>
                <a:cubicBezTo>
                  <a:pt x="43" y="124"/>
                  <a:pt x="43" y="124"/>
                  <a:pt x="43" y="124"/>
                </a:cubicBezTo>
                <a:cubicBezTo>
                  <a:pt x="43" y="125"/>
                  <a:pt x="39" y="124"/>
                  <a:pt x="39" y="125"/>
                </a:cubicBezTo>
                <a:cubicBezTo>
                  <a:pt x="41" y="125"/>
                  <a:pt x="42" y="126"/>
                  <a:pt x="44" y="126"/>
                </a:cubicBezTo>
                <a:cubicBezTo>
                  <a:pt x="43" y="127"/>
                  <a:pt x="42" y="126"/>
                  <a:pt x="42" y="126"/>
                </a:cubicBezTo>
                <a:cubicBezTo>
                  <a:pt x="45" y="127"/>
                  <a:pt x="41" y="128"/>
                  <a:pt x="42" y="128"/>
                </a:cubicBezTo>
                <a:cubicBezTo>
                  <a:pt x="44" y="129"/>
                  <a:pt x="44" y="129"/>
                  <a:pt x="44" y="129"/>
                </a:cubicBezTo>
                <a:cubicBezTo>
                  <a:pt x="39" y="132"/>
                  <a:pt x="50" y="130"/>
                  <a:pt x="51" y="132"/>
                </a:cubicBezTo>
                <a:cubicBezTo>
                  <a:pt x="49" y="132"/>
                  <a:pt x="49" y="132"/>
                  <a:pt x="49" y="132"/>
                </a:cubicBezTo>
                <a:cubicBezTo>
                  <a:pt x="53" y="133"/>
                  <a:pt x="57" y="133"/>
                  <a:pt x="60" y="133"/>
                </a:cubicBezTo>
                <a:cubicBezTo>
                  <a:pt x="59" y="135"/>
                  <a:pt x="53" y="133"/>
                  <a:pt x="52" y="134"/>
                </a:cubicBezTo>
                <a:cubicBezTo>
                  <a:pt x="55" y="135"/>
                  <a:pt x="59" y="134"/>
                  <a:pt x="61" y="135"/>
                </a:cubicBezTo>
                <a:cubicBezTo>
                  <a:pt x="58" y="136"/>
                  <a:pt x="52" y="136"/>
                  <a:pt x="48" y="137"/>
                </a:cubicBezTo>
                <a:cubicBezTo>
                  <a:pt x="51" y="137"/>
                  <a:pt x="51" y="137"/>
                  <a:pt x="51" y="137"/>
                </a:cubicBezTo>
                <a:cubicBezTo>
                  <a:pt x="52" y="139"/>
                  <a:pt x="59" y="137"/>
                  <a:pt x="62" y="139"/>
                </a:cubicBezTo>
                <a:cubicBezTo>
                  <a:pt x="61" y="140"/>
                  <a:pt x="56" y="140"/>
                  <a:pt x="53" y="140"/>
                </a:cubicBezTo>
                <a:cubicBezTo>
                  <a:pt x="56" y="140"/>
                  <a:pt x="58" y="140"/>
                  <a:pt x="60" y="141"/>
                </a:cubicBezTo>
                <a:cubicBezTo>
                  <a:pt x="57" y="142"/>
                  <a:pt x="53" y="142"/>
                  <a:pt x="50" y="142"/>
                </a:cubicBezTo>
                <a:cubicBezTo>
                  <a:pt x="55" y="142"/>
                  <a:pt x="62" y="142"/>
                  <a:pt x="66" y="143"/>
                </a:cubicBezTo>
                <a:cubicBezTo>
                  <a:pt x="60" y="143"/>
                  <a:pt x="60" y="143"/>
                  <a:pt x="60" y="143"/>
                </a:cubicBezTo>
                <a:cubicBezTo>
                  <a:pt x="62" y="143"/>
                  <a:pt x="63" y="143"/>
                  <a:pt x="64" y="144"/>
                </a:cubicBezTo>
                <a:cubicBezTo>
                  <a:pt x="61" y="144"/>
                  <a:pt x="61" y="144"/>
                  <a:pt x="61" y="144"/>
                </a:cubicBezTo>
                <a:cubicBezTo>
                  <a:pt x="58" y="145"/>
                  <a:pt x="52" y="143"/>
                  <a:pt x="51" y="146"/>
                </a:cubicBezTo>
                <a:cubicBezTo>
                  <a:pt x="52" y="146"/>
                  <a:pt x="53" y="146"/>
                  <a:pt x="55" y="146"/>
                </a:cubicBezTo>
                <a:cubicBezTo>
                  <a:pt x="54" y="146"/>
                  <a:pt x="55" y="146"/>
                  <a:pt x="55" y="146"/>
                </a:cubicBezTo>
                <a:cubicBezTo>
                  <a:pt x="58" y="147"/>
                  <a:pt x="58" y="147"/>
                  <a:pt x="58" y="147"/>
                </a:cubicBezTo>
                <a:cubicBezTo>
                  <a:pt x="61" y="148"/>
                  <a:pt x="64" y="146"/>
                  <a:pt x="66" y="148"/>
                </a:cubicBezTo>
                <a:cubicBezTo>
                  <a:pt x="66" y="148"/>
                  <a:pt x="65" y="148"/>
                  <a:pt x="64" y="148"/>
                </a:cubicBezTo>
                <a:cubicBezTo>
                  <a:pt x="63" y="148"/>
                  <a:pt x="63" y="149"/>
                  <a:pt x="62" y="149"/>
                </a:cubicBezTo>
                <a:cubicBezTo>
                  <a:pt x="60" y="148"/>
                  <a:pt x="60" y="148"/>
                  <a:pt x="60" y="148"/>
                </a:cubicBezTo>
                <a:cubicBezTo>
                  <a:pt x="60" y="150"/>
                  <a:pt x="55" y="149"/>
                  <a:pt x="53" y="150"/>
                </a:cubicBezTo>
                <a:cubicBezTo>
                  <a:pt x="57" y="150"/>
                  <a:pt x="61" y="150"/>
                  <a:pt x="65" y="151"/>
                </a:cubicBezTo>
                <a:cubicBezTo>
                  <a:pt x="68" y="149"/>
                  <a:pt x="71" y="152"/>
                  <a:pt x="74" y="151"/>
                </a:cubicBezTo>
                <a:cubicBezTo>
                  <a:pt x="73" y="152"/>
                  <a:pt x="69" y="151"/>
                  <a:pt x="68" y="152"/>
                </a:cubicBezTo>
                <a:cubicBezTo>
                  <a:pt x="67" y="152"/>
                  <a:pt x="67" y="152"/>
                  <a:pt x="67" y="152"/>
                </a:cubicBezTo>
                <a:cubicBezTo>
                  <a:pt x="65" y="152"/>
                  <a:pt x="62" y="151"/>
                  <a:pt x="62" y="152"/>
                </a:cubicBezTo>
                <a:cubicBezTo>
                  <a:pt x="65" y="153"/>
                  <a:pt x="68" y="153"/>
                  <a:pt x="71" y="153"/>
                </a:cubicBezTo>
                <a:cubicBezTo>
                  <a:pt x="79" y="151"/>
                  <a:pt x="78" y="156"/>
                  <a:pt x="86" y="154"/>
                </a:cubicBezTo>
                <a:cubicBezTo>
                  <a:pt x="85" y="152"/>
                  <a:pt x="92" y="154"/>
                  <a:pt x="94" y="153"/>
                </a:cubicBezTo>
                <a:cubicBezTo>
                  <a:pt x="95" y="153"/>
                  <a:pt x="95" y="153"/>
                  <a:pt x="95" y="153"/>
                </a:cubicBezTo>
                <a:cubicBezTo>
                  <a:pt x="97" y="153"/>
                  <a:pt x="97" y="153"/>
                  <a:pt x="97" y="153"/>
                </a:cubicBezTo>
                <a:cubicBezTo>
                  <a:pt x="98" y="153"/>
                  <a:pt x="97" y="153"/>
                  <a:pt x="97" y="152"/>
                </a:cubicBezTo>
                <a:cubicBezTo>
                  <a:pt x="96" y="152"/>
                  <a:pt x="96" y="152"/>
                  <a:pt x="96" y="152"/>
                </a:cubicBezTo>
                <a:cubicBezTo>
                  <a:pt x="95" y="152"/>
                  <a:pt x="95" y="152"/>
                  <a:pt x="95" y="151"/>
                </a:cubicBezTo>
                <a:cubicBezTo>
                  <a:pt x="99" y="150"/>
                  <a:pt x="97" y="149"/>
                  <a:pt x="98" y="147"/>
                </a:cubicBezTo>
                <a:cubicBezTo>
                  <a:pt x="104" y="147"/>
                  <a:pt x="101" y="145"/>
                  <a:pt x="103" y="144"/>
                </a:cubicBezTo>
                <a:cubicBezTo>
                  <a:pt x="101" y="144"/>
                  <a:pt x="101" y="144"/>
                  <a:pt x="101" y="144"/>
                </a:cubicBezTo>
                <a:cubicBezTo>
                  <a:pt x="101" y="144"/>
                  <a:pt x="101" y="144"/>
                  <a:pt x="102" y="143"/>
                </a:cubicBezTo>
                <a:cubicBezTo>
                  <a:pt x="104" y="143"/>
                  <a:pt x="105" y="144"/>
                  <a:pt x="107" y="145"/>
                </a:cubicBezTo>
                <a:cubicBezTo>
                  <a:pt x="106" y="147"/>
                  <a:pt x="102" y="148"/>
                  <a:pt x="103" y="151"/>
                </a:cubicBezTo>
                <a:cubicBezTo>
                  <a:pt x="98" y="151"/>
                  <a:pt x="101" y="153"/>
                  <a:pt x="99" y="153"/>
                </a:cubicBezTo>
                <a:cubicBezTo>
                  <a:pt x="104" y="153"/>
                  <a:pt x="104" y="153"/>
                  <a:pt x="104" y="153"/>
                </a:cubicBezTo>
                <a:cubicBezTo>
                  <a:pt x="109" y="157"/>
                  <a:pt x="109" y="152"/>
                  <a:pt x="114" y="153"/>
                </a:cubicBezTo>
                <a:cubicBezTo>
                  <a:pt x="112" y="152"/>
                  <a:pt x="112" y="152"/>
                  <a:pt x="112" y="152"/>
                </a:cubicBezTo>
                <a:cubicBezTo>
                  <a:pt x="116" y="151"/>
                  <a:pt x="111" y="149"/>
                  <a:pt x="114" y="148"/>
                </a:cubicBezTo>
                <a:cubicBezTo>
                  <a:pt x="115" y="148"/>
                  <a:pt x="115" y="148"/>
                  <a:pt x="115" y="148"/>
                </a:cubicBezTo>
                <a:cubicBezTo>
                  <a:pt x="116" y="148"/>
                  <a:pt x="116" y="148"/>
                  <a:pt x="116" y="148"/>
                </a:cubicBezTo>
                <a:cubicBezTo>
                  <a:pt x="116" y="147"/>
                  <a:pt x="113" y="147"/>
                  <a:pt x="112" y="146"/>
                </a:cubicBezTo>
                <a:cubicBezTo>
                  <a:pt x="113" y="146"/>
                  <a:pt x="117" y="147"/>
                  <a:pt x="118" y="145"/>
                </a:cubicBezTo>
                <a:cubicBezTo>
                  <a:pt x="119" y="145"/>
                  <a:pt x="121" y="145"/>
                  <a:pt x="122" y="145"/>
                </a:cubicBezTo>
                <a:cubicBezTo>
                  <a:pt x="123" y="147"/>
                  <a:pt x="119" y="148"/>
                  <a:pt x="119" y="149"/>
                </a:cubicBezTo>
                <a:cubicBezTo>
                  <a:pt x="124" y="151"/>
                  <a:pt x="124" y="154"/>
                  <a:pt x="129" y="155"/>
                </a:cubicBezTo>
                <a:cubicBezTo>
                  <a:pt x="129" y="154"/>
                  <a:pt x="129" y="154"/>
                  <a:pt x="129" y="154"/>
                </a:cubicBezTo>
                <a:cubicBezTo>
                  <a:pt x="128" y="154"/>
                  <a:pt x="128" y="154"/>
                  <a:pt x="127" y="154"/>
                </a:cubicBezTo>
                <a:cubicBezTo>
                  <a:pt x="128" y="154"/>
                  <a:pt x="128" y="154"/>
                  <a:pt x="128" y="154"/>
                </a:cubicBezTo>
                <a:cubicBezTo>
                  <a:pt x="127" y="152"/>
                  <a:pt x="122" y="151"/>
                  <a:pt x="122" y="149"/>
                </a:cubicBezTo>
                <a:cubicBezTo>
                  <a:pt x="124" y="149"/>
                  <a:pt x="123" y="150"/>
                  <a:pt x="124" y="150"/>
                </a:cubicBezTo>
                <a:cubicBezTo>
                  <a:pt x="125" y="150"/>
                  <a:pt x="125" y="150"/>
                  <a:pt x="125" y="150"/>
                </a:cubicBezTo>
                <a:cubicBezTo>
                  <a:pt x="126" y="150"/>
                  <a:pt x="128" y="150"/>
                  <a:pt x="128" y="151"/>
                </a:cubicBezTo>
                <a:cubicBezTo>
                  <a:pt x="126" y="153"/>
                  <a:pt x="134" y="152"/>
                  <a:pt x="131" y="155"/>
                </a:cubicBezTo>
                <a:cubicBezTo>
                  <a:pt x="133" y="155"/>
                  <a:pt x="133" y="155"/>
                  <a:pt x="133" y="155"/>
                </a:cubicBezTo>
                <a:cubicBezTo>
                  <a:pt x="132" y="154"/>
                  <a:pt x="132" y="153"/>
                  <a:pt x="134" y="152"/>
                </a:cubicBezTo>
                <a:cubicBezTo>
                  <a:pt x="135" y="153"/>
                  <a:pt x="135" y="153"/>
                  <a:pt x="135" y="153"/>
                </a:cubicBezTo>
                <a:cubicBezTo>
                  <a:pt x="137" y="153"/>
                  <a:pt x="136" y="154"/>
                  <a:pt x="136" y="154"/>
                </a:cubicBezTo>
                <a:cubicBezTo>
                  <a:pt x="136" y="154"/>
                  <a:pt x="136" y="154"/>
                  <a:pt x="136" y="154"/>
                </a:cubicBezTo>
                <a:cubicBezTo>
                  <a:pt x="138" y="155"/>
                  <a:pt x="138" y="155"/>
                  <a:pt x="138" y="155"/>
                </a:cubicBezTo>
                <a:cubicBezTo>
                  <a:pt x="138" y="154"/>
                  <a:pt x="138" y="154"/>
                  <a:pt x="138" y="154"/>
                </a:cubicBezTo>
                <a:cubicBezTo>
                  <a:pt x="137" y="154"/>
                  <a:pt x="137" y="154"/>
                  <a:pt x="137" y="154"/>
                </a:cubicBezTo>
                <a:cubicBezTo>
                  <a:pt x="141" y="153"/>
                  <a:pt x="138" y="152"/>
                  <a:pt x="142" y="151"/>
                </a:cubicBezTo>
                <a:cubicBezTo>
                  <a:pt x="146" y="152"/>
                  <a:pt x="147" y="154"/>
                  <a:pt x="149" y="155"/>
                </a:cubicBezTo>
                <a:cubicBezTo>
                  <a:pt x="144" y="158"/>
                  <a:pt x="144" y="158"/>
                  <a:pt x="144" y="158"/>
                </a:cubicBezTo>
                <a:cubicBezTo>
                  <a:pt x="143" y="157"/>
                  <a:pt x="143" y="157"/>
                  <a:pt x="143" y="157"/>
                </a:cubicBezTo>
                <a:cubicBezTo>
                  <a:pt x="143" y="157"/>
                  <a:pt x="143" y="156"/>
                  <a:pt x="144" y="156"/>
                </a:cubicBezTo>
                <a:cubicBezTo>
                  <a:pt x="143" y="155"/>
                  <a:pt x="142" y="156"/>
                  <a:pt x="142" y="155"/>
                </a:cubicBezTo>
                <a:cubicBezTo>
                  <a:pt x="141" y="159"/>
                  <a:pt x="139" y="154"/>
                  <a:pt x="135" y="155"/>
                </a:cubicBezTo>
                <a:cubicBezTo>
                  <a:pt x="134" y="156"/>
                  <a:pt x="137" y="157"/>
                  <a:pt x="137" y="157"/>
                </a:cubicBezTo>
                <a:cubicBezTo>
                  <a:pt x="135" y="158"/>
                  <a:pt x="136" y="160"/>
                  <a:pt x="136" y="161"/>
                </a:cubicBezTo>
                <a:cubicBezTo>
                  <a:pt x="137" y="161"/>
                  <a:pt x="139" y="160"/>
                  <a:pt x="140" y="159"/>
                </a:cubicBezTo>
                <a:cubicBezTo>
                  <a:pt x="142" y="160"/>
                  <a:pt x="137" y="161"/>
                  <a:pt x="138" y="162"/>
                </a:cubicBezTo>
                <a:cubicBezTo>
                  <a:pt x="141" y="162"/>
                  <a:pt x="143" y="161"/>
                  <a:pt x="146" y="161"/>
                </a:cubicBezTo>
                <a:cubicBezTo>
                  <a:pt x="147" y="162"/>
                  <a:pt x="148" y="162"/>
                  <a:pt x="147" y="162"/>
                </a:cubicBezTo>
                <a:cubicBezTo>
                  <a:pt x="149" y="161"/>
                  <a:pt x="149" y="161"/>
                  <a:pt x="149" y="161"/>
                </a:cubicBezTo>
                <a:cubicBezTo>
                  <a:pt x="151" y="162"/>
                  <a:pt x="153" y="164"/>
                  <a:pt x="156" y="162"/>
                </a:cubicBezTo>
                <a:cubicBezTo>
                  <a:pt x="157" y="162"/>
                  <a:pt x="159" y="161"/>
                  <a:pt x="156" y="160"/>
                </a:cubicBezTo>
                <a:cubicBezTo>
                  <a:pt x="158" y="159"/>
                  <a:pt x="158" y="158"/>
                  <a:pt x="160" y="158"/>
                </a:cubicBezTo>
                <a:cubicBezTo>
                  <a:pt x="161" y="160"/>
                  <a:pt x="161" y="160"/>
                  <a:pt x="161" y="160"/>
                </a:cubicBezTo>
                <a:cubicBezTo>
                  <a:pt x="162" y="159"/>
                  <a:pt x="165" y="159"/>
                  <a:pt x="167" y="159"/>
                </a:cubicBezTo>
                <a:cubicBezTo>
                  <a:pt x="166" y="160"/>
                  <a:pt x="166" y="161"/>
                  <a:pt x="165" y="161"/>
                </a:cubicBezTo>
                <a:cubicBezTo>
                  <a:pt x="166" y="161"/>
                  <a:pt x="167" y="161"/>
                  <a:pt x="168" y="161"/>
                </a:cubicBezTo>
                <a:cubicBezTo>
                  <a:pt x="167" y="162"/>
                  <a:pt x="166" y="162"/>
                  <a:pt x="166" y="162"/>
                </a:cubicBezTo>
                <a:cubicBezTo>
                  <a:pt x="169" y="163"/>
                  <a:pt x="176" y="162"/>
                  <a:pt x="179" y="163"/>
                </a:cubicBezTo>
                <a:cubicBezTo>
                  <a:pt x="180" y="159"/>
                  <a:pt x="180" y="159"/>
                  <a:pt x="180" y="159"/>
                </a:cubicBezTo>
                <a:cubicBezTo>
                  <a:pt x="185" y="159"/>
                  <a:pt x="180" y="161"/>
                  <a:pt x="184" y="162"/>
                </a:cubicBezTo>
                <a:cubicBezTo>
                  <a:pt x="186" y="161"/>
                  <a:pt x="190" y="161"/>
                  <a:pt x="190" y="160"/>
                </a:cubicBezTo>
                <a:cubicBezTo>
                  <a:pt x="193" y="159"/>
                  <a:pt x="195" y="158"/>
                  <a:pt x="197" y="159"/>
                </a:cubicBezTo>
                <a:cubicBezTo>
                  <a:pt x="198" y="160"/>
                  <a:pt x="193" y="161"/>
                  <a:pt x="192" y="162"/>
                </a:cubicBezTo>
                <a:cubicBezTo>
                  <a:pt x="193" y="163"/>
                  <a:pt x="194" y="163"/>
                  <a:pt x="195" y="163"/>
                </a:cubicBezTo>
                <a:cubicBezTo>
                  <a:pt x="201" y="164"/>
                  <a:pt x="201" y="161"/>
                  <a:pt x="206" y="161"/>
                </a:cubicBezTo>
                <a:cubicBezTo>
                  <a:pt x="207" y="162"/>
                  <a:pt x="208" y="162"/>
                  <a:pt x="208" y="163"/>
                </a:cubicBezTo>
                <a:cubicBezTo>
                  <a:pt x="210" y="161"/>
                  <a:pt x="213" y="164"/>
                  <a:pt x="215" y="162"/>
                </a:cubicBezTo>
                <a:cubicBezTo>
                  <a:pt x="213" y="161"/>
                  <a:pt x="214" y="160"/>
                  <a:pt x="214" y="160"/>
                </a:cubicBezTo>
                <a:cubicBezTo>
                  <a:pt x="213" y="157"/>
                  <a:pt x="218" y="159"/>
                  <a:pt x="219" y="159"/>
                </a:cubicBezTo>
                <a:cubicBezTo>
                  <a:pt x="222" y="161"/>
                  <a:pt x="215" y="160"/>
                  <a:pt x="217" y="162"/>
                </a:cubicBezTo>
                <a:cubicBezTo>
                  <a:pt x="218" y="162"/>
                  <a:pt x="219" y="162"/>
                  <a:pt x="220" y="162"/>
                </a:cubicBezTo>
                <a:cubicBezTo>
                  <a:pt x="219" y="163"/>
                  <a:pt x="219" y="163"/>
                  <a:pt x="219" y="163"/>
                </a:cubicBezTo>
                <a:cubicBezTo>
                  <a:pt x="225" y="165"/>
                  <a:pt x="226" y="161"/>
                  <a:pt x="231" y="161"/>
                </a:cubicBezTo>
                <a:cubicBezTo>
                  <a:pt x="231" y="161"/>
                  <a:pt x="231" y="160"/>
                  <a:pt x="232" y="160"/>
                </a:cubicBezTo>
                <a:cubicBezTo>
                  <a:pt x="234" y="160"/>
                  <a:pt x="233" y="161"/>
                  <a:pt x="234" y="161"/>
                </a:cubicBezTo>
                <a:cubicBezTo>
                  <a:pt x="235" y="161"/>
                  <a:pt x="235" y="161"/>
                  <a:pt x="235" y="161"/>
                </a:cubicBezTo>
                <a:cubicBezTo>
                  <a:pt x="235" y="160"/>
                  <a:pt x="239" y="160"/>
                  <a:pt x="240" y="160"/>
                </a:cubicBezTo>
                <a:cubicBezTo>
                  <a:pt x="245" y="158"/>
                  <a:pt x="249" y="161"/>
                  <a:pt x="253" y="159"/>
                </a:cubicBezTo>
                <a:cubicBezTo>
                  <a:pt x="254" y="159"/>
                  <a:pt x="255" y="159"/>
                  <a:pt x="254" y="160"/>
                </a:cubicBezTo>
                <a:cubicBezTo>
                  <a:pt x="253" y="161"/>
                  <a:pt x="251" y="162"/>
                  <a:pt x="248" y="162"/>
                </a:cubicBezTo>
                <a:cubicBezTo>
                  <a:pt x="247" y="162"/>
                  <a:pt x="246" y="161"/>
                  <a:pt x="246" y="161"/>
                </a:cubicBezTo>
                <a:cubicBezTo>
                  <a:pt x="245" y="160"/>
                  <a:pt x="242" y="160"/>
                  <a:pt x="241" y="161"/>
                </a:cubicBezTo>
                <a:cubicBezTo>
                  <a:pt x="236" y="160"/>
                  <a:pt x="235" y="163"/>
                  <a:pt x="232" y="163"/>
                </a:cubicBezTo>
                <a:cubicBezTo>
                  <a:pt x="232" y="163"/>
                  <a:pt x="232" y="163"/>
                  <a:pt x="232" y="163"/>
                </a:cubicBezTo>
                <a:cubicBezTo>
                  <a:pt x="241" y="160"/>
                  <a:pt x="248" y="166"/>
                  <a:pt x="256" y="163"/>
                </a:cubicBezTo>
                <a:cubicBezTo>
                  <a:pt x="256" y="162"/>
                  <a:pt x="256" y="162"/>
                  <a:pt x="256" y="162"/>
                </a:cubicBezTo>
                <a:cubicBezTo>
                  <a:pt x="257" y="162"/>
                  <a:pt x="258" y="162"/>
                  <a:pt x="259" y="162"/>
                </a:cubicBezTo>
                <a:cubicBezTo>
                  <a:pt x="262" y="160"/>
                  <a:pt x="258" y="159"/>
                  <a:pt x="260" y="157"/>
                </a:cubicBezTo>
                <a:cubicBezTo>
                  <a:pt x="261" y="157"/>
                  <a:pt x="263" y="157"/>
                  <a:pt x="263" y="157"/>
                </a:cubicBezTo>
                <a:cubicBezTo>
                  <a:pt x="264" y="158"/>
                  <a:pt x="263" y="158"/>
                  <a:pt x="262" y="159"/>
                </a:cubicBezTo>
                <a:cubicBezTo>
                  <a:pt x="265" y="160"/>
                  <a:pt x="265" y="160"/>
                  <a:pt x="265" y="160"/>
                </a:cubicBezTo>
                <a:cubicBezTo>
                  <a:pt x="265" y="161"/>
                  <a:pt x="266" y="162"/>
                  <a:pt x="264" y="162"/>
                </a:cubicBezTo>
                <a:cubicBezTo>
                  <a:pt x="263" y="162"/>
                  <a:pt x="263" y="162"/>
                  <a:pt x="262" y="162"/>
                </a:cubicBezTo>
                <a:cubicBezTo>
                  <a:pt x="262" y="163"/>
                  <a:pt x="262" y="163"/>
                  <a:pt x="262" y="163"/>
                </a:cubicBezTo>
                <a:cubicBezTo>
                  <a:pt x="263" y="163"/>
                  <a:pt x="264" y="164"/>
                  <a:pt x="265" y="164"/>
                </a:cubicBezTo>
                <a:cubicBezTo>
                  <a:pt x="265" y="163"/>
                  <a:pt x="265" y="163"/>
                  <a:pt x="265" y="163"/>
                </a:cubicBezTo>
                <a:cubicBezTo>
                  <a:pt x="267" y="164"/>
                  <a:pt x="267" y="164"/>
                  <a:pt x="267" y="164"/>
                </a:cubicBezTo>
                <a:cubicBezTo>
                  <a:pt x="268" y="163"/>
                  <a:pt x="270" y="162"/>
                  <a:pt x="269" y="161"/>
                </a:cubicBezTo>
                <a:cubicBezTo>
                  <a:pt x="270" y="159"/>
                  <a:pt x="272" y="160"/>
                  <a:pt x="274" y="160"/>
                </a:cubicBezTo>
                <a:cubicBezTo>
                  <a:pt x="274" y="161"/>
                  <a:pt x="273" y="161"/>
                  <a:pt x="272" y="162"/>
                </a:cubicBezTo>
                <a:cubicBezTo>
                  <a:pt x="272" y="162"/>
                  <a:pt x="272" y="163"/>
                  <a:pt x="273" y="164"/>
                </a:cubicBezTo>
                <a:cubicBezTo>
                  <a:pt x="275" y="164"/>
                  <a:pt x="274" y="162"/>
                  <a:pt x="276" y="162"/>
                </a:cubicBezTo>
                <a:cubicBezTo>
                  <a:pt x="278" y="162"/>
                  <a:pt x="276" y="163"/>
                  <a:pt x="276" y="163"/>
                </a:cubicBezTo>
                <a:cubicBezTo>
                  <a:pt x="278" y="163"/>
                  <a:pt x="280" y="162"/>
                  <a:pt x="282" y="163"/>
                </a:cubicBezTo>
                <a:cubicBezTo>
                  <a:pt x="285" y="162"/>
                  <a:pt x="285" y="162"/>
                  <a:pt x="285" y="162"/>
                </a:cubicBezTo>
                <a:cubicBezTo>
                  <a:pt x="284" y="161"/>
                  <a:pt x="283" y="161"/>
                  <a:pt x="284" y="161"/>
                </a:cubicBezTo>
                <a:cubicBezTo>
                  <a:pt x="284" y="160"/>
                  <a:pt x="284" y="160"/>
                  <a:pt x="285" y="160"/>
                </a:cubicBezTo>
                <a:cubicBezTo>
                  <a:pt x="285" y="160"/>
                  <a:pt x="284" y="159"/>
                  <a:pt x="284" y="159"/>
                </a:cubicBezTo>
                <a:cubicBezTo>
                  <a:pt x="286" y="157"/>
                  <a:pt x="289" y="159"/>
                  <a:pt x="291" y="159"/>
                </a:cubicBezTo>
                <a:cubicBezTo>
                  <a:pt x="288" y="160"/>
                  <a:pt x="288" y="160"/>
                  <a:pt x="288" y="160"/>
                </a:cubicBezTo>
                <a:cubicBezTo>
                  <a:pt x="289" y="161"/>
                  <a:pt x="289" y="161"/>
                  <a:pt x="289" y="161"/>
                </a:cubicBezTo>
                <a:cubicBezTo>
                  <a:pt x="286" y="162"/>
                  <a:pt x="286" y="162"/>
                  <a:pt x="286" y="162"/>
                </a:cubicBezTo>
                <a:cubicBezTo>
                  <a:pt x="287" y="163"/>
                  <a:pt x="289" y="162"/>
                  <a:pt x="291" y="162"/>
                </a:cubicBezTo>
                <a:cubicBezTo>
                  <a:pt x="291" y="162"/>
                  <a:pt x="291" y="162"/>
                  <a:pt x="291" y="162"/>
                </a:cubicBezTo>
                <a:cubicBezTo>
                  <a:pt x="292" y="161"/>
                  <a:pt x="294" y="161"/>
                  <a:pt x="295" y="162"/>
                </a:cubicBezTo>
                <a:cubicBezTo>
                  <a:pt x="296" y="162"/>
                  <a:pt x="291" y="163"/>
                  <a:pt x="294" y="162"/>
                </a:cubicBezTo>
                <a:cubicBezTo>
                  <a:pt x="296" y="163"/>
                  <a:pt x="296" y="161"/>
                  <a:pt x="298" y="161"/>
                </a:cubicBezTo>
                <a:cubicBezTo>
                  <a:pt x="299" y="161"/>
                  <a:pt x="298" y="161"/>
                  <a:pt x="298" y="162"/>
                </a:cubicBezTo>
                <a:cubicBezTo>
                  <a:pt x="300" y="162"/>
                  <a:pt x="300" y="162"/>
                  <a:pt x="300" y="162"/>
                </a:cubicBezTo>
                <a:cubicBezTo>
                  <a:pt x="304" y="162"/>
                  <a:pt x="300" y="163"/>
                  <a:pt x="301" y="164"/>
                </a:cubicBezTo>
                <a:cubicBezTo>
                  <a:pt x="304" y="164"/>
                  <a:pt x="304" y="163"/>
                  <a:pt x="306" y="162"/>
                </a:cubicBezTo>
                <a:cubicBezTo>
                  <a:pt x="307" y="162"/>
                  <a:pt x="307" y="163"/>
                  <a:pt x="308" y="163"/>
                </a:cubicBezTo>
                <a:cubicBezTo>
                  <a:pt x="309" y="162"/>
                  <a:pt x="312" y="163"/>
                  <a:pt x="313" y="163"/>
                </a:cubicBezTo>
                <a:cubicBezTo>
                  <a:pt x="313" y="162"/>
                  <a:pt x="313" y="162"/>
                  <a:pt x="313" y="162"/>
                </a:cubicBezTo>
                <a:cubicBezTo>
                  <a:pt x="309" y="162"/>
                  <a:pt x="309" y="162"/>
                  <a:pt x="309" y="162"/>
                </a:cubicBezTo>
                <a:cubicBezTo>
                  <a:pt x="309" y="161"/>
                  <a:pt x="313" y="161"/>
                  <a:pt x="315" y="161"/>
                </a:cubicBezTo>
                <a:cubicBezTo>
                  <a:pt x="318" y="162"/>
                  <a:pt x="316" y="162"/>
                  <a:pt x="317" y="163"/>
                </a:cubicBezTo>
                <a:cubicBezTo>
                  <a:pt x="318" y="163"/>
                  <a:pt x="318" y="163"/>
                  <a:pt x="319" y="163"/>
                </a:cubicBezTo>
                <a:cubicBezTo>
                  <a:pt x="320" y="163"/>
                  <a:pt x="320" y="163"/>
                  <a:pt x="320" y="163"/>
                </a:cubicBezTo>
                <a:cubicBezTo>
                  <a:pt x="321" y="162"/>
                  <a:pt x="325" y="161"/>
                  <a:pt x="326" y="160"/>
                </a:cubicBezTo>
                <a:cubicBezTo>
                  <a:pt x="326" y="160"/>
                  <a:pt x="325" y="160"/>
                  <a:pt x="325" y="160"/>
                </a:cubicBezTo>
                <a:cubicBezTo>
                  <a:pt x="328" y="160"/>
                  <a:pt x="330" y="159"/>
                  <a:pt x="333" y="160"/>
                </a:cubicBezTo>
                <a:cubicBezTo>
                  <a:pt x="333" y="160"/>
                  <a:pt x="333" y="160"/>
                  <a:pt x="333" y="160"/>
                </a:cubicBezTo>
                <a:cubicBezTo>
                  <a:pt x="330" y="161"/>
                  <a:pt x="333" y="163"/>
                  <a:pt x="330" y="163"/>
                </a:cubicBezTo>
                <a:cubicBezTo>
                  <a:pt x="328" y="162"/>
                  <a:pt x="328" y="162"/>
                  <a:pt x="328" y="162"/>
                </a:cubicBezTo>
                <a:cubicBezTo>
                  <a:pt x="327" y="162"/>
                  <a:pt x="327" y="163"/>
                  <a:pt x="326" y="163"/>
                </a:cubicBezTo>
                <a:cubicBezTo>
                  <a:pt x="324" y="162"/>
                  <a:pt x="324" y="162"/>
                  <a:pt x="324" y="162"/>
                </a:cubicBezTo>
                <a:cubicBezTo>
                  <a:pt x="323" y="163"/>
                  <a:pt x="323" y="163"/>
                  <a:pt x="323" y="163"/>
                </a:cubicBezTo>
                <a:cubicBezTo>
                  <a:pt x="323" y="163"/>
                  <a:pt x="323" y="164"/>
                  <a:pt x="324" y="164"/>
                </a:cubicBezTo>
                <a:cubicBezTo>
                  <a:pt x="329" y="163"/>
                  <a:pt x="329" y="163"/>
                  <a:pt x="329" y="163"/>
                </a:cubicBezTo>
                <a:cubicBezTo>
                  <a:pt x="331" y="164"/>
                  <a:pt x="331" y="164"/>
                  <a:pt x="331" y="164"/>
                </a:cubicBezTo>
                <a:cubicBezTo>
                  <a:pt x="333" y="163"/>
                  <a:pt x="339" y="163"/>
                  <a:pt x="339" y="163"/>
                </a:cubicBezTo>
                <a:cubicBezTo>
                  <a:pt x="337" y="162"/>
                  <a:pt x="337" y="162"/>
                  <a:pt x="337" y="162"/>
                </a:cubicBezTo>
                <a:cubicBezTo>
                  <a:pt x="340" y="161"/>
                  <a:pt x="340" y="161"/>
                  <a:pt x="340" y="161"/>
                </a:cubicBezTo>
                <a:cubicBezTo>
                  <a:pt x="342" y="161"/>
                  <a:pt x="345" y="161"/>
                  <a:pt x="346" y="162"/>
                </a:cubicBezTo>
                <a:cubicBezTo>
                  <a:pt x="345" y="163"/>
                  <a:pt x="342" y="162"/>
                  <a:pt x="342" y="163"/>
                </a:cubicBezTo>
                <a:cubicBezTo>
                  <a:pt x="343" y="164"/>
                  <a:pt x="343" y="164"/>
                  <a:pt x="343" y="164"/>
                </a:cubicBezTo>
                <a:cubicBezTo>
                  <a:pt x="345" y="164"/>
                  <a:pt x="347" y="163"/>
                  <a:pt x="348" y="162"/>
                </a:cubicBezTo>
                <a:cubicBezTo>
                  <a:pt x="347" y="162"/>
                  <a:pt x="347" y="162"/>
                  <a:pt x="347" y="162"/>
                </a:cubicBezTo>
                <a:cubicBezTo>
                  <a:pt x="349" y="163"/>
                  <a:pt x="351" y="161"/>
                  <a:pt x="354" y="161"/>
                </a:cubicBezTo>
                <a:cubicBezTo>
                  <a:pt x="356" y="163"/>
                  <a:pt x="350" y="162"/>
                  <a:pt x="350" y="164"/>
                </a:cubicBezTo>
                <a:cubicBezTo>
                  <a:pt x="354" y="164"/>
                  <a:pt x="356" y="162"/>
                  <a:pt x="359" y="162"/>
                </a:cubicBezTo>
                <a:cubicBezTo>
                  <a:pt x="362" y="162"/>
                  <a:pt x="366" y="161"/>
                  <a:pt x="369" y="162"/>
                </a:cubicBezTo>
                <a:cubicBezTo>
                  <a:pt x="368" y="162"/>
                  <a:pt x="367" y="163"/>
                  <a:pt x="367" y="163"/>
                </a:cubicBezTo>
                <a:cubicBezTo>
                  <a:pt x="370" y="164"/>
                  <a:pt x="369" y="162"/>
                  <a:pt x="370" y="162"/>
                </a:cubicBezTo>
                <a:cubicBezTo>
                  <a:pt x="369" y="161"/>
                  <a:pt x="369" y="161"/>
                  <a:pt x="369" y="161"/>
                </a:cubicBezTo>
                <a:cubicBezTo>
                  <a:pt x="369" y="161"/>
                  <a:pt x="370" y="160"/>
                  <a:pt x="371" y="160"/>
                </a:cubicBezTo>
                <a:cubicBezTo>
                  <a:pt x="376" y="160"/>
                  <a:pt x="371" y="158"/>
                  <a:pt x="374" y="157"/>
                </a:cubicBezTo>
                <a:cubicBezTo>
                  <a:pt x="379" y="158"/>
                  <a:pt x="374" y="160"/>
                  <a:pt x="376" y="160"/>
                </a:cubicBezTo>
                <a:cubicBezTo>
                  <a:pt x="377" y="160"/>
                  <a:pt x="379" y="160"/>
                  <a:pt x="380" y="159"/>
                </a:cubicBezTo>
                <a:cubicBezTo>
                  <a:pt x="379" y="159"/>
                  <a:pt x="378" y="159"/>
                  <a:pt x="378" y="158"/>
                </a:cubicBezTo>
                <a:cubicBezTo>
                  <a:pt x="379" y="157"/>
                  <a:pt x="380" y="158"/>
                  <a:pt x="381" y="159"/>
                </a:cubicBezTo>
                <a:cubicBezTo>
                  <a:pt x="382" y="159"/>
                  <a:pt x="381" y="159"/>
                  <a:pt x="380" y="160"/>
                </a:cubicBezTo>
                <a:cubicBezTo>
                  <a:pt x="381" y="160"/>
                  <a:pt x="381" y="160"/>
                  <a:pt x="381" y="160"/>
                </a:cubicBezTo>
                <a:cubicBezTo>
                  <a:pt x="382" y="160"/>
                  <a:pt x="382" y="160"/>
                  <a:pt x="383" y="159"/>
                </a:cubicBezTo>
                <a:cubicBezTo>
                  <a:pt x="384" y="161"/>
                  <a:pt x="384" y="161"/>
                  <a:pt x="384" y="161"/>
                </a:cubicBezTo>
                <a:cubicBezTo>
                  <a:pt x="385" y="160"/>
                  <a:pt x="386" y="159"/>
                  <a:pt x="384" y="159"/>
                </a:cubicBezTo>
                <a:cubicBezTo>
                  <a:pt x="383" y="159"/>
                  <a:pt x="383" y="159"/>
                  <a:pt x="383" y="159"/>
                </a:cubicBezTo>
                <a:cubicBezTo>
                  <a:pt x="381" y="157"/>
                  <a:pt x="385" y="156"/>
                  <a:pt x="383" y="155"/>
                </a:cubicBezTo>
                <a:cubicBezTo>
                  <a:pt x="384" y="154"/>
                  <a:pt x="385" y="153"/>
                  <a:pt x="387" y="153"/>
                </a:cubicBezTo>
                <a:cubicBezTo>
                  <a:pt x="390" y="153"/>
                  <a:pt x="389" y="155"/>
                  <a:pt x="389" y="155"/>
                </a:cubicBezTo>
                <a:cubicBezTo>
                  <a:pt x="388" y="155"/>
                  <a:pt x="388" y="155"/>
                  <a:pt x="388" y="155"/>
                </a:cubicBezTo>
                <a:cubicBezTo>
                  <a:pt x="387" y="155"/>
                  <a:pt x="387" y="155"/>
                  <a:pt x="387" y="154"/>
                </a:cubicBezTo>
                <a:cubicBezTo>
                  <a:pt x="386" y="154"/>
                  <a:pt x="386" y="154"/>
                  <a:pt x="386" y="154"/>
                </a:cubicBezTo>
                <a:cubicBezTo>
                  <a:pt x="386" y="155"/>
                  <a:pt x="386" y="155"/>
                  <a:pt x="386" y="155"/>
                </a:cubicBezTo>
                <a:cubicBezTo>
                  <a:pt x="387" y="156"/>
                  <a:pt x="390" y="155"/>
                  <a:pt x="391" y="156"/>
                </a:cubicBezTo>
                <a:cubicBezTo>
                  <a:pt x="390" y="156"/>
                  <a:pt x="390" y="156"/>
                  <a:pt x="390" y="156"/>
                </a:cubicBezTo>
                <a:cubicBezTo>
                  <a:pt x="391" y="157"/>
                  <a:pt x="392" y="157"/>
                  <a:pt x="392" y="157"/>
                </a:cubicBezTo>
                <a:cubicBezTo>
                  <a:pt x="389" y="158"/>
                  <a:pt x="389" y="158"/>
                  <a:pt x="389" y="158"/>
                </a:cubicBezTo>
                <a:cubicBezTo>
                  <a:pt x="389" y="157"/>
                  <a:pt x="389" y="155"/>
                  <a:pt x="385" y="156"/>
                </a:cubicBezTo>
                <a:cubicBezTo>
                  <a:pt x="387" y="157"/>
                  <a:pt x="387" y="157"/>
                  <a:pt x="387" y="157"/>
                </a:cubicBezTo>
                <a:cubicBezTo>
                  <a:pt x="385" y="158"/>
                  <a:pt x="385" y="158"/>
                  <a:pt x="385" y="158"/>
                </a:cubicBezTo>
                <a:cubicBezTo>
                  <a:pt x="386" y="159"/>
                  <a:pt x="387" y="158"/>
                  <a:pt x="389" y="158"/>
                </a:cubicBezTo>
                <a:cubicBezTo>
                  <a:pt x="390" y="158"/>
                  <a:pt x="392" y="159"/>
                  <a:pt x="391" y="160"/>
                </a:cubicBezTo>
                <a:cubicBezTo>
                  <a:pt x="387" y="159"/>
                  <a:pt x="387" y="159"/>
                  <a:pt x="387" y="159"/>
                </a:cubicBezTo>
                <a:cubicBezTo>
                  <a:pt x="387" y="160"/>
                  <a:pt x="387" y="160"/>
                  <a:pt x="387" y="160"/>
                </a:cubicBezTo>
                <a:cubicBezTo>
                  <a:pt x="388" y="160"/>
                  <a:pt x="388" y="160"/>
                  <a:pt x="389" y="160"/>
                </a:cubicBezTo>
                <a:cubicBezTo>
                  <a:pt x="389" y="161"/>
                  <a:pt x="389" y="161"/>
                  <a:pt x="389" y="161"/>
                </a:cubicBezTo>
                <a:cubicBezTo>
                  <a:pt x="390" y="160"/>
                  <a:pt x="396" y="160"/>
                  <a:pt x="396" y="159"/>
                </a:cubicBezTo>
                <a:cubicBezTo>
                  <a:pt x="397" y="159"/>
                  <a:pt x="398" y="159"/>
                  <a:pt x="399" y="160"/>
                </a:cubicBezTo>
                <a:cubicBezTo>
                  <a:pt x="398" y="160"/>
                  <a:pt x="398" y="160"/>
                  <a:pt x="398" y="160"/>
                </a:cubicBezTo>
                <a:cubicBezTo>
                  <a:pt x="400" y="160"/>
                  <a:pt x="400" y="160"/>
                  <a:pt x="400" y="160"/>
                </a:cubicBezTo>
                <a:cubicBezTo>
                  <a:pt x="400" y="160"/>
                  <a:pt x="400" y="160"/>
                  <a:pt x="400" y="160"/>
                </a:cubicBezTo>
                <a:cubicBezTo>
                  <a:pt x="399" y="160"/>
                  <a:pt x="399" y="160"/>
                  <a:pt x="398" y="159"/>
                </a:cubicBezTo>
                <a:cubicBezTo>
                  <a:pt x="399" y="159"/>
                  <a:pt x="400" y="159"/>
                  <a:pt x="401" y="159"/>
                </a:cubicBezTo>
                <a:cubicBezTo>
                  <a:pt x="399" y="158"/>
                  <a:pt x="401" y="157"/>
                  <a:pt x="402" y="156"/>
                </a:cubicBezTo>
                <a:cubicBezTo>
                  <a:pt x="401" y="156"/>
                  <a:pt x="400" y="156"/>
                  <a:pt x="400" y="156"/>
                </a:cubicBezTo>
                <a:cubicBezTo>
                  <a:pt x="398" y="156"/>
                  <a:pt x="398" y="156"/>
                  <a:pt x="398" y="156"/>
                </a:cubicBezTo>
                <a:cubicBezTo>
                  <a:pt x="399" y="157"/>
                  <a:pt x="399" y="157"/>
                  <a:pt x="399" y="157"/>
                </a:cubicBezTo>
                <a:cubicBezTo>
                  <a:pt x="399" y="157"/>
                  <a:pt x="399" y="158"/>
                  <a:pt x="398" y="158"/>
                </a:cubicBezTo>
                <a:cubicBezTo>
                  <a:pt x="397" y="159"/>
                  <a:pt x="396" y="158"/>
                  <a:pt x="394" y="157"/>
                </a:cubicBezTo>
                <a:cubicBezTo>
                  <a:pt x="394" y="156"/>
                  <a:pt x="395" y="155"/>
                  <a:pt x="395" y="154"/>
                </a:cubicBezTo>
                <a:cubicBezTo>
                  <a:pt x="392" y="155"/>
                  <a:pt x="392" y="155"/>
                  <a:pt x="392" y="155"/>
                </a:cubicBezTo>
                <a:cubicBezTo>
                  <a:pt x="391" y="155"/>
                  <a:pt x="390" y="154"/>
                  <a:pt x="391" y="154"/>
                </a:cubicBezTo>
                <a:cubicBezTo>
                  <a:pt x="393" y="154"/>
                  <a:pt x="395" y="154"/>
                  <a:pt x="396" y="153"/>
                </a:cubicBezTo>
                <a:cubicBezTo>
                  <a:pt x="397" y="155"/>
                  <a:pt x="402" y="152"/>
                  <a:pt x="401" y="153"/>
                </a:cubicBezTo>
                <a:cubicBezTo>
                  <a:pt x="402" y="153"/>
                  <a:pt x="402" y="153"/>
                  <a:pt x="402" y="153"/>
                </a:cubicBezTo>
                <a:cubicBezTo>
                  <a:pt x="402" y="153"/>
                  <a:pt x="402" y="153"/>
                  <a:pt x="402" y="153"/>
                </a:cubicBezTo>
                <a:cubicBezTo>
                  <a:pt x="401" y="153"/>
                  <a:pt x="401" y="153"/>
                  <a:pt x="401" y="153"/>
                </a:cubicBezTo>
                <a:cubicBezTo>
                  <a:pt x="400" y="153"/>
                  <a:pt x="398" y="153"/>
                  <a:pt x="398" y="153"/>
                </a:cubicBezTo>
                <a:cubicBezTo>
                  <a:pt x="401" y="153"/>
                  <a:pt x="402" y="151"/>
                  <a:pt x="403" y="150"/>
                </a:cubicBezTo>
                <a:cubicBezTo>
                  <a:pt x="407" y="152"/>
                  <a:pt x="407" y="152"/>
                  <a:pt x="407" y="152"/>
                </a:cubicBezTo>
                <a:cubicBezTo>
                  <a:pt x="410" y="152"/>
                  <a:pt x="410" y="150"/>
                  <a:pt x="409" y="149"/>
                </a:cubicBezTo>
                <a:cubicBezTo>
                  <a:pt x="408" y="150"/>
                  <a:pt x="408" y="150"/>
                  <a:pt x="408" y="150"/>
                </a:cubicBezTo>
                <a:cubicBezTo>
                  <a:pt x="405" y="151"/>
                  <a:pt x="403" y="149"/>
                  <a:pt x="402" y="148"/>
                </a:cubicBezTo>
                <a:cubicBezTo>
                  <a:pt x="403" y="147"/>
                  <a:pt x="406" y="146"/>
                  <a:pt x="406" y="145"/>
                </a:cubicBezTo>
                <a:cubicBezTo>
                  <a:pt x="407" y="145"/>
                  <a:pt x="407" y="145"/>
                  <a:pt x="408" y="145"/>
                </a:cubicBezTo>
                <a:cubicBezTo>
                  <a:pt x="408" y="144"/>
                  <a:pt x="408" y="143"/>
                  <a:pt x="409" y="143"/>
                </a:cubicBezTo>
                <a:cubicBezTo>
                  <a:pt x="410" y="144"/>
                  <a:pt x="412" y="146"/>
                  <a:pt x="407" y="146"/>
                </a:cubicBezTo>
                <a:cubicBezTo>
                  <a:pt x="411" y="147"/>
                  <a:pt x="406" y="148"/>
                  <a:pt x="407" y="148"/>
                </a:cubicBezTo>
                <a:cubicBezTo>
                  <a:pt x="414" y="150"/>
                  <a:pt x="409" y="145"/>
                  <a:pt x="413" y="145"/>
                </a:cubicBezTo>
                <a:cubicBezTo>
                  <a:pt x="411" y="145"/>
                  <a:pt x="409" y="144"/>
                  <a:pt x="409" y="143"/>
                </a:cubicBezTo>
                <a:cubicBezTo>
                  <a:pt x="412" y="143"/>
                  <a:pt x="409" y="141"/>
                  <a:pt x="407" y="141"/>
                </a:cubicBezTo>
                <a:cubicBezTo>
                  <a:pt x="406" y="141"/>
                  <a:pt x="406" y="143"/>
                  <a:pt x="404" y="142"/>
                </a:cubicBezTo>
                <a:cubicBezTo>
                  <a:pt x="401" y="142"/>
                  <a:pt x="403" y="141"/>
                  <a:pt x="402" y="140"/>
                </a:cubicBezTo>
                <a:cubicBezTo>
                  <a:pt x="409" y="140"/>
                  <a:pt x="409" y="140"/>
                  <a:pt x="409" y="140"/>
                </a:cubicBezTo>
                <a:cubicBezTo>
                  <a:pt x="409" y="139"/>
                  <a:pt x="408" y="138"/>
                  <a:pt x="407" y="138"/>
                </a:cubicBezTo>
                <a:cubicBezTo>
                  <a:pt x="409" y="138"/>
                  <a:pt x="410" y="137"/>
                  <a:pt x="411" y="137"/>
                </a:cubicBezTo>
                <a:cubicBezTo>
                  <a:pt x="412" y="137"/>
                  <a:pt x="411" y="137"/>
                  <a:pt x="411" y="138"/>
                </a:cubicBezTo>
                <a:cubicBezTo>
                  <a:pt x="414" y="138"/>
                  <a:pt x="411" y="137"/>
                  <a:pt x="413" y="137"/>
                </a:cubicBezTo>
                <a:cubicBezTo>
                  <a:pt x="414" y="137"/>
                  <a:pt x="416" y="137"/>
                  <a:pt x="416" y="138"/>
                </a:cubicBezTo>
                <a:cubicBezTo>
                  <a:pt x="417" y="137"/>
                  <a:pt x="417" y="137"/>
                  <a:pt x="417" y="137"/>
                </a:cubicBezTo>
                <a:cubicBezTo>
                  <a:pt x="417" y="137"/>
                  <a:pt x="416" y="136"/>
                  <a:pt x="415" y="136"/>
                </a:cubicBezTo>
                <a:cubicBezTo>
                  <a:pt x="414" y="137"/>
                  <a:pt x="412" y="136"/>
                  <a:pt x="410" y="136"/>
                </a:cubicBezTo>
                <a:cubicBezTo>
                  <a:pt x="410" y="135"/>
                  <a:pt x="412" y="135"/>
                  <a:pt x="412" y="134"/>
                </a:cubicBezTo>
                <a:cubicBezTo>
                  <a:pt x="410" y="135"/>
                  <a:pt x="408" y="137"/>
                  <a:pt x="406" y="135"/>
                </a:cubicBezTo>
                <a:cubicBezTo>
                  <a:pt x="409" y="134"/>
                  <a:pt x="412" y="133"/>
                  <a:pt x="415" y="133"/>
                </a:cubicBezTo>
                <a:cubicBezTo>
                  <a:pt x="414" y="133"/>
                  <a:pt x="414" y="134"/>
                  <a:pt x="414" y="134"/>
                </a:cubicBezTo>
                <a:cubicBezTo>
                  <a:pt x="415" y="134"/>
                  <a:pt x="415" y="134"/>
                  <a:pt x="415" y="134"/>
                </a:cubicBezTo>
                <a:cubicBezTo>
                  <a:pt x="415" y="132"/>
                  <a:pt x="415" y="132"/>
                  <a:pt x="415" y="132"/>
                </a:cubicBezTo>
                <a:cubicBezTo>
                  <a:pt x="413" y="133"/>
                  <a:pt x="408" y="131"/>
                  <a:pt x="407" y="133"/>
                </a:cubicBezTo>
                <a:cubicBezTo>
                  <a:pt x="406" y="133"/>
                  <a:pt x="407" y="132"/>
                  <a:pt x="406" y="132"/>
                </a:cubicBezTo>
                <a:cubicBezTo>
                  <a:pt x="408" y="131"/>
                  <a:pt x="411" y="130"/>
                  <a:pt x="413" y="131"/>
                </a:cubicBezTo>
                <a:cubicBezTo>
                  <a:pt x="413" y="132"/>
                  <a:pt x="413" y="132"/>
                  <a:pt x="413" y="132"/>
                </a:cubicBezTo>
                <a:cubicBezTo>
                  <a:pt x="417" y="131"/>
                  <a:pt x="423" y="131"/>
                  <a:pt x="427" y="131"/>
                </a:cubicBezTo>
                <a:cubicBezTo>
                  <a:pt x="427" y="130"/>
                  <a:pt x="427" y="130"/>
                  <a:pt x="427" y="130"/>
                </a:cubicBezTo>
                <a:cubicBezTo>
                  <a:pt x="421" y="129"/>
                  <a:pt x="414" y="130"/>
                  <a:pt x="407" y="129"/>
                </a:cubicBezTo>
                <a:cubicBezTo>
                  <a:pt x="410" y="128"/>
                  <a:pt x="410" y="128"/>
                  <a:pt x="410" y="128"/>
                </a:cubicBezTo>
                <a:cubicBezTo>
                  <a:pt x="412" y="129"/>
                  <a:pt x="412" y="129"/>
                  <a:pt x="412" y="129"/>
                </a:cubicBezTo>
                <a:cubicBezTo>
                  <a:pt x="415" y="128"/>
                  <a:pt x="413" y="126"/>
                  <a:pt x="416" y="127"/>
                </a:cubicBezTo>
                <a:cubicBezTo>
                  <a:pt x="416" y="129"/>
                  <a:pt x="416" y="129"/>
                  <a:pt x="416" y="129"/>
                </a:cubicBezTo>
                <a:cubicBezTo>
                  <a:pt x="419" y="127"/>
                  <a:pt x="423" y="129"/>
                  <a:pt x="426" y="128"/>
                </a:cubicBezTo>
                <a:cubicBezTo>
                  <a:pt x="426" y="128"/>
                  <a:pt x="426" y="128"/>
                  <a:pt x="426" y="128"/>
                </a:cubicBezTo>
                <a:cubicBezTo>
                  <a:pt x="425" y="126"/>
                  <a:pt x="421" y="126"/>
                  <a:pt x="420" y="127"/>
                </a:cubicBezTo>
                <a:cubicBezTo>
                  <a:pt x="420" y="127"/>
                  <a:pt x="421" y="127"/>
                  <a:pt x="421" y="127"/>
                </a:cubicBezTo>
                <a:cubicBezTo>
                  <a:pt x="418" y="128"/>
                  <a:pt x="417" y="126"/>
                  <a:pt x="414" y="126"/>
                </a:cubicBezTo>
                <a:cubicBezTo>
                  <a:pt x="418" y="125"/>
                  <a:pt x="423" y="125"/>
                  <a:pt x="428" y="126"/>
                </a:cubicBezTo>
                <a:cubicBezTo>
                  <a:pt x="431" y="125"/>
                  <a:pt x="431" y="125"/>
                  <a:pt x="431" y="125"/>
                </a:cubicBezTo>
                <a:cubicBezTo>
                  <a:pt x="433" y="126"/>
                  <a:pt x="433" y="126"/>
                  <a:pt x="433" y="126"/>
                </a:cubicBezTo>
                <a:cubicBezTo>
                  <a:pt x="433" y="125"/>
                  <a:pt x="433" y="125"/>
                  <a:pt x="433" y="125"/>
                </a:cubicBezTo>
                <a:cubicBezTo>
                  <a:pt x="433" y="125"/>
                  <a:pt x="434" y="125"/>
                  <a:pt x="435" y="125"/>
                </a:cubicBezTo>
                <a:cubicBezTo>
                  <a:pt x="436" y="125"/>
                  <a:pt x="437" y="125"/>
                  <a:pt x="437" y="126"/>
                </a:cubicBezTo>
                <a:cubicBezTo>
                  <a:pt x="439" y="126"/>
                  <a:pt x="439" y="126"/>
                  <a:pt x="439" y="126"/>
                </a:cubicBezTo>
                <a:cubicBezTo>
                  <a:pt x="436" y="126"/>
                  <a:pt x="436" y="123"/>
                  <a:pt x="433" y="125"/>
                </a:cubicBezTo>
                <a:close/>
              </a:path>
            </a:pathLst>
          </a:custGeom>
          <a:blipFill>
            <a:blip r:embed="rId3">
              <a:grayscl/>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标题 16">
            <a:extLst>
              <a:ext uri="{FF2B5EF4-FFF2-40B4-BE49-F238E27FC236}">
                <a16:creationId xmlns:a16="http://schemas.microsoft.com/office/drawing/2014/main" id="{EB59BEF0-5978-4DBC-B27A-84193C48C5B3}"/>
              </a:ext>
            </a:extLst>
          </p:cNvPr>
          <p:cNvSpPr>
            <a:spLocks noGrp="1"/>
          </p:cNvSpPr>
          <p:nvPr>
            <p:ph type="title"/>
          </p:nvPr>
        </p:nvSpPr>
        <p:spPr/>
        <p:txBody>
          <a:bodyPr/>
          <a:lstStyle/>
          <a:p>
            <a:r>
              <a:rPr lang="zh-CN" altLang="en-US" dirty="0"/>
              <a:t>肩负历史使命的华南热带农业大学</a:t>
            </a:r>
          </a:p>
        </p:txBody>
      </p:sp>
      <p:sp>
        <p:nvSpPr>
          <p:cNvPr id="18" name="文本占位符 17">
            <a:extLst>
              <a:ext uri="{FF2B5EF4-FFF2-40B4-BE49-F238E27FC236}">
                <a16:creationId xmlns:a16="http://schemas.microsoft.com/office/drawing/2014/main" id="{3175C904-1B1D-4E6A-9B15-2371A9DF453A}"/>
              </a:ext>
            </a:extLst>
          </p:cNvPr>
          <p:cNvSpPr>
            <a:spLocks noGrp="1"/>
          </p:cNvSpPr>
          <p:nvPr>
            <p:ph type="body" sz="quarter" idx="14"/>
          </p:nvPr>
        </p:nvSpPr>
        <p:spPr>
          <a:xfrm>
            <a:off x="681789" y="266700"/>
            <a:ext cx="665747" cy="425450"/>
          </a:xfrm>
        </p:spPr>
        <p:txBody>
          <a:bodyPr/>
          <a:lstStyle/>
          <a:p>
            <a:pPr marL="0" indent="0" algn="ctr">
              <a:buNone/>
            </a:pPr>
            <a:r>
              <a:rPr lang="en-US" altLang="zh-CN" dirty="0"/>
              <a:t>05</a:t>
            </a:r>
            <a:endParaRPr lang="zh-CN" altLang="en-US" dirty="0"/>
          </a:p>
        </p:txBody>
      </p:sp>
    </p:spTree>
    <p:extLst>
      <p:ext uri="{BB962C8B-B14F-4D97-AF65-F5344CB8AC3E}">
        <p14:creationId xmlns:p14="http://schemas.microsoft.com/office/powerpoint/2010/main" val="4753044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3FFDEB70-C495-4C80-B3B5-6F8CC0514D44}"/>
              </a:ext>
            </a:extLst>
          </p:cNvPr>
          <p:cNvGrpSpPr/>
          <p:nvPr/>
        </p:nvGrpSpPr>
        <p:grpSpPr>
          <a:xfrm>
            <a:off x="874713" y="3632200"/>
            <a:ext cx="10442575" cy="2830136"/>
            <a:chOff x="874713" y="3632200"/>
            <a:chExt cx="10442575" cy="2830136"/>
          </a:xfrm>
        </p:grpSpPr>
        <p:sp>
          <p:nvSpPr>
            <p:cNvPr id="31" name="Freeform 1614">
              <a:extLst>
                <a:ext uri="{FF2B5EF4-FFF2-40B4-BE49-F238E27FC236}">
                  <a16:creationId xmlns:a16="http://schemas.microsoft.com/office/drawing/2014/main" id="{908C3BF9-B475-460C-A380-770EB8695E69}"/>
                </a:ext>
              </a:extLst>
            </p:cNvPr>
            <p:cNvSpPr>
              <a:spLocks/>
            </p:cNvSpPr>
            <p:nvPr/>
          </p:nvSpPr>
          <p:spPr bwMode="auto">
            <a:xfrm>
              <a:off x="9068173" y="3632200"/>
              <a:ext cx="2249115" cy="2830136"/>
            </a:xfrm>
            <a:custGeom>
              <a:avLst/>
              <a:gdLst>
                <a:gd name="T0" fmla="*/ 1628 w 6528"/>
                <a:gd name="T1" fmla="*/ 260 h 8217"/>
                <a:gd name="T2" fmla="*/ 1495 w 6528"/>
                <a:gd name="T3" fmla="*/ 297 h 8217"/>
                <a:gd name="T4" fmla="*/ 1272 w 6528"/>
                <a:gd name="T5" fmla="*/ 350 h 8217"/>
                <a:gd name="T6" fmla="*/ 622 w 6528"/>
                <a:gd name="T7" fmla="*/ 534 h 8217"/>
                <a:gd name="T8" fmla="*/ 308 w 6528"/>
                <a:gd name="T9" fmla="*/ 635 h 8217"/>
                <a:gd name="T10" fmla="*/ 151 w 6528"/>
                <a:gd name="T11" fmla="*/ 691 h 8217"/>
                <a:gd name="T12" fmla="*/ 0 w 6528"/>
                <a:gd name="T13" fmla="*/ 749 h 8217"/>
                <a:gd name="T14" fmla="*/ 0 w 6528"/>
                <a:gd name="T15" fmla="*/ 4240 h 8217"/>
                <a:gd name="T16" fmla="*/ 181 w 6528"/>
                <a:gd name="T17" fmla="*/ 5869 h 8217"/>
                <a:gd name="T18" fmla="*/ 455 w 6528"/>
                <a:gd name="T19" fmla="*/ 6497 h 8217"/>
                <a:gd name="T20" fmla="*/ 851 w 6528"/>
                <a:gd name="T21" fmla="*/ 7010 h 8217"/>
                <a:gd name="T22" fmla="*/ 1948 w 6528"/>
                <a:gd name="T23" fmla="*/ 7722 h 8217"/>
                <a:gd name="T24" fmla="*/ 2594 w 6528"/>
                <a:gd name="T25" fmla="*/ 7983 h 8217"/>
                <a:gd name="T26" fmla="*/ 2932 w 6528"/>
                <a:gd name="T27" fmla="*/ 8100 h 8217"/>
                <a:gd name="T28" fmla="*/ 3270 w 6528"/>
                <a:gd name="T29" fmla="*/ 8217 h 8217"/>
                <a:gd name="T30" fmla="*/ 3590 w 6528"/>
                <a:gd name="T31" fmla="*/ 8103 h 8217"/>
                <a:gd name="T32" fmla="*/ 3923 w 6528"/>
                <a:gd name="T33" fmla="*/ 7991 h 8217"/>
                <a:gd name="T34" fmla="*/ 4239 w 6528"/>
                <a:gd name="T35" fmla="*/ 7869 h 8217"/>
                <a:gd name="T36" fmla="*/ 4548 w 6528"/>
                <a:gd name="T37" fmla="*/ 7736 h 8217"/>
                <a:gd name="T38" fmla="*/ 5125 w 6528"/>
                <a:gd name="T39" fmla="*/ 7433 h 8217"/>
                <a:gd name="T40" fmla="*/ 5628 w 6528"/>
                <a:gd name="T41" fmla="*/ 7052 h 8217"/>
                <a:gd name="T42" fmla="*/ 6315 w 6528"/>
                <a:gd name="T43" fmla="*/ 5973 h 8217"/>
                <a:gd name="T44" fmla="*/ 6464 w 6528"/>
                <a:gd name="T45" fmla="*/ 5242 h 8217"/>
                <a:gd name="T46" fmla="*/ 6504 w 6528"/>
                <a:gd name="T47" fmla="*/ 4841 h 8217"/>
                <a:gd name="T48" fmla="*/ 6528 w 6528"/>
                <a:gd name="T49" fmla="*/ 4421 h 8217"/>
                <a:gd name="T50" fmla="*/ 6528 w 6528"/>
                <a:gd name="T51" fmla="*/ 760 h 8217"/>
                <a:gd name="T52" fmla="*/ 5799 w 6528"/>
                <a:gd name="T53" fmla="*/ 507 h 8217"/>
                <a:gd name="T54" fmla="*/ 5418 w 6528"/>
                <a:gd name="T55" fmla="*/ 398 h 8217"/>
                <a:gd name="T56" fmla="*/ 5024 w 6528"/>
                <a:gd name="T57" fmla="*/ 297 h 8217"/>
                <a:gd name="T58" fmla="*/ 4231 w 6528"/>
                <a:gd name="T59" fmla="*/ 109 h 8217"/>
                <a:gd name="T60" fmla="*/ 3356 w 6528"/>
                <a:gd name="T61" fmla="*/ 0 h 8217"/>
                <a:gd name="T62" fmla="*/ 3172 w 6528"/>
                <a:gd name="T63" fmla="*/ 0 h 8217"/>
                <a:gd name="T64" fmla="*/ 2759 w 6528"/>
                <a:gd name="T65" fmla="*/ 31 h 8217"/>
                <a:gd name="T66" fmla="*/ 2366 w 6528"/>
                <a:gd name="T67" fmla="*/ 95 h 8217"/>
                <a:gd name="T68" fmla="*/ 2185 w 6528"/>
                <a:gd name="T69" fmla="*/ 135 h 8217"/>
                <a:gd name="T70" fmla="*/ 1998 w 6528"/>
                <a:gd name="T71" fmla="*/ 175 h 8217"/>
                <a:gd name="T72" fmla="*/ 1812 w 6528"/>
                <a:gd name="T73" fmla="*/ 218 h 8217"/>
                <a:gd name="T74" fmla="*/ 1628 w 6528"/>
                <a:gd name="T75" fmla="*/ 260 h 8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28" h="8217">
                  <a:moveTo>
                    <a:pt x="1628" y="260"/>
                  </a:moveTo>
                  <a:cubicBezTo>
                    <a:pt x="1495" y="297"/>
                    <a:pt x="1495" y="297"/>
                    <a:pt x="1495" y="297"/>
                  </a:cubicBezTo>
                  <a:cubicBezTo>
                    <a:pt x="1272" y="350"/>
                    <a:pt x="1272" y="350"/>
                    <a:pt x="1272" y="350"/>
                  </a:cubicBezTo>
                  <a:cubicBezTo>
                    <a:pt x="1242" y="372"/>
                    <a:pt x="710" y="507"/>
                    <a:pt x="622" y="534"/>
                  </a:cubicBezTo>
                  <a:cubicBezTo>
                    <a:pt x="516" y="566"/>
                    <a:pt x="412" y="600"/>
                    <a:pt x="308" y="635"/>
                  </a:cubicBezTo>
                  <a:cubicBezTo>
                    <a:pt x="258" y="651"/>
                    <a:pt x="199" y="672"/>
                    <a:pt x="151" y="691"/>
                  </a:cubicBezTo>
                  <a:cubicBezTo>
                    <a:pt x="109" y="707"/>
                    <a:pt x="37" y="739"/>
                    <a:pt x="0" y="749"/>
                  </a:cubicBezTo>
                  <a:cubicBezTo>
                    <a:pt x="0" y="4240"/>
                    <a:pt x="0" y="4240"/>
                    <a:pt x="0" y="4240"/>
                  </a:cubicBezTo>
                  <a:cubicBezTo>
                    <a:pt x="0" y="4819"/>
                    <a:pt x="58" y="5410"/>
                    <a:pt x="181" y="5869"/>
                  </a:cubicBezTo>
                  <a:cubicBezTo>
                    <a:pt x="252" y="6141"/>
                    <a:pt x="324" y="6284"/>
                    <a:pt x="455" y="6497"/>
                  </a:cubicBezTo>
                  <a:cubicBezTo>
                    <a:pt x="580" y="6696"/>
                    <a:pt x="686" y="6845"/>
                    <a:pt x="851" y="7010"/>
                  </a:cubicBezTo>
                  <a:cubicBezTo>
                    <a:pt x="1163" y="7321"/>
                    <a:pt x="1535" y="7518"/>
                    <a:pt x="1948" y="7722"/>
                  </a:cubicBezTo>
                  <a:cubicBezTo>
                    <a:pt x="2134" y="7818"/>
                    <a:pt x="2387" y="7914"/>
                    <a:pt x="2594" y="7983"/>
                  </a:cubicBezTo>
                  <a:cubicBezTo>
                    <a:pt x="2709" y="8023"/>
                    <a:pt x="2821" y="8060"/>
                    <a:pt x="2932" y="8100"/>
                  </a:cubicBezTo>
                  <a:cubicBezTo>
                    <a:pt x="3034" y="8137"/>
                    <a:pt x="3172" y="8196"/>
                    <a:pt x="3270" y="8217"/>
                  </a:cubicBezTo>
                  <a:cubicBezTo>
                    <a:pt x="3342" y="8180"/>
                    <a:pt x="3502" y="8132"/>
                    <a:pt x="3590" y="8103"/>
                  </a:cubicBezTo>
                  <a:cubicBezTo>
                    <a:pt x="3702" y="8065"/>
                    <a:pt x="3811" y="8026"/>
                    <a:pt x="3923" y="7991"/>
                  </a:cubicBezTo>
                  <a:cubicBezTo>
                    <a:pt x="3989" y="7967"/>
                    <a:pt x="4183" y="7901"/>
                    <a:pt x="4239" y="7869"/>
                  </a:cubicBezTo>
                  <a:cubicBezTo>
                    <a:pt x="4322" y="7823"/>
                    <a:pt x="4455" y="7784"/>
                    <a:pt x="4548" y="7736"/>
                  </a:cubicBezTo>
                  <a:cubicBezTo>
                    <a:pt x="4748" y="7635"/>
                    <a:pt x="4944" y="7550"/>
                    <a:pt x="5125" y="7433"/>
                  </a:cubicBezTo>
                  <a:cubicBezTo>
                    <a:pt x="5298" y="7321"/>
                    <a:pt x="5487" y="7196"/>
                    <a:pt x="5628" y="7052"/>
                  </a:cubicBezTo>
                  <a:cubicBezTo>
                    <a:pt x="5932" y="6747"/>
                    <a:pt x="6163" y="6430"/>
                    <a:pt x="6315" y="5973"/>
                  </a:cubicBezTo>
                  <a:cubicBezTo>
                    <a:pt x="6382" y="5776"/>
                    <a:pt x="6440" y="5473"/>
                    <a:pt x="6464" y="5242"/>
                  </a:cubicBezTo>
                  <a:cubicBezTo>
                    <a:pt x="6477" y="5125"/>
                    <a:pt x="6504" y="4958"/>
                    <a:pt x="6504" y="4841"/>
                  </a:cubicBezTo>
                  <a:cubicBezTo>
                    <a:pt x="6504" y="4705"/>
                    <a:pt x="6528" y="4551"/>
                    <a:pt x="6528" y="4421"/>
                  </a:cubicBezTo>
                  <a:cubicBezTo>
                    <a:pt x="6528" y="760"/>
                    <a:pt x="6528" y="760"/>
                    <a:pt x="6528" y="760"/>
                  </a:cubicBezTo>
                  <a:cubicBezTo>
                    <a:pt x="6528" y="720"/>
                    <a:pt x="5887" y="534"/>
                    <a:pt x="5799" y="507"/>
                  </a:cubicBezTo>
                  <a:cubicBezTo>
                    <a:pt x="5671" y="467"/>
                    <a:pt x="5549" y="436"/>
                    <a:pt x="5418" y="398"/>
                  </a:cubicBezTo>
                  <a:cubicBezTo>
                    <a:pt x="5288" y="361"/>
                    <a:pt x="5155" y="337"/>
                    <a:pt x="5024" y="297"/>
                  </a:cubicBezTo>
                  <a:cubicBezTo>
                    <a:pt x="4777" y="223"/>
                    <a:pt x="4492" y="167"/>
                    <a:pt x="4231" y="109"/>
                  </a:cubicBezTo>
                  <a:cubicBezTo>
                    <a:pt x="3994" y="55"/>
                    <a:pt x="3632" y="0"/>
                    <a:pt x="3356" y="0"/>
                  </a:cubicBezTo>
                  <a:cubicBezTo>
                    <a:pt x="3172" y="0"/>
                    <a:pt x="3172" y="0"/>
                    <a:pt x="3172" y="0"/>
                  </a:cubicBezTo>
                  <a:cubicBezTo>
                    <a:pt x="3031" y="0"/>
                    <a:pt x="2887" y="21"/>
                    <a:pt x="2759" y="31"/>
                  </a:cubicBezTo>
                  <a:cubicBezTo>
                    <a:pt x="2664" y="42"/>
                    <a:pt x="2443" y="71"/>
                    <a:pt x="2366" y="95"/>
                  </a:cubicBezTo>
                  <a:cubicBezTo>
                    <a:pt x="2318" y="109"/>
                    <a:pt x="2233" y="124"/>
                    <a:pt x="2185" y="135"/>
                  </a:cubicBezTo>
                  <a:cubicBezTo>
                    <a:pt x="2123" y="146"/>
                    <a:pt x="2060" y="162"/>
                    <a:pt x="1998" y="175"/>
                  </a:cubicBezTo>
                  <a:cubicBezTo>
                    <a:pt x="1940" y="191"/>
                    <a:pt x="1881" y="204"/>
                    <a:pt x="1812" y="218"/>
                  </a:cubicBezTo>
                  <a:cubicBezTo>
                    <a:pt x="1759" y="226"/>
                    <a:pt x="1690" y="260"/>
                    <a:pt x="1628" y="260"/>
                  </a:cubicBezTo>
                  <a:close/>
                </a:path>
              </a:pathLst>
            </a:custGeom>
            <a:gradFill flip="none" rotWithShape="1">
              <a:gsLst>
                <a:gs pos="0">
                  <a:schemeClr val="bg1"/>
                </a:gs>
                <a:gs pos="35000">
                  <a:schemeClr val="bg1"/>
                </a:gs>
                <a:gs pos="99000">
                  <a:schemeClr val="bg1"/>
                </a:gs>
              </a:gsLst>
              <a:lin ang="5400000" scaled="1"/>
              <a:tileRect/>
            </a:gradFill>
            <a:ln>
              <a:noFill/>
            </a:ln>
            <a:effectLst>
              <a:outerShdw blurRad="215900" dist="88900" dir="3600000" algn="tl" rotWithShape="0">
                <a:srgbClr val="001022">
                  <a:alpha val="30588"/>
                </a:srgb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Times New Roman"/>
                <a:ea typeface="华文细黑"/>
              </a:endParaRPr>
            </a:p>
          </p:txBody>
        </p:sp>
        <p:sp>
          <p:nvSpPr>
            <p:cNvPr id="30" name="Freeform 1614">
              <a:extLst>
                <a:ext uri="{FF2B5EF4-FFF2-40B4-BE49-F238E27FC236}">
                  <a16:creationId xmlns:a16="http://schemas.microsoft.com/office/drawing/2014/main" id="{2FF63F5D-AED6-412E-B80D-F3330A067B3E}"/>
                </a:ext>
              </a:extLst>
            </p:cNvPr>
            <p:cNvSpPr>
              <a:spLocks/>
            </p:cNvSpPr>
            <p:nvPr/>
          </p:nvSpPr>
          <p:spPr bwMode="auto">
            <a:xfrm>
              <a:off x="7019808" y="3632200"/>
              <a:ext cx="2249115" cy="2830136"/>
            </a:xfrm>
            <a:custGeom>
              <a:avLst/>
              <a:gdLst>
                <a:gd name="T0" fmla="*/ 1628 w 6528"/>
                <a:gd name="T1" fmla="*/ 260 h 8217"/>
                <a:gd name="T2" fmla="*/ 1495 w 6528"/>
                <a:gd name="T3" fmla="*/ 297 h 8217"/>
                <a:gd name="T4" fmla="*/ 1272 w 6528"/>
                <a:gd name="T5" fmla="*/ 350 h 8217"/>
                <a:gd name="T6" fmla="*/ 622 w 6528"/>
                <a:gd name="T7" fmla="*/ 534 h 8217"/>
                <a:gd name="T8" fmla="*/ 308 w 6528"/>
                <a:gd name="T9" fmla="*/ 635 h 8217"/>
                <a:gd name="T10" fmla="*/ 151 w 6528"/>
                <a:gd name="T11" fmla="*/ 691 h 8217"/>
                <a:gd name="T12" fmla="*/ 0 w 6528"/>
                <a:gd name="T13" fmla="*/ 749 h 8217"/>
                <a:gd name="T14" fmla="*/ 0 w 6528"/>
                <a:gd name="T15" fmla="*/ 4240 h 8217"/>
                <a:gd name="T16" fmla="*/ 181 w 6528"/>
                <a:gd name="T17" fmla="*/ 5869 h 8217"/>
                <a:gd name="T18" fmla="*/ 455 w 6528"/>
                <a:gd name="T19" fmla="*/ 6497 h 8217"/>
                <a:gd name="T20" fmla="*/ 851 w 6528"/>
                <a:gd name="T21" fmla="*/ 7010 h 8217"/>
                <a:gd name="T22" fmla="*/ 1948 w 6528"/>
                <a:gd name="T23" fmla="*/ 7722 h 8217"/>
                <a:gd name="T24" fmla="*/ 2594 w 6528"/>
                <a:gd name="T25" fmla="*/ 7983 h 8217"/>
                <a:gd name="T26" fmla="*/ 2932 w 6528"/>
                <a:gd name="T27" fmla="*/ 8100 h 8217"/>
                <a:gd name="T28" fmla="*/ 3270 w 6528"/>
                <a:gd name="T29" fmla="*/ 8217 h 8217"/>
                <a:gd name="T30" fmla="*/ 3590 w 6528"/>
                <a:gd name="T31" fmla="*/ 8103 h 8217"/>
                <a:gd name="T32" fmla="*/ 3923 w 6528"/>
                <a:gd name="T33" fmla="*/ 7991 h 8217"/>
                <a:gd name="T34" fmla="*/ 4239 w 6528"/>
                <a:gd name="T35" fmla="*/ 7869 h 8217"/>
                <a:gd name="T36" fmla="*/ 4548 w 6528"/>
                <a:gd name="T37" fmla="*/ 7736 h 8217"/>
                <a:gd name="T38" fmla="*/ 5125 w 6528"/>
                <a:gd name="T39" fmla="*/ 7433 h 8217"/>
                <a:gd name="T40" fmla="*/ 5628 w 6528"/>
                <a:gd name="T41" fmla="*/ 7052 h 8217"/>
                <a:gd name="T42" fmla="*/ 6315 w 6528"/>
                <a:gd name="T43" fmla="*/ 5973 h 8217"/>
                <a:gd name="T44" fmla="*/ 6464 w 6528"/>
                <a:gd name="T45" fmla="*/ 5242 h 8217"/>
                <a:gd name="T46" fmla="*/ 6504 w 6528"/>
                <a:gd name="T47" fmla="*/ 4841 h 8217"/>
                <a:gd name="T48" fmla="*/ 6528 w 6528"/>
                <a:gd name="T49" fmla="*/ 4421 h 8217"/>
                <a:gd name="T50" fmla="*/ 6528 w 6528"/>
                <a:gd name="T51" fmla="*/ 760 h 8217"/>
                <a:gd name="T52" fmla="*/ 5799 w 6528"/>
                <a:gd name="T53" fmla="*/ 507 h 8217"/>
                <a:gd name="T54" fmla="*/ 5418 w 6528"/>
                <a:gd name="T55" fmla="*/ 398 h 8217"/>
                <a:gd name="T56" fmla="*/ 5024 w 6528"/>
                <a:gd name="T57" fmla="*/ 297 h 8217"/>
                <a:gd name="T58" fmla="*/ 4231 w 6528"/>
                <a:gd name="T59" fmla="*/ 109 h 8217"/>
                <a:gd name="T60" fmla="*/ 3356 w 6528"/>
                <a:gd name="T61" fmla="*/ 0 h 8217"/>
                <a:gd name="T62" fmla="*/ 3172 w 6528"/>
                <a:gd name="T63" fmla="*/ 0 h 8217"/>
                <a:gd name="T64" fmla="*/ 2759 w 6528"/>
                <a:gd name="T65" fmla="*/ 31 h 8217"/>
                <a:gd name="T66" fmla="*/ 2366 w 6528"/>
                <a:gd name="T67" fmla="*/ 95 h 8217"/>
                <a:gd name="T68" fmla="*/ 2185 w 6528"/>
                <a:gd name="T69" fmla="*/ 135 h 8217"/>
                <a:gd name="T70" fmla="*/ 1998 w 6528"/>
                <a:gd name="T71" fmla="*/ 175 h 8217"/>
                <a:gd name="T72" fmla="*/ 1812 w 6528"/>
                <a:gd name="T73" fmla="*/ 218 h 8217"/>
                <a:gd name="T74" fmla="*/ 1628 w 6528"/>
                <a:gd name="T75" fmla="*/ 260 h 8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28" h="8217">
                  <a:moveTo>
                    <a:pt x="1628" y="260"/>
                  </a:moveTo>
                  <a:cubicBezTo>
                    <a:pt x="1495" y="297"/>
                    <a:pt x="1495" y="297"/>
                    <a:pt x="1495" y="297"/>
                  </a:cubicBezTo>
                  <a:cubicBezTo>
                    <a:pt x="1272" y="350"/>
                    <a:pt x="1272" y="350"/>
                    <a:pt x="1272" y="350"/>
                  </a:cubicBezTo>
                  <a:cubicBezTo>
                    <a:pt x="1242" y="372"/>
                    <a:pt x="710" y="507"/>
                    <a:pt x="622" y="534"/>
                  </a:cubicBezTo>
                  <a:cubicBezTo>
                    <a:pt x="516" y="566"/>
                    <a:pt x="412" y="600"/>
                    <a:pt x="308" y="635"/>
                  </a:cubicBezTo>
                  <a:cubicBezTo>
                    <a:pt x="258" y="651"/>
                    <a:pt x="199" y="672"/>
                    <a:pt x="151" y="691"/>
                  </a:cubicBezTo>
                  <a:cubicBezTo>
                    <a:pt x="109" y="707"/>
                    <a:pt x="37" y="739"/>
                    <a:pt x="0" y="749"/>
                  </a:cubicBezTo>
                  <a:cubicBezTo>
                    <a:pt x="0" y="4240"/>
                    <a:pt x="0" y="4240"/>
                    <a:pt x="0" y="4240"/>
                  </a:cubicBezTo>
                  <a:cubicBezTo>
                    <a:pt x="0" y="4819"/>
                    <a:pt x="58" y="5410"/>
                    <a:pt x="181" y="5869"/>
                  </a:cubicBezTo>
                  <a:cubicBezTo>
                    <a:pt x="252" y="6141"/>
                    <a:pt x="324" y="6284"/>
                    <a:pt x="455" y="6497"/>
                  </a:cubicBezTo>
                  <a:cubicBezTo>
                    <a:pt x="580" y="6696"/>
                    <a:pt x="686" y="6845"/>
                    <a:pt x="851" y="7010"/>
                  </a:cubicBezTo>
                  <a:cubicBezTo>
                    <a:pt x="1163" y="7321"/>
                    <a:pt x="1535" y="7518"/>
                    <a:pt x="1948" y="7722"/>
                  </a:cubicBezTo>
                  <a:cubicBezTo>
                    <a:pt x="2134" y="7818"/>
                    <a:pt x="2387" y="7914"/>
                    <a:pt x="2594" y="7983"/>
                  </a:cubicBezTo>
                  <a:cubicBezTo>
                    <a:pt x="2709" y="8023"/>
                    <a:pt x="2821" y="8060"/>
                    <a:pt x="2932" y="8100"/>
                  </a:cubicBezTo>
                  <a:cubicBezTo>
                    <a:pt x="3034" y="8137"/>
                    <a:pt x="3172" y="8196"/>
                    <a:pt x="3270" y="8217"/>
                  </a:cubicBezTo>
                  <a:cubicBezTo>
                    <a:pt x="3342" y="8180"/>
                    <a:pt x="3502" y="8132"/>
                    <a:pt x="3590" y="8103"/>
                  </a:cubicBezTo>
                  <a:cubicBezTo>
                    <a:pt x="3702" y="8065"/>
                    <a:pt x="3811" y="8026"/>
                    <a:pt x="3923" y="7991"/>
                  </a:cubicBezTo>
                  <a:cubicBezTo>
                    <a:pt x="3989" y="7967"/>
                    <a:pt x="4183" y="7901"/>
                    <a:pt x="4239" y="7869"/>
                  </a:cubicBezTo>
                  <a:cubicBezTo>
                    <a:pt x="4322" y="7823"/>
                    <a:pt x="4455" y="7784"/>
                    <a:pt x="4548" y="7736"/>
                  </a:cubicBezTo>
                  <a:cubicBezTo>
                    <a:pt x="4748" y="7635"/>
                    <a:pt x="4944" y="7550"/>
                    <a:pt x="5125" y="7433"/>
                  </a:cubicBezTo>
                  <a:cubicBezTo>
                    <a:pt x="5298" y="7321"/>
                    <a:pt x="5487" y="7196"/>
                    <a:pt x="5628" y="7052"/>
                  </a:cubicBezTo>
                  <a:cubicBezTo>
                    <a:pt x="5932" y="6747"/>
                    <a:pt x="6163" y="6430"/>
                    <a:pt x="6315" y="5973"/>
                  </a:cubicBezTo>
                  <a:cubicBezTo>
                    <a:pt x="6382" y="5776"/>
                    <a:pt x="6440" y="5473"/>
                    <a:pt x="6464" y="5242"/>
                  </a:cubicBezTo>
                  <a:cubicBezTo>
                    <a:pt x="6477" y="5125"/>
                    <a:pt x="6504" y="4958"/>
                    <a:pt x="6504" y="4841"/>
                  </a:cubicBezTo>
                  <a:cubicBezTo>
                    <a:pt x="6504" y="4705"/>
                    <a:pt x="6528" y="4551"/>
                    <a:pt x="6528" y="4421"/>
                  </a:cubicBezTo>
                  <a:cubicBezTo>
                    <a:pt x="6528" y="760"/>
                    <a:pt x="6528" y="760"/>
                    <a:pt x="6528" y="760"/>
                  </a:cubicBezTo>
                  <a:cubicBezTo>
                    <a:pt x="6528" y="720"/>
                    <a:pt x="5887" y="534"/>
                    <a:pt x="5799" y="507"/>
                  </a:cubicBezTo>
                  <a:cubicBezTo>
                    <a:pt x="5671" y="467"/>
                    <a:pt x="5549" y="436"/>
                    <a:pt x="5418" y="398"/>
                  </a:cubicBezTo>
                  <a:cubicBezTo>
                    <a:pt x="5288" y="361"/>
                    <a:pt x="5155" y="337"/>
                    <a:pt x="5024" y="297"/>
                  </a:cubicBezTo>
                  <a:cubicBezTo>
                    <a:pt x="4777" y="223"/>
                    <a:pt x="4492" y="167"/>
                    <a:pt x="4231" y="109"/>
                  </a:cubicBezTo>
                  <a:cubicBezTo>
                    <a:pt x="3994" y="55"/>
                    <a:pt x="3632" y="0"/>
                    <a:pt x="3356" y="0"/>
                  </a:cubicBezTo>
                  <a:cubicBezTo>
                    <a:pt x="3172" y="0"/>
                    <a:pt x="3172" y="0"/>
                    <a:pt x="3172" y="0"/>
                  </a:cubicBezTo>
                  <a:cubicBezTo>
                    <a:pt x="3031" y="0"/>
                    <a:pt x="2887" y="21"/>
                    <a:pt x="2759" y="31"/>
                  </a:cubicBezTo>
                  <a:cubicBezTo>
                    <a:pt x="2664" y="42"/>
                    <a:pt x="2443" y="71"/>
                    <a:pt x="2366" y="95"/>
                  </a:cubicBezTo>
                  <a:cubicBezTo>
                    <a:pt x="2318" y="109"/>
                    <a:pt x="2233" y="124"/>
                    <a:pt x="2185" y="135"/>
                  </a:cubicBezTo>
                  <a:cubicBezTo>
                    <a:pt x="2123" y="146"/>
                    <a:pt x="2060" y="162"/>
                    <a:pt x="1998" y="175"/>
                  </a:cubicBezTo>
                  <a:cubicBezTo>
                    <a:pt x="1940" y="191"/>
                    <a:pt x="1881" y="204"/>
                    <a:pt x="1812" y="218"/>
                  </a:cubicBezTo>
                  <a:cubicBezTo>
                    <a:pt x="1759" y="226"/>
                    <a:pt x="1690" y="260"/>
                    <a:pt x="1628" y="260"/>
                  </a:cubicBezTo>
                  <a:close/>
                </a:path>
              </a:pathLst>
            </a:custGeom>
            <a:gradFill flip="none" rotWithShape="1">
              <a:gsLst>
                <a:gs pos="0">
                  <a:schemeClr val="bg1"/>
                </a:gs>
                <a:gs pos="35000">
                  <a:schemeClr val="bg1"/>
                </a:gs>
                <a:gs pos="99000">
                  <a:schemeClr val="bg1"/>
                </a:gs>
              </a:gsLst>
              <a:lin ang="5400000" scaled="1"/>
              <a:tileRect/>
            </a:gradFill>
            <a:ln>
              <a:noFill/>
            </a:ln>
            <a:effectLst>
              <a:outerShdw blurRad="215900" dist="88900" dir="3600000" algn="tl" rotWithShape="0">
                <a:srgbClr val="001022">
                  <a:alpha val="30588"/>
                </a:srgb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Times New Roman"/>
                <a:ea typeface="华文细黑"/>
              </a:endParaRPr>
            </a:p>
          </p:txBody>
        </p:sp>
        <p:sp>
          <p:nvSpPr>
            <p:cNvPr id="29" name="Freeform 1614">
              <a:extLst>
                <a:ext uri="{FF2B5EF4-FFF2-40B4-BE49-F238E27FC236}">
                  <a16:creationId xmlns:a16="http://schemas.microsoft.com/office/drawing/2014/main" id="{3A99942A-9E2C-422C-9E83-909EFA2D7EFE}"/>
                </a:ext>
              </a:extLst>
            </p:cNvPr>
            <p:cNvSpPr>
              <a:spLocks/>
            </p:cNvSpPr>
            <p:nvPr/>
          </p:nvSpPr>
          <p:spPr bwMode="auto">
            <a:xfrm>
              <a:off x="4971443" y="3632200"/>
              <a:ext cx="2249115" cy="2830136"/>
            </a:xfrm>
            <a:custGeom>
              <a:avLst/>
              <a:gdLst>
                <a:gd name="T0" fmla="*/ 1628 w 6528"/>
                <a:gd name="T1" fmla="*/ 260 h 8217"/>
                <a:gd name="T2" fmla="*/ 1495 w 6528"/>
                <a:gd name="T3" fmla="*/ 297 h 8217"/>
                <a:gd name="T4" fmla="*/ 1272 w 6528"/>
                <a:gd name="T5" fmla="*/ 350 h 8217"/>
                <a:gd name="T6" fmla="*/ 622 w 6528"/>
                <a:gd name="T7" fmla="*/ 534 h 8217"/>
                <a:gd name="T8" fmla="*/ 308 w 6528"/>
                <a:gd name="T9" fmla="*/ 635 h 8217"/>
                <a:gd name="T10" fmla="*/ 151 w 6528"/>
                <a:gd name="T11" fmla="*/ 691 h 8217"/>
                <a:gd name="T12" fmla="*/ 0 w 6528"/>
                <a:gd name="T13" fmla="*/ 749 h 8217"/>
                <a:gd name="T14" fmla="*/ 0 w 6528"/>
                <a:gd name="T15" fmla="*/ 4240 h 8217"/>
                <a:gd name="T16" fmla="*/ 181 w 6528"/>
                <a:gd name="T17" fmla="*/ 5869 h 8217"/>
                <a:gd name="T18" fmla="*/ 455 w 6528"/>
                <a:gd name="T19" fmla="*/ 6497 h 8217"/>
                <a:gd name="T20" fmla="*/ 851 w 6528"/>
                <a:gd name="T21" fmla="*/ 7010 h 8217"/>
                <a:gd name="T22" fmla="*/ 1948 w 6528"/>
                <a:gd name="T23" fmla="*/ 7722 h 8217"/>
                <a:gd name="T24" fmla="*/ 2594 w 6528"/>
                <a:gd name="T25" fmla="*/ 7983 h 8217"/>
                <a:gd name="T26" fmla="*/ 2932 w 6528"/>
                <a:gd name="T27" fmla="*/ 8100 h 8217"/>
                <a:gd name="T28" fmla="*/ 3270 w 6528"/>
                <a:gd name="T29" fmla="*/ 8217 h 8217"/>
                <a:gd name="T30" fmla="*/ 3590 w 6528"/>
                <a:gd name="T31" fmla="*/ 8103 h 8217"/>
                <a:gd name="T32" fmla="*/ 3923 w 6528"/>
                <a:gd name="T33" fmla="*/ 7991 h 8217"/>
                <a:gd name="T34" fmla="*/ 4239 w 6528"/>
                <a:gd name="T35" fmla="*/ 7869 h 8217"/>
                <a:gd name="T36" fmla="*/ 4548 w 6528"/>
                <a:gd name="T37" fmla="*/ 7736 h 8217"/>
                <a:gd name="T38" fmla="*/ 5125 w 6528"/>
                <a:gd name="T39" fmla="*/ 7433 h 8217"/>
                <a:gd name="T40" fmla="*/ 5628 w 6528"/>
                <a:gd name="T41" fmla="*/ 7052 h 8217"/>
                <a:gd name="T42" fmla="*/ 6315 w 6528"/>
                <a:gd name="T43" fmla="*/ 5973 h 8217"/>
                <a:gd name="T44" fmla="*/ 6464 w 6528"/>
                <a:gd name="T45" fmla="*/ 5242 h 8217"/>
                <a:gd name="T46" fmla="*/ 6504 w 6528"/>
                <a:gd name="T47" fmla="*/ 4841 h 8217"/>
                <a:gd name="T48" fmla="*/ 6528 w 6528"/>
                <a:gd name="T49" fmla="*/ 4421 h 8217"/>
                <a:gd name="T50" fmla="*/ 6528 w 6528"/>
                <a:gd name="T51" fmla="*/ 760 h 8217"/>
                <a:gd name="T52" fmla="*/ 5799 w 6528"/>
                <a:gd name="T53" fmla="*/ 507 h 8217"/>
                <a:gd name="T54" fmla="*/ 5418 w 6528"/>
                <a:gd name="T55" fmla="*/ 398 h 8217"/>
                <a:gd name="T56" fmla="*/ 5024 w 6528"/>
                <a:gd name="T57" fmla="*/ 297 h 8217"/>
                <a:gd name="T58" fmla="*/ 4231 w 6528"/>
                <a:gd name="T59" fmla="*/ 109 h 8217"/>
                <a:gd name="T60" fmla="*/ 3356 w 6528"/>
                <a:gd name="T61" fmla="*/ 0 h 8217"/>
                <a:gd name="T62" fmla="*/ 3172 w 6528"/>
                <a:gd name="T63" fmla="*/ 0 h 8217"/>
                <a:gd name="T64" fmla="*/ 2759 w 6528"/>
                <a:gd name="T65" fmla="*/ 31 h 8217"/>
                <a:gd name="T66" fmla="*/ 2366 w 6528"/>
                <a:gd name="T67" fmla="*/ 95 h 8217"/>
                <a:gd name="T68" fmla="*/ 2185 w 6528"/>
                <a:gd name="T69" fmla="*/ 135 h 8217"/>
                <a:gd name="T70" fmla="*/ 1998 w 6528"/>
                <a:gd name="T71" fmla="*/ 175 h 8217"/>
                <a:gd name="T72" fmla="*/ 1812 w 6528"/>
                <a:gd name="T73" fmla="*/ 218 h 8217"/>
                <a:gd name="T74" fmla="*/ 1628 w 6528"/>
                <a:gd name="T75" fmla="*/ 260 h 8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28" h="8217">
                  <a:moveTo>
                    <a:pt x="1628" y="260"/>
                  </a:moveTo>
                  <a:cubicBezTo>
                    <a:pt x="1495" y="297"/>
                    <a:pt x="1495" y="297"/>
                    <a:pt x="1495" y="297"/>
                  </a:cubicBezTo>
                  <a:cubicBezTo>
                    <a:pt x="1272" y="350"/>
                    <a:pt x="1272" y="350"/>
                    <a:pt x="1272" y="350"/>
                  </a:cubicBezTo>
                  <a:cubicBezTo>
                    <a:pt x="1242" y="372"/>
                    <a:pt x="710" y="507"/>
                    <a:pt x="622" y="534"/>
                  </a:cubicBezTo>
                  <a:cubicBezTo>
                    <a:pt x="516" y="566"/>
                    <a:pt x="412" y="600"/>
                    <a:pt x="308" y="635"/>
                  </a:cubicBezTo>
                  <a:cubicBezTo>
                    <a:pt x="258" y="651"/>
                    <a:pt x="199" y="672"/>
                    <a:pt x="151" y="691"/>
                  </a:cubicBezTo>
                  <a:cubicBezTo>
                    <a:pt x="109" y="707"/>
                    <a:pt x="37" y="739"/>
                    <a:pt x="0" y="749"/>
                  </a:cubicBezTo>
                  <a:cubicBezTo>
                    <a:pt x="0" y="4240"/>
                    <a:pt x="0" y="4240"/>
                    <a:pt x="0" y="4240"/>
                  </a:cubicBezTo>
                  <a:cubicBezTo>
                    <a:pt x="0" y="4819"/>
                    <a:pt x="58" y="5410"/>
                    <a:pt x="181" y="5869"/>
                  </a:cubicBezTo>
                  <a:cubicBezTo>
                    <a:pt x="252" y="6141"/>
                    <a:pt x="324" y="6284"/>
                    <a:pt x="455" y="6497"/>
                  </a:cubicBezTo>
                  <a:cubicBezTo>
                    <a:pt x="580" y="6696"/>
                    <a:pt x="686" y="6845"/>
                    <a:pt x="851" y="7010"/>
                  </a:cubicBezTo>
                  <a:cubicBezTo>
                    <a:pt x="1163" y="7321"/>
                    <a:pt x="1535" y="7518"/>
                    <a:pt x="1948" y="7722"/>
                  </a:cubicBezTo>
                  <a:cubicBezTo>
                    <a:pt x="2134" y="7818"/>
                    <a:pt x="2387" y="7914"/>
                    <a:pt x="2594" y="7983"/>
                  </a:cubicBezTo>
                  <a:cubicBezTo>
                    <a:pt x="2709" y="8023"/>
                    <a:pt x="2821" y="8060"/>
                    <a:pt x="2932" y="8100"/>
                  </a:cubicBezTo>
                  <a:cubicBezTo>
                    <a:pt x="3034" y="8137"/>
                    <a:pt x="3172" y="8196"/>
                    <a:pt x="3270" y="8217"/>
                  </a:cubicBezTo>
                  <a:cubicBezTo>
                    <a:pt x="3342" y="8180"/>
                    <a:pt x="3502" y="8132"/>
                    <a:pt x="3590" y="8103"/>
                  </a:cubicBezTo>
                  <a:cubicBezTo>
                    <a:pt x="3702" y="8065"/>
                    <a:pt x="3811" y="8026"/>
                    <a:pt x="3923" y="7991"/>
                  </a:cubicBezTo>
                  <a:cubicBezTo>
                    <a:pt x="3989" y="7967"/>
                    <a:pt x="4183" y="7901"/>
                    <a:pt x="4239" y="7869"/>
                  </a:cubicBezTo>
                  <a:cubicBezTo>
                    <a:pt x="4322" y="7823"/>
                    <a:pt x="4455" y="7784"/>
                    <a:pt x="4548" y="7736"/>
                  </a:cubicBezTo>
                  <a:cubicBezTo>
                    <a:pt x="4748" y="7635"/>
                    <a:pt x="4944" y="7550"/>
                    <a:pt x="5125" y="7433"/>
                  </a:cubicBezTo>
                  <a:cubicBezTo>
                    <a:pt x="5298" y="7321"/>
                    <a:pt x="5487" y="7196"/>
                    <a:pt x="5628" y="7052"/>
                  </a:cubicBezTo>
                  <a:cubicBezTo>
                    <a:pt x="5932" y="6747"/>
                    <a:pt x="6163" y="6430"/>
                    <a:pt x="6315" y="5973"/>
                  </a:cubicBezTo>
                  <a:cubicBezTo>
                    <a:pt x="6382" y="5776"/>
                    <a:pt x="6440" y="5473"/>
                    <a:pt x="6464" y="5242"/>
                  </a:cubicBezTo>
                  <a:cubicBezTo>
                    <a:pt x="6477" y="5125"/>
                    <a:pt x="6504" y="4958"/>
                    <a:pt x="6504" y="4841"/>
                  </a:cubicBezTo>
                  <a:cubicBezTo>
                    <a:pt x="6504" y="4705"/>
                    <a:pt x="6528" y="4551"/>
                    <a:pt x="6528" y="4421"/>
                  </a:cubicBezTo>
                  <a:cubicBezTo>
                    <a:pt x="6528" y="760"/>
                    <a:pt x="6528" y="760"/>
                    <a:pt x="6528" y="760"/>
                  </a:cubicBezTo>
                  <a:cubicBezTo>
                    <a:pt x="6528" y="720"/>
                    <a:pt x="5887" y="534"/>
                    <a:pt x="5799" y="507"/>
                  </a:cubicBezTo>
                  <a:cubicBezTo>
                    <a:pt x="5671" y="467"/>
                    <a:pt x="5549" y="436"/>
                    <a:pt x="5418" y="398"/>
                  </a:cubicBezTo>
                  <a:cubicBezTo>
                    <a:pt x="5288" y="361"/>
                    <a:pt x="5155" y="337"/>
                    <a:pt x="5024" y="297"/>
                  </a:cubicBezTo>
                  <a:cubicBezTo>
                    <a:pt x="4777" y="223"/>
                    <a:pt x="4492" y="167"/>
                    <a:pt x="4231" y="109"/>
                  </a:cubicBezTo>
                  <a:cubicBezTo>
                    <a:pt x="3994" y="55"/>
                    <a:pt x="3632" y="0"/>
                    <a:pt x="3356" y="0"/>
                  </a:cubicBezTo>
                  <a:cubicBezTo>
                    <a:pt x="3172" y="0"/>
                    <a:pt x="3172" y="0"/>
                    <a:pt x="3172" y="0"/>
                  </a:cubicBezTo>
                  <a:cubicBezTo>
                    <a:pt x="3031" y="0"/>
                    <a:pt x="2887" y="21"/>
                    <a:pt x="2759" y="31"/>
                  </a:cubicBezTo>
                  <a:cubicBezTo>
                    <a:pt x="2664" y="42"/>
                    <a:pt x="2443" y="71"/>
                    <a:pt x="2366" y="95"/>
                  </a:cubicBezTo>
                  <a:cubicBezTo>
                    <a:pt x="2318" y="109"/>
                    <a:pt x="2233" y="124"/>
                    <a:pt x="2185" y="135"/>
                  </a:cubicBezTo>
                  <a:cubicBezTo>
                    <a:pt x="2123" y="146"/>
                    <a:pt x="2060" y="162"/>
                    <a:pt x="1998" y="175"/>
                  </a:cubicBezTo>
                  <a:cubicBezTo>
                    <a:pt x="1940" y="191"/>
                    <a:pt x="1881" y="204"/>
                    <a:pt x="1812" y="218"/>
                  </a:cubicBezTo>
                  <a:cubicBezTo>
                    <a:pt x="1759" y="226"/>
                    <a:pt x="1690" y="260"/>
                    <a:pt x="1628" y="260"/>
                  </a:cubicBezTo>
                  <a:close/>
                </a:path>
              </a:pathLst>
            </a:custGeom>
            <a:gradFill flip="none" rotWithShape="1">
              <a:gsLst>
                <a:gs pos="0">
                  <a:schemeClr val="bg1"/>
                </a:gs>
                <a:gs pos="35000">
                  <a:schemeClr val="bg1"/>
                </a:gs>
                <a:gs pos="99000">
                  <a:schemeClr val="bg1"/>
                </a:gs>
              </a:gsLst>
              <a:lin ang="5400000" scaled="1"/>
              <a:tileRect/>
            </a:gradFill>
            <a:ln>
              <a:noFill/>
            </a:ln>
            <a:effectLst>
              <a:outerShdw blurRad="215900" dist="88900" dir="3600000" algn="tl" rotWithShape="0">
                <a:srgbClr val="001022">
                  <a:alpha val="30588"/>
                </a:srgb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Times New Roman"/>
                <a:ea typeface="华文细黑"/>
              </a:endParaRPr>
            </a:p>
          </p:txBody>
        </p:sp>
        <p:sp>
          <p:nvSpPr>
            <p:cNvPr id="28" name="Freeform 1614">
              <a:extLst>
                <a:ext uri="{FF2B5EF4-FFF2-40B4-BE49-F238E27FC236}">
                  <a16:creationId xmlns:a16="http://schemas.microsoft.com/office/drawing/2014/main" id="{6FD5322E-D988-40AC-BC8F-98E56CB98490}"/>
                </a:ext>
              </a:extLst>
            </p:cNvPr>
            <p:cNvSpPr>
              <a:spLocks/>
            </p:cNvSpPr>
            <p:nvPr/>
          </p:nvSpPr>
          <p:spPr bwMode="auto">
            <a:xfrm>
              <a:off x="2923078" y="3632200"/>
              <a:ext cx="2249115" cy="2830136"/>
            </a:xfrm>
            <a:custGeom>
              <a:avLst/>
              <a:gdLst>
                <a:gd name="T0" fmla="*/ 1628 w 6528"/>
                <a:gd name="T1" fmla="*/ 260 h 8217"/>
                <a:gd name="T2" fmla="*/ 1495 w 6528"/>
                <a:gd name="T3" fmla="*/ 297 h 8217"/>
                <a:gd name="T4" fmla="*/ 1272 w 6528"/>
                <a:gd name="T5" fmla="*/ 350 h 8217"/>
                <a:gd name="T6" fmla="*/ 622 w 6528"/>
                <a:gd name="T7" fmla="*/ 534 h 8217"/>
                <a:gd name="T8" fmla="*/ 308 w 6528"/>
                <a:gd name="T9" fmla="*/ 635 h 8217"/>
                <a:gd name="T10" fmla="*/ 151 w 6528"/>
                <a:gd name="T11" fmla="*/ 691 h 8217"/>
                <a:gd name="T12" fmla="*/ 0 w 6528"/>
                <a:gd name="T13" fmla="*/ 749 h 8217"/>
                <a:gd name="T14" fmla="*/ 0 w 6528"/>
                <a:gd name="T15" fmla="*/ 4240 h 8217"/>
                <a:gd name="T16" fmla="*/ 181 w 6528"/>
                <a:gd name="T17" fmla="*/ 5869 h 8217"/>
                <a:gd name="T18" fmla="*/ 455 w 6528"/>
                <a:gd name="T19" fmla="*/ 6497 h 8217"/>
                <a:gd name="T20" fmla="*/ 851 w 6528"/>
                <a:gd name="T21" fmla="*/ 7010 h 8217"/>
                <a:gd name="T22" fmla="*/ 1948 w 6528"/>
                <a:gd name="T23" fmla="*/ 7722 h 8217"/>
                <a:gd name="T24" fmla="*/ 2594 w 6528"/>
                <a:gd name="T25" fmla="*/ 7983 h 8217"/>
                <a:gd name="T26" fmla="*/ 2932 w 6528"/>
                <a:gd name="T27" fmla="*/ 8100 h 8217"/>
                <a:gd name="T28" fmla="*/ 3270 w 6528"/>
                <a:gd name="T29" fmla="*/ 8217 h 8217"/>
                <a:gd name="T30" fmla="*/ 3590 w 6528"/>
                <a:gd name="T31" fmla="*/ 8103 h 8217"/>
                <a:gd name="T32" fmla="*/ 3923 w 6528"/>
                <a:gd name="T33" fmla="*/ 7991 h 8217"/>
                <a:gd name="T34" fmla="*/ 4239 w 6528"/>
                <a:gd name="T35" fmla="*/ 7869 h 8217"/>
                <a:gd name="T36" fmla="*/ 4548 w 6528"/>
                <a:gd name="T37" fmla="*/ 7736 h 8217"/>
                <a:gd name="T38" fmla="*/ 5125 w 6528"/>
                <a:gd name="T39" fmla="*/ 7433 h 8217"/>
                <a:gd name="T40" fmla="*/ 5628 w 6528"/>
                <a:gd name="T41" fmla="*/ 7052 h 8217"/>
                <a:gd name="T42" fmla="*/ 6315 w 6528"/>
                <a:gd name="T43" fmla="*/ 5973 h 8217"/>
                <a:gd name="T44" fmla="*/ 6464 w 6528"/>
                <a:gd name="T45" fmla="*/ 5242 h 8217"/>
                <a:gd name="T46" fmla="*/ 6504 w 6528"/>
                <a:gd name="T47" fmla="*/ 4841 h 8217"/>
                <a:gd name="T48" fmla="*/ 6528 w 6528"/>
                <a:gd name="T49" fmla="*/ 4421 h 8217"/>
                <a:gd name="T50" fmla="*/ 6528 w 6528"/>
                <a:gd name="T51" fmla="*/ 760 h 8217"/>
                <a:gd name="T52" fmla="*/ 5799 w 6528"/>
                <a:gd name="T53" fmla="*/ 507 h 8217"/>
                <a:gd name="T54" fmla="*/ 5418 w 6528"/>
                <a:gd name="T55" fmla="*/ 398 h 8217"/>
                <a:gd name="T56" fmla="*/ 5024 w 6528"/>
                <a:gd name="T57" fmla="*/ 297 h 8217"/>
                <a:gd name="T58" fmla="*/ 4231 w 6528"/>
                <a:gd name="T59" fmla="*/ 109 h 8217"/>
                <a:gd name="T60" fmla="*/ 3356 w 6528"/>
                <a:gd name="T61" fmla="*/ 0 h 8217"/>
                <a:gd name="T62" fmla="*/ 3172 w 6528"/>
                <a:gd name="T63" fmla="*/ 0 h 8217"/>
                <a:gd name="T64" fmla="*/ 2759 w 6528"/>
                <a:gd name="T65" fmla="*/ 31 h 8217"/>
                <a:gd name="T66" fmla="*/ 2366 w 6528"/>
                <a:gd name="T67" fmla="*/ 95 h 8217"/>
                <a:gd name="T68" fmla="*/ 2185 w 6528"/>
                <a:gd name="T69" fmla="*/ 135 h 8217"/>
                <a:gd name="T70" fmla="*/ 1998 w 6528"/>
                <a:gd name="T71" fmla="*/ 175 h 8217"/>
                <a:gd name="T72" fmla="*/ 1812 w 6528"/>
                <a:gd name="T73" fmla="*/ 218 h 8217"/>
                <a:gd name="T74" fmla="*/ 1628 w 6528"/>
                <a:gd name="T75" fmla="*/ 260 h 8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28" h="8217">
                  <a:moveTo>
                    <a:pt x="1628" y="260"/>
                  </a:moveTo>
                  <a:cubicBezTo>
                    <a:pt x="1495" y="297"/>
                    <a:pt x="1495" y="297"/>
                    <a:pt x="1495" y="297"/>
                  </a:cubicBezTo>
                  <a:cubicBezTo>
                    <a:pt x="1272" y="350"/>
                    <a:pt x="1272" y="350"/>
                    <a:pt x="1272" y="350"/>
                  </a:cubicBezTo>
                  <a:cubicBezTo>
                    <a:pt x="1242" y="372"/>
                    <a:pt x="710" y="507"/>
                    <a:pt x="622" y="534"/>
                  </a:cubicBezTo>
                  <a:cubicBezTo>
                    <a:pt x="516" y="566"/>
                    <a:pt x="412" y="600"/>
                    <a:pt x="308" y="635"/>
                  </a:cubicBezTo>
                  <a:cubicBezTo>
                    <a:pt x="258" y="651"/>
                    <a:pt x="199" y="672"/>
                    <a:pt x="151" y="691"/>
                  </a:cubicBezTo>
                  <a:cubicBezTo>
                    <a:pt x="109" y="707"/>
                    <a:pt x="37" y="739"/>
                    <a:pt x="0" y="749"/>
                  </a:cubicBezTo>
                  <a:cubicBezTo>
                    <a:pt x="0" y="4240"/>
                    <a:pt x="0" y="4240"/>
                    <a:pt x="0" y="4240"/>
                  </a:cubicBezTo>
                  <a:cubicBezTo>
                    <a:pt x="0" y="4819"/>
                    <a:pt x="58" y="5410"/>
                    <a:pt x="181" y="5869"/>
                  </a:cubicBezTo>
                  <a:cubicBezTo>
                    <a:pt x="252" y="6141"/>
                    <a:pt x="324" y="6284"/>
                    <a:pt x="455" y="6497"/>
                  </a:cubicBezTo>
                  <a:cubicBezTo>
                    <a:pt x="580" y="6696"/>
                    <a:pt x="686" y="6845"/>
                    <a:pt x="851" y="7010"/>
                  </a:cubicBezTo>
                  <a:cubicBezTo>
                    <a:pt x="1163" y="7321"/>
                    <a:pt x="1535" y="7518"/>
                    <a:pt x="1948" y="7722"/>
                  </a:cubicBezTo>
                  <a:cubicBezTo>
                    <a:pt x="2134" y="7818"/>
                    <a:pt x="2387" y="7914"/>
                    <a:pt x="2594" y="7983"/>
                  </a:cubicBezTo>
                  <a:cubicBezTo>
                    <a:pt x="2709" y="8023"/>
                    <a:pt x="2821" y="8060"/>
                    <a:pt x="2932" y="8100"/>
                  </a:cubicBezTo>
                  <a:cubicBezTo>
                    <a:pt x="3034" y="8137"/>
                    <a:pt x="3172" y="8196"/>
                    <a:pt x="3270" y="8217"/>
                  </a:cubicBezTo>
                  <a:cubicBezTo>
                    <a:pt x="3342" y="8180"/>
                    <a:pt x="3502" y="8132"/>
                    <a:pt x="3590" y="8103"/>
                  </a:cubicBezTo>
                  <a:cubicBezTo>
                    <a:pt x="3702" y="8065"/>
                    <a:pt x="3811" y="8026"/>
                    <a:pt x="3923" y="7991"/>
                  </a:cubicBezTo>
                  <a:cubicBezTo>
                    <a:pt x="3989" y="7967"/>
                    <a:pt x="4183" y="7901"/>
                    <a:pt x="4239" y="7869"/>
                  </a:cubicBezTo>
                  <a:cubicBezTo>
                    <a:pt x="4322" y="7823"/>
                    <a:pt x="4455" y="7784"/>
                    <a:pt x="4548" y="7736"/>
                  </a:cubicBezTo>
                  <a:cubicBezTo>
                    <a:pt x="4748" y="7635"/>
                    <a:pt x="4944" y="7550"/>
                    <a:pt x="5125" y="7433"/>
                  </a:cubicBezTo>
                  <a:cubicBezTo>
                    <a:pt x="5298" y="7321"/>
                    <a:pt x="5487" y="7196"/>
                    <a:pt x="5628" y="7052"/>
                  </a:cubicBezTo>
                  <a:cubicBezTo>
                    <a:pt x="5932" y="6747"/>
                    <a:pt x="6163" y="6430"/>
                    <a:pt x="6315" y="5973"/>
                  </a:cubicBezTo>
                  <a:cubicBezTo>
                    <a:pt x="6382" y="5776"/>
                    <a:pt x="6440" y="5473"/>
                    <a:pt x="6464" y="5242"/>
                  </a:cubicBezTo>
                  <a:cubicBezTo>
                    <a:pt x="6477" y="5125"/>
                    <a:pt x="6504" y="4958"/>
                    <a:pt x="6504" y="4841"/>
                  </a:cubicBezTo>
                  <a:cubicBezTo>
                    <a:pt x="6504" y="4705"/>
                    <a:pt x="6528" y="4551"/>
                    <a:pt x="6528" y="4421"/>
                  </a:cubicBezTo>
                  <a:cubicBezTo>
                    <a:pt x="6528" y="760"/>
                    <a:pt x="6528" y="760"/>
                    <a:pt x="6528" y="760"/>
                  </a:cubicBezTo>
                  <a:cubicBezTo>
                    <a:pt x="6528" y="720"/>
                    <a:pt x="5887" y="534"/>
                    <a:pt x="5799" y="507"/>
                  </a:cubicBezTo>
                  <a:cubicBezTo>
                    <a:pt x="5671" y="467"/>
                    <a:pt x="5549" y="436"/>
                    <a:pt x="5418" y="398"/>
                  </a:cubicBezTo>
                  <a:cubicBezTo>
                    <a:pt x="5288" y="361"/>
                    <a:pt x="5155" y="337"/>
                    <a:pt x="5024" y="297"/>
                  </a:cubicBezTo>
                  <a:cubicBezTo>
                    <a:pt x="4777" y="223"/>
                    <a:pt x="4492" y="167"/>
                    <a:pt x="4231" y="109"/>
                  </a:cubicBezTo>
                  <a:cubicBezTo>
                    <a:pt x="3994" y="55"/>
                    <a:pt x="3632" y="0"/>
                    <a:pt x="3356" y="0"/>
                  </a:cubicBezTo>
                  <a:cubicBezTo>
                    <a:pt x="3172" y="0"/>
                    <a:pt x="3172" y="0"/>
                    <a:pt x="3172" y="0"/>
                  </a:cubicBezTo>
                  <a:cubicBezTo>
                    <a:pt x="3031" y="0"/>
                    <a:pt x="2887" y="21"/>
                    <a:pt x="2759" y="31"/>
                  </a:cubicBezTo>
                  <a:cubicBezTo>
                    <a:pt x="2664" y="42"/>
                    <a:pt x="2443" y="71"/>
                    <a:pt x="2366" y="95"/>
                  </a:cubicBezTo>
                  <a:cubicBezTo>
                    <a:pt x="2318" y="109"/>
                    <a:pt x="2233" y="124"/>
                    <a:pt x="2185" y="135"/>
                  </a:cubicBezTo>
                  <a:cubicBezTo>
                    <a:pt x="2123" y="146"/>
                    <a:pt x="2060" y="162"/>
                    <a:pt x="1998" y="175"/>
                  </a:cubicBezTo>
                  <a:cubicBezTo>
                    <a:pt x="1940" y="191"/>
                    <a:pt x="1881" y="204"/>
                    <a:pt x="1812" y="218"/>
                  </a:cubicBezTo>
                  <a:cubicBezTo>
                    <a:pt x="1759" y="226"/>
                    <a:pt x="1690" y="260"/>
                    <a:pt x="1628" y="260"/>
                  </a:cubicBezTo>
                  <a:close/>
                </a:path>
              </a:pathLst>
            </a:custGeom>
            <a:gradFill flip="none" rotWithShape="1">
              <a:gsLst>
                <a:gs pos="0">
                  <a:schemeClr val="bg1"/>
                </a:gs>
                <a:gs pos="35000">
                  <a:schemeClr val="bg1"/>
                </a:gs>
                <a:gs pos="99000">
                  <a:schemeClr val="bg1"/>
                </a:gs>
              </a:gsLst>
              <a:lin ang="5400000" scaled="1"/>
              <a:tileRect/>
            </a:gradFill>
            <a:ln>
              <a:noFill/>
            </a:ln>
            <a:effectLst>
              <a:outerShdw blurRad="215900" dist="88900" dir="3600000" algn="tl" rotWithShape="0">
                <a:srgbClr val="001022">
                  <a:alpha val="30588"/>
                </a:srgb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Times New Roman"/>
                <a:ea typeface="华文细黑"/>
              </a:endParaRPr>
            </a:p>
          </p:txBody>
        </p:sp>
        <p:sp>
          <p:nvSpPr>
            <p:cNvPr id="27" name="Freeform 1614">
              <a:extLst>
                <a:ext uri="{FF2B5EF4-FFF2-40B4-BE49-F238E27FC236}">
                  <a16:creationId xmlns:a16="http://schemas.microsoft.com/office/drawing/2014/main" id="{9387A5FF-BD6F-45D9-AF7D-69E89816A0C3}"/>
                </a:ext>
              </a:extLst>
            </p:cNvPr>
            <p:cNvSpPr>
              <a:spLocks/>
            </p:cNvSpPr>
            <p:nvPr/>
          </p:nvSpPr>
          <p:spPr bwMode="auto">
            <a:xfrm>
              <a:off x="874713" y="3632200"/>
              <a:ext cx="2249115" cy="2830136"/>
            </a:xfrm>
            <a:custGeom>
              <a:avLst/>
              <a:gdLst>
                <a:gd name="T0" fmla="*/ 1628 w 6528"/>
                <a:gd name="T1" fmla="*/ 260 h 8217"/>
                <a:gd name="T2" fmla="*/ 1495 w 6528"/>
                <a:gd name="T3" fmla="*/ 297 h 8217"/>
                <a:gd name="T4" fmla="*/ 1272 w 6528"/>
                <a:gd name="T5" fmla="*/ 350 h 8217"/>
                <a:gd name="T6" fmla="*/ 622 w 6528"/>
                <a:gd name="T7" fmla="*/ 534 h 8217"/>
                <a:gd name="T8" fmla="*/ 308 w 6528"/>
                <a:gd name="T9" fmla="*/ 635 h 8217"/>
                <a:gd name="T10" fmla="*/ 151 w 6528"/>
                <a:gd name="T11" fmla="*/ 691 h 8217"/>
                <a:gd name="T12" fmla="*/ 0 w 6528"/>
                <a:gd name="T13" fmla="*/ 749 h 8217"/>
                <a:gd name="T14" fmla="*/ 0 w 6528"/>
                <a:gd name="T15" fmla="*/ 4240 h 8217"/>
                <a:gd name="T16" fmla="*/ 181 w 6528"/>
                <a:gd name="T17" fmla="*/ 5869 h 8217"/>
                <a:gd name="T18" fmla="*/ 455 w 6528"/>
                <a:gd name="T19" fmla="*/ 6497 h 8217"/>
                <a:gd name="T20" fmla="*/ 851 w 6528"/>
                <a:gd name="T21" fmla="*/ 7010 h 8217"/>
                <a:gd name="T22" fmla="*/ 1948 w 6528"/>
                <a:gd name="T23" fmla="*/ 7722 h 8217"/>
                <a:gd name="T24" fmla="*/ 2594 w 6528"/>
                <a:gd name="T25" fmla="*/ 7983 h 8217"/>
                <a:gd name="T26" fmla="*/ 2932 w 6528"/>
                <a:gd name="T27" fmla="*/ 8100 h 8217"/>
                <a:gd name="T28" fmla="*/ 3270 w 6528"/>
                <a:gd name="T29" fmla="*/ 8217 h 8217"/>
                <a:gd name="T30" fmla="*/ 3590 w 6528"/>
                <a:gd name="T31" fmla="*/ 8103 h 8217"/>
                <a:gd name="T32" fmla="*/ 3923 w 6528"/>
                <a:gd name="T33" fmla="*/ 7991 h 8217"/>
                <a:gd name="T34" fmla="*/ 4239 w 6528"/>
                <a:gd name="T35" fmla="*/ 7869 h 8217"/>
                <a:gd name="T36" fmla="*/ 4548 w 6528"/>
                <a:gd name="T37" fmla="*/ 7736 h 8217"/>
                <a:gd name="T38" fmla="*/ 5125 w 6528"/>
                <a:gd name="T39" fmla="*/ 7433 h 8217"/>
                <a:gd name="T40" fmla="*/ 5628 w 6528"/>
                <a:gd name="T41" fmla="*/ 7052 h 8217"/>
                <a:gd name="T42" fmla="*/ 6315 w 6528"/>
                <a:gd name="T43" fmla="*/ 5973 h 8217"/>
                <a:gd name="T44" fmla="*/ 6464 w 6528"/>
                <a:gd name="T45" fmla="*/ 5242 h 8217"/>
                <a:gd name="T46" fmla="*/ 6504 w 6528"/>
                <a:gd name="T47" fmla="*/ 4841 h 8217"/>
                <a:gd name="T48" fmla="*/ 6528 w 6528"/>
                <a:gd name="T49" fmla="*/ 4421 h 8217"/>
                <a:gd name="T50" fmla="*/ 6528 w 6528"/>
                <a:gd name="T51" fmla="*/ 760 h 8217"/>
                <a:gd name="T52" fmla="*/ 5799 w 6528"/>
                <a:gd name="T53" fmla="*/ 507 h 8217"/>
                <a:gd name="T54" fmla="*/ 5418 w 6528"/>
                <a:gd name="T55" fmla="*/ 398 h 8217"/>
                <a:gd name="T56" fmla="*/ 5024 w 6528"/>
                <a:gd name="T57" fmla="*/ 297 h 8217"/>
                <a:gd name="T58" fmla="*/ 4231 w 6528"/>
                <a:gd name="T59" fmla="*/ 109 h 8217"/>
                <a:gd name="T60" fmla="*/ 3356 w 6528"/>
                <a:gd name="T61" fmla="*/ 0 h 8217"/>
                <a:gd name="T62" fmla="*/ 3172 w 6528"/>
                <a:gd name="T63" fmla="*/ 0 h 8217"/>
                <a:gd name="T64" fmla="*/ 2759 w 6528"/>
                <a:gd name="T65" fmla="*/ 31 h 8217"/>
                <a:gd name="T66" fmla="*/ 2366 w 6528"/>
                <a:gd name="T67" fmla="*/ 95 h 8217"/>
                <a:gd name="T68" fmla="*/ 2185 w 6528"/>
                <a:gd name="T69" fmla="*/ 135 h 8217"/>
                <a:gd name="T70" fmla="*/ 1998 w 6528"/>
                <a:gd name="T71" fmla="*/ 175 h 8217"/>
                <a:gd name="T72" fmla="*/ 1812 w 6528"/>
                <a:gd name="T73" fmla="*/ 218 h 8217"/>
                <a:gd name="T74" fmla="*/ 1628 w 6528"/>
                <a:gd name="T75" fmla="*/ 260 h 8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28" h="8217">
                  <a:moveTo>
                    <a:pt x="1628" y="260"/>
                  </a:moveTo>
                  <a:cubicBezTo>
                    <a:pt x="1495" y="297"/>
                    <a:pt x="1495" y="297"/>
                    <a:pt x="1495" y="297"/>
                  </a:cubicBezTo>
                  <a:cubicBezTo>
                    <a:pt x="1272" y="350"/>
                    <a:pt x="1272" y="350"/>
                    <a:pt x="1272" y="350"/>
                  </a:cubicBezTo>
                  <a:cubicBezTo>
                    <a:pt x="1242" y="372"/>
                    <a:pt x="710" y="507"/>
                    <a:pt x="622" y="534"/>
                  </a:cubicBezTo>
                  <a:cubicBezTo>
                    <a:pt x="516" y="566"/>
                    <a:pt x="412" y="600"/>
                    <a:pt x="308" y="635"/>
                  </a:cubicBezTo>
                  <a:cubicBezTo>
                    <a:pt x="258" y="651"/>
                    <a:pt x="199" y="672"/>
                    <a:pt x="151" y="691"/>
                  </a:cubicBezTo>
                  <a:cubicBezTo>
                    <a:pt x="109" y="707"/>
                    <a:pt x="37" y="739"/>
                    <a:pt x="0" y="749"/>
                  </a:cubicBezTo>
                  <a:cubicBezTo>
                    <a:pt x="0" y="4240"/>
                    <a:pt x="0" y="4240"/>
                    <a:pt x="0" y="4240"/>
                  </a:cubicBezTo>
                  <a:cubicBezTo>
                    <a:pt x="0" y="4819"/>
                    <a:pt x="58" y="5410"/>
                    <a:pt x="181" y="5869"/>
                  </a:cubicBezTo>
                  <a:cubicBezTo>
                    <a:pt x="252" y="6141"/>
                    <a:pt x="324" y="6284"/>
                    <a:pt x="455" y="6497"/>
                  </a:cubicBezTo>
                  <a:cubicBezTo>
                    <a:pt x="580" y="6696"/>
                    <a:pt x="686" y="6845"/>
                    <a:pt x="851" y="7010"/>
                  </a:cubicBezTo>
                  <a:cubicBezTo>
                    <a:pt x="1163" y="7321"/>
                    <a:pt x="1535" y="7518"/>
                    <a:pt x="1948" y="7722"/>
                  </a:cubicBezTo>
                  <a:cubicBezTo>
                    <a:pt x="2134" y="7818"/>
                    <a:pt x="2387" y="7914"/>
                    <a:pt x="2594" y="7983"/>
                  </a:cubicBezTo>
                  <a:cubicBezTo>
                    <a:pt x="2709" y="8023"/>
                    <a:pt x="2821" y="8060"/>
                    <a:pt x="2932" y="8100"/>
                  </a:cubicBezTo>
                  <a:cubicBezTo>
                    <a:pt x="3034" y="8137"/>
                    <a:pt x="3172" y="8196"/>
                    <a:pt x="3270" y="8217"/>
                  </a:cubicBezTo>
                  <a:cubicBezTo>
                    <a:pt x="3342" y="8180"/>
                    <a:pt x="3502" y="8132"/>
                    <a:pt x="3590" y="8103"/>
                  </a:cubicBezTo>
                  <a:cubicBezTo>
                    <a:pt x="3702" y="8065"/>
                    <a:pt x="3811" y="8026"/>
                    <a:pt x="3923" y="7991"/>
                  </a:cubicBezTo>
                  <a:cubicBezTo>
                    <a:pt x="3989" y="7967"/>
                    <a:pt x="4183" y="7901"/>
                    <a:pt x="4239" y="7869"/>
                  </a:cubicBezTo>
                  <a:cubicBezTo>
                    <a:pt x="4322" y="7823"/>
                    <a:pt x="4455" y="7784"/>
                    <a:pt x="4548" y="7736"/>
                  </a:cubicBezTo>
                  <a:cubicBezTo>
                    <a:pt x="4748" y="7635"/>
                    <a:pt x="4944" y="7550"/>
                    <a:pt x="5125" y="7433"/>
                  </a:cubicBezTo>
                  <a:cubicBezTo>
                    <a:pt x="5298" y="7321"/>
                    <a:pt x="5487" y="7196"/>
                    <a:pt x="5628" y="7052"/>
                  </a:cubicBezTo>
                  <a:cubicBezTo>
                    <a:pt x="5932" y="6747"/>
                    <a:pt x="6163" y="6430"/>
                    <a:pt x="6315" y="5973"/>
                  </a:cubicBezTo>
                  <a:cubicBezTo>
                    <a:pt x="6382" y="5776"/>
                    <a:pt x="6440" y="5473"/>
                    <a:pt x="6464" y="5242"/>
                  </a:cubicBezTo>
                  <a:cubicBezTo>
                    <a:pt x="6477" y="5125"/>
                    <a:pt x="6504" y="4958"/>
                    <a:pt x="6504" y="4841"/>
                  </a:cubicBezTo>
                  <a:cubicBezTo>
                    <a:pt x="6504" y="4705"/>
                    <a:pt x="6528" y="4551"/>
                    <a:pt x="6528" y="4421"/>
                  </a:cubicBezTo>
                  <a:cubicBezTo>
                    <a:pt x="6528" y="760"/>
                    <a:pt x="6528" y="760"/>
                    <a:pt x="6528" y="760"/>
                  </a:cubicBezTo>
                  <a:cubicBezTo>
                    <a:pt x="6528" y="720"/>
                    <a:pt x="5887" y="534"/>
                    <a:pt x="5799" y="507"/>
                  </a:cubicBezTo>
                  <a:cubicBezTo>
                    <a:pt x="5671" y="467"/>
                    <a:pt x="5549" y="436"/>
                    <a:pt x="5418" y="398"/>
                  </a:cubicBezTo>
                  <a:cubicBezTo>
                    <a:pt x="5288" y="361"/>
                    <a:pt x="5155" y="337"/>
                    <a:pt x="5024" y="297"/>
                  </a:cubicBezTo>
                  <a:cubicBezTo>
                    <a:pt x="4777" y="223"/>
                    <a:pt x="4492" y="167"/>
                    <a:pt x="4231" y="109"/>
                  </a:cubicBezTo>
                  <a:cubicBezTo>
                    <a:pt x="3994" y="55"/>
                    <a:pt x="3632" y="0"/>
                    <a:pt x="3356" y="0"/>
                  </a:cubicBezTo>
                  <a:cubicBezTo>
                    <a:pt x="3172" y="0"/>
                    <a:pt x="3172" y="0"/>
                    <a:pt x="3172" y="0"/>
                  </a:cubicBezTo>
                  <a:cubicBezTo>
                    <a:pt x="3031" y="0"/>
                    <a:pt x="2887" y="21"/>
                    <a:pt x="2759" y="31"/>
                  </a:cubicBezTo>
                  <a:cubicBezTo>
                    <a:pt x="2664" y="42"/>
                    <a:pt x="2443" y="71"/>
                    <a:pt x="2366" y="95"/>
                  </a:cubicBezTo>
                  <a:cubicBezTo>
                    <a:pt x="2318" y="109"/>
                    <a:pt x="2233" y="124"/>
                    <a:pt x="2185" y="135"/>
                  </a:cubicBezTo>
                  <a:cubicBezTo>
                    <a:pt x="2123" y="146"/>
                    <a:pt x="2060" y="162"/>
                    <a:pt x="1998" y="175"/>
                  </a:cubicBezTo>
                  <a:cubicBezTo>
                    <a:pt x="1940" y="191"/>
                    <a:pt x="1881" y="204"/>
                    <a:pt x="1812" y="218"/>
                  </a:cubicBezTo>
                  <a:cubicBezTo>
                    <a:pt x="1759" y="226"/>
                    <a:pt x="1690" y="260"/>
                    <a:pt x="1628" y="260"/>
                  </a:cubicBezTo>
                  <a:close/>
                </a:path>
              </a:pathLst>
            </a:custGeom>
            <a:gradFill flip="none" rotWithShape="1">
              <a:gsLst>
                <a:gs pos="0">
                  <a:schemeClr val="bg1"/>
                </a:gs>
                <a:gs pos="35000">
                  <a:schemeClr val="bg1"/>
                </a:gs>
                <a:gs pos="99000">
                  <a:schemeClr val="bg1"/>
                </a:gs>
              </a:gsLst>
              <a:lin ang="5400000" scaled="1"/>
              <a:tileRect/>
            </a:gradFill>
            <a:ln>
              <a:noFill/>
            </a:ln>
            <a:effectLst>
              <a:outerShdw blurRad="215900" dist="88900" dir="3600000" algn="tl" rotWithShape="0">
                <a:srgbClr val="001022">
                  <a:alpha val="30588"/>
                </a:srgb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Times New Roman"/>
                <a:ea typeface="华文细黑"/>
              </a:endParaRPr>
            </a:p>
          </p:txBody>
        </p:sp>
      </p:grpSp>
      <p:sp>
        <p:nvSpPr>
          <p:cNvPr id="8" name="Freeform 1614">
            <a:extLst>
              <a:ext uri="{FF2B5EF4-FFF2-40B4-BE49-F238E27FC236}">
                <a16:creationId xmlns:a16="http://schemas.microsoft.com/office/drawing/2014/main" id="{AC79FC62-8EF9-4334-8FE4-56EE82E12195}"/>
              </a:ext>
            </a:extLst>
          </p:cNvPr>
          <p:cNvSpPr>
            <a:spLocks/>
          </p:cNvSpPr>
          <p:nvPr/>
        </p:nvSpPr>
        <p:spPr bwMode="auto">
          <a:xfrm>
            <a:off x="4415870" y="-237490"/>
            <a:ext cx="3433285" cy="4320217"/>
          </a:xfrm>
          <a:custGeom>
            <a:avLst/>
            <a:gdLst>
              <a:gd name="T0" fmla="*/ 1628 w 6528"/>
              <a:gd name="T1" fmla="*/ 260 h 8217"/>
              <a:gd name="T2" fmla="*/ 1495 w 6528"/>
              <a:gd name="T3" fmla="*/ 297 h 8217"/>
              <a:gd name="T4" fmla="*/ 1272 w 6528"/>
              <a:gd name="T5" fmla="*/ 350 h 8217"/>
              <a:gd name="T6" fmla="*/ 622 w 6528"/>
              <a:gd name="T7" fmla="*/ 534 h 8217"/>
              <a:gd name="T8" fmla="*/ 308 w 6528"/>
              <a:gd name="T9" fmla="*/ 635 h 8217"/>
              <a:gd name="T10" fmla="*/ 151 w 6528"/>
              <a:gd name="T11" fmla="*/ 691 h 8217"/>
              <a:gd name="T12" fmla="*/ 0 w 6528"/>
              <a:gd name="T13" fmla="*/ 749 h 8217"/>
              <a:gd name="T14" fmla="*/ 0 w 6528"/>
              <a:gd name="T15" fmla="*/ 4240 h 8217"/>
              <a:gd name="T16" fmla="*/ 181 w 6528"/>
              <a:gd name="T17" fmla="*/ 5869 h 8217"/>
              <a:gd name="T18" fmla="*/ 455 w 6528"/>
              <a:gd name="T19" fmla="*/ 6497 h 8217"/>
              <a:gd name="T20" fmla="*/ 851 w 6528"/>
              <a:gd name="T21" fmla="*/ 7010 h 8217"/>
              <a:gd name="T22" fmla="*/ 1948 w 6528"/>
              <a:gd name="T23" fmla="*/ 7722 h 8217"/>
              <a:gd name="T24" fmla="*/ 2594 w 6528"/>
              <a:gd name="T25" fmla="*/ 7983 h 8217"/>
              <a:gd name="T26" fmla="*/ 2932 w 6528"/>
              <a:gd name="T27" fmla="*/ 8100 h 8217"/>
              <a:gd name="T28" fmla="*/ 3270 w 6528"/>
              <a:gd name="T29" fmla="*/ 8217 h 8217"/>
              <a:gd name="T30" fmla="*/ 3590 w 6528"/>
              <a:gd name="T31" fmla="*/ 8103 h 8217"/>
              <a:gd name="T32" fmla="*/ 3923 w 6528"/>
              <a:gd name="T33" fmla="*/ 7991 h 8217"/>
              <a:gd name="T34" fmla="*/ 4239 w 6528"/>
              <a:gd name="T35" fmla="*/ 7869 h 8217"/>
              <a:gd name="T36" fmla="*/ 4548 w 6528"/>
              <a:gd name="T37" fmla="*/ 7736 h 8217"/>
              <a:gd name="T38" fmla="*/ 5125 w 6528"/>
              <a:gd name="T39" fmla="*/ 7433 h 8217"/>
              <a:gd name="T40" fmla="*/ 5628 w 6528"/>
              <a:gd name="T41" fmla="*/ 7052 h 8217"/>
              <a:gd name="T42" fmla="*/ 6315 w 6528"/>
              <a:gd name="T43" fmla="*/ 5973 h 8217"/>
              <a:gd name="T44" fmla="*/ 6464 w 6528"/>
              <a:gd name="T45" fmla="*/ 5242 h 8217"/>
              <a:gd name="T46" fmla="*/ 6504 w 6528"/>
              <a:gd name="T47" fmla="*/ 4841 h 8217"/>
              <a:gd name="T48" fmla="*/ 6528 w 6528"/>
              <a:gd name="T49" fmla="*/ 4421 h 8217"/>
              <a:gd name="T50" fmla="*/ 6528 w 6528"/>
              <a:gd name="T51" fmla="*/ 760 h 8217"/>
              <a:gd name="T52" fmla="*/ 5799 w 6528"/>
              <a:gd name="T53" fmla="*/ 507 h 8217"/>
              <a:gd name="T54" fmla="*/ 5418 w 6528"/>
              <a:gd name="T55" fmla="*/ 398 h 8217"/>
              <a:gd name="T56" fmla="*/ 5024 w 6528"/>
              <a:gd name="T57" fmla="*/ 297 h 8217"/>
              <a:gd name="T58" fmla="*/ 4231 w 6528"/>
              <a:gd name="T59" fmla="*/ 109 h 8217"/>
              <a:gd name="T60" fmla="*/ 3356 w 6528"/>
              <a:gd name="T61" fmla="*/ 0 h 8217"/>
              <a:gd name="T62" fmla="*/ 3172 w 6528"/>
              <a:gd name="T63" fmla="*/ 0 h 8217"/>
              <a:gd name="T64" fmla="*/ 2759 w 6528"/>
              <a:gd name="T65" fmla="*/ 31 h 8217"/>
              <a:gd name="T66" fmla="*/ 2366 w 6528"/>
              <a:gd name="T67" fmla="*/ 95 h 8217"/>
              <a:gd name="T68" fmla="*/ 2185 w 6528"/>
              <a:gd name="T69" fmla="*/ 135 h 8217"/>
              <a:gd name="T70" fmla="*/ 1998 w 6528"/>
              <a:gd name="T71" fmla="*/ 175 h 8217"/>
              <a:gd name="T72" fmla="*/ 1812 w 6528"/>
              <a:gd name="T73" fmla="*/ 218 h 8217"/>
              <a:gd name="T74" fmla="*/ 1628 w 6528"/>
              <a:gd name="T75" fmla="*/ 260 h 8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28" h="8217">
                <a:moveTo>
                  <a:pt x="1628" y="260"/>
                </a:moveTo>
                <a:cubicBezTo>
                  <a:pt x="1495" y="297"/>
                  <a:pt x="1495" y="297"/>
                  <a:pt x="1495" y="297"/>
                </a:cubicBezTo>
                <a:cubicBezTo>
                  <a:pt x="1272" y="350"/>
                  <a:pt x="1272" y="350"/>
                  <a:pt x="1272" y="350"/>
                </a:cubicBezTo>
                <a:cubicBezTo>
                  <a:pt x="1242" y="372"/>
                  <a:pt x="710" y="507"/>
                  <a:pt x="622" y="534"/>
                </a:cubicBezTo>
                <a:cubicBezTo>
                  <a:pt x="516" y="566"/>
                  <a:pt x="412" y="600"/>
                  <a:pt x="308" y="635"/>
                </a:cubicBezTo>
                <a:cubicBezTo>
                  <a:pt x="258" y="651"/>
                  <a:pt x="199" y="672"/>
                  <a:pt x="151" y="691"/>
                </a:cubicBezTo>
                <a:cubicBezTo>
                  <a:pt x="109" y="707"/>
                  <a:pt x="37" y="739"/>
                  <a:pt x="0" y="749"/>
                </a:cubicBezTo>
                <a:cubicBezTo>
                  <a:pt x="0" y="4240"/>
                  <a:pt x="0" y="4240"/>
                  <a:pt x="0" y="4240"/>
                </a:cubicBezTo>
                <a:cubicBezTo>
                  <a:pt x="0" y="4819"/>
                  <a:pt x="58" y="5410"/>
                  <a:pt x="181" y="5869"/>
                </a:cubicBezTo>
                <a:cubicBezTo>
                  <a:pt x="252" y="6141"/>
                  <a:pt x="324" y="6284"/>
                  <a:pt x="455" y="6497"/>
                </a:cubicBezTo>
                <a:cubicBezTo>
                  <a:pt x="580" y="6696"/>
                  <a:pt x="686" y="6845"/>
                  <a:pt x="851" y="7010"/>
                </a:cubicBezTo>
                <a:cubicBezTo>
                  <a:pt x="1163" y="7321"/>
                  <a:pt x="1535" y="7518"/>
                  <a:pt x="1948" y="7722"/>
                </a:cubicBezTo>
                <a:cubicBezTo>
                  <a:pt x="2134" y="7818"/>
                  <a:pt x="2387" y="7914"/>
                  <a:pt x="2594" y="7983"/>
                </a:cubicBezTo>
                <a:cubicBezTo>
                  <a:pt x="2709" y="8023"/>
                  <a:pt x="2821" y="8060"/>
                  <a:pt x="2932" y="8100"/>
                </a:cubicBezTo>
                <a:cubicBezTo>
                  <a:pt x="3034" y="8137"/>
                  <a:pt x="3172" y="8196"/>
                  <a:pt x="3270" y="8217"/>
                </a:cubicBezTo>
                <a:cubicBezTo>
                  <a:pt x="3342" y="8180"/>
                  <a:pt x="3502" y="8132"/>
                  <a:pt x="3590" y="8103"/>
                </a:cubicBezTo>
                <a:cubicBezTo>
                  <a:pt x="3702" y="8065"/>
                  <a:pt x="3811" y="8026"/>
                  <a:pt x="3923" y="7991"/>
                </a:cubicBezTo>
                <a:cubicBezTo>
                  <a:pt x="3989" y="7967"/>
                  <a:pt x="4183" y="7901"/>
                  <a:pt x="4239" y="7869"/>
                </a:cubicBezTo>
                <a:cubicBezTo>
                  <a:pt x="4322" y="7823"/>
                  <a:pt x="4455" y="7784"/>
                  <a:pt x="4548" y="7736"/>
                </a:cubicBezTo>
                <a:cubicBezTo>
                  <a:pt x="4748" y="7635"/>
                  <a:pt x="4944" y="7550"/>
                  <a:pt x="5125" y="7433"/>
                </a:cubicBezTo>
                <a:cubicBezTo>
                  <a:pt x="5298" y="7321"/>
                  <a:pt x="5487" y="7196"/>
                  <a:pt x="5628" y="7052"/>
                </a:cubicBezTo>
                <a:cubicBezTo>
                  <a:pt x="5932" y="6747"/>
                  <a:pt x="6163" y="6430"/>
                  <a:pt x="6315" y="5973"/>
                </a:cubicBezTo>
                <a:cubicBezTo>
                  <a:pt x="6382" y="5776"/>
                  <a:pt x="6440" y="5473"/>
                  <a:pt x="6464" y="5242"/>
                </a:cubicBezTo>
                <a:cubicBezTo>
                  <a:pt x="6477" y="5125"/>
                  <a:pt x="6504" y="4958"/>
                  <a:pt x="6504" y="4841"/>
                </a:cubicBezTo>
                <a:cubicBezTo>
                  <a:pt x="6504" y="4705"/>
                  <a:pt x="6528" y="4551"/>
                  <a:pt x="6528" y="4421"/>
                </a:cubicBezTo>
                <a:cubicBezTo>
                  <a:pt x="6528" y="760"/>
                  <a:pt x="6528" y="760"/>
                  <a:pt x="6528" y="760"/>
                </a:cubicBezTo>
                <a:cubicBezTo>
                  <a:pt x="6528" y="720"/>
                  <a:pt x="5887" y="534"/>
                  <a:pt x="5799" y="507"/>
                </a:cubicBezTo>
                <a:cubicBezTo>
                  <a:pt x="5671" y="467"/>
                  <a:pt x="5549" y="436"/>
                  <a:pt x="5418" y="398"/>
                </a:cubicBezTo>
                <a:cubicBezTo>
                  <a:pt x="5288" y="361"/>
                  <a:pt x="5155" y="337"/>
                  <a:pt x="5024" y="297"/>
                </a:cubicBezTo>
                <a:cubicBezTo>
                  <a:pt x="4777" y="223"/>
                  <a:pt x="4492" y="167"/>
                  <a:pt x="4231" y="109"/>
                </a:cubicBezTo>
                <a:cubicBezTo>
                  <a:pt x="3994" y="55"/>
                  <a:pt x="3632" y="0"/>
                  <a:pt x="3356" y="0"/>
                </a:cubicBezTo>
                <a:cubicBezTo>
                  <a:pt x="3172" y="0"/>
                  <a:pt x="3172" y="0"/>
                  <a:pt x="3172" y="0"/>
                </a:cubicBezTo>
                <a:cubicBezTo>
                  <a:pt x="3031" y="0"/>
                  <a:pt x="2887" y="21"/>
                  <a:pt x="2759" y="31"/>
                </a:cubicBezTo>
                <a:cubicBezTo>
                  <a:pt x="2664" y="42"/>
                  <a:pt x="2443" y="71"/>
                  <a:pt x="2366" y="95"/>
                </a:cubicBezTo>
                <a:cubicBezTo>
                  <a:pt x="2318" y="109"/>
                  <a:pt x="2233" y="124"/>
                  <a:pt x="2185" y="135"/>
                </a:cubicBezTo>
                <a:cubicBezTo>
                  <a:pt x="2123" y="146"/>
                  <a:pt x="2060" y="162"/>
                  <a:pt x="1998" y="175"/>
                </a:cubicBezTo>
                <a:cubicBezTo>
                  <a:pt x="1940" y="191"/>
                  <a:pt x="1881" y="204"/>
                  <a:pt x="1812" y="218"/>
                </a:cubicBezTo>
                <a:cubicBezTo>
                  <a:pt x="1759" y="226"/>
                  <a:pt x="1690" y="260"/>
                  <a:pt x="1628" y="260"/>
                </a:cubicBezTo>
                <a:close/>
              </a:path>
            </a:pathLst>
          </a:custGeom>
          <a:gradFill flip="none" rotWithShape="1">
            <a:gsLst>
              <a:gs pos="0">
                <a:schemeClr val="accent1"/>
              </a:gs>
              <a:gs pos="35000">
                <a:schemeClr val="accent1"/>
              </a:gs>
              <a:gs pos="99000">
                <a:schemeClr val="accent1"/>
              </a:gs>
            </a:gsLst>
            <a:lin ang="5400000" scaled="1"/>
            <a:tileRect/>
          </a:gradFill>
          <a:ln>
            <a:noFill/>
          </a:ln>
          <a:effectLst>
            <a:outerShdw blurRad="215900" dist="88900" dir="3600000" algn="tl" rotWithShape="0">
              <a:srgbClr val="001022">
                <a:alpha val="30588"/>
              </a:srgb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Times New Roman"/>
              <a:ea typeface="华文细黑"/>
            </a:endParaRPr>
          </a:p>
        </p:txBody>
      </p:sp>
      <p:grpSp>
        <p:nvGrpSpPr>
          <p:cNvPr id="26" name="组合 25">
            <a:extLst>
              <a:ext uri="{FF2B5EF4-FFF2-40B4-BE49-F238E27FC236}">
                <a16:creationId xmlns:a16="http://schemas.microsoft.com/office/drawing/2014/main" id="{A81503C8-4C7E-4C77-A76B-B8920163B68F}"/>
              </a:ext>
            </a:extLst>
          </p:cNvPr>
          <p:cNvGrpSpPr/>
          <p:nvPr/>
        </p:nvGrpSpPr>
        <p:grpSpPr>
          <a:xfrm>
            <a:off x="1135590" y="4529984"/>
            <a:ext cx="9920820" cy="1132523"/>
            <a:chOff x="1103840" y="4974484"/>
            <a:chExt cx="9920820" cy="1132523"/>
          </a:xfrm>
        </p:grpSpPr>
        <p:grpSp>
          <p:nvGrpSpPr>
            <p:cNvPr id="25" name="组合 24">
              <a:extLst>
                <a:ext uri="{FF2B5EF4-FFF2-40B4-BE49-F238E27FC236}">
                  <a16:creationId xmlns:a16="http://schemas.microsoft.com/office/drawing/2014/main" id="{4F961406-BF97-4FD5-931C-576B9E9A0892}"/>
                </a:ext>
              </a:extLst>
            </p:cNvPr>
            <p:cNvGrpSpPr/>
            <p:nvPr/>
          </p:nvGrpSpPr>
          <p:grpSpPr>
            <a:xfrm>
              <a:off x="1103840" y="4974484"/>
              <a:ext cx="1717138" cy="1132523"/>
              <a:chOff x="1103840" y="4974484"/>
              <a:chExt cx="1717138" cy="1132523"/>
            </a:xfrm>
          </p:grpSpPr>
          <p:sp>
            <p:nvSpPr>
              <p:cNvPr id="9" name="矩形 8">
                <a:extLst>
                  <a:ext uri="{FF2B5EF4-FFF2-40B4-BE49-F238E27FC236}">
                    <a16:creationId xmlns:a16="http://schemas.microsoft.com/office/drawing/2014/main" id="{5425E772-5FA5-4891-8430-B813A0F3CAB7}"/>
                  </a:ext>
                </a:extLst>
              </p:cNvPr>
              <p:cNvSpPr/>
              <p:nvPr/>
            </p:nvSpPr>
            <p:spPr>
              <a:xfrm>
                <a:off x="1103840" y="4974484"/>
                <a:ext cx="1717138" cy="523220"/>
              </a:xfrm>
              <a:prstGeom prst="rect">
                <a:avLst/>
              </a:prstGeom>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3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33000</a:t>
                </a:r>
                <a:r>
                  <a:rPr kumimoji="0" lang="en-US" altLang="zh-CN" sz="2000" b="1" i="0" u="none" strike="noStrike" kern="1200" cap="none" spc="3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a:t>
                </a:r>
                <a:endParaRPr kumimoji="0" lang="zh-CN" altLang="en-US" sz="2800" b="1" i="0" u="none" strike="noStrike" kern="1200" cap="none" spc="3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2EB07433-FAB5-4D6F-9454-9E482B295DBC}"/>
                  </a:ext>
                </a:extLst>
              </p:cNvPr>
              <p:cNvSpPr/>
              <p:nvPr/>
            </p:nvSpPr>
            <p:spPr>
              <a:xfrm>
                <a:off x="1258528" y="5688816"/>
                <a:ext cx="1407758" cy="418191"/>
              </a:xfrm>
              <a:prstGeom prst="rect">
                <a:avLst/>
              </a:prstGeom>
            </p:spPr>
            <p:txBody>
              <a:bodyPr wrap="square" anchor="ctr">
                <a:spAutoFit/>
              </a:bodyPr>
              <a:lstStyle/>
              <a:p>
                <a:pPr algn="ctr">
                  <a:lnSpc>
                    <a:spcPct val="150000"/>
                  </a:lnSpc>
                </a:pPr>
                <a:r>
                  <a:rPr lang="zh-CN" altLang="en-US" sz="1600" dirty="0">
                    <a:solidFill>
                      <a:srgbClr val="352D2A"/>
                    </a:solidFill>
                    <a:latin typeface="微软雅黑" panose="020B0503020204020204" pitchFamily="34" charset="-122"/>
                    <a:ea typeface="微软雅黑" panose="020B0503020204020204" pitchFamily="34" charset="-122"/>
                  </a:rPr>
                  <a:t>普通本科生</a:t>
                </a:r>
              </a:p>
            </p:txBody>
          </p:sp>
        </p:grpSp>
        <p:sp>
          <p:nvSpPr>
            <p:cNvPr id="11" name="矩形 10">
              <a:extLst>
                <a:ext uri="{FF2B5EF4-FFF2-40B4-BE49-F238E27FC236}">
                  <a16:creationId xmlns:a16="http://schemas.microsoft.com/office/drawing/2014/main" id="{CBEBCEA5-564E-48AF-9908-17B7C4353244}"/>
                </a:ext>
              </a:extLst>
            </p:cNvPr>
            <p:cNvSpPr/>
            <p:nvPr/>
          </p:nvSpPr>
          <p:spPr>
            <a:xfrm>
              <a:off x="3340265" y="5688816"/>
              <a:ext cx="1422491" cy="418191"/>
            </a:xfrm>
            <a:prstGeom prst="rect">
              <a:avLst/>
            </a:prstGeom>
          </p:spPr>
          <p:txBody>
            <a:bodyPr wrap="square" anchor="ctr">
              <a:spAutoFit/>
            </a:bodyPr>
            <a:lstStyle/>
            <a:p>
              <a:pPr algn="ctr">
                <a:lnSpc>
                  <a:spcPct val="150000"/>
                </a:lnSpc>
              </a:pPr>
              <a:r>
                <a:rPr lang="zh-CN" altLang="en-US" sz="1600" dirty="0">
                  <a:solidFill>
                    <a:srgbClr val="352D2A"/>
                  </a:solidFill>
                  <a:latin typeface="微软雅黑" panose="020B0503020204020204" pitchFamily="34" charset="-122"/>
                  <a:ea typeface="微软雅黑" panose="020B0503020204020204" pitchFamily="34" charset="-122"/>
                </a:rPr>
                <a:t>硕士研究生</a:t>
              </a:r>
            </a:p>
          </p:txBody>
        </p:sp>
        <p:sp>
          <p:nvSpPr>
            <p:cNvPr id="12" name="矩形 11">
              <a:extLst>
                <a:ext uri="{FF2B5EF4-FFF2-40B4-BE49-F238E27FC236}">
                  <a16:creationId xmlns:a16="http://schemas.microsoft.com/office/drawing/2014/main" id="{4CF471D6-7B93-4DCE-BD0B-EA997CD11B0E}"/>
                </a:ext>
              </a:extLst>
            </p:cNvPr>
            <p:cNvSpPr/>
            <p:nvPr/>
          </p:nvSpPr>
          <p:spPr>
            <a:xfrm>
              <a:off x="5497118" y="4974484"/>
              <a:ext cx="1197764" cy="523220"/>
            </a:xfrm>
            <a:prstGeom prst="rect">
              <a:avLst/>
            </a:prstGeom>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3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300</a:t>
              </a:r>
              <a:r>
                <a:rPr lang="en-US" altLang="zh-CN" sz="2000" b="1" spc="300" dirty="0">
                  <a:solidFill>
                    <a:schemeClr val="accent1"/>
                  </a:solidFill>
                  <a:latin typeface="微软雅黑" panose="020B0503020204020204" pitchFamily="34" charset="-122"/>
                  <a:ea typeface="微软雅黑" panose="020B0503020204020204" pitchFamily="34" charset="-122"/>
                </a:rPr>
                <a:t>+</a:t>
              </a:r>
              <a:endParaRPr lang="zh-CN" altLang="en-US" sz="2000" b="1" spc="300" dirty="0">
                <a:solidFill>
                  <a:schemeClr val="accent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E73434D3-AD6C-4E4F-B798-6ADF233D1170}"/>
                </a:ext>
              </a:extLst>
            </p:cNvPr>
            <p:cNvSpPr/>
            <p:nvPr/>
          </p:nvSpPr>
          <p:spPr>
            <a:xfrm>
              <a:off x="5463277" y="5688816"/>
              <a:ext cx="1265446" cy="418191"/>
            </a:xfrm>
            <a:prstGeom prst="rect">
              <a:avLst/>
            </a:prstGeom>
          </p:spPr>
          <p:txBody>
            <a:bodyPr wrap="square" anchor="ctr">
              <a:spAutoFit/>
            </a:bodyPr>
            <a:lstStyle/>
            <a:p>
              <a:pPr algn="ctr">
                <a:lnSpc>
                  <a:spcPct val="150000"/>
                </a:lnSpc>
              </a:pPr>
              <a:r>
                <a:rPr lang="zh-CN" altLang="en-US" sz="1600" dirty="0">
                  <a:solidFill>
                    <a:srgbClr val="352D2A"/>
                  </a:solidFill>
                  <a:latin typeface="微软雅黑" panose="020B0503020204020204" pitchFamily="34" charset="-122"/>
                  <a:ea typeface="微软雅黑" panose="020B0503020204020204" pitchFamily="34" charset="-122"/>
                </a:rPr>
                <a:t>博士研究生</a:t>
              </a:r>
            </a:p>
          </p:txBody>
        </p:sp>
        <p:sp>
          <p:nvSpPr>
            <p:cNvPr id="14" name="矩形 13">
              <a:extLst>
                <a:ext uri="{FF2B5EF4-FFF2-40B4-BE49-F238E27FC236}">
                  <a16:creationId xmlns:a16="http://schemas.microsoft.com/office/drawing/2014/main" id="{A9DEEF2D-3F41-480C-ADD6-1E9F4981744A}"/>
                </a:ext>
              </a:extLst>
            </p:cNvPr>
            <p:cNvSpPr/>
            <p:nvPr/>
          </p:nvSpPr>
          <p:spPr>
            <a:xfrm>
              <a:off x="7354541" y="5688816"/>
              <a:ext cx="1654180" cy="418191"/>
            </a:xfrm>
            <a:prstGeom prst="rect">
              <a:avLst/>
            </a:prstGeom>
          </p:spPr>
          <p:txBody>
            <a:bodyPr wrap="square" anchor="ctr">
              <a:spAutoFit/>
            </a:bodyPr>
            <a:lstStyle/>
            <a:p>
              <a:pPr algn="ctr">
                <a:lnSpc>
                  <a:spcPct val="150000"/>
                </a:lnSpc>
              </a:pPr>
              <a:r>
                <a:rPr lang="zh-CN" altLang="en-US" sz="1600" dirty="0">
                  <a:solidFill>
                    <a:srgbClr val="352D2A"/>
                  </a:solidFill>
                  <a:latin typeface="微软雅黑" panose="020B0503020204020204" pitchFamily="34" charset="-122"/>
                  <a:ea typeface="微软雅黑" panose="020B0503020204020204" pitchFamily="34" charset="-122"/>
                </a:rPr>
                <a:t>国际留学生</a:t>
              </a:r>
            </a:p>
          </p:txBody>
        </p:sp>
        <p:sp>
          <p:nvSpPr>
            <p:cNvPr id="15" name="矩形 14">
              <a:extLst>
                <a:ext uri="{FF2B5EF4-FFF2-40B4-BE49-F238E27FC236}">
                  <a16:creationId xmlns:a16="http://schemas.microsoft.com/office/drawing/2014/main" id="{D286BBD2-974D-4A84-84D8-FF77F70856D7}"/>
                </a:ext>
              </a:extLst>
            </p:cNvPr>
            <p:cNvSpPr/>
            <p:nvPr/>
          </p:nvSpPr>
          <p:spPr>
            <a:xfrm>
              <a:off x="7586206" y="4974484"/>
              <a:ext cx="1197764" cy="523220"/>
            </a:xfrm>
            <a:prstGeom prst="rect">
              <a:avLst/>
            </a:prstGeom>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3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400</a:t>
              </a:r>
              <a:r>
                <a:rPr lang="en-US" altLang="zh-CN" sz="2000" b="1" spc="300" dirty="0">
                  <a:solidFill>
                    <a:schemeClr val="accent1"/>
                  </a:solidFill>
                  <a:latin typeface="微软雅黑" panose="020B0503020204020204" pitchFamily="34" charset="-122"/>
                  <a:ea typeface="微软雅黑" panose="020B0503020204020204" pitchFamily="34" charset="-122"/>
                </a:rPr>
                <a:t>+</a:t>
              </a:r>
              <a:endParaRPr lang="zh-CN" altLang="en-US" sz="2000" b="1" spc="300" dirty="0">
                <a:solidFill>
                  <a:schemeClr val="accent1"/>
                </a:solidFill>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9E461B6F-48E6-48CA-874C-63568D42DEDF}"/>
                </a:ext>
              </a:extLst>
            </p:cNvPr>
            <p:cNvGrpSpPr/>
            <p:nvPr/>
          </p:nvGrpSpPr>
          <p:grpSpPr>
            <a:xfrm>
              <a:off x="9567210" y="4974484"/>
              <a:ext cx="1457450" cy="1132523"/>
              <a:chOff x="9630710" y="4974484"/>
              <a:chExt cx="1457450" cy="1132523"/>
            </a:xfrm>
          </p:grpSpPr>
          <p:sp>
            <p:nvSpPr>
              <p:cNvPr id="16" name="矩形 15">
                <a:extLst>
                  <a:ext uri="{FF2B5EF4-FFF2-40B4-BE49-F238E27FC236}">
                    <a16:creationId xmlns:a16="http://schemas.microsoft.com/office/drawing/2014/main" id="{3A77F7FD-920C-4833-B364-4313AF519280}"/>
                  </a:ext>
                </a:extLst>
              </p:cNvPr>
              <p:cNvSpPr/>
              <p:nvPr/>
            </p:nvSpPr>
            <p:spPr>
              <a:xfrm>
                <a:off x="9786385" y="5688816"/>
                <a:ext cx="1159292" cy="418191"/>
              </a:xfrm>
              <a:prstGeom prst="rect">
                <a:avLst/>
              </a:prstGeom>
            </p:spPr>
            <p:txBody>
              <a:bodyPr wrap="square" anchor="ctr">
                <a:spAutoFit/>
              </a:bodyPr>
              <a:lstStyle/>
              <a:p>
                <a:pPr algn="ctr">
                  <a:lnSpc>
                    <a:spcPct val="150000"/>
                  </a:lnSpc>
                </a:pPr>
                <a:r>
                  <a:rPr lang="zh-CN" altLang="en-US" sz="1600" dirty="0">
                    <a:solidFill>
                      <a:srgbClr val="352D2A"/>
                    </a:solidFill>
                    <a:latin typeface="微软雅黑" panose="020B0503020204020204" pitchFamily="34" charset="-122"/>
                    <a:ea typeface="微软雅黑" panose="020B0503020204020204" pitchFamily="34" charset="-122"/>
                  </a:rPr>
                  <a:t>专任教师</a:t>
                </a:r>
                <a:endParaRPr lang="en-US" altLang="zh-CN" sz="1600" dirty="0">
                  <a:solidFill>
                    <a:srgbClr val="352D2A"/>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90F229A2-F063-4114-AFE4-7C57BB43FC13}"/>
                  </a:ext>
                </a:extLst>
              </p:cNvPr>
              <p:cNvSpPr/>
              <p:nvPr/>
            </p:nvSpPr>
            <p:spPr>
              <a:xfrm>
                <a:off x="9630710" y="4974484"/>
                <a:ext cx="1457450" cy="523220"/>
              </a:xfrm>
              <a:prstGeom prst="rect">
                <a:avLst/>
              </a:prstGeom>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3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2000</a:t>
                </a:r>
                <a:r>
                  <a:rPr kumimoji="0" lang="en-US" altLang="zh-CN" sz="2000" b="1" i="0" u="none" strike="noStrike" kern="1200" cap="none" spc="3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a:t>
                </a:r>
                <a:endParaRPr kumimoji="0" lang="zh-CN" altLang="en-US" sz="2800" b="1" i="0" u="none" strike="noStrike" kern="1200" cap="none" spc="3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grpSp>
        <p:sp>
          <p:nvSpPr>
            <p:cNvPr id="18" name="矩形 17">
              <a:extLst>
                <a:ext uri="{FF2B5EF4-FFF2-40B4-BE49-F238E27FC236}">
                  <a16:creationId xmlns:a16="http://schemas.microsoft.com/office/drawing/2014/main" id="{854DD93F-DC20-4442-87BC-BADC7B8F886F}"/>
                </a:ext>
              </a:extLst>
            </p:cNvPr>
            <p:cNvSpPr/>
            <p:nvPr/>
          </p:nvSpPr>
          <p:spPr>
            <a:xfrm>
              <a:off x="3382416" y="4974484"/>
              <a:ext cx="1457451" cy="523220"/>
            </a:xfrm>
            <a:prstGeom prst="rect">
              <a:avLst/>
            </a:prstGeom>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3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4300</a:t>
              </a:r>
              <a:r>
                <a:rPr lang="en-US" altLang="zh-CN" sz="2000" b="1" spc="300" dirty="0">
                  <a:solidFill>
                    <a:schemeClr val="accent1"/>
                  </a:solidFill>
                  <a:latin typeface="微软雅黑" panose="020B0503020204020204" pitchFamily="34" charset="-122"/>
                  <a:ea typeface="微软雅黑" panose="020B0503020204020204" pitchFamily="34" charset="-122"/>
                </a:rPr>
                <a:t>+</a:t>
              </a:r>
              <a:endParaRPr lang="zh-CN" altLang="en-US" sz="2000" b="1" spc="300" dirty="0">
                <a:solidFill>
                  <a:schemeClr val="accent1"/>
                </a:solidFill>
                <a:latin typeface="微软雅黑" panose="020B0503020204020204" pitchFamily="34" charset="-122"/>
                <a:ea typeface="微软雅黑" panose="020B0503020204020204" pitchFamily="34" charset="-122"/>
              </a:endParaRPr>
            </a:p>
          </p:txBody>
        </p:sp>
      </p:grpSp>
      <p:pic>
        <p:nvPicPr>
          <p:cNvPr id="20" name="图片 19">
            <a:extLst>
              <a:ext uri="{FF2B5EF4-FFF2-40B4-BE49-F238E27FC236}">
                <a16:creationId xmlns:a16="http://schemas.microsoft.com/office/drawing/2014/main" id="{0BF92277-F840-429E-8F1D-068118C9B5AC}"/>
              </a:ext>
            </a:extLst>
          </p:cNvPr>
          <p:cNvPicPr>
            <a:picLocks noChangeAspect="1"/>
          </p:cNvPicPr>
          <p:nvPr/>
        </p:nvPicPr>
        <p:blipFill rotWithShape="1">
          <a:blip r:embed="rId3">
            <a:extLst>
              <a:ext uri="{28A0092B-C50C-407E-A947-70E740481C1C}">
                <a14:useLocalDpi xmlns:a14="http://schemas.microsoft.com/office/drawing/2010/main" val="0"/>
              </a:ext>
            </a:extLst>
          </a:blip>
          <a:srcRect t="26215" b="26215"/>
          <a:stretch/>
        </p:blipFill>
        <p:spPr>
          <a:xfrm>
            <a:off x="-18569" y="0"/>
            <a:ext cx="12210569" cy="3848100"/>
          </a:xfrm>
          <a:prstGeom prst="rect">
            <a:avLst/>
          </a:prstGeom>
        </p:spPr>
      </p:pic>
      <p:sp>
        <p:nvSpPr>
          <p:cNvPr id="7" name="Espace réservé du texte 9">
            <a:extLst>
              <a:ext uri="{FF2B5EF4-FFF2-40B4-BE49-F238E27FC236}">
                <a16:creationId xmlns:a16="http://schemas.microsoft.com/office/drawing/2014/main" id="{D96B0EE5-E637-42D3-B4CD-30C96F09D5DB}"/>
              </a:ext>
            </a:extLst>
          </p:cNvPr>
          <p:cNvSpPr txBox="1">
            <a:spLocks/>
          </p:cNvSpPr>
          <p:nvPr/>
        </p:nvSpPr>
        <p:spPr>
          <a:xfrm>
            <a:off x="0" y="0"/>
            <a:ext cx="12192000" cy="3886200"/>
          </a:xfrm>
          <a:prstGeom prst="rect">
            <a:avLst/>
          </a:prstGeom>
          <a:gradFill flip="none" rotWithShape="1">
            <a:gsLst>
              <a:gs pos="75000">
                <a:srgbClr val="1D1D1D">
                  <a:alpha val="80000"/>
                </a:srgbClr>
              </a:gs>
              <a:gs pos="6000">
                <a:srgbClr val="1D1D1D">
                  <a:alpha val="0"/>
                </a:srgbClr>
              </a:gs>
              <a:gs pos="100000">
                <a:srgbClr val="1D1D1D"/>
              </a:gs>
            </a:gsLst>
            <a:lin ang="5400000" scaled="1"/>
            <a:tileRect/>
          </a:gradFill>
          <a:ln w="12700" cap="flat" cmpd="sng" algn="ctr">
            <a:noFill/>
            <a:prstDash val="solid"/>
            <a:miter lim="800000"/>
          </a:ln>
          <a:effectLst/>
        </p:spPr>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lgn="l" defTabSz="914400" rtl="0" eaLnBrk="1" latinLnBrk="0" hangingPunct="1">
              <a:lnSpc>
                <a:spcPct val="110000"/>
              </a:lnSpc>
              <a:spcBef>
                <a:spcPts val="0"/>
              </a:spcBef>
              <a:spcAft>
                <a:spcPts val="600"/>
              </a:spcAft>
              <a:buFont typeface="Arial" panose="020B0604020202020204" pitchFamily="34" charset="0"/>
              <a:buNone/>
              <a:defRPr kumimoji="0" lang="en-US" sz="1600" b="0" i="0" u="none" strike="noStrike" kern="1200" cap="none" spc="0" normalizeH="0" baseline="0" dirty="0">
                <a:ln>
                  <a:noFill/>
                </a:ln>
                <a:solidFill>
                  <a:prstClr val="white"/>
                </a:solidFill>
                <a:effectLst/>
                <a:uLnTx/>
                <a:uFillTx/>
                <a:latin typeface="Segoe UI"/>
                <a:ea typeface="+mn-ea"/>
                <a:cs typeface="+mn-cs"/>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lt1"/>
                </a:solidFill>
                <a:effectLst/>
                <a:uLnTx/>
                <a:uFillTx/>
                <a:latin typeface="+mn-lt"/>
                <a:ea typeface="+mn-ea"/>
                <a:cs typeface="+mn-cs"/>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endParaRPr kumimoji="0" lang="fr-FR"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96B1E5F5-8AD4-485A-97DF-D2A2E44840AF}"/>
              </a:ext>
            </a:extLst>
          </p:cNvPr>
          <p:cNvSpPr txBox="1"/>
          <p:nvPr/>
        </p:nvSpPr>
        <p:spPr>
          <a:xfrm>
            <a:off x="4511675" y="1542823"/>
            <a:ext cx="3168650" cy="565604"/>
          </a:xfrm>
          <a:prstGeom prst="rect">
            <a:avLst/>
          </a:prstGeom>
          <a:noFill/>
        </p:spPr>
        <p:txBody>
          <a:bodyPr wrap="square" rtlCol="0">
            <a:spAutoFit/>
          </a:bodyPr>
          <a:lstStyle/>
          <a:p>
            <a:pPr algn="dist">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rPr>
              <a:t>办学规模介绍</a:t>
            </a:r>
            <a:endParaRPr lang="en-US" altLang="zh-CN" sz="2800" b="1" dirty="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36" name="文本框 35">
            <a:extLst>
              <a:ext uri="{FF2B5EF4-FFF2-40B4-BE49-F238E27FC236}">
                <a16:creationId xmlns:a16="http://schemas.microsoft.com/office/drawing/2014/main" id="{7E1F4982-EAA6-4ED0-94BB-3B150F5761CF}"/>
              </a:ext>
            </a:extLst>
          </p:cNvPr>
          <p:cNvSpPr txBox="1"/>
          <p:nvPr/>
        </p:nvSpPr>
        <p:spPr>
          <a:xfrm>
            <a:off x="4260850" y="2159000"/>
            <a:ext cx="3670300" cy="362792"/>
          </a:xfrm>
          <a:prstGeom prst="rect">
            <a:avLst/>
          </a:prstGeom>
          <a:noFill/>
        </p:spPr>
        <p:txBody>
          <a:bodyPr wrap="square" rtlCol="0">
            <a:spAutoFit/>
          </a:bodyPr>
          <a:lstStyle/>
          <a:p>
            <a:pPr algn="ctr">
              <a:lnSpc>
                <a:spcPct val="120000"/>
              </a:lnSpc>
            </a:pPr>
            <a:r>
              <a:rPr lang="zh-CN" altLang="en-US" sz="1600" dirty="0">
                <a:solidFill>
                  <a:schemeClr val="bg1"/>
                </a:solidFill>
                <a:latin typeface="微软雅黑 Light" panose="020B0502040204020203" pitchFamily="34" charset="-122"/>
                <a:ea typeface="微软雅黑 Light" panose="020B0502040204020203" pitchFamily="34" charset="-122"/>
                <a:cs typeface="Segoe UI Semilight" panose="020B0402040204020203" pitchFamily="34" charset="0"/>
              </a:rPr>
              <a:t>厚重海大 文化海大</a:t>
            </a:r>
            <a:endParaRPr lang="en-US" altLang="zh-CN" sz="1600" dirty="0">
              <a:solidFill>
                <a:schemeClr val="bg1"/>
              </a:solidFill>
              <a:latin typeface="微软雅黑 Light" panose="020B0502040204020203" pitchFamily="34" charset="-122"/>
              <a:ea typeface="微软雅黑 Light" panose="020B0502040204020203" pitchFamily="34" charset="-122"/>
              <a:cs typeface="Segoe UI Semilight" panose="020B0402040204020203" pitchFamily="34" charset="0"/>
            </a:endParaRPr>
          </a:p>
        </p:txBody>
      </p:sp>
    </p:spTree>
    <p:extLst>
      <p:ext uri="{BB962C8B-B14F-4D97-AF65-F5344CB8AC3E}">
        <p14:creationId xmlns:p14="http://schemas.microsoft.com/office/powerpoint/2010/main" val="15738454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373545"/>
      </a:dk2>
      <a:lt2>
        <a:srgbClr val="CEDBE6"/>
      </a:lt2>
      <a:accent1>
        <a:srgbClr val="4C51F7"/>
      </a:accent1>
      <a:accent2>
        <a:srgbClr val="1EC0FF"/>
      </a:accent2>
      <a:accent3>
        <a:srgbClr val="5EFCDB"/>
      </a:accent3>
      <a:accent4>
        <a:srgbClr val="9396FA"/>
      </a:accent4>
      <a:accent5>
        <a:srgbClr val="B7B9FB"/>
      </a:accent5>
      <a:accent6>
        <a:srgbClr val="DBDCFD"/>
      </a:accent6>
      <a:hlink>
        <a:srgbClr val="FFFFFF"/>
      </a:hlink>
      <a:folHlink>
        <a:srgbClr val="FFFFF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
      <a:dk1>
        <a:sysClr val="windowText" lastClr="000000"/>
      </a:dk1>
      <a:lt1>
        <a:sysClr val="window" lastClr="FFFFFF"/>
      </a:lt1>
      <a:dk2>
        <a:srgbClr val="373545"/>
      </a:dk2>
      <a:lt2>
        <a:srgbClr val="CEDBE6"/>
      </a:lt2>
      <a:accent1>
        <a:srgbClr val="4C51F7"/>
      </a:accent1>
      <a:accent2>
        <a:srgbClr val="1EC0FF"/>
      </a:accent2>
      <a:accent3>
        <a:srgbClr val="5EFCDB"/>
      </a:accent3>
      <a:accent4>
        <a:srgbClr val="9396FA"/>
      </a:accent4>
      <a:accent5>
        <a:srgbClr val="B7B9FB"/>
      </a:accent5>
      <a:accent6>
        <a:srgbClr val="DBDCFD"/>
      </a:accent6>
      <a:hlink>
        <a:srgbClr val="FFFFFF"/>
      </a:hlink>
      <a:folHlink>
        <a:srgbClr val="FFFFF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3475</TotalTime>
  <Words>4373</Words>
  <Application>Microsoft Office PowerPoint</Application>
  <PresentationFormat>宽屏</PresentationFormat>
  <Paragraphs>615</Paragraphs>
  <Slides>65</Slides>
  <Notes>12</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65</vt:i4>
      </vt:variant>
    </vt:vector>
  </HeadingPairs>
  <TitlesOfParts>
    <vt:vector size="85" baseType="lpstr">
      <vt:lpstr>Microsoft YaHei Light</vt:lpstr>
      <vt:lpstr>Microsoft YaHei UI</vt:lpstr>
      <vt:lpstr>等线</vt:lpstr>
      <vt:lpstr>等线 Light</vt:lpstr>
      <vt:lpstr>汉仪昌黎宋刻本(精修版)W</vt:lpstr>
      <vt:lpstr>微软雅黑</vt:lpstr>
      <vt:lpstr>微软雅黑 Light</vt:lpstr>
      <vt:lpstr>字魂49号-逍遥行书</vt:lpstr>
      <vt:lpstr>Arial</vt:lpstr>
      <vt:lpstr>Calibri</vt:lpstr>
      <vt:lpstr>Century Gothic</vt:lpstr>
      <vt:lpstr>Segoe UI</vt:lpstr>
      <vt:lpstr>Segoe UI Light</vt:lpstr>
      <vt:lpstr>Segoe UI Semibold</vt:lpstr>
      <vt:lpstr>Segoe UI Semilight</vt:lpstr>
      <vt:lpstr>Times New Roman</vt:lpstr>
      <vt:lpstr>Wingdings</vt:lpstr>
      <vt:lpstr>Office 主题​​</vt:lpstr>
      <vt:lpstr>1_Office 主题​​</vt:lpstr>
      <vt:lpstr>1_OfficePLUS</vt:lpstr>
      <vt:lpstr>海南大学汇报通用模板</vt:lpstr>
      <vt:lpstr>PowerPoint 演示文稿</vt:lpstr>
      <vt:lpstr>厚重海大 文化传承</vt:lpstr>
      <vt:lpstr>PowerPoint 演示文稿</vt:lpstr>
      <vt:lpstr>PowerPoint 演示文稿</vt:lpstr>
      <vt:lpstr>PowerPoint 演示文稿</vt:lpstr>
      <vt:lpstr>PowerPoint 演示文稿</vt:lpstr>
      <vt:lpstr>肩负历史使命的华南热带农业大学</vt:lpstr>
      <vt:lpstr>PowerPoint 演示文稿</vt:lpstr>
      <vt:lpstr>PowerPoint 演示文稿</vt:lpstr>
      <vt:lpstr>PowerPoint 演示文稿</vt:lpstr>
      <vt:lpstr>PowerPoint 演示文稿</vt:lpstr>
      <vt:lpstr>我们的优势</vt:lpstr>
      <vt:lpstr>我们的劣势</vt:lpstr>
      <vt:lpstr>我们的机会</vt:lpstr>
      <vt:lpstr>我们的威胁</vt:lpstr>
      <vt:lpstr>PowerPoint 演示文稿</vt:lpstr>
      <vt:lpstr>PowerPoint 演示文稿</vt:lpstr>
      <vt:lpstr>魅力海大 宜居海口</vt:lpstr>
      <vt:lpstr>海南大学地理位置</vt:lpstr>
      <vt:lpstr>PowerPoint 演示文稿</vt:lpstr>
      <vt:lpstr>PowerPoint 演示文稿</vt:lpstr>
      <vt:lpstr>PowerPoint 演示文稿</vt:lpstr>
      <vt:lpstr>PowerPoint 演示文稿</vt:lpstr>
      <vt:lpstr>PowerPoint 演示文稿</vt:lpstr>
      <vt:lpstr>学术海大 理想殿堂</vt:lpstr>
      <vt:lpstr>海大名师介绍一</vt:lpstr>
      <vt:lpstr>海大名师介绍二</vt:lpstr>
      <vt:lpstr>PowerPoint 演示文稿</vt:lpstr>
      <vt:lpstr>PowerPoint 演示文稿</vt:lpstr>
      <vt:lpstr>PowerPoint 演示文稿</vt:lpstr>
      <vt:lpstr>PowerPoint 演示文稿</vt:lpstr>
      <vt:lpstr>PowerPoint 演示文稿</vt:lpstr>
      <vt:lpstr>就业率预测</vt:lpstr>
      <vt:lpstr>梦想海大 志存高远</vt:lpstr>
      <vt:lpstr>PowerPoint 演示文稿</vt:lpstr>
      <vt:lpstr>学校“双一流”学科建设目标</vt:lpstr>
      <vt:lpstr>PowerPoint 演示文稿</vt:lpstr>
      <vt:lpstr>PowerPoint 演示文稿</vt:lpstr>
      <vt:lpstr>PowerPoint 演示文稿</vt:lpstr>
      <vt:lpstr>PowerPoint 演示文稿</vt:lpstr>
      <vt:lpstr>合作院校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长军</dc:creator>
  <cp:lastModifiedBy>Yunxuan Liu</cp:lastModifiedBy>
  <cp:revision>245</cp:revision>
  <dcterms:created xsi:type="dcterms:W3CDTF">2019-04-03T08:05:36Z</dcterms:created>
  <dcterms:modified xsi:type="dcterms:W3CDTF">2019-04-13T06:13:14Z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2019-04-13T06:12:10.7910022Z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e76d1faa-c068-44e3-939a-88789e46e303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